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670"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701" r:id="rId27"/>
    <p:sldId id="694" r:id="rId28"/>
    <p:sldId id="695" r:id="rId29"/>
    <p:sldId id="696" r:id="rId30"/>
    <p:sldId id="697" r:id="rId31"/>
    <p:sldId id="698" r:id="rId32"/>
    <p:sldId id="699" r:id="rId33"/>
    <p:sldId id="700" r:id="rId34"/>
    <p:sldId id="706" r:id="rId35"/>
    <p:sldId id="707" r:id="rId36"/>
    <p:sldId id="708" r:id="rId37"/>
    <p:sldId id="702" r:id="rId38"/>
    <p:sldId id="703" r:id="rId39"/>
    <p:sldId id="704" r:id="rId40"/>
    <p:sldId id="705"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77" d="100"/>
          <a:sy n="77" d="100"/>
        </p:scale>
        <p:origin x="5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5:43.461"/>
    </inkml:context>
    <inkml:brush xml:id="br0">
      <inkml:brushProperty name="width" value="0.025" units="cm"/>
      <inkml:brushProperty name="height" value="0.025" units="cm"/>
    </inkml:brush>
  </inkml:definitions>
  <inkml:trace contextRef="#ctx0" brushRef="#br0">1 130 2883,'7'0'322,"0"-1"0,0-1 0,-1 0 0,1 0 0,0 0 0,-1 0 0,1-1 0,8-6-1,-7 5-19,0 0 0,0 1 0,1-1 0,-1 2-1,15-4 1,31 1-13,79 5 0,25-3-232,560-28 13,-283 9 62,22 0 19,562 44 105,86-11 235,-670-14-37,883 19 314,-711-6-554,2292-4-220,-1534-10 135,346 42 173,-2 47-151,-1592-79-150,2319 70 71,0-67 7,-1975-9-81,2042 59-334,-754 8-726,-760-17 561,-13-1-1032,-433-27 1047,1091 33 470,-218-36 1121,-491-7 673,-908-12-1868,42 1-594,77 12 0,-123-11-1505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123"/>
    </inkml:context>
    <inkml:brush xml:id="br0">
      <inkml:brushProperty name="width" value="0.025" units="cm"/>
      <inkml:brushProperty name="height" value="0.025" units="cm"/>
    </inkml:brush>
  </inkml:definitions>
  <inkml:trace contextRef="#ctx0" brushRef="#br0">145 0 14510,'0'0'6561,"-8"13"-6631,2-5 68,0 1 10,1 0 1,0 0 0,0 0-1,0 1 1,1-1-1,1 1 1,-1 0-1,-1 15 1,-29 149 130,-17 139 1404,49-300-1419,2-9-40,-1 0 1,1 0-1,-1 0 0,1 0 1,1 0-1,-1 0 0,0 0 1,2 5-1,-1-8-53,0 0 1,-1 0-1,1 0 0,0 0 0,0 0 0,0 0 0,0 0 1,0 0-1,0 0 0,0 0 0,0 0 0,1-1 0,-1 1 1,0-1-1,0 1 0,1-1 0,-1 1 0,0-1 0,1 0 1,-1 1-1,1-1 0,-1 0 0,0 0 0,1 0 0,-1 0 1,0 0-1,3-1 0,9 0 221,0-1-1,-1-1 1,1 0 0,0-1 0,-1 0-1,1-1 1,13-7 0,26-10-168,-15 12-243,0 1 0,0 2 1,61-4-1,9-1-4929,-77 6 999,-4-1-1084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1.676"/>
    </inkml:context>
    <inkml:brush xml:id="br0">
      <inkml:brushProperty name="width" value="0.025" units="cm"/>
      <inkml:brushProperty name="height" value="0.025" units="cm"/>
    </inkml:brush>
  </inkml:definitions>
  <inkml:trace contextRef="#ctx0" brushRef="#br0">0 209 8872,'0'0'18647,"10"3"-17526,-6-2-1037,1 0 0,0 0-1,-1 0 1,1-1-1,0 0 1,0 1-1,0-2 1,-1 1-1,1 0 1,0-1 0,0 0-1,-1 0 1,1-1-1,0 1 1,-1-1-1,1 0 1,-1 0-1,0-1 1,0 1 0,0-1-1,0 0 1,5-4-1,3-3 1,0 0 0,-1-1 0,0 0-1,18-26 1,-24 31-102,-1 0-1,0-1 1,0 0-1,-1 0 1,0 0 0,0-1-1,-1 1 1,0 0-1,0-1 1,0 0-1,0-12 1,-2 20 4,0-1 1,0 1 0,-1-1 0,1 1-1,0 0 1,0-1 0,0 1-1,-1-1 1,1 1 0,0 0 0,0-1-1,-1 1 1,1 0 0,0-1-1,-1 1 1,1 0 0,0 0-1,-1-1 1,1 1 0,-1 0 0,1 0-1,0-1 1,-1 1 0,1 0-1,-1 0 1,1 0 0,-1 0 0,1 0-1,0 0 1,-1 0 0,1 0-1,-1 0 1,1 0 0,-1 0 0,1 0-1,-1 0 1,1 0 0,0 0-1,-1 0 1,1 1 0,-1-1-1,1 0 1,-1 0 0,-21 9-379,13-2 362,1-1 0,0 1 1,0 1-1,1-1 0,0 1 1,0 1-1,1-1 0,0 1 1,0 0-1,1 1 0,1-1 1,-1 1-1,1 0 0,1 0 0,-4 16 1,7-25 27,0 0-1,0 0 1,0 0 0,0 0 0,0 1 0,0-1 0,1 0-1,-1 0 1,0 0 0,1 0 0,-1 0 0,0 1 0,1-1 0,0 0-1,-1 0 1,1 0 0,-1 0 0,1 0 0,0-1 0,0 1-1,0 0 1,0 0 0,-1 0 0,1-1 0,0 1 0,0 0 0,2 0-1,1 0 13,0 1-1,0-1 0,0 1 1,0-1-1,0-1 1,0 1-1,9 0 0,6-1 49,0-1-1,28-6 1,29-15 22,-61 17-76,-1 0 1,1 1-1,0 0 1,0 1-1,23-1 0,-37 4-8,0 0 0,-1 0 0,1 0-1,0 0 1,0 1 0,0-1-1,-1 0 1,1 1 0,0-1 0,0 0-1,-1 1 1,1-1 0,0 1 0,-1 0-1,1-1 1,0 1 0,-1-1-1,1 1 1,-1 0 0,1-1 0,-1 1-1,1 0 1,-1 0 0,0-1 0,1 1-1,-1 0 1,0 0 0,0 0 0,1 0-1,-1-1 1,0 1 0,0 0-1,0 0 1,0 0 0,0 0 0,0-1-1,0 1 1,-1 0 0,1 0 0,0 0-1,0 0 1,-1-1 0,1 1-1,-1 1 1,1-1 6,-1 0 0,1 0 0,0 0 0,-1 0 0,1 0 0,0 0 0,0 0 0,0 0 0,-1 0 0,1 1 0,1-1 0,-1 0 0,0 0 0,0 0 0,0 0 0,0 0 0,1 0 0,-1 0 0,1 0 0,-1 0 1,0 0-1,1 0 0,0 0 0,-1 0 0,1 0 0,0 0 0,-1-1 0,1 1 0,0 0 0,0 0 0,0-1 0,-1 1 0,1 0 0,0-1 0,0 1 0,0-1 0,0 0 0,0 1 0,0-1 0,0 0 0,0 1 0,1-1 0,-1 0 0,2 0 0,9 0 82,1-2-1,-1 1 1,1-2 0,-1 0-1,0 0 1,1-1 0,14-7-1,-10 4-199,-1 1 0,31-6-1,-47 12 100,0 0 0,0 0 0,1 0 0,-1 0 1,0 0-1,0 0 0,1 0 0,-1 0 0,0 0 0,0 0 0,0 0 0,1 0 0,-1 0 0,0 0 0,0 0 0,1 0 0,-1 0 0,0 0 0,0 0 0,0 1 1,1-1-1,-1 0 0,0 0 0,0 0 0,0 0 0,0 0 0,1 1 0,-1-1 0,0 0 0,0 0 0,0 0 0,0 0 0,0 1 0,1-1 0,-1 0 0,0 0 0,0 1 1,0-1-1,0 0 0,0 0 0,0 0 0,0 1 0,0-1 0,-3 15-147,-11 12-1265,-2-4-5580,8-17 149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7.912"/>
    </inkml:context>
    <inkml:brush xml:id="br0">
      <inkml:brushProperty name="width" value="0.025" units="cm"/>
      <inkml:brushProperty name="height" value="0.025" units="cm"/>
    </inkml:brush>
  </inkml:definitions>
  <inkml:trace contextRef="#ctx0" brushRef="#br0">125 0 14894,'0'0'10474,"-2"17"-10239,-43 226 733,4-35-895,39-194-309,2-11-57,0-1 1,0 0 0,0 1 0,0-1-1,-1 0 1,1 1 0,-1-1-1,1 0 1,-1 0 0,0 1 0,0-1-1,-2 3 1,-1-11-5683,-7-28 813,10 34 4918,-10-37-7556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8.245"/>
    </inkml:context>
    <inkml:brush xml:id="br0">
      <inkml:brushProperty name="width" value="0.025" units="cm"/>
      <inkml:brushProperty name="height" value="0.025" units="cm"/>
    </inkml:brush>
  </inkml:definitions>
  <inkml:trace contextRef="#ctx0" brushRef="#br0">57 124 11787,'0'0'1751,"-8"-4"224,-1-2-1274,5 4-356,1 0-1,-1 0 1,1 1-1,-1-1 0,0 1 1,0-1-1,1 1 1,-6-1-1,8 2 996,24 2-128,63 8 367,1-4 0,-1-3 1,111-12-1,255-57-5681,-348 45-1086,-7-2-3455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399"/>
    </inkml:context>
    <inkml:brush xml:id="br0">
      <inkml:brushProperty name="width" value="0.025" units="cm"/>
      <inkml:brushProperty name="height" value="0.025" units="cm"/>
    </inkml:brush>
  </inkml:definitions>
  <inkml:trace contextRef="#ctx0" brushRef="#br0">97 138 19827,'-9'0'2146,"7"0"-2030,-7 0 719,0-1 0,0 1 0,0-2 0,1 1 0,-14-5 0,21 5-740,0 1-1,0-1 1,-1 1-1,1-1 1,0 1-1,0-1 1,0 0-1,0 0 1,0 0-1,0 1 1,0-1-1,0 0 1,0 0-1,1 0 1,-1-1 0,0 1-1,1 0 1,-1 0-1,0 0 1,0-3-1,1 2-107,0 0-1,0 0 1,1 0-1,-1 0 1,0 0-1,1 0 1,0 0-1,-1 0 1,1 0-1,0 0 0,0 1 1,0-1-1,0 0 1,0 0-1,0 1 1,1-1-1,-1 0 1,3-1-1,62-65-600,-66 67 395,-17 41-3389,13-32 3364,1-1 0,-1 1 0,1 0 0,1 1 0,0-1 1,0 0-1,1 1 0,-1 16 0,2-22 10,0 1 0,1 0-1,-1 0 1,1 0 0,0 0 0,0 0-1,0-1 1,1 1 0,2 4 0,-2-5-255,-1 0 1,1 0 0,1-1 0,-1 1-1,0-1 1,1 1 0,-1-1-1,1 0 1,-1 0 0,1 0-1,0-1 1,4 3 0,29 9-8080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8.774"/>
    </inkml:context>
    <inkml:brush xml:id="br0">
      <inkml:brushProperty name="width" value="0.025" units="cm"/>
      <inkml:brushProperty name="height" value="0.025" units="cm"/>
    </inkml:brush>
  </inkml:definitions>
  <inkml:trace contextRef="#ctx0" brushRef="#br0">16 153 22709,'0'0'6967,"-4"-9"-6817,1 3-167,2 4 5,0 0 0,0 0 1,0 1-1,0-1 1,1 0-1,-1 0 1,0 0-1,1 0 1,-1-1-1,1 1 0,0 0 1,-1 0-1,1 0 1,0 0-1,1 0 1,-1 0-1,0-1 0,1 1 1,-1 0-1,1 0 1,-1 0-1,1 0 1,0 0-1,0 0 0,0 0 1,0 1-1,0-1 1,2-2-1,7-5-872,0-1-1,1 1 1,1 1-1,-1 0 1,19-9-1,-23 14-172,-1 1 1,0-1-1,1 1 0,-1 0 0,1 1 0,0-1 0,0 1 0,7 0 0,-14 2 921,1-1 0,-1 0 0,1 1-1,0-1 1,-1 0 0,1 1 0,-1-1 0,0 1 0,1-1 0,-1 1 0,1-1-1,-1 1 1,0-1 0,1 1 0,-1-1 0,0 1 0,0-1 0,1 1 0,-1 0-1,0-1 1,0 1 0,0-1 0,0 1 0,0 0 0,0-1 0,0 1 0,0 0 0,0-1-1,0 1 1,0-1 0,0 1 0,0 0 0,0-1 0,-1 1 0,1 1 0,-8 26 98,-31 41 3234,26-50-2516,1 0 0,-11 27-1,21-41-770,0 0 0,0 0 0,1 0 0,0 1 0,0-1 0,0 0 0,0 1 0,1-1 0,0 0 0,0 1 0,0-1 0,1 1 0,-1-1 0,3 8 0,7 0-3950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116"/>
    </inkml:context>
    <inkml:brush xml:id="br0">
      <inkml:brushProperty name="width" value="0.025" units="cm"/>
      <inkml:brushProperty name="height" value="0.025" units="cm"/>
    </inkml:brush>
  </inkml:definitions>
  <inkml:trace contextRef="#ctx0" brushRef="#br0">29 0 23062,'0'0'2754,"-24"50"-2337,20-45-353,11-11-1377,10-6-417,2-2-1537,-2 2-2819,-2 5-6566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475"/>
    </inkml:context>
    <inkml:brush xml:id="br0">
      <inkml:brushProperty name="width" value="0.025" units="cm"/>
      <inkml:brushProperty name="height" value="0.025" units="cm"/>
    </inkml:brush>
  </inkml:definitions>
  <inkml:trace contextRef="#ctx0" brushRef="#br0">1 0 22613,'0'0'161,"0"59"-866,0-46-2082,0-4-3363,5-6-640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9.835"/>
    </inkml:context>
    <inkml:brush xml:id="br0">
      <inkml:brushProperty name="width" value="0.025" units="cm"/>
      <inkml:brushProperty name="height" value="0.025" units="cm"/>
    </inkml:brush>
  </inkml:definitions>
  <inkml:trace contextRef="#ctx0" brushRef="#br0">21 1 26297,'0'0'0,"-21"75"-1281,21-43 288,0-6-2915,0-11-3043,0-6 898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446"/>
    </inkml:context>
    <inkml:brush xml:id="br0">
      <inkml:brushProperty name="width" value="0.025" units="cm"/>
      <inkml:brushProperty name="height" value="0.025" units="cm"/>
    </inkml:brush>
  </inkml:definitions>
  <inkml:trace contextRef="#ctx0" brushRef="#br0">0 0 15599,'0'0'9929,"23"56"-9801,-12-32 0,4 0-64,6-6-128,5-5-32,8-5-608,4-6-193,2-2-1570,-3-2-2786,-3-13-3010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17.964"/>
    </inkml:context>
    <inkml:brush xml:id="br0">
      <inkml:brushProperty name="width" value="0.025" units="cm"/>
      <inkml:brushProperty name="height" value="0.025" units="cm"/>
    </inkml:brush>
  </inkml:definitions>
  <inkml:trace contextRef="#ctx0" brushRef="#br0">0 123 23286,'0'0'3294,"9"-4"-3513,21-10-354,40-27 1,-36 21-284,48-23 1,-82 57 33,-5-1 884,-1 0 1,0-1-1,-1 0 1,-9 13-1,10-18 46,1 2 0,0-1 0,0 0 0,0 1 0,1 0-1,1 0 1,-1 0 0,2 1 0,-1-1 0,1 1 0,-1 13 0,3-23-109,0 1 1,0 0 0,0-1-1,0 1 1,0 0 0,0-1-1,1 1 1,-1 0 0,0-1 0,0 1-1,1 0 1,-1-1 0,0 1-1,1 0 1,-1-1 0,1 1-1,-1-1 1,1 1 0,-1-1-1,1 1 1,-1-1 0,1 1-1,-1-1 1,1 0 0,0 1 0,-1-1-1,1 0 1,0 1 0,-1-1-1,1 0 1,1 0 0,23 2 337,-18-2-125,-7 2-788,0 0-1,0 0 1,0 0 0,-1 0 0,1-1 0,-1 1 0,0 0 0,1 0-1,-1 0 1,0 0 0,0-1 0,0 1 0,-2 2 0,-9 14-9941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2.467"/>
    </inkml:context>
    <inkml:brush xml:id="br0">
      <inkml:brushProperty name="width" value="0.025" units="cm"/>
      <inkml:brushProperty name="height" value="0.025" units="cm"/>
    </inkml:brush>
  </inkml:definitions>
  <inkml:trace contextRef="#ctx0" brushRef="#br0">0 71 12780,'0'0'481,"11"-5"122,29-9 131,0 1 1,0 2-1,1 2 0,0 2 1,70-3-1,228 9-603,-284 2-77,1329-1 100,-1333-1-153,1067 23 100,-906-11 336,399 36 856,-601-46-1252,0 0 1,0 1 0,0 1 0,10 3 0,-19-5-46,-1-1 1,1 0 0,0 0-1,-1 1 1,1-1 0,-1 0 0,1 1-1,0-1 1,-1 0 0,1 1-1,-1-1 1,0 1 0,1-1-1,-1 1 1,1-1 0,-1 1 0,0-1-1,1 1 1,-1 0 0,0-1-1,1 1 1,-1 0 0,0-1-1,0 1 1,0-1 0,1 2 0,-2 0 7,0-1 1,1 1 0,-1-1 0,0 0 0,0 1 0,0-1 0,0 0 0,0 0-1,0 1 1,0-1 0,-1 0 0,1 0 0,0 0 0,-1-1 0,1 1 0,-3 1 0,-3 5-978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2.658"/>
    </inkml:context>
    <inkml:brush xml:id="br0">
      <inkml:brushProperty name="width" value="0.025" units="cm"/>
      <inkml:brushProperty name="height" value="0.025" units="cm"/>
    </inkml:brush>
  </inkml:definitions>
  <inkml:trace contextRef="#ctx0" brushRef="#br0">50 291 8840,'2'-10'2547,"17"-61"3545,-5 23-226,-18 164-3683,-4-71-2004,-1 0 1,-27 76-1,8-35-151,53-128-2686,-3-16 2161,-3 0 1,-3-1 0,-2 0 0,10-102 0,-13 86-531,-26 280 1721,14-183-600,-1 17 316,4 70 0,-1-98-369,1-1 0,0 0 0,0 0 0,1 0-1,0 0 1,0 0 0,1 0 0,1-1 0,0 0-1,0 0 1,12 16 0,-16-24-15,0 0 0,-1 0 0,1 0 0,1 1 0,-1-1 0,0 0 0,0 0 0,0-1 0,0 1-1,1 0 1,-1 0 0,0 0 0,1-1 0,-1 1 0,1-1 0,-1 1 0,1-1 0,-1 0 0,1 1 0,-1-1 0,1 0 0,-1 0 0,1 0-1,-1 0 1,1 0 0,-1-1 0,1 1 0,-1 0 0,1-1 0,-1 1 0,0-1 0,1 1 0,-1-1 0,0 0 0,1 1 0,-1-1 0,0 0-1,0 0 1,1 0 0,-1 0 0,1-2 0,5-4 305,-1-1 0,0 0 0,0 0 1,9-18-1,-10 17-161,14-27 214,-1 0 1,-2-1-1,-2-1 0,-1-1 1,-2 0-1,-2 0 0,-1-1 1,-3 0-1,-1-1 1,-2-67-1,-3 93-1109,-1 19-2919,0 25-3651,2-4 2154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3.434"/>
    </inkml:context>
    <inkml:brush xml:id="br0">
      <inkml:brushProperty name="width" value="0.025" units="cm"/>
      <inkml:brushProperty name="height" value="0.025" units="cm"/>
    </inkml:brush>
  </inkml:definitions>
  <inkml:trace contextRef="#ctx0" brushRef="#br0">4 1 13100,'0'0'4917,"-1"11"-4751,-1 64-90,2-1 1,14 93-1,27 334 99,-15-110-115,30 583-25,-22-240 21,112 1473-120,-56-820 256,-72-982-123,-21-370-81,3-35 25,0 1 0,0 0 0,0-1 0,0 1 0,0 0-1,-1-1 1,1 1 0,0 0 0,0-1 0,0 1 0,-1 0 0,1-1 0,0 1 0,-1-1 0,1 1 0,0 0 0,-1-1 0,1 1 0,-1-1 0,1 1 0,-1-1 0,1 0 0,-1 1 0,1-1 0,-1 1 0,1-1 0,-1 0-1,0 1 1,1-1 0,-1 0 0,1 0 0,-1 0 0,0 1 0,1-1 0,-1 0 0,0 0 0,1 0 0,-1 0 0,0 0 0,1 0 0,-1 0 0,-1-1 0,1 0 16,0 0 0,0 0 0,0 0 0,1 0 0,-1 0 0,0 0-1,0 0 1,1 0 0,-1-1 0,0 1 0,1 0 0,-1 0 0,1-1 0,0 1 0,-1 0 0,1-1 0,0 1 0,0-1 0,0 1 0,0-2 0,0-35-1834,0 30 295,0-15-2771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337"/>
    </inkml:context>
    <inkml:brush xml:id="br0">
      <inkml:brushProperty name="width" value="0.025" units="cm"/>
      <inkml:brushProperty name="height" value="0.025" units="cm"/>
    </inkml:brush>
  </inkml:definitions>
  <inkml:trace contextRef="#ctx0" brushRef="#br0">55 59 11691,'-6'-13'423,"4"7"483,0 1 0,-1-1 0,0 1-1,0 0 1,0 0 0,-7-8 0,5 15 2383,-3 20-2964,5-8-173,0 0 0,1 0 1,1 1-1,0-1 0,1 0 0,1 1 1,2 14-1,-3-24-172,1-1 0,0 1 1,1-1-1,-1 1 0,1-1 0,0 1 1,0-1-1,0 0 0,1 0 0,-1 0 1,1 0-1,0-1 0,0 1 0,0-1 1,0 0-1,1 0 0,0 0 1,-1 0-1,1 0 0,0-1 0,0 0 1,1 1-1,-1-2 0,0 1 0,5 1 1,7 1-503,0-1 0,0-1 0,1-1 0,-1 0 0,0-1 0,1 0 0,-1-1 0,0-1 0,0-1 0,0-1 0,0 0 0,15-6 0,-17 5-498,0-1 0,-1 0 0,0-1 0,0 0 0,-1-1 0,0 0 0,0-1 0,-1-1 0,0 0 0,-1 0 0,0-1 0,0 0 0,11-19 0,-12 11-296,-4-3 3470,-5 22-1983,0-1 0,0 0 0,0 1 1,0-1-1,0 0 0,0 1 0,0-1 1,0 0-1,0 1 0,0-1 0,0 0 1,0 1-1,0-1 0,0 0 0,-1 1 1,1-1-1,0 0 0,-1 1 0,1-1 1,0 1-1,-1-1 0,1 0 0,-1 1 1,1-1-1,-1 1 0,1-1 0,-1 1 1,1 0-1,-1-1 0,1 1 0,-1 0 1,0-1-1,1 1 0,-1 0 0,0-1 1,1 1-1,-1 0 0,0 0 1,1 0-1,-1 0 0,0 0 0,1 0 1,-1 0-1,0 0 0,1 0 0,-1 0 1,0 0-1,1 0 0,-1 0 0,0 1 1,-1-1-1,-7 4 375,0-1 1,0 2-1,1-1 1,-1 1-1,1 0 1,0 1-1,0 0 1,1 0-1,-1 1 1,2 0-1,-9 10 1,-8 10 322,-33 54 0,25-27-373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4.743"/>
    </inkml:context>
    <inkml:brush xml:id="br0">
      <inkml:brushProperty name="width" value="0.025" units="cm"/>
      <inkml:brushProperty name="height" value="0.025" units="cm"/>
    </inkml:brush>
  </inkml:definitions>
  <inkml:trace contextRef="#ctx0" brushRef="#br0">1 113 11851,'0'0'1959,"10"1"-661,57 5 60,0-4 1,-1-2-1,112-16 1,-63 5-905,-46 6-522,428-38 686,-169 8-3458,-281 29-385,-21 0-1206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0.968"/>
    </inkml:context>
    <inkml:brush xml:id="br0">
      <inkml:brushProperty name="width" value="0.025" units="cm"/>
      <inkml:brushProperty name="height" value="0.025" units="cm"/>
    </inkml:brush>
  </inkml:definitions>
  <inkml:trace contextRef="#ctx0" brushRef="#br0">1 327 17809,'0'0'534,"15"-6"-166,86-28 134,1 4 0,197-31 0,238 1-610,-334 42 210,609-58-711,-466 47-4868,-204 16-96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1.470"/>
    </inkml:context>
    <inkml:brush xml:id="br0">
      <inkml:brushProperty name="width" value="0.025" units="cm"/>
      <inkml:brushProperty name="height" value="0.025" units="cm"/>
    </inkml:brush>
  </inkml:definitions>
  <inkml:trace contextRef="#ctx0" brushRef="#br0">6 771 7175,'0'0'6021,"-3"-3"-5369,3 3-621,0-1 0,0 1 1,-1 0-1,1-1 0,0 1 0,0 0 1,0-1-1,-1 1 0,1 0 1,0-1-1,0 1 0,0-1 0,0 1 1,0 0-1,0-1 0,0 1 0,0-1 1,0 1-1,0 0 0,0-1 1,0 1-1,0-1 0,0 1 0,0 0 1,0-1-1,0 1 0,0-1 0,1 1 1,-1 0-1,0-1 0,0 1 1,1 0-1,-1-1 0,1 1 0,17-13 838,45-7 280,-32 10-791,54-23 43,-1-3-1,-2-5 1,-2-3 0,75-55 0,-26 6-226,169-161 0,-285 242-448,31-31 888,-42 40-867,1 0 1,-1 1-1,0-1 0,0 0 1,0 0-1,-1 0 0,1 0 0,-1 0 1,0-1-1,0 1 0,0 0 1,0-1-1,0-4 0,-3 3-4600,-11 2-2110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144"/>
    </inkml:context>
    <inkml:brush xml:id="br0">
      <inkml:brushProperty name="width" value="0.025" units="cm"/>
      <inkml:brushProperty name="height" value="0.025" units="cm"/>
    </inkml:brush>
  </inkml:definitions>
  <inkml:trace contextRef="#ctx0" brushRef="#br0">13 82 5990,'-2'-9'3400,"0"5"-2678,1 0-272,-1-1 0,1 1-1,-1-1 1,1 1-1,1-1 1,-1 0 0,1 1-1,-1-1 1,1 0 0,1 1-1,0-10 1,0 14-421,-1 0 0,0-1 1,0 1-1,1-1 0,-1 1 0,0 0 1,1 0-1,-1-1 0,1 1 0,-1 0 1,0 0-1,1-1 0,-1 1 0,1 0 1,-1 0-1,1 0 0,-1 0 0,0 0 1,1 0-1,-1 0 0,1 0 0,-1 0 1,1 0-1,-1 0 0,1 0 0,-1 0 0,1 0 1,-1 0-1,0 0 0,1 0 0,-1 0 1,1 1-1,-1-1 0,1 0 0,-1 0 1,0 1-1,1-1 0,-1 0 0,0 1 1,1-1-1,-1 0 0,0 1 0,1-1 1,-1 0-1,0 1 0,0-1 0,1 1 0,-1 0 1,15 20 208,-4 7-15,-1 0-1,-1 1 1,-2 0 0,-1 0 0,4 42-1,-1 156-24,-8-173-147,-1 146 36,2 89 344,2-211-273,24 128-1,-21-171-694,19 53 1,-21-74-414,1-1-1,1 0 1,13 21 0,9 1-3299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2.743"/>
    </inkml:context>
    <inkml:brush xml:id="br0">
      <inkml:brushProperty name="width" value="0.025" units="cm"/>
      <inkml:brushProperty name="height" value="0.025" units="cm"/>
    </inkml:brush>
  </inkml:definitions>
  <inkml:trace contextRef="#ctx0" brushRef="#br0">0 0 8712,'0'0'4837,"5"12"-4741,20 58 294,29 143 0,-17-57-300,237 654 2720,-125-397-1355,-109-295-1182,75 206 73,-73-220-234,57 102 1,-89-188-357,1 3 414,26 38 0,-34-55-547,0-1 0,0 1 1,0 0-1,0-1 0,1 0 1,-1 0-1,1 0 0,0 0 1,0 0-1,0-1 0,0 1 1,1-1-1,-1-1 0,0 1 1,9 2-1,7-6-6462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547"/>
    </inkml:context>
    <inkml:brush xml:id="br0">
      <inkml:brushProperty name="width" value="0.025" units="cm"/>
      <inkml:brushProperty name="height" value="0.025" units="cm"/>
    </inkml:brush>
  </inkml:definitions>
  <inkml:trace contextRef="#ctx0" brushRef="#br0">113 127 15214,'0'0'4143,"-9"6"-2654,2-1-1313,-1 1 0,2 0 0,-1 1 0,1-1-1,0 1 1,0 1 0,1-1 0,0 1-1,0 0 1,1 0 0,0 0 0,0 1 0,-2 10-1,-1 1 60,2 1-1,0 0 0,2 0 0,0 0 0,1 1 0,3 37 0,-1-55-230,0-1-1,1 0 1,0 1-1,0-1 1,0 0-1,0 0 0,0 0 1,0 1-1,1-2 1,0 1-1,0 0 1,-1 0-1,2 0 1,-1-1-1,0 1 0,0-1 1,1 0-1,-1 1 1,1-1-1,0-1 1,0 1-1,0 0 1,0-1-1,0 1 0,0-1 1,0 0-1,0 0 1,1 0-1,-1 0 1,0-1-1,0 1 1,1-1-1,-1 0 0,1 0 1,4 0-1,4-1 46,0 1-1,-1-2 1,1 0-1,0 0 1,-1-1-1,0 0 0,1-1 1,-1 0-1,10-6 1,1-3 67,-1 0 0,0-1 0,-1-1 0,-1-1 0,-1-1 1,0-1-1,19-24 0,-27 32-86,-8 19-17,-12 29 47,7-26 24,2-9-77,0 0 1,1 0 0,-1 0 0,1 0 0,-1 0-1,1 0 1,0 0 0,0 0 0,1 0 0,-1 0 0,1 0-1,-1 0 1,1 0 0,0 0 0,0 0 0,0 0-1,3 4 1,-2-5-4,0-1-1,1 1 1,-1 0-1,1-1 1,0 1-1,-1-1 0,1 0 1,0 0-1,0 0 1,0 0-1,0 0 1,0-1-1,0 1 1,0-1-1,0 0 1,0 0-1,5 0 0,13-2 32,0 0 0,0-2 0,0 0 0,-1-1 0,1-1-1,-1-1 1,-1-1 0,32-17 0,-20 11 4,-30 13-44,-1 0 1,1 1 0,0-1 0,0 1-1,0-1 1,-1 1 0,1-1-1,0 1 1,0-1 0,0 1-1,0 0 1,0 0 0,0-1 0,0 1-1,0 0 1,0 0 0,0 0-1,0 0 1,-1 0 0,1 0 0,0 0-1,0 1 1,0-1 0,0 0-1,0 0 1,0 1 0,0-1-1,0 1 1,0-1 0,-1 1 0,1-1-1,0 1 1,0-1 0,-1 1-1,1 0 1,0 0 0,0 2-47,0 1 0,0-1-1,-1 0 1,1 1 0,-1-1 0,0 0 0,0 1 0,-1 5-1,1 15-193,0-21 43,1 0 0,-1 0 0,1 0 1,0 0-1,1 0 0,-1-1 0,0 1 0,1 0 0,-1-1 0,1 1 1,0-1-1,0 1 0,0-1 0,0 0 0,1 0 0,-1 0 1,0 0-1,1 0 0,-1 0 0,1-1 0,0 1 0,0-1 1,-1 0-1,1 0 0,0 0 0,0 0 0,0 0 0,0-1 0,0 1 1,0-1-1,7 0 0,3 1-549,0-1 1,0 0-1,0-1 1,0 0-1,0-1 1,19-6 0,-18 4 448,0-2 0,0 0 0,0 0 0,-1-1 1,0-1-1,0 0 0,21-19 0,-27 21 330,-1 0 1,0 0-1,0 0 0,-1-1 0,0 0 0,0 0 0,-1 0 0,1-1 0,-2 1 0,1-1 0,-1 0 1,0 0-1,-1 0 0,0-1 0,2-9 0,-4 17 53,0 0 0,0 0 0,0 0 0,0 0 0,0 0 1,0 0-1,0 0 0,0 0 0,0 0 0,-1 0 0,1 0 0,0 0 0,-1 0 0,1 0 0,-1 1 1,1-1-1,-1 0 0,1 0 0,-1 0 0,1 1 0,-1-1 0,0 0 0,1 1 0,-1-1 0,0 0 1,0 1-1,0-1 0,1 1 0,-1-1 0,0 1 0,0 0 0,0-1 0,0 1 0,0 0 0,0-1 0,0 1 1,0 0-1,0 0 0,0 0 0,0 0 0,0 0 0,0 0 0,1 0 0,-1 0 0,-2 1 0,-2 0 311,0 0-1,-1 0 0,1 1 0,0-1 0,0 1 0,0 0 1,-7 4-1,4-1-198,1 1 1,-1-1 0,1 1-1,-1 1 1,2-1-1,-1 1 1,1 0-1,0 1 1,1-1 0,-1 1-1,2 0 1,-1 1-1,1-1 1,0 1-1,1 0 1,0 0 0,0 0-1,1 0 1,0 0-1,1 1 1,0-1-1,0 16 1,2-22-181,-1-1 1,1 1-1,-1-1 0,1 1 0,0-1 1,0 0-1,0 1 0,0-1 0,0 0 1,1 0-1,-1 0 0,1 0 0,-1 0 1,1 0-1,0 0 0,0 0 0,-1-1 1,1 1-1,1-1 0,-1 1 0,0-1 1,0 0-1,0 0 0,1 0 0,-1 0 1,0 0-1,1-1 0,-1 1 0,1-1 1,-1 1-1,1-1 0,-1 0 0,1 0 1,-1 0-1,5-1 0,-2 1 110,1 0 0,0-1 0,0 1 0,0-2 0,0 1 0,-1 0 0,1-1 0,-1 0 0,1-1 0,-1 1 0,0-1 0,0 0 0,0 0 0,7-7 0,-7 6-10,-1-1-1,0-1 0,0 1 0,-1-1 1,0 1-1,0-1 0,0 0 1,-1 0-1,1 0 0,-1-1 1,-1 1-1,1 0 0,-1-1 1,0 1-1,-1-9 0,0 13-128,0-1 0,0 0 0,-1 1 0,1-1 0,-1 0 0,1 1 0,-1-1-1,0 1 1,0-1 0,-1 1 0,1-1 0,0 1 0,-1 0 0,1-1 0,-1 1 0,0 0 0,0 0-1,0 0 1,0 1 0,0-1 0,0 0 0,0 1 0,0-1 0,-1 1 0,1 0 0,-1 0-1,1 0 1,-1 0 0,1 0 0,-1 0 0,0 1 0,1-1 0,-1 1 0,0 0 0,1 0 0,-1 0-1,-4 1 1,7-2-28,-1 1 0,1 0 0,0 0 0,-1 0 1,1 0-1,0 0 0,-1 0 0,1 0 0,0 0 0,-1 0 0,1 0 0,-1 0 0,1 1 0,0-1 0,-1 0 0,1 0 0,0 0 0,-1 0 0,1 0 0,0 1 0,-1-1 0,1 0 0,0 0 0,0 1 0,-1-1 0,1 0 0,0 0 0,0 1 0,-1-1 0,1 0 0,0 1 0,0-1 0,0 0 1,0 1-1,-1-1 0,1 1 0,7 14-1623,21 11-1350,-15-21 2221,0 0 0,0 0 0,1-1 0,0-1 0,0 0 0,0-1 0,0 0 0,0-1 0,0-1 0,0 0 0,24-4 0,-26 2 638,0 0-1,0-1 1,0 0-1,0-1 1,-1 0-1,1-1 1,-1 0-1,0 0 1,-1-1-1,1-1 1,-1 0-1,-1-1 1,15-13-1,-22 19 425,-1 1 1,1-1-1,-1 1 0,0-1 0,0 1 1,0-1-1,0 0 0,0 1 0,0-1 1,0 0-1,0 0 0,-1 0 0,1 0 0,-1-2 1,0 3-108,0 1 1,0-1-1,0 1 1,0-1-1,0 0 1,-1 1-1,1-1 0,0 1 1,0 0-1,-1-1 1,1 1-1,0-1 1,-1 1-1,1-1 1,0 1-1,-1 0 1,1-1-1,-1 1 1,1 0-1,0-1 1,-1 1-1,1 0 1,-1 0-1,1-1 0,-1 1 1,1 0-1,-1 0 1,1 0-1,-1 0 1,0 0-1,0-1 1,-2 1 260,1 0 0,-1 0 0,0 0 0,0 1 0,0-1 0,1 0-1,-1 1 1,0 0 0,-4 1 0,-13 10-711,16-8 329,0-1 0,0 1 0,1-1 0,0 1 1,0 0-1,0 0 0,0 1 0,1-1 0,-1 0 1,1 1-1,0 0 0,1-1 0,-1 1 0,1 0 1,0 0-1,0 0 0,0 0 0,1 0 0,-1 0 1,1 0-1,1 0 0,-1 0 0,1 0 0,0 0 1,0 0-1,0 0 0,1 0 0,-1-1 0,4 7 1,7 14-67,2-1 1,0 0 0,2-1 0,24 29 0,2 4 42,-30-38-238,-1 0 1,0 0 0,-1 1 0,-1 0 0,10 32 0,-18-47 257,0 0-1,0 0 1,0 0 0,0 0 0,-1 1 0,0-1 0,0 0 0,0 0 0,0 1-1,-1-1 1,1 0 0,-1 0 0,0 0 0,0 0 0,-1 0 0,1 0 0,-1 0 0,0 0-1,0-1 1,0 1 0,-1 0 0,1-1 0,-1 0 0,0 0 0,0 0 0,0 0-1,0 0 1,0 0 0,-1-1 0,1 1 0,-1-1 0,1 0 0,-1 0 0,-6 2-1,3-2 135,1 1-1,-1-1 0,0 0 0,0 0 0,1-1 0,-1 0 0,0 0 0,0-1 1,0 1-1,0-2 0,-8 0 0,12 0-136,0 1 0,0-1 0,0 0-1,0 0 1,0 0 0,1-1 0,-1 1 0,1-1 0,-1 1 0,1-1-1,-1 0 1,1 0 0,0 0 0,0 0 0,0-1 0,0 1 0,0 0-1,1-1 1,-1 1 0,1-1 0,-1 0 0,1 1 0,0-1 0,0 0-1,0 0 1,1 0 0,-1 0 0,0-3 0,0-9-77,0-1-1,1 1 1,0-1 0,2 1-1,-1 0 1,2 0 0,0 0 0,1 0-1,1 0 1,0 0 0,1 1-1,12-23 1,9-10-179,3 0 1,41-48-1,42-40-786,-71 88 295,-1-1 0,-3-3 0,52-88 0,-83 116 1043,-7 23-301,0 0 0,0-1 0,0 1 1,0 0-1,0 0 0,0-1 0,0 1 1,0 0-1,0 0 0,0 0 0,0-1 1,0 1-1,0 0 0,-1 0 0,1 0 1,0-1-1,0 1 0,0 0 0,0 0 1,-1 0-1,1 0 0,0-1 0,0 1 1,0 0-1,-1 0 0,1 0 0,0 0 1,0 0-1,0 0 0,-1 0 0,1 0 1,0 0-1,0 0 0,-1-1 0,1 1 1,0 0-1,0 0 0,0 1 0,-1-1 1,1 0-1,0 0 0,-1 0 0,-2 1 89,0 0 0,1 0 0,-1 1 1,0 0-1,0-1 0,1 1 0,-1 0 0,1 0 0,0 0 0,-4 5 0,-12 13 211,2 1 1,0 0-1,2 2 0,-18 33 1,27-45-159,0 1 1,0 0 0,1 0-1,1 0 1,0 1 0,0-1-1,1 1 1,1-1 0,0 1-1,1 0 1,2 18-1,-1-28-153,-1-1-1,1 1 0,-1-1 1,1 0-1,0 0 0,0 0 1,0 1-1,0-1 0,0 0 1,1 0-1,-1 0 0,1-1 1,-1 1-1,1 0 0,0 0 1,0-1-1,-1 1 0,5 2 1,-1-2 12,0 0 0,-1 0 0,1 0 0,0-1 0,0 1 0,0-1 1,0 0-1,9 0 0,-4-1 15,1 0 0,0 0 1,0-1-1,0-1 0,-1 0 1,1 0-1,-1-1 0,11-4 1,-2-4-5,-1 0 0,-1-2 0,0 0 0,-1 0 0,0-2-1,-1 0 1,-1 0 0,-1-2 0,22-33 0,-33 48-7,-4 5-10,-1 4-4,-1 1 0,1-1 0,0 1 0,1 0 0,0 0 0,0 0 0,1 0-1,0 0 1,0 0 0,1 0 0,0 1 0,0-1 0,1 0 0,0 0 0,2 8 0,-2-11-10,1-1 0,-1 0 0,1 0 0,0 0 0,0 0 0,1-1 0,-1 1 0,1-1 1,0 1-1,-1-1 0,2 0 0,-1 0 0,0 0 0,0 0 0,1-1 0,0 1 0,-1-1 0,1 0 0,0 0 0,0 0 0,0-1 0,1 1 0,-1-1 0,0 0 0,0 0 0,1-1 0,-1 1 0,0-1 0,9 0 0,-9-1-86,-1 1 0,1-1-1,0 0 1,0 0 0,0 0-1,-1-1 1,1 1 0,-1-1-1,1 0 1,-1 0 0,1 0 0,-1 0-1,0-1 1,0 1 0,0-1-1,-1 0 1,1 0 0,0 0-1,-1 0 1,0 0 0,0 0-1,0-1 1,0 1 0,0-1-1,-1 1 1,0-1 0,2-5 0,2-8-2152,0-1 0,-2 1 1,0-1-1,2-28 1,-2-6-5864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4.910"/>
    </inkml:context>
    <inkml:brush xml:id="br0">
      <inkml:brushProperty name="width" value="0.025" units="cm"/>
      <inkml:brushProperty name="height" value="0.025" units="cm"/>
    </inkml:brush>
  </inkml:definitions>
  <inkml:trace contextRef="#ctx0" brushRef="#br0">14 1 10890,'-8'0'3075,"5"0"320,1 8-1569,2 3-833,0 6-224,0 1-353,5-1-288,7 2-32,-5-3-416,6-1-1121,3-1-1026,0-3-1280,3 1-2723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437"/>
    </inkml:context>
    <inkml:brush xml:id="br0">
      <inkml:brushProperty name="width" value="0.025" units="cm"/>
      <inkml:brushProperty name="height" value="0.025" units="cm"/>
    </inkml:brush>
  </inkml:definitions>
  <inkml:trace contextRef="#ctx0" brushRef="#br0">110 431 4388,'0'0'8691,"3"-9"-5563,9-28-160,-11 37-2800,-1-1-1,0 0 0,0 1 0,0-1 0,0 1 1,0-1-1,0 1 0,0-1 0,0 1 0,0-1 1,0 1-1,0-1 0,0 1 0,0-1 0,0 0 0,0 1 1,0-1-1,0 1 0,-1-1 0,1 1 0,0-1 1,0 1-1,-1 0 0,1-1 0,0 1 0,-1-1 0,1 1 1,-1 0-1,1-1 0,-1 0 0,-19-3 1341,-19 8-981,-2 17 324,23-3-402,18-18-443,0 1 1,-1-1-1,1 1 0,0-1 1,0 1-1,-1-1 0,1 1 0,0 0 1,0-1-1,0 1 0,0-1 1,0 1-1,0 0 0,0-1 0,0 1 1,0-1-1,0 1 0,0 0 0,0-1 1,1 1-1,-1-1 0,0 1 1,0-1-1,1 1 0,-1-1 0,0 1 1,1-1-1,-1 1 0,0-1 0,2 2 1,0-1-10,1 0 0,0 1 0,0-1 1,0 0-1,0-1 0,0 1 0,0 0 1,0-1-1,0 0 0,0 1 0,0-1 0,5-1 1,40-4-42,-33 0 21,0-1 0,-1 0 0,0-1 0,0-1 0,0 0 1,-1 0-1,0-2 0,-1 1 0,13-14 0,4-5-166,-2-2 0,33-43 0,-49 57 194,0 0-1,-1-1 1,10-22-1,-18 33 6,1 1-1,-1-1 1,0 0-1,-1 0 1,1 0-1,-1 0 1,0 0-1,-1 0 1,1-1-1,-1 1 0,-1 0 1,1 0-1,-1 0 1,-2-10-1,2 15-10,1 0 0,-1-1 0,1 1 0,-1 0 0,0 0 0,0 0 0,0 0 0,1 0 0,-1 0 0,0 0 0,0 0 0,-1 0 0,1 1 0,0-1 0,0 0 0,0 0 0,0 1 0,-1-1-1,1 1 1,0-1 0,-1 1 0,1 0 0,0 0 0,-1-1 0,1 1 0,0 0 0,-1 0 0,1 0 0,0 0 0,-1 0 0,1 1 0,0-1 0,-3 1 0,1 0-13,0 0 1,-1 0-1,1 0 1,-1 0-1,1 1 1,0-1-1,0 1 1,0 0-1,0 0 1,0 0-1,-4 5 1,0 2 37,1 0 1,0 0-1,1 1 0,0 0 1,0 0-1,1 0 0,0 1 1,1-1-1,-4 21 1,4-12 66,1 0 1,1-1 0,0 1 0,2 0 0,2 19 0,-2-31-67,0-1 0,0 0 0,1 1 0,0-1 0,0 0 0,1 0-1,-1 0 1,1 0 0,1-1 0,-1 1 0,1-1 0,0 0 0,0 0 0,0 0 0,1-1-1,0 1 1,7 5 0,-4-5 0,1-1 0,-1 1-1,1-1 1,-1-1 0,1 0-1,0 0 1,0 0 0,0-1 0,1-1-1,-1 0 1,13 1 0,-10-2-5,0-1 1,-1 0 0,1 0 0,0-1 0,-1-1 0,1 0 0,-1 0-1,0-1 1,11-6 0,-15 7-8,0-1 0,0 0 1,0 0-1,-1-1 0,0 0 0,0 0 0,0 0 0,-1-1 1,0 0-1,0 0 0,0 0 0,-1 0 0,7-13 0,-10 16-41,1-1 0,-1 1 0,0 0 0,1 0 0,-2-1 0,1 1 0,0 0 0,0-1 0,-1 1 0,0-1 0,0 1 0,0 0 0,0-1 0,-1 1 0,1-1 0,-1 1 0,0 0 0,-1-5 0,1 6 17,-1 0 0,1 0 0,-1 1 0,0-1 0,1 0 0,-1 1 0,0-1 0,0 1 0,0 0 0,0-1 1,0 1-1,-1 0 0,1 0 0,0 0 0,0 1 0,-1-1 0,1 1 0,0-1 0,-1 1 0,1 0 0,-1 0 0,1 0 0,0 0 0,-1 0 1,-3 1-1,3-1 5,0 0 1,1 0 0,-1 1 0,1-1 0,-1 1 0,0 0 0,1 0 0,-1 0 0,1 0 0,-1 0-1,1 0 1,0 1 0,0-1 0,-1 1 0,1-1 0,0 1 0,0 0 0,1 0 0,-1 0 0,0 0-1,1 0 1,-1 1 0,1-1 0,-1 0 0,1 1 0,0-1 0,0 1 0,0-1 0,1 1 0,-1-1-1,0 1 1,1 0 0,0-1 0,0 4 0,0-1 8,0 0 1,0 0-1,1-1 0,0 1 1,0 0-1,0-1 0,0 1 1,1 0-1,0-1 0,0 0 1,0 1-1,0-1 0,1 0 1,0 0-1,-1 0 0,2-1 1,-1 1-1,0-1 0,4 4 0,11 3 25,-1 0-1,1 0 1,1-2-1,0 0 0,0-1 1,0-2-1,1 1 1,0-2-1,0-1 1,0 0-1,0-2 0,1 0 1,-1-1-1,30-4 1,-46 3-195,-1 1 0,1-1 0,0 0 1,-1 0-1,1 0 0,-1 0 0,1 0 1,-1-1-1,0 0 0,0 0 0,1 0 1,-1 0-1,-1 0 0,1 0 0,5-6 1,-7 6-425,1 0 0,-1 0 1,0 0-1,0-1 0,0 1 1,0 0-1,0-1 1,0 1-1,-1-1 0,1 1 1,-1-1-1,1 1 0,-1-1 1,0 1-1,0-4 0,-4-21-11260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065"/>
    </inkml:context>
    <inkml:brush xml:id="br0">
      <inkml:brushProperty name="width" value="0.025" units="cm"/>
      <inkml:brushProperty name="height" value="0.025" units="cm"/>
    </inkml:brush>
  </inkml:definitions>
  <inkml:trace contextRef="#ctx0" brushRef="#br0">59 53 13741,'0'0'6673,"0"-8"-5066,2-26-321,-2 34-1273,-1 0-1,1 0 1,0 0-1,0 0 1,0 1-1,0-1 1,-1 0-1,1 0 1,0 0-1,0 0 1,-1 0-1,1 0 1,0 0-1,0 0 1,0 1-1,-1-1 1,1 0-1,0 0 0,0 0 1,-1 0-1,1 0 1,0 0-1,0 0 1,0 0-1,-1 0 1,1 0-1,0-1 1,0 1-1,-1 0 1,1 0-1,0 0 1,0 0-1,0 0 1,-1 0-1,1 0 1,0-1-1,0 1 1,0 0-1,-1 0 1,1 0-1,0 0 0,0-1 1,0 1-1,0 0 1,0 0-1,0 0 1,-1-1-1,1 1 1,0 0-1,0 0 1,0 0-1,0-1 1,0 1-1,0 0 1,0 0-1,0-1 1,0 1-1,0 0 1,0 0-1,0-1 1,0 1-1,0 0 1,-9 14-127,0 6 147,2 1-1,1 0 1,0 0 0,2 1 0,0-1-1,1 1 1,1 26 0,1-46-29,1-1 0,0 1 0,0-1 0,0 1 0,1 0 0,-1-1 0,0 1 0,1 0 0,-1-1 0,1 1 0,-1-1 0,1 1 0,0-1 0,-1 1 0,1-1 0,0 1 0,0-1 0,0 0 0,0 1 0,0-1 0,1 0 0,-1 0 0,0 0 0,0 0 0,1 0 0,-1 0 0,1 0 0,-1-1 0,1 1 0,-1 0 0,1-1 0,-1 1 0,1-1 0,0 0 0,-1 1 0,1-1 0,0 0 0,-1 0 0,1 0 0,0 0 0,-1 0 0,4-1 0,1 0 118,0 0 0,0-1-1,0 1 1,-1-1-1,1-1 1,0 1 0,-1-1-1,0 0 1,1 0 0,8-7-1,2-5 32,-1 0-1,0-1 1,-1 0-1,-1-1 0,0 0 1,-1-1-1,-1-1 0,-1 0 1,-1 0-1,12-37 1,-33 121-1605,-4 91 0,15-153 1027,1 0 0,1 0 0,-1 0 0,0 0 1,1 0-1,-1-1 0,1 1 0,0 0 1,0 0-1,0-1 0,0 1 0,3 4 0,-2-5 25,-1-1-1,0 0 1,0 0-1,1 0 1,-1 0-1,0 0 1,1 0-1,-1 0 1,1-1-1,-1 1 1,1 0-1,0-1 1,-1 1-1,1-1 1,0 0-1,-1 0 1,1 1-1,0-1 1,-1 0-1,1 0 1,0 0-1,2-1 1,19-4-3049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5.767"/>
    </inkml:context>
    <inkml:brush xml:id="br0">
      <inkml:brushProperty name="width" value="0.025" units="cm"/>
      <inkml:brushProperty name="height" value="0.025" units="cm"/>
    </inkml:brush>
  </inkml:definitions>
  <inkml:trace contextRef="#ctx0" brushRef="#br0">1 71 15054,'0'0'6310,"81"-43"-5989,-10 33 95,22 4-224,12 3-192,14-1-2530,0-1-5094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109"/>
    </inkml:context>
    <inkml:brush xml:id="br0">
      <inkml:brushProperty name="width" value="0.025" units="cm"/>
      <inkml:brushProperty name="height" value="0.025" units="cm"/>
    </inkml:brush>
  </inkml:definitions>
  <inkml:trace contextRef="#ctx0" brushRef="#br0">25 1 17681,'0'0'5957,"-24"80"-6085,24-30 160,0 4 0,6 3 0,1-1 0,4-2-672,-5-5-706,0-6-896,-6-8-1153,0-9-769,-15-9-2178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624"/>
    </inkml:context>
    <inkml:brush xml:id="br0">
      <inkml:brushProperty name="width" value="0.025" units="cm"/>
      <inkml:brushProperty name="height" value="0.025" units="cm"/>
    </inkml:brush>
  </inkml:definitions>
  <inkml:trace contextRef="#ctx0" brushRef="#br0">15 295 12011,'-3'-14'1735,"0"3"-1028,1 5-375,0 0 1,1-1-1,0 1 0,0 0 1,0-1-1,0 1 1,1-1-1,0 1 0,1 0 1,-1-1-1,1 1 0,1 0 1,3-12-1,0 9-67,1 1 0,0 0 0,1 0 0,0 1-1,0 0 1,1 0 0,0 1 0,0-1 0,0 2 0,17-9 0,1 0 231,0 2 1,45-14 0,-40 18-339,0 0 0,0 2-1,0 2 1,1 0 0,0 3 0,36 1-1,-52 1-149,-1 0-1,0 1 1,0 0 0,0 2-1,-1-1 1,1 2-1,-1 0 1,0 1-1,0 0 1,0 1-1,-1 0 1,0 1-1,-1 1 1,23 19-1,-33-26-6,0 0-1,0 1 1,0-1-1,0 1 1,0-1-1,0 1 0,-1 0 1,1 0-1,-1-1 1,0 1-1,1 0 1,-1 0-1,-1 0 0,1 1 1,0-1-1,-1 0 1,0 0-1,0 0 1,0 6-1,-1-5 7,0 0-1,0 0 0,-1 0 1,0 0-1,0 0 1,0-1-1,0 1 1,0-1-1,-1 1 0,1-1 1,-1 0-1,0 0 1,-4 3-1,-11 7 132,0 0-1,0-2 1,-1 0 0,-32 13-1,44-21-53,-99 38 1186,-19 8-448,120-43-2046,17-3 139,23-2-701,-33-1 1605,74-3-6863,110-20 0,-96 10 4444,-6 7 4207,-82 6-1386,-1 0-1,0 0 0,1 1 1,-1-1-1,1 0 0,-1 0 0,0 1 1,1-1-1,-1 1 0,0-1 1,1 1-1,-1 0 0,0-1 1,0 1-1,0 0 0,1 0 1,-1 0-1,0 0 0,0 0 1,0 0-1,0 0 0,-1 0 1,1 0-1,0 0 0,1 3 1,-1-1 151,0 1 0,0-1 0,0 1 0,0 0 0,-1-1 0,0 1 0,0 0 0,0 0 1,0 6-1,-2 4 472,-1 1 0,0-1 1,-1 0-1,-7 15 1,-22 45 1676,-21 59 1471,53-132-3981,1-1 1,-1 1-1,1 0 1,-1 0 0,1 0-1,-1 0 1,1 0 0,0-1-1,-1 1 1,1 0-1,0 0 1,0 0 0,0 0-1,0 0 1,0 0-1,0 0 1,0 0 0,0 0-1,0 0 1,0 0-1,1 0 1,-1 0 0,0 0-1,1 0 1,-1 0-1,1-1 1,-1 1 0,1 0-1,-1 0 1,1 0-1,-1-1 1,1 1 0,0 0-1,-1-1 1,3 2-1,-2-2 11,1 0 0,-1-1-1,1 1 1,-1 0-1,1-1 1,-1 0-1,1 1 1,-1-1-1,0 0 1,1 1-1,-1-1 1,0 0-1,0 0 1,1 0-1,-1 0 1,0 0-1,0 0 1,0-1-1,0 1 1,-1 0-1,1-1 1,1-1 0,9-16 50,-1 1 0,-1-1 1,-1-1-1,0 1 1,-2-1-1,6-27 1,-7 23-952,-2-1 0,1-41-1,-4 67 830,0-1 0,0 0 0,0 0 0,0 0 0,0 1 0,0-1 0,0 0 0,0 0 0,0 0 0,1 1 0,-1-1 0,0 0 0,0 0 0,0 0 0,0 1 0,1-1 0,-1 0-1,0 0 1,0 0 0,0 0 0,1 0 0,-1 0 0,0 0 0,0 1 0,0-1 0,1 0 0,-1 0 0,0 0 0,0 0 0,1 0 0,-1 0 0,0 0 0,0 0 0,1 0-1,-1 0 1,0 0 0,0 0 0,0 0 0,1-1 0,-1 1 0,0 0 0,0 0 0,1 0 0,-1 0 0,0 0 0,0 0 0,0 0 0,0-1 0,1 1 0,-1 0 0,0 0 0,0 0-1,0 0 1,0-1 0,1 1 0,-1 0 0,0 0 0,0 0 0,0-1 0,0 1 0,0 0 0,0 0 0,0-1 0,0 1 0,0 0 0,0-1 0,20 24-1212,-11-12 315,2-2-9,0 0 1,0-1-1,1 0 1,0-1-1,0-1 0,0 0 1,1 0-1,0-1 1,0-1-1,1 0 1,-1-1-1,1-1 0,25 2 1,12-2-3337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6.983"/>
    </inkml:context>
    <inkml:brush xml:id="br0">
      <inkml:brushProperty name="width" value="0.025" units="cm"/>
      <inkml:brushProperty name="height" value="0.025" units="cm"/>
    </inkml:brush>
  </inkml:definitions>
  <inkml:trace contextRef="#ctx0" brushRef="#br0">172 90 4164,'0'0'3641,"2"-9"122,-2 8-3697,1-2 168,0 0 1,-1 1-1,1-1 1,-1 0-1,1 0 0,-1 0 1,0 0-1,0 0 1,0 0-1,-1-3 0,0 5-142,0 0-1,1-1 1,-1 1-1,0 0 1,0 0-1,0 0 0,0 0 1,0-1-1,0 1 1,-1 1-1,1-1 1,0 0-1,0 0 1,-1 0-1,1 1 0,0-1 1,-1 1-1,1-1 1,-1 1-1,1-1 1,-1 1-1,1 0 0,-1 0 1,1 0-1,-1 0 1,1 0-1,-1 0 1,-1 0-1,-3 0 88,1 1 0,-1-1 0,1 1 0,0 0 0,0 1 0,0-1 0,-1 1 1,1 0-1,1 0 0,-1 0 0,0 1 0,0 0 0,1 0 0,0 0 0,0 0 0,0 1 0,0 0 0,0 0 0,0 0 0,-3 5 0,2-2 101,1 0 0,0 1 0,0-1 0,0 1 0,1 0 0,0 0 0,1 0 0,-1 0-1,2 0 1,-1 1 0,1-1 0,0 11 0,1-16-248,1 0 0,-1 0 0,1 0 1,0 0-1,0 0 0,0 0 0,0 0 0,0-1 1,0 1-1,1 0 0,0-1 0,-1 1 0,1-1 0,0 0 1,0 1-1,0-1 0,1 0 0,-1 0 0,0 0 1,1 0-1,0-1 0,-1 1 0,1-1 0,0 0 0,0 1 1,-1-1-1,1 0 0,0-1 0,0 1 0,0 0 0,6-1 1,7 3 153,0-2-1,0 0 1,0-1 0,29-3 0,-37 2-137,1 0-1,-1-1 0,0 0 1,0-1-1,0 0 1,0 0-1,0-1 0,0 0 1,-1 0-1,0-1 1,0 0-1,0 0 0,-1-1 1,1 1-1,-1-1 1,-1-1-1,8-9 0,-9 10-299,-1 0-1,1 0 0,-1 0 1,0 0-1,-1-1 0,0 0 1,0 1-1,0-1 0,1-9 1,-3 10-652,1-1 0,-1 1-1,-1-1 1,1 1 0,-1 0 0,0-1 0,0 1 0,-1 0 0,0 0 0,-5-12 0,-3-5-5796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7.482"/>
    </inkml:context>
    <inkml:brush xml:id="br0">
      <inkml:brushProperty name="width" value="0.025" units="cm"/>
      <inkml:brushProperty name="height" value="0.025" units="cm"/>
    </inkml:brush>
  </inkml:definitions>
  <inkml:trace contextRef="#ctx0" brushRef="#br0">125 256 7015,'0'0'11392,"-9"5"-11008,-1 1-157,0 0-1,0 1 0,1 0 1,0 0-1,0 1 1,1 0-1,-9 11 0,13-14-58,1-1-1,0 1 1,-1-1 0,2 1-1,-1 0 1,0 0-1,1 1 1,0-1-1,0 0 1,1 1-1,-1-1 1,1 1-1,0-1 1,1 1 0,0 0-1,-1-1 1,2 1-1,-1 0 1,2 7-1,-1-11-148,0 0 0,0 1-1,1-2 1,-1 1 0,0 0-1,1 0 1,0 0-1,-1-1 1,1 1 0,0-1-1,0 1 1,0-1 0,0 0-1,0 1 1,0-1 0,0 0-1,0-1 1,0 1 0,1 0-1,-1-1 1,0 1 0,1-1-1,-1 1 1,0-1-1,1 0 1,2 0 0,67-4 566,-56 1-468,-1-1 0,1-1 0,-1-1 0,1 0-1,-2-1 1,1 0 0,-1-1 0,0-1 0,-1 0-1,22-19 1,-12 7-78,-1 0 0,-1-2 0,-1-1-1,30-44 1,-41 54-195,0 0 0,0 0-1,-2-1 1,0 0 0,-1 0-1,0-1 1,-1 0 0,-1 0 0,-1 0-1,3-28 1,-6 43 145,1 0 0,-1 0 0,0 0 1,0 0-1,0 1 0,0-1 0,-1 0 0,1 0 0,0 0 0,0 0 0,-1 0 1,1 0-1,0 0 0,-1 0 0,1 0 0,-1 0 0,1 1 0,-1-1 0,1 0 1,-1 0-1,0 1 0,1-1 0,-1 0 0,0 1 0,0-1 0,0 1 0,1-1 1,-1 1-1,0-1 0,0 1 0,0-1 0,0 1 0,0 0 0,0 0 0,0-1 1,0 1-1,0 0 0,1 0 0,-1 0 0,0 0 0,0 0 0,0 0 0,0 0 0,0 1 1,0-1-1,0 0 0,0 0 0,0 1 0,0-1 0,0 1 0,0-1 0,0 1 1,-5 1 3,1 1 0,0-1 1,0 1-1,0 0 0,0 1 1,0-1-1,-8 8 0,5-1 121,-1 0-1,2 0 1,-1 0-1,1 1 0,1 0 1,0 1-1,0-1 1,1 1-1,1 0 1,0 0-1,1 1 0,0-1 1,1 1-1,0-1 1,1 1-1,0 0 1,1 0-1,1 0 1,2 18-1,-1-26-66,0 0 1,0-1-1,0 1 0,1 0 1,0-1-1,0 0 0,0 1 1,0-1-1,0 0 0,1-1 1,0 1-1,0 0 0,0-1 1,0 0-1,0 0 0,1-1 1,0 1-1,-1-1 0,1 0 1,0 0-1,0 0 0,0-1 1,0 1-1,0-1 0,0-1 1,7 1-1,0 1 32,1-1 0,-1-1 0,1 0 0,-1-1 0,1 0-1,-1-1 1,0 0 0,0-1 0,0 0 0,13-6 0,-11 3-71,0-2 1,0 0-1,-1 0 0,0-2 0,0 1 1,-1-2-1,-1 1 0,1-2 0,-2 1 1,16-23-1,-29 38-36,0 1 0,1 0 1,0 0-1,0 0 0,0 0 1,0 0-1,1 0 0,-1 0 1,1 1-1,1-1 0,-1 0 1,1 1-1,0-1 0,1 7 0,-1-9 43,1 1-1,0-1 1,1 0-1,-1 0 1,0 0-1,1 0 1,0 0-1,-1-1 1,1 1-1,0 0 1,0-1-1,1 1 1,-1-1-1,1 0 1,-1 0-1,1 0 1,-1 0-1,1 0 1,0-1-1,0 1 1,0-1-1,0 0 0,0 0 1,5 2-1,6 0 55,0 0-1,0-1 0,0 0 0,1-1 0,-1 0 0,1-1 0,-1-1 0,0-1 0,1 0 0,-1 0 0,0-2 1,20-6-1,-6-1-12,0-1 1,0-2 0,-1 0 0,45-34 0,-72 48-65,1 0 0,-1 0 0,0-1 0,1 1 0,-1 0 0,0 0 0,1 0 0,-1 0 0,1-1 0,-1 1 0,0 0 0,1 0 0,-1 0 0,1 0 0,-1 0 0,0 0 0,1 0 0,-1 0 0,1 0 0,-1 0 0,0 0 1,1 0-1,-1 1 0,1-1 0,-1 0 0,0 0 0,1 0 0,-1 0 0,0 1 0,1-1 0,-1 0 0,0 0 0,1 1 0,-1-1 0,0 1 0,12 16-368,2 3-371,-8-15 217,0-1 0,0 0 0,1 0 0,0-1 0,-1 1 0,1-2 0,0 1 0,1-1 0,13 3 0,41 1-6138,-8-6-844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485"/>
    </inkml:context>
    <inkml:brush xml:id="br0">
      <inkml:brushProperty name="width" value="0.025" units="cm"/>
      <inkml:brushProperty name="height" value="0.025" units="cm"/>
    </inkml:brush>
  </inkml:definitions>
  <inkml:trace contextRef="#ctx0" brushRef="#br0">1 0 12588,'0'0'9150,"4"9"-8371,0 3-443,0-1 0,-1 0 0,0 1 0,-1-1-1,-1 1 1,1 0 0,-2 21 0,-11 97 2094,1-1-1664,10-128-764,-1 18 24,2 0 0,1 1 1,0-1-1,5 21 1,-6-36-25,0-1 0,1 1 0,-1-1 0,1 1 0,-1-1 0,1 1 0,0-1 0,0 0 0,1 0 0,-1 0 0,1 0 0,4 4 0,-6-6-3,2 0-1,-1 0 0,0 0 1,0 0-1,0 0 0,0 0 1,1-1-1,-1 1 1,0-1-1,0 0 0,1 1 1,-1-1-1,0 0 1,1-1-1,-1 1 0,0 0 1,1 0-1,-1-1 0,0 0 1,0 1-1,1-1 1,2-2-1,3-1-45,-1 0 0,0 0 0,0-1 0,0 0 1,0 0-1,-1-1 0,0 0 0,0 0 0,0-1 0,5-8 0,48-80-2937,-38 56-392,-9 22 592,-7 16 2,-8 31 816,2-22 2601,-3 14-153,1-10-62,1 1 0,0 0 0,1 1 0,0 16 0,1-28-347,0 0 0,0 1 0,1-1 0,-1 0 0,0 0 0,1 0 0,-1 0-1,1 0 1,0 0 0,0 0 0,0-1 0,0 1 0,0 0 0,0 0 0,0-1 0,0 1 0,1 0-1,-1-1 1,1 1 0,-1-1 0,1 0 0,0 0 0,-1 1 0,1-1 0,0 0 0,0 0-1,0-1 1,0 1 0,0 0 0,0-1 0,0 1 0,0-1 0,3 1 0,5-1 50,0-1 1,0 0-1,0-1 1,0 0 0,-1 0-1,1-1 1,-1 0-1,1-1 1,-1 0 0,0 0-1,-1-1 1,1 0-1,-1-1 1,0 0 0,0 0-1,0 0 1,12-16-1,-1 1-112,0-1 0,-2 0 0,-1-2 0,0 0 0,13-30 0,-19 34-287,-1-1 0,-1 0 0,-1-1 0,-1 0 0,-1 0-1,4-40 1,-9 61 283,0-1-1,0 1 0,1-1 0,-1 1 0,0-1 1,-1 1-1,1-1 0,0 1 0,0-1 0,0 1 1,-1-1-1,1 1 0,-1 0 0,1-1 0,-1 1 1,0-1-1,0 1 0,-1-2 0,2 3 8,-1-1 0,0 1 0,1 0 0,-1 0 0,0-1 0,0 1 0,1 0 0,-1 0 0,0 0 0,0 0 0,1 0 0,-1 0 0,0 0 0,0 0 1,1 0-1,-1 0 0,0 1 0,0-1 0,1 0 0,-1 0 0,0 1 0,1-1 0,-1 0 0,0 1 0,0 0 0,-4 2 24,1 0 0,-1 1 1,1 0-1,0 0 0,0 0 1,0 0-1,1 1 1,-4 4-1,-1 7 132,1 0-1,1 1 1,0 0 0,1 0-1,1 0 1,0 0 0,2 1-1,0-1 1,1 1 0,0 0 0,2-1-1,2 24 1,0-18-56,1-1 0,0 1 0,2-1 0,0 0 0,2-1 1,0 0-1,2 0 0,0 0 0,15 21 0,-18-37 233,-7-17-88,-8-17 48,-48-88-675,-19-48 53,162 218 816,-59-37-443,1-2 0,1-1 0,41 12 0,-56-20-44,1-2-1,0 0 0,0 0 1,0-1-1,0-1 1,0-1-1,0 0 0,29-5 1,-39 3-12,1 0 0,-1 0 0,0-1 0,0 0 0,0 0 0,0 0 0,0-1 0,-1 0 0,0 0 0,0-1 0,0 1 0,0-1 0,0 0 0,-1 0 1,0-1-1,0 1 0,-1-1 0,1 0 0,-1 0 0,-1 0 0,1 0 0,-1 0 0,0-1 0,0 1 0,0-8 0,-2 14-6,0 0 0,0-1 0,0 1 0,0 0-1,0 0 1,0-1 0,0 1 0,-1 0 0,1-1 0,0 1 0,0 0-1,0 0 1,0 0 0,-1-1 0,1 1 0,0 0 0,0 0 0,-1 0-1,1-1 1,0 1 0,0 0 0,-1 0 0,1 0 0,0 0 0,0 0-1,-1 0 1,1 0 0,0 0 0,-1-1 0,1 1 0,0 0 0,0 0-1,-1 0 1,1 0 0,0 1 0,-1-1 0,1 0 0,0 0 0,0 0-1,-1 0 1,1 0 0,0 0 0,0 0 0,-1 0 0,1 1 0,0-1 0,0 0-1,-1 0 1,1 0 0,0 0 0,0 1 0,-1-1 0,1 0 0,0 1-1,-16 12-173,11-4 211,-1 0-1,2 1 1,0-1-1,0 1 1,0 0-1,1 1 1,1-1-1,0 0 1,0 1 0,1-1-1,1 1 1,0 15-1,0-22-64,0 0 1,0-1-1,1 1 1,0 0-1,-1 0 0,1 0 1,1-1-1,-1 1 1,1 0-1,-1-1 0,1 1 1,0-1-1,0 0 0,0 0 1,1 0-1,-1 0 1,1 0-1,0 0 0,-1 0 1,1-1-1,0 0 1,1 1-1,-1-1 0,0 0 1,1-1-1,-1 1 1,1 0-1,0-1 0,-1 0 1,1 0-1,0 0 0,0 0 1,0-1-1,-1 0 1,9 0-1,-10 1-301,1-1 0,-1 0-1,1 0 1,-1-1 0,1 1 0,-1-1-1,1 1 1,-1-1 0,0 0 0,1 1 0,-1-1-1,0 0 1,1-1 0,-1 1 0,0 0-1,0-1 1,0 1 0,2-3 0,13-21-5427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8.842"/>
    </inkml:context>
    <inkml:brush xml:id="br0">
      <inkml:brushProperty name="width" value="0.025" units="cm"/>
      <inkml:brushProperty name="height" value="0.025" units="cm"/>
    </inkml:brush>
  </inkml:definitions>
  <inkml:trace contextRef="#ctx0" brushRef="#br0">0 0 13261,'0'0'1222,"2"10"-1046,1 1-160,0 0-1,1 1 1,0-2 0,1 1-1,0 0 1,1-1-1,0 0 1,1 0 0,0-1-1,0 0 1,1 0-1,10 8 1,-2-1-78,0-1 0,24 16 0,-34-27 216,0 0-1,0 0 1,0-1 0,0 0 0,1-1 0,-1 1 0,1-1 0,0 0 0,-1-1 0,1 1-1,10-1 1,-12-2 3803,-10-2-2318,-16 3-1096,20 0-535,-1 1-1,1-1 0,0 1 0,0 0 0,0 0 1,0 0-1,0 0 0,0-1 0,0 1 0,0 1 0,0-1 1,0 0-1,1 0 0,-1 0 0,0 0 0,1 0 1,-1 1-1,1-1 0,-1 0 0,1 1 0,0-1 1,-1 0-1,1 1 0,0-1 0,0 0 0,0 1 0,0-1 1,0 0-1,0 1 0,0-1 0,1 0 0,-1 1 1,0-1-1,1 0 0,-1 1 0,1-1 0,0 0 0,-1 0 1,1 0-1,0 0 0,0 1 0,-1-1 0,1 0 1,0 0-1,0 0 0,0-1 0,0 1 0,1 0 1,-1 0-1,0-1 0,2 2 0,21 4-115,0-1-1,-1-1 1,1-1 0,1-1-1,-1-2 1,40-3 0,-32 2-864,-7 0-1092,0-1-1,0-1 0,0-1 0,48-15 0,-26 0-2478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185"/>
    </inkml:context>
    <inkml:brush xml:id="br0">
      <inkml:brushProperty name="width" value="0.025" units="cm"/>
      <inkml:brushProperty name="height" value="0.025" units="cm"/>
    </inkml:brush>
  </inkml:definitions>
  <inkml:trace contextRef="#ctx0" brushRef="#br0">66 27 6118,'0'0'13420,"0"-6"-12891,0 6-522,0-1 0,0 0 0,1 1 0,-1-1 0,0 0 0,0 1 0,0-1 0,0 1 0,0-1 0,0 0 0,0 1 0,0-1 0,-1 0 0,1 1 0,0-1 0,0 0 0,0 1 0,-1-1 0,1 1 0,0-1 0,-1 1 0,1-1 0,0 0 0,-1 1 0,1-1 0,-1 1 0,1 0 0,-1-1 0,1 1 1,-1-1-1,1 1 0,-1 0 0,1-1 0,-1 1 0,1 0 0,-1 0 0,0-1 0,1 1 0,-1 0 0,0 0 0,1 0 0,-1 0 0,0 0 0,1 0 0,-1 0 0,1 0 0,-1 0 0,0 0 0,1 0 0,-1 0 0,-1 1 0,-1 1 55,-1 0 0,1 0 0,-1 0 0,1 0 0,0 1 0,0 0 0,0 0-1,0-1 1,1 2 0,-5 4 0,6-7-58,1 0 0,-1 0 0,0 0 0,1 0 0,-1 1 0,0-1 0,1 0 0,-1 0 0,1 0 0,0 0-1,-1 0 1,1 1 0,0-1 0,0 0 0,0 0 0,0 1 0,0-1 0,0 0 0,0 0 0,0 1 0,0-1 0,1 0 0,-1 0 0,0 0-1,1 1 1,-1-1 0,1 0 0,-1 0 0,1 0 0,0 0 0,-1 0 0,1 0 0,0 0 0,0 0 0,0 0 0,0 0 0,0-1-1,2 2 1,3 3 11,2-1 0,-1 0 0,0-1 0,15 6 0,-9-5-13,104 37 65,-80-30-213,-1 2-1,0 1 1,48 26 0,-83-40 172,-1 0-1,1 1 1,0-1 0,0 0-1,-1 0 1,1 1 0,-1-1-1,1 0 1,0 1 0,-1-1-1,1 1 1,-1-1 0,1 1-1,-1-1 1,1 1-1,-1-1 1,1 1 0,-1 0-1,1-1 1,-1 1 0,0 0-1,1-1 1,-1 1 0,0 0-1,0-1 1,0 1 0,1 0-1,-1-1 1,0 1 0,0 1-1,-1-1 56,0 0-1,0 0 1,-1 0-1,1-1 1,0 1 0,0 0-1,-1-1 1,1 1-1,0-1 1,0 1-1,-1-1 1,1 0 0,0 0-1,-3 1 1,-67 1 2103,62-2-1968,-94-2 2218,2 1-5354,95 1-1388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09.713"/>
    </inkml:context>
    <inkml:brush xml:id="br0">
      <inkml:brushProperty name="width" value="0.025" units="cm"/>
      <inkml:brushProperty name="height" value="0.025" units="cm"/>
    </inkml:brush>
  </inkml:definitions>
  <inkml:trace contextRef="#ctx0" brushRef="#br0">95 0 12460,'0'0'7570,"8"10"-6850,-6-7-685,2 1 80,0 0-1,-1 1 1,1 0 0,-1 0-1,0 0 1,0 0-1,-1 0 1,1 1 0,-1-1-1,0 1 1,-1 0-1,0-1 1,1 1 0,-2 0-1,1 11 1,-2 14 356,-2 0 1,-2-1 0,0 1-1,-11 29 1,-45 116 1350,16-54-408,38-92-1159,20-45-9,22-48-15,24-69-270,-31 65-1055,3 1 0,2 1 0,49-69 0,-78 128 1056,1 1 1,-1-1 0,1 1-1,1 0 1,-1 0-1,1 1 1,0 0-1,0 0 1,0 0 0,0 1-1,0 0 1,14-5-1,-17 8 34,-1-1 0,1 1 0,0-1 0,0 1 0,0 0 0,0 0 0,0 0-1,-1 0 1,1 1 0,0-1 0,0 1 0,0 0 0,-1 0 0,1 0 0,0 0 0,-1 0 0,1 0 0,-1 1-1,1-1 1,-1 1 0,0 0 0,1 0 0,-1 0 0,0 0 0,0 0 0,-1 0 0,1 0 0,0 1-1,-1-1 1,1 1 0,-1-1 0,0 1 0,0-1 0,1 5 0,0-3 62,0 0 0,0 0 0,0 0 0,-1 1 0,0-1 0,0 1 0,0-1 0,-1 1 0,1-1 0,-1 1 0,0-1 0,0 1 0,-1-1 0,1 1 0,-1-1 0,0 1 0,-1-1 0,1 1 0,-1-1 0,1 0 0,-1 0 0,0 0 0,-1 0 0,1 0 0,-4 4 0,0-3 84,0 1 0,0-1 0,-1 0 0,0-1 1,0 1-1,0-1 0,-1-1 0,1 1 0,-1-1 0,0-1 0,0 1 0,0-1 0,-8 1 0,16-3-142,-65 9 370,59-8-386,1-1 0,-1 0 1,1 0-1,-1 0 0,1-1 1,-1 0-1,1 0 0,-1 0 1,-6-3-1,11 4-143,0-1-1,0 1 1,1-1 0,-1 0-1,0 1 1,0-1 0,0 0-1,0 0 1,1 0-1,-1 0 1,0 0 0,1 0-1,-1 0 1,0 0 0,1 0-1,0 0 1,-1 0 0,1 0-1,0 0 1,-1-1 0,1 1-1,0 0 1,0 0-1,0 0 1,0 0 0,0-1-1,0 1 1,0 0 0,1 0-1,-1 0 1,0 0 0,0 0-1,1 0 1,-1-1-1,2 0 1,0-3-1077,0 1 1,0-1-1,1 1 0,0 0 1,0 0-1,6-7 0,21-16-7855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106"/>
    </inkml:context>
    <inkml:brush xml:id="br0">
      <inkml:brushProperty name="width" value="0.025" units="cm"/>
      <inkml:brushProperty name="height" value="0.025" units="cm"/>
    </inkml:brush>
  </inkml:definitions>
  <inkml:trace contextRef="#ctx0" brushRef="#br0">42 1 14478,'-5'9'2391,"-1"2"-1659,1 1 0,0 0 0,0 0 0,1 0 0,1 1 0,0-1 0,1 1 0,-1 14 0,3-24-710,1-2-1,-1 1 1,1 0 0,-1 0 0,1 0-1,0 0 1,0 0 0,0 0-1,0-1 1,1 1 0,-1 0 0,0-1-1,1 1 1,-1-1 0,1 0 0,-1 1-1,1-1 1,0 0 0,-1 0 0,1 0-1,0 0 1,0 0 0,0-1-1,0 1 1,0 0 0,0-1 0,0 1-1,0-1 1,0 0 0,2 0 0,12 2 75,-1 0 0,31-2 0,-31 0 0,13-2-96,-1-1-1,0-1 1,0-2-1,34-11 0,-38 10-743,0 0 0,1 2 0,0 0 0,0 2 0,0 1 0,26 0 0,-47 3 792,0-1 1,-1 1 0,1 0 0,0 0 0,-1 0-1,1 0 1,-1 0 0,0 1 0,5 2 0,-5-2-31,1 0 0,0-1 0,-1 1 0,1-1 0,0 1 0,0-1 0,0 0 0,0 0 0,4 0 0,3 0-386,1 0-1,0-1 1,0 0-1,-1-1 1,1 0-1,10-3 1,-8 0-1440,-1 0 1,0 0-1,0-1 0,19-11 1,12-10-5540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505"/>
    </inkml:context>
    <inkml:brush xml:id="br0">
      <inkml:brushProperty name="width" value="0.025" units="cm"/>
      <inkml:brushProperty name="height" value="0.025" units="cm"/>
    </inkml:brush>
  </inkml:definitions>
  <inkml:trace contextRef="#ctx0" brushRef="#br0">163 0 13485,'0'0'9449,"-5"13"-9391,-131 331 2830,134-341-2857,-13 50 139,14-50-167,0 0 1,0 0-1,1 1 1,-1-1 0,1 0-1,0 0 1,0 1 0,0-1-1,1 0 1,-1 0-1,1 1 1,-1-1 0,3 4-1,-2-6 0,-1 0-1,1-1 0,0 1 1,0-1-1,-1 1 0,1-1 1,0 1-1,0-1 0,0 0 1,0 0-1,0 1 0,0-1 1,0 0-1,-1 0 0,1 0 1,0 0-1,0 0 0,0 0 1,0 0-1,0 0 0,0 0 1,0 0-1,0-1 0,0 1 1,1-1-1,23-9 162,-9 1-30,-2-1 0,1-1 0,20-21 1,-25 22-227,1 0 1,0 1 0,1 0 0,0 1 0,0 0-1,24-11 1,-36 19 54,1-1 0,0 1 0,-1 0 0,1-1 0,0 1 0,0 0 0,-1 0 1,1 0-1,0-1 0,0 1 0,-1 0 0,1 0 0,0 0 0,0 0 0,0 0 0,-1 1 0,1-1 0,0 0 0,0 0 0,-1 0 0,1 1 0,0-1 0,0 0 0,-1 1 0,1-1 0,0 0 0,-1 1 0,1-1 0,0 2 1,0-1 12,0 1 0,-1-1 0,1 1 0,-1-1 1,0 1-1,1-1 0,-1 1 0,0 0 1,0-1-1,0 1 0,0-1 0,0 1 1,-1 3-1,-17 62 299,13-52-294,4-13 39,0 0 1,1-1-1,-1 1 1,1 0-1,0-1 1,-1 1-1,1 0 0,0 0 1,0-1-1,0 1 1,0 0-1,1 0 1,-1-1-1,0 1 0,1 0 1,-1-1-1,1 1 1,0 0-1,-1-1 0,1 1 1,0-1-1,0 1 1,0-1-1,0 1 1,0-1-1,0 0 0,1 0 1,-1 1-1,0-1 1,1 0-1,-1 0 1,1 0-1,-1-1 0,1 1 1,-1 0-1,1 0 1,-1-1-1,1 1 0,0-1 1,2 1-1,8 1 66,0 0 0,0-1-1,0-1 1,23-1-1,-16 0-357,-17 1 75,0 0-1,-1 0 1,1 0 0,0-1-1,0 1 1,0 0 0,0-1-1,0 1 1,0-1 0,-1 0-1,1 0 1,0 0 0,-1 0-1,1 0 1,2-1 0,5-19-6597,-8 0-3039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0.783"/>
    </inkml:context>
    <inkml:brush xml:id="br0">
      <inkml:brushProperty name="width" value="0.025" units="cm"/>
      <inkml:brushProperty name="height" value="0.025" units="cm"/>
    </inkml:brush>
  </inkml:definitions>
  <inkml:trace contextRef="#ctx0" brushRef="#br0">18 67 10250,'0'0'2904,"-2"11"-2589,-3 14-3,1 0 0,0 1 0,2-1 1,2 1-1,0 0 0,6 42 0,-4-52-22,1-1-1,1 0 0,0 1 1,1-2-1,0 1 0,2 0 1,-1-1-1,2-1 0,0 1 1,0-1-1,2 0 0,18 21 1,-24-30-196,1 0 1,-1 0 0,1-1-1,0 1 1,0-1 0,0 0-1,0 0 1,0-1 0,1 0 0,-1 1-1,1-2 1,0 1 0,0-1-1,-1 0 1,1 0 0,0 0-1,0-1 1,0 0 0,0 0-1,0-1 1,0 1 0,0-1-1,-1-1 1,1 1 0,0-1-1,-1 0 1,1 0 0,-1-1-1,0 1 1,1-1 0,7-6-1,1-2 41,0 0 0,-1 0 0,0-1 0,-1-1-1,0-1 1,-1 1 0,0-2 0,-1 1-1,11-24 1,-8 13-639,-1-1-1,-2 0 1,0 0-1,-2-1 1,-1 0-1,-1-1 1,-1 1-1,-2-1 1,-1 0-1,-1 0 1,-3-40-1,2 68 516,-1 0-1,1 0 1,0 0-1,0 0 0,0 1 1,0-1-1,-1 0 0,1 0 1,0 0-1,0 0 0,0 0 1,-1 0-1,1 0 1,0 1-1,0-1 0,-1 0 1,1 0-1,0 0 0,0 0 1,-1 0-1,1 0 0,0 0 1,0 0-1,-1 0 1,1 0-1,0 0 0,0 0 1,0-1-1,-1 1 0,1 0 1,0 0-1,0 0 0,-1 0 1,1 0-1,0 0 1,0-1-1,0 1 0,0 0 1,-1 0-1,1 0 0,0 0 1,0-1-1,0 1 1,0 0-1,0 0 0,-1 0 1,1-1-1,0 1 0,0 0 1,0 0-1,0-1 0,0 1 1,0 0-1,0-1 1,-8 22 75,3 8 376,2 1 0,1 0 1,2 0-1,0 0 0,2 0 0,12 58 0,1-40-99,3 0 1,2-1-1,1 0 1,38 56-1,-50-86-343,-16-33 1548,-44-85-2730,43 87-151,0 1-1,-1 0 1,0 0 0,-1 0-1,-22-21 1,0 20-1127,32 14 2447,-1 0 1,1-1-1,-1 1 1,1 0 0,-1 0-1,1-1 1,-1 1 0,0 0-1,1 0 1,-1 0 0,0 0-1,1 0 1,-1 0 0,1 0-1,-1 0 1,0 0-1,1 0 1,-1 0 0,0 0-1,1 0 1,-1 0 0,1 1-1,-1-1 1,0 0 0,1 0-1,-1 1 1,1-1 0,-1 1-1,1-1 1,-1 0-1,1 1 1,-1-1 0,1 1-1,0-1 1,-1 1 0,1-1-1,-1 1 1,1-1 0,0 1-1,0-1 1,-1 2-1,2-1 234,0 0 0,0 0 0,0-1 0,1 1 0,-1 0 0,0-1-1,0 1 1,1 0 0,-1-1 0,0 0 0,1 1 0,-1-1 0,0 0-1,1 0 1,-1 0 0,1 1 0,-1-2 0,0 1 0,1 0 0,1 0-1,32-2 2176,-22-3-1994,0 1 0,0-2 0,0 0 0,0-1 0,-1 0-1,0 0 1,12-12 0,23-12-103,-22 17-452,29-19-4553,-26 6-6894,-25 23 6044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144"/>
    </inkml:context>
    <inkml:brush xml:id="br0">
      <inkml:brushProperty name="width" value="0.025" units="cm"/>
      <inkml:brushProperty name="height" value="0.025" units="cm"/>
    </inkml:brush>
  </inkml:definitions>
  <inkml:trace contextRef="#ctx0" brushRef="#br0">0 25 14157,'0'0'12524,"78"-24"-11947,-43 34-289,7 6-96,-1 0-96,3 2-64,-3-2-416,-3-2-1378,-4-4-1249,-6-4-1665,-9-6-3139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1.503"/>
    </inkml:context>
    <inkml:brush xml:id="br0">
      <inkml:brushProperty name="width" value="0.025" units="cm"/>
      <inkml:brushProperty name="height" value="0.025" units="cm"/>
    </inkml:brush>
  </inkml:definitions>
  <inkml:trace contextRef="#ctx0" brushRef="#br0">1 23 9545,'0'0'7207,"56"-18"-14030,-39 14-1504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176"/>
    </inkml:context>
    <inkml:brush xml:id="br0">
      <inkml:brushProperty name="width" value="0.025" units="cm"/>
      <inkml:brushProperty name="height" value="0.025" units="cm"/>
    </inkml:brush>
  </inkml:definitions>
  <inkml:trace contextRef="#ctx0" brushRef="#br0">1 39 9801,'0'0'1612,"0"-8"556,0 4-2340,1-23 5473,0 47-4601,4 109 952,9 105 1094,-9-198-2537,1 0-1,2 0 0,1-1 1,19 47-1,-27-80-200,-1 0 0,1-1 0,0 1 0,-1 0 0,1-1 0,0 1 0,0-1 0,0 1 0,0-1 0,1 1 0,-1-1 0,0 0 0,3 3 0,-4-4-12,1 0-1,-1-1 0,0 1 1,1 0-1,-1 0 0,1 0 1,-1 0-1,0 0 0,1 0 1,-1-1-1,1 1 0,-1 0 1,0 0-1,1-1 1,-1 1-1,0 0 0,0-1 1,1 1-1,-1 0 0,0 0 1,1-1-1,-1 1 0,0-1 1,0 1-1,0 0 0,0-1 1,1 1-1,-1-1 0,0 1 1,0 0-1,0-1 0,0 1 1,0-1-1,5-51-1641,-7 27-255,-1-1 0,-2 2 1,0-1-1,-2 0 0,-11-28 0,-12-47-7151,26 84 8559,-3-13 1906,5 11 3486,6 18-1961,13 6-1733,44 28 2609,-37-19-2575,0-2 1,35 14-1,-26-16-506,0-2-1,1-1 1,0-2 0,0-1 0,1-1-1,0-2 1,55-4 0,-79 0-518,0 0 0,-1 0 0,0-1 0,1-1 0,-1 0 0,-1 0 0,1-1 0,0 0 0,16-12 0,-22 14-167,-1 1 0,0-1 0,0 0 0,0 0 0,0 0-1,-1-1 1,1 1 0,-1-1 0,0 1 0,0-1 0,0 0 0,2-5 0,-3 6-44,-1 0 1,1 0-1,-1 0 0,0 0 1,0 1-1,0-1 1,-1 0-1,1 0 1,0 0-1,-1 0 1,0 1-1,0-1 1,0 0-1,0 1 1,0-1-1,0 1 1,-1-1-1,1 1 0,-1-1 1,-2-2-1,-1 1-46,0-1 0,0 1 0,0 0 0,0 1 0,-1-1-1,1 1 1,-1 0 0,0 0 0,0 1 0,0 0 0,0 0-1,-1 0 1,1 1 0,0 0 0,-1 0 0,1 0 0,-1 1-1,-6 1 1,3-1 22,0 0 0,0 1 0,0 0 0,1 1 0,-1 0 0,0 1 0,1 0 0,0 0 0,-1 1 0,1 0 0,-11 7 0,14-6 69,0-1-1,1 1 1,-1 0-1,1 1 1,0 0-1,0-1 1,1 1-1,0 1 1,0-1-1,0 1 1,1-1 0,0 1-1,-3 8 1,5-10-32,0 0 1,0 0 0,0-1 0,1 1 0,-1 0 0,1 0 0,1 0 0,-1-1 0,0 1 0,1 0-1,0 0 1,0-1 0,1 1 0,-1 0 0,1-1 0,0 1 0,0-1 0,1 0 0,-1 0 0,1 0-1,5 6 1,6 4 16,1 0-1,0-1 0,1 0 0,1-2 0,-1 0 0,37 17 1,116 41-37,-110-50-2584,109 23 1,-54-26-5411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12.727"/>
    </inkml:context>
    <inkml:brush xml:id="br0">
      <inkml:brushProperty name="width" value="0.025" units="cm"/>
      <inkml:brushProperty name="height" value="0.025" units="cm"/>
    </inkml:brush>
  </inkml:definitions>
  <inkml:trace contextRef="#ctx0" brushRef="#br0">1256 209 3683,'-299'33'7309,"3"12"-4527,145-15-2427,-274 92-1,412-118-302,7-2 62,-1 0 1,1 0-1,0 1 0,-1 0 1,1 0-1,1 0 1,-1 1-1,0 0 0,-8 7 1,14-10-95,0-1 0,-1 0 0,1 0 0,0 0 0,0 1 0,0-1 0,-1 0 0,1 0 0,0 1 0,0-1 0,0 0 0,0 1 0,-1-1 0,1 0 0,0 0 0,0 1 0,0-1 0,0 0 0,0 1 0,0-1 0,0 0 0,0 1 0,0-1 0,0 0 0,0 1 0,0-1 0,0 0 0,0 0 0,0 1 0,1-1 0,-1 0 0,0 1 0,0-1 0,0 0 0,0 0 1,1 1-1,-1-1 0,0 0 0,0 0 0,0 1 0,1-1 0,-1 0 0,0 0 0,0 0 0,1 1 0,-1-1 0,0 0 0,0 0 0,1 0 0,-1 0 0,1 0 0,8 3 124,0 0 0,0-1-1,0-1 1,1 1 0,-1-1 0,0-1 0,1 0 0,18-2 0,4 0 146,657-67 1820,-431 35-1759,1819-172 893,7 65 534,-1173 97-1378,-459 37-2502,0 15-4930,-298 1 2196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4.801"/>
    </inkml:context>
    <inkml:brush xml:id="br0">
      <inkml:brushProperty name="width" value="0.025" units="cm"/>
      <inkml:brushProperty name="height" value="0.025" units="cm"/>
    </inkml:brush>
  </inkml:definitions>
  <inkml:trace contextRef="#ctx0" brushRef="#br0">38 325 12396,'0'0'715,"-8"1"262,-21 1-141,57-2-96,74-5 172,419-58 462,-5 0-426,3029-134 2127,-3151 197-2659,-425 14-2087,15-11-412,0 0-1,-32 0 0,17-3-3863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8.822"/>
    </inkml:context>
    <inkml:brush xml:id="br0">
      <inkml:brushProperty name="width" value="0.025" units="cm"/>
      <inkml:brushProperty name="height" value="0.025" units="cm"/>
    </inkml:brush>
  </inkml:definitions>
  <inkml:trace contextRef="#ctx0" brushRef="#br0">122 199 12460,'2'-12'1083,"0"3"-604,5-38 1060,-5 9 2994,-17 54-2649,-4 17-1751,1 0 0,2 2-1,1 0 1,1 0 0,2 1-1,-11 62 1,22-96-135,1-1 0,-1 1-1,1-1 1,0 1 0,-1-1 0,1 1-1,0-1 1,0 1 0,0-1 0,0 1 0,0-1-1,0 1 1,1-1 0,-1 1 0,1-1 0,-1 1-1,1-1 1,-1 0 0,1 1 0,0-1-1,-1 0 1,1 1 0,0-1 0,0 0 0,0 0-1,0 0 1,0 0 0,0 0 0,0 0 0,1 0-1,-1 0 1,2 1 0,0-2 18,0 0 0,1 0 0,-1 0 0,0-1-1,0 1 1,0-1 0,0 0 0,0 0 0,0 0 0,0 0 0,0-1 0,0 1 0,0-1 0,-1 1 0,5-4 0,16-12 156,-1-1-1,0 0 1,-1-2 0,-1-1 0,-1 0 0,27-41 0,80-153 1241,-107 178-1221,-9 24-189,-11 25-163,-9 25 194,-8 13 87,8-25-39,0 2 0,2-1 1,1 1-1,1 0 0,1 1 1,1-1-1,1 35 0,3-60-80,0 0 0,0 1 0,1-1 0,-1 0 0,1 0 0,-1 0 0,1 1 0,0-1 1,0 0-1,0 0 0,0 0 0,0 0 0,0 0 0,1 0 0,-1-1 0,1 1 0,-1 0 0,1-1 0,-1 1 0,1-1 0,2 2 0,0-1 8,0 0-1,0 0 0,0-1 1,0 0-1,0 1 0,1-2 1,-1 1-1,0 0 1,0-1-1,8 0 0,1 0 15,-1-2-1,1 1 1,-1-2-1,1 0 1,-1 0-1,0-1 1,13-6-1,16-13 59,0-2 0,62-50 0,-91 69-450,-13 16 252,-18 33 283,6-14-53,13-29-115,0 1 0,0-1-1,0 1 1,0 0 0,0-1 0,0 1 0,0-1-1,0 1 1,1-1 0,-1 1 0,0-1-1,0 1 1,1-1 0,-1 1 0,0-1-1,1 1 1,-1-1 0,0 1 0,1-1 0,-1 0-1,1 1 1,-1-1 0,1 0 0,-1 1-1,1-1 1,-1 0 0,1 1 0,-1-1-1,1 0 1,-1 0 0,1 0 0,-1 0 0,1 1-1,0-1 1,-1 0 0,1 0 0,-1 0-1,1 0 1,0 0 0,-1-1 0,1 1-1,-1 0 1,1 0 0,-1 0 0,1 0 0,-1-1-1,1 1 1,0 0 0,31-8 125,-17 2-70,-1-1-1,27-17 1,-32 18-112,0 0 0,1 0-1,0 1 1,0 1 0,0-1 0,1 2 0,15-5 0,-25 9 32,0-1 1,-1 1 0,1-1-1,0 1 1,-1 0-1,1-1 1,-1 1-1,1-1 1,-1 1-1,1 0 1,-1 0-1,1-1 1,-1 1-1,0 0 1,0 0-1,1 0 1,-1-1 0,0 1-1,0 0 1,0 0-1,0 0 1,0 0-1,0-1 1,0 1-1,0 0 1,0 0-1,0 0 1,0 1-1,-3 28 231,-1-14 27,-3 21 260,7-36-484,0 0-1,1 0 1,-1 0 0,0 0-1,0-1 1,1 1-1,-1 0 1,0 0-1,1 0 1,-1 0-1,1-1 1,-1 1-1,1 0 1,-1-1 0,1 1-1,-1 0 1,1-1-1,0 1 1,-1-1-1,1 1 1,0-1-1,0 1 1,-1-1 0,1 1-1,0-1 1,0 0-1,0 1 1,0-1-1,-1 0 1,1 0-1,0 0 1,0 0-1,0 0 1,0 0 0,0 0-1,1 0 1,10 0 125,0-1 0,0 0 0,0-1 0,0 0 0,-1-1-1,1-1 1,-1 0 0,20-9 0,3-6-177,45-31 0,13-7-9344,-81 52 4236,1 2-378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186"/>
    </inkml:context>
    <inkml:brush xml:id="br0">
      <inkml:brushProperty name="width" value="0.025" units="cm"/>
      <inkml:brushProperty name="height" value="0.025" units="cm"/>
    </inkml:brush>
  </inkml:definitions>
  <inkml:trace contextRef="#ctx0" brushRef="#br0">189 14 2883,'0'0'20056,"-11"-3"-18289,3 0-1608,0 1-1,0 0 1,-1 1 0,1 0-1,0 0 1,-1 1-1,1 0 1,-1 0 0,1 1-1,0 0 1,0 0 0,-1 1-1,-14 6 1,18-6-170,0 0 0,1 0 1,-1 1-1,1-1 0,0 1 1,-6 5-1,10-7-23,-1-1 1,1 0-1,0 1 0,-1-1 1,1 0-1,0 1 0,0-1 1,-1 1-1,1-1 0,0 1 1,0-1-1,0 0 1,-1 1-1,1-1 0,0 1 1,0-1-1,0 1 0,0-1 1,0 1-1,0-1 1,0 1-1,0-1 0,0 1 1,0-1-1,0 1 0,0-1 1,1 1-1,-1-1 0,1 2-58,0-1-1,0 0 1,0-1-1,0 1 0,0 0 1,1 0-1,-1 0 1,0-1-1,1 1 0,-1-1 1,0 1-1,1-1 0,-1 1 1,3-1-1,36 10-1132,-21-7 879,-1 1 1,0 0 0,1 2 0,-2 0-1,1 1 1,-1 1 0,26 16-1,-43-24 367,1 1 0,0-1 0,-1 1 0,1-1 0,0 1 0,-1 0 0,1-1 0,-1 1 0,1 0 0,-1 0 0,1-1-1,-1 1 1,1 0 0,-1 0 0,0 0 0,1 0 0,-1-1 0,0 1 0,0 0 0,0 0 0,0 0 0,0 0 0,0 0 0,0 0-1,0-1 1,0 1 0,0 0 0,0 0 0,-1 0 0,1 0 0,0 0 0,-1-1 0,1 1 0,0 0 0,-1 0 0,1 0-1,-1-1 1,1 1 0,-1 0 0,0-1 0,1 1 0,-1 0 0,1-1 0,-1 1 0,0-1 0,0 1 0,1-1 0,-1 0 0,0 1-1,0-1 1,0 0 0,-1 1 0,-46 20 2330,24-14-1887,-1-1 1,0-1-1,0-2 0,0 0 1,-27-1-1,46-4-4255,13-3 1397,14-4-501,15 0-1387,4-2-869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543"/>
    </inkml:context>
    <inkml:brush xml:id="br0">
      <inkml:brushProperty name="width" value="0.025" units="cm"/>
      <inkml:brushProperty name="height" value="0.025" units="cm"/>
    </inkml:brush>
  </inkml:definitions>
  <inkml:trace contextRef="#ctx0" brushRef="#br0">225 0 10730,'0'0'8921,"-10"0"-6156,-1 2-2511,1-1 1,-1 2-1,1-1 0,0 2 1,0-1-1,0 1 1,0 1-1,0 0 0,1 0 1,0 1-1,-9 7 1,11-8-102,0 0 1,0 0 0,1 1 0,0 0 0,0 0 0,0 1 0,1 0-1,-1 0 1,2 0 0,-1 0 0,1 1 0,0 0 0,1 0 0,0 0 0,-4 14-1,7-21-156,0 1 0,0-1 0,0 1-1,0-1 1,0 0 0,0 1-1,0-1 1,0 0 0,1 1 0,-1-1-1,0 0 1,1 1 0,-1-1-1,1 0 1,0 1 0,-1-1 0,1 0-1,0 0 1,0 0 0,-1 0-1,1 0 1,0 0 0,0 0 0,0 0-1,2 1 1,0 0-2,0-1 0,0 0 0,0 1 0,1-1 1,-1 0-1,0 0 0,1-1 0,-1 1 0,1-1 0,3 1 0,3-1-56,0-1 0,0 1 0,0-1 0,0-1 0,0 0 1,16-6-1,-6-1-254,-1-2 0,0 0 0,0-1 0,-1 0 0,-1-2 0,0 0 0,-1-1 0,0-1 0,-2 0 0,17-23 0,-76 84 1260,32-28-510,1 0-1,1 1 1,-9 19 0,17-31-371,1-1 0,0 1 1,0 0-1,0 0 0,0 0 0,1 0 0,0 0 0,0 0 0,1 0 0,0 1 1,0-1-1,0 0 0,1 0 0,2 11 0,-2-15-112,0-1 0,-1 1 0,1-1-1,0 1 1,0-1 0,0 0 0,0 1 0,1-1 0,-1 0-1,0 0 1,1 0 0,-1 0 0,0 0 0,1 0 0,-1 0-1,1-1 1,-1 1 0,1 0 0,0-1 0,-1 1 0,1-1-1,0 0 1,-1 1 0,1-1 0,0 0 0,-1 0 0,1 0-1,0 0 1,0-1 0,-1 1 0,1 0 0,0-1 0,-1 1-1,1-1 1,-1 1 0,3-2 0,3-1-499,1 1 0,-1-1 0,0-1 0,0 1 0,0-1 0,9-8 0,-1-2-2609,-1-1-1,24-32 0,-2-3-3446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39.933"/>
    </inkml:context>
    <inkml:brush xml:id="br0">
      <inkml:brushProperty name="width" value="0.025" units="cm"/>
      <inkml:brushProperty name="height" value="0.025" units="cm"/>
    </inkml:brush>
  </inkml:definitions>
  <inkml:trace contextRef="#ctx0" brushRef="#br0">191 0 16047,'0'0'5728,"-8"8"-4431,-13 14-905,0 1-1,2 1 0,1 1 1,1 0-1,1 1 0,1 1 1,2 1-1,0 0 0,-10 36 1,22-59-380,-1-1 0,1 1 0,0 0 0,1 0 0,-1 0 0,1 0 0,0 0 0,0 0 0,2 10 0,-2-14-25,1 1 1,0 0-1,0 0 1,0-1-1,0 1 1,0 0-1,0-1 1,1 0-1,-1 1 1,0-1-1,1 0 1,-1 1-1,1-1 1,0 0-1,-1 0 1,1 0-1,0 0 1,-1-1-1,1 1 1,0 0-1,0-1 1,0 1-1,0-1 1,0 0-1,0 1 1,0-1-1,2 0 1,17 0-238,1 0 0,-1-2-1,0 0 1,0-1 0,0-1 0,0-1 0,25-10-1,-23 7-151,1 2-1,0 0 1,0 1-1,44-2 1,-67 7 395,-1 0 1,0 0-1,0 0 0,0 0 1,0 0-1,1 0 1,-1 0-1,0 0 1,0 0-1,0 0 1,0 0-1,0 0 1,1 0-1,-1 0 1,0 0-1,0 0 1,0 0-1,0 0 1,1 0-1,-1 0 1,0 0-1,0 0 1,0 0-1,0 0 1,0 0-1,1 1 1,-1-1-1,0 0 1,0 0-1,0 0 1,0 0-1,0 0 1,0 0-1,0 1 1,0-1-1,1 0 1,-1 0-1,0 0 1,0 0-1,0 1 1,0-1-1,0 0 1,0 0-1,0 0 1,0 0-1,0 0 1,0 1-1,0-1 1,0 0-1,0 0 1,0 0-1,0 0 1,0 1-1,0-1 0,-1 0 1,1 0-1,0 0 1,0 0-1,0 0 1,0 1-1,0-1 1,0 0-1,0 0 1,0 0-1,0 0 1,-1 0-1,1 0 1,0 1-1,0-1 1,-18 15 458,-23 13 806,21-17-834,-30 19 579,48-28-969,-1 0 0,1 0-1,-1 1 1,1-1 0,-1 1-1,1-1 1,0 1 0,0 0-1,1 0 1,-1-1 0,0 1-1,1 1 1,0-1 0,-1 3 0,2-4-39,0-1 1,0 1 0,0-1-1,1 1 1,-1-1 0,0 1 0,1-1-1,0 1 1,-1-1 0,1 1 0,0-1-1,-1 0 1,1 0 0,0 1 0,0-1-1,0 0 1,0 0 0,1 0-1,-1 0 1,0 0 0,0 0 0,0 0-1,1 0 1,-1-1 0,1 1 0,-1 0-1,0-1 1,1 1 0,-1-1 0,1 0-1,-1 1 1,4-1 0,55 10 199,-56-10-201,12 2-191,16 1 336,44 0 0,-24-11-1829,-48 7 1192,-1 0 0,1-1 0,0 1 0,-1-1 0,1 0 0,-1 0 1,0 0-1,1 0 0,3-5 0,7-11-5406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3.851"/>
    </inkml:context>
    <inkml:brush xml:id="br0">
      <inkml:brushProperty name="width" value="0.025" units="cm"/>
      <inkml:brushProperty name="height" value="0.025" units="cm"/>
    </inkml:brush>
  </inkml:definitions>
  <inkml:trace contextRef="#ctx0" brushRef="#br0">1 9 15663,'0'0'7783,"74"-9"-6470,-42 9-928,7 0-321,-1 0-64,3 0-96,2 7-1666,3-1-2626,-5 3-3203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307"/>
    </inkml:context>
    <inkml:brush xml:id="br0">
      <inkml:brushProperty name="width" value="0.025" units="cm"/>
      <inkml:brushProperty name="height" value="0.025" units="cm"/>
    </inkml:brush>
  </inkml:definitions>
  <inkml:trace contextRef="#ctx0" brushRef="#br0">0 0 11050,'0'0'8681,"79"24"-7592,-14-13-32,8-5-257,16-1-639,7-4-418,17-1-3106,9-5-8840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0.951"/>
    </inkml:context>
    <inkml:brush xml:id="br0">
      <inkml:brushProperty name="width" value="0.025" units="cm"/>
      <inkml:brushProperty name="height" value="0.025" units="cm"/>
    </inkml:brush>
  </inkml:definitions>
  <inkml:trace contextRef="#ctx0" brushRef="#br0">92 204 13293,'-12'3'740,"-50"11"2115,44-10-861,27-4 627,225-47-1221,-1-1-969,-103 33-1584,133 0-1,133 20-4153,-122 0 3108,-1-11 3503,122-1 956,-309 12-1969,-1 3 0,134 30 0,-162-24-298,36 10 27,1-4 1,143 11-1,-205-30 84,1-1-1,-1-2 1,0-1-1,48-11 0,-59 9 44,-1-1 0,0-1 0,0-1 0,-1-1 0,0-1-1,-1 0 1,32-24 0,-44 29-316,1-1 0,-1 0 0,0 0 0,-1 0 0,8-11 0,3-20-3776,-12-10-6700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435"/>
    </inkml:context>
    <inkml:brush xml:id="br0">
      <inkml:brushProperty name="width" value="0.025" units="cm"/>
      <inkml:brushProperty name="height" value="0.025" units="cm"/>
    </inkml:brush>
  </inkml:definitions>
  <inkml:trace contextRef="#ctx0" brushRef="#br0">14 0 9257,'0'0'10260,"-1"11"-10110,-12 448 2385,13-429-2513,0-29-4,0 0 1,0 1-1,0-1 0,0 0 1,0 1-1,1-1 1,-1 0-1,0 1 0,1-1 1,-1 0-1,1 1 1,-1-1-1,1 0 0,-1 0 1,1 0-1,0 1 1,0-1-1,-1 0 1,1 0-1,0 0 0,0 0 1,0-1-1,0 1 1,0 0-1,0 0 0,1 0 1,0 0-1,2 0 60,-1 0-1,0-1 1,0 1-1,0-1 0,0 0 1,0 0-1,1 0 1,-1 0-1,0-1 1,0 1-1,5-2 0,6-2 364,0-1-1,0-1 0,0 0 1,15-10-1,73-49 111,-3-5 1,163-149 0,-260 216-691,39-40-1774,-39 40 1182,-1 0 1,1 0-1,0 0 1,-1-1-1,0 1 1,0 0-1,0-1 0,1-6 1,-1-5-6765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1.780"/>
    </inkml:context>
    <inkml:brush xml:id="br0">
      <inkml:brushProperty name="width" value="0.025" units="cm"/>
      <inkml:brushProperty name="height" value="0.025" units="cm"/>
    </inkml:brush>
  </inkml:definitions>
  <inkml:trace contextRef="#ctx0" brushRef="#br0">0 0 12780,'0'0'1185,"8"61"641,11-36-321,9-4-1184,0 0-161,8-5-577,2-1-1921,3-8-1602,5-6-6437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156"/>
    </inkml:context>
    <inkml:brush xml:id="br0">
      <inkml:brushProperty name="width" value="0.025" units="cm"/>
      <inkml:brushProperty name="height" value="0.025" units="cm"/>
    </inkml:brush>
  </inkml:definitions>
  <inkml:trace contextRef="#ctx0" brushRef="#br0">266 69 13901,'-13'3'1559,"-8"2"-912,0 1 1,1 1 0,0 1-1,-25 14 1,34-17-543,1 1 1,-1 1-1,2 0 1,-1 0-1,1 1 1,0 0 0,0 0-1,1 1 1,1 0-1,-14 19 1,20-26-107,-1 1 1,1-1-1,0 0 1,0 0-1,0 1 1,0-1-1,0 0 1,0 1-1,1-1 1,-1 1-1,1-1 1,0 1-1,0 0 1,0-1-1,0 1 0,0-1 1,0 1-1,1-1 1,-1 1-1,2 2 1,-1-3 27,0-1 0,0 1 0,1-1 0,-1 0 0,0 0 1,1 1-1,-1-1 0,1 0 0,-1 0 0,1-1 0,0 1 0,0 0 0,-1 0 1,1-1-1,0 1 0,0-1 0,-1 0 0,1 1 0,0-1 0,4 0 0,3 0 147,1-1 0,-1 0-1,1 0 1,-1-1 0,0 0 0,0-1-1,1 0 1,-2 0 0,12-6-1,0-3 3,0 0-1,0-2 1,32-30-1,-46 40-147,-1-1-1,0-1 1,-1 1-1,1-1 0,-1 0 1,0 0-1,-1 0 1,1 0-1,-1 0 1,0-1-1,-1 0 0,0 0 1,0 1-1,0-1 1,-1 0-1,0-1 1,0-6-1,-1 11-22,-1 0-1,1 0 1,-1 0 0,0 1-1,0-1 1,0 0 0,0 1-1,0-1 1,-1 1 0,1-1-1,-1 1 1,1 0-1,-1 0 1,0 0 0,0 0-1,0 0 1,0 0 0,-1 0-1,1 0 1,0 1 0,-1-1-1,1 1 1,-1 0 0,0 0-1,1 0 1,-5-1 0,0-1-4,-1 1 0,0 1 1,0-1-1,0 1 1,0 0-1,0 1 1,0 0-1,-11 1 1,18-1-33,0 0 0,0 0 0,1 0 0,-1 1 0,0-1 0,0 0 0,0 0 0,0 0 0,0 1 0,1-1 0,-1 0 0,0 1 0,0-1 0,0 1 0,1-1 0,-1 1 0,0 0 0,1-1 0,-1 1 0,1-1 0,-1 1 0,0 0 0,1 0 0,-1-1 0,1 1 0,0 0-1,-1 0 1,1 0 0,0-1 0,-1 1 0,1 0 0,0 0 0,0 0 0,0 0 0,0 0 0,0 0 0,0 1 0,0-1-128,1 1 0,-1-1 1,1 1-1,-1-1 0,1 1 0,0-1 0,-1 1 0,1-1 0,0 0 0,0 1 0,0-1 0,0 0 0,0 0 0,1 0 0,-1 1 0,0-1 0,0-1 0,1 1 1,-1 0-1,3 1 0,6 2-1011,0-2 0,-1 1 0,1-1 0,0 0 0,20 0 0,21-1-4601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497"/>
    </inkml:context>
    <inkml:brush xml:id="br0">
      <inkml:brushProperty name="width" value="0.025" units="cm"/>
      <inkml:brushProperty name="height" value="0.025" units="cm"/>
    </inkml:brush>
  </inkml:definitions>
  <inkml:trace contextRef="#ctx0" brushRef="#br0">177 1 12043,'0'0'1863,"-10"1"390,0 1-1878,0 1 1,0 0-1,0 0 0,1 1 0,-12 6 0,18-8-324,0-1-1,0 1 1,0 0 0,0 0-1,0 0 1,1 0 0,-1 0 0,0 1-1,1-1 1,0 1 0,-1 0-1,1-1 1,0 1 0,1 0-1,-1 0 1,0 1 0,1-1-1,0 0 1,0 0 0,0 1-1,0-1 1,-1 6 0,3-7-59,-1 0 1,1-1-1,-1 1 0,1 0 0,-1-1 1,1 1-1,0-1 0,0 1 1,0-1-1,0 1 0,0-1 1,0 0-1,0 1 0,0-1 1,1 0-1,-1 0 0,0 0 1,1 0-1,-1 0 0,3 1 1,37 19-98,-27-15 29,6 4-62,18 7-764,-1 1-1,-1 2 1,-1 2 0,59 46-1,-94-67 927,1-1 0,0 1-1,-1-1 1,1 1-1,0-1 1,-1 1 0,1 0-1,0-1 1,-1 1 0,1 0-1,-1-1 1,1 1-1,-1 0 1,0 0 0,1-1-1,-1 1 1,0 0-1,1 0 1,-1 0 0,0-1-1,0 1 1,0 0-1,0 0 1,0 0 0,0 0-1,0 0 1,0-1-1,0 1 1,0 0 0,0 0-1,0 0 1,-1 0-1,1-1 1,0 1 0,-1 0-1,1 0 1,-1 0-1,1-1 1,-1 1 0,1 0-1,-1-1 1,1 1 0,-1 0-1,1-1 1,-1 1-1,0-1 1,0 1 0,1-1-1,-1 1 1,0-1-1,0 0 1,1 1 0,-1-1-1,0 0 1,0 0-1,-1 1 1,-56 12 2634,50-11-2519,-27 3 689,-1 0-1,-39-2 1,66-2-750,0-1-1,1-1 1,-1 0 0,0 0 0,1 0 0,-1-1 0,1-1 0,0 1 0,-1-1 0,1-1 0,1 0 0,-1 0 0,0 0 0,-10-9 0,14 10-299,1-1 0,1 1 0,-1-1 1,0 1-1,1-1 0,0 0 1,0 0-1,0 0 0,0 0 1,1 0-1,-1-1 0,1 1 0,0 0 1,0-1-1,1 1 0,0-1 1,-1 1-1,1-1 0,1 1 1,-1 0-1,1-1 0,1-7 1,1 1-484,1 0 1,0 0-1,1 0 1,0 0-1,1 1 1,0 0-1,11-14 1,23-27-3957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2.967"/>
    </inkml:context>
    <inkml:brush xml:id="br0">
      <inkml:brushProperty name="width" value="0.025" units="cm"/>
      <inkml:brushProperty name="height" value="0.025" units="cm"/>
    </inkml:brush>
  </inkml:definitions>
  <inkml:trace contextRef="#ctx0" brushRef="#br0">100 1 10666,'0'0'7671,"-7"13"-7099,-9 20-315,2 0 0,1 0 0,1 1 0,2 1 0,-5 36 0,8-9-189,3 1 0,2 0 1,10 84-1,3-95-136,2-28-13,-13-24 80,1 1 0,-1-1 1,1 1-1,-1-1 0,1 0 0,-1 1 1,1-1-1,-1 0 0,1 1 1,0-1-1,-1 0 0,1 0 0,-1 0 1,1 0-1,0 1 0,-1-1 1,1 0-1,0 0 0,-1 0 1,1 0-1,0 0 0,-1-1 0,1 1 1,0 0-1,-1 0 0,1 0 1,-1 0-1,1-1 0,0 1 0,0-1 1,1-1 41,0 0 1,0 0 0,0 0 0,0 0-1,-1 0 1,1-1 0,-1 1-1,0-1 1,0 1 0,0-1-1,0 1 1,0-1 0,0 0-1,0 1 1,-1-1 0,1-3 0,4-54 185,-4 47-202,0-173-231,-2 102 262,3 90-71,0 0 0,0 0-1,1 0 1,0 0 0,0 0 0,0 0-1,0-1 1,1 0 0,0 0 0,8 9-1,-5-6 24,2 3 40,2 0 0,-1 0 0,1-1 0,0-1 0,1 0 0,0-1 0,1 0 0,0 0 0,0-2 1,0 1-1,1-2 0,0 0 0,0 0 0,0-2 0,1 1 0,-1-2 0,1 0 0,0-1 0,15 0 0,-27-1 11,-1 0 1,1-1-1,0 1 0,-1 0 1,1-1-1,0 0 0,-1 1 1,1-1-1,-1 0 0,1 0 1,-1 0-1,0-1 0,0 1 1,1-1-1,-1 1 0,0-1 0,0 0 1,0 0-1,0 1 0,-1-1 1,1-1-1,0 1 0,-1 0 1,0 0-1,1-1 0,-1 1 1,0 0-1,0-1 0,0 1 1,-1-1-1,1 0 0,-1 1 1,1-1-1,-1 1 0,0-4 1,1 1-57,-1 1-1,-1 0 1,1 0 0,-1-1 0,1 1 0,-1 0 0,0 0 0,0 0 0,-1 0 0,1 0 0,-1 0-1,0 0 1,0 1 0,-1-1 0,1 1 0,-1-1 0,1 1 0,-1 0 0,0 0 0,0 0-1,-6-4 1,6 5-14,-1 0-1,1 0 1,0 0-1,-1 1 0,1-1 1,-1 1-1,1 0 1,-1 0-1,0 1 1,0-1-1,1 1 0,-1-1 1,0 1-1,0 0 1,0 1-1,1-1 0,-1 1 1,0-1-1,1 1 1,-1 0-1,0 1 1,1-1-1,-1 0 0,1 1 1,0 0-1,-1 0 1,1 0-1,0 0 0,0 1 1,0-1-1,1 1 1,-1 0-1,1-1 0,-1 1 1,1 0-1,0 1 1,0-1-1,0 0 1,0 1-1,1-1 0,0 1 1,-1-1-1,1 1 1,0-1-1,1 1 0,-1 6 1,1-8 2,0-1-1,0 1 1,1 0 0,-1 0 0,1-1 0,-1 1-1,1-1 1,0 1 0,-1 0 0,1-1 0,0 1-1,0-1 1,0 0 0,0 1 0,0-1 0,1 0-1,-1 1 1,0-1 0,1 0 0,-1 0 0,1 0-1,-1 0 1,1-1 0,-1 1 0,1 0 0,0-1-1,-1 1 1,1-1 0,0 1 0,-1-1 0,4 1-1,64 6 67,-64-7-33,40 1 75,0-3-1,0-1 0,0-2 1,0-3-1,-1-1 1,54-19-1,-88 24-70,-7 3-28,0 0-1,-1 0 0,1 0 0,0 1 0,0-1 0,-1 0 0,1 1 0,0 0 0,5 0 1,-7 0 30,0 1 1,-1 0-1,1-1 1,0 1-1,0 0 1,-1 0 0,1 0-1,0-1 1,-1 1-1,1 0 1,-1 0-1,1 0 1,-1 0 0,1 0-1,-1 0 1,0 0-1,1 0 1,-1 0-1,0 0 1,0 0 0,0 1-1,0-1 1,0 0-1,0 0 1,0 0-1,0 0 1,-1 2-1,1-2-11,0 1-1,0 0 0,0-1 0,0 1 0,0-1 1,0 1-1,0 0 0,1-1 0,-1 1 0,0-1 1,1 1-1,-1-1 0,1 1 0,0-1 0,0 1 1,-1-1-1,1 1 0,0-1 0,0 0 0,0 0 0,1 1 1,-1-1-1,0 0 0,0 0 0,3 1 0,1 0 6,0-1-1,0 0 0,0 0 0,0 0 1,0-1-1,0 0 0,7 0 0,-10 0-4,36-3 178,-1-1 0,0-2-1,0-1 1,50-17-1,-52 13-819,1 1-1,0 2 0,1 2 1,51-3-1,-86 9 607,0 0-1,0 0 1,0 1-1,1-1 1,-1 1-1,0-1 1,0 1-1,0 0 1,0 0 0,0 0-1,0 0 1,-1 0-1,1 0 1,0 0-1,0 1 1,-1-1-1,1 1 1,-1-1-1,2 3 1,22 40-785,1 0-8163,-4-26-2742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43.466"/>
    </inkml:context>
    <inkml:brush xml:id="br0">
      <inkml:brushProperty name="width" value="0.025" units="cm"/>
      <inkml:brushProperty name="height" value="0.025" units="cm"/>
    </inkml:brush>
  </inkml:definitions>
  <inkml:trace contextRef="#ctx0" brushRef="#br0">0 303 13357,'12'2'646,"60"6"563,0-4 1,103-5-1,158-27 587,-271 22-1348,2162-234 1895,-1791 203-2072,-2 33-5405,-336 13 794,-22 0-2653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460"/>
    </inkml:context>
    <inkml:brush xml:id="br0">
      <inkml:brushProperty name="width" value="0.025" units="cm"/>
      <inkml:brushProperty name="height" value="0.025" units="cm"/>
    </inkml:brush>
  </inkml:definitions>
  <inkml:trace contextRef="#ctx0" brushRef="#br0">42 0 14029,'0'0'8723,"-2"12"-7596,-6 62-166,4 133 0,5-136-2536,-4-49-193,3-22 1642,0 0 0,0 1-1,0-1 1,0 0 0,0 1 0,0-1 0,0 0-1,0 1 1,-1-1 0,1 0 0,0 1 0,0-1-1,0 0 1,0 0 0,-1 1 0,1-1 0,0 0-1,0 0 1,-1 1 0,1-1 0,0 0 0,0 0-1,-1 0 1,1 1 0,0-1 0,-1 0 0,1 0 0,0 0-1,-1 0 1,1 0 0,0 0 0,-1 0 0,1 0-1,0 0 1,-1 0 0,1 0 0,0 0 0,-1 0-1,1 0 1,0 0 0,-1 0 0,1 0 0,0 0-1,-1 0 1,1 0 0,0-1 0,0 1 0,-1 0-1,1 0 1,0 0 0,-1 0 0,1-1 0,0 1-1,0 0 1,0 0 0,-1-1 0,1 1 0,0 0 0,0-1-1,0 1 1,-1 0 0,1 0 0,0-1 0,-11-15-5800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0.820"/>
    </inkml:context>
    <inkml:brush xml:id="br0">
      <inkml:brushProperty name="width" value="0.025" units="cm"/>
      <inkml:brushProperty name="height" value="0.025" units="cm"/>
    </inkml:brush>
  </inkml:definitions>
  <inkml:trace contextRef="#ctx0" brushRef="#br0">0 230 12011,'0'0'9439,"11"5"-7987,-7-2-1298,1-1 0,0 0 0,0 0 0,1 0 1,-1-1-1,0 0 0,0 0 0,1 0 0,-1-1 0,0 0 1,1 0-1,-1 0 0,1-1 0,-1 1 0,0-1 0,0 0 1,1-1-1,-1 1 0,0-1 0,0 0 0,0-1 0,-1 1 1,1-1-1,5-3 0,3-3 73,0 0 0,0-1 1,-1-1-1,-1 1 0,1-2 0,-2 0 0,0 0 1,0-1-1,-1 0 0,0 0 0,-1-1 1,-1-1-1,-1 1 0,0-1 0,8-28 0,12 110-1022,-17-47 47,1-1 0,1-1 0,0 0 0,2 0 1,0-1-1,0-1 0,2 0 0,22 19 0,-26-24 256,9 11-4035,-7-2-1564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289"/>
    </inkml:context>
    <inkml:brush xml:id="br0">
      <inkml:brushProperty name="width" value="0.025" units="cm"/>
      <inkml:brushProperty name="height" value="0.025" units="cm"/>
    </inkml:brush>
  </inkml:definitions>
  <inkml:trace contextRef="#ctx0" brushRef="#br0">1 214 11243,'0'0'6950,"10"1"-4409,-4 0-2329,0-1-1,0 0 1,-1 0 0,1 0-1,0-1 1,0 1-1,-1-1 1,1-1 0,0 1-1,-1-1 1,1 0-1,-1 0 1,0-1 0,1 0-1,-1 0 1,-1 0-1,1 0 1,0-1 0,-1 0-1,0 0 1,7-7-1,-6 4-127,-1 1 0,0-1 0,0 0-1,0 0 1,-1 0 0,0 0 0,0-1-1,-1 1 1,0-1 0,0 0 0,-1 0-1,0 1 1,0-1 0,-1 0 0,-1-13-1,1 20-101,0-1-1,0 1 0,1 0 0,-1-1 1,-1 1-1,1 0 0,0 0 1,0-1-1,0 1 0,-1 0 1,1 0-1,0-1 0,-1 1 0,1 0 1,-1 0-1,0 0 0,1 0 1,-1 0-1,0 0 0,0 0 0,0 0 1,1 0-1,-1 0 0,0 0 1,0 0-1,0 1 0,-1-1 1,1 0-1,0 1 0,0-1 0,0 1 1,0-1-1,-1 1 0,1 0 1,0-1-1,0 1 0,-1 0 0,1 0 1,0 0-1,0 0 0,-1 0 1,1 0-1,0 0 0,0 0 0,-1 1 1,1-1-1,0 0 0,0 1 1,-2 0-1,-2 1-24,0 0 0,1 0 0,0 0 0,-1 1 0,1 0 0,0-1 0,1 1-1,-1 1 1,0-1 0,1 0 0,-6 9 0,3-3 31,0 1 1,1 0-1,0 0 0,1 1 0,0-1 1,1 1-1,0 0 0,-2 20 0,5-28 11,0 0-1,-1 0 1,2 0-1,-1 0 1,0-1-1,1 1 1,-1 0-1,1 0 1,0-1-1,0 1 0,0 0 1,0-1-1,0 1 1,1-1-1,-1 1 1,1-1-1,0 0 1,-1 1-1,1-1 1,0 0-1,0 0 1,1-1-1,-1 1 1,0 0-1,1-1 1,-1 1-1,1-1 1,-1 0-1,1 1 0,-1-2 1,1 1-1,0 0 1,0 0-1,-1-1 1,1 1-1,0-1 1,0 0-1,5 0 1,7 0 41,0 0 0,0-1 0,-1-1 1,1 0-1,-1-1 0,1 0 0,-1-1 0,0-1 1,0 0-1,-1-1 0,1-1 0,-1 0 1,-1 0-1,21-17 0,-19 17-93,-10 12 45,-12 26 154,7-29-103,0 0 1,0 1 0,0-1-1,0 0 1,0 1 0,1-1-1,0 0 1,-1 1 0,1-1-1,0 0 1,0 5 0,3-6 1,1-1 0,-1 0 1,0 1-1,0-1 0,0 0 1,1-1-1,-1 1 1,0-1-1,0 1 0,0-1 1,1 0-1,-1 0 0,0 0 1,0-1-1,4-2 1,0 0-228,-1 1 0,1-1-1,1 1 1,-1 0 0,0 1 0,1 0 0,-1 0 0,1 1 0,8-1 0,-15 3 35,0 1-1,0 0 0,0 0 1,0 0-1,-1 0 0,1 0 1,-1 0-1,1 0 1,-1 0-1,0 0 0,0 0 1,0 0-1,0 0 0,0 0 1,0 0-1,-1 2 1,1 12-5068,3-11-1848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216"/>
    </inkml:context>
    <inkml:brush xml:id="br0">
      <inkml:brushProperty name="width" value="0.025" units="cm"/>
      <inkml:brushProperty name="height" value="0.025" units="cm"/>
    </inkml:brush>
  </inkml:definitions>
  <inkml:trace contextRef="#ctx0" brushRef="#br0">38 81 7591,'0'0'11141,"-6"12"-9833,0 1-666,1 1-1,1 0 0,0 0 0,0 0 1,2 0-1,0 0 0,-1 25 0,2-13 153,1-18-578,-1 0-1,1 0 0,0 0 0,1 1 0,0-1 0,2 9 0,-2-15-177,0 0-1,0-1 0,0 1 0,-1 0 1,2 0-1,-1-1 0,0 1 0,0-1 0,0 1 1,1-1-1,-1 0 0,1 1 0,-1-1 1,1 0-1,-1 0 0,1 0 0,0 0 1,0 0-1,-1 0 0,1-1 0,0 1 0,0-1 1,0 1-1,0-1 0,0 0 0,0 1 1,0-1-1,0 0 0,-1 0 0,5-1 0,1 0 101,0 0-1,0-1 0,0 0 1,0 0-1,0-1 0,-1 0 1,1 0-1,-1-1 0,0 1 1,0-1-1,0-1 0,0 1 0,0-1 1,7-9-1,5-5-46,-1-1 0,25-39 0,-32 45-197,-1 0-1,-1-1 0,0 0 0,-1 0 0,0-1 1,-1 1-1,-1-2 0,-1 1 0,0 0 1,2-28-1,-30 86-3603,-24 74-6885,32-75 5361,6-17 659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1.561"/>
    </inkml:context>
    <inkml:brush xml:id="br0">
      <inkml:brushProperty name="width" value="0.025" units="cm"/>
      <inkml:brushProperty name="height" value="0.025" units="cm"/>
    </inkml:brush>
  </inkml:definitions>
  <inkml:trace contextRef="#ctx0" brushRef="#br0">6 1 8552,'0'0'9193,"-6"68"-7912,6-47-384,0-1-481,14-2-320,3-6 0,3-6-64,7-6-96,3 0-672,-4-9-802,3-9-1152,-7-4-1442,3-1-5798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079"/>
    </inkml:context>
    <inkml:brush xml:id="br0">
      <inkml:brushProperty name="width" value="0.025" units="cm"/>
      <inkml:brushProperty name="height" value="0.025" units="cm"/>
    </inkml:brush>
  </inkml:definitions>
  <inkml:trace contextRef="#ctx0" brushRef="#br0">99 0 6246,'0'0'9171,"-11"12"-7180,4-5-1701,-42 51 1610,45-53-1593,0 0-1,1 1 1,0 0-1,0 0 0,0-1 1,1 2-1,0-1 1,0 0-1,0 0 1,1 1-1,-1 9 0,2-16-257,1 1 0,-1-1-1,0 1 1,1-1 0,-1 1-1,1-1 1,-1 1-1,1-1 1,-1 0 0,1 1-1,-1-1 1,1 0 0,0 0-1,-1 1 1,1-1 0,-1 0-1,1 0 1,0 0-1,-1 0 1,1 1 0,-1-1-1,1 0 1,0 0 0,-1 0-1,1-1 1,0 1 0,-1 0-1,1 0 1,-1 0-1,1 0 1,0-1 0,-1 1-1,1 0 1,-1 0 0,2-1-1,24-10 1426,-19 4-1291,0-1 1,-1 1-1,0-1 1,0-1-1,8-14 1,0-14-2284,-17 133-2010,3-95 3902,0 0 0,1 0 0,-1 0 0,1 0 0,-1 0 0,1 0 0,-1 0 0,1 0 0,0 0 1,-1-1-1,1 1 0,0 0 0,0 0 0,-1-1 0,1 1 0,0 0 0,0-1 0,0 1 0,0-1 0,0 1 0,0-1 0,0 0 0,0 1 0,0-1 1,0 0-1,0 0 0,0 0 0,0 0 0,0 0 0,0 0 0,0 0 0,1 0 0,-1 0 0,0 0 0,0 0 0,0-1 0,0 1 0,0 0 0,1-2 0,4 1-551,-1 0-1,0-1 1,1 0-1,-1 0 1,0 0-1,7-4 1,30-35-5698,-24 14 6401,-11 2 6558,-11 39-705,-11 10-4062,4-6-784,-2 10 368,2 1 0,1 1 0,1 0 0,1 0-1,-5 46 1,4 80 19,11-186-1286,2 1 0,1 0 0,1 0 0,2 0 0,11-27 0,5-23-615,-15 45 432,22-54 1,-31 87 124,0 0 1,1 0-1,-1 0 1,0 1-1,1-1 1,-1 0 0,0 0-1,1 0 1,-1 0-1,1 0 1,0 1-1,-1-1 1,1 0-1,0 1 1,-1-1 0,1 0-1,0 1 1,0-1-1,0 1 1,-1-1-1,1 1 1,0-1-1,0 1 1,0 0 0,0-1-1,0 1 1,0 0-1,1 0 1,0 0-3,-1 1 0,1-1 0,-1 1 0,0 0 0,0 0 0,1 0 0,-1 0 0,0-1 0,0 2 0,0-1 0,0 0 0,0 0 0,0 0 1,0 0-1,0 1 0,0 0 0,3 6 14,0-1 0,-1 1 0,1 0 0,-2 0 0,4 12 0,-6-18 10,0 0 0,0 0-1,0-1 1,0 1 0,0 0-1,0 0 1,-1-1 0,1 1-1,-1 0 1,1-1 0,-1 1-1,0 0 1,1-1 0,-1 1-1,0-1 1,0 1-1,0-1 1,0 0 0,0 1-1,0-1 1,-1 0 0,-1 2-1,-1 0 86,0 0-1,-1-1 0,1 1 1,-1-1-1,1 0 0,-1 0 1,-8 2-1,-4 0 192,0-1 1,0-1 0,-29 1-1,44-3-685,0 0 0,0 0 0,0 0 0,0 0-1,1-1 1,-1 1 0,0 0 0,0-1 0,0 1 0,0-1 0,1 0-1,-1 0 1,0 1 0,1-1 0,-1 0 0,-1-2 0,4-5-4869,19-1 1470,5 4-1333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2.455"/>
    </inkml:context>
    <inkml:brush xml:id="br0">
      <inkml:brushProperty name="width" value="0.025" units="cm"/>
      <inkml:brushProperty name="height" value="0.025" units="cm"/>
    </inkml:brush>
  </inkml:definitions>
  <inkml:trace contextRef="#ctx0" brushRef="#br0">21 1 6374,'0'0'13709,"-15"69"-13036,9-48-193,6 0-224,0-6-192,0-5-32,0-5 0,6-5-416,3 0-1153,6-11-1827,-2-13-2209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053"/>
    </inkml:context>
    <inkml:brush xml:id="br0">
      <inkml:brushProperty name="width" value="0.025" units="cm"/>
      <inkml:brushProperty name="height" value="0.025" units="cm"/>
    </inkml:brush>
  </inkml:definitions>
  <inkml:trace contextRef="#ctx0" brushRef="#br0">87 1 15439,'0'0'2007,"-7"11"-262,-1 4-1291,0 1-1,0 1 0,2 0 0,0 0 0,1 0 0,1 0 0,-4 34 0,7 184-561,2-214-2042,-3-41 2043,0-1 1,-8-34-1,6 35 635,0 0 1,-1-35-1,30 65-496,-10-1-45,2 0 0,-1-1-1,25 9 1,-35-15-98,0 0 0,1 0 0,-1-1 0,1 0 1,0 0-1,-1 0 0,1-1 0,0 0 0,-1 0 0,1-1 0,-1 0 0,12-2 1,-19 3 116,0 0 1,0 0 0,0 0 0,0 0 0,0 0 0,0 0 0,0 0 0,0 0-1,0-1 1,0 1 0,0 0 0,1 0 0,-1-1 0,0 1 0,0-1-1,0 1 1,0-1 0,0 1 0,1-1 0,-1 1 0,0-1 0,0 0-1,1 1 1,-1-1 0,1 0 0,-1 0 0,0 1 0,1-1 0,-1 0-1,1 0 1,0 0 0,-1 0 0,1 0 0,0 0 0,0 0 0,-1 0 0,1 0-1,0 1 1,0-1 0,0 0 0,0 0 0,0 0 0,0 0 0,0 0-1,1 0 1,-1 0 0,0 0 0,0 0 0,1 0 0,-1 0 0,1 0-1,-1 0 1,1 1 0,-1-1 0,1 0 0,-1 0 0,1 1 0,0-1 0,-1 0-1,1 1 1,0-1 0,1-1 0,-5 5 54,0-1-1,-1 0 1,1 1-1,1 0 1,-1 0-1,0 0 1,1 0 0,-1 0-1,1 0 1,0 1-1,0-1 1,0 1-1,0-1 1,1 1 0,-1 0-1,1 0 1,0-1-1,0 1 1,1 0-1,-1 0 1,1 0 0,0 0-1,0 0 1,0 0-1,1 5 1,1-8-2,-1 0 0,1 0 1,-1 0-1,1 0 0,0-1 0,0 1 0,-1 0 1,1-1-1,0 1 0,0-1 0,0 1 1,0-1-1,0 0 0,0 0 0,-1 0 1,1 0-1,0 0 0,0 0 0,2-1 1,40-6 1189,-32 2-1322,-1-1 0,1 0 0,-1 0 0,0-1 0,0-1 0,-1 1 0,0-2 0,-1 1 1,0-2-1,0 1 0,12-19 0,-20 27-600,-13 41-102,10-38 841,0 1 0,1-1 1,-1 1-1,1 0 0,0 0 0,0 0 1,0 0-1,0 0 0,0 0 0,1 0 1,-1 0-1,1 0 0,0 0 0,0 0 1,0 0-1,1 0 0,-1 1 0,1-1 1,1 5-1,-1-7 16,1 0 0,-1 0 0,1 0 1,-1 0-1,1-1 0,0 1 0,-1 0 0,1-1 0,0 1 1,0-1-1,-1 0 0,1 0 0,0 1 0,0-1 0,0 0 1,-1 0-1,1-1 0,0 1 0,0 0 0,-1-1 0,3 0 1,38-13 1638,-30 7-1599,-1-1 0,0-1 0,0 1 0,-1-2 0,0 0 1,-1 0-1,0-1 0,-1 0 0,0 0 0,11-22 0,-13 23-250,-2 0-1,1-1 0,-1 1 0,-1-1 0,0 0 1,0 0-1,-1 0 0,-1 0 0,0-1 1,0 1-1,-1 0 0,-1-1 0,-2-16 0,3 27 109,0 0 0,0 0 0,-1 0 0,1 0 0,0 0 0,-1 0-1,1 0 1,-1 0 0,1 0 0,-1 0 0,0 0 0,1 0 0,-1 0-1,0 1 1,1-1 0,-1 0 0,0 1 0,0-1 0,0 0-1,0 1 1,1-1 0,-1 1 0,0-1 0,0 1 0,0 0 0,0-1-1,0 1 1,0 0 0,0 0 0,0 0 0,0 0 0,-1-1 0,1 1-1,0 1 1,0-1 0,0 0 0,0 0 0,0 0 0,-1 1 0,-1 0 14,0 0 0,0 0 0,0 0 0,0 1 1,0-1-1,0 1 0,0 0 0,1-1 0,-1 1 1,1 1-1,-5 3 0,-1 4 31,1 1 0,0-1-1,1 1 1,0 0 0,0 1 0,1-1 0,1 1-1,0 0 1,1 0 0,0 1 0,1-1 0,0 1-1,1-1 1,0 1 0,1-1 0,3 25 0,-1-31-13,0 0 0,0-1 1,1 1-1,0-1 0,0 0 1,0 1-1,0-1 0,1-1 0,0 1 1,0 0-1,0-1 0,0 0 1,1 0-1,8 6 0,-10-9-400,0 1 0,0 0 0,0-1 0,0 0 0,0 0 0,0 0 0,0 0 0,0 0 0,0-1 0,5 1 0,-2-3-4903,-5-6-2241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385"/>
    </inkml:context>
    <inkml:brush xml:id="br0">
      <inkml:brushProperty name="width" value="0.025" units="cm"/>
      <inkml:brushProperty name="height" value="0.025" units="cm"/>
    </inkml:brush>
  </inkml:definitions>
  <inkml:trace contextRef="#ctx0" brushRef="#br0">0 0 15310,'0'0'2147,"47"45"-12685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3.713"/>
    </inkml:context>
    <inkml:brush xml:id="br0">
      <inkml:brushProperty name="width" value="0.025" units="cm"/>
      <inkml:brushProperty name="height" value="0.025" units="cm"/>
    </inkml:brush>
  </inkml:definitions>
  <inkml:trace contextRef="#ctx0" brushRef="#br0">43 1 10186,'0'0'11792,"-1"13"-11589,-18 163 1228,9-104-35,-2 81 0,12-152-1355,0 0-1,0 0 1,0 1 0,0-1 0,0 0 0,0 0 0,0 0 0,0 0 0,1 0-1,-1 0 1,0 0 0,1 1 0,-1-1 0,1 0 0,-1 0 0,1 0 0,0-1 0,-1 1-1,1 0 1,0 0 0,0 0 0,-1 0 0,1-1 0,0 1 0,0 0 0,1 0 0,0 0 55,0-1 1,0 0-1,0 1 1,0-1-1,0 0 1,0 0 0,0 0-1,0 0 1,0 0-1,0-1 1,0 1 0,-1-1-1,5-1 1,4-2 258,0 0 1,0-1-1,0-1 1,13-10-1,-1-1-276,-2-2-1,1 0 1,-2-2 0,-1 0-1,-1-1 1,0 0-1,-2-2 1,17-32 0,-21 33-1531,-1-1 1,12-42 0,-22 66 1320,0 0 0,0 0-1,-1 0 1,1 0 0,0 0 0,0 0 0,0 0 0,0 0-1,-1 0 1,1 0 0,0 1 0,0-1 0,0 0 0,0 0-1,-1 0 1,1 0 0,0 0 0,0 0 0,0 0 0,0 0-1,-1 0 1,1 0 0,0-1 0,0 1 0,0 0 0,0 0 0,0 0-1,-1 0 1,1 0 0,0 0 0,0 0 0,0 0 0,0 0-1,0 0 1,-1-1 0,1 1 0,0 0 0,0 0 0,0 0-1,0 0 1,0 0 0,0 0 0,0-1 0,0 1 0,0 0-1,-1 0 1,1 0 0,0 0 0,0-1 0,0 1 0,0 0 0,0 0-1,0 0 1,0 0 0,0-1 0,0 1 0,0 0 0,0 0-1,0 0 1,1 0 0,-1-1 0,0 1 0,0 0 0,0 0-1,-12 6-7859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137"/>
    </inkml:context>
    <inkml:brush xml:id="br0">
      <inkml:brushProperty name="width" value="0.025" units="cm"/>
      <inkml:brushProperty name="height" value="0.025" units="cm"/>
    </inkml:brush>
  </inkml:definitions>
  <inkml:trace contextRef="#ctx0" brushRef="#br0">5 93 11339,'0'0'2786,"0"12"-90,-1-3-2179,-2 50 1545,3-57-2050,0 0-1,0 0 0,0 0 1,1 0-1,-1 0 0,1 0 1,-1 0-1,1 0 1,-1 0-1,1 0 0,0 0 1,0-1-1,0 1 0,0 0 1,1-1-1,-1 1 1,0-1-1,1 1 0,-1-1 1,0 1-1,1-1 0,0 0 1,-1 0-1,1 0 1,0 0-1,0 0 0,-1 0 1,1-1-1,2 2 0,2-2-42,-1 0 0,0 1 0,1-2 0,-1 1-1,0-1 1,1 1 0,-1-2 0,0 1 0,0 0-1,0-1 1,0 0 0,0 0 0,0-1-1,0 1 1,-1-1 0,1 0 0,-1 0 0,0-1-1,0 1 1,0-1 0,0 0 0,3-5 0,1-1-98,0 0 1,-1-1-1,0 0 1,-1-1-1,0 1 1,-1-1-1,0 0 1,3-14 0,-7 24 177,-1 1 1,1 0 0,-1-1-1,1 1 1,-1-1 0,0 1-1,0-1 1,1 1 0,-1-1-1,0 1 1,0-1-1,0 1 1,-1-1 0,1 1-1,0-1 1,-1 1 0,1-1-1,-1 1 1,1 0 0,-1-1-1,-1-1 1,1 2 36,0 1 0,0-1-1,0 1 1,0-1 0,0 1 0,0 0-1,0-1 1,0 1 0,0 0 0,0 0-1,0 0 1,-1 0 0,1 0 0,0 0-1,0 0 1,0 1 0,0-1 0,0 0-1,0 1 1,0-1 0,-2 1-1,-3 2 192,-1 0 0,1 1 0,0-1 0,1 1 0,-1 0 0,1 1 0,-10 9 0,13-12-263,0 1 0,0-1 0,0 1 0,0 0 0,0-1 0,1 1 0,0 0 0,-1 0 0,1 0 0,0 0 0,0 1 0,1-1 0,-1 0 0,1 0 1,-1 0-1,1 1 0,0-1 0,0 0 0,1 0 0,-1 1 0,1-1 0,-1 0 0,1 0 0,0 0 0,0 0 0,1 0 0,-1 0 0,1 0 0,-1 0 0,1 0 0,2 2 0,0-1 62,-1 0-1,1 0 0,1 0 0,-1-1 1,0 1-1,1-1 0,-1-1 1,1 1-1,0 0 0,0-1 0,0 0 1,1 0-1,-1-1 0,0 1 0,1-1 1,-1 0-1,10 0 0,-10-1 57,1 0 0,0-1 0,-1 1 0,1-1 0,-1 0 0,1-1 0,-1 1 0,1-1 0,-1 0 0,0 0 0,0-1 0,0 0 0,0 0 0,5-3 0,-8 3-89,0 1 1,0 0-1,0 0 0,0-1 0,0 1 1,0-1-1,0 0 0,-1 0 1,0 1-1,1-1 0,-1 0 1,0 0-1,-1 0 0,1 0 1,0-1-1,-1 1 0,0 0 0,1 0 1,-1 0-1,0 0 0,-1 0 1,1 0-1,-1-1 0,1 1 1,-1 0-1,0 0 0,-2-4 1,0 1-276,1 1 1,-1-1 0,-1 1-1,1 0 1,-1 0 0,-5-5 0,-10-14-3562,8-2-6613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4.479"/>
    </inkml:context>
    <inkml:brush xml:id="br0">
      <inkml:brushProperty name="width" value="0.025" units="cm"/>
      <inkml:brushProperty name="height" value="0.025" units="cm"/>
    </inkml:brush>
  </inkml:definitions>
  <inkml:trace contextRef="#ctx0" brushRef="#br0">153 3 7944,'0'0'16148,"-10"-1"-16004,9 1-146,-45-1 92,44 0-94,1 1 0,-1 0 0,1 0 0,-1 0 0,0 0 0,1 0-1,-1 1 1,1-1 0,-1 0 0,1 1 0,-1-1 0,1 1 0,0 0 0,-1-1-1,1 1 1,0 0 0,-1 0 0,1 0 0,0 0 0,0 0 0,-1 0 0,1 0-1,0 0 1,0 0 0,1 0 0,-1 1 0,0-1 0,0 0 0,0 1 0,1-1-1,-1 1 1,0 1 0,2-1-39,-1-1-1,1 0 1,-1 0-1,1 0 1,0 0-1,-1 0 1,1 0 0,0 0-1,0-1 1,0 1-1,-1 0 1,1 0-1,0 0 1,0-1-1,0 1 1,0-1-1,1 1 1,-1-1-1,0 1 1,0-1 0,0 0-1,0 1 1,0-1-1,1 0 1,1 0-1,42 7-121,-28-4-136,-11-2 215,50 15-612,-54-16 633,-1 1 0,1 0 1,-1-1-1,1 1 1,-1 0-1,1 0 0,-1-1 1,0 1-1,1 0 1,-1 0-1,0 1 0,0-1 1,0 0-1,1 0 1,-1 1-1,-1-1 0,1 0 1,0 1-1,0-1 1,0 1-1,-1-1 0,1 1 1,-1-1-1,1 1 1,-1 0-1,0-1 0,0 1 1,1 0-1,-1 1 0,-1-1 102,0 0-1,0-1 1,0 1-1,0-1 1,0 0-1,0 1 1,0-1-1,0 0 1,-1 1-1,1-1 1,0 0-1,-1 0 1,1 0-1,-1 0 1,1 0-1,-1-1 1,0 1-1,1 0 1,-1-1-1,0 1 1,-2 0-1,-47 9 1126,40-8-943,-21 2 507,-60 2 0,92-6-791,-1 0 0,0 0 0,1 0 0,-1 0 0,0 0 0,1 0 0,-1 0-1,1-1 1,-1 1 0,0 0 0,1 0 0,-1-1 0,1 1 0,-1 0 0,1-1 0,-1 1 0,1-1 0,-1 1 0,1-1 0,-1 1 0,1-1 0,0 1 0,-1-1 0,1 1 0,0-1-1,-1 1 1,1-1 0,0 0 0,0 1 0,-1-1 0,1 1 0,0-1 0,0 0 0,0 1 0,0-1 0,0 0 0,0 1 0,0-1 0,0 0 0,0 1 0,0-1 0,0 1 0,1-1 0,-1 0-1,1 0 1,12-31-4886,7 3-456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5:55.075"/>
    </inkml:context>
    <inkml:brush xml:id="br0">
      <inkml:brushProperty name="width" value="0.025" units="cm"/>
      <inkml:brushProperty name="height" value="0.025" units="cm"/>
    </inkml:brush>
  </inkml:definitions>
  <inkml:trace contextRef="#ctx0" brushRef="#br0">94 0 14894,'0'0'1853,"-3"14"-220,-7 22-731,-7 29 2541,-19 127 1,33-64-2725,3-119-269,0-11 329,-1-16-725,-1 0 0,-8-32 0,6 33-216,1 0-1,-2-33 1,34 68-559,-19-10 734,1 0 0,0-1 1,1 0-1,0-1 0,0 0 0,0-1 0,0-1 0,1 0 1,0 0-1,0-1 0,0-1 0,0 0 0,0-1 1,0 0-1,1-1 0,18-3 0,-7-4 137,-25 6-136,1 1 1,-1-1-1,1 1 1,-1 0 0,1-1-1,0 1 1,-1-1-1,0 1 1,1-1 0,-1 0-1,1 1 1,-1-1-1,0 1 1,1-1 0,-1 0-1,0 1 1,1-1-1,-1 0 1,0 1 0,0-1-1,0 0 1,0 1-1,0-1 1,0 0 0,0 0-1,0 1 1,0-1-1,0 0 1,0 1 0,0-1-1,-1 0 1,1 1 0,0-2-1,-2 1-13,-1 1 0,1-1 0,0 1 0,-1-1 0,1 1 1,0 0-1,0 0 0,-1 0 0,1 0 0,0 0 0,-1 0 0,1 1 0,0-1 0,-3 2 0,0 0-9,0 1 1,0-1-1,0 1 0,1 0 0,0 1 1,-1-1-1,1 1 0,0 0 1,-4 5-1,7-7 13,-1 0 0,0 0 0,1-1 1,-1 1-1,1 1 0,0-1 0,0 0 1,-1 0-1,2 0 0,-1 1 0,0-1 0,0 0 1,1 1-1,-1-1 0,1 1 0,0-1 0,-1 1 1,1-1-1,0 1 0,1-1 0,-1 0 1,1 5-1,1-6 9,-1 1 1,1-1 0,-1 0-1,1 0 1,-1 0-1,1 0 1,0 0 0,-1 0-1,1 0 1,0 0 0,0-1-1,0 1 1,0-1-1,0 1 1,0-1 0,-1 0-1,1 0 1,0 0-1,0 0 1,3 0 0,44-3 386,-46 3-378,18-4 59,0 0-1,40-15 1,27-5-402,-88 24 308,1 0 0,-1 1 0,1-1 0,-1 0 0,1 0 0,-1 0 0,1 1 0,-1-1 0,0 0 0,1 0 0,-1 1 0,1-1 0,-1 0 0,0 1-1,1-1 1,-1 0 0,0 1 0,1-1 0,-1 1 0,0-1 0,0 1 0,0-1 0,1 1 0,-1-1 0,0 0 0,0 1 0,0-1 0,0 1 0,0-1-1,0 1 1,0-1 0,0 1 0,0-1 0,0 1 0,0-1 0,0 1 0,0-1 0,0 1 0,0-1 0,-1 1 0,1-1 0,0 1 0,0-1 0,0 0-1,-1 2 1,-8 24 317,6-20-160,0 0 0,1 0 0,0-1 1,0 2-1,1-1 0,0 0 0,0 0 1,0 6-1,1-10-227,0-1 1,0 0-1,0 0 1,0 0-1,1 0 1,-1 0-1,0 0 1,1 0-1,-1 0 1,0 0-1,1 0 1,-1 0-1,1 0 1,0 0-1,-1 0 1,1 0-1,0 0 1,0 0-1,-1-1 1,2 2-1,0-1-465,0 0-1,0-1 1,-1 1-1,1-1 1,0 1 0,0-1-1,0 0 1,0 0-1,0 1 1,0-1 0,0-1-1,-1 1 1,1 0-1,0 0 1,0-1-1,2 0 1,19-7-14977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4.924"/>
    </inkml:context>
    <inkml:brush xml:id="br0">
      <inkml:brushProperty name="width" value="0.025" units="cm"/>
      <inkml:brushProperty name="height" value="0.025" units="cm"/>
    </inkml:brush>
  </inkml:definitions>
  <inkml:trace contextRef="#ctx0" brushRef="#br0">0 155 13357,'0'0'5482,"1"-10"-3341,-1 7-1988,0-1-1,1 1 1,-1-1 0,1 1 0,0 0 0,0-1 0,0 1-1,0-1 1,0 1 0,1 0 0,0 0 0,-1 0-1,1 0 1,0 0 0,0 0 0,1 1 0,-1-1-1,1 1 1,-1-1 0,1 1 0,0 0 0,0 0 0,5-3-1,-2 2 110,-1 0 0,1 0 1,0 1-1,0 0 0,0 0 0,1 1 0,-1-1 0,0 1 0,1 0 0,8 1 0,-14 0-269,-1 1 0,1 0 0,0 0 0,0-1 0,0 1 0,-1 0 0,1 0 0,0 0 0,-1 0 0,1 0 0,-1 0-1,1 0 1,-1 0 0,1 0 0,-1 0 0,0 0 0,0 0 0,1 0 0,-1 1 0,0-1 0,0 0 0,0 0 0,0 0 0,0 0 0,-1 2 0,-1 33 46,0-28-41,0-1 0,-1 1-1,1-1 1,-2 0 0,-3 8 0,4-10-37,0 0 0,0-1 0,1 1 1,0 0-1,0 0 0,0 1 0,1-1 0,0 0 0,0 1 1,0-1-1,1 0 0,0 11 0,1-15 48,0 0 1,0 0-1,0 0 0,1 0 0,-1 0 1,0-1-1,1 1 0,-1 0 1,1 0-1,-1-1 0,1 1 0,-1-1 1,1 0-1,-1 1 0,1-1 1,-1 0-1,1 0 0,0 0 0,-1 0 1,1 0-1,-1 0 0,3-1 0,39-2 846,-30-1-742,-1 0 1,1-1 0,-1 0-1,0-1 1,0 0-1,-1-1 1,0 0 0,0-1-1,-1 0 1,16-17-1,-20 21-301,-1-2-1,0 1 0,-1 0 1,1-1-1,-1 0 1,0 0-1,0 0 0,-1-1 1,1 1-1,-2-1 0,1 0 1,-1 0-1,0 0 0,0 0 1,-1 0-1,0 0 0,0 0 1,-1-1-1,0 1 0,-1-14 1,0 20-105,1 0 1,-1 0 0,1 0-1,-1 0 1,0 0 0,0 0-1,0 0 1,1 0-1,-1 0 1,0 1 0,0-1-1,0 0 1,0 1-1,0-1 1,0 0 0,0 1-1,-1-1 1,1 1-1,0 0 1,0-1 0,0 1-1,-1 0 1,1 0 0,0 0-1,0-1 1,0 1-1,-1 1 1,1-1 0,0 0-1,0 0 1,0 0-1,-1 1 1,1-1 0,0 0-1,0 1 1,0-1 0,0 1-1,0 0 1,0-1-1,0 1 1,0 0 0,0-1-1,0 1 1,0 0-1,0 0 1,0 0 0,-1 2-1,1 12-4490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8.844"/>
    </inkml:context>
    <inkml:brush xml:id="br0">
      <inkml:brushProperty name="width" value="0.025" units="cm"/>
      <inkml:brushProperty name="height" value="0.025" units="cm"/>
    </inkml:brush>
  </inkml:definitions>
  <inkml:trace contextRef="#ctx0" brushRef="#br0">1 0 15310,'0'0'5862,"14"6"-5008,42 16-598,44 17 235,-2 4 1,126 75-1,-198-100-1220,-18-11-1,1-1 1,0 0 0,1 0 0,-1-1-1,1 0 1,0 0 0,0-1 0,16 4 0,-23-22-8784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267"/>
    </inkml:context>
    <inkml:brush xml:id="br0">
      <inkml:brushProperty name="width" value="0.025" units="cm"/>
      <inkml:brushProperty name="height" value="0.025" units="cm"/>
    </inkml:brush>
  </inkml:definitions>
  <inkml:trace contextRef="#ctx0" brushRef="#br0">33 297 9001,'0'0'2028,"-5"12"-442,-1 2-912,1 0 0,1 1 0,0-1 0,-3 24 0,6-34-410,1 0 0,0 0 0,0 0 0,0 1-1,1-1 1,-1 0 0,1 0 0,0 0-1,0 0 1,0 0 0,3 5 0,-3-7-95,0 0 0,1-1 0,-1 1 0,1 0 0,-1-1-1,1 1 1,-1-1 0,1 0 0,0 1 0,0-1 0,0 0 0,0 0 0,0 0 0,0 0 0,0-1 0,0 1 0,0 0 0,0-1 0,0 1 0,0-1 0,1 0 0,-1 0 0,4 0 0,-4-1 30,1 1 0,-1-1 0,1 0 0,-1 0 0,1 0-1,-1 0 1,1 0 0,-1 0 0,0-1 0,0 1 0,0-1 0,0 1 0,0-1 0,0 0 0,0 0 0,0 0-1,-1 0 1,1 0 0,-1 0 0,1-1 0,-1 1 0,1-3 0,25-61 1246,-24 57-1299,9-36 80,-2-1 0,-2 1 0,4-66-1,-2 17-237,-10 93 4,-1 0-1,1 0 0,0 0 1,0 0-1,0 0 0,0 0 1,0 0-1,0 0 0,1 0 1,-1 1-1,0-1 0,0 0 1,1 0-1,-1 0 0,1 0 1,-1 0-1,1 0 0,-1 0 1,1 0-1,-1 1 0,1-1 1,0 0-1,-1 0 0,1 1 1,0-1-1,0 1 0,0-1 1,-1 0-1,1 1 0,0 0 1,0-1-1,0 1 0,0-1 1,0 1-1,0 0 0,0 0 1,0 0-1,0-1 0,1 1 1,3 2-39,0-1 0,-1 1 0,0 0 1,1 1-1,-1-1 0,0 1 0,5 4 1,84 56-566,105 53-1,-96-66-2369,3-7-3312,-48-23-448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09.686"/>
    </inkml:context>
    <inkml:brush xml:id="br0">
      <inkml:brushProperty name="width" value="0.025" units="cm"/>
      <inkml:brushProperty name="height" value="0.025" units="cm"/>
    </inkml:brush>
  </inkml:definitions>
  <inkml:trace contextRef="#ctx0" brushRef="#br0">179 1 16976,'0'0'8008,"-5"9"-7864,-54 84 313,26-44-1003,-48 99 0,88-154-6725,27-26 1836,-5-4-490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0.906"/>
    </inkml:context>
    <inkml:brush xml:id="br0">
      <inkml:brushProperty name="width" value="0.025" units="cm"/>
      <inkml:brushProperty name="height" value="0.025" units="cm"/>
    </inkml:brush>
  </inkml:definitions>
  <inkml:trace contextRef="#ctx0" brushRef="#br0">205 23 8456,'0'0'8541,"-5"9"-6907,-10 18-773,0 1-1,2 1 1,1 0 0,-9 37 0,17-52-768,1 0 1,1 0-1,0 0 1,1 1-1,1-1 1,0 1 0,1-1-1,0 0 1,1 1-1,1-1 1,0 0-1,7 16 1,-4-7-196,-6-23 67,0 0 0,0 0 1,0 0-1,0 1 1,0-1-1,0 0 1,0 0-1,0 0 0,0 0 1,0 1-1,0-1 1,0 0-1,0 0 0,0 0 1,0 0-1,0 1 1,0-1-1,0 0 0,0 0 1,0 0-1,0 0 1,0 1-1,-1-1 0,1 0 1,0 0-1,0 0 1,0 0-1,0 0 1,0 0-1,0 0 0,-1 1 1,1-1-1,0 0 1,0 0-1,0 0 0,0 0 1,0 0-1,-1 0 1,1 0-1,0 0 0,0 0 1,0 0-1,0 0 1,-1 0-1,1 0 0,0 0 1,0 0-1,0 0 1,-1 0-1,-29-23-3130,13 7 2684,1-1 1,-23-30-1,34 40 977,1 0 0,0 0-1,0 0 1,1-1 0,-1 1 0,-2-13 0,6 19-413,0 0 0,0 0 1,0 1-1,0-1 0,0 0 1,0 0-1,0 0 0,0 0 0,0 1 1,0-1-1,0 0 0,1 0 1,-1 1-1,0-1 0,1 0 1,-1 0-1,1 1 0,-1-1 0,1 0 1,-1 1-1,1-1 0,-1 1 1,1-1-1,-1 0 0,1 1 1,0-1-1,-1 1 0,1 0 0,0-1 1,0 1-1,-1 0 0,1-1 1,0 1-1,0 0 0,-1 0 1,1-1-1,0 1 0,1 0 0,39-3-159,-29 3 411,245-2 978,-255 2-1333,1 1 1,-1-1-1,1 0 0,-1 0 0,1 1 1,-1 0-1,1-1 0,-1 1 0,1 0 0,-1 0 1,0 0-1,1 1 0,-1-1 0,0 1 1,0-1-1,0 1 0,0-1 0,0 1 0,-1 0 1,1 0-1,0 0 0,-1 0 0,1 0 1,-1 1-1,0-1 0,0 0 0,0 1 0,1 2 1,-1-1 10,-1 0 1,1 0-1,-1 0 1,0 0-1,0-1 1,-1 1-1,1 0 1,-1 0-1,0 0 1,0 0 0,0-1-1,0 1 1,0 0-1,-1-1 1,0 1-1,0-1 1,-4 7-1,-7 9 144,11-15-10,0 0 0,-1 0 0,0 1 0,0-2 0,0 1 1,0 0-1,0-1 0,-1 1 0,0-1 0,-4 3 0,7-6 153,2-5-195,-1 0 0,1-1 0,0 1 1,1 0-1,-1-1 0,1 1 0,0 0 1,0 0-1,3-5 0,4-12-19,4-30 22,-10 37-174,0 0 0,1 1 0,9-22 0,18 62-606,-24-24 734,-1 0 0,1 0 0,0 0 0,-1-1 0,1 0 0,0 0 0,0-1 0,0 0 0,0 0 0,-1-1 0,1 1 0,0-1 0,0-1 0,-1 0 0,1 0 0,-1 0 0,1 0 0,-1-1 0,0 0 0,0-1 0,9-6 0,-2 2 20,-2-1-1,1 0 0,-1 0 0,0-2 1,-1 1-1,0-1 0,-1-1 0,0 0 1,8-14-1,-14 20-57,1-1-1,-1 0 1,0 0-1,0 0 1,-1 0 0,0-1-1,0 1 1,-1-1-1,1-11 1,-2 18-15,0 0-1,0 1 1,0-1 0,0 0-1,0 1 1,0-1 0,0 0-1,0 1 1,0-1 0,0 0-1,0 1 1,-1-1 0,1 0-1,0 1 1,0-1 0,-1 1-1,1-1 1,0 0 0,-1 1-1,1-1 1,-1 1-1,1-1 1,-1 1 0,1 0-1,-1-1 1,1 1 0,-1-1-1,1 1 1,-1 0 0,0-1-1,1 1 1,-1 0 0,1 0-1,-1-1 1,0 1 0,1 0-1,-1 0 1,0 0 0,1 0-1,-1 0 1,0 0 0,1 0-1,-1 0 1,0 0 0,1 0-1,-1 0 1,0 1 0,1-1-1,-1 0 1,1 0 0,-1 1-1,0-1 1,1 0 0,-1 1-1,1-1 1,-2 1 0,-33 25-353,25-16 379,1 0 1,0 1 0,0 0 0,1 1 0,0 0 0,1 0 0,1 1 0,0 0 0,1 0 0,0 0 0,1 0 0,0 1 0,1 0 0,1 0 0,0 0 0,1 0 0,1 22-1,0-34 19,1 1-1,-1 0 1,1 0-1,0-1 1,0 1-1,0 0 0,1-1 1,-1 1-1,1-1 1,-1 1-1,1-1 1,0 0-1,0 0 0,0 0 1,0 0-1,0 0 1,0 0-1,0 0 0,1-1 1,-1 1-1,1-1 1,-1 1-1,1-1 1,0 0-1,-1 0 0,5 0 1,-4 0 29,0 0 0,1 0 0,-1-1 1,1 0-1,-1 0 0,0 0 0,1 0 0,-1 0 0,1-1 1,-1 1-1,0-1 0,1 0 0,-1 0 0,0 0 0,0 0 1,0-1-1,0 1 0,0-1 0,0 0 0,0 0 0,5-4 1,-3-1-88,1 0 0,-1 0 0,-1 0 1,1-1-1,-1 1 0,0-1 1,-1 0-1,0-1 0,0 1 1,-1 0-1,0-1 0,-1 0 1,1 1-1,-2-1 0,1-10 0,-2 11-606,-2 13 189,0 14 189,3-16 260,1 0 0,0-1-1,0 1 1,0 0 0,0-1 0,0 1-1,1-1 1,-1 1 0,1-1-1,0 0 1,0 0 0,0 0 0,0 0-1,0 0 1,0 0 0,0 0-1,1 0 1,-1-1 0,0 1 0,1-1-1,0 0 1,-1 0 0,1 0-1,0 0 1,-1 0 0,7 0 0,5 2 98,1 0 0,-1-1 0,28 0 0,-39-2-91,1 0 0,-1 0 0,0-1-1,0 1 1,1-1 0,-1 0-1,0 1 1,0-1 0,0-1 0,0 1-1,0 0 1,0-1 0,-1 0-1,1 1 1,0-1 0,-1 0 0,1-1-1,-1 1 1,0 0 0,0-1 0,0 1-1,0-1 1,0 1 0,0-1-1,-1 0 1,1 0 0,-1 0 0,0 0-1,0 0 1,0 0 0,0 0-1,0 0 1,0-6 0,-1 8-29,0 0 0,0 1 1,0-1-1,0 1 0,0-1 1,-1 0-1,1 1 0,0-1 1,0 1-1,0-1 0,0 1 0,-1-1 1,1 1-1,0-1 0,-1 1 1,1-1-1,0 1 0,-1-1 1,1 1-1,-1-1 0,1 1 0,0 0 1,-1-1-1,1 1 0,-1 0 1,1-1-1,-1 1 0,0 0 1,1 0-1,-2-1 0,-21 2-367,18 0 336,-1 1 1,1 0-1,0-1 1,0 2-1,0-1 1,-6 5-1,6-3 71,1 1 0,-1-1 1,1 1-1,1 0 0,-1 0 0,1 1 0,0-1 1,-3 7-1,5-11-6,1 0 0,-1 0 1,1 0-1,-1 0 0,1 1 0,-1-1 0,1 0 1,0 0-1,-1 1 0,1-1 0,0 0 1,0 0-1,0 1 0,0-1 0,0 0 0,0 1 1,1-1-1,-1 0 0,0 0 0,1 0 1,-1 1-1,1-1 0,-1 0 0,1 0 0,-1 0 1,1 0-1,0 0 0,0 0 0,-1 0 1,1 0-1,0 0 0,0 0 0,0 0 0,0 0 1,0-1-1,0 1 0,0 0 0,0-1 1,1 1-1,-1-1 0,0 1 0,0-1 0,3 1 1,8 1 126,1 0 1,0 0 0,0-1 0,0-1-1,0 0 1,0-1 0,0 0 0,0-1-1,15-5 1,-19 5-138,1-1-1,-1 0 1,0-1 0,0 0-1,-1 0 1,1-1 0,-1 0-1,0 0 1,0-1-1,-1 0 1,0-1 0,0 1-1,6-9 1,-6 3-302,-13 13-232,-14 17 118,18-15 423,-1 1-1,1 0 1,0 0-1,0-1 1,1 2-1,-1-1 1,1 0-1,-1 0 1,1 0-1,1 1 1,-1-1-1,1 0 1,-1 1-1,1-1 1,1 0 0,-1 1-1,0-1 1,1 0-1,0 1 1,2 5-1,-1-6 9,0-1-1,1 0 1,-1 0-1,1 0 1,-1 0-1,1 0 1,0-1-1,0 1 0,0-1 1,0 0-1,1 0 1,-1 0-1,1 0 1,-1 0-1,1-1 1,-1 0-1,1 0 1,0 0-1,0 0 1,0 0-1,0-1 1,7 1-1,-4-1-292,0 1 1,-1-1-1,1 0 0,0-1 0,0 1 0,0-1 1,0-1-1,-1 1 0,1-1 0,-1-1 0,1 1 1,8-5-1,-10 3-788,0 0-1,0 0 1,0 0 0,0 0 0,0-1 0,-1 0 0,0 0-1,5-8 1,12-22-8055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330"/>
    </inkml:context>
    <inkml:brush xml:id="br0">
      <inkml:brushProperty name="width" value="0.025" units="cm"/>
      <inkml:brushProperty name="height" value="0.025" units="cm"/>
    </inkml:brush>
  </inkml:definitions>
  <inkml:trace contextRef="#ctx0" brushRef="#br0">174 0 13901,'2'7'7131,"-1"34"-5566,-15 118 2280,0 3-2821,14 45-997,-3-199-1442,-3-18 674,-5-19-808,-11-29-3508,-38-73 0,36 84 6339,2-1 3477,26 54-4229,-1 0 0,2 0 1,-1-1-1,1 0 0,0 0 1,0 0-1,0 0 0,0-1 1,1 0-1,0 0 0,0 0 0,0-1 1,10 5-1,2-1-260,-1 0 0,1-1 0,35 7 0,-50-13-214,38 3-1171,-40-3 939,0-1-1,0 1 1,0 0 0,0 0 0,0-1 0,0 1 0,0-1 0,0 1 0,0-1 0,0 0 0,0 1-1,0-1 1,0 0 0,0 1 0,-1-1 0,1 0 0,0 0 0,0 0 0,-1 0 0,1 0-1,-1 0 1,1 0 0,-1 0 0,1 0 0,-1 0 0,0 0 0,1 0 0,-1 0 0,0 0 0,0 0-1,0 0 1,0-2 0,1-26-6214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1.688"/>
    </inkml:context>
    <inkml:brush xml:id="br0">
      <inkml:brushProperty name="width" value="0.025" units="cm"/>
      <inkml:brushProperty name="height" value="0.025" units="cm"/>
    </inkml:brush>
  </inkml:definitions>
  <inkml:trace contextRef="#ctx0" brushRef="#br0">1 0 16143,'0'0'8392,"54"4"-8840,-27 2-2307,7 1-2722,-2 2-2274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12.016"/>
    </inkml:context>
    <inkml:brush xml:id="br0">
      <inkml:brushProperty name="width" value="0.025" units="cm"/>
      <inkml:brushProperty name="height" value="0.025" units="cm"/>
    </inkml:brush>
  </inkml:definitions>
  <inkml:trace contextRef="#ctx0" brushRef="#br0">199 1 17745,'-11'0'1292,"-2"0"-820,-60 3 1866,66-2-2220,0 0 1,1 0 0,-1 0 0,1 1 0,-1 0 0,1 0 0,-1 1-1,1 0 1,-7 4 0,12-6-124,0-1 1,0 1-1,0 0 0,0-1 0,1 1 0,-1 0 1,0 0-1,1-1 0,-1 1 0,0 0 0,1 0 1,-1 0-1,1 0 0,-1 0 0,1 0 0,0 0 1,-1 0-1,1 0 0,0 0 0,0 0 0,-1 0 1,1 0-1,0 0 0,0 0 0,0 0 0,0 0 1,1 0-1,-1 0 0,0 0 0,0 0 0,1 0 1,-1 0-1,0 0 0,1 0 0,-1 0 1,1 0-1,-1 0 0,1-1 0,0 1 0,-1 0 1,1 0-1,0-1 0,0 1 0,-1 0 0,1-1 1,0 1-1,0 0 0,0-1 0,0 1 0,2 0 1,52 27-820,-50-26 744,60 20-1860,-48-18 1422,-1 1-1,1 0 1,-1 1 0,-1 1 0,0 1 0,0 0 0,16 12 0,-30-20 538,-1 1 0,1-1 0,0 1 0,-1-1 0,1 0 0,-1 1 0,1 0 0,-1-1 0,1 1 0,-1-1 0,1 1 0,-1 0 0,0-1 0,1 1 0,-1 0 0,0-1 0,1 1 0,-1 0 1,0-1-1,0 1 0,0 0 0,0 0 0,0-1 0,0 1 0,0 0 0,0 0 0,0-1 0,0 1 0,0 0 0,0-1 0,0 1 0,-1 0 0,1 0 0,0-1 0,-1 1 0,1 0 0,0-1 0,-1 1 0,1-1 1,-1 1-1,1 0 0,-1-1 0,1 1 0,-1-1 0,1 1 0,-1-1 0,1 0 0,-1 1 0,0-1 0,1 1 0,-1-1 0,0 0 0,1 0 0,-1 1 0,0-1 0,0 0 0,1 0 0,-1 0 0,0 0 1,-1 0-1,-56 12 2730,49-10-2447,-102 13 3154,-3 0-4459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0.692"/>
    </inkml:context>
    <inkml:brush xml:id="br0">
      <inkml:brushProperty name="width" value="0.025" units="cm"/>
      <inkml:brushProperty name="height" value="0.025" units="cm"/>
    </inkml:brush>
  </inkml:definitions>
  <inkml:trace contextRef="#ctx0" brushRef="#br0">1 378 2114,'0'0'6844,"3"-11"-6433,72-218 6961,-34 112-64,-33 96-4214,-8 29-1326,-10 37-1425,-8 15-258,2-12-32,2 1-1,2 0 0,2 1 1,-5 81-1,15-129-29,0-1 0,0 0 0,0 1 0,0-1 0,0 0-1,0 1 1,1-1 0,-1 0 0,1 1 0,-1-1 0,1 0-1,-1 0 1,1 0 0,0 1 0,-1-1 0,1 0 0,0 0 0,0 0-1,0 0 1,0 0 0,0 0 0,0 0 0,0-1 0,0 1 0,0 0-1,0-1 1,0 1 0,1 0 0,-1-1 0,0 0 0,0 1-1,1-1 1,-1 0 0,0 1 0,1-1 0,-1 0 0,0 0 0,1 0-1,-1 0 1,0 0 0,1-1 0,-1 1 0,0 0 0,3-1-1,4-1 177,0 0 0,-1 0-1,1-1 1,0 0-1,-1 0 1,9-6 0,14-11-149,0-1 0,-2-1 0,0-2 1,-2 0-1,-1-2 0,-1-1 1,-1-1-1,-1-1 0,-2-1 0,0-1 1,18-42-1,-35 63 705,-2 4-4524,-2 5 3492,1 1 1,0 0-1,0 0 0,-1 0 1,1 0-1,0-1 1,0 1-1,-1 0 1,1 0-1,0 0 1,-1 0-1,1 0 1,0 0-1,0 0 0,-1 0 1,1 0-1,0 0 1,-1 0-1,1 0 1,0 0-1,-1 0 1,1 0-1,0 0 0,0 0 1,-1 0-1,1 0 1,0 0-1,0 1 1,-1-1-1,1 0 1,0 0-1,0 0 1,-1 0-1,1 1 0,0-1 1,0 0-1,-1 0 1,1 1-1,0-1 1,0 0-1,0 0 1,0 1-1,-1-1 1,-10 10-8709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177"/>
    </inkml:context>
    <inkml:brush xml:id="br0">
      <inkml:brushProperty name="width" value="0.025" units="cm"/>
      <inkml:brushProperty name="height" value="0.025" units="cm"/>
    </inkml:brush>
  </inkml:definitions>
  <inkml:trace contextRef="#ctx0" brushRef="#br0">39 25 12684,'0'0'3678,"-4"11"-907,0-2-2268,-20 54 2613,23-59-2979,0 0 0,-1 0-1,1 1 1,1-1 0,-1 0-1,1 0 1,0 1 0,0-1-1,0 0 1,0 1 0,1-1-1,-1 0 1,1 0-1,2 6 1,-1-8-167,0 0 1,0 0-1,0-1 0,0 1 1,1-1-1,-1 1 0,0-1 0,1 0 1,-1 1-1,1-1 0,-1 0 1,1-1-1,0 1 0,0 0 1,-1-1-1,1 0 0,0 1 0,-1-1 1,1 0-1,0-1 0,0 1 1,3-1-1,6 0-553,-1-1 0,1 0 0,-1-1 0,12-4 0,-4 0-1441,-1-1-1,0-1 0,-1-1 1,23-16-1,-29 18 680,-2-1 0,1 0-1,16-19 1,0-15 983,-25 42 680,-1 0-1,1 0 0,-1 1 1,1-1-1,-1 0 0,0 0 1,1 0-1,-1 0 0,0 0 1,0 0-1,1 0 0,-1 0 1,0 0-1,0 0 0,0 0 1,0 0-1,0 0 0,-1 1 1,1-1-1,0 0 0,-1-2 1,1 3-99,-1 0 1,0-1-1,1 1 1,-1 0-1,0 0 0,1 0 1,-1 0-1,0 0 1,1 0-1,-1 0 1,0 0-1,1 0 1,-1 0-1,0 0 1,1 0-1,-1 1 0,0-1 1,1 0-1,-1 0 1,1 1-1,-1-1 1,0 1-1,-37 25 3372,33-21-3344,0 0 0,0 0 0,0 0 0,1 0 0,0 1-1,0-1 1,0 1 0,1 0 0,0 0 0,0 1 0,0-1-1,1 1 1,0-1 0,0 1 0,1 0 0,-2 11-1,4-17-117,0 0-1,0 0 1,0 0-1,0 0 0,0 0 1,0 0-1,0 0 1,1 0-1,-1-1 0,0 1 1,0 0-1,1-1 0,-1 1 1,0-1-1,1 0 1,-1 1-1,0-1 0,1 0 1,-1 0-1,1 0 1,-1 0-1,0 0 0,1 0 1,1-1-1,1 2-14,0-1 1,0 0-1,-1 0 0,1-1 1,0 1-1,0-1 0,0 0 1,6-2-1,-9 2-91,1 0 1,-1 0-1,0 0 0,0 0 1,0-1-1,0 1 0,0 0 0,0-1 1,0 1-1,0-1 0,0 1 1,-1-1-1,1 1 0,-1-1 0,1 1 1,-1-1-1,1 1 0,-1-1 0,0 0 1,0 1-1,0-1 0,0 0 1,0 1-1,0-1 0,0 0 0,-1 1 1,1-1-1,0 0 0,-1 1 1,0-1-1,1 1 0,-1-1 0,0 1 1,0-1-1,0 1 0,1 0 1,-2-1-1,1 1 0,-1-1 0,-1-1-252,1 0 0,-1 0-1,1 0 1,-1 1 0,0-1-1,0 1 1,0 0-1,-1 0 1,1 0 0,0 0-1,-1 1 1,0-1 0,1 1-1,-1 0 1,0 0-1,-5-1 1,17 4-8994,-5-1 7999,52 5-7254,-20-5 1202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1.537"/>
    </inkml:context>
    <inkml:brush xml:id="br0">
      <inkml:brushProperty name="width" value="0.025" units="cm"/>
      <inkml:brushProperty name="height" value="0.025" units="cm"/>
    </inkml:brush>
  </inkml:definitions>
  <inkml:trace contextRef="#ctx0" brushRef="#br0">153 1 4901,'0'0'19015,"-10"-1"-18615,10 1-393,-42 3 244,41-3-247,0 0-1,0 0 0,0 1 1,0-1-1,-1 0 0,1 1 1,0-1-1,0 1 0,0-1 0,0 1 1,0 0-1,0-1 0,0 1 1,0 0-1,1 0 0,-1 0 1,0 0-1,0 0 0,1-1 1,-1 1-1,0 1 0,1-1 0,-1 0 1,1 0-1,-1 0 0,1 0 1,0 0-1,-1 0 0,1 0 1,0 1-1,0-1 0,0 0 1,0 0-1,0 0 0,0 1 1,0-1-1,0 0 0,1 0 0,-1 0 1,0 0-1,1 0 0,0 3 1,3-1 3,-1 1 0,1-1 0,0 0 1,0 0-1,0 0 0,1 0 1,-1-1-1,1 0 0,-1 0 0,1 0 1,0 0-1,-1-1 0,9 2 0,11 5-50,-20-6-80,-1 0-1,1 0 0,-1 0 0,0 0 1,0 0-1,0 1 0,0-1 0,0 1 1,0 0-1,2 4 0,-4-6 110,-1-1 1,0 1-1,1-1 0,-1 1 0,0-1 0,0 1 1,1 0-1,-1-1 0,0 1 0,0 0 0,0-1 1,0 1-1,0-1 0,0 1 0,0 0 0,0-1 1,0 1-1,0 0 0,0-1 0,0 1 0,-1-1 1,1 1-1,0 0 0,-1 0 0,0 0 52,0 0-1,0 0 1,0 0 0,0 0-1,-1 0 1,1 0-1,0-1 1,-1 1-1,1 0 1,0-1 0,-1 1-1,1-1 1,-1 0-1,1 1 1,-2-1-1,-24 4 591,-1-1-1,1-1 0,-38-3 0,63 1-711,1 0 0,-1 0-1,0 0 1,1-1 0,-1 1-1,0 0 1,1-1-1,-1 1 1,1-1 0,-1 1-1,1-1 1,-1 0-1,1 0 1,-1 1 0,1-1-1,0 0 1,0 0 0,-1 0-1,1-1 1,0 1-1,0 0 1,0 0 0,0-1-1,0 1 1,0 0-1,1-1 1,-1 1 0,0-1-1,1 1 1,-2-4 0,2 1-633,0 0 1,-1 1 0,1-1 0,0 0 0,1 0 0,-1 0-1,1 0 1,0 0 0,0 1 0,0-1 0,0 0 0,3-4-1,16-27-6938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5.431"/>
    </inkml:context>
    <inkml:brush xml:id="br0">
      <inkml:brushProperty name="width" value="0.025" units="cm"/>
      <inkml:brushProperty name="height" value="0.025" units="cm"/>
    </inkml:brush>
  </inkml:definitions>
  <inkml:trace contextRef="#ctx0" brushRef="#br0">162 22 7303,'0'0'12796,"-10"-5"-12027,4 2-674,4 1-59,0 1 0,0 0 0,0-1 0,0 1 0,-1 0-1,1 0 1,0 0 0,-1 0 0,1 1 0,-1-1 0,1 0 0,-1 1-1,1 0 1,-1 0 0,0 0 0,1 0 0,-1 0 0,1 0 0,-1 1 0,1-1-1,-1 1 1,1 0 0,-1 0 0,1-1 0,0 2 0,-1-1 0,-3 3-1,-2 2 182,1 0-1,0 1 0,1-1 0,-1 2 0,1-1 1,0 1-1,1 0 0,0 0 0,0 0 0,1 1 1,-5 13-1,9-21-212,0-1 0,0 1 1,0-1-1,0 1 0,0 0 1,0-1-1,0 1 0,0 0 1,0-1-1,1 1 0,-1-1 0,0 1 1,0 0-1,1-1 0,-1 1 1,0-1-1,1 1 0,-1-1 0,0 1 1,1-1-1,-1 1 0,1-1 1,-1 0-1,1 1 0,-1-1 1,1 1-1,-1-1 0,1 0 0,-1 1 1,1-1-1,-1 0 0,1 0 1,0 0-1,-1 1 0,1-1 0,-1 0 1,1 0-1,0 0 0,-1 0 1,2 0-1,32 0 364,-26-1-181,10-2-75,-1 0 0,0-1-1,0-1 1,-1-1 0,0 0 0,0-1-1,0-1 1,24-16 0,-14 9-175,44-18 1,-70 33 57,1 0 0,-1-1 0,1 1 1,-1 0-1,0 0 0,1 0 0,-1 0 0,1-1 0,-1 1 0,1 0 0,0 0 1,-1 0-1,1 0 0,-1 0 0,1 0 0,-1 0 0,1 1 0,-1-1 0,1 0 1,-1 0-1,1 0 0,-1 0 0,0 1 0,1-1 0,-1 0 0,1 0 1,-1 1-1,1-1 0,-1 0 0,1 1 0,2 18-48,-15 34 310,7-33 171,5-19-410,0 0 0,0 0 0,0-1 0,0 1 0,0 0 0,0 0 0,0 0 0,0-1 0,0 1 0,0 0 0,0 0 0,1 0 0,-1-1 0,0 1 0,1 0 0,-1 0 0,0-1 0,1 1 0,-1 0 0,1-1 0,-1 1 0,1-1 0,-1 1 0,1-1 0,0 1 0,-1 0 0,1-1 1,0 0-1,-1 1 0,1-1 0,1 1 0,0-1 35,0 1 0,1-1 1,-1 0-1,1 0 1,-1 0-1,0 0 1,1 0-1,-1-1 0,1 1 1,3-2-1,64-29 550,-60 25-678,13-7 97,-17 10-136,0-1 1,-1 1 0,1 0 0,0 0 0,0 1-1,1 0 1,-1 0 0,0 0 0,9-1-1,-14 4 103,-1-1 0,1 1-1,-1 0 1,1-1-1,-1 1 1,0-1-1,1 1 1,-1-1-1,0 1 1,1 0-1,-1-1 1,0 1-1,0 0 1,1-1-1,-1 1 1,0 0 0,0 0-1,0-1 1,0 1-1,0 0 1,0-1-1,0 1 1,0 0-1,0 0 1,-1 1-1,-2 29 65,2-19-74,1-11-53,0-1 1,0 1 0,1 0 0,-1-1-1,0 1 1,1-1 0,-1 1 0,0-1-1,1 1 1,-1-1 0,1 1 0,-1-1-1,1 0 1,-1 1 0,1-1 0,-1 1 0,1-1-1,-1 0 1,1 0 0,0 1 0,-1-1-1,1 0 1,-1 0 0,1 0 0,0 0-1,-1 1 1,1-1 0,0 0 0,-1 0-1,1 0 1,-1 0 0,2-1 0,26-1-6271,-6-4-1135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6:22.114"/>
    </inkml:context>
    <inkml:brush xml:id="br0">
      <inkml:brushProperty name="width" value="0.025" units="cm"/>
      <inkml:brushProperty name="height" value="0.025" units="cm"/>
    </inkml:brush>
  </inkml:definitions>
  <inkml:trace contextRef="#ctx0" brushRef="#br0">109 0 13773,'0'0'4751,"-4"13"-3075,-66 208 4220,60-179-5742,1 1 1,2 0-1,-2 72 0,20-134-3351,-7-26-2,-2-76 1,-2 76 3317,1 53 114,1-1 0,0 0 0,0 1 0,1-1 0,0 0 0,0 0 0,1-1 1,0 1-1,0-1 0,0 0 0,1 0 0,0 0 0,0 0 0,0-1 0,1 0 0,-1 0 1,10 6-1,-4-6 41,-1 0 1,1-1 0,1 0 0,-1-1 0,0 0 0,1 0 0,-1-2 0,1 1-1,11-1 1,-18 0-213,0-1 0,0 0-1,0 0 1,0 0-1,0-1 1,0 0 0,0 0-1,-1 0 1,1 0 0,0-1-1,-1 0 1,1 0 0,-1 0-1,1 0 1,-1-1-1,0 1 1,0-1 0,0 0-1,-1-1 1,1 1 0,-1-1-1,1 1 1,3-8 0,-6 10-47,0 0 0,0 0 1,-1 0-1,1-1 1,0 1-1,-1 0 1,1-1-1,-1 1 0,0-1 1,0 1-1,1 0 1,-1-1-1,0 1 0,0-1 1,0 1-1,0-1 1,0 1-1,-1 0 1,1-1-1,0 1 0,-2-3 1,2 3-19,-1 0 0,0 1 1,0-1-1,0 0 0,0 0 0,0 1 1,0-1-1,0 1 0,0-1 1,0 1-1,0 0 0,0-1 1,0 1-1,-1 0 0,1 0 0,0 0 1,0-1-1,0 1 0,0 0 1,-3 1-1,0-1 1,-1 1-1,0 0 1,0 0 0,1 0 0,-1 1 0,0-1 0,1 1-1,0 0 1,-1 1 0,1-1 0,-7 6 0,6-3 74,0 0-1,1 0 1,0 0 0,0 0 0,0 1 0,0 0-1,-4 10 1,8-15-52,0 0 0,-1 0 0,1 0 0,0 1 0,-1-1 0,1 0 0,0 0 0,0 0 0,0 0 0,0 0 0,0 1 0,0-1 0,1 0 0,-1 0 0,0 0 0,1 0 0,-1 0 0,0 0 0,1 0 0,0 2 0,0-2 1,1 0 1,-1 0 0,1 1-1,-1-1 1,1 0-1,-1-1 1,1 1 0,0 0-1,-1 0 1,1-1-1,0 1 1,-1-1 0,1 1-1,0-1 1,0 0-1,0 0 1,2 0-1,27 1 124,-1-3 0,0 0 0,0-2 0,0-1 0,-1-2 0,1-1-1,50-21 1,-47 18-348,-32 11 179,-1 0 1,1 0-1,-1 0 0,1 0 0,-1 0 0,1 0 1,-1 0-1,1 0 0,-1 0 0,1 0 1,-1 0-1,1 0 0,-1 0 0,1 1 1,-1-1-1,0 0 0,1 0 0,-1 1 0,1-1 1,-1 0-1,1 1 0,-1-1 0,0 0 1,1 1-1,-1-1 0,0 0 0,1 1 1,-1-1-1,0 1 0,0-1 0,1 1 0,-1-1 1,0 1-1,0-1 0,0 1 0,0-1 1,0 0-1,0 1 0,1 0 0,-1-1 1,0 1-1,0-1 0,-1 1 0,1-1 0,0 1 1,0-1-1,0 1 0,0-1 0,0 0 1,0 1-1,-1-1 0,1 1 0,0-1 1,-1 1-1,-9 45 584,4-23-235,6-21-302,0 0-1,0 0 0,0 0 0,0 1 0,0-1 0,0 0 1,1 0-1,-1 0 0,1 0 0,-1 0 0,1 0 0,0 0 1,0 0-1,0 0 0,0 0 0,0 0 0,1 0 0,-1 0 1,0-1-1,3 3 0,-1-2 25,0 1 1,0-1 0,1 0-1,-1 0 1,1-1-1,0 1 1,0-1-1,-1 1 1,1-1-1,6 0 1,9 2-304,0-2 0,0 0 0,33-4 0,-40 2-296,17-4-2864,-7-3-2862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09.375"/>
    </inkml:context>
    <inkml:brush xml:id="br0">
      <inkml:brushProperty name="width" value="0.025" units="cm"/>
      <inkml:brushProperty name="height" value="0.025" units="cm"/>
    </inkml:brush>
  </inkml:definitions>
  <inkml:trace contextRef="#ctx0" brushRef="#br0">550 22 4228,'-8'11'5114,"-11"17"-4333,1 0-1,1 1 1,2 1-1,1 1 1,-19 59-1,19-38-418,2 1-1,2 0 0,-3 64 1,-6 112 680,-9-2 0,-10 0 0,-10-3 0,-118 336 0,109-388-418,51-147-542,1 1 0,1 0 1,1 0-1,0 48 1,4-71-83,-1-1 0,1 1 0,0 0 0,0-1 0,0 1-1,0-1 1,0 0 0,1 1 0,-1-1 0,1 0 0,-1 0 0,1 0 0,0 0 0,0 0 0,0 0 0,0 0 0,0 0 0,0-1 0,0 1 0,1-1 0,-1 0 0,1 0 0,-1 0 0,1 0 0,-1 0 0,1 0 0,-1-1 0,4 1 0,10 2 39,0 0 1,1-1-1,20 0 0,-34-2-19,150-3 75,290-43 1,-217 16-314,-196 26 194,557-58-261,4 31 194,-87 28 64,740-10 22,-775 12 22,-345 7-28,216 39-1,114 59 103,-453-103-62,-1-1-1,0 0 1,1 0 0,-1 0 0,0 0-1,1 0 1,-1 0 0,0 0-1,0 0 1,1 0 0,-1 0-1,0 0 1,1 0 0,-1 0-1,0 0 1,1 0 0,-1 0 0,0 0-1,1 0 1,-1 0 0,0 0-1,0 0 1,1-1 0,-1 1-1,0 0 1,1 0 0,-1 0 0,0 0-1,0-1 1,1 1 0,-1 0-1,0 0 1,0-1 0,1 1-1,-3-14 416,-17-25-411,12 26-25,-1-7-21,1 1 0,0-1 0,2 0 0,0 0 0,1 0 0,1-1-1,2 0 1,-1 1 0,2-1 0,1 0 0,1 0 0,6-33 0,36-138-52,-13 65-82,15-146 1,-35 162 78,67-475-286,-69 541 357,2-1 12,-3-1 0,5-85 0,-13 128-15,-1 0 0,-1 0 1,1 0-1,0 0 0,-1 1 0,0-1 0,0 0 0,0 1 0,0-1 0,-1 1 0,1 0 0,-1 0 0,0 0 0,1 0 0,-2 1 1,1-1-1,0 1 0,-6-4 0,-9-6-74,0 2 1,-23-10-1,-34-12-161,-1 4-1,-1 4 0,-97-18 1,-246-23-99,-1100-72 164,198 114 625,894 47-357,-458 85 0,715-76-953,24-5-4632,76-15-1992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1.205"/>
    </inkml:context>
    <inkml:brush xml:id="br0">
      <inkml:brushProperty name="width" value="0.025" units="cm"/>
      <inkml:brushProperty name="height" value="0.025" units="cm"/>
    </inkml:brush>
  </inkml:definitions>
  <inkml:trace contextRef="#ctx0" brushRef="#br0">237 49 10794,'-30'-11'689,"-66"-20"463,88 29-1089,0 1-1,-1-1 1,1 1-1,0 1 1,-1 0-1,1 0 1,-1 0-1,1 1 1,-12 3 0,20-4-63,-1 0 1,0 1-1,0-1 1,0 0 0,0 1-1,1-1 1,-1 1 0,0-1-1,0 1 1,1-1 0,-1 1-1,0-1 1,1 1 0,-1 0-1,1 0 1,-1-1 0,1 1-1,-1 0 1,1 0 0,-1-1-1,1 1 1,0 0-1,-1 0 1,1 0 0,0 0-1,0 1 1,4 29-50,0-20 26,1-1 0,0 0 0,11 16 1,22 25 23,2-2 0,3-2 0,2-2 0,1-1 0,3-3 0,58 39 0,12-3-93,213 102 1,258 61 133,19-56 33,498 45 97,16-89-130,166-33-10,3-80 26,164-170 295,-1223 108-342,248-71 0,-402 83 443,-2-3-1,-1-3 1,-1-4 0,-1-3-1,-3-3 1,124-90-1,-188 123-326,11-8 112,0 0 0,16-19 0,-30 29-139,-1 0 0,0 0-1,1 0 1,-1-1-1,-1 1 1,1-1 0,-1 0-1,1 1 1,-1-1-1,-1 0 1,1 0 0,-1-1-1,0 1 1,1-9 0,-2 12-41,-1 0 1,1 1 0,-1-1-1,1 0 1,-1 0 0,0 0-1,0 1 1,0-1 0,0 0 0,0 1-1,0-1 1,0 1 0,0-1-1,-1 1 1,1 0 0,-1-1 0,1 1-1,-1 0 1,1 0 0,-1 0-1,0 0 1,1 0 0,-1 1-1,0-1 1,-1 0 0,-24-6-796,7 7-4127,35-4 945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44.359"/>
    </inkml:context>
    <inkml:brush xml:id="br0">
      <inkml:brushProperty name="width" value="0.025" units="cm"/>
      <inkml:brushProperty name="height" value="0.025" units="cm"/>
    </inkml:brush>
  </inkml:definitions>
  <inkml:trace contextRef="#ctx0" brushRef="#br0">1133 614 8040,'3'-54'111,"18"-105"0,0 12 2106,-21 146-2197,3-21 418,-2 0 1,0-1-1,-1 1 0,-2 0 1,-5-31-1,6 49-373,0-1 0,0 1 0,-1-1 0,1 1 0,-1 0 0,0-1 0,-1 1 0,1 0 0,-1 0 0,0 0 0,0 1 0,0-1 0,0 1 0,0-1 0,-1 1 0,0 0 0,0 1 0,0-1 0,0 1 0,0-1 0,0 1 0,0 0 0,-1 1 0,1-1 0,-1 1 0,1 0 0,-1 0 0,0 0 0,1 1 0,-1-1 0,-9 2 0,3-1-75,0 1 0,0 1 0,0 0 1,0 0-1,0 1 0,0 0 0,0 1 0,1 1 0,0-1 0,-11 8 0,-12 9-58,-48 41 0,69-53 62,-78 70 43,4 4-1,3 3 1,4 4-1,4 3 1,-87 143-1,128-181-32,2 1-1,2 2 1,3 1 0,3 1-1,2 1 1,-24 116 0,41-145-5,1 1-1,2-1 1,1 1 0,1 0 0,3 0 0,8 47-1,-6-55 10,2 0-1,1 0 0,1-1 1,1 0-1,2-1 0,0 0 1,1 0-1,1-2 0,17 21 1,-12-20-1,0-1 0,2 0 0,0-2 0,1-1 0,1 0 1,1-2-1,0-1 0,1 0 0,1-2 0,0-1 0,0-2 0,1 0 1,49 10-1,-39-13 14,0-2 1,1-1-1,0-2 1,-1-2-1,1-2 1,0-1-1,-1-1 1,0-3-1,0-1 1,39-14-1,2-7 8,-1-4 0,-2-3 0,-1-3 1,-2-3-1,-2-4 0,-2-2 0,-3-4 0,-1-2 0,-3-3 0,95-115 0,-127 134-17,-1-1 0,-2-2 0,-1 0 0,-3-2 0,-1 0 0,-2-2 0,20-72 0,-33 90-1,-1 0 1,-1 1-1,-1-2 1,-2 1-1,0 0 1,-5-36-1,2 43 13,-2 1 0,0-1 0,-2 1 0,0 0 0,-1 0 0,-1 0 1,0 1-1,-2 0 0,-15-22 0,5 14 8,-1 1 1,-2 1 0,0 1-1,-2 0 1,0 2 0,-2 1-1,0 1 1,-1 2 0,0 0-1,-2 2 1,-47-17 0,29 15 2,-1 2 1,-1 2-1,0 2 1,-1 3-1,0 2 1,-89 0-1,132 6-53,0 1-1,0 0 0,0 0 1,0 1-1,0 0 0,1 0 1,-1 1-1,0 0 0,-8 4 1,14-6-65,0 1 0,1-1 0,-1 0 0,0 0 1,1 1-1,-1-1 0,1 1 0,0-1 0,0 1 1,-1-1-1,1 1 0,0 0 0,0 0 0,0-1 1,1 1-1,-1 0 0,0 0 0,1 0 0,-1 0 0,1 0 1,0 0-1,-1 0 0,1 0 0,0 0 0,0 0 1,1 0-1,-1 0 0,0 0 0,1 0 0,-1 0 1,1 0-1,-1 0 0,1 0 0,0 0 0,0 0 1,0-1-1,0 1 0,0 0 0,0-1 0,1 1 0,-1-1 1,3 3-1,36 33-3286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0.490"/>
    </inkml:context>
    <inkml:brush xml:id="br0">
      <inkml:brushProperty name="width" value="0.025" units="cm"/>
      <inkml:brushProperty name="height" value="0.025" units="cm"/>
    </inkml:brush>
  </inkml:definitions>
  <inkml:trace contextRef="#ctx0" brushRef="#br0">610 206 14286,'-15'0'208,"-9"0"8,1 1 1,-35 7 0,48-6-179,1 0 1,0 1 0,0 0 0,1 0 0,-1 1 0,1 0-1,0 0 1,0 1 0,0 0 0,0 1 0,-9 9-1,-4 8-44,1 1 0,1 1 0,1 1 0,2 0-1,-27 57 1,13-11-13,-25 91 1,19-28 8,7 1 1,-18 208 0,14 286 4,27-439 6,0 666-38,19-617 141,67 373-1,-65-539-98,4-1-1,2-1 0,4-1 1,2-1-1,57 102 0,-58-127-27,3-2 0,1-1 0,2-1 0,2-2 0,2-1 0,1-2 0,1-1 0,84 56 0,-55-51 32,2-4-1,2-2 1,1-3-1,1-4 1,1-2 0,1-4-1,126 18 1,6-15 39,339-3 0,-390-23-6,0-8-1,-1-6 0,-1-7 0,154-44 0,-194 35 37,-3-5 0,-1-5 0,-2-5-1,-2-4 1,194-129 0,-281 167 102,0-1 0,-1-1 0,24-26 0,-36 34-44,0 1 0,-1-2 0,0 1 0,0-1 0,-1 1 0,0-1 0,-1-1 0,1 1 0,-2 0 0,1-1 0,-1 1 0,1-11 0,-1-20 71,-2 0 1,-2 0 0,-1 0-1,-16-70 1,-2-29 19,3-474-349,17 321 14,-12-390-470,-12-1120 874,26 1756-137,-3 0 0,-1 1 1,-3-1-1,-1 1 1,-19-63-1,21 92-127,-1 0-1,0 0 0,-1 1 1,0-1-1,-1 2 1,-1-1-1,0 1 0,-1 1 1,0-1-1,-1 2 1,0-1-1,-1 2 1,0 0-1,-1 0 0,0 1 1,0 0-1,-1 1 1,-24-10-1,7 8-46,-1 1 0,0 2 0,0 1 1,0 1-1,-54-1 0,-165 15-158,241-9 173,-501 64 55,3 36 9,414-80-60,-788 174-399,495-106-2077,280-65-680,-143 15 0,76-34-4050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6.354"/>
    </inkml:context>
    <inkml:brush xml:id="br0">
      <inkml:brushProperty name="width" value="0.025" units="cm"/>
      <inkml:brushProperty name="height" value="0.025" units="cm"/>
    </inkml:brush>
  </inkml:definitions>
  <inkml:trace contextRef="#ctx0" brushRef="#br0">16486 1122 13581,'3'-13'656,"5"-16"-291,19-84-58,-24 101-247,-1 0 0,-1-1 0,0 1 1,0-1-1,-2 1 0,1-1 0,-4-14 1,3 23-51,-1 0 1,0 1 0,0-1 0,0 1 0,0-1 0,-1 1 0,0-1 0,1 1 0,-1 0-1,0 1 1,0-1 0,0 0 0,-1 1 0,1-1 0,-1 1 0,1 0 0,-7-2-1,-10-4-32,1 0 1,-26-5-1,33 9 20,-173-38-176,-308-32 1,336 55 227,-1258-102 998,-7 68-246,371 18-762,-882-39-16,-3 40 48,-984 165 67,1375 99-128,1103-132-6,-618 222 0,811-226 10,4 11 0,5 11-1,-267 173 1,434-241-31,1 3-1,3 3 0,-74 76 1,120-107 1,2 1 1,0 1-1,2 0 0,1 1 1,1 1-1,1 1 1,2 1-1,1 0 0,1 0 1,1 2-1,2-1 1,-7 37-1,12-34 14,1 0 1,2 0-1,1 0 0,1 0 1,2 0-1,2-1 1,1 1-1,15 48 0,-5-35 8,3-1-1,1 0 0,3-1 0,1-1 1,34 44-1,-5-15 5,4-2-1,3-3 1,3-2 0,87 69 0,-51-58 3,3-5 0,165 88-1,250 74 31,14-47 14,-6-29-6,722 120 1,568-74 35,498-107 69,-1808-79-138,1212 21 87,-2-89 135,-148-79 30,-11-89 88,-765 34-287,-630 135-54,-2-7 1,270-141 0,-366 163 147,-3-3 1,-1-2 0,-1-3-1,-3-3 1,66-70-1,-84 76-10,-2-2 0,-2-2 0,-2-1 0,-2-1 0,-2-2 0,-2-1 0,29-81 0,-27 44 78,-4-1-1,-4-1 1,14-148-1,-25 93-62,-15-224 0,-2 271 5,-4 0 0,-4 1 0,-4 0 0,-4 2 0,-75-180 0,66 200-180,-3 2 0,-3 1 0,-3 3 1,-3 1-1,-2 2 0,-4 2 0,-97-89 0,68 82-35,-3 3-1,-3 5 1,-158-85-1,108 79-581,-285-95 0,-171 8-2663,-4 40-3001,573 110 5958,-377-68-8172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533"/>
    </inkml:context>
    <inkml:brush xml:id="br0">
      <inkml:brushProperty name="width" value="0.025" units="cm"/>
      <inkml:brushProperty name="height" value="0.025" units="cm"/>
    </inkml:brush>
  </inkml:definitions>
  <inkml:trace contextRef="#ctx0" brushRef="#br0">3331 526 448,'0'0'11067,"-12"-10"-8264,-35-26-2192,-1 2 0,-91-48 0,-134-42 876,152 82-1388,-238-51 1,-137 17 475,339 58-160,-2 7-1,-210 13 1,301 4-395,1 3 1,0 3-1,1 3 1,-119 44-1,134-38-15,0 2-1,1 2 1,2 2-1,1 3 1,1 1-1,-56 50 0,75-53 37,0 1-1,2 1 1,1 1-1,1 1 1,2 1-1,1 2 1,2-1-1,1 2 0,2 0 1,1 1-1,-12 57 1,9-16 42,4 1 1,4 0-1,2 0 0,8 134 1,1-173-111,1 1 0,2-1 0,2-1 0,2 1 0,2-1 0,1 0 0,1-1 0,3-1 0,1 0 0,2-1 0,1-1 0,2-1 0,1-1 0,1-1 0,2-1 0,2-1 0,0-1 0,40 30 0,-22-26 41,1-2 0,2-2 0,1-2 0,1-3 0,1-1 0,82 23-1,-61-28 37,0-2 0,2-4-1,-1-3 1,105 0 0,-49-14 123,1-6-1,-1-6 1,-1-5 0,-1-6 0,170-60 0,-139 32 195,-2-8 1,-3-6-1,198-123 1,-259 134-325,-3-5 0,-3-3 0,-3-3 0,-4-5 0,-2-3 1,83-108-1,-131 146-21,-3 0 0,-1-2 1,26-56-1,-44 80-4,0-1-1,-1-1 1,-1 1 0,-1-1-1,-1 0 1,-1 0 0,0-1 0,-2 1-1,0-1 1,-3-27 0,0 38-10,0-1 0,-1 1 0,0-1 0,-1 1 0,0 0 1,-1 0-1,0 1 0,0-1 0,-1 1 0,0 0 0,-1 1 0,0-1 1,0 2-1,-1-1 0,0 1 0,-1 0 0,1 0 0,-1 1 0,0 0 1,-1 1-1,-18-9 0,-8 0-108,-1 1 0,0 1 0,-1 2 0,-69-8 0,1 7-3366,-198 5 1,163 13-3156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8.956"/>
    </inkml:context>
    <inkml:brush xml:id="br0">
      <inkml:brushProperty name="width" value="0.025" units="cm"/>
      <inkml:brushProperty name="height" value="0.025" units="cm"/>
    </inkml:brush>
  </inkml:definitions>
  <inkml:trace contextRef="#ctx0" brushRef="#br0">1 501 14670,'0'0'6534,"109"-21"-5637,-21-22 32,18-8-545,7-6-256,-4-1-128,-3 4 32,-17 5-32,-18 3-32,-14 7-1185,-23 7-961,-16 4-1986,-14 6-704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9.284"/>
    </inkml:context>
    <inkml:brush xml:id="br0">
      <inkml:brushProperty name="width" value="0.025" units="cm"/>
      <inkml:brushProperty name="height" value="0.025" units="cm"/>
    </inkml:brush>
  </inkml:definitions>
  <inkml:trace contextRef="#ctx0" brushRef="#br0">1 13 14958,'0'0'1292,"13"2"-555,62 3 918,0-2 1,136-14 0,-5 0-1536,-204 10-119,0 1-1,0 0 1,0 0 0,1 0-1,-1 0 1,0 1-1,0-1 1,0 0-1,0 1 1,0-1 0,0 1-1,0 0 1,0 0-1,0 0 1,0 0-1,-1 0 1,1 0 0,0 0-1,-1 1 1,1-1-1,-1 1 1,4 2-1,-4-1 3,0 0-1,-1 0 0,1 0 0,0 0 0,-1 0 0,0 0 0,0 0 0,1 0 0,-2-1 0,1 1 0,0 0 0,-1 0 0,1 0 0,-1 0 0,0 0 0,-2 5 0,-11 22 30,-1-2 0,-2 1 0,0-2 0,-2 0 0,-34 37 0,51-62-53,-47 54-2298,12-22-3055,-9-1-6888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016"/>
    </inkml:context>
    <inkml:brush xml:id="br0">
      <inkml:brushProperty name="width" value="0.025" units="cm"/>
      <inkml:brushProperty name="height" value="0.025" units="cm"/>
    </inkml:brush>
  </inkml:definitions>
  <inkml:trace contextRef="#ctx0" brushRef="#br0">552 47 13036,'0'0'1821,"-11"-8"634,3 3-2229,0 0-1,0 1 0,0 0 0,-1 0 0,1 1 1,-1 0-1,0 0 0,0 1 0,0 0 1,0 0-1,0 1 0,-1 1 0,1-1 0,0 1 1,-14 2-1,3 3-51,1 0 0,-1 1 0,1 1 0,0 1 0,1 0 0,0 2 0,0 0 0,-25 20 0,20-13 185,1 1 0,2 1 0,-1 1 0,2 1 0,-27 37 1,41-49-239,-1 0 0,1 1 0,0 0 0,1-1 1,0 2-1,1-1 0,0 0 0,-2 14 0,5-21-119,-1 0 0,1 0-1,-1 0 1,1 0 0,0 0-1,0-1 1,1 1 0,-1 0-1,1 0 1,-1 0 0,1 0-1,0 0 1,0 0 0,0-1 0,0 1-1,1 0 1,-1-1 0,1 1-1,-1-1 1,1 1 0,0-1-1,0 0 1,0 0 0,0 0-1,1 0 1,-1 0 0,0 0-1,1-1 1,0 1 0,-1-1-1,1 0 1,0 0 0,4 2-1,6 0-7,1 0 0,0-1 0,0-1-1,0 0 1,0-1 0,0 0 0,0-1-1,-1-1 1,1 0 0,0-1 0,18-6 0,-12 2-14,-1 0 1,0-2 0,-1 0-1,0-1 1,-1 0 0,0-2-1,19-15 1,-33 24 10,0 0 0,1 0 0,-2 0 0,1-1 1,0 1-1,-1-1 0,1 1 0,-1-1 0,0 0 0,2-6 0,-4 9 8,1 1-1,-1-1 0,0 0 0,0 0 1,0 0-1,0 1 0,0-1 0,0 0 0,0 0 1,0 0-1,0 0 0,0 1 0,-1-1 1,1 0-1,0 0 0,0 0 0,-1 1 1,1-1-1,-1 0 0,1 0 0,-1 1 0,0-2 1,0 1 0,0 0 0,-1 0 0,1 0 0,-1 1 0,1-1-1,-1 0 1,0 1 0,1-1 0,-1 1 0,0-1 0,1 1 0,-1 0 0,0-1 0,0 1 0,-1 0 0,-13 1 54,0 1 0,0 0 0,0 1 0,0 1 0,0 0 0,1 1 0,0 1 0,0 0-1,0 1 1,1 0 0,-19 15 0,20-11 121,23-7-53,26-9-26,34-18-182,-55 16 51,1 2-1,-1-1 1,1 2-1,0 0 0,0 1 1,1 1-1,-1 0 0,20 1 1,-34 1 32,-1 0 0,0 1 0,1-1 0,-1 0 0,0 1 1,0-1-1,1 1 0,-1-1 0,0 1 0,0 0 0,0-1 0,0 1 1,0 0-1,0 0 0,0 0 0,0-1 0,0 1 0,0 0 1,0 0-1,0 1 0,-1-1 0,1 0 0,0 0 0,0 2 0,0 0 4,0 1-1,0 0 0,0 0 0,-1-1 0,1 1 0,-1 0 0,0 0 0,-1 6 0,0 2 21,-1-1 0,-1 1 0,0-1-1,-8 22 1,4-20-39,6-10-46,-1 0 1,0 0 0,1 1 0,-1-1-1,1 0 1,0 1 0,0-1 0,0 7-1,1-9-67,1-1 0,0 0 0,-1 1 0,1-1 0,-1 0 0,1 1 0,0-1 0,-1 0 0,1 0 0,0 0 0,-1 1-1,1-1 1,0 0 0,-1 0 0,1 0 0,0 0 0,-1 0 0,1 0 0,0-1 0,0 1 0,-1 0 0,1 0 0,0 0 0,-1-1-1,1 1 1,-1 0 0,1-1 0,0 1 0,22-8-1712,-13 1 423,1 0 0,-2 0 1,1-1-1,13-14 1,-19 18 953,36-35-6569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6.108"/>
    </inkml:context>
    <inkml:brush xml:id="br0">
      <inkml:brushProperty name="width" value="0.025" units="cm"/>
      <inkml:brushProperty name="height" value="0.025" units="cm"/>
    </inkml:brush>
  </inkml:definitions>
  <inkml:trace contextRef="#ctx0" brushRef="#br0">346 84 19250,'0'0'7837,"-7"12"-7618,-26 36 336,-1-2 1,-2-2 0,-59 55-1,-33 40-145,115-120-1690,24-23-2238,28-31-978,3-23-296,47-86 1,-19 27 2257,-47 82 4519,34-38 0,-32 49 2903,-16 23-976,-7 16-2473,-42 217 2602,37-208-3898,0 0 0,2 1 0,1-1 0,1 0-1,1 0 1,1 0 0,8 36 0,-3-40-125,-6-12-6,1 1 0,0-1 0,0 1 0,1-1 0,0 0 0,1-1 0,0 1 0,0-1 0,9 11 1,-13-18-29,-1 0 0,0 1 0,0-1 1,0 0-1,0 0 0,0 1 0,0-1 1,0 0-1,1 1 0,-1-1 0,0 0 1,0 0-1,0 1 0,1-1 0,-1 0 1,0 0-1,0 0 0,1 1 0,-1-1 1,0 0-1,0 0 0,1 0 0,-1 0 1,0 0-1,1 0 0,-1 1 0,0-1 1,1 0-1,-1 0 0,0 0 0,0 0 1,1 0-1,-1 0 0,0 0 0,1 0 1,-1 0-1,0 0 0,1-1 0,-1 1 1,0 0-1,1 0 0,-1 0 0,0 0 1,0 0-1,1-1 0,-1 1 1,0 0-1,0 0 0,1 0 0,-1-1 1,0 1-1,0 0 0,0 0 0,1-1 1,-1 1-1,0 0 0,0 0 0,0-1 1,0 1-1,0 0 0,1-1 0,-1 1 1,0 0-1,0 0 0,0-1 0,0 1 1,0 0-1,0-1 0,0 0 0,-5-23-990,-4 9-41,-1 1-1,-1 0 1,0 1 0,-1 0 0,0 1 0,-1 1-1,-1-1 1,-17-10 0,3 0-1128,-91-66 662,36 36 11498,91 51-6268,41-2-2966,63 8 313,-3 0-1462,-39-8-2889,-29-4-2292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0.766"/>
    </inkml:context>
    <inkml:brush xml:id="br0">
      <inkml:brushProperty name="width" value="0.025" units="cm"/>
      <inkml:brushProperty name="height" value="0.025" units="cm"/>
    </inkml:brush>
  </inkml:definitions>
  <inkml:trace contextRef="#ctx0" brushRef="#br0">194 0 12620,'0'0'5974,"-10"14"-4352,-16 23-1064,-9 11 1324,2 2 0,-51 103 0,82-150-1870,2-3-10,-1 1 1,1 0-1,0 0 1,-1-1-1,1 1 1,0 0-1,-1 0 1,1-1-1,0 1 1,0 0-1,0 0 1,0 0-1,0 0 1,0 0-1,0-1 0,0 1 1,0 0-1,0 0 1,0 0-1,1 1 1,1-4 6,1 0 0,0-1-1,-1 1 1,0-1 0,1 1 0,-1-1 0,0 0 0,2-4 0,7-24-385,13-61 0,-17 60 162,-7 32 206,0-1 1,1 1-1,-1 0 1,0-1-1,0 1 1,0 0-1,1-1 1,-1 1-1,0 0 1,0-1-1,1 1 1,-1 0-1,0 0 1,1-1-1,-1 1 1,0 0-1,1 0 1,-1 0-1,0 0 1,1-1 0,-1 1-1,1 0 1,-1 0-1,0 0 1,1 0-1,-1 0 1,0 0-1,1 0 1,-1 0-1,1 0 1,-1 0-1,0 0 1,1 0-1,-1 0 1,1 1-1,-1-1 1,0 0-1,1 0 1,-1 0-1,0 0 1,1 1-1,-1-1 1,1 0 0,23 15-156,-7-5 206,-7-7-16,0 0 1,0 0-1,0-1 1,1 0-1,-1-1 0,0 0 1,1-1-1,-1 0 0,1-1 1,-1 0-1,0 0 0,19-6 1,-10 1 10,1 0 1,-1-2 0,-1-1-1,1 0 1,24-17-1,-51 32 34,1 1-1,-1 0 0,1 0 0,1 1 0,-1-1 0,1 1 0,-5 10 1,9-14-25,-1 0 1,0 0 0,1 1 0,0-1 0,0 1 0,0-1 0,1 1-1,-1 0 1,1 0 0,0-1 0,1 1 0,-1 0 0,1 0-1,0 0 1,0 0 0,1 7 0,1-11-36,-1 0-1,0 0 1,0 0-1,1 0 1,-1 0-1,0 0 1,1 0-1,-1 0 1,1-1-1,-1 1 1,1 0-1,-1-1 1,1 0-1,0 1 1,-1-1-1,1 0 1,0 0 0,-1 0-1,1 0 1,0 0-1,2 0 1,39-4 284,-30 1-245,0-1 0,-1 0-1,0-1 1,0 0 0,15-10 0,-18 10-342,1-1 0,-1 2 0,1-1 0,0 1 0,0 1 0,0 0 0,0 0 0,1 1 0,18-2 0,-16 4-651,0-1 1,0-1-1,0 0 0,0 0 1,0-2-1,0 0 1,-1 0-1,14-7 0,8-6-369,46-33-1,-34 20 2240,-45 28-732,1 1 0,0 0 0,0 0 0,-1 0 0,1 0 0,0 1-1,0-1 1,0 0 0,0 1 0,-1-1 0,1 1 0,0 0 0,0 0 0,0-1 0,0 1 0,0 1 0,0-1-1,2 0 1,-2 1-70,-1-1-1,0 1 0,0 0 1,0 0-1,0-1 0,1 1 1,-1 0-1,0 0 0,0 0 0,-1 0 1,1 0-1,0 0 0,0 0 1,0 1-1,-1-1 0,1 0 1,0 0-1,-1 0 0,1 3 1,0 1 14,0 0 1,0-1 0,0 1 0,-1 0 0,0 0-1,0-1 1,0 1 0,-1 0 0,0 0 0,0-1-1,0 1 1,0 0 0,-3 6 0,-3 0 142,0 1-1,-1-1 1,0 0-1,-1 0 1,-17 15 0,14-13 2,0-1 0,-18 27 1,30-39-282,-1 1 0,1-1 0,0 1 0,-1 0 0,1-1 0,0 1 0,-1 0 0,1-1 0,0 1 0,0 0 0,-1 0 0,1-1 0,0 1 0,0 0 0,0 0 0,0-1 0,0 1 0,0 0 0,0-1 0,0 1 0,1 0 0,-1 0 0,0-1 0,0 1 0,1 0 0,-1-1 0,0 1 0,1 0 0,-1-1 0,0 1 0,1 0 0,-1-1 0,1 1 0,-1-1 0,1 1 0,-1-1 0,1 1 0,0-1 0,-1 1 0,1-1 0,0 0 0,-1 1 0,1-1 0,0 0 0,-1 0 0,1 1 1,0-1-1,0 0 0,-1 0 0,1 0 0,0 0 0,0 0 0,-1 0 0,1 0 0,0 0 0,0 0 0,58-1 188,-45 0-112,6 0-122,1 0-1,25-6 1,-4-6-1914,-7-10-3840,-22 8 52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106"/>
    </inkml:context>
    <inkml:brush xml:id="br0">
      <inkml:brushProperty name="width" value="0.025" units="cm"/>
      <inkml:brushProperty name="height" value="0.025" units="cm"/>
    </inkml:brush>
  </inkml:definitions>
  <inkml:trace contextRef="#ctx0" brushRef="#br0">1 27 10634,'0'0'6823,"75"-10"-6791,-35 7-161,-3-1-2689,3-6-2723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438"/>
    </inkml:context>
    <inkml:brush xml:id="br0">
      <inkml:brushProperty name="width" value="0.025" units="cm"/>
      <inkml:brushProperty name="height" value="0.025" units="cm"/>
    </inkml:brush>
  </inkml:definitions>
  <inkml:trace contextRef="#ctx0" brushRef="#br0">117 1 12011,'0'0'4485,"-7"12"-2969,-8 14-491,1 0 0,1 1 0,2 0 0,1 1 0,1 0 0,1 1 0,1 0-1,-2 31 1,-1 35-858,7-64-15,3-26 16,1-10 87,7-21-466,1 1-1,2 0 0,23-43 1,-13 29-549,-7 7-156,-6 14 564,0 1 0,1 0 0,22-32 0,-29 46 341,-1 1-1,1-1 1,1 1 0,-1-1-1,0 1 1,1 0 0,-1 0-1,1 0 1,-1 0 0,1 0-1,0 1 1,0-1 0,0 1-1,0 0 1,0 0 0,0 0-1,0 0 1,0 0 0,0 1-1,1-1 1,-1 1-1,0 0 1,0 0 0,0 0-1,1 0 1,-1 1 0,0-1-1,0 1 1,6 2 0,-7-2 18,0-1 0,0 1 0,-1 0 0,1 0 0,-1-1 0,1 1 0,0 0 0,-1 1 0,0-1 0,1 0 0,-1 0 0,0 1 0,1-1 0,-1 0 0,0 1 0,0-1 0,0 1 0,0 0 0,-1-1 0,1 1 0,0 0 0,-1-1 0,1 1 1,-1 0-1,1 0 0,-1 0 0,0-1 0,0 1 0,0 0 0,0 0 0,0 0 0,0-1 0,-1 1 0,1 0 0,0 0 0,-1 0 0,-1 2 0,0 1 67,0-1 1,0 0-1,0 0 0,-1 0 1,0 0-1,0 0 0,0-1 1,0 1-1,-1-1 0,1 0 1,-1 0-1,0 0 0,-6 4 1,-1-1 15,-1 0 1,1-1 0,-1 0 0,0-1-1,0 0 1,-1-1 0,1 0 0,-22 1-1,33-4-158,0 0 0,1 0 0,-1 0 0,0 0 0,0-1 0,1 1 0,-1 0-1,0 0 1,1-1 0,-1 1 0,0-1 0,1 1 0,-1 0 0,0-1 0,1 1-1,-1-1 1,1 0 0,-1 1 0,1-1 0,-1 1 0,1-1 0,0 0 0,-1 1-1,1-1 1,0 0 0,-1 0 0,1 1 0,0-1 0,0 0 0,-1 0 0,1 1-1,0-1 1,0 0 0,0 0 0,0 1 0,0-1 0,0 0 0,1 0 0,-1-1-1,8-32-6425,9 1-1407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1.941"/>
    </inkml:context>
    <inkml:brush xml:id="br0">
      <inkml:brushProperty name="width" value="0.025" units="cm"/>
      <inkml:brushProperty name="height" value="0.025" units="cm"/>
    </inkml:brush>
  </inkml:definitions>
  <inkml:trace contextRef="#ctx0" brushRef="#br0">23 1 9897,'0'0'2712,"0"12"-85,-2 24-6,-2 0 0,-9 39 0,12-69-2441,0 0-1,0-1 1,1 1-1,0 0 1,0 0-1,1 10 1,-1-15-172,1 0 1,-1 0-1,0-1 1,0 1-1,0 0 1,0-1-1,1 1 0,-1 0 1,0-1-1,1 1 1,-1 0-1,1-1 1,-1 1-1,1-1 0,-1 1 1,1-1-1,-1 1 1,1-1-1,-1 1 1,1-1-1,-1 1 0,1-1 1,1 1-1,-1-1 1,0 0-1,1 0 1,-1-1 0,0 1-1,0 0 1,1-1 0,-1 1-1,0 0 1,0-1-1,0 1 1,1-1 0,-1 0-1,0 1 1,0-1 0,0 0-1,0 0 1,0 0-1,1-2 1,1 1-9,-1-1 0,1 0-1,-1 0 1,0 0 0,0-1 0,0 1 0,-1 0-1,1-1 1,-1 1 0,0-1 0,0 0 0,0 1-1,0-1 1,0-4 0,0-58-536,-2 38 280,5 27 212,0 0 1,1-1 0,-1 2-1,0-1 1,1 0 0,-1 1-1,0 0 1,1 0 0,-1 0 0,6 2-1,-5-2-67,56 5-2106,-28-2-819,55 0 0,-80-3 2873,-1-1 1,1 1-1,-1-2 0,0 1 0,1-1 1,-1 0-1,0 0 0,0-1 1,0 0-1,-1 0 0,1-1 1,11-8-1,-7-2 2220,-18 10 621,4 4-2544,1 0 0,-1 1 0,1-1 0,-1 1 0,1-1 0,0 1 0,-1 0 0,1 0 0,0 0 0,-5 2-1,-1 4 390,0 1 0,0-1 0,1 1-1,-1 1 1,-6 10 0,12-16-390,0-1 0,0 1 0,0 0 0,0 0 0,0 0 0,1 1 0,0-1 0,-1 0 0,1 0 0,0 1 0,1-1 0,-1 1 0,1-1 1,-1 1-1,1-1 0,0 1 0,0-1 0,1 1 0,0 6 0,1-9-126,-1 0 0,0 1 0,1-1-1,-1 0 1,1 0 0,-1 0 0,1 0 0,-1 0 0,1-1 0,0 1 0,0 0-1,-1-1 1,1 0 0,0 1 0,0-1 0,-1 0 0,1 0 0,0 0 0,0 0-1,0 0 1,-1 0 0,1 0 0,0-1 0,2 1 0,43-13 83,-43 12-91,0-1 1,0 0 0,0 0 0,0 0-1,0-1 1,-1 1 0,1-1 0,-1 0-1,0 0 1,0 0 0,0-1 0,0 1 0,0-1-1,-1 1 1,1-1 0,-1 0 0,0 0-1,0 0 1,-1 0 0,1 0 0,-1 0-1,1-6 1,-2 8-19,0 1 0,-1 0 0,1 0 0,-1 0 0,1-1 0,-1 1 0,1 0 0,-1 0 0,0 0 0,1 0 0,-1 0 0,0 0-1,0 0 1,0 0 0,0 1 0,0-1 0,0 0 0,0 0 0,0 1 0,0-1 0,0 1 0,0-1 0,-2 0 0,-29-9-1125,31 10 332,7 0-3021,17 5 1959,-6-2-163,0-1-1,1 0 0,20-1 0,0-1-2532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2.967"/>
    </inkml:context>
    <inkml:brush xml:id="br0">
      <inkml:brushProperty name="width" value="0.025" units="cm"/>
      <inkml:brushProperty name="height" value="0.025" units="cm"/>
    </inkml:brush>
  </inkml:definitions>
  <inkml:trace contextRef="#ctx0" brushRef="#br0">121 230 5317,'0'0'7239,"-8"4"-6401,-2 1-401,0 1 1,1 0-1,0 0 0,0 1 0,1 0 1,-15 16-1,20-20-191,0 0 1,0 0-1,0 1 0,0-1 1,1 1-1,-1 0 1,1 0-1,0 0 0,0 0 1,1 0-1,-1 0 0,1 0 1,0 1-1,0-1 1,0 0-1,0 1 0,1-1 1,0 1-1,0-1 0,0 1 1,1-1-1,-1 0 0,2 6 1,-1-9-220,1 1-1,-1-1 1,0 1 0,1-1-1,-1 0 1,1 0 0,0 0-1,-1 0 1,1 0 0,0 0-1,-1 0 1,1 0 0,0-1-1,0 1 1,0-1 0,0 1-1,0-1 1,-1 0 0,1 0-1,0 0 1,0 0 0,0 0 0,0 0-1,3-1 1,50-8 277,-29-3-312,0-1-1,0 0 1,-1-2-1,-1-1 1,-1-1-1,0-1 1,-1-1-1,-1-1 1,28-35-1,-42 47-209,0 0 1,-1 0-1,0 0 1,-1-1-1,0 0 1,0 0-1,-1-1 1,0 1-1,0-1 1,-1 0-1,3-18 1,-6 27 209,0 1 1,0-1 0,0 1 0,0-1 0,0 1 0,0 0 0,0-1 0,0 1 0,0-1 0,0 1 0,0-1 0,-1 1-1,1 0 1,0-1 0,0 1 0,0-1 0,-1 1 0,1 0 0,0-1 0,0 1 0,-1 0 0,1-1 0,0 1 0,-1 0-1,1-1 1,0 1 0,-1 0 0,1 0 0,-1-1 0,1 1 0,0 0 0,-1 0 0,1 0 0,-1 0 0,0-1-1,-19 6 65,-18 19 312,30-15-121,0 0 0,0 0 0,0 0 0,1 1 0,1 0 0,-9 17 0,12-21-153,1 1 0,-1-1-1,1 1 1,0-1 0,1 1 0,-1 0 0,1 0-1,1 0 1,-1-1 0,1 1 0,0 0 0,3 14 0,-2-19-92,0 1 0,0-1 1,0 1-1,0-1 0,1 0 1,-1 0-1,1 1 1,-1-1-1,1 0 0,0 0 1,0-1-1,0 1 1,0 0-1,0-1 0,0 1 1,1-1-1,-1 0 1,0 1-1,1-1 0,-1 0 1,1-1-1,0 1 1,-1 0-1,1-1 0,4 1 1,8 1 26,0-1 1,0 0-1,19-2 0,-27 0-15,7 0-22,-1-1 1,0-1 0,0-1-1,0 1 1,0-2-1,18-8 1,33-12-398,-94 90 997,30-64-577,0 0-1,-1 1 1,1-1 0,0 0 0,0 1 0,0-1-1,0 0 1,0 1 0,0-1 0,1 0-1,-1 1 1,0-1 0,1 0 0,-1 1 0,1-1-1,-1 0 1,1 0 0,0 1 0,-1-1-1,1 0 1,0 0 0,0 0 0,0 0 0,0 0-1,0 0 1,0 0 0,0-1 0,1 2-1,2 0-1,-1-1 0,1 0 0,0 0 0,-1 0 0,1 0 0,0 0 0,0-1 0,0 0 0,0 1 0,4-2-1,8 0 10,0-1-1,0-1 0,31-9 0,-16 0-97,-22 8-299,1 0-1,-1 1 1,1 0-1,-1 0 1,1 1 0,13-1-1,-22 3 356,-1 1 0,1-1 0,-1 1-1,1-1 1,-1 1 0,1-1 0,-1 1-1,1-1 1,-1 1 0,0 0-1,1-1 1,-1 1 0,0 0 0,0-1-1,1 1 1,-1 0 0,0-1 0,0 1-1,0 0 1,0-1 0,0 1 0,0 0-1,0 0 1,0 1 14,0-1 1,0 1-1,0-1 0,1 1 1,-1-1-1,0 1 0,1-1 0,-1 0 1,1 1-1,0-1 0,-1 1 1,1-1-1,0 0 0,0 0 0,0 1 1,0-1-1,0 0 0,0 0 1,0 0-1,0 0 0,2 1 0,2-1-32,0 0-1,0-1 0,1 1 1,-1-1-1,0 0 0,1 0 0,-1-1 1,0 0-1,1 0 0,-1 0 0,0 0 1,0-1-1,0 0 0,0 0 1,0 0-1,0-1 0,5-3 0,12-8-286,0-1-1,22-22 0,-32 27 243,77-70-460,-81 72 71,0-1-1,0-1 1,-1 1 0,0-1-1,0 0 1,-1-1-1,8-18 1,-21 39 2325,2-3-1386,0 1 1,1 0-1,-1 0 1,-3 10-1,6-12-357,1-1 0,-1 0 0,1 1 1,1-1-1,-1 1 0,1-1 0,-1 1 0,2-1 0,-1 1 0,1-1 1,-1 0-1,1 1 0,4 9 0,-4-13-108,1 1 0,0 0 0,0-1 0,0 0 1,0 1-1,0-1 0,1 0 0,-1 0 0,0 0 0,1 0 0,0-1 0,-1 1 0,1-1 0,0 1 1,0-1-1,0 0 0,0 0 0,0-1 0,0 1 0,0 0 0,0-1 0,0 0 0,0 0 0,6 0 1,0-1-16,0 0 1,0 0 0,0-1 0,0 0-1,0-1 1,-1 0 0,1 0 0,-1-1-1,0 0 1,0 0 0,0-1 0,-1 0-1,0 0 1,0-1 0,0 0 0,0 0-1,-1-1 1,0 0 0,9-14 0,-1 2-30,-2-1-1,-1 0 1,0 0 0,-1-1 0,-2 0 0,11-40 0,-26 90 1218,-2 0-477,2 1 1,-8 59-1,15-85-675,1 99 356,-1-95-361,1-1 0,0 1 1,1 0-1,0-1 0,0 1 1,1-1-1,-1 1 1,2-1-1,-1 0 0,9 12 1,-11-18 43,-5-2-404,1-1 1,0 0-1,0 0 1,-1 0-1,1 0 1,1-1-1,-1 1 1,0-1-1,1 0 1,-1 0-1,1 0 1,0 0-1,-3-4 1,0 0-1202,-31-43-6291,19 22 2094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297"/>
    </inkml:context>
    <inkml:brush xml:id="br0">
      <inkml:brushProperty name="width" value="0.025" units="cm"/>
      <inkml:brushProperty name="height" value="0.025" units="cm"/>
    </inkml:brush>
  </inkml:definitions>
  <inkml:trace contextRef="#ctx0" brushRef="#br0">21 67 4644,'0'0'6503,"-20"-61"-3621,20 55 1,4 6-929,9 0-1025,6 1 256,13 11-96,-2-1-384,11 2-513,3-4-96,8-4-641,-3-5-5156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3.777"/>
    </inkml:context>
    <inkml:brush xml:id="br0">
      <inkml:brushProperty name="width" value="0.025" units="cm"/>
      <inkml:brushProperty name="height" value="0.025" units="cm"/>
    </inkml:brush>
  </inkml:definitions>
  <inkml:trace contextRef="#ctx0" brushRef="#br0">123 184 3748,'0'0'17050,"-8"-1"-15341,3 1-1607,0 0 0,0 0 1,0 1-1,0 0 1,1 0-1,-1 0 0,0 1 1,1-1-1,-1 1 0,1 0 1,-1 0-1,1 1 1,0-1-1,0 1 0,0 0 1,0 0-1,1 0 0,-1 1 1,1-1-1,0 1 1,0 0-1,0 0 0,0 0 1,1 0-1,-1 1 1,1-1-1,-2 8 0,3-11-95,0 0 0,1 1-1,-1-1 1,1 0 0,0 0-1,-1 0 1,1 0-1,0 0 1,0 1 0,0-1-1,0 0 1,0 0 0,0 0-1,0 1 1,0-1-1,0 0 1,0 0 0,1 0-1,-1 1 1,1-1 0,-1 0-1,0 0 1,1 0 0,0 0-1,-1 0 1,1 0-1,1 1 1,-1-1-5,1 0 1,0 0-1,0 0 0,0-1 1,-1 1-1,1-1 1,0 1-1,0-1 0,0 0 1,0 1-1,0-1 0,0 0 1,0 0-1,0-1 0,2 1 1,7-2-1,0 0 0,0-1 1,0 0-1,18-9 0,4-4-159,-1-3 0,0 0-1,43-37 1,-58 42 125,0-1 0,-1 0 0,-1-2-1,0 0 1,-1-1 0,-1 0 0,10-20 0,-18 23 45,-15 18 22,-14 17-14,8-2 28,1 1-1,0 0 0,-19 35 0,29-45 24,0 0 0,1 0 0,1 0 0,-1 0 0,1 1 0,1-1 0,0 1 0,0 0 0,1 0 0,0-1 0,2 19 0,-1-26-67,0 0-1,1 0 1,0 0-1,-1 0 1,1 0-1,0 0 1,0 0-1,0 0 0,0-1 1,0 1-1,0 0 1,1-1-1,-1 1 1,0-1-1,1 1 1,-1-1-1,1 0 0,0 0 1,-1 1-1,1-1 1,0 0-1,0-1 1,0 1-1,0 0 1,0 0-1,0-1 0,0 1 1,0-1-1,0 0 1,0 0-1,0 0 1,0 1-1,0-2 1,0 1-1,0 0 0,0 0 1,0-1-1,3 0 1,3 0 16,0-1 1,0 0 0,0 0-1,0-1 1,-1 0 0,1-1-1,-1 1 1,11-8 0,-6 2 2,0 0 1,-1-2 0,15-15-1,-23 23-52,0-1 1,-1 1-1,1-1 0,-1 1 0,0-1 1,0 0-1,0 0 0,0 0 0,-1 0 0,1 0 1,-1 0-1,0-1 0,-1 1 0,1 0 1,-1-1-1,0-6 0,0 11 20,-1-1 0,1 1 0,0-1 0,-1 1 0,1-1 0,-1 1 0,1-1 0,-1 1 0,0 0 0,1-1 0,-1 1 0,1 0 0,-1 0 0,0-1 0,1 1 0,-1 0 0,0 0 0,1 0 0,-1 0 0,0 0-1,1 0 1,-1 0 0,0 0 0,1 0 0,-1 0 0,0 0 0,1 0 0,-1 0 0,1 0 0,-2 1 0,-21 6-58,17-2 97,0-1 0,0 1 0,0 1 0,1-1 0,0 1 0,0 0 0,1 1 0,-5 7 0,7-12 0,0 1 0,0 0 0,0 0 1,1 0-1,-1 1 0,1-1 0,0 0 1,0 0-1,0 1 0,1-1 0,-1 1 0,1-1 1,0 1-1,-1-1 0,2 0 0,-1 1 1,0-1-1,1 1 0,-1-1 0,3 6 0,-2-7-43,1-1-1,0 1 1,0 0-1,0-1 1,0 1-1,0-1 1,0 1-1,0-1 1,0 0-1,1 0 1,-1 0-1,0 0 1,1-1-1,-1 1 1,0 0-1,1-1 1,-1 0-1,6 1 1,52-2-1701,-48 1 898,1-1-775,-1-1 0,0 0 0,1 0 0,-1-1 0,20-9 0,17-7-5360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135"/>
    </inkml:context>
    <inkml:brush xml:id="br0">
      <inkml:brushProperty name="width" value="0.025" units="cm"/>
      <inkml:brushProperty name="height" value="0.025" units="cm"/>
    </inkml:brush>
  </inkml:definitions>
  <inkml:trace contextRef="#ctx0" brushRef="#br0">127 8 9353,'0'0'5808,"-9"-3"-3246,4 2-2267,-1-1-1,1 1 0,0 1 0,-1-1 0,1 1 1,-1 0-1,1 0 0,-1 1 0,1 0 0,-1 0 0,-5 1 1,8-1-192,1 0 1,-1 0 0,1 0-1,-1 0 1,1 1 0,0-1-1,-1 1 1,1-1 0,0 1 0,0 0-1,0 0 1,0 0 0,0 0-1,1 0 1,-1 0 0,1 0-1,-1 1 1,1-1 0,0 0-1,0 1 1,0 0 0,0-1 0,0 1-1,0-1 1,1 1 0,-1 0-1,1-1 1,0 1 0,0 4-1,0-5-105,1 1-1,0 0 1,-1-1-1,1 1 0,1 0 1,-1-1-1,0 1 1,0-1-1,1 0 0,-1 1 1,1-1-1,0 0 1,0 0-1,0 0 0,0 0 1,0 0-1,0-1 1,0 1-1,1-1 0,-1 1 1,1-1-1,4 2 1,67 25-657,-58-23 342,2 0-65,31 11-422,-46-15 792,-1 0 0,0 0 0,1 0 0,-1 0 0,0 0 0,0 1 0,1-1 0,-1 1 0,0 0 0,-1-1-1,1 1 1,0 0 0,0 0 0,2 4 0,-4-5 78,0-1-1,-1 1 1,1 0-1,0 0 0,0 0 1,0 0-1,-1 0 1,1-1-1,0 1 1,-1 0-1,1 0 1,0 0-1,-1-1 1,1 1-1,-1 0 1,0-1-1,1 1 1,-1 0-1,1-1 0,-1 1 1,0-1-1,0 1 1,1-1-1,-1 1 1,0-1-1,0 1 1,1-1-1,-1 0 1,0 0-1,0 1 1,0-1-1,0 0 1,0 0-1,1 0 1,-1 0-1,0 0 0,-1 0 1,-43 6 588,41-5-513,-6-1-373,-49 3 1154,30-7-2683,8-8-4166,9-5-5466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464"/>
    </inkml:context>
    <inkml:brush xml:id="br0">
      <inkml:brushProperty name="width" value="0.025" units="cm"/>
      <inkml:brushProperty name="height" value="0.025" units="cm"/>
    </inkml:brush>
  </inkml:definitions>
  <inkml:trace contextRef="#ctx0" brushRef="#br0">104 1 8968,'0'0'14275,"-8"13"-13372,-6 11-419,0 1 1,2 1 0,1 0-1,1 0 1,1 1 0,2 1 0,0-1-1,2 1 1,-2 31 0,7-54-635,2 27 508,-3-32-406,1 0-1,0 1 1,0-1 0,0 1-1,0-1 1,0 0-1,0 1 1,0-1 0,0 1-1,0-1 1,0 0-1,0 1 1,0-1-1,1 1 1,-1-1 0,0 0-1,0 1 1,0-1-1,0 0 1,1 1 0,-1-1-1,0 0 1,0 1-1,1-1 1,-1 0 0,0 1-1,1-1 1,-1 0-1,0 0 1,1 1-1,-1-1 1,0 0 0,1 0-1,-1 0 1,1 0-1,-1 0 1,0 1 0,1-1-1,-1 0 1,1 0-1,-1 0 1,0 0-1,1 0 1,-1 0 0,1 0-1,-1 0 1,0 0-1,1 0 1,-1-1 0,1 1-1,-1 0 1,0 0-1,1 0 1,-1 0 0,0-1-1,1 1 1,-1 0-1,1-1 1,0-1-299,0-1 0,0 0 0,0 1 0,0-1 0,-1 0 0,1 0-1,-1 0 1,0 1 0,0-1 0,0 0 0,0 0 0,0 0 0,-1-3 0,0-6-1446,-2-21-3300,-11-5-2717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4.855"/>
    </inkml:context>
    <inkml:brush xml:id="br0">
      <inkml:brushProperty name="width" value="0.025" units="cm"/>
      <inkml:brushProperty name="height" value="0.025" units="cm"/>
    </inkml:brush>
  </inkml:definitions>
  <inkml:trace contextRef="#ctx0" brushRef="#br0">1 46 13805,'0'0'7783,"77"-25"-6405,-30 15-289,2 4-545,4 1-352,0 5-160,-8 0-32,-9 0-416,-4 6-1185,-17 7-1955,-11-4-1441,-4 0-3010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7.057"/>
    </inkml:context>
    <inkml:brush xml:id="br0">
      <inkml:brushProperty name="width" value="0.025" units="cm"/>
      <inkml:brushProperty name="height" value="0.025" units="cm"/>
    </inkml:brush>
  </inkml:definitions>
  <inkml:trace contextRef="#ctx0" brushRef="#br0">24 107 11435,'-21'14'2355,"19"-4"-257,5-8-1972,-1-1-1,1 0 0,0 0 1,-1 0-1,1 0 0,0 0 1,0 0-1,0-1 0,0 1 1,0-1-1,5 0 0,117 5 1826,181-15 0,123-37-327,-97-5-1426,-194 19-3808,-159 29-12949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312"/>
    </inkml:context>
    <inkml:brush xml:id="br0">
      <inkml:brushProperty name="width" value="0.025" units="cm"/>
      <inkml:brushProperty name="height" value="0.025" units="cm"/>
    </inkml:brush>
  </inkml:definitions>
  <inkml:trace contextRef="#ctx0" brushRef="#br0">0 173 4228,'0'0'13965,"1"7"-12796,-1-5-1117,0 0 0,0 0 0,1-1-1,-1 1 1,0 0 0,1 0 0,-1-1-1,1 1 1,0-1 0,-1 1 0,1 0-1,0-1 1,0 0 0,0 1 0,0-1-1,0 1 1,0-1 0,1 0 0,-1 0-1,0 0 1,1 0 0,-1 0 0,1 0 0,-1 0-1,4 1 1,3 0 44,0 0 0,1-1 0,-1 0 0,1-1 0,12 0 0,99 2 31,39 1-4430,-56-9-7050,-101 5 11270,20-3-2200,-17 2 4249,-3-3 3292,-9 4 262,-14 1-4230,19 0-643,-9 1-227,1 0-1,0 1 0,-1 0 0,1 1 1,0 0-1,0 1 0,1 0 0,-1 0 1,1 1-1,0 1 0,0-1 0,1 1 1,-1 1-1,-11 11 0,19-17-411,0-1-1,0 1 1,1-1-1,-1 1 1,0 0-1,0 0 0,1-1 1,-1 1-1,0 0 1,1 0-1,-1 0 1,1 0-1,-1 0 1,1 0-1,-1 0 1,1 0-1,0 0 1,-1 0-1,1 0 1,0 0-1,0 0 1,0 0-1,0 0 1,0 0-1,0 0 1,0 0-1,0 2 1,2-2-5,-1 0 0,0 0 0,0-1 0,0 1 0,0 0 0,1-1 0,-1 1 0,0 0 0,0-1 0,1 0 0,-1 1 0,1-1 0,-1 0 0,0 1 0,1-1 0,-1 0 0,3 0 0,6 0-7,1-1 1,0 0-1,0 0 0,15-5 1,-4-3-257,-1 0 1,0-2-1,39-25 1,-26 15-695,-61 72 677,24-45 391,-1 1 0,1-1 0,0 1 0,1 0 0,-1 0 0,1 0 0,1 0 0,-1 0 0,1 0 0,0 9 0,2-15-105,-1 0 0,0-1 0,1 1 0,-1 0 0,1 0 0,-1 0 0,1-1 1,-1 1-1,1 0 0,0-1 0,-1 1 0,1 0 0,0-1 0,0 1 0,-1-1 0,1 1 0,0-1 0,0 1 0,0-1 0,-1 0 0,1 1 0,0-1 0,0 0 0,0 0 0,0 0 0,0 0 0,0 0 0,0 0 0,0 0 0,0 0 0,0 0 0,0 0 0,-1 0 0,3-1 0,39-7 124,-14-3-221,-1-2 1,-1-1 0,0-1-1,-1-1 1,0-2 0,-2 0-1,0-2 1,-1 0 0,-1-1-1,27-36 1,-41 49-33,-1 0 1,0 0-1,0-1 1,-1 0-1,0 0 1,-1 0-1,0-1 1,0 1-1,-1-1 1,0 0-1,-1 0 1,1-11-1,-3 21 117,0-1-1,1 1 0,-1 0 1,0-1-1,0 1 0,0 0 1,0 0-1,0-1 0,0 1 1,-1 0-1,1-1 0,0 1 1,0 0-1,0 0 0,0-1 0,0 1 1,0 0-1,0 0 0,-1-1 1,1 1-1,0 0 0,0 0 1,0-1-1,-1 1 0,1 0 1,0 0-1,0 0 0,0-1 1,-1 1-1,1 0 0,0 0 1,0 0-1,-1 0 0,1 0 1,0 0-1,-1 0 0,1-1 1,0 1-1,0 0 0,-1 0 1,1 0-1,0 0 0,-1 0 0,1 0 1,-1 1-1,-16 7 53,-13 17 141,21-13-7,0 1 0,0 0 0,1 0-1,1 1 1,0 0 0,1 0 0,1 1 0,0 0 0,1 0 0,0 0 0,2 0 0,-1 0 0,2 1 0,0 17 0,1-31-180,0 1 0,0-1 0,1 0 0,-1 1 0,1-1 0,-1 0 0,1 1 0,0-1 0,0 0 0,0 0 0,0 0 0,0 0 1,1 0-1,-1 0 0,0 0 0,1 0 0,0-1 0,-1 1 0,1 0 0,2 1 0,0-1 12,0 0 0,0 0 1,0 0-1,0 0 0,0-1 0,0 0 0,1 0 0,-1 0 1,1 0-1,5-1 0,0 1-18,1-2 0,-1 1 0,0-1 1,0-1-1,0 0 0,0 0 0,0-1 0,0 0 0,11-6 1,40-30-3452,-58 36 2476,1 0 0,-1 0 0,0 0 0,-1 0 0,1-1 0,0 1 0,-1-1 0,0 1 0,2-5 0,-1-8-6646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5.672"/>
    </inkml:context>
    <inkml:brush xml:id="br0">
      <inkml:brushProperty name="width" value="0.025" units="cm"/>
      <inkml:brushProperty name="height" value="0.025" units="cm"/>
    </inkml:brush>
  </inkml:definitions>
  <inkml:trace contextRef="#ctx0" brushRef="#br0">42 68 6470,'0'0'2851,"-28"52"32,20-25-1090,3-2-159,5-3-65,0-4-544,5-6-512,12-5-289,8-7-96,5 0-192,-4-8-448,14-9-417,-8-6 0,2-6 192,0-1-448,-4-8-353,-4-3-1184,-1-4-2115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
    </inkml:context>
    <inkml:brush xml:id="br0">
      <inkml:brushProperty name="width" value="0.025" units="cm"/>
      <inkml:brushProperty name="height" value="0.025" units="cm"/>
    </inkml:brush>
  </inkml:definitions>
  <inkml:trace contextRef="#ctx0" brushRef="#br0">127 0 9833,'0'0'7864,"-8"8"-7229,-2 4-454,1 0 0,0 0 0,0 0 0,2 1 0,0 1 0,0-1 0,1 1 0,1 0 0,-8 30 0,7-14-107,1 2 1,1-1 0,1 1 0,2-1-1,5 55 1,1-69-311,-2-26-125,-4-30 264,-10-7 494,7 31 125,0-1 0,1 1 0,0-1 0,1 1 0,1-28 0,2 41-483,-1 1 1,1 0-1,0 0 1,0 0-1,0 0 1,0 0-1,0 0 1,0 0 0,0 1-1,0-1 1,0 0-1,0 0 1,1 1-1,-1-1 1,0 1-1,1-1 1,-1 1-1,0 0 1,0-1-1,1 1 1,-1 0-1,1 0 1,-1 0-1,0 0 1,1 0-1,-1 0 1,0 0-1,1 1 1,0-1-1,46 7-87,15 13-181,-43-13-1045,-1 0 0,39 6-1,-10-8-3957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561"/>
    </inkml:context>
    <inkml:brush xml:id="br0">
      <inkml:brushProperty name="width" value="0.025" units="cm"/>
      <inkml:brushProperty name="height" value="0.025" units="cm"/>
    </inkml:brush>
  </inkml:definitions>
  <inkml:trace contextRef="#ctx0" brushRef="#br0">132 168 9513,'0'0'5013,"1"-9"-1698,-1 8-3299,1-2 286,-1 0-1,1 0 1,-1 0-1,0 1 0,0-1 1,-1 0-1,1 0 1,0 0-1,-1 0 1,-1-4-1,1 5-167,0 1 0,-1 0 0,1-1 0,0 1 0,0 0 0,-1 0 0,1 0 0,-1 0 0,1 0 0,-1 1 0,1-1 0,-1 0 0,0 1 0,1-1 0,-1 1 0,0-1 0,1 1 0,-1 0 0,0 0 0,1 0 0,-1 0 0,0 0 0,0 0 0,1 0 0,-1 0 0,-2 1 0,-1 0 0,-1 1-1,1-1 0,-1 1 0,1 0 0,0 0 0,-1 1 0,1-1 1,-6 5-1,9-5-74,-1-1 1,1 0-1,0 1 0,0 0 1,0 0-1,0-1 1,0 1-1,0 0 1,0 1-1,1-1 1,-1 0-1,1 0 0,0 1 1,-1-1-1,1 1 1,0-1-1,0 1 1,-1 4-1,3-6-61,0 0 0,0-1 0,0 1 0,0 0 0,-1-1 0,1 1 0,0-1 0,0 0 0,0 1 0,0-1 0,0 0 0,0 1 0,0-1 0,0 0 0,0 0 0,0 0 0,0 0 0,0 0 0,0 0 0,2-1 0,30 0-38,-29 1 37,18-2-114,1-2 1,0-1 0,31-10 0,-34 8-104,0 1 0,1 1 0,0 2 0,34-3 0,-55 5 217,1 1-1,-1 0 0,1 0 0,-1 0 0,1 0 0,-1 0 1,0 1-1,1-1 0,-1 0 0,1 0 0,-1 0 1,0 0-1,1 0 0,-1 0 0,1 1 0,-1-1 0,0 0 1,1 0-1,-1 1 0,0-1 0,1 0 0,-1 1 1,0-1-1,0 0 0,1 1 0,-1-1 0,0 0 0,0 1 1,1-1-1,-1 0 0,0 1 0,0-1 0,0 1 0,0-1 1,0 0-1,0 1 0,0-1 0,1 1 0,-1-1 1,0 1-1,-1-1 0,1 0 0,0 1 0,0-1 0,0 1 1,0-1-1,0 1 0,0-1 0,-1 1 0,-13 26-375,0-9 863,23-33 1914,27-40-1693,-24 36-709,1 0 1,24-29-1,-34 46-279,-1 0 0,1 0 0,0 0 1,0 0-1,-1 0 0,1 1 0,0-1 0,0 1 0,0 0 1,1 0-1,-1 0 0,6-1 0,24-1-4993,-25 2 3515,22-1-5110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6.905"/>
    </inkml:context>
    <inkml:brush xml:id="br0">
      <inkml:brushProperty name="width" value="0.025" units="cm"/>
      <inkml:brushProperty name="height" value="0.025" units="cm"/>
    </inkml:brush>
  </inkml:definitions>
  <inkml:trace contextRef="#ctx0" brushRef="#br0">304 5 14478,'-10'-1'3507,"-6"0"-2010,-8 0 174,1 0 1,-28 3-1,46-2-1462,0 1 0,0-1 0,0 1 0,0 0 0,0 0 0,0 1 0,0 0 0,0 0 0,1 0 0,-1 0-1,1 1 1,-1-1 0,1 1 0,0 1 0,0-1 0,-7 7 0,11-9-207,-1-1 0,1 1 0,0-1 0,-1 0 0,1 1 0,0-1 0,0 1 0,-1-1 0,1 1 0,0-1 0,0 1 0,0 0 0,-1-1 0,1 1 0,0-1 0,0 1 0,0-1 0,0 1 0,0-1 0,0 1 0,0 0 0,1-1 0,-1 1 0,0-1 0,0 1 0,0-1 1,0 1-1,1-1 0,-1 1 0,0-1 0,1 1 0,17 8 9,31-4-394,-44-5 241,31 0-968,41 1-353,-72 0 1438,0-1 0,0 1 0,0 0 1,0 0-1,0 1 0,0-1 0,-1 1 0,1 0 0,0 1 0,-1-1 0,7 5 0,-11-7 34,1 1 0,-1-1 0,1 1 0,-1 0 0,1-1 0,-1 1-1,1-1 1,-1 1 0,0 0 0,1-1 0,-1 1 0,0 0 0,1 0-1,-1-1 1,0 1 0,0 0 0,0 0 0,0-1 0,0 1 0,0 0 0,0 0-1,0-1 1,0 1 0,0 0 0,0 0 0,0-1 0,0 1 0,-1 0-1,1 0 1,0-1 0,-1 1 0,1 0 0,0-1 0,-1 1 0,1-1-1,-1 1 1,1 0 0,-1-1 0,1 1 0,-1-1 0,0 1 0,1-1 0,-1 1-1,1-1 1,-1 0 0,0 1 0,1-1 0,-1 0 0,-1 1 0,-36 15 395,38-16-403,-40 12 109,-1-2 0,-55 7 0,18-10-3536,36-7-3391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
    </inkml:context>
    <inkml:brush xml:id="br0">
      <inkml:brushProperty name="width" value="0.025" units="cm"/>
      <inkml:brushProperty name="height" value="0.025" units="cm"/>
    </inkml:brush>
  </inkml:definitions>
  <inkml:trace contextRef="#ctx0" brushRef="#br0">293 79 10762,'0'0'12092,"-4"11"-11286,-8 12-535,0 0 0,-2-2 0,0 1 0,-1-2 0,-1 0 0,-24 22 1,-126 106 1289,203-181-3459,85-94-11934,-73 69 10995,2-7 3900,-17 25 3757,-34 44-912,-1 19-2494,-17 32 681,12-39-1585,0 0 0,2 0 0,0 0 0,0 1 0,2-1 0,-2 21-1,4-23-466,1-1 0,0 1 0,1-1-1,4 15 1,-12-26-84,1-1 0,-1 0 0,1 0 0,0-1 0,-1 1 0,0-1 0,1 0 0,-9-2 1,11 1 32,-1 0 1,1 0 0,-1-1 0,1 1 0,-1-1 0,1 0 0,0 0 0,-1 0 0,1-1 0,1 1-1,-1-1 1,0 1 0,0-1 0,1 0 0,0 0 0,0 0 0,-1-1 0,2 1 0,-1 0 0,-2-6 0,2 4-6,-1-1 1,1 1 0,1-1 0,-1 0-1,1 1 1,0-1 0,0 0 0,0 0-1,1 0 1,0 0 0,0 1 0,1-1 0,1-6-1,-1 10 11,0 0 0,1 0-1,-1 0 1,1 0 0,-1 1 0,1-1-1,0 1 1,0-1 0,0 1-1,0-1 1,0 1 0,0 0 0,0 0-1,0 0 1,0 0 0,0 0-1,1 1 1,-1-1 0,0 1-1,1-1 1,-1 1 0,0 0 0,1 0-1,2 0 1,67 2 117,-62-1-93,11 1 29,-1 0 0,1 2 0,28 9 0,-40-10-47,1 1 0,-1-1 0,0 1 1,0 1-1,-1 0 0,1 0 0,-1 0 0,0 1 1,10 10-1,-16-13 3,-1 0 1,1 1-1,0-1 0,-1 0 0,0 1 1,1 0-1,-2-1 0,1 1 1,0 0-1,-1 0 0,1-1 1,-1 1-1,0 0 0,-1 0 0,1-1 1,0 1-1,-1 0 0,0 0 1,0-1-1,0 1 0,-1-1 1,1 1-1,-1-1 0,1 1 1,-1-1-1,0 0 0,-1 0 0,1 0 1,0 0-1,-1 0 0,0-1 1,0 1-1,1-1 0,-2 1 1,1-1-1,0 0 0,-4 2 1,11-39 920,35-51-839,-28 66-206,-1-2 0,0 0 0,-2 0 0,10-45 0,-11 29-326,-7 37 443,21 26-449,-17-23 468,0 1 0,1-1 0,-1 0 0,1 0 0,-1-1 0,1 1 0,-1-1 0,1 0 0,0 0 0,0-1 0,0 0 0,-1 1 0,1-1 0,0-1 0,0 1-1,0-1 1,-1 0 0,1 0 0,0 0 0,-1-1 0,1 1 0,-1-1 0,1 0 0,-1-1 0,7-4 0,-3 3 18,-1-1 0,1-1 0,-1 1-1,0-1 1,-1 0 0,1-1 0,-1 1 0,-1-1 0,1-1 0,-1 1 0,0-1 0,-1 1-1,5-13 1,-8 20-35,-1-1 0,0 0-1,1 1 1,-1-1 0,0 0-1,0 1 1,1-1 0,-1 0-1,0 1 1,0-1 0,0 0-1,0 1 1,0-1 0,0 0-1,0 0 1,0 1 0,0-1 0,0 0-1,0 1 1,-1-1 0,1 0-1,0 1 1,0-1 0,-1 0-1,-12 3-79,-14 19-89,4 5 153,0 2 0,2 0-1,-20 36 1,35-53 55,0-1 0,1 1 0,0 0 0,1 1 0,0-1 0,1 1 1,0-1-1,1 1 0,0 0 0,1 0 0,0 0 0,1 0 0,2 14 0,-2-23-25,1-1-1,-1 1 0,1-1 1,0 0-1,0 1 1,0-1-1,0 0 0,0 0 1,0 1-1,1-1 0,-1 0 1,1 0-1,0 0 1,-1-1-1,1 1 0,0 0 1,0-1-1,0 1 0,0-1 1,0 1-1,0-1 1,1 0-1,-1 0 0,0 0 1,1 0-1,-1-1 0,1 1 1,-1-1-1,1 1 1,-1-1-1,1 0 0,-1 0 1,1 0-1,-1 0 0,1 0 1,-1-1-1,1 1 0,3-2 1,2 0 120,1 0-1,-2 0 1,1-1 0,0 0 0,-1 0-1,1-1 1,-1 0 0,0 0 0,0-1-1,10-8 1,-11 6-97,1 1-1,-1-1 1,0-1-1,-1 1 1,0-1-1,0 0 1,-1 0-1,0-1 1,0 1 0,-1-1-1,0 0 1,-1 0-1,0 0 1,0 0-1,-1 0 1,0 0-1,-1-18 1,0 28-45,0 0 0,0 1-1,0-1 1,-1 0 0,1 0 0,-1 0 0,1 0 0,-1 0-1,1 0 1,-1 0 0,1 0 0,-1 0 0,0 0-1,0 0 1,1 0 0,-1 0 0,0 0 0,0 0 0,0-1-1,0 1 1,0 0 0,0-1 0,0 1 0,0-1 0,-1 1-1,1-1 1,0 0 0,0 1 0,0-1 0,0 0-1,-1 0 1,1 0 0,0 0 0,0 0 0,0 0 0,-1 0-1,1 0 1,0 0 0,0 0 0,0-1 0,0 1 0,-1-1-1,1 1 1,0-1 0,0 1 0,0-1 0,0 1-1,0-1 1,0 0 0,0 0 0,0 0 0,1 1 0,-1-1-1,0 0 1,0 0 0,1 0 0,-1 0 0,0 0-1,1 0 1,-1-1 0,1 1 0,-1 0 0,1 0 0,0 0-1,0 0 1,-1 0 0,1-1 0,0 1 0,0-2 0,0 6-1,-1 0-1,1 0 1,0 0 0,0 0 0,1 0 0,-1 0 0,0 0 0,1 0 0,0-1 0,0 1 0,0 0 0,0 0 0,0 0 0,0-1 0,1 1 0,-1-1 0,1 1 0,0-1 0,0 0 0,2 3 0,0-2 9,0 0 0,0 0 0,0-1 0,1 1 0,-1-1 0,0 0 0,1 0 0,0-1 0,-1 1 0,1-1 0,7 1 0,-1-1 25,-1 0 1,1 0 0,0-1-1,-1-1 1,1 0 0,0 0-1,-1-1 1,1 0 0,-1-1-1,0 0 1,11-5 0,-16 5-14,0 1 0,0-1 0,1 0 0,-2 0 1,1 0-1,0-1 0,-1 0 0,1 0 0,-1 0 0,0 0 0,0-1 1,-1 1-1,0-1 0,1 0 0,-1 0 0,-1-1 0,1 1 1,-1 0-1,0-1 0,0 1 0,-1-1 0,2-11 0,-3 16-13,0 0 0,0 0-1,-1 0 1,1 0-1,0 0 1,0 0-1,-1 1 1,1-1 0,-1 0-1,1 0 1,-1 0-1,1 0 1,-1 1 0,1-1-1,-1 0 1,0 1-1,1-1 1,-1 0-1,0 1 1,0-1 0,1 1-1,-1-1 1,0 1-1,0 0 1,0-1 0,0 1-1,0 0 1,0-1-1,1 1 1,-1 0-1,0 0 1,0 0 0,0 0-1,0 0 1,0 0-1,0 0 1,0 0 0,0 0-1,0 0 1,0 1-1,0-1 1,1 0-1,-1 1 1,0-1 0,-2 1-1,-2 1-13,0 0 0,0-1-1,0 2 1,0-1-1,0 0 1,1 1 0,-6 3-1,-1 5-8,1-1 1,-1 1-1,-11 17 0,20-25 20,-1 1 1,1 0 0,-1 0-1,1 0 1,0 0-1,1 0 1,-1 0-1,1 0 1,0 0-1,0 1 1,0-1-1,0 1 1,1-1 0,0 0-1,0 1 1,0 4-1,1-7 3,0 0-1,1-1 1,-1 1 0,0-1-1,0 1 1,1-1-1,-1 1 1,0-1-1,1 0 1,0 0 0,-1 0-1,1 0 1,0 0-1,-1 0 1,1 0-1,0 0 1,0-1 0,0 1-1,0-1 1,0 1-1,0-1 1,-1 0 0,1 0-1,0 0 1,0 0-1,0 0 1,3 0-1,55-6 48,-42 0-39,-1-1-1,0-1 1,0 0-1,-1-2 1,0 1-1,-1-2 1,19-16-1,-27 22-1,-15 12-7,1 0-1,0 0 1,0 0 0,1 1-1,0 0 1,0 1 0,1-1-1,0 1 1,1 0-1,0 0 1,0 1 0,1-1-1,0 1 1,-2 14 0,5-24 1,0 1 0,0-1 1,0 1-1,0-1 0,0 1 1,1 0-1,-1-1 0,0 1 0,0-1 1,0 1-1,1-1 0,-1 1 1,0-1-1,0 1 0,1-1 1,-1 1-1,0-1 0,1 0 1,-1 1-1,1-1 0,-1 0 1,1 1-1,-1-1 0,0 0 0,1 1 1,-1-1-1,1 0 0,0 0 1,-1 1-1,2-1 0,22 0 23,23-15-19,-21 1-370,-1-1 0,0-1 0,-1-1 0,-1-1 0,-1-2 0,25-26 0,-31 28 207,-1 0 0,0-1 0,-2 0 0,0-1 0,-2-1 0,0 0 0,-1 0 0,9-29 0,-48 99 1726,11-23-1140,-18 40 0,27-46-267,1 1 0,0 0 1,2 0-1,1 0 0,1 1 1,0 0-1,2 0 0,0 23 1,5-19-74,-2-18 95,-5-21-43,0 1-472,-2 0 1,0 0 0,0 1 0,-1 0-1,-1 0 1,0 0 0,0 1 0,-17-15-1,-5-10 9,12 16 291,13 15 51,1 0 1,-1-1-1,1 1 1,0-1 0,0 0-1,0 0 1,1-1 0,0 1-1,0-1 1,0 0-1,-3-8 1,43 12 535,104 26 233,-24-3-1727,-38-16-3922,-59-7-1578,-8-6-2844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362"/>
    </inkml:context>
    <inkml:brush xml:id="br0">
      <inkml:brushProperty name="width" value="0.025" units="cm"/>
      <inkml:brushProperty name="height" value="0.025" units="cm"/>
    </inkml:brush>
  </inkml:definitions>
  <inkml:trace contextRef="#ctx0" brushRef="#br0">7 1 17617,'-6'3'5957,"6"-2"-4483,6 2-1090,11 2-224,1 2-128,7-1-480,-2-1-2339,-1-5-5541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49.706"/>
    </inkml:context>
    <inkml:brush xml:id="br0">
      <inkml:brushProperty name="width" value="0.025" units="cm"/>
      <inkml:brushProperty name="height" value="0.025" units="cm"/>
    </inkml:brush>
  </inkml:definitions>
  <inkml:trace contextRef="#ctx0" brushRef="#br0">0 0 3908,'0'0'544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0.580"/>
    </inkml:context>
    <inkml:brush xml:id="br0">
      <inkml:brushProperty name="width" value="0.025" units="cm"/>
      <inkml:brushProperty name="height" value="0.025" units="cm"/>
    </inkml:brush>
  </inkml:definitions>
  <inkml:trace contextRef="#ctx0" brushRef="#br0">0 143 9225,'0'0'1954,"17"1"-406,434-4 6576,247-27-5363,-321 11-2233,-274 15-583,659-53 1899,-745 53-2399,-16-1-1362,-27-5-2082,-8-2-2327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3.309"/>
    </inkml:context>
    <inkml:brush xml:id="br0">
      <inkml:brushProperty name="width" value="0.025" units="cm"/>
      <inkml:brushProperty name="height" value="0.025" units="cm"/>
    </inkml:brush>
  </inkml:definitions>
  <inkml:trace contextRef="#ctx0" brushRef="#br0">180 128 7239,'0'0'7057,"-4"14"-6737,-98 788 714,89-646-994,-22 81-250,11-89 195,23-145 18,1-1 0,-1 0 0,1 1 0,0-1 0,0 0 0,0 1 0,1-1 0,-1 0 0,0 1 0,1-1 0,1 4 0,-1-5 48,-1 0-1,1 0 0,-1-1 0,1 1 0,0 0 1,-1 0-1,1-1 0,0 1 0,-1-1 0,1 1 0,0-1 1,0 1-1,0-1 0,-1 1 0,1-1 0,0 0 0,0 1 1,0-1-1,0 0 0,2 1 0,3-2 193,1 1-1,0-1 0,0 0 1,0 0-1,-1-1 1,13-5-1,67-15 0,1 3-1,1 4 1,110-5 0,88-13-237,-255 27 25,59-19 0,-77 20-24,0 0 1,-1-1-1,1 0 1,-2-1-1,1 0 1,-1-1-1,12-10 1,-22 18-11,-1-1 1,1 1-1,-1-1 0,0 0 1,1 1-1,-1-1 1,1 0-1,-1 1 1,0-1-1,0 0 1,1 1-1,-1-1 1,0 0-1,0 1 1,0-1-1,0 0 0,0 0 1,0 1-1,0-1 1,0 0-1,0 1 1,0-1-1,0 0 1,0 0-1,-1 1 1,1-1-1,0 0 1,0 1-1,-1-1 1,0-1-1,-18-23-209,-1-3 66,17 8 151,1 1 0,0-1 0,2 0 0,0 1 0,2-1 0,0 0 0,9-34 0,71-386 137,-64 310-132,1-185 1,-20 311-15,1 0-1,-1 1 1,0-1-1,0 1 1,0-1 0,0 1-1,0-1 1,-1 1-1,0 0 1,0-1 0,0 1-1,0 0 1,0 0-1,0 1 1,-1-1 0,1 0-1,-1 1 1,0-1-1,0 1 1,0 0-1,0 0 1,0 0 0,0 1-1,-1-1 1,-4-1-1,-12-5 11,-1 1 0,-1 1-1,-25-5 1,9 3-32,-23-6 15,0 3 1,-113-6 0,-124 17-82,123 3-939,188-11-8935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8.457"/>
    </inkml:context>
    <inkml:brush xml:id="br0">
      <inkml:brushProperty name="width" value="0.025" units="cm"/>
      <inkml:brushProperty name="height" value="0.025" units="cm"/>
    </inkml:brush>
  </inkml:definitions>
  <inkml:trace contextRef="#ctx0" brushRef="#br0">0 4 14350,'0'0'3715,"8"0"-2605,-1 0-882,29-3 338,-1 3 0,1 1-1,0 1 1,66 14 0,-93-14-596,-1 1-1,1 0 0,0 1 1,-1 0-1,0 0 1,0 1-1,0 0 0,0 0 1,-1 1-1,12 10 0,-15-10 21,1-1-1,-1 1 1,0 1-1,-1-1 1,1 0-1,-1 1 1,0 0-1,-1-1 1,0 1-1,0 0 1,0 0-1,-1 1 1,0-1-1,0 0 1,-1 12-1,-1-10 28,0 1-1,-1-1 1,0 1-1,0-1 0,-1 1 1,0-1-1,-1 0 1,0 0-1,0-1 1,-1 1-1,0-1 0,-1 0 1,-10 12-1,-11 10 84,-1-2 1,-32 26-1,28-26-204,-34 26-5725,42-38-1976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7.795"/>
    </inkml:context>
    <inkml:brush xml:id="br0">
      <inkml:brushProperty name="width" value="0.025" units="cm"/>
      <inkml:brushProperty name="height" value="0.025" units="cm"/>
    </inkml:brush>
  </inkml:definitions>
  <inkml:trace contextRef="#ctx0" brushRef="#br0">10 7 8040,'0'0'9182,"-1"18"-7175,15-12-611,-14-6-1373,0 0-1,0 0 0,0 0 1,0 0-1,0 0 0,1 0 0,-1 0 1,0 0-1,0 0 0,0 0 1,0 0-1,0 0 0,1 0 1,-1 0-1,0 0 0,0 0 1,0 0-1,0 1 0,0-1 0,0 0 1,1 0-1,-1 0 0,0 0 1,0 0-1,0 0 0,0 0 1,0 1-1,0-1 0,0 0 1,0 0-1,0 0 0,0 0 0,0 0 1,0 0-1,0 1 0,0-1 1,0 0-1,1 0 0,-1 0 1,0 0-1,-1 0 0,1 1 1,0-1-1,0 0 0,0 0 0,0 0 1,0 0-1,0 0 0,0 1 1,0-1-1,0 0 0,0 0 1,0 0-1,0 0 0,0 0 1,0 0-1,0 1 0,-1-1 0,1 0 1,0 0-1,-5 18-195,3 11 126,8-20-18,8-17 257,-13 8-153,0-1 0,-1 0 0,1 1 0,0-1 0,0 1 0,-1-1 0,1 0 0,-1 0 0,1 1 0,-1-1 0,1 0 0,-1 0 0,1 0 0,-1 1 0,1-1 0,-1 0 0,0 0 0,0 0 0,0 0 0,1 0 0,-1 0 0,0 0 0,0 0 0,0 0 0,0 0 0,0 1 0,-1-1 0,1 0 0,0 0 0,0 0 0,-1 0 0,1 0 0,0 0 0,-1 0 0,1 1 0,-2-3 0,1 3-33,0-1 1,0 0-1,0 1 1,0-1-1,0 1 1,0-1-1,-1 1 1,1-1-1,0 1 1,0 0-1,-1-1 1,1 1-1,0 0 1,0 0-1,-1 0 1,1 0-1,0 0 1,-1 1-1,1-1 1,0 0-1,0 0 1,0 1-1,-1-1 1,1 1-1,-2 0 1,10-3-238,-6 2 237,-1 0-1,1 0 1,0 0-1,0 0 0,-1 0 1,1 0-1,0 0 0,0-1 1,-1 1-1,1 0 1,0-1-1,0 1 0,-1 0 1,1-1-1,0 1 0,-1-1 1,1 1-1,-1-1 0,1 1 1,-1-1-1,1 0 1,-1 1-1,1-1 0,-1 0 1,1 1-1,-1-1 0,0 0 1,1 1-1,-1-1 0,0 0 1,1-1-1,-1 2 75,-7 0-180,6-1 116,11-18 159,-9 6 28,-12 21-206,9-5 1,-1 0-1,1 0 0,0-1 1,0 2-1,0-1 0,0 0 1,0 0-1,-1 7 0,3-10 2,0 0 0,0 0 0,1 0 0,-1 0 0,0 1 0,1-1 0,-1 0 0,0 0 0,0 0 0,1 0-1,-1 0 1,0 0 0,1 0 0,-1 0 0,0 0 0,1 1 0,-1-2 0,0 1 0,1 0 0,-1 0 0,0 0 0,1 0 0,-1 0 0,0 0 0,1 0-1,-1 0 1,0 0 0,1-1 0,-1 1 0,0 0 0,0 0 0,1 0 0,-1 0 0,0-1 0,0 1 0,1 0 0,-1 0 0,0-1 0,13-8 80,-12 8-67,-1 0 0,1 0 1,0 0-1,0 0 0,-1 0 1,1 0-1,-1 0 1,1 0-1,-1 0 0,1 0 1,-1 0-1,0 0 0,0 0 1,1 0-1,-1 0 0,0-1 1,0 1-1,0 0 1,0 0-1,-1-3 0,1 4-10,-1 0 0,0 0 0,1 0 0,-1-1 0,0 1 0,1 0 0,-1 0-1,0 0 1,1 0 0,-1 0 0,0 0 0,0 0 0,1 0 0,-1 1 0,0-1-1,1 0 1,-1 0 0,0 1 0,1-1 0,-1 0 0,1 0 0,-1 1 0,0-1 0,1 1-1,-1-1 1,1 1 0,-1-1 0,1 1 0,0-1 0,-1 1 0,1-1 0,-1 1-1,1-1 1,-1 2 0,-17 23 72,18-16-1538,16-13-3200,0-8-882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5.668"/>
    </inkml:context>
    <inkml:brush xml:id="br0">
      <inkml:brushProperty name="width" value="0.025" units="cm"/>
      <inkml:brushProperty name="height" value="0.025" units="cm"/>
    </inkml:brush>
  </inkml:definitions>
  <inkml:trace contextRef="#ctx0" brushRef="#br0">470 16 9897,'0'0'780,"-13"-3"-599,1 0-163,6 1-1,0 0-1,0 1 1,0-1 0,0 1-1,0 1 1,-1-1 0,1 1-1,0 0 1,-1 0 0,1 1-1,0 0 1,0 0 0,-8 2-1,-5 6 432,-1 1 1,1 0-1,1 2 0,0 0 0,0 1 0,-23 22 0,15-10-107,1 2 0,1 0 0,-23 35-1,37-45-314,0 0-1,1 1 1,0-1-1,2 2 0,0-1 1,1 1-1,1 0 0,1 0 1,0 1-1,2-1 0,0 1 1,1 0-1,1-1 0,1 1 1,5 28-1,-4-40-22,0-1-1,1 1 1,0 0 0,0-1-1,1 0 1,0 0 0,0 0-1,1 0 1,0-1 0,0 0-1,0 0 1,1 0 0,0 0-1,0-1 1,0 0 0,1 0-1,0-1 1,0 0 0,0 0-1,0-1 1,1 1 0,-1-2-1,1 1 1,0-1 0,12 2-1,-5-1 66,0-1 1,0-1-1,0 0 0,0-1 0,1 0 0,-1-2 1,0 1-1,0-2 0,0 0 0,-1-1 0,1 0 1,25-13-1,-11 1 435,-2-1 0,0-1 0,-1-1 0,-1-2 0,0-1 1,-2 0-1,38-49 0,-45 51-186,-1-1 0,-2-1 0,0 0-1,-1 0 1,-1-2 0,-1 1 0,-1-1 0,-1 0 0,-2-1 0,7-37 0,-13 57-320,1 1-1,-1-1 1,0 1 0,0-1-1,0 1 1,0 0 0,-1-1-1,0 1 1,0 0 0,0-1-1,0 1 1,-1 0 0,0 0 0,1 0-1,-1 0 1,-1 0 0,1 0-1,-1 1 1,-3-5 0,1 4-84,0 1 0,0-1 0,0 1-1,0 0 1,0 1 0,-1-1 0,1 1 0,-1 0 0,1 1 0,-1-1 0,0 1 0,0 0 0,0 1 0,-6-1 0,-5 1-211,1 0 1,-1 2-1,1-1 0,0 2 1,0 0-1,0 1 0,0 1 0,-18 7 1,8 0-1542,0 1-1,1 1 1,-42 30 0,31-15-7391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19.831"/>
    </inkml:context>
    <inkml:brush xml:id="br0">
      <inkml:brushProperty name="width" value="0.025" units="cm"/>
      <inkml:brushProperty name="height" value="0.025" units="cm"/>
    </inkml:brush>
  </inkml:definitions>
  <inkml:trace contextRef="#ctx0" brushRef="#br0">64 1 12556,'0'0'2397,"-8"13"-1586,1-3-758,1 1 0,0 0 0,1 0 0,0 0-1,1 0 1,0 1 0,0-1 0,2 1 0,-3 14 0,-3 86 94,8 150-1,28 114-52,-3-53-49,24 680 46,-48-983-35,-2-11-16,1 0 1,0 0-1,1 0 1,0 0-1,0-1 1,1 1 0,0 0-1,1-1 1,0 1-1,7 15 1,-8-23-31,0 1 1,0-1-1,0 0 1,1 0-1,-1 0 1,0 0-1,0 0 1,1-1-1,-1 1 1,0 0-1,1-1 1,-1 0-1,0 0 1,1 0-1,-1 0 1,1 0-1,-1 0 1,0 0-1,1-1 1,-1 0-1,0 1 1,3-2-1,54-20 441,-57 21-428,46-21 276,0 3 1,85-22-1,-101 34-267,0 2 0,0 1 0,0 1-1,1 2 1,51 4 0,129 34-216,-24-3-321,-68-23 537,0-5-1,1-6 0,238-31 0,356-108 120,-363 63-154,-176 43-18,113-25 47,-282 57-20,-1-1 1,0 0-1,0-1 0,0 0 0,0 0 0,0 0 1,-1-1-1,1 0 0,7-7 0,-10 7 22,0 0 1,0-1-1,-1 0 0,1 0 0,-1 0 0,-1 0 0,1 0 0,-1 0 0,1-1 0,-2 1 0,1-1 0,1-8 0,15-85 372,10-189 1,-24-106-606,-5 237 191,-9-78-584,6 199 580,-1 1 0,-2 0 0,-2 0-1,-19-51 1,24 77 23,0 1 0,0 0 0,-1 0 0,0 0 0,-1 0 0,1 1-1,-2 0 1,1 0 0,-1 1 0,0 0 0,0 0 0,0 1 0,-1-1 0,0 2-1,0-1 1,0 1 0,-1 0 0,1 1 0,-11-3 0,-14-2 1,0 2 1,0 1 0,-67 0-1,49 3 20,-621-5 31,478 9-45,-454 10-54,-125 0-12,750-12-22,2-1-472,0 1-1,1 0 1,-1 2 0,0 0-1,1 2 1,0 0 0,-33 11-1,34-2-3636,11-2-3246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470"/>
    </inkml:context>
    <inkml:brush xml:id="br0">
      <inkml:brushProperty name="width" value="0.025" units="cm"/>
      <inkml:brushProperty name="height" value="0.025" units="cm"/>
    </inkml:brush>
  </inkml:definitions>
  <inkml:trace contextRef="#ctx0" brushRef="#br0">69 504 10794,'-6'1'256,"-40"-3"3170,46 2-3313,-1 0 1,0 0-1,1 0 1,-1 0-1,0 0 1,1 0-1,-1 0 1,1 0-1,-1 0 1,0-1-1,1 1 1,-1 0-1,1 0 1,-1-1-1,0 1 1,1 0-1,-1-1 1,1 1-1,-1 0 1,1-1-1,0 1 1,-1-1-1,1 1 1,-1-1-1,1 1 1,0-1-1,-1 1 1,1-1-1,0 0 1,0 1-1,-1-1 1,1 1-1,0-1 1,0 0-1,0 1 1,0-1-1,0 0 1,0 1-1,0-1 1,0 1-1,0-1 1,0 0-1,0 1 1,0-1-1,0 0 1,1 1-1,-1-1 1,0 1-1,0-1 1,1 1-1,-1-1 1,0 0-1,1 1 1,-1-1-1,1 1 1,-1-1-1,0 1 1,2-1-1,6-7 53,0 0-1,1 0 1,0 1-1,1 0 1,-1 1 0,19-10-1,2-1 160,398-233 1676,-133 104-5700,-294 145 2802,2-1 91,-27 2-17264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0.813"/>
    </inkml:context>
    <inkml:brush xml:id="br0">
      <inkml:brushProperty name="width" value="0.025" units="cm"/>
      <inkml:brushProperty name="height" value="0.025" units="cm"/>
    </inkml:brush>
  </inkml:definitions>
  <inkml:trace contextRef="#ctx0" brushRef="#br0">309 0 10730,'0'0'3737,"-3"11"-2829,0-3-750,-10 30 450,-1-1-1,-25 45 0,6-34 486,-1-1 0,-78 79 0,67-78-598,33-27-433,12-20-68,0-1 1,0 1-1,0-1 1,0 1-1,0-1 1,1 0-1,-1 1 1,0-1-1,0 1 1,0-1-1,1 0 1,-1 1-1,0-1 1,0 1-1,1-1 1,-1 0-1,0 0 1,1 1-1,-1-1 1,0 0-1,1 1 1,-1-1-1,0 0 1,1 0-1,-1 0 1,1 1-1,-1-1 1,0 0-1,2 0 1,44 1-190,-39-1 258,114-15-403,138-33 0,-212 38-624,59-15-3200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2.561"/>
    </inkml:context>
    <inkml:brush xml:id="br0">
      <inkml:brushProperty name="width" value="0.025" units="cm"/>
      <inkml:brushProperty name="height" value="0.025" units="cm"/>
    </inkml:brush>
  </inkml:definitions>
  <inkml:trace contextRef="#ctx0" brushRef="#br0">339 131 7399,'0'0'5103,"8"-12"-1990,-1 3-2404,-2 2-1,1 0 1,-1 0-1,-1-1 1,1 0-1,-2 0 1,1 0-1,-1 0 1,0-1-1,2-10 1,-5 18-631,0 1 1,0-1-1,0 0 1,0 0-1,0 0 1,0 0-1,-1 1 1,1-1-1,0 0 1,0 0-1,-1 0 1,1 1-1,-1-1 1,1 0 0,-1 1-1,1-1 1,-1 0-1,1 1 1,-1-1-1,1 0 1,-1 1-1,0-1 1,1 1-1,-1 0 1,0-1-1,0 1 1,1-1-1,-1 1 1,0 0-1,0 0 1,0-1-1,1 1 1,-1 0-1,0 0 1,0 0-1,0 0 1,0 0-1,1 0 1,-1 0-1,0 0 1,-1 1-1,-40 6 239,23 1-320,1 0 1,0 2-1,0 0 1,1 1-1,1 0 1,-25 23-1,6-2 138,-51 62-1,77-83-30,1 1 0,0 0 1,0 0-1,-6 17 0,11-23-74,1 0-1,-1 0 1,1 0-1,1 1 1,-1-1-1,1 1 1,1 0-1,-1-1 1,1 1-1,0-1 1,1 8-1,0-11-27,0 0-1,0-1 1,0 1-1,0 0 0,1-1 1,0 1-1,-1-1 1,1 1-1,0-1 0,0 0 1,0 0-1,0 0 1,1 0-1,-1 0 1,0 0-1,1-1 0,-1 1 1,1-1-1,0 0 1,0 1-1,-1-1 0,1-1 1,0 1-1,0 0 1,0-1-1,0 1 1,5-1-1,9 2 28,0-1 0,0-1-1,24-2 1,-29 0-13,1 0 0,-1-1-1,0 0 1,-1-1 0,1 0 0,11-6 0,-20 9-2,0 0 1,0-1 0,0 1 0,0-1-1,0 1 1,-1-1 0,1 0 0,0 0-1,-1 0 1,0-1 0,1 1-1,-1 0 1,0-1 0,0 0 0,-1 1-1,1-1 1,0 0 0,-1 0 0,0 0-1,0 0 1,0 0 0,0 0 0,0 0-1,0 0 1,-1-1 0,1 1 0,-1-6-1,-1 8-3,1 0 0,-1 0 0,0-1 0,0 1 0,1 0 0,-1 0 0,0 0 0,0 0 0,0 0 0,0 0 0,-1 0 0,1 0 0,0 1 1,0-1-1,0 0 0,-1 1 0,1-1 0,0 0 0,-1 1 0,1 0 0,0-1 0,-1 1 0,1 0 0,0 0 0,-1 0 0,-1 0 0,-47-1 64,38 1-37,6 0-26,-23 1 71,28-1-78,0 0 0,1 0 0,-1 0 0,0 0 0,0 0 0,0 1 0,0-1 0,0 0 0,0 0 0,1 1-1,-1-1 1,0 1 0,0-1 0,0 1 0,1-1 0,-1 1 0,0-1 0,1 1 0,-1 0 0,0-1 0,1 1 0,-1 0 0,1-1 0,-1 2 0,5-1-11,1 0 0,-1-1 0,1 1 0,-1-1 0,1 0 0,0 0 0,6-1 0,9-3 15,0-1 0,0-1 1,36-16-1,-40 15-59,0 0-1,0 1 1,1 1 0,0 1 0,0 0-1,21-1 1,-37 4 43,0 1 0,-1 1 0,1-1 0,0 0 0,0 0 0,0 0 0,0 0 0,0 1 0,0-1 0,-1 0 0,1 1 0,0-1-1,0 0 1,-1 1 0,1-1 0,0 1 0,0-1 0,-1 1 0,1 0 0,0-1 0,-1 1 0,1 0 0,-1 0 0,1-1 0,-1 1 0,1 0 0,-1 0 0,1 1 0,2 33-39,-5-25 66,0 1 0,0-1 0,0 0 0,-7 16 1,-4-2 82,9-18-79,1 0 1,0 0-1,0 0 0,1 0 1,-1 1-1,1-1 1,1 1-1,-1-1 0,0 9 1,19-16-1782,-12-2 1027,0 0 0,-1 0 0,1-1 1,-1 1-1,0-1 0,0 0 0,-1 0 0,1 0 0,-1-1 0,1 1 0,-2-1 0,1 0 0,3-7 0,-5 9 262,19-32-6034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124"/>
    </inkml:context>
    <inkml:brush xml:id="br0">
      <inkml:brushProperty name="width" value="0.025" units="cm"/>
      <inkml:brushProperty name="height" value="0.025" units="cm"/>
    </inkml:brush>
  </inkml:definitions>
  <inkml:trace contextRef="#ctx0" brushRef="#br0">78 1 13132,'0'0'2488,"-6"10"341,-3 5-1918,-3 4 827,0 1 0,-11 29 0,19-41-1638,2 1-1,-1-1 1,1 0 0,1 1-1,-1-1 1,1 13 0,2-18 110,3-8-151,6-20-284,9-32-801,-16 32 720,-1 9 203,1 29 197,-2-10-49,0 0 0,0 0 0,0 0 1,1-1-1,-1 1 0,1 0 1,-1-1-1,1 0 0,0 1 0,0-1 1,0 0-1,0 0 0,1 0 1,-1 0-1,1 0 0,-1 0 0,1-1 1,-1 1-1,1-1 0,0 0 0,0 0 1,0 0-1,0 0 0,0 0 1,0-1-1,0 1 0,0-1 0,0 0 1,0 0-1,3 0 0,3 1 100,1-1 0,-1-1-1,0 1 1,0-1 0,0-1-1,0 0 1,0 0 0,-1 0 0,10-5-1,-8 3-86,-1-1-1,0 0 1,0-1-1,0 0 0,0 0 1,-1-1-1,0 0 0,-1 0 1,1-1-1,-1 0 1,5-8-1,-11 10-27,-10 11-25,-8 11-19,-12 32 188,28-45-165,0-1 1,0 0-1,0 1 1,0-1-1,1 1 1,-1-1-1,0 1 1,1-1-1,0 1 1,0 0-1,0-1 1,0 1-1,0-1 1,0 1-1,0-1 0,1 1 1,0 0-1,-1-1 1,2 4-1,3-5 5,0 1 0,-1-1 0,1 0 0,0 0 1,0 0-1,-1 0 0,1-1 0,0 0 0,0 0 0,0-1 0,0 1 0,4-2 0,0 1 1,40-7 66,-40 5-302,1 1-1,-1 0 1,0 1 0,0 0-1,1 0 1,-1 1-1,0 0 1,11 2 0,3 8-1260,-20-8 977,-1-1 0,1 0-1,-1 1 1,1-1 0,0 0 0,0-1-1,0 1 1,0 0 0,4 0-1,29-3-6002,-17-6 1264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448"/>
    </inkml:context>
    <inkml:brush xml:id="br0">
      <inkml:brushProperty name="width" value="0.025" units="cm"/>
      <inkml:brushProperty name="height" value="0.025" units="cm"/>
    </inkml:brush>
  </inkml:definitions>
  <inkml:trace contextRef="#ctx0" brushRef="#br0">103 0 7783,'0'0'9604,"5"12"-8520,-1-6-808,-3-4-208,1 1 1,-1-1 0,1 0-1,-1 1 1,0-1 0,0 0-1,0 1 1,0-1 0,0 1-1,0 0 1,-1-1 0,0 1-1,1 0 1,-1-1 0,0 1-1,0 0 1,0-1 0,-1 1-1,1 0 1,-1-1 0,1 1-1,-1-1 1,0 1 0,0-1-1,0 1 1,-3 4 0,-104 102 4340,108-108-4392,-1-1-1,1 0 1,-1 1 0,1-1-1,-1 1 1,1-1-1,-1 1 1,1-1-1,-1 1 1,1-1 0,-1 1-1,1-1 1,0 1-1,0-1 1,-1 1-1,1 0 1,0-1 0,0 1-1,-1 0 1,1-1-1,0 1 1,0 0-1,0-1 1,0 1 0,0 0-1,0-1 1,0 1-1,0 0 1,0-1-1,1 1 1,-1 0 0,0-1-1,0 1 1,1 0-1,-1 0 1,2 0 13,-1 0 1,1 0-1,0 0 1,0 0-1,-1-1 1,1 1-1,0 0 0,0-1 1,0 0-1,0 1 1,-1-1-1,4 0 1,66-3 379,-67 3-382,105-16-463,-41-4-4981,-51 11 104,-11-1-1734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3.806"/>
    </inkml:context>
    <inkml:brush xml:id="br0">
      <inkml:brushProperty name="width" value="0.025" units="cm"/>
      <inkml:brushProperty name="height" value="0.025" units="cm"/>
    </inkml:brush>
  </inkml:definitions>
  <inkml:trace contextRef="#ctx0" brushRef="#br0">0 6 12300,'0'0'6438,"66"-5"-6246,-30 5-32,0 2-96,5 3-544,1-3-4165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379"/>
    </inkml:context>
    <inkml:brush xml:id="br0">
      <inkml:brushProperty name="width" value="0.025" units="cm"/>
      <inkml:brushProperty name="height" value="0.025" units="cm"/>
    </inkml:brush>
  </inkml:definitions>
  <inkml:trace contextRef="#ctx0" brushRef="#br0">96 0 7719,'0'0'12743,"-2"9"-11504,-47 239 4283,12-51-2791,29-137-2262,8-60-465,1 0-1,-1 1 0,0-1 0,0 0 0,0 0 0,0 0 0,1 1 1,-1-1-1,0 0 0,0 0 0,1 0 0,-1 0 0,0 0 1,0 1-1,1-1 0,-1 0 0,0 0 0,0 0 0,1 0 0,-1 0 1,0 0-1,1 0 0,-1 0 0,0 0 0,0 0 0,1 0 0,-1 0 1,0 0-1,1 0 0,-1 0 0,0 0 0,0-1 0,1 1 0,-1 0 1,0 0-1,0 0 0,1 0 0,-1 0 0,0-1 0,0 1 0,0 0 1,1 0-1,-1 0 0,0-1 0,0 1 0,0 0 0,0 0 0,1-1 1,-1 1-1,14-12 64,-2-4-74,-1 0 0,-1-1 0,0 0 1,-1-1-1,11-31 0,26-104-1353,-25 76-426,-14 46 584,9-28-573,-15 56 1657,0 0-1,0 1 1,0-1 0,0 0 0,1 0-1,0 1 1,-1-1 0,1 1-1,0-1 1,0 1 0,0 0-1,0 0 1,1 0 0,3-3-1,-6 5 111,1-1 0,0 1 0,0 0 0,-1-1-1,1 1 1,0 0 0,0 0 0,-1-1-1,1 1 1,0 0 0,0 0 0,0 0-1,0 0 1,-1 0 0,1 0 0,0 0 0,0 0-1,0 1 1,-1-1 0,1 0 0,0 0-1,0 1 1,-1-1 0,1 0 0,0 1-1,0-1 1,-1 1 0,2 0 0,9 23 224,-5 30 645,-7-46-688,0-1 0,-1 1 0,1-1 0,-1 0 0,-1 0 0,1 0 0,-1 0 0,-1 0 0,1 0 0,-1-1 1,0 0-1,-1 0 0,1 0 0,-1 0 0,0-1 0,-7 6 0,6-5-42,-1 0-1,0 0 1,0-1 0,0-1 0,0 1-1,-1-1 1,0 0 0,1-1 0,-2 0-1,1 0 1,0 0 0,0-1-1,-16 1 1,22-3-245,1 1-1,0-2 1,0 1 0,-1 0-1,1 0 1,0 0 0,0 0-1,0-1 1,-1 1-1,1-1 1,0 1 0,0-1-1,0 1 1,0-1 0,0 0-1,0 1 1,0-1 0,0 0-1,0 0 1,0 0-1,0 0 1,0 0 0,1 0-1,-1 0 1,0 0 0,1 0-1,-1 0 1,1 0 0,-1-1-1,1 1 1,-1 0-1,1 0 1,0 0 0,0-1-1,0 1 1,-1 0 0,1 0-1,0-1 1,1 1 0,-1 0-1,0 0 1,0-1-1,0 1 1,1 0 0,-1 0-1,2-2 1,-1-5-1518,2 1 0,-1-1 0,1 1 0,0 0-1,0 0 1,8-11 0,14-14-9151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4.738"/>
    </inkml:context>
    <inkml:brush xml:id="br0">
      <inkml:brushProperty name="width" value="0.025" units="cm"/>
      <inkml:brushProperty name="height" value="0.025" units="cm"/>
    </inkml:brush>
  </inkml:definitions>
  <inkml:trace contextRef="#ctx0" brushRef="#br0">19 0 6758,'0'0'8595,"2"12"-5520,0 3-2056,0-1 0,-1 1 0,0-1 0,-1 1-1,-1-1 1,-4 24 0,-1-17 187,3-12-1057,0 0 1,1 0-1,0 0 1,0 0 0,1 0-1,0 0 1,1 0-1,0 0 1,2 17-1,-2-26-145,0 0 0,0 1 0,0-1 0,0 0 0,0 1 0,1-1 0,-1 0 0,0 0 0,0 1 0,0-1-1,1 0 1,-1 1 0,0-1 0,0 0 0,1 0 0,-1 1 0,0-1 0,1 0 0,-1 0 0,0 0 0,0 0 0,1 1-1,-1-1 1,0 0 0,1 0 0,-1 0 0,0 0 0,1 0 0,-1 0 0,1 0 0,-1 0 0,0 0 0,1 0-1,-1 0 1,0 0 0,1 0 0,-1 0 0,0 0 0,1 0 0,-1-1 0,0 1 0,1 0 0,-1 0 0,0 0 0,0 0-1,1-1 1,-1 1 0,0 0 0,0 0 0,1-1 0,-1 1 0,13-15 97,-8 1-381,0-1 0,-1 0 0,-1 0 0,0 0 1,-1 0-1,-1 0 0,0 0 0,-1 0 0,-1-1 0,0 1 1,-5-21-1,6 36 217,0 0 1,0 0 0,0 0-1,0 0 1,0 0-1,-1 1 1,1-1-1,0 0 1,0 0 0,0 0-1,0 0 1,0 0-1,0 0 1,-1 0-1,1 0 1,0 0 0,0 0-1,0 0 1,0 0-1,0 0 1,-1 0 0,1 0-1,0 0 1,0 0-1,0 0 1,0 0-1,-1 0 1,1 0 0,0 0-1,0 0 1,0 0-1,0 0 1,0 0-1,-1 0 1,1 0 0,0 0-1,0 0 1,0 0-1,0-1 1,0 1-1,0 0 1,0 0 0,-1 0-1,1 0 1,0 0-1,0 0 1,0-1 0,0 1-1,0 0 1,0 0-1,0 0 1,0 0-1,0 0-73,0 1 0,0 0 0,0 0 1,1 0-1,-1 0 0,0 0 0,0 0 0,1 0 0,-1 0 0,1-1 0,-1 1 0,1 0 0,-1 0 0,1 0 0,0-1 0,-1 1 0,1 0 0,0-1 0,-1 1 0,1-1 0,0 1 0,0-1 0,0 1 0,9 4-1330,-1-1-1,0-1 1,1 0-1,0 0 1,0-1-1,14 2 1,10 0-2132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29.274"/>
    </inkml:context>
    <inkml:brush xml:id="br0">
      <inkml:brushProperty name="width" value="0.025" units="cm"/>
      <inkml:brushProperty name="height" value="0.025" units="cm"/>
    </inkml:brush>
  </inkml:definitions>
  <inkml:trace contextRef="#ctx0" brushRef="#br0">39 1 6374,'0'0'139,"-1"0"0,1 0 0,0 0 0,0 0 0,0 0 0,0 0 0,0 0 0,0 1 0,0-1 0,0 0 0,0 0 0,0 0 0,0 0 0,-1 0 0,1 0 0,0 0 0,0 0 0,0 0 0,0 0 0,0 0 0,0 0 0,0 0 0,-1 0 0,1 0 0,0 0-1,0 0 1,0 0 0,0 0 0,0 0 0,0 0 0,0 0 0,-1 0 0,1 0 0,0 0 0,0 0 0,0 0 0,0 0 0,0 0 0,0 0 0,0 0 0,0 0 0,-1-1 0,1 1 0,0 0 0,0 0 0,0 0 0,0 0 0,0 0 0,0 0 0,0 0 0,0-1 0,-9 19 2371,4-3-1530,13-21 1660,-8 6-2607,1 0 1,-1-1 0,1 1-1,-1-1 1,1 1-1,-1 0 1,0-1 0,1 1-1,-1-1 1,0 1 0,1-1-1,-1 0 1,0 1 0,1-1-1,-1 1 1,0-1-1,0 1 1,0-1 0,0 0-1,0 1 1,0-1 0,0 0-1,0 1 1,0-1-1,0 1 1,0-1 0,0 0-1,0 1 1,0-1 0,0 1-1,0-1 1,-1 0 0,1 1-1,0-1 1,-1 1-1,1-1 1,0 1 0,-1-1-1,1 1 1,0-1 0,-1 1-1,1 0 1,-2-1-1,1 1-25,0 0 0,0 0 0,0 0 0,0 0 0,0 0 0,0 0 0,0 1 0,1-1-1,-1 1 1,0-1 0,0 0 0,0 1 0,0-1 0,0 1 0,1 0 0,-1-1 0,0 1-1,0 0 1,1-1 0,-1 1 0,1 0 0,-1 0 0,0 0 0,1-1 0,-1 1 0,1 0-1,0 0 1,-1 0 0,1 0 0,0 1 0,-1-1-5,0 0 0,1 0 0,-1 0 0,1 0 0,-1 0-1,1 0 1,0 0 0,-1 0 0,1 0 0,0 0 0,0 0 0,0 0 0,0 0 0,0 0 0,0 0 0,0 0-1,0 0 1,0 0 0,0 0 0,1 1 0,-1-1 0,0 0 0,1 0 0,-1 0 0,1-1 0,-1 1 0,2 2-1,-1-3 7,0 1-1,0-1 0,1 1 0,-1-1 1,0 0-1,0 0 0,1 0 0,-1 1 0,0-1 1,1 0-1,-1-1 0,0 1 0,0 0 0,1 0 1,-1 0-1,0-1 0,0 1 0,3-2 1,-1 1 42,0 0 0,-1 0 1,1 0-1,0 0 0,0-1 1,-1 1-1,1-1 1,-1 0-1,0 0 0,1 0 1,-1 0-1,0 0 1,0 0-1,0-1 0,0 1 1,-1-1-1,1 1 0,-1-1 1,2-3 341,-5 6-369,0 0 1,1 1 0,-1-1-1,0 0 1,1 1 0,-1-1-1,1 1 1,-1 0 0,0-1-1,1 1 1,0 0-1,-1 0 1,1 0 0,-1 0-1,1 0 1,0 0 0,0 1-1,0-1 1,0 0 0,0 1-1,0-1 1,0 0-1,0 1 1,0-1 0,-1 4-1,9-11 133,-6 5-149,0 0 0,0 0 1,1 0-1,-1 0 1,0 0-1,0 0 0,0 0 1,0 0-1,0 0 1,-1 0-1,1 0 0,0-1 1,-1 1-1,1 0 1,0 0-1,0-3 0,-13 39 42,13-17-322,0-18 230,0 0 1,0 0 0,0 1-1,-1-1 1,1 0-1,0 0 1,0 0 0,0-1-1,0 1 1,0 0-1,-1 0 1,1 0 0,0-1-1,0 1 1,0 0 0,-1-1-1,1 1 1,0-1-1,0 1 1,-1-1 0,1 1-1,0-1 1,-1 1 0,1-1-1,0 0 1,0 0-1,-1 0-328,1 1 0,-1-1 0,1 1 0,-1-1 0,1 0 0,-1 1 0,1-1-1,-1 0 1,0 0 0,1 1 0,-1-1 0,0 0 0,0 0 0,0 0 0,1 1-1,-1-1 1,0 0 0,0 0 0,0 0 0,0-1 0,0-7-8241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081"/>
    </inkml:context>
    <inkml:brush xml:id="br0">
      <inkml:brushProperty name="width" value="0.025" units="cm"/>
      <inkml:brushProperty name="height" value="0.025" units="cm"/>
    </inkml:brush>
  </inkml:definitions>
  <inkml:trace contextRef="#ctx0" brushRef="#br0">82 53 2626,'0'0'19229,"-10"3"-18481,9-3-754,-5 1 189,-1 1 1,1 1 0,0-1-1,0 1 1,-10 7-1,14-9-111,0 0-1,0 0 0,1 0 1,-1 1-1,1-1 0,-1 1 1,1-1-1,0 1 0,0 0 1,0 0-1,0-1 0,0 1 0,0 0 1,0 0-1,0 0 0,1 0 1,-1 0-1,1 0 0,-1 0 1,1 0-1,0 0 0,0 0 1,0 0-1,0 1 0,0-1 1,0 0-1,1 0 0,-1 0 0,2 4 1,-1-5-43,0 1 0,0-1 0,1 0 0,-1 1-1,0-1 1,1 0 0,-1 1 0,1-1 0,0 0 0,-1 0 0,1-1 0,0 1 0,-1 0 0,1 0 0,0-1 0,0 1 0,0-1 0,0 0 0,-1 1-1,1-1 1,0 0 0,0 0 0,0 0 0,0 0 0,0-1 0,3 0 0,0 1 66,0-1 0,0 1 0,0-1-1,0-1 1,0 1 0,0-1 0,0 0 0,0 0 0,4-3-1,-5 2-67,0-1 0,-1-1 0,1 1 0,-1 0 0,0-1-1,0 1 1,-1-1 0,0 0 0,1 0 0,-1 0-1,-1 0 1,3-11 0,-3 13-221,-1-1-1,1 1 0,-1 0 1,0-1-1,0 1 1,0 0-1,0-1 0,-1 1 1,1-1-1,-1 1 1,0 0-1,0 0 0,-2-6 1,1 8-82,1-1 0,-1 1 0,0 0 0,1 0 0,-1 0 0,0 0 0,0 0 0,1 0 0,-1 0 0,0 0 0,0 1 0,-3-1 0,6 1 135,-1 0 1,0 0 0,0 1 0,1-1 0,-1 0-1,0 0 1,0 1 0,0-1 0,0 0-1,1 1 1,-1-1 0,0 0 0,0 1-1,0-1 1,0 0 0,0 1 0,0-1-1,0 1 1,0-1 0,0 0 0,0 1 0,0-1-1,0 0 1,0 1 0,0-1 0,-1 0-1,1 1 1,0-1 0,0 0 0,0 1-1,0-1 1,-1 0 0,1 0 0,0 1-1,0-1 1,0 0 0,-1 0 0,1 1-1,0-1 1,-1 0 0,1 0 0,0 1 0,0-1-1,-1 0 1,1 0 0,0 0 0,-1 0-1,1 0 1,0 0 0,-1 0 0,1 0-1,-1 1 1,1-1 0,0 0 0,-1 0-1,1 0 1,0-1 0,-1 1 0,1 0 0,0 0-1,-1 0 1,1 0 0,0 0 0,-1 0-1,1 0 1,0-1 0,-1 1 0,1 0-1,0 0 1,9 10-3832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5.599"/>
    </inkml:context>
    <inkml:brush xml:id="br0">
      <inkml:brushProperty name="width" value="0.025" units="cm"/>
      <inkml:brushProperty name="height" value="0.025" units="cm"/>
    </inkml:brush>
  </inkml:definitions>
  <inkml:trace contextRef="#ctx0" brushRef="#br0">130 103 10474,'0'0'1746,"-10"2"-49,1 0-1207,1 1-1,-1 0 1,0 0 0,1 1-1,0 0 1,0 0-1,-12 10 1,17-12-268,0 0 1,0 0-1,0 1 1,0-1-1,1 1 0,-1 0 1,1 0-1,-1 0 1,1 0-1,0 0 1,0 0-1,1 0 0,-1 1 1,1-1-1,-1 1 1,1-1-1,0 1 1,1 0-1,-1-1 0,1 1 1,-1 0-1,1 0 1,0-1-1,0 1 1,1 5-1,0-8-192,0 0 0,0 1-1,-1-1 1,1 0 0,0 0 0,0 0 0,0 0-1,0 0 1,1-1 0,-1 1 0,0 0 0,0 0-1,0-1 1,1 1 0,-1-1 0,0 1 0,1-1-1,-1 1 1,0-1 0,1 0 0,-1 0 0,0 0-1,1 1 1,-1-1 0,3-1 0,39-2 626,-32-1-600,-1 1 0,0-2 0,0 1 1,0-2-1,-1 1 0,1-1 0,-1 0 1,-1-1-1,1 0 0,-1-1 0,0 0 0,8-10 1,-9 10-218,-1 0 0,0 0 0,0-1 0,-1 0 0,0 0 0,0 0 0,-1 0 1,0-1-1,-1 1 0,0-1 0,-1 0 0,0 0 0,1-13 0,-3 23 150,0-1 0,0 0 0,0 1 0,0-1 0,0 1 0,0-1 0,-1 0 0,1 1 0,0-1 0,0 1 0,-1-1-1,1 1 1,0-1 0,-1 1 0,1-1 0,0 1 0,-1-1 0,1 1 0,-1-1 0,1 1 0,-1 0 0,1-1 0,-1 1 0,1 0 0,-1-1-1,1 1 1,-1 0 0,1 0 0,-1-1 0,0 1 0,1 0 0,-1 0 0,1 0 0,-1 0 0,0 0 0,1 0 0,-1 0 0,0 0 0,1 0 0,-1 0-1,1 0 1,-1 1 0,0-1 0,1 0 0,-1 0 0,1 0 0,-1 1 0,1-1 0,-1 0 0,1 1 0,-1-1 0,1 0 0,-1 2 0,-31 20 550,22-11-186,2 1-1,0 0 1,0 0 0,1 1 0,-7 16 0,12-22-178,-1-1-1,1 1 0,0 0 0,1 0 1,0 0-1,0 0 0,0 0 0,1 0 0,0 0 1,0 0-1,1 0 0,2 13 0,-1-17-152,0 1-1,-1 0 0,2-1 1,-1 1-1,0-1 0,1 0 1,-1 0-1,1 0 0,0 0 1,0 0-1,0 0 1,0-1-1,1 1 0,-1-1 1,1 0-1,0 0 0,-1-1 1,1 1-1,0-1 0,0 0 1,0 0-1,0 0 0,0 0 1,7 0-1,-4 0 3,0 0 1,1-1-1,-1 0 0,0 0 0,1-1 0,-1 0 1,0 0-1,0 0 0,0-1 0,0 0 1,0-1-1,13-6 0,-14 6-71,-1 0 0,0-1-1,0 0 1,0 0 0,-1 0 0,1-1-1,-1 1 1,0-1 0,0 0 0,-1-1-1,1 1 1,-1 0 0,0-1 0,-1 0-1,1 0 1,-1 0 0,-1 0 0,1 0 0,0-7-1,-2 13 39,0 0-1,0-1 1,0 1-1,0 0 1,-1 0 0,1-1-1,0 1 1,0 0-1,-1 0 1,1-1-1,0 1 1,0 0-1,-1 0 1,1 0-1,0-1 1,-1 1 0,1 0-1,0 0 1,-1 0-1,1 0 1,0 0-1,-1 0 1,1 0-1,0 0 1,-1 0-1,1 0 1,0 0 0,-1 0-1,1 0 1,0 0-1,-1 0 1,1 0-1,0 0 1,-1 0-1,1 0 1,0 0 0,-1 0-1,1 1 1,0-1-1,-1 0 1,1 0-1,0 0 1,0 1-1,-1-1 1,1 0-1,0 0 1,-1 1-1,-14 10 139,13-9-84,1-1 0,0 1 0,0-1-1,0 0 1,1 1 0,-1-1 0,0 1 0,1 0 0,-1-1 0,1 1 0,-1 0 0,1-1 0,0 1 0,-1 0 0,1-1 0,0 1 0,0 0 0,0 0 0,1-1 0,-1 1 0,0 0 0,1-1 0,-1 1 0,2 2 0,-1-3-23,1 1 0,-1-1 0,1 0 0,-1 0 0,1 0 0,-1 0 0,1 0 1,0-1-1,0 1 0,-1 0 0,1-1 0,0 0 0,0 1 0,0-1 0,-1 0 0,1 0 0,0 0 1,3 0-1,5-1-29,0 1 1,-1-2 0,1 0 0,0 0 0,0-1 0,-1 0 0,14-6-1,-4-2-389,0-1-1,22-19 0,-40 30 311,-3 3 74,1 0-1,-1 1 0,1-1 0,-1 1 0,1-1 0,0 1 0,0-1 0,0 1 0,0 0 0,0 5 0,0-6 33,0 0-16,1 1 1,-1-1 0,1 0 0,-1 1 0,1-1-1,0 0 1,0 1 0,0-1 0,0 0-1,0 1 1,1-1 0,-1 0 0,1 1-1,-1-1 1,1 0 0,0 0 0,0 1-1,0-1 1,0 0 0,0 0 0,1 0-1,-1 0 1,1 0 0,-1-1 0,1 1-1,-1 0 1,1-1 0,0 1 0,0-1-1,0 1 1,0-1 0,0 0 0,0 0 0,0 0-1,1 0 1,2 0 0,0 1-412,0 0 1,1-1 0,-1 0 0,1 0-1,-1-1 1,11 0 0,-11 0-694,0 0 0,1-1 0,-1 0 0,1 0 0,-1-1 0,9-3 1,10-10-6194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145"/>
    </inkml:context>
    <inkml:brush xml:id="br0">
      <inkml:brushProperty name="width" value="0.025" units="cm"/>
      <inkml:brushProperty name="height" value="0.025" units="cm"/>
    </inkml:brush>
  </inkml:definitions>
  <inkml:trace contextRef="#ctx0" brushRef="#br0">59 1 13997,'0'0'2547,"-4"10"-145,-9 32-1695,2 1 1,1 0-1,2 0 0,2 1 1,0 68-1,6-110-709,0-1 1,0 0 0,0 0-1,0 1 1,1-1-1,-1 0 1,0 0-1,1 0 1,-1 1-1,1-1 1,-1 0 0,1 0-1,-1 0 1,1 0-1,0 0 1,0 0-1,-1 0 1,1 0-1,0 0 1,0 0-1,0-1 1,0 1 0,0 0-1,0-1 1,0 1-1,0 0 1,0-1-1,1 1 1,-1-1-1,0 0 1,0 1 0,0-1-1,1 0 1,-1 0-1,0 0 1,0 0-1,1 0 1,-1 0-1,0 0 1,0 0-1,1 0 1,-1-1 0,0 1-1,0 0 1,2-1-1,3-1-44,0 0-1,0 1 1,0-2 0,0 1-1,0-1 1,0 0 0,8-6-1,0-3-442,-1-1-1,0 0 1,-1 0-1,-1-2 0,0 1 1,-1-1-1,13-28 1,-9 15-331,-1-1 0,-2 0 0,11-47 0,-23 81 2009,-4 15 289,1 0 1,1 0 0,1 0 0,0 34 0,2-48-1344,1 1 1,0-1 0,0 1 0,0-1-1,1 0 1,0 0 0,0 1-1,1-1 1,-1-1 0,5 7 0,-5-9-79,1 0 0,-1 0 0,1 0 1,0 0-1,0 0 0,0-1 0,0 0 0,0 1 1,1-1-1,-1 0 0,1-1 0,-1 1 0,1-1 1,0 1-1,-1-1 0,1 0 0,0 0 0,6 0 1,54 1 726,-61-2-805,0 0 0,0 0 0,0-1 0,0 1 0,0-1 0,0 0 0,0 0 0,0 0 0,0 0 0,0 0 0,0-1 0,-1 1 0,1-1-1,0 0 1,-1 1 0,1-1 0,2-4 0,-4 5-35,0 0-1,-1 0 1,1 1-1,0-1 1,-1 0-1,1 0 1,-1 0-1,0 0 1,1 0-1,-1 0 1,0 0-1,0 0 1,1 0 0,-1 0-1,0 0 1,0 0-1,0 0 1,0 0-1,0 0 1,0 0-1,-1 0 1,1 0-1,0 0 1,0 0-1,-1 0 1,0-1-1,0 0-222,-1 1 0,1-1 0,0 1-1,-1 0 1,1 0 0,-1 0 0,0 0-1,1 0 1,-1 0 0,0 0 0,1 1 0,-1-1-1,-2 0 1,-59-6-10186,60 7 9725,-34-2-3488,18 1 1975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6.488"/>
    </inkml:context>
    <inkml:brush xml:id="br0">
      <inkml:brushProperty name="width" value="0.025" units="cm"/>
      <inkml:brushProperty name="height" value="0.025" units="cm"/>
    </inkml:brush>
  </inkml:definitions>
  <inkml:trace contextRef="#ctx0" brushRef="#br0">1 22 9321,'0'0'14670,"64"-21"-13549,-30 20-192,-2 1-513,4 0-384,0 0-673,-1 0-2209,-1 0-6567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288"/>
    </inkml:context>
    <inkml:brush xml:id="br0">
      <inkml:brushProperty name="width" value="0.025" units="cm"/>
      <inkml:brushProperty name="height" value="0.025" units="cm"/>
    </inkml:brush>
  </inkml:definitions>
  <inkml:trace contextRef="#ctx0" brushRef="#br0">230 124 13357,'0'0'3801,"-12"-3"-2056,0 0-1133,-1 1 1,0 0-1,1 1 0,-24 0 0,29 2-529,1-1 0,0 1 0,0 1-1,0-1 1,0 1 0,0 0 0,0 0-1,0 1 1,1 0 0,-1 0 0,1 0 0,0 1-1,0-1 1,-5 6 0,6-6-62,1-1 1,0 1-1,0 0 0,0 0 1,0 1-1,1-1 0,-1 1 1,1-1-1,0 1 1,0 0-1,0 0 0,0-1 1,1 1-1,-1 1 0,1-1 1,0 0-1,1 0 0,-1 0 1,0 8-1,2-11-23,0 0 1,-1 0-1,1 0 1,0 0-1,0 0 1,0 0-1,0 0 0,0 0 1,0 0-1,0-1 1,0 1-1,0 0 0,0-1 1,0 1-1,1 0 1,-1-1-1,0 1 1,0-1-1,1 0 0,-1 0 1,0 1-1,1-1 1,-1 0-1,0 0 0,0 0 1,1 0-1,-1 0 1,0 0-1,1-1 1,-1 1-1,2-1 0,46-10 224,-29 0-173,0 0 1,0-1-1,-1-1 0,0-1 1,-1 0-1,-1-2 1,-1 0-1,0-1 0,-1 0 1,0-1-1,18-31 0,-25 29 88,-8 19-131,0 1 0,0 0 0,0 0 0,0 0 0,0-1 0,0 1 0,-1 0 0,1 0 0,0 0 0,0-1 0,0 1 0,0 0 0,0 0 0,0 0 0,0 0 0,-1-1 0,1 1 0,0 0 0,0 0 0,0 0 0,0 0 0,-1 0 0,1-1 0,0 1 0,0 0 0,0 0 0,-1 0 0,1 0 0,0 0 0,0 0 0,0 0 0,-1 0 0,1 0 0,0 0 1,0 0-1,-1 0 0,1 0 0,0 0 0,0 0 0,0 0 0,-1 0 0,1 0 0,-3 1 19,1 0 1,0 0 0,-1 0 0,1 1 0,0-1 0,0 0 0,0 1-1,0 0 1,0-1 0,0 1 0,0 0 0,-2 4 0,-2 2 62,0 0 1,1 0-1,0 1 0,0 0 1,1 0-1,1 1 1,-1-1-1,2 1 1,-1-1-1,1 1 0,1 0 1,-1 0-1,2 0 1,-1 0-1,3 14 0,-2-21-54,1-1 1,-1 1-1,1 0 0,0-1 0,0 1 0,0-1 0,0 1 0,1-1 0,-1 1 0,1-1 0,-1 0 0,1 0 0,0 0 0,0 0 0,0 0 0,0 0 0,0 0 0,3 1 0,1 0 40,0 1-1,-1-2 1,1 1 0,0-1 0,1 0-1,-1 0 1,12 1 0,-8-1-14,1-1 0,0-1 0,-1 1 0,1-2 0,0 0 0,0 0 0,-1-1 0,1 0 0,15-5 0,-19 3-37,-1 1 0,1-1 0,0 0 0,-1-1 0,0 0 0,0 0 0,0 0 0,8-11 0,-11 13-21,-1 0-1,0 0 1,0 0-1,0 0 0,0-1 1,0 1-1,-1 0 0,0-1 1,1 0-1,-1 1 0,0-1 1,-1 0-1,1 1 1,-1-1-1,0 0 0,0 0 1,0 0-1,0 1 0,-2-8 1,1 9-10,0 0 0,0 1 0,0-1 0,0 0 0,0 1 0,-1-1 0,1 1 0,-1-1-1,1 1 1,-1 0 0,1 0 0,-1 0 0,0 0 0,1 0 0,-1 0 0,0 0 0,0 0 0,0 1 0,0-1 0,0 1 0,0-1 0,0 1 0,0 0 0,0 0 0,0 0 0,0 0 0,0 0 0,-4 1 0,-1-1 19,-1 1 0,1 0 0,0 1 0,0 0 1,-1 0-1,-11 5 0,13-4 96,0 1-1,0 0 1,0 0-1,1 0 1,0 1 0,0 0-1,0 0 1,0 0 0,1 0-1,0 1 1,-5 8-1,8-12-86,0 0-1,0 0 0,0 0 0,0 0 0,1 0 0,-1 0 0,1 0 0,0 0 0,-1 0 0,1 0 1,0 0-1,0 0 0,0 0 0,0 0 0,1 0 0,-1 0 0,1 0 0,-1 0 0,1 0 1,0 0-1,-1 0 0,1 0 0,0 0 0,0-1 0,0 1 0,1 0 0,-1-1 0,0 1 1,1 0-1,-1-1 0,1 0 0,-1 1 0,1-1 0,0 0 0,-1 0 0,1 0 0,0 0 0,0 0 1,0 0-1,0-1 0,4 2 0,11 4-511,0-1 0,1 0 0,0-2-1,0 0 1,0-1 0,0 0 0,20-2 0,-25-1-1372,1 0 0,-1 0-1,0-2 1,0 1 0,0-2-1,13-4 1,18-13-8263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643"/>
    </inkml:context>
    <inkml:brush xml:id="br0">
      <inkml:brushProperty name="width" value="0.025" units="cm"/>
      <inkml:brushProperty name="height" value="0.025" units="cm"/>
    </inkml:brush>
  </inkml:definitions>
  <inkml:trace contextRef="#ctx0" brushRef="#br0">140 0 16400,'-11'0'2114,"0"1"-1256,0 0 0,0 0 0,0 1 0,-20 5 0,29-6-761,-1 0-1,0 0 0,0 0 1,0 0-1,1 0 0,-1 0 1,1 1-1,-1-1 0,1 1 1,-1 0-1,1 0 0,0 0 1,0 0-1,0 0 0,0 0 1,0 1-1,1-1 0,-1 1 0,0-1 1,1 1-1,0 0 0,0-1 1,0 1-1,0 0 0,0 0 1,0 0-1,0 5 0,2-5-96,0-1-1,0 1 0,0-1 0,0 0 0,0 1 1,1-1-1,-1 0 0,1 0 0,-1 0 0,1 0 0,0 0 1,-1 0-1,1 0 0,0-1 0,1 1 0,-1-1 0,0 1 1,0-1-1,1 0 0,-1 0 0,0 0 0,5 1 0,61 20-338,-66-21 308,10 2-138,53 16-756,-62-18 907,-1-1 1,0 1-1,0 0 1,0 0-1,0 0 0,0 0 1,0 0-1,0 0 1,0 0-1,-1 1 0,1-1 1,0 1-1,-1 0 1,1-1-1,-1 1 0,0 0 1,1 0-1,-1 0 1,0 0-1,0 0 0,0 0 1,0 0-1,0 4 1,-1-5 84,-1 1 1,0 0 0,1 0-1,-1-1 1,0 1 0,0 0-1,0-1 1,0 1 0,0-1-1,-1 1 1,1-1 0,0 0 0,-1 1-1,1-1 1,-1 0 0,1 0-1,-1 0 1,1 0 0,-1 0-1,0 0 1,0-1 0,1 1-1,-1-1 1,0 1 0,-2 0-1,-53 11 563,51-10-542,0-1-157,-4 1-251,1-1-1,0 0 1,-1 0-1,1-1 1,-1 0 0,-9-1-1,2-5-6080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7.970"/>
    </inkml:context>
    <inkml:brush xml:id="br0">
      <inkml:brushProperty name="width" value="0.025" units="cm"/>
      <inkml:brushProperty name="height" value="0.025" units="cm"/>
    </inkml:brush>
  </inkml:definitions>
  <inkml:trace contextRef="#ctx0" brushRef="#br0">2 0 15855,'0'0'8931,"0"14"-8226,-1 57 580,3 164 1113,7-199-2311,-9-35-209,1 0 1,-1 0-1,0 0 0,1 0 1,-1 0-1,1 0 1,-1 0-1,1 0 1,0 0-1,-1 0 0,1-1 1,0 1-1,0 0 1,-1 0-1,1-1 1,0 1-1,0 0 0,0-1 1,0 1-1,0-1 1,0 1-1,0-1 1,0 1-1,0-1 0,0 0 1,0 0-1,0 0 1,0 1-1,2-1 1,-2-5-1117,-1 0 0,0 0 0,0 0 0,0 1 0,0-1 1,-1 0-1,-1-6 0,-14-21-3583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300"/>
    </inkml:context>
    <inkml:brush xml:id="br0">
      <inkml:brushProperty name="width" value="0.025" units="cm"/>
      <inkml:brushProperty name="height" value="0.025" units="cm"/>
    </inkml:brush>
  </inkml:definitions>
  <inkml:trace contextRef="#ctx0" brushRef="#br0">1 10 11339,'0'0'10313,"58"-9"-8711,-18 9 0,5 0-193,2 0-769,6 0-575,-4 0-33,-6 2-769,-7 5-1794,-11 0-1632,-8-5-3621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8.655"/>
    </inkml:context>
    <inkml:brush xml:id="br0">
      <inkml:brushProperty name="width" value="0.025" units="cm"/>
      <inkml:brushProperty name="height" value="0.025" units="cm"/>
    </inkml:brush>
  </inkml:definitions>
  <inkml:trace contextRef="#ctx0" brushRef="#br0">1 19 12556,'0'0'6886,"75"1"-5829,-34-7-576,7 0-417,6 4-384,-1 0-2755,-6 1-3171</inkml:trace>
  <inkml:trace contextRef="#ctx0" brushRef="#br0" timeOffset="1">472 1 13741,'-9'0'2013,"7"0"-1816,-17 1 1286,0 0 0,-26 6-1,41-6-1253,-1 0 0,1 0-1,0 0 1,-1 1 0,1-1-1,0 1 1,0 0-1,0 0 1,0 0 0,1 1-1,-1-1 1,0 1 0,1 0-1,0 0 1,0 1 0,0-1-1,0 0 1,-3 5-1,6-7-220,-1 0-1,1 0 0,-1 0 0,1 1 0,0-1 0,-1 0 1,1 0-1,0 1 0,0-1 0,0 0 0,0 0 0,0 0 0,0 1 1,0-1-1,0 0 0,1 0 0,-1 1 0,0-1 0,1 0 1,-1 0-1,1 0 0,-1 0 0,1 0 0,0 0 0,-1 0 1,1 0-1,0 0 0,0 0 0,0 0 0,0 0 0,0 0 0,0 0 1,0-1-1,0 1 0,0 0 0,0-1 0,0 1 0,0-1 1,0 1-1,0-1 0,1 0 0,-1 1 0,0-1 0,0 0 1,3 0-1,7 2 21,1 0 0,-1-1 0,20 0 1,-26-1 25,6-1-14,0 0 0,0 0 0,1-1 0,-2 0 1,1-1-1,0 0 0,13-6 0,-18 6-39,0 0 0,1 0 0,-1-1 1,-1 1-1,1-1 0,0-1 0,-1 1 0,0-1 1,0 0-1,-1 0 0,1 0 0,6-12 0,-7 3-247,-13 13-16,-15 15 60,20-10 211,0 1-1,0 0 0,0 1 1,0-1-1,1 1 0,0 0 1,0 0-1,0 0 1,1 0-1,0 0 0,-2 8 1,4-12-48,0 0 1,-1-1 0,1 1-1,0 0 1,0 0 0,1-1-1,-1 1 1,0 0 0,0 0-1,1-1 1,-1 1-1,1 0 1,0-1 0,-1 1-1,1-1 1,0 1 0,0-1-1,1 2 1,0-1-120,0-1 1,0 1-1,0-1 1,0 0-1,0 1 1,0-1-1,0 0 0,0-1 1,0 1-1,1 0 1,-1-1-1,0 1 0,1-1 1,-1 0-1,0 1 1,1-1-1,2-1 1,0 2-527,0-1 0,1-1 0,-1 1-1,0-1 1,0 0 0,0 0 0,0 0 0,0-1 0,0 0 0,-1 0 0,1 0 0,0-1 0,-1 1 0,8-7 0,14-16-6902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004"/>
    </inkml:context>
    <inkml:brush xml:id="br0">
      <inkml:brushProperty name="width" value="0.025" units="cm"/>
      <inkml:brushProperty name="height" value="0.025" units="cm"/>
    </inkml:brush>
  </inkml:definitions>
  <inkml:trace contextRef="#ctx0" brushRef="#br0">85 1 13613,'0'0'2002,"-7"9"-75,-3 5-1371,0 1-1,2 0 1,-1 0 0,2 1-1,0 0 1,1 0 0,1 0-1,0 1 1,1 0 0,-2 22-1,6-28-415,-1 0 0,1 0-1,1 0 1,0 0-1,1 0 1,4 16-1,-6-25-125,1 0-1,-1 0 0,1-1 1,0 1-1,-1 0 0,1 0 0,0-1 1,0 1-1,0 0 0,0-1 1,0 1-1,1-1 0,-1 0 0,0 1 1,1-1-1,-1 0 0,1 0 1,-1 0-1,1 0 0,0 0 0,-1 0 1,1 0-1,0 0 0,0-1 1,-1 1-1,1-1 0,0 1 0,0-1 1,0 0-1,0 0 0,0 0 1,0 0-1,0 0 0,-1 0 0,1 0 1,0-1-1,0 1 0,0-1 1,0 1-1,-1-1 0,1 0 0,0 0 1,0 1-1,-1-1 0,1 0 1,1-2-1,5-2-53,-1-1 0,0 0 0,0 0 0,-1 0 0,0-1 0,0 0 0,-1 0 1,1 0-1,7-15 0,-10 16-405,0 0 0,-1 0 0,1 0 0,-1 0 0,0 0 0,-1 0 0,1 0 0,0-12 0,-21 38 247,15-12 304,0 1 0,1-1-1,0 1 1,0 0 0,1 0-1,-1 10 1,2-17-104,1-1-1,0 1 1,0 0-1,-1-1 1,1 1 0,0-1-1,0 1 1,0 0-1,0-1 1,1 1-1,-1-1 1,0 1 0,1 0-1,-1-1 1,1 1-1,0-1 1,-1 1-1,1-1 1,0 0 0,0 1-1,0-1 1,0 0-1,0 1 1,0-1 0,0 0-1,0 0 1,1 0-1,-1 0 1,0 0-1,1 0 1,-1-1 0,1 1-1,-1 0 1,1-1-1,-1 1 1,1-1-1,-1 1 1,1-1 0,-1 0-1,1 1 1,2-1-1,0 0-341,0 0-1,1-1 1,-1 1-1,0-1 1,1 1-1,-1-1 0,0-1 1,0 1-1,5-2 1,-4 0-527,-1 0 0,1 0 0,0-1 1,-1 0-1,0 1 0,0-1 0,0 0 0,0-1 1,-1 1-1,6-9 0,5-16-2913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265"/>
    </inkml:context>
    <inkml:brush xml:id="br0">
      <inkml:brushProperty name="width" value="0.025" units="cm"/>
      <inkml:brushProperty name="height" value="0.025" units="cm"/>
    </inkml:brush>
  </inkml:definitions>
  <inkml:trace contextRef="#ctx0" brushRef="#br0">71 15 9545,'0'0'11921,"-8"-2"-11836,-23-6-37,31 8-28,0 0 0,0 0 0,0 0 1,-1 0-1,1 0 0,0 0 0,0 0 0,0 0 0,-1-1 0,1 1 0,0 0 1,0 0-1,0 0 0,-1 0 0,1 0 0,0 0 0,0 0 0,0 1 0,-1-1 1,1 0-1,0 0 0,0 0 0,0 0 0,-1 0 0,1 0 0,0 0 0,0 0 0,0 0 1,0 1-1,-1-1 0,1 0 0,0 0 0,0 0 0,0 0 0,0 0 0,0 1 1,0-1-1,-1 0 0,1 0 0,0 0 0,0 1 0,0-1 0,0 0 0,0 0 1,0 0-1,0 1 0,0-1 0,0 0 0,0 0 0,0 0 0,0 1 0,0-1 0,0 0 1,0 0-1,0 1 82,1-1 0,-1 1 0,0-1 0,0 1 0,1-1 0,-1 0 0,0 1-1,0-1 1,1 0 0,-1 1 0,1-1 0,-1 0 0,0 1 0,1-1 0,-1 0 0,1 0 0,-1 1 0,0-1 0,1 0 0,-1 0 0,1 0 0,-1 0 0,1 0 0,-1 1 0,1-1 0,0 0 0,-1 0-93,0 0 1,0 0-1,-1 0 1,1 0-1,0 0 1,0 0-1,0 0 1,0 0-1,0-1 1,-1 1-1,1 0 1,0 0-1,0 0 1,0 0-1,0 0 1,0 0-1,-1 0 1,1 0-1,0 0 1,0 0-1,0 0 1,0-1-1,0 1 1,0 0-1,0 0 1,0 0-1,0 0 1,-1 0-1,1 0 1,0-1-1,0 1 1,0 0-1,0 0 0,0 0 1,0 0-1,0 0 1,0-1-1,0 1 1,0 0-1,0 0 1,0 0-1,0 0 1,0 0-1,0-1 1,0 1-1,0 0 1,0 0-1,0 0 1,0 0-1,1 0 1,-1-1-1,0 1 1,0 0-1,0 0 1,0 0-1,0 0 1,0 0-1,0 0 1,0 0-1,1-1 1,-1 1-1,0 0 1,0 0-19,-1 0 0,1-1 1,-1 1-1,1 0 0,-1 0 0,1 0 1,-1 0-1,1 0 0,-1-1 0,1 1 1,-1 0-1,1 0 0,-1 0 0,1 0 1,-1 0-1,0 1 0,1-1 0,-1 0 1,1 0-1,-1 0 0,1 0 1,0 1-1,-1-1 0,1 0 0,-1 0 1,1 1-1,-1-1 0,1 0 0,0 1 1,-1-1-1,1 0 0,-1 1 0,0 0 6,0 1-1,0-1 0,0 0 0,0 1 1,1-1-1,-1 0 0,0 1 0,1-1 1,-1 1-1,1-1 0,-1 1 0,1-1 1,0 1-1,0-1 0,0 1 0,0-1 1,0 1-1,0-1 0,0 1 1,0-1-1,0 1 0,1-1 0,-1 1 1,1-1-1,-1 1 0,1-1 0,-1 1 1,2 1-1,0-1-6,0-1 0,-1 1 0,1-1 0,0 1 0,0-1 1,0 0-1,0 1 0,1-1 0,-1 0 0,0 0 0,0-1 0,1 1 0,-1 0 0,0-1 1,1 1-1,2-1 0,-2 0 39,0 1 1,0-1-1,-1 0 1,1-1-1,0 1 1,0 0 0,0-1-1,0 0 1,0 1-1,-1-1 1,1 0-1,0-1 1,4-2-1,-6 4 28,0-1-1,0 0 0,0 0 1,1 0-1,-1-1 1,-1 1-1,1 0 0,0 0 1,0-1-1,0 1 1,-1 0-1,1-1 0,-1 1 1,1 0-1,-1-1 1,1 1-1,-1-1 0,0 1 1,0-1-1,1 1 1,-1-1-1,0 1 0,-1-1 1,1 1-1,0-1 1,0 1-1,-1-1 0,0-1 1,1 2-46,-1-1 0,0 0 0,0 1 0,0-1 0,0 1 0,0-1 0,0 1 0,-1 0 0,1-1 1,0 1-1,-1 0 0,1 0 0,-1 0 0,1 0 0,-1 0 0,1 0 0,-1 0 0,0 1 0,0-1 0,1 1 0,-1-1 1,0 1-1,0 0 0,1-1 0,-1 1 0,0 0 0,0 0 0,0 0 0,0 0 0,1 1 0,-1-1 0,0 1 0,-2 0 1,1-1-42,0 1 1,1-1-1,-1 1 1,0 0 0,0 0-1,0 0 1,1 0-1,-1 1 1,1-1 0,-1 1-1,1-1 1,0 1 0,-1 0-1,1 0 1,0 0-1,0 0 1,0 0 0,0 1-1,1-1 1,-3 4-1,4-5-118,-1 0 0,1 0-1,-1 0 1,1 0 0,0 0-1,-1 0 1,1 1-1,0-1 1,0 0 0,0 0-1,0 0 1,0 0 0,0 1-1,0-1 1,0 0-1,1 0 1,-1 0 0,0 0-1,1 1 1,-1-1 0,1 0-1,-1 0 1,1 0-1,-1 0 1,1 0 0,0 0-1,-1 0 1,1 0 0,0-1-1,0 1 1,0 0-1,0 0 1,0-1 0,0 1-1,0 0 1,0-1 0,0 1-1,0-1 1,0 1-1,0-1 1,2 1 0,5 0-1328,-1 0 0,1-1 1,0 1-1,-1-1 0,11-2 1,-16 2 1058,27-4-9651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331"/>
    </inkml:context>
    <inkml:brush xml:id="br0">
      <inkml:brushProperty name="width" value="0.025" units="cm"/>
      <inkml:brushProperty name="height" value="0.025" units="cm"/>
    </inkml:brush>
  </inkml:definitions>
  <inkml:trace contextRef="#ctx0" brushRef="#br0">100 0 9001,'0'0'7484,"-5"11"-6448,-5 14-237,1 1 0,1 0 0,-8 52 1,13-61-613,1 0 1,0 0-1,2 1 1,0-1-1,1 0 1,1 0-1,0 0 1,6 19-1,-8-37-269,0 1 0,0 0 0,0 0 0,0 0 0,0 0 0,0 0-1,0 0 1,0 0 0,1 0 0,-1 0 0,0 0 0,0 0 0,0 0 0,0 0 0,0 0 0,0 0-1,0 0 1,0 0 0,0 0 0,1 0 0,-1 0 0,0 0 0,0 0 0,0 0 0,0 0 0,0 0-1,0 0 1,0 0 0,0 0 0,0 0 0,0 0 0,1 0 0,-1 0 0,0 0 0,0 1 0,0-1-1,0 0 1,0 0 0,0 0 0,0 0 0,0 0 0,0 0 0,0 0 0,0 0 0,0 0 0,0 0-1,2-18-2339,-8-28 365,-19-9 1698,17 40 1278,0-2-1,-7-25 1,15 41-846,0 1 1,0 0 0,0-1-1,1 1 1,-1 0-1,0 0 1,0-1 0,0 1-1,1 0 1,-1 0 0,0-1-1,1 1 1,-1 0 0,0 0-1,1 0 1,-1-1-1,0 1 1,1 0 0,-1 0-1,0 0 1,1 0 0,-1 0-1,0 0 1,1 0 0,-1 0-1,0 0 1,1 0 0,-1 0-1,1 0 1,-1 0-1,0 0 1,1 0 0,-1 0-1,0 0 1,1 1 0,-1-1-1,0 0 1,1 0 0,-1 1-1,18 3 142,-5 1-268,97 28-207,-94-30-2515,0-1 0,30 1 0,-10-3-7378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29.688"/>
    </inkml:context>
    <inkml:brush xml:id="br0">
      <inkml:brushProperty name="width" value="0.025" units="cm"/>
      <inkml:brushProperty name="height" value="0.025" units="cm"/>
    </inkml:brush>
  </inkml:definitions>
  <inkml:trace contextRef="#ctx0" brushRef="#br0">138 55 9801,'0'0'2424,"-9"-1"-267,4 1-1979,-7-2 855,0 1 1,0 1-1,1 0 1,-23 4-1,32-4-964,0 0-1,0 0 0,0 1 0,0-1 0,1 1 0,-1-1 1,0 1-1,0 0 0,1-1 0,-1 1 0,0 0 0,1 0 1,-1 0-1,1 1 0,-1-1 0,1 0 0,0 0 0,-1 1 1,1-1-1,0 1 0,0-1 0,0 1 0,0 0 0,0-1 1,0 1-1,1 0 0,-1-1 0,1 1 0,-1 0 0,1 0 1,-1 0-1,1 0 0,0-1 0,0 1 0,0 0 0,0 0 1,0 0-1,0 0 0,1 0 0,-1 0 0,1-1 0,-1 1 1,1 0-1,1 2 0,0 0-65,0 0 0,1 0 0,0 0 0,0 0 0,0 0 0,0-1-1,1 1 1,-1-1 0,1 0 0,0 0 0,0 0 0,0-1 0,0 1 0,7 2 0,64 24 70,-61-24-131,0-2-1,0 1 0,0-2 0,1 0 1,18 0-1,-33-3 134,1 1 0,-1 0 0,1-1 0,-1 1 0,1-1 0,-1 1 0,0-1 0,1 1 0,-1-1-1,0 0 1,1 1 0,-1-1 0,0 1 0,0-1 0,0 0 0,1 1 0,-1-1 0,0 0 0,0 1 0,0-1 0,0 1 0,0-1 0,0 0 0,0 1 0,0-1 0,-1 0 0,1 1-1,0-1 1,0 1 0,0-1 0,-1 0 0,1 1 0,0-1 0,-1 1 0,1-1 0,-1 0 0,-11-25 665,4 16-627,0-2 0,1 1 0,1-1 0,0 0 0,0 0 0,1-1 0,0 0 0,2 0 0,-1 0 0,-2-22 1,7 34-246,0 0 1,0-1-1,0 1 1,0 1-1,0-1 1,0 0 0,1 0-1,-1 0 1,0 1-1,0-1 1,1 0 0,-1 1-1,0-1 1,1 1-1,-1 0 1,1-1 0,-1 1-1,0 0 1,1 0-1,-1 0 1,1 0 0,-1 0-1,1 0 1,-1 0-1,3 1 1,44 3-3350,32 11-3560,-37-8 2023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014"/>
    </inkml:context>
    <inkml:brush xml:id="br0">
      <inkml:brushProperty name="width" value="0.025" units="cm"/>
      <inkml:brushProperty name="height" value="0.025" units="cm"/>
    </inkml:brush>
  </inkml:definitions>
  <inkml:trace contextRef="#ctx0" brushRef="#br0">328 37 11179,'0'0'8765,"-9"-5"-5967,-2-1-2348,-1 1 1,0 1-1,0 0 1,-15-3 0,22 5-322,0 1 0,1 0 1,-1 1-1,0-1 0,0 1 1,0 0-1,0 0 0,0 0 1,1 1-1,-1-1 1,0 1-1,0 1 0,1-1 1,-1 0-1,1 1 0,-9 4 1,12-5-141,0 0 0,0 0 1,0-1-1,0 1 1,0 0-1,0 0 0,0 0 1,1 0-1,-1 0 0,0 0 1,1 0-1,-1 0 1,0 0-1,1 1 0,0-1 1,-1 0-1,1 0 0,-1 1 1,1-1-1,0 0 0,0 0 1,0 1-1,0-1 1,0 0-1,0 0 0,0 1 1,0-1-1,1 0 0,-1 0 1,0 1-1,1-1 1,-1 0-1,1 0 0,-1 0 1,1 1-1,0-1 0,-1 0 1,1 0-1,0 0 1,0 0-1,0 0 0,0-1 1,0 1-1,0 0 0,0 0 1,1 0-1,8 7-260,0-2-1,0 1 0,0-1 1,11 4-1,-9-5 48,7 6-125,-8-7 234,-1 1 1,-1 1 0,1-1 0,-1 2 0,0-1 0,14 14 0,-23-20 131,0 1 0,1-1 0,-1 1 0,0-1 0,1 0 0,-1 1 0,0-1 0,0 1 0,0 0 0,1-1 0,-1 1 0,0-1 0,0 1 0,0-1 0,0 1 0,0-1 0,0 1 0,0-1 0,0 1 0,0-1 0,0 1 0,0 0 0,0-1-1,-1 1 1,1-1 0,0 1 0,0-1 0,0 1 0,-1-1 0,1 1 0,0-1 0,-1 0 0,1 1 0,0-1 0,-1 1 0,1-1 0,-1 0 0,1 1 0,-1-1 0,1 0 0,0 1 0,-1-1 0,1 0 0,-1 0 0,1 0 0,-1 1 0,0-1 0,1 0 0,-1 0 0,1 0 0,-1 0 0,1 0 0,-1 0 0,1 0 0,-1 0 0,1 0 0,-2 0 0,-39 2 1033,37-2-960,-194 1 801,156-1-4281,10 0-4890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0.653"/>
    </inkml:context>
    <inkml:brush xml:id="br0">
      <inkml:brushProperty name="width" value="0.025" units="cm"/>
      <inkml:brushProperty name="height" value="0.025" units="cm"/>
    </inkml:brush>
  </inkml:definitions>
  <inkml:trace contextRef="#ctx0" brushRef="#br0">0 66 11659,'6'-8'2199,"-1"-4"-1002,9-12 715,2 7 2485,-15 16-4325,-1 1 0,0 0 0,0-1 0,1 1 0,-1 0 0,0 0 0,0 0 0,1-1 0,-1 1 0,0 0 0,1 0 0,-1 0 0,0-1 0,1 1 0,-1 0 0,0 0 0,1 0 0,-1 0 0,0 0 0,1 0 0,-1 0 0,0 0 0,1 0 0,-1 0 0,1 0 0,-1 0 0,0 0 0,1 0 0,-1 0 0,0 0 0,1 0 0,-1 1 0,0-1 0,1 0 0,-1 0 0,0 0 0,1 1 0,-1-1 0,0 0 0,0 0 0,1 0 0,-1 1 0,0-1 0,0 0 0,0 1 0,1-1 0,-1 0 0,0 1 0,0-1 0,0 0 0,0 1 0,0-1 0,1 0 0,-1 1 0,2 21 207,-2-20-135,-4 356 2050,4-356-2189,0 0 0,0 0 0,0 0-1,0 0 1,0 0 0,0 0 0,1 0 0,-1 0 0,1 0 0,0 0-1,-1-1 1,1 1 0,0 0 0,0 0 0,0 0 0,0-1-1,0 1 1,1-1 0,-1 1 0,0-1 0,1 1 0,-1-1-1,1 0 1,0 1 0,-1-1 0,1 0 0,0 0 0,0 0 0,-1-1-1,1 1 1,0 0 0,0-1 0,0 1 0,0-1 0,0 0-1,0 1 1,0-1 0,0 0 0,0 0 0,0 0 0,0-1-1,0 1 1,0 0 0,0-1 0,2 0 0,6-1 11,0-1 0,0 0 0,-1 0 1,0-1-1,0-1 0,0 1 0,0-1 0,8-7 0,-3 1-112,-1 0-1,-1-1 0,1-1 0,-2 0 1,0-1-1,-1 0 0,0 0 0,-1-1 1,13-29-1,-18 34-1433,-1-1 0,0 1 0,0-1-1,-1 0 1,1-20 0,-2 8-5773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001"/>
    </inkml:context>
    <inkml:brush xml:id="br0">
      <inkml:brushProperty name="width" value="0.025" units="cm"/>
      <inkml:brushProperty name="height" value="0.025" units="cm"/>
    </inkml:brush>
  </inkml:definitions>
  <inkml:trace contextRef="#ctx0" brushRef="#br0">1 1 7303,'0'0'4452,"0"50"-2146,3-28 1346,14-3-1250,6-3-800,7-3-898,4-2-544,4-5-640,1-3-2403,1-3-2658,-4-1-3716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376"/>
    </inkml:context>
    <inkml:brush xml:id="br0">
      <inkml:brushProperty name="width" value="0.025" units="cm"/>
      <inkml:brushProperty name="height" value="0.025" units="cm"/>
    </inkml:brush>
  </inkml:definitions>
  <inkml:trace contextRef="#ctx0" brushRef="#br0">143 1 13741,'-11'5'1596,"7"-2"-1406,-13 6 713,0 0-1,1 2 1,-18 15 0,31-24-715,-1 1 0,1 0 0,0 0 0,0 0 0,0 1 0,0-1 0,0 1 0,1-1 0,-1 1 0,1 0 0,0 0 0,0 0 0,1 0 0,-1 0 0,1 1 0,0-1 0,0 0 0,0 1 0,1-1 0,0 1 0,-1-1 0,2 7 0,0-9-170,-1 0 0,1-1 0,0 1 0,0-1 0,0 1 0,0-1 0,0 1 0,1-1 0,-1 0 0,0 1 0,1-1 0,-1 0 0,1 0 0,-1 0 0,1 0 0,-1 0 0,1 0 0,0-1 0,0 1 0,-1 0 0,1-1 0,0 1 0,0-1 0,0 0 0,1 0 0,54 4 474,-49-4-373,1-1-80,-1 1 1,1-1-1,0-1 1,-1 1-1,1-1 1,-1-1 0,1 0-1,-1 0 1,0-1-1,-1 0 1,1 0-1,10-8 1,-13 9-175,-1-1 1,0 1-1,1-2 1,-1 1-1,-1 0 0,1-1 1,0 1-1,-1-1 0,0 0 1,0 0-1,-1 0 1,1-1-1,-1 1 0,-1-1 1,1 1-1,-1-1 0,1 0 1,-1 1-1,0-11 0,-1 16 120,0 0-1,0 0 1,0 0-1,0 0 1,0 0-1,0-1 0,0 1 1,0 0-1,0 0 1,0 0-1,0 0 1,0 0-1,0-1 0,0 1 1,0 0-1,0 0 1,-1 0-1,1 0 1,0 0-1,0 0 0,0-1 1,0 1-1,0 0 1,0 0-1,0 0 1,0 0-1,0 0 0,0 0 1,-1 0-1,1 0 1,0-1-1,0 1 1,0 0-1,0 0 0,0 0 1,0 0-1,-1 0 1,1 0-1,0 0 1,0 0-1,0 0 0,0 0 1,0 0-1,-1 0 1,1 0-1,0 0 1,0 0-1,0 0 0,0 0 1,0 0-1,-1 0 1,1 0-1,-10 7-196,-6 10 176,11-10-71,2 0 0,-1 0-1,1 1 1,0-1-1,1 1 1,-3 10-1,4-13-482,1 0 0,-1 0-1,1 1 1,0-1 0,1 0-1,0 8 1,-1-12 348,1 0 0,-1 0 1,0 0-1,1 0 0,-1-1 1,1 1-1,-1 0 0,1 0 1,-1 0-1,1 0 0,-1 0 0,1-1 1,0 1-1,0 0 0,-1 0 1,1-1-1,0 1 0,0-1 1,0 1-1,0-1 0,0 1 0,0-1 1,0 1-1,0-1 0,0 0 1,0 0-1,0 1 0,2-1 1,18 2-6561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1.720"/>
    </inkml:context>
    <inkml:brush xml:id="br0">
      <inkml:brushProperty name="width" value="0.025" units="cm"/>
      <inkml:brushProperty name="height" value="0.025" units="cm"/>
    </inkml:brush>
  </inkml:definitions>
  <inkml:trace contextRef="#ctx0" brushRef="#br0">144 76 8168,'0'0'3192,"-5"9"-1115,-23 49 2116,-38 110 0,55-133-3191,2 0-1,1 0 1,1 1-1,-2 65 1,10-117-800,0 0 0,2 1 0,0-1 0,1 1 0,0-1 0,8-16 1,45-94-1183,-35 82 155,-1-1-236,2 2 0,1 0 0,41-53 0,-62 93 1070,0-1-1,-1 2 1,1-1 0,0 0 0,1 1-1,-1-1 1,0 1 0,1 0 0,4-2-1,-8 3 2,1 1 0,0 0 0,-1 0 0,1 0-1,0-1 1,-1 1 0,1 0 0,-1 0 0,1 0-1,0 0 1,-1 0 0,1 0 0,0 0 0,-1 1-1,1-1 1,0 0 0,-1 0 0,1 0 0,-1 1-1,1-1 1,0 0 0,0 1 0,0 0 13,0 0 0,-1 0 0,1 0 0,0 0 0,-1 1 0,1-1 0,-1 0 0,0 0 0,1 0 0,-1 1 0,0-1 0,0 0 0,1 0 1,-1 1-1,0-1 0,-1 2 0,2 5 49,-1 1 1,-1-1-1,0 0 1,0 0 0,0 0-1,-1 1 1,-4 10-1,4-15-12,-1 0-1,1 1 1,-1-1-1,0 0 1,0 0-1,-1-1 1,1 1-1,-1-1 1,1 1-1,-1-1 1,0 0-1,0-1 1,-1 1 0,-4 2-1,-4 1 404,0 0 0,-1-1 0,0 0 1,-21 4-1,-27-3-1685,61-25-11622,7 6 3102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080"/>
    </inkml:context>
    <inkml:brush xml:id="br0">
      <inkml:brushProperty name="width" value="0.025" units="cm"/>
      <inkml:brushProperty name="height" value="0.025" units="cm"/>
    </inkml:brush>
  </inkml:definitions>
  <inkml:trace contextRef="#ctx0" brushRef="#br0">11 0 12556,'0'0'11947,"-5"66"-11210,3-40-64,-2 0-161,4-2-416,0-6-32,0 0-288,0-5-897,0-5-865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441"/>
    </inkml:context>
    <inkml:brush xml:id="br0">
      <inkml:brushProperty name="width" value="0.025" units="cm"/>
      <inkml:brushProperty name="height" value="0.025" units="cm"/>
    </inkml:brush>
  </inkml:definitions>
  <inkml:trace contextRef="#ctx0" brushRef="#br0">138 1 18257,'0'0'3289,"-3"13"-1944,-12 50 983,-10 119-1,27-59-1739,1-34-3103,-6-99-5018,-41-75-5038,14 28 12573,9 17 6733,21 40-6633,0 0 1,0 0 0,-1 0 0,1-1 0,0 1 0,0 0-1,0 0 1,0 0 0,0 0 0,0 0 0,0-1 0,0 1 0,0 0-1,0 0 1,0 0 0,0 0 0,0 0 0,0-1 0,0 1-1,0 0 1,0 0 0,0 0 0,0 0 0,0 0 0,0 0-1,0-1 1,0 1 0,0 0 0,0 0 0,0 0 0,1 0-1,-1 0 1,0 0 0,0-1 0,0 1 0,0 0 0,0 0-1,0 0 1,0 0 0,0 0 0,1 0 0,-1 0 0,0 0 0,0 0-1,0 0 1,0 0 0,0 0 0,1 0 0,-1-1 0,0 1-1,0 0 1,0 0 0,13 1 1502,12 7-567,-3 2-570,0-1 1,0-2 0,24 6 0,-7-6-2586,-1-4-3450,-12-3-4741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32.961"/>
    </inkml:context>
    <inkml:brush xml:id="br0">
      <inkml:brushProperty name="width" value="0.025" units="cm"/>
      <inkml:brushProperty name="height" value="0.025" units="cm"/>
    </inkml:brush>
  </inkml:definitions>
  <inkml:trace contextRef="#ctx0" brushRef="#br0">146 169 12396,'0'0'5584,"-10"0"-3369,5 0-2040,1 1 0,-1-1-1,1 1 1,-1 0 0,1 0-1,-1 0 1,1 0 0,0 1 0,0 0-1,0 0 1,0 0 0,0 0-1,0 1 1,1-1 0,-1 1-1,1 0 1,-1 0 0,1 1 0,0-1-1,0 0 1,-4 8 0,-1 3 970,-1 0 0,-10 27-1,17-36-971,1 0 0,-1 0-1,1-1 1,0 1-1,0 0 1,0 1 0,1-1-1,0 0 1,0 0-1,0 0 1,1 0-1,-1 0 1,3 6 0,-2-9-135,0 0 1,0 0 0,0 0 0,1 0-1,-1 0 1,0-1 0,1 1 0,-1 0-1,1-1 1,0 1 0,0-1 0,0 0 0,-1 0-1,1 0 1,0 0 0,0 0 0,0 0-1,1 0 1,-1 0 0,0-1 0,0 1-1,4-1 1,55 4 625,-50-4-570,2 0-58,0-1 0,0 0 0,-1-1 1,1 0-1,-1-1 0,0-1 0,0 0 0,0 0 0,20-11 0,-28 13-143,0-1 0,1 0-1,-1 0 1,-1 0 0,1 0 0,0 0-1,-1-1 1,1 0 0,-1 0-1,0 0 1,0 0 0,-1 0 0,1 0-1,-1-1 1,0 1 0,0-1 0,0 0-1,-1 0 1,0 1 0,0-1 0,0 0-1,0 0 1,-1 0 0,0 0-1,0 0 1,0 0 0,-2-8 0,2 12 83,-1 0-1,1-1 1,-1 1 0,0 0 0,1 0 0,-1 0-1,0 0 1,0 0 0,1 0 0,-1 0 0,0 0 0,0 0-1,0 0 1,0 0 0,0 1 0,0-1 0,-1 0 0,1 1-1,0-1 1,0 1 0,0-1 0,-1 1 0,1-1-1,0 1 1,-1 0 0,1 0 0,0 0 0,0 0 0,-1 0-1,1 0 1,0 0 0,-1 0 0,-1 1 0,-1-1 11,1 0 0,0 1 0,-1 0 1,1 0-1,0 0 0,-1 0 1,1 0-1,0 0 0,0 1 0,0 0 1,0-1-1,-3 4 0,3-3 21,1 1 0,0-1 0,-1 1 0,1 0 1,0 0-1,1 0 0,-1 0 0,0 0 0,1 0 0,0 1 0,-1-1 0,1 0 0,1 1 0,-1-1 0,0 1 0,1-1 1,0 1-1,0 5 0,0-6-7,1-1 1,0 0-1,-1 0 1,1 0-1,0 0 1,0 0 0,1-1-1,-1 1 1,0 0-1,0 0 1,1-1-1,-1 1 1,1-1-1,0 1 1,-1-1-1,1 1 1,0-1-1,0 0 1,0 0 0,0 0-1,0 0 1,0-1-1,0 1 1,0 0-1,0-1 1,0 1-1,0-1 1,0 0-1,1 0 1,-1 0-1,2 0 1,6 0-102,0 0-1,0 0 1,0-1-1,0-1 1,0 0 0,0 0-1,-1-1 1,1 0 0,-1 0-1,0-1 1,0-1-1,0 0 1,0 0 0,-1 0-1,0-1 1,0 0 0,0-1-1,-1 0 1,0 0-1,10-14 1,-8 10-23,-1-1 0,-1-1-1,0 1 1,0-1 0,-1-1 0,-1 1 0,0-1-1,-1 0 1,0 0 0,-1 0 0,-1 0-1,-1-1 1,1-27 0,-2 41 124,0 0 0,-1-1-1,1 1 1,0 0 0,0-1 0,-1 1-1,1 0 1,-1-1 0,1 1 0,-1 0 0,1 0-1,-1 0 1,0-1 0,0 1 0,0 0 0,1 0-1,-1 0 1,0 0 0,0 0 0,0 1 0,0-1-1,-1 0 1,1 0 0,0 1 0,0-1-1,0 0 1,-1 1 0,1 0 0,0-1 0,-1 1-1,1 0 1,0-1 0,-1 1 0,1 0 0,0 0-1,-1 0 1,1 0 0,0 0 0,-1 0-1,1 1 1,0-1 0,-1 0 0,1 1 0,0-1-1,-1 1 1,0 0 0,-3 1 56,-1-1 1,1 1-1,0 1 1,1-1-1,-1 1 0,0-1 1,1 1-1,-1 1 1,1-1-1,0 1 1,-4 3-1,3 1 76,0-1 0,1 0 1,0 1-1,0 0 0,0 0 0,1 0 0,1 1 1,-1-1-1,1 1 0,1-1 0,0 1 0,0-1 1,0 1-1,1 0 0,1 0 0,0 8 1,1-6-310,0 0 0,1 0 1,0-1-1,1 1 0,5 10 1,-4-11-1302,1 1 1,0-1 0,1 0-1,12 14 1,-2-7-12650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3.847"/>
    </inkml:context>
    <inkml:brush xml:id="br0">
      <inkml:brushProperty name="width" value="0.025" units="cm"/>
      <inkml:brushProperty name="height" value="0.025" units="cm"/>
    </inkml:brush>
  </inkml:definitions>
  <inkml:trace contextRef="#ctx0" brushRef="#br0">527 135 1954,'0'0'5130,"0"-11"-2674,-1-34-700,1 42-1585,0 1 0,-1-1-1,1 0 1,-1 1 0,0 0-1,1-1 1,-1 1 0,0-1 0,-1 1-1,1 0 1,0 0 0,-1 0 0,1-1-1,-1 1 1,0 1 0,1-1 0,-1 0-1,0 0 1,0 1 0,0-1 0,0 1-1,-1-1 1,1 1 0,0 0 0,-1 0-1,1 0 1,0 0 0,-1 1 0,-4-2-1,-6 0 94,1 0 1,-1 1-1,1 1 0,-19 1 0,25-1-157,-8 2-10,0 0 0,0 0 0,0 2 0,0-1 0,0 2 0,1 0 0,0 1 0,0 0 0,1 1 0,-1 0 0,2 1 0,-1 0 0,1 1 0,0 0 0,1 1 0,0 0 0,0 1 0,1 0 0,-10 16 0,1 1-125,1 1 0,2 0-1,1 1 1,1 0 0,1 1-1,2 1 1,-8 40 0,11-34-336,1 1 0,2 0 0,2 1 0,2-1 0,8 71 0,-6-98 274,1 1-1,0 0 0,1-1 0,0 0 0,1 0 0,1 0 1,0 0-1,0-1 0,1 0 0,15 17 0,-16-21 63,0 0 0,1 0 0,0-1 0,1 0 0,-1-1 0,1 0 0,0 0 0,1 0 0,-1-1 1,1 0-1,-1-1 0,1 0 0,0 0 0,1-1 0,11 1 0,-1-2 131,-1-1 1,1-1 0,-1 0 0,1-2-1,-1 0 1,0-2 0,0 0 0,0-1-1,-1 0 1,0-2 0,0 0-1,-1-1 1,17-12 0,3-3 624,-2-1 0,-1-3 0,-2 0 0,53-60 1,-65 65-459,-1 0 1,-1-2-1,-2 0 0,0-1 1,22-52-1,-31 59-175,0 0 0,-2 0 0,-1 0 1,0-1-1,-1 0 0,-1 1 0,-1-1 0,-1 0 0,-4-39 0,1 46-156,0-1 0,-1 1 0,-1-1 1,0 1-1,0 1 0,-2-1 1,1 1-1,-2 0 0,0 0 0,0 1 1,-15-16-1,11 15-65,0 0 1,-1 1-1,0 0 0,0 1 0,-1 0 1,-1 1-1,0 1 0,0 0 1,-19-6-1,28 12-725,0 1 1,0 0-1,0 0 1,0 0-1,-1 1 1,-6 0-1,7 0-840,-10 0-3370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1.923"/>
    </inkml:context>
    <inkml:brush xml:id="br0">
      <inkml:brushProperty name="width" value="0.025" units="cm"/>
      <inkml:brushProperty name="height" value="0.025" units="cm"/>
    </inkml:brush>
  </inkml:definitions>
  <inkml:trace contextRef="#ctx0" brushRef="#br0">325 25 3235,'0'0'5093,"-10"-5"-2808,-29-14-278,38 19-1916,-1 0 1,0-1 0,1 1-1,-1 0 1,1 0-1,-1 0 1,1 0-1,-1 0 1,0 1 0,1-1-1,-1 0 1,1 1-1,-1-1 1,1 1-1,-1 0 1,1-1-1,0 1 1,-1 0 0,1 0-1,0 0 1,-1 0-1,1 0 1,0 0-1,0 0 1,0 0-1,0 0 1,0 1 0,0-1-1,0 0 1,0 1-1,1-1 1,-1 1-1,0-1 1,0 3 0,-19 58 1421,18-55-1144,-10 49 1482,-8 80-1,7 160-441,3-45-1255,-60 243 79,14-146-183,49-261-23,17-164-70,-13-41-2257,0 81-847,-9-43-1,-1 21-2110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2.430"/>
    </inkml:context>
    <inkml:brush xml:id="br0">
      <inkml:brushProperty name="width" value="0.025" units="cm"/>
      <inkml:brushProperty name="height" value="0.025" units="cm"/>
    </inkml:brush>
  </inkml:definitions>
  <inkml:trace contextRef="#ctx0" brushRef="#br0">1 1319 9225,'1'10'1548,"-1"-5"-1338,1 0 0,0 0 0,0 0 0,0 0 1,1 0-1,0 0 0,0 0 0,0 0 0,0 0 0,1-1 0,0 1 1,0-1-1,0 0 0,0 0 0,1 0 0,0 0 0,0-1 0,0 0 0,0 1 1,0-1-1,7 3 0,4 2 159,2-1 1,-1 0-1,1-1 1,0-1-1,0-1 1,0 0-1,1-1 1,20 1-1,146-5 1567,-158 0-1618,56-5-126,-1-3 1,0-4 0,0-3 0,-2-4-1,0-4 1,-1-2 0,-2-4 0,131-73-1,-199 99-176,0-1 0,0-1 0,0 1 0,0-1-1,-1-1 1,0 1 0,-1-1 0,1 0 0,-1-1-1,-1 0 1,1 0 0,5-12 0,-8 12 11,0-1 0,-1 1-1,0-1 1,0 0 0,-1 0 0,0 0 0,0 0 0,-1 0 0,-1 0 0,1 0 0,-1 1 0,-1-1-1,-3-12 1,-6-17 37,-17-39-1,14 42-49,-14-56 0,20 50-60,3-1 0,1 1-1,2-1 1,1 0 0,3 1 0,1-1-1,2 0 1,17-61 0,-16 78 33,0 0 1,-1 0-1,-2 0 1,-1-1 0,-1-42-1,-2 65 26,1-1-1,-1 1 1,-1 0 0,1 0 0,0 0-1,-1 0 1,1 0 0,-1 1-1,0-1 1,0 0 0,0 1-1,-1-1 1,1 1 0,0 0-1,-1 0 1,0 0 0,1 0 0,-1 0-1,0 0 1,0 1 0,0-1-1,0 1 1,-6-1 0,-9-5-19,-2 2 0,-35-6 0,30 7 77,-75-12-88,-1 5 0,0 4 0,0 4 0,0 4 0,-118 18 0,19 16-729,169-28 307,0 2 0,1 1 0,0 1 0,-33 18 0,38-10-3298,21-9-1521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6.823"/>
    </inkml:context>
    <inkml:brush xml:id="br0">
      <inkml:brushProperty name="width" value="0.025" units="cm"/>
      <inkml:brushProperty name="height" value="0.025" units="cm"/>
    </inkml:brush>
  </inkml:definitions>
  <inkml:trace contextRef="#ctx0" brushRef="#br0">0 625 12075,'0'0'6572,"10"0"-6198,35-2 340,0-2 1,0-2 0,77-20 0,-22 4-419,256-48-168,1298-271-59,-1040 204-192,-497 120-501,-255 54-6263,58-21 2238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216"/>
    </inkml:context>
    <inkml:brush xml:id="br0">
      <inkml:brushProperty name="width" value="0.025" units="cm"/>
      <inkml:brushProperty name="height" value="0.025" units="cm"/>
    </inkml:brush>
  </inkml:definitions>
  <inkml:trace contextRef="#ctx0" brushRef="#br0">255 0 13196,'0'0'5787,"7"9"-5306,-4-5-436,-1-3-30,-1 0 0,1 1 0,-1-1 0,1 1 1,-1-1-1,0 1 0,0 0 0,0 0 0,0-1 0,0 1 0,0 0 0,0 0 0,-1 0 0,1 0 0,0 0 0,-1 0 0,0 0 1,1 0-1,-1 0 0,0 0 0,0 0 0,0 0 0,-1 0 0,1 0 0,0 0 0,-1 0 0,1 0 0,-1 0 0,0 0 0,0 0 1,0 0-1,1 0 0,-2 0 0,1-1 0,0 1 0,-2 2 0,-22 21 175,0-1 0,-56 40 1,51-42 373,1 1 0,-30 32 0,57-54-527,0 1 0,0-1 0,1 1-1,-1 0 1,0 0 0,1 0 0,0 0-1,-1 0 1,1 0 0,0 1 0,0-1-1,0 0 1,1 1 0,-1-1 0,0 0-1,1 1 1,-1-1 0,1 1-1,0 4 1,1-5-25,0 0-1,-1-1 0,1 1 1,0-1-1,0 1 0,1 0 1,-1-1-1,0 0 1,0 1-1,1-1 0,-1 0 1,0 0-1,1 1 0,0-1 1,-1 0-1,1-1 1,0 1-1,-1 0 0,5 1 1,10 2 21,0 0 1,0-1 0,1 0-1,25 0 1,-38-3-1,452 5 100,-294-7-1253,-33 0-3285,-6-10-4857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7.797"/>
    </inkml:context>
    <inkml:brush xml:id="br0">
      <inkml:brushProperty name="width" value="0.025" units="cm"/>
      <inkml:brushProperty name="height" value="0.025" units="cm"/>
    </inkml:brush>
  </inkml:definitions>
  <inkml:trace contextRef="#ctx0" brushRef="#br0">86 1 14798,'0'0'9513,"-21"68"-9417,0-24 96,6 6 0,4 0-95,-1-2-1,11-4-32,-3-2-32,4-8-32,0-2-128,5-8-929,3-5-1282,1-9-1216,-3-9-993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152"/>
    </inkml:context>
    <inkml:brush xml:id="br0">
      <inkml:brushProperty name="width" value="0.025" units="cm"/>
      <inkml:brushProperty name="height" value="0.025" units="cm"/>
    </inkml:brush>
  </inkml:definitions>
  <inkml:trace contextRef="#ctx0" brushRef="#br0">1 185 6662,'0'-13'4928,"0"10"-4792,0-3 199,0 1 0,0-1 0,0 0 0,1 0 1,0 1-1,0-1 0,0 1 0,1-1 1,-1 1-1,1-1 0,1 1 0,-1 0 1,1 0-1,0 0 0,0 0 0,0 0 1,1 1-1,0-1 0,0 1 0,0 0 0,8-6 1,4 2 21,0 1 1,0 0 0,1 1-1,0 0 1,1 2 0,-1 0-1,1 1 1,0 1 0,0 0-1,-1 2 1,1 0 0,36 5-1,-50-5-359,1 1-1,-1-1 0,1 1 0,-1 0 0,0 1 0,1-1 0,-1 1 0,0 0 1,0 0-1,0 0 0,0 1 0,-1-1 0,1 1 0,-1 0 0,1 0 0,-1 0 0,0 0 1,0 1-1,0 0 0,-1-1 0,4 7 0,-5-6-2,1 0 0,-1 0 0,-1-1 0,1 1 0,-1 0 0,1 0 0,-1 0 0,0 0 0,0 0 1,-1-1-1,1 1 0,-1 0 0,0 0 0,0 0 0,0-1 0,-1 1 0,1-1 0,-1 1 0,0-1 0,0 1 0,0-1 0,0 0 0,-1 0 0,1 0 0,-4 3 0,-13 12 133,0-1 0,-1-1 0,-1-1 0,-33 18-1,-26 20 414,79-53-550,0 0-1,0 1 0,0 0 1,0-1-1,0 1 1,0 0-1,0-1 1,1 1-1,-1 0 1,0 0-1,0 0 1,0 0-1,1-1 1,-1 1-1,1 0 1,-1 1-1,1-1 0,-1 0 1,1 0-1,-1 0 1,1 2-1,0-3-131,1 1 0,0-1 0,0 1 0,-1-1 0,1 0 0,0 1-1,0-1 1,0 0 0,0 0 0,0 1 0,-1-1 0,1 0 0,0 0 0,0 0 0,0 0-1,0 0 1,0 0 0,0 0 0,0 0 0,0-1 0,57-13-7838,-19-8 319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8.719"/>
    </inkml:context>
    <inkml:brush xml:id="br0">
      <inkml:brushProperty name="width" value="0.025" units="cm"/>
      <inkml:brushProperty name="height" value="0.025" units="cm"/>
    </inkml:brush>
  </inkml:definitions>
  <inkml:trace contextRef="#ctx0" brushRef="#br0">108 19 13068,'-6'9'1922,"-3"4"-1231,-49 82 5502,52-85-5761,1-1-1,1 2 1,0-1-1,0 0 1,1 1-1,0 0 1,1 0-1,-1 16 1,6-25-218,3-9 21,4-8 218,-2-8-433,-1 0 1,0 0 0,-2 0-1,-1-1 1,-1 1-1,0-31 1,-3 52-101,-1 5 24,0 0 0,0 1 0,0-1 0,0 0 0,1 1 0,-1-1 0,1 1 0,0-1-1,0 0 1,0 1 0,1 6 0,0-8 56,-1 0 0,0 0 0,1 0 0,0 0 0,-1 0 0,1 0 0,0 0 0,0 0-1,0 0 1,0 0 0,0-1 0,1 1 0,-1 0 0,0-1 0,1 1 0,-1-1 0,1 1 0,0-1-1,2 2 1,1 0 9,0-1 0,-1 0-1,1 0 1,0 0 0,1-1 0,-1 1-1,9 0 1,4 0 88,1-1-1,-1-1 1,29-4-1,-31 1-34,-1 0 0,0-1 1,0-1-1,-1 0 0,0-1 0,0-1 0,0 0 0,-1-1 0,0-1 1,0 0-1,-1 0 0,0-1 0,16-18 0,-21 15-62,-12 9-137,3 4 119,0 1 0,0-1 0,0 1 0,1 0 0,-1-1 0,0 1 0,0 0 0,1 0 0,-1 0 0,1 0 0,-1 0 0,1 0 0,-3 3 0,-4 5-22,0 1 0,0 1 0,-9 15 0,14-22 41,1 0 1,0 1-1,1-1 1,-1 0-1,1 1 1,0-1-1,0 0 1,0 1-1,1 0 1,-1-1-1,1 1 1,0-1-1,1 6 1,0-9 8,-1 1-1,1-1 1,0 0 0,0 0 0,0 0-1,0 0 1,0 0 0,0 0 0,0-1-1,0 1 1,0 0 0,0 0 0,1-1 0,-1 1-1,0-1 1,0 1 0,1-1 0,-1 0-1,0 1 1,1-1 0,-1 0 0,1 0 0,-1 0-1,0 0 1,1 0 0,-1 0 0,0 0-1,1 0 1,-1-1 0,0 1 0,3-1 0,41-11 301,-33 5-280,-1 1 0,0-1 1,-1-1-1,1 0 0,-1-1 0,-1 0 0,0 0 0,0-1 0,-1 0 0,10-16 0,-23 36-73,0 0 0,1 0 0,0 1 0,1 0 0,0 0 0,1 0 0,-2 17 0,3-26 32,1 0 1,0 0 0,-1 0 0,1 0 0,0 0-1,1 0 1,-1 0 0,0 0 0,0 0-1,1 0 1,-1 0 0,1 0 0,0 0-1,-1 0 1,1-1 0,0 1 0,0 0 0,0 0-1,0-1 1,1 1 0,-1-1 0,0 1-1,1-1 1,-1 1 0,1-1 0,-1 0-1,1 0 1,0 0 0,-1 0 0,1 0 0,0 0-1,0 0 1,0-1 0,-1 1 0,1-1-1,0 1 1,0-1 0,0 0 0,0 1-1,0-1 1,0 0 0,0 0 0,0-1 0,0 1-1,0 0 1,0-1 0,4 0 0,-4 0-303,0 1 1,-1-1 0,1 0-1,0 1 1,0-1 0,0 0-1,0 0 1,-1 0 0,1 0-1,0-1 1,-1 1 0,1 0-1,-1-1 1,1 1 0,-1-1-1,0 1 1,0-1 0,2-2-1,8-19-6515,-2-6-3813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112"/>
    </inkml:context>
    <inkml:brush xml:id="br0">
      <inkml:brushProperty name="width" value="0.025" units="cm"/>
      <inkml:brushProperty name="height" value="0.025" units="cm"/>
    </inkml:brush>
  </inkml:definitions>
  <inkml:trace contextRef="#ctx0" brushRef="#br0">0 0 14286,'0'0'6464,"12"2"-6095,82 20 199,8 2-4270,-101-24 3710,-1 1 0,0-1 0,1 0 0,-1 0 0,0 0 0,1 0 0,-1 1 0,0-1 0,0 0 0,1 0 0,-1 1 0,0-1 0,0 0 0,1 0 0,-1 1 0,0-1 0,0 0 0,0 1 0,0-1 0,1 0 0,-1 1 0,0-1 0,0 0 0,0 1 0,0-1 0,0 0 0,0 1 0,0-1 0,0 0-1,0 1 1,0-1 0,0 1 0,0-1 0,0 0 0,0 1 0,0-1 0,-1 0 0,1 1 0,0-1 0,0 0 0,0 1 0,0-1 0,-1 0 0,1 0 0,0 1 0,0-1 0,-1 0 0,1 0 0,0 1 0,0-1 0,-1 0 0,1 0 0,0 0 0,-1 1 0,1-1 0,0 0 0,-1 0 0,-23 21 624,18-16-488,4-2-72,-1 0 1,1 0 0,0 0 0,0 0 0,0 0 0,0 1 0,0-1 0,1 1 0,-1-1 0,1 1-1,0 0 1,-1 6 0,2-9-68,0 1-1,0-1 1,0 1-1,0 0 1,0-1 0,0 1-1,0-1 1,0 1-1,0-1 1,1 1-1,-1-1 1,1 1-1,-1-1 1,1 1 0,0-1-1,-1 1 1,1-1-1,0 0 1,0 1-1,0-1 1,0 0 0,0 0-1,0 0 1,1 0-1,-1 0 1,0 0-1,0 0 1,1 0-1,-1 0 1,3 1 0,21 5-51,21 9-808,-45-15 833,1-1 1,-1 1-1,1 0 1,-1 0-1,0 0 1,0 0-1,1 0 0,-1 1 1,0-1-1,0 0 1,0 0-1,0 1 1,0-1-1,-1 1 0,1-1 1,0 1-1,-1-1 1,1 1-1,0-1 1,-1 1-1,0 0 0,0-1 1,1 4-1,-1-2 158,0-1 0,-1 1 0,1 0 0,-1 0 0,1-1 0,-1 1 0,0 0 0,0-1 0,0 1 0,-1-1 0,1 1 0,0-1 0,-1 1-1,0-1 1,1 0 0,-1 0 0,0 0 0,0 0 0,-3 2 0,-1 0 262,0 0 0,-1 0 1,1 0-1,-1-1 0,0 0 0,0-1 0,-9 3 0,-7 0 527,-1-1 0,0-1 0,-40 0 0,58-2-956,-7-2-944,13 1 817,0 0 0,-1 0 0,1 0 0,0 0 0,0 0 0,0 0 1,-1-1-1,1 1 0,0 0 0,0 0 0,0 0 0,0 0 0,-1-1 0,1 1 0,0 0 0,0 0 0,0-1 0,0 1 0,0 0 0,0 0 0,0 0 0,0-1 0,0 1 1,0 0-1,0 0 0,0-1 0,0 1 0,0 0 0,0 0 0,0-1 0,0 1 0,0 0 0,0 0 0,0-1 0,0 1 0,0 0 0,0 0 0,0 0 0,0-1 0,0 1 1,1 0-1,-1 0 0,0 0 0,0-1 0,8-10-6399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7:59.832"/>
    </inkml:context>
    <inkml:brush xml:id="br0">
      <inkml:brushProperty name="width" value="0.025" units="cm"/>
      <inkml:brushProperty name="height" value="0.025" units="cm"/>
    </inkml:brush>
  </inkml:definitions>
  <inkml:trace contextRef="#ctx0" brushRef="#br0">220 243 13229,'0'0'5904,"-9"-1"-3507,3 1-2298,0 0 1,1 0-1,-1 0 1,0 1-1,0 0 1,1 0 0,-1 0-1,1 1 1,-1 0-1,1 0 1,-1 0-1,1 1 1,0 0-1,0 0 1,0 0-1,-7 7 1,-14 9 391,-26 22 273,49-38-739,-1 0 1,1 0 0,0 0 0,0 1 0,1 0-1,-1-1 1,1 1 0,0 0 0,0 0 0,0 0-1,-2 6 1,5-9-27,-1-1-1,0 1 0,0-1 1,0 1-1,0 0 0,0-1 1,0 1-1,1-1 1,-1 1-1,0-1 0,0 1 1,1-1-1,-1 1 1,0-1-1,1 1 0,-1-1 1,1 0-1,-1 1 0,1-1 1,-1 1-1,0-1 1,1 0-1,-1 1 0,1-1 1,0 0-1,-1 0 1,1 0-1,-1 1 0,1-1 1,-1 0-1,1 0 0,-1 0 1,1 0-1,0 0 1,-1 0-1,1 0 0,-1 0 1,1 0-1,0 0 0,30-1-40,-28 0 37,17-2-9,-1 0 0,0-2-1,-1-1 1,1 0 0,-1-1 0,-1-1 0,33-19 0,-11 2-59,-1-2 1,41-36-1,-58 46 4,-1-1 1,-1-1-1,-1-1 0,-1-1 0,-1 0 1,0-1-1,13-26 0,-28 46 24,0 1 0,0 0 0,-1-1 0,1 1 1,-1-1-1,1 1 0,-1-1 0,1 0 0,-1 1 0,0-1 0,0 1 0,0-1 0,0 1 0,0-3 0,0 3 23,-1 1 0,1 0 0,0-1 0,-1 1 0,1 0 0,0-1 0,0 1-1,-1 0 1,1 0 0,-1 0 0,1-1 0,0 1 0,-1 0 0,1 0 0,0 0 0,-1-1-1,1 1 1,-1 0 0,1 0 0,-1 0 0,1 0 0,0 0 0,-1 0 0,1 0 0,-1 0-1,1 0 1,0 0 0,-1 0 0,1 1 0,-1-1 0,1 0 0,-1 0 0,-4 2-40,0 0 1,0 0-1,1 1 1,-1-1-1,1 1 1,-1 0-1,-4 5 1,-18 16 286,-46 51-1,66-67-49,0 1 1,1 0-1,0 0 0,1 0 0,0 0 0,0 1 1,1 0-1,0 0 0,1 0 0,0 1 1,-2 12-1,5-21-164,0 0 0,0 1 0,0-1 0,0 1 0,0-1 1,0 0-1,1 1 0,0-1 0,-1 0 0,1 1 0,0-1 0,0 0 0,0 0 1,0 0-1,0 0 0,1 0 0,-1 0 0,1 0 0,-1 0 0,1 0 1,0-1-1,-1 1 0,1-1 0,0 1 0,0-1 0,0 0 0,0 1 0,1-1 1,-1 0-1,0-1 0,0 1 0,1 0 0,-1-1 0,0 1 0,5 0 1,9 1 15,0-1 0,0 0 1,0-1-1,20-2 1,-26 1-6,6-1-14,0-1 0,0 0 0,0-2 0,-1 1-1,0-2 1,0 0 0,0-1 0,0 0 0,-1-1 0,-1-1-1,1 0 1,-2-1 0,1-1 0,12-13 0,-24 23-36,0 0 1,0 0-1,0 0 0,0 0 1,0 0-1,0 0 0,0 0 1,0-1-1,-1 1 1,1 0-1,0-1 0,-1 1 1,1 0-1,-1-1 1,0 1-1,1-1 0,-1 1 1,0-1-1,0-2 1,-1 4 13,1-1 0,-1 1 1,0-1-1,0 1 1,1 0-1,-1-1 0,0 1 1,0 0-1,0-1 1,0 1-1,0 0 0,0 0 1,1 0-1,-1 0 1,0 0-1,0 0 0,0 0 1,0 0-1,0 0 1,0 1-1,1-1 1,-1 0-1,0 1 0,0-1 1,0 0-1,0 1 1,1-1-1,-1 1 0,0-1 1,1 1-1,-1-1 1,0 1-1,0 1 0,-13 6 63,0 1 0,1 0-1,0 1 1,-12 13 0,19-18 88,1 1 1,-1 0-1,1 0 1,1 1-1,-1 0 1,1-1 0,0 1-1,0 1 1,1-1-1,-3 10 1,5-16-131,1 1 1,0-1-1,0 0 0,0 1 1,-1-1-1,1 1 0,1-1 1,-1 0-1,0 1 0,0-1 1,0 0-1,1 1 0,-1-1 1,1 0-1,-1 0 0,1 1 1,-1-1-1,1 0 0,0 0 1,-1 0-1,1 0 0,0 0 1,0 0-1,0 0 0,0 0 1,0 0-1,0 0 0,0 0 1,0-1-1,0 1 0,1 0 1,-1-1-1,0 1 0,0-1 1,1 1-1,-1-1 0,0 0 1,3 1-1,6 1 6,0-1 1,1 0-1,-1-1 0,12 0 0,-11 0 25,2 0-271,0-1 0,0 0 0,0-1 0,0 0 0,0-1 0,0 0 0,15-7 0,-19 6-969,1-1 0,-1 0 0,0 0 0,0-1 0,15-14 0,4-10-5348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192"/>
    </inkml:context>
    <inkml:brush xml:id="br0">
      <inkml:brushProperty name="width" value="0.025" units="cm"/>
      <inkml:brushProperty name="height" value="0.025" units="cm"/>
    </inkml:brush>
  </inkml:definitions>
  <inkml:trace contextRef="#ctx0" brushRef="#br0">206 2 12940,'0'0'1362,"-9"0"362,-3-1-1197,-1 1 0,1 0 0,-1 1 0,1 1 0,-1 0 0,1 1 0,0 0 0,0 0 0,0 2 0,-13 6 0,23-11-470,0 1 0,0 0 0,0 0 0,0 0 0,1 0 0,-1 0 0,0 0 0,1 0-1,-1 1 1,0-1 0,1 0 0,0 1 0,-1 0 0,1-1 0,0 1 0,0 0 0,0-1 0,0 1-1,0 0 1,0 0 0,-1 4 0,4-4-22,-1 0 0,0 0-1,1 0 1,-1 0 0,1-1-1,-1 1 1,1 0 0,0-1-1,0 1 1,0-1 0,0 0 0,0 1-1,0-1 1,0 0 0,0 0-1,0 0 1,0-1 0,5 2-1,21 9-58,-11-5-19,-1-1 0,0 2 0,-1 1 0,0 0 0,0 0 0,-1 1 0,0 1 0,21 19 0,-34-28 45,0 0 0,0 0 0,0 0 0,0 0 0,0 0 0,0 0 0,0 1 0,0-1 0,-1 0 0,1 0 0,0 1 0,-1-1 0,1 0 0,-1 1 0,0-1 0,1 0 0,-1 1 0,0-1 0,0 1 0,0-1 0,0 0 0,0 1 0,0-1 0,0 1 0,-1-1 0,1 0 0,0 1 0,-1-1 0,1 0 0,-1 1 0,1-1 0,-1 0 0,0 0 0,1 1 0,-1-1 0,0 0 0,0 0 0,0 0 0,0 0 0,0 0 0,0 0 0,0 0 0,0-1 0,-1 1 0,1 0 0,0 0 0,0-1 0,-1 1 0,1-1 0,0 1 0,-2-1 0,-9 5 76,0-1 1,0-1 0,0 0-1,-15 2 1,-16-1 303,-55 1-1,97-5-387,1 0-45,0 0 0,0 0 0,-1 0 0,1 1 0,0-1 0,0 0 0,0 0 0,-1 0 0,1 0 0,0 0 0,0 0 0,-1 0-1,1 0 1,0 0 0,0 0 0,-1 0 0,1 0 0,0 0 0,0 0 0,-1 0 0,1 0 0,0 0 0,0 0 0,-1 0 0,1 0 0,0 0 0,0 0 0,0 0 0,-1-1 0,1 1 0,0 0-1,0 0 1,0 0 0,-1 0 0,1-1 0,0 1 0,0 0 0,0 0 0,0 0 0,0-1 0,-1 1 0,1 0 0,0 0 0,0 0 0,0-1 0,0 1 0,0 0 0,0 0 0,0-1 0,0 1 0,0 0-1,0 0 1,0-1 0,0 1 0,0 0 0,0 0 0,0-1 0,0 1 0,0 0 0,0 0 0,0-1 0,0 1 0,0 0 0,1 0 0,-1 0 0,0-1 0,0 1 0,0 0 0,10-15-6174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1.654"/>
    </inkml:context>
    <inkml:brush xml:id="br0">
      <inkml:brushProperty name="width" value="0.025" units="cm"/>
      <inkml:brushProperty name="height" value="0.025" units="cm"/>
    </inkml:brush>
  </inkml:definitions>
  <inkml:trace contextRef="#ctx0" brushRef="#br0">1 169 9545,'0'0'2306,"9"3"-2423,49 10 229,0-2 0,83 5 0,137-6 294,-147-8-326,1495 9 538,-980-14-473,1426-59 976,-1011-43-1011,-737 66-182,-194 25 133,207 2 0,-330 12-39,-1 1 0,0-1 0,1 1 0,-1 1 0,0-1 0,1 1-1,-1 0 1,0 0 0,0 1 0,-1-1 0,1 2 0,-1-1-1,1 0 1,-1 1 0,0 0 0,0 0 0,0 1 0,-1-1-1,0 1 1,0 0 0,4 6 0,20 16-3401,-22-23-1981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600"/>
    </inkml:context>
    <inkml:brush xml:id="br0">
      <inkml:brushProperty name="width" value="0.025" units="cm"/>
      <inkml:brushProperty name="height" value="0.025" units="cm"/>
    </inkml:brush>
  </inkml:definitions>
  <inkml:trace contextRef="#ctx0" brushRef="#br0">0 42 12204,'0'0'1329,"6"-8"1244,19-26 726,-25 34-3232,0 1-1,0-1 0,0 0 1,0 0-1,1 1 1,-1-1-1,0 0 1,0 1-1,0-1 1,0 0-1,0 0 1,0 1-1,1-1 1,-1 0-1,0 0 1,0 0-1,0 1 1,1-1-1,-1 0 1,0 0-1,0 0 1,0 0-1,1 1 1,-1-1-1,0 0 1,1 0-1,-1 0 0,0 0 1,0 0-1,1 0 1,-1 0-1,0 0 1,0 0-1,1 0 1,-1 0-1,0 0 1,1 0-1,-1 0 1,0 0-1,0 0 1,1 0-1,-1 0 1,0 0-1,0 0 1,1 0-1,-1-1 1,0 1-1,0 0 1,1 0-1,-1 0 1,0 0-1,0-1 0,0 1 1,1 0-1,-1 0 1,0-1-1,0 1 1,0 0-1,0 0 1,1 0-1,-1-1 1,0 1-1,0 0 1,0-1-1,0 27-212,0-22 535,-15 143 427,7-92-685,1 61 1,7-115-124,0 0 0,0 0 0,0 0 1,0 0-1,0 0 0,0 0 0,0 0 1,0-1-1,1 1 0,-1 0 0,0 0 1,1 0-1,-1 0 0,1-1 0,-1 1 1,1 0-1,-1 0 0,1-1 0,-1 1 1,1 0-1,0-1 0,0 1 0,-1-1 1,1 1-1,0-1 0,1 2 0,27-1 251,-18-3-127,-1-1 0,1 0 0,17-8 0,4-6-254,0 0 0,-1-3 0,-1 0 0,-1-2 1,0-1-1,-2-2 0,-1 0 0,-1-2 0,-1 0 1,21-33-1,-35 36-1259,-8 19-4119,-12 5 380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0.933"/>
    </inkml:context>
    <inkml:brush xml:id="br0">
      <inkml:brushProperty name="width" value="0.025" units="cm"/>
      <inkml:brushProperty name="height" value="0.025" units="cm"/>
    </inkml:brush>
  </inkml:definitions>
  <inkml:trace contextRef="#ctx0" brushRef="#br0">33 0 12716,'0'0'1794,"-27"50"992,21-26-95,6-3-1410,0-1-704,14-5-385,10-2-96,10-4-32,8-6-897,-3-3-1409,12-4-1794,-8-13-3074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468"/>
    </inkml:context>
    <inkml:brush xml:id="br0">
      <inkml:brushProperty name="width" value="0.025" units="cm"/>
      <inkml:brushProperty name="height" value="0.025" units="cm"/>
    </inkml:brush>
  </inkml:definitions>
  <inkml:trace contextRef="#ctx0" brushRef="#br0">132 71 11627,'-11'4'1297,"4"-2"-1126,-55 23 2504,58-23-2331,0 0-1,0 0 1,1 0 0,-1 1 0,1-1 0,-1 1-1,1 0 1,0 0 0,0 0 0,0 0-1,0 1 1,1-1 0,0 1 0,-4 6-1,6-9-328,0-1 0,0 1 0,0 0 0,0 0 0,0 0 0,0-1 0,0 1 0,1 0 0,-1 0 0,0-1 0,0 1 0,1 0 0,-1 0 0,0-1 0,1 1-1,-1 0 1,1-1 0,-1 1 0,1-1 0,-1 1 0,1-1 0,-1 1 0,1-1 0,0 1 0,-1-1 0,1 1 0,0-1 0,-1 1 0,1-1 0,0 0 0,-1 0-1,1 1 1,0-1 0,0 0 0,-1 0 0,1 0 0,0 0 0,0 0 0,0 0 0,-1 0 0,1 0 0,0 0 0,1 0 0,44-1-41,-39 1 46,3-1-427,0-1-1,0 0 1,0 0 0,-1-1 0,1 0-1,-1-1 1,0 0 0,0 0 0,0-1-1,0 0 1,-1 0 0,0-1 0,0-1-1,0 1 1,-1-1 0,0 0 0,-1-1-1,1 0 1,-1 0 0,5-9 0,-7-1-1412,-13 17 2564,7 1-561,0 1 0,1 0 0,-1 0 0,0 0 0,1 1 0,-1-1-1,1 0 1,0 0 0,-1 1 0,1-1 0,0 1 0,0-1 0,0 1-1,0 0 1,-2 3 0,3-5-139,0 1-1,0 0 1,0-1 0,-1 1 0,1 0-1,0-1 1,0 1 0,0 0-1,0 0 1,0-1 0,0 1-1,0 0 1,0-1 0,0 1-1,1 0 1,-1-1 0,0 1-1,0 0 1,1-1 0,-1 1-1,0 0 1,1-1 0,-1 1-1,0-1 1,1 1 0,-1-1 0,1 1-1,-1-1 1,1 1 0,-1-1-1,1 1 1,0-1 0,0 1-1,31 4 456,-22-5-466,0-1 0,0-1 0,0 0 0,14-4 0,-24 6-34,31-10 227,-41 30 307,0-6-244,-9 14 876,1 2-1,2 0 1,1 0-1,1 2 0,2 0 1,-16 64-1,23-68-989,1 1 0,-1 47 0,5-74-64,9-87 801,5 42-1287,1 0-1,2 1 1,2 1 0,1 1 0,3 0-1,1 2 1,1 1 0,47-52-1,-71 88 369,0 0-1,0 0 0,0 0 0,0 0 0,0 0 0,0 0 0,1 0 0,-1 0 0,0 0 0,1 1 0,-1-1 0,0 0 0,1 1 0,-1-1 0,1 1 0,-1 0 0,0-1 0,1 1 0,-1 0 0,1 0 0,-1 0 0,1 0 0,-1 0 0,1 0 0,-1 0 0,1 1 0,-1-1 0,3 1 0,-2 1 0,1 0 0,-1-1 0,0 1 0,0 0 0,0 0 0,0 0 0,0 0 0,-1 1-1,1-1 1,0 0 0,-1 1 0,0-1 0,0 1 0,2 3 0,-1-2 7,-1 0 0,0-1 0,1 1 0,-1 0 0,0 0 0,-1 0 0,1 0 0,-1-1 0,0 1 0,0 0 0,0 0 0,0 0 0,-1 0-1,1 0 1,-1 0 0,0 0 0,0 0 0,-1-1 0,1 1 0,-1-1 0,0 1 0,0-1 0,-2 5 0,-11 2 10,0-1 0,-1 0 0,1-1 0,-1 0 0,-1-1 0,0-1 0,0-1 1,-24 5-1,40-10-529,-4 0 269,4-15-10107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1.843"/>
    </inkml:context>
    <inkml:brush xml:id="br0">
      <inkml:brushProperty name="width" value="0.025" units="cm"/>
      <inkml:brushProperty name="height" value="0.025" units="cm"/>
    </inkml:brush>
  </inkml:definitions>
  <inkml:trace contextRef="#ctx0" brushRef="#br0">59 0 14798,'0'0'3427,"-36"63"-1281,25-40-544,6-2-641,-1-3-641,6-4-256,0-2-32,2-2 0,9-5-288,4-5-1121,0 0-1442,2-12-1890,2-12-4836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497"/>
    </inkml:context>
    <inkml:brush xml:id="br0">
      <inkml:brushProperty name="width" value="0.025" units="cm"/>
      <inkml:brushProperty name="height" value="0.025" units="cm"/>
    </inkml:brush>
  </inkml:definitions>
  <inkml:trace contextRef="#ctx0" brushRef="#br0">90 24 13293,'0'0'934,"-8"8"432,0 0-872,1 1 0,0 0 0,0 0 0,1 1 0,0-1 0,1 1 0,0 1 0,1-1 0,0 1 0,0-1 0,1 1 0,-3 21 0,5 210 384,1-219-2231,0-62 94,1-35 1296,-11-75 0,10 149-8,0-1 0,0 1 0,0 0 0,0 0 0,0 0 0,0 0 0,0 0 0,0 0 0,0-1 0,0 1 0,0 0 0,0 0 0,0 0 0,1 0 0,-1 0 0,0 0 0,0-1 0,0 1 0,0 0 0,0 0 0,0 0 0,0 0 0,0 0 0,0 0 0,0 0 0,1 0 0,-1-1 0,0 1 0,0 0 0,0 0 0,0 0 0,0 0 0,0 0 0,0 0 0,1 0 0,-1 0 0,0 0 0,0 0 0,0 0 0,0 0 0,0 0 0,1 0 0,-1 0 0,0 0 0,0 0 0,0 0 0,0 0 0,0 0 0,0 0 0,1 0 0,-1 0 0,0 0 0,0 0 0,0 0 0,0 1 0,0-1 0,0 0 0,0 0 0,1 0 0,-1 0 0,0 0 0,15 10 461,21 20-729,-29-24 470,1 2-214,1-1 1,1-1 0,-1 0-1,1 0 1,0 0-1,0-1 1,0-1-1,1 0 1,0 0 0,0-1-1,0-1 1,0 1-1,0-2 1,0 0 0,1 0-1,12-1 1,-25 0-19,0 0 1,0-1-1,0 1 0,1 0 1,-1 0-1,0-1 1,0 1-1,0 0 1,1-1-1,-1 1 0,0-1 1,1 1-1,-1-1 1,0 0-1,1 1 1,-1-1-1,0 0 1,1 1-1,-1-1 0,1 0 1,0 1-1,-1-1 1,1 0-1,-1 0 1,1 0-1,0 1 0,0-1 1,-1 0-1,1 0 1,0 0-1,0 0 1,0 0-1,0 1 0,0-1 1,0 0-1,0 0 1,0 0-1,1 0 1,-1 0-1,0 1 0,0-1 1,1 0-1,-1 0 1,1 0-1,-1 1 1,0-1-1,1 0 1,0 0-1,-1 1 0,1-1 1,-1 1-1,1-1 1,0 0-1,-1 1 1,1-1-1,0 1 0,-1-1 1,1 1-1,0 0 1,0-1-1,0 1 1,0 0-1,-1 0 0,1-1 1,2 1-1,-9 1 63,0 0 0,0 0-1,0 1 1,0-1 0,0 1-1,1 1 1,-1-1 0,1 1-1,0 0 1,-1 0 0,1 1-1,1-1 1,-1 1 0,0 0-1,1 1 1,0-1 0,0 1-1,0-1 1,1 1 0,0 0-1,0 1 1,0-1 0,0 0-1,1 1 1,0 0 0,0-1-1,0 1 1,-1 11 0,3-16-49,0 1-1,0 0 1,0-1 0,1 1 0,-1-1 0,0 1 0,1-1-1,-1 1 1,1-1 0,0 1 0,-1-1 0,1 1 0,0-1-1,0 1 1,0-1 0,0 0 0,0 0 0,0 0 0,0 1-1,1-1 1,-1 0 0,0 0 0,1-1 0,-1 1 0,0 0-1,1 0 1,-1-1 0,1 1 0,0-1 0,-1 1 0,1-1-1,-1 1 1,3-1 0,7 2 73,0-1 1,0 0-1,21-2 0,-17 1 3,-3-1-54,0 0 1,0-1-1,0 0 0,0-1 1,0 0-1,0-1 1,-1 0-1,0-1 0,22-12 1,-25 12-93,0 0 1,-1 0-1,1-1 1,-1 0-1,-1 0 0,1-1 1,-1 0-1,0 0 1,0 0-1,-1-1 1,0 0-1,0 0 1,6-15-1,-8-2-491,-3 25 546,1-1 0,-1 1 0,0 0 0,0 0 0,0-1 0,0 1 0,0 0-1,0-1 1,1 1 0,-1 0 0,0-1 0,0 1 0,0 0 0,0 0 0,0-1 0,0 1 0,0 0 0,0-1 0,0 1 0,0 0 0,-1-1 0,1 1-1,0 0 1,0-1 0,0 1 0,0 0 0,0 0 0,-1-1 0,1 1 0,0 0 0,0 0 0,0-1 0,-1 1 0,1 0 0,0 0 0,0 0 0,-1-1-1,1 1 1,0 0 0,0 0 0,-1 0 0,1 0 0,0 0 0,-1-1 0,1 1 0,0 0 0,0 0 0,-1 0 0,1 0 0,0 0 0,-1 0-1,1 0 1,0 0 0,-1 0 0,1 0 0,0 0 0,-1 0 0,1 1 0,0-1 0,-1 0 0,1 0 0,0 0 0,0 0 0,-1 0 0,1 1 0,0-1-1,-1 0 1,1 0 12,0 1-1,0-1 0,-1 0 1,1 0-1,0 0 0,0 0 1,0 0-1,0 0 0,0 0 0,-1 0 1,1 1-1,0-1 0,0 0 1,0 0-1,0 0 0,0 0 0,0 0 1,-1 1-1,1-1 0,0 0 1,0 0-1,0 0 0,0 0 1,0 1-1,0-1 0,0 0 0,0 0 1,0 0-1,0 0 0,0 1 1,0-1-1,0 0 0,0 0 1,0 0-1,0 1 0,0-1 0,0 0 1,0 0-1,0 0 0,0 0 1,0 1-1,1-1 0,-1 0 0,0 0 1,0 0-1,0 0 0,0 1 1,0-1-1,0 0 0,1 0 1,-1 0-1,14 4 217,15-4 95,-18-2-260,1 0 0,-1-1 0,0 0 0,0-1 1,0 0-1,-1-1 0,0 0 0,0-1 0,0 0 0,10-7 1,-8 3-33,1 0 0,-1-1-1,-1 0 1,0 0 0,-1-1 0,16-24 0,-23 32-56,-1-1-1,0 0 1,0 0-1,0 0 1,-1 0-1,1 0 1,-1 0-1,0-1 1,-1 1-1,1 0 1,-1-1-1,-1-5 1,1 10 10,0 0 1,-1 0-1,1 0 1,-1 1 0,0-1-1,1 0 1,-1 0-1,1 0 1,-1 0-1,0 1 1,0-1 0,0 0-1,1 1 1,-1-1-1,0 0 1,0 1 0,0-1-1,0 1 1,0 0-1,0-1 1,0 1 0,0 0-1,0-1 1,0 1-1,0 0 1,0 0 0,0 0-1,-1 0 1,1 0-1,0 0 1,0 0-1,0 0 1,0 1 0,0-1-1,0 0 1,0 1-1,0-1 1,-1 1 0,-44 16-167,32-8 312,0 1-1,0 0 0,1 1 0,1 0 0,0 1 1,-20 25-1,27-30-53,0 0 0,0 1 0,1-1 0,0 1 0,1 0 0,-1 0 0,1 0 0,1 1 0,0-1 0,0 1 0,0-1 0,1 1 0,1-1 0,-1 1 0,2 10 0,-1-17-69,1 1 0,-1-1 0,1 1 0,0-1-1,0 1 1,0-1 0,0 0 0,0 1-1,1-1 1,-1 0 0,0 0 0,1 0 0,0 0-1,-1 0 1,1 0 0,0 0 0,0-1-1,0 1 1,3 1 0,0 0-126,1 0 0,0-1 1,0 1-1,0-1 0,0 0 0,0-1 0,11 2 1,-3-1-964,1-2 0,-1 1 0,0-2 0,0 0 0,1 0 0,21-6-1,10-11-4259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2.856"/>
    </inkml:context>
    <inkml:brush xml:id="br0">
      <inkml:brushProperty name="width" value="0.025" units="cm"/>
      <inkml:brushProperty name="height" value="0.025" units="cm"/>
    </inkml:brush>
  </inkml:definitions>
  <inkml:trace contextRef="#ctx0" brushRef="#br0">230 1 4708,'-8'0'9684,"-9"0"-7504,-42-1 1771,55 1-3669,0 0-1,1 1 1,-1-1-1,0 1 1,0 0-1,0 0 1,0 0-1,1 1 1,-1-1-1,1 1 1,-1 0-1,-3 2 1,6-3-268,0 0-1,0 0 1,0 1 0,1-1-1,-1 0 1,0 0 0,0 0-1,1 1 1,-1-1 0,1 0-1,-1 0 1,1 1 0,0-1-1,-1 1 1,1-1-1,0 0 1,0 1 0,0-1-1,0 0 1,0 1 0,0-1-1,1 1 1,-1-1 0,0 0-1,1 1 1,-1-1 0,1 0-1,-1 1 1,1-1 0,-1 0-1,1 0 1,0 0 0,0 0-1,0 1 1,0-1 0,0 0-1,0 0 1,0-1 0,0 1-1,0 0 1,0 0 0,2 0-1,7 7-290,0 0 1,1-1-1,16 8 0,-21-12 87,11 6-138,3 1 171,-1 1 0,23 18 0,-38-27 167,-1 1 0,1 0 1,-1 0-1,0 0 0,0 1 1,0-1-1,0 1 0,0-1 0,-1 1 1,0 0-1,0 0 0,0 0 1,0 0-1,-1 0 0,1 1 0,-1-1 1,1 6-1,-2-8 38,-1 0 1,1 0-1,0 0 1,-1 0-1,1 0 0,-1 0 1,0 0-1,0-1 1,1 1-1,-1 0 1,0-1-1,-1 1 0,1 0 1,0-1-1,0 0 1,-1 1-1,1-1 0,-1 0 1,1 1-1,-1-1 1,1 0-1,-1 0 0,0 0 1,0 0-1,1-1 1,-1 1-1,0 0 1,0-1-1,0 0 0,0 1 1,-2-1-1,-10 3 226,1-1 0,-1 0 0,-16-1 0,24-1-234,-6 1-293,0 0 0,0-1 0,0-1 0,0 0 0,0 0 0,1-1 0,-1-1 0,0 0 0,-20-9 0,-19-15-6041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185"/>
    </inkml:context>
    <inkml:brush xml:id="br0">
      <inkml:brushProperty name="width" value="0.025" units="cm"/>
      <inkml:brushProperty name="height" value="0.025" units="cm"/>
    </inkml:brush>
  </inkml:definitions>
  <inkml:trace contextRef="#ctx0" brushRef="#br0">6 1 19987,'0'0'1025,"-5"54"-9737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3.722"/>
    </inkml:context>
    <inkml:brush xml:id="br0">
      <inkml:brushProperty name="width" value="0.025" units="cm"/>
      <inkml:brushProperty name="height" value="0.025" units="cm"/>
    </inkml:brush>
  </inkml:definitions>
  <inkml:trace contextRef="#ctx0" brushRef="#br0">995 18 9353,'0'0'1399,"-17"-5"282,5 2-1548,0 0-1,0 1 1,0 0-1,-1 0 1,1 2-1,0 0 1,-1 0-1,1 1 0,0 0 1,-22 6-1,-26 13 815,0 2-1,2 3 1,0 2-1,-104 69 1,118-65-470,2 1 1,2 2 0,0 2 0,3 1 0,1 3 0,-41 57-1,62-75-452,0 2-1,2-1 0,1 2 0,1 0 1,1 0-1,-12 47 0,19-62-23,1 1 0,0-1-1,1 1 1,0-1 0,1 1 0,0 0 0,0-1 0,1 1-1,1-1 1,0 1 0,0-1 0,1 1 0,0-1 0,1 0-1,0 0 1,1-1 0,0 1 0,0-1 0,1 0-1,7 9 1,0-5 8,1-1 1,0-1-1,0 0 0,1-1 0,0 0 0,1-1 0,0-1 0,0-1 1,1 0-1,0-1 0,0 0 0,24 3 0,-1-2 52,0-2-1,1-1 1,-1-2-1,59-5 1,-58-1 152,0-3 0,0-1 0,-1-2 0,0-1-1,-1-2 1,0-2 0,-1-2 0,54-33 0,-52 26 144,-2-2 0,-1-1 0,-2-2 0,0-2 0,-2-1 0,-1-1 0,39-56 1,-58 71-261,-1-1 1,-1 0-1,-1 0 0,-1-1 1,0-1-1,-2 1 1,8-34-1,-13 45-127,0 0 0,-1 0 0,0-1-1,-1 1 1,0-1 0,0 1-1,-1 0 1,0-1 0,-1 1 0,0 0-1,0 0 1,-1 0 0,0 0 0,-1 0-1,0 1 1,0-1 0,-1 1-1,0 0 1,0 1 0,-7-9 0,-1 4-334,0 0 1,-1 0-1,0 1 1,-1 1-1,0 0 1,0 2-1,-1-1 1,0 2-1,-1 0 1,0 1-1,0 1 1,0 0-1,0 1 1,-1 1-1,0 1 1,1 0-1,-1 2 0,0 0 1,0 0-1,0 2 1,1 0-1,-1 2 1,1-1-1,-1 2 1,1 0-1,1 2 1,-1-1-1,1 2 1,0 0-1,1 1 1,-17 13-1,-35 35-3362,7 5-2578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082"/>
    </inkml:context>
    <inkml:brush xml:id="br0">
      <inkml:brushProperty name="width" value="0.025" units="cm"/>
      <inkml:brushProperty name="height" value="0.025" units="cm"/>
    </inkml:brush>
  </inkml:definitions>
  <inkml:trace contextRef="#ctx0" brushRef="#br0">228 1 12908,'0'0'6182,"-16"66"-4292,2-19-417,-3 7-1024,-1 4-161,-1 1 128,2-3-31,-6-3-257,1-3-32,6-4 0,1-9-96,2-7-448,2-12-962,3-12-1376,3-6-1186,-5-16-224,6-15-6502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4.442"/>
    </inkml:context>
    <inkml:brush xml:id="br0">
      <inkml:brushProperty name="width" value="0.025" units="cm"/>
      <inkml:brushProperty name="height" value="0.025" units="cm"/>
    </inkml:brush>
  </inkml:definitions>
  <inkml:trace contextRef="#ctx0" brushRef="#br0">0 442 11627,'0'0'11093,"7"-6"-9988,56-46-859,-2-4-1,-3-2 1,-2-2-1,-3-3 1,50-77 0,-103 139-248,0 1 0,0 0 0,0 0 1,0 0-1,0-1 0,0 1 0,0 0 0,0 0 1,0 0-1,0 0 0,0-1 0,0 1 1,0 0-1,0 0 0,0 0 0,0-1 0,0 1 1,0 0-1,0 0 0,1 0 0,-1 0 1,0-1-1,0 1 0,0 0 0,0 0 1,0 0-1,0 0 0,1 0 0,-1 0 0,0-1 1,0 1-1,0 0 0,0 0 0,1 0 1,-1 0-1,0 0 0,0 0 0,0 0 1,0 0-1,1 0 0,-1 0 0,0 0 0,0 0 1,0 0-1,1 0 0,-1 0 0,0 0 1,0 0-1,0 0 0,1 0 0,-1 0 0,0 0 1,0 0-1,0 0 0,0 0 0,1 1 1,-1-1-1,0 0 0,0 0 0,0 0 1,0 0-1,0 0 0,1 0 0,-1 1 0,0-1 1,1 22-74,-10 55 26,3-33 71,5-22 61,0 0 0,2-1 0,0 1 0,1 0 1,2-1-1,0 1 0,8 22 0,-9-34-256,1 0 1,0-1-1,1 1 1,1-1-1,-1 0 1,1 0-1,9 9 1,-10-12-513,1-1 0,0 1 1,0-2-1,0 1 0,0 0 0,1-1 0,0-1 0,0 1 1,0-1-1,14 4 0,18-2-10830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391"/>
    </inkml:context>
    <inkml:brush xml:id="br0">
      <inkml:brushProperty name="width" value="0.025" units="cm"/>
      <inkml:brushProperty name="height" value="0.025" units="cm"/>
    </inkml:brush>
  </inkml:definitions>
  <inkml:trace contextRef="#ctx0" brushRef="#br0">102 1 18578,'0'0'811,"-7"10"-774,-3 8-7,0 1-1,1 0 0,-12 41 1,7-10 38,6-28 285,2 1-1,1 0 1,0 1-1,-1 36 1,6-59-309,0 0 1,1 0-1,-1 0 1,1 1-1,-1-1 1,1 0-1,0 0 0,-1 0 1,1 0-1,0 0 1,0 0-1,0-1 1,0 1-1,0 0 1,0 0-1,0-1 1,0 1-1,0 0 0,0-1 1,0 1-1,0-1 1,0 1-1,0-1 1,1 0-1,-1 1 1,0-1-1,0 0 0,0 0 1,1 0-1,-1 0 1,2 0-1,51 0 672,-39-1-388,11 0-143,0-1 0,0-2 0,29-7 1,29-17-3948,-53 12-1678,-8-5-3662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199"/>
    </inkml:context>
    <inkml:brush xml:id="br0">
      <inkml:brushProperty name="width" value="0.025" units="cm"/>
      <inkml:brushProperty name="height" value="0.025" units="cm"/>
    </inkml:brush>
  </inkml:definitions>
  <inkml:trace contextRef="#ctx0" brushRef="#br0">142 10 12043,'0'0'220,"0"-1"0,0 1 0,0 0-1,0-1 1,0 1 0,0 0-1,0-1 1,0 1 0,0 0-1,0-1 1,-1 1 0,1-1 0,0 1-1,0 0 1,0-1 0,0 1-1,-1 0 1,1 0 0,0-1-1,0 1 1,0 0 0,-1-1 0,1 1-1,0 0 1,-1 0 0,1 0-1,0-1 1,-1 1 0,1 0 0,0 0-1,-1 0 1,1 0 0,-1-1-1,-6 11 2971,-4 21-1881,-4 29-620,3 0-1,3 1 1,2 0 0,1 68-1,6-128-841,1 0-1,-1 0 0,0 0 1,0 0-1,0 0 1,0 0-1,0 0 0,-1 0 1,1 0-1,0 0 1,0 0-1,-1 0 0,1 0 1,0 0-1,-1 0 0,1 0 1,-1 0-1,1 0 1,-1-1-1,0 1 0,0 1 1,0-2-128,0 0 1,1 0 0,-1 0-1,0 0 1,0 0 0,1 0-1,-1 0 1,0 0 0,1 0-1,-1 0 1,0 0 0,1-1-1,-1 1 1,0 0 0,1-1-1,-1 1 1,1 0 0,-1-1-1,1 1 1,-1-1 0,0 1-1,0-1 1,-28-35-9282,12 8 3738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6.572"/>
    </inkml:context>
    <inkml:brush xml:id="br0">
      <inkml:brushProperty name="width" value="0.025" units="cm"/>
      <inkml:brushProperty name="height" value="0.025" units="cm"/>
    </inkml:brush>
  </inkml:definitions>
  <inkml:trace contextRef="#ctx0" brushRef="#br0">21 320 7111,'-4'-21'1205,"-2"-1"317,2-1 0,1 0 0,1 0 0,1 0 0,1-24 0,1 41-1270,0 0-1,0 0 0,1 0 0,-1 0 1,1 0-1,0 0 0,1 0 0,0 1 1,0 0-1,0-1 0,0 1 0,1 0 1,0 0-1,0 1 0,0-1 0,0 1 1,1 0-1,0 0 0,0 0 0,0 1 0,0 0 1,1 0-1,9-5 0,-4 5-37,-1-1-1,1 2 1,0-1 0,0 2-1,0-1 1,0 1 0,0 1-1,0 0 1,0 1-1,0 0 1,0 0 0,0 1-1,0 1 1,-1-1 0,18 8-1,-22-7-184,0-1 0,0 1 1,-1 0-1,1 0 0,-1 1 0,1-1 0,-1 1 0,0 0 0,0 1 0,-1 0 1,1-1-1,-1 1 0,0 1 0,0-1 0,-1 0 0,0 1 0,0 0 0,0 0 1,0 0-1,-1 0 0,0 0 0,0 0 0,-1 1 0,0-1 0,0 1 0,-1-1 0,1 9 1,-2-8-14,-1-1 0,0 1 1,0-1-1,0 0 0,0 1 1,-1-1-1,0 0 0,-1 0 1,1-1-1,-1 1 0,0-1 1,0 0-1,-1 0 1,0 0-1,0 0 0,0-1 1,0 0-1,-6 4 0,-15 9 173,-1-1-1,-41 19 1,61-32-115,-59 26-106,53-23-3190,45-21-3710,1-1 825,4-2-1489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072"/>
    </inkml:context>
    <inkml:brush xml:id="br0">
      <inkml:brushProperty name="width" value="0.025" units="cm"/>
      <inkml:brushProperty name="height" value="0.025" units="cm"/>
    </inkml:brush>
  </inkml:definitions>
  <inkml:trace contextRef="#ctx0" brushRef="#br0">45 8 11819,'0'8'2018,"-3"9"-547,0 0-1,-1 0 1,-6 17-1,4-15-147,1-1 0,1 1 0,0 0 0,-1 21 0,5-40-1310,0 0 1,0 1-1,0-1 0,0 1 0,0-1 0,0 0 1,0 1-1,0-1 0,0 1 0,0-1 0,0 1 1,0-1-1,0 0 0,0 1 0,0-1 1,0 1-1,1-1 0,-1 0 0,0 1 0,0-1 1,0 1-1,1-1 0,-1 0 0,0 1 0,1-1 1,-1 0-1,0 1 0,1-1 0,-1 0 0,0 0 1,1 1-1,-1-1 0,0 0 0,1 0 0,-1 0 1,1 1-1,14-10 530,10-23-75,-17 11-534,-1-1 1,-1 0-1,-1 0 0,-1 0 0,2-39 0,-6 64 64,0-1-1,0 1 0,0 0 1,0-1-1,0 1 1,1-1-1,-1 1 0,1-1 1,0 1-1,0-1 0,0 1 1,0-1-1,0 0 1,0 0-1,0 1 0,1-1 1,-1 0-1,1 0 0,0 0 1,-1 0-1,1-1 1,0 1-1,2 1 0,1-1 17,0 0-1,0 0 1,0 0-1,0-1 1,0 0-1,1 0 1,-1-1-1,0 1 1,0-1-1,10-1 1,-9 0-5,0 0 1,0-1 0,0 1 0,-1-1-1,1 0 1,0-1 0,-1 1 0,0-1-1,0 0 1,0-1 0,0 1 0,0-1-1,0 0 1,-1 0 0,0 0 0,0-1-1,0 0 1,-1 1 0,1-1 0,-1-1-1,0 1 1,2-6 0,-16 34-717,5-12 742,1 1-1,0 0 1,1 0-1,-5 20 1,8-30-7,0 0 0,1 0 1,-1 0-1,1 0 0,0 1 0,-1-1 0,1 0 1,0 0-1,1 0 0,-1 1 0,0-1 0,0 0 1,1 0-1,0 0 0,-1 0 0,1 0 0,0 0 1,0 0-1,0 0 0,0 0 0,2 3 0,0-4-13,0 0 0,-1 0 0,1 0 0,0 0 0,0 0 0,-1-1 0,1 1 0,0-1 0,0 0 0,0 0 0,0 0 0,0 0 1,0 0-1,-1-1 0,1 1 0,5-2 0,1-1 20,0 0 0,0 0 0,-1-1 0,1 0 0,-1-1 0,0 1 0,0-2 0,14-11 0,-4 2-236,-2 0-1,23-29 1,-39 44 191,0 0-1,0 0 1,0 0-1,0-1 1,0 1-1,0 0 1,0 0-1,0 0 0,0 0 1,0-1-1,1 1 1,-1 0-1,0 0 1,0 0-1,0 0 1,0 0-1,0 0 1,0-1-1,0 1 0,0 0 1,0 0-1,1 0 1,-1 0-1,0 0 1,0 0-1,0 0 1,0 0-1,0 0 1,1 0-1,-1-1 1,0 1-1,0 0 0,0 0 1,0 0-1,0 0 1,1 0-1,-1 0 1,0 0-1,0 0 1,0 0-1,0 0 1,0 0-1,1 0 1,-1 0-1,0 1 0,0-1 1,0 0-1,0 0 1,0 0-1,1 0 1,-1 0-1,0 0 1,0 0-1,0 0 1,0 0-1,0 0 0,0 1 1,0-1-1,1 0 1,-1 0-1,0 0 1,0 0-1,0 0 1,0 0-1,0 1 1,0-1-1,0 0 1,0 0-1,0 19-179,-8 21 328,4-22 262,1-1 1,1 1-1,0 29 0,2-47-404,0 1 0,0-1 0,0 1 0,0-1 0,0 0 0,0 1 0,0-1 0,0 1 0,1-1 0,-1 1-1,0-1 1,0 1 0,1-1 0,-1 0 0,0 1 0,1-1 0,-1 1 0,0-1 0,1 0 0,-1 1 0,0-1 0,1 0-1,-1 0 1,1 1 0,-1-1 0,0 0 0,1 0 0,-1 0 0,1 1 0,-1-1 0,1 0 0,-1 0 0,1 0 0,-1 0-1,1 0 1,-1 0 0,1 0 0,-1 0 0,1 0 0,-1 0 0,1 0 0,-1-1 0,1 1 0,-1 0 0,1 0 0,0-1 0,0 1-220,1-1 0,0 1 0,0-1 0,0 0 1,-1 0-1,1 0 0,0 0 0,-1 0 0,1 0 1,-1 0-1,4-3 0,19-43-8462,-13 14 2227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7.494"/>
    </inkml:context>
    <inkml:brush xml:id="br0">
      <inkml:brushProperty name="width" value="0.025" units="cm"/>
      <inkml:brushProperty name="height" value="0.025" units="cm"/>
    </inkml:brush>
  </inkml:definitions>
  <inkml:trace contextRef="#ctx0" brushRef="#br0">1 1 14734,'0'0'8002,"0"8"-7260,0-3-739,0-1 0,0 0 0,0 0-1,0 0 1,1 0 0,0 1 0,0-1 0,0 0-1,1 0 1,-1-1 0,1 1 0,0 0 0,0 0-1,0-1 1,0 1 0,1-1 0,-1 0 0,1 0-1,0 0 1,6 5 0,52 35-4383,-52-38 2979,-1-1-1,1 1 0,-1-2 1,1 1-1,1-1 0,-1-1 1,0 1-1,0-2 1,20 2 3528,-42-5 6350,-15 5-6615,24-3-852,-1 1-561,0 0 1,1 0-1,-1 0 1,0 1-1,1-1 1,-1 1-1,1 0 1,-1 1-1,-7 5 1,11-7-355,-1 0 1,0 0-1,0 1 0,1-1 1,-1 1-1,1-1 1,0 1-1,-1-1 1,1 1-1,0 0 1,0 0-1,0 0 1,0 0-1,0 0 1,0 0-1,1 0 0,-1 0 1,1 0-1,-1 0 1,1 0-1,0 0 1,0 0-1,0 0 1,0 4-1,1-5-94,-1 0 0,1 0 0,0 0 0,-1 0 0,1 0 0,0 0 0,-1 0 0,1 0 0,0 0 0,0-1 0,0 1 0,0 0 0,0-1 0,0 1 0,0 0 0,0-1 0,0 1 0,0-1 0,0 0 0,0 1 0,1-1-1,0 0 1,34 6-305,-19-4-236,-14-1 454,0-1 0,0 1 0,0 0 0,0 0-1,0 0 1,0 0 0,0 1 0,0-1 0,-1 1 0,1 0 0,0 0 0,-1 0 0,0 0-1,1 0 1,-1 0 0,2 4 0,-3-5 92,-1 0 1,1 0-1,-1-1 0,0 1 0,0 0 0,1 0 1,-1 0-1,0 0 0,0 0 0,0 0 0,0 0 1,0 0-1,0-1 0,0 1 0,-1 0 0,1 0 1,0 0-1,0 0 0,-1 0 0,1 0 0,0-1 1,-1 2-1,-1 0 59,0 0 1,1 0 0,-1 0-1,0 0 1,0 0-1,0 0 1,0-1 0,-1 1-1,1-1 1,0 0 0,-3 2-1,-7 3 236,1-1 1,-1 0-1,0 0 0,-1-1 0,1-1 1,-24 4-1,45-22-12142,9 0 641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08.181"/>
    </inkml:context>
    <inkml:brush xml:id="br0">
      <inkml:brushProperty name="width" value="0.025" units="cm"/>
      <inkml:brushProperty name="height" value="0.025" units="cm"/>
    </inkml:brush>
  </inkml:definitions>
  <inkml:trace contextRef="#ctx0" brushRef="#br0">131 235 12172,'0'0'11231,"-11"-3"-10868,7 2-269,1-1 0,-1 1 0,0 0 0,0 1 0,1-1 0,-1 1 0,0-1 0,0 1 0,0 0 0,0 0 0,0 1 0,0-1 0,0 1 0,1 0 0,-1 0 0,0 0 0,1 1 0,-1-1 0,0 1 0,1 0 0,0 0 0,-1 0-1,1 0 1,0 1 0,0-1 0,0 1 0,1 0 0,-1 0 0,1 0 0,-1 0 0,1 0 0,0 0 0,0 1 0,-2 4 0,4-8-83,0 1 0,0-1 0,-1 0 0,1 1 0,0-1 0,0 0 1,0 1-1,0-1 0,0 0 0,-1 1 0,1-1 0,0 0 0,0 1 0,0-1 0,0 0 0,0 1 0,0-1 1,0 1-1,0-1 0,0 0 0,0 1 0,1-1 0,-1 0 0,0 1 0,0-1 0,0 0 0,0 1 0,0-1 1,1 0-1,-1 1 0,0-1 0,0 0 0,1 1 0,-1-1 0,0 0 0,0 0 0,1 1 0,16-2 103,18-12-67,-12-2-80,0 0 1,-1-2-1,0 0 1,-2-2-1,0 0 1,-1-1-1,-1-1 1,-1-1-1,-1 0 1,14-26-1,-21 28-287,-9 19 315,0 1 1,0 0 0,0 0-1,0 0 1,0 0 0,0 0-1,-1 0 1,1-1 0,0 1-1,0 0 1,0 0 0,0 0-1,0 0 1,0 0 0,0 0-1,0-1 1,0 1 0,0 0-1,0 0 1,0 0 0,-1 0-1,1 0 1,0 0 0,0 0-1,0 0 1,0 0-1,0 0 1,0-1 0,-1 1-1,1 0 1,0 0 0,0 0-1,0 0 1,0 0 0,0 0-1,-1 0 1,1 0 0,0 0-1,0 0 1,0 0 0,0 0-1,0 0 1,0 0 0,-1 0-1,1 0 1,0 1 0,0-1-1,0 0 1,0 0 0,0 0-1,0 0 1,-1 0-1,1 0 1,0 0 0,0 0-1,0 0 1,0 0 0,0 1-1,-29 26-160,26-21 222,-1 0 0,0 0-1,1 0 1,0 0 0,1 1 0,-1-1 0,1 1-1,1 0 1,-1-1 0,1 1 0,0 0-1,1 0 1,-1 0 0,2 9 0,-1-12-45,1 0 0,0 0 0,0 0 1,0 0-1,0-1 0,0 1 0,1 0 0,0-1 1,0 1-1,0-1 0,0 1 0,0-1 1,1 0-1,-1 0 0,1 0 0,0 0 0,0-1 1,0 1-1,0-1 0,1 0 0,-1 0 0,0 0 1,1 0-1,0 0 0,6 1 0,4 1 12,0 0 0,0-2 0,23 2 0,-33-3-32,1-1 0,-1 0-1,1 0 1,-1 0 0,1 0-1,-1-1 1,1 0 0,-1 0-1,0 0 1,1 0 0,-1-1-1,0 0 1,0 0 0,0 0-1,4-3 1,-8 5-2,1 0 0,-1 0 0,1 0 0,-1-1 0,1 1 0,-1 0 0,1 0 0,-1-1 0,0 1 0,1 0 0,-1-1 0,1 1 0,-1 0 0,0-1 0,1 1 0,-1-1 0,0 1 0,0-1 0,1 1 0,-1 0 0,0-1 0,0 1 0,0-1 0,0 1 0,0-1 0,1 1 0,-1-1 0,0 1 0,0-1 0,0 1 0,0-1 0,0 1 0,-1-1 0,1 1 0,0-1-1,0 1 1,0-1 0,0 1 0,0-1 0,-1 1 0,1-1 0,0 1 0,0-1 0,-1 1 0,1 0 0,0-1 0,-1 1 0,1-1 0,0 1 0,-1 0 0,1-1 0,-1 1 0,1 0 0,-1 0 0,1-1 0,-1 1 0,1 0 0,-1 0 0,-1-1-12,0 1-1,0-1 0,0 1 1,-1 0-1,1 0 0,0 0 1,0 0-1,0 0 1,0 0-1,0 1 0,0-1 1,0 1-1,-3 0 0,0 2 44,1-1-1,-1 1 0,1 1 1,0-1-1,-1 0 0,1 1 0,1 0 1,-1 0-1,-5 7 0,8-8 14,-1-1-1,0 1 0,1-1 1,0 1-1,-1 0 1,1 0-1,0-1 0,0 1 1,1 0-1,-1 0 0,1 0 1,-1 0-1,1 0 0,0 0 1,0 0-1,0 0 0,0 0 1,1 0-1,0 3 0,0-5-29,0 1 0,1-1 0,-1 0 0,0 0 0,0 0 0,1 0-1,-1 0 1,1 0 0,-1 0 0,1 0 0,-1 0 0,1-1 0,-1 1-1,1-1 1,0 1 0,-1-1 0,1 0 0,0 0 0,0 1 0,-1-1-1,1 0 1,2-1 0,41-1 78,-41 2-80,1-1 1,0 1-1,-1-1 0,1-1 0,0 1 0,-1 0 0,1-1 0,-1 0 1,0 0-1,0 0 0,0-1 0,0 1 0,0-1 0,0 0 1,0 0-1,-1-1 0,0 1 0,1-1 0,-1 1 0,-1-1 0,1 0 1,-1 0-1,1 0 0,-1-1 0,3-8 0,-1-4 47,0-1-1,-1 0 0,-1 0 1,-1 0-1,-2-28 0,4-36 343,-3 80-349,0 1 1,1-1-1,-1 1 0,0 0 1,1-1-1,-1 1 0,1-1 1,0 1-1,-1 0 0,1 0 1,0-1-1,0 1 0,0 0 1,0 0-1,0 0 1,0 0-1,0 0 0,0 0 1,0 0-1,0 0 0,1 0 1,-1 1-1,2-2 0,1 1-15,-1 0 0,1 0 0,-1 1 0,1-1 0,-1 1-1,1 0 1,0 0 0,-1 0 0,6 1 0,8 3-115,-1 0 0,0 0 0,19 9 0,-32-12 73,17 7-1761,0-2 0,27 6 0,-4-7-5409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336"/>
    </inkml:context>
    <inkml:brush xml:id="br0">
      <inkml:brushProperty name="width" value="0.025" units="cm"/>
      <inkml:brushProperty name="height" value="0.025" units="cm"/>
    </inkml:brush>
  </inkml:definitions>
  <inkml:trace contextRef="#ctx0" brushRef="#br0">275 168 13196,'0'0'6049,"-3"10"-3956,-2 5-1686,-1 1 0,-1-2 0,0 1 0,-1-1 0,-1 0 1,0 0-1,-1-1 0,0 0 0,-16 14 0,-124 108 877,125-114-965,55-47-1374,-1-1 0,35-42 0,-23 16 805,-1-2 1,41-76 0,-92 156 1137,-11 50 0,15-49-326,-1 3 165,2 1 1,1 0-1,1 0 0,0 43 0,5-68-722,-1-1 1,1 0-1,0 1 1,0-1-1,0 0 1,1 0-1,-1 0 1,1 0-1,0 0 0,0-1 1,1 1-1,-1 0 1,1-1-1,0 0 1,0 1-1,0-1 1,0 0-1,0-1 1,1 1-1,6 4 1,0 1 12,-14-7-17,0 0 0,0-1-1,0 0 1,0 1 0,0-1-1,-1-1 1,-5 0 0,5-2-20,0 0 1,0-1-1,0 1 1,0-1-1,1 0 1,0 0-1,0 0 1,0-1 0,0 0-1,0 0 1,1 0-1,0 0 1,0 0-1,-4-11 1,3 6-8,0-1 0,0 1 0,1-1 0,1 0 0,0-1 0,-2-21 0,4 32 25,0 0 0,0 0 0,1 0-1,-1 0 1,0 0 0,0 0 0,1 0 0,-1 0 0,0 0 0,1 0 0,-1 0 0,1 0 0,-1 0 0,1 1 0,0-1 0,-1 0 0,1 0 0,0 1 0,0-1 0,-1 0 0,1 1 0,0-1 0,0 1 0,0-1 0,0 1 0,1-1 0,33-5-38,-21 6 26,-1 1 0,0 1 1,19 4-1,-2 3 18,0 1 1,-1 2-1,0 0 0,-1 2 1,46 31-1,-53-12-42,-18-17 119,-4-15-71,1-1 0,0 0 0,0 1 1,-1-1-1,1 0 0,0 0 0,0 1 0,-1-1 0,1 0 1,0 0-1,-1 0 0,1 1 0,0-1 0,-1 0 1,1 0-1,0 0 0,-1 0 0,1 0 0,-1 0 1,1 1-1,0-1 0,-1 0 0,1 0 0,0 0 0,-1 0 1,1-1-1,-1 1 0,1 0 0,0 0 0,-1 0 1,1 0-1,0 0 0,-1 0 0,1-1 0,0 1 1,-1 0-1,1 0 0,-2-2 6,1 1-1,-1 0 1,1-1 0,0 1 0,0-1 0,-1 0-1,1 1 1,0-1 0,1 0 0,-1 1 0,0-1-1,0 0 1,1 0 0,-1 0 0,1 0-1,-1-3 1,-6-43-10,5 34 0,-5-31-1136,-1-64 0,35 130 664,-18-15 532,1-1 0,-1 1 0,1-1 0,0-1 0,0 0 0,1-1 0,-1 1 0,1-2-1,0 0 1,-1 0 0,1-1 0,0 0 0,0-1 0,0 0 0,0-1 0,14-2 0,-16 2-1,-1-1-1,1 0 1,-1 0 0,0-1 0,1 0 0,-1 0-1,-1-1 1,1 0 0,0-1 0,-1 1 0,0-2 0,0 1-1,-1-1 1,1 0 0,-1 0 0,0 0 0,-1-1 0,0 0-1,0 0 1,8-15 0,-11 17-54,0 0 1,-1 0-1,0 0 0,0 0 1,0 0-1,0 0 0,-1 0 1,1 0-1,-1 0 0,-1 0 0,1 0 1,-1 0-1,-1-6 0,1 10-30,1-1 0,-1 0-1,0 0 1,1 0-1,-1 0 1,0 1-1,0-1 1,-1 1-1,1-1 1,0 0 0,0 1-1,-1 0 1,1-1-1,-1 1 1,1 0-1,-1 0 1,0 0 0,1 0-1,-1 0 1,0 0-1,0 0 1,0 1-1,1-1 1,-1 0 0,0 1-1,0 0 1,0-1-1,0 1 1,0 0-1,0 0 1,0 0 0,0 1-1,0-1 1,0 0-1,-3 1 1,1 1 2,-1 0 0,1 0 0,-1 0 0,1 1 1,0 0-1,0-1 0,0 1 0,1 1 0,-1-1 0,1 0 0,-1 1 0,1 0 1,0 0-1,1 0 0,-1 0 0,1 0 0,-4 8 0,-2 7-42,0-1 1,-10 37-1,13-39 106,2 0 1,0 1-1,0-1 1,2 1-1,0-1 1,1 1 0,3 28-1,-2-40-30,0 0-1,0 0 0,0-1 1,0 1-1,1-1 0,0 1 1,0-1-1,0 0 1,1 0-1,-1 0 0,1 0 1,0 0-1,0 0 1,1-1-1,-1 0 0,1 1 1,-1-1-1,1 0 1,0-1-1,0 1 0,0-1 1,1 0-1,-1 0 1,0 0-1,1 0 0,0-1 1,-1 0-1,1 0 0,0 0 1,-1 0-1,7-1 1,-7 0 56,0 0-1,0 0 1,0 0 0,0 0 0,1-1 0,-1 0 0,0 0 0,-1 0 0,1 0-1,0-1 1,0 0 0,0 1 0,-1-1 0,1-1 0,-1 1 0,4-3 0,-2 0 9,0 0 1,0-1 0,0 0-1,0 1 1,-1-2 0,0 1-1,-1 0 1,5-12 0,-3 6-59,0-1 1,-1 0-1,-1 0 0,0 0 1,-1-1-1,0 1 1,-1-1-1,-1 1 1,-2-24-1,1 35-47,0-1 0,0 0 0,0 1 0,0-1 0,0 1 0,-1-1-1,1 1 1,-1-1 0,0 1 0,0 0 0,0 0 0,0 0 0,0 0 0,0 0 0,-3-1 0,5 2 16,-1 1 0,0-1-1,1 1 1,-1 0 0,1-1 0,-1 1 0,0 0 0,1-1 0,-1 1 0,0 0 0,0-1 0,1 1 0,-1 0 0,0 0 0,1 0 0,-1 0 0,0 0 0,0 0 0,1 0 0,-1 0 0,0 0-1,0 0 1,1 0 0,-1 1 0,0-1 0,1 0 0,-1 0 0,0 1 0,1-1 0,-1 1 0,0-1 0,1 0 0,-1 1 0,1-1 0,-1 1 0,1-1 0,-1 1 0,1 0 0,-1-1-1,1 1 1,-1-1 0,1 1 0,0 0 0,-1-1 0,1 1 0,0 0 0,0-1 0,-1 1 0,1 0 0,0 0 0,0-1 0,0 1 0,0 0 0,0 0 0,0-1 0,0 1 0,1 1-1,-2 2 3,1 0 0,-1 0-1,1 0 1,1-1 0,-1 1-1,0 0 1,1 0 0,0 0-1,0 0 1,0-1 0,0 1-1,1 0 1,0-1 0,-1 1-1,1-1 1,0 0 0,1 1-1,-1-1 1,1 0 0,4 5-1,-1-4 6,-1-1-1,1 1 1,0-1-1,0 0 1,0 0-1,0 0 1,0-1-1,0 0 0,1-1 1,-1 1-1,11 0 1,-4-1 9,0 0 1,0-1 0,0 0 0,0-1-1,0-1 1,-1 0 0,1 0-1,0-2 1,-1 1 0,0-2-1,0 1 1,18-11 0,-24 10-3,0 0 0,0 0 1,0-1-1,-1 1 0,0-1 1,0-1-1,5-7 0,-9 12-9,1 0-1,-1 0 1,0-1-1,1 1 0,-1-1 1,0 1-1,0-1 1,-1 1-1,1-1 0,0 1 1,-1-1-1,0 0 1,1 1-1,-1-1 0,0 0 1,-1 1-1,1-1 1,0 1-1,-1-1 1,1 0-1,-1 1 0,0-1 1,0 1-1,-1-4 1,0 5-13,1 0 1,0 0 0,0 0 0,0 0 0,0 0 0,-1 0-1,1 0 1,0 1 0,-1-1 0,1 1 0,-1-1 0,1 1-1,-1-1 1,1 1 0,-1 0 0,1 0 0,-1 0 0,1 0 0,-1 0-1,1 0 1,-1 0 0,1 0 0,-1 0 0,1 1 0,-1-1-1,1 1 1,-2 0 0,-2 0-5,1 1 1,0 0-1,0 0 0,0 0 0,0 0 0,1 1 1,-1-1-1,-4 5 0,2 0 30,0 1 1,0 0-1,1 0 1,0 1-1,1-1 0,-1 1 1,-4 16-1,8-21 9,0-1 1,0 1-1,1-1 0,-1 1 0,1-1 1,0 1-1,0-1 0,0 1 0,0-1 1,1 1-1,0 3 0,0-5-14,-1 0-1,1-1 0,0 1 1,0 0-1,0-1 1,0 1-1,0-1 1,0 1-1,1-1 0,-1 0 1,0 0-1,1 1 1,-1-1-1,1 0 0,-1 0 1,1 0-1,-1 0 1,1-1-1,0 1 1,0 0-1,-1-1 0,4 1 1,5 2 11,0-2 0,0 0 0,1 0 0,-1 0 1,0-1-1,0-1 0,1 0 0,-1 0 0,0-1 0,0-1 0,0 1 1,0-2-1,-1 1 0,11-6 0,-2 0-43,-1-1 0,0-1 0,-1-1-1,-1 0 1,1 0 0,18-22 0,-24 22-330,-15 17 22,-17 24 145,20-24 219,0-1-1,1 0 1,-1 1-1,1-1 1,0 1-1,1-1 1,-1 1-1,1-1 1,-1 1-1,1-1 1,1 1-1,-1 0 0,1-1 1,1 8-1,-1-10-19,0 0-1,1 1 0,-1-1 0,1 0 0,-1 0 0,1 0 1,-1 0-1,1-1 0,0 1 0,0 0 0,0-1 1,0 1-1,0-1 0,0 0 0,0 1 0,1-1 0,-1 0 1,0-1-1,1 1 0,-1 0 0,1-1 0,-1 1 1,1-1-1,-1 0 0,1 1 0,-1-1 0,5-1 0,7 0-145,0-1 0,-1 0-1,1-1 1,-1-1-1,0 0 1,0-1-1,0 0 1,-1-1-1,1 0 1,-1-1-1,-1 0 1,21-18-1,-17 13-541,-1 0-1,0-2 1,-1 0-1,0 0 1,-1-1 0,-1-1-1,0 0 1,15-32-1,-20 34 399,0 0-1,-1-1 1,-1 1-1,0-1 0,-1 0 1,-1-1-1,1-16 1,-3 31 337,0 1 0,0 0 0,0-1 0,0 1 0,1 0 0,-1-1 0,0 1 0,0 0 0,0-1 0,0 1 0,0 0 0,0-1 0,0 1 0,0 0 0,0-1 0,0 1 0,-1 0 0,1-1 0,0 1 0,0 0 0,0-1 0,0 1 0,0 0 0,-1 0 0,1-1 0,0 1 0,0 0 0,0-1 0,-1 1 0,1 0 0,0 0 0,0 0 0,-1-1 0,1 1 0,0 0 0,-1 0 0,1 0 0,0 0 0,-1-1 0,1 1 0,0 0 1,-1 0-1,1 0 0,0 0 0,-1 0 0,1 0 0,-16 13 951,-12 28-90,22-27-579,1 1 1,1 0 0,0 0-1,1 0 1,0 0 0,1 1-1,1-1 1,1 1 0,0-1-1,3 23 1,-1-27-270,0 1 0,0-1 0,1 1-1,1-1 1,0 0 0,0 0 0,1-1 0,1 1 0,-1-1-1,2 0 1,-1 0 0,2-1 0,-1 0 0,13 11 0,-7-13 98,-16-20-197,-18-22-519,-18-4-971,-67-51 0,63 56 1557,-58-60 0,101 94-16,0 0-1,0 0 0,-1 0 1,1-1-1,0 1 0,0 0 0,0 0 1,0 0-1,0 0 0,0 0 1,0-1-1,0 1 0,0 0 1,0 0-1,-1 0 0,1 0 0,0-1 1,0 1-1,0 0 0,0 0 1,0 0-1,0 0 0,0-1 1,0 1-1,0 0 0,0 0 1,1 0-1,-1 0 0,0 0 0,0-1 1,0 1-1,0 0 0,0 0 1,0 0-1,0 0 0,0-1 1,0 1-1,0 0 0,1 0 0,-1 0 1,0 0-1,0 0 0,0 0 1,0 0-1,0 0 0,1-1 1,-1 1-1,0 0 0,0 0 0,0 0 1,0 0-1,0 0 0,1 0 1,-1 0-1,0 0 0,0 0 1,0 0-1,1 0 0,18-2 302,25 6-191,57 14-132,63 9 138,-110-22-3888,0-3-3533,-33-2-5188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10.710"/>
    </inkml:context>
    <inkml:brush xml:id="br0">
      <inkml:brushProperty name="width" value="0.025" units="cm"/>
      <inkml:brushProperty name="height" value="0.025" units="cm"/>
    </inkml:brush>
  </inkml:definitions>
  <inkml:trace contextRef="#ctx0" brushRef="#br0">69 84 7655,'-14'8'2691,"7"-4"-1507,0-1 1,1 1-1,-1 1 0,1-1 0,-11 11 0,16-14-1109,1-1-1,0 0 1,-1 1-1,1-1 1,0 0-1,0 1 1,-1-1-1,1 0 1,0 1-1,0-1 1,0 0-1,-1 1 1,1-1 0,0 1-1,0-1 1,0 1-1,0-1 1,0 0-1,0 1 1,0-1-1,0 1 1,0-1-1,0 1 1,0-1-1,0 0 1,0 1-1,0-1 1,0 1-1,0-1 1,1 1-1,-1-1 1,0 0 0,0 1-1,1 0 1,16 7 917,26-3-388,-41-5-527,407-3 5678,4-31-3813,-141 9-1328,1353-40-1410,-1212 55-2684,-233 3-977,-16-3-3081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29.538"/>
    </inkml:context>
    <inkml:brush xml:id="br0">
      <inkml:brushProperty name="width" value="0.025" units="cm"/>
      <inkml:brushProperty name="height" value="0.025" units="cm"/>
    </inkml:brush>
  </inkml:definitions>
  <inkml:trace contextRef="#ctx0" brushRef="#br0">1396 661 16528,'667'-118'-15,"-263"35"-8,160 16-5,7 34 31,-119 9-20,789-81-345,617-31 494,-650 109 803,-67 2-92,1017-17-470,-2135 41-259,1 2 0,0 1 0,-1 0 0,1 2 0,-1 0 0,0 2 0,0 0-1,-1 2 1,0 1 0,0 0 0,24 15 0,-42-21-122,0 0-1,0 1 1,-1-1 0,1 1-1,-1-1 1,0 1 0,0 0-1,0 0 1,0 1 0,-1-1-1,1 1 1,-1-1 0,0 1-1,-1 0 1,1 0 0,-1-1-1,1 9 1,1 6-3,-2 1 0,0 0 0,-3 24 0,1-12 29,-9 93 221,-49 234-1,33-229-203,-70 436-24,72-379 186,2 199 1,55 190 265,-19-415-429,-1 200-95,-16-298 87,-2-1 0,-4 0-1,-27 107 1,-104 235 1031,139-400-1030,-1 0-1,-1 0 0,1 0 1,-1 0-1,1 0 0,-1 0 1,0-1-1,0 0 0,-1 1 1,1-1-1,-1-1 0,1 1 1,-1 0-1,0-1 1,-7 4-1,-5 0 21,0 0 0,0-1 0,-17 2-1,7-1-132,-271 60-699,-346 31 0,-312-28 1256,-419-18-821,-177 9-614,-767 18 617,1140-92 617,3-56-91,760 28-280,-327-27 504,0 38 971,730 31-1595,-45-1 603,56 1-454,0 0-1,1 0 1,-1 0 0,0 0-1,0 0 1,1-1-1,-1 1 1,0 0 0,1 0-1,-1 0 1,0-1 0,1 1-1,-1 0 1,0-1-1,1 1 1,-1 0 0,1-1-1,-1 1 1,0-1-1,1 1 1,-1-1 0,1 1-1,0-1 1,-1 0-1,1 1 1,-1-1 0,1 0-1,0 1 1,-1-1-1,1 0 1,0 1 0,0-1-1,0 0 1,0 1 0,-1-1-1,1 0 1,0 0-1,0 1 1,0-1 0,0 0-1,1 1 1,-1-1-1,0 0 1,0 0 0,0 1-1,1-1 1,-1 0-1,0 1 1,0-1 0,1 1-1,-1-1 1,1 0 0,-1 1-1,1-1 1,-1 1-1,1-1 1,-1 1 0,1-1-1,-1 1 1,2-1-1,31-31-4363,19-10-731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1.234"/>
    </inkml:context>
    <inkml:brush xml:id="br0">
      <inkml:brushProperty name="width" value="0.025" units="cm"/>
      <inkml:brushProperty name="height" value="0.025" units="cm"/>
    </inkml:brush>
  </inkml:definitions>
  <inkml:trace contextRef="#ctx0" brushRef="#br0">449 1 20499,'0'0'-186,"-7"14"-12,-15 36-272,2 1 0,-20 85 1,-48 379-233,33 10-3,23-207 542,-42 262 477,-23 258 467,95-805-705,-10 198 1020,13-196-906,1 0 1,1 0-1,2-1 1,14 51-1,-16-74-189,0-1 0,1 0-1,0 0 1,1-1 0,0 1-1,0-1 1,1 0 0,0 0-1,11 11 1,-11-15-3,0 0-1,0 0 1,1-1-1,-1 1 1,1-1 0,0-1-1,0 1 1,1-1-1,-1-1 1,1 1 0,-1-1-1,1-1 1,11 2 0,28 1 5,-1-1 0,1-3 0,83-10 0,141-38-18,-112 17-41,183-21-508,1 14 0,481 10 0,-203 86 740,-3 52 769,-475-82-641,179 35 163,597 106 263,9-65-539,286-79-40,-837-23-131,-276 0-80,391-10 529,-413 1-244,0-2 1,0-5 0,-1-2 0,86-31-1,-138 38-199,-1-1 0,0-1 0,-1-1 1,0-2-1,0 0 0,-2-1 0,0-2 0,0 0 0,-2-1 0,0-1 0,-1-1 0,-1-1 0,-1 0 1,-1-1-1,-1-1 0,-1-1 0,16-37 0,21-70-194,51-206 0,-27 76 29,-2 34 110,246-880-551,-159 36 4,-158 1049 728,16-114 299,-16 124-487,1 0 0,0 0-1,1 0 1,1 0 0,0 1 0,0 0 0,1 0 0,11-15-1,-20 30 77,-1-1 0,0 1 0,0-1-1,0 0 1,0 0 0,0 0 0,-1 0-1,1-1 1,-1 0 0,0 0 0,0 0 0,-7 2-1,-1-1 4,0-1-1,0 0 1,-1-1-1,-20 0 1,-17-5-81,-87-18-1,101 16-5,-211-32-261,-289-4 1,-257 33 445,549 10-20,-2444-11 737,2220 7-899,-1122 8 78,5 73-555,1528-73 279,-231 17-1479,101-17-4460,107-7 241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7.190"/>
    </inkml:context>
    <inkml:brush xml:id="br0">
      <inkml:brushProperty name="width" value="0.025" units="cm"/>
      <inkml:brushProperty name="height" value="0.025" units="cm"/>
    </inkml:brush>
  </inkml:definitions>
  <inkml:trace contextRef="#ctx0" brushRef="#br0">5693 755 16848,'-37'-97'-227,"-49"-119"1108,65 170-277,-2 2 0,-45-66 0,53 91-593,0 1 0,-1 0 0,-1 1 0,-1 1 0,0 1 0,-1 1 0,0 0 0,-1 1 0,-1 2 0,0 0 0,-1 1 0,0 1 0,0 1 0,-28-6 0,-9 1-892,-1 3 1,-1 3-1,1 2 0,-86 5 1,11 7-12,0 7 0,-139 31 0,-261 87 861,197-35 771,-419 181 0,575-195-23,3 8-1,4 7 0,-286 213 0,308-187-486,6 7-1,6 5 0,6 7 0,6 5 0,7 6 0,-114 189 1,154-203-164,6 2 1,-110 296 0,144-308-64,5 1-1,6 2 1,-25 251 0,47-253-31,5 0 0,6 0 0,6 0 1,5-1-1,48 202 0,-40-253 53,4-2-1,4 0 0,3-2 0,42 72 1,-40-90 17,2-2 0,2-2 0,3-2 0,1-1 1,79 69-1,-70-76-4,2-2 1,1-3-1,3-2 1,1-3-1,86 37 1,-63-38 78,1-4 1,1-4 0,149 24-1,-103-33 119,0-5 1,1-6-1,0-6 0,0-6 1,216-40-1,-61-15 36,423-152 0,247-186-271,-703 279-51,-7-12 0,-5-10 1,301-238-1,-405 268-39,-5-5 0,141-168 1,-185 181 113,-5-3 1,-4-4-1,90-178 1,-129 213-8,-4-2 1,-4-2 0,-3-1-1,-4-1 1,18-112 0,-34 141 11,-3 0 0,-2-1 0,-2 0-1,-3 0 1,-2 0 0,-3 1 0,-2 0 0,-2 0 0,-25-70 0,12 63 52,-3 2 1,-2 1 0,-3 2 0,-2 0 0,-3 3 0,-72-85 0,50 77-1,-2 2 0,-3 3-1,-2 2 1,-123-76 0,86 71-99,-3 5 0,-1 5 1,-3 5-1,-2 4 0,-1 6 0,-2 4 0,-192-26 0,238 48-681,0 3 1,-120 5-1,175 3 106,1-1-1,0 2 0,-1 0 1,-14 5-1,-5 12-4548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3.782"/>
    </inkml:context>
    <inkml:brush xml:id="br0">
      <inkml:brushProperty name="width" value="0.025" units="cm"/>
      <inkml:brushProperty name="height" value="0.025" units="cm"/>
    </inkml:brush>
  </inkml:definitions>
  <inkml:trace contextRef="#ctx0" brushRef="#br0">52 1 17713,'0'0'3144,"10"6"-2349,113 55 54,-121-60-889,1 1-1,0-1 1,-1 1-1,0 0 0,1 0 1,-1-1-1,0 1 1,0 1-1,0-1 1,0 0-1,0 1 0,-1-1 1,1 0-1,-1 1 1,0 0-1,1-1 0,-1 1 1,0 0-1,-1 0 1,2 3-1,-2-2 19,0 1 1,0-1-1,-1 1 0,1-1 0,-1 1 1,0-1-1,0 1 0,0-1 0,-1 0 1,1 1-1,-5 6 0,-5 7 142,-2 0 0,0 0 0,0-1 0,-21 19 0,32-34-82,-50 41 593,6-5-831,22-10-2841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8:38.101"/>
    </inkml:context>
    <inkml:brush xml:id="br0">
      <inkml:brushProperty name="width" value="0.025" units="cm"/>
      <inkml:brushProperty name="height" value="0.025" units="cm"/>
    </inkml:brush>
  </inkml:definitions>
  <inkml:trace contextRef="#ctx0" brushRef="#br0">5048 687 15887,'-60'-28'-106,"-291"-134"663,-15 30 610,210 92-965,-1 7 1,-1 7 0,-2 7 0,0 6 0,-1 8 0,-262 24 0,315-5-191,1 5 1,1 5-1,1 4 1,1 5-1,2 5 1,-179 92-1,167-65 54,3 5-1,3 5 1,4 5-1,3 4 1,-121 130-1,84-61-409,7 7 0,7 5 1,7 5-1,8 5 0,7 5 0,9 4 0,7 4 1,9 3-1,-71 271 0,118-338 127,5 2-1,6 1 1,5 1-1,4 216 1,15-252 236,4 0 0,3-1 0,5 0 0,4-1 0,4-1 1,3-2-1,50 107 0,-33-106 280,3-2-1,4-2 1,4-2 0,3-3-1,3-3 1,4-2 0,3-3-1,85 67 1,-56-62 209,3-4 0,3-5 1,3-4-1,3-5 0,2-5 1,126 41-1,-71-39-355,1-7 0,2-8 1,2-7-1,286 17 0,-311-45-113,1-6-1,-1-8 1,-1-5-1,0-7 1,269-75-1,-242 39-48,-3-8 0,-3-7-1,-3-7 1,-4-7 0,153-110-1,-181 102-207,-4-7-1,-4-4 1,-6-6-1,-4-5 1,183-243-1,-224 252 169,-5-2 0,-5-3 0,-4-3 1,-6-2-1,-5-3 0,-5-1 0,-6-3 0,-5 0 0,-5-2 0,-6-1 0,-6-1 0,-5-1 1,-6 1-1,-5-1 0,-6 0 0,-6 1 0,-5 0 0,-46-168 0,25 169 114,-5 3 0,-6 1 0,-5 2 0,-5 3 0,-5 3 0,-5 2 0,-5 4-1,-5 3 1,-4 4 0,-5 4 0,-3 3 0,-5 5 0,-4 4 0,-3 4 0,-4 5 0,-3 5 0,-3 5 0,-153-66-1,117 75-343,-3 6 0,-2 7 0,-1 7 0,-2 7-1,-2 6 1,-245-5 0,134 29-1720,1 12 0,0 12 0,-293 63 0,-45 45-5670,595-128 7490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6.441"/>
    </inkml:context>
    <inkml:brush xml:id="br0">
      <inkml:brushProperty name="width" value="0.025" units="cm"/>
      <inkml:brushProperty name="height" value="0.025" units="cm"/>
    </inkml:brush>
  </inkml:definitions>
  <inkml:trace contextRef="#ctx0" brushRef="#br0">1 449 11787,'0'0'2456,"13"0"-1479,47-8-1076,0-2 1,0-3-1,104-37 0,-20 6-649,-22 14 983,1 5 0,1 6 0,190-6 0,1104-90 2830,-1395 112-3061,1128-60 447,6 68 1283,-353 3-1281,276-49 438,-805 25 1068,-253 45-3566,-20-27 1094,1-1 0,0 0 0,-1 0 0,1 0 0,0 0 0,0-1 0,0 1 0,0-1-1,0 0 1,0 0 0,0 0 0,-1 0 0,1 0 0,0 0 0,0-1 0,6-1 0,33-17-9433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07.365"/>
    </inkml:context>
    <inkml:brush xml:id="br0">
      <inkml:brushProperty name="width" value="0.025" units="cm"/>
      <inkml:brushProperty name="height" value="0.025" units="cm"/>
    </inkml:brush>
  </inkml:definitions>
  <inkml:trace contextRef="#ctx0" brushRef="#br0">0 1 10314,'100'25'627,"1"-4"1,125 9-1,-167-23-454,851 60-23,9-49-179,-400-11 164,14 5 1279,1156 3 3141,-1414-24-4413,0-12 0,325-66 1,-595 86-210,56-7 288,-58 8-355,-1 0-1,1 1 1,0-1 0,0 0-1,0 1 1,-1 0 0,1 0-1,0 0 1,-1 0 0,1 0-1,-1 0 1,1 1 0,-1-1-1,0 1 1,1 0 0,-1-1-1,4 5 1,-2 0-3790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19.689"/>
    </inkml:context>
    <inkml:brush xml:id="br0">
      <inkml:brushProperty name="width" value="0.025" units="cm"/>
      <inkml:brushProperty name="height" value="0.025" units="cm"/>
    </inkml:brush>
  </inkml:definitions>
  <inkml:trace contextRef="#ctx0" brushRef="#br0">532 217 15695,'0'0'518,"-9"16"-924,-17 34 294,2 1 0,-24 77 0,-69 269 1054,-94 575 0,164-611 433,-2 535-1,49-820-1216,12 400 465,-5-394-551,3-1-1,4 0 1,43 138 0,-50-200-58,0 0-1,2-1 1,0 0 0,1 0 0,0-1-1,2-1 1,0 0 0,1 0 0,0-1-1,2-1 1,-1 0 0,2-1-1,0 0 1,0-2 0,1 0 0,0-1-1,1 0 1,0-1 0,1-2 0,37 12-1,63 8 47,1-5 0,187 11 0,-133-17-53,1136 130-1103,573 57 697,-550-139 501,0-79 352,1797 51 907,-3085-34-1349,756 10 115,-745-15-126,-1-3 1,0-3 0,0-2 0,-1-2-1,-1-2 1,0-3 0,-1-2 0,-1-2-1,-1-3 1,55-36 0,-44 19-85,-1-2 1,-3-3-1,-1-3 1,-3-1-1,-2-4 1,-3-1 0,46-69-1,-50 58 131,-3-2-1,-3-2 1,37-96-1,-30 42 368,36-157 0,282-1099 535,-197 744-908,-139 501-95,-6 0 0,6-246-1,-27 367 47,-6-159 3,4 154 4,-1 0 1,-1 0-1,-1 1 0,0-1 0,-2 1 0,-13-28 0,18 43-25,0 1 1,0 0 0,0-1-1,0 1 1,-1 0 0,1 0-1,-1 0 1,0 0 0,0 1-1,0-1 1,0 1 0,0 0-1,-1 0 1,1 0-1,-1 0 1,1 0 0,-1 1-1,0 0 1,0 0 0,1 0-1,-1 0 1,0 0 0,0 1-1,0 0 1,0-1-1,0 2 1,0-1 0,0 0-1,0 1 1,0 0 0,-5 1-1,-12 5-58,0 1-1,0 0 1,1 2-1,-31 19 1,-1 0 191,22-16-97,-2-2 1,1 0-1,-2-3 1,1 0-1,-50 4 1,-171-1 12,189-10-16,-1487-49-744,310-77 323,-272-23 479,-294 32-182,-6 39-724,659 29 739,1111 47 102,-682-25 18,3 36 30,593-1 99,1 4 1,0 7-1,-228 65 1,286-61-519,2 3-1,1 2 1,-66 41 0,86-41-1099,1 3 0,1 1 0,2 2 0,-63 66 0,53-40-5524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0.783"/>
    </inkml:context>
    <inkml:brush xml:id="br0">
      <inkml:brushProperty name="width" value="0.025" units="cm"/>
      <inkml:brushProperty name="height" value="0.025" units="cm"/>
    </inkml:brush>
  </inkml:definitions>
  <inkml:trace contextRef="#ctx0" brushRef="#br0">5080 795 12684,'-107'-121'184,"-225"-196"0,281 276-142,-2 2 0,-1 3 0,-2 2 1,-2 3-1,0 2 0,-2 2 0,-93-26 0,66 32-101,-1 4 0,-1 4 1,0 4-1,0 4 0,0 4 0,-1 3 1,-106 18-1,26 8-162,2 7 1,-293 103-1,287-72 183,2 8 0,5 7 0,3 7 0,4 8 0,-150 117 0,174-106 325,5 5 0,5 6 0,5 6 0,6 4 1,-155 224-1,212-263-102,3 2 0,4 2 0,4 3 1,5 1-1,4 2 0,4 2 0,4 1 1,5 2-1,-18 172 0,34-171-122,6 1 1,3-1-1,6 1 1,4-1-1,5-1 0,4 0 1,44 138-1,-30-145 2,4-1-1,4-2 1,4-2-1,4-2 0,4-2 1,65 81-1,-82-123 91,2-2 0,2-2 0,2-1 0,1-2 0,3-2 1,1-2-1,1-2 0,2-3 0,1-1 0,1-3 0,110 39 0,-99-48 50,1-2 0,0-3 0,1-3 1,99 2-1,-72-13 9,0-3 1,150-29-1,-63-7-60,-2-9-1,285-121 1,-238 73-108,-5-10 0,309-205 1,-361 196-21,-6-7 1,-5-7 0,197-213-1,-204 176 58,204-299-1,-273 342 21,-5-3 0,-6-4-1,75-203 1,-116 253 59,-4-2 0,-3 0 1,-4-2-1,-4 0 0,-4-1 0,-3 0 0,-5 0 0,-3 0 0,-14-90 1,8 116-204,-4 0 1,-2 1 0,-3 0 0,-2 2 0,-3 0 0,-2 1 0,-3 1 0,-3 2 0,-1 0-1,-3 3 1,-2 0 0,-3 3 0,-65-66 0,68 82-312,-2 1 0,-1 2 1,-1 2-1,-1 2 0,-1 1 0,-1 3 0,-1 1 0,-1 2 1,-1 2-1,0 3 0,-1 1 0,0 2 0,-94-6 1,-366 15-5603,220 22 215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24.472"/>
    </inkml:context>
    <inkml:brush xml:id="br0">
      <inkml:brushProperty name="width" value="0.025" units="cm"/>
      <inkml:brushProperty name="height" value="0.025" units="cm"/>
    </inkml:brush>
  </inkml:definitions>
  <inkml:trace contextRef="#ctx0" brushRef="#br0">2027 42 14382,'-75'-16'89,"-1"4"1,0 4 0,-1 2-1,-97 6 1,128 4-1,0 1 0,1 3 0,0 1 0,0 2 0,1 3 0,0 1 0,1 2 0,-58 33 0,40-12-91,2 2-1,2 3 1,2 2 0,2 3-1,2 2 1,-65 81 0,32-21-4,5 4 1,-88 168 0,117-184-5,3 2 0,5 2 0,5 2 1,4 1-1,4 2 0,6 1 0,4 0 0,-8 179 1,26-208-1,4-1 1,3 0 0,4 0-1,3 0 1,31 101 0,-23-116 6,2-1 1,3-2 0,3 0-1,2-2 1,3-1 0,77 99 0,-76-115 31,2-2-1,1-1 1,2-2 0,1-1 0,2-3 0,1-1 0,2-2 0,61 28 0,-51-33 124,0-2 0,1-3 0,1-2 0,0-3 0,1-2 0,1-3 0,72 1 0,-59-9 107,-1-3-1,0-3 1,0-3 0,0-4 0,100-29 0,-81 11 180,-1-3 1,-2-4 0,138-80 0,-101 37-61,-3-5 1,-5-5-1,-3-5 1,-5-5-1,128-151 1,-156 157-324,-4-5 0,-5-3 0,-3-2 0,92-195 0,-132 231-147,-3-1 0,-3-2 0,23-119 0,-37 135-175,-3 0 0,-2-1 0,-3 0-1,-2 1 1,-12-84 0,4 94 227,-2 0-1,-3 1 0,0 0 1,-3 1-1,-2 1 0,-2 0 0,-1 2 1,-2 0-1,-2 2 0,-1 1 1,-2 1-1,-56-54 0,23 33-270,-3 3-1,-1 2 1,-3 4-1,-2 2 1,-2 4 0,-85-36-1,71 41-42,-1 4-1,-2 3 0,-1 5 1,-1 3-1,0 5 0,-2 4 1,0 3-1,0 5 0,0 4 1,-1 4-1,1 4 0,1 5 1,0 3-1,0 4 0,-93 34 1,-137 73-2980,-16 40-1147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44.053"/>
    </inkml:context>
    <inkml:brush xml:id="br0">
      <inkml:brushProperty name="width" value="0.025" units="cm"/>
      <inkml:brushProperty name="height" value="0.025" units="cm"/>
    </inkml:brush>
  </inkml:definitions>
  <inkml:trace contextRef="#ctx0" brushRef="#br0">1567 0 13901,'0'0'838,"-8"3"449,3-2-1248,0 1 0,1 0 0,-1 1 0,1-1 0,0 1 0,0 0 1,0 0-1,0 0 0,0 0 0,1 1 0,0-1 0,-1 1 0,1 0 0,1 0 0,-1 0 0,-3 8 0,-6 12-35,1 1-1,-7 26 1,11-31 52,-26 83 82,-33 180-1,9 113-92,17-104-12,9-100-5,-11 62 1263,-11 295 0,52-526-1280,1 0 0,1 1 0,1-1 1,1 0-1,1 0 0,9 29 0,-10-44-14,0-1 0,1 1 0,-1-1 1,1 0-1,1 0 0,-1 0 0,1 0 0,0-1 1,1 0-1,0 0 0,0 0 0,0-1 0,0 0 1,1 0-1,0-1 0,0 1 0,0-1 0,1-1 0,-1 0 1,1 0-1,9 2 0,33 5 26,0-3 0,0-1 0,1-3 0,72-5 0,-41 1-10,1939 49 23,-502-3 131,1163-25 41,-1847-45-171,-588 4 17,331-71-1,-538 84 42,-1-1-1,0-3 1,0-1-1,-2-2 1,1-1-1,-2-2 1,0-2-1,-2-1 1,53-42-1,-12-3 43,-3-4 0,-4-2 0,-2-4 0,-5-2 0,69-112 0,-98 136-111,-2-2 1,-2-1 0,-3-1 0,-3-2-1,-2 0 1,-3-1 0,-2 0 0,-3-2-1,5-92 1,-15 89 8,-4 1 0,-2-1 0,-3 1 0,-3 0 0,-3 0 0,-3 1 0,-2 1 0,-3 1 0,-3 0 0,-48-88 0,64 135-43,-2 1 0,1 0 0,-2 1 0,0 0 0,0 0 0,-1 1 0,0 1 0,-1 0 1,-1 1-1,0 0 0,-26-13 0,17 12-5,-1 1 0,-1 2 0,1 0 0,-2 2 1,1 0-1,0 2 0,-29-1 0,-651 4-63,567 6-104,-2432 3-913,1735-15 1102,-2743 57-169,2876-14-278,-134 6-2242,280-28-3186,371-14-428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004"/>
    </inkml:context>
    <inkml:brush xml:id="br0">
      <inkml:brushProperty name="width" value="0.025" units="cm"/>
      <inkml:brushProperty name="height" value="0.025" units="cm"/>
    </inkml:brush>
  </inkml:definitions>
  <inkml:trace contextRef="#ctx0" brushRef="#br0">483 462 16015,'-10'-5'272,"-10"-5"119,1 2-1,-2 0 1,1 2-1,-1 0 1,1 1-1,-34-3 1,40 8-222,0 0 1,1 1 0,-1 1-1,1 0 1,-1 1 0,1 0-1,0 1 1,0 0 0,1 1-1,-1 1 1,1 0 0,0 1-1,0 0 1,1 1 0,0 0-1,1 0 1,-1 1 0,2 1-1,-1 0 1,1 0 0,1 1-1,-11 17 1,16-24-146,1 0 0,0 0 0,0 0 0,0 0 0,1 0 0,-1 1 0,1-1 0,0 1 0,0 7 0,0-11-22,1 0 0,0 1 0,0-1 1,1 0-1,-1 1 0,0-1 0,0 0 1,1 0-1,-1 1 0,0-1 0,1 0 1,0 0-1,-1 0 0,1 1 0,0-1 1,-1 0-1,1 0 0,0 0 0,0 0 0,0 0 1,0-1-1,0 1 0,0 0 0,0 0 1,0 0-1,0-1 0,0 1 0,0-1 1,1 1-1,-1-1 0,0 1 0,0-1 1,1 0-1,-1 0 0,2 1 0,12-1 28,0 0 0,0 0 0,0-1 0,-1-1 0,1-1 0,0 0 0,-1-1-1,0 0 1,0-1 0,0-1 0,0 0 0,-1-1 0,0 0 0,0-1 0,21-18 0,-5 2 54,0-1 1,-2-2 0,-1 0 0,-1-2 0,23-36 0,-17 16 91,-31 49-174,0 0 0,0 0 0,-1 0 0,1 0 0,0 0 0,0 0 0,0 0-1,0 0 1,0 0 0,0 0 0,0 0 0,0 0 0,0 0 0,0 0 0,-1 0 0,1 0 0,0 0 0,0 0 0,0 0-1,0 0 1,0 0 0,0-1 0,0 1 0,0 0 0,0 0 0,0 0 0,0 0 0,-1 0 0,1 0 0,0 0 0,0 0 0,0 0-1,0 0 1,0 0 0,0 0 0,0 0 0,0-1 0,0 1 0,0 0 0,0 0 0,0 0 0,0 0 0,0 0 0,0 0-1,0 0 1,0 0 0,0 0 0,0 0 0,0-1 0,0 1 0,0 0 0,0 0 0,0 0 0,0 0 0,0 0 0,0 0 0,0 0-1,0 0 1,0 0 0,0 0 0,0-1 0,0 1 0,0 0 0,1 0 0,-10 5-4,-3 7 29,0 0-1,1 1 1,1 0 0,0 1-1,0 0 1,1 1 0,1-1-1,1 2 1,0-1 0,1 1-1,0 0 1,2 0 0,-4 23 0,7-37-23,1 0 0,0-1 0,0 1 0,0 0 0,0 0 0,0-1 1,0 1-1,1 0 0,-1 0 0,1-1 0,-1 1 0,1 0 1,0 0-1,-1-1 0,1 1 0,0-1 0,0 1 0,0-1 0,0 1 1,1-1-1,-1 0 0,0 0 0,0 1 0,1-1 0,-1 0 1,2 1-1,1 0 30,1-1 0,-1 1 0,0-1 1,0 1-1,1-1 0,-1-1 0,1 1 1,-1-1-1,1 0 0,6 0 1,2-1 155,1 0 1,-1-1 0,0-1 0,0 0 0,0-1 0,19-8 0,-13 1-111,-2 0-1,1-1 0,-2 0 0,1-2 1,-2 0-1,0 0 0,-1-2 0,0 0 1,-1 0-1,-1-1 0,-1-1 0,14-26 1,-20 23-277,-15 24-45,-19 28 56,27-29 177,-30 52 0,26-25 44,6-28-34,0 0 0,1 0-1,-1-1 1,0 1 0,1 0-1,-1 0 1,0 0 0,1-1 0,-1 1-1,1 0 1,-1-1 0,1 1-1,-1 0 1,1-1 0,0 1-1,-1-1 1,1 1 0,0-1-1,-1 1 1,1-1 0,0 1 0,0-1-1,0 0 1,-1 1 0,1-1-1,0 0 1,0 0 0,1 1-1,8 0 53,0-1 1,0 1-1,0-1 0,0-1 0,0 0 0,0-1 0,0 0 0,0 0 0,-1-1 1,1 0-1,-1-1 0,1 0 0,10-6 0,15-11 115,62-46 1,-87 59-171,28-23 70,44-47 1,-59 54-116,-46 72-257,-12 21 579,33-64-252,0 0-1,1 0 0,0 0 1,-1 0-1,2 0 0,-1 0 1,0 0-1,1 0 1,0 1-1,0-1 0,1 0 1,1 9-1,0-11-10,-1-1-1,0 0 1,0 0-1,1 0 1,-1 0 0,1 0-1,0-1 1,-1 1-1,1 0 1,0-1 0,0 1-1,0-1 1,0 0-1,1 1 1,-1-1 0,0 0-1,0 0 1,1-1-1,-1 1 1,0 0-1,1-1 1,-1 1 0,1-1-1,-1 0 1,3 0-1,0 0 43,-1 1 0,0-1-1,0-1 1,0 1-1,0 0 1,0-1-1,0 0 1,0 0 0,0 0-1,0-1 1,0 1-1,0-1 1,0 0 0,4-3-1,5-9-171,0-1 0,-1 0 0,0-1 0,-2 0 0,0-1 0,0 0-1,-2-1 1,12-32 0,13-28-4953,15-21-6881,-14 38 394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366"/>
    </inkml:context>
    <inkml:brush xml:id="br0">
      <inkml:brushProperty name="width" value="0.025" units="cm"/>
      <inkml:brushProperty name="height" value="0.025" units="cm"/>
    </inkml:brush>
  </inkml:definitions>
  <inkml:trace contextRef="#ctx0" brushRef="#br0">208 0 12268,'0'0'1783,"-3"11"-225,-37 105 2658,8-25-1953,4 1-1,-18 107 0,-7 262-1718,52-452-527,0 16-39,0-20 73,1-12 106,-2-394 212,2 400-363,0 0 1,0 1-1,0-1 1,0 0-1,0 0 1,0 0-1,1 0 1,-1 0-1,0 0 1,1 1-1,-1-1 1,1 0-1,-1 0 1,0 0-1,1 1 1,0-1-1,-1 0 1,1 1 0,-1-1-1,1 0 1,0 1-1,0-1 1,-1 1-1,1-1 1,1 0-1,28-4 31,41 16-940,-57-8 270,16 2-2412,57 3 0,-7-11-4531,-33-3 1923</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1.886"/>
    </inkml:context>
    <inkml:brush xml:id="br0">
      <inkml:brushProperty name="width" value="0.025" units="cm"/>
      <inkml:brushProperty name="height" value="0.025" units="cm"/>
    </inkml:brush>
  </inkml:definitions>
  <inkml:trace contextRef="#ctx0" brushRef="#br0">145 36 6887,'0'0'9619,"-11"-7"-7195,-39-19-721,48 26-1614,0-1 1,-1 1-1,1-1 1,0 1-1,-1 0 0,1 0 1,-1 0-1,1 0 1,-1 0-1,1 0 1,0 1-1,-1-1 0,1 1 1,0 0-1,-1-1 1,1 1-1,0 0 1,0 1-1,0-1 0,0 0 1,0 1-1,0-1 1,0 1-1,0-1 1,0 1-1,1 0 0,-1 0 1,1 0-1,-1 0 1,-1 3-1,1-2-49,0 1 0,0-1-1,0 1 1,0 0 0,1-1 0,0 1 0,-1 0-1,2 0 1,-1 0 0,0 0 0,1 0 0,-1 0-1,1 0 1,0 0 0,1 0 0,0 6-1,1-5-34,0 0 1,1 0-1,-1-1 0,1 1 0,0-1 0,1 1 0,-1-1 0,1 0 0,0 0 0,7 6 0,53 33 14,-22-15-29,-23-14-60,0 2 0,-1 0 0,-1 1 0,0 1 0,19 27 1,-30-37 62,-1 0 0,0 0 1,-1 0-1,0 0 0,0 1 1,-1-1-1,0 1 0,0 0 0,-1 0 1,0 1-1,0-1 0,-1 0 1,-1 0-1,0 1 0,0-1 1,0 0-1,-3 11 0,0-14 145,1 0 0,-1 1 0,-1-1-1,1 0 1,-1 0 0,0-1 0,0 1-1,-1-1 1,0 0 0,0 0 0,0-1 0,0 1-1,-1-1 1,1 0 0,-1-1 0,0 1-1,-1-1 1,1 0 0,0-1 0,-1 1 0,0-1-1,1-1 1,-1 1 0,0-1 0,-10 0-1,16-1-95,-1 0 0,1 0 0,0 0 0,0 0 0,-1 0-1,1-1 1,0 1 0,0 0 0,0-1 0,0 1-1,-1-1 1,1 0 0,0 1 0,0-1 0,0 0 0,0 1-1,0-1 1,0 0 0,1 0 0,-1 0 0,0 0-1,0 0 1,1 0 0,-1 0 0,-1-2 0,1-1-5,-1-1 0,1 1 0,0 0 0,0-1 0,0 1 0,1 0 0,-1-8 0,2-5-81,0 0 0,1 1-1,5-20 1,-2 16-198,1 1 1,1-1-1,1 2 1,1-1-1,0 1 1,1 1 0,1 0-1,1 0 1,19-21-1,-20 26 156,0 1 0,1 1 0,-1-1 0,2 2 0,0 0 0,0 0-1,0 2 1,1-1 0,0 2 0,1 0 0,0 0 0,29-6 0,115-4 116,-114 14-510,-1-2 0,85-19 1,-119 20 97,1 0 1,-1 1 0,1 0 0,0 1 0,0 0 0,-1 0 0,1 2 0,0-1 0,0 1 0,0 1 0,-1 0 0,14 4 0,-8-3-1867,0 0 1,0-2-1,33 1 1,-9-2-2777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4.490"/>
    </inkml:context>
    <inkml:brush xml:id="br0">
      <inkml:brushProperty name="width" value="0.025" units="cm"/>
      <inkml:brushProperty name="height" value="0.025" units="cm"/>
    </inkml:brush>
  </inkml:definitions>
  <inkml:trace contextRef="#ctx0" brushRef="#br0">0 0 12075,'0'0'7463,"8"64"-7302,-5-37-1,-3 3-64,2-2-32,2 0 0,-4-2-705,0-5-1537,0-6-1601,0-4-2147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2.385"/>
    </inkml:context>
    <inkml:brush xml:id="br0">
      <inkml:brushProperty name="width" value="0.025" units="cm"/>
      <inkml:brushProperty name="height" value="0.025" units="cm"/>
    </inkml:brush>
  </inkml:definitions>
  <inkml:trace contextRef="#ctx0" brushRef="#br0">126 359 5701,'0'0'1378,"5"-11"-551,14-34-304,-19 44-453,1 0 0,-1 1 0,0-1 0,1 1 0,-1-1 0,0 0-1,1 1 1,-1-1 0,0 0 0,0 0 0,0 1 0,0-1 0,0 0 0,0 1 0,0-1-1,0 0 1,0 0 0,0 1 0,0-1 0,0 0 0,0 1 0,-1-1 0,1 0-1,0 1 1,0-1 0,-1 0 0,1 1 0,-1-1 0,1 0 0,0 1 0,-1-1-1,1 1 1,-1-1 0,0 1 0,1-1 0,-1 1 0,1 0 0,-1-1 0,0 1-1,1 0 1,-1-1 0,0 1 0,1 0 0,-1 0 0,0-1 0,1 1 0,-1 0 0,0 0-1,1 0 1,-1 0 0,0 0 0,0 0 0,1 0 0,-1 0 0,0 0 0,0 1-1,-37 8 2728,31-6-2217,-1 1 1,1 1-1,-1-1 1,1 1-1,1 0 0,-11 10 1,14-12-369,-1 1 1,1-1-1,1 1 1,-1-1-1,0 1 1,1 0-1,0 0 0,0 0 1,0 0-1,0 1 1,1-1-1,-1 0 1,1 1-1,-1 4 1,3-7-206,-1-1 0,0 1 0,1-1 0,-1 0 0,1 1 0,0-1 0,-1 0 0,1 1 0,0-1 0,0 0 0,-1 0 0,1 0 0,0 0 0,0 0 0,0 0 0,1 0 0,-1 0 0,0 0 0,0 0 0,0-1 0,1 1 0,-1 0 0,0-1 0,1 1 0,-1-1 0,0 0 0,1 1 0,-1-1 0,1 0 0,-1 0 0,0 0 0,1 0 0,-1 0 0,3 0 0,57-2 138,-60 1-140,19-2 37,0-1 1,0-2 0,-1 0-1,0-1 1,0 0 0,0-2 0,-1 0-1,22-16 1,-4 1-27,-1-2 0,58-57 0,-89 79-4,76-81-568,-73 76 145,-1 1 1,1-1-1,-1 0 1,-1-1-1,0 0 1,0 0-1,-1 0 1,4-13-1,-8 23 399,0-1 0,0 0 0,1 1 0,-1-1 0,0 1 0,0-1 0,0 0-1,0 1 1,0-1 0,0 0 0,0 1 0,0-1 0,0 0 0,0 1 0,0-1 0,0 0-1,0 1 1,0-1 0,-1 1 0,1-1 0,0 0 0,0 1 0,-1-1 0,1 1-1,0-1 1,-1 1 0,1-1 0,-1 1 0,1-1 0,-1 1 0,1-1 0,-1 0 0,-21 5 305,-23 25 555,38-21-614,1-1-1,-1 1 1,1 1-1,1-1 1,-1 1-1,2 0 0,-1 0 1,1 1-1,0-1 1,1 1-1,0 0 1,1 0-1,-2 19 0,3-23-181,1 1-1,0 0 0,1 0 0,-1 0 0,1 0 0,0-1 1,1 1-1,0 0 0,0-1 0,1 1 0,-1-1 0,1 0 0,1 0 1,-1 0-1,1 0 0,0-1 0,0 1 0,1-1 0,-1 0 1,1 0-1,8 5 0,1-1-16,-1-1-1,2 0 1,-1-1 0,1-1 0,0 0-1,0-1 1,0-1 0,1 0 0,0-1-1,0-1 1,0-1 0,0 0 0,17-1-1,-20 0-14,0-1 1,0 0-1,0-1 0,0-1 0,0 0 0,-1 0 0,1-1 0,-1-1 0,0 0 0,-1-1 0,1 0 0,-1-1 0,0 0 0,0 0 0,-1-1 0,13-13 0,-19 16-65,-1 1 0,0-1 0,0 1 0,0-1 0,0 0 0,-1 0 0,0 0 0,0 0 0,0 0 0,-1-1 0,1 1 0,-1-1 0,-1 1-1,1-1 1,-1-9 0,0 12 16,-1 1 0,1-1 0,-1 1 0,1-1 0,-1 1 0,0-1 0,0 1 0,0-1 0,0 1 0,-1 0 0,1-1 0,-1 1 0,1 0 0,-1 0 0,0 0 0,0 0 0,1 0 0,-1 1 0,-1-1 0,1 1 0,0-1 0,0 1-1,-1 0 1,1 0 0,0-1 0,-1 2 0,1-1 0,-1 0 0,0 1 0,1-1 0,-1 1 0,1-1 0,-4 1 0,1 0 67,0-1 0,1 1 0,-1 0 0,0 1 1,0-1-1,0 1 0,1 0 0,-1 0 0,0 0 0,1 0 0,-5 3 0,7-3-11,0 1-1,0-1 1,0 1 0,0-1-1,1 1 1,-1 0-1,1 0 1,-1 0-1,1 0 1,0 0-1,-1 0 1,1 0-1,0 0 1,0 0 0,1 0-1,-1 1 1,0-1-1,1 0 1,-1 1-1,1-1 1,0 0-1,0 1 1,0 4-1,1-5-27,-1 1 0,1 0 0,0-1 0,0 1-1,0-1 1,0 1 0,0-1 0,1 0 0,-1 1-1,1-1 1,0 0 0,-1 0 0,1 0-1,0 0 1,0 0 0,0 0 0,1-1 0,-1 1-1,0-1 1,1 1 0,-1-1 0,0 0 0,1 0-1,0 0 1,-1 0 0,6 0 0,5 3-929,1-1 0,0 0 0,27 1 0,9-3-5973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3.223"/>
    </inkml:context>
    <inkml:brush xml:id="br0">
      <inkml:brushProperty name="width" value="0.025" units="cm"/>
      <inkml:brushProperty name="height" value="0.025" units="cm"/>
    </inkml:brush>
  </inkml:definitions>
  <inkml:trace contextRef="#ctx0" brushRef="#br0">345 280 12300,'0'0'5076,"-2"-10"-1696,1 4-2821,1 4-442,0 0 0,0 0 0,0 0-1,0 0 1,0 0 0,-1 0 0,1 0 0,-1 1-1,1-1 1,-1 0 0,0 0 0,0 0 0,1 1-1,-1-1 1,0 0 0,-1 1 0,1-1 0,0 1-1,0-1 1,-1 1 0,1 0 0,-1-1 0,1 1 0,-1 0-1,1 0 1,-1 0 0,0 0 0,0 1 0,1-1-1,-1 0 1,-3 0 0,-7 1 3,1 0-1,0 0 1,-1 1 0,1 1-1,-1 0 1,1 1-1,0 0 1,0 0 0,0 1-1,1 1 1,-15 7 0,7-1-89,1 0 0,0 1 0,1 0 0,0 2 1,-21 22-1,32-30-15,0 0 0,1 0 0,-1 0 1,1 1-1,0-1 0,-3 10 0,7-15-18,-1 0 1,0 0-1,1 0 0,0 0 1,-1 0-1,1 0 0,0 0 1,-1 0-1,1 0 0,0 1 1,0-1-1,0 0 0,0 0 0,0 0 1,0 0-1,1 0 0,-1 1 1,0-1-1,0 0 0,1 0 1,-1 0-1,1 0 0,-1 0 1,1 0-1,-1 0 0,1 0 0,0 0 1,-1 0-1,1 0 0,0-1 1,0 1-1,0 0 0,0 0 1,-1-1-1,1 1 0,0 0 1,0-1-1,0 1 0,1-1 0,-1 0 1,0 1-1,0-1 0,0 0 1,0 1-1,0-1 0,0 0 1,2 0-1,16 1-2,0-1-1,0-1 1,0 0 0,-1-1-1,1-1 1,0-1-1,-1-1 1,0-1 0,0 0-1,-1-1 1,0-1 0,26-16-1,17-12 38,-2-4 1,53-46-1,-101 77-35,19-13-43,-2-1 0,0-1 0,-1-1 0,-2-2 0,25-33-1,-49 59 22,1 1 0,0-1 0,-1 0 0,1 0 0,-1 1 1,1-1-1,-1 0 0,1 0 0,-1 0 0,0 0 0,1 0 0,-1 0 0,0 1 0,0-1 0,0 0 0,0 0 0,1 0 0,-1 0 0,-1 0 0,1 0 0,0 0 0,0-1 0,-16 3-180,-25 23 52,22-9 236,0 2 1,2 0-1,-25 30 0,36-40-10,0 1-1,1 0 1,0 0-1,0 1 0,1-1 1,0 1-1,1 0 1,0 0-1,0 0 0,1 1 1,0-1-1,0 13 1,2-20-71,0 0 0,0 0 0,0 0 0,0 1 0,0-1 0,1 0 0,-1 0-1,1 0 1,0 0 0,-1 0 0,1 0 0,0 0 0,0 0 0,1 0 0,-1 0 0,0-1 0,0 1 0,1 0 0,-1-1 0,3 3 0,0-2 1,-1 0 0,1 0-1,-1 0 1,1 0 0,0-1-1,0 1 1,0-1 0,0 0 0,0 0-1,5 0 1,4 0 17,1 0 0,0-2 0,-1 1 0,1-1 0,24-6 0,-25 2-4,0 1-1,0-1 1,-1-1-1,14-8 0,-13 6-57,1 1-1,28-10 1,-42 17 36,1 0 0,-1 0 1,0 1-1,1-1 0,-1 0 1,1 0-1,-1 1 0,0-1 1,1 0-1,-1 1 0,0-1 0,1 0 1,-1 1-1,0-1 0,1 1 1,-1-1-1,0 1 0,0-1 1,0 0-1,1 1 0,-1-1 1,0 1-1,0-1 0,0 1 1,0-1-1,0 1 0,0-1 1,0 1-1,0-1 0,0 1 1,0-1-1,0 1 0,0-1 1,0 1-1,0-1 0,-1 1 1,1-1-1,0 1 0,-5 31 40,4-25-26,0-2-1,1-1 1,-1 0-1,1 0 0,0 0 1,0 0-1,1 1 0,-1-1 1,1 0-1,0 0 1,0 0-1,0 0 0,1 0 1,0 0-1,-1 0 1,1-1-1,0 1 0,1 0 1,-1-1-1,4 4 0,-2-3 3,1-1-1,0 1 0,0-1 0,0 0 0,0 0 0,1 0 0,-1-1 1,1 0-1,0 0 0,0 0 0,0-1 0,-1 0 0,8 1 0,2-1 13,-1 0 0,1 0-1,0-1 1,-1-1 0,1-1-1,-1 0 1,1 0 0,-1-2 0,0 0-1,25-10 1,-34 11-37,0 1 0,0-1 1,-1 0-1,1 0 0,-1 0 1,0 0-1,1-1 0,-2 0 1,1 0-1,0 0 0,-1 0 0,0 0 1,0-1-1,0 1 0,0-1 1,-1 0-1,0 0 0,0 0 0,0 0 1,-1 0-1,0-1 0,0 1 1,0 0-1,0-1 0,-1 1 1,0 0-1,0-1 0,0 1 0,-1-1 1,0 1-1,0 0 0,-3-9 1,1 6-13,0 1 0,-1 0 1,1 0-1,-1 0 0,-1 0 1,0 0-1,-6-7 1,5 7 39,0 0 0,1-1 1,-1 0-1,-6-15 0,12 23-6,0-1 0,-1 1 0,1-1 0,0 1 0,0-1 0,0 1 0,0-1 0,0 1 0,0-1 0,0 1 0,0-1 0,0 1 0,0-1 0,0 1 0,0-1 0,0 1 0,0-1-1,0 1 1,0-1 0,0 1 0,0 0 0,1-1 0,-1 1 0,0-1 0,0 1 0,1-1 0,-1 1 0,0 0 0,1-1 0,-1 1 0,0 0 0,1-1 0,-1 1 0,0 0 0,1-1 0,-1 1 0,1 0 0,-1 0 0,1 0 0,-1-1 0,1 1 0,0 0 0,23-2 115,-19 2-135,107 0-33,69-2-3722,-71-5-3103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539"/>
    </inkml:context>
    <inkml:brush xml:id="br0">
      <inkml:brushProperty name="width" value="0.025" units="cm"/>
      <inkml:brushProperty name="height" value="0.025" units="cm"/>
    </inkml:brush>
  </inkml:definitions>
  <inkml:trace contextRef="#ctx0" brushRef="#br0">13 8 18129,'0'0'4495,"1"15"-3587,6 563 2992,-7-525-3861,3-213-4158,1 53 565,-20-203 1,11 288 4365,1 26 379,1 37 153,4 1-225,1 1 0,12 64 0,-10-87-719,1 0 0,1 0-1,1 0 1,0-1 0,2 0 0,0 0 0,16 23-1,-23-38-352,0-1-1,0 0 1,0 0-1,1 0 1,-1-1 0,1 1-1,-1 0 1,1-1-1,0 0 1,0 0-1,0 1 1,0-2-1,1 1 1,-1 0-1,0-1 1,1 1-1,-1-1 1,1 0-1,0 0 1,-1-1-1,1 1 1,0-1-1,-1 0 1,1 1-1,0-2 1,6 0-1,-4-1 97,0 0-1,0 0 0,-1-1 0,1 0 1,-1 0-1,1-1 0,-1 0 0,0 0 1,0 0-1,-1 0 0,1-1 0,-1 1 1,0-1-1,6-10 0,0-1-40,-1 0-1,-1 0 1,0-1-1,-1-1 1,-1 1 0,-1-1-1,-1 0 1,4-23-1,-3-3-83,-2-1-1,-4-55 1,1 94-43,-4-39-285,3 43 287,1 0 0,0 0 0,-1 0 0,0 0 0,1 1 0,-1-1 0,0 0 0,0 0 0,0 1 0,0-1 0,0 0 0,0 1-1,0-1 1,-1 1 0,1 0 0,-1-1 0,1 1 0,-1 0 0,-2-2 0,3 3 10,0 0 0,0 0 0,1 1 0,-1-1-1,0 0 1,0 0 0,0 0 0,1 1 0,-1-1 0,0 0-1,0 1 1,1-1 0,-1 1 0,0-1 0,1 1 0,-1-1 0,0 1-1,1-1 1,-1 1 0,1 0 0,-1-1 0,1 1 0,-1 0-1,1 0 1,0-1 0,-1 1 0,1 0 0,0 0 0,0-1 0,-1 1-1,1 0 1,0 0 0,0 0 0,0 0 0,0-1 0,0 1-1,0 1 1,-5 37-186,5-39 193,-1 17-210,1 0 0,1-1 0,0 1-1,2-1 1,-1 1 0,2-1 0,0 0 0,1 0-1,1 0 1,13 24 0,-15-31-244,1-1 0,1 0 0,0-1 0,0 1 1,0-1-1,1 0 0,0-1 0,14 11 0,-15-13-225,1 0-1,-1-1 0,1 0 0,0 0 0,1 0 0,-1-1 0,0 0 0,1 0 1,-1-1-1,1 0 0,-1 0 0,10-1 0,-13-1 583,1 0 1,0 0-1,-1 0 0,1-1 0,-1 1 0,0-1 1,1 0-1,-1-1 0,0 1 0,0-1 0,0 1 1,-1-1-1,1-1 0,-1 1 0,1 0 0,-1-1 1,0 1-1,0-1 0,-1 0 0,4-7 0,18-35 2160,-13 15 3330,-9 28-646,-3 12-4613,-2 6 310,2-1 0,0 1 0,0 0 0,2-1 0,3 25 0,-4-35-389,1-1 1,0 0-1,0 0 0,1 0 1,-1 0-1,1 0 1,-1 0-1,1 0 0,0 0 1,0-1-1,0 1 0,0 0 1,1-1-1,-1 0 0,1 0 1,-1 0-1,1 0 1,0 0-1,0 0 0,0-1 1,0 1-1,0-1 0,0 0 1,0 0-1,0 0 1,1 0-1,-1 0 0,0-1 1,0 0-1,6 0 0,0 0 47,-1-1-1,1 0 1,-1 0-1,1-1 1,-1-1-1,0 1 1,0-1-1,0 0 1,0-1-1,-1 0 1,1 0-1,-1-1 1,0 0-1,0 0 1,-1-1-1,0 0 1,9-10-1,-8 9-151,0-1-1,0 0 0,-1 0 1,-1-1-1,1 1 1,-1-1-1,-1-1 1,0 1-1,0-1 0,-1 1 1,0-1-1,0 0 1,-1 0-1,1-14 1,-19 75-468,15-43 554,0-1 0,1 1 0,0-1 0,0 0 0,1 1-1,0-1 1,0 1 0,1-1 0,0 0 0,0 0 0,0 0-1,5 7 1,-5-10-77,0-1 0,1 1 0,0-1 0,0 0 0,0 0 0,0 0 0,0 0 0,1-1 0,-1 1 0,1-1 0,0 0 0,0 0 0,0 0 0,0-1 0,0 1 0,0-1 0,0 0 0,0 0 0,0-1-1,1 1 1,-1-1 0,7 0 0,-6 0-365,0 0 0,0 0 0,0 0 0,0-1 0,0 0 0,0 0 0,6-2 0,-7 1-246,-1 1-1,1-1 1,-1 0 0,1-1-1,-1 1 1,0 0 0,0-1-1,0 0 1,0 0 0,2-3-1,20-27-7786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4.931"/>
    </inkml:context>
    <inkml:brush xml:id="br0">
      <inkml:brushProperty name="width" value="0.025" units="cm"/>
      <inkml:brushProperty name="height" value="0.025" units="cm"/>
    </inkml:brush>
  </inkml:definitions>
  <inkml:trace contextRef="#ctx0" brushRef="#br0">43 1 13421,'-2'9'4345,"-6"28"-2297,-2 9 913,-5 52 0,13-80-2161,-3 136 1952,5-140-2717,1 0 1,0 0-1,2 0 1,-1 0-1,2-1 0,0 1 1,0-1-1,11 20 1,-14-31-29,1 0-1,-1 0 1,1-1 0,-1 1 0,1-1 0,0 0-1,-1 1 1,1-1 0,0 0 0,0 0 0,0 0 0,0 0-1,0 0 1,0-1 0,0 1 0,0-1 0,1 1 0,-1-1-1,0 0 1,0 0 0,0 0 0,0 0 0,1 0 0,-1 0-1,0 0 1,0-1 0,0 1 0,0-1 0,0 0 0,3-1-1,8-2-2,-1-1-1,0-1 0,17-10 0,-1-1-789,-1-1 0,0-1 0,40-40 0,-72 65 211,-4 2 676,1 0-1,0 1 1,0 0 0,1 0-1,0 0 1,1 1 0,0 0 0,1 1-1,-6 14 1,11-24-62,0 0 0,0 0 0,0 1 0,0-1 0,0 0 0,0 0 0,0 0 0,1 1 0,-1-1 0,1 0 0,-1 0 0,1 0 0,-1 0 0,1 0 0,0 0 0,-1 0 1,1 0-1,0 0 0,0 0 0,0 0 0,-1 0 0,1-1 0,0 1 0,0 0 0,0-1 0,0 1 0,1 0 0,-1-1 0,0 1 0,0-1 0,0 0 0,0 1 0,1-1 0,1 0 0,48 7 871,-45-7-736,39 3-90,0-2-1,1-2 0,-1-2 0,86-16 1,-131 18-125,34-11-2251,-21 0-641,-10-5-3300,-8-2-2869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268"/>
    </inkml:context>
    <inkml:brush xml:id="br0">
      <inkml:brushProperty name="width" value="0.025" units="cm"/>
      <inkml:brushProperty name="height" value="0.025" units="cm"/>
    </inkml:brush>
  </inkml:definitions>
  <inkml:trace contextRef="#ctx0" brushRef="#br0">1 23 15855,'0'0'7463,"56"-13"-6566,-5 7 544,19 4-352,3 1-800,5 1-321,3 0-1954,-10 1-3043,-3 6-6342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5.642"/>
    </inkml:context>
    <inkml:brush xml:id="br0">
      <inkml:brushProperty name="width" value="0.025" units="cm"/>
      <inkml:brushProperty name="height" value="0.025" units="cm"/>
    </inkml:brush>
  </inkml:definitions>
  <inkml:trace contextRef="#ctx0" brushRef="#br0">1 182 20531,'0'0'1682,"10"2"42,1 1-1423,1-2 0,0 1 0,0-2 0,0 0 0,0 0 0,-1-1 0,1 0 0,0-1 0,0 0 0,-1-1 0,0-1 0,17-6 0,-17 4-169,0 0 0,0-1-1,-1 0 1,0 0-1,18-18 1,-24 21-114,0 0 1,-1 0-1,1-1 0,-1 0 1,0 1-1,-1-1 1,1 0-1,-1 0 0,0 0 1,0-1-1,0 1 0,-1 0 1,0-1-1,0 1 1,0-10-1,0 15-25,-1-1 0,0 0-1,0 0 1,0 0 0,0 1 0,-1-1-1,1 0 1,0 0 0,0 1-1,0-1 1,-1 0 0,1 0 0,0 1-1,0-1 1,-1 0 0,1 1 0,-1-1-1,1 0 1,-1 1 0,1-1 0,-1 0-1,1 1 1,-1-1 0,0 1 0,1-1-1,-1 1 1,0 0 0,1-1 0,-1 1-1,-1-1 1,0 1-31,-1 0 1,1-1-1,0 1 0,0 1 0,-1-1 1,1 0-1,0 0 0,0 1 0,0-1 1,0 1-1,-3 1 0,-2 1-54,1 0 0,-1 0-1,1 0 1,0 1 0,0 0-1,-9 8 1,9-5 158,0 0 0,0 1 0,1-1-1,0 1 1,1 0 0,-1 0 0,2 1-1,-1-1 1,-3 16 0,6-21-44,0 0 0,1-1 0,0 1 0,-1 0 0,1-1-1,0 1 1,0 0 0,1-1 0,-1 1 0,1 0 0,-1-1 0,1 1 0,0-1 0,0 1 0,0-1-1,0 1 1,0-1 0,0 1 0,1-1 0,-1 0 0,1 0 0,0 0 0,0 0 0,0 0-1,0 0 1,0 0 0,0-1 0,0 1 0,0-1 0,1 1 0,-1-1 0,0 0 0,1 0 0,-1 0-1,1 0 1,5 0 0,8 3 98,0-1-1,0 0 1,0-1-1,1-1 1,-1-1-1,25-2 1,95-23 132,-94 16-476,68-7 0,-107 16 237,-1 0-1,1 0 1,-1 1 0,1-1 0,-1 1 0,0-1 0,1 1-1,-1 0 1,0 0 0,0 0 0,1 0 0,-1 1 0,0-1-1,0 0 1,0 1 0,-1 0 0,1-1 0,0 1 0,-1 0-1,1 0 1,-1 0 0,1 0 0,-1 0 0,0 0 0,0 0-1,0 1 1,1 3 0,0-3 30,-1 0 0,0 0 0,1 0 0,0 0 0,0 0-1,0-1 1,0 1 0,0-1 0,0 1 0,1-1 0,-1 0 0,1 1 0,0-1 0,-1-1-1,1 1 1,0 0 0,0-1 0,0 1 0,5 0 0,48 3-1025,-20-8-2483,0-4-3806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080"/>
    </inkml:context>
    <inkml:brush xml:id="br0">
      <inkml:brushProperty name="width" value="0.025" units="cm"/>
      <inkml:brushProperty name="height" value="0.025" units="cm"/>
    </inkml:brush>
  </inkml:definitions>
  <inkml:trace contextRef="#ctx0" brushRef="#br0">0 1 13421,'0'0'9684,"3"12"-7939,11 151 3279,-14-160-4985,1 1 1,0-1-1,0 1 1,0 0-1,1-1 1,-1 0-1,1 1 1,0-1 0,0 0-1,0 0 1,0 0-1,0 0 1,1 0-1,-1 0 1,1-1-1,0 0 1,0 1 0,5 3-1,-2-4-11,0 1-1,-1-1 1,1 0-1,0-1 1,0 1 0,0-1-1,0 0 1,1 0-1,-1-1 1,9 0 0,2-2 9,0 0 0,0-1-1,-1-1 1,1 0 0,-1-1 0,0-1 0,21-11 0,-8 0-33,-1-1 0,50-44-1,-51 39-452,-27 22 432,0 1-1,0 0 0,1-1 0,-1 1 0,0 0 0,0-1 0,1 1 0,-1 0 0,0 0 0,1-1 0,-1 1 0,0 0 0,1 0 0,-1 0 1,0-1-1,1 1 0,-1 0 0,0 0 0,1 0 0,-1 0 0,1 0 0,-1 0 0,0 0 0,1 0 0,-1 0 0,0 0 0,1 0 0,-1 0 1,1 0-1,-1 0 0,0 0 0,1 0 0,-1 0 0,0 0 0,1 1 0,-1-1 0,0 0 0,1 0 0,-1 0 0,0 1 0,1-1 1,-1 0-1,0 0 0,1 1 0,-1-1 0,0 0 0,0 1 0,0-1 0,1 0 0,-1 1 0,0-1 0,0 0 0,0 1 0,0-1 0,1 0 1,-1 1-1,0-1 0,0 1 0,0-1 0,0 1 0,1 37-2,2 1 130,-1-37-103,0 1 1,0-1-1,1 1 0,-1-1 1,1 0-1,0 0 0,-1-1 1,1 1-1,0 0 0,0-1 1,0 0-1,0 1 0,1-1 1,-1-1-1,0 1 0,0 0 1,1-1-1,-1 1 0,4-1 1,73 0 16,-64-1-46,0 0-539,-1-1-1,0 0 0,1-1 1,-1 0-1,19-8 0,-23 6-1039,0 1 0,0-2 0,-1 1-1,14-11 1,7-11-5520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421"/>
    </inkml:context>
    <inkml:brush xml:id="br0">
      <inkml:brushProperty name="width" value="0.025" units="cm"/>
      <inkml:brushProperty name="height" value="0.025" units="cm"/>
    </inkml:brush>
  </inkml:definitions>
  <inkml:trace contextRef="#ctx0" brushRef="#br0">76 19 7655,'0'0'8841,"-9"9"-5863,6-6-2844,-39 51 3167,39-49-2954,0 0 0,0 0 1,1 0-1,0 1 0,0-1 0,0 0 1,1 1-1,0-1 0,0 1 1,0 0-1,1-1 0,0 12 0,0-16-330,1 1-1,-1-1 0,0 0 0,1 1 1,-1-1-1,1 0 0,-1 0 0,1 1 1,0-1-1,0 0 0,-1 0 1,1 0-1,0 0 0,0 0 0,0 0 1,0 0-1,0 0 0,0 0 0,1 0 1,-1 0-1,2 0 0,1 1 5,0 0-1,1-1 0,-1 0 0,0 0 1,0 0-1,1 0 0,4 0 1,2-1 8,-1 0 0,1-1-1,-1 0 1,0 0 0,18-5 0,-17 1-53,0 0 0,0 0-1,0-1 1,0-1-1,-1 0 1,0 0 0,-1-1-1,12-11 1,-17 15-46,-1 1-1,1-1 1,0 0 0,-1 0-1,0 0 1,0-1 0,-1 1 0,1-1-1,-1 0 1,0 1 0,0-1-1,0 0 1,-1 0 0,0 0-1,0 0 1,0 0 0,0-1-1,-1 1 1,0 0 0,0 0-1,0 0 1,-2-7 0,2 12 63,0-1 0,0 1-1,0-1 1,0 1 0,0 0 0,-1-1 0,1 1 0,0 0-1,0-1 1,0 1 0,-1 0 0,1-1 0,0 1 0,0 0-1,-1-1 1,1 1 0,0 0 0,0 0 0,-1-1 0,1 1-1,0 0 1,-1 0 0,1 0 0,0-1 0,-1 1 0,1 0-1,-1 0 1,1 0 0,0 0 0,-1 0 0,1 0 0,-1 0-1,1 0 1,0 0 0,-1 0 0,-14 9 38,-8 18 276,21-24-241,0 1-1,1-1 1,-1 1-1,0-1 1,1 1 0,0-1-1,0 1 1,0 0-1,1 0 1,-1 0-1,1 0 1,0-1 0,0 1-1,0 0 1,0 0-1,1 0 1,0 0 0,-1-1-1,1 1 1,1 0-1,-1 0 1,0-1 0,1 1-1,2 3 1,0-3-50,-1 0 0,1-1 0,0 1 0,1 0 0,-1-1 0,0 0 0,1 0-1,0-1 1,0 1 0,0-1 0,0 0 0,0 0 0,0-1 0,0 1 0,1-1 0,8 0 0,3 2-816,0-2-1,1 0 1,-1-1 0,27-4-1,-33 2-1063,0 0-1,0-1 1,0-1-1,17-6 0,22-17-8694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6.789"/>
    </inkml:context>
    <inkml:brush xml:id="br0">
      <inkml:brushProperty name="width" value="0.025" units="cm"/>
      <inkml:brushProperty name="height" value="0.025" units="cm"/>
    </inkml:brush>
  </inkml:definitions>
  <inkml:trace contextRef="#ctx0" brushRef="#br0">234 1 14286,'0'0'7366,"-64"67"-4707,32-30-289,2 2-608,0-1-513,5-4-704,4-2-481,8-6-128,6-6-577,1-3-224,0-8-704,6-18-9033,0-15 6406,0-9-2146</inkml:trace>
  <inkml:trace contextRef="#ctx0" brushRef="#br0" timeOffset="1">25 85 14061,'0'0'10827,"54"45"-9995,-29-22-255,5-3-321,6 3-160,3-5-160,3-1-1441,-10-5-1090,2-7-3394,-6-5-2788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134"/>
    </inkml:context>
    <inkml:brush xml:id="br0">
      <inkml:brushProperty name="width" value="0.025" units="cm"/>
      <inkml:brushProperty name="height" value="0.025" units="cm"/>
    </inkml:brush>
  </inkml:definitions>
  <inkml:trace contextRef="#ctx0" brushRef="#br0">1 0 14734,'0'0'10794,"4"70"-10474,-3-43-223,11 1-290,-1-3-1921,2-7-3139,4-4-5285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5.153"/>
    </inkml:context>
    <inkml:brush xml:id="br0">
      <inkml:brushProperty name="width" value="0.025" units="cm"/>
      <inkml:brushProperty name="height" value="0.025" units="cm"/>
    </inkml:brush>
  </inkml:definitions>
  <inkml:trace contextRef="#ctx0" brushRef="#br0">1 164 14318,'0'0'6085,"-1"-10"-4136,1 2-1656,0 0 0,0 1 1,1-1-1,0 1 0,0 0 1,1-1-1,0 1 0,5-13 1,-5 16-158,0-1 0,0 1 0,1-1 0,0 1 0,-1 0 0,2 0 0,-1 0-1,0 1 1,1-1 0,-1 1 0,1 0 0,0-1 0,0 2 0,1-1 0,-1 1 0,0-1 0,8-2 0,-2 3-169,-1 0-1,1 1 1,-1 0-1,1 0 1,0 1-1,0 0 0,-1 1 1,14 2-1,-20-3 8,1 1 0,-1 0 0,1 0-1,-1 0 1,0 1 0,1-1 0,-1 1-1,0 0 1,0 0 0,0 0-1,4 4 1,-5-5 19,-1 1 0,0-1 0,0 1-1,0-1 1,0 1 0,0 0 0,-1-1 0,1 1-1,0 0 1,-1 0 0,1 0 0,-1-1-1,0 1 1,0 0 0,1 0 0,-1 0 0,0 0-1,-1 0 1,1 0 0,0-1 0,0 1 0,-1 0-1,0 2 1,-1-1 69,0 0-1,0 0 0,0 0 0,0 0 1,-1-1-1,1 1 0,-1-1 1,0 1-1,1-1 0,-1 0 1,0 0-1,0-1 0,0 1 1,-1-1-1,-3 2 0,-52 18 816,20-14-306,15-2-1598,51-4-12408,-9-1 6923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7.837"/>
    </inkml:context>
    <inkml:brush xml:id="br0">
      <inkml:brushProperty name="width" value="0.025" units="cm"/>
      <inkml:brushProperty name="height" value="0.025" units="cm"/>
    </inkml:brush>
  </inkml:definitions>
  <inkml:trace contextRef="#ctx0" brushRef="#br0">9 0 13229,'0'0'6165,"-1"12"-3741,-2 30-669,0-12-271,2 0 1,2 48 0,0-75-1479,0 0 1,1 0 0,-1 0 0,0 0 0,1-1 0,-1 1-1,1 0 1,0-1 0,0 0 0,0 1 0,0-1 0,1 0 0,-1 0-1,0 0 1,1 0 0,0-1 0,-1 1 0,1-1 0,0 1-1,0-1 1,0 0 0,0 0 0,0 0 0,0-1 0,0 1 0,0-1-1,0 0 1,0 1 0,3-2 0,7 2-10,-1 0-1,0-1 1,1-1-1,-1 0 1,0-1-1,16-4 1,-13 0-117,-1-1 1,1 0-1,-2 0 1,1-1-1,-1-1 0,22-19 1,-18 14-834,0 1 1,34-18 0,-51 31 911,1 0 0,-1 1 0,1-1 0,-1 0 0,1 1 0,-1-1 0,0 1 0,1-1 0,-1 1-1,0-1 1,1 1 0,-1-1 0,0 1 0,0-1 0,1 1 0,-1-1 0,0 1 0,0-1 0,0 1 0,0 0 0,0-1 0,0 1 0,0-1 0,0 1 0,0 0 0,0-1 0,0 1 0,0 0 0,1 31 538,-1-20-290,0-9-122,1 0 0,-1 0 0,1 0 0,0 0 0,0 0 0,0-1 0,0 1 0,0 0 0,1-1 0,-1 1 0,1 0 0,-1-1 0,1 0-1,0 1 1,0-1 0,0 0 0,1 0 0,2 2 0,1 0 30,-1-1 0,1 0-1,0 0 1,0-1 0,0 1 0,0-1-1,1-1 1,7 2 0,4-1-26,0 0 0,0-2 0,-1 0 0,1-1 1,26-4-1,-24 0-275,-1-1-1,1-1 1,-2 0 0,1-2 0,19-11-1,-17 8-397,1 1-1,43-14 0,-58 23 721,1 1 0,-1 0 0,1 1 0,-1 0 0,1 0 0,-1 1 0,1 0 0,-1 0 0,1 0 0,10 5 0,38 4 540,-36-9-703,0 0 0,0-2-1,0 0 1,0-1 0,0-1-1,0-1 1,0-1 0,-1-1-1,0 0 1,0-2-1,-1 0 1,1-1 0,-2-1-1,0 0 1,25-21 0,-39 29 16,1 0 0,-1 0 0,0 0 1,0 1-1,1-1 0,-1 1 0,1 0 0,-1 0 1,1 0-1,0 0 0,-1 0 0,1 1 0,0 0 1,-1 0-1,1 0 0,0 0 0,0 0 0,-1 1 1,1 0-1,-1-1 0,1 1 0,0 1 0,-1-1 1,0 0-1,1 1 0,4 3 0,9 6 92,-1 0-1,0 0 1,26 28 0,-25-24-80,10 9-101,-1 0 0,-1 1 0,-1 2 0,-1 0 0,-2 2 0,19 32 0,-37-55 123,0 1-1,0-1 1,-1 1-1,0-1 1,-1 1-1,1 0 1,-2 0-1,1 0 1,0 0-1,-1 0 0,-1 0 1,1-1-1,-1 1 1,0 0-1,0 0 1,-1 0-1,0-1 1,0 1-1,-1-1 1,0 1-1,0-1 1,0 0-1,-1 0 1,0 0-1,0-1 0,-1 1 1,1-1-1,-1 0 1,0 0-1,0-1 1,-1 0-1,0 0 1,1 0-1,-1 0 1,0-1-1,-1 0 1,1 0-1,-1-1 1,1 1-1,-1-2 0,0 1 1,0-1-1,1 0 1,-1 0-1,0-1 1,0 0-1,-13-1 1,18 1-15,0 0 0,0-1 0,0 1 0,0-1 0,1 1 1,-1-1-1,0 0 0,0 0 0,0 1 0,1-1 0,-1 0 0,1-1 0,-1 1 1,0 0-1,1 0 0,0-1 0,-1 1 0,1-1 0,0 1 0,0-1 0,-2-2 1,1 0-3,0-1 0,1 1 0,-1-1 0,1 0 0,0 1 0,0-1 0,0 0 0,1-7 0,0-5-44,0 1 0,2-1 0,0 1-1,6-19 1,-1 8-202,2 1 1,1 0-1,0 0 0,2 1 0,2 1 0,0 0 0,1 1 0,22-26 0,-26 36 255,0 0 0,1 1 0,0 1 1,1 0-1,1 0 0,0 1 0,0 1 0,0 0 0,1 1 0,1 1 0,-1 0 1,1 1-1,0 1 0,28-5 0,64 5-2786,-61 5-3806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9:59.632"/>
    </inkml:context>
    <inkml:brush xml:id="br0">
      <inkml:brushProperty name="width" value="0.025" units="cm"/>
      <inkml:brushProperty name="height" value="0.025" units="cm"/>
    </inkml:brush>
  </inkml:definitions>
  <inkml:trace contextRef="#ctx0" brushRef="#br0">250 280 12588,'-33'71'1310,"4"1"0,2 1 0,4 2 0,-16 88 0,0 109 938,-9 546-1,42-685-2011,2-80 75,2 0 0,2 0-1,9 61 1,-6-103-309,0 0 0,0 0-1,2 0 1,-1-1 0,1 0 0,0 0 0,1 0 0,1-1 0,-1 1 0,1-1 0,1-1 0,0 0 0,0 0-1,0 0 1,1-1 0,0 0 0,1-1 0,19 11 0,15 4 5,1-1-1,1-2 1,52 12 0,-54-16-6,64 15-201,1-5 1,1-5-1,1-4 1,0-5-1,166-7 0,563-80-1362,-643 52 1471,1059-106 74,9 72 39,-12 71 6491,-1253-44-5701,0 23-861,1 0 0,1 0 0,0 0 0,0 1 0,0-1 0,1 0 1,0 1-1,6-9 0,41-69-160,-20 36 217,5-17-187,-4-2-1,-3-1 1,-2-1 0,-4-1-1,-3-1 1,16-128-1,-16 0-897,-9-253-1,-11 388 1112,-3 1 0,-3-1 0,-2 1 0,-4 1 0,-2 0 0,-3 1 0,-29-68 0,46 129-34,0 0 0,0-1-1,0 1 1,-1 0 0,1 0-1,-1-1 1,1 1 0,-1 0 0,0 1-1,1-1 1,-1 0 0,0 0 0,0 1-1,0-1 1,-1 1 0,1 0-1,0-1 1,0 1 0,-1 0 0,1 0-1,-1 1 1,1-1 0,-1 0-1,1 1 1,-1 0 0,-4-1 0,2 0-9,-597-77-407,513 70 442,-1404-47-49,651 39 46,833 16-22,-734-18-6,1 51-1,516-7-35,-69 7-1359,99-22-4297,142-11 733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580"/>
    </inkml:context>
    <inkml:brush xml:id="br0">
      <inkml:brushProperty name="width" value="0.025" units="cm"/>
      <inkml:brushProperty name="height" value="0.025" units="cm"/>
    </inkml:brush>
  </inkml:definitions>
  <inkml:trace contextRef="#ctx0" brushRef="#br0">1 504 13933,'0'0'7719,"102"-9"-6629,-14-11-354,20-8-351,14-6-289,8-7 32,-5-7-160,-7-2 64,-20 0-32,-9 0-32,-25 2-769,-22 2-1281,-29 3-2274,-13 6-5029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0.939"/>
    </inkml:context>
    <inkml:brush xml:id="br0">
      <inkml:brushProperty name="width" value="0.025" units="cm"/>
      <inkml:brushProperty name="height" value="0.025" units="cm"/>
    </inkml:brush>
  </inkml:definitions>
  <inkml:trace contextRef="#ctx0" brushRef="#br0">881 0 13229,'-40'10'1020,"1"1"1,0 2 0,1 2 0,0 1 0,1 2-1,1 1 1,1 2 0,-55 44 0,-146 140 845,183-152-1798,2 3 1,-51 69-1,98-119-60,-1-1 18,1 0 0,0 1 0,0-1 1,0 1-1,1 0 0,0 0 0,0 0 0,1 0 1,-1 0-1,1 1 0,1-1 0,-1 1 1,1-1-1,0 1 0,0 12 0,2-17-23,-1 0 0,1-1 0,-1 1 0,1 0 0,0-1 0,0 1 0,0-1 0,0 1 0,0-1 0,0 1 0,0-1 0,0 0 0,1 0 0,-1 0 0,0 1 0,1-1 0,-1 0 0,1-1 0,-1 1 0,1 0 0,0 0 0,-1-1 0,1 1 0,0-1 0,-1 1 0,5-1 0,53 4 25,-45-4-9,211-7-1846,263-43 0,-484 50 1750,129-19-5123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559"/>
    </inkml:context>
    <inkml:brush xml:id="br0">
      <inkml:brushProperty name="width" value="0.025" units="cm"/>
      <inkml:brushProperty name="height" value="0.025" units="cm"/>
    </inkml:brush>
  </inkml:definitions>
  <inkml:trace contextRef="#ctx0" brushRef="#br0">232 279 13773,'0'0'3513,"-9"-4"-2067,5 3-1370,1-1 0,-1 1-1,0 0 1,0 0 0,0 0 0,0 0-1,0 1 1,0-1 0,0 1-1,0 0 1,0 0 0,0 1-1,0-1 1,0 1 0,0 0-1,0 0 1,1 0 0,-1 1 0,0-1-1,0 1 1,1 0 0,-1 0-1,1 0 1,0 0 0,0 1-1,0-1 1,-6 7 0,-2 2 203,0 1 0,1 0 1,0 1-1,1 1 0,0-1 0,1 1 1,1 1-1,0-1 0,1 1 0,0 0 1,2 1-1,0-1 0,0 1 0,1 0 1,0 28-1,2-43-270,1 1 0,0 0 0,0 0 0,0 0 1,1-1-1,-1 1 0,0 0 0,1 0 0,-1-1 0,1 1 0,0 0 1,-1-1-1,1 1 0,0 0 0,0-1 0,0 1 0,0-1 0,0 0 0,0 1 1,1-1-1,-1 0 0,0 1 0,1-1 0,-1 0 0,1 0 0,-1 0 0,1-1 1,0 1-1,-1 0 0,1 0 0,0-1 0,-1 1 0,1-1 0,0 0 1,0 1-1,-1-1 0,1 0 0,0 0 0,0 0 0,0 0 0,-1-1 0,3 1 1,5-1-8,-1-1 1,0 0 0,0 0-1,1-1 1,-1 0-1,-1 0 1,1-1 0,7-4-1,4-4-107,-1-1-1,-1-1 1,0-1 0,-1 0-1,-1-1 1,0-1-1,-1 0 1,-1-1-1,-1 0 1,0-1 0,-1-1-1,-1 1 1,-1-2-1,-1 1 1,10-41-1,-16 32-216,-2 29 321,0 1 0,0-1 1,0 0-1,0 0 0,0 0 1,0 0-1,0 0 1,0 1-1,0-1 0,0 0 1,0 0-1,0 0 0,0 0 1,0 0-1,0 0 0,0 1 1,0-1-1,0 0 1,0 0-1,0 0 0,0 0 1,-1 0-1,1 0 0,0 0 1,0 0-1,0 1 1,0-1-1,0 0 0,0 0 1,0 0-1,-1 0 0,1 0 1,0 0-1,0 0 0,0 0 1,0 0-1,0 0 1,0 0-1,-1 0 0,1 0 1,0 0-1,0 0 0,0 0 1,0 0-1,0 0 0,-1 0 1,1 0-1,0 0 1,0 0-1,0 0 0,0 0 1,0 0-1,0 0 0,-1 0 1,1 0-1,0-1 1,0 1-1,0 0 0,0 0 1,0 0-1,0 0 0,0 0 1,0 0-1,0 0 0,-1 0 1,1-1-1,0 1 1,0 0-1,-18 48 447,16-38-389,-1 1 144,1-1 0,0 1 0,1-1 0,0 1 0,1 15 0,0-24-178,0 0 1,0 0-1,1 0 0,-1 0 0,1 0 1,-1 0-1,1 0 0,0-1 0,0 1 1,0 0-1,0 0 0,0 0 0,0-1 1,1 1-1,-1-1 0,0 1 1,1-1-1,-1 1 0,1-1 0,0 0 1,-1 0-1,1 0 0,0 0 0,0 0 1,0 0-1,0 0 0,-1-1 0,1 1 1,0 0-1,0-1 0,0 0 0,1 0 1,-1 1-1,2-1 0,4 0-16,-1-1 0,1 1-1,-1-1 1,1 0 0,-1-1-1,1 0 1,-1 0 0,0 0-1,0-1 1,0 0 0,0-1 0,0 0-1,-1 0 1,1 0 0,-1-1-1,0 1 1,-1-1 0,1-1-1,-1 1 1,5-7 0,-3 3-138,-1 0-1,0 0 1,0-1 0,-1 1-1,0-1 1,0-1 0,-1 1-1,-1 0 1,0-1 0,0 0-1,-1 0 1,-1 0 0,1-14 0,-2 25 123,1 0 0,-1-1 0,0 1 1,0 0-1,0 0 0,0 0 1,0-1-1,0 1 0,0 0 0,1 0 1,-1-1-1,0 1 0,0 0 1,0 0-1,0 0 0,0-1 0,0 1 1,0 0-1,0 0 0,0-1 1,0 1-1,0 0 0,-1 0 1,1-1-1,0 1 0,0 0 0,0 0 1,0 0-1,0-1 0,0 1 1,0 0-1,-1 0 0,1 0 0,0 0 1,0-1-1,0 1 0,0 0 1,-1 0-1,1 0 0,0 0 0,0 0 1,0-1-1,-1 1 0,1 0 1,0 0-1,0 0 0,0 0 0,-1 0 1,1 0-1,0 0 0,-9 13-91,-5 25 410,13-34-223,1-1 0,-1 1 0,0 0 1,1-1-1,0 1 0,0 0 0,0-1 0,1 1 0,-1-1 0,1 1 0,-1 0 1,1-1-1,1 0 0,-1 1 0,0-1 0,1 1 0,2 4 0,-1-6-39,-1 0 0,1 0 0,-1 0 0,1-1 0,0 1 0,-1-1 0,1 1 0,0-1 0,0 0 1,0 0-1,0 0 0,0-1 0,0 1 0,0-1 0,0 1 0,1-1 0,-1 0 0,0 0 0,0-1 0,6 0 0,-1-1 50,-1 0 0,1 0 0,-1 0 0,1-1 0,-1-1 0,0 1 0,0-1 0,-1 0 0,1 0 0,-1-1 0,0 0 0,9-9 1,-8 8-126,0-2 1,-1 1 0,0-1 0,0 0-1,-1 0 1,0 0 0,0-1 0,-1 0 0,5-14-1,-12 59-70,2 42 0,1-77 117,0 1 0,0 0 0,0-1 0,0 1 0,0 0 0,1-1 0,-1 1 0,1-1 0,-1 1 0,1-1 0,0 1 0,-1-1 0,1 1 0,0-1 0,0 1 1,0-1-1,0 0 0,0 0 0,1 1 0,-1-1 0,0 0 0,0 0 0,1 0 0,-1 0 0,1-1 0,-1 1 0,1 0 0,-1 0 0,1-1 0,-1 1 0,1-1 0,0 0 0,-1 1 0,1-1 0,0 0 0,-1 0 0,1 0 0,2 0 0,0 0-13,0-1 1,0 1-1,0-1 0,0 0 1,1 0-1,-1 0 0,0 0 1,-1-1-1,1 1 0,0-1 1,0 0-1,-1 0 0,1-1 1,5-4-1,2-5-369,1-2-1,-2 1 1,1-1 0,-2-1-1,0 0 1,-1 0-1,8-20 1,-10 18-1949,-1 0 1,0-1 0,5-33-1,-7-7-5804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5.889"/>
    </inkml:context>
    <inkml:brush xml:id="br0">
      <inkml:brushProperty name="width" value="0.025" units="cm"/>
      <inkml:brushProperty name="height" value="0.025" units="cm"/>
    </inkml:brush>
  </inkml:definitions>
  <inkml:trace contextRef="#ctx0" brushRef="#br0">22 1 11883,'0'0'3737,"-2"12"-2098,-7 50 442,3 0 0,2 1 0,4 0 0,2 0 0,15 92 0,-14-136-2187,0 0 0,1-1 0,1 1 0,1-1 0,1 0-1,1-1 1,0 0 0,13 21 0,-6-26-3043,-15-12 2909,1 0 1,-1 0-1,1 1 0,-1-1 0,1 0 1,-1 0-1,1 0 0,-1 0 0,1 0 1,-1 0-1,1 0 0,-1 0 0,1 0 1,-1 0-1,1 0 0,-1 0 0,1 0 1,0-1-1,-1 1 0,1 0 0,-1 0 1,0-1-1,1 1 0,-1 0 0,1 0 1,-1-1-1,1 1 0,-1-1 0,0 1 1,1 0-1,-1-1 0,9-19-6711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481"/>
    </inkml:context>
    <inkml:brush xml:id="br0">
      <inkml:brushProperty name="width" value="0.025" units="cm"/>
      <inkml:brushProperty name="height" value="0.025" units="cm"/>
    </inkml:brush>
  </inkml:definitions>
  <inkml:trace contextRef="#ctx0" brushRef="#br0">212 98 13997,'0'0'7239,"-5"-10"-4559,3 6-2498,1 0-60,0 1 1,0-1-1,-1 1 1,0 0-1,1-1 1,-1 1-1,-1 0 1,1 0 0,0 0-1,-1 1 1,1-1-1,-1 0 1,0 1-1,0 0 1,0 0-1,0 0 1,0 0 0,0 0-1,-1 0 1,1 1-1,-1 0 1,1 0-1,-5-1 1,3 1-62,0 1-1,0 0 1,-1 0-1,1 0 1,0 0 0,0 1-1,0 0 1,0 0 0,0 1-1,0-1 1,0 1-1,0 0 1,0 0 0,1 1-1,-1 0 1,1-1 0,0 1-1,0 1 1,-6 4 0,6-3-14,0 0 1,1 0 0,-1 0 0,1 1 0,0 0 0,0-1 0,0 1 0,1 0 0,0 0 0,0 0 0,1 0 0,0 1 0,0-1 0,0 0 0,1 11 0,0-16-53,0 1 1,1-1-1,-1 1 0,0 0 0,1-1 0,0 1 0,-1-1 0,1 1 0,0-1 0,0 0 0,0 1 0,0-1 0,0 0 0,0 0 0,0 0 0,0 1 0,0-1 0,1 0 0,1 1 0,35 19-532,-16-10 74,-7-1 412,0 2-1,0 0 1,-1 0 0,-1 1 0,0 1 0,-1 0 0,0 1-1,-1 0 1,-1 1 0,0 0 0,-2 0 0,1 1 0,-2 0 0,0 1-1,-2-1 1,0 2 0,0-1 0,-2 0 0,0 1 0,-1-1-1,-1 1 1,-1 0 0,-2 18 0,0-28 297,0 0 0,-1 0-1,0 0 1,-1 0 0,1-1 0,-10 14 0,11-19-132,0 0 1,0 0-1,0 0 0,-1-1 1,1 1-1,-1-1 1,0 0-1,1 1 0,-6 2 1,6-5-75,1 1-1,-1 0 1,1-1 0,-1 1 0,1-1-1,-1 0 1,1 0 0,-1 1 0,1-1 0,-1 0-1,1 0 1,-1 0 0,0-1 0,1 1-1,-1 0 1,1-1 0,-1 1 0,1-1-1,-1 1 1,1-1 0,0 1 0,-3-2-1,0-3-67,1 1-1,-1-1 1,1 0-1,0 1 1,0-2-1,0 1 1,1 0-1,-1 0 1,2-1-1,-1 1 1,0-1-1,1 0 0,-1-6 1,-1-3-240,-3-8-377,1 1-1,2-1 0,0 0 1,1 0-1,2 0 1,0 0-1,1 0 1,9-44-1,-8 58 560,0 1 0,1-1 0,0 1-1,0-1 1,0 1 0,1 0 0,1 1 0,-1-1 0,1 1-1,0 0 1,1 0 0,0 0 0,0 1 0,1 0 0,-1 0 0,1 0-1,0 1 1,1 0 0,-1 1 0,1-1 0,0 2 0,0-1-1,1 1 1,-1 0 0,17-3 0,3 1 696,0-1 0,-1-1 0,0-1 0,0-2 0,-1-1 1,32-17-1,-43 18-592,0 1-1,0 1 1,1 1 0,1 0 0,-1 1 0,1 0 0,0 2 0,0 0 0,0 1 0,1 1 0,-1 0 0,1 1 0,19 2 0,-9 1-1113,50-3 1,-64 0 280,0-1 0,-1 0 1,1-2-1,0 1 1,-1-2-1,0 1 1,0-2-1,0 0 1,13-8-1,12-13-8186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6.856"/>
    </inkml:context>
    <inkml:brush xml:id="br0">
      <inkml:brushProperty name="width" value="0.025" units="cm"/>
      <inkml:brushProperty name="height" value="0.025" units="cm"/>
    </inkml:brush>
  </inkml:definitions>
  <inkml:trace contextRef="#ctx0" brushRef="#br0">95 367 11691,'0'0'3091,"-10"5"32,-2 1-2262,2 0 10,-1-1 0,1 1 0,-1-2 0,-17 5 0,26-8-236,8-2-107,1 0-513,0-1 0,0 0-1,0 0 1,0-1 0,-1 0-1,1 0 1,-1-1 0,0 1-1,0-1 1,11-10 0,53-55-6,-27 22 4,-3-2 1,-1-2-1,41-72 1,-71 103 693,-7 13 107,-4 10 969,-9 20-1434,1 1-1,1 0 1,-12 48 0,18-57-138,0 1 1,1 0-1,1-1 0,0 1 1,1 0-1,1-1 0,5 30 1,-5-39-189,1 0 1,0-1 0,0 0-1,1 1 1,-1-1 0,1 0-1,0-1 1,1 1 0,-1 0-1,1-1 1,0 0 0,0 1-1,0-2 1,1 1 0,-1 0-1,1-1 1,0 0 0,7 4-1,-4-4-313,0 1 1,0-1-1,0-1 0,0 0 0,9 2 0,-8-3-1066,0 0-1,0-1 1,1 0-1,11-1 1,22-8-10164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7.746"/>
    </inkml:context>
    <inkml:brush xml:id="br0">
      <inkml:brushProperty name="width" value="0.025" units="cm"/>
      <inkml:brushProperty name="height" value="0.025" units="cm"/>
    </inkml:brush>
  </inkml:definitions>
  <inkml:trace contextRef="#ctx0" brushRef="#br0">156 352 13613,'0'0'7025,"-8"-5"-5519,-28-18-599,35 23-864,-1-1 1,1 1-1,-1-1 0,1 1 0,-1 0 1,0 0-1,1-1 0,-1 1 1,1 0-1,-1 0 0,0 1 0,1-1 1,-1 0-1,1 0 0,-1 1 0,1-1 1,-1 1-1,1 0 0,-1-1 1,1 1-1,0 0 0,-1 0 0,1 0 1,0 0-1,-1 0 0,1 0 0,0 0 1,0 0-1,0 0 0,0 1 1,-1 1-1,-26 46 507,25-43-392,-4 10 293,1 0-1,0 1 1,-4 21 0,8-30-350,1-1-1,0 0 1,0 1-1,1-1 1,0 1-1,0 0 1,1-1 0,0 0-1,0 1 1,3 7-1,-3-13-96,0 0-1,0-1 1,0 1-1,0-1 1,0 1 0,1-1-1,-1 0 1,1 1-1,-1-1 1,1 0-1,-1 0 1,1 0 0,0 0-1,-1 0 1,1-1-1,0 1 1,0 0-1,-1-1 1,1 0 0,0 1-1,0-1 1,0 0-1,0 0 1,0 0-1,0 0 1,0 0-1,-1 0 1,1 0 0,0-1-1,0 1 1,2-2-1,5 0 11,-1 0 0,1 0 0,-1-1 0,0-1 0,12-6 0,6-7-14,-1-1 1,-2-1-1,0-1 1,-1-1-1,0-1 1,-2-1 0,-1-1-1,21-34 1,-14 14 20,-1-2 1,-2 0-1,-2-2 0,15-51 1,-33 90-24,0 0 0,-1 0-1,0 0 1,1-17 0,-6 24-17,-2 10-31,-6 15 122,1 1 1,1 1 0,0-1-1,2 1 1,2 0-1,0 1 1,1-1 0,2 1-1,0 43 1,2-62-57,1-1 1,-1 0 0,1 0-1,0 0 1,1 0 0,-1 0-1,1 0 1,0 0 0,1 0-1,0 0 1,0-1 0,0 0-1,0 1 1,1-1 0,0 0-1,0-1 1,0 1 0,0-1-1,1 0 1,0 0 0,0 0-1,0 0 1,0-1 0,1 0-1,-1 0 1,1-1 0,0 1-1,0-1 1,-1 0 0,9 1-1,-5-1-4,0-1-1,0 0 0,-1 0 0,1-1 1,0 0-1,0-1 0,0 0 0,0 0 1,0-1-1,-1 0 0,1 0 0,-1-1 1,1-1-1,-1 1 0,0-1 0,0 0 1,-1-1-1,1 0 0,-1 0 0,12-12 0,-12 9-18,0 1 0,-1-2 0,0 1 0,0-1 0,-1 0 0,0 0 0,0-1 0,-1 1-1,-1-1 1,0 0 0,0 0 0,0 0 0,-2 0 0,1-1 0,-1 1 0,-1-1-1,-1-15 1,2 25 3,-1-1 0,0 1-1,0-1 1,0 1-1,0-1 1,0 1 0,0 0-1,-1-1 1,1 1-1,0-1 1,-1 1-1,1-1 1,-1 1 0,0 0-1,1-1 1,-1 1-1,0 0 1,0 0 0,0 0-1,0 0 1,0-1-1,0 1 1,0 0 0,0 0-1,0 1 1,0-1-1,-1 0 1,1 0 0,0 1-1,-1-1 1,1 0-1,0 1 1,-1 0 0,1-1-1,-1 1 1,1 0-1,-1-1 1,1 1 0,-1 0-1,1 0 1,0 0-1,-1 1 1,1-1 0,-1 0-1,1 0 1,-1 1-1,1-1 1,0 1-1,-1-1 1,-1 2 0,-3 1 6,0 0 1,0 0-1,0 0 1,1 1-1,0 0 0,-1 0 1,1 0-1,1 1 1,-1 0-1,-4 5 1,6-6 42,0 1 0,1-1 0,-1 0 1,1 1-1,0 0 0,0-1 0,1 1 1,-1 0-1,1 0 0,0 0 0,0 0 0,1 0 1,0 0-1,0 0 0,1 10 0,-1-12-38,1-1-1,0 1 0,0 0 1,1 0-1,-1-1 0,1 1 1,-1-1-1,1 1 1,0-1-1,0 0 0,0 1 1,0-1-1,0 0 1,0 0-1,1-1 0,-1 1 1,1 0-1,-1-1 1,1 0-1,0 1 0,-1-1 1,1 0-1,0 0 0,0-1 1,0 1-1,0 0 1,4-1-1,17 3-25,0-1-1,0-1 1,0-1-1,0-1 1,0-1-1,0-1 1,-1-1-1,1-1 1,-1-2 0,0 0-1,0-1 1,-1-1-1,36-21 1,-56 29 21,0-1 0,0 1 0,0 0 0,0-1 0,0 1 0,0-1 0,-1 1 0,1-1 0,-1 0 0,1 0 0,-1 0 0,1 0 0,-1 0 0,0 0 0,0 0 0,0 0 0,0 0 1,-1 0-1,1-1 0,-1 1 0,1-4 0,-1 4 27,-1 0 1,1-1 0,-1 1 0,0-1 0,0 1-1,0 0 1,0 0 0,0-1 0,0 1 0,-1 0-1,1 0 1,-1 0 0,1 0 0,-1 1-1,0-1 1,1 0 0,-1 1 0,0-1 0,-4-1-1,-27-16 248,27 17-238,-1-1 0,1 0 0,0-1 0,0 1 0,1-1 0,-1 0 1,1-1-1,0 1 0,-5-7 0,56 9-466,102 10-7560,-83-7-367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8.448"/>
    </inkml:context>
    <inkml:brush xml:id="br0">
      <inkml:brushProperty name="width" value="0.025" units="cm"/>
      <inkml:brushProperty name="height" value="0.025" units="cm"/>
    </inkml:brush>
  </inkml:definitions>
  <inkml:trace contextRef="#ctx0" brushRef="#br0">373 114 12940,'2'-11'2210,"11"-71"4132,-13 81-6266,0 0 0,0 1 0,0-1 0,0 0 0,0 1 0,0-1 0,0 0 0,0 1 0,0-1 0,0 0 0,0 1 0,0-1 0,-1 0 0,1 1 0,0-1 0,0 0 0,-1 1 0,1-1 0,0 1 0,-1-1 0,1 1 0,-1-1 0,1 0 0,-1 1 0,1 0 0,-1-1 0,1 1 0,-1-1 0,1 1 0,-1 0 0,0-1 0,1 1 0,-1 0 0,1-1 0,-1 1 0,0 0 0,1 0 0,-1 0-1,0 0 1,1 0 0,-1 0 0,0 0 0,0 0 0,1 0 0,-1 0 0,0 0 0,1 0 0,-1 0 0,0 0 0,1 1 0,-1-1 0,1 0 0,-2 1 0,-35 17 514,0 10-536,2 2 0,1 2 0,2 1 0,0 1 1,3 2-1,-35 53 0,56-77-31,0 0 0,1 1 0,0 0 0,1 0 0,1 0 0,0 1 0,0 0 0,2 0 0,0 0 0,0 0 0,1 1 0,0 14 0,3-25-29,-1-1 0,1 0 0,-1 0 0,1 0 0,0 0 0,0 0 0,0 0 0,1 0 0,-1 0 0,1 0 0,-1-1 0,1 1 0,0 0 0,0-1 0,0 0 0,1 1 0,-1-1 0,0 0 0,1 0 0,0 0 0,-1-1 0,1 1 0,0-1 0,0 1 0,0-1 0,0 0 0,0 0 0,0 0 0,0 0 0,6 0 0,10 2-48,1-1 0,-1-1 0,37-2 0,-45 1 50,6-1 7,0-1-1,0-1 1,0-1 0,20-5 0,-30 6 2,1 1 0,-1-1 0,0 0 0,0-1 0,0 0 0,0 0 0,-1 0 0,1-1 0,-1 0 1,0 0-1,8-10 0,-13 14-2,-1 0 0,1 0 0,0 0 0,0 0 0,-1 0 0,1 0 0,-1 0 0,1-1 0,-1 1 0,1 0 0,-1-1 0,0 1 0,0 0 0,0 0 0,1-1 0,-1 1 0,0 0 0,-1-1 0,1 1 0,0 0 0,0-1 0,-1 1 0,1 0 0,-1-3 1,-1 2 9,0-1 0,1 1 0,-1 0 1,0 0-1,0 0 0,0 0 0,-1 0 1,1 0-1,0 0 0,-6-2 0,-4-2 39,0 0-1,-1 1 0,-21-5 1,-22 1-188,45 7-10,45-1 59,12-2-182,-1-2 0,47-15 0,42-6-402,-133 27 676,0 1 0,0-1 0,0 1 0,0 0 0,0 0 0,1 0 0,-1-1 0,0 1-1,0 0 1,0 0 0,0 1 0,0-1 0,0 0 0,0 0 0,1 0 0,-1 1 0,0-1 0,0 1 0,0-1 0,0 1 0,0-1 0,0 1 0,-1-1 0,1 1 0,0 0 0,0 0 0,1 0 0,-2 2 80,1 0 1,0 0-1,-1 0 1,0 1-1,0-1 1,0 0-1,0 0 1,0 0-1,-1 4 1,1-6-55,-3 18 437,-1-1 0,-1 0 0,-1 0 0,0 0 0,-11 21 0,8-19-220,1 0 0,0 0 0,-7 38 1,14-58-300,1 1 1,0 0 0,0-1 0,0 1 0,-1-1 0,1 1-1,0 0 1,0-1 0,0 1 0,0 0 0,0-1-1,0 1 1,0-1 0,0 1 0,0 0 0,0-1 0,1 1-1,-1 0 1,0-1 0,0 1 0,1-1 0,-1 1-1,0-1 1,0 1 0,1-1 0,-1 1 0,1-1-1,-1 1 1,1-1 0,-1 1 0,0-1 0,1 1 0,0-1-1,-1 0 1,1 1 0,-1-1 0,1 0 0,-1 0-1,1 1 1,0-1 0,-1 0 0,1 0 0,-1 0-1,1 0 1,0 0 0,-1 0 0,1 0 0,0 0 0,-1 0-1,1 0 1,-1 0 0,1 0 0,0 0 0,-1 0-1,1-1 1,-1 1 0,1 0 0,0 0 0,-1-1 0,1 1-1,-1 0 1,1-1 0,-1 1 0,1-1 0,0 0-1,4-2-1268,0 0 0,1 0 0,-1-1 0,0 0 0,7-7 0,13-19-8359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179"/>
    </inkml:context>
    <inkml:brush xml:id="br0">
      <inkml:brushProperty name="width" value="0.025" units="cm"/>
      <inkml:brushProperty name="height" value="0.025" units="cm"/>
    </inkml:brush>
  </inkml:definitions>
  <inkml:trace contextRef="#ctx0" brushRef="#br0">11 220 12492,'0'0'8557,"0"9"-8397,-11 149 2430,12-162-2314,0 0 0,1-1 0,-1 1 0,1 0 0,0 0 1,0 0-1,4-5 0,8-17 168,2-71-733,-16 102 298,-1 2-19,1-1 1,1 1-1,-1 0 0,1-1 1,0 1-1,0-1 1,3 8-1,-3-12 7,0 0 0,0 0 0,1 0 0,-1-1 0,0 1 0,1 0 1,0-1-1,-1 1 0,1-1 0,0 0 0,-1 0 0,1 1 0,0-1 0,0 0 0,0 0 0,0-1 0,0 1 1,0 0-1,0-1 0,1 1 0,-1-1 0,0 0 0,0 0 0,0 0 0,5 0 0,-2 0-107,-1 0-1,1 0 0,0-1 1,0 1-1,-1-1 1,1 0-1,0 0 0,-1-1 1,1 0-1,-1 0 1,1 0-1,-1 0 0,0 0 1,0-1-1,0 0 1,0 0-1,-1 0 0,1 0 1,-1-1-1,1 1 1,-1-1-1,0 0 0,-1 0 1,1 0-1,-1 0 1,0 0-1,0-1 0,0 1 1,0-1-1,-1 1 1,2-7-1,4-8-735,1 0 0,20-33 1,-18 36 989,-1 0 1,-1-1-1,12-34 1,-15 30 64,0 6-17,-4 44-284,-19 205 1449,13-198-1336,1-17 254,1-21 1312,-4-33 1388,5 22-3344,-3-21 560,3 18-220,0 1 1,-1 0 0,0 0 0,-2 1-1,-10-27 1,27 102-1055,-9-56 1074,-1-1 0,1 1 0,-1-1 1,1 0-1,0 0 0,1 0 0,-1 0 1,1-1-1,0 1 0,0-1 0,0 0 0,0 0 1,0 0-1,1-1 0,-1 1 0,1-1 1,-1 0-1,1-1 0,0 1 0,0-1 1,0 0-1,0 0 0,0 0 0,0-1 1,0 0-1,0 0 0,1 0 0,-1 0 1,0-1-1,0 0 0,0 0 0,0 0 1,-1-1-1,1 0 0,0 0 0,0 0 1,-1 0-1,0-1 0,1 0 0,-1 0 1,0 0-1,0 0 0,0-1 0,-1 1 1,1-1-1,-1 0 0,0 0 0,0 0 1,3-7-1,3-2 135,-12 32-140,0-2 121,-2 5 54,3-15-134,0 0 1,1 0 0,0 0-1,0 0 1,1 1-1,-1-1 1,1 0-1,1 1 1,0-1 0,1 7-1,-2-13-91,0-1 0,0 0 0,0 0 0,0 1 0,0-1 0,1 0 0,-1 1 0,0-1 1,0 0-1,0 0 0,0 1 0,0-1 0,1 0 0,-1 0 0,0 0 0,0 1 0,0-1 0,1 0 0,-1 0 0,0 0 0,0 1 0,0-1 0,1 0 0,-1 0 0,0 0 0,0 0 0,1 0 0,-1 0 0,0 0 0,1 0 0,-1 0 1,0 1-1,0-1 0,1 0 0,-1 0 0,0 0 0,1-1 0,-1 1 0,0 0 0,1 0 0,8-11-2532,1-19-5105,-7 2-3894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09.635"/>
    </inkml:context>
    <inkml:brush xml:id="br0">
      <inkml:brushProperty name="width" value="0.025" units="cm"/>
      <inkml:brushProperty name="height" value="0.025" units="cm"/>
    </inkml:brush>
  </inkml:definitions>
  <inkml:trace contextRef="#ctx0" brushRef="#br0">31 194 14734,'0'0'2797,"-5"10"-688,3-5-1834,-2 4 477,0 0 0,1 0 1,0 0-1,0 0 1,1 1-1,0-1 0,0 12 1,2-20-707,0 0 1,0 0 0,0 0-1,0 0 1,1 0-1,-1 0 1,0 0-1,1 0 1,-1 0-1,1 0 1,-1 0-1,1 0 1,0 0 0,-1-1-1,1 1 1,0 0-1,-1 0 1,1-1-1,0 1 1,0 0-1,0-1 1,0 1 0,0-1-1,-1 1 1,1-1-1,2 1 1,38 6 585,-27-7-374,0-1 0,0 0-1,22-5 1,-21 1-86,-1 0 1,0-1-1,-1 0 0,1-1 1,-1 0-1,-1-1 1,21-17-1,-26 19-165,-1 1 0,1-1 0,-2 0 0,1-1 0,-1 0 0,1 1 0,-2-2 0,1 1 0,-1 0 0,0-1 0,-1 0 0,0 0 0,0 0 0,3-16 0,-6 23-24,1-1 1,-1 1-1,0 0 0,1-1 0,-1 1 1,0 0-1,0-1 0,0 1 0,0-1 0,0 1 1,-1 0-1,1-1 0,0 1 0,-1 0 1,1-1-1,0 1 0,-1 0 0,0 0 1,1-1-1,-1 1 0,0 0 0,0 0 1,1 0-1,-1 0 0,0 0 0,0 0 1,0 0-1,0 0 0,0 0 0,-1 1 1,1-1-1,0 0 0,0 1 0,0-1 1,-1 0-1,1 1 0,0 0 0,-1-1 1,1 1-1,0 0 0,-1 0 0,1 0 1,0 0-1,-1 0 0,1 0 0,-1 0 1,1 0-1,0 0 0,-1 1 0,1-1 1,0 0-1,-1 1 0,1-1 0,-2 2 0,-5 1-23,0 0 0,0 0 0,0 1-1,0 0 1,1 0 0,0 1-1,-10 8 1,2 0 87,2 2 0,-1-1 0,2 2 0,-20 31 0,26-37-20,1 0-1,0 0 1,1 0 0,0 1 0,1 0-1,0 0 1,0 0 0,1 0-1,0 22 1,2-31-26,0 0-1,0 0 1,1 0 0,-1 0-1,1 0 1,0 0 0,0 0-1,-1 0 1,1 0 0,1 0-1,-1 0 1,0-1 0,0 1-1,1 0 1,-1-1 0,0 1-1,1-1 1,0 0 0,-1 1-1,1-1 1,0 0 0,0 0-1,0 0 1,0 0 0,-1 0-1,1 0 1,0-1 0,1 1-1,-1-1 1,0 1 0,0-1-1,0 0 1,0 0 0,0 0-1,3 0 1,5 0 4,-1 0 0,1-1 0,-1 1 0,0-2 0,1 0 0,-1 0 0,10-4 0,0-3-46,0 0 0,-1-2 0,0 0 0,-1-1 0,0-1 0,-1-1 0,0 0 0,-1-1 0,-1 0 0,-1-2 0,0 1 0,-1-2 0,0 1 0,-2-2-1,14-30 1,-34 74-834,2-7 1123,0 2 0,2-1 0,0 1 1,1 0-1,1 0 0,1 0 1,-1 38-1,4-55-235,0-1 0,1 0 0,-1 0 0,1 1 0,0-1 0,-1 0 0,1 0 0,0 0 0,0 1 0,0-1 0,1 0 0,-1 0 0,0-1 0,1 1 0,0 0 0,-1 0 0,1-1 0,0 1 0,3 1 0,-1 0 3,0-1 0,0 0-1,1-1 1,-1 1 0,1-1 0,-1 0 0,1 0 0,-1 0 0,9 0-1,-4-1 12,1 0 0,-1 0 0,1-1 0,-1-1 0,1 1 0,-1-1 0,0-1 0,0 0 0,14-6 0,-6-1 3,0-1 0,-1 0 0,0-1 0,0-1 0,23-26 0,-32 31-115,0-1 1,0 0 0,-1 0-1,0-1 1,0 1 0,-1-1-1,-1 0 1,1-1 0,-2 1-1,0-1 1,4-20 0,-7 29 53,1 1 1,-1 0 0,0 0-1,0-1 1,0 1 0,0 0-1,0 0 1,0-1 0,0 1 0,-1 0-1,1 0 1,0 0 0,-1-1-1,1 1 1,0 0 0,-2-2-1,2 3 19,-1 0-1,1 0 1,0-1-1,-1 1 0,1 0 1,-1 0-1,1 0 1,-1 0-1,1-1 1,0 1-1,-1 0 0,1 0 1,-1 0-1,1 0 1,-1 0-1,1 0 0,-1 0 1,1 0-1,-1 0 1,1 1-1,0-1 1,-1 0-1,1 0 0,-1 0 1,1 0-1,0 1 1,-1-1-1,0 1 0,-2 0-10,1 1 0,-1 0-1,1 1 1,-1-1 0,1 0-1,0 1 1,0-1 0,0 1-1,0-1 1,-2 7 0,-1 1 181,1 1 0,0 1 0,1-1 0,1 0 1,0 1-1,-2 21 0,4-31-136,0 1-1,0 0 1,0 0 0,0-1 0,0 1-1,1 0 1,-1-1 0,1 1 0,0 0-1,0-1 1,0 1 0,0-1 0,0 1-1,0-1 1,1 0 0,-1 0 0,1 1-1,0-1 1,-1 0 0,1 0 0,0 0-1,0-1 1,0 1 0,1 0 0,-1-1-1,0 1 1,1-1 0,-1 0 0,1 0-1,-1 0 1,1 0 0,-1 0 0,1-1-1,3 1 1,2 0 10,1 0 0,-1-1 0,0 0 0,0 0 0,0-1 0,0 0 0,1-1 0,-1 0 0,0 0 0,-1 0 0,1-1 0,0-1 0,-1 1 0,0-1 0,0 0 0,0-1 0,0 1 0,-1-2 0,1 1 0,7-10 0,-7 7-56,0 0 1,0-1-1,-1 0 1,0 0 0,-1-1-1,0 1 1,-1-1-1,0-1 1,0 1-1,-1 0 1,-1-1 0,1 1-1,-2-1 1,2-21-1,-3 31 18,0 1 0,0-1 0,0 0 0,1 1 0,-1-1 0,0 0 0,0 1 0,0-1 0,0 0 0,0 0 0,0 1 0,0-1 0,0 0 0,-1 1 0,1-1 0,0 0 0,0 1 0,-1-1 0,1 1 0,0-1 0,-1 0 0,1 1 0,0-1 0,-1 1 1,1-1-1,-1 1 0,1-1 0,-1 1 0,1-1 0,-1 1 0,1 0 0,-1-1 0,1 1 0,-1-1 0,0 1 0,1 0 0,-1 0 0,0 0 0,1-1 0,-1 1 0,0 0 0,1 0 0,-1 0 0,0 0 0,1 0 0,-1 0 0,0 0 0,1 0 0,-1 0 0,0 0 0,1 1 0,-1-1 0,0 0 0,1 0 0,-1 1 0,0-1 0,0 1 0,-1 0-4,-1 1 1,1-1-1,0 1 0,0-1 1,0 1-1,0 0 1,1 0-1,-1 0 1,0 0-1,1 0 0,-1 0 1,1 0-1,0 1 1,-2 4-1,2-5 26,0 0-1,1 0 0,-1 0 1,1 0-1,0 0 1,0 0-1,0 0 1,0 0-1,0 0 0,0 0 1,0 0-1,1 1 1,-1-1-1,1 0 0,-1 0 1,1 0-1,0-1 1,0 1-1,0 0 1,0 0-1,0 0 0,0-1 1,3 4-1,-1-3-2,1 1 0,-1-1-1,0 0 1,1 0 0,-1-1-1,1 1 1,0-1 0,-1 0-1,1 0 1,0 0 0,0 0-1,4 0 1,9 0-31,1-1-1,-1 0 1,1-1 0,33-7-1,-26 1-155,-16 5 88,0-1 1,1 2-1,-1-1 0,0 1 1,0 0-1,11 1 0,-19 1 80,0-1-1,1 1 1,-1 0 0,0-1-1,0 1 1,1 0 0,-1 0-1,0 0 1,0 0-1,0 0 1,0 0 0,0 1-1,0-1 1,-1 0 0,1 0-1,0 1 1,-1-1-1,1 0 1,0 2 0,13 37 223,-6-18 51,-5-18-235,0-1 0,0 1 0,0-1 0,0 0 1,0 0-1,0 0 0,1 0 0,-1 0 0,1-1 0,0 0 0,0 0 0,0 0 1,0 0-1,0 0 0,0-1 0,1 0 0,-1 0 0,0 0 0,1 0 1,-1-1-1,1 0 0,-1 0 0,6 0 0,4 0 3,0-1 0,1-1 0,-1 0 0,0-1-1,0 0 1,14-6 0,37-22-46,-51 24-128,0-1 0,0 2 0,0 0 0,1 0 0,29-5 0,-44 10 140,1 1 0,-1 0 0,1 0 0,-1 0 0,1 0 0,-1-1 0,1 1 0,-1 0 0,1 0 0,-1 0 0,1 0 0,-1 0 0,1 0 0,-1 0 0,1 0 0,-1 0 0,1 1 0,-1-1 0,1 0 0,-1 0 0,0 0 0,1 0 0,-1 1 0,1-1 0,-1 0 0,1 1 0,-1-1 0,0 0 0,1 1 0,-1-1 0,0 0 0,1 1 0,-1-1 0,0 0 0,0 1 0,1-1 0,-1 1 0,0-1 0,0 1 0,0-1 0,1 1 0,-1-1 0,0 1 0,0-1 0,0 1 0,0-1 0,0 1 0,0-1 0,0 1 0,0-1 0,0 1 1,0-1-1,0 1 0,-1-1 0,1 0 0,0 2 0,0 8-1621,10-6-4682,-9-4 5775,0-1-1,0 0 0,0 1 0,0-1 1,0 0-1,0 0 0,0 0 0,0 0 0,-1 0 1,1 0-1,0 0 0,0 0 0,-1 0 1,1 0-1,-1 0 0,1 0 0,-1 0 0,1-1 1,-1 1-1,0 0 0,1 0 0,-1-1 1,0-1-1,6-37-2982,-6 36 3400,3-57 1051,-3 42 1751,1 0 0,4-25 1,-5 43-2460,0 0 1,0 1-1,0-1 1,1 0 0,-1 1-1,0-1 1,0 1 0,0-1-1,1 0 1,-1 1-1,0-1 1,1 1 0,-1-1-1,0 1 1,1-1 0,-1 1-1,1-1 1,-1 1-1,1 0 1,-1-1 0,1 1-1,-1 0 1,1-1 0,-1 1-1,1 0 1,0 0-1,-1-1 1,2 1 0,19 6 2080,23 29-4551,-34-26 1166,41 27-10920,-36-28 6032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022"/>
    </inkml:context>
    <inkml:brush xml:id="br0">
      <inkml:brushProperty name="width" value="0.025" units="cm"/>
      <inkml:brushProperty name="height" value="0.025" units="cm"/>
    </inkml:brush>
  </inkml:definitions>
  <inkml:trace contextRef="#ctx0" brushRef="#br0">0 1 6919,'3'4'9483,"-1"4"-3485,-1 13-1137,3 12-2200,-1-30-2570,-1 0 1,1-1-1,0 1 1,0-1 0,0 1-1,1-1 1,-1 0-1,0 0 1,1-1 0,-1 1-1,1-1 1,0 1-1,-1-1 1,1-1 0,0 1-1,0 0 1,0-1 0,-1 0-1,8 0 1,78-4 46,-65-1-290,0 0 0,-1-2 0,0 0 0,23-12 0,-17 7-1147,49-12 0,-77 24 1311,-1 0 0,1 0 1,-1 1-1,1-1 0,-1 0 0,1 1 1,-1-1-1,1 1 0,-1-1 1,1 0-1,-1 1 0,0-1 0,1 1 1,-1-1-1,0 1 0,0 0 1,1-1-1,-1 1 0,0-1 1,0 1-1,0-1 0,1 1 0,-1 0 1,0-1-1,0 1 0,0-1 1,0 1-1,0 0 0,0-1 1,0 1-1,-1-1 0,1 1 0,0-1 1,0 2-1,-3 35 333,1-22-325,2-14-73,0 0-26,0-1-1,0 0 1,0 1-1,0-1 1,0 0-1,0 0 1,0 1-1,0-1 1,0 0-1,0 1 1,0-1-1,0 0 1,0 0-1,0 1 1,0-1-1,0 0 1,0 0-1,1 1 1,-1-1-1,0 0 1,0 0-1,0 1 1,0-1-1,1 0 1,-1 0-1,0 0 1,0 1-1,0-1 0,1 0 1,-1 0-1,0 0 1,0 0-1,1 1 1,-1-1-1,0 0 1,0 0-1,1 0 1,-1 0-1,0 0 1,1 0-1,-1 0 1,0 0-1,0 0 1,1 0-1,-1 0 1,14 0-5713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364"/>
    </inkml:context>
    <inkml:brush xml:id="br0">
      <inkml:brushProperty name="width" value="0.025" units="cm"/>
      <inkml:brushProperty name="height" value="0.025" units="cm"/>
    </inkml:brush>
  </inkml:definitions>
  <inkml:trace contextRef="#ctx0" brushRef="#br0">0 36 6694,'0'0'23190,"74"10"-22005,-24-10-832,13 0-257,6 0-64,9 0-481,-1-12-1633,-9-1-3459,-8-7-7143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0.974"/>
    </inkml:context>
    <inkml:brush xml:id="br0">
      <inkml:brushProperty name="width" value="0.025" units="cm"/>
      <inkml:brushProperty name="height" value="0.025" units="cm"/>
    </inkml:brush>
  </inkml:definitions>
  <inkml:trace contextRef="#ctx0" brushRef="#br0">58 58 14157,'0'0'2349,"1"-9"-897,3-31 694,-5 32 822,-1 8-2136,-2 5-345,-4 16 171,0-1 1,1 1-1,1 0 1,-4 35-1,-5 90 694,15-140-1302,-1 1-8,1 0-1,-1 0 1,2 0-1,-1 0 0,1 0 1,0 0-1,2 7 1,-2-12-39,-1 0 0,2-1 0,-1 1 0,0 0 0,0-1-1,0 1 1,1-1 0,-1 1 0,1-1 0,-1 1 0,1-1 0,0 0 0,-1 0 0,1 0 0,0 0 0,0 0 0,0-1 0,0 1 0,0 0 0,0-1 0,0 1 0,0-1 0,0 0 0,0 0 0,0 0 0,0 0 0,3 0 0,6-1 10,0 1-1,-1-2 1,1 0 0,-1 0 0,1-1 0,-1 0-1,0 0 1,0-1 0,-1-1 0,1 0-1,-1 0 1,0-1 0,9-6 0,12-13 2,-1-1-1,33-38 1,-2 3-147,-60 61 128,0-1 1,0 1-1,0 0 0,0 0 1,1-1-1,-1 1 1,0 0-1,0 0 0,0 0 1,1 0-1,-1-1 1,0 1-1,0 0 1,1 0-1,-1 0 0,0 0 1,0 0-1,1 0 1,-1 0-1,0 0 0,1 0 1,-1 0-1,0 0 1,0 0-1,1 0 1,-1 0-1,0 0 0,0 0 1,1 0-1,-1 0 1,0 0-1,1 0 1,-1 0-1,0 0 0,0 0 1,1 1-1,-1-1 1,0 0-1,5 14-202,-2 25-164,-3-30 322,0-4 58,1 0 1,-1-1-1,1 1 0,0 0 0,0 0 0,1-1 0,0 1 0,0-1 1,0 1-1,0-1 0,0 0 0,1 0 0,0 0 0,3 4 0,-4-6 1,1-1-1,-1 1 0,1-1 0,0 1 0,-1-1 0,1 0 1,0 0-1,0 0 0,-1 0 0,1-1 0,0 1 0,0-1 1,0 0-1,0 0 0,0 0 0,0 0 0,0 0 0,0-1 1,0 1-1,0-1 0,-1 0 0,1 0 0,0 0 0,0 0 1,2-2-1,9-4 24,-1 0 1,0-1-1,-1-1 1,0 0-1,0 0 0,-1-1 1,0-1-1,0 0 1,-2-1-1,10-12 1,-14 23-214,-2 13 79,-1 26 41,-1-21 50,-1-13-91,0-1 0,1 1 0,0 0 0,0 0 0,0 0 0,1-1 1,-1 1-1,1 0 0,0-1 0,0 0 0,0 1 0,0-1 0,1 0 0,-1 0 1,1 0-1,0 0 0,0-1 0,0 1 0,0-1 0,0 1 0,0-1 1,1 0-1,-1-1 0,1 1 0,-1-1 0,1 1 0,0-1 0,0 0 0,6 1 1,-2-1-916,1 0 1,-1-1 0,1 0 0,-1 0 0,1-1-1,-1 0 1,0 0 0,1-1 0,-1 0 0,0-1-1,0 0 1,14-7 0,15-13-7597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537"/>
    </inkml:context>
    <inkml:brush xml:id="br0">
      <inkml:brushProperty name="width" value="0.025" units="cm"/>
      <inkml:brushProperty name="height" value="0.025" units="cm"/>
    </inkml:brush>
  </inkml:definitions>
  <inkml:trace contextRef="#ctx0" brushRef="#br0">303 1 13741,'0'0'9844,"-10"7"-9043,5-2-727,1-3-12,0 1-1,0 0 0,1 0 0,-1 1 1,1-1-1,-1 1 0,1-1 0,0 1 1,1 0-1,-1 0 0,1 1 0,0-1 1,0 0-1,0 1 0,0-1 0,1 1 1,0 0-1,-1 6 0,2-11 25,2-3-111,0-1 1,1 0-1,-1 0 1,-1 0 0,1 0-1,-1 0 1,1 0-1,-1 0 1,0-1 0,-1 1-1,1 0 1,-1-1-1,0-5 1,0 9 38,0 1 0,-1-1 0,1 0 0,-1 1 0,1-1 0,-1 1 0,0-1 0,1 1 0,-1-1 0,1 1 1,-1-1-1,0 1 0,1 0 0,-1-1 0,0 1 0,0 0 0,1 0 0,-1 0 0,0-1 0,0 1 0,1 0 0,-1 0 0,0 0 0,0 0 0,1 0 0,-2 0 0,-27 0 698,24 0-527,-7 0 139,0 1 0,0 0 1,0 0-1,0 1 0,0 1 0,1 0 0,-1 1 1,-13 6-1,19-8-216,1 1-1,0 0 1,0 1 0,0-1-1,0 1 1,1 0 0,-1 0 0,1 0-1,0 1 1,0-1 0,1 1 0,0 0-1,-1 0 1,2 0 0,-1 1-1,0-1 1,1 1 0,-2 9 0,2-12-87,1 0 1,0 0 0,1 0 0,-1 1 0,0-1 0,1 0 0,0 0 0,0 1-1,0-1 1,0 0 0,0 0 0,1 0 0,-1 1 0,1-1 0,0 0 0,0 0-1,0 0 1,0 0 0,1 0 0,-1 0 0,1 0 0,-1-1 0,1 1 0,0 0-1,0-1 1,1 0 0,-1 1 0,0-1 0,1 0 0,0 0 0,2 2 0,4-1-16,0 1 1,0-2 0,0 1 0,1-1 0,-1 0 0,1-1 0,-1 0 0,1-1-1,15-1 1,-13 0-5,-1 0 0,1-1 0,-1-1-1,1 0 1,-1 0 0,0-1 0,-1-1 0,1 1-1,-1-2 1,1 0 0,-2 0 0,19-15 0,-21 16-55,-1-1 1,1 0 0,-1-1-1,-1 1 1,1-1 0,-1 0-1,0-1 1,-1 1 0,0-1 0,0 0-1,-1 0 1,0 0 0,0-1-1,0 1 1,-1-1 0,-1 1-1,2-17 1,-3 25 44,0 0 0,0-1 1,0 1-1,0-1 0,0 1 0,0-1 0,0 1 1,0 0-1,0-1 0,0 1 0,0-1 0,0 1 1,0-1-1,0 1 0,0 0 0,-1-1 0,1 1 1,0 0-1,0-1 0,0 1 0,-1-1 0,1 1 1,0 0-1,0-1 0,-1 1 0,1 0 0,0 0 1,-1-1-1,1 1 0,0 0 0,-1 0 0,1-1 0,0 1 1,-2 0-1,-12 7-146,-10 23-17,21-24 165,0 0 0,0 1 0,1-1 0,0 1 0,0 0 0,1 0 0,-1 0 0,1 7 0,1-12-15,0 0 0,0 0 0,0-1 0,0 1-1,0 0 1,0 0 0,1 0 0,-1-1 0,1 1 0,-1 0-1,1-1 1,-1 1 0,1 0 0,0-1 0,0 1-1,0-1 1,0 1 0,0-1 0,0 0 0,1 1-1,-1-1 1,0 0 0,1 0 0,-1 0 0,1 0-1,-1 0 1,1 0 0,-1 0 0,1 0 0,0-1-1,-1 1 1,1-1 0,0 1 0,0-1 0,2 1-1,6-1-510,-1 1 0,0-1 1,1-1-1,-1 0 0,0 0 0,0-1 0,1 0 0,-1 0 0,0-1 0,-1 0 0,15-8 0,-5 1-2451,-1 0 0,21-17 1,6-8-5229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1.867"/>
    </inkml:context>
    <inkml:brush xml:id="br0">
      <inkml:brushProperty name="width" value="0.025" units="cm"/>
      <inkml:brushProperty name="height" value="0.025" units="cm"/>
    </inkml:brush>
  </inkml:definitions>
  <inkml:trace contextRef="#ctx0" brushRef="#br0">238 1 12684,'0'0'11531,"-31"59"-10314,3-15 256,-4 2-63,-4 2-353,4-6-321,2-1-479,11-9-193,0-10-513,12-9-928,3-8-1378,4-14-7558,4-14 2689</inkml:trace>
  <inkml:trace contextRef="#ctx0" brushRef="#br0" timeOffset="1">44 141 1409,'0'0'14926,"16"-54"-10666,-12 54-1505,2 0-1666,0 11-448,3 5 352,6 2 192,0 1-352,12-2-385,-3-4-384,8-1 0,8-5-320,-5-3-1538,3-4-1249,-2 0-2370,-2-10-1633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2.615"/>
    </inkml:context>
    <inkml:brush xml:id="br0">
      <inkml:brushProperty name="width" value="0.025" units="cm"/>
      <inkml:brushProperty name="height" value="0.025" units="cm"/>
    </inkml:brush>
  </inkml:definitions>
  <inkml:trace contextRef="#ctx0" brushRef="#br0">40 57 8200,'0'0'11611,"-7"10"-9823,7-10-1786,-5 7 416,0 1-1,1 0 1,0 0 0,0 0-1,-4 17 1,7-23-325,1 0 1,-1 1-1,1-1 1,-1 0-1,1 1 0,0-1 1,0 1-1,0-1 0,1 0 1,-1 1-1,1-1 1,-1 1-1,1-1 0,0 0 1,0 0-1,0 1 0,0-1 1,0 0-1,0 0 0,0 0 1,1 0-1,-1 0 1,1 0-1,0-1 0,-1 1 1,1 0-1,0-1 0,0 0 1,0 1-1,0-1 1,0 0-1,5 2 0,-1 0-41,2-1 1,-1 1-1,0-1 0,0-1 0,1 1 0,-1-1 0,1-1 0,-1 1 0,1-1 0,-1-1 0,1 1 1,-1-1-1,0-1 0,1 1 0,9-4 0,8-5-132,0-1 0,-1 0 0,24-17 0,39-18-530,-85 46 621,1-1-1,-1 0 1,0 0-1,0 1 0,1-1 1,-1 1-1,0 0 1,0 0-1,1 0 0,-1 0 1,0 0-1,1 0 1,-1 1-1,0-1 0,1 1 1,-1-1-1,0 1 1,0 0-1,0 0 0,0 0 1,0 0-1,0 1 1,0-1-1,0 0 0,0 1 1,-1-1-1,1 1 1,0 0-1,1 1 0,0 1 141,0-1 0,1 0 0,-1-1 0,1 1 0,0-1-1,0 1 1,0-1 0,0 0 0,7 2 0,1-2-3,0 1 1,-1-2 0,1 0-1,0 0 1,0-1-1,0-1 1,0 0 0,21-5-1,2-3-1069,53-22-1,-66 22 303,0 0 0,0 2 1,1 0-1,0 2 0,1 0 1,32-1-1,15 12 1794,-54-3-1005,0-1-1,1-1 0,26-2 1,-23-2-156,1-2 1,0 0-1,31-14 1,-36 12-486,0 1 1,1 1-1,0 0 0,1 1 1,35-3-1,-51 8 481,0 0-1,1-1 1,-1 1-1,0 0 0,0 0 1,0 1-1,0-1 1,0 0-1,-1 1 1,1 0-1,0 0 1,-1 0-1,1 0 1,-1 0-1,1 0 0,-1 1 1,0-1-1,2 4 1,37 59 634,-28-41-341,38 52 189,-28-44-430,26 48 0,-43-68-48,-1 0 0,0 0 0,-1 0 0,0 0 0,-1 1 0,0-1 0,-1 1 0,1 17 0,-3-20 197,0 1 0,0 0 0,-1-1 0,-1 1 0,1-1 0,-2 1 1,1-1-1,-8 17 0,7-21-118,0-1 0,0 0 1,-1 0-1,1 0 0,-1 0 1,0 0-1,-1-1 0,1 1 0,-1-1 1,0-1-1,0 1 0,0-1 0,-1 1 1,1-1-1,-1-1 0,-7 4 1,5-3-4,-1 0 1,1-1 0,-1 0-1,0 0 1,0 0 0,1-1 0,-1-1-1,0 1 1,0-1 0,0-1-1,0 0 1,0 0 0,0-1-1,-14-4 1,17 3-32,1 0 1,-1 0-1,1 0 0,-1 0 0,1-1 1,0 0-1,1 0 0,-1-1 0,1 1 1,-1-1-1,1 0 0,1 0 0,-1 0 1,1-1-1,0 1 0,0-1 0,0 0 1,1 0-1,0 1 0,0-2 0,-1-7 1,1 3-103,0 1 0,0-1 1,1 0-1,1 0 1,0 0-1,0 0 1,1 0-1,0 0 1,1 0-1,1 0 1,-1 1-1,2-1 1,-1 1-1,2 0 1,-1 0-1,1 0 1,1 0-1,0 1 1,0 0-1,1 0 1,0 1-1,0 0 0,1 0 1,0 0-1,0 1 1,1 0-1,0 1 1,18-10-1,10-3 229,1 2 0,0 2 1,1 1-1,47-10 0,-5 1-2413,-2-5-3651,-25 4-4628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6.906"/>
    </inkml:context>
    <inkml:brush xml:id="br0">
      <inkml:brushProperty name="width" value="0.025" units="cm"/>
      <inkml:brushProperty name="height" value="0.025" units="cm"/>
    </inkml:brush>
  </inkml:definitions>
  <inkml:trace contextRef="#ctx0" brushRef="#br0">0 1 18129,'0'0'417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19.080"/>
    </inkml:context>
    <inkml:brush xml:id="br0">
      <inkml:brushProperty name="width" value="0.025" units="cm"/>
      <inkml:brushProperty name="height" value="0.025" units="cm"/>
    </inkml:brush>
  </inkml:definitions>
  <inkml:trace contextRef="#ctx0" brushRef="#br0">1174 617 11627,'-9'-3'246,"6"2"-201,0 1-18,0 0 1,0-1-1,0 1 0,0-1 0,0 0 1,0 0-1,1 0 0,-1 0 0,0-1 1,1 1-1,-1-1 0,1 1 1,-1-1-1,1 0 0,0 0 0,-1 0 1,1 0-1,0-1 0,1 1 0,-1-1 1,0 1-1,1-1 0,-1 1 1,1-1-1,0 0 0,0 0 0,0 1 1,0-1-1,0 0 0,1 0 0,-1-4 1,1 6 87,0 0-1,0 0 1,0 0 0,0-1 0,0 1-1,0 0 1,0 0 0,0 0 0,1-1-1,-1 1 1,0 0 0,1 0 0,-1 0-1,1 0 1,-1 0 0,1 0-1,0 0 1,0 0 0,-1 0 0,1 0-1,0 0 1,0 0 0,0 0 0,0 1-1,0-1 1,0 0 0,0 1 0,0-1-1,0 0 1,0 1 0,2-1 0,-2 1-27,0 0 1,0 0-1,0 1 0,0-1 1,0 0-1,0 1 1,0-1-1,0 1 0,0-1 1,0 1-1,0-1 1,0 1-1,0-1 0,0 1 1,0 0-1,0 0 1,-1 0-1,1-1 0,0 1 1,-1 0-1,1 0 1,-1 0-1,1 0 0,-1 0 1,1 0-1,-1 0 1,1 0-1,-1 0 0,0 0 1,0 0-1,1 0 1,-1 0-1,0 1 0,0-1 1,0 1-1,4 52 37,-2-1-1,-2 1 0,-2 0 1,-13 69-1,-55 213-58,48-247 15,-97 499 1450,96-422-834,-4 264 0,25-356-651,0-33-6,2 0 0,9 67 0,-8-102-52,1 0 1,0 0 0,0 0-1,0 0 1,1 0-1,0-1 1,0 1-1,1-1 1,-1 0-1,1 0 1,1 0-1,-1 0 1,0-1-1,1 1 1,0-1-1,0-1 1,0 1 0,1-1-1,-1 1 1,1-2-1,0 1 1,0-1-1,0 1 1,0-2-1,8 3 1,17 2-23,0-1 1,1-1-1,58-1 1,-65-3 75,533-23-255,-2-40-614,-179 18 351,2903-146-202,-403 232 1981,-2244-8-1249,-425-12-17,208 51 0,-388-66-21,0 0 0,1-2 0,-1-2 0,55-1 0,-67-2-4,0-2 0,0 0 0,-1 0 1,1-2-1,-1 0 0,0 0 0,0-2 0,0 0 0,-1 0 0,15-11 0,13-13-10,-1-2 0,-2-2 0,-1-2 0,-2-1 0,-1-1 0,-2-2 0,28-48 0,-13 11 6,-4-3 0,-3-1 0,36-104 0,-56 125-52,-2 0-1,-3-2 1,-3 0-1,-3 0 1,-2-1-1,-3 0 1,-3 0 0,-7-70-1,0 96-55,-2 0 1,-2 0-1,-1 0 0,-2 1 0,-2 1 1,-1 0-1,-28-48 0,10 28-17,-3 2 1,-2 1-1,-73-79 0,68 89 209,-1 2 0,-3 2 0,-1 2 0,-1 2 0,-98-52 0,69 50 50,-2 4 1,-1 2-1,-122-28 0,49 27 38,-165-14 1,-151 11-254,464 34 68,-3482-85-118,750 259 134,513 101-65,2222-273 44,-274 39-1489,94-25-2944,92-14 252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0:40.912"/>
    </inkml:context>
    <inkml:brush xml:id="br0">
      <inkml:brushProperty name="width" value="0.025" units="cm"/>
      <inkml:brushProperty name="height" value="0.025" units="cm"/>
    </inkml:brush>
  </inkml:definitions>
  <inkml:trace contextRef="#ctx0" brushRef="#br0">1 8 10442,'0'0'9145,"7"-1"-8158,43-3-505,-1 2 0,1 2 0,-1 3 0,52 8 0,94 5-111,334 6 574,-235 32-926,-67-9 42,327 62 35,-443-86-47,205 12-1,-62-10 0,-70-2-53,253 42-12,-142-18 46,-40-9 1,1116 237-30,-884-185 6,-287-54-7,395 98-2,-7 33-3,-183-49 5,-192-57 0,771 231 7,-501-106-52,-423-159 44,200 93 12,275 171 1,-457-244-11,86 50-13,266 207 0,-232-145 8,207 178-28,-216-169 33,-98-91 0,-3 5 0,98 116 0,33 43-6,-37-45 2,-118-120-3,17 17-19,-4 3 0,71 115-1,-73-95 49,5-3-1,167 178 0,-81-120-30,-72-77-2,101 129-1,138 265 42,-280-405-28,8 8-14,-22-33-10,-2 2-1,-2 1 1,33 79 0,16 63 11,-36-92 6,-5 1-1,36 143 1,-4 206-48,-52-289 42,38 346 75,-53-457-6,28 107-1,-8-46-6,9 59 18,-1-78-10,-34-97-255,-1-1-5363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076"/>
    </inkml:context>
    <inkml:brush xml:id="br0">
      <inkml:brushProperty name="width" value="0.025" units="cm"/>
      <inkml:brushProperty name="height" value="0.025" units="cm"/>
    </inkml:brush>
  </inkml:definitions>
  <inkml:trace contextRef="#ctx0" brushRef="#br0">133 100 12139,'0'0'8131,"-10"13"-8136,4-4 27,-2 1 33,1 0 0,0 1 1,1 0-1,0 0 0,0 1 0,1 0 1,-5 19-1,-12 50 206,12-50 35,1 0 0,2 0 0,1 1-1,-2 43 1,8-74-272,0-1 0,0 1-1,0 0 1,0-1 0,0 1 0,0-1-1,0 1 1,1-1 0,-1 1-1,0-1 1,0 1 0,0-1-1,1 1 1,-1-1 0,0 1 0,0-1-1,1 0 1,-1 1 0,0-1-1,1 1 1,-1-1 0,1 0 0,-1 1-1,0-1 1,1 0 0,-1 1-1,1-1 1,-1 0 0,1 0 0,-1 0-1,1 1 1,0-1 0,22-2 805,21-18 613,-3-8-1011,0-2-1,-2-1 1,-1-3 0,48-53 0,119-167 1399,-175 215-1784,-44 64-2584,-33 78-10747,39-77 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509"/>
    </inkml:context>
    <inkml:brush xml:id="br0">
      <inkml:brushProperty name="width" value="0.025" units="cm"/>
      <inkml:brushProperty name="height" value="0.025" units="cm"/>
    </inkml:brush>
  </inkml:definitions>
  <inkml:trace contextRef="#ctx0" brushRef="#br0">0 1 11883,'0'0'12268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09.168"/>
    </inkml:context>
    <inkml:brush xml:id="br0">
      <inkml:brushProperty name="width" value="0.025" units="cm"/>
      <inkml:brushProperty name="height" value="0.025" units="cm"/>
    </inkml:brush>
  </inkml:definitions>
  <inkml:trace contextRef="#ctx0" brushRef="#br0">202 178 6374,'0'0'9988,"-7"-9"-8034,3 4-1956,-36-38 3167,37 41-2963,1 0 0,0 1 0,-1-1 0,1 1 0,-1-1 0,1 1 0,-1 0 0,0 0 0,0 0 0,0 0 0,1 0 0,-1 1 0,0-1 0,0 1 0,0 0 0,0 0 0,0 0-1,0 0 1,0 0 0,-5 2 0,6-1-189,-1 1 0,1 0-1,0 0 1,0-1-1,0 2 1,0-1-1,0 0 1,1 0 0,-1 0-1,0 1 1,1-1-1,0 1 1,0-1 0,-1 1-1,2 0 1,-1-1-1,-1 5 1,-9 47-21,10-53 7,1 1 0,0 0 0,0 0 1,-1-1-1,1 1 0,0 0 0,1 0 0,-1-1 0,0 1 0,0 0 0,1 0 0,-1-1 0,1 1 0,-1 0 1,1-1-1,0 1 0,0-1 0,0 1 0,0-1 0,0 1 0,0-1 0,0 1 0,0-1 0,0 0 0,1 0 1,-1 0-1,1 1 0,-1-2 0,0 1 0,1 0 0,0 0 0,1 1 0,3-1 23,-1 0 0,1 0-1,0 0 1,-1-1 0,1 1 0,0-1-1,0-1 1,10-1 0,-12 1 14,-1 0-1,1 0 1,-1 0 0,0-1 0,1 1 0,-1-1 0,0 0-1,0 1 1,0-2 0,0 1 0,0 0 0,-1-1 0,1 1-1,-1-1 1,1 0 0,-1 1 0,0-1 0,0 0 0,0-1 0,-1 1-1,1 0 1,-1 0 0,0-1 0,1 1 0,-2-1 0,1 1-1,0-1 1,0-4 0,-1 5-22,0 0 0,1 1 0,-1-1 0,-1 0 0,1 0 0,0 0 0,-1 1 0,1-1 0,-1 0 0,0 1 1,0-1-1,0 0 0,0 1 0,0-1 0,0 1 0,-1-1 0,1 1 0,-1 0 0,0 0 0,0 0 0,0 0 0,0 0 0,0 0 0,0 0 0,0 1 0,-1-1 0,1 1 0,0-1 0,-1 1 0,1 0 0,-1 0 0,0 0 0,1 0 0,-1 1 0,0-1 0,-5 0 1,2 1-17,0 1 1,0-1 0,0 1 0,0 0 0,0 1 0,0-1 0,0 1 0,0 0 0,1 1-1,-1-1 1,1 1 0,-1 0 0,1 1 0,0-1 0,0 1 0,1 0 0,-1 0 0,1 0 0,0 1-1,0 0 1,0-1 0,1 1 0,0 1 0,0-1 0,0 0 0,0 1 0,1 0 0,-3 8-1,5-12-1,0-1 0,-1 1 0,1-1 0,0 1 0,0-1 0,0 1 0,0-1 0,0 1-1,0-1 1,1 0 0,-1 1 0,0-1 0,1 1 0,-1-1 0,1 0 0,-1 1-1,1-1 1,0 0 0,0 1 0,0-1 0,-1 0 0,1 0 0,0 0 0,0 0-1,2 2 1,0-1 5,0-1 0,1 1 0,-1 0-1,1-1 1,-1 1 0,1-1 0,-1 0-1,1 0 1,7 0 0,2 0 25,-1 0 1,1-2-1,-1 1 1,1-1-1,16-4 1,-22 3-7,1 0 0,-1 0 0,0-1 0,1 0 0,-1 0 0,-1-1 0,1 0 0,0 0 0,-1 0 0,0-1 0,0 0 0,0 0 0,-1 0 0,1-1 0,-1 0 0,-1 0 0,1-1 0,-1 1 0,0-1 0,-1 0 0,1 0 0,-1 0 0,-1 0 0,1 0 0,-1-1 0,-1 1 0,1-1 0,0-14-1,-2 21-18,0-1-1,0 1 1,-1 0-1,1-1 0,0 1 1,0-1-1,-1 1 0,1 0 1,-1 0-1,1-1 0,-1 1 1,0 0-1,1 0 0,-1-1 1,0 1-1,0 0 1,0 0-1,0 0 0,0 0 1,0 0-1,0 1 0,0-1 1,-2-1-1,0 1-10,1 0 0,-1 0 0,0 0 0,0 1 1,1-1-1,-1 1 0,0 0 0,0-1 0,0 2 0,1-1 0,-5 0 0,-1 2-17,-1 0-1,1 0 0,0 0 0,-1 1 0,1 0 1,-14 9-1,7-3 49,1 1 0,1 1 1,-18 17-1,27-24-17,1 0 0,-1 0 0,0 0 0,1 0 0,0 1 1,0-1-1,1 1 0,-1 0 0,1 0 0,0 0 0,0 0 0,1 0 0,-1 1 0,0 9 0,2-14-7,0 0 0,0 0 0,0 1 0,0-1 0,1 0 0,-1 0 0,0 0-1,1 0 1,-1 0 0,1 0 0,-1 0 0,1 0 0,0 0 0,-1 0 0,1 0 0,0 0-1,0-1 1,0 1 0,-1 0 0,1 0 0,0-1 0,0 1 0,0 0 0,2 0-1,35 8 35,-25-8-3,0-1 0,0-1 0,0 0-1,13-3 1,-17 2-12,0-1 0,1-1 0,-1 0 0,0 0 0,0 0 0,-1-1 0,0-1-1,0 1 1,0-2 0,13-12 0,-15 14-11,-1-1 0,0 0 1,-1 0-1,1 0 0,-1-1 0,0 1 0,-1-1 0,0 0 0,0 0 0,0 0 0,-1-1 0,0 1 1,0-1-1,0-11 0,-2 18-9,0 0-1,0-1 1,0 1 0,0 0 0,0 0 0,0 0-1,0-1 1,-1 1 0,1 0 0,0 0 0,-1 0 0,1 0-1,-1 0 1,1-1 0,-1 1 0,0 0 0,1 0-1,-1 0 1,0 1 0,0-1 0,0 0 0,0 0-1,0 0 1,-1 0 0,-1-1-8,0 1-1,1 0 1,-1 0-1,0 1 1,0-1 0,0 1-1,1-1 1,-1 1-1,0 0 1,-4 0-1,-2 1-8,0 0 0,-1 0 0,1 1-1,0 1 1,0-1 0,-8 5 0,3-1 56,0 1 1,0 0 0,1 1 0,0 1-1,0 0 1,1 0 0,-17 18-1,28-27-39,1 0 0,-1 1-1,1-1 1,0 1 0,-1-1-1,1 1 1,-1-1 0,1 1-1,0-1 1,0 1 0,-1-1-1,1 1 1,0-1 0,0 1 0,0-1-1,-1 1 1,1 0 0,0-1-1,0 1 1,0-1 0,0 1-1,0 0 1,0-1 0,0 1-1,0-1 1,0 1 0,1-1-1,-1 1 1,0 0 0,0-1-1,0 1 1,1-1 0,-1 1-1,0-1 1,1 1 0,22 6-40,32-12 136,-47 2-100,-1 0 1,0-1-1,0 0 1,0 0-1,0 0 1,0-1-1,-1 0 1,0 0-1,0-1 1,5-6-1,-8 9-8,1-1 0,-1 1 1,-1-1-1,1 0 0,0 1 0,-1-1 0,0 0 1,0-1-1,0 1 0,0 0 0,-1 0 0,0-1 0,0 1 1,0-1-1,0 1 0,-1-1 0,0 1 0,1-1 0,-2-5 1,1 10 3,-1-1 0,1 0 0,-1 0 1,0 1-1,1-1 0,-1 0 0,0 1 1,1-1-1,-1 1 0,0-1 0,1 1 1,-1-1-1,0 1 0,0 0 0,0-1 1,1 1-1,-1 0 0,0 0 0,0-1 1,0 1-1,0 0 0,0 0 1,0 0-1,0 0 0,1 0 0,-1 0 1,0 0-1,0 0 0,0 1 0,-1-1 1,-27 7-223,10 3 325,0 1 1,2 1-1,-1 0 1,1 2-1,1 0 1,1 0-1,0 2 1,-15 19 0,29-34-92,-1 0 1,1 1-1,0-1 1,-1 1-1,1 0 1,0 0 0,0-1-1,0 1 1,0 0-1,1 0 1,-1 0-1,0 0 1,1 0 0,-1 0-1,1 0 1,0 3-1,0-4-5,1 0 1,-1 0-1,1 0 0,0 0 0,0-1 0,-1 1 0,1 0 0,0 0 0,0-1 1,0 1-1,0 0 0,0-1 0,0 1 0,0-1 0,0 1 0,0-1 1,0 0-1,0 1 0,0-1 0,0 0 0,0 0 0,0 0 0,0 0 0,0 0 1,1 0-1,-1 0 0,0 0 0,2 0 0,4 0-244,0-1 0,1 1-1,-1-1 1,0-1 0,0 1-1,0-1 1,0 0 0,0-1 0,-1 1-1,12-7 1,-11 4-1366,-1 0-1,1 0 1,-1 0 0,0 0-1,9-12 1,2-5-7771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9.403"/>
    </inkml:context>
    <inkml:brush xml:id="br0">
      <inkml:brushProperty name="width" value="0.025" units="cm"/>
      <inkml:brushProperty name="height" value="0.025" units="cm"/>
    </inkml:brush>
  </inkml:definitions>
  <inkml:trace contextRef="#ctx0" brushRef="#br0">1 0 7751,'0'2'133,"0"0"1,1 0-1,-1 0 0,1 0 0,0 0 0,-1 0 0,1 0 0,0-1 0,0 1 1,0 0-1,0 0 0,1-1 0,-1 1 0,0-1 0,1 1 0,-1-1 0,1 0 1,0 1-1,-1-1 0,1 0 0,0 0 0,0 0 0,-1-1 0,1 1 1,0 0-1,0 0 0,0-1 0,0 0 0,0 1 0,0-1 0,0 0 0,4 0 1,12 2 916,1-1 0,33-3 0,-23 0-239,-17 3-749,-1 1 0,1 0 0,-1 0 0,0 1 0,0 1 1,0 0-1,0 0 0,0 1 0,-1 0 0,0 1 0,0 0 0,-1 1 0,1 0 0,12 13 0,9 10-59,-1 2 0,38 52-1,133 162 255,-171-210-249,2-1 0,2-1 1,68 53-1,-57-50 18,73 75 0,-87-79-15,2-1 0,1-1 0,2-3 0,74 47 1,169 70 151,-90-41 66,-13-6 188,160 50-278,-256-113-110,-1 4 1,99 66 0,-135-78-2,17 10-16,267 154 115,-36-29-100,158 95 378,-323-179-308,266 144 490,-375-214-582,413 213 310,-238-113-307,-120-71-1,-2 4 1,-1 2-1,68 58 0,454 360 148,-396-307-122,-32-23-34,39 36 73,31 20 38,-137-118-126,132 87 74,-149-106-56,-3 4 0,76 70 0,-81-67 11,107 64 0,-73-51-7,208 107-35,-247-143 58,-10 0 134,-1 2 0,-1 2 0,56 53 0,-54-44 872,-56-47-1049,0 0 1,0 1 0,1-1-1,-1 0 1,0 0 0,0 0-1,0 1 1,1-1 0,-1 0-1,0 0 1,0 0 0,0 1-1,0-1 1,0 0 0,1 0-1,-1 1 1,0-1 0,0 0-1,0 0 1,0 1 0,0-1-1,0 0 1,0 0 0,0 1-1,0-1 1,0 0 0,0 0-1,0 1 1,0-1 0,0 0 0,0 0-1,0 1 1,0-1 0,-1 0-1,1 0 1,0 1 0,0-1-1,0 0 1,0 0 0,0 0-1,-1 1 1,1-1 0,0 0-1,0 0 1,0 0 0,-1 1-1,1-1 1,0 0 0,0 0-1,-1 0 1,1 0 0,0 0-1,0 0 1,-1 0 0,1 0-1,0 0 1,0 1 0,-1-1-1,1 0 1,0 0 0,0 0-1,-1 0 1,1-1 0,0 1-1,0 0 1,-1 0 0,-19 2-8031,7-2-1111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06.602"/>
    </inkml:context>
    <inkml:brush xml:id="br0">
      <inkml:brushProperty name="width" value="0.025" units="cm"/>
      <inkml:brushProperty name="height" value="0.025" units="cm"/>
    </inkml:brush>
  </inkml:definitions>
  <inkml:trace contextRef="#ctx0" brushRef="#br0">20 67 8712,'8'-23'4931,"-6"19"-2017,-9 18-2313,5-8-541,-1-2-47,0 1 0,1 0 0,-1-1 0,1 1 0,0 0 0,1 0 0,-1 1 0,1-1 0,0 0 0,1 0 0,-1 1 0,1 8 0,1-13-12,-1-1-1,1 1 0,0 0 1,0-1-1,-1 1 1,1-1-1,0 1 1,0-1-1,0 1 1,0-1-1,-1 0 0,1 1 1,0-1-1,0 0 1,0 0-1,0 1 1,0-1-1,0 0 1,0 0-1,0 0 1,0 0-1,0-1 0,0 1 1,0 0-1,0 0 1,0 0-1,0-1 1,-1 1-1,1 0 1,1-2-1,27-14 285,-28 14-252,2 0 18,0 0 0,-1 0 0,1-1 0,-1 0 1,0 1-1,0-1 0,0 0 0,0 0 0,0 0 0,-1 0 0,1 0 0,-1-1 0,0 1 0,0 0 0,0-1 0,-1 1 1,1 0-1,0-6 0,-2 9-47,1-1 0,0 1 0,-1-1 0,1 1 0,-1 0 1,1-1-1,0 1 0,-1-1 0,1 1 0,-1 0 0,1 0 0,-1-1 1,1 1-1,-1 0 0,1 0 0,-1 0 0,1-1 0,-1 1 1,1 0-1,-1 0 0,0 0 0,1 0 0,-1 0 0,1 0 0,-1 0 1,1 0-1,-1 0 0,1 0 0,-1 0 0,0 1 0,1-1 0,-1 0 1,1 0-1,-1 1 0,1-1 0,-1 1 0,-1-1-5,1 1 0,-1-1 0,1 0 0,0 1 0,-1 0 0,1-1-1,0 1 1,0 0 0,0 0 0,-1 0 0,1 0 0,0 0 0,0 0 0,0 0-1,0 0 1,0 0 0,0 2 0,1-3-5,0 0 1,-1 1-1,1-1 0,0 0 0,0 1 0,0-1 1,0 0-1,0 1 0,0-1 0,0 0 1,0 1-1,0-1 0,1 0 0,-1 1 0,0-1 1,0 0-1,0 0 0,0 1 0,0-1 0,0 0 1,1 1-1,-1-1 0,0 0 0,0 0 0,0 1 1,1-1-1,-1 0 0,0 0 0,0 0 1,1 1-1,-1-1 0,0 0 0,1 0 0,-1 0 1,0 0-1,1 0 0,-1 1 0,0-1 0,0 0 1,1 0-1,21 0-30,18-13 165,-16-14 1122,-24 27-1232,0-1 1,1 1 0,-1 0 0,0-1 0,0 1 0,0-1-1,1 1 1,-1-1 0,0 1 0,0-1 0,0 1 0,0-1-1,0 1 1,0-1 0,0 1 0,1 0 0,-2-1 0,1 1 0,0-1-1,0 1 1,0-1 0,0 1 0,0-1 0,0 1 0,0-1-1,-1 1 1,1-1 0,0 1 0,0-1 0,-1 1 0,1 0 0,0-1-1,0 1 1,-1 0 0,1-1 0,-1 1 0,1 0 0,0-1-1,-1 1 1,1 0 0,-1 0 0,1-1 0,0 1 0,-1 0-1,1 0 1,-1 0 0,1 0 0,-1-1 0,1 1 0,-1 0 0,1 0-1,-1 0 1,1 0 0,-1 0 0,1 0 0,-1 1 0,1-1-1,-1 0 1,1 0 0,-1 0 0,-1 1-23,0-1 0,1 1 1,-1-1-1,0 1 0,1 0 0,-1-1 1,1 1-1,-1 0 0,1 0 0,-1 0 1,1 0-1,0 1 0,-1-1 0,1 0 0,0 0 1,0 1-1,0-1 0,0 1 0,0-1 1,0 1-1,0 0 0,1-1 0,-1 1 1,1 0-1,-1-1 0,0 4 0,31-7-178,-26 1 207,-1-1 1,0 0-1,0 0 0,0 0 1,0 0-1,0 0 1,0 0-1,-1-1 0,1 0 1,-1 1-1,0-1 1,0 0-1,0 0 1,0 0-1,0-1 0,0 1 1,-1 0-1,1-4 1,-5 6 21,0 0 0,-1 0 0,1 0 0,0 1 0,-1-1 0,1 1 0,-1 0 0,1 0 0,-1 0 0,1 1 0,-1-1 0,-4 2 0,7-2-77,1 0 0,0 0 0,-1 0 0,1 0 0,-1 0 0,1 0 0,-1 0-1,1 0 1,0 0 0,-1 0 0,1 0 0,-1 0 0,1 1 0,-1-1 0,1 0 0,0 0 0,-1 0 0,1 1 0,0-1-1,-1 0 1,1 0 0,0 1 0,-1-1 0,1 0 0,0 1 0,-1-1 0,1 0 0,0 1 0,0-1 0,-1 1 0,1-1-1,0 0 1,0 1 0,0-1 0,0 1 0,0-1 0,0 0 0,0 1 0,-1-1 0,1 1 0,0-1 0,0 1 0,1-1-1,-1 1 1,0-1 0,0 0 0,0 1 0,0-1 0,0 1 0,0-1 0,1 0 0,-1 1 0,0-1 0,0 1-1,0-1 1,1 0 0,-1 1 0,1-1 0,5 17-7496,-6-12 2443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13.132"/>
    </inkml:context>
    <inkml:brush xml:id="br0">
      <inkml:brushProperty name="width" value="0.025" units="cm"/>
      <inkml:brushProperty name="height" value="0.025" units="cm"/>
    </inkml:brush>
  </inkml:definitions>
  <inkml:trace contextRef="#ctx0" brushRef="#br0">124 6443 7655,'-9'0'966,"-7"0"-531,-60-2 2088,54 3-775,34 2 118,38 2-1830,-1-3 1,0-1-1,51-7 0,148-28 268,45-4-91,327 34-156,-183 7-2,-185-6 92,-13 3 260,313-42 0,-539 40-400,584-95 401,-9-39-140,-205 36-266,1 0 178,50-3 465,49-16-340,-394 88-177,-3-4 0,-1-3 0,-1-5 1,-3-3-1,-1-3 0,83-70 0,-33 24 242,108-90-216,-211 160-135,-1-1 1,0-2 0,-3 0 0,0-2-1,-2 0 1,20-37 0,-12 13 88,3 2-1,3 1 1,1 2-1,3 1 1,69-67 0,-58 62-86,-2-3 0,63-97 1,28-34 6,-86 122 5,-2-2 0,81-142-1,-111 162 59,-2 0-1,-3-1 1,12-52-1,-20 61-16,3 1 0,1 1 0,1 0 1,2 0-1,2 2 0,30-48 0,0 8-57,-2-1 1,51-124 0,48-86 21,-79 179-27,-4-3 1,-5-3-1,66-190 0,27-94-64,-109 312-22,4 1-1,80-115 0,101-74 37,-115 148 37,-65 76-17,1 2 0,3 2 0,60-43 0,173-103-37,-162 113 101,-70 48-64,73-32 0,5-2-24,-127 63-589,2-1 1375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25.999"/>
    </inkml:context>
    <inkml:brush xml:id="br0">
      <inkml:brushProperty name="width" value="0.025" units="cm"/>
      <inkml:brushProperty name="height" value="0.025" units="cm"/>
    </inkml:brush>
  </inkml:definitions>
  <inkml:trace contextRef="#ctx0" brushRef="#br0">75 170 9513,'0'0'11462,"5"-9"-10277,0-2-844,-1 1 0,0-1 1,-1 0-1,0 0 0,0 0 1,1-19-1,-4 27-318,1 1 1,-1 0-1,0-1 1,0 1-1,0 0 1,0 0-1,0-1 1,0 1-1,-1 0 0,1-1 1,-1 1-1,1 0 1,-1 0-1,0 0 1,0 0-1,0 0 1,0 0-1,-1 0 0,1 0 1,0 0-1,-1 0 1,1 0-1,-1 1 1,0-1-1,1 1 1,-1-1-1,0 1 0,0 0 1,0 0-1,0 0 1,0 0-1,0 0 1,0 0-1,-1 0 1,1 1-1,0-1 0,0 1 1,-1-1-1,1 1 1,0 0-1,-1 0 1,1 0-1,0 0 1,0 1-1,-1-1 1,-2 1-1,4-1-23,-1 1 1,0-1-1,0 0 1,0 1-1,1-1 1,-1 1-1,0 0 1,1-1-1,-1 1 1,0 0-1,1 0 1,-1 0-1,1 0 1,0 0-1,-1 1 1,1-1-1,0 0 1,0 1-1,-1-1 1,1 0-1,0 1 1,0 0-1,1-1 1,-1 1-1,0-1 1,0 1-1,1 0 1,-1 0-1,1-1 1,0 1-1,-1 0 1,1 0-1,0 0 1,0 0-1,0-1 1,0 1-1,1 0 1,-1 0-1,0 0 1,1-1-1,-1 1 1,1 0-1,0-1 1,-1 1-1,1 0 1,0-1-1,0 1 1,0-1-1,0 1 1,0-1-1,0 1 1,1-1-1,-1 0 1,0 0-1,1 0 0,-1 0 1,1 0-1,-1 0 1,1 0-1,0 0 1,-1 0-1,1-1 1,0 1-1,3 0 1,9 2 147,0-1 0,1-1 1,20 0-1,-32-1-77,0 1-1,-1-1 1,1 0 0,0-1 0,0 1 0,0 0 0,-1-1-1,1 1 1,0-1 0,-1 0 0,1 0 0,0 0 0,-1 0-1,0-1 1,1 1 0,-1 0 0,1-1 0,-1 0-1,0 0 1,0 1 0,0-1 0,0-1 0,-1 1 0,1 0-1,2-3 1,-4 4-46,0 0-1,1 1 1,-1-1-1,0 0 1,0 0-1,1 1 1,-1-1-1,0 0 1,0 0-1,0 0 1,0 1-1,0-1 1,0 0-1,0 0 1,0 1-1,-1-1 1,1 0-1,0 0 1,0 1-1,-1-1 1,1 0-1,0 0 1,-1 1-1,1-1 1,-1 0 0,1 1-1,0-1 1,-1 1-1,0-1 1,0 0-1,-1 0-13,1 1-1,-1-1 1,1 1-1,-1 0 1,0-1-1,1 1 1,-1 0 0,0 0-1,1 0 1,-1 0-1,0 0 1,1 1-1,-4 0 1,0 0-24,0 1 0,0-1 0,0 1 0,0 1 0,0-1 0,0 1-1,0-1 1,-5 6 0,5-3 17,1 0 0,1 0-1,-1 1 1,1-1 0,0 1-1,0 0 1,-2 7 0,4-12-7,1 0 0,-1 0 0,1 1 0,-1-1 1,1 0-1,0 0 0,0 0 0,-1 0 0,1 1 0,0-1 0,0 0 1,0 0-1,0 1 0,1-1 0,-1 0 0,0 0 0,0 0 0,1 0 1,-1 1-1,1-1 0,-1 0 0,1 0 0,-1 0 0,1 0 0,0 0 1,0 0-1,-1 0 0,1 0 0,0 0 0,0-1 0,0 1 0,0 0 1,0 0-1,0-1 0,0 1 0,0-1 0,0 1 0,0-1 0,0 1 1,1-1-1,-1 0 0,0 1 0,2-1 0,3 1 19,1 0 0,-1-1 0,0 0 0,1 0 0,-1 0 0,1-1 0,-1 0 0,0 0 0,1-1 0,-1 0 0,0 0 0,0 0 0,0-1 0,0 0 0,8-5 0,-11 6 1,0-1 0,0 1 0,-1 0 0,1-1 0,-1 0 0,1 0 0,-1 1 1,0-1-1,0-1 0,0 1 0,-1 0 0,1 0 0,-1-1 0,1 1 0,-1 0 0,0-1 1,-1 0-1,1 1 0,0-1 0,-1 1 0,0-1 0,0 0 0,0 1 0,-1-1 0,1 0 1,-1 1-1,1-1 0,-1 1 0,-2-6 0,1 7-18,0 0 0,0 0 0,0 0 0,0 0 0,0 0 0,0 0 0,0 1 0,-1-1 1,1 1-1,0-1 0,-1 1 0,1 0 0,-1 0 0,0 0 0,1 1 0,-1-1 0,0 0 0,1 1 0,-1 0 0,-5 0 0,5-1-11,1 1-1,0 0 0,-1 0 0,1 1 1,0-1-1,-1 0 0,1 1 0,0 0 1,-1-1-1,1 1 0,-3 2 0,4-3 2,0 1 0,1-1-1,-1 1 1,0-1-1,1 1 1,-1 0 0,0-1-1,1 1 1,-1 0 0,1 0-1,-1 0 1,1-1-1,-1 1 1,1 0 0,0 0-1,-1 0 1,1 0 0,0 0-1,0 0 1,0 0-1,-1-1 1,1 1 0,0 0-1,0 0 1,0 0 0,1 0-1,-1 2 1,2-1 5,0 0-1,1 0 1,-1 0 0,1 0 0,-1 0-1,1 0 1,0-1 0,-1 1 0,1-1 0,0 0-1,0 0 1,0 0 0,0 0 0,0 0-1,0-1 1,0 1 0,0-1 0,1 0 0,-1 0-1,0 0 1,0 0 0,0-1 0,6-1-1,-6-4-644,-3 5 169,-1 1 1,1-1 0,0 1-1,0-1 1,-1 1-1,1-1 1,0 1-1,0-1 1,-1 1-1,1 0 1,-1-1 0,1 1-1,0 0 1,-1-1-1,1 1 1,-1 0-1,1-1 1,-1 1 0,1 0-1,-1 0 1,1 0-1,-1-1 1,1 1-1,-1 0 1,1 0 0,-2 0-1,-7 0-7985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31.032"/>
    </inkml:context>
    <inkml:brush xml:id="br0">
      <inkml:brushProperty name="width" value="0.025" units="cm"/>
      <inkml:brushProperty name="height" value="0.025" units="cm"/>
    </inkml:brush>
  </inkml:definitions>
  <inkml:trace contextRef="#ctx0" brushRef="#br0">161 0 14061,'0'0'2637,"-11"11"-2204,-14 10-75,6-6 128,1 1 1,0 1 0,1 0-1,2 2 1,-17 22 0,31-41-491,1 1 0,-1 0 1,1 0-1,-1-1 1,1 1-1,0 0 1,-1 0-1,1-1 0,0 1 1,0 0-1,-1 0 1,1 0-1,0-1 1,0 1-1,0 0 0,0 0 1,0 0-1,0 0 1,0 0-1,0-1 0,0 1 1,1 0-1,-1 0 1,0 0-1,0-1 1,1 1-1,-1 0 0,1 0 1,-1-1-1,1 1 1,-1 0-1,1 0 0,1 0 33,0 0-1,0 0 1,0 0-1,0 0 1,0 0-1,0-1 1,0 1-1,1-1 0,-1 0 1,0 1-1,0-1 1,4 0-1,3-1 192,-1 1-1,1-2 1,0 1-1,-1-1 1,1 0-1,8-4 1,-14 5-108,1-1-1,-1 1 1,0-1-1,0 0 1,0 0 0,0 0-1,-1 0 1,1-1-1,0 1 1,-1-1-1,0 0 1,1 1 0,-1-1-1,0 0 1,-1 0-1,1-1 1,0 1 0,-1 0-1,0 0 1,0-1-1,0 1 1,0-1 0,0 1-1,-1-1 1,1 1-1,-1-1 1,0 1 0,0-1-1,-1 0 1,0-6-1,-6 5 190,9 3-415,5 0 103,13-4 29,-9 4 48,0-1-1,0 0 1,0-1-1,-1-1 1,1 1-1,-1-2 1,0 1-1,0-1 1,15-13-1,-25 19-45,0 0 0,0 0 1,0 0-1,0 0 0,0 0 0,0 0 0,0-1 1,0 1-1,0 0 0,0 0 0,0 0 0,1 0 0,-1 0 1,0 0-1,0 0 0,0 0 0,0-1 0,0 1 1,0 0-1,0 0 0,0 0 0,0 0 0,0 0 1,0 0-1,0 0 0,0-1 0,0 1 0,0 0 0,0 0 1,0 0-1,0 0 0,0 0 0,0 0 0,-1 0 1,1 0-1,0-1 0,0 1 0,0 0 0,0 0 0,0 0 1,0 0-1,0 0 0,0 0 0,0 0 0,0 0 1,0 0-1,-1 0 0,1 0 0,0 0 0,0 0 1,0-1-1,0 1 0,0 0 0,0 0 0,0 0 0,-1 0 1,1 0-1,0 0 0,0 0 0,0 0 0,0 0 1,0 0-1,0 0 0,-1 0 0,-13 1 263,-15 7-346,23-5-3,1 0 1,-1 1-1,1 0 0,0-1 1,0 2-1,1-1 0,-1 0 1,1 1-1,0 0 0,0 0 0,0 0 1,-2 6-1,8-8-3575,12-2-3566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5.563"/>
    </inkml:context>
    <inkml:brush xml:id="br0">
      <inkml:brushProperty name="width" value="0.025" units="cm"/>
      <inkml:brushProperty name="height" value="0.025" units="cm"/>
    </inkml:brush>
  </inkml:definitions>
  <inkml:trace contextRef="#ctx0" brushRef="#br0">1 137 9705,'0'0'737,"55"-56"-609,-29 46-96,-2-1 0,7-1-32,-5 1-32,8 0-96,-4 0-1089,-2-3-2915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6.252"/>
    </inkml:context>
    <inkml:brush xml:id="br0">
      <inkml:brushProperty name="width" value="0.025" units="cm"/>
      <inkml:brushProperty name="height" value="0.025" units="cm"/>
    </inkml:brush>
  </inkml:definitions>
  <inkml:trace contextRef="#ctx0" brushRef="#br0">1280 84 7271,'0'0'7201,"-7"-5"-6555,-3 0-324,-1 1 0,0 0 0,-1 0 0,1 1 0,0 1 0,-1 0 0,0 0 0,1 1-1,-22 1 1,-42 0 19,1 3 0,-1 3 0,1 3 0,1 3 0,0 4 0,1 3 0,-92 37 0,121-38-318,1 3 0,0 1 0,2 2-1,1 2 1,1 1 0,-57 53 0,82-67-8,1 1 0,0 1 0,0 0 0,2 0 0,0 1 0,1 0 0,0 1 0,-9 27 1,14-32-2,1 1 0,1 0 1,-1 0-1,2 1 0,0-1 1,1 0-1,0 0 1,1 1-1,0-1 0,1 0 1,0 0-1,1 0 0,7 16 1,-3-12-3,1 0 1,2-1-1,-1 0 1,2 0-1,0-1 1,1-1-1,0 0 1,1 0 0,0-1-1,1-1 1,1 0-1,0-1 1,1-1-1,0 0 1,28 12-1,0-2 17,1-2-1,1-2 0,0-2 0,92 15 0,-78-20-31,1-3-1,-1-3 1,1-2 0,84-10-1,-97 3-2,-1-3 0,-1-2 0,0-2 0,0-2 0,-2-2 1,49-25-1,-45 16 129,-1-2 0,-1-2 1,-1-2-1,-2-1 0,-1-3 1,50-56-1,-72 71-58,-1-2-1,-2 0 1,0-1-1,-1-1 1,-1-1-1,-2 0 1,0-1-1,-2 0 1,-1 0 0,-1-2-1,-2 1 1,0-1-1,3-44 1,-9 60-61,-1 0 0,0 0 0,-1 0 0,-1 0 0,0-1 0,-1 2 0,0-1 0,-1 0 0,0 1 0,-10-19 0,9 23-29,0 0 1,0 0-1,-1 0 0,0 1 0,-1 0 0,1 0 1,-1 1-1,-1 0 0,1 0 0,-1 0 0,0 1 1,0 0-1,-1 1 0,1 0 0,-15-4 0,-5 0-219,0 1-1,-1 2 1,1 0-1,-1 2 1,0 2-1,-54 3 1,-47 13-2582,6 8-3313,56-8-1479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17.426"/>
    </inkml:context>
    <inkml:brush xml:id="br0">
      <inkml:brushProperty name="width" value="0.025" units="cm"/>
      <inkml:brushProperty name="height" value="0.025" units="cm"/>
    </inkml:brush>
  </inkml:definitions>
  <inkml:trace contextRef="#ctx0" brushRef="#br0">1160 231 13741,'0'-13'-47,"0"-1"1,-1 1-1,0 0 0,-1 0 0,-1 0 1,0 0-1,-6-16 0,6 23 42,0 1 0,0-1 0,0 1 0,-1-1 0,0 1 0,-1 0 0,1 0 0,-1 1 0,1-1 0,-1 1 0,-1 0 0,1 1 0,-1-1 0,1 1 0,-1 0 0,-11-4 0,2 2 119,-1 0 0,1 2-1,-1-1 1,1 2 0,-1 0 0,0 1 0,0 1-1,0 0 1,0 1 0,0 1 0,0 0 0,1 1-1,-1 1 1,1 1 0,0 0 0,0 1 0,0 0-1,-16 11 1,-12 8 284,1 2 1,1 3-1,2 1 0,-54 54 0,39-31-164,3 3 0,2 1 0,3 3-1,2 1 1,-67 132 0,89-148-267,1 2-1,3 0 1,2 1-1,2 1 0,2 1 1,2 0-1,3 0 1,1 0-1,4 87 1,3-122-23,0 0 1,2 0 0,0 0-1,0 0 1,2-1-1,0 1 1,1-1 0,0 0-1,1-1 1,1 0-1,0 0 1,1 0 0,1-1-1,0 0 1,0-1-1,1-1 1,1 1 0,0-2-1,1 1 1,-1-2-1,2 0 1,0 0 0,0-1-1,0-1 1,1-1-1,0 0 1,0 0 0,1-2-1,-1 0 1,1-1-1,0 0 1,0-1-1,0-1 1,0-1 0,1 0-1,24-4 1,-16 0 176,-1-2-1,1-1 1,-1-1-1,-1-1 1,0-1 0,0-1-1,-1-1 1,0-1-1,22-18 1,12-12 527,-2-2 0,49-55 0,-45 38-280,-3-3 0,-3-2 1,-3-2-1,-3-3 0,-3-1 1,-3-2-1,-4-2 0,-3-1 1,-3-2-1,36-161 0,-59 207-959,-2 0-1,-2 0 1,-1-61-1,-2 83 279,-1 0-1,-1 0 1,0 1-1,0-1 1,-1 1-1,0-1 1,-1 1-1,-1 0 1,0 0 0,0 1-1,-1 0 1,0 0-1,-1 0 1,-11-13-1,13 19 50,0-1 0,0 1 0,-1 0 0,0 1 0,0-1 0,0 1 0,0 1 0,0-1 0,0 1 0,-1 0 0,0 0 0,-11-1 0,-1 1-1224,0 1 0,0 0 0,-26 4-1,-18 7-3726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6.201"/>
    </inkml:context>
    <inkml:brush xml:id="br0">
      <inkml:brushProperty name="width" value="0.025" units="cm"/>
      <inkml:brushProperty name="height" value="0.025" units="cm"/>
    </inkml:brush>
  </inkml:definitions>
  <inkml:trace contextRef="#ctx0" brushRef="#br0">0 117 13421,'0'0'32,"8"-4"-107,0 0 70,-1 0-1,1 1 1,-1 0 0,1 0-1,0 1 1,0 0 0,1 0-1,-1 1 1,15-1 0,365-31 327,-118 3-223,229 13 189,-203 10-282,883 23 74,185 113 315,-463-88-318,-560-35-63,443 77 9,-328-23-19,-40-22-103,495-19 0,-328-69 27,101-2 64,-506 52 19,-1-8-1,194-33 1,-242 15-4,-45 8-4,1 3 0,141-6 0,-225 20 3,0 1 0,0 0 0,-1 0 0,1 0 1,0 1-1,0-1 0,-1 0 0,1 0 0,0 0 0,-1 0 0,1 1 0,0-1 0,-1 0 1,1 1-1,0-1 0,-1 0 0,1 1 0,-1-1 0,1 1 0,-1-1 0,1 1 0,-1-1 1,1 1-1,-1-1 0,1 1 0,-1 0 0,0-1 0,1 1 0,-1 0 0,0-1 1,1 1-1,-1 0 0,0-1 0,0 1 0,0 0 0,0 0 0,0-1 0,0 1 0,0 0 1,0 1-1,-8 35 428,2-14-276,7-20-155,-1-1-1,1 0 1,-1 1-1,1-1 0,0 0 1,0 0-1,0 0 1,0 1-1,0-1 0,0 0 1,1 0-1,-1-1 1,0 1-1,1 0 0,2 2 1,37 29 59,1 4-29,-36-28 33,0 1 0,-1 0 0,0 0 0,0 0 0,-1 0 1,-1 1-1,0-1 0,3 19 0,6 93 471,-10-102-564,5 114 231,-5-1 0,-6 0 0,-6 0 0,-32 155 0,-60 299 68,57 9 48,44-339-109,40 315 0,90 115 724,22 190-851,-140-103 13,-49-346 859,5-72-161,20-242-427,-4-137-4607,9 5-592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6.855"/>
    </inkml:context>
    <inkml:brush xml:id="br0">
      <inkml:brushProperty name="width" value="0.025" units="cm"/>
      <inkml:brushProperty name="height" value="0.025" units="cm"/>
    </inkml:brush>
  </inkml:definitions>
  <inkml:trace contextRef="#ctx0" brushRef="#br0">165 1 13196,'0'0'3059,"-10"4"-176,-86 36 1409,96-34-5242,11 1 740,11 3 217,1-1-340,-14-7 93,0 1 1,0 1 0,0-1-1,0 1 1,-1 1 0,0 0-1,0 0 1,10 8-1,-17-12 280,-1 0 0,1-1 0,-1 1 0,1 0 0,-1-1 0,1 1 0,-1 0 0,0 0 0,1 0 0,-1-1 0,0 1 0,0 0 0,1 0 0,-1 0 0,0 0 0,0-1-1,0 1 1,0 0 0,0 0 0,0 0 0,0 0 0,-1-1 0,1 1 0,0 0 0,0 0 0,0 0 0,-1-1 0,1 1 0,-1 0 0,1 0 0,0-1 0,-1 1 0,1 0 0,-1-1-1,0 1 1,1 0 0,-1-1 0,1 1 0,-1-1 0,0 1 0,0-1 0,1 1 0,-1-1 0,0 0 0,-1 1 0,-41 16 2476,37-16-2359,-15 5 341,0-2-1,0-1 1,0 0-1,-31-1 1,51-2-592,1 0 1,-1 0-1,1 0 0,0-1 1,-1 1-1,1 0 0,0 0 1,-1 0-1,1 0 0,-1-1 1,1 1-1,0 0 0,0 0 1,-1-1-1,1 1 0,0 0 1,-1-1-1,1 1 0,0 0 1,0-1-1,0 1 0,-1 0 1,1-1-1,0 1 0,0-1 1,0 1-1,0 0 0,0-1 1,0 1-1,0-1 0,0 1 1,0 0-1,0-1 0,0 1 1,0-1-1,0 1 0,0-1 1,0 1-1,0 0 0,0-1 1,0 1-1,1 0 0,-1-1 1,0 1-1,0-1 0,0 1 1,1 0-1,-1-1 0,0 1 1,0 0-1,1 0 0,-1-1 1,0 1-1,1 0 0,-1 0 1,1-1-1,18-22-7155,-1 9 1441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7.778"/>
    </inkml:context>
    <inkml:brush xml:id="br0">
      <inkml:brushProperty name="width" value="0.025" units="cm"/>
      <inkml:brushProperty name="height" value="0.025" units="cm"/>
    </inkml:brush>
  </inkml:definitions>
  <inkml:trace contextRef="#ctx0" brushRef="#br0">0 2684 8616,'1'-22'221,"1"1"0,1-1-1,1 1 1,0 0 0,2 0 0,1 1-1,0 0 1,1 0 0,1 0 0,13-19-1,15-19 558,81-95-1,-15 34-111,6 5 1,129-105-1,270-173 644,548-304 1177,-704 496-479,421-170 0,-749 361-1924,26-14 36,1 2 0,1 3-1,1 2 1,76-13 0,-107 30-72,-15 8-240,-7-7 88,-1 0 1,0 0 0,0 0 0,0 0 0,0 0 0,0 0 0,0 0 0,-1 0 0,1-1 0,-1 1 0,1 0 0,-1-1-1,0 1 1,1-1 0,-4 2 0,-46 28-3196,-26 2-2434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165"/>
    </inkml:context>
    <inkml:brush xml:id="br0">
      <inkml:brushProperty name="width" value="0.025" units="cm"/>
      <inkml:brushProperty name="height" value="0.025" units="cm"/>
    </inkml:brush>
  </inkml:definitions>
  <inkml:trace contextRef="#ctx0" brushRef="#br0">1 116 11275,'11'-9'1179,"-5"4"-1023,41-30 484,-44 34-542,0-1-1,0 0 1,0 1 0,0-1-1,1 1 1,-1 0-1,0 0 1,1 0 0,-1 0-1,1 1 1,-1-1 0,1 1-1,-1 0 1,1 0 0,-1 1-1,5 0 1,-5 0-76,-1 1-1,1-1 1,-1 1-1,0 0 1,1 0-1,-1 0 1,0 0-1,0 0 1,0 0-1,-1 1 1,1-1-1,0 1 1,-1-1-1,0 1 1,1-1-1,-1 1 1,0 0-1,-1 0 1,1 0-1,0 0 1,-1-1-1,1 1 1,-1 0-1,0 3 0,1 15 88,0 0-1,-3 26 0,1-32-46,-4 31 63,-21 86 1,17-99-11,2 0 1,1 0 0,1 1-1,2-1 1,2 46 0,2-76-105,-1 1 0,1-1 0,0 1 0,0-1 0,0 0 1,0 0-1,0 0 0,1 1 0,0-1 0,-1-1 0,1 1 0,0 0 1,1 0-1,-1-1 0,0 1 0,1-1 0,-1 1 0,1-1 1,0 0-1,0 0 0,0-1 0,0 1 0,0 0 0,0-1 1,0 0-1,0 0 0,1 0 0,-1 0 0,0 0 0,1-1 1,3 1-1,8 0 62,0 0 0,1-1 1,-1-1-1,1 0 0,-1-1 0,17-4 1,6-4 138,0-1 1,-1-2-1,38-20 1,109-63 71,-148 76-271,672-395-2223,-538 305-3486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590"/>
    </inkml:context>
    <inkml:brush xml:id="br0">
      <inkml:brushProperty name="width" value="0.025" units="cm"/>
      <inkml:brushProperty name="height" value="0.025" units="cm"/>
    </inkml:brush>
  </inkml:definitions>
  <inkml:trace contextRef="#ctx0" brushRef="#br0">41 0 16720,'0'0'3363,"6"73"-2690,-6-20-161,-11 7-128,-2 9-319,1 2-1,7-3 0,-1-2 0,6-10-128,0-7-385,0-10-255,11-13-738,-5-10-640,-4-12-1505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8.921"/>
    </inkml:context>
    <inkml:brush xml:id="br0">
      <inkml:brushProperty name="width" value="0.025" units="cm"/>
      <inkml:brushProperty name="height" value="0.025" units="cm"/>
    </inkml:brush>
  </inkml:definitions>
  <inkml:trace contextRef="#ctx0" brushRef="#br0">0 187 13741,'0'0'4997,"55"-20"-4581,-8 6 673,17-1 865,14-6-993,10 3-320,1-2-129,1 0-416,-11 5-96,-13 3 0,-9 3-512,-21 0-866,-23 4-1376,-13 0-1859,-23 1-3586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282"/>
    </inkml:context>
    <inkml:brush xml:id="br0">
      <inkml:brushProperty name="width" value="0.025" units="cm"/>
      <inkml:brushProperty name="height" value="0.025" units="cm"/>
    </inkml:brush>
  </inkml:definitions>
  <inkml:trace contextRef="#ctx0" brushRef="#br0">150 1 13196,'0'0'2467,"53"23"-449,-4-23-385,11-1-223,6-8-1,4 0-704,-4 5-673,-8 4 32,-9 1-417,-19 17-2209,-19 2-2595,-11 4-3811</inkml:trace>
  <inkml:trace contextRef="#ctx0" brushRef="#br0" timeOffset="1">1 487 14734,'0'0'3876,"79"5"-2019,-13-29-992,17-6-609,7-4-224,10-3-576,2 1-3172,-10-1-1537,-7 0-3203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655"/>
    </inkml:context>
    <inkml:brush xml:id="br0">
      <inkml:brushProperty name="width" value="0.025" units="cm"/>
      <inkml:brushProperty name="height" value="0.025" units="cm"/>
    </inkml:brush>
  </inkml:definitions>
  <inkml:trace contextRef="#ctx0" brushRef="#br0">230 384 11179,'-9'2'816,"-5"4"-305,0 0-1,0 0 0,1 2 0,0-1 0,0 2 1,1 0-1,0 0 0,0 1 0,-15 18 1,19-20-173,1 0 0,0 0 0,0 0 0,1 1 0,0 0 0,1 0 0,0 1 0,0-1 0,1 1 0,0 0 0,1 1 0,0-1 0,1 0 1,0 1-1,-1 13 0,3-23-334,0 0 1,0 0 0,1 0 0,-1 0 0,0 0 0,0 0 0,1 0-1,-1 0 1,0-1 0,1 1 0,-1 0 0,1 0 0,-1 0-1,1 0 1,-1 0 0,1-1 0,0 1 0,-1 0 0,1-1 0,0 1-1,0 0 1,-1-1 0,1 1 0,0-1 0,0 1 0,1 0 0,1 0 2,0-1 1,0 1 0,0-1 0,-1 1-1,1-1 1,0 0 0,0 0 0,0 0 0,4-1-1,2-1 27,0 0 0,0 0 0,0-1-1,0 0 1,12-7 0,6-7 16,0-1 0,-1-1 0,-1-2 0,0-1 0,-2 0 0,-1-2 0,-1-1 0,23-33 0,-14 13 136,-2-2-1,-2-1 0,-2-1 1,19-58-1,-36 87-82,0 0 0,-2-1-1,3-21 1,-8 41-70,1 0-1,-1 0 1,0 0 0,1 1-1,-1-1 1,0 0 0,0 0-1,0 0 1,0 1 0,0-1-1,0 0 1,0 0 0,0 0-1,0 0 1,0 1 0,-1-1-1,1 0 1,0 0 0,-1 1-1,1-1 1,0 0 0,-1 0-1,1 1 1,-1-1 0,1 0-1,-1 1 1,1-1 0,-1 0-1,-1 0 1,1 1 12,0 0 1,-1 1-1,1-1 1,0 0-1,0 1 0,-1-1 1,1 1-1,0-1 0,0 1 1,0 0-1,0-1 1,-1 1-1,1 0 0,0 0 1,-1 2-1,-38 44 315,29-31-316,1 0 0,1 1-1,1 0 1,1 0 0,0 1 0,1 0 0,1 0-1,-5 34 1,8-41-30,2-1-1,-1 0 0,1 0 1,1 0-1,0 0 1,0 0-1,1 0 0,0 0 1,1 0-1,0-1 0,1 1 1,0-1-1,0 0 1,1 0-1,0 0 0,0 0 1,14 14-1,-8-10-186,1-2 0,0 0 0,1 0 0,22 13 0,15-2-2995,-45-20 1933,1-1 1,0 0 0,0 0 0,0 0-1,0-1 1,12-1 0,10-4-7959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29.984"/>
    </inkml:context>
    <inkml:brush xml:id="br0">
      <inkml:brushProperty name="width" value="0.025" units="cm"/>
      <inkml:brushProperty name="height" value="0.025" units="cm"/>
    </inkml:brush>
  </inkml:definitions>
  <inkml:trace contextRef="#ctx0" brushRef="#br0">151 133 15407,'0'0'2760,"-9"2"-118,7-2-2550,0 0 5,-1 0-1,0 0 1,1 0-1,-1 1 1,1-1-1,-1 1 1,1 0-1,-1 0 1,1 0-1,0 0 1,-1 0-1,1 0 1,0 1-1,0-1 1,0 1-1,0-1 1,0 1 0,0 0-1,0 0 1,0 0-1,1 0 1,-1 0-1,1 0 1,0 0-1,-1 1 1,1-1-1,0 0 1,0 1-1,1-1 1,-1 1-1,0-1 1,1 1-1,-1 4 1,1-3-145,1 0-1,-1 0 1,1 0 0,0 0-1,0 0 1,0 0 0,1 0-1,-1 0 1,1 0 0,0-1-1,0 1 1,0 0 0,1-1-1,-1 0 1,4 4 0,6 5-455,1-1 0,22 17 0,-23-20 306,-1 0 0,0 1 0,-1 1 0,12 13 0,-17-16 208,1 0 0,-2 1 1,1 0-1,-1 1 0,0-1 0,-1 0 1,1 1-1,-2 0 0,1 0 0,-2 0 1,1 0-1,-1 0 0,0 0 1,-1 0-1,0 1 0,0-1 0,-3 10 1,1-7 30,-1 0 1,-1-1 0,0 0-1,0 0 1,-1 0 0,0-1 0,-1 1-1,0-1 1,-1 0 0,0-1-1,-1 0 1,-16 16 0,3-5 764,-37 26 0,52-42-683,-1 1 1,0-1-1,0 0 1,0-1-1,-1 1 1,1-2 0,-1 1-1,1-1 1,-1 0-1,-13 1 1,20-3-121,0 0 0,0 0 0,0-1-1,0 1 1,1-1 0,-1 1 0,0-1 0,0 1 0,0-1-1,1 0 1,-1 1 0,0-1 0,1 0 0,-1 1 0,0-1 0,1 0-1,-1 0 1,1 0 0,-1 0 0,1 1 0,0-1 0,-1 0-1,1 0 1,0 0 0,0 0 0,-1 0 0,1 0 0,0 0 0,0 0-1,0 0 1,0 0 0,0 0 0,1 0 0,-1-1 0,3-38-123,2 21-54,0 1 0,1 0 0,1 0 0,0 0 0,2 1 0,0 0 1,18-25-1,3 2-393,59-64 1,55-29 778,-90 86 361,75-83 0,-125 126-492,-1 0 0,0 0-1,0 0 1,0-1 0,0 1 0,0-1 0,-1 0 0,0 0 0,0 0-1,0 0 1,-1 0 0,0 0 0,0-1 0,1-9 0,-2 15-37,0-1 1,0 0-1,-1 1 1,1-1-1,0 1 1,0-1-1,0 0 0,-1 1 1,1-1-1,0 1 1,0-1-1,-1 1 1,1-1-1,-1 1 1,1-1-1,0 1 1,-1-1-1,1 1 0,-1-1 1,1 1-1,-1 0 1,1-1-1,-1 1 1,0 0-1,1-1 1,-1 1-1,1 0 1,-1 0-1,0 0 1,1-1-1,-2 1 0,-29 0 603,-29 16-220,48-10-284,1 0 1,-1 1-1,1 1 0,0 0 0,1 0 1,0 1-1,-17 18 0,22-20-107,0-1-1,0 1 1,1 0-1,-1 0 1,1 0 0,1 0-1,0 1 1,0 0-1,0 0 1,1-1 0,0 2-1,1-1 1,0 0-1,-1 8 1,3-13-55,-1 0-1,1-1 1,-1 1 0,1-1-1,0 1 1,0-1 0,0 1-1,0-1 1,0 1-1,1-1 1,-1 0 0,1 0-1,-1 0 1,1 0 0,0 0-1,0 0 1,0 0-1,0-1 1,0 1 0,0 0-1,0-1 1,1 0 0,-1 0-1,1 0 1,-1 0 0,0 0-1,1 0 1,3 0-1,9 3-529,-1-1-1,1 0 0,29 1 0,29-4-2755,8-4-2958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0.546"/>
    </inkml:context>
    <inkml:brush xml:id="br0">
      <inkml:brushProperty name="width" value="0.025" units="cm"/>
      <inkml:brushProperty name="height" value="0.025" units="cm"/>
    </inkml:brush>
  </inkml:definitions>
  <inkml:trace contextRef="#ctx0" brushRef="#br0">59 0 3107,'0'0'19101,"-6"10"-18637,-3 9-229,0 0 0,2 1 0,0 1 0,2-1 0,0 1-1,1 0 1,1 0 0,1 0 0,1 32 0,0-50-233,1 0 1,0 0-1,0 0 0,1 0 0,-1 0 1,1-1-1,-1 1 0,1 0 0,0 0 1,0 0-1,0-1 0,0 1 0,1 0 1,-1-1-1,1 1 0,-1-1 1,1 0-1,0 1 0,0-1 0,0 0 1,0 0-1,1 0 0,-1-1 0,1 1 1,-1 0-1,1-1 0,-1 0 0,5 2 1,-2-1 6,0-2 1,0 1 0,0 0-1,0-1 1,0 0 0,0 0-1,-1 0 1,1-1-1,0 0 1,0 0 0,0 0-1,0 0 1,-1-1 0,1 0-1,-1 0 1,9-5 0,4-4 54,0 0 0,-2-1 1,1-1-1,-1-1 1,22-26-1,-29 31-141,-1 0 0,0-1 0,0 0-1,-1 0 1,-1 0 0,0-1 0,0 0 0,-1 0 0,0 0 0,-1-1 0,2-11-1,-4 22 69,-1 1-1,0-1 1,0 1-1,0 0 1,1-1-1,-1 1 1,0-1-1,0 1 1,0 0-1,0-1 1,0 1-1,0-1 1,0 1-1,0-1 1,0 1-1,0 0 1,0-1-1,0 1 1,0-1-1,0 1 1,0 0-1,-1-1 1,1 1-1,0-1 1,0 1-1,0 0 1,-1-1-1,1 1 1,0 0-1,0-1 1,-1 1-1,1 0 1,0-1-1,-1 1 1,1 0-1,0 0 1,-1-1-1,1 1 1,0 0-1,-1 0 1,1 0-1,-1-1 1,1 1-1,0 0 1,-1 0-1,1 0 1,-1 0-1,1 0 1,-1 0-1,1 0 1,0 0-1,-1 0 1,1 0-1,-1 0 1,1 0-1,-1 0 1,1 1-1,0-1 1,-1 0-1,1 0 1,-1 0-1,1 0 1,0 1-1,-1-1 1,1 0-1,-1 1 1,-23 22-118,20-16 190,-1 1 0,1 0 0,1 0 0,0 0 0,0 0 0,0 1-1,1-1 1,0 1 0,-1 16 0,3-22-46,0-1-1,0 1 0,0 0 1,1-1-1,-1 1 0,0 0 0,1-1 1,0 1-1,0 0 0,0-1 1,0 1-1,0-1 0,0 1 1,0-1-1,1 0 0,0 0 1,-1 1-1,1-1 0,0 0 1,0 0-1,0-1 0,0 1 1,0 0-1,0-1 0,1 1 1,-1-1-1,0 0 0,1 0 1,-1 0-1,1 0 0,0 0 1,-1 0-1,1-1 0,0 1 1,3-1-1,5 2 14,-1-1 0,1-1 0,0 0 0,0 0 0,-1-1 0,1-1-1,0 0 1,-1 0 0,1-1 0,-1 0 0,0-1 0,0 0 0,0 0 0,-1-1 0,0-1-1,0 1 1,0-2 0,0 1 0,14-15 0,-17 14-880,0 0-1,-1-1 1,0 0-1,0 1 1,-1-2 0,0 1-1,0 0 1,-1-1-1,3-11 1,-1-7-8786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1.528"/>
    </inkml:context>
    <inkml:brush xml:id="br0">
      <inkml:brushProperty name="width" value="0.025" units="cm"/>
      <inkml:brushProperty name="height" value="0.025" units="cm"/>
    </inkml:brush>
  </inkml:definitions>
  <inkml:trace contextRef="#ctx0" brushRef="#br0">108 489 12492,'0'0'9785,"-9"-8"-9043,-31-19-213,38 26-509,1 1 0,-1 0 0,1 0 0,0 0 0,-1 0 0,1 0 0,-1 0 0,1 0 0,-1 1 0,1-1 0,-1 1 0,1-1 1,0 1-1,-1-1 0,1 1 0,0 0 0,0-1 0,-1 1 0,1 0 0,0 0 0,0 0 0,0 0 0,0 0 0,0 0 0,0 0 1,0 1-1,0-1 0,1 0 0,-1 0 0,-1 3 0,-16 39 148,18-40-179,-1 0-1,1-1 1,0 1 0,0 0 0,0-1 0,0 1 0,0 0-1,0 0 1,1-1 0,0 1 0,-1 0 0,1-1 0,0 1-1,0-1 1,0 1 0,1-1 0,-1 1 0,0-1 0,1 0-1,0 0 1,0 0 0,-1 0 0,1 0 0,0 0 0,0 0-1,1-1 1,2 3 0,-1-2-1,0 0-1,0 0 1,0-1 0,1 0 0,-1 1-1,0-1 1,1-1 0,-1 1-1,1-1 1,-1 0 0,1 0 0,-1 0-1,1 0 1,-1-1 0,0 0-1,1 0 1,4-1 0,0-3 26,0-1 0,-1 0-1,1 0 1,-1-1 0,0 0 0,-1 0 0,0-1 0,0 0-1,11-18 1,9-7 40,-12 15-189,27-24 248,-5 24-2968,-30 16 2065,0-1 1,0 1-1,0-1 1,0-1-1,0 1 1,-1-1-1,0 0 1,11-9-1,-12 8 456,0 0 0,-1 0 0,1 0-1,-1-1 1,-1 0 0,1 1 0,-1-1-1,4-9 1,-3 3 479,-1 1-1,0-1 1,0 0 0,1-13-1,-1-54 3946,-3 79-3980,0 0 0,1-1 0,-1 1 0,0 0 1,0-1-1,0 1 0,0 0 0,0-1 0,0 1 1,0 0-1,0-1 0,0 1 0,0 0 0,0-1 0,0 1 1,0 0-1,0-1 0,-1 1 0,1 0 0,0-1 1,0 1-1,0 0 0,0-1 0,-1 1 0,1 0 1,0 0-1,0-1 0,0 1 0,-1 0 0,1 0 0,0-1 1,-1 1-1,1 0 0,0 0 0,0 0 0,-1-1 1,-10 11 1300,-6 21-1027,9-3-179,0 0 1,2 0-1,2 0 1,0 1-1,2-1 1,1 1 0,5 53-1,-4-75-167,1 0-1,1 0 1,-1 0-1,1 0 1,0-1-1,1 1 1,4 10-1,-6-16 6,-1 0 1,1 0-1,0 0 0,-1 0 0,1 0 0,0 0 0,0 0 0,0 0 0,0 0 1,0 0-1,0-1 0,0 1 0,0 0 0,0-1 0,0 1 0,0 0 0,1-1 1,-1 0-1,0 1 0,0-1 0,0 0 0,1 1 0,-1-1 0,0 0 0,1 0 1,-1 0-1,0 0 0,0 0 0,1-1 0,-1 1 0,0 0 0,0 0 0,1-1 1,-1 1-1,0-1 0,0 1 0,0-1 0,1 0 0,-1 1 0,0-1 0,0 0 1,0 0-1,0 0 0,-1 1 0,1-1 0,0 0 0,1-2 0,18-18 113,-2-1 0,-1 0-1,0-1 1,13-26 0,-18 28-85,0 2 1,1 0-1,0 0 1,2 1-1,0 1 1,1 1-1,20-17 1,-25 25-36,-1 0-1,-1-1 1,1 0 0,-2 0-1,1-1 1,-1 0 0,10-17 0,-15 22-20,0 0 1,-1 0 0,1-1-1,-1 1 1,0 0 0,-1-1-1,1 1 1,-1-1 0,0 0-1,-1 1 1,1-1 0,-1 0-1,0 0 1,0 1 0,-1-1-1,0 0 1,0 1 0,0-1 0,-3-7-1,3 12-12,1 0-1,-1 0 1,0 0 0,1-1-1,-1 1 1,0 0 0,0 0-1,0 0 1,1 0 0,-1 0-1,0 0 1,-1 0 0,1 0-1,0 1 1,0-1-1,0 0 1,0 1 0,-1-1-1,1 1 1,0-1 0,0 1-1,-1-1 1,1 1 0,0 0-1,-1 0 1,1 0-1,-1 0 1,1 0 0,0 0-1,-1 0 1,1 0 0,0 0-1,-1 1 1,1-1 0,0 1-1,-1-1 1,1 1 0,-2 0-1,-1 1-22,-1 1 0,1-1 0,0 1 0,0-1 0,0 1 0,0 0 0,0 1 0,1-1 0,-5 6 0,0 3 16,1-1 0,1 1-1,-1 0 1,2 1 0,0-1-1,0 1 1,1 0 0,1 1-1,0-1 1,0 15 0,2-20 1,0 0 0,1 0 0,0 0 0,1 0 0,0 0 0,0 0 0,1-1 0,0 1 0,0 0 0,1 0 0,0-1 0,0 0-1,0 1 1,1-1 0,1-1 0,-1 1 0,1-1 0,6 8 0,2-3 10,1 0-1,-1-2 1,2 1-1,-1-2 1,30 14-1,23 13-254,-65-34 238,0 0 0,-1 0-1,1 0 1,-1 1 0,0-1 0,1 0 0,-1 1 0,0-1 0,0 0 0,0 1 0,0 0 0,0-1 0,0 1 0,0 0 0,0-1 0,-1 1 0,1 0 0,-1 0 0,1-1 0,-1 1 0,0 0 0,1 0 0,-1 0 0,0 0 0,0 0 0,-1-1 0,1 1 0,0 0 0,0 0 0,-1 0 0,0 0 0,0 1 0,-3 6-546,0 0 0,-1-1 1,1 0-1,-13 15 0,10-13-1984,4-5-4657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453"/>
    </inkml:context>
    <inkml:brush xml:id="br0">
      <inkml:brushProperty name="width" value="0.025" units="cm"/>
      <inkml:brushProperty name="height" value="0.025" units="cm"/>
    </inkml:brush>
  </inkml:definitions>
  <inkml:trace contextRef="#ctx0" brushRef="#br0">215 4 11659,'-2'-3'4373,"-3"11"-1743,-14 34-910,-18 57-668,26-69-624,1 1 1,1 0-1,2 0 1,1 0 0,1 1-1,0 47 1,5-77-425,0 0-1,1 1 1,-1-1 0,1 1-1,-1-1 1,1 0 0,0 1 0,0-1-1,0 0 1,0 0 0,0 1-1,0-1 1,1 0 0,-1 0 0,1 0-1,-1-1 1,1 1 0,0 0 0,4 2-1,-2-1 5,0-1-1,0 0 1,1 0 0,-1-1-1,0 1 1,1-1 0,0 0-1,-1 0 1,10 0 0,2 0 14,1-2 1,-1 0 0,0-1 0,1-1 0,17-5 0,49-23 66,-65 22-177,0 2 0,0 0-1,1 1 1,27-5 0,-46 11 79,1 0 0,-1 0 0,1 0 0,0 0 0,-1-1 0,1 1 0,-1 0 0,1 0 0,0 0 0,-1 0 0,1 0 0,-1 1 0,1-1 0,0 0 0,-1 0 0,1 0 0,-1 0 0,1 1 0,-1-1 0,1 0 0,-1 0 1,1 1-1,-1-1 0,1 0 0,-1 1 0,1-1 0,-1 1 0,1-1 0,-1 1 0,0-1 0,1 1 0,-1-1 0,0 1 0,1-1 0,-1 1 0,0 0 0,-5 25-37,-27 23 242,13-32 149,-1 0 0,-1-1-1,0-1 1,-1-1 0,-1-1-1,0-1 1,-1-1-1,0-1 1,0-1 0,-1-1-1,0-1 1,-1-1 0,1-2-1,-1 0 1,-39 0 0,62-4-467,1 0 0,-1-1 0,1 1 0,-1 0 0,0-1 0,1 1 0,-1-1 0,1 0 0,0 1 0,-1-1 0,1-1 0,0 1 0,-1 0 0,1 0 0,0-1 0,0 0 0,0 1 0,0-1 0,0 0 0,1 0 0,-1 0 0,1 0-1,-1 0 1,1 0 0,-1 0 0,1-1 0,0 1 0,0 0 0,0-1 0,1 1 0,-2-4 0,2 3-336,0 1-1,-1-1 0,1 0 1,0 0-1,1 0 0,-1 0 1,0 0-1,1 1 0,0-1 1,-1 0-1,1 0 0,0 1 1,1-1-1,-1 0 0,0 1 1,1-1-1,-1 1 0,1 0 1,0-1-1,0 1 0,0 0 1,0 0-1,0 0 0,0 1 1,1-1-1,-1 0 0,0 1 1,4-2-1,33-13-6208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7.451"/>
    </inkml:context>
    <inkml:brush xml:id="br0">
      <inkml:brushProperty name="width" value="0.025" units="cm"/>
      <inkml:brushProperty name="height" value="0.025" units="cm"/>
    </inkml:brush>
  </inkml:definitions>
  <inkml:trace contextRef="#ctx0" brushRef="#br0">82 164 8904,'0'0'8440,"-8"10"-8087,0 1-7,0-1-1,0 1 1,1 0 0,0 1 0,1 0-1,0 0 1,1 0 0,1 1 0,0 0-1,0 0 1,1 0 0,-1 14 0,4-26-323,0-1-1,0 0 1,0 1 0,0-1 0,0 1 0,0-1 0,0 1 0,0-1 0,0 1-1,1-1 1,-1 0 0,0 1 0,0-1 0,0 1 0,0-1 0,1 0-1,-1 1 1,0-1 0,1 1 0,-1-1 0,0 0 0,0 1 0,1-1 0,-1 0-1,1 0 1,-1 1 0,0-1 0,1 0 0,-1 0 0,1 0 0,-1 1 0,0-1-1,1 0 1,0 0 0,19-4 909,15-16 411,-6-8-1084,-2-1 0,0-1 0,-2-2 0,-2 0 1,0-2-1,-3 0 0,-1-1 0,17-42 0,-67 110-1081,18-16 806,2 1 0,1 1 0,-13 27 0,20-38 9,0-1-1,1 0 1,0 1 0,0 0-1,0-1 1,1 1 0,0 0-1,1 0 1,0 0-1,0 0 1,0-1 0,4 14-1,-4-18 13,1-1-1,0 1 0,0-1 1,1 0-1,-1 0 0,0 0 1,1 0-1,0 0 0,-1 0 1,1 0-1,0 0 0,0 0 1,0-1-1,0 1 0,0-1 1,0 1-1,0-1 0,1 0 1,-1 0-1,1 0 0,-1 0 1,0 0-1,1-1 1,-1 1-1,1-1 0,0 0 1,-1 0-1,1 1 0,-1-2 1,1 1-1,-1 0 0,1 0 1,4-2-1,0 1 27,0-1 0,0 0-1,-1 0 1,1 0 0,-1-1 0,0 0 0,0 0 0,0 0 0,0-1-1,0 0 1,7-7 0,-10 8-4,0-1 1,0 1-1,0-1 1,-1 0-1,1 0 0,-1 0 1,0 0-1,0 0 1,-1 0-1,1 0 0,-1-1 1,0 1-1,0-1 1,0-8-1,-1 13-32,0-1 1,0 1-1,0 0 0,0-1 1,0 1-1,0 0 0,-1 0 1,1-1-1,0 1 1,0 0-1,0 0 0,0 0 1,-1-1-1,1 1 0,0 0 1,0 0-1,-1 0 0,1 0 1,0-1-1,0 1 0,-1 0 1,1 0-1,0 0 0,0 0 1,-1 0-1,1 0 0,0 0 1,0 0-1,-1 0 0,1 0 1,0 0-1,-1 0 0,1 0 1,0 0-1,0 0 0,-1 0 1,1 0-1,0 0 0,-1 0 1,1 0-1,0 0 1,0 0-1,-1 1 0,1-1 1,0 0-1,0 0 0,0 0 1,-1 0-1,1 1 0,0-1 1,0 0-1,0 0 0,-1 1 1,-13 9-263,11-7 256,1-1 0,-1 1 1,1 0-1,-1 0 0,1 0 0,0 1 0,1-1 0,-1 0 0,0 1 0,1-1 0,0 1 0,0 0 0,0-1 1,0 1-1,0 0 0,1 0 0,0 0 0,-1-1 0,2 1 0,-1 0 0,0 0 0,1 0 0,0-1 0,-1 1 1,1 0-1,1-1 0,-1 1 0,1-1 0,-1 1 0,1-1 0,0 0 0,0 1 0,0-1 0,1 0 0,-1 0 1,1-1-1,0 1 0,0 0 0,0-1 0,0 0 0,0 0 0,0 0 0,0 0 0,1 0 0,4 1 0,-1 1 15,0-1-1,0-1 0,0 1 1,1-1-1,-1 0 0,1-1 0,-1 0 1,1 0-1,0-1 0,-1 1 1,1-2-1,9 0 0,-16 0 14,1-1 0,-1 1 0,0 0 0,0 0 0,0-1 0,0 1 0,0-1 0,0 1-1,0-1 1,0 1 0,0-1 0,0 0 0,-1 1 0,1-1 0,-1 0 0,0 0 0,1 1 0,-1-1 0,0 0 0,0 0 0,0 0 0,0-3-1,-4-44 321,1 32-250,-2 0 1,0 0-1,-14-32 0,-4-11-126,23 59-16,0 1 0,-1-1 0,1 1 0,0-1 0,0 1 1,0-1-1,0 1 0,0 0 0,-1-1 0,1 1 0,0-1 0,0 1 1,0-1-1,0 1 0,0-1 0,1 1 0,-1-1 0,0 1 0,0-1 1,0 1-1,0-1 0,0 1 0,1-1 0,-1 1 0,0-1 0,0 1 1,1 0-1,-1-1 0,0 1 0,1 0 0,0-1 0,16 1-1416,31 22-2141,-37-17 1488,14 5-3071,-3-3-2487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2.845"/>
    </inkml:context>
    <inkml:brush xml:id="br0">
      <inkml:brushProperty name="width" value="0.025" units="cm"/>
      <inkml:brushProperty name="height" value="0.025" units="cm"/>
    </inkml:brush>
  </inkml:definitions>
  <inkml:trace contextRef="#ctx0" brushRef="#br0">238 188 7751,'5'-10'6177,"-1"4"-5128,-1 0 1,1 0-1,-1-1 1,-1 0-1,0 1 0,3-15 1,-4 18-856,-1 1 0,0-1-1,0 0 1,0 0 0,0 0 0,0 1 0,-1-1-1,1 0 1,-1 0 0,0 1 0,0-1 0,0 1-1,0-1 1,0 0 0,0 1 0,-1 0 0,1-1-1,-1 1 1,0 0 0,0 0 0,0 0 0,0 0-1,0 0 1,0 0 0,-3-1 0,-1-1-179,0 1 0,-1 0 0,1 0 1,-1 1-1,1 0 0,-1 0 0,0 0 0,0 1 0,0 0 0,0 0 1,0 1-1,0 0 0,0 0 0,0 1 0,0 0 0,1 0 1,-1 0-1,0 1 0,0 0 0,-9 4 0,11-3-29,0-1 1,-1 0-1,1 1 0,1 0 1,-1 0-1,0 1 0,1-1 1,-1 1-1,1 0 0,0 0 1,1 1-1,-1-1 0,1 1 1,0-1-1,0 1 0,0 0 1,0 0-1,1 1 0,0-1 1,0 0-1,1 1 0,-1-1 1,1 1-1,0 0 0,0 6 1,2-10 8,-1 0 0,1 1 0,-1-1 1,1 0-1,0 0 0,0 0 0,-1-1 1,2 1-1,-1 0 0,0 0 1,0 0-1,0-1 0,1 1 0,-1-1 1,1 1-1,-1-1 0,1 1 1,0-1-1,-1 0 0,1 0 0,0 0 1,0 0-1,0 0 0,0 0 0,0-1 1,0 1-1,0 0 0,0-1 1,0 0-1,0 1 0,4-1 0,7 1 22,0 0-1,1 0 1,23-3-1,-24-1 31,0 0-1,0 0 1,0-1-1,0-1 1,-1 0-1,0-1 1,0 0 0,0-1-1,-1 0 1,0-1-1,0 0 1,-1-1-1,0 0 1,0 0 0,-1-1-1,-1-1 1,15-21-1,-21 29-21,-1-1-1,1 1 0,-1 0 1,0 0-1,0 0 0,-1-1 0,1 1 1,-1 0-1,1-1 0,-1-4 1,0 7-20,0 0 0,-1 0 0,1 0 0,0 0 1,0 0-1,-1 0 0,1 0 0,-1 1 0,1-1 1,-1 0-1,1 0 0,-1 0 0,0 0 0,1 1 0,-1-1 1,0 0-1,0 0 0,1 1 0,-1-1 0,0 1 0,0-1 1,0 1-1,0-1 0,0 1 0,0-1 0,0 1 0,0 0 1,0 0-1,0-1 0,0 1 0,0 0 0,0 0 0,0 0 1,0 0-1,-1 0 0,-6 1-34,1 0 0,0 0 1,-1 1-1,1 0 0,0 0 0,0 1 0,0-1 1,0 2-1,1-1 0,-1 1 0,1 0 1,0 0-1,0 1 0,0-1 0,1 1 0,-1 1 1,1-1-1,0 1 0,1 0 0,0 0 0,-1 0 1,2 1-1,-1-1 0,1 1 0,0 0 1,1 0-1,-4 13 0,6-18-104,0 0-1,0 0 1,0 0-1,0 0 1,1 0 0,-1 0-1,0 0 1,1 1 0,0-2-1,-1 1 1,1 0 0,0 0-1,0 0 1,0 0-1,0 0 1,1-1 0,-1 1-1,0 0 1,1-1 0,-1 1-1,1-1 1,-1 0 0,1 1-1,0-1 1,0 0 0,0 0-1,-1 0 1,1 0-1,0-1 1,0 1 0,0 0-1,4 0 1,7 2-808,-1-1 0,1 0 0,-1-1 0,15 0 0,-26-1 886,63-2-4402,10-9-2227</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33.205"/>
    </inkml:context>
    <inkml:brush xml:id="br0">
      <inkml:brushProperty name="width" value="0.025" units="cm"/>
      <inkml:brushProperty name="height" value="0.025" units="cm"/>
    </inkml:brush>
  </inkml:definitions>
  <inkml:trace contextRef="#ctx0" brushRef="#br0">450 0 13389,'0'0'10895,"-13"12"-10078,-66 61-34,1-3 184,2 4 0,-83 106 0,122-117-1563,31-52-2605,4-31-10219,7-14 1852</inkml:trace>
  <inkml:trace contextRef="#ctx0" brushRef="#br0" timeOffset="1">56 69 16143,'0'0'6919,"66"35"-5478,-25-8-416,6 9-673,8 6-287,7 7-33,4 1-1121,0 2-2531,2-7-5476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6.545"/>
    </inkml:context>
    <inkml:brush xml:id="br0">
      <inkml:brushProperty name="width" value="0.025" units="cm"/>
      <inkml:brushProperty name="height" value="0.025" units="cm"/>
    </inkml:brush>
  </inkml:definitions>
  <inkml:trace contextRef="#ctx0" brushRef="#br0">0 6620 10442,'0'0'299,"8"-2"325,115-24 1965,47-8-1051,278-39-1327,44-5-6,-206 46-138,566-44 304,-716 66-232,218-46 0,-334 53-134,251-38 117,32-5 71,148-35-14,-217 41-107,185-13 263,-25 5-179,714-195-17,-931 195 14,289-90-30,-395 112-106,-1-4 1,-1-3-1,-2-3 0,87-61 1,-78 39 184,-2-3 0,-4-3 0,-2-3 1,-3-3-1,-4-3 0,-2-2 0,92-160 0,-137 211-102,28-48 66,-3-2 0,39-104 0,-22 36 31,77-140-1,-26 63 821,309-530 39,-383 695-1045,162-327 1,-35 60-2,-44 108-10,-37 62 0,162-230 0,177-218-315,-407 581 320,220-318-524,-201 298 478,2 1 0,2 1 0,1 2 0,2 1 0,1 2 0,51-31 0,-61 45 39,2 1 0,0 2 0,1 1 0,63-17 0,-76 26-1157,1 1 1,-1 1-1,23 0 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341"/>
    </inkml:context>
    <inkml:brush xml:id="br0">
      <inkml:brushProperty name="width" value="0.025" units="cm"/>
      <inkml:brushProperty name="height" value="0.025" units="cm"/>
    </inkml:brush>
  </inkml:definitions>
  <inkml:trace contextRef="#ctx0" brushRef="#br0">0 1 10602,'37'24'2834,"-2"1"0,56 52 0,-8-6-1353,306 212 195,0-1-1516,-386-280-234,-1 0-48,0-1 0,0 1-1,0 0 1,0-1-1,0 1 1,0 1-1,0-1 1,0 0-1,-1 0 1,1 0 0,-1 1-1,2 2 1,-8-4-5688,-16-4 2368,-4-9-3161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7.681"/>
    </inkml:context>
    <inkml:brush xml:id="br0">
      <inkml:brushProperty name="width" value="0.025" units="cm"/>
      <inkml:brushProperty name="height" value="0.025" units="cm"/>
    </inkml:brush>
  </inkml:definitions>
  <inkml:trace contextRef="#ctx0" brushRef="#br0">0 328 13357,'0'11'1857,"1"-4"-1674,-1 0 0,1 0 0,0 0 0,0 0 0,1 0 0,0-1 0,0 1 0,1 0 0,0-1-1,0 0 1,0 1 0,1-1 0,0 0 0,0-1 0,0 1 0,1-1 0,0 0 0,7 6 0,14 10 669,1-2 0,1-1-1,0-1 1,1-1 0,58 21 0,-39-20-448,1-2 0,1-2-1,54 7 1,-78-16-243,1-1-1,0-1 1,42-3-1,-60 0 23,0 0-1,0-1 1,1 0-1,-1-1 1,-1 0-1,1 0 1,0-1 0,-1 0-1,1 0 1,-1-1-1,0 0 1,-1 0-1,12-12 1,-6 4-56,-2 0 0,1-2 1,-2 1-1,0-1 0,0-1 1,-2 0-1,0 0 0,-1-1 0,0 0 1,-2 0-1,8-35 0,-8 20-192,-1 0 0,-2-1 0,-1 1 0,-2-1 0,-7-56 0,6 77-273,0 1 1,-1 0-1,0 0 0,-9-20 1,-17-11-5817,14 26-60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317"/>
    </inkml:context>
    <inkml:brush xml:id="br0">
      <inkml:brushProperty name="width" value="0.025" units="cm"/>
      <inkml:brushProperty name="height" value="0.025" units="cm"/>
    </inkml:brush>
  </inkml:definitions>
  <inkml:trace contextRef="#ctx0" brushRef="#br0">1 0 16784,'0'0'1457,"3"9"-886,14 50 2191,20 114-1,-25-106-1756,32 106 0,-43-170-935,0 0 0,0 0-1,0 0 1,1 0 0,-1 0 0,1 0 0,0 0-1,0-1 1,0 1 0,0-1 0,0 1 0,1-1-1,-1 0 1,1 0 0,5 4 0,-6-6 4,0 1 0,0 0 1,0-1-1,0 0 0,0 1 0,1-1 1,-1 0-1,0 0 0,0 0 0,0 0 1,1-1-1,-1 1 0,0-1 1,0 1-1,0-1 0,0 0 0,0 0 1,0 1-1,0-2 0,0 1 0,0 0 1,0 0-1,0 0 0,2-3 0,7-6 120,-1-1 0,0 0 0,-1 0-1,0 0 1,0-2 0,-1 1 0,9-21-1,-1 0-63,20-66 0,-26 61-150,11-73 0,-16 60-2422,-3 2-3633,-3 44-75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635"/>
    </inkml:context>
    <inkml:brush xml:id="br0">
      <inkml:brushProperty name="width" value="0.025" units="cm"/>
      <inkml:brushProperty name="height" value="0.025" units="cm"/>
    </inkml:brush>
  </inkml:definitions>
  <inkml:trace contextRef="#ctx0" brushRef="#br0">1 1 12716,'0'0'4292,"26"59"-1729,-11-41-161,6 0-1057,-2 0-897,3-2-319,3-5-97,7-3-961,2-8-1217,-8 0-1794,6-15-2979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48.978"/>
    </inkml:context>
    <inkml:brush xml:id="br0">
      <inkml:brushProperty name="width" value="0.025" units="cm"/>
      <inkml:brushProperty name="height" value="0.025" units="cm"/>
    </inkml:brush>
  </inkml:definitions>
  <inkml:trace contextRef="#ctx0" brushRef="#br0">83 1 7944,'0'0'6955,"-9"11"-3901,1-2-2621,0 0 0,1 0 1,0 1-1,1 0 0,0 1 0,1 0 1,0 0-1,0 0 0,1 0 0,1 0 1,0 1-1,-3 17 0,6-24-378,0 0 1,0 0-1,0-1 0,0 1 0,1 0 1,-1 0-1,1-1 0,0 1 1,1 0-1,-1-1 0,1 1 1,4 7-1,-4-10-52,-1-1 0,0 1 0,1-1-1,-1 1 1,1-1 0,-1 0 0,1 0 0,0 0 0,-1 0 0,1 0 0,0 0-1,0 0 1,0 0 0,0-1 0,-1 1 0,1-1 0,0 1 0,0-1 0,0 0-1,0 0 1,1 0 0,-1 0 0,0 0 0,0 0 0,0 0 0,0-1 0,-1 1-1,1-1 1,0 0 0,0 1 0,0-1 0,0 0 0,3-2 0,0 0 9,-1 0 0,0 0 0,1-1 1,-1 1-1,-1-1 0,1 0 0,0 0 0,-1 0 1,0 0-1,0-1 0,0 1 0,0-1 0,-1 0 1,0 0-1,0 0 0,0 0 0,2-10 0,0-3 46,-1-1-1,-1 1 0,0-34 0,-2 52-55,1-1 0,-1 1 1,0 0-1,0 0 0,0 0 0,0-1 0,0 1 0,1 0 0,-1 0 1,0-1-1,0 1 0,0 0 0,0-1 0,0 1 0,0 0 0,0 0 1,0-1-1,0 1 0,0 0 0,0-1 0,0 1 0,0 0 0,0 0 0,0-1 1,-1 1-1,1 0 0,0 0 0,0-1 0,0 1 0,0 0 0,0 0 1,0-1-1,-1 1 0,1 0 0,0 0 0,0 0 0,0 0 0,-1-1 1,1 1-1,0 0 0,0 0 0,-1 0 0,1 0 0,0 0 0,0-1 1,-1 1-1,1 0 0,0 0 0,-1 0 0,1 0 0,0 0 0,0 0 1,-1 0-1,1 0 0,0 0 0,0 0 0,-1 0 0,1 0 0,0 0 0,-1 1 1,1-1-1,0 0 0,0 0 0,-1 0 0,1 0 0,0 0 0,-1 1 1,-10 16 22,9-12-2,1 1 0,-1 0-1,1 0 1,0 0 0,1 0 0,0 0-1,0 0 1,0 0 0,0 0 0,1 0 0,2 10-1,-2-13-27,1-1 0,-1 1-1,0-1 1,1 1-1,-1-1 1,1 0 0,0 1-1,0-1 1,0 0 0,0 0-1,0 0 1,0-1-1,0 1 1,1 0 0,-1-1-1,1 1 1,-1-1 0,1 0-1,0 0 1,-1 0-1,1 0 1,0-1 0,0 1-1,-1-1 1,1 1 0,4-1-1,48-2-4900,-25-8-1852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171"/>
    </inkml:context>
    <inkml:brush xml:id="br0">
      <inkml:brushProperty name="width" value="0.025" units="cm"/>
      <inkml:brushProperty name="height" value="0.025" units="cm"/>
    </inkml:brush>
  </inkml:definitions>
  <inkml:trace contextRef="#ctx0" brushRef="#br0">118 106 10282,'1'-6'1575,"0"0"-1,-1-1 1,1 1 0,-1 0 0,0-1-1,-2-9 1,2 14-1298,-1 1-1,1 0 1,0-1-1,-1 1 1,1 0-1,-1-1 0,0 1 1,1 0-1,-1 0 1,0-1-1,0 1 1,0 0-1,1 0 1,-1 0-1,-2-1 1,2 1-247,0 1 0,0-1 0,0 1 0,-1 0 0,1-1 0,0 1 0,0 0 0,0 0 0,0 0 0,0 0 0,-1 0 0,1 0 0,0 0 0,0 0 0,0 0 0,0 1 0,0-1 0,-1 0 1,1 1-1,0-1 0,0 1 0,-1 0 0,-1 2-37,-1-1 0,1 1 1,0 0-1,1 0 1,-1 0-1,0 0 0,1 0 1,0 0-1,0 1 1,-4 7-1,-15 39 72,21-50-63,-20 65 160,18-59-167,1-1 1,0 0-1,0 1 1,1-1-1,0 1 1,0-1-1,0 1 1,0-1-1,1 1 1,2 6-1,-2-10 3,1 0-1,-1 0 0,1 0 0,-1 0 0,1-1 0,0 1 1,0-1-1,0 1 0,0-1 0,0 1 0,0-1 0,0 0 1,0 0-1,1 0 0,-1-1 0,0 1 0,1 0 0,-1-1 0,1 1 1,-1-1-1,0 0 0,1 0 0,-1 0 0,5-1 0,-2 1 33,0 0-1,0 0 1,0-1-1,0 1 1,0-1-1,-1-1 1,1 1-1,0-1 1,0 0-1,-1 0 1,6-3-1,-5 1 52,0-1 0,0 0 0,0-1 0,0 1 0,-1-1 0,0 0 0,0 0 0,0 0 0,-1 0 0,0-1 0,0 1 0,-1-1 0,0 0 0,0 0 0,-1 0 0,1 0 0,-2 0 0,1 0 0,-1 0 0,0 0 0,0-1 0,-1 1 0,-2-13 0,2 18-54,-1 0 1,1 0 0,-1 0 0,1-1 0,-1 1 0,1 1 0,-1-1 0,0 0 0,0 0 0,0 1 0,0-1 0,0 1 0,-1-1 0,1 1 0,0 0 0,-1 0 0,1 0 0,0 0-1,-1 1 1,1-1 0,-1 0 0,0 1 0,1 0 0,-1 0 0,1 0 0,-1 0 0,1 0 0,-1 0 0,-2 1 0,2-1-174,1 1 0,0-1 0,0 1 0,0-1 0,0 1 0,0 0 0,0 0 0,1 0 0,-1 0 0,0 0 0,0 0 0,0 0 0,1 0 0,-1 1 0,1-1 0,-1 1 0,1-1 0,0 1 0,-1 0-1,1-1 1,0 1 0,0 0 0,0 0 0,0 0 0,1 0 0,-1 0 0,0 0 0,1 0 0,-1 0 0,1 0 0,0 0 0,0 0 0,0 0 0,0 1 0,0-1 0,1 3 0,-1-3-194,1 0 0,0 0 0,0 0 0,0 0 0,0 0 0,1 0 0,-1 0-1,0-1 1,1 1 0,-1 0 0,1-1 0,-1 1 0,1-1 0,0 0 0,0 0 0,0 1 0,0-1 0,-1 0-1,2-1 1,-1 1 0,0 0 0,0 0 0,0-1 0,0 1 0,0-1 0,0 0 0,1 0 0,1 0-1,0 1 20,0-1 0,-1 0 0,1 0 0,0 0 0,-1-1 0,1 1 0,-1-1 0,1 0 0,-1 0 0,1 0 0,-1 0-1,1 0 1,-1-1 0,0 0 0,0 0 0,5-3 0,-2-2 546,-1-1 0,1 0 0,-1 0-1,-1-1 1,1 1 0,-1-1 0,3-13 0,6-10 3913,3 1 5470,-15 38-9512,0-1 0,0 0-1,1 0 1,-1 0 0,1 0 0,0 0-1,1-1 1,0 1 0,0-1-1,0 1 1,0-1 0,7 7-1,-4-9-282,-1 0 0,1 0 0,0-1-1,1 0 1,-1 0 0,0-1-1,1 0 1,-1 0 0,0 0 0,1-1-1,-1 0 1,8 0 0,-13-1-167,0 0 1,0 0-1,0 1 0,0-1 1,0 0-1,0 0 1,0 0-1,0 0 0,0 0 1,0-1-1,-1 1 1,1 0-1,0 0 0,-1 0 1,1-1-1,-1 1 0,1 0 1,-1 0-1,0-1 1,1 1-1,-1-1 0,0-1 1,1-1-851,4-21-5186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613"/>
    </inkml:context>
    <inkml:brush xml:id="br0">
      <inkml:brushProperty name="width" value="0.025" units="cm"/>
      <inkml:brushProperty name="height" value="0.025" units="cm"/>
    </inkml:brush>
  </inkml:definitions>
  <inkml:trace contextRef="#ctx0" brushRef="#br0">17 1 14221,'0'0'2531,"-2"13"-641,-4 20-804,1 1 0,3 0 0,1 46 0,1-66-1013,1 1 0,0-1 0,1 0 0,1-1 0,0 1 0,1 0 0,1-1 0,0 0 0,1 0 0,0 0 1,15 23-1,-19-34-73,-1-1 0,1 1 0,0 0 0,0 0 1,-1-1-1,1 1 0,0-1 0,0 1 0,0-1 1,1 0-1,-1 0 0,0 0 0,0 0 0,1 0 1,-1-1-1,0 1 0,1-1 0,-1 1 0,1-1 1,-1 0-1,1 0 0,-1 0 0,0 0 1,1 0-1,-1-1 0,1 1 0,-1-1 0,0 1 1,1-1-1,-1 0 0,0 0 0,0 0 0,1 0 1,-1-1-1,0 1 0,0 0 0,0-1 0,1-2 1,8-4-3,-1-2 1,-1 1 0,0-1-1,0-1 1,10-15 0,-19 25 1,0 1 0,0 0 0,0-1 1,0 1-1,0-1 0,1 1 1,-1 0-1,0 0 0,0-1 0,1 1 1,-1 0-1,0-1 0,1 1 0,-1 0 1,0 0-1,0 0 0,1-1 1,-1 1-1,0 0 0,1 0 0,-1 0 1,1 0-1,-1 0 0,0 0 0,1-1 1,-1 1-1,0 0 0,1 0 1,-1 0-1,1 0 0,-1 0 0,0 0 1,1 1-1,-1-1 0,0 0 0,1 0 1,11 13 22,-11-11-21,0-1-1,0 1 1,0 0 0,1-1 0,-1 1 0,0-1 0,1 0 0,-1 1 0,1-1 0,-1 0 0,1 0 0,0 0-1,0 0 1,-1 0 0,1 0 0,0 0 0,0-1 0,2 1 0,4-1 77,0-1 0,0 0 0,0-1 1,-1 0-1,1 0 0,0 0 0,-1-1 0,0 0 0,0-1 0,0 0 0,9-6 1,2-2 103,1-2 1,28-28-1,-46 41-222,1 0 0,-1 0 0,0 0 1,0 0-1,0 0 0,-1 0 0,1 0 0,0 0 0,0 0 0,0-1 1,-1 1-1,1 0 0,-1 0 0,1-1 0,-1 1 0,0 0 0,1-1 1,-1 1-1,0-1 0,0 1 0,0 0 0,0-1 0,0 1 0,0-1 0,0 1 1,0 0-1,-1-1 0,1 1 0,0 0 0,-1-1 0,1 1 0,-1 0 1,0 0-1,1-1 0,-1 1 0,0 0 0,0 0 0,0 0 0,0 0 0,-1-1 1,-3-2-844,1 0 1,-1 1 0,-1 0 0,1 0 0,0 0 0,-1 0 0,1 1 0,-7-2-1,-28-7-6474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8.128"/>
    </inkml:context>
    <inkml:brush xml:id="br0">
      <inkml:brushProperty name="width" value="0.025" units="cm"/>
      <inkml:brushProperty name="height" value="0.025" units="cm"/>
    </inkml:brush>
  </inkml:definitions>
  <inkml:trace contextRef="#ctx0" brushRef="#br0">12 158 6983,'-1'-1'591,"0"1"1,0-1-1,0 0 1,0 0 0,1 0-1,-1 0 1,0 0 0,1-1-1,-1 1 1,0 0-1,1 0 1,-1 0 0,1 0-1,0-1 1,-1 1 0,1 0-1,0-3 1,6-21 3904,-3 18-3930,0 1 0,1 0 0,0 1-1,0-1 1,8-7 0,-5 7-236,0-1 0,0 1 0,1 1 0,0 0 0,0 0 0,1 0 0,-1 1 0,16-5 0,-12 5-370,1 1 1,-1 0-1,1 1 1,0 0-1,0 1 1,-1 1-1,1 0 1,0 1-1,0 0 1,13 3 0,-24-3 10,1-1 1,-1 0 0,0 1 0,0-1-1,0 1 1,0 0 0,0 0 0,0 0-1,0 0 1,0 0 0,0 0-1,-1 0 1,1 0 0,0 1 0,-1-1-1,1 1 1,-1 0 0,1-1 0,-1 1-1,0 0 1,0 0 0,0-1 0,0 1-1,1 3 1,-1-1 14,-1-1 0,0 1 1,0-1-1,0 1 0,0-1 0,0 1 0,-1-1 0,0 1 0,1-1 1,-1 0-1,-1 1 0,1-1 0,-3 5 0,-4 8 62,-2-1-1,1 0 1,-2-1 0,-19 21 0,23-27-28,0-1 1,0 0 0,-1 0-1,0-1 1,0 0-1,0 0 1,-1-1 0,1 0-1,-2 0 1,1-1 0,0 0-1,-1-1 1,1 0 0,-19 3-1,27-6-783,7-2-6185,7 3 3236,-7 0 898,8-1-4313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0.955"/>
    </inkml:context>
    <inkml:brush xml:id="br0">
      <inkml:brushProperty name="width" value="0.025" units="cm"/>
      <inkml:brushProperty name="height" value="0.025" units="cm"/>
    </inkml:brush>
  </inkml:definitions>
  <inkml:trace contextRef="#ctx0" brushRef="#br0">0 25 11659,'0'0'6342,"83"12"-5221,-38-13-833,8-6-192,2-1-832,-3-2-3108,-1 0-2978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298"/>
    </inkml:context>
    <inkml:brush xml:id="br0">
      <inkml:brushProperty name="width" value="0.025" units="cm"/>
      <inkml:brushProperty name="height" value="0.025" units="cm"/>
    </inkml:brush>
  </inkml:definitions>
  <inkml:trace contextRef="#ctx0" brushRef="#br0">66 9 11851,'0'0'6246,"-7"8"-4196,1-1-1722,0 0 0,0 1-1,1 0 1,0 0 0,0 0 0,1 0 0,0 1-1,0 0 1,1-1 0,1 1 0,-1 0-1,1 1 1,1-1 0,-2 18 0,3-24-324,0 0 0,0-1 0,1 1 0,-1-1 0,0 1 0,1 0 0,0-1 1,-1 1-1,1-1 0,0 1 0,0-1 0,1 0 0,-1 1 0,0-1 0,3 3 0,-3-4-3,0 0 0,1 0 0,-1-1 0,0 1 0,1 0-1,-1-1 1,0 1 0,1-1 0,-1 1 0,1-1 0,-1 0-1,1 1 1,-1-1 0,1 0 0,-1 0 0,1 0 0,-1 0-1,1-1 1,-1 1 0,1 0 0,-1-1 0,0 1 0,1-1-1,-1 1 1,1-1 0,-1 1 0,0-1 0,0 0 0,3-1-1,2-3-14,0 1-1,-1-1 1,0 0-1,1-1 1,-2 1-1,1-1 1,-1 0-1,0 0 1,0 0-1,0-1 1,-1 1-1,0-1 1,3-10-1,-1 2-52,-1 1 1,0-1-1,-1 0 0,-1 0 1,1-23-1,-15 103-173,12-59 170,4 38-1941,-4-43 1959,0 0-1,1 0 0,-1 0 0,0 0 0,0 0 1,1-1-1,-1 1 0,1 0 0,-1 0 0,1 0 1,-1-1-1,1 1 0,-1 0 0,1-1 0,0 1 1,-1-1-1,1 1 0,0 0 0,-1-1 0,1 1 0,0-1 1,0 0-1,0 1 0,-1-1 0,1 0 0,0 1 1,0-1-1,0 0 0,0 0 0,0 0 0,0 0 1,0 0-1,-1 0 0,1 0 0,0 0 0,0 0 1,0 0-1,0 0 0,0-1 0,0 1 0,-1 0 0,1-1 1,1 0-1,1-1-458,0-1 1,-1 0 0,1 0-1,-1 0 1,0 0-1,0 0 1,0-1 0,0 1-1,-1-1 1,1 1-1,-1-1 1,0 0 0,2-7-1,-1 4-1077,8-29-4909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1.781"/>
    </inkml:context>
    <inkml:brush xml:id="br0">
      <inkml:brushProperty name="width" value="0.025" units="cm"/>
      <inkml:brushProperty name="height" value="0.025" units="cm"/>
    </inkml:brush>
  </inkml:definitions>
  <inkml:trace contextRef="#ctx0" brushRef="#br0">19 157 14029,'-2'8'1778,"-3"12"-738,1-1 0,1 1 0,0 0 0,1 30 0,3-26-747,1 0-1,1 0 1,1-1 0,1 1 0,1-1 0,15 37-1,-16-44-200,12 29-144,-16-44 80,-1 0-1,0 0 1,1 0 0,0 0 0,-1 0 0,1 0 0,0 0 0,-1 0 0,1 0 0,0-1 0,0 1 0,0 0 0,-1 0 0,1-1 0,0 1 0,0 0 0,0-1 0,0 1 0,0-1 0,0 0 0,1 1 0,-1-1 0,0 0 0,0 1 0,0-1 0,0 0 0,0 0 0,0 0 0,1 0 0,-1 0 0,2-1 0,1-5 53,1 0 0,-1 0 0,-1 0 0,1-1 0,-1 0 0,0 0 0,2-7 0,-4 11-83,12-28-1502,2 1-1,30-44 1,-24 41-458,20-44 0,-35 64 2251,-1 0-1,-1-1 1,0 0-1,0 0 1,-1 0-1,-1 0 1,0-16-1,-1 20 44,0 0-160,0-1 0,-1 1-1,0-1 1,-1 1 0,0 0-1,0-1 1,-1 1 0,-1 0 0,0 0-1,-7-18 1,4 82 1189,6-26-1234,0 0-1,2 0 0,1 0 1,1-1-1,1 1 0,2-1 1,1 0-1,1-1 0,1 0 1,1 0-1,19 31 0,-18-37 50,-12-18-241,-2-4-99,-24-29-1405,5 6-711,-15-11-890,23 24 3074,0 0-1,1-1 1,1 0 0,0-1 0,-14-24-1,24 37 156,1 1-1,0-1 0,0 0 1,0 1-1,-1-1 0,1 0 1,0 1-1,0-1 0,0 0 0,0 0 1,0 1-1,0-1 0,0 0 1,0 1-1,0-1 0,1 0 1,-1 1-1,0-1 0,0 0 0,1 1 1,-1-1-1,0 0 0,1 1 1,-1-1-1,1 1 0,-1-1 1,0 1-1,1-1 0,-1 1 1,1-1-1,0 1 0,-1-1 0,1 1 1,-1-1-1,1 1 0,0 0 1,-1 0-1,1-1 0,0 1 1,-1 0-1,1 0 0,0 0 0,-1 0 1,1-1-1,0 1 0,-1 0 1,1 0-1,0 1 0,0-1 1,0 0-1,50 0 234,-36 1-82,-3-1-237,50-1-963,-22-2-3711,-3-2-6098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154"/>
    </inkml:context>
    <inkml:brush xml:id="br0">
      <inkml:brushProperty name="width" value="0.025" units="cm"/>
      <inkml:brushProperty name="height" value="0.025" units="cm"/>
    </inkml:brush>
  </inkml:definitions>
  <inkml:trace contextRef="#ctx0" brushRef="#br0">1 63 15086,'0'0'9065,"47"-37"-9065,-17 28-256,-4 2-3364,-3-3-4612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2.499"/>
    </inkml:context>
    <inkml:brush xml:id="br0">
      <inkml:brushProperty name="width" value="0.025" units="cm"/>
      <inkml:brushProperty name="height" value="0.025" units="cm"/>
    </inkml:brush>
  </inkml:definitions>
  <inkml:trace contextRef="#ctx0" brushRef="#br0">1 359 8296,'0'0'12545,"5"11"-11648,90 220 2589,-95-230-3465,0 1 0,1 0 0,-1-1 1,1 1-1,0-1 0,-1 1 0,1-1 1,0 1-1,0-1 0,0 0 0,0 1 0,0-1 1,0 0-1,0 0 0,1 0 0,-1 1 0,0-1 1,1-1-1,-1 1 0,0 0 0,1 0 0,-1 0 1,1-1-1,0 1 0,-1-1 0,1 1 0,-1-1 1,1 0-1,0 0 0,-1 1 0,1-1 1,0 0-1,-1 0 0,1-1 0,0 1 0,-1 0 1,1-1-1,-1 1 0,1 0 0,0-1 0,-1 0 1,1 1-1,-1-1 0,1 0 0,-1 0 0,0 0 1,1 0-1,-1 0 0,0 0 0,1-2 0,8-6 186,-1 0 0,0-1 0,-1 0 0,0-1-1,7-12 1,19-34-103,-3-2-1,-2-1 1,-2-1 0,-4-2 0,-2 0-1,15-80 1,-35 140-37,4-28-1193,-5 25-139,-6 18-244,-35 98-7945,23-65 4751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1:53.637"/>
    </inkml:context>
    <inkml:brush xml:id="br0">
      <inkml:brushProperty name="width" value="0.025" units="cm"/>
      <inkml:brushProperty name="height" value="0.025" units="cm"/>
    </inkml:brush>
  </inkml:definitions>
  <inkml:trace contextRef="#ctx0" brushRef="#br0">0 771 14798,'0'0'1372,"4"11"-75,13 37 257,-16-46-1468,0 0-1,-1 0 1,1 1 0,0-1 0,0 0 0,0 0 0,1 0 0,-1-1-1,1 1 1,-1 0 0,1 0 0,-1-1 0,1 1 0,0-1-1,0 1 1,-1-1 0,1 0 0,0 0 0,0 0 0,1 0 0,-1 0-1,0 0 1,0-1 0,0 1 0,0 0 0,1-1 0,-1 0 0,0 0-1,1 0 1,-1 0 0,0 0 0,0 0 0,1 0 0,-1-1 0,0 1-1,3-2 1,1 0-6,-1 0-1,1-1 1,-1 0 0,0 0-1,1 0 1,-1 0 0,-1-1-1,1 0 1,0 0-1,-1-1 1,4-4 0,0-4-21,-1 1 1,0-1 0,-1-1 0,-1 1 0,0-1 0,-1 0 0,0 0-1,-1 0 1,-1 0 0,0-1 0,-1 1 0,0-1 0,-2-16 0,1 28-53,-1 0 1,1 1 0,0-1-1,-1 1 1,0-1 0,1 1-1,-1-1 1,0 1 0,0 0-1,0-1 1,-1 1 0,1 0-1,0 0 1,-1 0 0,0 0 0,1 0-1,-5-3 1,5 4-7,0 1 1,1-1-1,-1 1 1,0-1-1,0 1 1,0-1-1,0 1 1,0 0-1,0 0 1,0-1-1,0 1 1,0 0-1,0 0 1,0 0-1,0 0 1,0 0-1,0 0 1,0 1-1,0-1 1,0 0-1,0 0 1,0 1-1,0-1 1,0 0-1,0 1 1,1-1-1,-1 1 1,0-1-1,0 1 1,0 0-1,1-1 1,-1 1-1,0 0 1,0 0-1,1-1 0,-1 1 1,1 0-1,-1 0 1,1 0-1,-1 0 1,1 0-1,0 0 1,-1 0-1,1-1 1,0 1-1,-1 2 1,-2 5 30,0 0 0,0 1 0,1-1 0,0 1 0,1 0 0,0-1 0,-1 16 0,2-23-31,0-1-1,1 1 0,-1-1 1,0 1-1,0 0 0,0-1 1,0 1-1,1-1 0,-1 1 1,0-1-1,0 1 1,1-1-1,-1 1 0,0-1 1,1 1-1,-1-1 0,1 0 1,-1 1-1,0-1 0,1 1 1,-1-1-1,1 0 1,-1 1-1,1-1 0,-1 0 1,1 0-1,0 0 0,-1 1 1,1-1-1,0 0 0,26 1 36,23-10 19,-35 6-54,-1 1 0,1 1 0,0 0 0,0 1 0,-1 1 1,1 0-1,0 1 0,25 7 0,-33-8-1,-6-1 35,0 0 0,0 0 0,0 0-1,0 0 1,0 0 0,0 0 0,0 0-1,0 0 1,0 0 0,0-1 0,0 1-1,0 0 1,0-1 0,-1 1 0,1-1-1,0 1 1,0-1 0,0 1 0,0-1-1,0 0 1,-1 1 0,1-1 0,0 0-1,-1 0 1,1 1 0,0-1 0,-1 0-1,1 0 1,-1 0 0,0 0 0,1 0 0,-1 0-1,0 0 1,1 0 0,-1 0 0,0 0-1,0 0 1,0 0 0,0-1 0,1-51 2113,-2 37-1758,2 6-343,-1 1 0,0-1 0,-1 1 0,0-1 0,0 1 0,-1 0 0,0-1-1,-1 1 1,0 0 0,0 0 0,-1 0 0,0 1 0,-7-11 0,71 4-373,-4-28 198,-50 37 99,1 0 1,0 0 0,0 0-1,0 1 1,0 0 0,1 1-1,-1 0 1,1 0 0,0 0-1,1 1 1,-1 0 0,1 1-1,-1 0 1,1 0 0,10 0-1,-18 2 25,-1 0-1,1 0 1,0 1-1,0-1 1,0 0-1,-1 1 0,1-1 1,0 1-1,0-1 1,-1 1-1,1-1 1,0 1-1,-1-1 1,1 1-1,-1 0 0,1-1 1,-1 1-1,1 0 1,-1-1-1,1 1 1,-1 0-1,1 0 1,-1 0-1,0-1 0,0 1 1,1 0-1,-1 0 1,0 0-1,0 0 1,0 0-1,0-1 0,0 2 1,0 35 16,0-29-7,0 92 0,0-100-5,0 0-1,1 1 0,-1-1 1,0 0-1,0 1 0,1-1 1,-1 0-1,0 1 0,0-1 1,1 0-1,-1 0 0,0 1 1,1-1-1,-1 0 0,0 0 1,1 0-1,-1 1 0,1-1 1,-1 0-1,0 0 0,1 0 0,-1 0 1,1 0-1,-1 0 0,0 0 1,1 0-1,-1 0 0,1 0 1,-1 0-1,0 0 0,1 0 1,-1 0-1,1 0 0,-1 0 1,0-1-1,1 1 0,-1 0 1,0 0-1,1 0 0,-1-1 1,0 1-1,1 0 0,-1-1 1,19-9 35,-9-1-31,0 0-1,0-1 1,-1 0 0,-1 0 0,0-1 0,9-21 0,-13 27 31,-1 0-1,0-1 1,-1 1-1,1-1 1,-2 0-1,1 1 0,-1-1 1,0 0-1,-1 0 1,0 0-1,0 0 1,0 0-1,-1 0 1,-2-8-1,3 15-29,0 1 0,0 0 0,0 0 0,0-1 0,0 1 0,0 0 0,0 0 0,0 0 0,0-1 0,0 1 0,0 0 0,0 0 0,0 0 0,0-1 0,0 1 0,0 0 0,0 0 0,0-1 0,0 1 0,0 0 0,-1 0 0,1 0 0,0 0 0,0-1 0,0 1 0,0 0 0,0 0 0,0 0 0,-1 0 0,1-1 0,0 1 0,0 0 0,0 0 0,-1 0 0,1 0 0,0 0 0,0 0 0,0 0 0,-1-1 0,1 1 0,0 0 0,0 0 0,0 0 0,-1 0 0,1 0 0,0 0 0,0 0 0,-1 0 0,1 0 0,0 0 0,0 0 0,0 0 0,-1 1 0,1-1 0,0 0 0,0 0 0,0 0 0,-1 0 0,1 0 0,0 1-8,0 0 0,0-1 0,0 1 1,0 0-1,0-1 0,0 1 1,1 0-1,-1-1 0,0 1 1,0 0-1,1-1 0,-1 1 1,0-1-1,1 1 0,-1 0 1,0-1-1,1 1 0,-1-1 0,1 1 1,-1-1-1,1 0 0,-1 1 1,1-1-1,-1 1 0,2-1 1,0 2 9,0 0 0,1-1 0,-1 1 0,0-1 0,1 0 0,0 0 0,-1 0 1,1 0-1,-1 0 0,1-1 0,0 1 0,0-1 0,-1 1 0,1-1 0,0 0 0,0 0 1,0-1-1,-1 1 0,1 0 0,5-2 0,-3-1 8,0 1 0,-1 0 0,1-1 1,0 0-1,-1 0 0,0-1 0,0 1 0,0-1 0,0 0 0,4-5 1,5-8 27,-1-1 1,-1 0-1,-1-1 1,12-28 0,-19 39-20,0 0 0,-1-1 0,0 1 0,-1-1 1,1 1-1,-1-15 0,-1 22-21,0-1 0,1 1 0,-1 0 0,0-1 0,0 1-1,0-1 1,-1 1 0,1 0 0,0-1 0,0 1 0,-1-1 0,1 1 0,-1 0 0,1 0 0,-1-1 0,1 1-1,-1 0 1,0 0 0,0 0 0,0-1 0,0 1 0,1 0 0,-1 0 0,-1 0 0,1 1 0,0-1 0,0 0-1,0 0 1,0 0 0,-1 1 0,1-1 0,0 1 0,0-1 0,-1 1 0,1 0 0,-1-1 0,1 1 0,0 0-1,-1 0 1,1 0 0,-1 0 0,1 0 0,0 0 0,-1 0 0,1 0 0,0 1 0,-1-1 0,1 1 0,-2 0-1,0 0-6,0 1 0,0 0 0,1 0 0,-1 0 0,1 0 0,-1 0 0,1 0 0,0 1 0,0-1 0,0 1 0,0-1 0,0 1 0,1 0-1,-1 0 1,1 0 0,-1 0 0,1 0 0,0 0 0,0 5 0,-11 61 27,11-62 23,0-1 1,1 0-1,0 1 0,0-1 1,1 1-1,0-1 1,0 1-1,0-1 1,1 0-1,0 0 0,0 0 1,1 0-1,5 10 1,-5-12-36,1 0 0,-1 0 0,1-1 0,0 1 0,0-1 0,0 0 0,1 0 0,-1 0 0,1-1 0,0 1 0,-1-1 0,1-1 0,0 1 0,0 0 0,0-1 0,0 0 1,8 0-1,2 1 68,0 0-1,0-1 1,-1-1 0,1 0 0,0-2 0,26-4 0,-33 4-290,-1 0 0,0-1 0,1 0 0,-1-1 0,0 1 0,6-5 0,-7 3-587,0 1 0,-1-1 0,0 0 0,0 0 0,0 0 0,0-1 0,4-8 0,16-29-11955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4.562"/>
    </inkml:context>
    <inkml:brush xml:id="br0">
      <inkml:brushProperty name="width" value="0.025" units="cm"/>
      <inkml:brushProperty name="height" value="0.025" units="cm"/>
    </inkml:brush>
  </inkml:definitions>
  <inkml:trace contextRef="#ctx0" brushRef="#br0">247 320 13933,'0'0'10020,"-5"7"-9427,-6 8-268,6-9 576,13-31-45,-7 22-779,0-1 1,0 1 0,0 0-1,0 0 1,0-1-1,-1 1 1,1-1-1,-1 1 1,0-1 0,0 1-1,0 0 1,-1-1-1,1 1 1,-1-1-1,0 1 1,1 0 0,-2-1-1,1 1 1,0 0-1,-1 0 1,1 0-1,-1 0 1,0 0 0,0 0-1,0 1 1,0-1-1,-1 1 1,1-1-1,-1 1 1,-5-4 0,3 3-58,0 1 1,-1-1-1,0 1 1,1 0 0,-1 0-1,0 1 1,0 0 0,0 0-1,0 0 1,0 1-1,0 0 1,0 0 0,0 0-1,0 1 1,0 0 0,0 0-1,-6 2 1,7 0-23,-1-1 1,1 1-1,0 0 1,0 0-1,0 0 1,1 1-1,-1 0 1,1-1-1,0 2 1,0-1-1,0 0 1,0 1-1,1 0 1,0 0-1,0 0 1,0 0-1,1 0 1,-1 1-1,1-1 1,1 1-1,-1 0 1,1-1-1,0 1 1,-1 11-1,3-16 0,-1 0-1,0 0 1,1 0-1,-1-1 0,1 1 1,0 0-1,-1 0 1,1-1-1,-1 1 0,1 0 1,0-1-1,0 1 1,-1 0-1,1-1 0,0 1 1,0-1-1,0 1 1,0-1-1,-1 0 0,1 1 1,0-1-1,0 0 0,0 0 1,0 0-1,0 1 1,0-1-1,0 0 0,0 0 1,0 0-1,0-1 1,0 1-1,0 0 0,0 0 1,0 0-1,0-1 1,-1 1-1,1 0 0,1-1 1,40-15 152,-33 10-100,0-1 1,-1 0 0,1 0 0,-2-1 0,1 0 0,-1 0 0,0 0 0,7-14 0,-10 17-15,-1-1-1,-1 1 1,1-1-1,-1 0 1,0 0-1,0 0 1,0 0-1,-1 0 1,0 0-1,0-1 1,-1 1-1,0 0 1,0 0-1,0-1 1,-1 1-1,-2-9 1,3 13-32,-1 0 0,0-1 0,0 1 1,-1 0-1,1 0 0,0 0 0,-1 0 0,1 0 0,-1 0 1,0 0-1,0 0 0,0 1 0,0-1 0,0 1 0,0-1 1,0 1-1,0 0 0,0 0 0,-1 0 0,1 0 0,0 0 1,-1 0-1,1 1 0,-1-1 0,1 1 0,-1-1 0,1 1 1,-4 0-1,2 0-1,0 0 0,1 0 0,-1 1 0,0-1 0,0 1 0,0 0 0,0 0 0,1 0 0,-1 0 0,0 1 0,1-1 1,-1 1-1,1 0 0,0 0 0,-1 0 0,1 1 0,-4 3 0,1 1 11,1 0 0,0 1 0,0-1 0,0 1 0,1 0 0,0 0 0,1 0 0,0 0-1,0 1 1,1 0 0,0-1 0,0 1 0,1 0 0,0 0 0,1 0 0,-1 0 0,4 17 0,-2-24-12,0 0-1,0-1 1,0 1 0,0-1 0,0 1-1,1-1 1,-1 1 0,1-1 0,-1 0-1,1 0 1,0 0 0,-1 0 0,1 0-1,0 0 1,0 0 0,-1 0-1,1-1 1,0 1 0,0-1 0,0 1-1,0-1 1,0 0 0,0 0 0,0 0-1,0 0 1,0 0 0,0 0 0,0 0-1,0-1 1,2 0 0,6-1 34,0 1 0,-1-2 0,1 1 1,17-9-1,-13 4 7,0-1 0,-1 0 0,0-1 0,-1 0 0,0-1 0,0-1 0,14-16 0,-20 20-14,0 0 0,0-1 0,-1 0 1,0 0-1,-1-1 0,0 1 0,0-1 0,-1 0 1,0 0-1,0 0 0,-1 0 0,0-1 0,0-12 1,-2 19-28,0 1 0,0-1 0,-1 0 1,1 0-1,-1 0 0,0 1 1,0-1-1,0 0 0,0 1 1,0-1-1,0 1 0,-1-1 1,1 1-1,-1 0 0,0-1 0,0 1 1,0 0-1,0 0 0,0 0 1,0 0-1,0 1 0,0-1 1,-1 1-1,1-1 0,-1 1 0,1 0 1,-1 0-1,0 0 0,0 0 1,-3 0-1,-1-1-73,0 0 1,-1 1-1,1 0 1,0 1-1,0-1 1,-1 1-1,1 1 1,0 0-1,0 0 0,-14 3 1,19-3-103,0 0 1,-1 1 0,1-1-1,0 0 1,0 1 0,0 0-1,0-1 1,1 1 0,-1 0-1,0 0 1,1 0-1,-2 2 1,-2 13-3561,5-17 3328,0 1 0,1 0 0,-1 0-1,0 0 1,0-1 0,1 1 0,-1 0 0,1 0-1,-1-1 1,0 1 0,1 0 0,-1-1 0,1 1 0,0-1-1,-1 1 1,1 0 0,-1-1 0,1 1 0,1 0 0,19 6-9434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220"/>
    </inkml:context>
    <inkml:brush xml:id="br0">
      <inkml:brushProperty name="width" value="0.025" units="cm"/>
      <inkml:brushProperty name="height" value="0.025" units="cm"/>
    </inkml:brush>
  </inkml:definitions>
  <inkml:trace contextRef="#ctx0" brushRef="#br0">0 1315 11755,'0'0'5264,"8"1"-4586,19-3-146,0-1 0,-1-2 0,0 0 0,0-2 0,42-15 1,9-3 112,1262-310 3163,699-26-2859,-237 141-389,-575 75-501,-1103 130-92,727-117-180,-846 131-240,29-7 27,-20 0-2141,-11-2-4327,-12-1-2032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5.819"/>
    </inkml:context>
    <inkml:brush xml:id="br0">
      <inkml:brushProperty name="width" value="0.025" units="cm"/>
      <inkml:brushProperty name="height" value="0.025" units="cm"/>
    </inkml:brush>
  </inkml:definitions>
  <inkml:trace contextRef="#ctx0" brushRef="#br0">876 52 8296,'0'0'1190,"9"-7"487,3-1-1027,-7 5-241,0 0 0,-1-1 0,1 0 1,0 0-1,-1 0 0,0 0 0,4-6 0,-30 33 4408,-19 11-4193,7-7-337,-444 327 185,268-207 919,178-124-1114,19-16-125,1 1-1,0 0 1,1 1 0,0 0 0,0 1-1,1 0 1,1 0 0,-1 2-1,-7 11 1,17-22-142,-1-1 0,1 1 0,-1-1 0,1 1 0,0-1 0,-1 1 0,1-1-1,0 1 1,0 0 0,0-1 0,-1 1 0,1-1 0,0 1 0,0 0 0,0-1 0,0 1 0,0 0 0,0-1 0,0 1-1,0-1 1,0 1 0,0 0 0,1-1 0,-1 1 0,0-1 0,0 1 0,1-1 0,-1 1 0,0 0 0,1-1 0,-1 1-1,0-1 1,1 1 0,-1-1 0,1 1 0,27 4 130,4-5 105,0-1 0,1-1 1,40-10-1,104-30 454,-94 21-580,446-87 129,-301 72-3027,-101 17-2842,-8-3-4538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123"/>
    </inkml:context>
    <inkml:brush xml:id="br0">
      <inkml:brushProperty name="width" value="0.025" units="cm"/>
      <inkml:brushProperty name="height" value="0.025" units="cm"/>
    </inkml:brush>
  </inkml:definitions>
  <inkml:trace contextRef="#ctx0" brushRef="#br0">241 311 13421,'0'0'7249,"-10"2"-6309,-3 0-832,0 1 0,0 1 0,1 0 0,0 0 0,0 1 0,0 1 0,0 0 1,1 1-1,0 0 0,0 1 0,-10 9 0,-28 32 634,46-45-633,0 0 1,0 1 0,0-1 0,0 1-1,1-1 1,-1 1 0,1 0-1,1 0 1,-1 0 0,-1 9 0,3-14-99,0 1 0,0 0 0,0 0 1,0-1-1,0 1 0,1 0 0,-1-1 0,0 1 1,1 0-1,-1 0 0,0-1 0,1 1 1,-1-1-1,1 1 0,-1-1 0,1 1 1,0 0-1,-1-1 0,1 0 0,-1 1 1,1-1-1,0 1 0,-1-1 0,1 0 1,0 1-1,-1-1 0,1 0 0,0 0 1,0 0-1,-1 1 0,1-1 0,0 0 1,0 0-1,-1 0 0,1 0 0,0 0 1,0 0-1,-1-1 0,1 1 0,0 0 1,1-1-1,36-6 323,-17-1-187,0-2 1,0 0-1,-1-1 1,0 0-1,33-28 1,-9 2-12,45-48 1,-60 54 286,48-65 0,-70 88-368,-1-1 0,-1 0-1,0 0 1,0 0 0,0-1-1,-2 0 1,1 0 0,-1 0 0,0 0-1,-1 0 1,0-1 0,-1 1 0,0-13-1,-1 22-54,0 1 0,0-1-1,0 0 1,0 1 0,0-1 0,0 1-1,0-1 1,0 0 0,-1 1 0,1-1-1,0 1 1,0-1 0,-1 0 0,1 1-1,0-1 1,0 1 0,-1-1 0,1 1-1,-1 0 1,1-1 0,-1 1 0,1-1-1,0 1 1,-1 0 0,1-1 0,-1 1-1,0 0 1,1-1 0,-1 1 0,1 0-1,-1 0 1,0-1 0,-20 9-14,-16 24 31,27-18 39,1 1-1,0-1 1,0 2 0,2-1-1,0 1 1,1 0 0,0 1-1,-5 29 1,10-40-31,0 1 0,1-1 1,0 1-1,0-1 0,0 1 1,1-1-1,0 1 0,0-1 0,0 1 1,1-1-1,3 9 0,-3-11-13,1 0-1,-1-1 0,1 1 1,-1 0-1,1-1 0,0 0 1,1 1-1,-1-1 0,0-1 1,1 1-1,0 0 0,0-1 1,-1 0-1,1 0 0,1 0 1,-1 0-1,0-1 0,6 2 1,2 0 32,1 0 1,0-1 0,-1-1-1,1 0 1,0-1 0,0 0 0,-1-1-1,1 0 1,0-1 0,-1-1 0,13-3-1,-18 4-21,-1-1 0,1 1-1,-1-1 1,1 0 0,-1 0-1,0-1 1,-1 0 0,1 0-1,-1 0 1,1-1 0,-1 0-1,0 0 1,-1 0 0,1 0-1,-1-1 1,0 0 0,-1 1-1,0-2 1,1 1 0,-2 0 0,5-12-1,-10 12-238,-6 11 72,-10 14 24,14-10 140,1 0 0,0-1 0,0 2-1,1-1 1,0 0 0,-1 12 0,3-19-6,0 0-1,1 0 1,-1 0 0,1 1-1,0-1 1,0 0 0,0 0-1,0 0 1,0 0 0,0 0-1,0 1 1,1-1 0,-1 0-1,1 0 1,0 0-1,-1 0 1,1 0 0,0 0-1,0 0 1,0-1 0,1 1-1,-1 0 1,0 0 0,1-1-1,-1 1 1,1-1 0,-1 1-1,1-1 1,0 0-1,-1 1 1,1-1 0,0 0-1,3 1 1,5 0 32,0-1 1,0 1-1,1-2 1,-1 0-1,0 0 0,0-1 1,0 0-1,0 0 1,0-1-1,0-1 0,0 0 1,-1 0-1,1-1 1,-1 0-1,0 0 0,12-9 1,-11 7 3,0 0 0,-1-1 0,1-1 0,-1 1 0,-1-2 0,0 1 0,0-1 0,0 0 0,-1-1 0,0 0 0,-1 0 0,-1 0 0,9-21 0,-13 30-55,0 0 0,-1 1 0,0-1 0,1 0 0,-1 0 0,1 0-1,-1 1 1,0-1 0,0 0 0,1 0 0,-1 0 0,0 0 0,0 0 0,0 0-1,0 0 1,0 0 0,0 1 0,0-1 0,-1 0 0,1 0 0,0 0-1,0 0 1,-1 0 0,1 1 0,0-1 0,-1 0 0,1 0 0,-1 0 0,1 1-1,-1-1 1,0 0 0,1 1 0,-1-1 0,1 0 0,-1 1 0,0-1-1,0 1 1,0-1 0,-1 1-7,0 0-1,1 0 1,-1 0 0,0 0-1,0 1 1,1-1-1,-1 0 1,0 1-1,1 0 1,-1-1 0,1 1-1,-1 0 1,1 0-1,-1 0 1,1 0 0,0 0-1,-1 0 1,1 0-1,-2 2 1,-3 4 10,0 0 1,0 0-1,0 1 1,1-1-1,0 1 1,1 1-1,0-1 0,0 1 1,1-1-1,-4 15 1,6-19 18,0-1 0,0 0 0,1 1 0,0-1 0,-1 1 0,1-1 0,0 0 0,1 1 0,-1-1 0,1 1 0,-1-1 0,1 0 0,0 0 1,0 1-1,1-1 0,-1 0 0,1 0 0,-1 0 0,1 0 0,0 0 0,0-1 0,0 1 0,0 0 0,1-1 0,-1 0 0,1 1 0,0-1 0,-1 0 0,1-1 0,0 1 0,4 2 0,7 1-30,0 0 0,0-1-1,0 0 1,0-1 0,0-1-1,1 0 1,-1-1 0,1-1-1,-1 0 1,1-1 0,26-4-1,-38 4-232,0 0 1,0-1-1,-1 1 0,1 0 0,0-1 0,-1 1 0,1-1 1,-1 0-1,0 0 0,1 0 0,-1 0 0,0 0 0,0 0 0,2-4 1,-1 2-848,-1 0 1,0 0 0,0-1 0,0 1 0,-1-1 0,1 1 0,-1-1 0,1-8 0,0-32-11801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113"/>
    </inkml:context>
    <inkml:brush xml:id="br0">
      <inkml:brushProperty name="width" value="0.025" units="cm"/>
      <inkml:brushProperty name="height" value="0.025" units="cm"/>
    </inkml:brush>
  </inkml:definitions>
  <inkml:trace contextRef="#ctx0" brushRef="#br0">128 66 10922,'0'0'6647,"2"-9"-3850,7-28-790,-9 37-1938,0-1 1,0 0-1,0 0 0,0 1 0,0-1 1,0 0-1,0 1 0,0-1 0,0 0 1,0 0-1,-1 1 0,1-1 0,0 0 0,0 1 1,-1-1-1,1 0 0,0 1 0,-1-1 1,1 1-1,-1-1 0,1 1 0,-1-1 1,1 1-1,-1-1 0,1 1 0,-1-1 0,1 1 1,-1-1-1,1 1 0,-1 0 0,0-1 1,1 1-1,-1 0 0,0 0 0,1-1 1,-1 1-1,0 0 0,0 0 0,1 0 1,-1 0-1,0 0 0,1 0 0,-1 0 0,0 0 1,0 0-1,1 0 0,-1 1 0,-1-1 1,-33 10-110,28-4 34,0 0 0,0 1 0,1 0 0,0 0 0,0 0 0,1 1 1,0 0-1,0 0 0,1 0 0,0 0 0,0 1 0,1 0 0,0-1 0,1 1 1,0 0-1,0 1 0,1-1 0,0 0 0,1 13 0,0-21 7,0 0 0,0 1 0,0-1 0,0 0 0,0 0 0,0 0 0,0 0 0,1 0 0,-1 1-1,0-1 1,1 0 0,-1 0 0,1 0 0,-1 0 0,1 0 0,0 0 0,-1 0 0,1 0 0,0-1 0,0 1 0,-1 0 0,1 0-1,0-1 1,0 1 0,0 0 0,2 0 0,-1 0 57,1 0 0,-1-1 0,1 1 1,-1-1-1,1 0 0,-1 0 0,1 0 0,-1 0 0,1 0 0,-1 0 0,5-2 0,0 0 181,-1 1-1,0-1 1,0-1-1,0 1 1,0-1-1,-1 0 1,1-1-1,-1 1 1,8-7-1,-8 4-83,0-1 0,0 1 1,-1-1-1,1 0 0,-2 0 0,1-1 0,-1 1 0,0-1 0,0 0 1,-1 0-1,2-10 0,1-55-2348,-10 66-1508,-3 12-5901,6 4 2593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469"/>
    </inkml:context>
    <inkml:brush xml:id="br0">
      <inkml:brushProperty name="width" value="0.025" units="cm"/>
      <inkml:brushProperty name="height" value="0.025" units="cm"/>
    </inkml:brush>
  </inkml:definitions>
  <inkml:trace contextRef="#ctx0" brushRef="#br0">51 1 19859,'0'0'4900,"-50"8"-2914,50 1-1505,1 0-513,24 0 64,5-2-961,10-6-3940,9-1-6373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7.823"/>
    </inkml:context>
    <inkml:brush xml:id="br0">
      <inkml:brushProperty name="width" value="0.025" units="cm"/>
      <inkml:brushProperty name="height" value="0.025" units="cm"/>
    </inkml:brush>
  </inkml:definitions>
  <inkml:trace contextRef="#ctx0" brushRef="#br0">5 83 2755,'1'-11'9641,"0"-2"-7549,9-40 4202,-4 47-1656,-2 18-3354,0 20-1072,-19 249 1832,0-31-1072,15-245-935,0 1 0,0 0-1,0-1 1,1 1 0,0-1-1,0 1 1,0-1-1,1 1 1,0-1 0,0 0-1,0 0 1,5 8 0,-5-11 13,0 0-1,0-1 1,0 1 0,0 0 0,1-1 0,-1 1 0,0-1 0,1 0 0,-1 0 0,1 0 0,0 0 0,-1 0-1,1 0 1,0-1 0,-1 1 0,1-1 0,0 0 0,0 0 0,-1 0 0,1 0 0,0-1 0,0 1 0,-1-1-1,1 1 1,0-1 0,-1 0 0,4-1 0,5-3 22,0 1 0,0-2 0,-1 0 0,1 0 0,-1 0 0,-1-2 1,1 1-1,16-18 0,61-77 240,-52 53-792,-3-2 1,42-86-1,-22 36-387,-44 91-5637,-10 17 1336,-2 0 4497,-11 13-5308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168"/>
    </inkml:context>
    <inkml:brush xml:id="br0">
      <inkml:brushProperty name="width" value="0.025" units="cm"/>
      <inkml:brushProperty name="height" value="0.025" units="cm"/>
    </inkml:brush>
  </inkml:definitions>
  <inkml:trace contextRef="#ctx0" brushRef="#br0">60 303 13389,'0'0'12369,"8"-3"-10127,-3 1-2125,1-1 0,-1 0 0,1 0 0,-1 0 0,0-1 0,0 1 0,0-1 0,-1 0 0,0-1 0,1 1 0,-1-1 0,-1 0 0,1 0 0,-1 0 0,0 0 0,0-1 0,0 1 0,-1-1 0,0 0 0,0 0 0,0 0 0,-1 0 0,1-9 0,-2 14-123,1 0 0,-1 0 0,0-1 0,0 1 0,0 0 0,0 0 0,0-1 0,-1 1 0,1 0 0,0 0 0,0 0 0,-1 0 0,1-1 0,-1 1 0,1 0 0,-1 0 0,0 0 0,1 0 0,-1 0 0,0 0 0,0 0 0,1 0 0,-1 0 0,0 1 0,0-1 0,0 0 0,0 0 0,0 1 0,0-1 0,0 1 0,-1-1 1,0 0-1,-3 0-29,1 1-1,0 0 1,-1-1 0,1 2 0,0-1 0,-1 0 0,1 1 0,-6 1 0,4 0 12,1 0-1,-1 0 0,1 1 0,0-1 0,0 1 0,0 1 1,0-1-1,1 1 0,-1-1 0,1 1 0,0 0 0,-7 10 1,8-12 14,1 1 0,0 0 0,0 0 0,0 0 0,0 0 0,0 1 0,1-1 0,0 0 0,-1 1 0,1-1 0,0 1 0,1-1 0,-1 1 0,1 0 0,-1-1 0,1 1 0,0-1 0,0 1 0,1 0 0,-1-1 0,2 7 0,0-8 5,0 0-1,-1 0 0,1 1 1,0-1-1,0 0 1,0-1-1,0 1 0,1 0 1,-1-1-1,0 1 1,1-1-1,-1 1 0,1-1 1,-1 0-1,1 0 1,0-1-1,-1 1 0,1 0 1,4-1-1,58 7 90,-59-7-78,27 2-6,0-2-1,-1-2 1,53-8-1,-75 8 10,0 0 1,-1-1-1,1 1 0,-1-2 0,0 0 1,1 0-1,-1 0 0,-1-1 0,1 0 1,-1-1-1,0 0 0,0 0 0,-1-1 1,0 0-1,0 0 0,8-12 0,-12 12 30,0 0 0,-1 0 0,0-1-1,-1 1 1,1 0 0,-2-1 0,1 1-1,-1-1 1,0 0 0,0 1 0,-1-1 0,-2-10-1,0-25-1089,5 40 186,0-1 1,0 1 0,0 0-1,1 0 1,-1 0 0,1 1 0,0-1-1,0 1 1,0-1 0,0 1 0,4-2-1,5-5-3911,10-10-4236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8.843"/>
    </inkml:context>
    <inkml:brush xml:id="br0">
      <inkml:brushProperty name="width" value="0.025" units="cm"/>
      <inkml:brushProperty name="height" value="0.025" units="cm"/>
    </inkml:brush>
  </inkml:definitions>
  <inkml:trace contextRef="#ctx0" brushRef="#br0">88 0 6438,'0'0'10677,"-8"11"-8387,-2 3-1681,0 0-1,2 1 1,0 1-1,0-1 1,1 1-1,1 1 1,1-1 0,0 1-1,-4 29 1,6 4-160,3-1 1,1 1-1,2-1 1,14 64-1,-10-81-480,-5-39-184,-6-58-97,2 46 449,-6-57-157,-2-34-932,30 126 333,-11-7 708,1-1 0,0 0 0,0-1 1,0 0-1,1-1 0,0 0 0,1-1 0,0 0 1,-1-1-1,1 0 0,0-1 0,1 0 1,-1-1-1,1 0 0,-1-1 0,1-1 1,-1 0-1,1 0 0,-1-1 0,21-5 0,-26 4-36,0-1-1,1 0 0,-1-1 1,-1 0-1,1 0 0,0 0 0,8-7 1,-13 9-45,0 1 0,-1 0 0,1-1-1,0 1 1,0-1 0,-1 1 0,1-1 0,-1 0 0,1 0 0,-1 0 0,0 0 0,1 0 0,-1 0 0,0 0 0,-1 0 0,1 0 0,0-1 0,0 1 0,-1 0 0,0 0 0,1-1-1,-1 1 1,0 0 0,0-1 0,0 1 0,0 0 0,-1-1 0,1 1 0,-1-3 0,0 5-19,0-1 0,1 0 0,-1 0 0,0 1 0,0-1 0,0 0 0,0 1 0,0-1 0,0 1-1,0-1 1,0 1 0,0-1 0,0 1 0,0 0 0,0 0 0,0-1 0,0 1 0,0 0 0,0 0 0,0 0 0,-1 0 0,1 0 0,0 0 0,0 1 0,0-1 0,0 0-1,0 1 1,0-1 0,0 0 0,0 1 0,0-1 0,0 1 0,0-1 0,0 1 0,0 0 0,-1 1 0,-32 25-183,27-18 209,0 1 1,1-1-1,-1 1 1,-7 20-1,12-25 28,0 0-1,0 0 1,1 0-1,0 0 1,0 0-1,1 0 1,-1 0-1,1 0 1,0 0-1,0 0 1,1 1-1,-1-1 1,3 7-1,-1-9 6,-1-1 0,1 1 0,0-1 0,0 1 0,0-1 0,0 0 0,1 1 0,-1-1 0,1 0 0,-1-1 0,1 1-1,0 0 1,-1-1 0,1 1 0,0-1 0,0 0 0,0 0 0,0 0 0,0-1 0,0 1 0,1-1 0,-1 1 0,0-1-1,4 0 1,7 1 188,0-1-1,-1 0 1,1-1 0,16-3-1,-12-1-200,1-1 1,-2-1-1,1-1 0,-1 0 1,-1-1-1,1-1 0,-1-1 1,-1 0-1,0-1 0,-1 0 1,0-2-1,21-25 0,-33 37-98,1-1 0,-1 0-1,0 0 1,0 0 0,0 0-1,0 0 1,-1-1 0,1 1-1,-1-1 1,0 1 0,0-1 0,0 1-1,1-6 1,-25 41-722,19-24 812,-1 1 0,2 0-1,-1 1 1,1-1 0,1 1 0,0-1-1,0 1 1,0 17 0,2-24-8,0 1-1,0-1 1,1 0 0,-1 0-1,1 1 1,0-1 0,0 0-1,0 0 1,0 0 0,0 0-1,1 0 1,-1 0 0,1 0-1,0 0 1,0-1 0,0 1-1,0-1 1,1 1 0,-1-1-1,1 0 1,-1 0 0,1 0-1,0 0 1,0 0 0,-1-1-1,1 1 1,1-1 0,-1 0-1,3 1 1,-1 0-210,1-1 0,-1 0 0,1 0-1,-1 0 1,1-1 0,-1 1 0,1-1 0,-1-1 0,11 0 0,-14 0-275,1 0 0,-1 1 1,1-1-1,-1 0 1,0 0-1,1-1 1,-1 1-1,0 0 0,0-1 1,0 0-1,0 1 1,0-1-1,3-3 1,11-19-7559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185"/>
    </inkml:context>
    <inkml:brush xml:id="br0">
      <inkml:brushProperty name="width" value="0.025" units="cm"/>
      <inkml:brushProperty name="height" value="0.025" units="cm"/>
    </inkml:brush>
  </inkml:definitions>
  <inkml:trace contextRef="#ctx0" brushRef="#br0">1 1 18065,'0'0'5061,"13"63"-7335,4-50-4773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19.983"/>
    </inkml:context>
    <inkml:brush xml:id="br0">
      <inkml:brushProperty name="width" value="0.025" units="cm"/>
      <inkml:brushProperty name="height" value="0.025" units="cm"/>
    </inkml:brush>
  </inkml:definitions>
  <inkml:trace contextRef="#ctx0" brushRef="#br0">73 88 11435,'4'-12'2525,"-1"-2"-1391,-2 8-620,0 1-1,1 0 1,-1 0 0,1 0 0,0 0-1,0 0 1,1 0 0,-1 0 0,1 1-1,5-7 1,-7 11-424,-1 0 0,0 0 0,1 0 0,-1 0 0,0 0 0,1 1 1,-1-1-1,0 0 0,1 0 0,-1 0 0,0 1 0,0-1 0,1 0 0,-1 1 0,0-1 0,0 0 0,1 0 0,-1 1 0,0-1 1,0 0-1,0 1 0,0-1 0,1 0 0,-1 1 0,0-1 0,0 0 0,0 1 0,0-1 0,0 1 0,0-1 0,0 0 1,0 1-1,0-1 0,0 0 0,0 1 0,0-1 0,-1 0 0,1 1 0,0-1 0,0 1 0,0-1 0,0 25-120,-7 33 796,-4 1-1,-26 88 1,22-98-312,2 0-1,3 2 0,1-1 1,-1 62-1,10-109-442,-1 0-1,1 1 0,1-1 1,-1 0-1,0 1 0,1-1 1,-1 0-1,1 0 0,0 0 1,0 1-1,1-1 0,-1 0 1,1 0-1,-1-1 1,1 1-1,0 0 0,3 3 1,-2-3 10,0-1 0,1 0 0,-1-1 0,1 1 0,-1-1 0,1 1 0,0-1 0,-1 0 0,1-1 0,0 1 0,0 0 0,-1-1 0,1 0 0,7-1 0,2 0 49,-1-1-1,1 0 1,-1-1-1,0 0 1,1-1 0,-2-1-1,1 1 1,0-2 0,-1 0-1,0 0 1,-1-1-1,14-11 1,-3 1-185,-1-1 0,-1-1 1,0 0-1,29-42 0,-31 38-1067,-23 38-94,-14 32 1038,19-43 257,0-1 0,0 0 0,0 0 0,1 0 0,-1 1 0,1-1 0,0 0 0,0 1-1,0-1 1,1 0 0,-1 1 0,1-1 0,0 0 0,-1 0 0,3 4 0,-2-5 17,1-1 1,-1 1-1,1 0 0,0-1 0,0 0 1,0 1-1,-1-1 0,1 0 0,0 0 1,1 0-1,-1 0 0,0 0 0,0 0 1,0-1-1,1 1 0,-1-1 1,0 1-1,0-1 0,1 0 0,-1 0 1,0 0-1,3-1 0,9 1 73,0-1 0,1 0 1,-1-2-1,0 1 0,0-2 0,22-8 0,75-41-173,-48 21-316,-61 31 289,0-1-1,0 1 1,0 0-1,0 0 1,1 0-1,-1 0 1,0 1-1,1-1 1,-1 1-1,1-1 0,-1 1 1,0 0-1,1 0 1,-1 0-1,1 0 1,-1 0-1,3 1 1,-2 1 38,0 0 1,0 1 0,0-1 0,-1 1 0,1-1 0,-1 1 0,0 0 0,1 0 0,-2 0 0,3 3 0,-3-5 73,2 3 3,0-1 1,1 0-1,-1 1 1,1-2-1,0 1 1,0 0-1,0-1 0,0 0 1,1 0-1,-1 0 1,0 0-1,1-1 1,-1 1-1,1-1 0,0 0 1,-1-1-1,1 1 1,0-1-1,8-1 1,2 1 20,0-1 1,0-1 0,-1 0 0,1-1 0,17-6-1,39-21-286,-53 21-283,1 1 0,0 1 0,1 0 0,20-4 0,-39 12 498,0-1 0,-1 1 0,1-1 0,0 1 0,-1 0 1,1-1-1,-1 1 0,1 0 0,-1 0 0,1-1 0,-1 1 0,0 0 0,1 0 0,-1 0 0,0-1 0,0 1 0,1 0 0,-1 0 1,0 0-1,0 0 0,0-1 0,0 1 0,0 0 0,0 0 0,-1 2 0,1 33 769,0-29-711,0 0 21,0 0-1,1 0 0,0-1 0,1 1 0,-1-1 0,1 1 0,0-1 0,1 1 1,-1-1-1,1 0 0,7 9 0,1 1 18,1-1 0,23 22-1,-21-24-76,-1 2 0,21 27-1,-30-36 3,-1 0-1,0 0 1,0 1-1,0-1 1,0 1 0,-1 0-1,0 0 1,-1 0-1,0 0 1,0 0-1,0 11 1,-1-8 34,0-1 0,0 1 0,-2 0 0,1 0 0,-1-1 0,0 1 0,-1-1 0,-7 17 0,7-21 55,-1 1 1,1-1 0,-1 1 0,0-1-1,-1 0 1,1-1 0,-1 1 0,0-1-1,0 0 1,0 0 0,0 0 0,-1-1-1,0 0 1,-8 4 0,8-5 41,1 1 1,-1-1-1,0 0 0,0 0 0,0-1 1,0 0-1,0 0 0,0 0 1,0-1-1,0 0 0,0 0 0,-1-1 1,1 1-1,0-1 0,0-1 1,0 1-1,1-1 0,-1 0 0,-10-5 1,11 3-65,-1 0 0,1 0 0,0-1 1,0 1-1,0-1 0,1 0 0,-1-1 1,1 1-1,0-1 0,1 0 0,0 0 1,0 0-1,0 0 0,0-1 0,1 1 1,0-1-1,-1-9 0,-1 0-121,2 0 0,-1 0 0,2 0 1,0-1-1,1 1 0,1 0 0,6-33 0,-5 41 25,0-1 0,1 1 1,0 0-1,0 0 0,1 0 0,0 0 0,1 1 0,0-1 1,0 1-1,0 0 0,1 0 0,0 1 0,0 0 0,1 0 0,0 1 1,12-9-1,-2 5-152,1 0 0,0 1 0,1 1 0,36-10 0,37-3-4029,-74 16 2687,51-10-6757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1.678"/>
    </inkml:context>
    <inkml:brush xml:id="br0">
      <inkml:brushProperty name="width" value="0.025" units="cm"/>
      <inkml:brushProperty name="height" value="0.025" units="cm"/>
    </inkml:brush>
  </inkml:definitions>
  <inkml:trace contextRef="#ctx0" brushRef="#br0">1 271 13325,'0'0'1046,"8"-8"134,5-3-396,1 0 1,0 1-1,1 0 1,18-9-1,-25 15-564,1 0-1,-1 1 1,0 0-1,1 0 0,-1 0 1,1 1-1,0 1 1,0 0-1,0 0 0,0 0 1,15 2-1,-23-1-230,0 1 0,-1-1 0,1 0 0,-1 1-1,1-1 1,-1 1 0,1-1 0,-1 1 0,1-1-1,-1 1 1,1-1 0,-1 1 0,0-1 0,1 1 0,-1 0-1,0-1 1,0 1 0,1 0 0,-1-1 0,0 1 0,0 0-1,0-1 1,0 1 0,0 0 0,0-1 0,0 1 0,0 0-1,0 0 1,0-1 0,0 1 0,0 0 0,-1 0-1,-5 24 114,1-16 74,0 1 0,-1-1-1,0 1 1,-8 9 0,9-14-108,0 0 0,1 1 1,-1 0-1,1-1 0,1 2 0,-1-1 1,1 0-1,1 1 0,-1-1 0,1 1 1,-3 12-1,6-19-52,0 1 1,-1 0-1,1-1 1,0 1-1,-1-1 1,1 1-1,0-1 1,0 0-1,0 1 1,-1-1-1,1 0 1,0 1-1,0-1 1,0 0-1,0 0 0,0 0 1,0 0-1,-1 0 1,1 0-1,0 0 1,0 0-1,0 0 1,0 0-1,0 0 1,0 0-1,1-1 1,29-5 328,-10-2-206,0-1 1,-1 0-1,0-2 1,0 0-1,21-17 1,-5 1-44,54-52 1,-31 10-305,-68 81 375,0 0 1,1 1-1,0 1 0,1-1 0,1 1 1,0 0-1,1 1 0,1-1 1,0 1-1,1 0 0,-2 17 0,5-31-125,0 1-1,0-1 1,0 0-1,0 1 0,1-1 1,-1 0-1,0 1 1,0-1-1,1 0 0,-1 1 1,1-1-1,-1 0 0,1 0 1,0 1-1,-1-1 1,1 0-1,0 0 0,0 0 1,0 0-1,0 0 1,0 0-1,0 0 0,0 0 1,0-1-1,0 1 1,2 1-1,0-1 57,1 0 0,-1-1 0,0 1 0,0-1 0,0 1 0,0-1 0,1 0 0,-1 0 0,0 0 1,0-1-1,4 0 0,3-2 54,0 1 0,0-1-1,0-1 1,0 0 0,0-1 0,11-7 0,-2-2-72,-1-1-1,0 0 1,17-21 0,-28 29-186,0-1 0,0-1 0,-1 1-1,-1-1 1,1 0 0,-2 0 0,1-1 0,-1 1 0,4-15 0,-18 31-1138,-4 14 1202,10-14 42,1 1 1,0-1-1,1 1 1,0 0-1,0 0 1,1 0-1,-1-1 1,2 2-1,-1-1 0,2 9 1,-1-14 28,1-1 0,0 1 0,0 0 0,0-1-1,0 1 1,0-1 0,0 1 0,1-1 0,-1 0 0,1 0 0,-1 1 0,1-1 0,0 0-1,0 0 1,0-1 0,0 1 0,1 0 0,-1-1 0,0 1 0,1-1 0,-1 0 0,1 0-1,-1 0 1,1 0 0,-1 0 0,1-1 0,0 1 0,-1-1 0,1 1 0,0-1 0,0 0-1,-1 0 1,5-1 0,0 1 43,1 0 0,-1-1-1,1-1 1,-1 1 0,1-1-1,-1 0 1,0-1 0,0 1-1,0-1 1,0-1 0,0 0-1,-1 0 1,1 0 0,-1 0-1,0-1 1,-1 0 0,8-9-1,-7 8-88,0-1-1,0 0 0,-1 0 1,0-1-1,-1 0 0,0 1 1,0-2-1,-1 1 0,0 0 1,0-1-1,0 1 0,-2-1 1,1 0-1,0-16 0,-2 26 6,0 0 1,0 0-1,0 0 0,0 0 1,-1 0-1,1-1 0,0 1 1,0 0-1,-1 0 0,1 0 1,-1-1-1,1 1 0,-1 0 0,1 0 1,-1-1-1,0 1 0,1 0 1,-1-1-1,0 1 0,1-1 1,-1 1-1,0-1 0,0 1 0,1-1 1,-1 0-1,0 1 0,0-1 1,0 0-1,0 0 0,0 1 1,0-1-1,1 0 0,-1 0 0,0 0 1,0 0-1,0 0 0,0 0 1,0 0-1,0-1 0,0 1 1,1 0-1,-1 0 0,0-1 1,0 1-1,0 0 0,1-1 0,-1 1 1,0-1-1,0 1 0,1-1 1,-1 0-1,0 1 0,1-1 1,-1 1-1,0-1 0,1 0 0,-1 0 1,1 1-1,0-1 0,-1 0 1,1 0-1,-1 0 0,1 0 1,0 1-1,0-1 0,0 0 0,-1-1 1,1 3 16,0 0 1,0 1 0,0-1-1,0 0 1,0 0 0,1 0-1,-1 1 1,0-1 0,0 0-1,1 0 1,-1 0 0,1 0-1,-1 0 1,1 1 0,0-1-1,-1 0 1,1 0 0,0 0-1,0-1 1,-1 1 0,1 0-1,0 0 1,0 0 0,2 1-1,0-1 18,0 1 0,0-1 1,1 0-1,-1 0 0,0 0 0,1-1 0,-1 1 0,0-1 0,5 1 1,2-1 34,0-1 0,-1 1 0,1-2 0,0 1 0,-1-1 0,11-4 0,-8 1-28,0 0 0,-1-1 0,0-1 0,0 0 0,-1 0 0,1-1 0,-2 0 0,1 0 0,-1-1 0,-1-1 0,1 0 0,11-19 0,-25 40-335,-2 6 252,0 0-1,-8 29 1,14-43 68,0 1 0,0-1 1,0 1-1,1-1 0,-1 1 1,1-1-1,0 1 0,0-1 1,0 1-1,1-1 0,-1 1 1,1-1-1,0 1 0,0-1 1,0 1-1,0-1 0,0 0 0,1 0 1,0 1-1,-1-1 0,5 4 1,-5-6-87,0 0 0,1 0 1,-1 0-1,1 0 0,-1 0 1,1 0-1,-1 0 0,1 0 1,0-1-1,0 1 0,-1-1 1,1 1-1,0-1 0,0 0 0,1 1 1,-2-1-258,0-1-1,0 1 1,0 0 0,0 0 0,0 0-1,0 0 1,0-1 0,-1 1 0,1 0-1,0-1 1,0 1 0,0 0 0,0-1-1,-1 0 1,1 1 0,0-1 0,0 1-1,-1-1 1,1 0 0,-1 1 0,1-1-1,0 0 1,-1 0 0,1 1 0,-1-1-1,0 0 1,1 0 0,0-2 0,4-18-9516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038"/>
    </inkml:context>
    <inkml:brush xml:id="br0">
      <inkml:brushProperty name="width" value="0.025" units="cm"/>
      <inkml:brushProperty name="height" value="0.025" units="cm"/>
    </inkml:brush>
  </inkml:definitions>
  <inkml:trace contextRef="#ctx0" brushRef="#br0">1 1 18001,'0'0'8936,"54"34"-8936,-25-16-1889,3 2-2564,1-1-1889,3-1-3939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379"/>
    </inkml:context>
    <inkml:brush xml:id="br0">
      <inkml:brushProperty name="width" value="0.025" units="cm"/>
      <inkml:brushProperty name="height" value="0.025" units="cm"/>
    </inkml:brush>
  </inkml:definitions>
  <inkml:trace contextRef="#ctx0" brushRef="#br0">209 27 14510,'0'0'4254,"-9"-4"-1323,-9-1-2075,0 0 0,0 1 1,-19-2-1,30 5-695,0 0 0,0 1 0,0 0 0,0 0 0,0 0 0,0 1 0,0 0 1,1 0-1,-1 1 0,0 0 0,1 0 0,-1 0 0,-6 4 0,12-5-169,1-1 0,0 0 0,-1 0 0,1 0 0,0 1 0,-1-1 0,1 0 0,0 0 0,-1 0 0,1 1 0,0-1-1,-1 0 1,1 1 0,0-1 0,0 0 0,0 1 0,-1-1 0,1 0 0,0 1 0,0-1 0,0 1 0,0-1 0,0 0 0,0 1 0,-1-1 0,1 0-1,0 1 1,0-1 0,0 1 0,0-1 0,0 0 0,1 1 0,-1-1 0,0 1 0,0-1 0,0 0 0,0 1 0,1 0 0,16 10-747,29 2-938,-43-12 1551,68 11-2301,-47-9 1588,-1 1 0,1 1-1,-1 1 1,-1 1-1,43 19 1,-64-26 927,0 0 0,-1 1 0,1-1 0,-1 0 0,1 0 0,-1 0 0,1 1 0,-1-1 0,0 0 0,1 1 0,-1-1 0,1 0 0,-1 1 0,0-1 0,1 1 0,-1-1 0,0 0 0,1 1 0,-1-1 0,0 1 0,1-1 0,-1 1 0,0-1 0,0 1 0,0-1 0,0 1 0,1-1-1,-1 1 1,0 0 0,0-1 0,0 1 0,0-1 0,0 1 0,0-1 0,-1 1 0,1-1 0,0 2 0,-21 11 2025,-35 2 266,55-15-2303,-43 8 846,1-3-1,-61 1 1,86-9-1058,18 3-54,-1-1 0,1 1 1,-1 0-1,0-1 1,1 1-1,-1-1 1,1 1-1,-1 0 0,1-1 1,-1 1-1,1-1 1,0 1-1,-1-1 0,1 0 1,0 1-1,-1-1 1,1 1-1,0-1 1,0 0-1,-1 1 0,1-1 1,0 0-1,0 1 1,0-2-1,0 0-300,0 1 0,1-1 1,-1 1-1,1-1 0,-1 1 0,1-1 0,0 1 0,-1-1 0,1 1 1,0 0-1,0-1 0,0 1 0,0 0 0,0 0 0,0 0 0,1 0 1,-1 0-1,0 0 0,1 0 0,-1 0 0,3-1 0,21-10-6290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2.724"/>
    </inkml:context>
    <inkml:brush xml:id="br0">
      <inkml:brushProperty name="width" value="0.025" units="cm"/>
      <inkml:brushProperty name="height" value="0.025" units="cm"/>
    </inkml:brush>
  </inkml:definitions>
  <inkml:trace contextRef="#ctx0" brushRef="#br0">10 401 13100,'0'0'7303,"1"11"-5765,0 4-727,-1 1 1,-1 0-1,0-1 0,-6 23 1,7-37-787,-1 1 1,1 0-1,-1 0 0,1-1 0,0 1 1,0 0-1,-1 0 0,1 0 1,0-1-1,1 1 0,-1 0 0,0 0 1,1 0-1,-1-1 0,1 1 1,-1 0-1,1 0 0,0-1 0,-1 1 1,1-1-1,0 1 0,0-1 1,0 1-1,1-1 0,-1 1 0,0-1 1,1 0-1,-1 0 0,0 0 1,1 1-1,-1-2 0,1 1 0,0 0 1,2 1-1,4 0 23,0-1-1,0 0 1,1 0-1,-1-1 1,1 0-1,12-2 1,-18 2-33,11-2 11,0-1 0,0 0-1,0-1 1,0 0 0,-1-1 0,1-1 0,-1 0-1,-1-1 1,1 0 0,-1-1 0,0-1 0,-1 0-1,0 0 1,0-1 0,-1 0 0,9-13 0,-7 9-12,0-1 1,-2 0-1,0-1 1,0 0 0,-2-1-1,0 0 1,-1 0 0,0-1-1,-2 0 1,0 0-1,4-36 1,-7 41-44,-2 1 0,0-1 1,0 1-1,-1-1 0,-1 1 0,0 0 0,0 0 0,-7-18 1,7 25 9,-1 1 1,1-1-1,-1 0 1,0 1-1,0-1 1,0 1 0,-1 0-1,1 0 1,-1 0-1,0 1 1,0-1-1,0 1 1,-1 0 0,1 0-1,-1 1 1,0-1-1,0 1 1,1 0-1,-2 0 1,1 1 0,0-1-1,-6 0 1,-1 1 7,1-1 0,-1 2 0,1 0 1,-1 0-1,0 1 0,1 0 0,-1 1 1,1 1-1,-17 5 0,21-6 74,0 1-1,0 0 0,0 0 1,0 1-1,1-1 1,0 1-1,-1 1 1,2-1-1,-1 1 1,0 0-1,1 1 0,0-1 1,0 1-1,1 0 1,-7 11-1,9-14-56,1-1 0,0 1 0,0-1 1,0 1-1,0 0 0,0-1 0,1 1 0,-1 0 0,1 0 0,-1 0 0,1-1 0,0 1 0,0 0 0,1 0 1,-1 0-1,0 0 0,1-1 0,0 1 0,0 0 0,0 0 0,0-1 0,0 1 0,0-1 0,1 1 0,-1-1 1,1 0-1,-1 1 0,1-1 0,0 0 0,0 0 0,0 0 0,0 0 0,1 0 0,-1-1 0,0 1 0,1-1 1,-1 0-1,1 1 0,3 0 0,12 5 33,0 0-1,0-2 1,0 0 0,32 4 0,-44-8-34,79 9-336,46 10-300,-117-17 607,0 0 0,-1 1 0,1 1-1,-1 0 1,0 1 0,23 15 0,-33-19 65,-1-1 1,1 1-1,-1 0 1,1 0-1,-1 0 1,0 0-1,1 0 1,-1 1 0,-1-1-1,1 1 1,0-1-1,0 1 1,-1 0-1,0-1 1,1 1-1,-1 0 1,0 0 0,-1 0-1,1 0 1,0 0-1,-1 0 1,0 0-1,1 0 1,-1 1-1,-1-1 1,1 0 0,0 0-1,-1 0 1,-1 6-1,-1-1 62,-1 0-1,-1 0 0,1 0 0,-1 0 1,-1 0-1,1-1 0,-1 0 1,-11 10-1,10-12-3092,-2-4-3277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554"/>
    </inkml:context>
    <inkml:brush xml:id="br0">
      <inkml:brushProperty name="width" value="0.025" units="cm"/>
      <inkml:brushProperty name="height" value="0.025" units="cm"/>
    </inkml:brush>
  </inkml:definitions>
  <inkml:trace contextRef="#ctx0" brushRef="#br0">102 1 3171,'0'0'19458,"-6"7"-18032,-5 17-1312,2 0 0,1 1 0,-7 37 0,3-12 6,-1-6-28,7-25-46,0 1-1,1 0 1,1 0 0,-2 32 0,7-51 1,0-1-1,0 1 1,0-1 0,0 0 0,0 0 0,0 1 0,1-1 0,-1 0 0,0 0 0,0 0 0,0 0 0,0 0 0,0 0 0,0-1 0,0 1 0,1 0-1,-1 0 1,0-1 0,0 1 0,0-1 0,0 1 0,0-1 0,1 0 0,18-14 362,-1 0 0,0-1 0,0-1 0,-2-1 0,-1 0 0,0-1 0,16-26 0,-27 38-323,19-22-173,12-16 89,-19 14-5320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031"/>
    </inkml:context>
    <inkml:brush xml:id="br0">
      <inkml:brushProperty name="width" value="0.025" units="cm"/>
      <inkml:brushProperty name="height" value="0.025" units="cm"/>
    </inkml:brush>
  </inkml:definitions>
  <inkml:trace contextRef="#ctx0" brushRef="#br0">1 251 11723,'10'4'5851,"38"-5"-1580,-34-3-3783,0 0 1,-1 0 0,1-2 0,-2 0 0,1 0 0,0-1-1,-1 0 1,20-17 0,-23 17-399,-1 1-1,0-1 1,-1 0-1,0-1 1,0 0-1,-1 0 0,0-1 1,0 0-1,-1 0 1,0 0-1,0 0 1,5-18-1,-9 24-80,0 1-1,-1 0 0,1-1 0,-1 1 1,0 0-1,0-1 0,0 1 0,0 0 1,0-1-1,0 1 0,0-1 1,-1 1-1,0 0 0,1-1 0,-1 1 1,0 0-1,0 0 0,0 0 0,-2-3 1,2 3-19,-1 1 0,0 0 1,1 0-1,-1-1 0,0 1 1,1 1-1,-1-1 0,0 0 1,0 0-1,0 1 0,0-1 1,0 1-1,1-1 0,-1 1 1,0 0-1,0 0 0,0 0 1,-3 0-1,-3 1-18,0 0 0,1 1 0,-1 0 0,1 0 0,-1 0 0,1 1 0,0 0 0,0 1 0,0-1 1,-10 9-1,2 0 101,1 1 0,1 0 0,0 1 1,-21 28-1,28-33-3,0 0 0,1 0 0,0 1 0,1 0 1,-1 0-1,2 0 0,0 0 0,0 1 0,-3 21 0,6-31-62,0 1-1,0-1 0,0 1 1,0-1-1,0 1 0,1-1 1,-1 1-1,0-1 0,1 1 1,-1-1-1,1 1 0,-1-1 1,1 0-1,0 1 0,0-1 1,0 0-1,0 1 0,-1-1 1,1 0-1,1 0 0,-1 0 1,0 0-1,2 1 0,0 0 25,0 0-1,1-1 1,-1 1 0,1-1-1,0 0 1,-1 0-1,1 0 1,0 0 0,5 0-1,2-1 61,-1 0 0,0 0 1,0-1-1,1-1 0,-1 1 0,18-7 0,-13 2-43,0-1 0,-1-1 0,1-1 0,-2 0 0,1 0-1,-1-2 1,12-11 0,-19 17-94,0-1 0,0 0 0,-1-1 0,0 1 0,0-1 0,0 0-1,-1 0 1,0 0 0,0-1 0,-1 1 0,0-1 0,-1 0 0,1 0 0,-1 0 0,1-14-1,-3 22 38,0 0 0,0 0 0,0-1 0,-1 1 0,1 0-1,0 0 1,0 0 0,0-1 0,0 1 0,-1 0 0,1 0-1,0 0 1,0 0 0,-1 0 0,1 0 0,0-1 0,0 1-1,0 0 1,-1 0 0,1 0 0,0 0 0,0 0 0,-1 0-1,1 0 1,0 0 0,0 0 0,-1 0 0,1 0 0,0 0-1,0 0 1,-1 0 0,1 0 0,0 0 0,0 0 0,-1 1-1,1-1 1,0 0 0,0 0 0,0 0 0,-1 0 0,1 0-1,0 1 1,0-1 0,0 0 0,-1 0 0,1 0 0,0 0-1,0 1 1,0-1 0,0 0 0,0 0 0,0 1 0,-1-1-1,1 0 1,-13 12-135,8-4 174,1-1 0,-1 1 0,1 1 0,1-1 0,-1 0 0,1 1 0,1-1 0,0 1 0,0 0 0,1 0 0,0 0 0,0 0 0,1 0 0,0 0 0,2 11 0,-1-17 3,0 0 1,0 0-1,0-1 0,1 1 0,-1-1 0,1 1 0,0-1 1,0 0-1,0 0 0,0 1 0,0-1 0,0 0 0,1-1 1,-1 1-1,1 0 0,-1-1 0,1 1 0,-1-1 0,1 0 1,4 1-1,-3 0-359,1 0 1,0-1-1,0 1 1,0-1-1,0 0 1,0-1-1,0 1 1,0-1-1,0 0 1,0 0-1,8-2 1,-7-2-4625,-2-8-4670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4.640"/>
    </inkml:context>
    <inkml:brush xml:id="br0">
      <inkml:brushProperty name="width" value="0.025" units="cm"/>
      <inkml:brushProperty name="height" value="0.025" units="cm"/>
    </inkml:brush>
  </inkml:definitions>
  <inkml:trace contextRef="#ctx0" brushRef="#br0">0 197 9705,'0'0'15877,"11"-4"-14287,38-18-1000,-1-2-1,0-2 0,-2-2 1,71-56-1,-117 83-625,1 0 1,-1 1-1,1-1 0,-1 1 0,1-1 0,-1 1 0,1-1 1,0 1-1,-1-1 0,1 1 0,-1-1 0,1 1 0,0 0 1,0-1-1,-1 1 0,1 0 0,0 0 0,0 0 1,-1 0-1,1-1 0,0 1 0,0 0 0,-1 0 0,1 0 1,0 0-1,1 1 0,-1 16-390,-16 33 385,14-47 50,-14 34-89,10-27 110,0-1 1,1 1-1,1 0 0,-1 1 0,2-1 0,-1 0 1,1 1-1,1 0 0,0-1 0,1 1 1,0 13-1,1-22-275,-1 1-1,1-1 1,0 0 0,0 1 0,0-1-1,0 0 1,1 0 0,-1 0 0,0 0 0,1 0-1,0 0 1,2 3 0,15 9-5541,0-4-2430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577"/>
    </inkml:context>
    <inkml:brush xml:id="br0">
      <inkml:brushProperty name="width" value="0.025" units="cm"/>
      <inkml:brushProperty name="height" value="0.025" units="cm"/>
    </inkml:brush>
  </inkml:definitions>
  <inkml:trace contextRef="#ctx0" brushRef="#br0">291 0 11627,'0'0'7895,"-4"12"-6773,-4 12-344,-2 0 1,-1-1-1,0 0 1,-26 37-1,-77 93 2129,48-68-2404,56-70 194,-3 1-3336,12-16 2464,1-1 0,-1 1 0,1-1 0,-1 1 0,1-1 0,-1 1 0,1-1 0,0 0 0,-1 1-1,1-1 1,0 0 0,0 1 0,-1-1 0,1 0 0,0 1 0,0-1 0,0 0 0,0 0 0,0 1 0,0-1 0,0 0 0,0 0 0,0 1 0,0-1 0,0 0 0,1 1 0,-1-2 0,0-62-9002,0 23 3145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5.922"/>
    </inkml:context>
    <inkml:brush xml:id="br0">
      <inkml:brushProperty name="width" value="0.025" units="cm"/>
      <inkml:brushProperty name="height" value="0.025" units="cm"/>
    </inkml:brush>
  </inkml:definitions>
  <inkml:trace contextRef="#ctx0" brushRef="#br0">0 1 9961,'0'0'13998,"74"46"-12205,-35-23-383,3 3-738,3-2-447,2 3-129,-2-1-673,-3-3-1985,-12 0-1698,-4-6-3812</inkml:trace>
  <inkml:trace contextRef="#ctx0" brushRef="#br0" timeOffset="1">524 174 18514,'0'0'4292,"9"67"-1922,1-36-1121,-5 1-672,1-2-385,0-1-96,3-4-320,2-2-1922,-1-8-2755,1-5-3075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146"/>
    </inkml:context>
    <inkml:brush xml:id="br0">
      <inkml:brushProperty name="width" value="0.025" units="cm"/>
      <inkml:brushProperty name="height" value="0.025" units="cm"/>
    </inkml:brush>
  </inkml:definitions>
  <inkml:trace contextRef="#ctx0" brushRef="#br0">64 90 5317,'0'0'3048,"-1"-8"-421,1 6-2339,-1-38 2255,1 37-2131,-1 1 0,1 0 1,0 0-1,0-1 0,-1 1 0,0 0 0,1 0 0,-1 0 0,0 0 0,0 0 1,0 0-1,0 0 0,0 0 0,0 0 0,-1 0 0,1 1 0,-3-4 0,3 5-358,0 0-1,1 0 0,-1 0 0,1 0 0,-1 0 1,0 1-1,1-1 0,-1 0 0,0 0 0,1 0 0,-1 0 1,1 1-1,-1-1 0,1 0 0,-1 1 0,1-1 1,-1 0-1,1 1 0,-1-1 0,1 1 0,-1-1 1,1 0-1,-1 1 0,1-1 0,0 1 0,-1 0 0,1-1 1,0 1-1,0-1 0,-1 1 0,1-1 0,0 1 1,0 0-1,0-1 0,0 1 0,0 0 0,-9 29-211,8-26 302,-5 25 145,1-1 0,1 1 0,2 0 0,0 0 0,3 0 0,3 35 1,-4-61-269,1-1 0,-1 1 1,1 0-1,-1-1 0,1 1 1,0-1-1,0 1 0,0-1 1,0 0-1,1 1 1,-1-1-1,1 0 0,-1 0 1,1 0-1,0 0 0,0 0 1,0 0-1,0 0 0,0-1 1,0 1-1,0-1 1,4 3-1,-1-3 50,-1 0 1,1 1-1,-1-2 0,1 1 1,0 0-1,0-1 0,-1 0 1,1 0-1,0-1 0,0 1 1,7-3-1,6-1 154,-1-2-1,-1 0 1,1-1 0,-1 0 0,25-17-1,-24 13-110,1 0 1,-2-2-1,1 0 0,-2-1 0,0-1 0,-1 0 0,0-1 0,-1 0 0,-1-1 0,18-33 0,-35 65-240,0 0-1,1 0 1,1 0 0,1 0-1,-1 20 1,3-34 124,0 0 0,1 0 0,-1 0 0,0-1 0,1 1 0,-1 0 0,1 0 0,-1 0 0,1 0 0,-1-1 0,1 1 0,0 0-1,-1-1 1,1 1 0,0 0 0,0-1 0,-1 1 0,1-1 0,0 1 0,0-1 0,0 1 0,0-1 0,0 0 0,0 1 0,0-1 0,-1 0 0,1 0 0,0 0 0,0 0 0,0 0 0,0 0 0,2 0 0,41 0-346,-34-1 154,6 0-624,0-2 0,-1 1 0,0-2 1,1 0-1,17-7 0,37-22-5950,-23 6 186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7.488"/>
    </inkml:context>
    <inkml:brush xml:id="br0">
      <inkml:brushProperty name="width" value="0.025" units="cm"/>
      <inkml:brushProperty name="height" value="0.025" units="cm"/>
    </inkml:brush>
  </inkml:definitions>
  <inkml:trace contextRef="#ctx0" brushRef="#br0">182 218 5029,'-10'2'7228,"0"0"-6502,0 1 0,0 0 0,0 0 0,1 1 0,-1 1 0,1 0-1,0 0 1,0 0 0,0 1 0,-8 9 0,12-11-483,0 0 0,0 1 0,0 0-1,1 0 1,0 0 0,0 0 0,0 1 0,1 0-1,0-1 1,0 1 0,0 0 0,1 1 0,0-1-1,0 0 1,0 1 0,1-1 0,0 1 0,0 11 0,1-17-215,1 1 1,0-1-1,-1 1 1,1-1-1,0 1 1,0-1 0,0 1-1,0-1 1,0 0-1,0 1 1,0-1 0,0 0-1,0 0 1,1 0-1,-1 0 1,0 0-1,1 0 1,-1 0 0,1 0-1,-1-1 1,1 1-1,0 0 1,-1-1 0,1 1-1,-1-1 1,1 0-1,0 0 1,0 0-1,-1 0 1,1 0 0,1 0-1,59-1 1214,-48-2-1132,0 0-1,0-1 0,0 0 0,-1-1 1,0 0-1,0-1 0,0-1 1,-1 0-1,0-1 0,0 0 1,0-1-1,-1 0 0,-1 0 1,11-13-1,-7 6-90,-1 0 0,0-1 0,-1 0 0,0-2-1,-2 1 1,0-1 0,-1 0 0,11-38 0,-16 44-47,-1-1-1,-1 1 1,1-18-1,-2 28 14,-1 0 0,0 1-1,-1-1 1,1 1-1,0-1 1,-1 0-1,0 1 1,1-1-1,-1 1 1,-2-5-1,2 6 4,0 0 0,1 0-1,-1 1 1,0-1 0,1 0-1,-1 1 1,0-1 0,0 1-1,0-1 1,1 1 0,-1-1 0,0 1-1,0-1 1,0 1 0,0 0-1,0 0 1,0-1 0,0 1-1,0 0 1,0 0 0,0 0-1,0 0 1,0 0 0,0 0 0,0 0-1,0 0 1,0 1 0,-1 0-1,-2 0-7,0 1 0,0 0-1,0 0 1,1 1 0,-1-1-1,1 1 1,0 0 0,0-1-1,0 1 1,0 1 0,0-1-1,0 0 1,1 1 0,0 0-1,-4 7 1,-24 61 4,26-62 28,1 1 1,1 0 0,-1-1 0,2 1-1,-1 0 1,2 0 0,-1 0-1,2 0 1,-1 1 0,1-1 0,5 18-1,-4-22-213,1-1 1,-1 1-1,1-1 0,1 0 0,-1 0 0,1 0 0,0 0 0,0-1 0,1 1 0,-1-1 1,1 0-1,1-1 0,-1 1 0,1-1 0,-1 0 0,1-1 0,0 1 0,0-1 1,11 4-1,27 4-3590,0-6-2236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115"/>
    </inkml:context>
    <inkml:brush xml:id="br0">
      <inkml:brushProperty name="width" value="0.025" units="cm"/>
      <inkml:brushProperty name="height" value="0.025" units="cm"/>
    </inkml:brush>
  </inkml:definitions>
  <inkml:trace contextRef="#ctx0" brushRef="#br0">9 22 10922,'0'0'14926,"-2"9"-14461,0-2-374,1-1 0,-1 0 0,2 1 1,-1-1-1,1 1 0,0-1 0,0 1 0,1-1 0,0 1 1,0-1-1,0 1 0,1-1 0,0 0 0,0 0 0,1 0 1,-1 0-1,1 0 0,1 0 0,-1-1 0,1 1 0,0-1 0,0 0 1,0 0-1,1-1 0,8 8 0,-4-8-51,1 1 1,-1-1-1,1 0 0,0-1 1,-1 0-1,1-1 0,0 0 1,1 0-1,-1-1 0,0-1 1,17 0-1,-11-1-311,0 0 1,0-2 0,0 1-1,0-2 1,0 0-1,25-10 1,-34 10-306,1 0 0,-1 0 0,0 0 0,0-1 0,-1 0 0,1 0 0,8-10 0,-9 8-645,0-1 0,-1 0 0,0 0 0,0-1 0,-1 1 0,0-1 0,-1 0 0,0 0 0,0 0 0,2-13 0,4-19-6220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8.507"/>
    </inkml:context>
    <inkml:brush xml:id="br0">
      <inkml:brushProperty name="width" value="0.025" units="cm"/>
      <inkml:brushProperty name="height" value="0.025" units="cm"/>
    </inkml:brush>
  </inkml:definitions>
  <inkml:trace contextRef="#ctx0" brushRef="#br0">226 0 4965,'0'0'4153,"-5"12"-1687,-9 14-883,3 1-1,0 0 0,1 1 0,-7 36 1,7-22 363,-1-1 0,-3 0 0,-29 60 0,24-59-1350,2 1 0,-20 75 0,31-74-1757,5-25-8307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29.799"/>
    </inkml:context>
    <inkml:brush xml:id="br0">
      <inkml:brushProperty name="width" value="0.025" units="cm"/>
      <inkml:brushProperty name="height" value="0.025" units="cm"/>
    </inkml:brush>
  </inkml:definitions>
  <inkml:trace contextRef="#ctx0" brushRef="#br0">42 881 9289,'0'0'1356,"-7"10"304,3-4-1252,0-2-38,1 1 0,0 0 0,-1 0 1,2 1-1,-1-1 0,1 1 0,0-1 1,0 1-1,0 0 0,1-1 0,0 1 1,-1 8-1,2-14-294,1 1 0,-1-1 0,0 0 0,1 1 0,-1-1 0,0 0 0,1 1 0,-1-1 0,0 0 0,1 1 0,-1-1 0,0 0 0,1 0 0,-1 0 0,1 1 0,-1-1 0,1 0 0,-1 0 0,0 0 0,1 0 1,-1 0-1,1 0 0,-1 0 0,1 0 0,-1 0 0,1 0 0,-1 0 0,0 0 0,1 0 0,-1 0 0,1 0 0,-1-1 0,1 1 0,-1 0 0,0 0 0,1 0 0,0-1 0,20-8 1631,5-13-303,-1 0-1,-1-2 1,38-47-1,-19 21-701,224-275 1673,-230 274-2256,-3-1-1,-1-3 1,-4 0-1,38-98 1,-63 142-131,-1 6-12,-1-1-1,0 1 1,0-1 0,0 0-1,-1 1 1,0-1-1,0 0 1,0 0 0,-1 0-1,0 1 1,-1-11-1,0 17-5,-1-1 0,0 1 0,1-1-1,-1 1 1,1 0 0,-1 0 0,1 0-1,0 0 1,-1 0 0,1 0 0,0 0-1,-1 0 1,1 0 0,0 0 0,0 1-1,0-1 1,-1 3 0,-18 31 3,2 2 1,1 0-1,1 1 1,-16 66-1,12-39 48,-23 87-14,39-133-12,1 0 0,1 1 1,0 0-1,2-1 0,0 1 0,3 20 0,-2-37 4,-1-1-1,0 1 1,1 0-1,0-1 0,-1 1 1,1-1-1,0 1 1,0-1-1,1 1 1,-1-1-1,0 0 1,1 1-1,-1-1 1,1 0-1,0 0 1,0 0-1,0 0 1,0-1-1,0 1 0,0-1 1,0 1-1,1-1 1,-1 1-1,0-1 1,1 0-1,-1 0 1,1 0-1,-1-1 1,1 1-1,0-1 1,-1 1-1,1-1 1,0 0-1,-1 0 0,1 0 1,5-1-1,-1 0 12,1 0 0,-1-1 0,0 0-1,1-1 1,-1 1 0,0-1-1,0-1 1,-1 1 0,1-1-1,-1 0 1,0-1 0,6-5 0,7-10-6,-1-2 1,0 0-1,-2 0 1,-1-2-1,-1 0 1,-1-1-1,-1 0 1,-2-1-1,0 0 1,-1 0-1,-2-1 1,6-37-1,-12 20-260,-12 54-379,5 1 611,1 0 1,0 1 0,1-1 0,0 1-1,1 0 1,0 1 0,1-1-1,0 0 1,1 1 0,0 13-1,1-24 25,0 0 0,0-1-1,0 1 1,0-1 0,1 1-1,-1 0 1,0-1 0,1 1-1,-1-1 1,1 1 0,0-1-1,-1 1 1,1-1-1,0 0 1,0 1 0,0-1-1,0 0 1,0 0 0,0 1-1,0-1 1,0 0 0,1 0-1,-1 0 1,0 0-1,3 1 1,0-1 12,0 0 0,0 0-1,-1 0 1,1 0 0,0-1 0,0 1 0,0-1-1,0 0 1,0 0 0,6-1 0,1-1 25,0 0-1,0-1 1,0 0 0,-1-1 0,1 0-1,19-10 1,-4-7-30,-22 17-168,0 0-1,0 0 1,0 1 0,1 0-1,-1 0 1,1 0-1,0 0 1,-1 1 0,1 0-1,0 0 1,11-3 0,-15 5 104,0 1 1,-1-1 0,1 0 0,0 1-1,0-1 1,0 0 0,-1 1-1,1-1 1,0 1 0,-1-1 0,1 1-1,0 0 1,-1-1 0,1 1 0,-1 0-1,1-1 1,-1 1 0,1 0-1,-1 0 1,0-1 0,1 1 0,-1 0-1,0 0 1,1 0 0,-1 1-1,8 32 94,-3-17-53,-4-13 32,0-1-1,1 0 1,0 0-1,0 0 1,0 0-1,0 0 1,0 0-1,1-1 1,-1 1-1,1-1 1,-1 0-1,1 1 1,0-1-1,0-1 1,0 1 0,0 0-1,1-1 1,5 3-1,-3-2 31,0-1-1,0 0 1,0 0-1,1 0 1,-1-1-1,0 0 0,0 0 1,0-1-1,0 0 1,11-2-1,-13 2-6,1 0-1,0 0 0,-1 0 1,0-1-1,1 1 0,-1-1 1,0 0-1,0-1 0,0 1 1,0-1-1,0 1 0,0-1 1,-1-1-1,1 1 0,-1 0 1,0-1-1,0 1 0,-1-1 1,1 0-1,-1 0 0,1 0 1,-1 0-1,0-1 0,-1 1 1,1-1-1,-1 1 0,0-1 1,0 1-1,0-1 0,0-8 1,-3 8 1,1 0 1,-1 0-1,0 0 1,0 1-1,-1-1 1,1 0-1,-1 1 1,0 0-1,0-1 1,0 1-1,-1 1 1,0-1-1,1 0 1,-1 1-1,-1 0 1,1 0-1,-6-4 1,4 3 113,0 0 1,0-1-1,0 0 1,1 0-1,0-1 1,0 1-1,-5-9 1,9 14-125,1-1 0,0 1 0,0-1-1,0 1 1,-1-1 0,1 1 0,0 0 0,0-1 0,0 1 0,0-1 0,0 1 0,0-1-1,0 1 1,0-1 0,0 1 0,0-1 0,0 1 0,0-1 0,0 1 0,1-1 0,-1 1-1,0 0 1,0-1 0,0 1 0,1-1 0,-1 1 0,0 0 0,1-1 0,-1 1 0,0-1-1,1 1 1,0-1 0,20-9 298,30 0-340,-46 9 78,55-4-36,27-6-961,-35-5-2597,-29-1-1555,-12-5-4175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174"/>
    </inkml:context>
    <inkml:brush xml:id="br0">
      <inkml:brushProperty name="width" value="0.025" units="cm"/>
      <inkml:brushProperty name="height" value="0.025" units="cm"/>
    </inkml:brush>
  </inkml:definitions>
  <inkml:trace contextRef="#ctx0" brushRef="#br0">1 1 11755,'0'0'14926,"49"17"-14926,-9-14-2306,1-3-3940,0 0-7335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49.918"/>
    </inkml:context>
    <inkml:brush xml:id="br0">
      <inkml:brushProperty name="width" value="0.025" units="cm"/>
      <inkml:brushProperty name="height" value="0.025" units="cm"/>
    </inkml:brush>
  </inkml:definitions>
  <inkml:trace contextRef="#ctx0" brushRef="#br0">1 0 10282,'0'0'10346,"9"53"-9610,0-40-544,6 0-96,2 2-320,2-1-1537,-2-1-1,1-1-1761,-1-6-2403</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0.782"/>
    </inkml:context>
    <inkml:brush xml:id="br0">
      <inkml:brushProperty name="width" value="0.025" units="cm"/>
      <inkml:brushProperty name="height" value="0.025" units="cm"/>
    </inkml:brush>
  </inkml:definitions>
  <inkml:trace contextRef="#ctx0" brushRef="#br0">149 233 10442,'-2'-8'2915,"-7"-27"613,9 34-3383,0 0-1,0 1 0,0-1 0,-1 0 0,1 0 0,0 0 1,-1 0-1,1 0 0,0 0 0,-1 1 0,1-1 1,-1 0-1,0 0 0,1 1 0,-1-1 0,0 0 1,1 1-1,-1-1 0,0 1 0,0-1 0,1 1 1,-1-1-1,0 1 0,0-1 0,0 1 0,0 0 1,0 0-1,0-1 0,1 1 0,-1 0 0,0 0 1,0 0-1,0 0 0,0 0 0,0 0 0,0 0 1,0 0-1,0 0 0,0 1 0,0-1 0,0 0 1,1 1-1,-1-1 0,0 0 0,0 1 0,-1 0 1,-1 1 8,-1 0 0,1 1 0,0-1 1,-1 1-1,1 0 0,1 0 1,-1 0-1,-3 4 0,-3 7 100,0 0-1,0 1 0,1 1 1,1-1-1,1 1 1,0 0-1,1 1 0,1-1 1,0 1-1,-2 30 0,6-46-244,0 0 0,1 1 0,-1-1 1,0 0-1,0 0 0,1 0 0,-1 0 0,1 0 0,-1 0 0,1 0 0,-1 0 0,1 0 0,0 0 0,-1 0 0,1 0 0,0 0 0,0 0 0,0 0 0,-1-1 0,1 1 0,0 0 0,0-1 0,0 1 0,0 0 0,0-1 1,1 0-1,-1 1 0,0-1 0,0 1 0,0-1 0,0 0 0,0 0 0,1 0 0,-1 0 0,0 0 0,0 0 0,0 0 0,2 0 0,4-1 91,-1 0 1,1 1-1,-1-2 0,0 1 1,1-1-1,8-3 0,8-7 93,1-1 1,-2 0-1,0-2 0,0-1 0,29-28 0,-19 14-131,-2-2-1,41-56 1,-60 74-128,-1 1 0,-1-2 0,0 1 0,-1-1 0,-1 0 0,0-1 0,-1 0 0,4-17 0,-12 27-249,-5 12 66,-7 13 229,1-1 0,1 2 0,0-1 0,2 2 0,0 0 1,1 0-1,1 0 0,1 1 0,1 0 0,-4 34 0,9-52 30,0 0-1,1 0 0,0-1 1,0 1-1,0 0 1,0 0-1,1 0 0,-1 0 1,1 0-1,0 0 1,0 0-1,1-1 1,-1 1-1,1-1 0,-1 1 1,1-1-1,0 1 1,1-1-1,-1 0 0,4 4 1,-2-4 8,0-1 0,1 1 0,0-1 0,-1 0 0,1 0 0,0-1 0,0 1 0,0-1 0,0 0 0,0 0 0,1-1 0,-1 1 0,0-1 0,0 0 0,6-1 0,3-1-4,0 0 1,0-1-1,0-1 1,0 0 0,0-1-1,-1 0 1,0-1 0,0-1-1,-1 0 1,1 0-1,-1-2 1,-1 1 0,0-1-1,0-1 1,-1 0-1,0 0 1,-1-1 0,0-1-1,14-22 1,-16 17-390,-8 13-352,-15 26 161,-7 42 455,21-59 121,1 0 0,0 0 1,1 0-1,-1 0 1,1 0-1,0 0 0,0 0 1,1 0-1,-1 0 0,1 0 1,3 8-1,-2-11 19,-1 0 0,1 0 0,0 0 0,0-1 0,0 1 0,0 0 0,1-1 0,-1 0 0,0 0-1,1 1 1,-1-1 0,0-1 0,1 1 0,0 0 0,-1 0 0,1-1 0,-1 0 0,1 1 0,0-1 0,-1 0 0,4-1 0,60-4 558,-46 0-566,-1-2 1,0 0-1,-1-1 1,0 0-1,0-2 0,-1 0 1,0-1-1,-1-1 1,0 0-1,20-21 0,-33 29-44,0 1 1,0-1-1,-1 1 0,1-1 0,-1 0 0,0 0 0,0 0 0,0-1 0,-1 1 0,1 0 0,1-9 0,-3 12 12,0 0 0,0-1-1,0 1 1,0 0 0,0 0-1,0 0 1,0 0-1,0-1 1,-1 1 0,1 0-1,0 0 1,-1 0 0,1 0-1,-1 0 1,1 0-1,-1 0 1,0 0 0,1 0-1,-1 0 1,0 0 0,0 0-1,1 0 1,-1 1-1,0-1 1,0 0 0,0 1-1,0-1 1,0 0 0,0 1-1,0-1 1,0 1-1,0 0 1,-1-1 0,1 1-1,0 0 1,0-1 0,0 1-1,0 0 1,-1 0-1,1 0 1,0 0 0,0 0-1,0 1 1,0-1 0,0 0-1,-1 0 1,-1 2-1,-1-1 30,0 1-1,0 0 1,0 0-1,0 0 1,0 1-1,1-1 0,-1 1 1,1 0-1,0 0 1,0 0-1,0 1 0,0-1 1,0 1-1,1-1 1,-1 1-1,-2 7 1,3-9 21,1 0 0,0 0 1,-1 0-1,1 0 1,0 1-1,0-1 1,0 0-1,1 1 1,-1-1-1,1 1 1,-1-1-1,1 1 1,0-1-1,0 0 0,0 1 1,0-1-1,0 1 1,0-1-1,1 1 1,-1-1-1,1 1 1,0-1-1,0 0 1,0 1-1,0-1 0,0 0 1,0 0-1,1 0 1,-1 0-1,1 0 1,-1 0-1,3 2 1,3 0-26,0-1 1,0 1-1,1-1 0,-1-1 1,1 1-1,-1-1 1,1-1-1,13 2 1,-13-2-670,0-1 1,0 1-1,-1-2 1,1 1-1,9-3 1,3-8-6071,-3-12-5884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154"/>
    </inkml:context>
    <inkml:brush xml:id="br0">
      <inkml:brushProperty name="width" value="0.025" units="cm"/>
      <inkml:brushProperty name="height" value="0.025" units="cm"/>
    </inkml:brush>
  </inkml:definitions>
  <inkml:trace contextRef="#ctx0" brushRef="#br0">53 0 15919,'0'0'6214,"-53"9"-5413,53 5-577,2 0-416,15 2-3011,6-5-3748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1.745"/>
    </inkml:context>
    <inkml:brush xml:id="br0">
      <inkml:brushProperty name="width" value="0.025" units="cm"/>
      <inkml:brushProperty name="height" value="0.025" units="cm"/>
    </inkml:brush>
  </inkml:definitions>
  <inkml:trace contextRef="#ctx0" brushRef="#br0">143 243 11531,'0'0'3940,"-9"-3"154,7 2-3855,-1 0 0,0 0-1,0 0 1,1 1 0,-1-1 0,0 1 0,0 0-1,0 0 1,0 0 0,0 0 0,1 0-1,-1 0 1,0 1 0,-3 0 0,3 1-59,0 0 0,0 0 1,0 0-1,0 1 1,0-1-1,0 1 0,0 0 1,1 0-1,0 0 1,-1 0-1,1 0 0,0 0 1,-2 6-1,-5 7 171,3-7-199,1 0 0,0 0-1,0 0 1,1 1 0,1-1 0,-1 1-1,2 0 1,-1 0 0,-1 16 0,4-25-147,0 0 1,0-1 0,0 1-1,0 0 1,1 0 0,-1 0 0,0-1-1,0 1 1,1 0 0,-1 0-1,0-1 1,1 1 0,-1 0-1,1-1 1,-1 1 0,1 0-1,-1-1 1,1 1 0,-1-1-1,1 1 1,0-1 0,-1 1-1,1-1 1,0 1 0,-1-1 0,1 1-1,0-1 1,1 1 0,31 1 219,33-18 452,-42 6-559,0-1-1,0-1 0,-1-1 0,-1-1 0,0-1 0,-1-1 0,-1-1 1,0-1-1,-1-1 0,-2 0 0,1-1 0,-2-1 0,-1-1 0,-1 0 1,0-1-1,-2 0 0,12-32 0,-16 13-507,-11 24 86,2 18 298,1 0-1,-1 0 0,1-1 1,-1 1-1,1 0 0,-1 0 1,1 0-1,-1-1 0,1 1 1,-1 0-1,0 0 0,1 0 1,-1 0-1,1 0 0,-1 0 0,1 0 1,-1 1-1,1-1 0,-1 0 1,1 0-1,-1 0 0,1 0 1,-1 1-1,1-1 0,-1 0 1,1 0-1,-1 1 0,1-1 1,-1 0-1,1 1 0,-1 0 1,-6 4-18,1 1 1,0 0 0,1 0 0,0 1 0,0 0 0,0-1 0,0 2-1,-6 14 1,-25 65-57,30-68 90,0 0-1,1 0 0,1 0 1,-3 36-1,7-51-5,-1 0 0,1 0-1,0 0 1,0 0 0,1 0 0,-1 0 0,1 0 0,0 0-1,0 0 1,0-1 0,0 1 0,0 0 0,1 0 0,0-1-1,0 1 1,0-1 0,0 0 0,1 0 0,-1 1 0,1-1-1,-1-1 1,1 1 0,0 0 0,1-1 0,-1 1 0,0-1-1,1 0 1,-1 0 0,1-1 0,3 2 0,3 0 41,-1-2 0,1 0 1,0 0-1,-1-1 0,1 0 1,0 0-1,-1-1 0,1 0 1,-1-1-1,1 0 0,-1-1 1,0 0-1,0 0 0,0-1 1,0 0-1,14-10 0,-12 8-36,-1-1-1,0-1 1,0 1-1,0-2 1,-1 1-1,0-1 1,-1-1-1,0 0 1,-1 0-1,0 0 1,0-1-1,7-17 1,-12 23-74,-1 0-1,0 1 1,0-1 0,0 0 0,-1 0 0,0 0 0,0-5 0,0 9 44,0 1-1,0-1 1,0 0-1,0 1 1,0-1-1,0 1 1,0-1-1,-1 0 1,1 1-1,0-1 1,0 1-1,0-1 1,-1 1-1,1-1 1,0 1-1,-1-1 1,1 1-1,-1-1 1,1 1-1,0-1 1,-1 1-1,1 0 1,-1-1-1,0 1 1,0 0 0,0 0 0,0 0 0,0 0 0,0 0 0,0 1 0,0-1-1,0 0 1,0 1 0,0-1 0,1 1 0,-1-1 0,0 1 0,0-1 0,0 1 0,0-1 0,1 1 0,-1 0 0,0 0 0,1-1 0,-2 2-1,-4 6 34,0 0-1,1 1 0,0-1 0,0 1 0,0 0 0,1 1 0,1-1 0,0 1 0,0-1 0,1 1 0,0 0 0,0 0 0,1 0 0,1 11 0,0-18 8,1-1 0,-1 0 0,1 1 0,0-1 0,0 0 1,0 0-1,0 0 0,0 0 0,0 0 0,1 0 0,-1 0 0,1 0 0,-1 0 0,1-1 0,0 1 0,-1-1 0,1 1 1,0-1-1,0 0 0,0 1 0,0-1 0,0 0 0,1 0 0,-1 0 0,0-1 0,0 1 0,1-1 0,-1 1 0,0-1 1,1 0-1,-1 0 0,3 0 0,9 1 108,-1 0 0,0-1 0,1-1 0,18-3 0,-17 1-90,0-1-1,0 0 1,-1-1 0,1-1-1,-1 0 1,0-1 0,-1 0-1,20-15 1,-26 17-71,0 0 1,-1-1-1,0 1 0,0-1 0,0 0 1,-1-1-1,0 1 0,0-1 0,-1 0 1,1-1-1,-1 1 0,-1-1 0,0 1 1,0-1-1,0 0 0,-1 0 0,1-9 1,-3 17 21,1-1 0,-1 0 0,0 0 0,0 0 0,0 1 0,0-1 0,0 0 0,0 0 0,0 0 0,0 1 0,0-1 0,0 0 0,0 0 0,0 0 0,0 1 0,-1-1 0,1 0 0,0 0 0,-1 1 0,1-1 0,0 0 0,-1 1 0,1-1 0,-1 0 0,1 1 0,-1-1 0,1 0 0,-1 1 1,0-1-1,1 1 0,-1-1 0,0 1 0,1 0 0,-1-1 0,0 1 0,0 0 0,1-1 0,-1 1 0,0 0 0,0 0 0,1 0 0,-1-1 0,0 1 0,0 0 0,0 0 0,0 0 0,1 0 0,-1 1 0,0-1 0,0 0 0,1 0 0,-1 0 0,0 1 0,0-1 0,0 0 0,0 1 0,-4 1-13,1 0 0,0 0 0,0 0 0,0 1 0,0-1 0,0 1 0,1 0 0,-6 5 0,4-1 65,1 0 0,0 1 0,0-1 0,0 1 0,1-1 1,0 1-1,-2 10 0,4-16-27,0 0 0,1 0 0,-1 0 0,1-1 0,-1 1 0,1 0 0,0 0 0,0 0 0,-1 0 0,1 0 0,1 0 0,-1 0 0,0 0 0,0 0 0,1 0 0,-1 0 0,1 0 0,0 0 0,0 0 0,-1 0 0,1-1 0,0 1 0,0 0 0,1 0 0,-1-1 0,0 1 0,1-1 0,-1 0 0,1 1 0,-1-1 0,1 0 0,-1 0 0,4 2 0,1-1-34,1 0-1,0-1 0,0 0 0,-1 0 1,1-1-1,0 1 0,12-2 0,13-8-2239,-8-11-3701,-8-4-3033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103"/>
    </inkml:context>
    <inkml:brush xml:id="br0">
      <inkml:brushProperty name="width" value="0.025" units="cm"/>
      <inkml:brushProperty name="height" value="0.025" units="cm"/>
    </inkml:brush>
  </inkml:definitions>
  <inkml:trace contextRef="#ctx0" brushRef="#br0">44 1 15887,'0'0'7879,"-44"59"-14253,44-37-6470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447"/>
    </inkml:context>
    <inkml:brush xml:id="br0">
      <inkml:brushProperty name="width" value="0.025" units="cm"/>
      <inkml:brushProperty name="height" value="0.025" units="cm"/>
    </inkml:brush>
  </inkml:definitions>
  <inkml:trace contextRef="#ctx0" brushRef="#br0">1 1 16464,'0'0'7623,"19"82"-6502,-8-34-128,-2 5-160,1-1-385,3-5-320,-2-4-64,2-7 0,-3-4-160,-3-5-705,-3 0-736,-4-5-993,0-4-673,-17-6-2339,-7-6-3971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2.806"/>
    </inkml:context>
    <inkml:brush xml:id="br0">
      <inkml:brushProperty name="width" value="0.025" units="cm"/>
      <inkml:brushProperty name="height" value="0.025" units="cm"/>
    </inkml:brush>
  </inkml:definitions>
  <inkml:trace contextRef="#ctx0" brushRef="#br0">1 611 13997,'0'0'7527,"79"13"-5797,-21-13-32,14-16-1,5-2-191,2-3-417,1-2-801,-9 1-192,-3 4-256,-23-1-865,-11 0-1121,-17-1-1634,-17-7-3042,-21-1-4068</inkml:trace>
  <inkml:trace contextRef="#ctx0" brushRef="#br0" timeOffset="1">82 10 13325,'0'0'11242,"77"-8"-10537,-37 6-449,-3 2-160,3 0-128,-2 1-1025,-3 8-1954,-1 2-1793,-7-3-1923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191"/>
    </inkml:context>
    <inkml:brush xml:id="br0">
      <inkml:brushProperty name="width" value="0.025" units="cm"/>
      <inkml:brushProperty name="height" value="0.025" units="cm"/>
    </inkml:brush>
  </inkml:definitions>
  <inkml:trace contextRef="#ctx0" brushRef="#br0">1 81 13453,'0'0'8579,"10"-1"-7106,11-4-1201,0 0 1,0-1 0,-1-2-1,0 0 1,30-17-1,-24 12-215,-23 12-75,-1-1 0,1 1 1,0 0-1,-1 0 0,1 0 0,0 0 0,-1 1 0,1-1 0,0 1 1,0-1-1,0 1 0,5 0 0,-7 1 10,0 0-1,0-1 1,0 1 0,0 0 0,0-1-1,0 1 1,0 0 0,0 0-1,-1 0 1,1 0 0,0 0 0,-1 0-1,1 0 1,0 0 0,-1 0 0,1 0-1,-1 0 1,0 0 0,1 0-1,-1 0 1,0 1 0,0-1 0,0 0-1,1 0 1,-1 0 0,0 1 0,-1-1-1,1 0 1,0 2 0,-2 33 59,1-23-27,1 0 0,-1-1 0,2 1 0,3 21 0,-4-33-138,1 0 0,0 1 1,-1-1-1,1 0 0,-1 0 1,1 0-1,0 0 0,0 0 1,0 0-1,0 0 1,0 0-1,0 0 0,0 0 1,0-1-1,0 1 0,0 0 1,0-1-1,0 1 1,1-1-1,-1 1 0,0-1 1,0 1-1,1-1 0,-1 0 1,0 0-1,0 0 0,1 0 1,-1 0-1,0 0 1,1 0-1,-1 0 0,0 0 1,0 0-1,1-1 0,-1 1 1,0-1-1,0 1 0,1-1 1,0 0-1,5-1-1361,0-1-1,-1 0 0,1 0 1,-1-1-1,10-6 0,16-17-9820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537"/>
    </inkml:context>
    <inkml:brush xml:id="br0">
      <inkml:brushProperty name="width" value="0.025" units="cm"/>
      <inkml:brushProperty name="height" value="0.025" units="cm"/>
    </inkml:brush>
  </inkml:definitions>
  <inkml:trace contextRef="#ctx0" brushRef="#br0">85 331 13036,'-9'10'2867,"1"-2"-2159,-33 35 2920,38-40-3237,0 1 1,1-1-1,-1 1 0,1 0 0,0 0 1,0 0-1,0 0 0,0 0 0,1 0 1,0 0-1,-1 0 0,1 7 0,1-10-377,0-1-1,0 1 0,0-1 1,1 1-1,-1-1 1,0 0-1,1 1 0,-1-1 1,0 1-1,1-1 0,-1 0 1,0 1-1,1-1 1,-1 0-1,0 1 0,1-1 1,-1 0-1,1 0 1,-1 0-1,1 1 0,-1-1 1,1 0-1,-1 0 0,1 0 1,-1 0-1,1 0 1,-1 0-1,1 0 0,-1 0 1,1 0-1,-1 0 1,1 0-1,-1 0 0,1 0 1,-1 0-1,1 0 0,-1-1 1,1 1-1,-1 0 1,1 0-1,-1-1 0,1 1 1,23-10 355,-9-1-262,-1-1 0,0-1-1,-1 0 1,-1-1 0,0 0-1,0 0 1,-1-2 0,10-19-1,-4 4-115,-1-2 0,-1 1 0,13-46 0,-21 54-54,-3 14-79,0 0 0,-1 0 1,0-1-1,-1 1 1,0-1-1,-1 0 1,0-21-1,-25 85 62,12-23 344,3 1 1,-11 49-1,18-64 58,-1 0 0,2 0 1,0 1-1,1-1 0,1 0 0,5 32 0,-5-44-285,1 0 0,-1-1 0,1 1 0,-1 0 0,1-1 0,1 1 0,-1-1 0,0 0 0,1 1 0,-1-1 0,1 0 0,0-1 0,0 1 0,0 0 0,1-1 0,-1 0 0,0 0 0,1 0 0,0 0 0,-1 0 0,1-1 0,0 0 0,0 0 0,0 0 0,0 0 1,0 0-1,0-1 0,0 0 0,0 1 0,0-2 0,4 1 0,2-1 49,0 1 0,0-1 1,-1-1-1,1 0 0,0 0 1,-1-1-1,0-1 0,1 1 1,-1-1-1,-1-1 1,16-9-1,-11 3-44,0 0-1,-1-1 1,-1-1 0,14-17-1,-20 23-94,0 0 1,-1-1-1,0 1 0,0-1 0,0 0 0,-1 0 0,0 0 0,-1-1 0,0 1 0,2-10 0,-4 18 45,0 0 0,0-1-1,0 1 1,0 0 0,0 0 0,1-1 0,-1 1-1,0 0 1,0 0 0,0-1 0,0 1-1,0 0 1,0 0 0,0-1 0,0 1 0,0 0-1,0 0 1,0-1 0,0 1 0,0 0-1,0 0 1,-1-1 0,1 1 0,0 0 0,0 0-1,0-1 1,0 1 0,0 0 0,0 0-1,-1 0 1,1-1 0,0 1 0,0 0 0,0 0-1,-1 0 1,1 0 0,0-1 0,0 1-1,0 0 1,-1 0 0,1 0 0,0 0-1,0 0 1,-1 0 0,1 0 0,0 0 0,0 0-1,-1 0 1,1 0 0,0 0 0,-1 0-1,-14 11-130,-11 23 103,21-26 46,1 0 1,0 0-1,0 0 0,1 1 1,0-1-1,0 1 0,1 0 0,0 0 1,1 0-1,0 0 0,0 0 1,1 1-1,0-1 0,2 13 1,-2-21-111,0-1 0,0 1 1,1-1-1,-1 1 0,0-1 0,0 1 1,1-1-1,-1 1 0,0-1 1,1 1-1,-1-1 0,1 1 1,-1-1-1,1 0 0,-1 1 0,0-1 1,1 0-1,0 1 0,-1-1 1,1 0-1,-1 0 0,1 0 0,-1 1 1,1-1-1,-1 0 0,1 0 1,0 0-1,0 0 0,12-2-6398,1-7-2241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3.880"/>
    </inkml:context>
    <inkml:brush xml:id="br0">
      <inkml:brushProperty name="width" value="0.025" units="cm"/>
      <inkml:brushProperty name="height" value="0.025" units="cm"/>
    </inkml:brush>
  </inkml:definitions>
  <inkml:trace contextRef="#ctx0" brushRef="#br0">0 0 16207,'0'0'1250,"2"58"-3813,15-44-320,-4 0-2177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222"/>
    </inkml:context>
    <inkml:brush xml:id="br0">
      <inkml:brushProperty name="width" value="0.025" units="cm"/>
      <inkml:brushProperty name="height" value="0.025" units="cm"/>
    </inkml:brush>
  </inkml:definitions>
  <inkml:trace contextRef="#ctx0" brushRef="#br0">0 105 4164,'11'2'3070,"-5"-2"-2650,4 1 757,0 0-1,0 1 0,-1 0 1,19 7-1,-26-9-975,-1 0 0,1 1 0,-1 0 0,1-1 0,-1 1 0,1 0 0,-1 0 0,0 0 0,1 0 0,-1 0 0,0 0 0,0 0 0,0 0-1,0 0 1,0 0 0,0 1 0,0-1 0,0 0 0,0 1 0,-1-1 0,1 1 0,-1-1 0,1 1 0,-1-1 0,1 1 0,-1-1 0,0 1 0,0 0 0,0-1 0,0 1 0,0-1 0,0 1 0,0 0 0,0-1 0,-1 1 0,1-1 0,-1 1 0,1-1 0,-1 1 0,1-1 0,-1 1 0,0-1 0,-1 3 0,-4 3 503,0 1 1,0 0 0,0-1 0,-14 11 0,14-13-509,-1 1 0,2 0 0,-1 0 1,1 0-1,0 0 0,0 1 0,0 0 1,-3 7-1,8-14-194,0 0 1,0 1-1,0-1 0,0 0 1,-1 1-1,1-1 0,0 0 1,0 1-1,0-1 1,0 0-1,0 1 0,0-1 1,0 0-1,0 1 0,0-1 1,0 0-1,0 1 0,0-1 1,0 0-1,0 1 1,1-1-1,-1 0 0,0 0 1,0 1-1,0-1 0,0 0 1,1 1-1,-1-1 1,0 0-1,0 0 0,0 0 1,1 1-1,-1-1 0,0 0 1,0 0-1,1 1 0,15 0 112,18-9 64,-11-5-158,1-1 0,-2 0 0,0-2 1,-1-1-1,-1 0 0,0-1 0,-1-2 0,28-37 0,-44 54-21,-1 1 0,0-1 0,0 0 0,0 0 0,-1 0 0,1 0 0,-1 0 0,1 0 0,-1 0 0,0 0 0,0-1 0,0 1 0,-1 0 0,1-1 0,-1-3 0,-20 24-228,19-15 248,-1 0 1,1 0-1,0 0 0,0 1 1,0-1-1,0 0 0,1 1 1,-1-1-1,0 0 0,1 1 1,0-1-1,-1 1 1,1-1-1,0 1 0,0-1 1,1 6-1,0-7 3,0 0 0,0 0-1,-1 1 1,1-1 0,0 0 0,0 0 0,0 0-1,0 0 1,0 0 0,1 0 0,-1 0 0,0 0-1,0-1 1,1 1 0,-1 0 0,0-1 0,1 1-1,-1-1 1,1 1 0,-1-1 0,0 0 0,1 1-1,-1-1 1,1 0 0,-1 0 0,1 0 0,2-1-1,7 0 107,-1 0-1,1-1 1,-1 0-1,0-1 1,1 0-1,-1-1 0,0 0 1,-1 0-1,1-1 1,14-10-1,-9 5-94,0-1-1,-1-1 0,0 0 1,-1-1-1,17-20 1,-40 44-59,1 0 1,1 1 0,0 0 0,0 1 0,1 0 0,1 0 0,0 0 0,1 1 0,0 0 0,1 0 0,1 0 0,-3 26 0,6-40-79,0 0-1,0 1 1,0-1 0,0 0-1,0 1 1,0-1 0,0 1-1,0-1 1,1 0 0,-1 1-1,0-1 1,0 0 0,0 1-1,0-1 1,1 0 0,-1 0-1,0 1 1,0-1 0,1 0-1,-1 0 1,0 1 0,1-1-1,-1 0 1,0 0 0,0 0 0,1 1-1,-1-1 1,0 0 0,1 0-1,-1 0 1,1 0 0,-1 0-1,0 0 1,1 0 0,-1 0-1,0 0 1,1 0 0,-1 0-1,0 0 1,1 0 0,0 0-1,11-6-6734,-1-9-4863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0.282"/>
    </inkml:context>
    <inkml:brush xml:id="br0">
      <inkml:brushProperty name="width" value="0.025" units="cm"/>
      <inkml:brushProperty name="height" value="0.025" units="cm"/>
    </inkml:brush>
  </inkml:definitions>
  <inkml:trace contextRef="#ctx0" brushRef="#br0">148 17 12172,'0'0'10895,"-8"-4"-10057,6 2-813,-1 1-1,1-1 0,-1 1 1,0 0-1,0 0 0,0 0 1,1 0-1,-1 0 0,0 0 1,0 1-1,0 0 0,0-1 1,0 1-1,-1 0 0,1 1 1,0-1-1,0 0 0,0 1 1,1 0-1,-1 0 0,0 0 1,0 0-1,0 0 0,0 0 1,1 1-1,-1-1 0,1 1 1,-1 0-1,1 0 0,-1 0 1,1 0-1,0 0 0,-2 3 1,0-1-8,0 0 0,0 1 0,0-1 0,0 1 0,1-1 0,0 1 0,0 0 0,0 1 0,1-1 1,0 0-1,0 1 0,0-1 0,0 1 0,-1 11 0,4-16-9,-1-1 1,1 1-1,-1 0 0,1 0 1,-1-1-1,1 1 0,-1 0 1,1-1-1,0 1 0,-1 0 1,1-1-1,0 1 0,-1-1 1,1 1-1,0-1 0,0 1 1,0-1-1,0 0 0,-1 1 1,1-1-1,0 0 0,0 0 1,0 1-1,0-1 0,0 0 1,0 0-1,0 0 0,-1 0 0,1 0 1,2-1-1,34-1 352,-35 2-348,9-2 36,1-1 1,0 0-1,-1-1 1,1 0-1,12-7 1,-11 5-16,0 0-1,1 1 1,16-4 0,-30 9-38,1 0 1,-1 0 0,1 1 0,-1-1 0,1 0 0,-1 0 0,1 0-1,-1 1 1,0-1 0,1 0 0,-1 0 0,1 1 0,-1-1 0,0 0-1,1 1 1,-1-1 0,0 0 0,1 1 0,-1-1 0,0 1-1,1-1 1,-1 1 0,0-1 0,0 1 0,0-1 0,1 0 0,-1 1-1,0-1 1,0 1 0,0-1 0,0 1 0,0-1 0,0 1 0,0-1-1,0 1 1,0-1 0,0 1 0,0-1 0,-1 1 0,1-1-1,0 1 1,-4 33-261,2-21 224,34-12 644,-26-2-532,1-1-1,-1 0 1,1 0-1,-1 0 0,0-1 1,0 0-1,8-5 0,-8 4-171,1 0-1,-1 1 0,1 0 0,0 0 0,9-2 0,-15 9-2,0 0-1,-1 0 1,1 1-1,-1-1 1,0 0 0,0 0-1,-1 0 1,1 0-1,-2 6 1,1-2-1371,1-7 742,0 1-102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4.883"/>
    </inkml:context>
    <inkml:brush xml:id="br0">
      <inkml:brushProperty name="width" value="0.025" units="cm"/>
      <inkml:brushProperty name="height" value="0.025" units="cm"/>
    </inkml:brush>
  </inkml:definitions>
  <inkml:trace contextRef="#ctx0" brushRef="#br0">0 130 17264,'0'0'1084,"1"9"-1025,0-3-181,0-1 1,0 1 0,0-1 0,0 0-1,1 1 1,0-1 0,0 0-1,1 0 1,-1 0 0,1 0-1,0 0 1,1-1 0,-1 1 0,1-1-1,0 0 1,0 0 0,5 4-1,4 3-1192,1-1 0,1 0-1,26 14 1,-35-21 685,0-1 1,1 1-1,-1-1 0,1 0 0,-1 0 0,1-1 1,0 0-1,0 0 0,0-1 0,0 0 1,-1 0-1,9-1 0,-15 1 849,1-1 0,0 1 0,-1 0 0,1-1 0,-1 1 1,1-1-1,-1 1 0,1-1 0,-1 1 0,1-1 0,-1 1 0,0-1 0,1 0 0,-1 1 0,0-1 0,1 0 1,-1 1-1,0-1 0,0 0 0,0 1 0,0-1 0,1 0 0,-1 1 0,0-1 0,0 0 0,0 1 0,-1-1 1,1 0-1,0 0 0,0 1 0,0-1 0,0 0 0,-1 1 0,1-1 0,0 1 0,0-1 0,-1 0 0,1 1 1,-1-1-1,1 1 0,0-1 0,-1 1 0,1-1 0,-1 1 0,1-1 0,-1 1 0,0-1 0,1 1 0,-1 0 1,1-1-1,-1 1 0,0 0 0,1-1 0,-1 1 0,0 0 0,-1 0 0,-5-1 122,-1 1 1,0 0-1,0 0 0,0 1 0,1 0 0,-1 1 1,0-1-1,1 1 0,-1 1 0,1 0 0,0 0 0,0 0 1,0 1-1,0 0 0,-9 7 0,10-7-59,0 0 0,1 0 0,0 1-1,0 0 1,0 0 0,0 0 0,1 1-1,0-1 1,0 1 0,0 0 0,1 0-1,0 0 1,0 1 0,0-1 0,1 1-1,0 0 1,-2 12 0,4-18-252,1 0 0,-1 0 0,0 0 1,0 0-1,1 0 0,-1 0 0,0 0 0,1 0 1,-1 0-1,1 0 0,-1 0 0,1 0 0,0 0 1,-1 0-1,1-1 0,0 1 0,0 0 0,-1-1 1,1 1-1,0 0 0,0-1 0,0 1 0,0-1 1,0 1-1,0-1 0,0 1 0,0-1 0,0 0 0,0 0 1,0 0-1,0 1 0,0-1 0,0 0 0,0 0 1,0 0-1,0 0 0,2-1 0,43-3 1149,-27-1-980,-1 0 1,0-1-1,-1-1 1,1 0-1,-1-2 1,-1 0-1,25-17 1,-12 4-99,0-1 1,49-52-1,-64 61-46,-1-1 1,-1 0-1,0-1 1,-1 0-1,-1-1 1,0 0-1,-2 0 1,0-1-1,0 0 1,-2-1-1,6-26 1,-11 44-64,-1 0-1,0 1 1,0-1 0,0 1-1,0-1 1,0 0 0,0 1-1,0-1 1,0 0 0,0 1-1,0-1 1,0 0 0,0 1-1,0-1 1,-1 0 0,1 1-1,0-1 1,0 1 0,-1-1-1,1 1 1,0-1 0,-1 1-1,1-1 1,-1 1 0,1-1-1,-1 1 1,1-1 0,-1 1-1,1-1 1,-1 1 0,0-1-1,-22 4-165,16 0 150,0 0-1,1 0 0,0 1 0,-1 0 1,-7 6-1,0 3 27,1 1-1,1 0 1,0 0-1,1 1 1,-12 22 0,18-28 36,0 0 1,1 0-1,0 0 1,1 1 0,0 0-1,1 0 1,0 0 0,0 0-1,1 0 1,0 0 0,1 16-1,0-23-33,1-1-1,-1 1 1,1 0-1,0 0 1,-1-1 0,1 1-1,0 0 1,0-1-1,1 1 1,-1-1-1,1 1 1,-1-1 0,1 0-1,0 0 1,0 1-1,0-1 1,0 0-1,0-1 1,3 3 0,-1-1 14,1-1 0,-1 0 1,1 0-1,0 0 1,0 0-1,0-1 1,0 0-1,0 0 0,0 0 1,6-1-1,0 1 18,0-2-1,0 1 0,1-1 1,-1-1-1,0 0 1,0-1-1,0 0 0,-1-1 1,14-5-1,-11 1-75,0 1 1,0-1-1,0-1 0,-1-1 0,-1 1 0,1-2 1,-2 0-1,1 0 0,-2-1 0,1 0 1,-2 0-1,13-24 0,-21 36 28,0 0 0,0 0 1,0 0-1,1 0 0,-1-1 0,0 1 0,0 0 0,0 0 1,0 0-1,0 0 0,0 0 0,0 0 0,0 0 0,0 0 1,0 0-1,0 0 0,0-1 0,0 1 0,0 0 0,0 0 1,0 0-1,0 0 0,0 0 0,0 0 0,0 0 0,0 0 1,0-1-1,0 1 0,0 0 0,0 0 0,0 0 0,0 0 1,0 0-1,0 0 0,0 0 0,0 0 0,0 0 0,0-1 1,0 1-1,0 0 0,0 0 0,0 0 0,-1 0 0,1 0 1,0 0-1,0 0 0,0 0 0,0 0 0,0 0 0,0 0 1,0 0-1,0 0 0,0 0 0,0 0 0,-1 0 0,1 0 1,0 0-1,0 0 0,0 0 0,0 0 0,0 0 0,0 0 1,0 0-1,0 0 0,-1 0 0,1 0 0,0 0 0,0 0 1,0 0-1,-11 6-225,-10 13 160,18-15 60,-2 1 54,1 1 0,-1-1 0,1 1 0,0 0 0,1 1 0,0-1 0,0 1 0,0-1 0,1 1 0,0 0 0,-2 12 1,4-18-33,0 0 1,1 0 0,-1 0-1,0 0 1,1 0 0,-1 0 0,1 0-1,0-1 1,-1 1 0,1 0 0,0 0-1,-1 0 1,1-1 0,0 1 0,0 0-1,0-1 1,-1 1 0,1 0-1,0-1 1,0 1 0,0-1 0,0 0-1,0 1 1,0-1 0,0 0 0,0 0-1,0 1 1,0-1 0,0 0 0,1 0-1,-1 0 1,0 0 0,2-1 0,40-2 182,-29 0-169,-1-1 1,1 0-1,-1-1 0,0 0 0,0-1 0,0-1 0,23-16 1,-17 9-38,-1-1 0,0-1 1,31-35-1,-38 34-398,-32 41 209,19-22 201,-14 19 88,2 0 1,-12 24-1,23-40-76,0 0 1,1 0-1,0 0 0,0 0 0,0 1 1,1-1-1,-1 0 0,1 1 0,1-1 1,-1 1-1,1 0 0,0-1 0,0 1 1,1-1-1,-1 1 0,3 6 0,-2-11-92,-1 1-1,1-1 1,0 0-1,0 0 1,1 0-1,-1 0 1,0 0-1,0 0 1,0 0-1,1-1 1,-1 1-1,0 0 1,1-1-1,-1 1 1,0 0-1,1-1 1,-1 0-1,1 1 1,-1-1-1,1 0 1,-1 0-1,3 0 1,35-3-6049,-13-9-738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5.460"/>
    </inkml:context>
    <inkml:brush xml:id="br0">
      <inkml:brushProperty name="width" value="0.025" units="cm"/>
      <inkml:brushProperty name="height" value="0.025" units="cm"/>
    </inkml:brush>
  </inkml:definitions>
  <inkml:trace contextRef="#ctx0" brushRef="#br0">1 147 18674,'0'0'7180,"9"1"-4751,9 2-2014,1-2 0,-1 0 0,1-2 0,-1 0 0,26-4 0,-36 4-392,0-1-1,1 0 0,-1 0 0,0-1 0,0 0 0,0 0 1,-1-1-1,1 0 0,-1 0 0,0-1 0,0 0 0,0 0 1,-1-1-1,1 0 0,5-7 0,-10 11-19,-1 1 0,0-1 0,0 0 0,1 0 0,-1 1 0,0-1 0,0 0-1,-1 0 1,1 0 0,0 0 0,0 0 0,-1 0 0,0 0 0,1 0 0,-1 0 0,0 0 0,0 0 0,0-1 0,0 1 0,0 0 0,-1 0-1,0-4 1,0 4-22,-1 1 1,1-1-1,0 0 0,-1 0 0,0 1 0,1-1 0,-1 1 0,0 0 1,0-1-1,1 1 0,-1 0 0,0 0 0,0 0 0,0 0 0,-1 0 0,1 1 1,-4-2-1,-1 1-35,0 0 1,0 0 0,0 0-1,-1 1 1,1 0-1,0 0 1,0 1 0,-1 0-1,1 0 1,0 1 0,0 0-1,-9 4 1,9-3 49,0 1 1,0 1 0,0 0-1,1 0 1,-1 0-1,1 0 1,1 1 0,-1 0-1,1 0 1,0 1-1,0-1 1,1 1-1,0 0 1,0 1 0,1-1-1,0 0 1,0 1-1,0 0 1,1 0 0,1 0-1,-1 0 1,1 0-1,0 0 1,1 16-1,1-22 7,-1 1 0,1-1 0,-1 1 0,1-1 0,0 0 0,0 0-1,0 1 1,0-1 0,0 0 0,0 0 0,1 0 0,-1 0 0,1 0-1,-1 0 1,1-1 0,0 1 0,0-1 0,-1 1 0,4 1 0,0 0 5,0 0 0,1-1 0,-1 0 0,1 0 1,0 0-1,-1 0 0,11 1 0,2-2-50,0 1-1,0-2 0,1 0 0,22-4 1,-18-2-153,-1 0 1,0-1-1,-1-1 1,0-1 0,0-1-1,-1-1 1,26-18-1,38-18 117,-85 55 527,-15 26 156,12-29-500,0 1 0,1 0-1,0 1 1,1-1-1,-1 0 1,1 1 0,0-1-1,1 1 1,0 0-1,-1 8 1,2-14-97,0 1 1,1-1 0,-1 0-1,0 0 1,1 1-1,-1-1 1,1 0-1,-1 0 1,1 1-1,0-1 1,-1 0-1,1 0 1,0 0-1,0 0 1,0 0-1,0 0 1,0 0 0,0 0-1,0 0 1,0-1-1,0 1 1,0 0-1,0-1 1,1 1-1,-1-1 1,0 1-1,0-1 1,1 1-1,-1-1 1,0 0 0,1 0-1,0 1 1,53 1 341,-44-3-267,13-1-43,0 0-1,0-2 0,0-1 0,-1-1 1,1-1-1,23-11 0,133-69-1915,-161 78 1417,-19 8 444,0 1 1,0 0-1,1-1 1,-1 1-1,0 0 1,0-1 0,1 1-1,-1 0 1,0 0-1,0-1 1,1 1-1,-1 0 1,0 0-1,1 0 1,-1 0 0,0-1-1,1 1 1,-1 0-1,0 0 1,1 0-1,-1 0 1,0 0-1,1 0 1,-1 0 0,1 0-1,-1 0 1,0 0-1,1 0 1,-1 0-1,0 0 1,1 0 0,-1 0-1,0 0 1,1 1-1,-1-1 1,0 0-1,1 0 1,-1 0-1,0 1 1,1-1 0,-11 17-236,-34 30-2264,37-39 601,-10 11-4702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070"/>
    </inkml:context>
    <inkml:brush xml:id="br0">
      <inkml:brushProperty name="width" value="0.025" units="cm"/>
      <inkml:brushProperty name="height" value="0.025" units="cm"/>
    </inkml:brush>
  </inkml:definitions>
  <inkml:trace contextRef="#ctx0" brushRef="#br0">292 1 17264,'0'0'6855,"1"9"-5788,-2 2-875,0-1 0,0 0 0,-1 0 0,0 1-1,-1-1 1,0-1 0,-1 1 0,0 0 0,-1-1-1,1 0 1,-2 0 0,1 0 0,-8 8 0,-137 162 1157,75-94-600,74-84-793,-1 0 1,1 0-1,0 0 1,0 0 0,0 0-1,0 1 1,1-1-1,-1 0 1,0 0 0,0 1-1,1-1 1,-1 0-1,1 1 1,-1-1 0,1 1-1,-1 1 1,18-8-2419,31-25-1444,-29 13 1668,0-1-1,-1-1 0,-1 0 0,27-40 0,44-92-2114,-49 78 8161,-31 67 1177,-6 20-3185,-8 23-310,-2-8-618,-25 106 4200,30-117-4437,1 0 0,1 0 0,0-1-1,1 1 1,4 31 0,-2-40-798,1 0-1,0 0 1,0 0 0,1-1-1,0 1 1,0-1-1,1 0 1,0 0 0,9 10-1,-18-21-4569,-5 0 2225,-5-2 162,-14-14-3692,-5-5-2621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399"/>
    </inkml:context>
    <inkml:brush xml:id="br0">
      <inkml:brushProperty name="width" value="0.025" units="cm"/>
      <inkml:brushProperty name="height" value="0.025" units="cm"/>
    </inkml:brush>
  </inkml:definitions>
  <inkml:trace contextRef="#ctx0" brushRef="#br0">0 104 10378,'0'0'14542,"70"-20"-13806,-23 26-512,4 1-95,6-1-97,-1-3-449,1-2-1280,-3-1-2627,-6-1-3396</inkml:trace>
  <inkml:trace contextRef="#ctx0" brushRef="#br0" timeOffset="1">558 1 14446,'0'0'5509,"-30"57"-3171,30-35-768,0 0-513,0-3 64,13-5-257,12-4-351,5-6-225,10-4-128,-1 0-96,14-12-608,-2-4-1314,-2-3-1441,-2-2-2659,-6 2-4772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6.805"/>
    </inkml:context>
    <inkml:brush xml:id="br0">
      <inkml:brushProperty name="width" value="0.025" units="cm"/>
      <inkml:brushProperty name="height" value="0.025" units="cm"/>
    </inkml:brush>
  </inkml:definitions>
  <inkml:trace contextRef="#ctx0" brushRef="#br0">173 301 11627,'0'0'9534,"-8"-3"-7953,4 2-1446,0 0 0,0 0 0,0 0 0,0 1 0,0-1 0,0 1 0,0 0 0,0 0 0,0 0 0,0 0 0,1 1 0,-1 0 0,-4 1 0,1 0 81,1 1 0,0 0 0,-1 0 0,1 1-1,1 0 1,-1 0 0,0 0 0,-6 7-1,8-7 58,0-1-1,0 1 0,0 1 0,0-1 1,1 0-1,-1 1 0,1 0 1,0 0-1,1 0 0,-1 0 0,1 0 1,-3 9-1,6-13-257,-1-1 1,0 1-1,1-1 1,-1 1 0,1 0-1,-1-1 1,1 0-1,-1 1 1,1-1-1,-1 1 1,1-1-1,0 0 1,-1 1 0,1-1-1,-1 0 1,1 1-1,0-1 1,-1 0-1,1 0 1,0 0-1,0 0 1,-1 0 0,1 0-1,0 0 1,-1 0-1,1 0 1,0 0-1,-1 0 1,1 0-1,1-1 1,26-1 233,-12-1-180,-1-1 0,0-1 0,0 0-1,-1-1 1,0-1 0,17-10 0,1-3-51,43-34 0,-51 34 3,-1 0-1,-1-2 1,27-35 0,-40 46-99,-2 0 1,1 0-1,-1-1 1,-1 0 0,0 0-1,0 0 1,-1-1-1,-1 0 1,0 0 0,1-15-1,-4 28 69,-1-1 0,0 0 0,0 1 0,0-1 0,1 0 0,-1 0 0,0 1 0,0-1 0,0 0-1,0 0 1,0 1 0,-1-1 0,1 0 0,0 0 0,0 1 0,0-1 0,-1 0 0,1 1 0,0-1 0,-1 0 0,1 1 0,0-1-1,-1 0 1,1 1 0,-1-1 0,1 1 0,-2-1 0,-15 7-269,-16 28-39,21-16 504,1 0-1,2 1 1,-1 1-1,2-1 0,1 1 1,0 1-1,-4 26 0,9-40-128,1 0 1,0 0-1,1 0 0,-1 0 1,1 0-1,1 1 0,-1-1 0,1 0 1,0 0-1,1 0 0,0 0 0,0 0 1,0-1-1,1 1 0,0-1 0,0 1 1,1-1-1,0 0 0,0 0 0,0-1 1,1 1-1,-1-1 0,1 0 0,1 0 1,6 5-1,-1-4-141,1 1-1,0-1 1,0-1-1,1 0 1,-1-1-1,1 0 1,0-1 0,0-1-1,1 0 1,-1 0-1,0-1 1,1-1-1,12-1 1,41-10-3334,-7-11-3486,-8-9-3982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162"/>
    </inkml:context>
    <inkml:brush xml:id="br0">
      <inkml:brushProperty name="width" value="0.025" units="cm"/>
      <inkml:brushProperty name="height" value="0.025" units="cm"/>
    </inkml:brush>
  </inkml:definitions>
  <inkml:trace contextRef="#ctx0" brushRef="#br0">19 1 16143,'0'0'6438,"-19"52"-4484,19-14 32,0 7-769,0 3-416,0 1-160,2-2-353,9-2-224,1-4-64,-1-5-1377,-5-10-1474,-6-8-2722,0-9-3876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504"/>
    </inkml:context>
    <inkml:brush xml:id="br0">
      <inkml:brushProperty name="width" value="0.025" units="cm"/>
      <inkml:brushProperty name="height" value="0.025" units="cm"/>
    </inkml:brush>
  </inkml:definitions>
  <inkml:trace contextRef="#ctx0" brushRef="#br0">1 137 11755,'3'-12'2285,"-1"6"-1963,0 1-1,0-1 1,0 1 0,1-1-1,0 1 1,0 0-1,0 0 1,0 0 0,1 0-1,0 1 1,0-1 0,1 1-1,-1 0 1,1 0 0,0 1-1,-1-1 1,2 1-1,-1 0 1,0 0 0,1 1-1,-1 0 1,1 0 0,11-2-1,12-4 574,1 2 0,0 2 1,0 0-1,53 2 0,-62 2-733,0 1 1,0 2 0,-1 0-1,1 1 1,-1 1-1,0 1 1,32 14-1,-48-18-165,0 0-1,0 1 1,0-1-1,0 1 0,0 0 1,0 0-1,-1 1 1,0-1-1,1 1 0,-1 0 1,4 7-1,-6-9 0,0 0 1,0 0-1,0 0 0,0 0 0,-1 1 0,1-1 1,-1 0-1,0 0 0,1 0 0,-1 1 0,0-1 1,0 0-1,-1 0 0,1 1 0,0-1 0,-1 0 1,1 0-1,-1 0 0,0 1 0,1-1 0,-1 0 1,0 0-1,-1 0 0,1 0 0,0-1 1,0 1-1,-2 2 0,-7 4 80,1 1-1,-1-2 1,0 1 0,-1-1 0,0-1-1,0 0 1,-19 7 0,-26 16 322,55-29-399,1 0 0,-1 0 0,1 1 0,-1-1 0,1 0 0,-1 0 0,1 1 0,-1-1 0,1 0 0,-1 1 0,1-1 0,-1 1 0,1-1 0,0 0-1,-1 1 1,1-1 0,0 1 0,-1-1 0,1 1 0,0-1 0,0 1 0,0 0 0,-1-1 0,1 1 0,0-1 0,0 2 0,12 4 9,32-3 29,-38-3-38,31 2-168,151 11-307,-165-10 464,-2 1-1,1 1 1,0 1 0,-1 1-1,0 1 1,26 13-1,-43-19 23,-1 0 0,0 0 0,1 0 0,-1 0 0,0 1-1,0-1 1,0 1 0,0 0 0,-1 0 0,1 0 0,-1 0 0,1 0 0,-1 0-1,0 1 1,-1-1 0,1 1 0,0 0 0,-1-1 0,0 1 0,0 0-1,0 0 1,0 6 0,-1-5 96,-1-1 0,1 0-1,-1 0 1,0 0 0,-1 0-1,1 0 1,-1 0 0,1 0-1,-1 0 1,0 0 0,-1-1-1,1 1 1,-1-1 0,1 0-1,-1 1 1,0-1 0,0 0-1,-1-1 1,1 1 0,0-1-1,-5 3 1,-20 11 328,0-1 0,0-1 0,-2-2 0,1 0 0,-44 9 0,-46 4-2604,3-9-7574,47-8-1755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2:37.847"/>
    </inkml:context>
    <inkml:brush xml:id="br0">
      <inkml:brushProperty name="width" value="0.025" units="cm"/>
      <inkml:brushProperty name="height" value="0.025" units="cm"/>
    </inkml:brush>
  </inkml:definitions>
  <inkml:trace contextRef="#ctx0" brushRef="#br0">239 471 6182,'-239'60'17910,"307"-67"-15113,-43 2-2540,1030-165 3319,503 1-3505,-699 80 8,-735 75-1090,370-37 3243,-267 32-4878,-46 12-8015,-224 7 2445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580"/>
    </inkml:context>
    <inkml:brush xml:id="br0">
      <inkml:brushProperty name="width" value="0.025" units="cm"/>
      <inkml:brushProperty name="height" value="0.025" units="cm"/>
    </inkml:brush>
  </inkml:definitions>
  <inkml:trace contextRef="#ctx0" brushRef="#br0">162 32 29212,'-60'32'-2659,"1"-10"2531,18-6-96,39-9 256,10-5-1954,29-2-416,14-2 1793,11-11-1921,6-8-481,-2-11-1505,-15-11-2979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2.941"/>
    </inkml:context>
    <inkml:brush xml:id="br0">
      <inkml:brushProperty name="width" value="0.025" units="cm"/>
      <inkml:brushProperty name="height" value="0.025" units="cm"/>
    </inkml:brush>
  </inkml:definitions>
  <inkml:trace contextRef="#ctx0" brushRef="#br0">61 13 24471,'0'0'224,"-51"-3"-160,42 3 33,26 0-1475,13 0 802,17 0-1346,6 0-577,7 0-1376,-1-10-1058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187"/>
    </inkml:context>
    <inkml:brush xml:id="br0">
      <inkml:brushProperty name="width" value="0.025" units="cm"/>
      <inkml:brushProperty name="height" value="0.025" units="cm"/>
    </inkml:brush>
  </inkml:definitions>
  <inkml:trace contextRef="#ctx0" brushRef="#br0">121 127 6662,'0'0'3828,"2"-11"-876,8-51 1673,-6 8 3172,-19 63-7412,0 11-394,0 2 1,2-1-1,0 1 1,2 1-1,0 0 1,2 1-1,0 0 1,2 0-1,-8 45 0,14-60-19,-1 0 0,2 1 0,-1-1 0,1 0 0,1 1 0,2 12 1,-3-20 29,0-1 0,1 1 0,-1-1 0,1 1 0,-1 0 1,1-1-1,0 1 0,0-1 0,0 1 0,0-1 1,0 0-1,0 1 0,0-1 0,0 0 0,0 0 1,1 0-1,-1 0 0,0 0 0,1 0 0,-1 0 1,1 0-1,-1 0 0,1-1 0,0 1 0,-1 0 1,1-1-1,-1 0 0,1 1 0,0-1 0,0 0 1,-1 0-1,1 0 0,0 0 0,-1 0 0,1 0 1,0-1-1,-1 1 0,1 0 0,0-1 0,-1 1 1,1-1-1,1-1 0,3-1 111,0 0-1,0 0 1,-1 0 0,1-1-1,-1 0 1,0 0 0,0 0-1,0-1 1,-1 0 0,0 0-1,0 0 1,0 0 0,6-12-1,0 0 201,-2-1 0,0 0 0,8-28 0,-11 32-291,-2-1-1,0 0 0,0 0 1,-1-1-1,-1 1 0,-1 0 1,0-1-1,-1 1 1,-1 0-1,-4-19 0,6 33-61,-1-1-1,1 1 0,-1-1 0,1 1 1,-1-1-1,0 1 0,1 0 1,-1-1-1,0 1 0,0 0 1,0 0-1,0 0 0,0 0 1,0 0-1,-1-1 0,1 1-67,1 1-1,-1 0 1,1 0-1,-1 0 1,1 0-1,-1 0 0,1 0 1,0 0-1,-1 0 1,1 0-1,-1 1 1,1-1-1,-1 0 1,1 0-1,-1 0 1,1 0-1,0 1 1,-1-1-1,1 0 1,-1 0-1,1 1 1,0-1-1,-1 0 1,1 1-1,0-1 1,0 0-1,-1 1 1,1-1-1,0 0 1,-1 1-1,-1 3-1054,0 1 0,0-1 0,0 0 0,0 1 0,1-1 0,-1 1 0,0 7 0,0 9-3562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269"/>
    </inkml:context>
    <inkml:brush xml:id="br0">
      <inkml:brushProperty name="width" value="0.025" units="cm"/>
      <inkml:brushProperty name="height" value="0.025" units="cm"/>
    </inkml:brush>
  </inkml:definitions>
  <inkml:trace contextRef="#ctx0" brushRef="#br0">55 0 31902,'0'0'-1986,"-35"79"1121,16-47-416,19 4 769,35 1-2755,20 2 1697,17-6 641,11-11-4163,-4-13-97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597"/>
    </inkml:context>
    <inkml:brush xml:id="br0">
      <inkml:brushProperty name="width" value="0.025" units="cm"/>
      <inkml:brushProperty name="height" value="0.025" units="cm"/>
    </inkml:brush>
  </inkml:definitions>
  <inkml:trace contextRef="#ctx0" brushRef="#br0">42 0 26649,'0'0'3620,"-19"61"-4261,-4-33-96,23 4 1,10 4-2563,31-3 95,8-6 738,6-12-3940,-4-9-5926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3.957"/>
    </inkml:context>
    <inkml:brush xml:id="br0">
      <inkml:brushProperty name="width" value="0.025" units="cm"/>
      <inkml:brushProperty name="height" value="0.025" units="cm"/>
    </inkml:brush>
  </inkml:definitions>
  <inkml:trace contextRef="#ctx0" brushRef="#br0">1402 1 32671,'-56'71'-1698,"-4"-16"1762,18-10-448,25-15-929,13-7-257,4-6 737,27-6-1152,-3-7-1058,-7 0-2466,-13 2-2755</inkml:trace>
  <inkml:trace contextRef="#ctx0" brushRef="#br0" timeOffset="1">315 1263 31198,'-58'10'-2403,"-8"-10"1410,13-20-2338,6-32-2498,3-19-1570,-3-13 3843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282"/>
    </inkml:context>
    <inkml:brush xml:id="br0">
      <inkml:brushProperty name="width" value="0.025" units="cm"/>
      <inkml:brushProperty name="height" value="0.025" units="cm"/>
    </inkml:brush>
  </inkml:definitions>
  <inkml:trace contextRef="#ctx0" brushRef="#br0">370 2112 31133,'-108'-13'-3939,"10"-3"4579,31 2-576,21 4-64,14 1-192,13-1 128,19-8-2018,0-14-1633,25-20-2179,-1-21-1505</inkml:trace>
  <inkml:trace contextRef="#ctx0" brushRef="#br0" timeOffset="1">1565 143 20211,'0'0'10282,"56"0"-13838,-18 0-95,26-7-2467,28-21 2691,19-17 3107,10-17-6567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4.673"/>
    </inkml:context>
    <inkml:brush xml:id="br0">
      <inkml:brushProperty name="width" value="0.025" units="cm"/>
      <inkml:brushProperty name="height" value="0.025" units="cm"/>
    </inkml:brush>
  </inkml:definitions>
  <inkml:trace contextRef="#ctx0" brushRef="#br0">1 1 30493,'0'0'-1474,"64"64"-1729,-15-34-32,11-1-5317,10-11 1410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5.016"/>
    </inkml:context>
    <inkml:brush xml:id="br0">
      <inkml:brushProperty name="width" value="0.025" units="cm"/>
      <inkml:brushProperty name="height" value="0.025" units="cm"/>
    </inkml:brush>
  </inkml:definitions>
  <inkml:trace contextRef="#ctx0" brushRef="#br0">65 1 15983,'0'0'13357,"0"58"-15151,-15-40 2178,3 4-480,3 5-801,3 2 1,-3 4 639,9 0-2241,-2-2-1666,-9-12-3107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47.044"/>
    </inkml:context>
    <inkml:brush xml:id="br0">
      <inkml:brushProperty name="width" value="0.025" units="cm"/>
      <inkml:brushProperty name="height" value="0.025" units="cm"/>
    </inkml:brush>
  </inkml:definitions>
  <inkml:trace contextRef="#ctx0" brushRef="#br0">151 1 28123,'-9'3'-897,"-1"2"835,3-3-33,0 1 0,1 0 0,-1 0 0,1 1 0,-9 7 0,12-9 34,1 0 0,0 0 0,0 0 0,0 1-1,0-1 1,0 1 0,1-1 0,-1 1 0,1 0 0,0 0-1,0 0 1,0 0 0,0 0 0,0 0 0,0 0 0,1 0-1,0 0 1,-1 6 0,1-7 69,0 0 0,0 0 1,0 1-1,0-1 0,-1 0 0,1 0 0,-1 0 1,0 1-1,0-1 0,1 0 0,-1 0 0,-1 0 1,1 0-1,0 0 0,0-1 0,-1 1 0,1 0 1,-1-1-1,0 1 0,1 0 0,-1-1 0,0 0 0,-3 2 1,-19 21 1107,22-22-1170,2-2 81,0 0 0,-1 1 0,1-1 0,0 0 0,0 0-1,-1 0 1,1 1 0,0-1 0,-1 0 0,1 0 0,0 1 0,0-1 0,0 0 0,-1 1 0,1-1 0,0 0 0,0 1 0,0-1 0,0 0 0,0 1 0,0-1 0,0 1 0,0-1 0,0 0 0,0 1 0,0-1 0,0 0 0,0 1-1,0-1 1,0 0 0,0 1 0,0-1 0,0 0 0,0 1 0,0-1 0,1 0 0,-1 1 0,0-1 0,0 0 0,0 1 0,1-1 0,-1 0 0,0 1 0,0-1 0,1 0 0,-1 0 0,0 0 0,1 1 0,-1-1 0,0 0 0,0 0-1,1 0 1,-1 0 0,1 1 0,-1-1 0,0 0 0,1 0 0,-1 0 0,0 0 0,1 0 0,-1 0 0,0 0 0,1 0 0,0 0 0,0 0-28,45 10-9,8-7-6,-53-3 80,-1 0-10,2 0-17,-1 0-10,34 0-60,-22 1 44,1-1 0,-1 0 0,1-1-1,-1 0 1,24-7 0,-54 13-5723,-11 1 1289,0 0 165,-24 4-2676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4.989"/>
    </inkml:context>
    <inkml:brush xml:id="br0">
      <inkml:brushProperty name="width" value="0.025" units="cm"/>
      <inkml:brushProperty name="height" value="0.025" units="cm"/>
    </inkml:brush>
  </inkml:definitions>
  <inkml:trace contextRef="#ctx0" brushRef="#br0">59 111 18417,'0'0'1036,"-5"2"-1201,-11 4 212,24-13-85,21-20 70,-28 26-11,0 0 0,0 0-1,0 0 1,0-1 0,0 1 0,0 0-1,-1 0 1,1 0 0,0-1 0,-1 1 0,1 0-1,-1-1 1,0 1 0,1 0 0,-1-1-1,0 1 1,0 0 0,0-1 0,0 1-1,0-1 1,0 1 0,0 0 0,0-1-1,-1-1 1,0 2 68,0 1-1,1-1 1,-1 1 0,0 0-1,1-1 1,-1 1-1,0 0 1,0 0 0,0-1-1,1 1 1,-1 0-1,0 0 1,0 0 0,0 0-1,1 0 1,-1 0 0,0 0-1,0 1 1,0-1-1,1 0 1,-1 0 0,0 1-1,0-1 1,1 0-1,-1 1 1,-1 0 0,-19 9 881,19-9-906,-1 2 13,0-1 0,-1 0 0,1 0-1,0 1 1,0 0 0,0 0 0,0 0 0,1 0-1,-1 0 1,1 0 0,0 1 0,-4 5 0,29-24-547,-19 10 524,0 0 1,0 0-1,0 0 1,-1-1-1,0 1 1,0-1 0,-1 0-1,0 0 1,0 0-1,0 0 1,0 0-1,-1 0 1,1-11-1,-4 17 90,0 1 0,1-1 0,-1 1-1,0-1 1,1 1 0,-1-1 0,1 1-1,-1 0 1,1 0 0,-1 0 0,1 0 0,0 0-1,-1 0 1,-1 2 0,-3 4-26,3-5-96,0 1 0,0-1 0,1 1 0,-1 0 1,1-1-1,0 1 0,0 0 0,0 1 0,0-1 0,1 0 0,-1 0 1,-1 6-1,3-9-113,1 0 94,0 0-1,-1 0 1,1 1 0,-1-1-1,1 0 1,-1 0 0,1 0-1,0 0 1,-1-1 0,1 1-1,-1 0 1,1 0 0,-1 0-1,1 0 1,0-1 0,-1 1-1,1 0 1,-1 0 0,1-1-1,-1 1 1,1 0 0,-1-1-1,0 1 1,1-1 0,-1 1-1,1 0 1,-1-1 0,0 1-1,1-1 1,-1 1 0,0-1-1,0 1 1,1-1 0,-1 0-1,0 1 1,0-1 0,0 1-1,0-1 1,1 1 0,-1-1-1,0 0 1,0 1 0,0-1-1,0 1 1,-1-2 0,1 2 152,0 1-241,0 1 1,0-1 0,0 1 0,0-1 0,1 0 0,-1 0 0,0 1-1,1-1 1,-1 0 0,1 1 0,-1-1 0,1 0 0,-1 0 0,1 0-1,0 1 1,0-1 0,-1 0 0,3 1 0,1-2-463,0-1-1,0 1 1,0-1 0,0 0 0,0-1-1,0 1 1,0-1 0,-1 1-1,1-1 1,0 0 0,-1-1 0,0 1-1,1-1 1,-1 1 0,0-1-1,5-6 1,17-19-5740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3:56.080"/>
    </inkml:context>
    <inkml:brush xml:id="br0">
      <inkml:brushProperty name="width" value="0.025" units="cm"/>
      <inkml:brushProperty name="height" value="0.025" units="cm"/>
    </inkml:brush>
  </inkml:definitions>
  <inkml:trace contextRef="#ctx0" brushRef="#br0">56 183 15278,'0'0'3081,"-9"5"-1597,-2 0-1002,-25 16 1486,63-22-527,-22-2-1331,0 0-1,0-1 0,-1 1 1,0-1-1,0 0 0,0 0 0,0-1 1,-1 1-1,1-1 0,-1 0 1,0 0-1,-1 0 0,1 0 0,-1 0 1,0-1-1,2-7 977,-12 9-66,8 4-998,0 0 1,0-1-1,1 1 0,-1 0 1,0-1-1,0 1 1,1 0-1,-1-1 1,0 1-1,0-1 0,0 1 1,0 0-1,0-1 1,0 1-1,1-1 1,-1 1-1,0-1 0,0 1 1,0-1-1,0 1 1,-1 0-1,1-1 0,0 1 1,0-1-1,0 1 1,0 0-1,0-1 1,-1 1-1,1-1 0,0 1 1,0 0-1,0-1 1,-1 1-1,1 0 1,0-1-1,-1 1 0,1 0 1,0-1-1,-1 1 1,1 0-1,0 0 0,-1-1 1,1 1-1,0 0 1,-1 0-1,1 0 1,-1 0-1,1-1 0,-1 1 1,0 0-1,1 0-60,-1 0-1,1 0 0,-1 0 0,1 0 1,0 0-1,-1 0 0,1-1 1,-1 1-1,1 0 0,0 0 1,-1 0-1,1-1 0,0 1 1,-1 0-1,1 0 0,0-1 0,-1 1 1,1 0-1,0-1 0,-1 1 1,1-1-1,0 1 0,0 0 1,0-1-1,-1 1 0,1-1 0,0 1 1,0 0-1,0-1 0,0 1 1,0-1-1,0 1 0,0-1 1,0 1-1,0 0 0,0-2 0,15-38-5655,-8 26 3626,12-29-4626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6:55.158"/>
    </inkml:context>
    <inkml:brush xml:id="br0">
      <inkml:brushProperty name="width" value="0.025" units="cm"/>
      <inkml:brushProperty name="height" value="0.025" units="cm"/>
    </inkml:brush>
  </inkml:definitions>
  <inkml:trace contextRef="#ctx0" brushRef="#br0">0 4 12364,'0'0'7719,"52"10"-12427,-20-15 3298,7 0-1697,-9 2-448,-5 3-321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1.673"/>
    </inkml:context>
    <inkml:brush xml:id="br0">
      <inkml:brushProperty name="width" value="0.025" units="cm"/>
      <inkml:brushProperty name="height" value="0.025" units="cm"/>
    </inkml:brush>
  </inkml:definitions>
  <inkml:trace contextRef="#ctx0" brushRef="#br0">1 0 10602,'0'0'10186,"15"15"-9994,4-22 210,-18 6-473,0 0 0,1 1-1,-1-1 1,0 1 0,0-1 0,0 1-1,0-1 1,0 1 0,1 0-1,-1-1 1,0 1 0,0 0 0,1 0-1,-1 0 1,2 0 0,7 13-5635,-8-2 395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7:32.355"/>
    </inkml:context>
    <inkml:brush xml:id="br0">
      <inkml:brushProperty name="width" value="0.025" units="cm"/>
      <inkml:brushProperty name="height" value="0.025" units="cm"/>
    </inkml:brush>
  </inkml:definitions>
  <inkml:trace contextRef="#ctx0" brushRef="#br0">14750 650 4612,'-228'-24'5467,"-110"-45"-4067,-61-8-1385,-534-24-1038,458 54 674,-1213-78 340,1136 93 44,-1577-36 1558,1158 50-591,517 7-946,-842-30-166,180 5-57,1 86 516,299 69-220,615-75-99,3 9 0,-195 79 0,-129 101-73,422-180 32,2 5 1,3 4-1,-89 76 0,141-100 3,2 2 0,1 1-1,3 2 1,1 2 0,2 2-1,3 0 1,1 2 0,-30 70-1,42-77-52,1 1-1,3 0 0,1 1 1,3 1-1,1 0 1,2 0-1,2 1 0,3 0 1,1 0-1,10 84 1,-4-99-11,2-1 0,1 0 0,1 0 1,1-1-1,2 0 0,1-1 1,18 29-1,-7-20-29,0-2 0,2-1 0,2-2 0,51 48 0,-19-30 50,2-2-1,2-3 1,2-2-1,2-4 0,92 39 1,-21-21 168,224 61 1,156 1 90,518 17-192,11-86-29,-711-38 79,1049 3-37,-1-48 11,-501 13-52,1302-64-82,-2003 70 92,2118-132-103,-655 5 375,-1296 86-175,-3-15 0,557-190 0,-787 216 92,-2-5-1,-3-5 1,175-112 0,-226 124-77,-2-2 0,-2-3 0,-2-2 1,-2-3-1,-3-2 0,-2-2 0,61-93 0,-91 120-404,-2 0-1,-1-2 1,-1 0-1,-2 0 1,15-60 0,-23 74 50,-1 0 0,0 1 1,-2-1-1,0 0 0,0-1 1,-2 1-1,0 0 0,-1 0 0,-1 1 1,0-1-1,-2 0 0,0 1 1,-9-21-1,0 12 186,-1 0 0,-2 1 0,0 0 0,-2 2 0,0 0-1,-2 1 1,0 1 0,-1 1 0,-41-27 0,-13-2 1112,-152-70 0,52 43 647,-3 8 1,-3 8 0,-289-55-1,-580-30-1994,359 86-3875,634 54 3382,-192-15-4195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8:45.281"/>
    </inkml:context>
    <inkml:brush xml:id="br0">
      <inkml:brushProperty name="width" value="0.025" units="cm"/>
      <inkml:brushProperty name="height" value="0.025" units="cm"/>
    </inkml:brush>
  </inkml:definitions>
  <inkml:trace contextRef="#ctx0" brushRef="#br0">0 0 14350,'0'0'501,"10"10"-629,-3-4 99,-2 0 14,1 0-1,0-1 1,0 0 0,0 0-1,1-1 1,0 1-1,0-2 1,0 1 0,0-1-1,0 0 1,13 4 0,34 1 18,1-3 0,0-2 1,75-5-1,-56 1 85,-33 1-41,1010 5 130,-519 11-135,674 34 2,-814-20-44,833 46 42,-205-33 23,1086 27-1,-312-24-11,-211-34 568,-1188-14 322,673-30 633,-9-92-1689,-1001 114 89,18-5 86,0 3 0,1 4 0,133 1 0,-140 21 562,-55-10-1029,0-1 1,0 0 0,27 1 0,-34-4-75,-3 0-331,1 0 0,-1 0 0,1 0 0,-1-1 0,1 0-1,10-3 1,2-9-5382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09.913"/>
    </inkml:context>
    <inkml:brush xml:id="br0">
      <inkml:brushProperty name="width" value="0.025" units="cm"/>
      <inkml:brushProperty name="height" value="0.025" units="cm"/>
    </inkml:brush>
  </inkml:definitions>
  <inkml:trace contextRef="#ctx0" brushRef="#br0">521 310 12748,'-12'3'-256,"8"-3"250,-205 33 471,204-32-459,0 0 0,1 1 0,-1-1 0,1 1 0,-1 0 0,1 1 0,0-1-1,0 0 1,0 1 0,0 0 0,1 0 0,-1 0 0,1 1 0,0-1 0,-1 1 0,2 0 0,-1 0 0,-3 5 0,-6 11 39,1 0 1,-12 28 0,22-45-40,-4 8-5,-81 198 411,71-164-224,1 0 0,-14 82 0,26-110-167,0 1 0,2-1 0,0 0-1,1 1 1,0-1 0,1 0 0,1 0 0,1 0 0,1 0 0,0-1-1,1 1 1,1-1 0,0-1 0,1 1 0,1-1 0,0-1 0,1 0-1,1 0 1,0-1 0,1 0 0,0-1 0,1 0 0,0-1 0,1 0-1,0-1 1,1-1 0,0 0 0,0-1 0,1-1 0,0 0 0,18 4-1,10 1 32,1-3-1,0-1 1,60 2-1,140-8 69,-128-4-61,-15 2-97,64-1-111,258 30-1,399 55 204,-814-83-53,795 40 144,-5 39 163,-186 26-205,97 13 55,-215-86 1092,0-36-685,426-76-330,-902 77-196,0-1 1,0-1-1,0 0 0,-1-2 0,20-8 1,-32 11-31,-1 0 0,0 0 1,0 0-1,0 0 1,0-1-1,0 0 0,-1 0 1,0 0-1,0-1 0,0 1 1,0-1-1,-1 0 1,0 0-1,0 0 0,0 0 1,0-1-1,-1 1 0,0-1 1,0 0-1,1-8 1,3-31-78,-3 1 0,-1-1 1,-3 0-1,-6-49 0,2 41 161,3 1 1,7-84-1,27-47-87,-18 117-6,-3 0-1,4-88 1,-14 124-16,-2 1-1,-1-1 1,-2 1-1,0 0 1,-12-38-1,10 49 9,0 1 0,-2 0 0,0 0-1,-1 1 1,0 0 0,-1 1-1,-1 0 1,-1 0 0,-23-22 0,7 13 67,-1 1 0,-1 1 0,-1 2 0,-1 1 1,-1 1-1,0 2 0,-1 1 0,-1 2 0,-64-15 1,11 9 88,-2 4-1,-168-6 1,-381 13-426,66 2-351,-2327-33 479,2565 45-84,-403 57 0,518-28 287,1 9 0,-380 131 0,240-34-85,357-141-22,-9 4-712,18-11-3513,24-17-1224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18.437"/>
    </inkml:context>
    <inkml:brush xml:id="br0">
      <inkml:brushProperty name="width" value="0.025" units="cm"/>
      <inkml:brushProperty name="height" value="0.025" units="cm"/>
    </inkml:brush>
  </inkml:definitions>
  <inkml:trace contextRef="#ctx0" brushRef="#br0">0 162 4452,'15'3'390,"87"19"641,2-5 1,0-4-1,123-1 1,338-26 1524,-209 1-2111,1018-36 492,-870 28-892,688 10 723,-607 12-682,233-62 345,2 1 190,-791 60-621,198 8 242,-203-5-135,1 2-1,0 0 1,-1 1-1,0 2 0,0 1 1,43 21-1,-56-24-112,1 0-1,-1-1 1,1-1-1,0 0 0,0-1 1,21 4-1,-27-6-325,1-1 1,-1 1-1,0-1 0,0 0 0,1-1 1,-1 0-1,0 1 0,0-2 0,0 1 1,0-1-1,0 0 0,0 0 0,0-1 0,-1 0 1,7-4-1,22-25-6955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20.282"/>
    </inkml:context>
    <inkml:brush xml:id="br0">
      <inkml:brushProperty name="width" value="0.025" units="cm"/>
      <inkml:brushProperty name="height" value="0.025" units="cm"/>
    </inkml:brush>
  </inkml:definitions>
  <inkml:trace contextRef="#ctx0" brushRef="#br0">0 0 7495,'12'3'-1692,"52"10"2878,123 7 0,81-13 541,-32-1-1166,1340 80 1148,163-40-685,120-96-292,-1648 36-1203,531-34 1315,-252 27-6737,-422 18-497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1.775"/>
    </inkml:context>
    <inkml:brush xml:id="br0">
      <inkml:brushProperty name="width" value="0.025" units="cm"/>
      <inkml:brushProperty name="height" value="0.025" units="cm"/>
    </inkml:brush>
  </inkml:definitions>
  <inkml:trace contextRef="#ctx0" brushRef="#br0">66 143 10762,'0'0'2557,"-8"-11"-1724,3 4-694,-1 1 43,0-1 0,1 1 0,0-1 0,0 0 0,0 0 0,1-1 0,0 1 0,1-1 0,0 0 0,-4-13 0,7 20-177,1 0-1,-1 0 1,0 1 0,0-1 0,1 0-1,-1 0 1,1 0 0,-1 0 0,1 1-1,-1-1 1,1 0 0,-1 1 0,1-1-1,0 0 1,-1 1 0,1-1 0,0 1-1,0-1 1,-1 1 0,1-1 0,0 1 0,0-1-1,0 1 1,0 0 0,0 0 0,-1-1-1,1 1 1,1 0 0,33-5-26,-29 4 43,205-8 8,231 19 1,-295-4-28,1508 97 3808,-806-41-3474,245 24-4400,-969-79-779,-87-7-651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42.860"/>
    </inkml:context>
    <inkml:brush xml:id="br0">
      <inkml:brushProperty name="width" value="0.025" units="cm"/>
      <inkml:brushProperty name="height" value="0.025" units="cm"/>
    </inkml:brush>
  </inkml:definitions>
  <inkml:trace contextRef="#ctx0" brushRef="#br0">48 3 3107,'0'0'10442,"-8"0"-9593,-23-2 125,23 1-467,27 1-547,602 54-1082,-320-17-308,702 0 1538,0-77 2421,-841 32-2272,828-36 315,2 37-466,-470 41 19,161 0-1078,-580-41-1465,-6-15-3027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39:51.551"/>
    </inkml:context>
    <inkml:brush xml:id="br0">
      <inkml:brushProperty name="width" value="0.025" units="cm"/>
      <inkml:brushProperty name="height" value="0.025" units="cm"/>
    </inkml:brush>
  </inkml:definitions>
  <inkml:trace contextRef="#ctx0" brushRef="#br0">0 256 13164,'12'-1'-3,"0"-1"-1,0 0 1,0 0-1,12-5 1,30-6 58,728-45 153,4 73 118,133 6 117,-97-6-48,1018 37-43,339-202-53,-1142 37 1260,-1029 113-1622,2 0 183,-14-3-3391,-14-4-338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19:43.896"/>
    </inkml:context>
    <inkml:brush xml:id="br0">
      <inkml:brushProperty name="width" value="0.025" units="cm"/>
      <inkml:brushProperty name="height" value="0.025" units="cm"/>
    </inkml:brush>
  </inkml:definitions>
  <inkml:trace contextRef="#ctx0" brushRef="#br0">1 217 1121,'0'0'7015,"9"2"-5670,32 2-1247,0 0 0,69-5 1,96-17 516,-32 2-340,614-60 1327,-19 35-1171,-331 28-270,1012-13 1969,-235 12-1671,-299 30-1137,-900-12-280,-23 4 581,-27 6 266,-92 9 70,-1-5 0,-132 1-1,59-6 37,-456 17 65,-3-31-2,430-1-74,-313-12 46,-63 0 89,-1426 18-209,1967-4 152,1-3-1,0-2 1,1-3 0,-71-19 0,258 21-382,2958-37-1927,-294-5 1809,-1744 56-1202,-1041-8 1598,56 0-2659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7.644"/>
    </inkml:context>
    <inkml:brush xml:id="br0">
      <inkml:brushProperty name="width" value="0.025" units="cm"/>
      <inkml:brushProperty name="height" value="0.025" units="cm"/>
    </inkml:brush>
  </inkml:definitions>
  <inkml:trace contextRef="#ctx0" brushRef="#br0">144 17 3491,'0'0'801,"-51"7"-1121,46-9 64,3-2-1,-4-2 321,0 2 225,-5 0 159,-2 3-32,0-2-352,-8 3-256,6 0-1185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407"/>
    </inkml:context>
    <inkml:brush xml:id="br0">
      <inkml:brushProperty name="width" value="0.025" units="cm"/>
      <inkml:brushProperty name="height" value="0.025" units="cm"/>
    </inkml:brush>
  </inkml:definitions>
  <inkml:trace contextRef="#ctx0" brushRef="#br0">90 1 15407,'0'0'5813,"-4"10"-4985,-19 49 179,-26 77 509,45-120-1968,1-1 0,0 1 0,-1 31 0,4-47 322,0 0 0,0 0 0,0 1 0,0-1 0,0 0 0,0 0 0,0 0 0,0 0 0,0 1 1,0-1-1,0 0 0,0 0 0,0 0 0,0 1 0,1-1 0,-1 0 0,0 0 0,0 0 0,0 0 0,0 1 0,0-1 0,0 0 0,0 0 0,0 0 0,1 0 1,-1 0-1,0 1 0,0-1 0,0 0 0,0 0 0,0 0 0,1 0 0,-1 0 0,0 0 0,0 0 0,0 0 0,0 0 0,1 0 0,-1 0 0,0 0 1,0 0-1,0 0 0,1 0 0,-1 0 0,0 0 0,0 0 0,0 0 0,1 0 0,-1 0 0,0 0 0,0 0 0,0 0 102,7 0-5124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2.685"/>
    </inkml:context>
    <inkml:brush xml:id="br0">
      <inkml:brushProperty name="width" value="0.025" units="cm"/>
      <inkml:brushProperty name="height" value="0.025" units="cm"/>
    </inkml:brush>
  </inkml:definitions>
  <inkml:trace contextRef="#ctx0" brushRef="#br0">77 10 7815,'0'0'20676,"-6"-3"-21012,4 2 313,1 0 1,-1 0 0,0 0 0,1 1 0,-1-1-1,0 1 1,0-1 0,1 1 0,-1 0 0,0 0 0,0-1-1,0 1 1,0 1 0,1-1 0,-1 0 0,0 0-1,0 1 1,0-1 0,1 1 0,-4 0 0,3 1-16,-1 0 0,1-1 0,0 1 0,0 0 0,0 0 0,0 0 0,0 0 1,1 0-1,-1 1 0,1-1 0,-1 0 0,1 1 0,0-1 0,0 1 0,0 0 1,0-1-1,-1 5 0,2-7 23,0 0 0,0 1 0,0-1-1,0 1 1,0-1 0,0 1 0,0-1 0,0 0 0,0 1 0,0-1 0,0 1 0,0-1 0,1 0-1,-1 1 1,0-1 0,0 1 0,0-1 0,0 0 0,1 1 0,-1-1 0,0 0 0,0 1-1,1-1 1,-1 0 0,0 0 0,1 1 0,-1-1 0,0 0 0,1 0 0,-1 1 0,1-1 0,-1 0-1,0 0 1,1 0 0,0 1 0,23 2-44,24-8 294,31-20 5,-65 20-269,0-1-1,-1 2 1,2 0-1,-1 1 1,0 0 0,1 1-1,21 0 1,-34 2 10,-1 0 1,1 1-1,-1-1 1,0 0 0,1 1-1,-1 0 1,0-1-1,1 1 1,-1 0-1,0 0 1,0 0-1,0 0 1,0-1-1,0 2 1,0-1-1,2 1 1,-2 0 23,0-1 0,0 0 0,0 1 0,0-1 0,1 0 0,-1 0 0,1 0 0,-1 0 0,1 0 0,-1 0 0,1 0 0,-1-1 0,1 1 0,0-1 0,-1 1 0,1-1 0,0 1 0,2-1 0,202-8-656,-203 8 534,0 0 1,1 1-1,-1-1 1,0 1 0,0 0-1,0 0 1,0 0-1,0 1 1,0-1-1,4 3 1,-4-2 123,0-1 0,-1 1 0,1-1 0,0 0 0,0 0 0,0 0 0,0 0 0,0 0-1,1 0 1,-1-1 0,0 0 0,6 0 0,23-9-1116,-12-3-3147,-3-1-2502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08.548"/>
    </inkml:context>
    <inkml:brush xml:id="br0">
      <inkml:brushProperty name="width" value="0.025" units="cm"/>
      <inkml:brushProperty name="height" value="0.025" units="cm"/>
    </inkml:brush>
  </inkml:definitions>
  <inkml:trace contextRef="#ctx0" brushRef="#br0">212 0 3940,'-9'2'688,"-46"10"546,25-4 1606,-2-1 0,-52 4 0,83-11-2435,2 2-354,0 0 0,0 0 0,1-1 0,-1 1 0,1-1 0,-1 1 0,1-1 0,-1 0 0,1 0 0,0 0 0,0 0 0,0 0 0,0 0 0,-1 0 0,1 0 0,0-1 0,3 1 0,50 18 39,-40-14 39,79 20 100,0-3-1,2-5 1,0-4-1,107 1 1,153 15-148,171 5 206,141-51-311,-139 2-5,1863-113 114,-1044 85 988,-1342 43-1335,9 1 798,-10-4-4701,-4-8-747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1:21.924"/>
    </inkml:context>
    <inkml:brush xml:id="br0">
      <inkml:brushProperty name="width" value="0.025" units="cm"/>
      <inkml:brushProperty name="height" value="0.025" units="cm"/>
    </inkml:brush>
  </inkml:definitions>
  <inkml:trace contextRef="#ctx0" brushRef="#br0">0 133 10122,'0'0'1035,"11"-6"-496,7-5-316,1 2-1,-1 0 1,2 1-1,-1 1 1,23-5-1,106-13 1271,221-10 1,153 28-500,-414 7-806,295 1-7,687-6 471,94 5-561,-969 2-86,111 14 26,21 0 2,230-19 615,721 10-116,-1073-3-523,213 11-66,-465-12-5308,5-3 470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2:32.859"/>
    </inkml:context>
    <inkml:brush xml:id="br0">
      <inkml:brushProperty name="width" value="0.025" units="cm"/>
      <inkml:brushProperty name="height" value="0.025" units="cm"/>
    </inkml:brush>
  </inkml:definitions>
  <inkml:trace contextRef="#ctx0" brushRef="#br0">315 63 5381,'-34'0'363,"2"2"617,0-2 0,0-1 0,1-2 0,-1-1 0,1-1 0,-39-13 0,69 18-862,0 0 0,0 0 0,-1-1 0,1 1 0,0-1 0,0 1 0,0-1 0,0 1 0,0-1 0,0 0 0,0 1 0,0-1 0,0 0 0,0 0 0,0 0 0,0 0 0,0 0 0,-1-2 0,3 3-100,-1-1-1,0 1 1,1-1 0,-1 0 0,1 1-1,-1-1 1,1 1 0,-1-1-1,1 1 1,-1 0 0,1-1-1,0 1 1,-1 0 0,1-1-1,-1 1 1,1 0 0,0 0-1,-1-1 1,1 1 0,0 0-1,-1 0 1,1 0 0,1 0-1,55-6-474,-55 5 543,818-4-5,12 51 488,-211-7-71,-609-39-474,1522 27 1233,-1483-28-1103,-13 1-47,1-2 0,-1-1 0,58-13 0,-86 10-250,-15 1-1063,-21-4-2321,22 8 2686,-16-6-4690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4:25.847"/>
    </inkml:context>
    <inkml:brush xml:id="br0">
      <inkml:brushProperty name="width" value="0.025" units="cm"/>
      <inkml:brushProperty name="height" value="0.025" units="cm"/>
    </inkml:brush>
  </inkml:definitions>
  <inkml:trace contextRef="#ctx0" brushRef="#br0">0 170 9225,'12'0'229,"597"2"2211,-49-52-2214,-162 9-174,354 15 1049,-268 14-713,62-2 457,63-2 290,-383 9 1225,-225 7-742,-37-4-2003,-12 2-7622,30 2 1905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45:02.359"/>
    </inkml:context>
    <inkml:brush xml:id="br0">
      <inkml:brushProperty name="width" value="0.025" units="cm"/>
      <inkml:brushProperty name="height" value="0.025" units="cm"/>
    </inkml:brush>
  </inkml:definitions>
  <inkml:trace contextRef="#ctx0" brushRef="#br0">1 235 7559,'0'0'6876,"11"-4"-7645,147-77 1159,-152 79-399,0 0 0,-1 0-1,1 1 1,0-1 0,1 1 0,-1 0 0,0 1-1,0 0 1,0 0 0,0 0 0,12 3 0,3 1 69,-1 2 0,23 9 1,21 6 114,-20-13-115,0-1 1,1-2 0,0-2 0,80-4 0,182-38 335,34 0-253,293 45 415,0 35 174,-428-26-639,1009 13 72,-694-57 63,103-1 809,-373 32-453,280-5-111,-494 1-792,0-2 0,0-2-1,54-15 1,-64 13-753,-1-1 0,0-2 0,0 0 0,-1-2 1,28-19-1,3-12-4245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02.219"/>
    </inkml:context>
    <inkml:brush xml:id="br0">
      <inkml:brushProperty name="width" value="0.025" units="cm"/>
      <inkml:brushProperty name="height" value="0.025" units="cm"/>
    </inkml:brush>
  </inkml:definitions>
  <inkml:trace contextRef="#ctx0" brushRef="#br0">49 28 7271,'0'0'8392,"-8"-5"-7762,-25-13-225,25 14-287,21 23-444,0-14 418,0 0 1,1-1-1,-1-1 0,1 0 0,0-1 0,14 0 0,28 5 11,4 1-28,1-3 0,-1-3 1,81-6-1,-97 2-29,1365-29 525,-1085 38-582,611 94 0,-747-68 20,0-9 0,213 0 0,1014-31 23,-1062 22 0,-311-15-26,0-2-1,0-1 0,52-12 1,-72 11-1019,0 1 0,1 1 0,27 1 0,-38 1-3157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11.806"/>
    </inkml:context>
    <inkml:brush xml:id="br0">
      <inkml:brushProperty name="width" value="0.025" units="cm"/>
      <inkml:brushProperty name="height" value="0.025" units="cm"/>
    </inkml:brush>
  </inkml:definitions>
  <inkml:trace contextRef="#ctx0" brushRef="#br0">0 47 7719,'0'0'1612,"11"-1"-901,220-20 3643,136 24-2804,-167 13-1512,1009 57 265,-197-61-201,368 9-59,658-44 608,-1510-18-638,268-18 32,1 33-18,434 36-3817,-1209-10-43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2:54.785"/>
    </inkml:context>
    <inkml:brush xml:id="br0">
      <inkml:brushProperty name="width" value="0.025" units="cm"/>
      <inkml:brushProperty name="height" value="0.025" units="cm"/>
    </inkml:brush>
  </inkml:definitions>
  <inkml:trace contextRef="#ctx0" brushRef="#br0">0 298 5029,'11'13'7002,"-10"-12"-7025,0 1 1,0 0-1,0-1 1,0 1-1,1-1 1,-1 0-1,1 1 1,-1-1-1,1 0 1,-1 0-1,1 0 1,0 0-1,0 0 1,-1 0-1,1-1 1,4 2-1,16 2 244,1-1 0,0-1 0,0-1 0,46-4 0,-5 1 20,74 2-209,638-26 1126,-331-11-831,-167 16-45,96-2 385,395 26 0,-233-5-506,-204-5-108,19 12 325,196-3-180,-480-4-175,462-23 72,-107 8 25,-316 15-107,18-6 22,126-24-1,90-7 25,-227 37-44,-57 3 2,0-3-1,79-13 0,-1-8 15,2 7-1,207 1 0,-334 15-292,35-1 163,-43 0-161,1 1 0,0 0 0,-1 0-1,1-1 1,-1 1 0,1-1 0,-1 1 0,1-1-1,-1 0 1,1 1 0,-1-1 0,1 0-1,-1 0 1,0 0 0,0 0 0,1 0 0,-1-1-1,0 1 1,0 0 0,0 0 0,1-3-1,-1-8-9310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3:39.160"/>
    </inkml:context>
    <inkml:brush xml:id="br0">
      <inkml:brushProperty name="width" value="0.025" units="cm"/>
      <inkml:brushProperty name="height" value="0.025" units="cm"/>
    </inkml:brush>
  </inkml:definitions>
  <inkml:trace contextRef="#ctx0" brushRef="#br0">36 136 9641,'0'0'3203,"-6"-8"-2616,6 7-560,-4-5 182,0 0 0,1 0-1,0 0 1,0-1 0,0 1-1,1-1 1,0 0 0,0 1-1,1-1 1,-2-13 0,43 21-108,28 8-118,1-3 0,73-3 0,141-17-68,-102 2 61,973 9 22,-545 10 36,353-28 149,-482 7 93,979 10-27,-748 7 127,-690-3-339,190 7 193,-182-4-227,1 1 1,-1 1-1,0 1 1,-1 2-1,30 12 1,14 22-2988,-52-35-817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04.155"/>
    </inkml:context>
    <inkml:brush xml:id="br0">
      <inkml:brushProperty name="width" value="0.025" units="cm"/>
      <inkml:brushProperty name="height" value="0.025" units="cm"/>
    </inkml:brush>
  </inkml:definitions>
  <inkml:trace contextRef="#ctx0" brushRef="#br0">0 24 5894,'0'0'6891,"9"-4"-6501,10-1-273,-1 0-1,1 2 1,0 0 0,0 0 0,1 2-1,22 1 1,-32 0-107,730 23 2051,-125 10-1138,-212-16-122,764-9-357,-589-15-418,-310 7 18,567-8 201,-807 9 415,-20 0-2082,-1 0-3539,-2-1-335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453"/>
    </inkml:context>
    <inkml:brush xml:id="br0">
      <inkml:brushProperty name="width" value="0.025" units="cm"/>
      <inkml:brushProperty name="height" value="0.025" units="cm"/>
    </inkml:brush>
  </inkml:definitions>
  <inkml:trace contextRef="#ctx0" brushRef="#br0">158 176 5894,'0'0'20109,"-9"-4"-19847,6 2-269,1 1 0,-1 0 0,0 0 0,1 0 0,-1 0 0,0 0 0,0 0 0,0 1 0,0-1 0,0 1 0,1 0 0,-1 0 0,0 0 0,0 0 0,0 0 0,0 1 0,0 0 0,0-1 0,1 1 0,-1 0 0,0 0 0,1 0-1,-1 1 1,0-1 0,1 1 0,0-1 0,-1 1 0,1 0 0,0 0 0,0 0 0,0 0 0,0 0 0,0 1 0,-1 1 0,-37 48 27,38-49-29,0 0 1,0 1 0,0-1 0,1 0 0,-1 0-1,1 1 1,0-1 0,0 1 0,0 0 0,0-1-1,1 1 1,-1-1 0,1 1 0,0 0-1,1 4 1,-1-7-1,1 0-1,-1-1 1,1 1-1,0 0 1,-1-1-1,1 1 1,0 0-1,0-1 1,0 1-1,-1-1 1,1 1-1,0-1 1,0 1-1,0-1 1,0 0-1,0 0 1,0 1 0,0-1-1,0 0 1,0 0-1,0 0 1,0 0-1,0 0 1,0 0-1,0 0 1,1 0-1,28-5 10,-17 1 49,-1-1 0,0 0 0,0-1 0,0-1 0,-1 0 0,0-1 0,13-10 1,0-3 66,-2 0 0,22-26 1,-31 33-23,-1 0 1,-1-1-1,0 0 0,-1-1 1,0 0-1,-2-1 0,0 0 0,7-20 1,-69 103-1697,50-59 1529,-11 16-7,-18 40 0,30-57 53,0-1 0,1 1 0,0 0 1,1 0-1,-1-1 0,1 1 0,0 0 0,0 0 1,1 1-1,0-1 0,0 0 0,0 0 0,3 10 1,-2-14 24,0-1 0,0 1 0,0-1 1,1 0-1,-1 1 0,1-1 1,-1 0-1,1 0 0,-1 0 0,1 0 1,-1 0-1,1 0 0,0-1 0,0 1 1,-1 0-1,1-1 0,0 1 0,0-1 1,0 0-1,0 0 0,-1 0 1,1 0-1,4 0 0,45-3 182,-41 1-148,0-1-1,-1 0 1,1 0-1,-1-1 1,0 0-1,0-1 0,0 0 1,0-1-1,-1 0 1,15-13-1,-19 15 2,1 0 0,-1 0 0,0-1 0,0 1 0,0-1 0,0 0 0,-1 0 0,0 0 0,0-1 0,0 1-1,-1-1 1,0 1 0,0-1 0,0 0 0,-1 0 0,0 0 0,0 0 0,0-12 0,-1 17-30,0 1 1,-1-1-1,1 1 0,0 0 1,-1-1-1,1 1 0,-1-1 1,1 1-1,-1 0 0,1-1 1,-1 1-1,1 0 0,-1 0 1,1-1-1,-1 1 0,1 0 1,-1 0-1,1 0 0,-1 0 1,1 0-1,-1 0 0,1-1 1,-1 1-1,0 0 0,1 1 0,-1-1 1,1 0-1,-1 0 0,1 0 1,-1 0-1,1 0 0,-1 1 1,1-1-1,-2 0 0,-19 8-199,13-3 186,-1 0 1,1 1-1,0 0 0,1 1 1,-1 0-1,-9 13 0,13-16 11,0 1 0,1-1 0,0 1 0,0 0 0,0 0 0,1 0 0,-1 1 0,1-1 0,1 0 0,-1 1 1,1 0-1,0-1 0,-1 7 0,3-10-98,-1 0 0,1 0 0,-1 0 0,1 0 0,0 0 0,0 0 0,0 0 0,0 0 1,0-1-1,0 1 0,0 0 0,1-1 0,-1 1 0,1-1 0,-1 1 0,1-1 0,-1 0 0,1 1 1,0-1-1,0 0 0,-1 0 0,1-1 0,0 1 0,0 0 0,0 0 0,0-1 0,0 1 1,0-1-1,0 0 0,0 0 0,3 0 0,11 3-2678,1-2 1,30-1-1,-37 0 266,31-1-8285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23.491"/>
    </inkml:context>
    <inkml:brush xml:id="br0">
      <inkml:brushProperty name="width" value="0.025" units="cm"/>
      <inkml:brushProperty name="height" value="0.025" units="cm"/>
    </inkml:brush>
  </inkml:definitions>
  <inkml:trace contextRef="#ctx0" brushRef="#br0">0 135 6919,'30'-2'1276,"-1"-1"1,0-2-1,47-14 1,1 1-223,71-4-105,281-4 0,-273 21-786,572-4 622,-630 9-657,200 16-28,-63-1-56,808-9-23,-49-54 32,-54 33 358,-834 20-1022,33 0-3908,-90-8-1268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46.663"/>
    </inkml:context>
    <inkml:brush xml:id="br0">
      <inkml:brushProperty name="width" value="0.025" units="cm"/>
      <inkml:brushProperty name="height" value="0.025" units="cm"/>
    </inkml:brush>
  </inkml:definitions>
  <inkml:trace contextRef="#ctx0" brushRef="#br0">0 170 7431,'0'0'5872,"9"-3"-5455,72-22 882,1 3 1,133-19 0,182 5-1495,-260 27-10,194-7 90,59 4 363,220 7-202,-268 44-46,-190-18 27,171 1-1,-288-22-40,11 1 20,1-1 0,-1-3 1,75-15-1,-153 26-4667,24-8-68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53.555"/>
    </inkml:context>
    <inkml:brush xml:id="br0">
      <inkml:brushProperty name="width" value="0.025" units="cm"/>
      <inkml:brushProperty name="height" value="0.025" units="cm"/>
    </inkml:brush>
  </inkml:definitions>
  <inkml:trace contextRef="#ctx0" brushRef="#br0">23 202 3555,'-22'-10'5568,"33"8"-2913,44 7-1975,-47-4-726,74 2 302,0-3 1,152-21-1,-57 4-112,799 0 1090,-640 19-1155,1497-58 241,-965 7-261,-227 39-4,-510 10 23,-96-1-107,66-11 0,-101 12-139,1 0 1,0 0 0,-1 0 0,1 0 0,-1 0-1,1 0 1,-1-1 0,1 1 0,-1 0 0,1 0-1,-1-1 1,1 1 0,-1 0 0,1-1 0,-1 1-1,1 0 1,-1-1 0,0 1 0,1-1-1,-1 1 1,1-1 0,-1 1 0,0-1 0,0 1-1,1-1 1,-1 1 0,0-2 0,1-6-5759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4:54.682"/>
    </inkml:context>
    <inkml:brush xml:id="br0">
      <inkml:brushProperty name="width" value="0.025" units="cm"/>
      <inkml:brushProperty name="height" value="0.025" units="cm"/>
    </inkml:brush>
  </inkml:definitions>
  <inkml:trace contextRef="#ctx0" brushRef="#br0">292 32 2819,'-56'-7'949,"-84"-8"2777,45 11 1533,95 4-5061,37 8-374,22 0 266,0-3 0,0-2-1,60-5 1,-20 0-11,444-10 315,1-1 370,-260 24-480,82-1-2992,-309-14-3377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25.523"/>
    </inkml:context>
    <inkml:brush xml:id="br0">
      <inkml:brushProperty name="width" value="0.025" units="cm"/>
      <inkml:brushProperty name="height" value="0.025" units="cm"/>
    </inkml:brush>
  </inkml:definitions>
  <inkml:trace contextRef="#ctx0" brushRef="#br0">0 165 9097,'0'0'2060,"10"-2"-1467,149-8 1528,-5 2-1488,200-25-310,126-16 518,302-11 411,5 57-627,-415 5-356,-301 0-134,0 2 0,0 3 0,95 23-1,-26 2-8,162 17-1,-299-48-365,18-1 374,-12-5-4629,-6-12-2557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35.420"/>
    </inkml:context>
    <inkml:brush xml:id="br0">
      <inkml:brushProperty name="width" value="0.025" units="cm"/>
      <inkml:brushProperty name="height" value="0.025" units="cm"/>
    </inkml:brush>
  </inkml:definitions>
  <inkml:trace contextRef="#ctx0" brushRef="#br0">1 175 4132,'0'0'5450,"0"-1"-5419,1 0 0,0 0-1,-1 0 1,1 0 0,0 0 0,0 1-1,0-1 1,0 0 0,-1 0-1,1 1 1,0-1 0,0 0-1,0 1 1,1-1 0,1 0 0,80 5 179,121 22 0,-90-10 715,95 5-169,365-12 0,212-65-89,-623 42-722,1435-133 1475,-1471 136-1681,-126 11-6,-1 0 195,0 0-1,0 0 1,0 0 0,1 0 0,-1 0 0,0 1-1,0-1 1,0 0 0,0 0 0,0 0 0,0 0-1,1 0 1,-1 0 0,0 0 0,0 0 0,0 0-1,0 0 1,0 0 0,0 0 0,1 0 0,-1 0-1,0 0 1,0-1 0,0 1 0,0 0 0,0 0-1,0 0 1,0 0 0,1 0 0,-1 0 0,0 0-1,0 0 1,0 0 0,0 0 0,0 0 0,0-1-1,0 1 1,0 0 0,0 0 0,0 0 0,0 0-1,1 0 1,-1 0 0,0 0 0,0-1 0,0 1-1,0 0 1,0 0 0,0 0 0,0 0 0,0 0-1,0 0 1,0-1 0,0 1 0,0 0 0,0 0-1,0 0 1,-1 0 0,-2-6-4818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5:36.762"/>
    </inkml:context>
    <inkml:brush xml:id="br0">
      <inkml:brushProperty name="width" value="0.025" units="cm"/>
      <inkml:brushProperty name="height" value="0.025" units="cm"/>
    </inkml:brush>
  </inkml:definitions>
  <inkml:trace contextRef="#ctx0" brushRef="#br0">254 81 2755,'-52'-22'3388,"32"12"-2891,0 1 1,-1 0-1,-1 2 0,0 0 1,1 2-1,-2 0 0,-28-1 1,49 6-77,3 3-427,0 0-1,0 0 0,0 1 0,1-1 0,-1 0 1,1 0-1,0 0 0,0 0 0,0 0 0,0-1 1,0 1-1,1 0 0,-1-1 0,1 0 0,-1 0 1,1 1-1,0-2 0,0 1 0,0 0 0,0-1 1,4 2-1,8 5-35,0-2 1,1 0 0,19 5-1,50 5 212,1-4-1,0-3 0,103-4 1,-57-2-180,565 37 263,403 8 310,260-87 539,-1064 27-1077,608-86-47,-850 88-853,-6-2-1778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6:14.442"/>
    </inkml:context>
    <inkml:brush xml:id="br0">
      <inkml:brushProperty name="width" value="0.025" units="cm"/>
      <inkml:brushProperty name="height" value="0.025" units="cm"/>
    </inkml:brush>
  </inkml:definitions>
  <inkml:trace contextRef="#ctx0" brushRef="#br0">21 1 801,'-6'5'4134,"5"-5"-3838,0 1 1,1-1-1,-1 0 1,0 1-1,0-1 1,0 1 0,1-1-1,-1 1 1,0-1-1,1 1 1,-1 0-1,0-1 1,1 1-1,-1 0 1,1 0-1,-1-1 1,1 1-1,0 0 1,-1 0 0,1 0-1,0 0 1,-1 1-1,1 0-290,1-1-1,0 0 1,-1 1-1,1-1 1,0 0-1,-1 1 1,1-1-1,0 0 1,0 0-1,0 1 1,0-1-1,0 0 1,1 0-1,-1 0 1,0-1-1,0 1 1,1 0-1,-1 0 1,0-1-1,1 1 1,-1-1-1,1 1 1,-1-1-1,1 1 1,-1-1-1,1 0 1,-1 0-1,1 0 1,-1 0-1,4 0 1,62 1 257,-50-2-216,197-9 497,321 31 65,-115 1-513,202-10 318,-397-14-321,63-1-28,409 12 94,266 16 43,1-50-40,-490 10-163,813-38 476,-267 37-443,-650 48-10,129 3-401,-451-38-1517,0-12-2577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6:19.007"/>
    </inkml:context>
    <inkml:brush xml:id="br0">
      <inkml:brushProperty name="width" value="0.025" units="cm"/>
      <inkml:brushProperty name="height" value="0.025" units="cm"/>
    </inkml:brush>
  </inkml:definitions>
  <inkml:trace contextRef="#ctx0" brushRef="#br0">0 0 7495,'0'0'4863,"6"4"-4526,6 2-199,1 0 1,-1-1 0,1 0 0,0-1 0,0-1-1,0 0 1,18 2 0,110 5 103,-103-8-52,296 6 593,133 9 447,422 19-397,-598-36-345,815-7-143,-277-54-1680,-814 58-1227,1-5-1720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02.197"/>
    </inkml:context>
    <inkml:brush xml:id="br0">
      <inkml:brushProperty name="width" value="0.025" units="cm"/>
      <inkml:brushProperty name="height" value="0.025" units="cm"/>
    </inkml:brush>
  </inkml:definitions>
  <inkml:trace contextRef="#ctx0" brushRef="#br0">1 166 4484,'0'0'32,"10"-1"588,96-1 832,190 19 0,-196-7-1250,0-5 1,115-8-1,203-35 616,-73 4 116,631-35 70,537 18-657,-951 91-254,-10 0 33,538-41 121,215 3-153,-495 55-72,-101-2 90,613-55 772,-559-9-674,-589 9-235,1725 34-655,-1818-30-1359,156 28 0,-212-25-951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3.847"/>
    </inkml:context>
    <inkml:brush xml:id="br0">
      <inkml:brushProperty name="width" value="0.025" units="cm"/>
      <inkml:brushProperty name="height" value="0.025" units="cm"/>
    </inkml:brush>
  </inkml:definitions>
  <inkml:trace contextRef="#ctx0" brushRef="#br0">204 2 14350,'0'0'4388,"-8"-1"-2312,4 1-2040,0-1 0,0 1 0,1 0 0,-1 0 0,0 1 0,1-1 0,-1 1 0,1 0 0,-1-1 0,0 2 0,1-1 0,0 0 0,-1 1 0,1 0 0,0-1 0,0 1 0,0 0 0,0 1 0,0-1 0,0 1 0,0-1 0,1 1 0,0 0-1,-1 0 1,1 0 0,0 0 0,0 0 0,1 0 0,-1 1 0,1-1 0,-1 0 0,1 1 0,0 0 0,0-1 0,1 1 0,-1-1 0,1 5 0,0-6-97,0 0 1,0-1-1,0 1 0,0 0 0,0-1 1,0 1-1,1-1 0,-1 1 0,0-1 1,1 1-1,0 0 0,-1-1 0,1 0 1,0 1-1,0-1 0,0 1 1,0-1-1,0 0 0,0 0 0,2 2 1,29 9-1109,-18-8 1045,-10-3 61,0 0 1,0 1-1,0-1 0,0 1 0,-1 0 1,1 0-1,0 1 0,-1-1 0,0 1 1,0-1-1,5 6 0,-7-7 64,0 0-1,-1 0 1,1 0 0,-1-1-1,1 1 1,-1 0-1,0 0 1,1 0 0,-1 0-1,0 0 1,0 0 0,0 0-1,1 0 1,-1 0-1,0 0 1,0 0 0,0 0-1,0 0 1,-1 0-1,1 1 1,-1 0 74,0 0-1,0-1 1,0 1 0,0-1-1,0 0 1,-1 1-1,1-1 1,0 0 0,-1 1-1,1-1 1,0 0-1,-1 0 1,0 0 0,1 0-1,-3 0 1,-14 7 294,1 0 0,-1-2 0,-1 0 0,-31 5 0,-4-6-8252,44-5-4705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03.238"/>
    </inkml:context>
    <inkml:brush xml:id="br0">
      <inkml:brushProperty name="width" value="0.025" units="cm"/>
      <inkml:brushProperty name="height" value="0.025" units="cm"/>
    </inkml:brush>
  </inkml:definitions>
  <inkml:trace contextRef="#ctx0" brushRef="#br0">36 12 4612,'-31'-4'2663,"26"2"-834,21 3-1644,11 2-161,50 14 0,-49-9-13,49 5-1,12-10 149,1-4-1,-1-4 1,88-16-1,-125 14 57,64-3-32,1 4-1,-1 6 1,1 4-1,159 27 1,-210-22-1123,-10-7-1296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7:23.438"/>
    </inkml:context>
    <inkml:brush xml:id="br0">
      <inkml:brushProperty name="width" value="0.025" units="cm"/>
      <inkml:brushProperty name="height" value="0.025" units="cm"/>
    </inkml:brush>
  </inkml:definitions>
  <inkml:trace contextRef="#ctx0" brushRef="#br0">11 127 4516,'0'0'3823,"-3"-9"-3674,0-5-50,1-1 1,0 1-1,1 0 0,1-20 1,0 34-80,1-1 1,-1 0 0,1 0 0,-1 1 0,1-1 0,-1 0 0,1 1 0,-1-1 0,1 0-1,-1 1 1,1-1 0,0 1 0,-1-1 0,1 1 0,0-1 0,0 1 0,-1 0 0,1-1 0,0 1-1,0 0 1,0 0 0,-1-1 0,1 1 0,0 0 0,0 0 0,1 0 0,33-4 807,-20 3-635,21-3-43,1 0 0,-1 3 0,1 1-1,0 2 1,-1 1 0,1 2 0,-1 1 0,0 2 0,-1 2 0,0 1-1,0 1 1,-2 2 0,39 22 0,-40-20 74,2-2 0,0-1-1,1-2 1,0-1 0,66 10 0,189 3 442,-109-13-171,737-1 12,-464-17-491,225-15-16,-133 10 26,-68 4-15,-165-8 14,629-24 4,-618 37-7,336-10 25,-375 0-47,496-14 0,-731 28 14,116 4 126,-151-2-128,0 0 0,0 1 0,0 0 0,0 1 0,-1 1 0,0 0 0,0 1 0,20 11 0,-31-14 9,-1-1 0,0 0 0,0 0 0,0 1 0,0-1 0,0 1 0,0-1 1,-1 1-1,1 0 0,1 5 0,1 13-1469,-9-4-4127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09.045"/>
    </inkml:context>
    <inkml:brush xml:id="br0">
      <inkml:brushProperty name="width" value="0.025" units="cm"/>
      <inkml:brushProperty name="height" value="0.025" units="cm"/>
    </inkml:brush>
  </inkml:definitions>
  <inkml:trace contextRef="#ctx0" brushRef="#br0">132 0 8776,'-10'0'700,"-111"0"2908,168 16-2305,20-6-1019,1-2 0,-1-4 0,106-6 0,-55 0 64,1092 23 683,-380-3-108,473-54-208,-1277 35-669,1 0-305,-43 0 8,-1106 32-1020,417-7 583,-606 12-604,1286-36 1282,-17 1-14,-1 1 1,-67 12 0,93-6-98,25-2-153,32 2 87,312-1 64,-209-9 107,1515-11 368,-1187 23-229,-329 0-104,180 36-1,-317-45-64,-1 0-14,-1-1 1,1 0 0,-1 1 0,1 0-1,-1 0 1,1 0 0,-1 0 0,0 0 0,1 1-1,-1 0 1,0-1 0,4 4 0,-8-4-41,0 0 1,0 0-1,-1 0 1,1-1 0,0 1-1,-1 0 1,1-1 0,0 1-1,-1-1 1,1 0-1,-1 1 1,1-1 0,0 0-1,-1 0 1,1 0 0,-1 0-1,1 0 1,-1 0-1,-1-1 1,-2 1-246,-41 1-1716,-12-1-1756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10.349"/>
    </inkml:context>
    <inkml:brush xml:id="br0">
      <inkml:brushProperty name="width" value="0.025" units="cm"/>
      <inkml:brushProperty name="height" value="0.025" units="cm"/>
    </inkml:brush>
  </inkml:definitions>
  <inkml:trace contextRef="#ctx0" brushRef="#br0">0 128 6022,'10'0'336,"419"-29"4067,-69 3-2176,1917-16-1901,-2003 40-310,2038 7 57,-683 2-23,-1610-7-50,27 1 0,47-7 0,-92 6-6,-1 0 0,0 0 1,0 0-1,1 0 0,-1 1 1,0-1-1,1 0 0,-1 0 1,0 0-1,1 0 0,-1 0 1,0 0-1,1 0 0,-1 0 1,0 0-1,1 0 0,-1 0 1,0 0-1,1 0 0,-1-1 1,0 1-1,1 0 0,-1 0 1,0 0-1,0 0 0,1-1 1,-1 1-1,0 0 0,1 0 1,-1 0-1,0-1 0,0 1 1,0 0-1,1 0 0,-1-1 1,0 1-1,0 0 0,0-1 1,0 1-1,1 0 0,-1 0 1,0-1-1,0 1 0,0 0 1,0-1-1,-18-7-743,-32-3-1293,48 10 1896,-43-8-3126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8:45.066"/>
    </inkml:context>
    <inkml:brush xml:id="br0">
      <inkml:brushProperty name="width" value="0.025" units="cm"/>
      <inkml:brushProperty name="height" value="0.025" units="cm"/>
    </inkml:brush>
  </inkml:definitions>
  <inkml:trace contextRef="#ctx0" brushRef="#br0">80 153 6278,'0'0'486,"-8"7"106,1-1-547,1-1 149,0 0 0,0 1 0,0-1 1,0 1-1,1 0 0,0 1 1,1-1-1,-1 1 0,1 0 0,1 0 1,-5 11-1,8-18-200,0 1 1,0 0 0,1 0-1,-1 0 1,0-1-1,0 1 1,1 0-1,-1 0 1,1-1-1,-1 1 1,1 0-1,-1-1 1,1 1-1,-1 0 1,1-1 0,0 1-1,-1-1 1,1 1-1,0-1 1,-1 1-1,1-1 1,0 0-1,0 1 1,0-1-1,-1 0 1,1 0 0,0 1-1,0-1 1,0 0-1,-1 0 1,1 0-1,0 0 1,0 0-1,0 0 1,0 0-1,1-1 1,40 0 114,-37 1-96,17-3 61,0-1 0,1-1 0,29-11 0,45-9-23,-40 19-27,0 3 0,1 3 0,72 8 1,41 0 289,97-9-100,298 3 212,-275 17-368,83 1 135,174-56 921,-224 7-856,125 6-114,143-10-26,-250 5-108,796-42 60,-727 52-40,309 8-7,-13 28 179,-1-40 101,-523 14-327,691 13 34,-2 48 6,-239-12-10,218-10 7,263 17 6,-89-4 6,2-42 9,-205-32 5,-33 1-9,-67 20-30,1699 15 0,-2126 4 0,1034 33 0,-38-69 32,526 9 0,-552 25-12,-720-11 29,-436 8-433,-108-5 283,-1 0 0,1 0 0,0 0-1,-1 0 1,1 0 0,0 0 0,0 0 0,-1 0 0,1 0 0,0-1-1,-1 1 1,1 0 0,0 0 0,-1-1 0,1 1 0,-1-1-1,1 1 1,0 0 0,-1-1 0,1 1 0,-1-1 0,1 1 0,-1-1-1,0 0 1,1 1 0,-1-1 0,1 1 0,-1-1 0,0 0-1,0 1 1,1-1 0,-1 0 0,0 1 0,0-1 0,0 0 0,0 0-1,0 1 1,0-2 0,3-23-6625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00.462"/>
    </inkml:context>
    <inkml:brush xml:id="br0">
      <inkml:brushProperty name="width" value="0.025" units="cm"/>
      <inkml:brushProperty name="height" value="0.025" units="cm"/>
    </inkml:brush>
  </inkml:definitions>
  <inkml:trace contextRef="#ctx0" brushRef="#br0">1 115 5285,'13'2'6870,"24"-2"-6148,-31 0-253,13 0-414,1238 27 605,-344-5-429,2-49-83,384-21-14,-642 46-50,27-1 3,-653 2-41,231-15 208,-211 10-147,0-2-1,-1-2 0,53-18 1,-100 27 275,7-4-1580,-16-1-3245,-2 2-804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02.528"/>
    </inkml:context>
    <inkml:brush xml:id="br0">
      <inkml:brushProperty name="width" value="0.025" units="cm"/>
      <inkml:brushProperty name="height" value="0.025" units="cm"/>
    </inkml:brush>
  </inkml:definitions>
  <inkml:trace contextRef="#ctx0" brushRef="#br0">1 102 8264,'0'0'518,"9"0"-166,186-18 1790,2-1-1028,660 46 456,-337-1-1170,1358-7 550,-785-89-405,-859 39-573,-51 5-382,-176 23-1245,-6-4-2017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15.913"/>
    </inkml:context>
    <inkml:brush xml:id="br0">
      <inkml:brushProperty name="width" value="0.025" units="cm"/>
      <inkml:brushProperty name="height" value="0.025" units="cm"/>
    </inkml:brush>
  </inkml:definitions>
  <inkml:trace contextRef="#ctx0" brushRef="#br0">77 42 3523,'-3'-1'499,"-1"1"0,1-1-1,-1 0 1,1 0 0,0 0-1,-1-1 1,1 1 0,0-1-1,0 0 1,0 1-1,0-1 1,-5-5 0,-21-12 1709,64 39-3137,-26-14 907,1 0 0,0 0 1,0-1-1,1 0 0,-1-1 0,1 0 0,0 0 0,19 2 0,-14-2 81,1-1 1,-1 2 0,20 8-1,-21-7-96,1 0 0,0-1 0,24 3 1,268 23 511,-122-25-434,333-33-1,-221 4-20,1373-31 82,-436 72 84,-228 16-55,474 22 27,668 19-153,1504-70 48,-2871 26-46,-2 37-8,-732-64 1,1823 63 21,-567-147 46,-973 52-59,-183 9 6,-81 9-53,88-1 0,-159 15-3223,-1-4-299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29.179"/>
    </inkml:context>
    <inkml:brush xml:id="br0">
      <inkml:brushProperty name="width" value="0.025" units="cm"/>
      <inkml:brushProperty name="height" value="0.025" units="cm"/>
    </inkml:brush>
  </inkml:definitions>
  <inkml:trace contextRef="#ctx0" brushRef="#br0">138 48 3555,'-11'-3'1634,"1"2"-1268,-50-13 1870,55 13-1835,0-1 0,0 1 0,0-1 0,0 0 1,1-1-1,-1 1 0,1-1 0,0 0 0,-1 0 0,-4-5 1,56 21-114,14 7-685,1-3-1,123 18 1,136-5 1014,-148-17 129,39 6-272,664 51 114,-844-68-580,2303 113 822,-118-98-69,-1550-19-588,-649 4-496,-1-1-3902,-22-1 1220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39.224"/>
    </inkml:context>
    <inkml:brush xml:id="br0">
      <inkml:brushProperty name="width" value="0.025" units="cm"/>
      <inkml:brushProperty name="height" value="0.025" units="cm"/>
    </inkml:brush>
  </inkml:definitions>
  <inkml:trace contextRef="#ctx0" brushRef="#br0">1 54 9513,'0'0'577,"27"0"181,1147-6 3367,-653 8-3905,507-8 577,695 5 344,-918 2-1041,-26 1 376,-3 35-201,-227-6-229,1405 21 1021,-612-71-987,352 18-58,-734 11-6,-693-9 0,1087-37 133,-825 5 239,154-15 212,-668 45-581,-10 0-14,1 1 0,0-1 0,0 1 0,-1-2 0,1 1 0,-1-1 0,10-3 0,-15 4-220,-1 0 0,0 0 0,1-1 0,-1 1 0,0 0 0,1 0 0,-1 1 0,0-1 0,0 0 0,0 0 0,0 0 0,0 1 0,0-1 0,0 0 0,0 1 0,0-1 0,-2 0 0,0 0-763,-16-13-5278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4.285"/>
    </inkml:context>
    <inkml:brush xml:id="br0">
      <inkml:brushProperty name="width" value="0.025" units="cm"/>
      <inkml:brushProperty name="height" value="0.025" units="cm"/>
    </inkml:brush>
  </inkml:definitions>
  <inkml:trace contextRef="#ctx0" brushRef="#br0">0 0 3491,'0'0'4869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29:52.548"/>
    </inkml:context>
    <inkml:brush xml:id="br0">
      <inkml:brushProperty name="width" value="0.025" units="cm"/>
      <inkml:brushProperty name="height" value="0.025" units="cm"/>
    </inkml:brush>
  </inkml:definitions>
  <inkml:trace contextRef="#ctx0" brushRef="#br0">1 108 5189,'0'0'7970,"7"0"-7933,978-23 2318,-40-33-845,-696 42-1467,695 0-5,-448 44 65,268 21-78,-512-28-5,868 97 45,-703-52-57,1-1-6,6-31 746,-318-34-779,86 2 669,-65-3-5809,-115-1 1007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0:59.851"/>
    </inkml:context>
    <inkml:brush xml:id="br0">
      <inkml:brushProperty name="width" value="0.025" units="cm"/>
      <inkml:brushProperty name="height" value="0.025" units="cm"/>
    </inkml:brush>
  </inkml:definitions>
  <inkml:trace contextRef="#ctx0" brushRef="#br0">1 1 5733,'0'0'2654,"8"0"-1661,223 22 2975,-60-3-2683,610 64-415,-136-12-345,2-27 0,731-45-1,-1352 0-514,3106-150 861,-2957 137-635,155-5-82,-328 19-470,0 1-314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1:07.719"/>
    </inkml:context>
    <inkml:brush xml:id="br0">
      <inkml:brushProperty name="width" value="0.025" units="cm"/>
      <inkml:brushProperty name="height" value="0.025" units="cm"/>
    </inkml:brush>
  </inkml:definitions>
  <inkml:trace contextRef="#ctx0" brushRef="#br0">181 83 3908,'-9'-2'544,"-26"-11"637,-5-1 3236,-56-13 0,121 30-4105,0-2 1,41-3-1,-7 0-245,324-11 314,181 6-138,-239 43-193,-50-3 12,1037 2-291,-302-76 528,-412 10-214,-442 24-100,256-6-135,-411 5-5013,-1-2-490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2:26.604"/>
    </inkml:context>
    <inkml:brush xml:id="br0">
      <inkml:brushProperty name="width" value="0.025" units="cm"/>
      <inkml:brushProperty name="height" value="0.025" units="cm"/>
    </inkml:brush>
  </inkml:definitions>
  <inkml:trace contextRef="#ctx0" brushRef="#br0">1774 325 3235,'2'-5'565,"0"-1"1,0 0-1,0 0 0,-1 0 1,0 0-1,0 0 1,-1 0-1,1 0 0,-1 0 1,-1 0-1,1 0 0,-3-10 1,1 11-363,0 0 1,0 1-1,-1-1 1,1 1 0,-1-1-1,-1 1 1,1 0 0,0 0-1,-1 0 1,0 1-1,0-1 1,0 1 0,0 0-1,0 0 1,-7-3-1,-28-15-24,-1 1 1,-1 3-1,0 1 0,-2 2 0,-73-15 0,-227-16 567,270 39-777,-1 3 0,-111 10 1,152-3 19,0 2 1,-1 1-1,2 1 1,-1 2-1,2 1 1,-1 2-1,-53 30 1,53-23 12,2 1 0,0 2 0,1 1 0,2 2 0,0 0 0,2 2 0,1 1 0,1 1 0,2 0 0,1 2 0,-22 45-1,27-44-18,1 0 0,2 1 0,1 0 0,2 1 0,1 0 0,2 0 0,1 1 0,2-1-1,2 1 1,1 0 0,9 71 0,-4-80 27,1-1 0,2-1 0,0 1 0,2-1 0,1 0 0,1-1 0,26 41-1,-16-35-27,2 0-1,0-2 1,2 0 0,1-2-1,33 25 1,-10-15-5,2-2 1,1-2 0,1-2 0,2-3 0,1-2-1,96 28 1,-101-39 2,1-2-1,1-2 1,-1-3 0,1-2-1,62-2 1,-76-4 25,0-3 0,0-1 1,0-2-1,0-2 0,-1-1 1,-1-2-1,60-27 0,-40 8 113,-1-2 0,-1-2 0,-2-3 0,-2-2 0,61-61 0,-41 28 258,-4-3 0,100-146 1,-133 170-234,-2-2 1,38-87-1,-60 117-57,-2-1 1,-1 0-1,0 0 0,-2-1 0,-1 0 0,-2 0 1,0-1-1,-2-41 0,-1 56-57,-2 1 1,0-1-1,0 0 0,-1 0 1,0 1-1,-1 0 0,-1 0 1,0 0-1,0 0 0,-1 1 1,0-1-1,-1 1 0,-8-9 1,3 6-14,0 1 0,-1 1 0,0 0 0,-1 1 0,0 0 0,-1 1 1,0 1-1,-20-9 0,-8 1-38,0 2-1,-1 3 1,0 1 0,-1 2 0,0 2 0,-49-1-1,6 5-1118,-1 4-1,1 4 1,0 3-1,0 4 1,-111 32-1,31 6-4628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2.921"/>
    </inkml:context>
    <inkml:brush xml:id="br0">
      <inkml:brushProperty name="width" value="0.025" units="cm"/>
      <inkml:brushProperty name="height" value="0.025" units="cm"/>
    </inkml:brush>
  </inkml:definitions>
  <inkml:trace contextRef="#ctx0" brushRef="#br0">81 67 3203,'-2'-1'348,"-1"1"-1,1-1 1,0 0 0,-1 0 0,1 0-1,0 0 1,0-1 0,0 1-1,0-1 1,0 1 0,0-1 0,0 1-1,1-1 1,-3-3 0,3 4-227,0-1 0,0 1 1,0-1-1,0 1 0,-1 0 0,1-1 1,-1 1-1,1 0 0,-1 0 0,1 0 1,-1 0-1,1 0 0,-1 0 0,0 0 1,0 0-1,1 1 0,-1-1 0,0 1 1,0 0-1,0-1 0,0 1 0,1 0 1,-1 0-1,0 0 0,0 0 0,0 0 1,-2 1-1,44 3-361,72-3 950,128-15 0,8-2 475,-121 17-844,216 29 1,617 46 110,7-70 232,-586-8-571,263 14 22,-232-2 141,-372-10-170,-15-1-58,0 1-1,0 1 1,0 1-1,0 1 1,-1 1-1,1 2 1,25 8-1,-40-8 121,12 3-1696,-21-9 1204,1 0 0,-1 1 0,0-1 0,1 0 0,-1 0 0,0 0 0,1 0 0,-1 0 0,0-1 0,1 1 0,-1 0-1,0 0 1,1-1 0,-1 1 0,2-2 0,8-8-4950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3.821"/>
    </inkml:context>
    <inkml:brush xml:id="br0">
      <inkml:brushProperty name="width" value="0.025" units="cm"/>
      <inkml:brushProperty name="height" value="0.025" units="cm"/>
    </inkml:brush>
  </inkml:definitions>
  <inkml:trace contextRef="#ctx0" brushRef="#br0">1 0 9897,'40'21'1239,"17"4"-1087,2-3-1,0-2 1,1-3 0,1-3 0,0-2-1,100 6 1,485-10-107,2-40 339,-153 6-167,2319-8 248,-2802 34-662,-9 1-145,1-1-1,-1 0 1,1 0 0,-1 0-1,1-1 1,0 1 0,-1-1-1,7-2 1,11-11-5365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9.456"/>
    </inkml:context>
    <inkml:brush xml:id="br0">
      <inkml:brushProperty name="width" value="0.025" units="cm"/>
      <inkml:brushProperty name="height" value="0.025" units="cm"/>
    </inkml:brush>
  </inkml:definitions>
  <inkml:trace contextRef="#ctx0" brushRef="#br0">1 49 6182,'0'0'12251,"3"-2"-12048,9-2-129,0 1 0,1 1-1,-1 0 1,1 0 0,0 1-1,-1 1 1,1 0-1,22 3 1,12-1 32,367-9-1974,-390 7 359,0-1 1,40-7-1,-20-6-3825,-34 6 1629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1:39.789"/>
    </inkml:context>
    <inkml:brush xml:id="br0">
      <inkml:brushProperty name="width" value="0.025" units="cm"/>
      <inkml:brushProperty name="height" value="0.025" units="cm"/>
    </inkml:brush>
  </inkml:definitions>
  <inkml:trace contextRef="#ctx0" brushRef="#br0">1 19 4773,'0'0'8573,"9"-4"-7964,-3 1-482,1 0 1,-1 1 0,1 0-1,0 1 1,0-1 0,0 1 0,0 1-1,0-1 1,0 1 0,0 0 0,0 1-1,0 0 1,14 3 0,47 6 564,-51-9-640,-1 1 1,1 1-1,-1 0 0,0 1 0,0 0 1,-1 2-1,23 10 0,-36-15-38,-1 0-1,0 0 1,1 0-1,-1 0 1,0 0 0,0 0-1,0 1 1,1-1-1,-1 1 1,-1-1-1,1 0 1,0 1-1,0 0 1,0-1-1,-1 1 1,1-1 0,-1 1-1,1 0 1,-1-1-1,0 1 1,0 0-1,0 0 1,0-1-1,0 1 1,0 0-1,0-1 1,0 1 0,-1 0-1,1-1 1,-1 1-1,1 0 1,-1-1-1,0 1 1,1-1-1,-1 1 1,0-1 0,0 1-1,0-1 1,-2 2-1,-3 6 211,-2 0 0,1 0-1,-1-1 1,-11 10 0,-27 21 39,3-4 497,-40 44 1,32-12-2546,44-56 663,1 1 0,0 0 0,1 0 0,-5 16 0,4-8-4254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4.435"/>
    </inkml:context>
    <inkml:brush xml:id="br0">
      <inkml:brushProperty name="width" value="0.025" units="cm"/>
      <inkml:brushProperty name="height" value="0.025" units="cm"/>
    </inkml:brush>
  </inkml:definitions>
  <inkml:trace contextRef="#ctx0" brushRef="#br0">90 0 5669,'0'0'6483,"0"10"-5866,-37 195 6482,10-66-4151,17-94-1949,6-33-754,1 0 1,1 0-1,-2 25 1,1-33 540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5.092"/>
    </inkml:context>
    <inkml:brush xml:id="br0">
      <inkml:brushProperty name="width" value="0.025" units="cm"/>
      <inkml:brushProperty name="height" value="0.025" units="cm"/>
    </inkml:brush>
  </inkml:definitions>
  <inkml:trace contextRef="#ctx0" brushRef="#br0">24 59 6726,'0'0'8451,"4"-6"-6967,10-21-48,-14 27-1344,0 0 0,0-1 0,0 1 1,0-1-1,0 1 0,0 0 0,0-1 0,0 1 0,-1 0 0,1-1 0,0 1 0,0 0 0,0-1 0,0 1 1,-1 0-1,1 0 0,0-1 0,0 1 0,-1 0 0,1-1 0,0 1 0,-1 0 0,1 0 0,0 0 0,-1-1 1,1 1-1,0 0 0,-1 0 0,1 0 0,0 0 0,-1 0 0,1 0 0,0 0 0,-1 0 0,1 0 1,-1 0-1,1 0 0,0 0 0,-1 0 0,1 0 0,0 0 0,-1 0 0,1 0 0,0 0 0,-1 0 0,1 0 1,-1 1-1,0-1-5,1 0 1,-1 0 0,0 1-1,0-1 1,1 0 0,-1 0 0,0 0-1,0 0 1,1-1 0,-1 1-1,0 0 1,0 0 0,1 0-1,-1 0 1,0-1 0,1 1-1,-1 0 1,0-1 0,1 1-1,-1-1 1,1 1 0,-1 0 0,0-1-1,1 1 1,-1-1 0,1 0-1,-1 1 1,1-1 0,0 1-1,-1-1 1,1 0 0,-1 1-1,1-1 1,0-1 0,0 2-104,0 0 32,0-1-5,0 0 5,0 1-6,0-5-1628,-3 12-8946,-2-7 2791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5.961"/>
    </inkml:context>
    <inkml:brush xml:id="br0">
      <inkml:brushProperty name="width" value="0.025" units="cm"/>
      <inkml:brushProperty name="height" value="0.025" units="cm"/>
    </inkml:brush>
  </inkml:definitions>
  <inkml:trace contextRef="#ctx0" brushRef="#br0">30 273 384,'0'0'14836,"-6"2"-13138,-18 2 11097,24-5-12768,0 1 91,0-1-88,0 0 0,0 0 0,0 0 0,0-1 0,1 1 0,-1 0 1,0 0-1,0 0 0,1 0 0,-1 0 0,1 0 0,-1 0 0,1 0 1,-1 0-1,1 0 0,1-1 0,44-45 49,-1-3 0,-2-1-1,37-59 1,-80 110-113,0 0 1,0 0-1,1 0 1,-1 0-1,0 0 1,0 0-1,0 0 1,1 0-1,-1 0 1,0 0-1,0 0 0,0 0 1,0 0-1,1 0 1,-1 0-1,0 0 1,0 0-1,0 0 1,0 0-1,1 0 0,-1 0 1,0 0-1,0 0 1,0 0-1,0 1 1,0-1-1,0 0 1,1 0-1,-1 0 0,0 0 1,0 0-1,0 1 1,0-1-1,0 0 1,0 0-1,0 0 1,0 0-1,0 0 1,0 1-1,0-1 0,1 0 1,-1 0-1,0 0 1,0 1-1,0-1 1,0 0-1,0 0 1,0 0-1,-1 0 0,1 1 1,0-1-1,0 0 1,0 0-1,0 0 1,0 0-1,0 1 1,0-1-1,0 0 0,0 0 1,3 26-497,-4 29 569,-15 5-53,-3 16-1008,18-71 5,1 0 0,-1 0 0,1 0 0,1 0 1,-1 0-1,1 0 0,1 7 0,1-11-4268,7-1-1297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6.116"/>
    </inkml:context>
    <inkml:brush xml:id="br0">
      <inkml:brushProperty name="width" value="0.025" units="cm"/>
      <inkml:brushProperty name="height" value="0.025" units="cm"/>
    </inkml:brush>
  </inkml:definitions>
  <inkml:trace contextRef="#ctx0" brushRef="#br0">169 56 4260,'0'0'13960,"3"-8"-12439,9-25-170,-12 32-1299,0 1 0,0-1 0,0 1 1,0-1-1,0 0 0,0 1 0,0-1 0,-1 1 1,1-1-1,0 1 0,0-1 0,-1 0 0,1 1 0,0-1 1,-1 1-1,1 0 0,0-1 0,-1 1 0,1-1 0,-1 1 1,1-1-1,-1 1 0,1 0 0,-1 0 0,1-1 0,-1 1 1,1 0-1,-1-1 0,1 1 0,-1 0 0,1 0 1,-1 0-1,0 0 0,1 0 0,-1 0 0,1 0 0,-1 0 1,0 0-1,1 0 0,-1 0 0,0 0 0,-30 1 193,28-1-87,-2 1-130,0 0 0,0 1 0,0 0-1,0 0 1,0 0 0,1 0 0,-1 1 0,1-1-1,-1 1 1,1 1 0,0-1 0,0 0-1,1 1 1,-1 0 0,1 0 0,-4 6-1,-1 0 58,1 0-1,0 1 0,1 0 0,0 1 0,-7 19 0,11-27-59,1 0-1,-1 1 1,1-1-1,0 1 1,1-1-1,-1 1 1,1-1-1,0 1 1,0 7-1,1-11-11,-1 0 1,0 0-1,0 0 1,1-1-1,-1 1 1,1 0-1,-1 0 1,1 0-1,-1-1 0,1 1 1,-1 0-1,1-1 1,0 1-1,-1-1 1,1 1-1,0-1 1,0 1-1,-1-1 0,1 1 1,1 0-1,1-1 38,-1 1 0,1-1 1,-1 1-1,1-1 0,-1 0 0,1 0 0,-1 0 0,1 0 0,-1 0 0,4-2 0,4 0 47,1-1-1,-1-1 1,0 0 0,0 0-1,-1-1 1,16-11-1,55-43-64,-62 44-1,2-1 1,-11 8-31,0 1 0,0 0 0,1 0 0,-1 1 0,1 0 1,12-5-1,-27 34-114,-15 9 120,16-28-6,0 1 0,1 0 1,-1 0-1,1 0 0,0 1 0,1-1 0,0 1 0,-1-1 0,2 1 1,-3 10-1,5-15 0,0 0-1,-1 0 1,1-1 0,0 1 0,0-1 0,0 1 0,0-1-1,0 1 1,1-1 0,-1 1 0,0-1 0,0 0 0,0 0-1,0 0 1,0 1 0,0-1 0,0 0 0,1 0 0,-1-1-1,0 1 1,0 0 0,0 0 0,2-1 0,33-5 66,-16-1-160,0-2 0,-1 0 1,0-1-1,20-15 0,12-5-116,-51 29 204,0 1 1,1 0 0,-1-1 0,0 1-1,1 0 1,-1-1 0,1 1 0,-1 0 0,0 0-1,1 0 1,-1-1 0,1 1 0,-1 0 0,1 0-1,-1 0 1,0 0 0,1 0 0,-1 0 0,1 0-1,-1 0 1,1 0 0,-1 0 0,1 0 0,-1 0-1,1 0 1,-1 0 0,1 0 0,-1 0-1,0 0 1,1 1 0,-1-1 0,1 0 0,-1 0-1,0 1 1,1-1 0,-1 0 0,1 1 0,-1-1-1,0 0 1,0 1 0,1-1 0,-1 0 0,0 1-1,1-1 1,-1 1 0,0-1 0,0 0-1,0 1 1,0-1 0,1 1 0,-1-1 0,0 1-1,0-1 1,0 1 0,0-1 0,0 1 0,0-1-1,0 0 1,0 1 0,0-1 0,-1 1 0,-5 44 296,1-7 248,6-37-530,0 0 1,0 1 0,1-1-1,-1 0 1,0 0-1,0 0 1,1 0 0,-1 0-1,1-1 1,-1 1-1,1 0 1,-1-1 0,1 1-1,0-1 1,-1 1 0,1-1-1,0 0 1,-1 1-1,1-1 1,0 0 0,-1 0-1,4-1 1,39-3 73,-35 1-136,0 0-1,0-1 0,0 0 1,-1-1-1,1 0 0,-1 0 1,0 0-1,11-11 1,-17 11 24,-27 43-10,24-36 52,-2 3 36,0 0-1,1 0 1,-1 0-1,1 0 1,0 1-1,1-1 1,-1 0-1,1 1 1,0-1-1,0 7 1,2-12-159,0 1 1,0-1-1,0 0 0,-1 0 1,1 0-1,0 0 0,0 0 1,0 0-1,0 0 1,0 0-1,0 0 0,0 0 1,-1 0-1,1-1 1,0 1-1,0 0 0,0-1 1,0 1-1,-1 0 0,1-1 1,0 1-1,0-1 1,-1 1-1,2-2 0,1-8-4184,0-3-2792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7.501"/>
    </inkml:context>
    <inkml:brush xml:id="br0">
      <inkml:brushProperty name="width" value="0.025" units="cm"/>
      <inkml:brushProperty name="height" value="0.025" units="cm"/>
    </inkml:brush>
  </inkml:definitions>
  <inkml:trace contextRef="#ctx0" brushRef="#br0">242 16 13100,'-1'-1'290,"1"0"0,-1 0 0,0 0 0,1 0 0,-1 0-1,0 0 1,0 0 0,0 0 0,0 1 0,0-1 0,0 0-1,0 0 1,0 1 0,0-1 0,0 1 0,0-1 0,-1 1 0,1 0-1,0-1 1,0 1 0,0 0 0,-1 0 0,1 0 0,0 0-1,0 0 1,-1 0 0,1 0 0,-2 0 0,-40 3 1805,30 0-1963,1 1-1,0 0 1,-1 2 0,2-1-1,-1 1 1,1 1 0,0 0-1,0 1 1,0 0 0,1 0-1,-11 13 1,21-21-131,-1 0 0,1 1 0,0-1-1,-1 0 1,1 0 0,0 1 0,-1-1-1,1 0 1,0 1 0,0-1 0,-1 0 0,1 1-1,0-1 1,0 0 0,0 1 0,-1-1-1,1 1 1,0-1 0,0 0 0,0 1 0,0-1-1,0 1 1,0-1 0,0 0 0,0 1 0,0-1-1,0 1 1,0-1 0,0 0 0,0 1-1,0-1 1,1 1 0,-1-1 0,0 0 0,0 1-1,0-1 1,1 0 0,-1 1 0,0-1-1,0 0 1,1 1 0,-1-1 0,22 5 63,29-8 25,-21-2-121,-20 3 8,-1 0 0,1 1 0,0 0 0,-1 0 0,1 1 0,-1 1 0,18 2 0,-26-3 23,0 0 0,0 1 0,-1-1 0,1 1 0,0 0 0,0-1 0,0 1 0,0-1 0,-1 1 0,1 0 0,0 0 0,0 0 0,-1-1 0,1 1 0,-1 0 0,1 0 0,-1 0 0,1 0 0,-1 0 0,0 0 0,1 0 0,-1 0 0,0 0 0,0 0 0,1 0 0,-1 0 0,0 0 0,0 0 0,0 0 0,-1 0 0,1 0 0,0 0 0,0 0 0,0 0 0,-1 0 0,1 0 0,-1 2 0,-1 1 16,1 0 0,0 0 0,-1-1 0,0 1-1,0 0 1,0-1 0,-1 1 0,-3 4 0,-4 1 285,0 1 0,-1-2 0,0 1-1,-1-1 1,-14 7 0,20-12-205,0-1 0,-1 1 0,1-1 0,-1 0-1,0 0 1,1-1 0,-1 0 0,0 0 0,0-1 0,0 0-1,0 0 1,-9-2 0,15 2-136,0 0-1,-1 0 1,1-1-1,-1 1 1,1 0-1,0-1 1,-1 1-1,1-1 1,0 0-1,0 1 1,-1-1-1,1 0 1,0 0 0,0 0-1,0 0 1,0 0-1,0 0 1,0 0-1,0 0 1,1 0-1,-1 0 1,0-1-1,0 1 1,1 0-1,-1-1 1,1 1-1,-1 0 1,1-3-1,0 3-91,0 0-1,0 0 1,0 0-1,0 0 1,0-1-1,0 1 1,1 0-1,-1 0 0,1 0 1,-1 0-1,1 0 1,-1 0-1,1 0 1,-1 0-1,1 0 0,0 1 1,-1-1-1,1 0 1,0 0-1,0 0 1,0 1-1,0-1 0,0 0 1,-1 1-1,1-1 1,0 1-1,1-1 1,-1 1-1,0 0 0,0-1 1,0 1-1,0 0 1,0 0-1,0 0 1,2-1-1,212-12-15064,-161 6 8135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101"/>
    </inkml:context>
    <inkml:brush xml:id="br0">
      <inkml:brushProperty name="width" value="0.025" units="cm"/>
      <inkml:brushProperty name="height" value="0.025" units="cm"/>
    </inkml:brush>
  </inkml:definitions>
  <inkml:trace contextRef="#ctx0" brushRef="#br0">47 47 2755,'0'0'12529,"8"-8"-9972,-3 3-2101,15-18 1045,-22 14-465,-18 8 300,17 1-1202,0 1-1,-1 0 0,1 0 0,0 0 1,0 0-1,-1 1 0,1-1 1,0 1-1,1 0 0,-1 0 0,-4 3 1,6-4-85,-1 0 0,1 1 1,0-1-1,0 0 1,0 0-1,-1 1 1,1-1-1,1 1 0,-1-1 1,0 1-1,0-1 1,0 1-1,1 0 0,-1-1 1,1 1-1,-1 0 1,1-1-1,0 1 1,0 0-1,0 0 0,0-1 1,0 1-1,0 0 1,1 2-1,-1-3-37,1 0 0,0 0 0,0 0 0,0 0 0,-1 0 0,1 0 1,0 0-1,0 0 0,1-1 0,-1 1 0,0 0 0,0-1 0,0 1 0,0-1 0,0 1 0,1-1 0,-1 0 0,0 1 0,0-1 0,1 0 1,-1 0-1,0 0 0,2 0 0,39 0 139,-29-1-74,7 0-35,-1-2-1,0 0 1,1-1 0,-1-1 0,21-8 0,-19 6-143,0 1 1,0 0 0,38-3 0,-54 21 6,-5-11 104,0 1-1,0-1 1,0 1 0,0-1 0,1 0-1,-1 1 1,1-1 0,-1 0 0,1 1-1,-1-1 1,1 0 0,0 1 0,0-1-1,0 0 1,0 0 0,-1 0 0,2 0-1,0 1 1,9 1-22,1-1 0,-1-1-1,1 0 1,0 0 0,-1-1 0,1-1-1,0 0 1,-1 0 0,1-1 0,-1-1-1,0 0 1,18-7 0,-13 5-411,1 0 0,0 1 0,0 1 0,26-2 0,-43 5 419,1 0 1,-1 1-1,1-1 0,-1 0 0,1 0 1,-1 0-1,1 0 0,-1 0 1,1 1-1,-1-1 0,1 0 0,-1 1 1,1-1-1,-1 0 0,1 1 1,-1-1-1,0 0 0,1 1 0,-1-1 1,0 1-1,1-1 0,-1 0 0,0 1 1,0-1-1,1 1 0,-1-1 1,0 1-1,0-1 0,0 1 0,1 1 1,-1 24 240,-12 24 575,-6 7 80,-20 100-1,38-153-880,-1-1-1,0 1 1,0 0-1,-1-1 1,1 1-1,-1-1 1,0 1-1,0-1 1,0 0-1,0 0 1,0 0-1,-1 0 1,0 0-1,1 0 1,-1-1-1,0 1 1,0-1-1,0 0 1,-1 0-1,1 0 1,0 0-1,-1-1 1,1 1-1,-1-1 1,0 0-1,1 0 1,-1 0-1,0-1 1,0 1-1,0-1 1,-5 0-1,9 0-3,-1 0 0,0 0 0,0 0 0,1-1 0,-1 1-1,0 0 1,1 0 0,-1-1 0,0 1 0,1 0-1,-1-1 1,1 1 0,-1-1 0,0 1 0,1 0-1,-1-1 1,1 0 0,0 1 0,-1-1 0,1 1-1,-1-1 1,1 1 0,0-1 0,-1 0 0,1 1-1,0-1 1,0 0 0,-1 0 0,-2-30 82,3 23-73,1 1-1,0-1 0,0 1 1,0 0-1,6-15 1,-3 14 30,1 1 1,0-1 0,0 1 0,1 0 0,0 1 0,0-1-1,1 1 1,0 0 0,0 1 0,15-10 0,3 2 127,0 1 0,31-10-1,11-4-478,-65 25 122,0 0 0,1 0 0,-1-1 0,0 1 0,0 0 0,0-1 0,0 1 0,0-1 0,0 0 0,-1 0 0,1 0 0,2-3 1,-3 3-163,-1 1 1,1 0 0,-1-1-1,1 1 1,-1-1 0,0 1-1,1-1 1,-1 1 0,0-1-1,0 1 1,0 0 0,0-1-1,-1 1 1,1-3 0,-8-18-6399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458"/>
    </inkml:context>
    <inkml:brush xml:id="br0">
      <inkml:brushProperty name="width" value="0.025" units="cm"/>
      <inkml:brushProperty name="height" value="0.025" units="cm"/>
    </inkml:brush>
  </inkml:definitions>
  <inkml:trace contextRef="#ctx0" brushRef="#br0">1 16 13933,'0'0'9033,"60"-16"-8040,-27 16-609,8 0-288,0 1-64,6 7-576,2-3-2243,3-5-3715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8.883"/>
    </inkml:context>
    <inkml:brush xml:id="br0">
      <inkml:brushProperty name="width" value="0.025" units="cm"/>
      <inkml:brushProperty name="height" value="0.025" units="cm"/>
    </inkml:brush>
  </inkml:definitions>
  <inkml:trace contextRef="#ctx0" brushRef="#br0">1 0 8104,'0'0'10474,"0"65"-8328,0-41-481,0 3-864,0 0-513,0-4-160,0 0-160,0-6-1121,5-4-384,-3-6-545,2-7-1313</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243"/>
    </inkml:context>
    <inkml:brush xml:id="br0">
      <inkml:brushProperty name="width" value="0.025" units="cm"/>
      <inkml:brushProperty name="height" value="0.025" units="cm"/>
    </inkml:brush>
  </inkml:definitions>
  <inkml:trace contextRef="#ctx0" brushRef="#br0">0 0 14157,'0'0'5285,"45"62"-6021,-20-47-2083,4-1-929,5-3-1953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570"/>
    </inkml:context>
    <inkml:brush xml:id="br0">
      <inkml:brushProperty name="width" value="0.025" units="cm"/>
      <inkml:brushProperty name="height" value="0.025" units="cm"/>
    </inkml:brush>
  </inkml:definitions>
  <inkml:trace contextRef="#ctx0" brushRef="#br0">168 0 11627,'0'0'2440,"-11"2"352,-114 25 1772,125-27-4595,-1 0 1,1-1-1,0 1 1,-1 0-1,1 0 0,0 1 1,-1-1-1,1 0 1,0 0-1,-1 0 0,1 0 1,0 0-1,-1 0 1,1 0-1,0 0 0,0 1 1,-1-1-1,1 0 1,0 0-1,-1 0 1,1 1-1,0-1 0,0 0 1,-1 0-1,1 1 1,0-1-1,0 0 0,0 0 1,0 1-1,-1-1 1,1 0-1,0 1 0,0-1 1,0 0-1,0 1 1,0-1-1,0 0 0,0 1 1,0-1-1,0 1 1,14 7-1484,25 1-523,19-2 1162,-38-6 872,0 1 0,1 1-1,-1 1 1,25 9 0,-44-13 41,1 0-1,-1 1 1,0-1-1,0 0 1,1 1 0,-1-1-1,0 0 1,0 1 0,0 0-1,0-1 1,0 1 0,1 0-1,-1-1 1,-1 1-1,1 0 1,0 0 0,0 0-1,0 0 1,0 0 0,-1 0-1,1 0 1,0 0 0,-1 0-1,1 1 1,-1-1-1,1 0 1,-1 0 0,0 0-1,1 1 1,-1-1 0,0 0-1,0 0 1,0 1 0,0-1-1,0 0 1,0 1-1,0-1 1,0 0 0,-1 0-1,1 1 1,0-1 0,-1 0-1,1 0 1,-1 0 0,0 0-1,1 1 1,-1-1-1,0 0 1,-1 1 0,-2 3 403,-1 1 1,0-1-1,0 0 0,-1-1 1,1 0-1,-1 1 1,-7 2-1,-5 4 48,-1-1 1,1-1-1,-2-1 0,1 0 1,-1-2-1,0 0 0,0-1 1,-41 4-1,60-9-573,1 0 1,-1 0-1,1 0 0,-1 0 1,1 0-1,-1 0 0,1 0 0,-1 0 1,1 0-1,-1 0 0,1 0 1,-1 0-1,1-1 0,0 1 0,-1 0 1,1 0-1,-1 0 0,1-1 1,-1 1-1,1 0 0,0-1 0,-1 1 1,1 0-1,0-1 0,-1 1 1,1 0-1,0-1 0,-1 1 0,1 0 1,0-1-1,0 1 0,0-1 1,-1 1-1,1-1 0,0 1 0,0-1 1,0 0-1,7-21-3598,23-19-3575,-1 10-323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19.942"/>
    </inkml:context>
    <inkml:brush xml:id="br0">
      <inkml:brushProperty name="width" value="0.025" units="cm"/>
      <inkml:brushProperty name="height" value="0.025" units="cm"/>
    </inkml:brush>
  </inkml:definitions>
  <inkml:trace contextRef="#ctx0" brushRef="#br0">141 1 12332,'0'0'7623,"-11"48"-6246,5-13-480,0 3-320,6 6-257,0 0-160,0-3-96,6 0-32,5-3 32,1-7-160,-5-6-545,-1-5-704,-1-8-897,-5-6-320</inkml:trace>
  <inkml:trace contextRef="#ctx0" brushRef="#br0" timeOffset="1">61 290 7719,'0'0'3428,"-41"-50"-738,27 29-320,9 1-128,5 4-128,2 3-256,20 3-416,6 5-514,8 3-447,5 2-385,11 0-96,8 3-609,-1-2-2369,3-1-5382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1.844"/>
    </inkml:context>
    <inkml:brush xml:id="br0">
      <inkml:brushProperty name="width" value="0.025" units="cm"/>
      <inkml:brushProperty name="height" value="0.025" units="cm"/>
    </inkml:brush>
  </inkml:definitions>
  <inkml:trace contextRef="#ctx0" brushRef="#br0">1 6 5381,'4'-6'10218,"-4"7"-8809,0 15-448,0 4 192,0 7-192,0 2-288,0 0-289,0 0-288,0-4 0,0-3-96,0-5-1217,0-7-1506,9-10-1761,-2 0-4805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2.284"/>
    </inkml:context>
    <inkml:brush xml:id="br0">
      <inkml:brushProperty name="width" value="0.025" units="cm"/>
      <inkml:brushProperty name="height" value="0.025" units="cm"/>
    </inkml:brush>
  </inkml:definitions>
  <inkml:trace contextRef="#ctx0" brushRef="#br0">92 1 11723,'0'0'7191,"1"12"-5963,-1 13-568,-1 0 1,-2 0 0,-5 25-1,4 17 161,4-58-782,0-7-33,1-1 0,-1 0 1,1 1-1,0-1 0,-1 0 1,1 1-1,0-1 0,0 0 1,0 0-1,0 0 0,0 1 1,0-1-1,0 0 1,0-1-1,0 1 0,1 0 1,-1 0-1,0 0 0,1-1 1,-1 1-1,0-1 0,1 1 1,-1-1-1,1 1 0,-1-1 1,1 0-1,-1 0 0,1 0 1,-1 0-1,1 0 0,2 0 1,57-1-95,-53 0-17,60-8-1527,14-1-1231,-82 11 2903,0 1-1,0-1 0,0 1 0,0-1 0,0 1 0,0-1 0,0 0 1,0 1-1,-1-1 0,1 1 0,-1-1 0,1 1 0,-1-1 1,1 0-1,-1 0 0,0 1 0,-1 1 0,-8 6 349,0 0-1,0-1 1,-1 0-1,0 0 1,0-1-1,-17 7 1,-77 29 1880,96-40-2154,-1 0 1,1 0-1,-1-1 1,0 0-1,0 0 1,0-1-1,0-1 1,-19-1-1,28 1-189,-1-1-1,1 0 0,-1 1 1,1-1-1,-1 0 1,1 0-1,0 0 1,0 0-1,-1 0 1,1-1-1,0 1 0,0 0 1,0 0-1,0-1 1,0 1-1,0-1 1,1 1-1,-1-1 1,0 1-1,1-1 0,0 1 1,-1-1-1,1 0 1,0 1-1,-1-1 1,1 1-1,0-1 0,0 0 1,0 1-1,1-4 1,-1 1-627,0 0 0,0 0 0,1 0 0,-1 1 0,1-1 0,0 0 1,0 0-1,0 0 0,1 0 0,-1 1 0,1-1 0,3-4 0,11-7-3659,3 2-1170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435"/>
    </inkml:context>
    <inkml:brush xml:id="br0">
      <inkml:brushProperty name="width" value="0.025" units="cm"/>
      <inkml:brushProperty name="height" value="0.025" units="cm"/>
    </inkml:brush>
  </inkml:definitions>
  <inkml:trace contextRef="#ctx0" brushRef="#br0">145 46 13997,'1'-2'704,"-1"0"-1,0 0 1,0-1 0,0 1-1,0 0 1,0 0 0,0 0-1,-1-1 1,1 1-1,-1 0 1,0-2 0,0 3-533,1-1-1,-1 1 1,0 0 0,1 0 0,-1 0 0,0 0 0,0 1 0,0-1-1,1 0 1,-1 0 0,0 0 0,0 1 0,0-1 0,0 0 0,0 1 0,-2-1-1,1 0-182,-1 0-1,0 1 0,1 0 0,-1 0 0,0 0 0,1 0 0,-1 0 1,0 0-1,1 0 0,-1 1 0,0 0 0,1-1 0,-1 1 0,1 0 1,-1 0-1,1 0 0,0 1 0,-4 1 0,-2 2-1,0 1 0,1 0-1,0 0 1,0 0 0,-8 10 0,13-13 2,-1 0 1,1 0-1,0-1 0,0 2 1,0-1-1,1 0 0,-1 0 1,1 0-1,-1 1 1,1-1-1,0 1 0,1-1 1,-1 1-1,1-1 0,-1 1 1,1 6-1,1-9 3,-1 0-1,1 0 1,0 0-1,0 0 0,-1 0 1,1 0-1,0 0 1,0 0-1,0 0 1,0 0-1,0 0 1,1-1-1,-1 1 1,0 0-1,0-1 0,0 1 1,0-1-1,1 1 1,-1-1-1,0 0 1,1 1-1,-1-1 1,0 0-1,1 0 1,-1 0-1,0 0 1,3-1-1,40-1 122,-33-1-72,-1 0 1,0 0-1,0-1 0,0 0 0,0-1 0,-1 0 0,9-6 0,-5 3-518,0 1 0,0 0 0,16-5 0,-28 12 379,-1 1-1,1 0 1,-1-1-1,1 1 1,-1 0-1,1-1 1,-1 1-1,0 0 1,1 0-1,-1-1 1,0 1-1,1 0 1,-1 0-1,0 0 1,0 0-1,0-1 1,0 1-1,0 0 1,0 0-1,0 0 1,0 0-1,0-1 1,0 1-1,0 1 1,-1 27-189,-7 19 1037,-2 0 0,-28 79 0,37-125-644,0 1 0,0 0-1,0-1 1,-1 0 0,1 1 0,-1-1 0,1 0 0,-1 1-1,0-1 1,0 0 0,0 0 0,0 0 0,0-1-1,0 1 1,-1-1 0,1 1 0,-1-1 0,1 0 0,-1 1-1,1-1 1,-1-1 0,0 1 0,1 0 0,-1-1-1,0 1 1,0-1 0,0 0 0,1 0 0,-1 0 0,0 0-1,0 0 1,0-1 0,1 1 0,-5-2 0,3 1-196,0 0 0,1 0 0,-1-1 0,0 1 0,1-1 0,-1 1 0,1-1 0,0-1 0,-1 1 0,1 0 0,0-1-1,0 1 1,1-1 0,-1 0 0,1 0 0,-1 0 0,1 0 0,0-1 0,0 1 0,0 0 0,0-1 0,1 0 0,0 1 0,-2-7 0,3 9-111,0 1 0,0-1 0,0 0 0,0 0-1,0 0 1,0 0 0,0 0 0,0 0 0,1 1-1,-1-1 1,0 0 0,1 0 0,-1 0 0,0 1-1,1-1 1,-1 0 0,1 0 0,-1 1 0,1-1-1,0 0 1,-1 1 0,1-1 0,-1 1 0,1-1 0,0 0-1,0 1 1,-1 0 0,1-1 0,0 1 0,0-1-1,1 1 1,14-9-5446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2.994"/>
    </inkml:context>
    <inkml:brush xml:id="br0">
      <inkml:brushProperty name="width" value="0.025" units="cm"/>
      <inkml:brushProperty name="height" value="0.025" units="cm"/>
    </inkml:brush>
  </inkml:definitions>
  <inkml:trace contextRef="#ctx0" brushRef="#br0">1 142 7944,'0'0'3501,"9"0"-212,-2 0-2938,3 1 843,-1-1 0,1 0-1,-1-1 1,14-2 0,-19 2-1056,0 0 0,-1-1-1,1 1 1,-1 0-1,0-1 1,1 0 0,-1 0-1,0 0 1,0 0 0,0 0-1,0-1 1,-1 1-1,1-1 1,-1 0 0,1 1-1,-1-1 1,2-4 0,-2 4-127,0 0 1,0 0-1,-1-1 1,0 1-1,1 0 1,-1-1-1,0 1 1,0-1-1,-1 1 1,1-1-1,-1 1 1,0-1-1,0 0 1,0 1-1,0-1 1,-1 1-1,0-5 1,0 6-11,0 0 1,0 0 0,0 0 0,0 0 0,-1 0 0,1 1 0,0-1 0,-1 0-1,0 1 1,1-1 0,-1 1 0,0 0 0,1-1 0,-1 1 0,0 0 0,0 0 0,0 0-1,0 1 1,0-1 0,0 0 0,0 1 0,0-1 0,-1 1 0,1 0 0,0-1 0,0 1-1,0 0 1,-3 1 0,1-1 0,0 0 0,0 1-1,0 0 1,0 0 0,0 0 0,0 0-1,1 1 1,-1-1 0,0 1 0,1 0-1,-1 0 1,1 0 0,0 1-1,0-1 1,0 1 0,0 0 0,0-1-1,0 2 1,1-1 0,-1 0 0,1 0-1,0 1 1,0-1 0,-3 8 0,4-8 12,0 0 0,0 0 0,0 0 0,0 0 0,0 1 0,1-1 0,0 0 0,0 0 0,-1 0 0,2 1 0,-1-1 0,0 0 0,1 0 0,-1 0 0,1 0 0,0 1 0,0-1 0,0 0 1,1-1-1,-1 1 0,1 0 0,-1 0 0,1 0 0,0-1 0,0 1 0,0-1 0,1 0 0,-1 1 0,0-1 0,1 0 0,0-1 0,2 3 0,4 1 33,0-1-1,0 0 0,1 0 0,0-1 1,-1 0-1,1 0 0,0-1 1,0-1-1,0 0 0,1 0 0,-1-1 1,0 0-1,0-1 0,0 0 0,16-4 1,-9 1-43,-1-1 0,0-1 1,0 0-1,0-1 0,0-1 1,-1-1-1,-1 0 0,19-15 1,-21 12-85,-16 9-7,1 3 81,1 1 0,0 0 0,0 0 0,-1 0-1,1 0 1,0 0 0,0 0 0,0 0 0,0 0 0,0 1 0,-2 1 0,2-1 28,0 1 1,0-1 0,0 0 0,0 1 0,0 0-1,1-1 1,-1 1 0,1 0 0,-1 0 0,1-1 0,0 1-1,0 0 1,0 4 0,1-6-15,0 0 0,0 0 1,0 0-1,0 0 0,0 0 0,1 0 0,-1 0 0,0 0 1,1 0-1,-1 1 0,0-2 0,1 1 0,-1 0 0,1 0 0,0 0 1,-1 0-1,1 0 0,0 0 0,0-1 0,-1 1 0,1 0 1,0 0-1,0-1 0,0 1 0,0-1 0,0 1 0,0-1 1,0 1-1,0-1 0,0 0 0,0 1 0,0-1 0,0 0 0,0 0 1,0 0-1,0 0 0,0 0 0,0 0 0,2 0 0,20 0 100,0-1-1,-1 0 1,1-2-1,-1-1 1,41-12-1,-4 1-74,-58 15-35,0 0-1,0-1 0,0 1 1,0 0-1,0 0 0,0 0 0,0-1 1,0 1-1,0 0 0,0 0 1,0 1-1,0-1 0,0 0 0,0 0 1,0 0-1,0 1 0,0-1 1,0 0-1,1 2 0,2 12-35,-4-13 42,0 0 0,0 0 0,0 0 1,0 0-1,0 0 0,0 0 0,0 0 0,0 0 1,1 0-1,-1 0 0,0 0 0,1 0 0,-1 0 0,1 0 1,-1 0-1,1 0 0,-1 0 0,1 0 0,0-1 1,-1 1-1,1 0 0,0 0 0,0-1 0,0 1 0,0 0 1,-1-1-1,1 1 0,0-1 0,0 1 0,0-1 1,0 0-1,0 1 0,0-1 0,0 0 0,0 0 0,0 1 1,0-1-1,0 0 0,2 0 0,15 0 32,-1 0 0,1-1 0,-1-1-1,1 0 1,29-9 0,-27 6-382,1 0 0,-1 2 0,28-1 0,-47 4 339,1 1-1,-1-1 1,1 0-1,-1 1 1,0 0-1,1-1 1,-1 1-1,0 0 1,1-1-1,-1 1 1,0 0-1,0 0 1,0 0-1,0 0 1,0 0-1,0 1 1,0-1-1,0 0 1,-1 0-1,1 1 1,0-1 0,-1 0-1,1 1 1,-1-1-1,1 0 1,-1 1-1,0-1 1,1 1-1,-1-1 1,0 1-1,0 1 1,0-1-2,0-1 1,0 1 0,0 0-1,1 0 1,-1-1 0,1 1-1,-1 0 1,1-1 0,0 1-1,-1-1 1,1 1 0,0-1-1,0 1 1,0-1 0,0 1-1,0-1 1,0 0 0,1 0-1,-1 1 1,0-1 0,1 0-1,-1 0 1,1-1 0,-1 1-1,1 0 1,2 1 0,-3-2-273,0-1 1,0 1 0,0 0 0,0-1 0,-1 1-1,1-1 1,0 1 0,0-1 0,-1 0-1,1 1 1,0-1 0,-1 0 0,1 1 0,0-1-1,-1 0 1,1 0 0,-1 1 0,1-1-1,-1 0 1,0 0 0,1 0 0,-1 0 0,0 0-1,0 0 1,1-1 0,0 0-325,5-20-5475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3.354"/>
    </inkml:context>
    <inkml:brush xml:id="br0">
      <inkml:brushProperty name="width" value="0.025" units="cm"/>
      <inkml:brushProperty name="height" value="0.025" units="cm"/>
    </inkml:brush>
  </inkml:definitions>
  <inkml:trace contextRef="#ctx0" brushRef="#br0">0 0 14221,'0'0'10154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4.427"/>
    </inkml:context>
    <inkml:brush xml:id="br0">
      <inkml:brushProperty name="width" value="0.025" units="cm"/>
      <inkml:brushProperty name="height" value="0.025" units="cm"/>
    </inkml:brush>
  </inkml:definitions>
  <inkml:trace contextRef="#ctx0" brushRef="#br0">116 81 11115,'0'0'7041,"-9"-2"-5867,6 2-1114,1-1 0,-1 0 0,0 1 0,0 0 0,1 0 0,-1 0 0,0 0 0,0 0 0,0 0 0,1 1 0,-1-1 0,0 1 0,1 0 1,-1 0-1,0 0 0,1 0 0,-1 0 0,1 0 0,0 1 0,-1 0 0,1-1 0,0 1 0,0 0 0,0 0 0,0 0 0,0 0 0,1 0 0,-1 0 0,0 1 0,1-1 0,0 0 0,-2 4 0,-1 1 136,0 1-1,0-1 1,1 1 0,0 0-1,1-1 1,-1 2 0,1-1 0,1 0-1,0 0 1,-1 16 0,2-22-168,1 1 0,-1 0 0,1 0 0,0-1 0,0 1 0,0 0 0,0-1 0,0 1 0,0-1 0,1 1 0,-1-1 0,1 0 0,0 1 0,0-1 0,-1 0 0,1 0 0,1 0 0,-1-1 0,0 1 0,0 0 0,1-1 0,-1 0 0,1 1 0,-1-1 0,1 0 0,-1 0 0,1 0 0,0-1 0,0 1 0,-1-1 0,1 1 0,0-1 0,0 0 0,4 0 0,6 0-3,1 0 0,0-1 0,-1-1-1,1 0 1,-1-1 0,0 0 0,1-1-1,-1 0 1,-1-1 0,1-1 0,-1 0-1,0 0 1,0-1 0,-1-1 0,0 0-1,0-1 1,-1 0 0,0 0 0,0-1-1,-1 0 1,11-17 0,-21 28-210,-4 5 145,0 0 0,1 1 0,0 0 0,0 0 0,0 0 0,1 0 0,0 1 0,-3 11 0,5-15 43,0 0-1,1 0 1,0 0-1,-1 0 1,1 0-1,0 0 1,1 0-1,-1 0 1,1 0-1,0 0 1,0 0-1,0 0 1,0-1-1,0 1 1,1 0-1,0-1 1,0 1-1,0-1 1,0 0-1,1 1 1,2 2-1,0-3 51,0 0 0,-1 0 0,1-1 0,0 1 0,0-1 0,1-1 0,-1 1 0,0-1 0,0 1 0,1-2 0,-1 1 0,1-1 0,-1 1 0,1-1 0,6-2 0,-3 1 21,0 0 0,0-1 1,-1 0-1,1-1 0,0 0 1,-1 0-1,0-1 0,1 0 0,-2 0 1,1-1-1,0 0 0,-1 0 1,0-1-1,0 0 0,-1 0 1,1-1-1,-2 0 0,9-11 1,-8 10-8,0-1 0,-1 0 0,0 0 0,-1 0 0,0 0 0,0-1 0,-1 1 0,0-1 0,-1 0 0,0 0 0,0 0 0,-1 0 0,-1-1 0,1 1 0,-2 0 0,-1-14 0,1 21-123,-1-1 0,1 1 0,-1 0 0,1 0 0,-1 1 0,0-1-1,0 0 1,0 0 0,0 1 0,-1-1 0,1 1 0,-1 0 0,1 0 0,-1 0-1,0 0 1,-5-2 0,7 3 19,0 0 0,0 1 0,0-1 0,-1 0-1,1 1 1,0-1 0,0 1 0,0 0 0,-1-1 0,1 1-1,0 0 1,0 0 0,-1 0 0,1 0 0,0 0 0,-1 0-1,1 0 1,0 0 0,0 0 0,-1 1 0,1-1 0,0 0 0,0 1-1,0-1 1,-1 1 0,1 0 0,0-1 0,0 1 0,0 0-1,0 0 1,0-1 0,0 1 0,0 0 0,0 0 0,1 0 0,-1 0-1,0 0 1,0 0 0,1 1 0,-1-1 0,1 0 0,-1 0-1,0 3 1,-6 53-4963,10 1-3282,3-30 1764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4.774"/>
    </inkml:context>
    <inkml:brush xml:id="br0">
      <inkml:brushProperty name="width" value="0.025" units="cm"/>
      <inkml:brushProperty name="height" value="0.025" units="cm"/>
    </inkml:brush>
  </inkml:definitions>
  <inkml:trace contextRef="#ctx0" brushRef="#br0">41 120 12172,'0'0'12171,"9"-4"-11290,24-5-284,56-19 222,-80 26-765,-1-2 0,0 1 0,0-1 0,0 0-1,0-1 1,-1 0 0,12-9 0,-18 13-39,-1 1 1,1-1-1,0 1 0,-1-1 1,1 0-1,0 1 0,-1-1 1,1 1-1,-1-1 0,1 0 1,-1 0-1,0 1 0,1-1 1,-1 0-1,0 0 0,1 1 1,-1-1-1,0 0 0,0 0 1,0 0-1,0 1 0,0-1 1,0 0-1,0 0 0,0 0 1,0 0-1,0 1 1,0-1-1,0 0 0,0 0 1,-1 0-1,0-1 0,0 1-7,-1 0 0,1 0 0,-1 0 0,1 0-1,-1 0 1,0 1 0,1-1 0,-1 0 0,0 1 0,0-1 0,1 1-1,-1 0 1,-3-1 0,-7 0-20,1 1-1,-1 0 0,-19 3 1,20 0 4,0 0 0,0 1 0,1 0 0,-1 1 1,1 0-1,0 0 0,0 1 0,-10 9 0,15-12 9,1 1-1,-1-1 0,1 1 1,0 0-1,0 0 0,1 1 1,-1-1-1,1 1 0,0 0 1,0 0-1,0 0 0,1 0 1,0 0-1,0 0 0,0 1 1,0-1-1,1 1 0,-1 7 1,3-12 1,-1 1 1,0 0 0,1 0 0,-1-1-1,1 1 1,0 0 0,0-1-1,-1 1 1,1 0 0,0-1-1,0 1 1,1-1 0,-1 0-1,0 1 1,0-1 0,1 0 0,-1 0-1,1 1 1,-1-1 0,1 0-1,-1-1 1,1 1 0,0 0-1,-1 0 1,1-1 0,0 1 0,-1-1-1,1 1 1,0-1 0,3 0-1,64 5 51,-60-5-61,4 0-378,0-1 0,0 0 1,-1-1-1,1 0 0,0-1 0,24-8 1,-27 6-1207,0 0 1,1 0 0,-2-1 0,19-14 0,4-8-4404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5.467"/>
    </inkml:context>
    <inkml:brush xml:id="br0">
      <inkml:brushProperty name="width" value="0.025" units="cm"/>
      <inkml:brushProperty name="height" value="0.025" units="cm"/>
    </inkml:brush>
  </inkml:definitions>
  <inkml:trace contextRef="#ctx0" brushRef="#br0">140 38 11563,'0'0'9759,"-5"14"-8361,-2 7-997,1 0 1,2 1-1,0-1 0,1 1 1,0 30-1,2-8-335,2 0 0,2-1 0,2 1 1,11 44-1,-28-119-1957,-2 1 0,-1 0 0,-1 0 1,-32-43-1,25 38 2462,23 35-469,0-1 0,-1 1 0,1-1-1,0 1 1,-1 0 0,1-1 0,0 1 0,0-1 0,0 1 0,-1 0 0,1-1 0,0 1 0,0-1 0,0 1 0,0-1 0,0 1 0,0-1 0,0 1 0,0-1 0,0 1-1,0-1 1,0 1 0,0-1 0,0 1 0,0 0 0,1-1 0,-1 1 0,0-1 0,0 1 0,0-1 0,1 1 0,-1 0 0,0-1 0,1 0 0,19-5 1562,43 9-1016,-39-1-122,-7-2-468,-1-1-1,1 0 1,-1-2 0,0 0 0,0-1 0,0 0 0,0-1-1,-1-1 1,1 0 0,-1-2 0,-1 1 0,0-2 0,0 0-1,0 0 1,-1-2 0,-1 1 0,0-2 0,0 1 0,-1-2-1,0 1 1,-1-2 0,-1 1 0,10-20 0,-13 14-102,-12 14-122,4 7 148,0-1 0,-1 0 0,1 0 0,0 1 0,0 0 0,0-1-1,0 1 1,0 0 0,0 0 0,0 0 0,-1 2 0,-9 13 123,1 1 0,0 1 0,1-1 0,1 1 0,1 1 0,0 0 0,2 0 0,0 1 1,1-1-1,2 1 0,0 0 0,1 0 0,1 0 0,1 1 0,2 20 0,15-1-29,-16-40-75,-1 0 0,0 0-1,1-1 1,-1 1 0,1 0-1,-1 0 1,1 0 0,-1 0-1,1 0 1,-1 0 0,1-1-1,0 1 1,0 0 0,-1 0-1,1-1 1,0 1 0,0-1-1,0 1 1,0-1 0,0 1-1,0-1 1,0 1 0,0-1-1,0 0 1,0 0 0,0 1-1,0-1 1,0 0 0,0 0-1,0 0 1,0 0 0,0 0-1,0 0 1,0 0 0,0-1-1,0 1 1,1 0 0,-2-1-123,1 0 1,-1 0 0,1 0 0,-1 0 0,0-1-1,0 1 1,1 0 0,-1 0 0,0 0-1,0 0 1,0 0 0,0 0 0,0 0-1,0 0 1,0 0 0,-1 0 0,1-1 0,0 1-1,-1 0 1,1 0 0,0 0 0,-1 0-1,1 0 1,-1 1 0,0-1 0,1 0-1,-2-2 1,-20-26-3232,22 29 3219,-19-23-2038,-33-40-75,44 52 2552,1 1 0,0-1 0,1-1-1,0 1 1,0-1 0,2 0 0,-6-17 0,10 28-265,-1-1-1,1 1 1,0 0-1,0-1 1,-1 1-1,1 0 1,0-1-1,0 1 1,0 0 0,0-1-1,1 1 1,-1 0-1,0-1 1,1 1-1,-1 0 1,1 0-1,-1-1 1,1 1 0,-1 0-1,1 0 1,0 0-1,0 0 1,-1 0-1,1 0 1,1-1-1,0 0 88,1 1-1,-1 0 0,0 0 0,0 0 0,1 0 0,-1 0 0,1 0 0,-1 1 0,1-1 0,-1 1 0,1 0 0,3 0 0,9 0 456,0 2 0,0-1-1,23 7 1,-36-7-574,99 16-2325,-46-14-2114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6.844"/>
    </inkml:context>
    <inkml:brush xml:id="br0">
      <inkml:brushProperty name="width" value="0.025" units="cm"/>
      <inkml:brushProperty name="height" value="0.025" units="cm"/>
    </inkml:brush>
  </inkml:definitions>
  <inkml:trace contextRef="#ctx0" brushRef="#br0">41 20 4644,'10'-19'17544,"-11"38"-14071,-7 28-5547,5-35 3807,-10 33-1222,7-25-177,0 1 1,1-1-1,1 1 1,-1 24-1,8-47-276,0 1 1,0-1-1,-1 1 0,1-1 0,-1 0 0,1 0 0,-1 0 0,4-4 1,0-2-55,-1-1 1,1 0-1,-1 0 1,-1 0-1,0-1 1,0 0-1,-1 0 1,0 0-1,0 0 1,-1 0-1,-1-1 1,1-11-1,-2 21-46,9 21-156,-5-15 199,1-1 1,0 0-1,0 0 0,0 0 1,1-1-1,0 1 0,-1-1 1,1-1-1,0 1 0,0-1 1,1 0-1,-1-1 0,10 2 1,1 0 5,-1-2 0,1 0 0,-1-1-1,20-2 1,-33 1-38,0 1-1,0-1 1,0 0-1,0 0 1,0 0-1,0-1 1,0 1-1,0-1 1,-1 1-1,1-1 0,0 0 1,-1 0-1,0 0 1,1-1-1,-1 1 1,0 0-1,0-1 1,3-4-1,-5 6 12,1 0 0,-1 0 1,1 0-1,-1 0 0,0 0 0,1 0 0,-1 0 0,0 0 0,0 0 1,0 0-1,1 0 0,-1 0 0,0-1 0,-1 1 0,1 0 1,0 0-1,0 0 0,0 0 0,-1 0 0,1 0 0,-1-1 0,0 0 8,0 1-1,0 0 1,0 0-1,0 0 1,-1 0-1,1 0 1,0 0-1,-1 0 1,1 1-1,0-1 1,-1 0-1,1 1 1,-1-1-1,1 1 0,-1-1 1,1 1-1,-1 0 1,0-1-1,-1 1 1,-1 0 4,-1 0 0,1-1 0,0 2 0,-1-1 1,1 0-1,0 1 0,0 0 0,-1 0 0,1 0 0,0 0 0,0 1 0,0 0 1,0 0-1,1 0 0,-1 0 0,0 0 0,1 1 0,-1 0 0,1-1 1,0 1-1,0 1 0,0-1 0,1 0 0,-1 1 0,1-1 0,-1 1 0,1 0 1,0 0-1,1-1 0,-1 1 0,1 1 0,0-1 0,0 0 0,0 0 1,0 0-1,1 1 0,-1 4 0,2-7 10,-1-1 0,0 0 0,1 0 1,0 0-1,-1 1 0,1-1 0,0 0 0,-1 0 1,1 0-1,0 0 0,0 0 0,0 0 0,0 0 1,0-1-1,0 1 0,0 0 0,0-1 0,0 1 1,1 0-1,-1-1 0,0 1 0,0-1 0,1 0 1,-1 1-1,0-1 0,0 0 0,1 0 0,1 0 1,45 3 55,-41-3-63,25-2 17,0-1 0,0-2 1,44-11-1,-4 0-2,-72 16-7,1 0-1,-1 0 1,0 0 0,1 0-1,-1-1 1,0 1 0,1 0-1,-1 0 1,0 0 0,1 1-1,-1-1 1,0 0-1,1 0 1,-1 0 0,0 0-1,1 0 1,-1 0 0,0 0-1,1 1 1,-1-1 0,0 0-1,1 0 1,-1 0 0,0 1-1,0-1 1,1 0 0,-1 0-1,0 1 1,0-1-1,1 0 1,-1 1 0,0-1-1,0 0 1,0 1 0,0-1-1,1 0 1,-1 1 0,0-1-1,0 0 1,0 1 0,0-1-1,0 0 1,0 1-1,-2 23 261,1-22-244,1 0 1,-1 0 0,1 0-1,-1 0 1,1-1 0,0 1-1,0 0 1,0 0 0,0 0-1,0 0 1,0 0 0,0 0-1,1 0 1,-1 0 0,1 0-1,-1 0 1,1-1 0,0 1-1,0 0 1,0 0 0,2 2-1,8-1 31,0 0 0,1-1-1,-1 0 1,1-1 0,-1 0-1,1-1 1,-1 0 0,1-1-1,21-4 1,39-16-1242,-46 11-632,-29 11 1735,0 0 1,1 0-1,-1 1 1,1-1-1,-1 0 1,1 1-1,-1 0 1,1-1-1,0 1 1,0 0-1,0 0 1,0 0-1,0 0 1,0 1-1,1-1 1,-1 1-1,1-1 1,-1 1-1,0 2 1,-3 22-5413,5-26 5382,1-1 0,-1 0 0,0 0 0,0 1 1,1-1-1,-1 0 0,0 0 0,0 1 0,1-1 0,-1 0 1,0 0-1,1 0 0,-1 1 0,0-1 0,1 0 0,-1 0 0,0 0 1,1 0-1,-1 0 0,1 0 0,-1 0 0,0 0 0,1 0 0,-1 0 1,0 0-1,1 0 0,-1 0 0,0 0 0,1 0 0,-1 0 0,1 0 1,-1 0-1,0-1 0,1 1 0,-1 0 0,0 0 0,0 0 0,1-1 1,-1 1-1,0 0 0,1-1 0,16-8-2443,-13 5 2215,45-41-2521,-28 17 5914,-12 0 6583,-14 41-5221,-3 7-3211,8-18-1157,0-1-1,0 1 1,0-1-1,1 1 1,-1-1 0,0 1-1,1-1 1,-1 0 0,1 1-1,-1-1 1,1 1-1,0-1 1,0 0 0,-1 0-1,1 1 1,0-1 0,0 0-1,0 0 1,0 0-1,0 0 1,1 0 0,-1 0-1,0-1 1,2 2-1,1 0-12,0-1 0,0 1-1,1-1 1,-1 0 0,0 0-1,1 0 1,-1 0 0,7-1-1,10 0-33,0-2 0,34-5 0,-55 6 10,63-16-325,-49 12 100,1 1 0,-1 0 1,1 1-1,27-2 0,-61 32 206,16-23 37,0 1 0,0 0 0,0-1 0,1 1 0,0 0-1,0 0 1,0 0 0,0 0 0,-1 7 0,1 14-6476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7.634"/>
    </inkml:context>
    <inkml:brush xml:id="br0">
      <inkml:brushProperty name="width" value="0.025" units="cm"/>
      <inkml:brushProperty name="height" value="0.025" units="cm"/>
    </inkml:brush>
  </inkml:definitions>
  <inkml:trace contextRef="#ctx0" brushRef="#br0">7 69 11691,'-1'0'249,"1"1"-1,-1-1 1,1 0 0,-1 1-1,1-1 1,0 0-1,-1 1 1,1-1 0,0 1-1,-1-1 1,1 1-1,0-1 1,0 1 0,-1-1-1,1 1 1,0-1-1,0 1 1,0-1 0,0 1-1,-1 0 1,1-1-1,0 1 1,0-1 0,0 1-1,0-1 1,1 1 0,-1 0-1,0-1 1,0 1-1,0-1 1,0 1 0,0-1-1,1 1 1,-1-1-1,0 1 1,1-1 0,-1 1-1,0-1 1,1 1-1,0 0 1,28 7 2704,39-10-2262,-59 1-649,0-1 0,0 0 0,0-1 0,0 0 0,0 0 0,9-6 0,-15 8-63,-1 0-1,0 0 0,1-1 0,-1 1 1,0-1-1,0 1 0,1-1 0,-1 0 0,-1 0 1,1 0-1,0 0 0,0 0 0,-1 0 0,1-1 1,-1 1-1,0 0 0,0-1 0,0 1 0,0-1 1,0 1-1,0-1 0,0 0 0,-1 1 0,0-1 1,1-3-1,-2 5-12,1 0 0,-1 0 0,0 0 0,1 0 0,-1 0 0,0 1 0,0-1 0,1 0 0,-1 0 0,0 1-1,0-1 1,0 0 0,0 1 0,0-1 0,0 1 0,0-1 0,0 1 0,0-1 0,0 1 0,0 0 0,-1-1 0,1 1 0,0 0 0,0 0 0,0 0 0,0 0 0,0 0 0,-1 0 0,1 0 0,0 1 0,0-1 0,0 0 0,-1 1 0,-40 10-106,38-8 173,0-1 0,1 1 0,-1-1 0,1 1 0,0 0 0,0 0 0,0 1 0,0-1 0,0 1 0,1-1 0,-1 1 0,1 0 0,0 0 0,0 0 0,0 0 0,1 0 0,0 0 0,-1 1 0,2-1 0,-1 0 0,0 7 0,1-10-11,1 0 1,0 0-1,0 1 1,0-1-1,0 0 1,-1 0-1,2 0 1,-1 0-1,0 0 1,0 0-1,0 0 1,0-1-1,0 1 1,1 0-1,-1-1 1,0 1 0,1-1-1,-1 1 1,0-1-1,1 1 1,-1-1-1,1 0 1,-1 0-1,1 0 1,1 0-1,47 2 331,-42-2-309,17-2-10,0 0-1,-1-2 1,1-1 0,36-12 0,3 0-288,-63 17 242,-1-1 1,1 1-1,-1 0 1,1 0-1,-1 0 1,1 0 0,-1 0-1,1 0 1,-1-1-1,1 1 1,-1 0 0,1 0-1,-1 1 1,1-1-1,-1 0 1,1 0 0,-1 0-1,0 0 1,1 0-1,-1 0 1,1 1-1,-1-1 1,1 0 0,-1 0-1,0 1 1,1-1-1,-1 0 1,1 1 0,-1-1-1,0 0 1,1 1-1,-1-1 1,0 1-1,0-1 1,1 0 0,-1 1-1,0-1 1,0 1-1,0-1 1,1 1 0,-1-1-1,0 1 1,0-1-1,0 1 1,0-1 0,0 1-1,0-1 1,0 1-1,0-1 1,0 0-1,0 1 1,0-1 0,0 1-1,-1-1 1,1 1-1,-13 39 208,4-13 264,9-26-447,0 0 1,0 0 0,0 0-1,0 0 1,0 0 0,0 0 0,0 0-1,0-1 1,1 1 0,-1 0-1,0 0 1,1 0 0,-1 0 0,1 0-1,-1 0 1,1-1 0,-1 1-1,1 0 1,-1 0 0,1-1 0,0 1-1,-1 0 1,1-1 0,0 1-1,0 0 1,1 0 0,32 8 393,-25-8-732,0-1-1,0 0 1,0-1 0,0 1-1,16-5 1,-8-5-3615,-8-1-1927,0-2-5706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8.690"/>
    </inkml:context>
    <inkml:brush xml:id="br0">
      <inkml:brushProperty name="width" value="0.025" units="cm"/>
      <inkml:brushProperty name="height" value="0.025" units="cm"/>
    </inkml:brush>
  </inkml:definitions>
  <inkml:trace contextRef="#ctx0" brushRef="#br0">75 164 5830,'9'-2'976,"-1"0"-388,1-1 0,-1 1 0,0-2-1,-1 1 1,1-1 0,0 0 0,10-9 0,-15 11-333,0 0 1,-1 0 0,1-1-1,-1 1 1,0-1 0,1 0-1,-1 1 1,-1-1 0,1 0-1,0 0 1,-1 0 0,1-1-1,-1 1 1,0 0 0,0 0-1,0-1 1,0 1 0,-1-1-1,0 1 1,1-1 0,-1 1-1,0 0 1,-1-1 0,1 1-1,-2-6 1,2 8-185,0 0 0,-1-1 0,1 1 0,-1 0 0,1-1 0,-1 1 0,1 0 0,-1-1 1,0 1-1,0 0 0,0 0 0,0 0 0,0 0 0,0 0 0,0 0 0,0 0 0,0 0 0,0 0 0,0 1 0,-1-1 1,1 0-1,0 1 0,-2-1 0,0 0-1,-1 0 0,1 1 0,0 0 1,0 0-1,-1 0 0,1 0 0,0 0 0,0 0 1,0 1-1,-4 1 0,-1 0-15,0 0-1,0 1 1,1 0-1,-1 1 1,1 0-1,0 0 1,-10 8 0,10-5 86,0 0 1,0 0 0,1 1 0,-10 15 0,14-20-90,0 0 1,1-1-1,-1 2 1,1-1-1,-1 0 1,1 0 0,0 0-1,0 1 1,0-1-1,1 0 1,-1 1-1,1-1 1,0 0-1,0 1 1,0-1-1,0 1 1,2 5 0,-1-7-35,0-1 0,1 1 0,-1 0 0,0-1 1,1 1-1,-1-1 0,1 0 0,-1 0 0,1 1 1,0-1-1,-1 0 0,1 0 0,0-1 0,0 1 0,0 0 1,0-1-1,-1 1 0,1-1 0,0 1 0,0-1 1,0 0-1,0 0 0,3 0 0,52-2 358,-53 2-340,13-3-9,0-1 0,0 0 0,-1-1 0,1-1 0,-1-1 0,-1 0 0,1-1 1,-1 0-1,-1-2 0,1 1 0,-2-2 0,1 0 0,-2-1 0,1 0 0,19-26 0,-31 37-43,0 1 0,-1-1 0,1 0 0,0 1 0,-1-1 0,1 0 0,0 0 1,-1 0-1,1 0 0,-1 0 0,1 0 0,-1 0 0,0 0 0,1 0 0,-1 0 0,0 0 0,0 0 1,0 0-1,1 0 0,-1 0 0,0 0 0,-1 0 0,1 0 0,0 0 0,0 0 0,0 0 1,-1 0-1,1 0 0,0 0 0,-1 0 0,1 0 0,-2-1 0,1 1 7,-1 1-1,1 0 1,-1 0-1,1 0 1,-1 0-1,1 0 1,-1 0-1,1 0 1,-1 1-1,1-1 1,-1 0-1,1 1 1,0-1-1,-1 1 1,1 0-1,-1-1 1,1 1-1,0 0 1,0 0-1,-1 0 1,1 0-1,0 0 1,-1 1-1,-7 6 30,1 0-1,0 1 1,0 0-1,0 0 1,1 1 0,-9 17-1,12-20 68,1-1 1,0 0-1,1 1 0,-1-1 0,1 1 0,0 0 0,1 0 1,0-1-1,0 1 0,0 0 0,1 0 0,1 13 1,0-18-52,-1 1 0,1-1 0,0 0 0,-1 0 0,1 0 0,0 0 0,1 0 0,-1 0 0,0 0 1,0 0-1,1 0 0,-1 0 0,1 0 0,0-1 0,0 1 0,-1-1 0,1 1 0,0-1 1,3 2-1,0-1 62,1 0 0,-1 0 0,1 0 0,-1-1 0,1 1 0,0-1 0,10 0 0,-1-1 40,-1 0-1,1-1 1,0 0 0,0-2 0,22-5-1,-19 2-85,0-1-1,-1-1 0,0 0 0,22-15 0,-33 20-130,-1-1 0,1 0 0,-1 0 0,0 0 0,0-1 0,0 0 0,-1 0 0,0 0 0,0 0 0,0-1 0,-1 0 0,1 0 0,-2 0 0,1 0 0,3-11-1,-6 17 75,0 0-1,0-1 0,1 1 1,-1 0-1,0 0 0,0-1 0,0 1 1,0 0-1,0 0 0,0 0 0,0-1 1,0 1-1,0 0 0,0 0 0,0-1 1,0 1-1,0 0 0,0 0 1,0-1-1,-1 1 0,1 0 0,0 0 1,0 0-1,0-1 0,0 1 0,0 0 1,0 0-1,-1 0 0,1-1 0,0 1 1,0 0-1,0 0 0,-1 0 1,1 0-1,0 0 0,0 0 0,0-1 1,-1 1-1,1 0 0,0 0 0,0 0 1,-1 0-1,-12 4-111,-12 12 0,21-13 132,0 0 1,1 1-1,0 0 0,0 0 1,0-1-1,1 2 0,-1-1 1,1 0-1,0 0 0,0 1 1,0-1-1,1 1 0,-2 8 1,3-11-2,0-1 0,0 1 0,0 0 0,0 0 1,0 0-1,1 0 0,-1-1 0,1 1 0,-1 0 1,1 0-1,0-1 0,0 1 0,0-1 1,0 1-1,0 0 0,0-1 0,0 0 0,0 1 1,1-1-1,-1 0 0,0 1 0,1-1 0,-1 0 1,1 0-1,0 0 0,-1-1 0,1 1 0,0 0 1,-1 0-1,1-1 0,0 1 0,0-1 0,-1 0 1,1 1-1,0-1 0,0 0 0,0 0 1,2 0-1,12 1 83,0 0 1,0-1-1,0-1 1,0 0-1,0-1 1,21-6-1,-27 6-129,-1-1-1,0 0 0,1-1 0,-2 0 0,1 0 0,0-1 0,-1 0 0,0-1 1,0 1-1,-1-2 0,12-10 0,-18 16 14,-1 1 1,1-1-1,-1 0 0,1 1 1,0-1-1,-1 1 0,1-1 1,-1 0-1,0 1 0,1-1 1,-1 0-1,1 0 0,-1 1 1,0-1-1,0 0 0,1 0 1,-1 0-1,0 1 0,0-1 1,0 0-1,0 0 0,0-1 1,-14 0-166,10 3 177,1 0 1,-1 0-1,0 0 1,1 0-1,-1 1 0,1 0 1,-1-1-1,-5 6 0,6-5 24,0 1 0,0 0 0,0 0-1,0 1 1,1-1 0,0 0-1,-1 1 1,1 0 0,0-1 0,1 1-1,-1 0 1,1 0 0,0 0-1,0 0 1,0 0 0,0 0 0,1 0-1,-1 1 1,1-1 0,0 0-1,0 0 1,1 0 0,-1 0 0,1 1-1,0-1 1,0 0 0,1 0 0,-1 0-1,1-1 1,0 1 0,0 0-1,0-1 1,0 1 0,0-1 0,1 1-1,0-1 1,0 0 0,0 0-1,0 0 1,0-1 0,0 1 0,1-1-1,-1 0 1,1 0 0,0 0-1,0 0 1,-1-1 0,1 1 0,0-1-1,0 0 1,1 0 0,4 0 0,-1 1-513,0-1 0,0 0 0,1 0 0,-1-1 1,13-1-1,-17 0-146,-1 0 1,1 0-1,0 0 0,-1 0 1,1 0-1,0-1 0,-1 1 1,4-4-1,19-19-7286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036"/>
    </inkml:context>
    <inkml:brush xml:id="br0">
      <inkml:brushProperty name="width" value="0.025" units="cm"/>
      <inkml:brushProperty name="height" value="0.025" units="cm"/>
    </inkml:brush>
  </inkml:definitions>
  <inkml:trace contextRef="#ctx0" brushRef="#br0">1 1 9577,'0'0'9641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365"/>
    </inkml:context>
    <inkml:brush xml:id="br0">
      <inkml:brushProperty name="width" value="0.025" units="cm"/>
      <inkml:brushProperty name="height" value="0.025" units="cm"/>
    </inkml:brush>
  </inkml:definitions>
  <inkml:trace contextRef="#ctx0" brushRef="#br0">45 1 14606,'0'0'4612,"-15"67"-2754,11-24-128,-1 7-770,-1 0-415,2-3-257,4-4-160,0-4-32,0-7-224,4-5-833,-4-5-832,0-8-770,0-7-480,-4-7-1024,-7-7-8169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6.832"/>
    </inkml:context>
    <inkml:brush xml:id="br0">
      <inkml:brushProperty name="width" value="0.025" units="cm"/>
      <inkml:brushProperty name="height" value="0.025" units="cm"/>
    </inkml:brush>
  </inkml:definitions>
  <inkml:trace contextRef="#ctx0" brushRef="#br0">1 0 16015,'0'0'9962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29.726"/>
    </inkml:context>
    <inkml:brush xml:id="br0">
      <inkml:brushProperty name="width" value="0.025" units="cm"/>
      <inkml:brushProperty name="height" value="0.025" units="cm"/>
    </inkml:brush>
  </inkml:definitions>
  <inkml:trace contextRef="#ctx0" brushRef="#br0">1 158 6887,'0'0'5717,"5"-11"-2082,-1 2-3203,0 1-1,1 0 1,0 1-1,1-1 0,-1 1 1,1 0-1,1 1 1,-1-1-1,1 1 0,0 1 1,1-1-1,-1 1 1,1 0-1,0 1 0,15-6 1,-1 2 40,1 0-1,0 2 1,0 1 0,1 0-1,-1 2 1,37 0 0,-48 2-451,-1 2 0,1-1 0,-1 1 1,1 1-1,-1 0 0,1 1 0,-1 0 0,0 1 0,0 0 1,-1 0-1,1 1 0,-1 1 0,0 0 0,0 0 0,10 10 1,-17-13-25,0-1 0,0 1 0,0 0 0,-1 0 0,0 0 0,1 0 1,-1 0-1,0 0 0,-1 1 0,1-1 0,0 1 0,-1-1 0,0 1 0,0 0 0,0-1 1,0 1-1,-1 0 0,1 0 0,-1 0 0,0 0 0,0-1 0,-1 1 0,1 0 1,-1 0-1,0 0 0,-1 3 0,0-1 20,-1 0 0,-1 0 0,1-1 0,-1 1 0,0-1 0,0 0-1,0 0 1,-1 0 0,0-1 0,0 0 0,0 1 0,0-2 0,-1 1 0,-6 2 0,-7 5 153,-1-2 1,-1 0-1,0-2 0,0 0 1,-1-1-1,-39 5 1,-22-6-2998,80-5 1895,-2 0-442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0.635"/>
    </inkml:context>
    <inkml:brush xml:id="br0">
      <inkml:brushProperty name="width" value="0.025" units="cm"/>
      <inkml:brushProperty name="height" value="0.025" units="cm"/>
    </inkml:brush>
  </inkml:definitions>
  <inkml:trace contextRef="#ctx0" brushRef="#br0">197 113 10378,'1'-13'966,"-1"9"-692,5-49 1348,-4 51-1486,-1 1 0,0-1 0,0 0 0,0 1 0,0-1 0,0 1 0,0-1 0,-1 1 0,1-1 0,0 0 0,-1 1 0,1-1 0,-1 1 0,0 0 0,1-1 0,-1 1 0,0 0 0,0-1 0,0 1 0,0 0 0,0 0 0,0-1 1,0 1-1,0 0 0,-1 0 0,1 1 0,0-1 0,-1 0 0,1 0 0,0 0 0,-1 1 0,-1-1 0,0 1-14,1 0 0,0 0 1,-1 1-1,1-1 1,0 1-1,-1 0 0,1 0 1,0 0-1,0 0 0,0 0 1,0 0-1,0 0 0,0 1 1,0-1-1,0 1 0,0-1 1,1 1-1,-1 0 0,1-1 1,-1 1-1,1 0 0,-2 3 1,-26 51 1253,25-48-1135,-14 36 937,2 2 1,2 0 0,-14 83 0,18-61-587,-1 119 0,11-543-5765,40 396 5397,-30-31-167,1 0 1,-1-1-1,2 0 1,-1-1-1,1 0 1,0-1-1,15 6 1,-20-10 9,0 1 1,0-1 0,1 0 0,-1 0 0,0-1 0,1 0 0,-1 0 0,1-1 0,0 0 0,-1-1 0,1 1 0,-1-1 0,1-1 0,11-3 0,-15 3-30,0-1 0,0 0 1,0 0-1,0-1 1,-1 1-1,1-1 1,-1 0-1,0 0 0,0 0 1,0 0-1,-1 0 1,1 0-1,2-9 1,-4 11-40,0 0 1,0-1 0,-1 1 0,1 0 0,-1 0 0,1-1 0,-1 1-1,0 0 1,0-1 0,0 1 0,0 0 0,0-1 0,-2-3 0,2 5-17,-1 0 1,1 0 0,-1 0 0,0 0 0,1 0 0,-1 0 0,0 0 0,0 0 0,0 0 0,0 0-1,0 0 1,0 0 0,0 1 0,0-1 0,0 0 0,0 1 0,0-1 0,-1 1 0,1-1 0,0 1 0,0 0-1,-1-1 1,1 1 0,0 0 0,-3 0 0,-1-1 7,1 1 0,-1 0 1,0 0-1,1 0 0,-1 0 0,0 1 0,1 0 1,-1 0-1,1 0 0,-1 0 0,1 1 0,-1-1 1,1 1-1,0 1 0,0-1 0,0 0 0,0 1 1,0 0-1,1 0 0,-1 0 0,1 0 0,0 1 1,0-1-1,0 1 0,0 0 0,0 0 0,1 0 1,0 0-1,0 0 0,0 1 0,0-1 0,1 0 1,0 1-1,0-1 0,0 1 0,0 5 0,1-8 12,0 1-1,1-1 0,0 0 0,-1 0 0,1 0 0,0 0 1,0 0-1,0 0 0,1 0 0,-1 0 0,0 0 0,1-1 1,-1 1-1,1 0 0,-1-1 0,1 1 0,0-1 0,0 0 1,-1 0-1,1 1 0,0-1 0,0 0 0,0 0 0,0-1 1,1 1-1,-1 0 0,0-1 0,0 1 0,0-1 0,3 0 0,12 3 39,1-1-1,31 0 0,-36-1-19,29 1 193,-19 0 228,-1-1 0,1-1 0,-1-1-1,24-4 1,-44 5-336,-1-1-1,0 0 1,1 0 0,-1-1-1,0 1 1,0 0-1,1 0 1,-1-1 0,0 1-1,0 0 1,0-1-1,-1 1 1,1-1-1,0 1 1,-1-1 0,1 0-1,-1 1 1,1-1-1,-1 1 1,0-1 0,1 0-1,-1 0 1,0 1-1,0-1 1,0 0 0,-1 1-1,1-1 1,0 0-1,-1 1 1,0-3 0,0-3-216,0 0 0,0 0 0,-1 0 0,0 0 0,-1 0 0,-4-9 0,4 12 32,-16-28-86,17 24 63,15 19-106,-5-1 201,1-1 1,1-1-1,-1 0 0,1 0 1,0-1-1,1 0 0,21 10 1,-28-15 5,0-1 0,0 1 0,0-1 0,1 0 0,-1 0 0,0-1 0,0 0 0,1 1 1,-1-1-1,0-1 0,1 1 0,-1-1 0,0 1 0,1-1 0,-1 0 0,0-1 0,0 1 0,0-1 1,0 0-1,0 0 0,-1 0 0,1 0 0,0-1 0,-1 0 0,0 1 0,6-6 0,-8 6-13,1 1 0,-1 0-1,1-1 1,-1 1-1,0-1 1,0 1 0,1-1-1,-1 0 1,0 1-1,-1-1 1,1 0 0,0 0-1,0 1 1,-1-1-1,1 0 1,-1 0 0,1 0-1,-1 0 1,0 0-1,0 0 1,0 0 0,0 0-1,0-2 1,-1 2 2,0 1-1,0 0 1,0 0 0,0 0 0,0 0 0,-1 0 0,1 0 0,0 0-1,0 0 1,-1 1 0,1-1 0,0 0 0,-1 1 0,1-1-1,-1 1 1,1-1 0,0 1 0,-1 0 0,1 0 0,-1-1 0,1 1-1,-1 0 1,1 1 0,-1-1 0,1 0 0,-1 0 0,1 0 0,-1 1-1,1-1 1,-3 2 0,0-1 7,1 1-1,-1 0 1,1 0 0,-1 0-1,1 0 1,0 1-1,-1-1 1,1 1 0,1 0-1,-1 0 1,0 0 0,1 0-1,-1 0 1,1 1-1,0-1 1,0 1 0,-2 5-1,0-1-2,1 0 1,0 0-1,0 0 0,1 0 0,0 0 0,1 1 0,-2 11 1,3-19-73,0 0 1,0 0-1,0-1 1,0 1 0,0 0-1,0 0 1,0 0 0,1 0-1,-1 0 1,0-1 0,0 1-1,1 0 1,-1 0-1,0 0 1,1-1 0,-1 1-1,1 0 1,-1 0 0,1-1-1,-1 1 1,1 0-1,0-1 1,-1 1 0,1-1-1,0 1 1,-1-1 0,1 1-1,0-1 1,0 0-1,0 1 1,-1-1 0,1 0-1,0 1 1,0-1 0,0 0-1,0 0 1,0 0-1,-1 0 1,1 0 0,0 0-1,0 0 1,0 0 0,0 0-1,0 0 1,-1 0-1,2-1 1,1 0-271,-1 1 0,0-1 0,0 0 0,-1 0-1,1 0 1,0 0 0,0 0 0,0 0 0,-1 0 0,1-1 0,0 1 0,-1 0-1,1-1 1,-1 0 0,0 1 0,1-1 0,-1 0 0,0 0 0,1-2 0,3-17-7275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1.342"/>
    </inkml:context>
    <inkml:brush xml:id="br0">
      <inkml:brushProperty name="width" value="0.025" units="cm"/>
      <inkml:brushProperty name="height" value="0.025" units="cm"/>
    </inkml:brush>
  </inkml:definitions>
  <inkml:trace contextRef="#ctx0" brushRef="#br0">218 132 10378,'2'-3'881,"-1"0"0,1 1 1,-1-1-1,0 0 0,1 0 0,-1 0 0,-1 0 1,1 0-1,0 0 0,-1-1 0,1 1 1,-1-6-1,-1 8-765,0 0 1,1 0-1,-1-1 1,0 1-1,0 0 0,0 0 1,0 0-1,0 0 1,0 1-1,0-1 0,0 0 1,0 0-1,0 1 1,0-1-1,-1 0 1,1 1-1,0 0 0,-1-1 1,1 1-1,0 0 1,-1-1-1,1 1 0,0 0 1,-1 0-1,1 0 1,0 0-1,-1 0 0,1 0 1,0 1-1,-3 0 1,-3 0-98,1 0 0,-1 1-1,0 0 1,1 0 0,0 1 0,0 0 0,-1 0 0,2 0 0,-1 1 0,0-1-1,1 2 1,0-1 0,-7 7 0,-5 6 571,2 0 0,-23 31 0,34-43-498,1-1 0,0 1 1,0 0-1,0 0 1,0 0-1,1 0 1,0 0-1,0 1 0,0-1 1,1 1-1,-1-1 1,1 1-1,1-1 1,-1 1-1,1 11 0,1-17-83,-1 1-1,1 0 0,-1 0 0,1 0 0,-1 0 0,1-1 1,-1 1-1,1 0 0,0-1 0,0 1 0,-1 0 0,1-1 0,0 1 1,0-1-1,0 1 0,0-1 0,-1 0 0,1 1 0,0-1 1,0 0-1,0 1 0,0-1 0,0 0 0,0 0 0,1 0 1,30 1 213,-24-1-155,8-2-27,0 0-1,0-1 1,0-1 0,0 0-1,0-1 1,-1-1-1,0 0 1,0-1 0,-1-1-1,26-18 1,-21 13-119,-1 0 1,-1-2-1,0 0 1,-1-1-1,0-1 1,-2 0 0,18-27-1,-27 35-161,-1 1 0,0 0 1,0-1-1,4-16 0,-8 24 195,1 0 0,-1 0 0,0 0-1,0 0 1,0 0 0,0 0 0,0 0 0,0-1 0,0 1 0,0 0 0,0 0-1,0 0 1,-1 0 0,1 0 0,0 0 0,-1 0 0,1 0 0,-1 0 0,0-2-1,-1 2 26,1 1-1,0-1 1,0 1-1,0-1 1,-1 1-1,1-1 1,0 1-1,0 0 1,-1 0-1,1 0 1,0 0-1,0 0 1,-1 0-1,1 0 1,0 0-1,-1 0 1,1 1-1,0-1 1,0 0-1,0 1 1,-1-1-1,-1 2 1,-4 2 6,0 0 1,0 0-1,0 1 0,1 0 1,0 0-1,-1 1 0,2-1 1,-1 1-1,1 1 0,0-1 1,0 1-1,1-1 1,-5 12-1,2-6 83,1 1-1,0-1 1,1 1-1,0 1 1,2-1-1,-1 1 1,-1 15 0,5-25-42,-1-1-1,1 0 1,0 1 0,0-1 0,0 0 0,0 0 0,1 1 0,-1-1 0,1 0 0,0 0 0,0 1 0,0-1 0,0 0 0,1 0 0,-1 0 0,1-1 0,0 1 0,0 0-1,0 0 1,0-1 0,3 3 0,-1-2 54,1 0-1,0 0 1,0-1-1,1 0 1,-1 0-1,0 0 1,1-1-1,-1 0 1,1 0-1,-1 0 1,1-1-1,6 0 0,7 1 37,-1-2 0,0 0 0,0-1 0,1-1 0,-1 0 0,33-12-1,-39 10-105,-1 0 0,1 0-1,-1-1 1,0 0-1,0-1 1,0-1-1,-1 1 1,-1-1 0,1-1-1,15-18 1,-23 25-15,-1 0 1,1 0-1,-1 0 1,1 0-1,-1 0 1,0-1 0,0 1-1,0 0 1,0-1-1,0 1 1,0 0-1,-1-1 1,1 1-1,-1-1 1,1 1 0,-1-1-1,0 0 1,0 1-1,-1-5 1,0 6-4,0-1 0,0 1 1,0 0-1,0-1 0,0 1 1,0 0-1,-1-1 0,1 1 1,0 0-1,-1 0 0,1 0 1,-1 0-1,1 1 0,-1-1 0,1 0 1,-1 0-1,0 1 0,1-1 1,-1 1-1,0 0 0,1-1 1,-1 1-1,0 0 0,0 0 1,1 0-1,-1 0 0,-2 1 0,-5 0 6,0 1 1,1 0-1,-1 1 0,1 0 0,0 0 0,0 0 0,0 1 0,0 1 0,0-1 0,1 1 0,0 0 0,0 1 0,0 0 0,1 0 0,0 0 0,0 1 0,1 0 0,0 0 0,0 0 0,0 1 0,1 0 0,0 0 1,0 0-1,1 0 0,0 0 0,1 1 0,-2 11 0,4-18 11,1 1 0,-1 0 1,1 0-1,0-1 0,0 1 0,0-1 1,0 1-1,0 0 0,1-1 0,-1 0 1,1 1-1,-1-1 0,1 0 0,0 0 1,0 0-1,0 0 0,0 0 1,0 0-1,1-1 0,-1 1 0,0-1 1,1 1-1,-1-1 0,1 0 0,0 0 1,-1 0-1,1-1 0,0 1 0,4 0 1,12 4 22,0-2 1,38 3-1,-51-6-41,109 2-2411,-38-12-5235,-8-7-6440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2.016"/>
    </inkml:context>
    <inkml:brush xml:id="br0">
      <inkml:brushProperty name="width" value="0.025" units="cm"/>
      <inkml:brushProperty name="height" value="0.025" units="cm"/>
    </inkml:brush>
  </inkml:definitions>
  <inkml:trace contextRef="#ctx0" brushRef="#br0">0 1 10890,'0'0'5926,"11"5"-3091,-2 0-2079,10 5 218,-1 0-1,0 2 1,32 25-1,-46-34-890,-1 0 0,0 0 0,-1 0-1,1 1 1,-1-1 0,1 1 0,-1-1-1,0 1 1,0 0 0,0 0 0,-1 0-1,2 5 1,-3-7-81,0 1 0,0-1 0,0 0 0,0 1 1,0-1-1,-1 1 0,1-1 0,-1 0 0,1 1 0,-1-1 0,0 0 0,0 0 0,0 1 0,0-1 0,-1 0 0,1 0 0,0 0 0,-1 0 0,0-1 0,1 1 1,-1 0-1,0-1 0,-3 3 0,-12 8 92,0 0 1,-33 16 0,46-25-86,3-3-8,1 0 0,0 0 0,0-1 0,0 1 0,-1 0 0,1 0 0,0 0 0,0 1 0,-1-1 0,1 0-1,0 0 1,0 0 0,-1 0 0,1 0 0,0 0 0,0 0 0,0 0 0,-1 0 0,1 0 0,0 1 0,0-1 0,0 0-1,0 0 1,-1 0 0,1 0 0,0 1 0,0-1 0,0 0 0,0 0 0,0 0 0,0 1 0,-1-1 0,1 0 0,0 0-1,0 0 1,0 1 0,0-1 0,0 0 0,0 0 0,0 1 0,0-1 0,0 0 0,0 0 0,0 1 0,0-1 0,0 0-1,0 0 1,0 0 0,0 1 0,0-1 0,1 0 0,-1 0 0,0 1 0,0-1 0,0 0 0,0 0 0,19 4 68,28-6-4,-16-4-102,-1-2 1,-1-2-1,1 0 0,-2-2 0,0-2 0,0 0 0,-1-1 0,-1-2 1,28-23-1,-52 38-1,1 0 0,-1 0 0,1-1 0,-1 1 1,0-1-1,0 1 0,0-1 0,3-5 0,-8 1-146,-15 15 47,11-3 220,-1 0 0,1 0 0,0 1 0,0 0 0,0 1 0,1 0 0,0-1 0,1 2 0,-1-1 0,1 1 0,1 0 0,-1 0 0,1 0 0,1 1 0,0-1 1,0 1-1,-2 12 0,5-19-44,0-1 1,0 0-1,0 0 0,1 0 1,-1 1-1,0-1 1,1 0-1,-1 0 1,1 0-1,0 0 1,-1 0-1,1 0 0,0 0 1,0 0-1,-1 0 1,1 0-1,0 0 1,0-1-1,0 1 1,0 0-1,0-1 1,0 1-1,0 0 0,0-1 1,0 1-1,1-1 1,-1 0-1,0 1 1,0-1-1,0 0 1,1 0-1,-1 0 1,0 1-1,0-1 0,2-1 1,54 3 824,-46-3-741,14-1-54,0-1 0,0-1 0,-1-1 0,0-1 0,0-2 0,0 0 1,43-22-1,-40 16-743,-1-1 1,-1-2 0,33-26 0,-66 53 559,0 1 1,1-1 0,0 1 0,1 1 0,0-1 0,1 1 0,1 0 0,0 1 0,0-1-1,1 1 1,1-1 0,0 1 0,1 0 0,0 0 0,1 14 0,0-25-220,0 1 0,1 0 0,-1-1 0,1 1 1,-1-1-1,1 1 0,0-1 0,0 1 0,0-1 0,0 0 1,0 1-1,0-1 0,1 0 0,-1 0 0,1 0 0,0 0 1,0 0-1,-1 0 0,1-1 0,0 1 0,1-1 0,2 3 1,28 9-9123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3.382"/>
    </inkml:context>
    <inkml:brush xml:id="br0">
      <inkml:brushProperty name="width" value="0.025" units="cm"/>
      <inkml:brushProperty name="height" value="0.025" units="cm"/>
    </inkml:brush>
  </inkml:definitions>
  <inkml:trace contextRef="#ctx0" brushRef="#br0">90 0 11275,'0'0'5402,"-10"8"-4137,6-5-1144,-1 1-16,0 0 0,0 0-1,1 1 1,-1-1-1,1 1 1,0 0 0,0 0-1,1 0 1,-1 1-1,1-1 1,0 1 0,1 0-1,-3 8 1,-1 6 259,2 0 0,0 0 0,2 0 1,-1 35-1,3-51-303,0 0 0,0 0 0,0 0 0,1 0 0,0 0-1,-1 0 1,1 0 0,1 0 0,-1-1 0,0 1 0,1 0 0,0-1 0,0 1 0,0-1 0,0 1 0,1-1 0,-1 0 0,1 0 0,0 0 0,0 0 0,0-1 0,0 1-1,1-1 1,-1 0 0,0 0 0,1 0 0,0 0 0,-1 0 0,1-1 0,7 2 0,-2-2-6,1 0 0,-1-1-1,0 0 1,0 0 0,0-1 0,1 0 0,-1-1-1,0 0 1,-1 0 0,1-1 0,0 0 0,-1-1 0,1 0-1,-1 0 1,0-1 0,12-8 0,-14 8-68,1 0 0,-1 0 0,0-1 0,-1 1 0,1-1 0,-1-1 0,0 1 0,0-1 0,-1 0 0,0 0 0,0 0 0,-1 0 0,0-1 0,0 1 0,0-1 0,-1 0 1,-1 0-1,1 0 0,0-10 0,-3 18 9,1 1 0,0-1 0,0 0 1,0 0-1,-1 0 0,1 1 0,0-1 1,0 0-1,-1 0 0,1 0 0,0 0 0,-1 0 1,1 0-1,0 0 0,0 0 0,-1 1 1,1-1-1,0 0 0,-1 0 0,1 0 1,0 0-1,0 0 0,-1 0 0,1-1 1,0 1-1,-1 0 0,1 0 0,0 0 1,0 0-1,-1 0 0,1 0 0,0 0 0,-1-1 1,1 1-1,0 0 0,0 0 0,0 0 1,-1-1-1,1 1 0,0 0 0,0 0 1,0-1-1,-1 1 0,1 0 0,0 0 1,0-1-1,0 1 0,0 0 0,0 0 1,0-1-1,0 1 0,0 0 0,0-1 0,0 1 1,0 0-1,0-1 0,0 1 0,0 0 1,0 0-1,0-1 0,0 1 0,0 0 1,0-1-1,0 1 0,-14 21-184,9-12 228,2 1 0,0 1 0,0-1-1,0 0 1,2 1 0,-1-1 0,1 1-1,1-1 1,0 1 0,0 0 0,4 19 0,-3-26 2,0 0 1,0 1 0,0-1 0,1 0 0,-1 0 0,1 0 0,0 0 0,0-1 0,1 1 0,-1 0 0,1-1 0,0 0 0,0 0 0,0 1 0,0-2 0,1 1 0,-1 0 0,1-1 0,-1 1 0,1-1 0,0 0 0,0 0 0,0-1 0,0 1 0,0-1 0,1 0 0,-1 0 0,0 0 0,0-1 0,9 1 0,-5-2 47,-1 1 1,0-2-1,0 1 0,0-1 1,1 0-1,-1 0 0,-1 0 1,1-1-1,0 0 0,-1-1 1,1 0-1,-1 0 0,0 0 1,0 0-1,-1-1 0,1 0 0,-1-1 1,0 1-1,7-12 0,-6 10-61,-1-1-1,0 0 0,0-1 0,-1 1 1,0-1-1,-1 1 0,1-1 0,-2 0 1,1-1-1,-2 1 0,1 0 0,-1-1 0,0 1 1,-1 0-1,-1-13 0,1 21-32,0 1 0,0-1 1,0 1-1,0-1 0,0 0 0,0 1 0,0-1 1,0 1-1,-1-1 0,1 1 0,0-1 0,0 1 1,-1-1-1,1 1 0,0-1 0,0 1 0,-1-1 1,1 1-1,-1-1 0,1 1 0,0 0 0,-1-1 1,1 1-1,-1-1 0,1 1 0,-1 0 0,1 0 1,-1-1-1,1 1 0,-1 0 0,1 0 0,-1 0 1,0 0-1,1-1 0,-1 1 0,1 0 0,-1 0 1,1 0-1,-1 0 0,0 0 0,1 0 0,-1 1 0,1-1 1,-1 0-1,1 0 0,-2 1 0,2-1 0,0 0 0,-1 1 1,1-1-1,-1 0 0,1 1 0,0-1 0,-1 1 0,1-1 0,0 1 0,-1-1 0,1 1 0,0-1 1,0 1-1,0-1 0,-1 1 0,1 0 0,0-1 0,0 1 0,0-1 0,0 1 0,0-1 0,0 1 1,0-1-1,0 1 0,0 0 0,1-1 0,-1 1 0,0-1 0,0 1 0,0-1 0,1 1 1,-1-1-1,0 1 0,0-1 0,1 1 0,-1-1 0,0 1 0,1-1 0,-1 0 0,1 1 0,-1-1 1,1 1-1,-1-1 0,0 0 0,1 0 0,-1 1 0,1-1 0,0 0 0,0 1 0,4 1 15,0 1-1,1-1 0,0 1 1,-1-2-1,1 1 0,0-1 1,0 1-1,0-2 0,0 1 1,10-1-1,60-4 127,-63 3-120,-1-2 1,0 0-1,-1 0 0,1-1 0,12-6 0,-20 8-7,-1 1 0,1-1 0,-1 0 0,0 1 0,1-1-1,-1-1 1,0 1 0,0 0 0,-1-1 0,1 1 0,0-1-1,-1 0 1,0 0 0,0 0 0,0 0 0,0-1 0,0 1-1,0 0 1,-1-1 0,2-4 0,-3 7-11,0 1 1,0-1-1,-1 0 1,1 1-1,0-1 1,0 0-1,0 1 1,-1-1-1,1 0 1,0 1-1,-1-1 1,1 1-1,-1-1 1,1 1-1,-1-1 1,1 1-1,-1-1 1,1 1-1,-1-1 1,1 1-1,-1 0 1,1-1-1,-1 1 1,0 0-1,1-1 1,-1 1-1,0 0 1,1 0-1,-1 0 1,0-1-1,1 1 1,-1 0-1,0 0 0,1 0 1,-1 0-1,0 0 1,1 0-1,-1 1 1,0-1-1,1 0 1,-1 0-1,-1 1 1,-31 8-106,25-5 107,0 1-1,1 0 1,0 1 0,0 0 0,0 0 0,1 1-1,0-1 1,1 1 0,-1 1 0,1-1 0,-7 15-1,9-17 11,0 1 0,0 0 0,1 0 0,0 0 1,0 0-1,0 1 0,1-1 0,0 0 0,0 1 0,0-1 0,1 1 0,0-1 0,1 1 0,-1-1 0,1 1 0,0-1 0,3 9 0,-1-12-102,-1 1-1,1-1 1,-1 0 0,1 0-1,0 0 1,0 0 0,0 0-1,1-1 1,-1 0-1,0 1 1,1-1 0,0 0-1,-1-1 1,1 1 0,0-1-1,0 1 1,0-1 0,0-1-1,0 1 1,0 0 0,7-1-1,1 1-941,0 0 0,0-1 0,0 0 0,0-1 0,0-1 0,17-4 0,8-10-3990,4-7-1768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3.822"/>
    </inkml:context>
    <inkml:brush xml:id="br0">
      <inkml:brushProperty name="width" value="0.025" units="cm"/>
      <inkml:brushProperty name="height" value="0.025" units="cm"/>
    </inkml:brush>
  </inkml:definitions>
  <inkml:trace contextRef="#ctx0" brushRef="#br0">132 266 13613,'0'0'3609,"-9"-1"-561,5 1-2893,-1 0 1,1 0 0,-1 0-1,1 0 1,0 1-1,-1 0 1,1 0-1,0 0 1,0 1 0,0-1-1,0 1 1,0 0-1,0 0 1,0 0-1,0 1 1,1-1 0,-1 1-1,1 0 1,0 0-1,0 0 1,0 1 0,0-1-1,1 1 1,-1-1-1,1 1 1,0 0-1,-4 8 1,3-7-27,1 1 0,-1 0 0,1 0 0,0 0 0,0 0 0,1 0 0,0 0 0,0 0 0,0 0 0,1 1 0,0-1 0,1 8 0,-1-12-112,0 1 1,1-1-1,0 1 0,-1-1 1,1 1-1,0-1 0,0 0 1,1 0-1,-1 1 0,0-1 1,1 0-1,-1 0 0,1 0 1,0 0-1,0-1 0,-1 1 1,1 0-1,0-1 0,1 1 1,-1-1-1,0 0 0,0 0 0,0 0 1,1 0-1,-1 0 0,1 0 1,-1 0-1,1-1 0,-1 1 1,1-1-1,2 0 0,5 0 19,-1-1 0,1 0 0,-1 0-1,0-1 1,1-1 0,-1 1-1,0-1 1,0-1 0,-1 0-1,1 0 1,-1-1 0,0 0-1,0 0 1,0-1 0,-1 0 0,0 0-1,12-14 1,2-3-45,0-1 0,-2-2 0,0 0 0,15-30 0,-21 32-130,-1 0-1,10-31 0,-19 47 107,0-1 1,-1 0-1,0 0 0,0 0 0,-1 0 1,0 0-1,-1 0 0,0-1 0,0 1 1,-2-11-1,1 19 28,1 0 0,-1 0 0,1 0 0,-1 0 0,1-1 0,-1 1 0,0 0 0,1 0 0,-1 0 0,0 0 0,0 0 0,0 1 1,1-1-1,-1 0 0,0 0 0,0 0 0,0 1 0,-1-1 0,1 1 0,0-1 0,0 1 0,0-1 0,0 1 0,0-1 0,-1 1 0,1 0 0,0 0 0,0 0 0,-1 0 0,1 0 0,0 0 0,0 0 0,-1 0 1,1 0-1,0 0 0,-2 1 0,-2 0-15,1 0 0,-1 1 0,0-1 0,1 1 0,-1 0 0,1 0 0,-1 1 0,-3 2 0,-4 5 11,1 0 0,0 0 1,0 1-1,1 1 0,1-1 0,0 2 0,0-1 1,1 1-1,1 1 0,1-1 0,-1 1 0,2 0 1,0 1-1,1-1 0,0 1 0,-2 29 0,6-41 4,0-1-1,1 1 0,-1-1 1,1 0-1,-1 1 0,1-1 1,0 0-1,0 1 0,0-1 1,1 0-1,-1 0 0,0 0 1,1 0-1,-1 0 0,1 0 1,0-1-1,-1 1 0,1 0 0,0-1 1,0 1-1,0-1 0,1 0 1,-1 0-1,0 0 0,0 0 1,1 0-1,2 1 0,11 3-231,0-1-1,0-1 0,21 2 1,4 2-533,-37-6 755,1 0 0,0 0-1,0 1 1,0 0 0,-1 0-1,1 0 1,-1 0 0,0 0-1,1 1 1,-1 0 0,0 0-1,0 0 1,-1 1 0,1-1-1,-1 1 1,0 0 0,3 4-1,-2 0-305,-1-1-1,-1 0 1,0 1-1,0 0 1,0 0-1,-1-1 1,0 1-1,-1 0 1,0 14-1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4.153"/>
    </inkml:context>
    <inkml:brush xml:id="br0">
      <inkml:brushProperty name="width" value="0.025" units="cm"/>
      <inkml:brushProperty name="height" value="0.025" units="cm"/>
    </inkml:brush>
  </inkml:definitions>
  <inkml:trace contextRef="#ctx0" brushRef="#br0">152 0 14382,'0'0'2573,"-11"4"-27,-1 2-1865,-1 0-1,1 0 1,0 1 0,1 1-1,-20 16 1,26-21-622,1 1 0,0 0 0,1-1 0,-1 1 0,1 1 0,0-1 0,0 0 0,0 1 0,0 0 0,1-1-1,-1 1 1,2 0 0,-1 0 0,0 0 0,1 1 0,0-1 0,0 0 0,0 0 0,1 1 0,0-1 0,0 7 0,1-9-56,0-1-1,0 0 1,0 0 0,0 0-1,1 0 1,-1 0 0,0 0-1,1 0 1,0 0 0,-1-1-1,1 1 1,0-1-1,0 1 1,0-1 0,0 1-1,0-1 1,0 0 0,0 0-1,0 0 1,0 0 0,3 0-1,56 15-19,-46-13-61,19 3-75,-22-4 92,0 0 1,0 0-1,-1 1 0,0 1 0,1 0 1,-1 0-1,0 1 0,11 8 1,-21-13 73,0 1 0,0-1 0,0 1 1,0 0-1,0 0 0,0 0 1,-1-1-1,1 1 0,0 0 1,-1 0-1,1 0 0,-1 0 1,1 0-1,-1 0 0,1 0 1,-1 0-1,1 0 0,-1 0 1,0 1-1,0-1 0,0 0 0,0 0 1,0 0-1,0 0 0,0 0 1,0 1-1,0-1 0,0 0 1,0 0-1,-1 0 0,1 0 1,-1 0-1,1 0 0,0 0 1,-1 0-1,0 0 0,1 0 1,-1 0-1,0 0 0,1 0 0,-1 0 1,0-1-1,0 1 0,0 0 1,0-1-1,-1 2 0,-6 4 184,0 0 0,-1 0-1,1-1 1,-10 5 0,12-7-200,-60 26 434,30-21-1764,2-12-4027,16-7-2311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4.852"/>
    </inkml:context>
    <inkml:brush xml:id="br0">
      <inkml:brushProperty name="width" value="0.025" units="cm"/>
      <inkml:brushProperty name="height" value="0.025" units="cm"/>
    </inkml:brush>
  </inkml:definitions>
  <inkml:trace contextRef="#ctx0" brushRef="#br0">30 207 9033,'0'0'5151,"-5"9"-2466,-18 30-480,23-39-2147,-1 1 0,1 0-1,0-1 1,0 1 0,0 0 0,0-1 0,-1 1-1,1 0 1,0 0 0,0-1 0,1 1 0,-1 0-1,0-1 1,0 1 0,0 0 0,0-1 0,0 1-1,1 0 1,-1-1 0,0 1 0,1-1 0,-1 1 0,0 0-1,1-1 1,-1 1 0,1-1 0,-1 1 0,1-1-1,-1 1 1,1-1 0,-1 0 0,1 1 0,0-1-1,-1 0 1,1 1 0,-1-1 0,1 0 0,0 0-1,-1 1 1,1-1 0,0 0 0,-1 0 0,1 0-1,0 0 1,0 0 0,-1 0 0,2 0 0,36 1 797,-33-1-615,17-1-108,1-1-1,0-2 1,-1 0-1,0-1 1,0-1-1,0-1 1,-1-1-1,0-1 0,0-1 1,-1-1-1,0-1 1,-1 0-1,-1-2 1,0 0-1,19-19 1,-30 26-112,-1-1 0,0 0-1,0-1 1,5-9 0,-10 15-15,1 1 0,-1-1 0,1 0 0,-1 0-1,0 0 1,0 0 0,-1 0 0,1-1 0,0 1-1,-1 0 1,0 0 0,0 0 0,0-1 0,0 1 0,-1 0-1,0-4 1,0 5-9,0 1 0,0-1-1,-1 1 1,1-1 0,0 1 0,-1 0-1,1 0 1,-1 0 0,1 0 0,-1 0-1,0 0 1,1 0 0,-1 1 0,0-1-1,0 1 1,1-1 0,-1 1 0,0-1-1,0 1 1,0 0 0,0 0 0,0 0-1,1 0 1,-1 0 0,0 1 0,-3 0-1,-3 0-13,0 0-1,0 0 0,0 1 1,-15 6-1,8 1 32,0 0 0,1 1 1,0 1-1,0 0 0,2 1 0,-1 1 0,2-1 1,-1 2-1,2 0 0,0 0 0,1 1 0,0 0 0,1 0 1,1 1-1,0 0 0,-5 21 0,10-32 35,1-1-1,0 0 0,1 1 0,-1-1 1,1 1-1,0-1 0,0 1 1,0-1-1,0 1 0,1-1 1,0 1-1,0-1 0,0 0 0,0 1 1,4 5-1,-3-7-18,0 0 0,1-1-1,-1 0 1,1 1 0,-1-1 0,1 0 0,0 0-1,0-1 1,0 1 0,0 0 0,0-1-1,0 0 1,1 0 0,-1 0 0,0 0 0,1 0-1,-1-1 1,0 1 0,1-1 0,5 0 0,5 0-67,1-1 1,0 0-1,-1-1 1,1-1-1,-1 0 1,0-1-1,0-1 1,0 0-1,0 0 1,-1-1-1,20-13 1,-15 7-828,0-1 1,27-24-1,-28 21-1190,-1-1 0,17-24 0,-4-1-3075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5.712"/>
    </inkml:context>
    <inkml:brush xml:id="br0">
      <inkml:brushProperty name="width" value="0.025" units="cm"/>
      <inkml:brushProperty name="height" value="0.025" units="cm"/>
    </inkml:brush>
  </inkml:definitions>
  <inkml:trace contextRef="#ctx0" brushRef="#br0">99 0 9289,'0'0'11856,"-2"12"-10975,-8 39 382,-23 71-1,19-76-506,2 0-1,1 0 0,-4 55 1,15-99-743,-1-1 1,1 1-1,0 0 1,0 0 0,0 0-1,0-1 1,0 1-1,0 0 1,1 0-1,-1 0 1,0-1-1,1 1 1,0 0 0,-1 0-1,1-1 1,0 1-1,0 0 1,0-1-1,0 1 1,0-1-1,0 0 1,0 1 0,0-1-1,1 0 1,-1 1-1,3 0 1,-1-1 0,-1 0-1,1-1 1,0 1 0,0-1 0,0 0 0,0 0-1,0 0 1,0 0 0,0 0 0,-1 0 0,1-1 0,0 0-1,0 0 1,5-1 0,8-5-27,0-1 0,0 0-1,-1-1 1,17-13 0,90-80-1065,-122 101 1073,1 1 0,-1-1 1,1 1-1,-1-1 0,0 1 1,1 0-1,-1-1 0,1 1 1,0-1-1,-1 1 0,1 0 1,-1-1-1,1 1 0,-1 0 1,1 0-1,0 0 0,-1-1 1,1 1-1,-1 0 0,1 0 1,0 0-1,-1 0 0,1 0 1,1 0-1,-1 14 22,-18 40 243,9-29-73,8-24-180,-1 0 1,0 0 0,1 1 0,-1-1 0,1 0 0,0 1 0,0-1-1,-1 0 1,1 1 0,0-1 0,0 1 0,0-1 0,0 0 0,0 1-1,1-1 1,-1 0 0,0 1 0,1-1 0,-1 0 0,0 1 0,1-1-1,0 0 1,-1 0 0,1 1 0,0-1 0,0 0 0,-1 0-1,1 0 1,0 0 0,0 0 0,0 0 0,0 0 0,1 0 0,-1-1-1,0 1 1,2 1 0,1-2-10,1 1 1,-1-1-1,1 0 0,-1-1 1,1 1-1,-1-1 0,0 1 1,1-1-1,-1-1 0,8-2 1,37-16-669,-36 14 408,1 0 0,-1 1 0,1 0 0,0 1 0,25-3 0,-38 7 274,0 0-1,0 0 1,0 0 0,0 1 0,0-1 0,0 0 0,0 1 0,0-1 0,0 0 0,0 1 0,0-1 0,0 1 0,-1-1-1,1 1 1,0 0 0,0-1 0,0 1 0,-1 0 0,1 0 0,0 0 0,-1-1 0,1 1 0,-1 0 0,1 0 0,-1 0-1,1 0 1,-1 1 0,1 0 12,-1-1 0,1 0 0,0 0 0,-1 1-1,1-1 1,0 0 0,0 0 0,0 0 0,0 0-1,0 0 1,0 0 0,0 0 0,0 0 0,0 0-1,1 0 1,-1-1 0,0 1 0,1 0 0,-1-1 0,0 1-1,1-1 1,-1 1 0,1-1 0,1 0 0,5 0 9,-1 0 0,0-1 0,0 0 0,1 0 0,-1-1 0,0 0-1,-1 0 1,1-1 0,0 0 0,-1 0 0,1 0 0,7-6 0,18-9-136,-34 31-1401,-11 15 1139,6-12-600,-8 22-5393,14-26 64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6.056"/>
    </inkml:context>
    <inkml:brush xml:id="br0">
      <inkml:brushProperty name="width" value="0.025" units="cm"/>
      <inkml:brushProperty name="height" value="0.025" units="cm"/>
    </inkml:brush>
  </inkml:definitions>
  <inkml:trace contextRef="#ctx0" brushRef="#br0">10 0 14958,'0'0'12908,"6"74"-11819,-6-39-160,-6 2-480,2 3-289,3-1-128,1 1-96,-4-1-769,4-2-1153,0-9-1922,0-9-3971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338"/>
    </inkml:context>
    <inkml:brush xml:id="br0">
      <inkml:brushProperty name="width" value="0.025" units="cm"/>
      <inkml:brushProperty name="height" value="0.025" units="cm"/>
    </inkml:brush>
  </inkml:definitions>
  <inkml:trace contextRef="#ctx0" brushRef="#br0">43 119 12556,'0'0'7415,"11"-7"-7271,19-8-123,-11 7 63,-1-1 0,0-1 0,-1-1 0,0 0 0,0-2 0,20-19 0,-37 32-86,0 0 1,0 0 0,0 0-1,0 0 1,1 0 0,-1-1-1,0 1 1,0 0 0,0 0 0,0 0-1,0 0 1,0 0 0,0 0-1,0-1 1,0 1 0,1 0-1,-1 0 1,0 0 0,0 0-1,0 0 1,0 0 0,0 0 0,0 0-1,1 0 1,-1 0 0,0 0-1,0-1 1,0 1 0,0 0-1,0 0 1,1 0 0,-1 0-1,0 0 1,0 0 0,0 0 0,0 0-1,1 0 1,-1 1 0,0-1-1,0 0 1,0 0 0,0 0-1,0 0 1,1 0 0,-1 0-1,0 0 1,0 0 0,0 0-1,0 0 1,0 0 0,0 1 0,0-1-1,1 0 1,-1 0 0,0 0-1,0 0 1,0 0 0,0 0-1,0 1 1,0-1 0,0 0-1,0 0 1,0 0 0,0 0 0,0 0-1,0 1 1,2 18-210,-5 25 211,-46 365 806,48-399-687,-1 0-1,0 1 1,-1-2 0,0 1 0,0 0 0,-1 0 0,0-1-1,-8 12 1,11-19-9,-1 1 0,0 0 0,0-1 0,0 1 0,0-1 0,0 0 1,0 0-1,-1 0 0,1 0 0,-1 0 0,1 0 0,-1-1 0,0 1 0,1-1 0,-1 0 0,0 0 0,0 0 0,0 0 0,0 0 0,0-1 0,-1 1 0,1-1 0,0 0 0,0 0 0,0 0 0,0 0 1,0-1-1,0 1 0,0-1 0,0 0 0,-5-1 0,3-1-111,2 1 1,-1-1 0,0 1 0,0-1-1,1 0 1,-1 0 0,1-1-1,0 1 1,0-1 0,0 1-1,1-1 1,-1 0 0,1 0-1,0 0 1,0-1 0,1 1-1,-1 0 1,1-1 0,0 1-1,0-1 1,0 1 0,0-7 0,0 6-343,1 1 0,-1-1 1,1 0-1,0 0 1,0 0-1,1 0 0,-1 0 1,1 1-1,0-1 1,1 0-1,-1 1 1,1-1-1,0 0 0,0 1 1,0 0-1,0-1 1,1 1-1,0 0 0,0 1 1,7-8-1,45-24-7189,-24 21 1505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36.390"/>
    </inkml:context>
    <inkml:brush xml:id="br0">
      <inkml:brushProperty name="width" value="0.025" units="cm"/>
      <inkml:brushProperty name="height" value="0.025" units="cm"/>
    </inkml:brush>
  </inkml:definitions>
  <inkml:trace contextRef="#ctx0" brushRef="#br0">1 1 19442,'0'0'11884,"0"29"-17233,5-38-2755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2.263"/>
    </inkml:context>
    <inkml:brush xml:id="br0">
      <inkml:brushProperty name="width" value="0.025" units="cm"/>
      <inkml:brushProperty name="height" value="0.025" units="cm"/>
    </inkml:brush>
  </inkml:definitions>
  <inkml:trace contextRef="#ctx0" brushRef="#br0">269 0 8712,'0'0'5830,"-54"65"-5542,35-27-160,-9 3 64,4 5-32,-2 2 97,-2-2-65,-2-2-96,8-4-64,3-6 32,6-10-224,7-15-897,6-17-3427,6-22-65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2.641"/>
    </inkml:context>
    <inkml:brush xml:id="br0">
      <inkml:brushProperty name="width" value="0.025" units="cm"/>
      <inkml:brushProperty name="height" value="0.025" units="cm"/>
    </inkml:brush>
  </inkml:definitions>
  <inkml:trace contextRef="#ctx0" brushRef="#br0">205 162 352,'6'-32'3854,"5"-51"0,-10 36 4843,-1 75-8410,0-1 0,1 1 0,2-1 0,1 1 0,1-1 0,2 0 0,14 40 0,31 42-197,-65-112-4460,-19-13 3194,-7-7 975,1-2 0,-59-50 0,73 53 1438,2-1-1,-29-37 1,64 61 380,70 34-726,-31-13-362,107 32 0,-51-31-783,-34-14-3058,-28-9-2630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215"/>
    </inkml:context>
    <inkml:brush xml:id="br0">
      <inkml:brushProperty name="width" value="0.025" units="cm"/>
      <inkml:brushProperty name="height" value="0.025" units="cm"/>
    </inkml:brush>
  </inkml:definitions>
  <inkml:trace contextRef="#ctx0" brushRef="#br0">102 64 13965,'0'0'5974,"-3"12"-5755,-23 84-78,9-28 1652,-38 99-1,82-278-20,0 15-2097,14-104-1,-48 275-21,6-66 304,1 0-1,0 0 1,0 0-1,1 0 1,0 0 0,1-1-1,4 15 1,-4-20 49,-1-1 0,1 0 0,-1 0 0,1 0-1,0 0 1,0 0 0,0 0 0,0 0 0,0 0 0,0-1 0,1 1 0,-1-1 0,1 0-1,-1 1 1,1-1 0,-1 0 0,1-1 0,-1 1 0,1 0 0,0-1 0,-1 0 0,1 1-1,0-1 1,0 0 0,-1 0 0,1-1 0,0 1 0,0 0 0,-1-1 0,1 0 0,-1 1-1,1-1 1,4-2 0,2-1 21,1 0 0,-1 0 0,1-1 0,-1 0 0,-1-1 0,1 0 0,12-11 0,-3-2 25,-1 0 0,24-35-1,-57 112-430,7-30 382,1 0 0,1 0 0,2 1 0,0-1 0,2 1 0,1 0 0,2 0 0,3 36 0,-2-63-20,-1 0 1,0 0-1,1 0 0,0-1 1,-1 1-1,1 0 0,0 0 1,0-1-1,0 1 1,0 0-1,1-1 0,-1 1 1,0-1-1,1 0 0,-1 1 1,1-1-1,-1 0 1,3 2-1,-3-3-197,0 0-1,0 1 1,0-1 0,-1 0-1,1 0 1,0 1 0,0-1-1,0 0 1,0 0 0,0 0-1,0 0 1,0 0 0,0 0-1,0-1 1,0 1 0,0 0 0,0 0-1,0-1 1,0 1 0,0 0-1,0-1 1,0 1 0,-1-1-1,1 0 1,1 0 0,12-16-6224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591"/>
    </inkml:context>
    <inkml:brush xml:id="br0">
      <inkml:brushProperty name="width" value="0.025" units="cm"/>
      <inkml:brushProperty name="height" value="0.025" units="cm"/>
    </inkml:brush>
  </inkml:definitions>
  <inkml:trace contextRef="#ctx0" brushRef="#br0">0 178 10570,'0'0'6347,"11"-2"-4745,8-3-1311,0 0 0,-1-1 0,1-1 0,-1-1-1,17-10 1,-23 11-112,0 0 1,-1-1-1,1 0 0,-1-1 0,-1 0 0,0 0 0,0-1 1,15-21-1,-24 29-89,0 1 1,0 0-1,0 0 1,0-1-1,-1 1 1,1 0-1,0-1 1,-1 1 0,1-1-1,-1 1 1,1-1-1,-1 1 1,0-1-1,0 1 1,0-3-1,0 3-45,0 1 0,-1 0-1,1-1 1,0 1-1,-1 0 1,1 0-1,-1-1 1,1 1 0,-1 0-1,1 0 1,0 0-1,-1-1 1,1 1-1,-1 0 1,1 0 0,-1 0-1,1 0 1,-1 0-1,1 0 1,-1 0-1,1 0 1,-1 0 0,1 0-1,-1 0 1,1 1-1,-1-1 1,1 0-1,0 0 1,-1 0 0,0 1-1,-4 1 28,-1 1-1,1-1 1,0 1-1,0 1 1,0-1-1,-8 7 1,-2 6 42,1 0 0,0 1 0,-21 35 0,30-43-70,0 1 0,0-1 0,1 1 0,1 0 0,-1 1 1,2-1-1,-1 1 0,1-1 0,0 20 0,2-29-46,0 0 1,0 0 0,0 1 0,0-1-1,1 0 1,-1 0 0,0 0 0,1 0-1,-1 0 1,1 0 0,-1 0-1,1 0 1,0 0 0,-1 0 0,1 0-1,0 0 1,0 0 0,0-1 0,0 1-1,-1 0 1,1-1 0,0 1-1,0 0 1,0-1 0,0 1 0,1-1-1,-1 1 1,0-1 0,0 0 0,0 0-1,0 1 1,0-1 0,0 0-1,1 0 1,-1 0 0,0 0 0,0 0-1,0 0 1,0-1 0,0 1 0,1 0-1,0-1 1,4 0-105,0 0 0,-1-1 0,1 1 0,-1-1 0,1 0 0,-1-1 0,6-3 1,-3 1-1277,0-1 0,-1-1 0,0 1 1,0-1-1,6-8 0,9-15-6850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4.942"/>
    </inkml:context>
    <inkml:brush xml:id="br0">
      <inkml:brushProperty name="width" value="0.025" units="cm"/>
      <inkml:brushProperty name="height" value="0.025" units="cm"/>
    </inkml:brush>
  </inkml:definitions>
  <inkml:trace contextRef="#ctx0" brushRef="#br0">152 1 12011,'0'0'9519,"-9"0"-9295,5 0-183,0 0 0,0 0 0,0 0 1,0 1-1,1-1 0,-1 1 0,0 0 0,0 0 0,0 1 0,1-1 1,-1 1-1,1 0 0,-1 0 0,1 0 0,0 0 0,-1 0 0,1 1 1,0-1-1,1 1 0,-1 0 0,0 0 0,1 0 0,-3 4 1,-5 6 251,0 1 1,-15 27 0,23-36-260,0-1 1,0 1 0,0-1-1,1 1 1,0-1 0,0 1-1,0 0 1,0-1 0,1 1-1,-1 0 1,1 0 0,1 0 0,-1 0-1,1-1 1,0 6 0,0-9-29,0 0 0,0 0 0,0 0 0,0 0 0,0 0 0,0 0 0,0 0 0,0 0 0,0-1 0,0 1 0,0 0 0,1-1 0,-1 1 0,0-1 0,0 1 0,1-1 0,-1 1 0,0-1 0,1 0 0,-1 0 0,0 0 0,1 0 0,-1 0 0,0 0 0,1 0 0,2-1 0,37-7-62,-33 3-188,0 1 0,-1-1 0,1 0 0,-1 0 0,0-1 0,0 0 0,6-7 0,39-51-5587,-22 24 445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5.273"/>
    </inkml:context>
    <inkml:brush xml:id="br0">
      <inkml:brushProperty name="width" value="0.025" units="cm"/>
      <inkml:brushProperty name="height" value="0.025" units="cm"/>
    </inkml:brush>
  </inkml:definitions>
  <inkml:trace contextRef="#ctx0" brushRef="#br0">153 0 10602,'0'0'2835,"-9"11"-1816,-6 7-234,1 1 0,1 1 0,1 0-1,-13 26 1,9-8 761,8-24-1079,1 1 1,1 0 0,0 0 0,1 0 0,0 1 0,1 0 0,1 0 0,1 0 0,-1 21 0,4-36-461,0 0 0,-1-1 0,1 1 0,0 0 0,-1-1 0,1 1 1,0 0-1,0-1 0,0 1 0,0-1 0,0 0 0,-1 1 1,1-1-1,0 1 0,0-1 0,0 0 0,0 0 0,0 0 0,0 0 1,0 0-1,0 0 0,0 0 0,0 0 0,0 0 0,0 0 0,0 0 1,0 0-1,0-1 0,0 1 0,0 0 0,1-1 0,33-10 186,-15-1-537,0 0 0,-1-2-1,23-20 1,-30 24 461,-22 45 999,5-25-1133,1 1 0,0 0 0,1 0-1,0 1 1,0-1 0,2 1 0,-1-1 0,1 14-1,7-24-7493,1-5 673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5.906"/>
    </inkml:context>
    <inkml:brush xml:id="br0">
      <inkml:brushProperty name="width" value="0.025" units="cm"/>
      <inkml:brushProperty name="height" value="0.025" units="cm"/>
    </inkml:brush>
  </inkml:definitions>
  <inkml:trace contextRef="#ctx0" brushRef="#br0">93 0 11691,'0'0'4719,"-8"9"-3149,4-5-1460,-50 64 2784,50-64-2740,1 1-1,0 0 1,1 0-1,-1 0 1,1 0-1,0 1 0,0-1 1,0 1-1,1-1 1,0 1-1,0-1 1,1 1-1,-1 0 1,2 10-1,-1-15-140,1-1 0,0 1 0,-1 0 0,1 0-1,0-1 1,0 1 0,0 0 0,0-1 0,0 1 0,0-1 0,0 1 0,0-1 0,0 0 0,0 1-1,0-1 1,0 0 0,0 0 0,0 1 0,0-1 0,0 0 0,0 0 0,0 0 0,0 0-1,0-1 1,0 1 0,0 0 0,0 0 0,2-1 0,33-8 222,-19 0-561,0 0 0,-1-1 1,0-1-1,-1 0 0,0-1 1,-1-1-1,25-28 0,-52 56 2423,9-11-2031,0 1-1,0-1 1,0 0-1,1 1 1,-1 0 0,1 0-1,0 0 1,1 0-1,-1 1 1,1-1-1,0 1 1,0-1 0,1 1-1,-1 7 1,4-12-49,0-1 1,1 1-1,-1-1 1,0 0-1,1 0 1,-1 0-1,1 0 0,-1 0 1,0 0-1,5-1 1,7-7-334,0 1 0,-1-2-1,0 0 1,0 0 0,-1-1 0,0-1 0,-1 0 0,19-24 0,-44 118 812,14-81-463,-1 0 0,1 0 1,-1 0-1,1 0 0,0 0 0,0 0 0,0 0 1,0 0-1,1-1 0,-1 1 0,0 0 0,1 0 1,-1 0-1,1 0 0,0 0 0,0 0 0,0-1 1,-1 1-1,2 0 0,-1-1 0,0 1 0,0 0 1,0-1-1,1 0 0,-1 1 0,1-1 0,-1 0 1,1 0-1,3 2 0,-2-2 1,1 0-1,0 0 1,0-1-1,-1 1 1,1-1-1,0 0 1,0 0-1,0 0 1,-1-1-1,1 1 1,0-1-1,0 0 1,-1 0-1,1 0 1,5-3-1,4-3-109,0-1-1,0-1 0,-1 0 1,0 0-1,-1-1 1,0-1-1,10-12 0,1 0 28,-20 22 402,-4 3-309,0-1 1,0 1 0,0-1 0,1 1 0,-1 0 0,1 0 0,-1 0-1,1 0 1,0 0 0,-1 0 0,1 0 0,0 0 0,1 1 0,-1-1-1,0 3 1,-2 1 28,0 0-83,1-3-17,0 1 0,0 0-1,0-1 1,1 1 0,-1 0 0,1 0 0,0 1 0,0-1 0,0 0-1,1 0 1,0 0 0,-1 0 0,2 9 0,-1-13-45,1 0 1,-1 0-1,0 1 1,0-1-1,1 0 1,-1 0-1,0 0 1,1 0-1,-1 0 1,0 1-1,1-1 0,-1 0 1,1 0-1,-1 0 1,0 0-1,1 0 1,-1 0-1,0 0 1,1 0-1,-1 0 1,0 0-1,1 0 0,-1-1 1,0 1-1,1 0 1,-1 0-1,0 0 1,1 0-1,-1 0 1,0-1-1,1 1 1,-1 0-1,0 0 1,1-1-1,-1 1 0,0 0 1,0 0-1,0-1 1,1 1-1,-1 0 1,0-1-1,0 1 1,1-1-1,11-12-2866,1-9-2448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6.350"/>
    </inkml:context>
    <inkml:brush xml:id="br0">
      <inkml:brushProperty name="width" value="0.025" units="cm"/>
      <inkml:brushProperty name="height" value="0.025" units="cm"/>
    </inkml:brush>
  </inkml:definitions>
  <inkml:trace contextRef="#ctx0" brushRef="#br0">27 1 5894,'0'0'15855,"-4"9"-15428,-15 32-299,18-40-169,1 1 0,-1 0-1,1 0 1,0-1 0,-1 1 0,1 0 0,0 0 0,0 0 0,0-1 0,0 1 0,0 0-1,0 0 1,1-1 0,-1 1 0,1 0 0,-1 0 0,1-1 0,0 1 0,-1-1 0,1 1-1,0 0 1,0-1 0,0 1 0,0-1 0,0 0 0,1 1 0,-1-1 0,0 0 0,1 0-1,-1 0 1,1 0 0,-1 0 0,1 0 0,-1 0 0,1 0 0,0-1 0,-1 1 0,1-1-1,0 1 1,-1-1 0,3 1 0,7 1-1545,0 1 0,0-2 0,0 1 0,18-1 0,-1-4-1940,-14-2 4500,-14 5-834,0 0-1,0 0 1,0 0-1,1 0 1,-1 0-1,0 0 0,0 0 1,0-1-1,0 1 1,0 0-1,1 0 1,-1 0-1,0 0 0,0 0 1,0 0-1,0-1 1,0 1-1,0 0 1,0 0-1,0 0 0,0 0 1,1 0-1,-1-1 1,0 1-1,0 0 1,0 0-1,0 0 0,0-1 1,0 1-1,0 0 1,0 0-1,0 0 1,0 0-1,0-1 0,0 1 1,0 0-1,-1 0 1,1 0-1,0 0 1,0 0-1,0-1 0,0 1 1,0 0-1,0 0 1,0 0-1,0 0 1,0 0-1,-1-1 0,1 1 1,-13-3 4999,-4 11-3443,-11 16-1353,25-21 123,-23 35 558,25-36-1017,0 0-1,0 0 1,0 0-1,0 0 0,1 0 1,-1 0-1,1 0 1,-1 0-1,1 0 0,0 0 1,0 0-1,0 1 1,0-1-1,0 0 0,0 0 1,1 0-1,-1 0 1,1 0-1,-1 0 0,2 3 1,0-4-67,0 0 1,0 0-1,0-1 1,0 1-1,1 0 1,-1-1-1,0 1 1,1-1-1,-1 0 1,0 0-1,0 0 1,1 0 0,-1 0-1,5-1 1,2 0-37,-9 3 123,0-1-1,0 0 0,0 1 1,0-1-1,0 0 0,-1 1 1,1-1-1,0 0 0,-1 1 1,1-1-1,-1 0 0,0 0 1,1 0-1,-2 2 0,-40 32 2245,39-33-2386,1 0 1,-1 0 0,1-1 0,-1 1 0,0-1 0,0 0 0,1 0 0,-1 0 0,0 0 0,0 0 0,0-1 0,0 1 0,0-1-1,0 0 1,0 0 0,-5 0 0,8-1-159,0 1-1,-1 0 1,1-1 0,0 1-1,-1 0 1,1-1 0,0 1-1,0-1 1,-1 1-1,1-1 1,0 1 0,0 0-1,0-1 1,-1 1-1,1-1 1,0 1 0,0-1-1,0 1 1,0-1 0,0 1-1,0-1 1,0 1-1,0-1 1,0 1 0,0-1-1,1 0 1,-1-2-1757,0-15-6896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7.404"/>
    </inkml:context>
    <inkml:brush xml:id="br0">
      <inkml:brushProperty name="width" value="0.025" units="cm"/>
      <inkml:brushProperty name="height" value="0.025" units="cm"/>
    </inkml:brush>
  </inkml:definitions>
  <inkml:trace contextRef="#ctx0" brushRef="#br0">30 7 6438,'0'0'18546,"2"-4"-18570,-2 6 325,-3 2-43,-20 49 1600,22-50-1816,0-1 0,0 1 1,0 0-1,1 0 0,-1-1 1,1 1-1,0 0 0,-1 0 1,1 0-1,0 0 0,1 0 0,-1 0 1,1-1-1,-1 1 0,1 0 1,1 5-1,2-7-39,-1 1 1,0-1-1,1 0 0,-1 0 1,1 0-1,-1-1 0,1 1 1,-1-1-1,1 1 0,0-1 1,-1 0-1,1-1 0,-1 1 1,1-1-1,6-1 0,2-2-138,0-1-1,-1 0 0,1-1 1,-1 0-1,-1-1 0,1 0 1,-1 0-1,10-11 0,42-26-47,-88 107 1069,29-63-895,-1 1-1,1-1 0,0 1 0,0-1 1,0 0-1,-1 0 0,1 0 0,0 0 0,0-1 1,0 1-1,4-2 0,48-24-1332,-47 21 1160,0 1 1,0 0 0,0 0 0,0 1 0,1-1-1,-1 2 1,1-1 0,16-1 0,-25 29 987,-9-1-268,7-21-505,0 0 0,1 1 0,-1-1 1,1 0-1,0 1 0,0-1 0,0 1 1,0 0-1,1-1 0,0 1 0,-1-1 1,1 1-1,1 6 0,1-9-66,1 0-1,-1-1 1,0 1-1,1-1 0,-1 0 1,0 1-1,1-1 1,-1 0-1,0-1 1,1 1-1,-1 0 1,0-1-1,4 0 0,1-1-209,-1 0-1,1-1 0,-1 1 1,0-1-1,9-6 0,48-42-6765,-7 5 3208,-55 45 4788,-1 11 2052,-1-10-2903,1 1 0,0 0-1,0-1 1,-1 1 0,1 0 0,0 0 0,0-1 0,0 1-1,0 0 1,0 0 0,0-1 0,0 1 0,0 0 0,0 0-1,0-1 1,1 1 0,-1 0 0,0-1 0,0 1 0,1 0-1,-1 0 1,0-1 0,1 1 0,-1-1 0,1 1 0,-1 0-1,1-1 1,-1 1 0,1-1 0,-1 1 0,1-1 0,-1 1-1,1-1 1,0 0 0,-1 1 0,1-1 0,0 0-1,-1 1 1,1-1 0,0 0 0,0 0 0,-1 0 0,1 1-1,0-1 1,0 0 0,-1 0 0,1 0 0,1 0 0,-5 0 142,0 1 1,0 0 0,0 0 0,0 1-1,0-1 1,1 0 0,-1 1-1,1 0 1,-1 0 0,1 0 0,-1 0-1,-2 3 1,3-3-286,0 0-1,1-1 1,-1 1 0,1 0 0,-1 0 0,1 0-1,0 0 1,0 0 0,0 0 0,0 0 0,0 1-1,0-1 1,1 0 0,-1 0 0,1 1 0,-1-1-1,1 1 1,0-1 0,0 0 0,0 1-1,0 2 1,1-4 9,0 0 1,0 0-1,0 0 0,0 0 0,0-1 0,0 1 1,0 0-1,0-1 0,0 1 0,1-1 0,-1 1 1,0-1-1,0 1 0,0-1 0,1 0 0,-1 1 1,0-1-1,1 0 0,-1 0 0,0 0 0,0 0 1,1 0-1,0-1 0,33-2-145,-21-1-182,1 0 1,-1-2-1,0 1 1,0-2-1,26-16 1,27-12-495,-85 79 1866,17-41-994,-1 1 0,0-1 1,0 1-1,1 0 1,0-1-1,0 1 1,0 0-1,0 0 1,0 6-1,2-9-47,-1 0-1,0 0 1,1 0-1,-1 0 1,1 0 0,0 0-1,-1 0 1,1 0 0,0 0-1,-1 0 1,1-1-1,0 1 1,0 0 0,0 0-1,0-1 1,0 1 0,0 0-1,0-1 1,0 1-1,0-1 1,0 0 0,0 1-1,0-1 1,0 0 0,0 1-1,0-1 1,1 0 0,-1 0-1,0 0 1,0 0-1,0 0 1,0 0 0,0-1-1,2 1 1,13-2-341,-1 0 1,0-1-1,0 0 0,0-2 1,0 1-1,-1-2 0,27-13 1,33-12-1313,-74 31 1640,-1 0 0,1 1 0,0-1 0,0 0 0,0 1 1,-1-1-1,1 0 0,0 1 0,0-1 0,0 0 0,0 1 0,0-1 0,0 1 0,0-1 1,0 0-1,0 1 0,0-1 0,0 0 0,0 1 0,0-1 0,0 1 0,0-1 0,0 0 1,0 1-1,1-1 0,-1 0 0,0 1 0,0-1 0,0 0 0,1 1 0,-1-1 1,0 0-1,0 0 0,1 1 0,-1-1 0,0 0 0,0 0 0,1 1 0,-1-1 0,0 0 1,1 0-1,-1 0 0,0 0 0,1 0 0,-1 1 0,0-1 0,1 0 0,-1 0 0,1 0 1,-1 0-1,0 0 0,1 0 0,-1 0 0,0 0 0,1 0 0,-1 0 0,0 0 1,1 0-1,-1-1 0,1 1 0,-1 0 0,0 0 0,1 0 0,-1 0 0,1-1 0,-18 27-2880,6-16-1934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7.702"/>
    </inkml:context>
    <inkml:brush xml:id="br0">
      <inkml:brushProperty name="width" value="0.025" units="cm"/>
      <inkml:brushProperty name="height" value="0.025" units="cm"/>
    </inkml:brush>
  </inkml:definitions>
  <inkml:trace contextRef="#ctx0" brushRef="#br0">57 42 13997,'0'0'8712,"-8"3"-8973,5-2 257,1-1 0,0 1 0,-1 0 0,1 0 0,-1 0 0,1 0 0,0 0 0,0 0 0,0 1 0,0-1 0,0 1 0,0-1 0,0 1 0,0 0 0,0 0 0,1 0 1,-1 0-1,1 0 0,0 0 0,-1 0 0,1 0 0,0 1 0,0-1 0,0 0 0,1 1 0,-1-1 0,1 1 0,-1-1 0,1 1 0,0-1 0,0 1 0,0-1 0,0 1 0,1 4 0,-1-6 13,1-1 0,0 1 0,0 0 1,0-1-1,0 1 0,0-1 0,0 1 0,0-1 0,0 1 0,0-1 0,0 1 1,0-1-1,0 0 0,1 0 0,-1 0 0,0 0 0,0 0 0,0 0 0,0 0 1,0 0-1,0 0 0,1 0 0,-1 0 0,0-1 0,0 1 0,0 0 0,0-1 1,2 0-1,32-12 393,-19 3-288,-1-1-1,1 0 0,-2-1 1,0 0-1,16-19 0,-12 13-29,-14 18-411,-4 9-64,-4 10-124,-11 16 366,-9 21 111,23-52-235,0-1 0,0 1 0,0-1 0,1 1 0,-1 0 0,1-1-1,0 1 1,0-1 0,0 1 0,1 0 0,-1-1 0,2 7 0,-1-10 178,-1 1 0,1 0 0,-1-1 1,1 1-1,0-1 0,-1 0 0,1 1 0,0-1 1,-1 1-1,1-1 0,0 0 0,-1 0 0,1 1 1,0-1-1,0 0 0,-1 0 0,1 0 0,0 0 1,0 0-1,-1 0 0,1 0 0,0 0 1,0 0-1,-1 0 0,1 0 0,0 0 0,0-1 1,-1 1-1,1 0 0,0-1 0,23-8-655,-1-11-1038,1-8-2088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7.748"/>
    </inkml:context>
    <inkml:brush xml:id="br0">
      <inkml:brushProperty name="width" value="0.025" units="cm"/>
      <inkml:brushProperty name="height" value="0.025" units="cm"/>
    </inkml:brush>
  </inkml:definitions>
  <inkml:trace contextRef="#ctx0" brushRef="#br0">36 0 15567,'5'0'3331,"-5"5"-1089,0 12-961,0 5 32,0 1-640,-5 4-385,-5 0-192,9-1-224,-9-3-1569,3-4-1955,-1-5-2401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8.411"/>
    </inkml:context>
    <inkml:brush xml:id="br0">
      <inkml:brushProperty name="width" value="0.025" units="cm"/>
      <inkml:brushProperty name="height" value="0.025" units="cm"/>
    </inkml:brush>
  </inkml:definitions>
  <inkml:trace contextRef="#ctx0" brushRef="#br0">48 1 16464,'0'0'7399,"-5"9"-7165,-1 4-149,0 1-1,1-1 0,0 1 0,1 0 0,1 0 0,0 0 0,-1 23 0,6-36-144,1 0 0,0 0 1,0 0-1,-1 0 0,1 0 0,0-1 0,0 1 0,0-1 0,0 0 0,0 0 1,0 0-1,0 0 0,5-2 0,-1 2-106,12 0-420,-8-1 348,-1 1 1,1 0-1,-1 1 1,17 3-1,-25-4 239,0 0-1,0 1 1,0 0-1,0-1 0,-1 1 1,1 0-1,0 0 1,0 0-1,-1 0 0,1 0 1,0 0-1,-1 1 1,1-1-1,-1 0 1,0 1-1,1-1 0,-1 1 1,0 0-1,0-1 1,0 1-1,0 0 0,0 0 1,0 0-1,-1 0 1,1-1-1,-1 1 1,1 0-1,-1 0 0,1 4 1,-2-1 290,1 1 1,-1-1-1,1 0 0,-1 0 1,-1 0-1,1 1 1,-1-1-1,0 0 1,0-1-1,0 1 0,-1 0 1,0-1-1,0 1 1,0-1-1,0 0 0,-1 0 1,-5 5-1,6-6-247,0 0 0,0 0 0,-1-1-1,0 1 1,0-1 0,1 1 0,-1-1-1,0-1 1,-1 1 0,1-1 0,0 1 0,0-1-1,-1 0 1,1 0 0,-1-1 0,1 0-1,0 1 1,-1-2 0,1 1 0,-1 0 0,-7-3-1,10 3-282,0-1 0,0 0 0,0 0 0,0 0 0,1 0 0,-1 0-1,0 0 1,1 0 0,-1 0 0,1-1 0,-1 1 0,1-1 0,-1 1 0,-1-4-1,-10-28-8563,7 5-1383</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8.851"/>
    </inkml:context>
    <inkml:brush xml:id="br0">
      <inkml:brushProperty name="width" value="0.025" units="cm"/>
      <inkml:brushProperty name="height" value="0.025" units="cm"/>
    </inkml:brush>
  </inkml:definitions>
  <inkml:trace contextRef="#ctx0" brushRef="#br0">29 93 12236,'0'0'11034,"8"-10"-10452,3-1-509,-7 7-64,1-1 1,-1 1-1,0-1 1,0 0 0,-1 0-1,0 0 1,5-8-1,-3-8-528,-5 21 528,-1-1 0,1 1 0,0 0 0,0-1 0,0 1-1,-1 0 1,1 0 0,0-1 0,0 1 0,-1 0 0,1 0 0,0 0 0,-1 0-1,1-1 1,0 1 0,-1 0 0,1 0 0,0 0 0,-1 0 0,1 0-1,0 0 1,-1 0 0,1 0 0,0 0 0,-1 0 0,1 0 0,0 0 0,-1 0-1,1 0 1,0 0 0,-1 0 0,0 0 0,-1 1 52,-1 0-1,1 0 1,-1 0-1,1 1 1,-1-1-1,1 1 1,0-1-1,0 1 1,0 0-1,0 0 1,0 0-1,-3 3 1,0 2-18,0 0-1,0 1 1,1-1 0,0 1-1,0 0 1,0 0 0,1 0 0,1 1-1,0-1 1,0 1 0,0-1-1,1 1 1,0 0 0,1-1 0,1 17-1,-1-24-37,1 1 0,-1-1 0,1 1-1,0-1 1,-1 1 0,1-1 0,0 0-1,0 1 1,0-1 0,0 0 0,0 0-1,0 0 1,1 0 0,-1 0 0,0 0-1,0 0 1,1 0 0,-1 0 0,1-1-1,-1 1 1,0 0 0,1-1 0,-1 1-1,1-1 1,0 0 0,-1 0 0,1 1 0,-1-1-1,1 0 1,-1 0 0,1 0 0,0-1-1,-1 1 1,1 0 0,-1 0 0,1-1-1,-1 1 1,2-2 0,4 1 22,0-1 0,0 0-1,-1-1 1,1 0 0,-1 0 0,0 0 0,9-6 0,1-5-51,0 0 0,-2-1 0,1 0 0,-2-2-1,14-20 1,-27 36 12,0 1 0,1-1-1,-1 1 1,0-1 0,0 1 0,1-1-1,-1 1 1,0-1 0,1 1-1,-1-1 1,0 1 0,1-1-1,-1 1 1,1 0 0,-1-1-1,1 1 1,-1 0 0,1-1-1,-1 1 1,1 0 0,-1-1-1,1 1 1,-1 0 0,1 0-1,0 0 1,4 12-259,-4 34 39,-1-37 287,0 101 281,0-109-336,0 0-1,0 0 1,0 0 0,0-1-1,0 1 1,1 0 0,-1 0-1,0 0 1,0 0 0,1 0-1,-1 0 1,1-1 0,-1 1-1,1 0 1,-1 0 0,1 0-1,-1-1 1,1 1 0,0 0-1,-1-1 1,1 1 0,0-1-1,-1 1 1,1-1 0,0 1-1,0-1 1,0 1 0,-1-1-1,1 0 1,0 1 0,0-1-1,0 0 1,0 0 0,0 0-1,0 0 1,0 0 0,0 0-1,-1 0 1,1 0 0,2 0-1,-1 0-128,0-1 1,0 0-1,0 1 0,-1-1 0,1 0 0,0 0 0,0 0 1,-1 0-1,1 0 0,0 0 0,-1 0 0,1-1 0,-1 1 1,0-1-1,1 1 0,-1-1 0,2-2 0,9-25-5108,1-7-4863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184"/>
    </inkml:context>
    <inkml:brush xml:id="br0">
      <inkml:brushProperty name="width" value="0.025" units="cm"/>
      <inkml:brushProperty name="height" value="0.025" units="cm"/>
    </inkml:brush>
  </inkml:definitions>
  <inkml:trace contextRef="#ctx0" brushRef="#br0">0 1 10666,'0'0'1666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561"/>
    </inkml:context>
    <inkml:brush xml:id="br0">
      <inkml:brushProperty name="width" value="0.025" units="cm"/>
      <inkml:brushProperty name="height" value="0.025" units="cm"/>
    </inkml:brush>
  </inkml:definitions>
  <inkml:trace contextRef="#ctx0" brushRef="#br0">94 0 12364,'0'0'4511,"-9"1"-3780,-10 2-479,-46 4 2747,65-7-2065,0 0-888,0 0 0,0-1 0,0 1-1,0 0 1,0-1 0,0 1 0,0 0-1,0-1 1,0 1 0,0 0 0,0 0 0,0-1-1,0 1 1,0 0 0,1-1 0,-1 1-1,0 0 1,0 0 0,0-1 0,0 1 0,1 0-1,-1 0 1,0 0 0,0-1 0,1 1-1,-1 0 1,0 0 0,0 0 0,1 0 0,-1 0-1,0-1 1,1 1 0,-1 0 0,0 0-1,0 0 1,1 0 0,-1 0 0,1 0 0,2-1-2349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49.909"/>
    </inkml:context>
    <inkml:brush xml:id="br0">
      <inkml:brushProperty name="width" value="0.025" units="cm"/>
      <inkml:brushProperty name="height" value="0.025" units="cm"/>
    </inkml:brush>
  </inkml:definitions>
  <inkml:trace contextRef="#ctx0" brushRef="#br0">191 187 3203,'0'0'18001,"1"-8"-15732,-1 5-2227,1 2 34,-1 0-1,1-1 0,-1 1 0,1-1 0,-1 1 0,0-1 1,0 1-1,0-1 0,0 1 0,0-1 0,0 1 0,0-1 1,0 1-1,-1 0 0,1-1 0,-1 1 0,1-1 0,-1 1 1,1 0-1,-1-1 0,0 1 0,1 0 0,-1 0 0,0-1 1,0 1-1,0 0 0,0 0 0,0 0 0,0 0 0,-1 0 1,1 0-1,0 1 0,0-1 0,-1 0 0,1 1 0,0-1 1,-1 0-1,1 1 0,-1 0 0,1-1 0,0 1 0,-1 0 1,1 0-1,-1 0 0,1 0 0,-1 0 0,1 0 1,-1 0-1,-2 1 0,-3 0-74,0-1 0,0 2 0,0-1 0,0 1 0,0 0 0,1 1 0,-1-1 0,1 1 0,-1 1 0,1-1 0,0 1 0,0 0-1,-8 8 1,9-8 10,1-1 0,0 2 0,0-1 0,0 0 0,0 1-1,1 0 1,0 0 0,0 0 0,0 0 0,0 0-1,1 0 1,0 1 0,0-1 0,1 1 0,-1 0-1,1 0 1,0 6 0,1-12-8,0 0 0,0 1-1,0-1 1,0 0 0,0 1 0,0-1 0,0 0 0,0 1-1,0-1 1,0 0 0,0 0 0,0 1 0,1-1 0,-1 0-1,0 0 1,0 1 0,0-1 0,1 0 0,-1 0 0,0 1-1,0-1 1,0 0 0,1 0 0,-1 0 0,0 0-1,1 1 1,-1-1 0,0 0 0,0 0 0,1 0 0,-1 0-1,0 0 1,1 0 0,-1 0 0,0 0 0,0 0 0,1 0-1,-1 0 1,18-3 120,14-14 71,-3-6-143,-2-1-1,0-2 1,-2-1 0,-1 0 0,-1-2-1,-1-1 1,21-39 0,-60 103-2,1 1 0,2 1 0,2 1 0,-10 46 0,21-73-37,-1-2 12,1 0 0,1 1-1,-1-1 1,1 0 0,2 14 0,-2-21-29,1 0 0,-1 1 0,0-1 0,1 1-1,-1-1 1,1 0 0,0 0 0,-1 1 0,1-1 0,0 0 0,0 0 0,0 0 0,0 0 0,0 0 0,0 0 0,0 0 0,0 0 0,0 0 0,0-1 0,1 1-1,-1 0 1,0-1 0,0 1 0,1-1 0,-1 1 0,0-1 0,1 0 0,-1 1 0,1-1 0,-1 0 0,0 0 0,1 0 0,-1 0 0,1 0 0,-1 0 0,0-1 0,1 1-1,-1 0 1,2-2 0,2 1-273,-1-1-1,1 1 1,-1-1 0,0 0-1,0-1 1,0 1-1,0-1 1,0 0 0,-1 0-1,1 0 1,5-7-1,29-44-8097,-22 20 197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0.444"/>
    </inkml:context>
    <inkml:brush xml:id="br0">
      <inkml:brushProperty name="width" value="0.025" units="cm"/>
      <inkml:brushProperty name="height" value="0.025" units="cm"/>
    </inkml:brush>
  </inkml:definitions>
  <inkml:trace contextRef="#ctx0" brushRef="#br0">17 23 6566,'0'0'4468,"-3"11"-976,-2 3-2237,-4 19 452,10 0 2821,-1-32-4428,0 0 0,0-1 1,1 1-1,-1-1 1,1 1-1,-1 0 1,1-1-1,-1 1 1,1-1-1,-1 1 1,1-1-1,-1 1 1,1-1-1,-1 0 1,1 1-1,0-1 1,-1 0-1,1 1 1,0-1-1,-1 0 1,1 0-1,0 0 1,0 1-1,-1-1 1,1 0-1,0 0 1,-1 0-1,1 0 1,0 0-1,0 0 1,-1-1-1,1 1 1,0 0-1,-1 0 1,1 0-1,0-1 1,-1 1-1,1 0 1,0-1-1,-1 1 0,1 0 1,0-2-1,30-15 1852,-26 11-1709,1 0 0,-2 0 0,1-1 0,7-12 0,-11 16-172,1 1-1,-1-1 1,0 0-1,0 1 1,0-1-1,-1 0 1,1 0-1,-1 0 0,1 0 1,-1 0-1,0 1 1,0-1-1,0 0 1,0 0-1,-1 0 1,0-4-1,0 6-81,1 1-1,0-1 1,-1 1 0,1 0-1,0-1 1,-1 1 0,1 0-1,-1-1 1,1 1 0,-1 0-1,1-1 1,-1 1 0,1 0-1,-1 0 1,1-1 0,-1 1-1,1 0 1,-1 0 0,1 0-1,-1 0 1,1 0 0,-1 0-1,0 0 1,1 0 0,-1 0-1,1 0 1,-1 0 0,1 0-1,-1 0 1,1 0 0,-1 1-1,0-1 1,1 0 0,-1 0-1,1 1 1,0-1 0,-2 1-1,-17 12-283,-14 34 289,32-44 9,-1 0 0,1 0 0,-1 0 0,1 0 0,0 0 0,0 0 0,0 0 0,0 0 0,1 0 0,-1 1 1,1-1-1,0 0 0,0 0 0,0 1 0,1 3 0,1-6 1,-1 0 1,0 0 0,0 0 0,1 0-1,-1-1 1,1 1 0,-1-1-1,1 1 1,-1-1 0,1 1-1,-1-1 1,1 0 0,0 1 0,-1-1-1,1 0 1,-1 0 0,1-1-1,-1 1 1,1 0 0,0 0-1,1-1 1,37-6-2,-27 1-161,0 0 0,-1 0-1,16-11 1,-19 11-30,0 1 0,0-1 0,1 1 0,0 1 1,0 0-1,20-5 0,-30 9 169,1 0 0,-1 0 0,1 1 1,0-1-1,-1 0 0,1 1 0,-1-1 0,1 0 0,-1 1 0,0-1 0,1 1 1,-1-1-1,1 1 0,-1-1 0,0 1 0,1-1 0,-1 1 0,0 0 1,0-1-1,1 1 0,-1-1 0,0 1 0,0-1 0,0 1 0,0 0 0,0-1 1,0 1-1,0 0 0,0-1 0,0 1 0,0-1 0,0 2 0,-1 28 143,1-25-52,-4 26 329,2-25-329,1 0-1,0 1 0,1-1 0,-1 0 0,1 0 0,0 1 0,1-1 0,1 10 0,-1-15-61,0 0 1,-1-1 0,1 1-1,0 0 1,0-1-1,0 1 1,0-1-1,0 1 1,0-1-1,0 1 1,0-1 0,0 0-1,0 1 1,1-1-1,-1 0 1,0 0-1,0 0 1,0 0-1,0 0 1,0 0 0,0 0-1,0 0 1,0-1-1,1 1 1,-1 0-1,0-1 1,1 0-1,31-11 133,51-53-1497,-37 26 108,-47 39 1238,0 0-1,0 0 1,0 0 0,1 0-1,-1 0 1,0 0 0,0 0 0,0 0-1,0 0 1,0 0 0,0 0-1,0 0 1,0 0 0,1 0 0,-1-1-1,0 1 1,0 0 0,0 0-1,0 0 1,0 0 0,0 0 0,0 0-1,1 0 1,-1 0 0,0 0-1,0 0 1,0 1 0,0-1-1,0 0 1,0 0 0,0 0 0,1 0-1,-1 0 1,0 0 0,0 0-1,0 0 1,0 0 0,0 0 0,0 0-1,0 0 1,0 0 0,0 0-1,0 1 1,0-1 0,1 0 0,-1 0-1,0 0 1,0 0 0,0 0-1,0 0 1,0 0 0,0 1 0,0-1-1,0 0 1,0 0 0,0 0-1,0 0 1,0 0 0,0 0 0,0 1-1,-1 12-193,-4 15 216,-11 32 187,14-33-3787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3.093"/>
    </inkml:context>
    <inkml:brush xml:id="br0">
      <inkml:brushProperty name="width" value="0.025" units="cm"/>
      <inkml:brushProperty name="height" value="0.025" units="cm"/>
    </inkml:brush>
  </inkml:definitions>
  <inkml:trace contextRef="#ctx0" brushRef="#br0">33 101 12684,'-1'0'334,"-22"17"5443,23-17-5643,-1 0 0,1 0 1,-1 1-1,1-1 1,-1 0-1,1 1 0,-1-1 1,1 1-1,-1-1 1,1 1-1,0-1 1,-1 0-1,1 1 0,0-1 1,-1 1-1,1 0 1,0-1-1,-1 1 0,1-1 1,0 1-1,0-1 1,0 1-1,0 0 1,0-1-1,0 1 0,-1-1 1,1 1-1,1 0 1,-1-1-1,0 1 0,0-1 1,0 1-1,0 0 1,0-1-1,0 1 1,1-1-1,-1 1 0,0-1 1,0 1-1,1 0 1,2 0-5,-1 0-1,0-1 1,0 1 0,0-1 0,0 1 0,0-1 0,1 0 0,-1 0-1,0 0 1,0 0 0,0 0 0,0-1 0,1 1 0,-1-1 0,0 1-1,0-1 1,0 0 0,0 0 0,0 0 0,0 0 0,0 0 0,2-2-1,40-27 445,-1-16-335,-40 43-362,0-1 0,0 0 1,-1 1-1,1-1 1,-1 0-1,0 0 0,0-1 1,-1 1-1,1 0 0,-1-1 1,1-6-1,-21 37-2247,11-14 2341,1 0 1,0 0 0,1 1-1,0 0 1,1 0-1,1 1 1,0-1-1,-4 26 1,8-38 17,0 0 0,0 0 1,0 0-1,0 0 0,0 0 1,0 1-1,0-1 0,0 0 1,0 0-1,1 0 0,-1 0 1,0 0-1,1 0 0,-1 0 1,1 0-1,-1 0 0,1 0 1,0 0-1,-1 0 0,1 0 1,0 0-1,0-1 0,-1 1 1,1 0-1,0 0 1,0-1-1,0 1 0,0-1 1,1 1-1,2 1 25,-1-2-1,0 1 1,1 0 0,-1-1 0,1 1-1,-1-1 1,1 0 0,-1 0 0,7-1-1,3-2 38,1 1 0,-1-2 0,26-10 0,20-18-612,-46 23 517,1 1 0,0 1 0,23-9 0,-36 17 46,0 0 0,0 0 0,0 0 0,-1 0 0,1 0 0,0 0-1,-1 0 1,1 1 0,-1-1 0,1 0 0,-1 0 0,0 1 0,0-1-1,1 0 1,-1 1 0,0-1 0,0 0 0,0 1 0,0-1 0,-1 0 0,1 2-1,-1 36 514,-1-21-316,1-14-136,1-1-1,-1 1 1,1-1-1,0 0 1,0 1 0,0-1-1,1 1 1,-1-1-1,2 5 1,-1-6-30,0-1 0,0 0 0,0 0 0,0 0 1,0 0-1,0 0 0,1 0 0,-1 0 0,0 0 0,1 0 0,-1 0 1,0-1-1,1 1 0,-1-1 0,1 1 0,-1-1 0,1 1 0,-1-1 1,1 0-1,0 0 0,-1 0 0,1 0 0,-1 0 0,1 0 0,1 0 0,7-1-40,0-1-1,-1 1 0,1-1 1,-1-1-1,0 0 0,0 0 0,0-1 1,0 0-1,0-1 0,10-7 0,15-6-638,-33 18 619,-1 0 0,1 0 0,-1 0-1,1 0 1,-1 1 0,1-1 0,-1 0-1,1 0 1,-1 1 0,0-1 0,1 0 0,-1 1-1,1-1 1,-1 0 0,0 1 0,1-1 0,-1 1-1,0-1 1,0 0 0,1 1 0,-1-1 0,0 1-1,0-1 1,1 1 0,-1-1 0,0 1 0,0-1-1,0 1 1,0-1 0,0 1 0,0-1-1,0 1 1,0-1 0,0 1 0,0-1 0,0 1-1,0-1 1,0 1 0,-1 0 0,1 33-3686,0-27 112,0 1-3094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4.765"/>
    </inkml:context>
    <inkml:brush xml:id="br0">
      <inkml:brushProperty name="width" value="0.025" units="cm"/>
      <inkml:brushProperty name="height" value="0.025" units="cm"/>
    </inkml:brush>
  </inkml:definitions>
  <inkml:trace contextRef="#ctx0" brushRef="#br0">196 134 9833,'-5'-1'1102,"1"0"0,0 0-1,-1 0 1,1 1 0,-1-1 0,1 1-1,0 0 1,-8 1 0,5 1-712,0-1-1,0 1 1,0 0 0,0 1 0,0 0 0,1 0 0,-1 0 0,-7 6 0,7-4-386,1 0-1,-1 0 1,1 1 0,0-1 0,0 1 0,1 1 0,-1-1-1,1 1 1,1 0 0,-1 0 0,1 1 0,-4 11-1,7-18 13,0 1 0,1-1 0,-1 0 0,1 1 0,0-1 0,-1 0 0,1 1 0,0-1 0,0 0-1,0 1 1,0-1 0,0 0 0,0 1 0,0-1 0,1 1 0,-1-1 0,0 0 0,1 1 0,-1-1 0,1 0-1,-1 0 1,1 1 0,1 1 0,-1-2 5,0-1 1,1 1-1,-1 0 0,0-1 0,1 1 0,-1-1 1,1 1-1,-1-1 0,0 0 0,1 1 0,-1-1 1,1 0-1,-1 0 0,1 0 0,-1 0 0,1 0 1,2-1-1,5-1 89,0 0 1,-1-1 0,1 0-1,-1 0 1,0-1-1,8-5 1,1-1-64,-1 0 1,0-2-1,-1 0 0,-1 0 1,0-1-1,-1-1 0,0-1 1,-1 0-1,0 0 0,-1-1 1,-1-1-1,-1 1 0,-1-2 0,11-27 1,-16 21 174,-11 30-109,-16 34-299,17-26 169,1 0-1,0 1 0,1-1 1,1 1-1,0 0 1,1 1-1,1-1 0,0 0 1,1 29-1,1-42 14,1 0 1,-1 0-1,0 0 0,1 1 0,-1-1 0,1 0 0,0 0 1,0 0-1,0 0 0,0-1 0,0 1 0,0 0 1,0 0-1,0-1 0,1 1 0,-1 0 0,1-1 1,0 0-1,-1 1 0,1-1 0,2 2 0,-1-2 5,1 1 0,-1-1-1,1 0 1,-1 0 0,1 0 0,0-1-1,-1 1 1,1-1 0,0 0-1,0 0 1,4-1 0,1 0 1,0 0 0,0-1 0,0 0 1,0-1-1,0 0 0,-1 0 0,1-1 0,-1 0 1,9-7-1,-6 2 32,0-1 0,-1-1 1,0 0-1,-1 0 0,-1 0 1,13-22-1,-26 44-79,0 1 1,1 0-1,0 0 1,-2 16-1,5-27 51,1 1 0,-1 0 0,1-1 0,0 1 0,-1 0 0,1 0 0,0 0 0,0-1 0,0 1 0,0 0 0,1 0 0,-1 0 0,0-1 0,1 1 0,-1 0-1,1 0 1,0-1 0,0 1 0,-1-1 0,1 1 0,0 0 0,0-1 0,0 0 0,1 1 0,-1-1 0,0 0 0,0 1 0,1-1 0,-1 0 0,1 0 0,-1 0 0,1 0 0,-1 0 0,1-1 0,0 1 0,-1 0 0,1-1-1,0 1 1,0-1 0,1 1 0,5-1 46,-1 0 0,1-1 0,-1 1 0,1-1 0,-1-1-1,0 1 1,0-1 0,0-1 0,0 1 0,0-1 0,0 0 0,0-1 0,-1 1-1,0-1 1,0-1 0,0 1 0,0-1 0,-1 0 0,1-1 0,-1 1-1,-1-1 1,1 0 0,-1 0 0,0 0 0,0-1 0,-1 1 0,4-10-1,-30 50-622,21-30 571,1-1 1,0 0-1,0 1 0,0-1 1,0 1-1,1-1 0,-1 1 0,1 0 1,0-1-1,0 1 0,0-1 1,1 1-1,-1 0 0,3 6 1,-2-8 17,0 0 0,0-1 1,0 1-1,0 0 1,1-1-1,-1 1 0,1-1 1,-1 0-1,1 1 1,0-1-1,-1 0 1,1 0-1,0 0 0,0 0 1,0 0-1,0 0 1,0-1-1,0 1 1,0-1-1,0 1 0,0-1 1,0 0-1,0 0 1,0 0-1,0 0 1,2 0-1,-1 0-96,-1 0 0,0-1 1,0 1-1,0 0 0,0-1 0,0 1 0,0-1 0,0 1 1,0-1-1,0 0 0,0 0 0,0 0 0,0 0 0,0 0 1,0-1-1,-1 1 0,3-3 0,-1 1-708,-1 0 0,1-1-1,-1 1 1,0-1 0,0 0-1,0 0 1,-1 0 0,2-6 0,6-21-7638</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5.144"/>
    </inkml:context>
    <inkml:brush xml:id="br0">
      <inkml:brushProperty name="width" value="0.025" units="cm"/>
      <inkml:brushProperty name="height" value="0.025" units="cm"/>
    </inkml:brush>
  </inkml:definitions>
  <inkml:trace contextRef="#ctx0" brushRef="#br0">1 1 10794,'0'0'11019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143"/>
    </inkml:context>
    <inkml:brush xml:id="br0">
      <inkml:brushProperty name="width" value="0.025" units="cm"/>
      <inkml:brushProperty name="height" value="0.025" units="cm"/>
    </inkml:brush>
  </inkml:definitions>
  <inkml:trace contextRef="#ctx0" brushRef="#br0">92 1 10410,'0'0'2087,"-7"10"-10,-5 14-1308,1 0-1,1 1 1,1 0 0,1 1-1,1 0 1,-5 41 0,7-33-556,-6 74 252,13-108-417,0 1 1,0-1-1,0-1 0,0 1 1,0 0-1,0 0 1,-1-1-1,1 1 0,0-1 1,0 1-1,0-1 0,-1 0 1,1 0-1,0 0 1,2-2-1,61-57 347,-64 60-420,0 0-1,-1 1 1,1-1 0,0 0 0,-1 0-1,1 1 1,0-1 0,-1 0 0,1 1-1,0-1 1,-1 1 0,1-1 0,-1 1-1,1-1 1,-1 1 0,1-1 0,-1 1-1,1-1 1,-1 1 0,0 0 0,1-1-1,-1 1 1,0 0 0,1-1-1,-1 1 1,0 0 0,0 0 0,0-1-1,0 1 1,0 0 0,1-1 0,-1 1-1,0 0 1,-1 0 0,1 0 0,5 32 21,-5-31 6,0 1 0,0-1 0,1 1 0,-1 0 1,1-1-1,-1 0 0,1 1 0,0-1 0,0 1 0,0-1 0,2 4 0,-2-5-255,-1-1-1,1 1 1,0 0-1,-1-1 1,1 1 0,0 0-1,0-1 1,0 1-1,-1-1 1,1 1-1,0-1 1,0 0-1,0 1 1,0-1-1,0 0 1,0 0 0,0 1-1,0-1 1,0 0-1,0 0 1,0 0-1,0 0 1,0 0-1,0-1 1,0 1-1,0 0 1,0 0 0,0-1-1,0 1 1,0 0-1,-1-1 1,1 1-1,0-1 1,1 0-1,9-9-4390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5.826"/>
    </inkml:context>
    <inkml:brush xml:id="br0">
      <inkml:brushProperty name="width" value="0.025" units="cm"/>
      <inkml:brushProperty name="height" value="0.025" units="cm"/>
    </inkml:brush>
  </inkml:definitions>
  <inkml:trace contextRef="#ctx0" brushRef="#br0">24 1 8136,'0'0'14312,"-3"10"-13997,-3 14-15,1 0 0,1 0 1,-2 39-1,6-62-288,0 0 0,0-1 0,0 1 0,1 0 0,-1-1 0,0 1 1,0 0-1,0-1 0,1 1 0,-1-1 0,0 1 0,1 0 0,-1-1 0,1 1 0,-1-1 0,0 1 0,1-1 0,-1 0 0,1 1 1,-1-1-1,1 1 0,-1-1 0,1 0 0,0 1 0,-1-1 0,1 0 0,-1 0 0,1 1 0,0-1 0,0 0 0,30 1 372,24-14-64,-32 3-297,-14 5-96,0 1 1,0 0 0,0 1 0,1 0 0,-1 1-1,1-1 1,13 0 0,-22 4 71,0-1 0,0 1 0,0-1 0,0 1 0,0-1 0,0 1 0,0 0 0,0 0 0,0-1 0,0 1 0,0 0 0,-1 0 0,1 0 0,0 0 0,-1 0 0,1 0 0,0 0 0,-1 0 0,0 0 0,1 1 0,-1-1 0,0 0 0,1 0 0,-1 0 0,0 0 0,0 1 0,0-1 0,0 0 0,0 0 0,0 0 0,-1 2 0,1-1 32,0 0 1,0 0-1,0 0 0,0 0 0,1-1 0,-1 1 0,0 0 0,1 0 0,-1 0 1,1-1-1,0 1 0,-1 0 0,1-1 0,0 1 0,0 0 0,0-1 1,0 1-1,1-1 0,-1 0 0,0 1 0,1-1 0,-1 0 0,3 2 1,0-2 20,0 0 0,0 0 0,-1-1 1,1 1-1,0-1 0,0 0 1,0 0-1,0 0 0,0-1 0,0 0 1,0 1-1,0-1 0,0 0 1,5-3-1,48-31-865,-37 21-87,-21 41-4099,-1-17-636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172"/>
    </inkml:context>
    <inkml:brush xml:id="br0">
      <inkml:brushProperty name="width" value="0.025" units="cm"/>
      <inkml:brushProperty name="height" value="0.025" units="cm"/>
    </inkml:brush>
  </inkml:definitions>
  <inkml:trace contextRef="#ctx0" brushRef="#br0">1 0 12684,'0'0'7815,"56"53"-25463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549"/>
    </inkml:context>
    <inkml:brush xml:id="br0">
      <inkml:brushProperty name="width" value="0.025" units="cm"/>
      <inkml:brushProperty name="height" value="0.025" units="cm"/>
    </inkml:brush>
  </inkml:definitions>
  <inkml:trace contextRef="#ctx0" brushRef="#br0">116 135 12620,'0'0'6929,"-10"3"-6219,5-2-622,-1 1 1,0 0-1,1 0 0,-1 0 1,1 1-1,0 0 0,0 0 0,0 0 1,0 1-1,1-1 0,-1 1 0,1 0 1,0 0-1,0 1 0,0 0 1,1-1-1,-1 1 0,1 0 0,1 0 1,-1 1-1,1-1 0,-1 1 0,2-1 1,-1 1-1,0 0 0,1-1 1,-1 10-1,3-14-74,-1 0 0,0-1 1,1 1-1,-1 0 0,0-1 1,1 1-1,-1-1 0,1 1 1,-1-1-1,1 1 0,-1-1 0,1 0 1,-1 1-1,1-1 0,-1 1 1,1-1-1,0 0 0,-1 0 1,1 1-1,-1-1 0,1 0 0,0 0 1,-1 0-1,1 0 0,0 1 1,-1-1-1,1 0 0,0 0 1,0 0-1,-1-1 0,1 1 0,0 0 1,-1 0-1,1 0 0,-1 0 1,2-1-1,27-7 738,-19 2-677,0 0 0,0-1-1,-1-1 1,0 0 0,0 0-1,-1 0 1,0-1 0,6-10 0,8-11 117,20-40 0,-7-13 102,-45 99-311,0 1 1,1 0-1,0 0 1,2 1-1,0 0 1,1 0-1,0 0 1,2 1 0,0 0-1,1 0 1,0 19-1,3-36 21,0-1 0,0 0 1,0 0-1,0 0 0,0 0 0,0 1 0,0-1 1,1 0-1,-1 0 0,0 0 0,1 0 0,-1 0 0,1 0 1,-1 0-1,1 0 0,-1 0 0,1 0 0,0 0 1,-1 0-1,1 0 0,0 0 0,0 0 0,0-1 0,0 1 1,0 0-1,2 1 0,-1-2 14,0 1 0,0-1 0,1 0 0,-1 0 0,0 1 0,0-1 0,1-1 0,-1 1 1,0 0-1,0 0 0,0-1 0,1 1 0,1-2 0,4-1 41,0 0 0,0-1 0,0 0 0,0 0 0,-1-1 0,9-7 1,-6 3 57,-1 0 0,0 0 1,-1-1-1,0 0 1,12-21-1,-30 97 1228,10-61-1300,0-1-1,0 0 0,0 0 1,1 0-1,0 1 0,0-1 1,2 5-1,-3-8-103,0 0 0,1 0 1,-1 0-1,0-1 0,1 1 0,-1 0 1,1-1-1,-1 1 0,0 0 0,1-1 0,0 1 1,-1-1-1,1 1 0,-1-1 0,1 1 1,0-1-1,-1 1 0,1-1 0,0 1 1,0-1-1,-1 0 0,1 0 0,0 1 1,0-1-1,-1 0 0,1 0 0,0 0 0,0 0 1,0 0-1,-1 0 0,1 0 0,0 0 1,0 0-1,0 0 0,-1 0 0,1 0 1,0-1-1,0 1 0,-1 0 0,1-1 0,0 1 1,0-1-1,-1 1 0,1 0 0,0-1 1,-1 1-1,2-2 0,14-19-9966,-7 6-1538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6.913"/>
    </inkml:context>
    <inkml:brush xml:id="br0">
      <inkml:brushProperty name="width" value="0.025" units="cm"/>
      <inkml:brushProperty name="height" value="0.025" units="cm"/>
    </inkml:brush>
  </inkml:definitions>
  <inkml:trace contextRef="#ctx0" brushRef="#br0">0 1 12684,'0'0'13068,"54"47"-15662,-37-36-481,-6-3-1730,8 0-1825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7.367"/>
    </inkml:context>
    <inkml:brush xml:id="br0">
      <inkml:brushProperty name="width" value="0.025" units="cm"/>
      <inkml:brushProperty name="height" value="0.025" units="cm"/>
    </inkml:brush>
  </inkml:definitions>
  <inkml:trace contextRef="#ctx0" brushRef="#br0">17 176 4548,'0'0'2739,"7"3"85,-2-1-2262,-1 0 0,1 0 1,-1 0-1,0 1 0,0 0 0,0 0 0,0 0 1,5 5-1,-8-7-289,0 1 0,0 0 0,0-1 0,-1 1 1,1-1-1,0 1 0,-1 0 0,1 0 0,-1-1 0,1 1 0,-1 0 1,0 0-1,0 0 0,0-1 0,0 1 0,0 0 0,0 0 0,0 0 1,-1-1-1,1 1 0,0 0 0,-1 0 0,0-1 0,1 1 0,-1 0 1,0-1-1,0 1 0,0-1 0,0 1 0,-3 2 0,-13 17 1381,-17 22-107,33-41-1543,-1 0 0,1 0-1,0-1 1,0 1 0,0 0 0,0 0 0,1 0-1,-1 0 1,0 1 0,1-1 0,0 0-1,-1 0 1,1 0 0,0 0 0,0 0 0,0 1-1,0-1 1,1 4 0,1-5 17,0-1 0,1 1 0,-1-1 0,0 1 0,0-1 0,1 0 0,-1 1 0,0-1 0,0 0 1,1-1-1,-1 1 0,0 0 0,0-1 0,1 1 0,-1-1 0,0 0 0,0 1 0,3-3 0,5-2 0,-1-1-1,0-1 1,0 0-1,-1 0 1,0 0-1,0-1 1,-1-1-1,10-12 1,-6 6 199,-1-1 1,0-1-1,-1 1 0,8-22 1,-17 40-205,-1 0 0,0 0 0,1 0 0,0-1 0,-1 1 1,1 0-1,0 0 0,0 0 0,0 0 0,0 0 0,0 0 0,1 0 1,-1 0-1,0-1 0,1 1 0,0 0 0,-1 0 0,1 0 1,0-1-1,0 1 0,0 0 0,0-1 0,0 1 0,0-1 0,0 1 1,1-1-1,-1 1 0,1-1 0,-1 0 0,1 0 0,-1 0 0,1 0 1,0 0-1,-1 0 0,1 0 0,0-1 0,0 1 0,-1 0 0,1-1 1,4 1-1,1-1 0,0-1 1,0 0-1,1-1 1,-1 1 0,0-1-1,0 0 1,0-1-1,-1 0 1,1 0-1,0 0 1,9-8 0,2-2 35,0-2 1,22-22 0,-66 99-709,22-53 517,0 1 1,1 0 0,0-1 0,0 1-1,1 0 1,1 1 0,-1-1 0,2 0-1,0 20 1,1-30 59,-1 0 0,0 0 0,1 1 0,-1-1 0,0 0 0,1 0 0,-1 0 0,1 0 0,-1 0 0,0 0-1,1 0 1,-1 0 0,1 0 0,-1 0 0,0 0 0,1 0 0,-1 0 0,0 0 0,1 0 0,-1 0 0,1-1 0,-1 1 0,0 0 0,1 0 0,-1 0 0,0-1 0,1 1 0,-1 0-1,0 0 1,0-1 0,1 1 0,-1 0 0,0-1 0,0 1 0,1 0 0,-1-1 0,0 1 0,0 0 0,0-1 0,0 1 0,1-1 0,12-14-1817,6-18-3756,0 1 0,19-51 0,-14 2 3183,-17 40 5812,-5 0 4225,-13 84-4451,11-38-3396,0 0 1,0 1-1,0-1 0,1 0 0,-1 1 0,1-1 0,1 0 0,-1 0 0,1 0 0,0 0 0,0 0 0,0 0 0,1 0 0,-1 0 0,1-1 0,0 0 1,1 1-1,-1-1 0,1 0 0,0-1 0,0 1 0,0-1 0,0 0 0,1 1 0,-1-2 0,1 1 0,8 3 0,16 6-5321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7.856"/>
    </inkml:context>
    <inkml:brush xml:id="br0">
      <inkml:brushProperty name="width" value="0.025" units="cm"/>
      <inkml:brushProperty name="height" value="0.025" units="cm"/>
    </inkml:brush>
  </inkml:definitions>
  <inkml:trace contextRef="#ctx0" brushRef="#br0">122 167 8840,'0'0'15263,"-9"2"-15146,2 0-50,1 0-1,0 0 0,0 0 1,0 1-1,1 0 0,-1 0 0,1 1 1,-1 0-1,1 0 0,0 0 1,1 0-1,-1 1 0,1-1 1,0 1-1,0 1 0,0-1 1,1 0-1,-1 1 0,1 0 1,1-1-1,-1 1 0,1 0 1,0 1-1,0-1 0,-1 11 1,3-16-58,0-1 0,0 1 0,0 0 1,0 0-1,0-1 0,0 1 1,0 0-1,0-1 0,0 1 1,0 0-1,0 0 0,0-1 1,1 1-1,-1 0 0,0-1 1,0 1-1,1 0 0,-1-1 0,0 1 1,1 0-1,-1-1 0,1 1 1,-1-1-1,1 1 0,-1-1 1,1 1-1,-1-1 0,1 1 1,0-1-1,-1 0 0,1 1 1,0-1-1,-1 0 0,2 1 0,0-1 19,0 0-1,1 0 1,-1 0-1,0-1 1,0 1-1,1 0 1,-1-1-1,0 0 1,0 1-1,0-1 1,3-2-1,4-1 51,0-1 0,0 0 1,-1-1-1,11-9 0,25-30-205,-1-1 0,-3-2 1,56-87-1,-121 174 195,16-27-37,0 0-1,1 1 0,1 0 1,0 0-1,1 1 0,0 0 0,1 0 1,0 0-1,1 1 0,1-1 1,-2 28-1,4-41-24,1 0 0,0 0 0,0 0 0,0 0-1,1 0 1,-1 0 0,0 0 0,0 0 0,0 0 0,1 0 0,-1 0 0,1 0-1,-1 0 1,1 0 0,-1 0 0,1 0 0,-1-1 0,1 1 0,0 0 0,-1 0-1,1-1 1,0 1 0,0 0 0,0-1 0,-1 1 0,1-1 0,0 1 0,0-1-1,1 1 1,1 0 30,0-1 0,0 1-1,0-1 1,0 0 0,0 0-1,-1 0 1,1 0 0,0-1-1,0 1 1,4-2 0,4-1 87,0-1 0,-1 0 1,0-1-1,18-10 0,-10 4-37,-1-1-1,0-1 0,-1-1 1,0 0-1,-1-1 1,18-22-1,-32 36 807,-3 4-835,1-1 0,0 1 1,-1 0-1,1 0 1,-1 0-1,0-1 0,0 1 1,-4 3-1,-2 4-18,0 1-26,0 1 1,1 0-1,1 0 0,-1 0 1,2 1-1,0 0 0,0 0 1,1 0-1,-2 18 0,6-30-74,0-1 0,1 1-1,-1-1 1,0 1 0,1-1-1,-1 0 1,0 1-1,1-1 1,-1 0 0,1 1-1,-1-1 1,1 0 0,-1 0-1,1 1 1,-1-1 0,1 0-1,-1 0 1,1 0-1,-1 0 1,1 0 0,-1 0-1,1 0 1,-1 0 0,1 0-1,-1 0 1,1 0 0,-1 0-1,1 0 1,-1 0 0,1 0-1,0-1 1,20-4-4574,-5-8-2038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9.135"/>
    </inkml:context>
    <inkml:brush xml:id="br0">
      <inkml:brushProperty name="width" value="0.025" units="cm"/>
      <inkml:brushProperty name="height" value="0.025" units="cm"/>
    </inkml:brush>
  </inkml:definitions>
  <inkml:trace contextRef="#ctx0" brushRef="#br0">1 342 9257,'0'0'17638,"9"-1"-16912,1 0-591,-1-1 0,1 1 0,-1-2 0,1 0 0,-1 0 1,0 0-1,0-1 0,0-1 0,-1 1 0,0-1 0,0-1 0,0 0 0,0 0 1,-1 0-1,8-10 0,-14 9-169,-12 7-126,-14 10 28,18-4 127,0 0 0,1 1 0,-1 0 0,1 0 0,1 0 0,-1 1 0,1-1 0,1 1 0,-1 1 0,1-1 0,1 1 0,0-1 0,0 1 0,0 0 0,1 0 0,-1 14 0,3-22 12,1 0 0,-1 0-1,1-1 1,0 1 0,-1 0 0,1-1 0,-1 1 0,1 0 0,0-1 0,0 1 0,-1-1 0,1 1 0,0-1-1,0 1 1,0-1 0,0 0 0,-1 0 0,1 1 0,0-1 0,0 0 0,0 0 0,0 0 0,0 0-1,0 0 1,0 0 0,0 0 0,-1 0 0,1 0 0,0 0 0,0 0 0,0-1 0,0 1 0,0 0-1,1-1 1,34-11 259,-16 4-189,-16 18 65,-4-9-138,0-1 1,0 1 0,0 0 0,1 0 0,-1 0 0,0 0 0,0 0 0,1-1 0,-1 1 0,0 0-1,1 0 1,-1 0 0,1-1 0,-1 1 0,1 0 0,-1-1 0,1 1 0,-1 0 0,1-1 0,0 1-1,-1-1 1,1 1 0,0-1 0,0 1 0,-1-1 0,1 1 0,0-1 0,0 0 0,0 1 0,0-1-1,-1 0 1,1 0 0,0 0 0,0 0 0,1 0 0,2 0 24,-1 0 0,0-1 1,1 1-1,-1-1 0,0 0 0,1 0 1,-1 0-1,0-1 0,0 1 0,0-1 0,0 0 1,0 1-1,0-2 0,-1 1 0,4-3 1,42-45-115,-31 30 70,26-31-257,-3-3 1,-3-1-1,41-78 0,-65 109 158,-12 23 115,0 0-1,-1 1 1,1-1-1,0 0 0,-1 0 1,1 0-1,-1 0 1,1 0-1,-1 0 1,1-1-1,-1 1 0,0 0 1,0 0-1,1 0 1,-1 0-1,0 0 1,0-1-1,0 1 1,0 0-1,0 0 0,-1-2 1,0 3-6,0 0-1,1 0 1,-1 0 0,0-1 0,0 1 0,0 0 0,0 1-1,0-1 1,0 0 0,1 0 0,-1 0 0,0 0-1,0 1 1,0-1 0,0 0 0,1 1 0,-1-1-1,0 0 1,0 1 0,0 0 0,-46 32-115,29-14 157,0 0 0,1 1 0,1 1 0,2 1 0,0 0 0,1 1-1,1 0 1,1 1 0,1 0 0,-11 43 0,20-64-34,0 1 0,0-1 0,1 1 1,-1 0-1,1-1 0,0 1 0,0 0 0,0-1 0,0 1 0,1 0 1,-1-1-1,1 1 0,0-1 0,0 1 0,0-1 0,1 1 0,-1-1 1,1 0-1,0 1 0,0-1 0,4 6 0,-1-6-5,-1 0 0,0-1 0,1 1 0,0-1 0,0 0-1,0 0 1,0 0 0,0-1 0,0 0 0,0 0 0,0 0 0,0-1 0,1 1 0,9-2-1,-7 1 12,-1-2-1,1 1 1,-1-1-1,0 0 1,1 0-1,-1-1 1,0 0-1,-1 0 1,1-1-1,0 0 1,-1 0 0,11-9-1,8-9 32,36-38 0,-47 45-44,17-17-17,-1-1 0,-2-1-1,27-45 1,-54 78 17,0 0-1,0-1 1,0 1 0,0 0 0,-1 0-1,1-1 1,0 1 0,-1 0 0,0-1-1,1 1 1,-1 0 0,0-1 0,1 1-1,-1-1 1,0 1 0,0 0 0,0-4-1,-1 5-1,1 0 0,-1-1-1,1 1 1,-1 0 0,0-1 0,1 1-1,-1 0 1,1 0 0,-1 0-1,1 0 1,-1-1 0,0 1-1,1 0 1,-1 0 0,0 0-1,1 0 1,-1 0 0,1 0-1,-1 1 1,0-1 0,1 0 0,-1 0-1,1 0 1,-1 1 0,1-1-1,-2 1 1,-5 2-39,0 0 0,1 0-1,-1 1 1,1 0 0,-7 6 0,3-1 69,1 0 0,1 1 0,0 0-1,0 0 1,1 1 0,0 0 0,1 0 0,0 1 0,1 0 0,0 0 0,1 0-1,0 0 1,1 1 0,1-1 0,0 1 0,-1 21 0,3-32-18,0 0 0,0 0 0,1 0 1,-1 0-1,0 0 0,1 0 0,0 0 1,-1 0-1,1 0 0,0 0 0,0 0 1,0-1-1,0 1 0,0 0 0,1-1 1,-1 1-1,0-1 0,1 1 0,-1-1 1,1 0-1,3 2 0,-1 0 8,0-2 0,0 1 0,0 0 0,1-1 0,-1 0-1,1 0 1,-1 0 0,0-1 0,8 1 0,-1-1-19,-1-1 0,0 0-1,1 0 1,-1-1 0,0 0 0,0-1 0,0 0-1,12-6 1,-6 1-139,0-1-1,-1-1 0,0-1 1,-1 0-1,0 0 0,0-2 1,-2 0-1,1 0 0,16-24 1,-29 36 158,1 1 1,-1-1-1,1 1 1,-1-1 0,0 1-1,1-1 1,-1 1-1,0-1 1,0 0 0,1 1-1,-1-1 1,0 1-1,0-1 1,0 0 0,0 1-1,0-1 1,0 0-1,1 1 1,-2-1 0,1 0-1,0 1 1,0-1-1,0 1 1,0-1 0,0 0-1,0 1 1,-1-2-1,-15 2 262,-23 20-154,25-9-79,0 1 1,1 1-1,0 1 1,-12 17-1,21-26-46,0 1-1,0-1 1,0 1-1,1 0 1,0 0-1,1 1 1,-1-1 0,1 0-1,0 1 1,1 0-1,-1-1 1,1 1-1,1 0 1,-1 10-1,2-15-36,0 0 1,-1 0-1,1-1 0,0 1 0,0 0 1,0-1-1,1 1 0,-1-1 0,0 1 1,0-1-1,1 0 0,-1 1 0,1-1 1,-1 0-1,1 0 0,0 0 0,-1 0 1,1 0-1,0-1 0,0 1 0,0 0 1,-1-1-1,1 1 0,3-1 0,-2 1-405,0 0 1,0-1-1,0 1 0,-1-1 0,1 0 0,0 0 0,0 0 0,0 0 0,0 0 0,0-1 0,-1 1 0,1-1 0,0 0 0,0 0 1,-1 0-1,5-2 0,0-9-5449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2:59.687"/>
    </inkml:context>
    <inkml:brush xml:id="br0">
      <inkml:brushProperty name="width" value="0.025" units="cm"/>
      <inkml:brushProperty name="height" value="0.025" units="cm"/>
    </inkml:brush>
  </inkml:definitions>
  <inkml:trace contextRef="#ctx0" brushRef="#br0">23 98 8104,'0'0'252,"-1"0"0,1 1 1,0-1-1,0 0 0,-1 1 1,1-1-1,0 0 0,0 0 1,0 1-1,0-1 0,-1 0 1,1 1-1,0-1 0,0 0 1,0 1-1,0-1 1,0 0-1,0 1 0,0-1 1,0 1-1,0-1 0,0 0 1,0 1-1,0-1 0,0 0 1,0 1-1,1-1 0,-1 0 1,0 1-1,0-1 0,0 0 1,0 1-1,1-1 0,-1 0 1,0 0-1,0 1 0,0-1 1,1 0-1,-1 0 0,1 1 1,18 2 4761,-16-3-4650,0 0 0,0-1 0,0 1 0,0-1 0,0 0 0,0 1 0,-1-1 0,1 0 0,0-1 0,0 1 0,-1 0 0,1-1 0,2-1 0,25-43 1515,-28 43-1972,-1 1 0,1 0-1,-1-1 1,0 1-1,0-1 1,0 0 0,0 1-1,-1-1 1,1 0-1,-1 0 1,1 1-1,-1-1 1,0 0 0,0 0-1,0 0 1,-1 1-1,0-5 1,-3 6-147,-1 1-1,0 0 1,0 0 0,1 0 0,-1 0 0,-8 2-1,-38 23 329,49-25-250,0 1-1,0 0 1,0 0-1,0 1 0,0-1 1,1 0-1,-1 0 1,0 1-1,1 0 0,-1-1 1,1 1-1,-1 0 1,1-1-1,0 1 1,0 0-1,0 0 0,0 0 1,0 0-1,0 0 1,0 0-1,1 0 0,-1 4 1,10-3-6761,-7-3 5187,9 0-6688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0.925"/>
    </inkml:context>
    <inkml:brush xml:id="br0">
      <inkml:brushProperty name="width" value="0.025" units="cm"/>
      <inkml:brushProperty name="height" value="0.025" units="cm"/>
    </inkml:brush>
  </inkml:definitions>
  <inkml:trace contextRef="#ctx0" brushRef="#br0">235 14 14350,'1'0'246,"-1"-1"1,0 1-1,0-1 1,0 1-1,0-1 1,0 1-1,-1-1 1,1 1-1,0-1 1,0 1-1,0-1 1,0 1-1,-1-1 1,1 1-1,0-1 1,0 1-1,-1-1 1,1 1-1,0-1 1,-1 1-1,1 0 1,0-1-1,-1 1 1,1 0-1,-1-1 1,1 1-1,0 0 1,-1-1-1,1 1 1,-1 0-1,1 0 1,-1 0-1,1-1 1,-1 1-1,1 0 1,-1 0-1,0 0 1,-27 7 1412,-23 24-2404,27-14 772,-41 40-1,59-52-35,1 1 0,0 0 0,0 0 0,0 0 0,1 1 0,0 0 0,0 0 0,0 0 0,1 0 0,0 0 0,1 1 0,-3 11 0,5-17-2,0-1 0,0 1 0,1-1 0,-1 0 0,1 1 0,-1-1 0,1 0 0,-1 1 0,1-1 0,0 0-1,0 0 1,-1 0 0,1 1 0,0-1 0,0 0 0,0 0 0,0 0 0,0 0 0,1-1 0,-1 1 0,0 0 0,0 0 0,0-1 0,1 1-1,-1-1 1,0 1 0,1-1 0,-1 1 0,1-1 0,1 0 0,55 10-201,-45-8 127,11 1-24,-9-2 77,0 1 0,0 0 1,0 2-1,0-1 0,0 2 0,-1 0 0,0 0 0,23 13 1,-35-16 74,0-1 0,0 1 0,-1-1 0,1 1 0,0 0 0,-1 0 0,1-1 0,-1 1 0,0 0 0,0 0 0,1 0 0,-1 1 0,-1-1 0,1 0 1,0 0-1,0 1 0,-1-1 0,1 0 0,-1 1 0,0-1 0,0 0 0,0 1 0,0-1 0,0 0 0,0 1 0,-1-1 0,1 0 0,-1 1 0,0-1 0,1 0 0,-1 0 1,0 1-1,0-1 0,-1 0 0,1 0 0,0 0 0,-1 0 0,-2 3 0,-3 3 368,1-1 1,-1 1-1,-1-1 0,1-1 1,-1 1-1,0-1 0,-17 9 1,12-9-188,0 0 0,-1-2 0,1 1 0,-1-2 0,0 0 0,-15 2 0,24-5-357,0 1 1,1-1-1,-1 0 0,1-1 1,-1 1-1,0-1 1,1 0-1,-1 0 1,1 0-1,-6-3 1,8 3-134,1 0 0,-1 0 0,0-1 0,0 1 0,0-1 1,1 1-1,-1-1 0,1 1 0,-1-1 0,1 0 0,0 0 0,-1 0 1,1 0-1,0 0 0,0 0 0,1 0 0,-1 0 0,0 0 0,1 0 1,-1 0-1,0-5 0,1 6-6,0 0-172,0 0-1,0 0 0,-1-1 0,1 1 0,0 0 0,0 0 0,0 0 0,1 0 0,-1-1 0,0 1 0,0 0 1,1 0-1,-1 0 0,0 0 0,1 0 0,-1 0 0,1 0 0,-1 0 0,1 0 0,1-2 0,14-7-6649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1.256"/>
    </inkml:context>
    <inkml:brush xml:id="br0">
      <inkml:brushProperty name="width" value="0.025" units="cm"/>
      <inkml:brushProperty name="height" value="0.025" units="cm"/>
    </inkml:brush>
  </inkml:definitions>
  <inkml:trace contextRef="#ctx0" brushRef="#br0">14 0 14830,'0'0'9577,"-12"66"-9417,10-45-32,2-2-64,0-1-192,0-4-1185,0-5-1986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39.895"/>
    </inkml:context>
    <inkml:brush xml:id="br0">
      <inkml:brushProperty name="width" value="0.025" units="cm"/>
      <inkml:brushProperty name="height" value="0.025" units="cm"/>
    </inkml:brush>
  </inkml:definitions>
  <inkml:trace contextRef="#ctx0" brushRef="#br0">142 96 6086,'0'0'1729,"6"-10"796,11-17-1014,6-7 1487,-9 10 2167,-29 62-2105,-12 27-3040,8-25 102,-101 222 263,116-253-372,1 1 0,-1 0-1,2 1 1,-1-1 0,1 1 0,1-1-1,0 1 1,1-1 0,0 1 0,0 0-1,3 16 1,-1-23-173,-1 0 1,0 1-1,1-1 0,0 0 0,0-1 1,0 1-1,1 0 0,-1-1 0,1 1 1,-1-1-1,1 0 0,1 1 0,-1-2 1,0 1-1,1 0 0,-1-1 0,1 1 1,0-1-1,-1 0 0,1 0 0,0-1 1,1 1-1,-1-1 0,0 0 0,0 0 1,1 0-1,-1 0 0,0-1 0,1 0 1,4 0-1,0 0-1134,0 1-1,0-2 1,0 1 0,0-1 0,-1-1 0,16-4 0,18-13-7712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8.506"/>
    </inkml:context>
    <inkml:brush xml:id="br0">
      <inkml:brushProperty name="width" value="0.025" units="cm"/>
      <inkml:brushProperty name="height" value="0.025" units="cm"/>
    </inkml:brush>
  </inkml:definitions>
  <inkml:trace contextRef="#ctx0" brushRef="#br0">13 1 7239,'0'0'12684,"-2"11"-12102,0-3-457,0 1 31,0-1-1,0 0 1,1 1 0,0-1 0,0 1-1,1-1 1,0 1 0,3 16 0,-2-24-132,0 1 0,1-1 0,-1 0 0,0 0 0,1 0 0,-1 1 0,1-1 0,-1-1 0,1 1 0,0 0 0,-1 0 0,1-1 0,0 1 0,-1 0 0,1-1 0,0 0 0,0 1 0,-1-1 0,1 0 0,0 0 0,0 0 0,0 0 0,-1 0 0,5-2 0,45-7 657,-30 1-605,1-1-1,-1-1 1,-1-1 0,24-16 0,-40 32-1112,-4-3 932,1-1-1,0 1 1,0-1-1,0 1 0,0-1 1,0 0-1,0 1 1,0-1-1,0 0 0,0 0 1,0 0-1,1 0 1,-1 0-1,1 0 0,-1 0 1,1 0-1,-1 0 1,1-1-1,-1 1 0,1 0 1,2-1-1,9 1-963,1-1-1,0 0 0,0-1 0,16-4 1,-1-3-2765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1.757"/>
    </inkml:context>
    <inkml:brush xml:id="br0">
      <inkml:brushProperty name="width" value="0.025" units="cm"/>
      <inkml:brushProperty name="height" value="0.025" units="cm"/>
    </inkml:brush>
  </inkml:definitions>
  <inkml:trace contextRef="#ctx0" brushRef="#br0">58 0 13965,'0'0'6129,"-3"8"-5195,-10 30-506,2 0 0,2 0-1,1 1 1,2 0 0,1 0 0,3 74 0,2-111-359,5-31 956,5-34-929,-6 30-423,-2 27-55,0 11-190,-2-1 608,1 0 0,-1 0 0,1 0 0,0 0 1,1 0-1,-1 0 0,1 0 0,-1 0 0,1-1 0,0 1 0,1-1 0,-1 1 1,0-1-1,1 0 0,0 0 0,0 0 0,0 0 0,0 0 0,0-1 0,1 0 1,-1 1-1,1-1 0,0 0 0,6 2 0,-6-3 49,1 0 1,0 0-1,-1 0 1,1-1-1,0 0 0,-1 0 1,1 0-1,0 0 0,-1-1 1,1 0-1,-1 0 1,1 0-1,-1 0 0,1-1 1,-1 0-1,0 0 0,1 0 1,-1 0-1,0-1 1,0 1-1,6-7 0,11-14 126,-17 18-192,0 0-1,0 1 1,1-1 0,-1 1-1,1 0 1,5-3 0,-22 56-879,11-45 869,0 0 0,0 0-1,0 0 1,1 0-1,-1 1 1,1-1-1,0 0 1,0 1-1,1 4 1,0-8 5,-1 0-1,1 0 1,0 0 0,-1 0-1,1 0 1,0 0 0,0 0-1,-1 0 1,1-1 0,0 1 0,0 0-1,0 0 1,0-1 0,0 1-1,0-1 1,0 1 0,0-1-1,0 1 1,0-1 0,1 0-1,-1 0 1,0 1 0,0-1-1,0 0 1,0 0 0,0 0-1,1 0 1,-1 0 0,0 0 0,0-1-1,0 1 1,0 0 0,0-1-1,0 1 1,1 0 0,-1-1-1,0 1 1,1-2 0,7-1 42,-1-1 0,0 0 0,0-1 1,0 1-1,0-2 0,0 1 0,-1-1 1,8-8-1,51-58-267,-56 61 49,-9 10-57,-2 18-646,-7 14 765,-6 24 168,14-52-172,0 0-1,-1 1 1,1-1-1,0 0 0,0 0 1,1 0-1,-1 0 0,1 0 1,-1 0-1,1 0 0,0-1 1,0 1-1,0 0 1,3 5-1,-1-6-308,-1-1 0,0 1 0,0-1 1,1 0-1,-1 1 0,1-1 0,-1 0 0,1-1 0,0 1 1,-1 0-1,1-1 0,-1 1 0,1-1 0,0 0 0,0 0 1,-1 0-1,1 0 0,0-1 0,-1 1 0,6-2 0,16-7-6660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2.581"/>
    </inkml:context>
    <inkml:brush xml:id="br0">
      <inkml:brushProperty name="width" value="0.025" units="cm"/>
      <inkml:brushProperty name="height" value="0.025" units="cm"/>
    </inkml:brush>
  </inkml:definitions>
  <inkml:trace contextRef="#ctx0" brushRef="#br0">96 200 12364,'0'0'1868,"-8"6"-176,-2 0-1053,1 2-1,0-1 0,1 2 1,-14 15-1,19-21-452,0 1 0,0 0 0,0 0 0,0 1 0,1-1 0,0 1 0,0-1 0,0 1-1,1 0 1,-1-1 0,1 1 0,0 0 0,0 0 0,1 0 0,0 0 0,0 7 0,1-12-187,1 1-1,0 0 1,-1-1 0,1 1-1,-1-1 1,1 0 0,0 1-1,-1-1 1,1 0 0,0 0-1,0 0 1,-1 0 0,1 0-1,0-1 1,-1 1 0,1 0-1,0-1 1,-1 0 0,3 0-1,6-4-366,0-1 0,-1 0-1,0 0 1,0-1 0,-1 0-1,0 0 1,12-15 0,44-64-3652,-63 85 4618,-11 38 1580,8-27-1960,-1 0 0,2 0 1,0 0-1,0 0 0,0 0 1,2 17-1,0-26-168,-1 1-1,0 0 1,1 0 0,0 0-1,-1-1 1,1 1 0,0 0-1,0-1 1,0 1 0,0 0-1,0-1 1,0 0 0,0 1-1,0-1 1,1 1 0,-1-1-1,3 2 1,-2-2 21,1 0 0,-1 0 0,1-1-1,0 1 1,-1 0 0,1-1 0,0 0 0,-1 1-1,1-1 1,0 0 0,-1 0 0,1-1 0,0 1 0,-1 0-1,5-2 1,2-2 46,0 1 1,0-1-1,-1-1 0,1 1 0,-1-1 0,0-1 1,-1 0-1,1 0 0,-1 0 0,0-1 0,8-11 1,7-9-77,33-51 1,-47 66 26,0-1 0,0 0 1,-2 0-1,1-1 1,-2 1-1,0-1 1,0 0-1,-2-1 0,0 1 1,2-16-1,-5 30-57,-1 0-1,1-1 1,0 1 0,0 0-1,0 0 1,-1-1-1,1 1 1,0 0-1,0 0 1,0 0 0,-1 0-1,1-1 1,0 1-1,-1 0 1,1 0-1,0 0 1,0 0-1,-1 0 1,1 0 0,0 0-1,-1 0 1,1 0-1,0 0 1,0 0-1,-1 0 1,1 0 0,0 0-1,-1 0 1,1 0-1,0 0 1,-1 0-1,1 0 1,0 0 0,0 1-1,-1-1 1,1 0-1,0 0 1,0 0-1,-1 0 1,1 1 0,0-1-1,0 0 1,0 0-1,-1 0 1,1 1-1,0-1 1,0 0 0,0 1-1,-1-1 1,-6 8-4,0 0 1,1 0 0,0 1-1,0-1 1,1 1 0,0 0-1,1 1 1,-6 16 0,-1 6 144,-10 48 0,16-59-66,2 1-1,-2 32 1,5-53-81,0-1 0,0 0 0,0 1 1,-1-1-1,1 0 0,0 1 0,0-1 1,0 0-1,0 1 0,1-1 0,-1 1 1,0-1-1,0 0 0,0 1 0,0-1 0,0 0 1,0 1-1,0-1 0,1 0 0,-1 1 1,0-1-1,0 0 0,0 0 0,1 1 1,-1-1-1,0 0 0,0 0 0,1 1 1,-1-1-1,0 0 0,1 0 0,-1 0 1,0 1-1,1-1 0,-1 0 0,0 0 0,1 0 1,-1 0-1,1 0 0,14-8 461,11-19 257,21-59-611,-47 88-129,-1 0-1,1 1 0,0-1 1,0 0-1,0 0 1,0 0-1,0 0 0,1 0 1,-1 1-1,0-1 0,1 0 1,0 0-1,-1 0 0,1 0 1,0 0-1,0 0 0,0-1 1,0 1-1,1 0 0,1 1 1,-2 1 54,1-1 0,1-1 0,-1 1 0,0 0 0,1-1 1,-1 1-1,1-1 0,0 1 0,0-1 0,0 0 0,0 0 0,5 1 1,0-2 27,1 0 0,-1-1 1,1 0-1,-1 0 1,1-1-1,-1 0 1,1 0-1,-1-1 1,1 0-1,-1-1 1,0 0-1,0 0 0,-1-1 1,1 0-1,-1 0 1,1-1-1,-1 0 1,-1 0-1,1 0 1,-1-1-1,0 0 1,9-11-1,-15 17-116,-41 69-843,39-64 965,0 0-1,0-1 0,0 1 0,1 0 0,-1 0 0,1 0 0,0 0 0,1 0 0,-1 0 0,1 1 0,0-1 0,0 0 1,1 0-1,1 7 0,-1-11-55,-1 0 0,1-1-1,-1 1 1,1 0 0,-1-1 0,1 1 0,0-1 0,-1 1 0,1-1 0,0 1 0,0-1-1,-1 0 1,1 1 0,0-1 0,0 0 0,-1 0 0,1 1 0,0-1 0,0 0 0,0 0-1,0 0 1,-1 0 0,1 0 0,0 0 0,0 0 0,0 0 0,0 0 0,-1-1 0,1 1 0,0 0-1,1-1 1,27-11-246,10-23-2771,-7-8-3615,-10 8-281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2.922"/>
    </inkml:context>
    <inkml:brush xml:id="br0">
      <inkml:brushProperty name="width" value="0.025" units="cm"/>
      <inkml:brushProperty name="height" value="0.025" units="cm"/>
    </inkml:brush>
  </inkml:definitions>
  <inkml:trace contextRef="#ctx0" brushRef="#br0">36 1 12588,'0'0'11307,"-36"52"-11243,36-38-449,13-3-1472,0-1-1539,4-2-1536,2-2-4069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3.253"/>
    </inkml:context>
    <inkml:brush xml:id="br0">
      <inkml:brushProperty name="width" value="0.025" units="cm"/>
      <inkml:brushProperty name="height" value="0.025" units="cm"/>
    </inkml:brush>
  </inkml:definitions>
  <inkml:trace contextRef="#ctx0" brushRef="#br0">98 0 9737,'0'0'14029,"-8"9"-13169,-1 0-708,-41 46 1584,47-51-1616,-1 0 0,1 0 0,0 1 1,0-1-1,1 1 0,0 0 1,-1 0-1,2 0 0,-1 0 1,0 0-1,0 9 0,2-14-112,1 1 0,0 0 0,-1 0 0,1-1 0,0 1 1,0 0-1,0-1 0,0 1 0,0-1 0,0 1 0,0-1 0,0 1 0,0-1 0,0 0 0,0 0 0,0 1 0,0-1 0,0 0 0,0 0 0,0 0 1,0 0-1,0 0 0,0 0 0,0 0 0,1-1 0,-1 1 0,0 0 0,0-1 0,0 1 0,1-1 0,37-10-237,9-18-775,-38 22 702,1 0-1,0 1 1,0 0 0,0 1-1,23-7 1,-34 11 321,0 1 1,1 0 0,-1 0-1,1 0 1,-1 0-1,0 0 1,1 0-1,-1 0 1,1 0 0,-1 0-1,0 0 1,1 0-1,-1 0 1,0 0-1,1 1 1,-1-1 0,1 0-1,-1 0 1,0 0-1,1 0 1,-1 1-1,0-1 1,1 0 0,-1 0-1,0 1 1,0-1-1,1 0 1,-1 1-1,0-1 1,0 0 0,1 1-1,-1-1 1,0 0-1,0 1 1,0 0-1,3 18 949,-3-18-927,-1 1 1,1-1 0,0 0-1,0 1 1,0-1-1,0 0 1,0 1 0,0-1-1,0 1 1,0-1-1,1 0 1,-1 1 0,1-1-1,-1 0 1,1 1 0,-1-1-1,1 0 1,0 0-1,-1 0 1,1 0 0,0 1-1,0-1 1,0 0-1,0 0 1,0 0 0,0-1-1,0 1 1,0 0-1,0 0 1,1-1 0,-1 1-1,0 0 1,0-1 0,3 1-1,4-1-22,0 0-1,0-1 1,0 0-1,0 0 1,-1-1-1,1 0 1,10-4-1,37-8-3919,-48 14-4128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3.896"/>
    </inkml:context>
    <inkml:brush xml:id="br0">
      <inkml:brushProperty name="width" value="0.025" units="cm"/>
      <inkml:brushProperty name="height" value="0.025" units="cm"/>
    </inkml:brush>
  </inkml:definitions>
  <inkml:trace contextRef="#ctx0" brushRef="#br0">148 108 9033,'0'0'12107,"-9"0"-10030,-3 1-1495,-1 0 1,1 0-1,0 1 1,-19 6-1,28-7-550,0-1 0,0 1 0,0 0 0,0 0 1,1 0-1,-1 1 0,0-1 0,0 1 0,1 0 0,-1-1 0,1 1 0,-1 0 1,1 0-1,0 1 0,0-1 0,0 0 0,0 1 0,0-1 0,1 1 0,-1 0 0,1-1 1,-1 1-1,1 0 0,0 0 0,0 0 0,0 0 0,0 5 0,3-7-25,0-1 0,0 1 0,0-1-1,-1 1 1,1-1 0,0 1 0,0-1-1,0 0 1,0 0 0,0 0 0,0 0-1,0 0 1,0-1 0,4 0 0,6-3-15,0 0 0,0 0 0,0-1 0,-1-1 1,0 0-1,0-1 0,0 0 0,-1 0 0,13-12 0,6-8-470,42-50-1,-61 65 496,-13 15-36,-16 20-6,1 4 157,-23 49 0,36-64 18,0-1-1,1 1 1,1 0 0,-1 0 0,2 1 0,0-1 0,-1 17 0,3-28-140,0 0 0,0 0 0,0 0 0,0 0 0,0-1-1,0 1 1,0 0 0,0 0 0,0 0 0,1 0 0,-1-1 0,0 1 0,1 0 0,-1 0-1,1-1 1,-1 1 0,1 0 0,-1-1 0,1 1 0,-1 0 0,1-1 0,-1 1 0,1-1 0,0 1-1,-1-1 1,1 1 0,0-1 0,0 0 0,-1 1 0,2 0 0,1-1 20,-1 0 0,1 0 1,0 1-1,-1-1 0,1-1 0,-1 1 0,1 0 1,-1-1-1,1 1 0,3-2 0,2-1-28,1-1-1,-1 1 0,1-1 0,-1-1 0,8-5 0,-9 4 60,1 1 0,-1-1 1,-1-1-1,1 1 0,-1-1 0,0 0 1,-1-1-1,1 1 0,-2-1 0,1 0 1,-1 0-1,0-1 0,-1 1 0,0-1 1,0 0-1,-1 0 0,0 0 0,1-11 1,-4 20-46,-1 0 1,1 1 0,0-1-1,-1 1 1,1-1 0,0 1 0,-1 0-1,1-1 1,0 1 0,0 0-1,0 0 1,0 0 0,0 0-1,0 0 1,-2 2 0,-3 5 11,0 0 0,0 0-1,1 0 1,0 1 0,0 0 0,1 0 0,0 1 0,0-1 0,1 1 0,1 0 0,0-1 0,-2 12 0,5-20-70,-1 0 0,1 0 1,-1 0-1,1 0 0,0 0 1,-1 0-1,1-1 0,0 1 1,0 0-1,-1 0 0,1-1 1,0 1-1,0 0 0,0-1 1,0 1-1,0-1 0,0 1 1,0-1-1,0 1 0,0-1 1,0 0-1,0 0 0,0 1 1,0-1-1,0 0 0,0 0 1,1 0-1,-1 0 0,0 0 1,1-1-1,44 0-3894,-40 0 2710,26-4-5159,3-7-3187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4.271"/>
    </inkml:context>
    <inkml:brush xml:id="br0">
      <inkml:brushProperty name="width" value="0.025" units="cm"/>
      <inkml:brushProperty name="height" value="0.025" units="cm"/>
    </inkml:brush>
  </inkml:definitions>
  <inkml:trace contextRef="#ctx0" brushRef="#br0">169 1 16944,'0'0'3256,"-9"1"-597,4 0-2438,-48 11 2464,49-11-2576,0 0 0,0 1 0,1 0 0,-1-1 0,0 1 0,0 0 1,1 1-1,-1-1 0,1 1 0,0 0 0,0-1 0,-4 6 0,10-7-220,0 1 1,0-1-1,0 0 0,0 0 0,0-1 0,0 1 1,0 0-1,1-1 0,4 0 0,-3 1 55,11 1-166,-1 1-1,0 1 0,17 6 0,-30-9 216,1-1-1,-1 1 0,0 0 1,0 0-1,0 1 1,0-1-1,0 0 1,0 1-1,-1-1 0,1 1 1,0 0-1,-1-1 1,3 4-1,-4-4 68,1 1-1,-1-1 0,0 0 1,0 0-1,0 0 0,0 0 1,0 0-1,0 0 1,0 0-1,0 1 0,-1-1 1,1 0-1,0 0 0,-1 0 1,1 0-1,-1 0 1,1 0-1,-1 0 0,1 0 1,-1 0-1,0 0 0,0-1 1,1 1-1,-1 0 0,0 0 1,0-1-1,0 1 1,0 0-1,0-1 0,-2 2 1,-6 4 498,0 1 1,-1-1 0,0-1 0,-1 0-1,-20 7 1,26-10-658,-1 0 0,1-1 0,-1 0-1,1 0 1,-1-1 0,0 1 0,0-1 0,1 0 0,-1-1 0,0 1 0,1-1 0,-1 0-1,-9-4 1,14 5-231,0-1-1,0 1 0,0-1 0,0 0 1,0 1-1,0-1 0,0 0 0,0 1 1,1-1-1,-1 0 0,0 0 0,1 0 1,-1 0-1,1 0 0,-1 0 0,1 0 1,-1 0-1,1 0 0,-1 0 1,1 0-1,0-2 0,-1-9-7799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5.658"/>
    </inkml:context>
    <inkml:brush xml:id="br0">
      <inkml:brushProperty name="width" value="0.025" units="cm"/>
      <inkml:brushProperty name="height" value="0.025" units="cm"/>
    </inkml:brush>
  </inkml:definitions>
  <inkml:trace contextRef="#ctx0" brushRef="#br0">150 19 8840,'0'0'13821,"-10"-2"-12272,7 2-1462,-5-2 221,0 1-1,0 0 0,0 0 1,-1 0-1,-14 2 0,20 0-288,-1 0 0,1 0 0,0 0 0,-1 0 0,1 0 0,0 1 0,0-1 0,0 1 0,0 0 0,0 0 0,1 0 0,-1 0 0,0 1 0,1-1 0,-1 1 0,1-1 0,0 1 0,0 0 0,-2 5 0,2-5-36,0 0 0,0 1 0,1-1 0,-1 1 0,1-1 0,0 1 0,0 0 0,0-1 0,1 1 0,-1 0 0,1 0 0,0-1 0,0 1 0,0 0 0,0 0 0,1-1 0,0 1 1,0 0-1,2 6 0,-2-8 8,1 0 0,-1 0 1,0 0-1,1 0 0,0 0 0,-1 0 1,1-1-1,0 1 0,0 0 1,0-1-1,0 0 0,0 1 1,0-1-1,1 0 0,-1 0 1,0 0-1,1-1 0,-1 1 1,0 0-1,1-1 0,-1 0 1,1 1-1,-1-1 0,1 0 1,-1 0-1,1 0 0,-1-1 1,0 1-1,1-1 0,3 0 1,0-2-38,1 1 1,-1-1 0,0-1 0,0 1 0,0-1 0,0 0 0,-1 0 0,1 0-1,-1-1 1,0 0 0,0 0 0,-1 0 0,5-8 0,-2 5 47,-1-1 0,-1 0 0,0 0 0,0-1 0,-1 1 0,0-1 0,0 0 0,2-11 0,-6 21 12,0 0 1,0 0-1,0 0 1,-1 0-1,1 0 1,0 0-1,0 1 1,0-1-1,0 0 1,0 0-1,0 0 1,0 0 0,0 0-1,0 0 1,0 0-1,0 0 1,0 0-1,-1 0 1,1 0-1,0 0 1,0-1-1,0 1 1,0 0-1,0 0 1,0 0-1,0 0 1,0 0-1,0 0 1,0 0 0,0 0-1,0 0 1,0 0-1,0 0 1,-1 0-1,1 0 1,0 0-1,0 0 1,0 0-1,0 0 1,0 0-1,0 0 1,0-1-1,0 1 1,0 0-1,0 0 1,0 0 0,0 0-1,0 0 1,0 0-1,0 0 1,0 0-1,0 0 1,-8 10 8,-8 16-219,5 1 182,1-1-1,-7 30 0,14-45-1,0 0-1,1 1 1,1 0-1,0-1 1,0 1-1,1-1 1,3 21-1,-3-31 22,0 0-1,1 0 1,-1 0 0,1 0-1,0 0 1,-1 0-1,1-1 1,0 1-1,-1 0 1,1 0 0,0-1-1,0 1 1,0 0-1,-1-1 1,1 1-1,0-1 1,0 1-1,0-1 1,0 1 0,0-1-1,0 0 1,0 1-1,0-1 1,0 0-1,1 0 1,-1 0 0,0 0-1,0 0 1,0 0-1,0 0 1,0 0-1,0 0 1,0 0-1,0-1 1,0 1 0,0 0-1,0-1 1,0 1-1,0-1 1,0 1-1,0-1 1,1 0 0,3-2 30,1 1 0,-1-1 0,1 0 1,-1-1-1,0 1 0,5-5 0,8-13-99,-1-1-1,-1 0 1,21-40-1,-15 24 30,-18 62-63,-6 18 73,-1-28 152,1 0 0,0 0-1,2 26 1,0-40-119,1 1 0,-1-1 0,1 1 1,-1-1-1,1 1 0,-1-1 0,1 1 0,-1-1 0,1 1 0,0-1 0,-1 0 0,1 1 0,0-1 0,-1 0 1,1 0-1,0 1 0,-1-1 0,1 0 0,0 0 0,-1 0 0,1 0 0,0 0 0,0 0 0,-1 0 1,1 0-1,0 0 0,-1 0 0,2-1 0,22-2 248,-10-3-297,1 0 0,-1-1-1,-1 0 1,1-1 0,-1-1-1,13-10 1,44-27-1239,-70 46 1279,1 0 1,-1 0-1,0 0 0,0 0 1,0 0-1,0 0 0,1 0 1,-1 0-1,0 0 0,0 0 1,0 0-1,0 0 1,1 0-1,-1 0 0,0 0 1,0 0-1,0 0 0,0 0 1,1 0-1,-1 0 1,0 0-1,0 0 0,0 0 1,0 0-1,1 0 0,-1 0 1,0 0-1,0 1 0,0-1 1,0 0-1,0 0 1,0 0-1,1 0 0,-1 0 1,0 0-1,0 1 0,0-1 1,0 0-1,0 0 1,0 0-1,0 0 0,0 1 1,0-1-1,0 0 0,0 0 1,0 0-1,0 0 0,0 1 1,0-1-1,0 0 1,0 0-1,0 0 0,0 0 1,0 1-1,0-1 0,0 0 1,0 0-1,-3 20 236,-9 15 149,9-29-277,0 0 1,1 1-1,-1-1 1,1 1-1,1-1 1,-3 13-1,5-18-105,-1-1-1,0 0 0,1 1 0,-1-1 0,0 0 0,1 1 1,-1-1-1,1 0 0,-1 0 0,0 1 0,1-1 0,-1 0 1,1 0-1,-1 0 0,1 1 0,-1-1 0,0 0 0,1 0 1,-1 0-1,1 0 0,-1 0 0,1 0 0,-1 0 0,1 0 1,-1 0-1,1 0 0,-1 0 0,1 0 0,-1-1 0,1 1 1,-1 0-1,0 0 0,1 0 0,-1-1 0,1 1 0,0-1 1,19-6-547,23-24-3023,-16 6-1892,-3-1-3321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6.923"/>
    </inkml:context>
    <inkml:brush xml:id="br0">
      <inkml:brushProperty name="width" value="0.025" units="cm"/>
      <inkml:brushProperty name="height" value="0.025" units="cm"/>
    </inkml:brush>
  </inkml:definitions>
  <inkml:trace contextRef="#ctx0" brushRef="#br0">171 170 8680,'0'0'10020,"-1"-8"-7436,1 5-2396,-1 1 0,1-1 0,-1 0-1,1 1 1,-1-1 0,0 1 0,0-1 0,0 1 0,0-1-1,0 1 1,-3-4 0,3 5-161,-1 0-1,1 1 1,0-1-1,0 0 1,-1 1-1,1-1 1,0 0-1,-1 1 0,1 0 1,-1-1-1,1 1 1,0 0-1,-1 0 1,1 0-1,-1 0 1,1 0-1,-1 0 1,1 0-1,-1 0 1,1 1-1,0-1 1,-1 0-1,1 1 1,-1-1-1,1 1 1,0 0-1,0-1 1,-1 1-1,1 0 1,0 0-1,-2 2 1,-7 4-32,1 1 0,0 0 0,1 0 0,-1 1 0,2 0 0,-1 1 0,1 0 0,1 0 0,0 0 0,0 1-1,1 0 1,0 0 0,1 0 0,0 1 0,1-1 0,-3 21 0,6-31 5,0 0 0,0-1 0,0 1 0,0 0-1,0 0 1,0 0 0,0-1 0,0 1 0,0 0 0,0 0-1,0-1 1,0 1 0,1 0 0,-1-1 0,0 1 0,1 0 0,-1-1-1,0 1 1,1 0 0,-1-1 0,1 1 0,-1-1 0,1 1-1,-1-1 1,1 1 0,0-1 0,-1 1 0,1-1 0,-1 1-1,1-1 1,0 0 0,0 1 0,1-1 11,1 0 0,-1 0 1,0 0-1,0 0 0,0 0 1,0 0-1,0-1 0,0 1 0,0-1 1,0 1-1,4-2 0,4-3 58,0 0 0,-1-1 0,17-11 0,9-12-77,-1-1 0,32-38 0,-50 49-3,0-1 1,-1 0 0,-1-2 0,-1 1 0,14-32 0,-22 33-142,-13 24-139,-18 29-120,13-10 469,0 1 0,2 1 1,-10 28-1,17-40-31,0-1 0,1 1 0,0 0-1,1 1 1,1-1 0,0 0 0,0 1 0,3 17 0,-2-30-20,0 0 0,1 0 0,-1 0-1,1 0 1,-1 1 0,1-1 0,0 0 0,-1 0 0,1 0 0,0 0 0,0 0 0,0 0 0,-1 0 0,1-1 0,0 1 0,0 0 0,0 0 0,1-1 0,-1 1 0,0-1 0,0 1 0,0-1 0,0 1 0,1-1 0,-1 0 0,0 1 0,0-1 0,0 0 0,1 0 0,-1 0 0,0 0 0,0 0 0,1 0-1,-1 0 1,0-1 0,0 1 0,1 0 0,-1-1 0,0 1 0,0-1 0,1 0 0,4-1 32,0 1 0,-1-2 0,1 1 0,-1-1-1,0 1 1,0-1 0,7-6 0,39-48 199,-48 52-217,0 0 1,0 0-1,0 0 1,0 0-1,-1 0 1,0 0-1,0-1 1,0 1 0,0-1-1,-1 1 1,1-9-1,-21 46-597,14-21 562,1 0 1,0-1 0,1 1-1,0 1 1,0-1 0,2 0-1,-1 1 1,1-1 0,1 18-1,1-27 14,-1-1 0,0 0 0,0 1-1,1-1 1,-1 0 0,1 0-1,-1 0 1,1 1 0,-1-1 0,1 0-1,0 0 1,0 0 0,-1 0 0,1 0-1,0 0 1,0 0 0,0 0 0,0 0-1,0 0 1,0-1 0,0 1-1,1 0 1,-1-1 0,2 2 0,1-1-61,0 0 1,0 0-1,0 0 1,1-1-1,-1 1 1,0-1-1,0 0 1,5-1-1,1 0-354,0 0 1,0-1-1,0-1 0,0 1 1,0-1-1,10-6 0,11-11-855,-29 18 1637,1 0-1,-1-1 0,0 1 0,0 0 1,0-1-1,0 1 0,0-1 0,-1 0 1,1 0-1,-1 0 0,2-4 0,-3 4 94,1 0 0,-1 0-1,1-1 1,-1 1 0,0 0 0,0-1-1,0 1 1,-1 0 0,1-1-1,-2-5 1,-12-24-554,63 32-525,-43 1 628,8 2-1,0-1-1,0-1 0,0 0 0,18-4 0,-29 4 1,-1 0 1,0 0 0,1-1 0,-1 0 0,1 1 0,-1-1-1,0 0 1,0 0 0,0 0 0,1 0 0,-1-1 0,0 1-1,0 0 1,-1-1 0,1 0 0,0 1 0,0-1 0,-1 0-1,1 0 1,-1 0 0,0 0 0,1 0 0,-1 0 0,0 0-1,0 0 1,0-1 0,-1 1 0,1 0 0,0-1 0,-1 1-1,0-1 1,1-3 0,-1 5-25,0 1 1,-1-1-1,1 1 0,0 0 1,0-1-1,-1 1 0,1 0 1,0-1-1,0 1 0,-1 0 1,1 0-1,0-1 0,-1 1 1,1 0-1,0 0 0,-1-1 1,1 1-1,0 0 0,-1 0 1,1 0-1,-1 0 0,1 0 1,0 0-1,-1-1 0,1 1 1,-1 0-1,1 0 0,0 0 1,-1 0-1,1 0 0,-1 1 1,1-1-1,0 0 0,-1 0 1,1 0-1,-1 0 0,1 0 1,0 0-1,-1 1 0,1-1 1,0 0-1,-1 0 0,1 1 1,0-1-1,-1 1 0,-19 11-528,16-8 531,0 1 0,0 0 0,1 1 0,-1-1 0,1 1 0,0-1 0,1 1-1,-1 0 1,1 0 0,0 0 0,1 1 0,0-1 0,0 0 0,0 0 0,0 1 0,1-1 0,1 7 0,0-12 15,-1 1 0,1-1 0,0 0 0,0 0 0,0 0 1,1 0-1,-1 0 0,0 0 0,0 0 0,0-1 0,1 1 0,-1 0 0,0-1 0,1 1 0,-1 0 0,1-1 0,-1 0 1,0 1-1,1-1 0,-1 0 0,1 0 0,-1 0 0,1 0 0,-1 0 0,1 0 0,-1 0 0,3-1 0,44-5-103,-3-14-704,-39 17 503,1-1 0,0 1 0,0 0 0,1 0 0,-1 1 0,0 0 0,1 0 0,13-1 0,-20 3 300,-1 0 0,1 0 0,-1 1 0,1-1 0,-1 0 0,1 1 0,-1-1 0,1 0 0,-1 1 0,0-1 0,1 1 0,-1-1 0,1 1 0,-1-1 0,0 1 0,0-1 0,1 1 0,-1-1 0,0 1 0,0-1 0,0 1 0,1-1 0,-1 1 0,0-1 0,0 1 0,0 0 0,0-1 0,0 1 0,0 0 0,0 28 540,1-2 271,0-26-790,0 0 0,1-1 0,-1 1 0,0 0 0,0 0 0,1-1 0,-1 1 0,0-1 1,1 1-1,-1-1 0,0 0 0,1 1 0,-1-1 0,0 0 0,1 0 0,-1 0 1,1 0-1,-1 0 0,1 0 0,1-1 0,32-6 274,-15-3-327,0-1 0,0 0 0,-1-2 0,-1 0 0,21-19 1,-38 31 102,-1 4-75,-1-1-1,1 1 1,-1-1-1,0 1 1,0-1-1,0 1 1,0-1-1,0 0 1,-1 1 0,1-1-1,-3 2 1,3-1-415,-1-1 1,1 0 0,-1 0 0,1 1 0,0-1 0,0 0-1,0 1 1,0-1 0,0 1 0,0-1 0,0 5 0,1-2-7220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7.760"/>
    </inkml:context>
    <inkml:brush xml:id="br0">
      <inkml:brushProperty name="width" value="0.025" units="cm"/>
      <inkml:brushProperty name="height" value="0.025" units="cm"/>
    </inkml:brush>
  </inkml:definitions>
  <inkml:trace contextRef="#ctx0" brushRef="#br0">102 3 15118,'-3'-3'7426,"-2"8"-5668,-4 7-1738,0 6 380,1 0 0,1 0 1,0 0-1,1 1 1,2 0-1,0 1 0,-3 37 1,7-56-391,0 1 0,1-1 0,-1 0 0,1 0 0,-1 0 0,1 0 0,0 0 0,-1 0 0,1-1 0,0 1 0,0 0 0,0 0 0,-1 0 0,1-1 0,0 1 0,0 0 0,0-1 0,0 1 0,0-1 0,1 1 0,-1-1 0,0 0 0,0 1 0,0-1 0,0 0 0,0 0 0,0 0 0,1 1 0,1-2 0,45 3 112,-39-2-112,3 0-20,-1 0-15,0 0 1,0 1 0,0 0-1,11 3 1,-20-4 14,0 1-1,0-1 1,-1 1-1,1-1 1,0 1 0,-1 0-1,1 0 1,0 0 0,-1 0-1,1 0 1,-1 0-1,1 0 1,-1 0 0,0 0-1,1 1 1,-1-1 0,0 1-1,0-1 1,0 1-1,0-1 1,0 1 0,0 0-1,-1-1 1,1 1 0,0 0-1,-1-1 1,0 1-1,1 0 1,-1 0 0,0 3-1,0 0 93,-1 0 0,-1 0 0,1 0-1,-1 0 1,0-1 0,0 1 0,0 0 0,0-1-1,-1 1 1,0-1 0,0 0 0,0 0-1,-1 0 1,1 0 0,-1 0 0,0-1 0,0 0-1,0 0 1,0 0 0,-7 4 0,2-2 82,0 0 1,0 0-1,0-1 1,-1 0 0,1-1-1,-1 0 1,0-1-1,0 0 1,-20 2 0,28-4-272,0 0 1,0-1-1,-1 1 1,1-1 0,0 1-1,0-1 1,0 0 0,0 0-1,0 0 1,0 0-1,0 0 1,0 0 0,0 0-1,0-1 1,1 1 0,-1-1-1,1 1 1,-1-1-1,1 0 1,-1 0 0,1 0-1,0 1 1,0-1 0,0 0-1,0 0 1,-1-3 0,-4-27-4717,14 1-3967,3 16 398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8.517"/>
    </inkml:context>
    <inkml:brush xml:id="br0">
      <inkml:brushProperty name="width" value="0.025" units="cm"/>
      <inkml:brushProperty name="height" value="0.025" units="cm"/>
    </inkml:brush>
  </inkml:definitions>
  <inkml:trace contextRef="#ctx0" brushRef="#br0">25 89 11915,'0'0'10020,"10"-4"-7692,-6 3-2147,54-21 1900,-56 21-2013,1 0 1,-1 0 0,1 0 0,-1-1-1,0 0 1,0 1 0,1-1 0,-1 0 0,0 0-1,0 0 1,-1 0 0,1 0 0,0 0 0,-1-1-1,1 1 1,-1-1 0,0 1 0,0-1-1,0 1 1,0-1 0,0 0 0,0-3 0,-1 5-80,-1 0 0,1 1 0,-1-1 0,1 0 0,-1 1 0,1-1 0,-1 0 0,1 1 0,-1-1 0,1 1 0,-1-1 0,0 1 0,1-1 0,-1 1 0,0 0 0,0-1 0,1 1 0,-1 0 0,0 0 0,0-1 0,1 1 0,-1 0 1,0 0-1,0 0 0,0 0 0,1 0 0,-1 0 0,0 0 0,0 0 0,0 0 0,1 1 0,-1-1 0,0 0 0,-1 1 0,-30 7-513,25-4 414,0 1 0,0 0 0,1 0 0,0 0 0,0 1-1,1 0 1,-8 9 0,10-12 90,1 1 1,0-1-1,0 0 0,0 1 0,0-1 1,0 1-1,1 0 0,-1 0 0,1-1 0,0 1 1,0 0-1,1 0 0,-1 0 0,1 0 0,0 0 1,0 7-1,1-10 16,0 0 0,0 0 0,0 0 0,0 0 0,1-1 0,-1 1 1,0-1-1,0 1 0,0-1 0,1 1 0,-1-1 0,0 1 0,1-1 0,-1 0 0,0 0 0,1 0 1,-1 0-1,0 0 0,1 0 0,1 0 0,39-1-1,-34 0-36,150-14 745,-156 14-609,-1 1-1,1-1 0,-1 0 1,1 1-1,-1-1 0,0 0 1,0 0-1,1 0 0,-1 0 0,0 0 1,0 0-1,0 0 0,0 0 1,0-1-1,0 1 0,0 0 0,-1-1 1,1 1-1,0-1 0,-1 1 1,1 0-1,-1-1 0,1 1 1,-1-1-1,0 0 0,1-1 0,5-42-55,-6 45-34,1-14-395,-1 13-464,6 36-251,-5-32 1109,0 1 0,1-1 0,-1 1 0,1-1 0,0 1 0,0-1 0,0 0 0,1 0 0,-1 0 0,1 0 0,-1 0 0,1-1 0,0 1 0,0-1 0,0 0 0,1 0 1,-1 0-1,0 0 0,1 0 0,-1-1 0,1 1 0,0-1 0,0 0 0,-1 0 0,1-1 0,0 1 0,0-1 0,0 0 0,-1 0 0,1 0 0,0 0 0,0-1 0,0 1 0,0-1 0,-1 0 0,5-2 0,-1 0 17,0 0-1,1-1 1,-1 0-1,-1 0 0,1-1 1,-1 0-1,1 0 1,-1 0-1,-1-1 0,1 0 1,-1 0-1,0 0 1,-1-1-1,1 0 0,-1 1 1,5-13-1,-15 33-198,1 1-1,1-1 1,0 1-1,1 0 1,0 0-1,0 20 1,3-34 183,0 0 1,0-1-1,0 1 1,0 0-1,0-1 0,0 1 1,1 0-1,-1-1 1,0 1-1,0 0 1,0-1-1,1 1 0,-1 0 1,0-1-1,1 1 1,-1 0-1,0-1 0,1 1 1,-1-1-1,1 1 1,-1-1-1,1 1 0,-1-1 1,1 1-1,0-1 1,-1 0-1,1 1 1,-1-1-1,1 0 0,0 1 1,-1-1-1,2 0 1,27-3 187,-21 0-229,-1 0 0,1 0 0,-1-1 0,14-9 0,26-32-601,-26 17-2200,-12 3-7312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123"/>
    </inkml:context>
    <inkml:brush xml:id="br0">
      <inkml:brushProperty name="width" value="0.025" units="cm"/>
      <inkml:brushProperty name="height" value="0.025" units="cm"/>
    </inkml:brush>
  </inkml:definitions>
  <inkml:trace contextRef="#ctx0" brushRef="#br0">55 165 10666,'0'0'5077,"-9"4"-4463,-26 10-75,25-5-133,18-6 3,14-4 436,-9-5-716,-1 0 0,0 0 0,0-1 0,-1-1 1,0 0-1,0 0 0,-1-1 0,0-1 0,0 1 0,-1-2 0,-1 1 0,0-1 0,0-1 0,-1 1 0,0-1 0,6-17 0,-12 29-154,-1-1-1,1 0 1,-1 1-1,0-1 1,1 0-1,-1 0 1,1 1-1,-1-1 0,0 0 1,0 0-1,0 1 1,1-1-1,-1 0 1,0 0-1,0 0 1,0 1-1,0-1 1,0 0-1,0 0 0,0 0 1,-1 0-1,1 1 1,0-1-1,-1-1 1,-14 11-159,-20 29 328,29-30-82,-1 0-1,1 1 0,1-1 0,0 1 1,0 0-1,0 1 0,1-1 0,1 1 0,0 0 1,0 0-1,0 0 0,2 0 0,-1 0 1,1 1-1,1-1 0,0 14 0,1-22-29,-1 0 0,0-1-1,1 1 1,-1-1 0,1 1-1,-1 0 1,1-1-1,0 1 1,0-1 0,-1 1-1,1-1 1,0 0 0,0 1-1,1-1 1,-1 0 0,0 0-1,0 0 1,1 0-1,-1 0 1,0 0 0,1 0-1,-1 0 1,1 0 0,-1-1-1,1 1 1,0-1 0,-1 1-1,1-1 1,-1 0 0,1 1-1,0-1 1,-1 0-1,1 0 1,0 0 0,-1 0-1,1 0 1,0-1 0,-1 1-1,1 0 1,0-1 0,2-1-1,1 1 78,0-1-1,0 0 1,0 0 0,0-1-1,0 1 1,0-1-1,-1 0 1,1-1-1,-1 1 1,0-1 0,7-7-1,11-27 29,-21 36-130,0 0-1,0 0 0,0 0 1,0-1-1,0 1 0,-1 0 1,1 0-1,-1-1 1,0 1-1,1 0 0,-1-1 1,0 1-1,0 0 1,-1-1-1,1 1 0,-1-3 1,1 5-20,-1-1 1,1 1-1,-1-1 1,1 1 0,-1 0-1,1-1 1,-1 1-1,1 0 1,-1-1-1,1 1 1,-1 0 0,0 0-1,1 0 1,-1 0-1,1-1 1,-1 1-1,1 0 1,-1 0-1,0 0 1,1 0 0,-1 0-1,1 0 1,-1 1-1,0-1 1,1 0-1,-1 0 1,1 0 0,-1 0-1,1 1 1,-1-1-1,1 0 1,-1 1-1,1-1 1,-1 0 0,1 1-1,-1-1 1,0 1-1,-16 15-59,17-15 55,-1 0-1,1 0 0,0 0 1,0 0-1,-1 0 1,1 0-1,0 0 0,0 1 1,0-1-1,0 0 1,1 0-1,-1 0 0,0 0 1,0 0-1,1 0 1,-1 0-1,0 0 0,1 0 1,-1 0-1,1-1 1,-1 1-1,1 0 0,-1 0 1,1 0-1,0 0 1,0-1-1,-1 1 0,1 0 1,0-1-1,0 1 1,0 0-1,0-1 0,0 1 1,-1-1-1,1 0 1,0 1-1,0-1 0,0 0 1,0 1-1,0-1 1,0 0-1,1 0 0,-1 0 1,0 0-1,0 0 1,1 0-1,65 1-1459,-51-2 455,-4 1 989,-1 0-1,1-1 1,0-1-1,-1 0 1,1 0-1,19-7 1,-25 6-92,0 0 1,0 0 0,0 0-1,-1-1 1,1 0 0,9-8-1,11-22-5336,-14 11-310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023"/>
    </inkml:context>
    <inkml:brush xml:id="br0">
      <inkml:brushProperty name="width" value="0.025" units="cm"/>
      <inkml:brushProperty name="height" value="0.025" units="cm"/>
    </inkml:brush>
  </inkml:definitions>
  <inkml:trace contextRef="#ctx0" brushRef="#br0">95 171 4484,'0'0'10693,"-10"0"-9663,7 0-916,-1 0-1,1 1 0,-1-1 0,1 0 1,-1 1-1,1 0 0,0 0 0,-1 0 1,1 1-1,0-1 0,0 1 0,-1-1 1,1 1-1,0 0 0,1 0 0,-1 1 1,0-1-1,1 0 0,-1 1 1,1 0-1,0 0 0,0-1 0,0 1 1,0 0-1,0 1 0,1-1 0,-1 0 1,1 0-1,0 1 0,0-1 0,0 1 1,1-1-1,-1 1 0,1-1 0,-1 1 1,2 6-1,-2-8-72,1 0 1,0 0-1,0 0 0,0 0 1,0 1-1,0-1 0,0 0 1,1 0-1,-1 0 0,1 0 1,0 0-1,-1 0 0,1 0 1,0 0-1,0 0 0,0 0 1,0 0-1,1 0 0,-1-1 1,0 1-1,1 0 0,-1-1 1,1 1-1,2 0 0,-1-1 3,0 0 0,0 0-1,0 0 1,0-1 0,0 1 0,0-1-1,0 0 1,0 0 0,0 0 0,0 0-1,0-1 1,1 1 0,-1-1-1,0 0 1,0 0 0,-1 0 0,6-3-1,9-5-29,-1 0-1,0-1 0,0-1 0,-2-1 0,1 0 0,-1-1 0,-1-1 0,0 0 1,-1 0-1,-1-1 0,0-1 0,9-19 0,-16 27-192,-1 0 0,0-1 0,0 0 0,-1 0 0,2-15 0,-3 23 142,0-1-1,-1 0 1,0 0 0,1 0-1,-1 0 1,0 1 0,0-1-1,0 0 1,0 0 0,0 0-1,-1 0 1,1 0 0,0 1-1,-1-1 1,1 0 0,-1 0-1,0 1 1,0-1 0,0 0-1,1 1 1,-2-1 0,1 1-1,0-1 1,0 1 0,0-1-1,-1 1 1,1 0 0,0 0-1,-1 0 1,1 0 0,-4-2-1,-1 3 21,0 0-1,0 0 1,0 0 0,0 1-1,-1-1 1,1 2-1,0-1 1,1 1-1,-1 0 1,0 0 0,0 0-1,1 1 1,-1 0-1,1 0 1,0 0-1,0 1 1,0 0-1,-8 8 1,1-1 303,1 1-1,0 0 1,0 1 0,2 0-1,-17 28 1,25-38-257,-1 0 1,1 0-1,-1 0 1,1 0-1,0 0 1,0 0-1,1 0 0,-1 0 1,0 1-1,1-1 1,0 0-1,0 0 1,0 1-1,1 3 1,-1-6-29,1 1 0,0-1 1,-1 1-1,1-1 0,0 0 1,0 1-1,0-1 1,0 0-1,0 0 0,0 1 1,0-1-1,0 0 1,1 0-1,-1 0 0,0 0 1,1-1-1,-1 1 1,0 0-1,1 0 0,-1-1 1,1 1-1,-1-1 0,1 1 1,0-1-1,-1 0 1,1 0-1,2 0 0,40 3-1027,-29-3 409,0 1 0,-1 0 0,1 1 1,-1 1-1,21 6 0,-32-8 618,1 0 1,-1 1-1,0-1 1,0 1-1,0 0 0,0 0 1,-1 0-1,1 0 1,-1 1-1,1-1 0,-1 1 1,0 0-1,0-1 0,0 1 1,0 0-1,0 0 1,0 0-1,-1 1 0,0-1 1,0 0-1,0 0 1,0 1-1,0-1 0,0 1 1,-1-1-1,0 0 1,0 1-1,0 3 0,0 23 1293,0-17-7056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554"/>
    </inkml:context>
    <inkml:brush xml:id="br0">
      <inkml:brushProperty name="width" value="0.025" units="cm"/>
      <inkml:brushProperty name="height" value="0.025" units="cm"/>
    </inkml:brush>
  </inkml:definitions>
  <inkml:trace contextRef="#ctx0" brushRef="#br0">132 0 13741,'0'0'5717,"-10"1"-5338,-33 7-154,40-7-189,1 0 0,0 1-1,-1-1 1,1 1 0,0 0 0,0 0 0,0 0 0,0 0 0,1 0 0,-1 0 0,0 1 0,1-1 0,0 0 0,-1 1 0,1-1 0,0 1-1,0 0 1,0-1 0,1 1 0,-1 0 0,1-1 0,-1 1 0,1 0 0,0 0 0,0 3 0,0-5 56,1-1-1,-1 0 1,0 1 0,0-1-1,1 0 1,-1 0 0,0 1-1,0-1 1,1 0 0,-1 0-1,0 1 1,1-1 0,-1 0-1,0 0 1,1 0 0,-1 1 0,1-1-1,-1 0 1,0 0 0,1 0-1,-1 0 1,1 0 0,-1 0-1,0 0 1,1 0 0,-1 0-1,1 0 1,-1 0 0,0 0-1,1 0 1,-1 0 0,0 0-1,1-1 1,-1 1 0,1 0 0,22-6 846,-15 4-1088,-8 45-277,-8-23 1075,3-1-116,6-18-528,0 1-1,0-1 1,0 0 0,0 0 0,-1 0 0,1 0 0,0 0 0,1 0-1,-1 0 1,0 0 0,0-1 0,0 1 0,0 0 0,1-1 0,-1 1-1,0-1 1,3 1 0,10 5-185,29 12-1008,-41-17 1137,-1 0-1,1 0 1,-1 0-1,1 0 1,-1 0-1,0 0 1,1 0-1,-1 1 1,0-1-1,0 0 1,0 1-1,0-1 1,0 0-1,0 1 1,-1 0-1,1-1 1,0 1-1,-1-1 1,1 1-1,-1 0 1,1 3-1,-2-4 186,0 1 0,0-1 0,0 1 0,0-1 0,0 1 0,0-1-1,-1 1 1,1-1 0,0 0 0,-1 0 0,1 0 0,-1 0 0,0 0 0,1 0 0,-1 0 0,0 0-1,1-1 1,-4 2 0,-38 13 1606,39-14-1631,-7 3-226,0-1 0,1-1 0,-1 0-1,0 0 1,0-1 0,-18-1 0,29 0 9,0 0 0,-1 0 0,1 0 0,-1 0 0,1 0 0,0-1 0,0 1 0,-1 0 0,1 0 0,0 0 0,-1-1 0,1 1 0,0 0 0,0 0 0,-1-1 0,1 1 0,0 0 0,0-1 0,0 1 0,-1 0 0,1-1 0,0 1 0,0 0 0,0-1 0,0 1 0,0 0 0,0-1 0,0 1 0,0-1 0,0 1 0,0 0 0,0-1 0,0 1 0,0 0 0,0-1 0,0 1-1,0 0 1,0-1 0,0 1 0,1-1 0,5-17-5212,6-1-700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09.945"/>
    </inkml:context>
    <inkml:brush xml:id="br0">
      <inkml:brushProperty name="width" value="0.025" units="cm"/>
      <inkml:brushProperty name="height" value="0.025" units="cm"/>
    </inkml:brush>
  </inkml:definitions>
  <inkml:trace contextRef="#ctx0" brushRef="#br0">1 147 6278,'0'0'11499,"7"53"-10314,-7-25-416,0 3-225,0-3-224,0 1-127,0-9-65,0-3-128,12-10-224,4-7-930,-1 0-415,6-20-2723</inkml:trace>
  <inkml:trace contextRef="#ctx0" brushRef="#br0" timeOffset="1">120 0 10698,'0'0'10250,"-18"52"-11627,18-34-2307,9-2-640,0 2-5125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0.372"/>
    </inkml:context>
    <inkml:brush xml:id="br0">
      <inkml:brushProperty name="width" value="0.025" units="cm"/>
      <inkml:brushProperty name="height" value="0.025" units="cm"/>
    </inkml:brush>
  </inkml:definitions>
  <inkml:trace contextRef="#ctx0" brushRef="#br0">151 259 9769,'0'0'8734,"-9"1"-6855,1 0-1709,1 0-1,0 1 1,0 0-1,0 0 1,1 0 0,-1 1-1,0 0 1,1 1-1,0-1 1,0 1 0,0 0-1,0 1 1,1 0 0,-1 0-1,1 0 1,0 0-1,1 1 1,-1-1 0,1 1-1,0 0 1,-4 10-1,6-12-128,1-1 0,0 0 0,-1 1 0,1-1 0,1 1 0,-1-1 0,0 1 0,1-1-1,0 1 1,0-1 0,0 1 0,0 0 0,1 5 0,0-8-17,0 1 0,0-1 0,0 0 0,0 0 0,0 0 0,0 0 0,0 0 0,1 0 0,-1 0 0,0 0 0,1 0 0,-1 0 0,0-1 0,1 1 0,-1-1 0,1 1 0,-1-1 0,1 1 0,-1-1 0,1 0 0,0 0 0,-1 0 0,1 0-1,-1 0 1,1 0 0,-1 0 0,1 0 0,0-1 0,-1 1 0,1 0 0,1-2 0,5 0 22,-1 0 0,1-1 0,-1 0 0,0 0 0,0-1 0,0 0 0,0 0 0,-1-1 0,1 0 0,7-7 0,56-62-177,-68 71 125,20-22-88,-2-2 0,27-44-1,-41 62-38,-1 0 0,-1-1 0,1 0 0,-2 0 0,1 0 0,-1 0 0,-1-1 0,0 1 0,0-1-1,-1 1 1,-1-1 0,0-11 0,0 20 105,0 1 0,0-1 0,0 1 0,-1-1 0,1 1 0,0 0 0,-1-1 0,1 1 0,-1 0 0,0-1 0,1 1 0,-1 0 0,0-1 0,0 1 0,0 0 0,0 0 0,0 0 0,0 0 0,0 0 0,0 0 0,0 0 0,0 0 0,-1 1 0,-1-2 0,1 1-44,-1 1 1,1-1-1,-1 1 0,1 0 0,-1 0 0,0 0 0,1 0 0,-1 0 0,1 0 0,-1 1 0,1 0 0,-1-1 0,-1 2 0,-4 1-70,1 0 0,0 0 0,0 1 0,0 0 1,0 0-1,0 1 0,1 0 0,-6 6 0,6-4 114,0 0 0,0 1 0,1-1 0,0 1 0,0 1-1,1-1 1,0 1 0,-3 9 0,6-15 13,0-1-1,0 1 0,1 0 1,-1 0-1,1-1 1,0 1-1,0 0 0,0 0 1,0-1-1,0 1 0,1 0 1,-1 0-1,1 0 1,0-1-1,0 1 0,0-1 1,0 1-1,0 0 1,0-1-1,1 0 0,-1 1 1,1-1-1,0 0 1,-1 0-1,1 0 0,0 0 1,0 0-1,1 0 1,-1 0-1,4 2 0,54 21-28,-46-20-561,0 0 0,-1 0 0,24 15 0,-34-18 522,0 0 0,-1 0 0,1 0 1,-1 0-1,1 1 0,-1-1 0,0 1 0,0-1 0,0 1 1,0 0-1,-1 0 0,1 0 0,-1 0 0,1 0 0,-1 0 1,0 0-1,0 0 0,-1 0 0,1 1 0,-1-1 0,1 5 1,-1 0 192,-1-1 0,0 1 1,0-1-1,-1 0 1,0 0-1,0 0 1,-1 0-1,0 0 1,-3 7-1,0-1-291,5-11-1212,1-4-1308,0-7-2275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0.923"/>
    </inkml:context>
    <inkml:brush xml:id="br0">
      <inkml:brushProperty name="width" value="0.025" units="cm"/>
      <inkml:brushProperty name="height" value="0.025" units="cm"/>
    </inkml:brush>
  </inkml:definitions>
  <inkml:trace contextRef="#ctx0" brushRef="#br0">32 1 11627,'0'0'9903,"1"12"-9097,-1 33-439,-1 0 1,-13 74 0,6-64-301,-1 101 1,9-154-53,0 1 0,1 0 0,-1-1 0,1 1 0,0-1 0,-1 0 0,1 1-1,1-1 1,-1 0 0,0 1 0,0-1 0,1 0 0,-1 0 0,1 0 0,0 0 0,0 0-1,0-1 1,0 1 0,0 0 0,0-1 0,0 0 0,0 1 0,3 0 0,-3-1 9,0 0 1,-1-1-1,1 1 1,0-1-1,-1 1 1,1-1-1,0 0 1,0 0-1,0 0 1,-1 0-1,1 0 1,0 0-1,0 0 1,-1 0-1,1-1 1,0 1-1,0-1 1,-1 1-1,1-1 1,0 0-1,-1 0 1,1 0-1,-1 0 1,1 0-1,-1 0 1,0 0-1,1 0 1,-1 0-1,0-1 1,0 1-1,0 0 1,0-1-1,2-2 1,4-13 122,0-1 0,-2 0 0,0 1 0,-1-2 0,0 1 0,-2 0 0,0-1 0,-1 1 0,-1-1 0,-3-26 0,3 45-143,0-1-1,0 1 0,0-1 1,0 1-1,0-1 0,0 1 0,0-1 1,0 1-1,0-1 0,0 1 1,0-1-1,0 1 0,0-1 1,0 1-1,-1 0 0,1-1 0,0 1 1,0-1-1,0 1 0,-1-1 1,1 1-1,0 0 0,-1-1 1,1 1-1,0-1 0,-1 1 0,1 0 1,0 0-1,-1-1 0,1 1 1,-1 0-1,1 0 0,-1-1 1,1 1-1,0 0 0,-1 0 0,1 0 1,-1 0-1,1 0 0,-1 0 1,1-1-1,-1 1 0,1 0 1,-1 0-1,1 1 0,-1-1 1,1 0-1,-1 0 0,1 0 0,-1 0 1,1 0-1,-1 0 0,1 1 1,0-1-1,-1 0 0,1 0 1,-1 1-1,1-1 0,0 0 0,-1 1 1,1-1-1,0 0 0,-1 1 1,1-1-1,-1 1 0,-18 28 94,16-22 43,1 0-1,1 0 0,0 1 1,0-1-1,0 1 0,1-1 1,0 1-1,1 12 0,0-18-103,-1 0 1,1 1-1,0-1 0,0 0 1,0 1-1,0-1 0,0 0 1,0 0-1,0 0 0,1 0 1,-1 0-1,1 0 0,-1-1 1,1 1-1,0 0 0,-1-1 1,1 1-1,0-1 0,0 0 1,0 1-1,1-1 0,-1 0 1,0 0-1,0-1 0,1 1 1,-1 0-1,0-1 0,1 1 0,4-1 1,1 1-21,1-2 0,-1 1 1,1-1-1,-1 0 0,0-1 0,1 1 1,-1-2-1,0 1 0,0-1 0,0-1 1,-1 1-1,1-1 0,-1-1 0,0 1 1,0-1-1,0 0 0,0-1 0,-1 0 1,0 0-1,0 0 0,-1-1 0,8-11 0,-31 50-1015,-13 30 1202,29-56-724,0 0 0,1 0-1,-1 0 1,2 0 0,-2 11 0,17-39-7674,-2 0 2563,-1-5-2477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254"/>
    </inkml:context>
    <inkml:brush xml:id="br0">
      <inkml:brushProperty name="width" value="0.025" units="cm"/>
      <inkml:brushProperty name="height" value="0.025" units="cm"/>
    </inkml:brush>
  </inkml:definitions>
  <inkml:trace contextRef="#ctx0" brushRef="#br0">0 70 2434,'0'0'-1505,"2"-52"2690,-2 39 4548,0 9-960,0 15-4645,0 8-32,0 4-64,0 4-160,4-1-513,9 0-864,4-3-705,1-2-449,1-5 609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570"/>
    </inkml:context>
    <inkml:brush xml:id="br0">
      <inkml:brushProperty name="width" value="0.025" units="cm"/>
      <inkml:brushProperty name="height" value="0.025" units="cm"/>
    </inkml:brush>
  </inkml:definitions>
  <inkml:trace contextRef="#ctx0" brushRef="#br0">86 378 6438,'0'0'8403,"-3"12"-6060,-59 247 4496,45-206-6906,13-49-1084,12-33-482,110-377-833,-49 136 6288,-80 334-2822,3 1 0,3 0 0,4 81 1,1-140-982,0 0-59,0 0 0,1 0 1,0 0-1,0 0 0,1 0 1,-1 0-1,1-1 0,0 1 0,1 0 1,-1-1-1,1 0 0,0 0 1,1 0-1,-1 0 0,1 0 0,0 0 1,5 4-1,-5-6-212,-1 0 1,1-1-1,0 1 0,-1-1 1,1 0-1,1 0 0,-1 0 1,0-1-1,0 1 0,1-1 1,-1 0-1,0 0 1,1 0-1,7-1 0,-12 0 187,0 0-1,1 0 1,-1 0-1,0 0 1,1-1-1,-1 1 1,0 0-1,0 0 1,1 0-1,-1-1 1,0 1-1,0 0 1,0 0-1,1-1 1,-1 1-1,0 0 1,0-1-1,0 1 1,0 0-1,0 0 1,0-1-1,1 1 0,-1 0 1,0-1-1,0 1 1,0 0-1,0-1 1,0 1-1,0 0 1,0-1-1,0 1 1,0 0-1,-1-1 1,1 1-1,0 0 1,0 0-1,0-1 1,0 1-1,0 0 1,0-1-1,-1 1 1,1 0-1,0 0 1,0-1-1,-1 1 1,-7-15-1588,-60-48-4107,43 34 1879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1.944"/>
    </inkml:context>
    <inkml:brush xml:id="br0">
      <inkml:brushProperty name="width" value="0.025" units="cm"/>
      <inkml:brushProperty name="height" value="0.025" units="cm"/>
    </inkml:brush>
  </inkml:definitions>
  <inkml:trace contextRef="#ctx0" brushRef="#br0">23 211 7399,'0'0'11243,"63"-8"-10827,-39 15-288,-5-1-352,-8-3-2595,-3-3-3074</inkml:trace>
  <inkml:trace contextRef="#ctx0" brushRef="#br0" timeOffset="1">0 1 15118,'0'0'6278,"15"16"-22389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223"/>
    </inkml:context>
    <inkml:brush xml:id="br0">
      <inkml:brushProperty name="width" value="0.025" units="cm"/>
      <inkml:brushProperty name="height" value="0.025" units="cm"/>
    </inkml:brush>
  </inkml:definitions>
  <inkml:trace contextRef="#ctx0" brushRef="#br0">6 208 17264,'0'0'1693,"-2"-8"-177,1 3-1398,0-1 0,0 1-1,1 0 1,0-1 0,0 1 0,0-1 0,0 1 0,1 0 0,0-1 0,0 1 0,3-7 0,-3 9-97,1 1 0,-1-1 0,1 1 0,-1-1 0,1 1 0,0-1-1,0 1 1,0 0 0,0 0 0,0 0 0,1 1 0,-1-1 0,1 0 0,-1 1 0,1-1 0,-1 1 0,1 0 0,0 0 0,0 0 0,-1 0 0,1 1 0,0-1 0,0 1 0,0-1 0,0 1 0,0 0 0,3 1 0,-5-1-24,1 0 1,-1 0 0,0 0-1,0 0 1,0 0 0,1 1-1,-1-1 1,0 0 0,0 1-1,0-1 1,0 1 0,0 0-1,0-1 1,0 1 0,0 0-1,0-1 1,0 1 0,0 0-1,0 0 1,0 0 0,0 0-1,-1 0 1,1 0 0,1 2-1,-1 0 18,0 1-1,1-1 1,-1 1-1,-1-1 1,1 1 0,0 0-1,-1 0 1,0 5-1,0 2 124,-1 0-1,0 0 0,-1 0 1,0 0-1,-4 12 0,0-6-17,3-11-94,0 0 1,1 0-1,0 0 1,0 1 0,1-1-1,-1 0 1,1 1-1,1-1 1,-1 1-1,1-1 1,0 0-1,2 10 1,-1-15 7,0 0-1,0 0 1,0 0 0,1 0-1,-1 0 1,0 0 0,0-1-1,1 1 1,-1 0 0,1 0-1,-1-1 1,1 1 0,-1-1 0,1 0-1,-1 1 1,1-1 0,-1 0-1,1 0 1,-1 0 0,1 0-1,-1 0 1,4-1 0,37-3 707,-29 0-688,-1 0 0,1-1 1,-1-1-1,1 0 0,-1 0 0,-1-1 0,0-1 1,0 0-1,16-14 0,-8 3-110,0-1 0,-1 0 0,26-41 0,-35 43 6,-9 18 46,0 0-1,0 0 1,0 0 0,0 0 0,0 0 0,0 0-1,0 0 1,0 0 0,0-1 0,0 1 0,0 0-1,0 0 1,0 0 0,0 0 0,0 0-1,0 0 1,0 0 0,0 0 0,0-1 0,0 1-1,0 0 1,0 0 0,0 0 0,0 0 0,0 0-1,0 0 1,-1 0 0,1 0 0,0 0 0,0 0-1,0 0 1,0-1 0,0 1 0,0 0-1,0 0 1,0 0 0,0 0 0,-1 0 0,1 0-1,0 0 1,0 0 0,0 0 0,0 0 0,0 0-1,0 0 1,0 0 0,0 0 0,-1 0 0,1 0-1,0 0 1,0 0 0,0 0 0,0 0-1,0 0 1,0 1 0,0-1 0,0 0 0,-1 0-1,1 0 1,0 0 0,0 0 0,0 0 0,0 0-1,-2 2-39,-1 0-1,1-1 1,0 1-1,0 0 0,0 0 1,0 0-1,1 1 1,-1-1-1,0 0 1,-1 4-1,0 1 19,-1 1 0,1 0 0,0 0 0,1 0 0,0 0 0,0 0 0,1 1 0,0-1 0,0 0 0,1 1 0,0-1 0,0 1 0,2 8 0,-1-14 61,0 0 0,0 0 0,0 0-1,0 0 1,0 0 0,1-1-1,-1 1 1,1 0 0,-1-1-1,1 1 1,0-1 0,0 1-1,1-1 1,-1 0 0,0 0-1,1 0 1,-1 0 0,1 0-1,-1-1 1,1 1 0,0-1-1,0 0 1,0 0 0,0 0-1,0 0 1,0 0 0,0 0-1,0-1 1,0 0 0,0 1 0,0-1-1,0-1 1,0 1 0,1 0-1,-1-1 1,0 1 0,4-2-1,-2 0 83,1 0 1,0 0-1,0-1 0,-1 0 0,1 0 0,-1 0 1,0 0-1,0-1 0,0 0 0,-1 0 0,1 0 1,-1-1-1,0 0 0,0 0 0,-1 0 0,1 0 1,-1 0-1,4-9 0,-1 2-50,-1 0-1,0 0 1,0-1 0,-1 0-1,-1 1 1,0-1 0,1-23 0,-6-4-140,-5 26-144,6 14 204,0 0-1,1 0 1,-1 0 0,0 0 0,1 1-1,-1-1 1,0 0 0,1 0-1,-1 1 1,0-1 0,1 0-1,-1 1 1,1-1 0,-1 1-1,1-1 1,-1 1 0,1-1-1,-1 1 1,1-1 0,-1 1-1,1-1 1,0 1 0,-1-1-1,1 1 1,0 0 0,-1 0 0,-2 4 44,0 0 0,0 0 1,0 1-1,1-1 0,0 0 1,0 1-1,0 0 0,1-1 1,0 1-1,0 0 1,0 0-1,1 0 0,0 0 1,0 0-1,1 9 0,0-14-34,0 0-1,0 0 1,0 1-1,0-1 1,1 0-1,-1 0 1,0 0-1,1 0 1,-1 0-1,0-1 1,1 1-1,-1 0 0,1-1 1,-1 1-1,1-1 1,-1 1-1,1-1 1,0 0-1,-1 0 1,1 0-1,-1 1 1,1-1-1,0-1 1,-1 1-1,1 0 1,-1 0-1,4-2 1,1 2-201,0-1 0,-1 0 1,1-1-1,0 1 1,-1-1-1,9-4 1,46-45-1579,-59 50 1889,-4 25 188,1-17-199,1 1 0,0-1 0,0 1 0,0 0 0,1-1 0,1 1 0,1 11 0,-1-17-80,-1 1 0,1-1 1,1 0-1,-1 0 0,0 0 0,0 0 1,1 0-1,-1-1 0,1 1 0,0 0 1,-1-1-1,1 1 0,0-1 0,0 1 1,0-1-1,0 0 0,0 0 0,0 0 0,0 0 1,0 0-1,1-1 0,-1 1 0,0-1 1,1 1-1,-1-1 0,0 0 0,1 0 1,-1 0-1,3 0 0,13 0-124,0-1 1,0-1-1,-1 0 0,1-2 1,-1 0-1,1-1 1,24-10-1,-21 8-10,-9 7 2842,-12-1-1999,-1-20-535,0-21-295,1-38-727,7 28-4890,-2 42 427,2 0-2434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553"/>
    </inkml:context>
    <inkml:brush xml:id="br0">
      <inkml:brushProperty name="width" value="0.025" units="cm"/>
      <inkml:brushProperty name="height" value="0.025" units="cm"/>
    </inkml:brush>
  </inkml:definitions>
  <inkml:trace contextRef="#ctx0" brushRef="#br0">0 1 16912,'0'0'6342,"49"19"-13196,-19-3-1955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535"/>
    </inkml:context>
    <inkml:brush xml:id="br0">
      <inkml:brushProperty name="width" value="0.025" units="cm"/>
      <inkml:brushProperty name="height" value="0.025" units="cm"/>
    </inkml:brush>
  </inkml:definitions>
  <inkml:trace contextRef="#ctx0" brushRef="#br0">98 0 9993,'0'0'10042,"-3"8"-10127,-11 49 300,2 1 1,3 0 0,2 0-1,1 97 1,7-153 936,1-14-368,0-22-56,-5 20-604,0 0 0,-1 0 1,0 0-1,-7-13 0,6 16-35,0 0 0,1-1 0,1 0 0,0 0 0,0 0 0,-1-20 0,27 38-1226,53 18-6898,-42-19 2617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3.946"/>
    </inkml:context>
    <inkml:brush xml:id="br0">
      <inkml:brushProperty name="width" value="0.025" units="cm"/>
      <inkml:brushProperty name="height" value="0.025" units="cm"/>
    </inkml:brush>
  </inkml:definitions>
  <inkml:trace contextRef="#ctx0" brushRef="#br0">217 133 14990,'0'0'11584,"-12"-6"-10478,6 2-1000,2 1-90,-1 0 0,1 0 1,-1 1-1,1 0 0,-1 0 1,0 0-1,0 0 0,0 1 0,0-1 1,0 1-1,0 1 0,0-1 1,-1 1-1,1 0 0,0 0 1,0 0-1,0 1 0,0 0 1,-8 2-1,7 0 14,-1 1 0,1 0 0,0 1 0,0-1 0,0 1 0,1 0 1,0 1-1,0-1 0,0 1 0,0 0 0,1 1 0,0-1 0,1 1 0,-1-1 0,1 1 0,0 0 0,1 0 1,0 1-1,0-1 0,0 0 0,0 11 0,2-17-9,0 0-1,0 0 1,0 0 0,0 1 0,1-1 0,-1 0-1,0 0 1,1 0 0,-1 0 0,0 1-1,1-1 1,-1 0 0,1 0 0,0 0 0,-1 0-1,1 0 1,0 0 0,0-1 0,-1 1-1,1 0 1,0 0 0,0 0 0,0-1 0,0 1-1,0 0 1,0-1 0,1 1 0,2 0 32,-1 0 0,1 0 0,-1 0-1,1-1 1,-1 0 0,1 1 0,-1-1 0,1-1 0,4 0 0,3 0 40,-1-1 1,0-1-1,0 0 0,-1 0 1,20-9-1,6-11-185,-1-1 1,0-2-1,-2-1 1,-1-2-1,-2-1 1,33-41-1,-50 51-1623,-29 46 526,9-10 990,0 2-1,1-1 1,0 1 0,2 0-1,0 0 1,1 0 0,-2 33-1,5-40-689,1 0 0,1 0 0,0 0 0,0 0 0,4 11 0,11 11-5693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4.896"/>
    </inkml:context>
    <inkml:brush xml:id="br0">
      <inkml:brushProperty name="width" value="0.025" units="cm"/>
      <inkml:brushProperty name="height" value="0.025" units="cm"/>
    </inkml:brush>
  </inkml:definitions>
  <inkml:trace contextRef="#ctx0" brushRef="#br0">21 579 10025,'0'0'8499,"-4"-9"-7565,1 5-809,1-1-1,0 1 0,0-1 0,0 0 0,1 1 0,-1-1 0,1 0 0,0 0 0,1 0 1,-1 0-1,1 0 0,0 0 0,0 0 0,1 0 0,-1 0 0,1 0 0,0 0 1,1 0-1,2-7 0,5-12 135,1 1 0,1 0-1,2 1 1,0 0 0,1 0 0,1 2 0,1 0 0,0 0 0,29-24 0,-36 36-347,0 0 1,0 0 0,-1-1-1,-1-1 1,1 1 0,-2-1-1,1 0 1,5-13-1,-9 15-929,0 0 0,0 0-1,-1-1 1,0 1-1,-1 0 1,0-1 0,0-13-1,-1-3-3418,0 0-1863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5.258"/>
    </inkml:context>
    <inkml:brush xml:id="br0">
      <inkml:brushProperty name="width" value="0.025" units="cm"/>
      <inkml:brushProperty name="height" value="0.025" units="cm"/>
    </inkml:brush>
  </inkml:definitions>
  <inkml:trace contextRef="#ctx0" brushRef="#br0">72 320 7976,'0'0'1702,"-10"5"850,-3 1-1521,-10 4 138,-3 3 2509,49-25-2422,-1-1 0,32-26 1,80-81-65,-93 80-1214,87-67-1,-124 104 11,-1 1 0,1-1 0,0 1 0,0 0 0,0 0 0,1 0-1,-1 1 1,0-1 0,1 1 0,-1 0 0,1 1 0,-1-1 0,1 1-1,5-1 1,-8 2-7,0 0 0,0-1 0,0 1 0,0 0-1,0 0 1,0 0 0,0 0 0,0 0 0,0 1-1,0-1 1,-1 1 0,1-1 0,0 1 0,-1-1-1,1 1 1,-1 0 0,0 0 0,0 0 0,0 0-1,1 0 1,-2 0 0,1 0 0,0 0 0,0 0-1,-1 0 1,1 1 0,-1-1 0,0 0 0,1 3-1,1 21 115,0 1-1,-4 44 1,1-50-656,0 1 0,1-1 1,1 0-1,1 0 1,6 25-1,1-27-4035,2-6-3043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7.293"/>
    </inkml:context>
    <inkml:brush xml:id="br0">
      <inkml:brushProperty name="width" value="0.025" units="cm"/>
      <inkml:brushProperty name="height" value="0.025" units="cm"/>
    </inkml:brush>
  </inkml:definitions>
  <inkml:trace contextRef="#ctx0" brushRef="#br0">230 223 14286,'0'0'7879,"-11"-7"-7703,-40-21-101,49 28-72,0-1 0,0 1 1,0-1-1,0 1 0,0 0 0,0 0 1,0 0-1,0 0 0,0 0 0,0 1 1,0-1-1,0 1 0,0-1 0,0 1 1,0 0-1,0-1 0,0 1 0,0 0 1,0 0-1,-2 2 0,-29 28 75,26-23-53,-1 0 63,-1 1 0,1 0 1,1 1-1,0-1 0,0 2 0,1-1 1,0 0-1,1 1 0,0 0 1,0 1-1,1-1 0,-2 13 0,6-23-80,0 0-1,0-1 0,0 1 1,0 0-1,0 0 0,0 0 0,0 0 1,0-1-1,0 1 0,1 0 0,-1 0 1,0 0-1,1-1 0,-1 1 0,0 0 1,1 0-1,-1-1 0,1 1 1,-1 0-1,1-1 0,-1 1 0,1-1 1,0 1-1,-1-1 0,1 1 0,0-1 1,-1 1-1,1-1 0,0 1 0,0-1 1,-1 0-1,1 1 0,0-1 1,0 0-1,0 0 0,0 0 0,-1 0 1,1 0-1,0 0 0,0 0 0,0 0 1,0 0-1,-1 0 0,1 0 0,0 0 1,0-1-1,1 1 0,43-15 253,-13-1-138,-1-2 1,-1-1-1,-1-2 0,0-1 1,-1-1-1,-2-1 0,0-1 1,-2-2-1,-1 0 0,-1-2 1,28-48-1,-45 68-106,-2 6-12,-1-1 1,0 0-1,0 0 0,0-1 0,0 1 1,-1 0-1,1-1 0,-1 1 1,1-7-1,-20 30-346,-7 13 265,-37 65 1,56-86 95,0 1 0,1 0 0,0 0 0,1 0 0,0 1 0,1 0 0,0-1 0,1 1 0,-1 25 1,4-36-18,-1 1 1,1-1 0,-1 0 0,1 0 0,0 0-1,0 0 1,0 0 0,0 0 0,0 0 0,0 0 0,0 0-1,1-1 1,-1 1 0,1 0 0,-1-1 0,1 1 0,0-1-1,0 1 1,0-1 0,-1 0 0,1 0 0,0 0-1,0 0 1,1 0 0,-1-1 0,0 1 0,0 0 0,0-1-1,0 0 1,1 1 0,-1-1 0,0 0 0,0 0 0,1 0-1,1-1 1,4 1 13,1 0 0,-1-1 0,0 0 0,0 0 0,1-1 0,-1 0 0,0 0 0,11-6 0,-10 3-1,0 0 0,0-1 1,0 0-1,-1-1 0,0 1 0,-1-2 0,1 1 1,-1-1-1,-1 0 0,1 0 0,-2-1 0,9-15 1,-14 24-16,0 0 0,0 0 0,0-1 0,0 1 0,0 0 0,0 0 0,0 0 0,0 0 0,0 0 0,0-1 0,0 1 0,0 0 0,0 0 0,0 0 0,0 0 0,0-1 0,0 1 0,0 0 0,0 0 0,0 0 0,0 0 0,0 0 0,0-1 0,-1 1 0,1 0 0,0 0 0,0 0 0,0 0 0,0 0 0,0 0 0,0 0 0,-1 0 0,1-1 0,0 1 0,0 0 0,0 0 0,0 0 0,0 0 0,-1 0 0,1 0 0,0 0 0,0 0 0,0 0 0,0 0 0,-1 0 0,1 0 0,0 0 0,0 0 0,0 0 0,0 0 0,-1 0 0,1 0 0,0 0 0,0 0 0,0 1 0,0-1 0,-1 0 0,-7 2-31,8-2 30,-5 3-10,1 0 1,0 1 0,0-1-1,0 1 1,0 0 0,0 0 0,1 0-1,-1 0 1,-3 8 0,5-9 6,0 1 0,0-1 1,0 0-1,1 1 1,-1-1-1,1 0 1,0 1-1,0 0 0,0-1 1,1 1-1,-1 0 1,1-1-1,0 1 1,0 0-1,1 4 0,0-6 4,0 0 0,0-1-1,0 1 1,0-1-1,0 1 1,0-1 0,1 0-1,-1 1 1,1-1-1,-1 0 1,1 0 0,0 0-1,-1 0 1,1 0-1,0 0 1,-1-1 0,1 1-1,0 0 1,0-1-1,0 1 1,3-1 0,48 7 8,-43-7-8,207 5 42,-172-5-30,-44 0 71,0 0 0,0 0 0,0 1 0,0-1 0,1-1 0,-1 1 1,0 0-1,0 0 0,0 0 0,0 0 0,0-1 0,0 1 0,0 0 0,0-1 0,-1 1 1,1-1-1,0 1 0,0-1 0,0 0 0,0 1 0,-1-1 0,1 0 0,0 1 0,0-1 1,-1 0-1,1 0 0,0-1 0,-1 0 21,1 0 0,-1 1 1,0-1-1,0 0 0,0 0 0,0 0 0,0 1 1,-1-1-1,1 0 0,-1 0 0,1 1 1,-1-1-1,1 0 0,-3-2 0,-3-8 169,-2 0 0,0 0 0,-10-12 0,13 18-344,-7-6 54,-3-5-18,15 16 2,0 1 0,0 0 1,0-1-1,0 1 0,0-1 0,0 1 1,0 0-1,0-1 0,0 1 0,0 0 1,0-1-1,0 1 0,0 0 0,1-1 1,-1 1-1,0 0 0,0-1 1,0 1-1,1 0 0,-1 0 0,0-1 1,0 1-1,1 0 0,-1 0 0,0-1 1,0 1-1,1 0 0,-1 0 0,0 0 1,1-1-1,-1 1 0,0 0 0,1 0 1,-1 0-1,0 0 0,1 0 0,-1 0 1,0 0-1,1 0 0,-1 0 0,1 0 1,-1 0-1,0 0 0,1 0 0,-1 0 1,0 0-1,1 0 0,-1 0 0,0 0 1,1 1-1,-1-1 0,0 0 1,1 0-1,40 0-1760,65 0-6664,-57-2-325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8.510"/>
    </inkml:context>
    <inkml:brush xml:id="br0">
      <inkml:brushProperty name="width" value="0.025" units="cm"/>
      <inkml:brushProperty name="height" value="0.025" units="cm"/>
    </inkml:brush>
  </inkml:definitions>
  <inkml:trace contextRef="#ctx0" brushRef="#br0">42 144 10186,'0'0'10452,"9"2"-8930,-5-2-1426,0 1 0,-1-1 0,1 1 0,0-1 0,0 0 0,-1 0 0,1-1 0,0 1 0,-1-1 1,1 0-1,0 0 0,-1 0 0,1 0 0,-1-1 0,0 0 0,1 1 0,-1-1 0,0 0 0,0 0 0,0-1 1,0 1-1,-1-1 0,1 1 0,-1-1 0,1 0 0,-1 0 0,0 0 0,0 0 0,0-1 0,-1 1 0,2-4 1,0 2 21,-1 0 0,0 0 0,0-1 0,-1 1 0,0-1 0,0 1 0,0 0 0,0-1 1,-1 0-1,0-9 0,0 14-102,-1 0 0,1 0 0,0-1 0,0 1 0,0 0 0,-1 0-1,1 0 1,-1 0 0,1 0 0,-1 0 0,1 0 0,-1 0 0,1 0 0,-1 0 0,0 1 0,0-1 0,1 0 0,-1 0 0,0 1 0,0-1 0,0 0 0,-1 0 0,0 1-25,0-1-1,0 1 1,0 0 0,0 0-1,0 0 1,0 0 0,0 1-1,0-1 1,1 0 0,-1 1-1,0-1 1,0 1 0,0 0 0,1 0-1,-1 0 1,0 0 0,1 0-1,-3 1 1,-7 8 2,1-1-1,0 1 1,1 1 0,0 0 0,1 0-1,0 1 1,0 0 0,1 0 0,1 1 0,0 0-1,1 0 1,0 0 0,-3 20 0,7-31 13,1 0 1,-1 0 0,1 0 0,0 0-1,-1 0 1,1 0 0,0 0 0,1 0-1,-1 1 1,0-1 0,1 0 0,-1 0 0,1 0-1,-1 0 1,1 0 0,0 0 0,0-1-1,0 1 1,0 0 0,0 0 0,0 0 0,1-1-1,-1 1 1,0-1 0,3 2 0,-1-1 3,1-1 0,-1 0 1,1 0-1,-1 0 0,1 0 0,-1-1 1,1 0-1,0 1 0,-1-1 1,1 0-1,0-1 0,-1 1 1,8-2-1,-1-1 21,0 1 1,0-1-1,0-1 0,0 0 1,0 0-1,-1-1 0,0 0 1,11-9-1,64-56 112,-63 50-125,-29 55-418,7-33 421,-1 1 0,1 0 1,0 0-1,0 0 1,0 0-1,0 0 0,0 0 1,1 0-1,-1 0 0,1 5 1,0-7-12,0 0 0,0 0 0,0 0 0,1 0 0,-1 0 1,0-1-1,1 1 0,-1 0 0,0 0 0,1 0 0,-1 0 0,1 0 0,0 0 0,-1-1 1,1 1-1,0 0 0,-1-1 0,1 1 0,0 0 0,0-1 0,0 1 0,0 0 0,5 1 13,-1-1-1,1 0 1,-1 0-1,1 0 1,-1 0-1,1-1 1,0 0-1,-1 0 1,1-1-1,6-1 1,6-1 21,-1-1 0,0-1 0,27-10 0,-30 9-41,0 1-1,0 0 0,0 1 0,0 1 1,1 0-1,19-1 0,-33 4-3,0 1 0,0-1 1,0 0-1,-1 1 0,1-1 0,0 0 0,0 1 0,-1-1 1,1 1-1,0-1 0,-1 1 0,1 0 0,-1-1 0,1 1 0,0 0 1,-1-1-1,0 1 0,1 0 0,-1 0 0,1-1 0,-1 1 1,0 0-1,1 0 0,-1 0 0,0-1 0,0 1 0,0 0 1,0 0-1,0 0 0,0 0 0,0 0 0,0-1 0,0 1 1,0 0-1,0 0 0,0 0 0,-1 0 0,1 1 0,-1-1 4,1 0-1,-1 0 1,1 0-1,0 0 1,0 0-1,0 0 0,0 1 1,0-1-1,0 0 1,0 0-1,0 0 1,0 0-1,0 1 0,1-1 1,-1 0-1,0 0 1,1 0-1,-1 0 1,1 0-1,-1 0 0,1 0 1,0 0-1,-1 0 1,1 0-1,0 0 1,0 0-1,-1-1 0,1 1 1,0 0-1,0-1 1,0 1-1,0 0 1,0-1-1,0 1 0,0-1 1,0 1-1,0-1 1,1 0-1,-1 1 1,0-1-1,2 0 0,13-1 12,0 0-1,1-2 1,16-4-1,-18 4-655,0 0 0,0 0 0,17 1 0,-32 2 627,1 0 1,-1 0-1,1 0 0,-1 1 1,1-1-1,-1 0 1,1 0-1,-1 1 0,1-1 1,-1 0-1,1 1 0,-1-1 1,1 0-1,-1 1 0,0-1 1,1 0-1,-1 1 0,0-1 1,1 1-1,-1-1 1,0 1-1,1-1 0,-1 1 1,0-1-1,0 1 0,0-1 1,0 1-1,0-1 0,1 1 1,-1 0-1,0-1 0,0 1 1,0-1-1,0 1 1,0-1-1,-1 1 0,1-1 1,0 1-1,0-1 0,0 1 1,0-1-1,-1 1 0,1-1 1,0 1-1,0-1 0,-1 1 1,1-1-1,0 1 1,-1-1-1,1 1 0,-1 0 1,-13 18-1567,4-13-2889,1-5-1936,2-1-5536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8.872"/>
    </inkml:context>
    <inkml:brush xml:id="br0">
      <inkml:brushProperty name="width" value="0.025" units="cm"/>
      <inkml:brushProperty name="height" value="0.025" units="cm"/>
    </inkml:brush>
  </inkml:definitions>
  <inkml:trace contextRef="#ctx0" brushRef="#br0">0 0 6246,'0'0'17360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19.202"/>
    </inkml:context>
    <inkml:brush xml:id="br0">
      <inkml:brushProperty name="width" value="0.025" units="cm"/>
      <inkml:brushProperty name="height" value="0.025" units="cm"/>
    </inkml:brush>
  </inkml:definitions>
  <inkml:trace contextRef="#ctx0" brushRef="#br0">68 94 13613,'0'0'10938,"11"2"-10132,-4 0-674,1 0-1,0 0 0,0-1 0,0-1 1,1 1-1,-1-1 0,0-1 0,0 1 1,0-1-1,0-1 0,0 0 0,0 0 1,-1 0-1,1-1 0,0 0 1,13-8-1,-14 6 3,32-22 364,-37 26-483,0-1 0,0 1 1,-1-1-1,1 1 0,-1-1 0,1 0 1,-1 1-1,1-1 0,-1 0 0,0 0 1,0 0-1,0 0 0,0 0 0,0 0 1,0-1-1,0-1 0,-2 3-24,0 0-1,1 0 1,-1 0-1,0 0 1,0 1-1,1-1 1,-1 0-1,0 1 1,0-1-1,0 0 1,0 1-1,0-1 1,0 1-1,0 0 1,0-1-1,0 1 0,0 0 1,0 0-1,-1-1 1,1 1-1,0 0 1,0 0-1,0 0 1,0 0-1,0 0 1,0 1-1,-2-1 1,-35 3-194,25 0 244,-1 1 1,1 0 0,0 1 0,0 1 0,0 0 0,1 0 0,0 1-1,0 1 1,1 0 0,0 1 0,0 0 0,1 1 0,0 0 0,1 0-1,0 1 1,1 0 0,0 1 0,-10 20 0,16-29-16,1-1 1,0 1-1,0 0 1,0 0-1,0 0 0,1-1 1,-1 1-1,1 0 1,-1 0-1,1 0 1,0 0-1,1 0 0,-1 0 1,0 0-1,1 0 1,1 5-1,-1-6-12,0 0-1,0 0 1,1 0 0,-1-1-1,1 1 1,-1 0-1,1 0 1,0-1 0,0 1-1,-1-1 1,1 0 0,0 1-1,0-1 1,0 0-1,1 0 1,2 1 0,9 1-9,0 0 1,0-1 0,0 0-1,0-1 1,22-1 0,-24 0-27,3-1-418,-1 1-1,0-2 1,0 0-1,20-5 1,24-17-4795,-11-3-3831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052"/>
    </inkml:context>
    <inkml:brush xml:id="br0">
      <inkml:brushProperty name="width" value="0.025" units="cm"/>
      <inkml:brushProperty name="height" value="0.025" units="cm"/>
    </inkml:brush>
  </inkml:definitions>
  <inkml:trace contextRef="#ctx0" brushRef="#br0">92 29 2242,'0'0'19998,"0"13"-19523,-34 264 1703,27-218-1201,1-3 541,4-54-1387,1-7-187,1-33-800,-2 18-932,0 0 0,-1 1 1,-1-1-1,0 1 1,-2-1-1,-14-33 0,21 57 4683,-1-3-2817,0 0 0,0-1 0,1 1 0,-1 0-1,0-1 1,1 1 0,-1 0 0,0-1 0,1 1 0,-1 0 0,1-1-1,-1 1 1,1-1 0,-1 1 0,1-1 0,0 1 0,-1-1 0,1 0 0,0 1-1,-1-1 1,1 0 0,0 1 0,-1-1 0,1 0 0,0 0 0,-1 1-1,1-1 1,0 0 0,0 0 0,-1 0 0,2 0 0,26 5 589,0 0 0,0-2 1,1-2-1,-1 0 0,1-2 1,29-4-1,-54 5-656,-1-1 0,0 1 0,1-1 0,-1 0 0,0 0 0,0 0 0,1-1 0,-1 1 0,0-1 0,0 0 0,-1 0 0,1 0 0,0 0 0,-1 0 0,1 0 0,-1-1 0,1 1 0,-1-1 0,0 0 0,0 0 0,-1 1 0,1-1 0,0 0 0,-1-1 0,0 1 0,0 0 0,0 0 0,0-1 0,0 1 0,0-4 1,-1 6-5,0 1 1,0 0-1,0-1 1,0 1-1,0 0 1,0-1-1,0 1 1,0 0-1,0 0 1,-1-1-1,1 1 1,0 0-1,0-1 1,0 1-1,0 0 1,0 0-1,-1-1 1,1 1-1,0 0 1,0 0-1,0-1 1,-1 1-1,1 0 1,0 0-1,-1 0 1,1-1-1,0 1 1,0 0 0,-1 0-1,1 0 1,0 0-1,-1 0 1,1 0-1,0 0 1,0 0-1,-1 0 1,0 0-1,-16 4 41,-13 14-35,23-9 142,-1 0-1,2 1 0,-10 16 0,14-23-84,1 0 0,0 0 0,-1 0 0,1 0 0,0 1 1,0-1-1,0 0 0,1 0 0,-1 1 0,1-1 0,0 0 0,0 1 0,0-1 0,0 0 1,1 1-1,-1-1 0,1 0 0,1 4 0,-1-5-60,1-1 0,0 1 0,0-1 0,-1 1 0,1-1 0,0 1 0,0-1 0,0 0 0,1 0 0,-1 0-1,0 0 1,0 0 0,0-1 0,1 1 0,-1-1 0,0 1 0,1-1 0,-1 0 0,0 0 0,1 0 0,2 0 0,3 0 83,1-1 0,0 1 0,0-1-1,14-4 1,-12 0-66,0-1 0,0 0-1,-1 0 1,0-1 0,0 0-1,-1 0 1,0-1 0,0-1 0,0 0-1,-1 0 1,-1 0 0,9-14-1,-22 31-37,0 1-1,1 0 1,0-1-1,1 2 1,0-1-1,0 0 1,1 1-1,0 0 1,0 0-1,2 0 1,-1 0-1,0 17 1,3-26 18,0 1 0,0-1-1,0 1 1,0-1 0,0 1 0,0-1 0,0 0 0,0 0 0,1 1 0,-1-1 0,0 0-1,1 0 1,-1 0 0,1 0 0,0-1 0,-1 1 0,1 0 0,-1-1 0,1 1-1,0-1 1,0 1 0,-1-1 0,1 0 0,0 0 0,0 0 0,-1 0 0,1 0-1,0 0 1,3-1 0,2 1 34,1 0-1,-1-1 0,1 0 1,-1-1-1,15-4 0,-10 0-33,-1-1 1,1 0-1,-1-1 0,-1 0 0,1-1 0,-1 0 0,-1 0 0,0-1 0,0 0 1,14-23-1,-3-1-10,-1-1 0,21-52 0,-36 78 6,-1 0 0,0 0 1,0 0-1,-1 0 0,0 0 1,-1 0-1,1-11 0,-2 19-3,0 1-1,-1 0 1,1-1-1,0 1 1,0-1-1,0 1 1,-1 0-1,1-1 1,0 1-1,0 0 0,-1-1 1,1 1-1,0 0 1,-1-1-1,1 1 1,0 0-1,-1 0 1,1 0-1,0-1 1,-1 1-1,1 0 1,-1 0-1,1 0 0,0 0 1,-1-1-1,1 1 1,-1 0-1,1 0 1,-1 0-1,1 0 1,0 0-1,-1 0 1,1 0-1,-1 0 1,1 1-1,-1-1 0,1 0 1,0 0-1,-1 0 1,1 0-1,-1 1 1,1-1-1,0 0 1,-1 0-1,0 1 1,-20 10-34,6 3 143,2 0 1,-1 1 0,2 1-1,0 0 1,-17 31 0,23-38-42,1 1-1,1 1 1,0-1 0,0 1 0,1-1 0,0 1 0,1 0 0,0 0 0,1 0 0,0 1 0,2 19 0,-1-28-66,1-1 0,-1 1 0,1-1 0,0 1 0,0-1 0,-1 1 0,2-1 0,-1 0 0,0 0 0,0 1 0,1-1 0,0 0 0,-1 0 0,1 0 0,0-1 0,0 1 0,0 0 0,0-1 0,4 3 0,-1-1-5,0-1 1,0 0 0,1 0 0,-1 0 0,1 0 0,0-1 0,-1 0 0,11 0 0,-6 0-48,0-1 0,1 0 1,-1-1-1,0-1 1,0 1-1,0-1 1,0-1-1,0 0 0,18-8 1,-12 0-346,0-1 0,-1-1 1,0 0-1,-1-1 0,-1-1 0,0 0 1,-1 0-1,-1-1 0,0-1 0,-1 0 1,-1 0-1,-1-1 0,0 0 0,-2-1 1,0 0-1,-1 0 0,4-27 1,-10 40 1984,-6 16-1083,-7 21-127,-17 113 2223,28-123-2365,1 0 0,0 0-1,2 0 1,0 0 0,4 21 0,-4-40-225,1-1 0,-1 1-1,1 0 1,-1-1 0,1 0 0,0 1-1,-1-1 1,1 1 0,0-1 0,0 0-1,0 1 1,0-1 0,0 0 0,0 0-1,1 0 1,-1 0 0,0 0 0,1 0 0,-1 0-1,3 1 1,-4-2-13,1 0 0,-1 0 0,1 0 0,0 0-1,-1 0 1,1 1 0,0-1 0,-1 0 0,1 0 0,0-1 0,-1 1-1,1 0 1,0 0 0,-1 0 0,1 0 0,0-1 0,-1 1 0,1 0 0,-1 0-1,1-1 1,0 1 0,-1 0 0,1-1 0,-1 1 0,1-1 0,-1 1-1,1-1 1,-1 1 0,0-1 0,1 1 0,-1-1 0,0 1 0,1-1 0,-1 0-1,0 1 1,0-1 0,1 0 0,-1 1 0,0-1 0,0 0 0,0 1 0,0-1-1,0 1 1,0-1 0,0 0 0,0 1 0,0-1 0,0-1 0,0-7-406,0 0 1,-1-1 0,0 1 0,0 0 0,-1 0-1,0 0 1,0 0 0,-1 0 0,-6-12-1,-3-2-1496,-30-43-1,26 42 2303,15 24 347,28 8 716,-16-3-1377,0 0 0,1-1 0,-1 0-1,1-1 1,0 0 0,0-1 0,0-1 0,0 1 0,1-2 0,-1 0-1,19-2 1,-31 1-231,1 1 1,0-1-1,-1 1 0,1-1 0,-1 0 0,1 1 0,-1-1 1,1 1-1,-1-1 0,1 0 0,-1 0 0,0 1 0,1-1 1,-1 0-1,0 0 0,1 0 0,-1 1 0,0-1 0,0 0 1,0 0-1,0 0 0,0 0 0,0 1 0,0-1 0,0-1 1,-4-23-7066,-8-3-5005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406"/>
    </inkml:context>
    <inkml:brush xml:id="br0">
      <inkml:brushProperty name="width" value="0.025" units="cm"/>
      <inkml:brushProperty name="height" value="0.025" units="cm"/>
    </inkml:brush>
  </inkml:definitions>
  <inkml:trace contextRef="#ctx0" brushRef="#br0">18 0 13549,'-15'0'1345,"13"6"1474,2 3-994,0 2-1216,22 0-289,-1-5-256,7-3-2562,-2-3-7335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1.872"/>
    </inkml:context>
    <inkml:brush xml:id="br0">
      <inkml:brushProperty name="width" value="0.025" units="cm"/>
      <inkml:brushProperty name="height" value="0.025" units="cm"/>
    </inkml:brush>
  </inkml:definitions>
  <inkml:trace contextRef="#ctx0" brushRef="#br0">111 187 6374,'0'0'4628,"5"-10"-1921,14-22-719,-18 31-1629,0-1-1,0 0 1,0 0-1,0 0 1,0 0 0,0 0-1,-1 1 1,1-2-1,-1 1 1,1 0-1,-1 0 1,0 0-1,0 0 1,0 0-1,0 0 1,0 0-1,0 0 1,0 0-1,-1 0 1,1 0-1,-2-3 1,1 5-293,0-1-1,0 0 1,0 1 0,0-1 0,0 1-1,0-1 1,0 1 0,0-1-1,0 1 1,0 0 0,0 0 0,0 0-1,0-1 1,0 1 0,0 0-1,0 0 1,0 0 0,-1 1 0,1-1-1,0 0 1,0 0 0,0 1-1,0-1 1,0 0 0,-2 2 0,-24 15 184,15-4-157,0 0 1,0 1-1,-12 22 0,21-31-43,0-1 0,0 1 0,0 0-1,1 0 1,0 1 0,0-1 0,0 0-1,1 1 1,0-1 0,0 1 0,0-1-1,1 1 1,-1 0 0,1-1 0,1 8-1,0-12-42,0 0 0,-1-1 0,1 1-1,0 0 1,0 0 0,0-1 0,-1 1-1,1-1 1,0 1 0,0 0 0,0-1-1,0 0 1,0 1 0,0-1 0,0 0-1,0 1 1,0-1 0,0 0 0,0 0 0,0 0-1,0 0 1,1 0 0,-1 0 0,0 0-1,1 0 1,30-4 228,-18 0-171,0-1-1,0-1 0,-1 0 1,0-1-1,0 0 0,0-1 1,-1 0-1,14-14 0,-1 0-46,-1-1-1,34-41 1,-50 54-30,-1 3-62,-1 0 0,0 0 0,-1 0 0,0-1 0,0 0-1,0 0 1,-1 0 0,0-1 0,4-14 0,-8 22 70,0 1 1,-1 0-1,1 0 0,0 0 0,0-1 0,0 1 1,0 0-1,0 0 0,-1 0 0,1 0 0,0 0 1,0-1-1,0 1 0,0 0 0,-1 0 0,1 0 1,0 0-1,0 0 0,0 0 0,-1 0 0,1 0 1,0 0-1,0 0 0,0 0 0,-1 0 1,1 0-1,0 0 0,0 0 0,-1 0 0,1 0 1,0 0-1,0 0 0,0 0 0,-1 0 0,1 0 1,0 0-1,0 0 0,0 1 0,0-1 0,-1 0 1,1 0-1,0 0 0,0 0 0,0 0 0,0 1 1,-1-1-1,1 0 0,0 0 0,0 0 0,0 0 1,0 1-1,0-1 0,0 0 0,0 0 0,0 0 1,0 1-1,0-1 0,-1 0 0,-19 20 22,1 1-1,0 1 1,-25 39 0,35-48 135,1 0 0,1 0 0,0 1 0,1 0 1,1 0-1,0 1 0,1 0 0,-4 24 0,7-38-145,1 1 0,0-1 0,0 1 0,0-1 0,0 0 0,0 1 0,0-1 0,0 1 0,1-1 0,-1 0 1,1 1-1,-1-1 0,1 0 0,-1 0 0,1 1 0,-1-1 0,1 0 0,0 0 0,0 0 0,0 0 0,0 0 0,0 0 0,0 0 0,0 0 0,0 0 0,2 1 0,0-1-71,0 0 1,0 0 0,0 0-1,0 0 1,0-1 0,0 1-1,0-1 1,0 0 0,0 0-1,0 0 1,5-1-1,3-1-865,0-1 1,-1 1-1,1-2 0,-1 1 0,19-11 0,30-30-8365,-29 19 2941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59.933"/>
    </inkml:context>
    <inkml:brush xml:id="br0">
      <inkml:brushProperty name="width" value="0.025" units="cm"/>
      <inkml:brushProperty name="height" value="0.025" units="cm"/>
    </inkml:brush>
  </inkml:definitions>
  <inkml:trace contextRef="#ctx0" brushRef="#br0">221 1 9513,'0'0'12156,"-10"0"-11233,8 0-913,-38 5 713,39-5-753,0 0 1,0 1 0,0-1 0,0 1 0,0-1 0,0 1 0,0 0 0,0-1-1,0 1 1,0 0 0,0 0 0,0-1 0,1 1 0,-1 0 0,0 0 0,1 0 0,-1 0-1,0 0 1,1 0 0,-1 0 0,1 0 0,0 1 0,-1-1 0,1 0 0,0 0-1,0 0 1,-1 0 0,1 0 0,0 1 0,0-1 0,0 0 0,1 0 0,-1 0-1,0 1 1,0-1 0,1 0 0,-1 0 0,0 0 0,1 1 0,1 0-54,-1 0 0,1 0 0,0 0 0,-1 0 0,1 0 0,0-1 0,0 1 0,0-1 0,0 1 0,0-1 0,1 0 1,-1 0-1,0 0 0,4 1 0,40 14-507,-40-14 555,-4-2 69,-1 0 0,1 1 0,-1-1 0,1 0 0,-1 1 1,1-1-1,-1 1 0,1 0 0,-1 0 0,0-1 0,1 1 0,-1 0 0,0 0 0,0 0 0,1 0 0,-1 1 0,0-1 0,0 0 0,1 2 0,-3-1 89,1-1 0,-1 0 0,1 0 1,-1 0-1,0 0 0,1 0 0,-1 0 0,0 0 0,0 0 0,0 0 0,0-1 0,0 1 0,0 0 0,0-1 0,0 1 0,0 0 0,0-1 0,0 1 0,0-1 1,0 0-1,-1 1 0,1-1 0,0 0 0,0 0 0,-1 1 0,0-1 0,-41 11 2483,-51 6-1,47-12-3668,-1-4-4089,42-1-522</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2.218"/>
    </inkml:context>
    <inkml:brush xml:id="br0">
      <inkml:brushProperty name="width" value="0.025" units="cm"/>
      <inkml:brushProperty name="height" value="0.025" units="cm"/>
    </inkml:brush>
  </inkml:definitions>
  <inkml:trace contextRef="#ctx0" brushRef="#br0">92 0 7527,'0'0'11307,"-9"6"-9668,4-4-1419,-1 0 0,1 1 1,0 0-1,0 0 0,1 1 0,-1-1 1,1 1-1,0 0 0,0 0 0,0 1 1,0-1-1,1 1 0,-1 0 0,1 0 1,0 0-1,1 0 0,0 0 1,-1 1-1,1-1 0,1 1 0,-1-1 1,0 12-1,2-16-206,1 0 1,0 0-1,0 0 1,0 0-1,0 0 0,0 0 1,0 0-1,0-1 1,0 1-1,0 0 1,0-1-1,0 1 1,1 0-1,-1-1 1,0 0-1,0 1 0,1-1 1,-1 0-1,0 1 1,0-1-1,1 0 1,-1 0-1,0 0 1,1 0-1,-1 0 0,0-1 1,2 1-1,39-3 57,-31-1-75,-1 1 0,1-2 1,-1 1-1,0-1 0,-1-1 0,1 0 1,-1 0-1,0-1 0,-1 0 0,1 0 1,-1-1-1,-1 0 0,0-1 0,0 1 0,0-1 1,4-11-1,-41 42 938,24-14-846,0 1 0,1-1 0,0 1 0,0 0 1,1 1-1,0-1 0,0 1 0,1-1 0,1 1 0,0 0 0,0 0 0,1 0 0,0 15 0,1-23-85,0-1 0,0 0-1,0 0 1,0 1 0,1-1 0,-1 0-1,0 0 1,1 1 0,-1-1-1,1 0 1,0 0 0,-1 0-1,1 0 1,0 0 0,-1 1 0,1-2-1,0 1 1,0 0 0,0 0-1,0 0 1,0 0 0,0 0 0,0-1-1,1 1 1,1 0 0,0 0-60,0 0 0,1 0 0,-1 0 0,1-1 1,-1 0-1,1 1 0,0-1 0,-1 0 0,6-2 0,0 1-550,-1 0-1,1-2 0,-1 1 0,0-1 1,0 0-1,0 0 0,14-9 1,9-14-4390,0-4-2290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2.596"/>
    </inkml:context>
    <inkml:brush xml:id="br0">
      <inkml:brushProperty name="width" value="0.025" units="cm"/>
      <inkml:brushProperty name="height" value="0.025" units="cm"/>
    </inkml:brush>
  </inkml:definitions>
  <inkml:trace contextRef="#ctx0" brushRef="#br0">122 1 8296,'0'0'15994,"-9"7"-15797,6-5-186,-35 30 119,37-30-123,-1-1-1,1 1 0,-1 0 1,1-1-1,0 1 0,0 0 0,0 0 1,0 0-1,0 0 0,0 0 1,0 0-1,1 0 0,-1 0 1,1 0-1,-1 0 0,1 1 1,0-1-1,0 0 0,0 0 1,0 0-1,0 0 0,0 1 0,1-1 1,0 2-1,0-2-5,1 0 1,-1-1-1,0 1 0,1-1 0,-1 0 1,1 1-1,-1-1 0,1 0 0,0 0 1,0 0-1,-1 0 0,1 0 1,0-1-1,0 1 0,0 0 0,3 0 1,40 7 10,-27-5-35,-11-1 12,1 0 0,-1 0 0,0 1 1,0-1-1,0 1 0,7 5 0,-13-7 19,0-1 0,0 1 0,-1-1 0,1 1 0,0-1-1,0 1 1,-1 0 0,1-1 0,-1 1 0,1 0 0,-1 0 0,1-1-1,-1 1 1,1 0 0,-1 0 0,0 0 0,1-1 0,-1 1 0,0 0-1,0 0 1,0 0 0,0 0 0,0 1 0,0 0 45,-1-1 1,0 1-1,1-1 0,-1 1 1,0-1-1,0 0 0,0 1 1,0-1-1,0 0 0,-1 1 1,1-1-1,0 0 0,0 0 1,-1 0-1,1 0 0,-1 0 0,-2 1 1,-88 45 3156,39-32-3728,49-14-45,0 0 0,0-1 0,0 0 0,-1 1 0,1-2-1,0 1 1,0 0 0,-8-3 0,6-4-6820,5-7-7255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3.151"/>
    </inkml:context>
    <inkml:brush xml:id="br0">
      <inkml:brushProperty name="width" value="0.025" units="cm"/>
      <inkml:brushProperty name="height" value="0.025" units="cm"/>
    </inkml:brush>
  </inkml:definitions>
  <inkml:trace contextRef="#ctx0" brushRef="#br0">16 1 11627,'0'0'13229,"22"65"-12685,-22-36-192,0 0-127,-2 3-161,-3-6 0,1-3-224,2-3-1026,-7-6-831,7-8-1667,-6-6-1121,3 0-2529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3.576"/>
    </inkml:context>
    <inkml:brush xml:id="br0">
      <inkml:brushProperty name="width" value="0.025" units="cm"/>
      <inkml:brushProperty name="height" value="0.025" units="cm"/>
    </inkml:brush>
  </inkml:definitions>
  <inkml:trace contextRef="#ctx0" brushRef="#br0">1 65 9769,'0'0'5824,"4"-8"-3128,-3 5-2481,1 0 0,0-1-1,0 1 1,0 0-1,0 0 1,1 1 0,-1-1-1,1 0 1,-1 1-1,1-1 1,0 1 0,0 0-1,0 0 1,0 0-1,0 0 1,1 1 0,-1-1-1,1 1 1,-1 0-1,1 0 1,-1 0 0,1 0-1,-1 1 1,8-1-1,20-2 1011,49 1-1,-72 2-1186,0 0 0,-1 1 0,1 0 0,0 1-1,-1-1 1,0 1 0,1 1 0,-1 0 0,0 0 0,0 0 0,0 1 0,6 4 0,-11-7-38,0 0 0,-1 1 0,1-1 0,-1 0 1,1 1-1,-1-1 0,1 1 0,-1-1 0,0 1 0,0 0 1,0-1-1,0 1 0,0 0 0,0 0 0,0 0 0,-1 0 1,1 0-1,-1 0 0,1 0 0,-1 0 0,0 0 0,1 0 1,-2 4-1,1-4 24,-1 1 0,-1 0 0,1-1 0,0 1 1,-1-1-1,1 0 0,-1 1 0,1-1 1,-1 0-1,0 0 0,0 0 0,0 0 0,-1 0 1,1-1-1,-3 3 0,-4 2 57,-1-1-1,-1 1 1,1-2-1,-1 1 1,0-2-1,0 1 1,-14 1-1,-21-2-1676,45-3 774,18 7-854,-7-3 1632,-1 1 0,0 0 0,0 1-1,0 0 1,12 11 0,-19-16 100,-1 0 0,0 0-1,1 0 1,-1 0 0,0 0 0,0 1 0,0-1-1,0 0 1,0 1 0,0-1 0,0 1-1,0-1 1,0 1 0,-1-1 0,1 1-1,0-1 1,-1 1 0,0 0 0,1-1-1,-1 1 1,0 0 0,0-1 0,0 1-1,0 0 1,0-1 0,0 1 0,-1 0-1,1-1 1,0 1 0,-1 0 0,1-1 0,-1 1-1,0-1 1,1 1 0,-1-1 0,0 1-1,0-1 1,0 0 0,0 1 0,0-1-1,-1 0 1,1 0 0,-2 2 0,-3 2 186,0-2 0,0 1 0,0 0 0,-1-1 0,1 0 0,-1-1 1,0 0-1,1 0 0,-1 0 0,0-1 0,0 0 0,0 0 0,-10 0 1,17-1-371,-1-1 1,1 1-1,-1 0 1,1-1-1,-1 1 1,1 0-1,0-1 1,-1 1-1,1-1 1,-1 1-1,1-1 1,0 1-1,-1-1 1,1 1-1,0-1 1,0 1-1,-1-1 1,1 1-1,0-1 1,0 1-1,0-1 1,0 0-1,0 1 1,0-1-1,0 1 1,0-1-1,0 0 1,0 1-1,0-1 1,0 1-1,0-2 1,5-22-7170,10 4-256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4.525"/>
    </inkml:context>
    <inkml:brush xml:id="br0">
      <inkml:brushProperty name="width" value="0.025" units="cm"/>
      <inkml:brushProperty name="height" value="0.025" units="cm"/>
    </inkml:brush>
  </inkml:definitions>
  <inkml:trace contextRef="#ctx0" brushRef="#br0">2 108 12460,'0'0'3037,"0"8"204,-1 17-1254,0 61 3644,2-80-5497,-1 1 0,1-1 1,0 0-1,1 1 0,4 11 1,-6-18-128,0 1 0,0-1 1,1 1-1,-1-1 0,0 0 0,0 1 1,1-1-1,-1 1 0,0-1 0,1 0 1,-1 1-1,1-1 0,-1 1 0,0-1 1,1 0-1,-1 0 0,1 1 1,-1-1-1,1 0 0,-1 0 0,1 0 1,-1 1-1,1-1 0,-1 0 0,1 0 1,-1 0-1,1 0 0,-1 0 1,1 0-1,-1 0 0,1 0 0,0 0 1,-1 0-1,1-1 0,-1 1 0,1 0 1,-1 0-1,1 0 0,-1-1 1,0 1-1,1 0 0,-1 0 0,1-1 1,-1 1-1,1 0 0,-1-1 0,0 1 1,1-1-1,-1 1 0,0 0 1,1-1-1,-1 1 0,0-1 0,0 1 1,1-1-1,-1 1 0,0-1 0,0 0 1,15-30-405,-13 20-211,0 7 123,-1-1 0,0 1 0,-1 0 0,1 0 0,-1-1 1,1 1-1,-1 0 0,-1-1 0,1 1 0,-2-6 0,44 28-2398,-24-11 2471,1 0-1,-1-2 0,1 0 0,0-1 0,0 0 0,0-2 1,1-1-1,35-1 0,-55 0 499,1 1 1,0-1-1,-1 0 0,1 0 1,-1 0-1,1 0 0,0 0 1,-1 0-1,1 0 1,0 0-1,-1 0 0,1 0 1,-1-1-1,1 1 0,0 0 1,-1 0-1,1 0 1,-1-1-1,1 1 0,-1 0 1,1-1-1,-1 1 0,1-1 1,-1 1-1,1 0 1,-1-1-1,0 1 0,1-1 1,-1 1-1,1-1 0,-1 1 1,0-1-1,0 0 1,1 1-1,-1-1 0,0 1 1,0-1-1,0 1 0,0-1 1,0 0-1,1 1 1,-1-1-1,0 0 0,0 1 1,-1-1-1,1 1 0,0-1 1,0 0-1,0 1 1,0-1-1,0 1 0,-1-1 1,1 0-1,-1 0 0,0-1 110,0 0 0,0 1 0,-1-1 0,1 0-1,0 1 1,-1-1 0,0 1 0,1-1-1,-1 1 1,0 0 0,0-1 0,0 1 0,0 0-1,-2-1 1,-2 1-69,1-1 1,-1 1-1,0 0 0,1 0 0,-1 1 0,0 0 1,0 0-1,-8 1 0,13-1-103,-1 1 1,0-1-1,1 0 0,-1 1 0,1 0 1,-1-1-1,1 1 0,0 0 0,-1-1 1,1 1-1,0 0 0,-1 0 1,1 0-1,0 0 0,0 0 0,0 1 1,0-1-1,0 0 0,0 0 0,0 1 1,0-1-1,1 0 0,-1 1 0,0-1 1,1 1-1,-1-1 0,1 1 0,0 0 1,-1-1-1,1 1 0,0-1 0,0 1 1,0 1-1,0-2-18,1-1 1,-1 1-1,0 0 1,1-1-1,-1 1 0,1-1 1,-1 1-1,1-1 1,-1 1-1,1-1 1,-1 1-1,1-1 0,0 0 1,-1 1-1,1-1 1,0 0-1,-1 1 0,1-1 1,0 0-1,-1 0 1,1 0-1,0 1 0,-1-1 1,1 0-1,0 0 1,0 0-1,-1 0 1,1 0-1,1-1 0,28 1 46,-25-1-40,4 0-59,0 0 0,0-1 0,0-1 0,0 0 0,0 0 0,-1 0 0,1-1 0,15-10 0,-10 4-802,0 0-1,0 0 0,24-25 0,-36 33 588,-1 1 224,-1 1 1,1 0 0,0-1 0,-1 1 0,1-1 0,-1 1 0,0-1 0,1 1 0,-1-1-1,1 1 1,-1-1 0,0 0 0,1 1 0,-1-1 0,0 1 0,0-1 0,1 0-1,-1 1 1,0-1 0,0 0 0,0 1 0,0-1 0,0 0 0,0-1 0,-21 29 2225,21-26-2105,-1 1-1,0 0 0,0 0 1,1-1-1,-1 1 0,1 0 1,-1 0-1,1 0 0,0 0 1,-1 0-1,1-1 0,0 1 1,1 0-1,-1 0 0,0 0 1,0 0-1,2 3 0,-2-5-37,1 1-1,0 0 0,-1-1 1,1 1-1,0 0 0,-1-1 0,1 1 1,0-1-1,0 1 0,0-1 1,-1 0-1,1 1 0,0-1 1,0 0-1,0 1 0,0-1 0,0 0 1,0 0-1,0 0 0,0 0 1,-1 0-1,1 0 0,0 0 1,2-1-1,4 0 57,-1-1 1,1 0-1,0 0 0,-1-1 1,0 1-1,1-2 0,-1 1 1,6-5-1,5-3-224,-2-1 1,1-1-1,-2 0 0,1-1 0,-2-1 1,0 0-1,-1-1 0,12-20 0,-20 24-817,-12 18 827,-12 19 349,12-8-112,0 0-1,1 0 0,0 0 0,2 1 0,0 0 1,1 1-1,1-1 0,0 0 0,1 1 0,2 0 1,0-1-1,3 28 0,-3-44-117,1 0 0,-1 0 0,1 0 0,-1 0 0,1 0 0,0 0-1,0 0 1,0-1 0,0 1 0,0 0 0,0 0 0,0-1 0,1 1 0,-1-1 0,0 1 0,1-1 0,0 1 0,-1-1 0,4 2 0,-4-3 0,-1 0 0,1 1 0,-1-1 0,1 0 0,-1 0 0,1 0 0,0 0 0,-1 1 0,1-1 0,-1 0 1,1 0-1,0 0 0,-1 0 0,1-1 0,-1 1 0,1 0 0,0 0 0,-1 0 0,1 0 0,-1-1 0,1 1 1,-1 0-1,1 0 0,-1-1 0,1 1 0,0-1 4,0-1 1,0 1-1,0 0 0,-1 0 1,1 0-1,0-1 1,-1 1-1,1 0 0,-1-1 1,0 1-1,1 0 0,-1-1 1,0 1-1,0 0 1,0-3-1,0-5-57,-1 0 0,0 0 1,-1 0-1,0 0 0,0 1 0,-1-1 1,0 1-1,0 0 0,-1 0 0,0 0 0,-1 0 1,0 0-1,0 1 0,0 0 0,-11-10 1,-27-44-316,43 61 387,0-1 0,0 1 0,0 0 0,0 0 0,0-1 1,0 1-1,0 0 0,0 0 0,0-1 0,0 1 0,0 0 1,0 0-1,0-1 0,0 1 0,0 0 0,0 0 0,0 0 1,0-1-1,0 1 0,0 0 0,0 0 0,0-1 0,0 1 1,0 0-1,1 0 0,-1 0 0,0-1 0,0 1 0,0 0 1,0 0-1,1 0 0,-1 0 0,0-1 0,0 1 0,0 0 0,1 0 1,-1 0-1,0 0 0,0 0 0,0 0 0,1 0 0,-1 0 1,0 0-1,0 0 0,1 0 0,-1-1 0,0 1 0,1 1 1,21-3 444,32 7-369,-49-4-32,108 7-1138,-39-15-5656,-27-9-4181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5.471"/>
    </inkml:context>
    <inkml:brush xml:id="br0">
      <inkml:brushProperty name="width" value="0.025" units="cm"/>
      <inkml:brushProperty name="height" value="0.025" units="cm"/>
    </inkml:brush>
  </inkml:definitions>
  <inkml:trace contextRef="#ctx0" brushRef="#br0">18 87 13389,'-2'-10'10252,"-4"22"-8387,-2 24-2302,7-29 512,1 0 4,-1 1 0,1-1 1,1 1-1,-1-1 0,1 1 1,3 11-1,-3-17-57,0 0-1,0 1 1,0-1-1,1 0 1,-1 0-1,1-1 1,-1 1-1,1 0 1,-1 0 0,1-1-1,0 1 1,0-1-1,0 0 1,0 1-1,0-1 1,0 0 0,0 0-1,0 0 1,1 0-1,-1-1 1,0 1-1,1-1 1,-1 1-1,0-1 1,3 0 0,9 1 46,0 0 0,0-1 1,0-1-1,0-1 1,0 0-1,0 0 0,-1-1 1,1-1-1,-1-1 0,0 0 1,0 0-1,-1-1 1,1-1-1,-1 0 0,15-13 1,-26 20-99,-1 0 0,0 0 0,0 0 0,0 0-1,0 0 1,0 0 0,1 0 0,-1-1 0,0 1 0,0 0 0,0 0 0,0 0 0,1 0 0,-1 0 0,0 0 0,0 0-1,0 0 1,1 0 0,-1 0 0,0 0 0,0 0 0,0 0 0,1 0 0,-1 0 0,0 0 0,0 0 0,0 0-1,0 0 1,1 0 0,-1 1 0,0-1 0,0 0 0,0 0 0,0 0 0,1 0 0,-1 0 0,0 0 0,0 1 0,0-1-1,0 0 1,0 0 0,0 0 0,0 0 0,1 0 0,-1 1 0,0-1 0,0 0 0,0 0 0,0 0 0,0 1 0,0-1-1,0 0 1,0 0 0,0 0 0,0 0 0,0 1 0,0-1 0,0 0 0,0 0 0,0 0 0,0 1 0,-1 22-391,0 11-192,1-33 490,0 0 0,0 0-1,0 0 1,0 0-1,0 0 1,0 0-1,0 0 1,1 0-1,-1 0 1,0 0-1,1 0 1,-1-1-1,1 1 1,-1 0-1,1 0 1,-1 0 0,1-1-1,-1 1 1,1 0-1,0 0 1,0-1-1,-1 1 1,2 0-1,5 1-557,1-1-1,-1 0 0,0 0 1,0 0-1,1-1 1,-1 0-1,0-1 0,1 0 1,-1 0-1,0 0 1,0-1-1,0 0 0,0 0 1,0-1-1,0 0 1,9-5-1,-5 1-91,1 1-1,-1-2 1,14-12-1,-18 14 1134,0-1 0,0 1 0,-1-2 0,9-12 0,-12 8 6906,-16 18-4694,-16 17-447,5 19 1050,23-41-3152,1 0 1,0 0-1,-1-1 0,1 1 0,-1 0 0,1 0 1,0 0-1,-1 0 0,1-1 0,0 1 0,0 0 1,0 0-1,0 0 0,0 0 0,0 0 0,0 0 1,0 0-1,0-1 0,0 1 0,0 0 0,0 0 1,1 0-1,-1 0 0,0 0 0,1-1 0,-1 1 1,1 0-1,-1 0 0,1-1 0,-1 1 0,1 0 1,-1-1-1,1 1 0,0 0 0,-1-1 0,1 1 1,0-1-1,-1 1 0,1-1 0,0 1 0,0-1 1,0 0-1,-1 1 0,1-1 0,0 0 0,2 1 1,9-1 31,1-1 1,-1 0 0,1 0 0,-1-1 0,1-1-1,-1 0 1,0 0 0,0-1 0,0-1 0,-1 0 0,0-1-1,20-12 1,-3-1-136,-1-2 0,-1 0 0,37-38 0,-59 54 22,-1 3-21,0-1 0,0 0 0,0-1 0,0 1 0,0 0 0,-1-1 0,1 0 0,-1 1 0,0-1 0,0 0 0,-1 0 0,1 0 0,1-6 0,-5 10 69,1 1 0,0-1-1,-1 1 1,1 0 0,0-1-1,0 1 1,-1 0 0,1 0-1,0 0 1,0 0 0,0 0-1,0 0 1,0 0 0,0 0-1,-1 2 1,-7 9 155,1 0-1,0 1 1,0 0 0,1 0 0,-6 18-1,10-25-115,1 0-1,0 1 0,0-1 0,1 1 1,0 0-1,0-1 0,0 1 0,1 0 0,0 0 1,0-1-1,1 1 0,0 0 0,0 0 1,3 7-1,-3-12-196,0 0 0,0 0 1,0 0-1,0 0 0,0 0 1,1 0-1,-1-1 0,1 1 0,-1 0 1,1-1-1,-1 1 0,1-1 1,0 0-1,4 3 0,18 2-6637,-4-5-3156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6.515"/>
    </inkml:context>
    <inkml:brush xml:id="br0">
      <inkml:brushProperty name="width" value="0.025" units="cm"/>
      <inkml:brushProperty name="height" value="0.025" units="cm"/>
    </inkml:brush>
  </inkml:definitions>
  <inkml:trace contextRef="#ctx0" brushRef="#br0">198 120 6150,'0'0'16832,"-9"-6"-15791,5 4-980,2 0-29,-1 0 1,1 1-1,-1-1 0,0 1 0,1-1 1,-1 1-1,0 0 0,0 0 1,0 0-1,0 0 0,0 1 0,0-1 1,0 1-1,0 0 0,-1 0 1,1 0-1,0 0 0,0 0 1,0 1-1,0-1 0,0 1 0,0 0 1,0 0-1,0 0 0,0 1 1,1-1-1,-1 0 0,0 1 0,1 0 1,-4 2-1,-2 2 117,0 1 0,0 0 0,0 0 0,1 0 1,0 1-1,1 0 0,0 1 0,0 0 0,0 0 0,1 0 0,1 0 0,-1 1 0,-3 14 0,8-23-145,0-1-1,0 1 1,0 0 0,1-1-1,-1 1 1,0 0-1,0-1 1,0 1-1,1 0 1,-1-1-1,1 1 1,-1-1-1,0 1 1,1 0-1,-1-1 1,1 1 0,-1-1-1,1 1 1,-1-1-1,1 0 1,-1 1-1,1-1 1,0 0-1,-1 1 1,1-1-1,0 0 1,-1 0 0,1 1-1,0-1 1,-1 0-1,1 0 1,0 0-1,-1 0 1,1 0-1,0 0 1,-1 0-1,1 0 1,0 0-1,-1 0 1,1 0 0,0-1-1,-1 1 1,1 0-1,0-1 1,37-8 157,-15-4-145,0 0 0,0-2 0,-2 0 0,0-1 0,0-1 0,-2-1 0,0-1 0,-1-1 0,28-40 0,-31 30-491,-12 20-45,-10 22 15,0 0 427,-8 16 119,-19 44-1,30-62 22,1 1 0,0 0 0,1 0 0,0 0 0,0 0 0,1 0-1,1 0 1,0 13 0,1-22-57,0 0 0,-1 1-1,1-1 1,0 0-1,0 0 1,0 0 0,0 0-1,1 0 1,-1 0-1,0 0 1,1 0 0,-1 0-1,1-1 1,0 1 0,0-1-1,0 1 1,0-1-1,0 1 1,0-1 0,0 0-1,0 0 1,0 0-1,0 0 1,1-1 0,-1 1-1,0-1 1,0 1 0,1-1-1,-1 0 1,1 0-1,3 0 1,1 1 12,0-1 0,1 0 1,-1-1-1,1 1 0,-1-1 1,0-1-1,1 1 0,-1-1 0,9-4 1,-9 2 0,-1 0 0,1 0 0,-1 0 0,1-1 0,-1 0 0,-1 0 0,1-1 0,7-9 0,-10 11-28,0 1 1,-1-1-1,0 0 1,0 0-1,0 0 1,0 0-1,-1 0 0,0 0 1,0 0-1,0-1 1,0 1-1,0 0 1,-1 0-1,0-1 1,0 1-1,-1-8 1,1 11 5,-1 0 0,1 0 0,-1 0 0,1 1 1,-1-1-1,1 0 0,-1 0 0,0 0 0,1 1 1,-1-1-1,0 0 0,0 0 0,0 1 0,1-1 1,-1 1-1,0-1 0,0 1 0,0-1 0,0 1 1,0 0-1,0-1 0,0 1 0,0 0 0,0 0 1,0 0-1,0 0 0,0 0 0,0 0 0,0 0 1,0 0-1,0 0 0,-2 0 0,0 1-7,0-1-1,0 0 1,0 1 0,1 0-1,-1-1 1,0 1-1,0 0 1,1 1 0,-1-1-1,-4 3 1,5-2 7,-1 0 1,1 1-1,0-1 0,0 0 1,0 1-1,1 0 1,-1-1-1,1 1 1,-1 0-1,1 0 0,0 0 1,0 0-1,0 0 1,0 0-1,1 0 1,-1 0-1,1 0 0,0 0 1,0 5-1,0-6 5,1 0-1,-1 1 0,1-1 0,-1 0 1,1 0-1,0 0 0,0 0 0,0 0 1,0 0-1,1 0 0,-1 0 0,0 0 1,1-1-1,-1 1 0,1-1 1,0 1-1,-1-1 0,1 1 0,0-1 1,0 0-1,0 0 0,0 0 0,0 0 1,0 0-1,0 0 0,0 0 0,3 0 1,242 43-87,-247-44 129,0 0 0,1 0 0,-1 0 0,0 0 0,0 0 0,0 0-1,1 0 1,-1 0 0,0 0 0,0 0 0,1 0 0,-1 0 0,0 0 0,0 0 0,0-1-1,1 1 1,-1 0 0,0 0 0,0 0 0,0 0 0,1 0 0,-1 0 0,0-1-1,0 1 1,0 0 0,0 0 0,1 0 0,-1 0 0,0-1 0,0 1 0,0 0 0,0 0-1,0 0 1,0-1 0,0 1 0,0 0 0,0 0 0,1 0 0,-1-1 0,0 1 0,0 0-1,0 0 1,0-1 0,0 1 0,0 0 0,-1 0 0,-1-19 610,-11-14-380,-32-48-642,45 81 296,0-1 0,0 0 0,-1 1-1,1-1 1,0 1 0,0-1 0,0 1-1,0-1 1,0 1 0,0-1 0,0 0-1,0 1 1,1-1 0,-1 1-1,0-1 1,0 1 0,0-1 0,0 1-1,1-1 1,-1 1 0,0-1 0,1 1-1,-1-1 1,0 1 0,1-1 0,-1 1-1,1 0 1,-1-1 0,0 1 0,1 0-1,-1-1 1,1 1 0,-1 0 0,1 0-1,-1-1 1,1 1 0,-1 0 0,1 0-1,0 0 1,-1 0 0,1 0 0,-1-1-1,1 1 1,-1 0 0,1 0 0,-1 1-1,1-1 1,0 0 0,0 0 0,40 1-2334,-31-1 1195,27 3-2685,5-1-1319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7.695"/>
    </inkml:context>
    <inkml:brush xml:id="br0">
      <inkml:brushProperty name="width" value="0.025" units="cm"/>
      <inkml:brushProperty name="height" value="0.025" units="cm"/>
    </inkml:brush>
  </inkml:definitions>
  <inkml:trace contextRef="#ctx0" brushRef="#br0">10 224 6951,'-10'3'10757,"19"-4"-6976,20-7-1963,-9-4-1314,-1 0 0,0-2 0,-1 0-1,0-1 1,-1-1 0,-1 0 0,0-2-1,-2 1 1,0-2 0,17-29 0,-24 39-690,-12 30 125,-15 33 67,-7 19 367,25-68-347,1 1-1,0-1 0,0 0 0,0 0 0,1 1 0,-1-1 0,1 1 0,1-1 0,-1 0 0,1 1 1,0-1-1,2 7 0,-2-11-18,-1 0 0,1 0 1,0 1-1,0-1 1,-1 0-1,1 0 0,0 0 1,0 0-1,0 0 0,0-1 1,1 1-1,-1 0 0,0 0 1,0-1-1,0 1 1,1-1-1,-1 1 0,0-1 1,0 1-1,1-1 0,-1 0 1,1 1-1,-1-1 0,0 0 1,1 0-1,-1 0 1,0 0-1,1 0 0,-1-1 1,0 1-1,1 0 0,-1-1 1,0 1-1,1-1 0,-1 1 1,0-1-1,0 1 1,3-3-1,4-1 31,0-1-1,0 0 1,-1 0-1,10-8 1,59-42-18,-58 44-45,-1-1 0,-1-1 1,1 0-1,-2-1 0,18-20 1,-30 30-8,0 0 1,0 0-1,-1 0 1,0-1-1,0 1 0,0-1 1,0 1-1,-1-1 1,0 0-1,1-5 1,-2 10 24,0-1-1,0 1 1,-1 0 0,1-1 0,0 1 0,-1 0-1,1 0 1,0-1 0,-1 1 0,1 0 0,0 0-1,-1 0 1,1-1 0,-1 1 0,1 0 0,0 0 0,-1 0-1,1 0 1,-1 0 0,1 0 0,0 0 0,-1 0-1,1 0 1,-1 0 0,1 0 0,0 0 0,-1 0-1,1 0 1,-1 0 0,1 0 0,0 0 0,-1 1 0,1-1-1,-1 0 1,1 0 0,0 0 0,-1 1 0,1-1-1,0 0 1,-1 1 0,1-1 0,0 0 0,-18 11-122,13-5 131,-1 0 1,2 1-1,-1 0 0,1 0 1,0 0-1,0 1 0,1-1 1,0 1-1,0 0 1,1-1-1,0 1 0,1 1 1,-1-1-1,2 0 0,-1 12 1,1-16 7,0 0 0,0 0 0,1 0 0,-1 0 0,1 0 0,0-1 0,0 1 0,0 0 0,1 0 0,-1 0 0,1-1 0,0 1 0,0-1 0,0 0 0,1 1 0,-1-1 0,1 0 0,0 0 0,0 0 0,0-1 0,0 1 0,0-1 0,0 0 0,1 0 0,-1 0 0,1 0 0,-1 0 0,1-1 0,0 1 0,0-1 0,0 0 0,6 0 0,-4 1-6,0-2-1,0 1 0,-1-1 0,1 0 0,0 0 0,0 0 1,0-1-1,-1 0 0,9-2 0,-12 2-259,1 0-1,-1-1 1,0 1-1,0 0 1,0-1-1,1 0 1,-1 0-1,-1 1 1,1-1-1,0 0 1,0 0 0,-1-1-1,1 1 1,-1 0-1,0-1 1,0 1-1,0 0 1,0-1-1,0 1 1,0-1-1,-1 0 1,1-3-1,4-22-7003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8.060"/>
    </inkml:context>
    <inkml:brush xml:id="br0">
      <inkml:brushProperty name="width" value="0.025" units="cm"/>
      <inkml:brushProperty name="height" value="0.025" units="cm"/>
    </inkml:brush>
  </inkml:definitions>
  <inkml:trace contextRef="#ctx0" brushRef="#br0">1 0 16624,'0'0'7527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8.894"/>
    </inkml:context>
    <inkml:brush xml:id="br0">
      <inkml:brushProperty name="width" value="0.025" units="cm"/>
      <inkml:brushProperty name="height" value="0.025" units="cm"/>
    </inkml:brush>
  </inkml:definitions>
  <inkml:trace contextRef="#ctx0" brushRef="#br0">122 90 9705,'0'0'6214,"3"-9"-4570,2 2-1137,-4 4-307,1 1 0,-1-1 0,1 1-1,-1-1 1,0 0 0,0 0 0,0 0-1,0 0 1,-1 1 0,1-1 0,0-6-1,-2 8-85,1 1 0,-1-1 0,0 1 0,1-1 0,-1 0 0,0 1-1,1-1 1,-1 1 0,0-1 0,1 1 0,-1 0 0,0-1 0,0 1-1,0 0 1,1-1 0,-1 1 0,0 0 0,0 0 0,0 0 0,0 0 0,0 0-1,1 0 1,-1 0 0,0 0 0,0 0 0,0 0 0,0 0 0,0 1-1,-29 4 408,23 0-480,0 0 1,1 0-1,-1 0 0,1 1 1,1 0-1,-1 0 1,1 1-1,0-1 1,0 1-1,1 0 0,0 1 1,0-1-1,1 1 1,-1 0-1,2-1 1,-1 1-1,1 0 1,1 1-1,-1-1 0,1 10 1,1-17-39,0 0 0,0 0 0,1 0 0,-1 0 0,0 0 0,1 0 0,-1 0 0,1 0 0,-1 0 0,1-1 0,0 1 0,-1 0 0,1 0 0,0-1 0,0 1 0,-1 0 0,1-1 0,0 1 0,0-1 0,0 1 0,0-1 0,-1 1 0,1-1 0,0 0 0,0 1 0,0-1 0,0 0 1,0 0-1,0 0 0,0 1 0,0-1 0,0 0 0,0-1 0,0 1 0,0 0 0,2 0 0,41-9 125,-26 1-114,0-2 0,0 0 1,-1-1-1,-1-1 0,0 0 0,0-1 1,-1-1-1,-1 0 0,-1-1 0,0-1 1,19-30-1,-23 31-208,-11 16-81,-16 28 109,13-18 244,0 0 0,0 0 0,2 1 1,-1 0-1,1 0 0,1 0 1,0 0-1,0 15 0,2-26-73,0 0 0,0-1 0,0 1 0,0 0 0,0-1 0,0 1 0,1-1 0,-1 1 0,0 0-1,0-1 1,1 1 0,-1-1 0,0 1 0,1-1 0,-1 1 0,1-1 0,-1 1 0,1-1 0,-1 1 0,1-1 0,-1 0 0,1 1-1,-1-1 1,1 0 0,-1 1 0,1-1 0,-1 0 0,1 0 0,1 1 0,25 0 182,23-13 92,-16-8-203,-28 15-145,0 1 0,1 0 0,-1 0 0,1 0 0,0 1 0,0 0 0,0 1 0,0-1 0,13-1 0,-18 7 37,-1 1 0,-1-1-1,1 1 1,0-1 0,-1 1 0,0-1-1,0 1 1,0 0 0,-1 6 0,1-4 18,0-3 29,0-1 0,-1 1 1,1-1-1,1 1 0,-1-1 0,0 1 0,1-1 1,-1 1-1,1-1 0,-1 0 0,1 1 0,0-1 1,0 0-1,1 1 0,-1-1 0,0 0 0,3 3 1,-2-4 1,1 0 0,-1 0 1,0 0-1,1 0 0,-1 0 1,1-1-1,-1 1 0,1-1 1,0 0-1,-1 0 0,1 0 1,-1 0-1,1 0 0,-1-1 1,1 1-1,0-1 0,-1 1 1,4-2-1,0-1 15,1 1-1,-1-1 1,0 0-1,0-1 0,9-7 1,-11 8-182,1 0 1,-1 0-1,1 0 0,-1 1 1,1-1-1,0 1 0,0 0 1,0 0-1,0 1 0,10-3 1,-16 6 81,1 0 0,-1 0 0,1 0 0,-1 0 0,0 0 0,0 0 0,0 0 0,0 0 0,0 0 0,-2 2 0,3-3-98,-17 27-426,15-14-7677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149"/>
    </inkml:context>
    <inkml:brush xml:id="br0">
      <inkml:brushProperty name="width" value="0.025" units="cm"/>
      <inkml:brushProperty name="height" value="0.025" units="cm"/>
    </inkml:brush>
  </inkml:definitions>
  <inkml:trace contextRef="#ctx0" brushRef="#br0">81 82 8552,'0'0'1890,"-9"4"149,-2 1-1248,-26 10 948,13 0 2415,72-16-273,191-38-1196,-19 2-5141,-195 34 1244,40-8-2593,-28-6-2821,-26 5-1771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29.760"/>
    </inkml:context>
    <inkml:brush xml:id="br0">
      <inkml:brushProperty name="width" value="0.025" units="cm"/>
      <inkml:brushProperty name="height" value="0.025" units="cm"/>
    </inkml:brush>
  </inkml:definitions>
  <inkml:trace contextRef="#ctx0" brushRef="#br0">104 128 10666,'0'0'8889,"-8"5"-7774,7-4-1089,-13 8 393,1 1-1,-21 19 1,31-27-319,1 1-1,-1-1 1,0 1-1,0 0 1,1 0 0,0 1-1,0-1 1,0 0 0,0 1-1,0-1 1,1 1-1,-1-1 1,1 1 0,0 0-1,0 0 1,0 0 0,1-1-1,-1 1 1,1 0-1,0 7 1,1-10-67,0-1 0,0 1 0,0 0 0,0 0 0,0-1-1,0 1 1,0-1 0,0 1 0,0-1 0,0 1 0,0-1 0,0 1 0,0-1 0,0 0 0,0 0-1,1 1 1,-1-1 0,0 0 0,0 0 0,0 0 0,0 0 0,1-1 0,-1 1 0,0 0 0,0 0-1,0-1 1,2 0 0,35-10 840,-19 1-806,-1-1 1,1-1 0,-2-1-1,0 0 1,0-1 0,-1-1-1,-1 0 1,0-2-1,-2 1 1,1-2 0,16-30-1,-27 44-91,-1 0 0,0 0-1,0-1 1,-1 1 0,1 0 0,-1-1-1,0 1 1,0-1 0,0 1 0,0-6-1,-13 11-156,6 3 158,1-1-1,-1 1 1,1 1 0,0-1 0,0 1 0,0 0 0,0 0-1,-6 10 1,-33 54 273,31-48 2,-16 34 414,28-51-642,0-1-1,-1 0 1,1 1-1,0-1 0,0 1 1,1-1-1,-1 1 1,1 0-1,0-1 1,0 1-1,0-1 1,0 1-1,1 0 0,-1-1 1,2 5-1,-1-7-16,0-1-1,0 1 0,0 0 0,0 0 1,0 0-1,1-1 0,-1 1 0,0 0 0,0-1 1,1 1-1,-1-1 0,0 0 0,0 1 1,1-1-1,-1 0 0,1 0 0,-1 0 1,0 0-1,1 0 0,-1 0 0,0 0 0,1 0 1,-1 0-1,0-1 0,1 1 0,1-2 1,36-12 145,-20-1-186,-13 10-9,1 0 0,-1 1 1,1-1-1,0 1 0,0 0 1,0 1-1,9-3 0,-14 5 35,0 1 0,1 0 0,-1 0 0,0 0 0,1 0 0,-1 0-1,0 0 1,1 1 0,-1-1 0,0 1 0,0 0 0,1-1 0,-1 1 0,0 0-1,0 0 1,0 0 0,0 1 0,0-1 0,0 0 0,0 1 0,-1 0 0,1-1-1,0 1 1,-1 0 0,1 0 0,-1-1 0,0 1 0,0 0 0,2 5-1,-1-3 11,0 1 0,-1-1-1,0 1 1,0 0-1,0 0 1,0-1-1,-1 1 1,0 0-1,0 0 1,0 0 0,-2 4-1,2-5 1,0-1 0,0 0 0,-1 1 0,0-1 0,1 0 0,-1 0 0,0 0 0,-1 1 0,1-1 1,-1 0-1,1-1 0,-1 1 0,0 0 0,0 0 0,0-1 0,-3 4 0,6-18 459,6-7-442,5-1 46,-6 11-233,0 0-1,0-1 0,-1 1 0,0-1 0,-1-1 1,0 1-1,-1 0 0,0-1 0,2-12 0,-15 41 394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0.564"/>
    </inkml:context>
    <inkml:brush xml:id="br0">
      <inkml:brushProperty name="width" value="0.025" units="cm"/>
      <inkml:brushProperty name="height" value="0.025" units="cm"/>
    </inkml:brush>
  </inkml:definitions>
  <inkml:trace contextRef="#ctx0" brushRef="#br0">0 167 10122,'0'0'15203,"10"2"-13921,-4 0-1132,1 0 1,-1-1-1,0 0 1,1 0 0,-1-1-1,0 1 1,1-1 0,-1-1-1,1 1 1,-1-1 0,0 0-1,1-1 1,-1 1 0,0-1-1,0-1 1,0 1 0,8-5-1,-3-1-12,-1 0 0,1-1-1,14-15 1,-22 21-132,0 0 1,-1-1-1,1 1 0,-1-1 1,1 0-1,-1 0 0,0 0 1,-1 0-1,1 0 1,-1 0-1,1 0 0,-1-1 1,0 1-1,0-7 0,-1 11-19,0-1-1,-1 0 1,1 0-1,0 1 0,0-1 1,-1 0-1,1 0 1,-1 1-1,1-1 1,0 0-1,-1 1 0,1-1 1,-1 1-1,1-1 1,-1 1-1,0-1 1,1 1-1,-1-1 0,0 1 1,1-1-1,-1 1 1,0 0-1,1-1 1,-1 1-1,0 0 0,0 0 1,1 0-1,-1-1 1,0 1-1,0 0 1,1 0-1,-1 0 0,0 0 1,0 0-1,0 0 1,1 1-1,-1-1 1,0 0-1,0 0 0,1 0 1,-1 1-1,0-1 1,1 0-1,-2 1 1,-34 15-247,26-7 242,1 0 0,-1 1 0,1 0 0,-9 13-1,15-18 23,-1 0 0,1 1 0,0-1 0,1 0 0,-1 1 0,1 0 0,0 0 0,1 0 0,-1 0 0,1 0 0,-1 9 0,3-14 0,-1 0 0,1 1-1,0-1 1,0 0-1,-1 1 1,1-1-1,0 0 1,0 0-1,0 0 1,0 0 0,0 0-1,0 0 1,1 0-1,-1 0 1,0 0-1,0-1 1,1 1-1,-1 0 1,0-1-1,1 1 1,-1-1 0,1 1-1,-1-1 1,1 0-1,-1 0 1,1 1-1,-1-1 1,1 0-1,-1 0 1,1-1-1,1 1 1,53-3 96,8-13-93,-53 12-40,1 1-1,-1 0 1,1 1 0,0 0 0,12-1 0,-20 15 105,-3-1 49,13-20-58,4-17-868,-15 21 596,0 1 1,0-1 0,0 1 0,0-1-1,1 1 1,0 0 0,0 1-1,6-6 1,-6 8 272,-1 1-1,1-1 1,0 1-1,-1 0 1,1 0-1,0 1 1,-1-1-1,1 1 1,0-1-1,-1 1 1,7 2-1,16 3 366,-19-6-325,-1 0 0,1-1 0,-1 1 0,1-1 0,-1-1 1,0 1-1,1-1 0,-1 0 0,0-1 0,0 1 0,0-1 1,8-6-1,-10 7-91,-1-1-1,0 0 1,0 1 0,0-1 0,0-1 0,-1 1-1,1 0 1,-1-1 0,0 1 0,0-1 0,0 0-1,0 1 1,-1-1 0,1 0 0,-1 0 0,0 0-1,0 0 1,-1-1 0,1 1 0,-1-6 0,0 9-19,0 0 1,0 1-1,0-1 1,0 0 0,0 1-1,0-1 1,0 0-1,0 0 1,0 1 0,-1-1-1,1 0 1,0 1-1,-1-1 1,1 0 0,0 1-1,-1-1 1,1 0-1,-1 1 1,1-1 0,-1 1-1,1-1 1,-1 1 0,1-1-1,-1 1 1,1 0-1,-1-1 1,0 1 0,1-1-1,-1 1 1,0 0-1,1 0 1,-1-1 0,0 1-1,0 0 1,1 0-1,-1 0 1,0 0 0,0 0-1,1 0 1,-1 0-1,0 0 1,1 0 0,-1 0-1,0 1 1,0-1-1,1 0 1,-1 0 0,0 1-1,1-1 1,-1 0 0,-1 1-1,-1 1-6,-1-1 0,0 1 0,1 0 0,-1 0-1,1 0 1,0 1 0,-1-1 0,-2 4 0,1 1 40,0 0-1,0 0 1,1 0 0,0 1-1,0-1 1,1 1 0,0 0-1,0 0 1,1 0 0,-2 17-1,3-21-37,1-1 0,-1 0-1,1 0 1,0 1 0,0-1-1,1 0 1,-1 0 0,1 0-1,0 1 1,-1-1 0,1 0-1,1 0 1,-1 0 0,0 0-1,1 0 1,-1 0 0,1-1-1,0 1 1,0-1 0,0 1-1,0-1 1,1 1 0,-1-1-1,1 0 1,-1 0 0,1 0-1,0-1 1,-1 1 0,1-1-1,5 3 1,0-2-684,-1 0 0,1 0 0,0-1 0,14 1 0,16-2-5664,-7-4-2301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1.402"/>
    </inkml:context>
    <inkml:brush xml:id="br0">
      <inkml:brushProperty name="width" value="0.025" units="cm"/>
      <inkml:brushProperty name="height" value="0.025" units="cm"/>
    </inkml:brush>
  </inkml:definitions>
  <inkml:trace contextRef="#ctx0" brushRef="#br0">35 0 11307,'-1'0'330,"0"1"1,0-1-1,0 0 0,0 0 1,1 0-1,-1 1 1,0-1-1,0 0 1,1 1-1,-1-1 0,0 1 1,0-1-1,1 1 1,-1-1-1,0 1 1,1-1-1,-1 1 0,1 0 1,-1-1-1,1 1 1,-1 0-1,0 0 1,-8 25 2537,2 33-1763,7-51-224,-1-5-772,1 0-1,0 0 1,0 1 0,0-1-1,0 0 1,0 0 0,1 0-1,0 0 1,-1 0-1,1 1 1,1-1 0,-1 0-1,0-1 1,1 1 0,-1 0-1,1 0 1,0-1-1,0 1 1,0-1 0,3 4-1,-3-5-15,1 1-1,-1-1 0,1 0 0,0 1 1,0-1-1,-1-1 0,1 1 0,0 0 0,0-1 1,0 1-1,0-1 0,0 0 0,0 0 1,0 0-1,0 0 0,0-1 0,0 1 1,0-1-1,-1 0 0,1 1 0,0-1 1,0-1-1,2 0 0,3-2-18,-1 0 0,0-1 0,0 1 0,0-1 0,0-1 0,-1 1 0,0-1 0,10-12 0,36-57-1183,-49 76 87,-1 11 640,-1 13 275,-1-11 103,0 0 0,1 0 0,1 0-1,0-1 1,6 22 0,-7-32 48,0 0-1,0 0 1,1 0-1,-1 0 1,1 0 0,-1 0-1,1 0 1,0 0-1,0-1 1,0 1-1,1-1 1,-1 1 0,1-1-1,-1 0 1,1 0-1,0 0 1,-1-1-1,1 1 1,0 0 0,0-1-1,1 0 1,-1 0-1,0 0 1,0 0-1,0 0 1,1-1 0,-1 1-1,6-1 1,-4 0 17,0-1 0,-1 1 0,1-1 1,-1 0-1,1 0 0,-1 0 0,1-1 1,-1 1-1,0-1 0,1 0 0,-1 0 1,0-1-1,0 1 0,-1-1 0,1 0 1,0 0-1,-1 0 0,0-1 0,0 1 1,0-1-1,0 0 0,0 1 0,-1-1 1,0 0-1,0-1 0,0 1 0,0 0 1,-1-1-1,1 1 0,-1-1 0,0 1 1,0-1-1,-1 1 0,0-1 0,0-7 0,0 9-145,0 0-1,0 1 0,-1-1 0,1 0 0,-1 1 0,0-1 1,0 1-1,0-1 0,0 1 0,0-1 0,0 1 0,-1 0 0,1 0 1,-1 0-1,1-1 0,-1 1 0,0 1 0,0-1 0,0 0 0,0 0 1,0 1-1,0-1 0,-1 1 0,1 0 0,0 0 0,-1 0 0,1 0 1,-1 0-1,1 0 0,-1 0 0,0 1 0,1 0 0,-1-1 0,0 1 1,1 0-1,-1 0 0,-5 1 0,8-1-77,-1 1-1,0-1 0,1 1 1,-1-1-1,1 1 1,-1 0-1,0-1 1,1 1-1,-1 0 0,1-1 1,0 1-1,-1 0 1,1-1-1,0 1 0,-1 0 1,1 0-1,0-1 1,0 1-1,-1 0 1,1 0-1,0 0 0,0-1 1,0 1-1,0 0 1,0 0-1,0 0 1,0-1-1,1 1 0,-1 0 1,0 0-1,0 0 1,1 0-1,-1 1-419,1 0 0,-1 0-1,1 0 1,-1 0 0,1 0 0,0 0-1,0-1 1,0 1 0,0 0-1,0-1 1,0 1 0,0 0 0,2 1-1,15 4-7040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1.734"/>
    </inkml:context>
    <inkml:brush xml:id="br0">
      <inkml:brushProperty name="width" value="0.025" units="cm"/>
      <inkml:brushProperty name="height" value="0.025" units="cm"/>
    </inkml:brush>
  </inkml:definitions>
  <inkml:trace contextRef="#ctx0" brushRef="#br0">139 11 9385,'0'0'10597,"-11"-2"-9092,-33-7-774,41 9-681,0 0 1,0 0-1,0 1 0,1-1 0,-1 1 0,0-1 0,0 1 0,1 0 0,-1 0 0,0 0 0,1 0 0,-1 1 0,1-1 1,-1 1-1,1 0 0,0-1 0,0 1 0,0 0 0,0 0 0,0 0 0,0 1 0,0-1 0,1 0 0,-1 1 0,1-1 1,-2 5-1,0-1 96,0 1 0,0 0 1,0 1-1,1-1 0,1 0 1,-1 0-1,1 1 0,-1 8 1,2-15-131,0 0 1,0 0-1,0 0 1,1 0-1,-1 0 1,0 0 0,0 0-1,0 0 1,1 0-1,-1 0 1,1 0-1,-1 0 1,1 0 0,-1 0-1,1 0 1,-1 0-1,1 0 1,0-1 0,-1 1-1,1 0 1,0 0-1,0-1 1,0 1-1,0 0 1,-1-1 0,1 1-1,2 0 1,-1-1 22,1 1 0,0 0 0,0-1 1,0 1-1,0-1 0,0 0 0,0 0 0,0 0 1,0-1-1,3 0 0,1 0 9,1-1 1,0 0-1,-1 0 0,1-1 0,-1 0 0,0 0 1,7-5-1,-7 2-78,-1 1-1,1-1 1,-1 0 0,-1-1-1,1 0 1,-1 0 0,5-8 0,-8 11-590,0 0-1,0 0 1,0 0 0,-1 0 0,1 0 0,-1 0 0,0-1 0,-1 1-1,1-7 1,-5 10-1893,-11 9 2138,12-5 383,0 1 0,1 0-1,0-1 1,0 1-1,0 0 1,0 0 0,1 0-1,0 1 1,-1-1 0,1 6-1,3 11-2642,1-18-1305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109"/>
    </inkml:context>
    <inkml:brush xml:id="br0">
      <inkml:brushProperty name="width" value="0.025" units="cm"/>
      <inkml:brushProperty name="height" value="0.025" units="cm"/>
    </inkml:brush>
  </inkml:definitions>
  <inkml:trace contextRef="#ctx0" brushRef="#br0">79 0 10762,'0'0'5365,"-6"9"-3512,-6 14-1088,1 0 0,2 0 1,0 1-1,1 0 0,1 0 1,2 1-1,0 0 0,2 0 1,1 0-1,0 34 0,2-58-760,1-1 0,-1 1 0,0 0-1,0-1 1,0 1 0,0 0 0,0-1 0,1 1-1,-1-1 1,0 1 0,0-1 0,1 1 0,-1-1-1,0 1 1,1 0 0,-1-1 0,1 0 0,-1 1-1,1-1 1,-1 1 0,1-1 0,-1 0 0,1 1-1,-1-1 1,1 0 0,-1 1 0,1-1 0,0 0-1,-1 0 1,2 1 0,24-4 136,22-18 7,52-51-660,-100 72 500,1-1 1,-1 1-1,0 0 1,1-1 0,-1 1-1,1-1 1,-1 1 0,0 0-1,1-1 1,-1 1-1,1 0 1,-1-1 0,1 1-1,0 0 1,-1 0-1,1 0 1,-1 0 0,1-1-1,-1 1 1,1 0 0,0 0-1,-1 0 1,1 0-1,-1 0 1,1 0 0,-1 0-1,1 0 1,0 1-1,-1-1 1,1 0 0,-1 0-1,1 0 1,-1 1 0,1-1-1,0 1 1,0 22-13,-21 39 557,18-56-424,-1 1 3,1 0 0,0 0 0,0 0 0,0 0 0,0 13 0,18-29-3469,24-36-6712,-18 13 1448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457"/>
    </inkml:context>
    <inkml:brush xml:id="br0">
      <inkml:brushProperty name="width" value="0.025" units="cm"/>
      <inkml:brushProperty name="height" value="0.025" units="cm"/>
    </inkml:brush>
  </inkml:definitions>
  <inkml:trace contextRef="#ctx0" brushRef="#br0">103 0 6054,'0'0'13511,"-3"11"-10911,-36 96 1918,28-84-4117,1 1 1,1 0 0,1 1 0,1-1-1,2 2 1,-6 49 0,12-73-408,-1-1 0,0 1 0,1 0 0,-1-1 0,1 1 0,-1-1 0,1 1 0,0-1 0,0 1 0,0-1 0,0 1 0,0-1 0,0 0 0,0 0 0,0 1 0,1-1 0,-1 0 0,0 0 0,1 0 0,-1 0 0,1 0 0,-1-1 0,1 1 0,-1 0 0,1-1 0,-1 1 0,1-1 0,0 0 0,-1 1 0,1-1 0,0 0 0,-1 0 0,1 0 0,0 0 0,-1 0 0,3-1-1,3 1-378,0 0-1,0-1 0,0 0 0,0 0 1,-1-1-1,1 0 0,0 0 0,7-4 0,-3 0-2132,0-1 0,0-1-1,13-12 1,1-6-7476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2.805"/>
    </inkml:context>
    <inkml:brush xml:id="br0">
      <inkml:brushProperty name="width" value="0.025" units="cm"/>
      <inkml:brushProperty name="height" value="0.025" units="cm"/>
    </inkml:brush>
  </inkml:definitions>
  <inkml:trace contextRef="#ctx0" brushRef="#br0">155 0 12268,'0'0'2573,"-4"10"59,-4 11-1252,1 1 1,1 0-1,0 1 1,-4 39-1,3 118 1182,7-180-2639,0 1 0,0-1-1,0 0 1,0 0 0,0 0-1,1 0 1,-1 0-1,0 0 1,0 1 0,0-1-1,0 0 1,0 0 0,0 0-1,0 0 1,0 0-1,0 1 1,0-1 0,0 0-1,0 0 1,0 0-1,0 0 1,0 0 0,0 1-1,0-1 1,0 0 0,0 0-1,0 0 1,-1 0-1,1 0 1,0 0 0,0 1-1,0-1 1,0 0-1,0 0 1,0 0 0,0 0-1,0 0 1,-1 0 0,1 0-1,0 0 1,0 1-1,0-1 1,0 0 0,0 0-1,0 0 1,-1 0 0,1 0-1,0 0 1,0 0-1,0 0 1,0 0 0,0 0-1,-1 0 1,1 0-1,0 0 1,0 0 0,0 0-1,0 0 1,-1 0 0,-7-11-2708,-6-16-96,-16-24 421,-5-7 2570,33 53 471,-1-1-1,1 1 0,0-1 0,0 1 0,1-1 1,0 0-1,0 0 0,-1-7 0,3 12-470,-1 0 1,1 1-1,-1-1 0,1 0 0,-1 1 1,1-1-1,-1 0 0,1 1 0,0-1 1,-1 1-1,1-1 0,0 1 0,0-1 1,-1 1-1,1-1 0,0 1 0,0 0 0,0-1 1,-1 1-1,1 0 0,0 0 0,0 0 1,0-1-1,0 1 0,0 0 0,0 0 1,-1 0-1,1 1 0,0-1 0,0 0 1,0 0-1,0 0 0,1 1 0,33 6-84,8 4 155,3 0-824,-18 0-7441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3.137"/>
    </inkml:context>
    <inkml:brush xml:id="br0">
      <inkml:brushProperty name="width" value="0.025" units="cm"/>
      <inkml:brushProperty name="height" value="0.025" units="cm"/>
    </inkml:brush>
  </inkml:definitions>
  <inkml:trace contextRef="#ctx0" brushRef="#br0">1 1 12684,'0'0'6822,"59"1"-6213,-31 2-481,4 3-416,2 6-1442,-3 2-1889,5 1-3268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3.985"/>
    </inkml:context>
    <inkml:brush xml:id="br0">
      <inkml:brushProperty name="width" value="0.025" units="cm"/>
      <inkml:brushProperty name="height" value="0.025" units="cm"/>
    </inkml:brush>
  </inkml:definitions>
  <inkml:trace contextRef="#ctx0" brushRef="#br0">173 125 10314,'0'0'3235,"-9"0"21,1 0-2553,-10-1 727,0 2-1,-32 4 1,47-5-1263,-1 1-1,1 0 1,-1-1 0,0 1-1,1 0 1,0 1 0,-1-1-1,1 0 1,0 1-1,-1 0 1,1 0 0,0 0-1,0 0 1,1 0 0,-1 1-1,0 0 1,1-1-1,0 1 1,-1 0 0,1 0-1,0 0 1,-2 4 0,4-6-134,0-1 1,0 1 0,0 0 0,1-1 0,-1 1 0,0-1 0,0 1 0,0 0 0,1-1 0,-1 1 0,0-1 0,0 1-1,1-1 1,-1 1 0,1-1 0,-1 1 0,0-1 0,1 1 0,-1-1 0,1 0 0,-1 1 0,1-1 0,-1 0 0,1 1-1,0-1 1,-1 0 0,1 0 0,-1 1 0,1-1 0,-1 0 0,1 0 0,0 0 0,-1 0 0,1 0 0,0 0 0,-1 0-1,1 0 1,-1 0 0,1 0 0,0 0 0,-1 0 0,1 0 0,-1-1 0,2 1 0,33-4 452,-23-1-470,-1 1 0,1-1 1,-1-1-1,0 0 0,0 0 0,-1-1 0,1-1 0,13-13 1,-11 10-772,1 0 1,0 1-1,18-10 1,-30 19 156,-3 16 662,0 0 0,-1-1 0,-5 19 0,3-19 615,1 0 1,1 1-1,-1 18 1,4-32-641,-1 0 0,0 0 0,1 0 1,-1 0-1,0 0 0,1 0 0,-1 0 1,1 0-1,0 0 0,-1-1 0,1 1 1,0 0-1,0 0 0,-1 0 0,1-1 1,0 1-1,0 0 0,0-1 0,0 1 0,0-1 1,0 1-1,0-1 0,0 1 0,0-1 1,0 0-1,0 0 0,0 1 0,0-1 1,0 0-1,0 0 0,0 0 0,0 0 1,0 0-1,0 0 0,1 0 0,-1-1 1,0 1-1,0 0 0,1-1 0,4 0 50,0 0 1,0 0-1,-1-1 0,1 1 0,-1-2 1,9-3-1,3-4-29,-1-1 0,0 0 0,19-19 1,-31 27-157,0-1 1,0-1-1,0 1 1,-1 0-1,0-1 1,0 0-1,0 0 1,0 0-1,-1 0 1,1 0-1,-1 0 1,-1-1-1,1 1 1,-1-1-1,0 1 1,0-8-1,0 13 75,-1-1 0,0 1-1,0 0 1,0-1 0,0 1-1,0 0 1,0-1 0,0 1-1,0 0 1,0-1 0,0 1-1,0 0 1,0-1 0,0 1 0,0 0-1,0-1 1,0 1 0,0-1-1,-1 1 1,1 0 0,0 0-1,0-1 1,0 1 0,-1 0-1,1-1 1,0 1 0,0 0 0,-1 0-1,1-1 1,0 1 0,0 0-1,-1 0 1,1 0 0,0-1-1,-1 1 1,1 0 0,0 0-1,-1 0 1,1 0 0,-1 0 0,-14 10-201,-10 22 442,21-25-87,-1 1 101,1 1 1,0-1 0,0 0-1,0 1 1,-1 9 0,4-17-218,1 0 0,0 1 0,0-1 0,0 0 1,0 0-1,0 0 0,0 1 0,0-1 1,0 0-1,0 0 0,0 0 0,1 1 0,-1-1 1,0 0-1,1 0 0,-1 0 0,1 0 0,0 0 1,-1 0-1,1 0 0,0 0 0,-1 0 1,1 0-1,0 0 0,0 0 0,0 0 0,0-1 1,0 1-1,0 0 0,0-1 0,0 1 0,0 0 1,0-1-1,0 0 0,0 1 0,1-1 1,-1 0-1,0 1 0,0-1 0,0 0 0,1 0 1,-1 0-1,0 0 0,0 0 0,2-1 0,4 1 31,1-1 0,-1 0 0,0 0 1,0-1-1,0 1 0,-1-2 0,1 1 0,0-1 0,-1 0 0,0 0 0,1-1 0,-1 0 0,-1 0 0,8-6 0,-7 5-159,0-1 0,0 0 0,0 0 0,-1 0 0,0 0 1,0-1-1,0 0 0,-1 0 0,0 0 0,-1-1 0,1 1 1,2-10-1,-8 8-653,-8 16 555,-9 18 338,13-17 7,1 0 0,1 0 0,-1 1-1,1-1 1,1 1 0,0 0 0,0 0-1,1 1 1,0-1 0,0 0 0,1 1-1,0-1 1,2 16 0,-1-24-167,1 1 0,0-1 0,0 0 0,0 0 0,0 1 0,0-1 0,0 0 0,0 0 1,0 0-1,1 0 0,-1 0 0,0 0 0,1 0 0,-1-1 0,1 1 0,-1 0 0,1-1 0,-1 1 0,1-1 0,-1 0 1,1 1-1,-1-1 0,1 0 0,-1 0 0,1 0 0,0 0 0,-1 0 0,4-1 0,47-7-3199,-39 2 1939,0 0 0,0 0 0,-1-1 0,0-1 0,0 0 0,-1-1 0,0 0 0,0-1 0,-1 0 0,0-1 0,11-15-1,12-30 1534,-15-2 7648,-18 58-7748,0-1 0,0 1 0,1 0 0,-1 0 0,0 0 1,0 0-1,0-1 0,0 1 0,0 0 0,0 0 0,0-1 0,0 1 1,0 0-1,0 0 0,0 0 0,0-1 0,0 1 0,0 0 0,0 0 1,0-1-1,0 1 0,0 0 0,0 0 0,0 0 0,0-1 0,0 1 1,0 0-1,0 0 0,-1 0 0,1-1 0,0 1 0,0 0 0,0 0 1,0 0-1,0 0 0,-1 0 0,1-1 0,0 1 0,0 0 1,0 0-1,-1 0 0,1 0 0,0 0 0,0 0 0,0 0 0,-1 0 1,1-1-1,0 1 0,0 0 0,-13 8 1788,-10 17-1171,21-23-746,1 0 1,-1 0 0,1 0-1,-1 0 1,1 1 0,0-1-1,-1 0 1,1 0 0,0 1 0,1-1-1,-1 1 1,0-1 0,1 1-1,-1-1 1,1 1 0,0-1-1,0 1 1,0 0 0,0-1 0,1 5-1,1-4-49,-1-1-1,1 0 1,-1 0-1,1 0 1,0 0-1,0 0 0,0 0 1,0-1-1,0 1 1,0-1-1,0 1 1,1-1-1,-1 0 1,0 0-1,1 0 1,-1 0-1,1 0 1,0 0-1,4 0 0,69 13-1386,-48-10-137,52 14 0,-70-10 1851,-19-1 853,-20 0 566,7-4-901,-76 5 1643,35-14-4464,48-1-1245,9-3-1867,3-3-4993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5.361"/>
    </inkml:context>
    <inkml:brush xml:id="br0">
      <inkml:brushProperty name="width" value="0.025" units="cm"/>
      <inkml:brushProperty name="height" value="0.025" units="cm"/>
    </inkml:brush>
  </inkml:definitions>
  <inkml:trace contextRef="#ctx0" brushRef="#br0">0 10295 4965,'1'7'354,"0"-1"0,0 0 1,0 1-1,1-1 1,0 0-1,0 0 0,0 0 1,1 0-1,0-1 1,0 1-1,1-1 0,-1 0 1,1 1-1,0-2 0,1 1 1,-1 0-1,1-1 1,0 0-1,0 0 0,7 4 1,-5-3-111,0-1 1,0 0-1,0 0 1,1-1-1,0 0 1,-1 0 0,1-1-1,0 0 1,0 0-1,1-1 1,-1 0-1,0 0 1,0-1-1,1 0 1,11-2-1,-16 0-167,0 1 1,0-1-1,0 0 0,0-1 0,0 1 0,0 0 0,-1-1 0,1 0 0,-1 0 0,0 0 0,0 0 0,0-1 0,0 1 0,-1-1 0,1 0 0,-1 0 0,0 0 0,0 0 0,0 0 0,1-5 0,5-14-18,-1 0-1,6-33 0,-12 50-46,56-386 65,13-61-31,-25 253 715,107-493-281,-34-7-285,-19-262-51,-82 640-157,-25-323-1,-84-76-78,-54 6-379,107 531 458,-63-274 287,-65-317-2467,57-10 839,94 544 2235,19-331 0,5 484-442,4 0 1,3 0-1,5 1 1,36-103 0,-35 133-217,3 0 1,2 1 0,2 2 0,3 1-1,2 1 1,2 2 0,42-46 0,-46 65-224,2 1 0,1 1 0,1 2 0,1 2 0,1 1 1,1 2-1,1 1 0,1 2 0,1 2 0,1 2 0,68-16 1,34 3-129,2 5 0,166-3 0,-134 13-238,-154 11-75,47-5-488,-67 6 528,0 1 1,0-1-1,0 0 1,0-1-1,0 1 1,0-1-1,-1 1 1,1-1-1,0 0 1,-1-1-1,1 1 1,4-5-1,0-11-5199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1.495"/>
    </inkml:context>
    <inkml:brush xml:id="br0">
      <inkml:brushProperty name="width" value="0.025" units="cm"/>
      <inkml:brushProperty name="height" value="0.025" units="cm"/>
    </inkml:brush>
  </inkml:definitions>
  <inkml:trace contextRef="#ctx0" brushRef="#br0">403 0 11915,'0'0'7154,"-9"10"-7133,-31 41-9,6-6 722,-39 39-1,-41 10 297,76-66-843,-49 48 0,87-75-189,-1-1 0,1 0 0,-1 1 0,1-1 0,-1 1 0,1-1 0,-1 1 0,1-1 0,-1 1 0,1 0 0,-1-1 0,1 1 0,0-1 0,-1 1 0,1 0 0,0-1 0,0 1 0,0 0 0,-1-1 0,1 1 0,0 0 0,0 0 0,0-1 0,0 1 0,0 0 0,0-1 0,0 1 0,0 0 0,1-1 0,-1 1 0,0 0 0,0-1 1,1 1-1,-1 0 0,0-1 0,1 1 0,-1 0 0,0-1 0,1 1 0,-1-1 0,1 1 0,-1-1 0,1 1 0,-1-1 0,1 1 0,-1-1 0,1 0 0,0 1 0,-1-1 0,1 0 0,0 1 0,-1-1 0,1 0 0,0 0 0,-1 0 0,1 1 0,0-1 0,1 0 0,53 8 220,-41-6-159,46 2-372,74-3 0,-87-2-2777,-4-2-3268,-5-8-5028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5.726"/>
    </inkml:context>
    <inkml:brush xml:id="br0">
      <inkml:brushProperty name="width" value="0.025" units="cm"/>
      <inkml:brushProperty name="height" value="0.025" units="cm"/>
    </inkml:brush>
  </inkml:definitions>
  <inkml:trace contextRef="#ctx0" brushRef="#br0">1 1 15150,'9'0'1548,"52"-1"-106,95 13-1,-136-9-1426,0 1-1,0 1 0,-1 0 1,1 2-1,-1 0 1,0 1-1,-1 1 1,0 1-1,19 13 0,-32-19-22,1 1-1,-1 0 0,0 0 0,0 0 1,0 1-1,-1 0 0,1 0 0,-1 0 1,-1 0-1,1 1 0,-1-1 0,-1 1 1,1 0-1,-1 0 0,0 0 0,-1 0 1,1 0-1,-1 0 0,-1 1 0,1-1 1,-2 0-1,1 1 0,0-1 1,-1 0-1,-1 0 0,-2 9 0,-4 11 16,-1-1-1,-1 0 1,-1 0-1,-1-2 0,-25 38 1,-189 253-340,121-188-5505,51-65-5181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114"/>
    </inkml:context>
    <inkml:brush xml:id="br0">
      <inkml:brushProperty name="width" value="0.025" units="cm"/>
      <inkml:brushProperty name="height" value="0.025" units="cm"/>
    </inkml:brush>
  </inkml:definitions>
  <inkml:trace contextRef="#ctx0" brushRef="#br0">54 135 7431,'0'0'4228,"-8"-7"-2098,-25-26-5,32 32-1990,0 0 1,-1-1-1,1 1 0,0 0 1,0-1-1,1 1 1,-1-1-1,0 1 0,0-1 1,1 1-1,-1-1 1,1 0-1,-1 1 0,1-1 1,0 0-1,-1 1 1,1-1-1,0 0 0,0 0 1,0 1-1,1-1 1,-1 0-1,0 1 0,1-1 1,-1 0-1,1 1 1,-1-1-1,1 1 0,0-1 1,0 1-1,0-1 1,-1 1-1,1-1 0,1 1 1,-1 0-1,0-1 1,2-1-1,2 0-19,-1-1 0,1 1-1,0-1 1,0 2 0,0-1 0,0 0-1,1 1 1,9-3 0,-8 3-46,-1 1 0,1 0 1,0 0-1,-1 1 0,1 0 1,0 0-1,-1 1 0,1-1 0,0 1 1,-1 1-1,1-1 0,-1 1 0,1 0 1,-1 1-1,0 0 0,10 5 0,-13-6-69,1 1-1,-1 0 0,1 0 0,-1 0 1,0 0-1,0 1 0,0-1 0,0 1 1,-1 0-1,0 0 0,0 0 1,0 0-1,0 0 0,0 0 0,-1 1 1,0-1-1,0 0 0,0 1 0,0-1 1,-1 1-1,1-1 0,-1 1 0,-1 0 1,1-1-1,-2 8 0,0-6 14,0 0-1,-1 0 1,1 0 0,-1 0 0,-1-1-1,1 1 1,-1-1 0,0 0-1,0 0 1,-1 0 0,1 0 0,-1-1-1,0 0 1,0 0 0,-1 0-1,-7 3 1,-7 5 127,-1-1-1,0-1 1,-27 9-1,158-24 2364,-84 4-2561,36-3 161,-59 4-392,1-1 1,-1 1 0,0-1-1,1 0 1,-1 0-1,0 0 1,0-1 0,0 1-1,1-1 1,-1 0-1,-1 0 1,1 0 0,4-3-1,-1-8-3518,-5-2-2712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494"/>
    </inkml:context>
    <inkml:brush xml:id="br0">
      <inkml:brushProperty name="width" value="0.025" units="cm"/>
      <inkml:brushProperty name="height" value="0.025" units="cm"/>
    </inkml:brush>
  </inkml:definitions>
  <inkml:trace contextRef="#ctx0" brushRef="#br0">0 0 9161,'0'0'3331,"81"55"-3139,-46-44-416,6-4-3396</inkml:trace>
  <inkml:trace contextRef="#ctx0" brushRef="#br0" timeOffset="1">490 114 15759,'0'0'8328,"-23"52"-8232,23-52-769,11 0-1665,4-3-2531,0-12-2946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7.842"/>
    </inkml:context>
    <inkml:brush xml:id="br0">
      <inkml:brushProperty name="width" value="0.025" units="cm"/>
      <inkml:brushProperty name="height" value="0.025" units="cm"/>
    </inkml:brush>
  </inkml:definitions>
  <inkml:trace contextRef="#ctx0" brushRef="#br0">72 0 13677,'0'0'288,"-11"50"1602,-4-16 256,0 2-737,4 0-191,-1-2-226,5 1-479,7-3-353,0-2-32,0-3-288,0-3-1057,0-6-609,0-5-640,0-6-609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8.169"/>
    </inkml:context>
    <inkml:brush xml:id="br0">
      <inkml:brushProperty name="width" value="0.025" units="cm"/>
      <inkml:brushProperty name="height" value="0.025" units="cm"/>
    </inkml:brush>
  </inkml:definitions>
  <inkml:trace contextRef="#ctx0" brushRef="#br0">1 66 9833,'0'0'2290,"5"-9"-26,-3 5-2004,0 0 1,1 1-1,-1-1 0,1 0 0,0 1 1,0 0-1,1 0 0,-1-1 1,0 2-1,1-1 0,0 0 1,0 1-1,0 0 0,0 0 0,0 0 1,0 0-1,0 1 0,1-1 1,-1 1-1,0 0 0,1 1 1,-1-1-1,1 1 0,7 0 0,-3 1-160,0 0 0,-1 0 0,1 1 0,-1 0-1,0 1 1,1 0 0,-1 0 0,0 0-1,13 9 1,-19-11-71,0 0-1,0 0 1,0 1-1,0-1 0,0 0 1,0 1-1,0-1 1,-1 1-1,1 0 1,0-1-1,-1 1 0,0 0 1,1 0-1,-1 0 1,0 0-1,0 0 1,0 0-1,0 0 1,0 1-1,-1-1 0,1 0 1,0 1-1,-1-1 1,0 0-1,0 1 1,0-1-1,0 0 1,0 1-1,0-1 0,0 0 1,-1 1-1,1-1 1,-1 0-1,0 0 1,0 1-1,1-1 0,-1 0 1,-1 0-1,-1 4 1,1-4 118,0 0 1,0 1-1,0-1 0,0 0 1,0 0-1,-1 0 1,1 0-1,-1-1 0,1 1 1,-1-1-1,1 1 1,-1-1-1,0 0 0,0 0 1,0 0-1,0 0 1,-3 0-1,36 11-4857,17 22 2641,-43-30 1796,0-1 204,1 1-1,-1 0 1,-1 0-1,1 0 1,0 0 0,-1 1-1,0 0 1,5 9 0,-8-13 136,1 1 1,0 0 0,-1-1 0,1 1 0,-1 0 0,0-1-1,0 1 1,1 0 0,-1-1 0,0 1 0,0 0-1,-1 0 1,1-1 0,0 1 0,0 0 0,-1-1 0,1 1-1,-1 0 1,0-1 0,1 1 0,-1-1 0,0 1 0,0-1-1,0 1 1,0-1 0,0 0 0,0 1 0,-1-1-1,1 0 1,0 0 0,-1 0 0,1 0 0,-2 1 0,-10 5 634,-1 0 1,1-1-1,-1-1 1,0 0 0,0-1-1,-1 0 1,1-2-1,-1 1 1,0-2 0,0 0-1,1 0 1,-21-3 0,32 1-748,1 1 0,-1-1 1,0 0-1,1 0 1,-1 0-1,0 0 0,1 0 1,-1 0-1,1-1 1,-3-1-1,-4-11-2698,14-1-3819,7 7-405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8.514"/>
    </inkml:context>
    <inkml:brush xml:id="br0">
      <inkml:brushProperty name="width" value="0.025" units="cm"/>
      <inkml:brushProperty name="height" value="0.025" units="cm"/>
    </inkml:brush>
  </inkml:definitions>
  <inkml:trace contextRef="#ctx0" brushRef="#br0">1 0 18610,'0'0'9064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39.663"/>
    </inkml:context>
    <inkml:brush xml:id="br0">
      <inkml:brushProperty name="width" value="0.025" units="cm"/>
      <inkml:brushProperty name="height" value="0.025" units="cm"/>
    </inkml:brush>
  </inkml:definitions>
  <inkml:trace contextRef="#ctx0" brushRef="#br0">54 73 5990,'0'0'5231,"0"-9"-1622,1 0-2548,-1 5-703,1 1 0,-1 0 0,1 0 0,-1 0 1,0 0-1,0-1 0,-1 1 0,1 0 1,-1 0-1,1 0 0,-1 0 0,-2-5 0,3 8-328,0-1 0,0 1 0,0 0 0,0-1 0,-1 1 0,1-1 0,0 1 0,0 0 0,0-1 0,-1 1-1,1-1 1,0 1 0,0 0 0,-1 0 0,1-1 0,0 1 0,-1 0 0,1-1 0,0 1 0,-1 0 0,1 0-1,0 0 1,-1-1 0,1 1 0,-1 0 0,1 0 0,0 0 0,-1 0 0,1 0 0,-1 0 0,1 0 0,0 0 0,-2 0-1,-8 11 923,-6 29 221,15-36-1128,-2 6-47,0 0 0,1 0-1,0 0 1,0 0 0,2 0-1,-1 1 1,1-1-1,2 14 1,-2-22 20,1-1 0,-1 0 1,1 1-1,0-1 0,0 0 0,-1 0 0,1 0 1,0 1-1,0-1 0,0 0 0,0 0 0,0-1 0,1 1 1,-1 0-1,0 0 0,0 0 0,0-1 0,1 1 0,-1-1 1,0 1-1,1-1 0,-1 1 0,1-1 0,-1 0 0,0 0 1,1 1-1,-1-1 0,1 0 0,-1 0 0,1-1 1,-1 1-1,0 0 0,1 0 0,-1-1 0,0 1 0,3-1 1,3-1 203,0 0 0,1 0-1,-1 0 1,0-1 0,0 0 0,6-3 0,16-17 388,-23 17-497,1 1-1,0-1 1,0 2 0,0-1 0,9-4 0,-15 10-135,-1-1 1,1 0-1,0 1 1,0-1-1,-1 1 1,1-1-1,0 1 1,-1-1-1,1 1 1,-1 0 0,1-1-1,-1 1 1,1 0-1,-1-1 1,1 1-1,-1 0 1,1-1-1,-1 1 1,0 0-1,1 0 1,-1 0-1,0-1 1,0 1-1,0 0 1,0 0-1,0 0 1,1 0-1,-1-1 1,-1 1-1,1 2 1,5 42-351,-4-28 145,-1-15 239,0-1 1,0 1-1,0-1 1,0 1-1,0 0 1,1-1-1,-1 1 1,0-1-1,1 1 1,0-1-1,-1 1 1,1-1-1,0 1 1,-1-1-1,1 0 1,0 1-1,0-1 1,0 0-1,0 0 1,0 0-1,1 1 1,-1-1-1,0 0 1,1-1-1,-1 1 1,0 0-1,1 0 1,-1-1-1,1 1 1,-1 0-1,1-1 1,-1 0-1,1 1 1,-1-1-1,1 0 1,0 0-1,-1 0 1,1 0-1,-1 0 1,1 0-1,0 0 1,-1 0-1,2-1 1,7-2 126,-1-1 1,1 0 0,-1-1 0,0 1 0,12-11 0,-7 7-83,-14 7-65,1 1 0,-1 0 1,1-1-1,-1 1 0,1 0 0,-1 0 0,1 0 0,-1-1 0,1 1 0,-1 0 0,1 0 0,-1 0 1,1 0-1,-1 0 0,1 0 0,0 0 0,-1 0 0,1 0 0,-1 0 0,1 0 0,-1 0 1,1 0-1,-1 1 0,1-1 0,-1 0 0,1 0 0,-1 1 0,1-1 0,-1 0 0,1 1 0,-1-1 1,0 0-1,1 1 0,-1-1 0,1 0 0,-1 1 0,12 24-617,-11-23 587,-1 1 0,1-1 0,0 0 0,-1 0 0,1 0 0,0 0 0,0 0 0,1 0 0,-1 0 1,0 0-1,1 0 0,-1 0 0,1 0 0,-1-1 0,1 1 0,0-1 0,0 1 0,0-1 0,3 2 0,-1-2 101,0-1-1,0 1 1,0-1 0,0 0-1,0-1 1,0 1-1,0-1 1,0 0 0,0 1-1,0-2 1,0 1 0,0 0-1,-1-1 1,5-2 0,43-35 760,-41 30-835,-10 8-35,0 1 0,0 0-1,0 0 1,1 0 0,-1-1 0,0 1-1,0 0 1,0 0 0,0 0 0,1-1 0,-1 1-1,0 0 1,0 0 0,1 0 0,-1 0 0,0-1-1,0 1 1,0 0 0,1 0 0,-1 0-1,0 0 1,0 0 0,1 0 0,-1 0 0,0 0-1,1 0 1,-1 0 0,0 0 0,0 0 0,1 0-1,-1 0 1,0 0 0,0 0 0,1 0-1,-1 0 1,0 0 0,0 1 0,1-1 0,-1 0-1,0 0 1,0 0 0,0 0 0,1 0 0,-1 1-1,0-1 1,0 0 0,0 0 0,1 0-1,-1 1 1,0-1 0,0 0 0,0 1 0,3 18-834,-1-2-1959,4-8-4320,-1-8 300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1.223"/>
    </inkml:context>
    <inkml:brush xml:id="br0">
      <inkml:brushProperty name="width" value="0.025" units="cm"/>
      <inkml:brushProperty name="height" value="0.025" units="cm"/>
    </inkml:brush>
  </inkml:definitions>
  <inkml:trace contextRef="#ctx0" brushRef="#br0">39 1 10858,'-4'49'10184,"-4"20"-7113,-8 89-3505,14-95 3116,17-129-728,-18 33-2275,3 32 259,0 1 1,0-1-1,0 0 0,0 0 0,-1 0 1,1 0-1,0 0 0,-1 0 1,1 0-1,0 0 0,-1 0 0,1 1 1,-1-1-1,1 0 0,-1 0 0,0 0 1,1 1-1,-1-1 0,0 0 0,1 1 1,-1-1-1,0 1 0,0-1 0,0 1 1,0-1-1,1 1 0,-1 0 1,0-1-1,-1 1 0,1 7-279,0 0 1,0 0-1,1 0 0,0 0 0,1 9 0,0-13 335,-1-1 0,1 0-1,-1 0 1,1 0 0,0 0-1,0 0 1,0 0 0,0 0-1,0 0 1,0 0-1,0-1 1,1 1 0,-1 0-1,1-1 1,0 1 0,-1-1-1,1 1 1,0-1-1,0 0 1,2 2 0,1-1 120,0 0 1,0-1 0,0 1-1,0-1 1,0 0-1,1 0 1,-1 0 0,9-1-1,-6 0 134,1 0-1,0-1 1,0 0-1,-1-1 0,1 0 1,-1 0-1,1-1 1,-1 0-1,0 0 0,11-6 1,-14 5-197,1 0 1,-1 0 0,0-1-1,0 0 1,0 0 0,-1 0-1,0 0 1,6-9-1,-10 13-286,1 5 77,0 0 0,-1-1-1,0 1 1,0 0 0,0 0-1,0 0 1,-1 0-1,1 0 1,-1 0 0,-2 4-1,1 3 65,1-4 99,0 0 0,1 1 1,0-1-1,0 0 0,1 9 0,-1-16 15,0 1-1,1 0 1,-1 0 0,0-1-1,0 1 1,0 0 0,1 0-1,-1-1 1,0 1 0,1 0-1,-1-1 1,1 1 0,-1-1-1,1 1 1,-1 0 0,1-1-1,-1 1 1,1-1 0,-1 1-1,1-1 1,0 0-1,0 1 1,1-1 31,-1 0 0,0 0 0,0 0-1,1 0 1,-1 0 0,0 0 0,0-1 0,0 1 0,1-1 0,-1 1-1,0-1 1,0 1 0,0-1 0,0 1 0,0-1 0,0 0 0,0 0-1,0 0 1,1-1 0,1 0-10,-1-1 0,1 0-1,-1 0 1,0 0 0,0 0 0,0 0-1,0 0 1,0-1 0,0 1 0,-1-1-1,0 1 1,0-1 0,0 1-1,0-1 1,0-4 0,-1-58 201,-1 33-90,49 29 19,-20 3-329,71-3-777,-34-10-5638,-27 0-3954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1.996"/>
    </inkml:context>
    <inkml:brush xml:id="br0">
      <inkml:brushProperty name="width" value="0.025" units="cm"/>
      <inkml:brushProperty name="height" value="0.025" units="cm"/>
    </inkml:brush>
  </inkml:definitions>
  <inkml:trace contextRef="#ctx0" brushRef="#br0">140 201 9513,'1'-3'915,"-1"0"0,0-1 0,-1 1 0,1 0 0,0 0 0,-1-1 0,0 1-1,0 0 1,0 0 0,0 0 0,-3-5 0,3 7-827,0 0 0,0 0-1,0 0 1,-1 1 0,1-1 0,0 0-1,0 1 1,0-1 0,-1 0 0,1 1-1,0 0 1,-1-1 0,1 1-1,-1 0 1,1 0 0,0 0 0,-1 0-1,1 0 1,-1 0 0,1 0 0,0 0-1,-1 0 1,1 1 0,0-1 0,-1 1-1,1-1 1,0 1 0,-1-1 0,1 1-1,0 0 1,0-1 0,-2 2-1,-4 4-57,0 0 0,0 0 0,0 1-1,1-1 1,0 1 0,0 1-1,1-1 1,0 1 0,0 0-1,0 0 1,1 1 0,1-1-1,-1 1 1,2 0 0,-5 18 0,7-27-22,0 1 0,0 0 0,0-1 0,0 1 0,0 0 0,0-1 0,0 1 0,0 0 0,0 0 0,0-1 0,0 1 0,0 0 1,0-1-1,0 1 0,1 0 0,-1-1 0,0 1 0,1 0 0,-1-1 0,0 1 0,1-1 0,-1 1 0,1 0 0,-1-1 0,1 1 1,-1-1-1,1 1 0,-1-1 0,1 0 0,-1 1 0,1-1 0,0 0 0,0 1 0,29-1 333,-20-2-114,0-1 0,0 0 0,0-1 0,10-5 1,2-4 0,0-1 0,-1 0 1,0-2-1,-1-1 0,-1 0 0,-1-2 1,0 0-1,-1-1 0,-2 0 1,0-1-1,-1-1 0,20-42 1,-30 47-176,-23 43-688,-46 119 514,60-131 172,0 1 0,1 0 0,1 1-1,0-1 1,1 0 0,0 1 0,2 0-1,0 16 1,0-31-70,1 1-1,-1-1 0,0 0 1,1 1-1,-1-1 1,1 0-1,0 0 1,-1 1-1,1-1 0,0 0 1,0 0-1,0 0 1,0 0-1,0 0 1,0 0-1,0 0 0,0 0 1,0-1-1,0 1 1,0 0-1,0-1 0,1 1 1,-1-1-1,0 1 1,1-1-1,-1 1 1,0-1-1,1 0 0,-1 0 1,0 0-1,1 0 1,-1 0-1,0 0 1,1 0-1,-1 0 0,1 0 1,-1 0-1,0-1 1,0 1-1,1-1 1,1 0-1,2 0-637,0-1 0,-1 1 0,1-1-1,0 0 1,0 0 0,-1-1 0,0 1 0,1-1 0,6-6-1,3-13-5742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2.547"/>
    </inkml:context>
    <inkml:brush xml:id="br0">
      <inkml:brushProperty name="width" value="0.025" units="cm"/>
      <inkml:brushProperty name="height" value="0.025" units="cm"/>
    </inkml:brush>
  </inkml:definitions>
  <inkml:trace contextRef="#ctx0" brushRef="#br0">1 80 3940,'0'0'22560,"10"2"-21183,-3-2-1276,0 1 0,1-1 0,-1-1 0,0 1 0,0-1 0,0 0 0,0-1 0,9-3 0,-12 4-79,0 0 1,0-1 0,0 0-1,0 0 1,-1 0-1,1 0 1,-1 0 0,0-1-1,1 0 1,-1 1 0,-1-1-1,1 0 1,0-1 0,-1 1-1,1 0 1,-1-1-1,0 1 1,0-1 0,2-6-1,-3 10-29,-1-1-1,0 1 1,0 0-1,0-1 0,0 1 1,1 0-1,-1-1 0,0 1 1,0 0-1,0-1 1,0 1-1,0-1 0,0 1 1,0 0-1,0-1 1,0 1-1,0-1 0,0 1 1,0 0-1,0-1 1,0 1-1,-1 0 0,1-1 1,0 1-1,0 0 1,0-1-1,0 1 0,-1 0 1,1-1-1,0 1 1,0 0-1,-1-1 0,1 1 1,0 0-1,-1 0 0,1-1 1,-1 1-1,-16 2-572,-17 16-211,28-13 771,1 0-1,-1 1 1,1 0 0,1-1-1,-1 1 1,1 1 0,0-1-1,1 1 1,-1-1 0,1 1-1,0 0 1,1 0 0,0 1-1,0-1 1,0 8-1,2-14 25,0 0 0,1 0-1,0 0 1,-1-1 0,1 1-1,0 0 1,-1 0-1,1-1 1,0 1 0,0 0-1,-1-1 1,1 1 0,0-1-1,0 1 1,0-1-1,0 1 1,0-1 0,0 1-1,0-1 1,0 0-1,0 0 1,0 0 0,0 0-1,0 1 1,0-1 0,0 0-1,0-1 1,2 1-1,42 0 357,-32-1-237,141-12 26,-152 13-151,-1 0-1,0 0 1,0 1-1,1-1 1,-1 0 0,0 1-1,1-1 1,-1 1-1,0-1 1,0 1-1,0 0 1,0-1 0,1 1-1,-1 0 1,0 0-1,0 0 1,0-1-1,-1 1 1,1 0 0,0 1-1,0-1 1,0 0-1,-1 0 1,1 0-1,-1 0 1,1 1-1,-1-1 1,1 0 0,-1 0-1,0 1 1,1-1-1,-1 0 1,0 2-1,0-1 35,0-1-1,0 0 1,1 0-1,-1 1 0,0-1 1,1 0-1,-1 0 1,1 0-1,-1 0 0,1 0 1,0 0-1,-1 1 1,1-1-1,0-1 0,0 1 1,0 0-1,0 0 1,0 0-1,0 0 0,1 1 1,0-2 67,-1 0-1,0-1 1,0 1 0,1 0 0,-1 0 0,0 0 0,0-1 0,0 1-1,1-1 1,-1 1 0,0-1 0,0 1 0,0-1 0,0 0 0,0 0-1,0 1 1,0-1 0,0 0 0,0 0 0,-1 0 0,1 0 0,0 0-1,-1 0 1,1 0 0,0 0 0,-1 0 0,1-1 0,-1 1 0,1 0-1,-1 0 1,0 0 0,0-1 0,0 1 0,1 0 0,-1-2 0,7-46-156,-7-2-1241,36 50-9159,-11 1 3981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506"/>
    </inkml:context>
    <inkml:brush xml:id="br0">
      <inkml:brushProperty name="width" value="0.025" units="cm"/>
      <inkml:brushProperty name="height" value="0.025" units="cm"/>
    </inkml:brush>
  </inkml:definitions>
  <inkml:trace contextRef="#ctx0" brushRef="#br0">66 93 1698,'0'0'10383,"2"-11"-5573,2-8-3357,2-8 404,-5 14 3395,-1 55-5326,2 4 113,-3 1-1,-2-1 1,-17 89-1,17-120-129,-4 17 168,5-27-1063,1-17-1398,-3-98-3301,-19-51 3747,21 145 1978,2 13 98,0 0 0,0 0 0,-1 0-1,1 0 1,-1 0 0,0 0-1,1 0 1,-1 0 0,0 0 0,-1 0-1,1 1 1,-3-5 0,2 63 497,2-37-618,1-1 0,1 0 0,1 0 0,1 0 0,9 28 0,-10-36 110,1 0 1,0-1-1,1 0 0,0 0 0,0 0 0,1 0 0,0-1 1,1 0-1,-1 0 0,2 0 0,10 8 0,-17-15 47,0 0-1,1 0 1,-1 0 0,0 0-1,1 0 1,-1 0-1,0-1 1,1 1-1,-1 0 1,1-1 0,0 1-1,-1-1 1,1 0-1,-1 1 1,1-1-1,-1 0 1,1 0 0,0 0-1,-1 0 1,1 0-1,0-1 1,-1 1-1,1 0 1,-1-1 0,3 0-1,-2-1 13,1 0 1,-1 0-1,0 0 1,0 0-1,0 0 0,0 0 1,0 0-1,-1-1 0,1 1 1,-1-1-1,1 1 1,-1-1-1,1-2 0,3-9 364,-1 1 0,0-1-1,-2 1 1,3-26 0,-3 14-3,-1-1 1,-5-45-1,2 62-785,1-1 1,-1 0-1,-1 1 1,0 0-1,0-1 0,-1 1 1,0 0-1,-1 1 1,1-1-1,-9-10 0,8 16-817,4 14-13718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3.405"/>
    </inkml:context>
    <inkml:brush xml:id="br0">
      <inkml:brushProperty name="width" value="0.025" units="cm"/>
      <inkml:brushProperty name="height" value="0.025" units="cm"/>
    </inkml:brush>
  </inkml:definitions>
  <inkml:trace contextRef="#ctx0" brushRef="#br0">140 84 12300,'0'0'3672,"5"-8"503,-1 2-3393,0 2-131,-1-1 0,0 0 0,0 0 0,-1-1 0,1 1 0,-1 0 0,0-1 0,-1 1 0,1-1 0,0-7 1,-3 13-617,1-1 0,-1 1 1,1 0-1,-1-1 1,1 1-1,-1 0 1,0-1-1,1 1 1,-1 0-1,1 0 0,-1-1 1,0 1-1,1 0 1,-1 0-1,0 0 1,1 0-1,-1 0 1,0 0-1,1 0 1,-1 0-1,0 0 0,1 0 1,-1 1-1,0-1 1,1 0-1,-1 0 1,0 0-1,0 1 1,-21 6-280,8 2 233,1 1 0,1 0 0,0 1 0,0 0 0,1 0-1,0 2 1,1-1 0,1 1 0,0 1 0,-10 20 0,18-33 12,1-1 0,0 0 0,0 1 0,0-1 0,-1 0 0,1 1 0,0-1 0,0 1 0,0-1 1,0 0-1,0 1 0,0-1 0,0 1 0,0-1 0,0 0 0,0 1 0,0-1 0,0 0 0,0 1 1,0-1-1,0 1 0,0-1 0,1 0 0,-1 1 0,0-1 0,0 0 0,0 1 0,0-1 0,1 0 1,-1 1-1,0-1 0,1 0 0,-1 0 0,0 1 0,0-1 0,1 0 0,-1 0 0,0 1 0,1-1 1,-1 0-1,0 0 0,1 0 0,0 0 0,23-1 109,25-19 89,-31 9-203,0-1 1,0-1-1,-1-1 0,-1-1 0,0 0 0,25-33 1,-40 47-232,-2 12-726,-20 49 546,17-51 416,0-1 0,1 1 0,0 0 1,0 0-1,1 0 0,0 0 0,-1 19 0,3-27 17,0-1 0,0 1 0,1 0 1,-1 0-1,1 0 0,-1 0 0,1 0 0,-1-1 0,1 1 1,-1 0-1,1-1 0,0 1 0,-1 0 0,1-1 0,0 1 1,-1-1-1,1 1 0,0-1 0,0 1 0,0-1 0,0 1 1,-1-1-1,1 0 0,0 0 0,0 1 0,0-1 0,0 0 1,0 0-1,0 0 0,0 0 0,0 0 0,0 0 0,0 0 1,-1 0-1,1 0 0,0-1 0,0 1 0,1-1 0,41-10 811,-32 5-773,0 0 0,0-1 0,-1-1 0,0 0-1,18-17 1,25-19 47,-58 83-1016,5-38 920,-1 0-1,0 0 1,0 1-1,1-1 1,-1 0 0,1 1-1,-1-1 1,1 0-1,0 1 1,0-1-1,-1 1 1,1-1-1,0 0 1,0 1-1,0-1 1,0 1-1,1-1 1,-1 1 0,0-1-1,1 0 1,-1 1-1,1-1 1,-1 0-1,1 1 1,-1-1-1,1 0 1,0 0-1,0 1 1,0-1 0,1 1-1,0-1 26,1-1 0,0 1 0,0-1 0,0 0 0,-1 0 0,1 0 0,0 0 0,0 0 0,0-1 0,-1 1 0,1-1 1,0 0-1,0 1 0,-1-1 0,5-3 0,52-26 32,7-2-801,-66 32 724,0 0 1,0 0-1,1 0 1,-1 0-1,0 0 0,0 0 1,1 0-1,-1 0 1,0 0-1,0 0 0,1 0 1,-1 0-1,0 1 1,0-1-1,0 0 0,1 0 1,-1 0-1,0 0 1,0 0-1,0 0 1,0 1-1,1-1 0,-1 0 1,0 0-1,0 0 1,0 1-1,0-1 0,0 0 1,1 0-1,-1 0 1,0 1-1,0-1 0,0 0 1,0 0-1,0 0 1,0 1-1,0-1 0,0 0 1,0 0-1,0 1 1,0-1-1,0 0 0,0 1 1,-1 18-132,-7 16 484,8-34-407,-1 0-1,1 0 1,-1 0-1,1 0 1,-1 0-1,1 0 1,0 0-1,-1 0 1,1 0-1,0 0 1,0 0-1,0 0 1,0 0-1,0 0 1,0 0-1,0 0 1,1 2-1,-1-3-255,1 1-1,0-1 0,-1 0 1,1 0-1,0 0 1,-1 0-1,1 0 0,0 0 1,-1 0-1,1 0 1,0 0-1,-1-1 0,1 1 1,0 0-1,-1 0 0,1 0 1,0-1-1,-1 1 1,1 0-1,-1-1 0,1 1 1,-1-1-1,1 1 0,0-1 1,-1 1-1,0-1 1,2 0-1,11-13-11287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4.270"/>
    </inkml:context>
    <inkml:brush xml:id="br0">
      <inkml:brushProperty name="width" value="0.025" units="cm"/>
      <inkml:brushProperty name="height" value="0.025" units="cm"/>
    </inkml:brush>
  </inkml:definitions>
  <inkml:trace contextRef="#ctx0" brushRef="#br0">326 31 7623,'0'0'16480,"-2"9"-15968,-3 8-269,-1-1 0,-1-1-1,0 1 1,-1-1 0,-1 0-1,0-1 1,-1 0 0,-1 0 0,-20 21-1,-126 109 1287,150-138-1582,4-3-77,0-1-1,1 1 1,-1-1 0,0 1-1,0-1 1,-1 0-1,1 0 1,0-1-1,-1 1 1,1-1-1,-1 0 1,1 1-1,-6 0 1,9-3 11,-1 1 1,1-1-1,-1 1 1,1-1-1,-1 1 0,1-1 1,-1 1-1,1-1 1,0 1-1,-1-1 0,1 0 1,0 1-1,0-1 1,0 0-1,-1 1 0,1-1 1,0 0-1,0 1 1,0-1-1,0 0 0,0 1 1,0-1-1,0 0 1,0 1-1,0-1 0,0 0 1,1 1-1,-1-1 1,0 1-1,0-1 1,1 0-1,-1 1 0,1-2 1,8-25-1861,12-6 1054,1 0 1,1 2-1,2 0 1,46-43-1,-27 28 791,-37 38 175,15-16 1278,42-35 1,-59 60 567,-5 10-1509,-5 14-278,-37 106 1604,20-69 1176,-22 109-1,43-167-2757,-2 15-685,3-24-1948,0-44-1023,-19-15 1922,4 20 1856,9 2 3836,48 46-3199,69 20-1229,-35-18-5742,-31-6-3946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4.885"/>
    </inkml:context>
    <inkml:brush xml:id="br0">
      <inkml:brushProperty name="width" value="0.025" units="cm"/>
      <inkml:brushProperty name="height" value="0.025" units="cm"/>
    </inkml:brush>
  </inkml:definitions>
  <inkml:trace contextRef="#ctx0" brushRef="#br0">16 0 10218,'0'0'12593,"-2"9"-12294,-4 43 1228,-1 59-1,7-111-1485,0 1-1,0 0 0,1-1 0,-1 1 0,0 0 0,0 0 0,1-1 0,-1 1 0,0 0 0,1-1 1,-1 1-1,1-1 0,-1 1 0,1-1 0,-1 1 0,1-1 0,0 1 0,-1-1 0,1 1 0,-1-1 1,1 1-1,0-1 0,0 0 0,-1 0 0,1 1 0,0-1 0,-1 0 0,1 0 0,0 0 0,0 0 1,-1 0-1,1 0 0,0 0 0,0 0 0,-1 0 0,1 0 0,0 0 0,0 0 0,-1-1 1,1 1-1,1-1 0,34-11 1452,-15-1-1325,-1-1 1,32-29-1,-20 15-648,-32 28 447,0 0-1,0-1 1,0 1-1,0 0 1,1 0-1,-1 0 1,0 0-1,0 0 1,0 0 0,1 0-1,-1 0 1,0 0-1,0 0 1,0 0-1,0 0 1,1 0-1,-1 0 1,0 0-1,0 0 1,0 0 0,1 0-1,-1 0 1,0 0-1,0 0 1,0 0-1,1 0 1,-1 0-1,0 0 1,0 0-1,0 0 1,0 0 0,1 1-1,-1-1 1,0 0-1,0 0 1,0 0-1,0 0 1,0 0-1,1 1 1,-1-1-1,0 0 1,0 0-1,0 0 1,0 0 0,0 1-1,0-1 1,0 0-1,0 0 1,0 0-1,0 1 1,0-1-1,0 0 1,0 0-1,0 0 1,0 1 0,0-1-1,0 0 1,1 23-395,-7 23 587,-12 12-398,18-58 135,0 1 1,0-1-1,0 0 0,0 1 1,1-1-1,-1 0 1,0 1-1,0-1 0,0 0 1,0 0-1,1 1 0,-1-1 1,0 0-1,0 0 0,1 1 1,-1-1-1,0 0 0,0 0 1,1 0-1,-1 1 0,0-1 1,0 0-1,1 0 1,-1 0-1,0 0 0,1 0 1,-1 0-1,0 0 0,1 0 1,-1 0-1,0 0 0,1 0 1,-1 0-1,0 0 0,1 0 1,-1 0-1,0 0 0,1 0 1,-1 0-1,0 0 1,0 0-1,1 0 0,-1 0 1,0-1-1,1 1 0,-1 0 1,0 0-1,0 0 0,1-1 1,-1 1-1,0 0 0,0 0 1,0-1-1,1 1 0,18-12-4960,2-4-1421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5.278"/>
    </inkml:context>
    <inkml:brush xml:id="br0">
      <inkml:brushProperty name="width" value="0.025" units="cm"/>
      <inkml:brushProperty name="height" value="0.025" units="cm"/>
    </inkml:brush>
  </inkml:definitions>
  <inkml:trace contextRef="#ctx0" brushRef="#br0">168 1 8616,'0'0'8200,"-11"5"-5851,11-5-2332,-83 44 3207,77-41-3071,0 1 0,0 0 0,0 0-1,1 0 1,0 1 0,0-1 0,0 1 0,1 1 0,-1-1 0,1 1-1,1-1 1,-1 1 0,-4 10 0,8-16-138,0 1 0,-1 0-1,1-1 1,0 1 0,0-1 0,0 1 0,0 0 0,0-1 0,0 1-1,0 0 1,0-1 0,0 1 0,0 0 0,0-1 0,0 1 0,0-1-1,0 1 1,1 0 0,-1-1 0,0 1 0,0-1 0,1 1 0,-1-1-1,0 1 1,1-1 0,-1 1 0,1-1 0,-1 1 0,0-1-1,1 1 1,-1-1 0,1 1 0,-1-1 0,2 1 0,26-1 1137,-19-2-800,-1-1 0,1 0 0,0 0 0,10-7 0,-4 1-414,0 0 0,0-2 0,-1 0-1,-1 0 1,0-1 0,-1-1 0,0 0-1,11-16 1,-22 27-248,-21 40-1628,15-27 1692,0-1-1,1 1 0,0 1 0,-4 18 1,3 21-3373,5-50 3394,0 0 0,0 0 0,0 0 1,0 0-1,0 0 0,1 0 0,-1 0 0,0 0 1,0 0-1,1 0 0,-1 0 0,1 0 0,-1-1 0,1 1 1,-1 0-1,1 0 0,0 0 0,-1 0 0,1-1 1,0 1-1,-1 0 0,1-1 0,0 1 0,0-1 0,0 1 1,0-1-1,0 1 0,0-1 0,-1 1 0,1-1 1,0 0-1,0 1 0,0-1 0,0 0 0,0 0 0,0 0 1,1 0-1,-1 0 0,0 0 0,0 0 0,0 0 0,0 0 1,1-1-1,18 1-6806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6.020"/>
    </inkml:context>
    <inkml:brush xml:id="br0">
      <inkml:brushProperty name="width" value="0.025" units="cm"/>
      <inkml:brushProperty name="height" value="0.025" units="cm"/>
    </inkml:brush>
  </inkml:definitions>
  <inkml:trace contextRef="#ctx0" brushRef="#br0">157 0 11435,'0'0'6555,"-6"11"-5701,-30 58 2467,4 3-1,-45 144 1,76-214-3298,0-1 1,0 1-1,1-1 1,-1 1-1,1 0 0,-1 0 1,1-1-1,0 1 1,0 0-1,0 0 1,0 0-1,0-1 0,0 1 1,0 0-1,0 0 1,1-1-1,-1 1 1,1 0-1,-1 0 1,1-1-1,0 1 0,0-1 1,0 1-1,0-1 1,0 1-1,0-1 1,0 1-1,0-1 0,0 0 1,1 1-1,-1-1 1,1 0-1,-1 0 1,3 1-1,0-1 17,1 0 0,0 0 0,-1-1 0,1 1 0,0-1 0,-1 0 0,1 0 0,0-1 0,0 0 0,-1 0 0,1 0 0,6-2 0,4-4-10,0 0 1,0-1-1,0-1 1,-1 0-1,0-1 1,-1 0-1,0-1 1,-1-1-1,21-25 1,1 3-309,-33 61-737,-6-3 1003,3-20 12,1 0 0,0 0 0,0 0-1,0 0 1,1 0 0,-1 0 0,1 7 0,1-10 7,-1 0-1,0 0 1,1 0 0,-1 0-1,1 0 1,0 0 0,-1 0-1,1 0 1,-1 0 0,1-1-1,0 1 1,0 0 0,0 0-1,-1-1 1,1 1 0,0 0-1,0-1 1,0 1 0,0-1-1,0 1 1,0-1 0,0 0-1,0 1 1,0-1 0,1 0-1,-1 0 1,0 1 0,0-1-1,0 0 1,0 0 0,0 0-1,0-1 1,2 1 0,12-1 30,-1-1 1,1 0 0,-1-1-1,0-1 1,21-7-1,-22 6-299,1 1-1,0 0 0,0 1 1,0 0-1,21-1 0,-34 5 246,0 0-1,0 0 1,-1-1 0,1 1-1,0 0 1,-1 0-1,1 0 1,-1 0 0,1 0-1,-1 0 1,1 0-1,-1 0 1,0 0 0,1 0-1,-1 0 1,0 0 0,0 0-1,0 0 1,0 0-1,0 0 1,0 1 0,0-1-1,0 0 1,0 0-1,0 0 1,-1 0 0,1 0-1,0 0 1,-1 0-1,0 1 1,-10 38 337,11-39-286,0-1 0,-1 1 0,1 0 0,-1-1-1,1 1 1,0 0 0,-1-1 0,1 1 0,0 0-1,0-1 1,0 1 0,-1 0 0,1 0 0,0-1 0,0 1-1,0 0 1,0-1 0,0 1 0,0 0 0,0 0-1,1-1 1,-1 1 0,0 0 0,0-1 0,0 1-1,1 0 1,-1-1 0,0 1 0,1 0 0,-1-1 0,1 1-1,0 0 1,1 0 25,0-1 0,0 1-1,0-1 1,0 0 0,0 0-1,0 0 1,0 0 0,1 0 0,-1-1-1,0 1 1,3-2 0,11-2-58,0-1 0,-1-1 1,0-1-1,0 0 0,19-13 1,25-12-2594,-59 32 2568,0 0 1,0 1-1,0-1 0,0 0 0,0 0 1,-1 0-1,1 0 0,0 0 1,0 1-1,0-1 0,0 0 1,0 0-1,0 0 0,0 0 0,0 1 1,0-1-1,0 0 0,0 0 1,0 0-1,0 0 0,0 0 1,0 1-1,1-1 0,-1 0 0,0 0 1,0 0-1,0 0 0,0 0 1,0 1-1,0-1 0,0 0 1,0 0-1,0 0 0,1 0 0,-1 0 1,0 0-1,0 0 0,0 0 1,0 0-1,0 1 0,0-1 0,1 0 1,-1 0-1,0 0 0,0 0 1,0 0-1,0 0 0,0 0 1,1 0-1,-1 0 0,0 0 0,0 0 1,0 0-1,0 0 0,1 0 1,-15 23-1,-5 10 1647,23-32-1492,0-1-1,0 1 1,1-1-1,-1 1 1,0-1-1,0 0 1,0 0-1,5-2 1,3 0-154,0-1 0,0-1 0,0 0 0,16-9 0,-18 8-366,1 0 0,-1 1-1,1 1 1,0-1 0,15-1-1,-25 5 198,-2 25-123,-4-7 239,-2 7-186,5-7-4012,3-16 219,6-2 452,-6 0 2490,11-3-6612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6.351"/>
    </inkml:context>
    <inkml:brush xml:id="br0">
      <inkml:brushProperty name="width" value="0.025" units="cm"/>
      <inkml:brushProperty name="height" value="0.025" units="cm"/>
    </inkml:brush>
  </inkml:definitions>
  <inkml:trace contextRef="#ctx0" brushRef="#br0">68 35 10794,'0'0'11328,"7"9"-9977,-2-2-1013,1 1 0,0-1-1,0 0 1,15 11 0,-18-16-219,0 0 0,0 0 0,0 0 0,0 0 0,1-1 0,-1 0 0,1 1 0,-1-1-1,1-1 1,-1 1 0,1 0 0,-1-1 0,1 0 0,-1 1 0,1-1 0,0-1 0,-1 1 0,1-1 0,5-1 0,-8 2-103,1 0 0,-1-1 0,1 0 0,-1 1 0,0-1 1,1 0-1,-1 1 0,0-1 0,1 0 0,-1 0 0,0 0 0,0 0 1,0-1-1,0 1 0,0 0 0,0 0 0,0 0 0,-1-1 1,1 1-1,0-1 0,-1 1 0,1 0 0,-1-1 0,1 1 0,-1-1 1,0 1-1,1-1 0,-1 1 0,0-1 0,0 1 0,0-1 0,0 1 1,-1-1-1,1 0 0,0 1 0,-1 0 0,1-1 0,-1 1 0,0-3 1,0 0-154,-1 1 0,1 0 1,-1 0-1,1-1 1,-1 1-1,0 0 0,0 0 1,-1 1-1,1-1 1,-1 0-1,1 1 0,-1-1 1,0 1-1,0 0 1,0 0-1,-4-2 0,1 2 69,1 1 0,-1 0 0,0 0 0,0 1 0,0 0 0,0 0 0,0 0 0,0 1 0,0-1 0,0 2 0,1-1 0,-1 0-1,0 1 1,1 0 0,-1 1 0,1-1 0,0 1 0,-1 0 0,1 0 0,1 1 0,-1-1 0,-5 6 0,7-6 105,-1 0 0,1 0 1,0 0-1,0 1 1,0-1-1,0 1 1,1 0-1,-1 0 0,1 0 1,0 0-1,0 0 1,0 1-1,1-1 1,0 0-1,0 1 0,0-1 1,0 1-1,1 0 1,-1-1-1,1 1 1,0-1-1,1 1 0,-1 0 1,1-1-1,0 1 1,0-1-1,0 1 1,1-1-1,1 5 0,1-4 8,0 0-1,0 0 1,0-1-1,0 1 1,0-1-1,1 0 1,0 0-1,0-1 1,0 1-1,0-1 1,1 0-1,-1-1 1,11 4-1,1 0-141,0 0 0,1-2 0,24 4 0,21-3-2107,5-4-4016</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7.552"/>
    </inkml:context>
    <inkml:brush xml:id="br0">
      <inkml:brushProperty name="width" value="0.025" units="cm"/>
      <inkml:brushProperty name="height" value="0.025" units="cm"/>
    </inkml:brush>
  </inkml:definitions>
  <inkml:trace contextRef="#ctx0" brushRef="#br0">0 0 12075,'0'0'8894,"0"11"-8178,1 43 1264,16 99 1,-17-152-1932,0 1 1,1 0 0,-1 0 0,1 0-1,-1 0 1,1 0 0,-1-1 0,1 1-1,0 0 1,0-1 0,0 1-1,0 0 1,0-1 0,1 1 0,-1-1-1,0 0 1,1 1 0,1 1 0,-1-3 20,-1 1 1,0-1 0,1 0 0,-1 1-1,1-1 1,-1 0 0,0 0-1,1 0 1,-1 0 0,1 0 0,-1 0-1,1 0 1,-1 0 0,1 0-1,-1-1 1,0 1 0,1-1-1,1 0 1,3-2 40,-1 0-1,0 0 0,0-1 0,-1 1 1,1-1-1,-1 0 0,0-1 1,0 1-1,0-1 0,3-5 1,29-64-640,-36 152 129,0-77 408,0-1 0,0 1 0,0-1 0,0 1 0,1 0 0,-1-1 0,0 1 0,1-1 1,-1 1-1,0-1 0,1 1 0,-1-1 0,1 1 0,-1-1 0,0 1 0,1-1 0,-1 0 0,1 1 0,0-1 1,-1 0-1,1 1 0,-1-1 0,1 0 0,-1 0 0,1 0 0,0 1 0,-1-1 0,1 0 0,-1 0 0,1 0 1,0 0-1,-1 0 0,1 0 0,0 0 0,-1 0 0,1 0 0,-1-1 0,1 1 0,0 0 0,-1 0 0,1 0 1,-1-1-1,1 1 0,0 0 0,0-1 0,30-14 543,-14 1-484,0-1 1,-2-1-1,15-19 0,0 2-47,-30 32-34,0 1 1,1-1 0,-1 1 0,0 0 0,0-1 0,0 1 0,1 0 0,-1-1-1,0 1 1,1 0 0,-1 0 0,0-1 0,1 1 0,-1 0 0,0 0 0,1 0-1,-1-1 1,1 1 0,-1 0 0,0 0 0,1 0 0,-1 0 0,1 0 0,-1 0 0,1 0-1,-1 0 1,0 0 0,1 0 0,-1 0 0,1 0 0,-1 0 0,1 0 0,-1 0-1,0 0 1,1 0 0,-1 1 0,1-1 0,-1 0 0,0 0 0,1 1 0,7 20-196,-6 36 229,-2-52-20,5 37 809,5-28-1459,-9-14 490,0 0-1,0 0 1,0 0 0,-1 0-1,1 0 1,0-1 0,0 1 0,-1 0-1,1 0 1,0 0 0,0-1-1,-1 1 1,1 0 0,0-1 0,0 1-1,-1-1 1,1 1 0,-1-1-1,1 1 1,0-1 0,-1 1-1,1-1 1,-1 1 0,1-2 0,7-11-5136,0-4-3214</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7.896"/>
    </inkml:context>
    <inkml:brush xml:id="br0">
      <inkml:brushProperty name="width" value="0.025" units="cm"/>
      <inkml:brushProperty name="height" value="0.025" units="cm"/>
    </inkml:brush>
  </inkml:definitions>
  <inkml:trace contextRef="#ctx0" brushRef="#br0">1 131 6342,'0'0'14600,"4"8"-12571,-3-5-1877,1 0 0,0 0 1,0-1-1,-1 1 0,2 0 0,-1-1 0,0 0 0,0 1 0,1-1 1,0 0-1,-1 0 0,1 0 0,0-1 0,0 1 0,0 0 0,0-1 1,0 0-1,0 0 0,0 0 0,0 0 0,1-1 0,-1 1 0,0-1 1,1 0-1,-1 0 0,0 0 0,1 0 0,-1 0 0,0-1 0,0 1 1,1-1-1,-1 0 0,5-2 0,1 0-20,-1 0 0,1 0 0,-1-1 0,0 0 0,0 0 0,-1-1 0,1 0 0,-1-1 0,0 1 0,6-8 0,-9 9-87,0-1 0,0 1 1,0-1-1,-1 0 1,0 0-1,0-1 0,0 1 1,-1 0-1,0-1 1,0 0-1,0 1 0,0-1 1,-1 0-1,0 0 1,0-10-1,-1 15-74,0 0 1,0 0-1,0 0 0,0 0 0,0 0 1,-1 0-1,1 0 0,0 0 0,-1 0 1,1 0-1,-1 0 0,1 0 0,-1 0 1,1 0-1,-1 0 0,1 0 0,-1 1 1,0-1-1,0 0 0,1 0 0,-1 1 1,0-1-1,0 0 0,0 1 0,0-1 1,0 1-1,0-1 0,1 1 0,-1 0 1,0-1-1,-1 1 0,1 0 0,0 0 1,0-1-1,0 1 0,0 0 0,0 0 1,0 0-1,0 0 0,0 1 0,0-1 1,0 0-1,0 0 0,0 1 0,0-1 1,0 0-1,-1 2 0,-2-1-53,0 0-1,0 0 1,0 1-1,0 0 0,0 0 1,0 0-1,1 0 1,-1 1-1,1-1 1,0 1-1,-4 4 1,2-1 78,1 1 0,0 0 1,0 0-1,1 0 0,0 1 1,0-1-1,1 1 0,0 0 1,0-1-1,-1 15 0,3-19-50,0-1 0,0 1 1,0-1-1,0 1 0,0-1 0,1 1 0,-1-1 0,1 0 0,-1 1 1,1-1-1,0 0 0,0 1 0,0-1 0,0 0 0,1 0 0,-1 0 1,1 0-1,-1 0 0,1 0 0,-1 0 0,1 0 0,0-1 0,0 1 1,0-1-1,0 1 0,0-1 0,0 0 0,1 0 0,-1 0 0,0 0 0,0 0 1,1 0-1,-1-1 0,1 1 0,-1-1 0,1 0 0,3 1 0,1-1-577,-1 0-1,0 0 0,0 0 1,1-1-1,-1 0 0,0 0 1,0-1-1,0 1 0,0-1 0,0-1 1,0 1-1,0-1 0,-1 0 1,10-7-1,21-18-5347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286"/>
    </inkml:context>
    <inkml:brush xml:id="br0">
      <inkml:brushProperty name="width" value="0.025" units="cm"/>
      <inkml:brushProperty name="height" value="0.025" units="cm"/>
    </inkml:brush>
  </inkml:definitions>
  <inkml:trace contextRef="#ctx0" brushRef="#br0">94 1 12043,'0'0'3817,"-11"8"-2567,4-2-924,0 0 1,1 0 0,-1 1 0,1-1 0,1 2 0,-1-1 0,1 0 0,0 1 0,1 0 0,0 0-1,0 0 1,1 1 0,0-1 0,0 1 0,1 0 0,-2 13 0,3-15-35,1 0 0,-1 0 1,1 0-1,0 1 0,1-1 1,0 0-1,1 8 0,-1-13-214,0-1-1,0 1 1,0 0-1,0 0 1,0-1-1,1 1 1,-1-1-1,0 1 1,1-1-1,-1 1 1,1-1-1,0 0 1,-1 0-1,1 0 1,0 0-1,0 0 1,0 0-1,0 0 1,-1 0-1,1-1 1,0 1-1,0-1 1,0 0-1,0 1 0,1-1 1,-1 0-1,0 0 1,3-1-1,11 1-51,1-1 0,-1-1 0,0 0 0,0-1-1,17-6 1,-32 8-65,0 1 0,0-1-1,0 1 1,1-1-1,-1 1 1,0 0 0,0 0-1,0-1 1,1 1 0,-1 0-1,0 0 1,0 0 0,0 0-1,1 0 1,-1 1-1,0-1 1,0 0 0,0 1-1,0-1 1,1 0 0,-1 1-1,0-1 1,0 1 0,0 0-1,0-1 1,0 1-1,0 0 1,0 0 0,0-1-1,0 1 1,-1 0 0,2 2-1,-1 1 113,1 0-1,-1 0 0,-1 0 0,1 0 1,-1 0-1,1 0 0,-2 9 1,1-12-15,0 0 257,15-16 1564,-9 3-2013,-1 0 0,-1 0 0,0 0 0,-1-1 0,0 1 0,-1-1-1,1-13 1,-3 26 49,1-1-1,-1 1 1,0-1-1,1 1 0,-1-1 1,0 1-1,1-1 1,-1 1-1,1-1 1,-1 1-1,1-1 0,-1 1 1,1 0-1,-1-1 1,1 1-1,-1 0 0,1-1 1,0 1-1,-1 0 1,1 0-1,-1 0 1,1-1-1,0 1 0,-1 0 1,1 0-1,0 0 1,-1 0-1,1 0 1,0 0-1,-1 0 0,1 0 1,-1 1-1,1-1 1,0 0-1,-1 0 0,1 0 1,-1 1-1,2 0 1,27 8-2925,31 11-3556,-23-12 2183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633"/>
    </inkml:context>
    <inkml:brush xml:id="br0">
      <inkml:brushProperty name="width" value="0.025" units="cm"/>
      <inkml:brushProperty name="height" value="0.025" units="cm"/>
    </inkml:brush>
  </inkml:definitions>
  <inkml:trace contextRef="#ctx0" brushRef="#br0">30 0 7239,'0'0'3491,"-20"49"-832,16-18 287,-2 4-319,6 1-193,0-3-352,0 0-256,0-6-929,0-4-321,6-9-416,-2-4-63,7-9-706,-2-1-960,-3-14-1090,1-13-2946,-1-7-4389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2.901"/>
    </inkml:context>
    <inkml:brush xml:id="br0">
      <inkml:brushProperty name="width" value="0.025" units="cm"/>
      <inkml:brushProperty name="height" value="0.025" units="cm"/>
    </inkml:brush>
  </inkml:definitions>
  <inkml:trace contextRef="#ctx0" brushRef="#br0">13 17 16111,'0'0'3604,"-2"9"-3022,1-5-463,-2 7-138,1-1 0,0 1 0,1 0 0,0 14 0,1-24 62,0 1-1,0-1 0,-1 0 1,2 0-1,-1 1 0,0-1 1,0 0-1,0 1 0,0-1 1,1 0-1,-1 1 0,1-1 1,-1 0-1,1 0 0,-1 0 1,1 1-1,0-1 0,0 0 1,-1 0-1,1 0 0,0 0 0,0 0 1,0 0-1,0-1 0,0 1 1,0 0-1,0 0 0,1-1 1,-1 1-1,0-1 0,0 1 1,0-1-1,1 1 0,-1-1 1,0 0-1,1 1 0,-1-1 1,0 0-1,1 0 0,-1 0 1,0 0-1,1 0 0,-1-1 1,0 1-1,0 0 0,1-1 1,-1 1-1,0 0 0,0-1 1,2 0-1,2-2 88,-1 1 0,0-1 0,0 1 1,0-1-1,0 0 0,-1-1 0,1 1 0,-1-1 0,0 1 1,0-1-1,0 0 0,-1 0 0,1-1 0,-1 1 0,2-5 1,20-55 29,-22 58-657,-3 19 239,1 0 314,0 1 0,0-1 0,2 0 0,4 24 0,-6-35-200,1 0 1,0 0 0,0 1 0,0-1-1,0 0 1,0 0 0,0 0 0,1 0-1,-1 0 1,1 0 0,-1-1-1,1 1 1,0 0 0,2 1 0,-2-2-169,0 0 1,0 0 0,0-1-1,0 1 1,0 0-1,0-1 1,0 0 0,0 0-1,0 1 1,0-1-1,1-1 1,-1 1 0,0 0-1,0 0 1,0-1 0,0 1-1,0-1 1,0 0-1,2-1 1,10-5-5535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8.979"/>
    </inkml:context>
    <inkml:brush xml:id="br0">
      <inkml:brushProperty name="width" value="0.025" units="cm"/>
      <inkml:brushProperty name="height" value="0.025" units="cm"/>
    </inkml:brush>
  </inkml:definitions>
  <inkml:trace contextRef="#ctx0" brushRef="#br0">1 0 14221,'0'0'6054,"15"51"-5830,2-36-320,1 2-2050,5-4-1825,3-3-3236</inkml:trace>
  <inkml:trace contextRef="#ctx0" brushRef="#br0" timeOffset="0.99">287 134 14862,'0'0'8840,"-12"0"-8268,5 0-531,-4-1 39,-1 2-1,1-1 1,-1 1-1,-15 4 1,24-4-90,1-1 0,-1 1 0,1 0 1,0-1-1,0 1 0,-1 0 0,1 0 0,0 1 0,0-1 0,0 0 0,0 1 1,0-1-1,0 1 0,1 0 0,-1-1 0,0 1 0,1 0 0,-1 0 1,1 0-1,0 0 0,0 0 0,0 1 0,0-1 0,0 0 0,0 1 0,0-1 1,1 0-1,-1 1 0,1-1 0,0 4 0,0-5-26,0 0 0,1 1 0,-1-1 0,0 0-1,1 0 1,-1 1 0,1-1 0,0 0 0,-1 0 0,1 0 0,0 0 0,0 0 0,0 0-1,0 0 1,0 0 0,0 0 0,0 0 0,0-1 0,0 1 0,0 0 0,0-1-1,1 1 1,-1-1 0,0 1 0,2 0 0,39 10-795,-29-8 610,20 4-103,-25-7 304,0 1 1,0 1-1,-1-1 0,1 1 0,-1 0 0,0 1 0,1 0 0,-1 0 0,0 1 1,-1-1-1,1 2 0,9 6 0,-15-10 42,0 0 1,-1 0-1,1 0 0,0 0 0,-1 0 1,1 0-1,-1 0 0,1 1 1,-1-1-1,1 0 0,-1 0 1,0 0-1,0 0 0,1 1 0,-1-1 1,0 0-1,0 0 0,0 1 1,0-1-1,0 0 0,-1 0 0,1 0 1,0 1-1,-1-1 0,1 0 1,-1 1-1,-1 1 66,1-1-1,-1 1 1,0-1 0,0 0-1,0 0 1,0 0 0,-1 0 0,1 0-1,-1 0 1,-3 2 0,-1 0 59,-1 0 1,1 0-1,-1-1 1,0 0 0,0-1-1,-16 3 1,21-4-151,-30-3-569,15-11-2569,7-8-2491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49.321"/>
    </inkml:context>
    <inkml:brush xml:id="br0">
      <inkml:brushProperty name="width" value="0.025" units="cm"/>
      <inkml:brushProperty name="height" value="0.025" units="cm"/>
    </inkml:brush>
  </inkml:definitions>
  <inkml:trace contextRef="#ctx0" brushRef="#br0">121 1 15150,'0'0'4677,"12"55"-2916,-9-24-736,3 2-480,-2 4-289,1-1-128,1 0-96,0-1 32,-5-2-64,3-6-160,-2-4-256,-2-6-449,0-8-576,-13-16-9225</inkml:trace>
  <inkml:trace contextRef="#ctx0" brushRef="#br0" timeOffset="1">36 235 7655,'0'0'9577,"-36"-53"-7078,36 47-706,11 4-1120,8-1-481,13 3-96,5-3-32,6 2-288,4-4-1986,3-4-4260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0.149"/>
    </inkml:context>
    <inkml:brush xml:id="br0">
      <inkml:brushProperty name="width" value="0.025" units="cm"/>
      <inkml:brushProperty name="height" value="0.025" units="cm"/>
    </inkml:brush>
  </inkml:definitions>
  <inkml:trace contextRef="#ctx0" brushRef="#br0">38 0 15310,'0'0'855,"-4"10"762,4-10-1610,-8 19 968,2 1 1,0-1-1,1 1 1,-3 22-1,8-38-748,-1 1 0,1 0 0,0 0 0,0 0 0,1 0 0,0 0 0,-1 0 0,1-1 0,1 1-1,-1 0 1,4 6 0,-4-9-126,1 0 0,-1 0-1,1 0 1,0 0 0,0 0 0,0 0-1,0 0 1,0-1 0,0 1 0,0-1-1,0 1 1,1-1 0,-1 0 0,1 0-1,-1 0 1,1 0 0,-1 0-1,1-1 1,-1 1 0,1-1 0,0 0-1,5 0 1,0 0 79,1-1 0,-1 0-1,1 0 1,-1-1-1,0 0 1,1 0 0,-1-1-1,0 0 1,-1-1 0,1 0-1,-1 0 1,1-1 0,11-9-1,-6 3-207,0 0 0,-1-1-1,-1 0 1,1-1 0,-2-1-1,9-14 1,-27 129-2166,8-100 2221,0 0-1,0 0 1,0 0 0,0 0-1,1 0 1,-1 0 0,0 0-1,0 0 1,1 0 0,-1 0-1,1 0 1,-1 0 0,0-1-1,1 1 1,0 0 0,-1 0 0,1-1-1,-1 1 1,1 0 0,0-1-1,-1 1 1,1 0 0,0-1-1,0 1 1,0-1 0,0 1-1,1 0 1,1 0 59,0-1-1,1 1 1,-1 0 0,0-1 0,0 0-1,0 0 1,1 0 0,5-1 0,2-1 57,-1 0 1,1-1-1,0 0 1,13-6 0,9-9-58,61-42 0,-47 27-488,-47 33 376,1-1-1,-1 1 1,0 0-1,0 0 1,1 0-1,-1 0 1,0-1 0,0 1-1,1 0 1,-1 0-1,0 0 1,1 0-1,-1 0 1,0 0-1,0 0 1,1 0-1,-1 0 1,0 0 0,1-1-1,-1 2 1,0-1-1,0 0 1,1 0-1,-1 0 1,0 0-1,1 0 1,-1 0-1,0 0 1,1 0-1,-1 0 1,0 0 0,0 1-1,1-1 1,-1 0-1,0 0 1,0 0-1,0 1 1,1-1-1,2 17-388,-7 33 499,2-28-77,3-22 11,0 1 0,0 0 0,-1 0 0,1-1 0,0 1 0,0-1 0,0 1 0,0-1 0,0 1 0,0-1-1,0 0 1,1 1 0,-1-1 0,0 0 0,0 0 0,0 0 0,0 0 0,0 0 0,0 0 0,0 0 0,1 0 0,-1 0 0,0 0 0,0-1-1,0 1 1,1-1 0,33-6 139,-25 2-233,0-1 1,0 1 0,16-15-1,-18 14-615,0 0 0,0 1-1,0-1 1,17-6 0,-23 50-4205,-4-17-1590,2-18 1121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0.629"/>
    </inkml:context>
    <inkml:brush xml:id="br0">
      <inkml:brushProperty name="width" value="0.025" units="cm"/>
      <inkml:brushProperty name="height" value="0.025" units="cm"/>
    </inkml:brush>
  </inkml:definitions>
  <inkml:trace contextRef="#ctx0" brushRef="#br0">17 0 12396,'0'0'7009,"-3"10"-6192,-1 8-126,0 1-1,2-1 1,0 1 0,0 27 0,2-45-677,0 0 0,0-1 0,1 1 0,-1 0 0,0-1 0,0 1 0,0-1 0,1 1 0,-1 0 0,0-1 0,1 1 0,-1-1 0,0 1 0,1-1 0,-1 1 0,1-1 0,-1 1 0,1-1 0,-1 1 0,1-1 0,-1 0 0,1 1 0,-1-1 0,1 0 0,0 1 0,-1-1 0,1 0 0,-1 0 0,2 1 0,25-3 379,21-16-16,-17-5-354,-24 17-39,0 0 0,0 1-1,0 0 1,0 1 0,1-1 0,0 1 0,0 1 0,0 0 0,9-3-1,-16 38-362,-7-10 482,1 2 437,6-24-521,-1 1 0,1 0 1,0 0-1,0-1 0,-1 1 1,1-1-1,0 1 1,0-1-1,0 1 0,0-1 1,-1 1-1,1-1 1,0 0-1,0 0 0,0 1 1,0-1-1,0 0 1,0 0-1,0 0 0,0 0 1,0 0-1,0 0 1,0 0-1,0 0 0,0 0 1,0-1-1,1 0 0,12-1-67,-1-1 0,0-1 0,1-1 0,-2 0 0,1 0 0,0-2 0,14-8 0,35-17-1377,-61 37 1357,-1-1 0,0 1 0,0 0 0,0 0-1,-1-1 1,0 1 0,-2 6 0,3-10 156,-1 4-268,0-1 1,0 1-1,0-1 0,1 1 1,-1 0-1,1 0 1,1 8-1,0-11-103,-1-1-1,1 0 1,0 0 0,-1 0 0,1 0-1,0 0 1,0 0 0,0-1-1,0 1 1,0 0 0,0 0 0,0-1-1,0 1 1,0 0 0,0-1 0,0 1-1,0-1 1,0 1 0,0-1-1,1 0 1,-1 0 0,0 1 0,0-1-1,1 0 1,-1 0 0,0 0-1,0 0 1,0 0 0,1-1 0,-1 1-1,0 0 1,0 0 0,0-1 0,2 0-1,17-4-5289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053"/>
    </inkml:context>
    <inkml:brush xml:id="br0">
      <inkml:brushProperty name="width" value="0.025" units="cm"/>
      <inkml:brushProperty name="height" value="0.025" units="cm"/>
    </inkml:brush>
  </inkml:definitions>
  <inkml:trace contextRef="#ctx0" brushRef="#br0">18 79 8520,'0'0'15642,"-18"24"-15023,20-21-625,-1-1 1,1 1 0,0-1-1,0 0 1,0 1-1,0-1 1,0 0 0,0 0-1,1-1 1,-1 1-1,1 0 1,-1-1-1,1 1 1,0-1 0,-1 0-1,1 0 1,5 1-1,52 13 77,-54-14-27,3 1-68,-1-1 0,1 0 0,0 0 0,13-1 0,-21 0 103,1 0-1,-1-1 1,0 1-1,1 0 1,-1 0-1,0-1 0,1 1 1,-1-1-1,0 1 1,0-1-1,1 1 1,-1-1-1,0 0 1,0 1-1,0-1 1,0 0-1,0 0 1,0 0-1,0 0 1,0 0-1,0 0 1,0 0-1,0-1 1,-1 1-1,1 0 1,-1 0-1,1 0 1,-1-1-1,1 1 0,-1 0 1,1-1-1,-1 1 1,0 0-1,0-1 1,0-1-1,-5-122 2784,47 129-3471,-27 0 326,5 0-1582,1 0 0,30 2 1,-10-5-4398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620"/>
    </inkml:context>
    <inkml:brush xml:id="br0">
      <inkml:brushProperty name="width" value="0.025" units="cm"/>
      <inkml:brushProperty name="height" value="0.025" units="cm"/>
    </inkml:brush>
  </inkml:definitions>
  <inkml:trace contextRef="#ctx0" brushRef="#br0">44 1 13741,'0'0'1746,"-1"11"966,-13 168 5792,14-178-8485,0 0 0,0 0 1,1 0-1,-1 0 0,0 0 1,0 0-1,1 0 0,-1 0 1,1 0-1,-1 0 0,1 0 1,-1 0-1,1-1 0,-1 1 1,1 0-1,0 0 0,-1 0 1,1-1-1,0 1 0,0 0 1,0-1-1,-1 1 0,1-1 1,0 1-1,1 0 0,33 7 329,39-12-38,-73 4-307,80-11-1770,-81 12 1761,0-1 0,0 0 0,1 0 0,-1 1 0,0-1 0,0 0-1,0 0 1,0 1 0,0-1 0,0 0 0,0 0 0,0 1 0,1-1 0,-1 0-1,0 0 1,0 1 0,0-1 0,0 0 0,0 1 0,-1-1 0,1 0 0,0 0-1,0 1 1,0-1 0,0 0 0,0 0 0,0 1 0,0-1 0,0 0 0,-1 0-1,1 1 1,0-1 0,0 0 0,0 0 0,0 0 0,-1 1 0,1-1 0,0 0-1,0 0 1,-1 0 0,1 0 0,0 0 0,0 1 0,-1-1 0,1 0 0,0 0 0,-10 10 309,-3-3-35,1-1 0,-1 0 0,-1-2-1,1 1 1,0-1 0,-1-1 0,0-1-1,0 0 1,0 0 0,0-1 0,0-1-1,-21-3 1,33 3-405,1 0 1,-1 0-1,1-1 0,0 1 1,-1-1-1,1 1 0,0-1 1,-1 1-1,1-1 0,0 0 0,0 0 1,0 0-1,0 1 0,0-1 1,0 0-1,-2-2 0,3 3-103,0-1 0,-1 1 0,1-1 0,0 1-1,0-1 1,0 1 0,-1-1 0,1 0 0,0 1-1,0-1 1,0 1 0,0-1 0,0 1 0,0-1-1,0 1 1,0-1 0,0 0 0,0 1 0,0-1-1,1 1 1,-1-1 0,0 1 0,0-1 0,0 1-1,1-1 1,-1 1 0,0-1 0,1 1 0,-1-1 0,0 1-1,1-1 1,-1 1 0,1 0 0,-1-1 0,1 1-1,-1 0 1,1-1 0,-1 1 0,1 0 0,-1 0-1,1-1 1,-1 1 0,1 0 0,0 0 0,17-6-6199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1.964"/>
    </inkml:context>
    <inkml:brush xml:id="br0">
      <inkml:brushProperty name="width" value="0.025" units="cm"/>
      <inkml:brushProperty name="height" value="0.025" units="cm"/>
    </inkml:brush>
  </inkml:definitions>
  <inkml:trace contextRef="#ctx0" brushRef="#br0">3 72 10858,'0'0'4170,"8"0"-49,-4 0-3729,9 1 959,0 0 0,-1-2 1,1 0-1,17-3 0,-27 4-1273,-1 0 1,1-1-1,0 0 1,-1 1-1,1-1 0,-1 0 1,1 0-1,-1 0 1,0-1-1,1 1 0,-1 0 1,0-1-1,0 0 1,0 1-1,0-1 0,0 0 1,0 0-1,-1 0 1,1 0-1,-1-1 0,1 1 1,-1 0-1,0 0 1,0-1-1,0 1 0,0-1 1,0 1-1,0-1 1,-1 0-1,1 1 0,-1-5 1,-1 6-95,0 1 0,0-1 0,1 0 0,-1 0 1,-1 1-1,1-1 0,0 1 0,0-1 0,0 1 0,0-1 0,0 1 0,0-1 1,-1 1-1,1 0 0,0 0 0,0 0 0,0 0 0,-1 0 0,1 0 0,0 0 1,0 0-1,-2 0 0,-32 2-84,30 0 114,0-1-1,0 1 0,0 0 0,0 0 0,0 0 0,1 1 0,-1 0 0,1 0 0,-1 0 0,1 1 0,0-1 0,1 1 0,-1 0 0,0 0 0,1 0 0,0 0 0,-3 7 0,4-9-32,1-1-1,0 1 1,0 0 0,0 0-1,0 0 1,1-1-1,-1 1 1,0 0-1,1 0 1,0 0 0,-1 0-1,1 0 1,0 0-1,0 0 1,0 0 0,0 0-1,0 1 1,1-1-1,-1 0 1,0 0-1,1-1 1,0 1 0,-1 0-1,1 0 1,0 0-1,0 0 1,0 0-1,0-1 1,0 1 0,1-1-1,-1 1 1,0 0-1,1-1 1,-1 0 0,1 1-1,0-1 1,-1 0-1,1 0 1,0 0-1,0 0 1,0 0 0,-1-1-1,1 1 1,0 0-1,0-1 1,3 1 0,4 1-1007,0 0 1,1-1 0,-1 0 0,16 0 0,19-3-6320,1-5-4357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2.341"/>
    </inkml:context>
    <inkml:brush xml:id="br0">
      <inkml:brushProperty name="width" value="0.025" units="cm"/>
      <inkml:brushProperty name="height" value="0.025" units="cm"/>
    </inkml:brush>
  </inkml:definitions>
  <inkml:trace contextRef="#ctx0" brushRef="#br0">187 5 18481,'0'0'3059,"-9"-1"-795,1 0-2050,-1 0 0,1 0 0,-1 1 0,1 0 0,-1 0 0,0 1-1,1 0 1,0 0 0,-1 1 0,1 0 0,0 1 0,-14 6 0,14-5-127,6-3-90,-1 0-1,0 0 1,0 1-1,1-1 0,-1 1 1,1 0-1,-1-1 0,1 1 1,0 0-1,0 0 0,0 0 1,0 1-1,0-1 1,0 0-1,0 1 0,1-1 1,0 1-1,-1 0 0,1 0 1,0-1-1,0 1 0,0 0 1,0 4-1,1-6-4,1 0 0,-1 0 0,1 0 0,0 0 0,-1 0 0,1 0 0,0 0 0,-1-1 0,1 1 0,0 0 0,0-1 0,0 1 0,0-1 0,0 1 0,0-1 0,0 1 0,0-1 0,0 1 0,0-1 0,0 0 0,0 0 0,1 1 0,34 7-149,-27-6 82,53 10-791,-29-5 84,59 18 1,-102-22 1982,-1 0 0,-1-1 0,-21 1 0,1-1-694,20 0-779,1-2 0,-1 1 0,1-1-1,-1-1 1,-18-3 0,30 4 108,0 0 0,-1-1-1,1 1 1,0 0 0,0 0 0,0-1 0,0 1 0,0 0 0,0 0-1,-1-1 1,1 1 0,0 0 0,0-1 0,0 1 0,0 0-1,0 0 1,0-1 0,0 1 0,0 0 0,0-1 0,0 1-1,0 0 1,0 0 0,1-1 0,-1 1 0,0 0 0,0-1 0,0 1-1,0 0 1,0 0 0,1-1 0,-1 1 0,0 0 0,0 0-1,0 0 1,1-1 0,-1 1 0,0 0 0,0 0 0,0 0 0,1 0-1,-1-1 1,0 1 0,1 0 0,-1 0 0,0 0 0,0 0-1,1 0 1,-1 0 0,0 0 0,1 0 0,-1 0 0,17-10-4653,8 1 578,9-1-1195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2.673"/>
    </inkml:context>
    <inkml:brush xml:id="br0">
      <inkml:brushProperty name="width" value="0.025" units="cm"/>
      <inkml:brushProperty name="height" value="0.025" units="cm"/>
    </inkml:brush>
  </inkml:definitions>
  <inkml:trace contextRef="#ctx0" brushRef="#br0">129 17 13164,'0'0'11142,"-8"-3"-10875,5 1-271,0 0 1,-1 0 0,1 1 0,-1 0 0,1 0 0,-1 0-1,0 0 1,0 0 0,1 1 0,-1-1 0,0 1 0,0 0-1,1 0 1,-1 0 0,0 1 0,0 0 0,1-1 0,-1 1-1,0 0 1,1 1 0,-1-1 0,1 1 0,0-1 0,-1 1-1,1 0 1,0 1 0,0-1 0,0 0 0,0 1-1,1-1 1,-5 6 0,6-7 4,1 0-1,-1 0 1,0 0-1,1 0 0,-1 0 1,1 0-1,-1 0 1,1 0-1,-1 0 1,1 0-1,0 0 1,-1 1-1,1-1 0,0 0 1,0 0-1,0 0 1,0 0-1,0 1 1,0-1-1,0 0 1,1 0-1,-1 0 1,0 0-1,1 1 0,-1-1 1,1 0-1,-1 0 1,1 0-1,-1 0 1,1 0-1,0 0 1,-1 0-1,1 0 0,0-1 1,0 1-1,0 0 1,0 0-1,0 0 1,-1-1-1,2 1 1,-1-1-1,1 2 1,8 3 23,-1 0 0,0-1 0,20 6 1,-20-7-19,7 2 11,36 15 53,-51-19-69,1 0 1,-1 0-1,1 0 0,-1 0 1,1 0-1,-1 0 0,1 0 1,-1 0-1,0 0 0,0 1 0,0-1 1,0 1-1,0-1 0,0 1 1,0-1-1,0 1 0,0-1 1,-1 1-1,1 0 0,-1-1 1,1 1-1,-1 0 0,0-1 1,0 1-1,1 0 0,-1 2 1,-1-3 77,0 1 0,0-1 0,-1 1 0,1-1 0,0 1 1,0-1-1,-1 0 0,1 1 0,-1-1 0,1 0 0,-1 0 0,1 0 1,-1 0-1,0 0 0,0-1 0,1 1 0,-1 0 0,0-1 0,0 0 1,0 1-1,1-1 0,-1 0 0,0 0 0,0 0 0,-2 0 0,-51 0 1115,53-1-1316,0 1 1,1-1 0,-1 1-1,1-1 1,-1 0 0,1 1-1,0-1 1,-1 0-1,1 0 1,0 0 0,-1 0-1,1 0 1,0 0 0,0-1-1,0 1 1,0 0 0,0-1-1,-1-1 1,-4-18-6873,5 7-367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3.192"/>
    </inkml:context>
    <inkml:brush xml:id="br0">
      <inkml:brushProperty name="width" value="0.025" units="cm"/>
      <inkml:brushProperty name="height" value="0.025" units="cm"/>
    </inkml:brush>
  </inkml:definitions>
  <inkml:trace contextRef="#ctx0" brushRef="#br0">1 112 15150,'0'0'10666,"9"-2"-9934,-5 2-712,49-11 1032,-52 10-1032,1 1 0,-1 0 0,0-1 0,1 1 0,-1-1 0,1 0 0,-1 1 0,0-1 0,1 0 0,-1 0 0,0 0 0,0 0 0,0 0 0,1 0 0,-1 0 1,0 0-1,-1 0 0,1 0 0,0-1 0,0 1 0,0 0 0,-1-1 0,1 1 0,-1 0 0,1-1 0,-1 1 0,1-1 0,-1 1 0,0-1 0,0 1 0,0-1 0,0 1 0,0-1 0,0 1 0,0-3 0,-1 3-88,0 0-1,1 1 0,-1-1 0,0 0 0,0 1 1,1-1-1,-1 1 0,0-1 0,0 1 0,0 0 0,0-1 1,0 1-1,0 0 0,0-1 0,1 1 0,-1 0 0,0 0 1,0 0-1,0 0 0,0 0 0,0 0 0,0 0 0,0 0 1,0 0-1,0 1 0,0-1 0,-1 1 0,-26 9-427,26-8 480,-1 1 0,0 0 0,1 0 0,0 0 0,-1 0 0,1 0 0,0 0 0,1 1 0,-1-1 0,1 1 0,-1-1 0,1 1 0,-1 5 0,2-7 38,0-1-1,0 1 1,0-1-1,0 0 1,0 1-1,0-1 1,0 1-1,0-1 0,1 1 1,-1-1-1,0 1 1,1-1-1,0 0 1,-1 1-1,1-1 1,0 0-1,-1 0 1,1 1-1,0-1 1,0 0-1,0 0 1,0 0-1,0 0 1,0 0-1,1 0 1,-1 0-1,0-1 1,0 1-1,1 0 1,-1-1-1,0 1 1,1-1-1,-1 1 1,1-1-1,-1 0 1,3 1-1,14 2 73,0-1 0,0 0 0,1-1 0,-1-1 0,0-1 0,1-1 0,-1 0 0,0-1 0,23-8 0,-40 11-83,0 0 0,0 0 0,0 0 0,0 0 0,-1-1 0,1 1 0,0 0 0,0 0 0,0-1 0,-1 1 1,1-1-1,0 1 0,0-1 0,-1 1 0,1-1 0,0 0 0,-1 1 0,1-1 0,-1 0 0,1 1 0,-1-1 1,1 0-1,-1 1 0,1-1 0,-1 0 0,0 0 0,1 0 0,-1 0 0,0 1 0,0-1 0,0 0 0,0 0 1,1 0-1,-1 0 0,0 0 0,-1 0 0,1 1 0,0-1 0,0 0 0,0 0 0,0 0 0,-1-1 0,-29-37 662,27 36-471,0 0 0,0 0 0,0 0 0,0-1 0,0 0 1,1 1-1,0-1 0,-3-6 0,4 9-177,1 0 1,0 0-1,-1 0 0,1 0 1,0-1-1,0 1 0,0 0 1,0 0-1,0 0 0,0 0 1,0 0-1,0 0 1,0 0-1,0 0 0,1 0 1,-1 0-1,0 0 0,1 0 1,-1 0-1,1 0 1,-1 0-1,1 0 0,0 0 1,-1 0-1,1 0 0,0 1 1,-1-1-1,1 0 1,0 0-1,0 1 0,0-1 1,0 1-1,1-2 0,2 1-61,1 1 0,-1-1-1,1 1 1,-1 0 0,0 0-1,1 0 1,5 1 0,1 0 19,70 12-572,-59-8-1064,0-1 1,30 2-1,1-6-5431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281"/>
    </inkml:context>
    <inkml:brush xml:id="br0">
      <inkml:brushProperty name="width" value="0.025" units="cm"/>
      <inkml:brushProperty name="height" value="0.025" units="cm"/>
    </inkml:brush>
  </inkml:definitions>
  <inkml:trace contextRef="#ctx0" brushRef="#br0">16 0 16912,'0'0'443,"-3"11"235,-1 6-362,1 1 1,0 0-1,2-1 1,0 1-1,1 0 1,0 0-1,2 0 0,0 0 1,1-1-1,5 18 1,-3-23-279,0 0 1,0-1-1,1 1 0,11 14 1,-16-24-23,1 0 1,0 0-1,-1-1 1,1 1-1,0 0 1,0-1-1,0 1 0,0-1 1,0 1-1,0-1 1,0 0-1,0 0 1,4 1-1,-4-2 7,-1 0 0,0 0 0,1 0 0,-1 0 0,1 0 0,-1 0 0,1 0 0,-1-1 0,1 1 0,-1-1 0,0 1 0,1-1 0,-1 0 0,0 1 0,0-1 0,1 0 0,-1 0 0,0 0 0,0 0 0,0 0-1,0 0 1,0 0 0,0 0 0,0 0 0,0-2 0,10-13-16,-2 0-1,0-1 0,-1 0 0,-1 0 0,-1-1 1,0 0-1,-1 0 0,-1-1 0,-1 0 1,-1 1-1,1-38 0,-6 50-338,-3 14 129,-4 13 103,6 0 141,1-1 1,0 0 0,2 0-1,1 37 1,0-51-119,1 0 0,-1 0 0,1 0 0,0 0 0,1-1 0,-1 1 0,1 0 0,0-1 0,0 1 0,1-1 0,0 1 0,0-1 0,0 0 0,0 0 0,1 0 0,0-1 0,0 0 0,0 1 0,1-1-1,6 5 1,-7-8-628,-1 1 0,0-1 0,0 0 0,0 0 0,1-1 0,-1 1-1,0-1 1,1 1 0,-1-1 0,4 0 0,11 0-6465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8:59.724"/>
    </inkml:context>
    <inkml:brush xml:id="br0">
      <inkml:brushProperty name="width" value="0.025" units="cm"/>
      <inkml:brushProperty name="height" value="0.025" units="cm"/>
    </inkml:brush>
  </inkml:definitions>
  <inkml:trace contextRef="#ctx0" brushRef="#br0">42 1 13004,'0'0'4719,"-5"10"-4051,4-6-606,-6 12 240,0 1 0,2 0 0,0 0 0,1 1 0,-3 31 0,7-49-301,0 0 1,0 1-1,0-1 1,0 0-1,0 1 0,0-1 1,0 0-1,0 1 1,0-1-1,0 0 1,1 1-1,-1-1 1,0 0-1,0 1 1,0-1-1,1 0 1,-1 0-1,0 1 1,0-1-1,1 0 1,-1 0-1,0 1 1,0-1-1,1 0 1,-1 0-1,0 0 1,1 0-1,-1 0 1,0 1-1,1-1 1,-1 0-1,0 0 1,1 0-1,-1 0 1,0 0-1,1 0 1,19-3 109,16-13-11,-22 5-425,-1-1-1,0 0 1,-1-1-1,18-24 0,10-12-128,-39 52 621,0 10 9,2 1 0,-1 0 0,9 20 0,-11-33-186,1 0 1,0 0 0,0 0-1,0 0 1,0 0 0,0 0 0,0 0-1,1 0 1,-1 0 0,0-1-1,0 1 1,1 0 0,-1-1 0,0 1-1,1-1 1,-1 1 0,0-1-1,3 0 1,18 0-3391,2-4-3823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0.590"/>
    </inkml:context>
    <inkml:brush xml:id="br0">
      <inkml:brushProperty name="width" value="0.025" units="cm"/>
      <inkml:brushProperty name="height" value="0.025" units="cm"/>
    </inkml:brush>
  </inkml:definitions>
  <inkml:trace contextRef="#ctx0" brushRef="#br0">64 1 12844,'0'0'1767,"-6"10"-1372,1-2-331,-2 3 119,0 0 0,1 0 0,0 1 0,1 0 0,0 0 1,1 0-1,0 0 0,1 1 0,-2 13 0,5-25-168,0 0 0,1 0 0,-1 0-1,0-1 1,1 1 0,-1 0 0,1 0-1,-1 0 1,1-1 0,-1 1 0,1 0 0,0 0-1,-1-1 1,1 1 0,0-1 0,0 1-1,-1 0 1,1-1 0,0 1 0,0-1-1,0 0 1,0 1 0,0-1 0,0 0-1,0 0 1,-1 1 0,1-1 0,0 0 0,0 0-1,0 0 1,0 0 0,0 0 0,0 0-1,0 0 1,0-1 0,0 1 0,0 0-1,0 0 1,0-1 0,0 1 0,1-1-1,42-16 834,-30 6-408,0 1-1,-1-2 1,0 0-1,-1-1 1,13-16 0,-10 74-2616,1-2-4676,-12-27-1091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2.556"/>
    </inkml:context>
    <inkml:brush xml:id="br0">
      <inkml:brushProperty name="width" value="0.025" units="cm"/>
      <inkml:brushProperty name="height" value="0.025" units="cm"/>
    </inkml:brush>
  </inkml:definitions>
  <inkml:trace contextRef="#ctx0" brushRef="#br0">16 120 9513,'0'0'13004,"-4"-9"-11851,3 7-1117,0 0 14,-1 0 1,1 0-1,0 0 1,0 0 0,0 0-1,1 0 1,-1 0 0,0-1-1,1 1 1,-1 0-1,1 0 1,0-1 0,0 1-1,0 0 1,0-1 0,0 1-1,0 0 1,1-1 0,-1 1-1,1 0 1,0 0-1,-1 0 1,1-1 0,0 1-1,0 0 1,1 0 0,-1 0-1,0 0 1,1 1-1,-1-1 1,1 0 0,-1 0-1,1 1 1,0-1 0,2-1-1,-1 0 59,0 0-1,0 0 1,0 1-1,1-1 1,-1 1-1,1-1 1,0 1 0,-1 0-1,1 1 1,0-1-1,0 1 1,0-1-1,1 1 1,-1 0-1,0 1 1,0-1-1,5 1 1,-8 1-119,0 1 1,-1-1-1,1 1 0,0 0 0,-1 0 1,1-1-1,-1 1 0,1 0 1,-1 0-1,0 0 0,0-1 0,1 1 1,-2 0-1,1 0 0,0 0 1,0-1-1,-1 3 0,1 2-2,-1 6-153,-1-1 0,0 1 0,0 0 0,-2-1 0,1 1 0,-1-1 0,-7 13 0,6-14 68,1 0 0,0 0 0,0 1 0,1-1 0,0 1 0,1-1 0,0 1 0,1 0 0,0 12 0,2-22 85,-1 0-1,1 0 1,0 0-1,-1-1 1,1 1-1,0 0 1,0 0 0,-1 0-1,1-1 1,0 1-1,0 0 1,0-1-1,0 1 1,0-1-1,0 1 1,0-1 0,0 1-1,0-1 1,1 0-1,-1 1 1,0-1-1,0 0 1,0 0 0,0 0-1,0 0 1,1 0-1,-1 0 1,0 0-1,0 0 1,0-1 0,2 0-1,41-7-48,-24-1 178,0-1-1,-1-1 1,0 0-1,-1-1 1,0-2 0,-1 1-1,-1-2 1,0 0-1,-1-1 1,0-1 0,-1 0-1,20-35 1,-32 49-529,-6 11 157,-5 12 202,0 0-1,2 1 1,-7 28-1,13-45 48,1 0-1,-1 0 1,1 0-1,0 0 1,0 0 0,0 0-1,1 1 1,0-1-1,-1 0 1,4 7-1,-3-9 34,0-1 0,1 0 0,-1 1 0,1-1 0,-1 0 0,1 0 0,-1 0 0,1 0 0,0 0 0,-1 0 0,1 0 0,0-1 0,0 1 0,0 0 0,0-1 0,-1 0 0,1 1-1,0-1 1,0 0 0,0 0 0,0 0 0,0 0 0,0 0 0,0-1 0,2 0 0,1 0 88,0 0 0,0-1 0,0 0 0,0 0 0,0 0 0,0 0 0,-1-1 0,1 0 0,-1 0 0,0 0 0,1-1 0,-2 1 1,1-1-1,0 0 0,-1 0 0,1 0 0,-1 0 0,-1-1 0,4-5 0,3-6-20,-1 1 0,-1-1 0,0-1 0,7-27 0,-15 45-133,0 1-1,1-1 1,0 1-1,-1-1 1,1 1 0,0-1-1,0 1 1,0-1 0,0 1-1,0-1 1,0 1-1,0-1 1,0 1 0,0-1-1,1 1 1,-1-1-1,1 0 1,-1 1 0,1-1-1,0 1 1,-1-1-1,1 0 1,0 0 0,0 1-1,0-1 1,0 0-1,0 0 1,0 0 0,0 0-1,0 0 1,1 0 0,-1 0-1,0-1 1,1 1-1,-1 0 1,0-1 0,1 1-1,-1-1 1,1 1-1,-1-1 1,1 0 0,-1 1-1,1-1 1,-1 0-1,1 0 1,1 0 0,1-1 45,0 0 1,0 0 0,0 0-1,0 0 1,0-1-1,0 1 1,-1-1 0,1 0-1,-1 0 1,1 0 0,-1-1-1,0 1 1,0-1-1,0 0 1,0 0 0,0 0-1,0 0 1,-1 0 0,0 0-1,4-8 1,-5 11-339,-4 39-1036,2-34 1359,0-1-1,1 1 1,-1 0-1,1 0 0,0 0 1,0-1-1,0 1 1,0 0-1,3 8 1,-2-11 3,0 0 0,0-1 0,1 1 1,-1-1-1,1 1 0,-1-1 0,1 0 1,-1 0-1,1 0 0,-1 0 0,1 0 1,0 0-1,0 0 0,-1 0 0,1-1 1,0 1-1,0-1 0,0 1 1,0-1-1,0 0 0,0 1 0,0-1 1,0 0-1,0-1 0,0 1 0,2 0 1,64-10 317,-57 7-310,0 1 0,0 0 0,0 0 0,0 2 0,15-1 0,-25 2-3,0-1 1,0 1 0,0 0-1,0-1 1,0 1 0,0 0-1,0-1 1,0 1 0,0 0-1,0 0 1,-1 0-1,1 0 1,0 0 0,-1-1-1,1 1 1,-1 1 0,1-1-1,-1 0 1,1 0 0,-1 0-1,0 0 1,0 0 0,1 0-1,-1 0 1,0 0 0,0 1-1,0-1 1,0 0 0,0 0-1,-1 0 1,1 0-1,0 0 1,0 1 0,-1 0-1,1-1 29,-1 0 0,1 0-1,0 0 1,0 0-1,0 0 1,0 0 0,0 0-1,0 0 1,0 0-1,0 0 1,1 0-1,-1 0 1,0 0 0,1 0-1,-1 0 1,0 0-1,1 0 1,0 1 0,2-13 2830,3-36-2638,-6 8-337,0 30-69,0 1-1,0-1 1,0 1 0,1 0-1,4-16 1,-1 22-56,1 1 0,0 0-1,-1 1 1,1-1 0,0 1 0,0 0-1,-1 0 1,1 0 0,0 1 0,6 1 0,-10-2 177,15 2-817,44 4-1476,-57-6 1630,-1-1 0,1 1 0,-1 0 0,1-1 0,-1 1-1,1-1 1,-1 1 0,0-1 0,1 0 0,-1 0 0,4-3-1,4-7-8112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2.901"/>
    </inkml:context>
    <inkml:brush xml:id="br0">
      <inkml:brushProperty name="width" value="0.025" units="cm"/>
      <inkml:brushProperty name="height" value="0.025" units="cm"/>
    </inkml:brush>
  </inkml:definitions>
  <inkml:trace contextRef="#ctx0" brushRef="#br0">21 0 3203,'-13'0'8712,"5"4"-7751,8 8-192,0 0-545,0-3-192,15-3-2594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136"/>
    </inkml:context>
    <inkml:brush xml:id="br0">
      <inkml:brushProperty name="width" value="0.025" units="cm"/>
      <inkml:brushProperty name="height" value="0.025" units="cm"/>
    </inkml:brush>
  </inkml:definitions>
  <inkml:trace contextRef="#ctx0" brushRef="#br0">1 231 4004,'28'-10'4064,"-10"5"-2076,0-2 0,28-14 1,-43 20-1541,-1 0 1,1-1-1,0 1 1,-1-1-1,1 0 1,-1 0-1,1 0 1,-1 0-1,0-1 1,0 1-1,0 0 1,0-1-1,-1 0 1,1 1-1,-1-1 1,1 0-1,-1 0 1,0 0-1,0 0 1,0 0-1,0 0 1,0-4-1,-2 6-408,1 0-1,0 1 1,-1-1-1,1 0 1,0 1 0,-1-1-1,1 1 1,-1-1-1,1 1 1,-1-1-1,1 1 1,-1-1-1,0 1 1,1-1-1,-1 1 1,1 0-1,-1-1 1,0 1-1,1 0 1,-1-1-1,0 1 1,0 0-1,1 0 1,-1 0-1,0 0 1,1 0 0,-1 0-1,0 0 1,0 0-1,1 0 1,-1 0-1,0 0 1,0 0-1,1 0 1,-1 1-1,0-1 1,1 0-1,-1 1 1,0-1-1,1 0 1,-1 1-1,0 0 1,-32 15-485,26-9 349,0 0 0,0 0 1,1 1-1,0 0 0,1 1 0,-1-1 1,2 1-1,-1 0 0,1 0 1,1 1-1,-1-1 0,2 1 0,-1 0 1,-1 14-1,4-23 90,0-1 0,0 1 1,0-1-1,0 1 0,0 0 0,0-1 0,0 1 1,0 0-1,0-1 0,0 1 0,0-1 0,1 1 1,-1 0-1,0-1 0,0 1 0,1-1 1,-1 1-1,0-1 0,1 1 0,-1-1 0,0 1 1,1-1-1,-1 1 0,1-1 0,-1 1 1,0-1-1,1 0 0,0 1 0,-1-1 0,1 0 1,-1 1-1,1-1 0,-1 0 0,1 0 1,0 1-1,27-7-18,26-23 192,-27 9 49,0-1 1,-2-1 0,0-1 0,-2-2-1,0 0 1,-2-2 0,0 0-1,26-49 1,-44 76-543,-2 11 41,-3 14 39,-18 41 178,13-48 67,1 1-1,1-1 1,1 1-1,1 1 1,-2 25-1,5-43-15,0-1 0,0 0 0,0 1 0,0-1 0,1 1 0,-1-1-1,0 0 1,1 1 0,-1-1 0,1 0 0,0 0 0,-1 1-1,1-1 1,0 0 0,0 0 0,-1 0 0,1 0 0,0 0 0,0 0-1,0 0 1,0 0 0,1 0 0,-1-1 0,0 1 0,0 0-1,0-1 1,1 1 0,-1 0 0,0-1 0,1 0 0,-1 1 0,2-1-1,1 1-426,0-1 0,0 1 0,0-1 0,0-1 0,0 1-1,0 0 1,0-1 0,0 0 0,-1 0 0,8-2 0,14-12-4810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516"/>
    </inkml:context>
    <inkml:brush xml:id="br0">
      <inkml:brushProperty name="width" value="0.025" units="cm"/>
      <inkml:brushProperty name="height" value="0.025" units="cm"/>
    </inkml:brush>
  </inkml:definitions>
  <inkml:trace contextRef="#ctx0" brushRef="#br0">51 100 8872,'0'0'7778,"9"3"-5567,-1 1-1534,-6-2-420,1-1 1,0 1-1,0-1 0,-1 0 0,1 0 0,0 0 0,0 0 0,0 0 1,0-1-1,1 1 0,4-1 0,-6-1-3,1 0-1,-1 0 0,0 0 1,1 0-1,-1 0 1,0-1-1,0 1 1,0-1-1,0 0 1,0 1-1,0-1 1,-1 0-1,1 0 1,-1 0-1,1 0 1,-1-1-1,0 1 1,1 0-1,-1 0 0,-1-1 1,3-4-1,-1 3-138,-1-1 0,1 1 0,-1-1 0,0 1 0,0-1 0,0 0 0,0 0 0,-1 1 0,0-1 0,0 0 0,-1-8 0,0 13-121,1-1 1,-1 0-1,0 0 1,1 0-1,-1 1 0,0-1 1,1 0-1,-1 1 0,0-1 1,0 0-1,0 1 1,1-1-1,-1 1 0,0-1 1,0 1-1,0 0 1,0-1-1,0 1 0,0 0 1,0 0-1,0 0 0,0 0 1,0 0-1,0 0 1,0 0-1,0 0 0,0 0 1,0 0-1,0 0 1,0 1-1,0-1 0,0 0 1,0 1-1,0-1 1,-1 1-1,-31 17-363,21-7 338,1 0 1,1 1-1,0 0 0,-12 20 1,19-28-25,0 1 0,0 0-1,0-1 1,1 1 0,0 1 0,0-1 0,0 0 0,1 0 0,-1 1 0,1-1 0,1 1 0,-1-1 0,1 1 0,0-1 0,0 1 0,1 5 0,0-9-100,1 0 1,-1 0 0,0-1-1,1 1 1,-1-1-1,1 0 1,0 1-1,-1-1 1,1 0 0,0 0-1,0 0 1,0 0-1,0 0 1,0-1-1,0 1 1,0 0 0,0-1-1,0 1 1,0-1-1,0 0 1,0 0 0,0 0-1,0 0 1,3 0-1,54-5-3458,-16-10-433,2-6-1143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5.892"/>
    </inkml:context>
    <inkml:brush xml:id="br0">
      <inkml:brushProperty name="width" value="0.025" units="cm"/>
      <inkml:brushProperty name="height" value="0.025" units="cm"/>
    </inkml:brush>
  </inkml:definitions>
  <inkml:trace contextRef="#ctx0" brushRef="#br0">145 2 5573,'0'0'12375,"-9"-1"-9765,1 1-2332,0 0-1,0 0 1,1 1-1,-1 0 1,0 1-1,0 0 1,1 0-1,-12 5 1,16-6-256,0 0 0,0 1 0,0-1 0,0 1 1,0 0-1,0-1 0,0 1 0,0 1 1,1-1-1,-1 0 0,1 1 0,0-1 0,0 1 1,0 0-1,0 0 0,0 0 0,0 0 0,1 0 1,0 0-1,-1 0 0,1 0 0,0 1 0,0-1 1,1 0-1,-1 6 0,1-8-20,1 0 0,0 0 1,-1 0-1,1 0 0,0 0 0,-1-1 0,1 1 1,0 0-1,0 0 0,0-1 0,0 1 1,0 0-1,0-1 0,0 1 0,0-1 0,0 1 1,0-1-1,0 1 0,0-1 0,1 0 0,-1 0 1,1 0-1,34 8 19,-29-7-34,87 22 29,-94-23 7,0 0 0,1 0 1,-1 0-1,0 0 1,1 0-1,-1 0 0,0 0 1,1 0-1,-1 0 0,0 0 1,0 1-1,1-1 0,-1 0 1,0 0-1,1 0 1,-1 0-1,0 1 0,0-1 1,0 0-1,1 0 0,-1 1 1,0-1-1,0 0 0,0 0 1,1 1-1,-1-1 1,0 0-1,0 0 0,0 1 1,0-1-1,0 0 0,0 1 1,0-1-1,0 0 0,0 1 1,0-1-1,0 1 1,-10 9 987,-20 5 389,28-14-1363,-20 9-772,-40 16 2869,44-21-7023,2-2-6034,30-3 951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6.755"/>
    </inkml:context>
    <inkml:brush xml:id="br0">
      <inkml:brushProperty name="width" value="0.025" units="cm"/>
      <inkml:brushProperty name="height" value="0.025" units="cm"/>
    </inkml:brush>
  </inkml:definitions>
  <inkml:trace contextRef="#ctx0" brushRef="#br0">100 89 4260,'0'0'12273,"1"-8"-9011,-1 6-3149,6-44 3831,-5 44-3774,-1 1 0,1-1 1,-1 0-1,1 1 0,-1-1 0,1 1 1,0-1-1,0 1 0,0-1 1,0 1-1,0-1 0,0 1 0,0 0 1,0 0-1,1-1 0,-1 1 1,1 0-1,-1 0 0,0 0 0,1 1 1,-1-1-1,1 0 0,0 0 1,-1 1-1,1-1 0,0 1 0,-1 0 1,4-1-1,-4 2-177,-1-1 0,1 0 0,-1 1 1,1 0-1,-1-1 0,1 1 0,-1-1 0,0 1 1,1-1-1,-1 1 0,0 0 0,1-1 0,-1 1 1,0 0-1,0-1 0,0 1 0,1 0 0,-1 0 1,0-1-1,0 1 0,0 0 0,0-1 0,0 1 1,0 0-1,-1 0 0,1-1 0,0 1 0,0 0 1,0-1-1,-1 2 0,-6 26-156,0-16 149,0-1 0,-1-1 0,0 1 0,0-1 0,-1 0-1,-14 11 1,13-13 32,1 1-1,0 1 0,0-1 0,1 1 0,0 1 0,-10 18 1,18-29-18,0 0 1,0 1-1,0-1 0,0 0 1,0 0-1,0 1 1,-1-1-1,1 0 1,0 1-1,0-1 1,0 0-1,0 0 1,0 1-1,0-1 1,0 0-1,0 1 1,0-1-1,0 0 1,0 1-1,1-1 1,-1 0-1,0 0 0,0 1 1,0-1-1,0 0 1,0 1-1,0-1 1,1 0-1,-1 0 1,0 1-1,0-1 1,0 0-1,1 0 1,-1 0-1,0 1 1,0-1-1,1 0 1,-1 0-1,0 0 0,1 0 1,-1 0-1,0 0 1,0 1-1,1-1 1,-1 0-1,0 0 1,1 0-1,-1 0 1,0 0-1,1 0 1,-1 0-1,21-1 61,-17 0-45,9-1 12,0-1 1,0 0-1,-1-1 1,1-1-1,-1 0 1,16-9-1,69-45 21,-86 52-41,144-104-792,-154 110 575,-4 3 106,1 0-1,-1 0 0,0 0 0,1 0 1,0 1-1,0-1 0,-1 1 0,1-1 1,-2 6-1,0-3 47,-3 4 53,0-2-4,1 0-1,1 0 1,-1 1 0,1 0-1,1 0 1,-1 0 0,1 0 0,1 1-1,-1-1 1,2 1 0,-1 0-1,-1 12 1,4-21 10,0 1 0,0-1 0,0 1-1,0-1 1,0 0 0,0 1 0,0-1 0,1 1 0,-1-1 0,0 0 0,0 1 0,0-1 0,1 1 0,-1-1-1,0 0 1,0 1 0,1-1 0,-1 0 0,0 1 0,1-1 0,-1 0 0,0 0 0,1 1 0,-1-1 0,0 0-1,1 0 1,-1 0 0,1 0 0,-1 1 0,0-1 0,1 0 0,-1 0 0,1 0 0,-1 0 0,1 0 0,23-3 156,20-16 223,-18 0-318,-1-2 0,0-1 0,32-38-1,-88 91-1280,28-27 1236,0-1-1,0 0 1,0 1 0,0 0-1,1-1 1,-1 1-1,1 0 1,0 1 0,0-1-1,1 0 1,-1 0 0,1 1-1,-1 6 1,4-10-4,0 0-1,0 0 1,0-1 0,1 1 0,-1 0 0,0-1-1,1 0 1,-1 1 0,0-1 0,1 0 0,-1 0 0,1-1-1,-1 1 1,4-1 0,-4 1 3,21-3 39,0-1-1,32-9 1,-37 7-64,1 2 0,0 0 1,0 1-1,22 0 0,-40 2 4,0 1 1,0 0-1,1 0 0,-1 0 0,0 0 1,0 0-1,0 0 0,1 1 1,-1-1-1,0 0 0,0 1 0,0-1 1,0 1-1,0-1 0,0 1 1,0-1-1,0 1 0,0 0 0,0-1 1,0 1-1,0 0 0,0 0 0,0 0 1,0 0-1,-1 0 0,1 0 1,0 1-1,1 30-86,-3-30 141,1 1-1,0-1 0,0 1 0,-1-1 0,2 1 1,-1-1-1,0 1 0,0 0 0,1-1 1,-1 1-1,1-1 0,2 4 0,-3-5 8,1-1 0,-1 1 0,1-1 0,-1 1 0,1-1 1,-1 0-1,1 1 0,0-1 0,-1 0 0,1 1 0,0-1 0,-1 0 0,1 0 0,0 0 0,-1 0 0,1 0 0,0 1 0,0-1 0,-1 0 0,1-1 1,0 1-1,-1 0 0,1 0 0,0 0 0,0 0 0,-1 0 0,1-1 0,0 1 0,-1 0 0,1-1 0,-1 1 0,1 0 0,0-1 0,-1 1 0,1-1 1,-1 1-1,1-1 0,-1 1 0,1-1 0,-1 1 0,0-1 0,1 0 0,21-26 522,-22 27-587,8-11 43,-1 0 0,-1 0 0,0-1 0,0 0 0,-2 0 0,1 0 0,4-22 0,-8 33-54,-1 1 1,0-1-1,1 0 1,-1 1-1,1-1 0,0 1 1,-1-1-1,1 1 1,-1-1-1,1 1 0,0-1 1,-1 1-1,1 0 1,0-1-1,-1 1 0,1 0 1,0 0-1,0-1 1,-1 1-1,1 0 0,0 0 1,0 0-1,-1 0 1,1 0-1,1 0 0,28 1-455,-21-1 310,37 0-941,11 0-1821,0 0-3317,-5-1-4462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7.926"/>
    </inkml:context>
    <inkml:brush xml:id="br0">
      <inkml:brushProperty name="width" value="0.025" units="cm"/>
      <inkml:brushProperty name="height" value="0.025" units="cm"/>
    </inkml:brush>
  </inkml:definitions>
  <inkml:trace contextRef="#ctx0" brushRef="#br0">367 76 9673,'0'0'2883,"1"-8"-54,7-30 182,-8 37-2875,0 0 1,0 0-1,0 0 1,0 0-1,0 0 0,0 0 1,0 0-1,-1 0 1,1 0-1,0 0 0,0 0 1,-1 0-1,1 1 1,-1-1-1,1 0 0,-1 0 1,1 0-1,-1 0 1,1 0-1,-1 1 0,0-1 1,1 0-1,-1 0 1,0 1-1,0-1 0,0 1 1,0-1-1,1 1 1,-1-1-1,0 1 0,0-1 1,0 1-1,0 0 1,0 0-1,-2-1 0,-36-2 899,32 3-814,-5 1-166,1 1 1,-1 0-1,1 1 1,-1 0-1,1 1 1,0 0-1,1 1 1,-1 0-1,1 0 1,0 1 0,0 1-1,0 0 1,1 0-1,-15 16 1,8-8 68,1 1 1,1 1 0,0 0 0,1 1 0,1 1-1,1 0 1,-10 23 0,18-34-103,-1 1 0,1-1 0,1 1 0,0 0 0,0 0 0,1 0 0,0 0 0,0 16-1,1-22-18,1 0-1,-1 0 0,1 0 1,0 0-1,-1 0 0,1-1 1,0 1-1,1 0 0,-1 0 1,0-1-1,1 1 0,0-1 1,-1 1-1,1-1 0,0 0 0,0 0 1,0 0-1,1 0 0,-1 0 1,0 0-1,1 0 0,-1-1 1,1 1-1,0-1 0,-1 0 1,1 0-1,0 0 0,0 0 1,5 1-1,4-1 5,0 1 0,-1-1-1,1-1 1,0 0 0,0-1 0,-1 0 0,1-1-1,16-4 1,-25 6-5,0-1-1,0 0 0,0 0 0,0 0 1,0 0-1,0 0 0,0 0 0,0-1 1,0 0-1,-1 1 0,1-1 0,-1 0 1,1 0-1,-1-1 0,0 1 0,0 0 1,0-1-1,0 1 0,0-1 0,-1 0 1,1 1-1,-1-1 0,1 0 1,-1 0-1,0 0 0,0 0 0,-1 0 1,1 0-1,0-1 0,-1 1 0,0 0 1,0 0-1,0 0 0,0 0 0,-2-7 1,1 8-32,0 1 1,0-1 0,0 0 0,0 0 0,-1 1-1,1-1 1,-1 1 0,1-1 0,-1 1-1,1 0 1,-1 0 0,0 0 0,0-1 0,0 2-1,0-1 1,0 0 0,1 0 0,-1 1-1,-1-1 1,1 1 0,0-1 0,0 1 0,0 0-1,0 0 1,0 0 0,-4 0 0,-1 0-83,-1 0 1,0 0-1,0 1 1,0 0 0,-15 4-1,-7 19-117,21-9 139,10-14 88,-1-1 0,0 1 0,0-1 0,0 1-1,0-1 1,1 1 0,-1-1 0,0 0 0,0 1 0,1-1 0,-1 1 0,0-1 0,1 0 0,-1 1 0,0-1 0,1 0 0,-1 0 0,1 1 0,-1-1 0,0 0-1,1 0 1,-1 0 0,1 1 0,-1-1 0,1 0 0,-1 0 0,1 0 0,-1 0 0,1 0 0,-1 0 0,0 0 0,1 0 0,0 0 0,13 1 7,0-1-1,0-1 1,0 0 0,-1 0 0,1-2 0,0 1 0,-1-2 0,21-7 0,9-7 20,48-29 1,-78 40-25,-11 6-1,-1 0 0,1 0 1,-1 1-1,0-1 1,1 0-1,-1 1 0,1-1 1,0 1-1,-1-1 0,1 1 1,-1 0-1,1 0 0,0-1 1,-1 1-1,1 0 1,0 1-1,-1-1 0,4 1 1,-4-1 0,0 1 0,-1 0 0,1-1 1,0 1-1,-1 0 0,1-1 1,0 1-1,-1 0 0,1 0 0,-1 0 1,1 0-1,-1 0 0,1 0 0,-1 0 1,0 0-1,0 0 0,1 0 0,-1 0 1,0 0-1,0 0 0,0 0 0,0 1 1,-1 8 32,0 0 1,0 0-1,-1 0 0,-5 16 1,-45 103 1662,52-129-1731,-1 1 0,1-1 0,0 0 0,0 0-1,0 0 1,0 0 0,0 0 0,-1 0-1,1 1 1,0-1 0,0 0 0,0 0 0,0 0-1,0 0 1,0 0 0,0 1 0,0-1-1,0 0 1,0 0 0,0 0 0,0 0 0,0 1-1,0-1 1,0 0 0,0 0 0,0 0-1,0 1 1,0-1 0,0 0 0,0 0-1,0 0 1,0 0 0,0 1 0,0-1 0,0 0-1,0 0 1,0 0 0,0 0 0,1 0-1,-1 1 1,0-1 0,0 0 0,0 0 0,0 0-1,0 0 1,0 0 0,1 0 0,-1 0-1,0 0 1,0 1 0,0-1 0,0 0 0,1 0-1,-1 0 1,0 0 0,12-8-1947,12-15-2786,-3-7-1735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8.282"/>
    </inkml:context>
    <inkml:brush xml:id="br0">
      <inkml:brushProperty name="width" value="0.025" units="cm"/>
      <inkml:brushProperty name="height" value="0.025" units="cm"/>
    </inkml:brush>
  </inkml:definitions>
  <inkml:trace contextRef="#ctx0" brushRef="#br0">92 1 7143,'0'0'11659,"-5"55"-9033,-3-23-672,-5 6-480,-2 5-353,0 1-321,4 2-319,-4-3-257,8-5-128,5-6-64,2-9-576,0-9-1314,5-9-673,5-5-1568,10-4-1571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3.784"/>
    </inkml:context>
    <inkml:brush xml:id="br0">
      <inkml:brushProperty name="width" value="0.025" units="cm"/>
      <inkml:brushProperty name="height" value="0.025" units="cm"/>
    </inkml:brush>
  </inkml:definitions>
  <inkml:trace contextRef="#ctx0" brushRef="#br0">44 0 13645,'-3'10'2205,"-2"10"-1716,0-1 1,1 1-1,2 1 1,0-1-1,0 0 1,2 1-1,1-1 1,0 0-1,2 0 1,0 1-1,1-2 1,9 25-1,-4-14-404,-1 1-1,-2 0 1,0 1 0,-3-1-1,0 1 1,-3 38 0,-11-85 3278,1-39-3221,2-1 1,3 0 0,2-101-1,3 131-483,-2-16-486,1 30 563,0 0 1,0 0-1,1 0 0,0 0 0,1 0 1,1 0-1,0 0 0,0 0 0,4-12 1,-4 22 239,-1-1 1,0 0-1,1 1 1,-1-1 0,1 1-1,-1 0 1,1-1-1,-1 1 1,1 0-1,0 0 1,0 0 0,0 0-1,0 0 1,0 0-1,0 1 1,0-1-1,0 1 1,0-1 0,0 1-1,0 0 1,0 0-1,0 0 1,0 0-1,0 0 1,0 0 0,0 1-1,0-1 1,0 0-1,0 1 1,0 0-1,0 0 1,0-1 0,3 3-1,2 0 5,0 1 0,-1-1 1,1 1-1,-1 0 0,0 1 0,0-1 0,-1 1 0,6 6 0,-8-8 85,0 0 0,0 0 0,-1 1-1,0-1 1,1 0 0,-1 1-1,0-1 1,-1 1 0,1 0-1,-1 0 1,0 0 0,1 0-1,-2-1 1,1 1 0,0 0 0,-1 1-1,0-1 1,0 0 0,0 0-1,0 0 1,-1 0 0,0 0-1,1 0 1,-1 0 0,-1-1-1,1 1 1,-1 0 0,1 0 0,-1-1-1,0 1 1,0-1 0,-5 6-1,1-3 69,0-1 0,0 1 1,0-2-1,0 1 0,-1-1 0,0 1 0,0-2 0,0 1 0,0-1 0,-1 0 0,0-1 0,1 0 1,-1 0-1,0 0 0,-14 0 0,19-2-349,-1 0-1,1 0 1,0 0-1,0 0 1,0 0 0,0-1-1,0 1 1,0-1 0,0 0-1,0 0 1,0 0 0,0 0-1,0-1 1,-5-3 0,7 4-120,0 0 0,0 0 0,1-1 1,-1 1-1,0 0 0,1-1 0,-1 1 1,0-1-1,1 1 0,0-1 0,-1 1 1,1-1-1,0 1 0,0-1 1,0 1-1,0-1 0,0 1 0,0-1 1,0 1-1,1-1 0,-1 1 0,0-1 1,1 1-1,-1-1 0,1 1 1,0 0-1,-1-1 0,1 1 0,0 0 1,0-1-1,0 1 0,0 0 0,1-2 1,15-15-6531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8.674"/>
    </inkml:context>
    <inkml:brush xml:id="br0">
      <inkml:brushProperty name="width" value="0.025" units="cm"/>
      <inkml:brushProperty name="height" value="0.025" units="cm"/>
    </inkml:brush>
  </inkml:definitions>
  <inkml:trace contextRef="#ctx0" brushRef="#br0">1 53 11723,'0'0'6844,"1"10"-5563,6 33-400,-6-42-804,0 1-1,0-1 1,0 1 0,0 0-1,0-1 1,0 0-1,0 1 1,0-1 0,1 0-1,-1 1 1,0-1 0,1 0-1,-1 0 1,1 0 0,0 0-1,-1-1 1,1 1-1,0 0 1,-1-1 0,1 1-1,0-1 1,0 1 0,-1-1-1,1 0 1,0 0 0,0 0-1,0 0 1,0 0-1,2-1 1,3 1 166,0-1 0,-1 0-1,1 0 1,0-1 0,-1 0 0,8-3-1,-7 1-69,0 0 0,-1 0-1,1-1 1,-1 0 0,0 0-1,11-12 1,-15 15-155,0 0 1,0 0-1,-1-1 0,1 1 1,0 0-1,-1-1 1,1 1-1,-1-1 0,0 1 1,0-1-1,0 1 0,0-1 1,0 0-1,-1 0 1,1 1-1,-1-1 0,0 0 1,0 0-1,0 0 0,0 1 1,0-1-1,-1 0 1,0-4-1,0 6-45,1 0 0,-1 1 0,1-1 0,-1 1 1,1-1-1,-1 1 0,1 0 0,-1-1 0,0 1 0,1 0 0,-1-1 0,0 1 1,1 0-1,-1 0 0,0-1 0,1 1 0,-1 0 0,0 0 0,0 0 0,1 0 1,-1 0-1,0 0 0,1 0 0,-1 0 0,0 0 0,1 0 0,-1 1 0,0-1 0,0 0 1,1 0-1,-1 1 0,1-1 0,-1 0 0,0 1 0,1-1 0,-1 1 0,1-1 1,-1 1-1,1-1 0,-1 1 0,1-1 0,-1 1 0,0 0 0,-22 24-723,17-16 762,0-1 0,1 1 0,0 0-1,0 0 1,1 1 0,0-1 0,1 1-1,0 0 1,1 0 0,0 0 0,0 0-1,1 0 1,0 0 0,2 17 0,-1-25-4,1-1 1,0 0 0,0 0 0,0 0 0,0 0-1,0 0 1,0 0 0,0 0 0,0 0-1,0 0 1,1 0 0,-1 0 0,0-1 0,0 1-1,1-1 1,-1 1 0,0-1 0,1 1-1,-1-1 1,1 0 0,-1 1 0,1-1 0,-1 0-1,0 0 1,1 0 0,-1 0 0,2-1-1,43-4 361,-33 0-310,0 0 0,-1-1 1,0-1-1,0 0 1,-1-1-1,0 0 1,11-10-1,1-2-46,-2-1-1,21-26 0,-25 23 4,-4 7-525,-18 38 73,-3 5 342,2-12 293,1 1-1,0 0 1,1 0 0,1 1-1,0-1 1,2 1-1,-1 28 1,2-42-210,0-1 1,1 1-1,-1-1 1,1 0-1,0 1 1,-1-1-1,1 0 1,0 1-1,0-1 1,-1 0-1,1 0 1,0 0-1,0 0 1,0 0-1,1 0 0,-1 0 1,0 0-1,0 0 1,0 0-1,1-1 1,-1 1-1,0 0 1,1-1-1,-1 1 1,1-1-1,-1 0 1,0 1-1,1-1 1,-1 0-1,1 0 1,-1 0-1,1 0 0,-1 0 1,1 0-1,-1 0 1,3-1-1,27-8-3101,-9-7-4832,-7-10-3528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021"/>
    </inkml:context>
    <inkml:brush xml:id="br0">
      <inkml:brushProperty name="width" value="0.025" units="cm"/>
      <inkml:brushProperty name="height" value="0.025" units="cm"/>
    </inkml:brush>
  </inkml:definitions>
  <inkml:trace contextRef="#ctx0" brushRef="#br0">17 1 12748,'0'0'4580,"-17"61"-4548,32-42-1793,4-3-1282,3-1-4228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355"/>
    </inkml:context>
    <inkml:brush xml:id="br0">
      <inkml:brushProperty name="width" value="0.025" units="cm"/>
      <inkml:brushProperty name="height" value="0.025" units="cm"/>
    </inkml:brush>
  </inkml:definitions>
  <inkml:trace contextRef="#ctx0" brushRef="#br0">92 295 7303,'0'0'9561,"-9"9"-9150,5-4-424,-5 3 558,1 1-1,0 0 1,0 0 0,1 1 0,0 1-1,1-1 1,0 1 0,1 0 0,0 0-1,-4 14 1,9-25-523,0 1 0,0-1 1,0 1-1,0 0 0,0-1 0,0 1 0,0 0 1,1-1-1,-1 1 0,0-1 0,0 1 0,1-1 1,-1 1-1,0-1 0,1 1 0,-1-1 0,1 1 0,-1-1 1,0 1-1,1-1 0,-1 1 0,1-1 0,-1 0 1,1 1-1,0-1 0,-1 0 0,1 0 0,-1 1 1,1-1-1,-1 0 0,1 0 0,0 0 0,-1 0 1,1 0-1,0 0 0,-1 0 0,1 0 0,-1 0 1,1 0-1,0 0 0,-1 0 0,1 0 0,0-1 1,33-7 858,-20-1-756,0-1 0,0 0 0,-1-1 0,0-1 1,-1 0-1,0 0 0,-1-1 0,0-1 0,9-16 1,-4 4-148,-1 0 0,-1-2 0,-1 0 0,11-38 0,-20 54-412,-1-1 0,0 0 0,1-24 0,-3 35 334,-1 0 0,0 0 0,0 0 0,1 0-1,-1 0 1,0 0 0,-1 0 0,1 0 0,0 0 0,-1 0-1,1 0 1,-1 0 0,1 1 0,-1-1 0,0 0-1,0 0 1,0 0 0,0 1 0,0-1 0,0 1-1,0-1 1,-1 1 0,1-1 0,0 1 0,-1-1 0,0 1-1,1 0 1,-1 0 0,1 0 0,-1 0 0,0 0-1,0 0 1,0 1 0,-2-2 0,-2 2 100,0 1 0,-1-1 0,1 1-1,0 0 1,0 1 0,0-1 0,0 1 0,0 0 0,0 1 0,0-1 0,1 1 0,-1 0 0,1 1 0,0-1-1,0 1 1,0 0 0,0 0 0,1 1 0,-5 6 0,5-7 52,0 0 0,0 0 0,1 1 0,0-1 0,0 1 0,0 0 0,1 0 1,-1 0-1,1 0 0,0 0 0,1 1 0,-1-1 0,1 1 0,0-1 0,1 1 0,-1-1 0,1 1 0,0 0 0,0-1 0,1 1 1,0-1-1,2 9 0,1-7-85,0 1-1,1-1 1,-1 0 0,2-1 0,-1 1 0,1-1 0,0 0 0,11 8 0,25 29-315,-37-36 253,0 0 0,-1 1 0,0 0 0,0-1 0,0 2 0,-1-1 0,0 0 0,-1 0 0,0 1 0,0 0 0,-1-1 0,0 1 0,0 0 0,-1 0 0,0-1 0,-1 1 0,0 0 0,-4 16 0,4-19-4287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09.918"/>
    </inkml:context>
    <inkml:brush xml:id="br0">
      <inkml:brushProperty name="width" value="0.025" units="cm"/>
      <inkml:brushProperty name="height" value="0.025" units="cm"/>
    </inkml:brush>
  </inkml:definitions>
  <inkml:trace contextRef="#ctx0" brushRef="#br0">23 121 8264,'0'0'16143,"-5"11"-15684,1-1-243,1 0 0,0 1 0,1-1 0,0 1 0,0 0 0,0 18 0,2-26-154,0 0 0,0-1 0,1 1 0,-1 0 0,0-1 0,1 1 0,0 0 0,0-1 0,0 1 0,0-1 0,0 1 0,0-1 0,0 0 0,1 1 0,-1-1 0,1 0 0,0 0 0,0 0 0,-1 0 0,1 0 0,1-1 0,-1 1 0,0 0-1,0-1 1,1 0 0,-1 1 0,0-1 0,1 0 0,-1 0 0,1-1 0,0 1 0,-1 0 0,1-1 0,0 1 0,-1-1 0,1 0 0,0 0 0,3-1 0,-1 1-25,0 0-1,-1-1 1,1 0-1,0 0 1,-1 0-1,1-1 1,-1 1-1,1-1 1,-1 0-1,0 0 1,0-1 0,0 1-1,0-1 1,0 0-1,0 0 1,-1 0-1,1-1 1,-1 1-1,5-8 1,-4 5-116,0 0 0,0-1 0,-1 0 1,0 1-1,0-1 0,0 0 0,-1 0 1,0 0-1,0-1 0,-1 1 0,0 0 0,0-9 1,-1 15 49,0 1 1,0-1 0,0 1 0,0-1 0,0 1 0,-1-1 0,1 1-1,0-1 1,0 1 0,0-1 0,0 1 0,-1-1 0,1 1 0,0-1-1,0 1 1,-1 0 0,1-1 0,0 1 0,-1-1 0,1 1 0,0 0-1,-1-1 1,1 1 0,-1 0 0,1-1 0,-1 1 0,1 0 0,-1 0-1,1 0 1,-1-1 0,1 1 0,-1 0 0,1 0 0,-1 0 0,1 0-1,-1 0 1,1 0 0,-1 0 0,1 0 0,-1 0 0,1 0 0,-1 0-1,1 0 1,-1 0 0,1 1 0,-1-1 0,1 0 0,-1 0 0,-1 1 3,1-1-1,0 1 1,0-1 0,0 1 0,0-1 0,0 1 0,0 0 0,-1-1 0,1 1 0,1 0 0,-1 0 0,0 0-1,0 0 1,0 0 0,0 0 0,1 0 0,-1 0 0,0 0 0,1 0 0,-2 2 0,2-1 26,0 0 0,-1 1 0,1-1 0,0 0 0,0 0 0,0 0 0,0 0 0,1 0 0,-1 0 0,1 0 0,-1 0 0,1 0 0,0 0 0,-1 0 0,1 0 0,0 0 0,0-1 0,0 1 0,1 0 0,-1-1 0,0 1 0,1 0 0,-1-1 0,1 0 0,-1 1 0,1-1 0,0 0 0,-1 0 0,1 0 0,0 0 0,0 0 0,0 0 0,0 0 0,0-1 0,0 1 0,0-1 0,0 0 0,0 1 0,0-1 0,0 0 0,0 0 0,3 0 0,5 0 94,0 0 1,0-1-1,0 1 0,0-2 1,0 0-1,0 0 1,16-6-1,-15 4-109,0-1-1,-1 0 1,1-1 0,-1 0 0,0 0 0,-1-1-1,0-1 1,0 1 0,0-1 0,-1-1-1,10-12 1,-18 20-14,1 1 0,-1-1-1,0 1 1,1-1 0,-1 1-1,1-1 1,-1 1 0,0-1 0,1 1-1,-1-1 1,0 1 0,0-1-1,0 0 1,1 1 0,-1-1 0,0 1-1,0-1 1,0 0 0,0 1-1,0-1 1,0 0 0,0 1 0,0-1-1,0 1 1,0-1 0,-1 0-1,1 1 1,0-1 0,0 1 0,-1-2-1,-17 3-842,-22 17 105,34-13 765,1 0 0,0 0 0,0 1 0,1-1 0,-1 1 0,1 0 0,1 1 0,-6 9 0,9-15 7,-1 1 1,0-1-1,1 1 1,-1-1 0,1 1-1,-1-1 1,1 1-1,0 0 1,0-1-1,0 1 1,0-1 0,0 1-1,0 0 1,0-1-1,1 1 1,-1-1-1,0 1 1,1-1 0,-1 1-1,1-1 1,0 1-1,-1-1 1,1 1-1,0-1 1,0 0 0,0 1-1,0-1 1,0 0-1,0 0 1,0 0-1,1 0 1,-1 0-1,0 0 1,1 0 0,-1 0-1,1 0 1,-1-1-1,0 1 1,1 0-1,0-1 1,2 1 0,25 6 308,1-1 0,0-1 0,0-1 0,53-2-1,-82-2-201,1-1 0,-1 1 0,0 0 0,0-1 0,0 0 0,0 1 0,0-1 0,0 0 0,0 1 0,0-1 0,0 0-1,0 0 1,0 0 0,0 0 0,0 0 0,-1 0 0,1 0 0,0 0 0,-1 0 0,1 0 0,-1 0 0,1 0-1,-1-1 1,1 1 0,-1-1 0,10-38 64,-9 32 47,5-26-483,2-45 0,-8 78 99,0-1-1,1 1 0,-1-1 1,0 1-1,1-1 0,-1 1 1,1-1-1,-1 1 1,1-1-1,-1 1 0,1-1 1,0 1-1,0 0 1,0-1-1,0 1 0,2-2 1,0 1-893,0 0 1,1 0 0,0 0 0,-1 0 0,1 1 0,0-1-1,0 1 1,5-1 0,8-3-2000,8-4-2233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0.618"/>
    </inkml:context>
    <inkml:brush xml:id="br0">
      <inkml:brushProperty name="width" value="0.025" units="cm"/>
      <inkml:brushProperty name="height" value="0.025" units="cm"/>
    </inkml:brush>
  </inkml:definitions>
  <inkml:trace contextRef="#ctx0" brushRef="#br0">100 1 8904,'0'0'9545,"-8"13"-7884,-4 8-1053,2 0 1,0 1-1,1 0 1,1 0 0,-6 30-1,5 23 678,2 0 0,4 91 0,3-163-1268,3 11 162,4-19 69,5-21 21,-9 8-239,0 0-1,-2 0 0,0-20 1,-1 33-40,0 0 0,0 0 0,-1 0 0,1 0 0,-1 0 0,-1 0 0,1 0 0,-1 0 0,1 0 0,-1 0 1,-1 1-1,1-1 0,-1 1 0,1-1 0,-6-4 0,8 9 3,0-1 1,0 1 0,0 0-1,0 0 1,0-1 0,0 1-1,-1 0 1,1 0-1,0-1 1,0 1 0,0 0-1,0 0 1,-1 0 0,1-1-1,0 1 1,0 0 0,-1 0-1,1 0 1,0 0-1,0 0 1,-1 0 0,1 0-1,0-1 1,0 1 0,-1 0-1,1 0 1,0 0-1,0 0 1,-1 0 0,1 0-1,0 0 1,-1 0 0,1 0-1,0 0 1,0 0 0,-1 1-1,1-1 1,0 0-1,0 0 1,-1 0 0,1 0-1,0 0 1,0 0 0,0 1-1,-1-1 1,1 0-1,0 0 1,0 0 0,0 1-1,-1-1 1,1 0 0,0 0-1,0 0 1,0 1-1,0-1 1,0 0 0,0 0-1,-1 1 1,1-1 0,0 0-1,0 0 1,0 1 0,0-1-1,0 0 1,0 1-1,4 17-56,-1-14 85,0-2 1,0 1-1,0 0 0,0-1 0,1 1 0,-1-1 0,1 0 0,0 0 0,0-1 0,-1 1 0,1-1 0,0 0 0,0 1 0,1-2 0,-1 1 1,0-1-1,0 1 0,6-1 0,5 0 70,1 0 0,-1-1 1,28-4-1,-33 2-54,-1 0 1,1 0 0,-1-1-1,1-1 1,-1 1 0,12-10-1,-17 12-33,-1 0-1,1 0 0,-1-1 1,0 1-1,0-1 0,0 0 1,-1 0-1,1 0 0,-1 0 1,1 0-1,-1-1 0,0 1 1,0-1-1,-1 1 0,1-1 1,-1 0-1,0 0 1,0 0-1,1-4 0,-2 8-14,0-1 0,-1 1 1,1 0-1,0-1 0,0 1 0,-1 0 0,1-1 0,0 1 0,0 0 1,-1-1-1,1 1 0,0 0 0,-1 0 0,1 0 0,-1-1 0,1 1 1,0 0-1,-1 0 0,1 0 0,-1 0 0,1 0 0,0-1 0,-1 1 1,1 0-1,-1 0 0,1 0 0,0 0 0,-1 0 0,1 0 0,-1 1 1,1-1-1,0 0 0,-1 0 0,1 0 0,-1 0 0,1 0 0,0 1 0,-1-1 1,0 0-1,-17 8-133,11-2 147,0 0 0,0 0 0,1 1-1,0 0 1,1 0 0,-1 0 0,2 1 0,-1 0 0,-5 11 0,7-12 70,0-1-1,1 1 1,-1-1 0,1 1-1,1 0 1,-1 0 0,1 0-1,0 0 1,1 0-1,0 0 1,0 0 0,2 13-1,-1-18-58,0 0-1,0 0 1,0-1-1,1 1 1,-1 0-1,1-1 1,-1 1-1,1-1 1,0 1-1,0-1 1,-1 0-1,1 1 1,0-1-1,0 0 1,0 0-1,0-1 1,1 1-1,-1 0 1,0-1-1,0 1 1,0-1-1,0 0 1,1 1-1,-1-1 1,0 0-1,0-1 1,1 1-1,2-1 1,5 1 12,-1-1 1,0-1 0,0 0 0,0 0 0,0 0 0,9-5 0,-3-1-188,1 0 1,-2-1 0,1-1-1,-1-1 1,-1 0-1,0-1 1,0 0 0,-2-1-1,1 0 1,-1-1 0,13-23-1,-16 20-1255,-16 25 655,-16 28 791,19-26 223,1-1-1,1 1 1,0 0 0,0 0-1,1 0 1,0 1-1,0 12 1,2-21-224,-1 0 0,1 0 0,0 1 0,0-1 0,1 0 0,-1 0 0,0 1 0,1-1 0,-1 0 0,1 0 0,0 0 0,0 0 0,0 0 0,0 0 0,0 0 0,0 0 0,1 0 0,-1 0 0,0-1 0,1 1 0,0 0 0,-1-1 0,1 1 0,0-1 0,0 0 0,0 0 0,-1 0 0,1 1 0,1-2 0,-1 1 0,0 0 0,0 0 0,0-1 0,0 1 0,0-1 0,1 0 0,-1 1 0,3-1 0,1 0-99,-1 0 0,1 0 0,0 0 0,-1-1 0,1 0 0,0 0 0,-1 0 0,7-2 0,-10 1-329,1 1 1,-1 0-1,1-1 0,-1 0 0,0 0 0,1 1 0,-1-1 0,0 0 0,0-1 0,-1 1 0,1 0 0,0 0 0,-1-1 0,1 1 0,-1-1 0,0 0 0,2-4 1,5-20-8253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0.952"/>
    </inkml:context>
    <inkml:brush xml:id="br0">
      <inkml:brushProperty name="width" value="0.025" units="cm"/>
      <inkml:brushProperty name="height" value="0.025" units="cm"/>
    </inkml:brush>
  </inkml:definitions>
  <inkml:trace contextRef="#ctx0" brushRef="#br0">1 10 21524,'0'0'7143,"56"0"-14222,-47-9-7783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1.843"/>
    </inkml:context>
    <inkml:brush xml:id="br0">
      <inkml:brushProperty name="width" value="0.025" units="cm"/>
      <inkml:brushProperty name="height" value="0.025" units="cm"/>
    </inkml:brush>
  </inkml:definitions>
  <inkml:trace contextRef="#ctx0" brushRef="#br0">189 0 14958,'0'0'4388,"-8"10"-2498,-16 24-1215,1 1 0,2 1 0,1 1 0,2 0 0,1 2 0,2 0 0,2 0 0,-13 71 0,25-108-645,0 1 0,1 0 0,-1-1 0,1 1 0,0 0 0,0-1 0,0 1 0,0 0 0,1-1 0,-1 1 0,1 0 1,-1-1-1,1 1 0,0 0 0,0-1 0,0 0 0,0 1 0,1-1 0,-1 1 0,1-1 0,-1 0 0,1 0 0,2 2 0,0-2-18,-1-1 0,1 1 1,0-1-1,-1 0 0,1 0 0,0-1 1,0 1-1,0-1 0,0 0 0,-1 0 1,1 0-1,0-1 0,0 1 0,0-1 1,0 0-1,4-1 0,3-2-35,1 1 1,-1-2-1,0 1 1,0-1-1,0-1 0,-1 0 1,12-9-1,64-58-880,-10 6-607,-76 67 1485,0 0 1,0 0-1,1 0 1,-1 0-1,0 0 1,0 0-1,0 0 1,0 0-1,1 0 1,-1 0-1,0 0 1,0 0-1,0 0 1,0 0-1,1 0 1,-1 0-1,0 0 1,0 0-1,0 0 1,0 0-1,0 0 1,1 1-1,-1-1 1,0 0-1,0 0 1,0 0-1,0 0 1,0 0-1,0 0 1,0 0-1,1 1 1,-1-1 0,0 0-1,0 0 1,0 0-1,0 0 1,0 0-1,0 1 1,0-1-1,0 0 1,0 0-1,0 0 1,0 0-1,0 1 1,0-1-1,0 0 1,0 0-1,0 0 1,0 0-1,0 1 1,0-1-1,0 0 1,0 0-1,0 20-273,-3 17 370,2-31-101,-2 53 677,3-58-606,0 1 0,0 0 0,1 0 0,-1 0 1,0-1-1,1 1 0,-1 0 0,1-1 0,0 1 1,0 0-1,-1-1 0,1 1 0,0-1 0,0 1 1,0-1-1,0 0 0,1 1 0,-1-1 0,0 0 1,1 0-1,-1 0 0,1 0 0,-1 0 0,1 0 0,-1 0 1,1 0-1,-1-1 0,4 2 0,5-1 67,0 0-1,1 0 1,-1-1-1,0 0 1,1-1 0,-1 0-1,0-1 1,0 0-1,0 0 1,0-1-1,0-1 1,-1 0-1,1 0 1,-1 0 0,11-8-1,7-6-350,-1-2 0,-1 0 0,34-36 0,-58 55 92,-12 32-421,8-24 610,0 0-1,1 1 0,0-1 0,1 1 1,-1-1-1,1 1 0,1 0 1,-1-1-1,1 1 0,1 0 1,0-1-1,0 1 0,0-1 0,1 1 1,0-1-1,0 1 0,1-1 1,0 0-1,0 0 0,1 0 1,0-1-1,5 8 0,12 16-5,-13-21-109,0 0 0,-1 1 0,-1 0 0,1 0 0,-2 1 0,1 0 0,-2 0 0,1 0 0,-1 0 0,-1 1 0,0-1 0,1 16 0,-4-16 68,0 0 0,-1 0 1,-1 0-1,0-1 1,-6 21-1,6-26 89,0-1 1,0 1-1,0-1 0,0 1 0,-1-1 1,0 0-1,0 0 0,0 0 0,0 0 1,-1-1-1,0 1 0,1-1 0,-1 0 1,0 0-1,-5 3 0,7-5-22,1 0 0,-1-1 0,1 1 0,-1 0 0,1-1 0,-1 1 0,1-1 0,-1 1 0,1-1 0,-1 0 0,0 0 0,1 1-1,-1-1 1,0 0 0,1-1 0,-1 1 0,1 0 0,-1 0 0,0-1 0,1 1 0,-1-1 0,1 1 0,-1-1 0,1 0 0,-2 0 0,1-1 14,-1-1 1,1 1 0,0 0-1,0-1 1,1 1-1,-1-1 1,0 1 0,1-1-1,0 0 1,-1 0-1,1 0 1,-1-4 0,-1-8 28,0 0 0,1-1 0,0 1 0,1-19 0,1 32-128,0-32-77,1 0 0,1 0 1,11-51-1,-10 74-217,0 1 0,0 0 0,1 0 0,1 1 0,-1-1 0,12-15 0,-12 20-229,0-1 1,1 2-1,-1-1 0,1 0 0,0 1 1,1 0-1,-1 0 0,1 0 0,-1 1 1,1 0-1,13-5 0,10-1-4069,-3 0-1195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2.331"/>
    </inkml:context>
    <inkml:brush xml:id="br0">
      <inkml:brushProperty name="width" value="0.025" units="cm"/>
      <inkml:brushProperty name="height" value="0.025" units="cm"/>
    </inkml:brush>
  </inkml:definitions>
  <inkml:trace contextRef="#ctx0" brushRef="#br0">45 1 12876,'0'0'6470,"-2"11"-4751,-16 103 2432,-7 186-1,25-299-4118,0 0-1,0 0 0,0 0 1,0 0-1,0 0 0,0-1 1,0 1-1,1 0 0,-1 0 1,0 0-1,0 0 0,1-1 1,-1 1-1,1 0 0,-1 0 1,1-1-1,-1 1 0,1 0 1,-1 0-1,1-1 0,-1 1 1,1-1-1,0 1 0,-1-1 1,1 1-1,0-1 0,0 1 0,-1-1 1,1 1-1,0-1 0,1 1 1,1-1 41,-1 0 0,1 0 0,0 0 1,0 0-1,0 0 0,-1 0 0,1-1 1,0 1-1,0-1 0,2-1 0,7-2 140,-1-1 0,0 0-1,21-14 1,-3-2-77,-1-2 0,-1 0 0,-1-2 0,25-32 0,-35 37-454,-2 0 0,20-35 0,-27 42-546,-1-1-1,0 0 1,-1-1-1,0 0 0,2-15 1,-6 15-5528,-1 12 836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2.672"/>
    </inkml:context>
    <inkml:brush xml:id="br0">
      <inkml:brushProperty name="width" value="0.025" units="cm"/>
      <inkml:brushProperty name="height" value="0.025" units="cm"/>
    </inkml:brush>
  </inkml:definitions>
  <inkml:trace contextRef="#ctx0" brushRef="#br0">0 1 12876,'0'0'7495,"10"50"-5317,-3-34-928,6-2-834,2-2-288,4-5-288,3-3-929,-1-4-993,-3 0-2018,9-11-2819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3.127"/>
    </inkml:context>
    <inkml:brush xml:id="br0">
      <inkml:brushProperty name="width" value="0.025" units="cm"/>
      <inkml:brushProperty name="height" value="0.025" units="cm"/>
    </inkml:brush>
  </inkml:definitions>
  <inkml:trace contextRef="#ctx0" brushRef="#br0">194 0 13901,'0'0'1655,"-12"1"213,-3 1-1483,0 1-1,0 1 0,1 0 1,-1 1-1,-13 7 0,23-10-222,0 0 0,0 0 0,0 0 0,1 1-1,-1 0 1,1 0 0,0 0 0,0 0 0,0 1 0,0-1 0,0 1 0,1 0-1,0 0 1,0 1 0,0-1 0,0 1 0,1-1 0,-1 1 0,1 0 0,0 0 0,-1 7-1,3-12-116,0 1 0,1 0-1,-1-1 1,0 1 0,1 0 0,-1-1-1,0 1 1,1 0 0,-1-1-1,1 1 1,-1-1 0,1 1-1,-1-1 1,1 1 0,0-1 0,-1 1-1,1-1 1,-1 0 0,1 1-1,0-1 1,0 0 0,-1 1-1,1-1 1,0 0 0,-1 0 0,1 0-1,0 0 1,0 1 0,-1-1-1,1 0 1,0 0 0,0-1-1,-1 1 1,2 0 0,33-2 942,-33 2-875,16-3 17,0-2 0,0 0 0,-1 0 0,27-13 0,-30 11-192,0 1 1,0 1-1,0 0 1,1 1-1,-1 0 0,1 1 1,16 0-1,-30 5 20,0 1-1,-1-1 1,1 1-1,0 0 1,-1-1-1,0 1 1,1 0-1,-1 0 1,0-1-1,-1 1 1,1 0-1,-1 3 0,-3 11 81,3-15-34,1 0 0,-1-1 0,1 1 0,-1 0 0,1 0 0,0 0 0,0 0 1,0 0-1,0 0 0,0 0 0,0 0 0,1 2 0,-1-4 12,1 1 0,0 0 0,0-1 1,0 1-1,0 0 0,0-1 0,0 1 0,0-1 0,0 0 1,0 1-1,0-1 0,0 0 0,1 0 0,-1 1 0,0-1 1,0 0-1,0 0 0,0 0 0,0 0 0,1-1 0,-1 1 0,0 0 1,0 0-1,0-1 0,0 1 0,2-1 0,7-2 22,0-1 0,0 0 0,-1 0-1,1-1 1,12-9 0,-15 10-320,0-1-1,0 1 0,0 0 1,1 1-1,-1-1 1,1 2-1,0-1 0,0 1 1,0 0-1,9-1 1,-17 6 284,0 0 1,0 0 0,0 0 0,0 0 0,0 0 0,-1-1 0,1 1 0,-1 0 0,0 0 0,-2 5 0,1-4-91,-9 22 2193,17-20-581,13-10-806,-4-2-599,-1-1 1,1 0 0,-1-1 0,13-10 0,37-20-329,-64 37 195,0 1-1,1 0 1,-1 0 0,1 0-1,-1-1 1,0 1 0,1 0-1,-1 0 1,1 0 0,-1 0 0,1 0-1,-1 0 1,1 0 0,-1 0-1,0 0 1,1 0 0,-1 0-1,1 0 1,-1 0 0,1 0-1,-1 0 1,1 0 0,-1 1 0,0-1-1,1 0 1,-1 0 0,1 0-1,-1 1 1,0-1 0,1 0-1,-1 1 1,0-1 0,1 1-1,3 18-189,-11 34 524,5-40-3,1-12-341,1 0 0,0 0-1,0 0 1,0 0 0,0 0 0,0 0 0,0 0-1,0 0 1,0 0 0,0 0 0,1-1-1,-1 1 1,0 0 0,0 0 0,1 0-1,-1 0 1,1 0 0,-1 0 0,1-1-1,-1 1 1,1 0 0,-1-1 0,1 1-1,0 0 1,-1-1 0,1 1 0,0 0 0,0-1-1,-1 1 1,1-1 0,0 1 0,0-1-1,0 0 1,0 1 0,0-1 0,0 0-1,-1 0 1,1 0 0,0 0 0,0 1-1,0-1 1,0 0 0,0 0 0,0-1-1,0 1 1,0 0 0,0 0 0,0 0-1,0-1 1,-1 1 0,1 0 0,0-1 0,1 0-1,6-1-1183,-1-1 1,1 0-1,-1 0 0,0-1 0,9-5 0,10-10-5245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0.695"/>
    </inkml:context>
    <inkml:brush xml:id="br0">
      <inkml:brushProperty name="width" value="0.025" units="cm"/>
      <inkml:brushProperty name="height" value="0.025" units="cm"/>
    </inkml:brush>
  </inkml:definitions>
  <inkml:trace contextRef="#ctx0" brushRef="#br0">289 72 9513,'2'-8'1911,"1"-2"-1187,-1 5-259,-1 0 1,1 0-1,-1 0 1,0 0-1,-1-1 1,1-8 0,-1 14-396,0-1 0,0 1 0,0 0 0,0-1 0,0 1 0,-1 0 0,1-1 1,0 1-1,0-1 0,0 1 0,0 0 0,0 0 0,-1-1 0,1 1 0,0 0 1,0-1-1,-1 1 0,1 0 0,0 0 0,0-1 0,-1 1 0,1 0 0,0 0 1,-1-1-1,1 1 0,0 0 0,-1 0 0,1 0 0,0 0 0,-1 0 0,1 0 1,0 0-1,-1-1 0,1 1 0,0 0 0,-1 0 0,1 0 0,0 0 0,-1 1 1,1-1-1,-1 0 0,1 0 0,0 0 0,-1 0 0,1 0 0,0 0 0,-1 0 0,1 1 1,0-1-1,-1 0 0,1 0 0,0 1 0,0-1 0,-1 0 0,1 0 0,0 1 1,0-1-1,-1 0 0,1 0 0,0 1 0,0-1 0,-1 1 0,-18 17-206,2 5 213,1 0 1,2 2-1,0-1 0,-13 34 0,-32 109 1122,26-43-864,21-75 222,-1-1 1,-31 71 0,29-95 981,14-48 308,1 6-1801,1 2-63,1 0-1,0 0 1,1 0-1,0 0 0,2 1 1,0 0-1,0 0 1,2 0-1,-1 1 0,2 0 1,0 0-1,1 0 1,0 1-1,1 1 0,0 0 1,14-13-1,-20 23-7,-1 0 0,0 0-1,1 0 1,-1 0-1,1 0 1,0 1 0,-1 0-1,1 0 1,0 0-1,0 0 1,0 0 0,0 1-1,0-1 1,0 1-1,0 0 1,0 1-1,5 0 1,-7-1-4,0 1 0,0 0-1,0-1 1,0 1 0,0 0 0,0 0-1,0 0 1,0 0 0,0 1 0,-1-1-1,1 0 1,0 1 0,-1-1 0,1 1-1,-1 0 1,0-1 0,1 1 0,-1 0-1,0 0 1,0 0 0,0 0 0,0 0-1,-1 0 1,1 0 0,0 0 0,-1 0-1,0 0 1,1 0 0,-1 0 0,0 1-1,0 1 1,0-2 41,-1-1 1,1 0-1,0 0 1,-1 0-1,1 0 0,-1 0 1,1 0-1,-1 0 1,0 0-1,1 0 0,-1 0 1,0 0-1,0 0 1,1 0-1,-1-1 0,0 1 1,0 0-1,0 0 1,0-1-1,0 1 0,0-1 1,0 1-1,0-1 1,0 0-1,-1 1 0,1-1 1,0 0-1,0 1 1,0-1-1,-2 0 0,6-23 26,2 8-62,0 0 0,1 1 0,1 0 0,0 0 0,15-20 0,-21 33 3,0 1 1,0-1 0,-1 1 0,1-1 0,0 1 0,0-1 0,0 1-1,-1 0 1,1 0 0,0-1 0,0 1 0,0 0 0,0 0 0,0 0-1,0 0 1,-1 0 0,1 0 0,0 0 0,0 0 0,0 0 0,0 0-1,0 0 1,0 1 0,-1-1 0,1 0 0,0 1 0,1 0 0,31 15-184,-10-4 235,-14-10 32,-1-1-1,1 0 1,-1 0 0,1-1 0,0 0 0,0-1-1,-1 0 1,1 0 0,-1 0 0,1-2 0,-1 1-1,0-1 1,0 0 0,0 0 0,0-1 0,9-6-1,-11 7 23,0-1-1,-1 0 1,1 0-1,-1 0 1,0-1-1,0 1 1,-1-1-1,0-1 0,1 1 1,-2-1-1,1 1 1,0-1-1,-1 0 1,0 0-1,-1-1 1,0 1-1,0 0 1,0-1-1,0 0 0,-1 1 1,1-11-1,-3 16-88,1 1 0,0-1 0,0 1 0,0-1 0,0 1 0,0-1 0,-1 1 0,1-1 0,0 1 0,-1-1 0,1 1 0,0 0 0,-1-1 0,1 1 0,0-1 0,-1 1 0,1 0 0,-1-1 0,1 1 0,0 0 0,-1 0 0,1-1 0,-1 1 0,1 0 0,-1 0 0,1 0 0,-1 0 0,0-1 0,1 1 0,-1 0 0,1 0 0,-1 0 0,1 0 0,-1 0 0,1 0 0,-1 0 0,1 1 0,-1-1 0,1 0 0,-1 0 0,1 0 0,-1 0 0,1 1 0,-1-1 0,1 0 0,-2 1 0,-24 14-256,18-8 243,1 0 1,0 1-1,1 0 0,0 1 1,0-1-1,0 1 0,1 0 0,1 1 1,0-1-1,0 1 0,1 0 1,0 0-1,0 0 0,1 0 1,-1 19-1,3-27-94,1 0 0,-1 0-1,0 0 1,1 0 0,-1 0 0,1 0-1,0 0 1,0 0 0,-1 0 0,1 0-1,0-1 1,1 1 0,-1 0 0,0-1 0,0 1-1,1-1 1,-1 1 0,1-1 0,-1 1-1,1-1 1,0 0 0,0 0 0,-1 0 0,1 0-1,0 0 1,0 0 0,0-1 0,0 1-1,0-1 1,3 1 0,6 2-2392,1-2 1,0 1-1,22-1 1,-31-1 1856,27 0-8467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148"/>
    </inkml:context>
    <inkml:brush xml:id="br0">
      <inkml:brushProperty name="width" value="0.025" units="cm"/>
      <inkml:brushProperty name="height" value="0.025" units="cm"/>
    </inkml:brush>
  </inkml:definitions>
  <inkml:trace contextRef="#ctx0" brushRef="#br0">14 1 14253,'0'0'7325,"-2"9"-6839,1-6-435,-8 40 414,9-42-446,0 1 1,-1-1-1,1 0 1,0 0-1,0 0 1,0 1-1,0-1 1,0 0-1,0 0 0,0 0 1,0 1-1,1-1 1,-1 0-1,0 0 1,1 0-1,-1 0 1,1 0-1,-1 1 1,1-1-1,0 0 1,-1 0-1,1 0 1,0-1-1,0 1 1,0 0-1,-1 0 0,1 0 1,0 0-1,0-1 1,0 1-1,0 0 1,1-1-1,-1 1 1,0-1-1,2 1 1,5-1 85,0-1 1,1 0 0,-1 0 0,0 0 0,0-1 0,0-1-1,0 1 1,0-1 0,-1 0 0,1-1 0,-1 0-1,7-5 1,-6 4-211,-1 1 0,1-1 0,0 2 0,0-1-1,0 1 1,1 0 0,-1 1 0,1 0 0,-1 1 0,17-2 0,-22 3 76,-1 1 0,0-1 1,0 1-1,0 0 1,0 0-1,0-1 1,0 1-1,0 1 1,0-1-1,0 0 0,0 0 1,2 3-1,-2-2 13,0 0 0,0-1 0,0 1 0,0-1-1,0 0 1,0 0 0,0 1 0,1-1 0,-1-1-1,0 1 1,1 0 0,-1-1 0,4 1 0,-4 0-374,0-1 0,0 0 1,0 0-1,0 0 0,1 0 0,-1-1 1,0 1-1,0-1 0,0 1 1,0-1-1,0 0 0,0 1 1,0-1-1,0 0 0,0 0 0,0-1 1,0 1-1,-1 0 0,1 0 1,2-3-1,11-15-7217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3.614"/>
    </inkml:context>
    <inkml:brush xml:id="br0">
      <inkml:brushProperty name="width" value="0.025" units="cm"/>
      <inkml:brushProperty name="height" value="0.025" units="cm"/>
    </inkml:brush>
  </inkml:definitions>
  <inkml:trace contextRef="#ctx0" brushRef="#br0">62 1 7847,'0'0'13293,"-6"11"-10485,-1 0-2398,0-2 7,1 0 0,1 0 0,0 0 0,0 1 0,1 0 0,0 0 0,0 0 0,1 1 0,-3 20 0,7-30-411,0 0 0,0 0 0,0-1 0,-1 1 0,1 0 0,0-1 0,0 1 0,0-1 0,0 1 0,0-1 0,0 1 0,0-1 0,0 0 0,0 1 1,0-1-1,0 0 0,0 0 0,1 0 0,-1 0 0,0 0 0,0 0 0,0 0 0,0 0 0,0 0 0,0 0 0,0-1 0,2 0 0,34-6 108,-25 1-239,0 0-1,0-1 0,-1 0 1,0-1-1,12-11 0,-11 9-273,0 1 1,1 0-1,14-8 0,-26 17 383,-1 0 0,1 0 0,-1 1 0,0-1-1,1 0 1,-1 1 0,0-1 0,0 0 0,1 1-1,-1-1 1,0 0 0,0 1 0,1-1 0,-1 1-1,0-1 1,0 0 0,0 1 0,0-1 0,1 1-1,-1-1 1,0 1 0,0-1 0,0 1 0,0-1-1,0 0 1,0 1 0,0-1 0,-1 1 0,1-1-1,0 1 1,0-1 0,0 0 0,0 1 0,0-1-1,-1 1 1,1-1 0,0 0 0,-1 1 0,-5 23 268,-4-3 198,7-15-183,-1 0 0,1 1 0,0-1-1,1 1 1,0 0 0,0 0 0,0 0-1,0 8 1,3-14-248,0-1 0,-1 1-1,1 0 1,0 0 0,0-1 0,0 1-1,0-1 1,0 1 0,0 0 0,0-1 0,0 0-1,0 1 1,0-1 0,0 0 0,1 0-1,-1 1 1,0-1 0,0 0 0,0 0 0,0 0-1,0 0 1,1 0 0,-1-1 0,1 1-1,35-4 308,-20-2-325,0 0 0,0-1-1,-1-1 1,1-1 0,-2 0-1,17-12 1,-11 7-225,0 0 0,25-10 0,-43 26-128,-6 8 211,-8 8 159,4-9 127,0 0 0,1 0 1,0 0-1,1 1 0,0 0 0,0 0 0,1 1 1,0-1-1,-2 14 0,6-23-244,0 0 0,1-1-1,-1 1 1,1 0 0,-1-1 0,1 1-1,-1-1 1,1 1 0,0 0 0,-1-1-1,1 0 1,0 1 0,-1-1 0,1 1-1,0-1 1,0 0 0,-1 1 0,1-1-1,0 0 1,0 0 0,-1 0-1,1 0 1,0 0 0,0 1 0,0-1-1,0-1 1,-1 1 0,1 0 0,0 0-1,0 0 1,-1 0 0,1 0 0,0-1-1,0 1 1,-1 0 0,1-1 0,1 0-1,33-11-6596,-6-4-479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4.221"/>
    </inkml:context>
    <inkml:brush xml:id="br0">
      <inkml:brushProperty name="width" value="0.025" units="cm"/>
      <inkml:brushProperty name="height" value="0.025" units="cm"/>
    </inkml:brush>
  </inkml:definitions>
  <inkml:trace contextRef="#ctx0" brushRef="#br0">112 87 12492,'0'0'17547,"8"-2"-17355,-3 1-157,1 0 1,0-1-1,-1 0 0,0 0 0,1-1 1,7-4-1,-12 6-27,1 0 0,-1 0 1,0 0-1,1 0 0,-1 0 1,0 0-1,0 0 0,0 0 0,0-1 1,0 1-1,0-1 0,0 1 1,0 0-1,-1-1 0,1 0 1,0 1-1,-1-1 0,1 1 0,-1-1 1,0 0-1,1 1 0,-1-1 1,0 0-1,0 1 0,0-1 0,0 0 1,-1 1-1,1-1 0,0 0 1,-1 1-1,1-1 0,-1 1 0,-1-4 1,1 4-30,0 0 1,0 0-1,0 0 1,0-1-1,0 2 1,0-1-1,0 0 1,0 0-1,-1 0 1,1 0-1,0 1 0,-1-1 1,1 1-1,0-1 1,-1 1-1,1-1 1,-1 1-1,1 0 1,-1 0-1,1 0 1,-1 0-1,1 0 1,-1 0-1,1 0 1,-1 0-1,1 0 1,0 1-1,-1-1 1,1 1-1,-1-1 0,1 1 1,-2 1-1,-4 0-30,1 1-1,-1 0 0,1 0 1,0 0-1,-9 8 0,4-1 30,0 0 1,0 0-1,1 2 0,-10 15 0,16-23 41,1 1-1,0 0 0,1 0 0,-1 0 1,1 0-1,0 0 0,1 1 1,-1-1-1,1 1 0,0-1 0,0 1 1,1-1-1,-1 1 0,2 9 1,0-13-6,-1 0 0,1 1-1,1-1 1,-1 0 0,0 0 0,0 0 0,1 0 0,-1-1 0,1 1 0,0 0 0,-1-1 0,1 1 0,0-1 0,0 1 0,0-1-1,0 0 1,0 0 0,0 0 0,1 0 0,-1 0 0,0 0 0,0-1 0,1 1 0,-1-1 0,1 0 0,-1 1 0,0-1 0,1 0-1,1-1 1,13 2 73,-1-1 1,30-4-1,-20-1-251,-1-2 1,1-1-1,-1 0 1,0-2-1,-1-1 1,-1-1 0,1-1-1,-2-1 1,34-28-1,-112 95-472,53-50 731,-1 1 0,1 0 1,0 0-1,1 0 0,-1 0 1,1 0-1,0 0 0,0 1 1,0-1-1,0 1 1,1 0-1,0-1 0,-1 10 1,3-13-65,0 0 1,0 0-1,0 0 1,0 0 0,1-1-1,-1 1 1,0 0-1,0-1 1,1 1 0,-1-1-1,0 0 1,1 1-1,-1-1 1,1 0 0,-1 0-1,1 0 1,-1 0-1,0 0 1,1 0 0,-1 0-1,3-1 1,36-1 289,-24-2-445,0-1 1,0 0-1,0-1 1,0-1-1,-1 0 1,-1-1-1,28-20 1,10-4-2035,-52 32 2137,0 0 0,0 0 0,0 0 0,0 0 0,0-1-1,1 1 1,-1 0 0,0 0 0,0 0 0,0 0 0,1-1 0,-1 1 0,0 0 0,0 0 0,1 0 0,-1 0 0,0 0 0,0 0 0,0 0 0,1 0 0,-1 0 0,0 0 0,0 0 0,1 0 0,-1 0 0,0 0 0,0 0 0,1 0 0,-1 0 0,0 0 0,0 0 0,1 0 0,-1 0 0,0 0 0,0 1 0,0-1 0,1 0 0,-1 0 0,0 0 0,0 0-1,0 1 1,1-1 0,-1 0 0,-3 15-146,-19 28 1114,14-28-397,3-4-281,0 0 1,0 1-1,1-1 0,1 1 0,0 0 0,0 0 0,1 0 0,0 14 0,2-25-295,0 0-1,0-1 1,0 1-1,0-1 1,1 1-1,-1-1 1,0 0-1,0 1 0,0-1 1,1 1-1,-1-1 1,0 1-1,0-1 1,1 1-1,-1-1 1,0 0-1,1 1 1,-1-1-1,1 0 1,-1 1-1,0-1 1,1 0-1,-1 1 0,1-1 1,-1 0-1,1 0 1,-1 0-1,1 0 1,-1 1-1,1-1 1,-1 0-1,1 0 1,-1 0-1,1 0 1,-1 0-1,1 0 1,-1 0-1,1 0 1,-1 0-1,1 0 0,-1-1 1,1 1-1,-1 0 1,1 0-1,-1 0 1,0 0-1,1-1 1,-1 1-1,1 0 1,-1-1-1,1 0 1,26-15-3741,-6-10-2766,1-6-4181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39:14.554"/>
    </inkml:context>
    <inkml:brush xml:id="br0">
      <inkml:brushProperty name="width" value="0.025" units="cm"/>
      <inkml:brushProperty name="height" value="0.025" units="cm"/>
    </inkml:brush>
  </inkml:definitions>
  <inkml:trace contextRef="#ctx0" brushRef="#br0">42 0 17104,'0'0'8776,"0"64"-6918,0-40-1121,4 5-545,-4 3-128,5 4-352,-3 4-1634,-2 0-1665,0 0-3972</inkml:trace>
  <inkml:trace contextRef="#ctx0" brushRef="#br0" timeOffset="1">1 623 13389,'0'0'15150,"0"22"-17264,9-36-3395,-3-8-14638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3:17.394"/>
    </inkml:context>
    <inkml:brush xml:id="br0">
      <inkml:brushProperty name="width" value="0.025" units="cm"/>
      <inkml:brushProperty name="height" value="0.025" units="cm"/>
    </inkml:brush>
  </inkml:definitions>
  <inkml:trace contextRef="#ctx0" brushRef="#br0">5284 761 6790,'-16'-6'-368,"-43"-14"576,-1 3 0,-107-15 1,-191-9 3070,-190-24-2192,-56-28-1347,-225-28-152,649 104-257,-303 11 0,354 15 805,1 5-1,0 6 1,-140 41-1,127-19-107,1 7-1,-148 73 0,205-80 46,2 3 1,2 4-1,2 3 0,-108 96 1,156-121 152,2 1 0,1 1 0,1 1 1,-34 56-1,46-63-170,1 0-1,0 0 1,2 1 0,2 0 0,0 1 0,1 0 0,1 0 0,-2 27-1,6-8-164,1-1 0,3 1 0,1-1 0,3 0 1,1 0-1,2 0 0,2-1 0,1 0 0,3-1 0,30 61 0,-6-29-119,2-2 0,4-2 0,2-2 0,97 104 0,-53-79 399,4-4 0,3-5-1,4-3 1,4-6 0,190 102-1,-111-84 71,5-9-1,357 107 1,401 13-334,16-99-780,-458-91 619,-364-19 580,218-37 0,-265 24 60,-1-4 1,-1-4-1,104-45 1,-127 40 98,-2-2 1,-1-4 0,-2-2-1,97-79 1,-99 63-330,-2-3 1,-2-3 0,-4-2 0,-2-3-1,-4-1 1,-2-3 0,72-149-1,-78 129-308,-5-1 0,-4-1-1,-4-2 1,-4-1-1,-4-1 1,10-153 0,-23 126-931,-6 1 0,-5-1 1,-29-176-1,21 234 451,-2 0 1,-4 0-1,-3 2 0,-2 0 0,-3 2 0,-3 1 0,-69-110 1,74 138 644,-2 1 0,-1 2-1,-1 0 1,-1 2 0,-2 1 0,-1 1 0,-51-31 0,35 29 122,-1 3 1,-1 1-1,-1 3 0,-104-27 0,47 25-117,-2 6 0,0 4 0,-1 5-1,0 4 1,-111 12 0,-5 15-1230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31.088"/>
    </inkml:context>
    <inkml:brush xml:id="br0">
      <inkml:brushProperty name="width" value="0.025" units="cm"/>
      <inkml:brushProperty name="height" value="0.025" units="cm"/>
    </inkml:brush>
  </inkml:definitions>
  <inkml:trace contextRef="#ctx0" brushRef="#br0">13 151 3491,'0'0'5093,"-13"0"-4623,83-15 998,3 13-1258,-1 3 1,87 12-1,57 2 520,537 11 55,315-46-292,-1064 20-495,924-27 65,237-16 2,-823 12-43,774-37 79,-119 90-86,-395-6-9,93 7 252,104 1 340,0-37-226,509-9-139,-418 17-236,-615-4 4,272-3 35,-503 14-52,22 0-938,-27-9-2800,-23-4-1547</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5:28.040"/>
    </inkml:context>
    <inkml:brush xml:id="br0">
      <inkml:brushProperty name="width" value="0.025" units="cm"/>
      <inkml:brushProperty name="height" value="0.025" units="cm"/>
    </inkml:brush>
  </inkml:definitions>
  <inkml:trace contextRef="#ctx0" brushRef="#br0">68 18 641,'0'0'7238,"-9"0"-5753,-27 0-287,16 0 63,17 0-386,8 0 195,80 3-789,-1 4 0,154 32 0,-119-21-277,-81-13 4,1 1-1,70 20 1,-19 3-10,2-5-1,0-4 1,181 17 0,-107-29-7,227-19 0,551-8-4,-421 18 26,418-31 238,-366-2-235,640-50 32,436 25-1014,-1146 73 973,89 1 29,459 27-1948,-979-37-565,-8-4-1307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5:45.398"/>
    </inkml:context>
    <inkml:brush xml:id="br0">
      <inkml:brushProperty name="width" value="0.025" units="cm"/>
      <inkml:brushProperty name="height" value="0.025" units="cm"/>
    </inkml:brush>
  </inkml:definitions>
  <inkml:trace contextRef="#ctx0" brushRef="#br0">255 383 2146,'-10'-3'4634,"-11"-5"-3751,0-1 0,1 0 0,1-1 0,-33-24 0,35 22-313,4 2 240,0 0 1,-1 0 0,0 2-1,-25-12 1,38 20-763,202 17-337,459-22 862,-193-3-35,741-11-271,-109 1 59,-255 10-53,-3-40-242,173-31 289,-976 76-336,17 1-54,0-3-1,-1-2 0,66-18 0,-120 25 45,1 0 0,-1 0 1,0 0-1,1 0 0,-1 0 0,1 0 0,-1 0 1,1 0-1,-1 0 0,1 0 0,-1 0 1,1-1-1,-1 1 0,0 0 0,1 0 0,-1 0 1,1-1-1,-1 1 0,0 0 0,1-1 0,-1 1 1,0 0-1,1-1 0,-1 1 0,0 0 0,1-1 1,-1 1-1,0-1 0,0 1 0,0 0 0,1-1 1,-1 1-1,0-2 0,-16-4-556,-34-1-63,48 7 592,-91-6-459,-1 4 0,-97 11 0,-187 36-2134,207-22 1773,-594 84 973,-729 73-275,-49-84 1200,693-84-843,487-51 887,1 3-1311,551 47 363,-29-1-76,1321-16-888,-682-7 890,843 11 67,408-4 317,-1924 5-423,591-32 74,-715 33-81,43-7 5,-24-1-8,-21 8 1,0-1 1,1 1 0,-1 0 0,0 0-1,0 0 1,1-1 0,-1 1 0,0 0-1,1 0 1,-1-1 0,0 1-1,0 0 1,1 0 0,-1-1 0,0 1-1,0 0 1,0-1 0,0 1-1,1 0 1,-1-1 0,0 1 0,0-1-1,0 1 1,0 0 0,0-1 0,0 1-1,0 0 1,0-1 0,0 1-1,0 0 1,0-1 0,0 1 0,0-1-1,0 1 1,-2-2-18,0 0-1,1 0 1,-1 1-1,0-1 1,0 1-1,0-1 1,0 1-1,0 0 1,-1 0-1,1-1 1,0 2-1,0-1 1,-1 0-1,1 0 1,-1 1-1,1 0 1,0-1-1,-1 1 1,-2 0-1,-7-2-107,-66-11-1360,-87-3 0,144 14 1057,-108-7-2806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00.643"/>
    </inkml:context>
    <inkml:brush xml:id="br0">
      <inkml:brushProperty name="width" value="0.025" units="cm"/>
      <inkml:brushProperty name="height" value="0.025" units="cm"/>
    </inkml:brush>
  </inkml:definitions>
  <inkml:trace contextRef="#ctx0" brushRef="#br0">14 17 4901,'-12'-1'5779,"10"-2"-3374,17 0-2859,56-3 781,1 2 0,82 8 1,15 17 185,-68-7-450,6 2-16,-49-7 42,99 4 0,455-1 487,-361 6-423,2-1 9,730-76 324,-284 40-220,-370 20-52,-190-2-96,185 24-1,612 72 33,-291-83-34,-500-13-104,-67-8 23,-38 3 53,-57 2 3189,3 2-4871,6 1-4782,3-3-233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12.796"/>
    </inkml:context>
    <inkml:brush xml:id="br0">
      <inkml:brushProperty name="width" value="0.025" units="cm"/>
      <inkml:brushProperty name="height" value="0.025" units="cm"/>
    </inkml:brush>
  </inkml:definitions>
  <inkml:trace contextRef="#ctx0" brushRef="#br0">3665 264 7079,'-144'-19'160,"-772"-97"3299,520 60-2965,-179-13 363,494 65-820,0 4 1,-1 4-1,1 3 0,1 3 1,-92 25-1,78-9-127,1 5 0,2 4 0,-96 50-1,128-53-1,1 3 0,2 2 0,1 2 0,2 3 0,-66 68 0,98-87 109,2 0 0,0 2 1,2 0-1,1 1 0,0 0 0,3 1 0,0 1 0,1 0 0,2 1 0,1 0 1,1 1-1,2 0 0,1 0 0,1 0 0,1 1 0,2-1 0,1 1 1,6 40-1,-2-48-19,0-1 1,2-1-1,1 1 0,0-1 1,1 0-1,2-1 1,0 0-1,1 0 1,1-1-1,17 21 0,8 4-11,1-1-1,81 69 0,-44-52-56,2-2 0,152 83 0,-96-72-78,155 55-1,-172-84 31,1-5 0,2-6 0,0-4 0,127 8 0,-26-17 87,299-17 1,-285-17 78,-2-10 0,-1-10 0,288-85 0,66-78-16,-486 158-6,-2-5 1,-2-3 0,150-109 0,-201 126 56,0-3 1,-3-1 0,-1-2-1,41-53 1,-68 78-12,-1-2 0,-1 0 1,0 0-1,-2-1 0,0 0 1,-1 0-1,0-1 0,-2-1 0,0 1 1,-1-1-1,-1 0 0,-1 0 1,-1 0-1,-1 0 0,-1-21 0,-2 27 8,-1-1 0,0 1 0,-2 0 0,1 0 0,-2 0 0,0 1 0,-1 0 0,0 0 0,0 0-1,-18-20 1,-8-6 84,-68-61 0,44 49-50,-3 3 1,-2 3 0,-2 2-1,-133-65 1,98 65 61,-1 4 0,-205-51-1,134 56-115,-191-15-1,-166 21-712,-205 26-1748,355 5-2224,281-3 1860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47.956"/>
    </inkml:context>
    <inkml:brush xml:id="br0">
      <inkml:brushProperty name="width" value="0.025" units="cm"/>
      <inkml:brushProperty name="height" value="0.025" units="cm"/>
    </inkml:brush>
  </inkml:definitions>
  <inkml:trace contextRef="#ctx0" brushRef="#br0">111 200 3876,'0'0'-219,"-8"0"5,-82 1 1031,89-1-702,1 0-1,-1 0 1,0 0-1,1-1 1,-1 1-1,1 0 1,-1-1-1,0 1 1,1 0-1,-1-1 1,1 1 0,-1-1-1,1 1 1,-1-1-1,1 1 1,-1-1-1,1 0 1,0 1-1,-1-1 1,1 1-1,0-1 1,-1 0-1,1 1 1,0-1 0,0 0-1,0 1 1,0-1-1,-1 0 1,1 1-1,0-1 1,0 0-1,0 0 1,1 1-1,-1-1 1,0 0 0,0 1-1,0-1 1,0 0-1,1 1 1,-1-1-1,0 0 1,1 1-1,-1-1 1,0 1-1,1-1 1,-1 1-1,1-1 1,-1 0 0,1 1-1,-1 0 1,1-1-1,-1 1 1,1-1-1,-1 1 1,1 0-1,1-1 1,43-21 714,-32 14-688,-1 2 0,1 0-1,0 0 1,0 2 0,1-1 0,0 2-1,-1 0 1,1 0 0,26-1 0,61 4 181,462 12 2068,161-12-1891,-257-10-150,229 27 452,104-33-537,-530 3-202,10 7-34,151-9-19,242-12 444,3 33-412,-117 0 4,114-26 212,-502 16 74,-187-3 1529,7 0-6774,9-10 45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4.809"/>
    </inkml:context>
    <inkml:brush xml:id="br0">
      <inkml:brushProperty name="width" value="0.025" units="cm"/>
      <inkml:brushProperty name="height" value="0.025" units="cm"/>
    </inkml:brush>
  </inkml:definitions>
  <inkml:trace contextRef="#ctx0" brushRef="#br0">41 60 17040,'0'0'1794,"-6"10"-1057,1 0-533,1 0 0,0 0 0,0 0 0,1 0 0,0 1 0,1 0 0,0 0 0,-1 14 0,1 26 445,0-11-494,1 0 1,9 72 0,-7-107-140,0 0 0,1-1 0,-1 1 0,1 0 1,0-1-1,1 1 0,-1-1 0,1 0 0,0 1 1,4 4-1,-6-8 4,0 0 0,0 0 0,0 0 0,0 0 0,0 0 0,0 0 1,0-1-1,0 1 0,0 0 0,1-1 0,-1 1 0,0 0 0,1-1 0,-1 0 0,0 1 0,1-1 1,-1 0-1,0 1 0,1-1 0,-1 0 0,1 0 0,-1 0 0,0 0 0,1-1 0,-1 1 0,1 0 1,-1-1-1,0 1 0,1 0 0,-1-1 0,0 0 0,0 1 0,1-1 0,-1 0 0,0 0 0,0 1 1,0-1-1,0 0 0,2-2 0,10-12 85,-1 0 0,0-1-1,-1 0 1,-1-1 0,-1 0 0,15-36 0,30-114 325,-8 6-404,-48 258-1025,2-8 1603,-2-64-506,2-1-1,1 1 0,1 0 0,0-1 1,2 1-1,1-1 0,2 0 1,12 34-1,-90-129-2457,22 22 1631,34 35 1037,1 0 1,0 0-1,1-1 1,1-1-1,-17-28 0,29 44-253,0-1 0,1 1-1,-1-1 1,0 1 0,1-1 0,-1 0-1,1 1 1,-1 0 0,1-1 0,-1 1-1,1-1 1,-1 1 0,1-1-1,-1 1 1,1 0 0,-1 0 0,1-1-1,0 1 1,-1 0 0,1 0-1,0 0 1,-1-1 0,1 1 0,0 0-1,-1 0 1,1 0 0,0 0-1,-1 0 1,1 0 0,0 0 0,-1 1-1,1-1 1,-1 0 0,2 0-1,30 1-207,27 7 203,11 1-1106,-25-12-3442,-28-3-867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6:49.906"/>
    </inkml:context>
    <inkml:brush xml:id="br0">
      <inkml:brushProperty name="width" value="0.025" units="cm"/>
      <inkml:brushProperty name="height" value="0.025" units="cm"/>
    </inkml:brush>
  </inkml:definitions>
  <inkml:trace contextRef="#ctx0" brushRef="#br0">3183 42 7847,'-115'-18'-71,"-176"-5"-1,-120 23 425,179 2-178,33 2-170,-334 47 1,400-28-152,2 7 1,2 5-1,-184 75 1,-12 47 926,286-135-540,1 2-1,2 2 1,1 1 0,1 1-1,1 2 1,-31 37 0,54-54-165,-1 1 0,2 1 1,0 0-1,1 0 0,0 0 1,1 1-1,1 0 0,0 0 1,2 1-1,0 0 0,0 0 0,2 0 1,0 0-1,1 27 0,2-20-18,2 1-1,0-1 1,2 0-1,0-1 1,2 1-1,1-1 1,0 0-1,2-1 0,22 38 1,3-4-36,3-1 0,2-3 0,2-1 0,87 81 0,-65-76-28,4-3 1,1-2 0,92 48 0,-27-30 114,3-6-1,3-7 1,289 77-1,-243-91 10,1-8 0,2-8 0,1-8 0,0-9 0,1-8 0,367-46 0,-365 14-173,-2-9 0,-1-8 1,-3-9-1,-3-7 0,-3-8 1,295-164-1,-378 178-87,119-93 0,-181 123 110,-1-3 0,-1 0 0,-2-3 1,-1 0-1,-2-2 0,28-44 0,-50 69 42,-1 1 0,1-2 0,-2 1 0,0-1 0,0 1 0,-1-1 0,-1 0 0,0-1 0,0 1 0,-1-1 0,-1 1 0,0-1 0,-1 1 0,0-1 0,-1 0 0,-1 1 0,0-1 0,0 1 0,-1 0 0,-1-1 0,0 1 0,0 1 0,-2-1 0,1 1 0,-1 0 0,-1 0 0,0 0 0,0 1 0,-1 0 0,-1 1 0,-12-12 0,-9-6 58,-2 2 0,0 1 0,-1 1 0,-2 2-1,0 1 1,-55-22 0,5 10 122,-158-40-1,-646-69 762,168 36-3962,623 83 619,18 0-1446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58.257"/>
    </inkml:context>
    <inkml:brush xml:id="br0">
      <inkml:brushProperty name="width" value="0.025" units="cm"/>
      <inkml:brushProperty name="height" value="0.025" units="cm"/>
    </inkml:brush>
  </inkml:definitions>
  <inkml:trace contextRef="#ctx0" brushRef="#br0">1 1 2402,'0'0'6470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4:59.523"/>
    </inkml:context>
    <inkml:brush xml:id="br0">
      <inkml:brushProperty name="width" value="0.025" units="cm"/>
      <inkml:brushProperty name="height" value="0.025" units="cm"/>
    </inkml:brush>
  </inkml:definitions>
  <inkml:trace contextRef="#ctx0" brushRef="#br0">1 57 9513,'0'0'1847,"9"-2"-1697,33-8-119,-1 2 1,1 1-1,47 0 1,144 4-47,-69 2 10,1543 6 1502,-1351 1-1408,385 2 66,398 8 15,-1 42-57,512 23 480,2-68-471,-230-55-145,-1154 30 41,344-16 347,1006-34 652,-1470 59-1141,497-31-1423,-584 24-481,4-4-1965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7:05.568"/>
    </inkml:context>
    <inkml:brush xml:id="br0">
      <inkml:brushProperty name="width" value="0.025" units="cm"/>
      <inkml:brushProperty name="height" value="0.025" units="cm"/>
    </inkml:brush>
  </inkml:definitions>
  <inkml:trace contextRef="#ctx0" brushRef="#br0">2332 244 7783,'-39'-15'778,"2"-2"-1,0-1 0,1-1 0,-64-48 1,78 53-788,-1 0-1,0 1 1,-1 2 0,-1 0 0,1 2 0,-2 0 0,1 2 0,-1 1 0,0 0-1,0 2 1,0 2 0,-1 0 0,-30 2 0,-36 7-69,0 4 1,-129 31-1,67-11 361,8-7 250,-152 33 1157,258-46-1574,0 2 0,1 1-1,1 3 1,0 1-1,-43 28 1,35-15-111,2 2 0,1 2 0,-41 43 1,62-54-34,0 1-1,2 1 1,1 1 0,1 0 0,1 2 0,-20 45 0,32-58-4,0 1 1,2 0-1,0 0 0,0 0 0,2 0 1,0 1-1,2-1 0,-1 1 0,2-1 1,5 32-1,6 9 58,35 105 0,-25-94-67,7 30 23,4-1 0,76 152 1,-93-220-6,1 0 1,2-2 0,1 0 0,1-1 0,1-1-1,1-2 1,2 0 0,0-1 0,2-2 0,0 0 0,1-2-1,33 17 1,0-8-5,1-2-1,1-3 1,1-3-1,121 21 1,-34-19 75,156 1 0,-106-17-449,0-9 0,350-51 0,-206-7 316,346-108 1,-618 145 60,-1-2 0,-1-4 0,127-74 1,-156 77 105,-1-2 0,0-1 0,-3-3 1,-1-1-1,-1-1 0,61-80 1,-88 102-30,0-1 1,-1 0 0,0 0 0,-2-1 0,1 0 0,-2 0-1,0-1 1,0 1 0,-2-1 0,0 0 0,-1 0 0,0 0-1,-1-1 1,-2-21 0,-2 14 12,-1-1 0,-1 1 0,-1 1 0,-2-1 0,0 1 0,-1 1 0,-1-1 0,-25-38 0,13 26 4,-2 1-1,-2 1 1,-1 2-1,-1 1 1,-1 1 0,-37-28-1,18 22 7,-1 1 0,-2 3-1,-87-40 1,36 29-10,-116-33 0,-107-13-89,240 67-7,33 7-157,-209-48-718,195 49-1403,-132-7 0,107 20-2101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7:12.825"/>
    </inkml:context>
    <inkml:brush xml:id="br0">
      <inkml:brushProperty name="width" value="0.025" units="cm"/>
      <inkml:brushProperty name="height" value="0.025" units="cm"/>
    </inkml:brush>
  </inkml:definitions>
  <inkml:trace contextRef="#ctx0" brushRef="#br0">0 97 8968,'0'0'150,"10"-5"15,-8 4-166,11-6 171,0 0 1,1 1-1,-1 1 1,1 0-1,1 1 0,-1 0 1,0 1-1,23-1 1,-9 5 201,0 2 1,39 9 0,-35-6-321,47 4 0,365-30 587,-144 0-483,108 3-103,231-3 12,-57 29 12,-2 47 209,-287-14-219,301 2-1,-145-25 159,513-2 1227,-485-76-530,-176 16-67,-272 41-581,-29 2-396,1 0 0,0-1 0,0 1 0,-1 0 0,1 0 1,0 0-1,0 0 0,0 0 0,-1 0 0,1 1 0,0-1 1,0 0-1,-1 0 0,1 1 0,0-1 0,0 0 0,-1 1 1,1-1-1,0 0 0,-1 1 0,1-1 0,0 1 0,-1-1 1,1 1-1,-1 0 0,1 0 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34.051"/>
    </inkml:context>
    <inkml:brush xml:id="br0">
      <inkml:brushProperty name="width" value="0.025" units="cm"/>
      <inkml:brushProperty name="height" value="0.025" units="cm"/>
    </inkml:brush>
  </inkml:definitions>
  <inkml:trace contextRef="#ctx0" brushRef="#br0">23 45 8072,'-22'5'2631,"54"-10"-1402,-4 1-1235,43-2 72,1 4-1,-1 2 1,78 11 0,43 1-14,473-7 165,316 9 1130,794 9-1134,-1381-23-196,768-13 148,883-57 1768,-1998 67-1940,124-9-435,240 16-1,-267 17-4468,-105-15 571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5.735"/>
    </inkml:context>
    <inkml:brush xml:id="br0">
      <inkml:brushProperty name="width" value="0.025" units="cm"/>
      <inkml:brushProperty name="height" value="0.025" units="cm"/>
    </inkml:brush>
  </inkml:definitions>
  <inkml:trace contextRef="#ctx0" brushRef="#br0">181 253 2883,'-13'-9'1865,"-1"0"1,0 1 0,-26-12-1,34 18-1664,1 0 0,-1 1 0,0-1 0,0 1 0,0 0 0,0 0 0,0 1 0,0-1 0,0 2 0,0-1 0,0 0 0,1 1 0,-12 3 0,17-4-210,0 0 0,-1 0 0,1 0 0,0 0 0,0 0 0,-1 0 0,1 0 0,0 0 1,0 0-1,-1 0 0,1 1 0,0-1 0,0 0 0,-1 0 0,1 0 0,0 0 0,0 0 0,-1 1 0,1-1 0,0 0 0,0 0 0,0 0 0,-1 1 0,1-1 0,0 0 0,0 0 0,0 1 0,0-1 0,0 0 1,0 1-1,0-1 0,-1 0 0,1 0 0,0 1 0,0-1 0,0 0 0,0 0 0,0 1 0,10 7-205,18 1 366,-7-8 195,1-1 0,0-1 1,0-1-1,0 0 0,41-12 0,10-1-279,884-77 897,-813 82-680,366-19-111,83-6-23,-486 23-1799,59-2-4167,-172 14-25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6.555"/>
    </inkml:context>
    <inkml:brush xml:id="br0">
      <inkml:brushProperty name="width" value="0.025" units="cm"/>
      <inkml:brushProperty name="height" value="0.025" units="cm"/>
    </inkml:brush>
  </inkml:definitions>
  <inkml:trace contextRef="#ctx0" brushRef="#br0">104 10 5830,'-10'-1'309,"-83"-7"2291,120 25-2771,2-8 602,0-2-1,1-1 1,49 3 0,97-4 444,-133-5-740,1168-18 2296,-757 6-2224,-398 12-194,-8 0 44,72-10 1,-180 6 502,-123 2-522,-182 4 253,275 2-653,-176 33 0,248-33-37,3-2-546,0 2 0,0-1 0,1 2-1,-1 0 1,-21 11 0,27-7-2509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8:48.530"/>
    </inkml:context>
    <inkml:brush xml:id="br0">
      <inkml:brushProperty name="width" value="0.025" units="cm"/>
      <inkml:brushProperty name="height" value="0.025" units="cm"/>
    </inkml:brush>
  </inkml:definitions>
  <inkml:trace contextRef="#ctx0" brushRef="#br0">76 190 3203,'-7'0'556,"-1"-1"-1,0 1 1,1-2 0,-1 1 0,-8-4-1,15 5-446,0 0-1,0 0 1,0 0-1,0-1 1,0 1-1,0 0 0,0-1 1,0 1-1,1-1 1,-1 1-1,0-1 1,0 1-1,0-1 1,0 0-1,1 1 1,-1-1-1,0 0 0,1 0 1,-1 1-1,0-1 1,1 0-1,-1 0 1,1 0-1,-1 0 1,1 0-1,0 0 1,-1 0-1,1 0 0,0 0 1,0 0-1,0 0 1,-1 0-1,1 0 1,0 0-1,0 0 1,1 0-1,-1 0 1,0 0-1,0 0 0,0 0 1,1 0-1,-1 0 1,0 0-1,1 0 1,-1 0-1,1 1 1,-1-1-1,1 0 0,0 0 1,-1 0-1,2-1 1,2-2-43,0 0 1,1 1-1,-1-1 0,1 1 1,0 0-1,-1 0 0,1 1 1,1 0-1,-1-1 1,0 2-1,0-1 0,1 0 1,-1 1-1,11-1 0,11 0-124,49 0-1,-42 2 115,1068-39 1631,-951 29-1659,994-38 45,218 104-73,1172 25 732,-2347-87-473,186-31 0,-352 36-1201,-2 4-3369,-9-1-51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9:30.734"/>
    </inkml:context>
    <inkml:brush xml:id="br0">
      <inkml:brushProperty name="width" value="0.025" units="cm"/>
      <inkml:brushProperty name="height" value="0.025" units="cm"/>
    </inkml:brush>
  </inkml:definitions>
  <inkml:trace contextRef="#ctx0" brushRef="#br0">23 84 4228,'-18'-4'5580,"18"4"-5514,0 0 1,-1-1-1,1 1 0,0 0 0,-1 0 0,1 0 1,0-1-1,0 1 0,-1 0 0,1-1 1,0 1-1,0 0 0,0 0 0,-1-1 1,1 1-1,0 0 0,0-1 0,0 1 0,0 0 1,0-1-1,0 1 0,0-1 0,-1 1 1,1 0-1,0-1 0,0 1 0,0 0 1,1-1-1,-1 1 0,0 0 0,0-1 0,0 1 1,0 0-1,0-1 0,0 1 0,0 0 1,1-1-1,-1 1 0,0 0 0,0-1 1,0 1-1,1 0 0,-1-1 0,0 1 0,0 0 1,1 0-1,-1 0 0,0-1 0,1 1 1,-1 0-1,6-2-50,-1 0 1,1 1-1,-1-1 0,1 1 1,0 1-1,-1-1 0,1 1 1,0 0-1,-1 0 1,1 1-1,6 1 0,8-1-4,1194-4 1610,1114 5-938,-1322 49-486,-252-5 181,861-61 112,-490-12-434,121-6-34,-630-34 126,-537 63-1175,-11 1-4129,-39-4 873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5.827"/>
    </inkml:context>
    <inkml:brush xml:id="br0">
      <inkml:brushProperty name="width" value="0.025" units="cm"/>
      <inkml:brushProperty name="height" value="0.025" units="cm"/>
    </inkml:brush>
  </inkml:definitions>
  <inkml:trace contextRef="#ctx0" brushRef="#br0">0 592 12332,'3'0'469,"1"0"0,-1 0 1,0 0-1,0 0 1,0-1-1,1 1 0,-1-1 1,0 0-1,0 0 1,0 0-1,0 0 0,0-1 1,-1 1-1,1-1 1,0 1-1,-1-1 0,1 0 1,3-4-1,44-49 1562,-36 38-1295,138-178 1736,-139 174-2295,0 0-1,-1 0 1,-1-1 0,-2-1 0,0 0 0,-1 0-1,-1-1 1,3-24 0,-8-27-321,-2 75 133,0 0 1,0 0-1,0 0 0,0 0 1,0 0-1,0 0 1,0 0-1,-1 0 1,1 1-1,0-1 0,0 0 1,0 0-1,0 0 1,0 0-1,0 0 1,0 0-1,0 0 0,0 0 1,0 0-1,-1 0 1,1 0-1,0 0 1,0 0-1,0 0 0,0 0 1,0 0-1,0 0 1,0 0-1,0 0 1,0 0-1,-1 0 0,1 0 1,0 0-1,0 0 1,0 0-1,0 0 1,0 0-1,0 0 0,0 0 1,0 0-1,0 0 1,0-1-1,-1 1 1,1 0-1,0 0 0,0 0 1,0 0-1,0 0 1,0 0-1,0 0 1,0 0-1,0 0 0,0 0 1,0 0-1,0-1 1,0 1-1,0 0 1,0 0-1,0 0 0,0 0 1,0 0-1,0 0 1,0 0-1,0 0 1,0-1-1,0 1 0,0 0 1,0 0-1,-9 11-262,-6 14 192,-4 24 68,3 1-1,2 0 0,3 1 1,-7 65-1,3 212 290,14-328-316,1 1-1,0-1 0,0 1 1,0 0-1,0-1 0,0 1 1,0-1-1,-1 1 0,1 0 1,1-1-1,-1 1 0,0-1 1,0 1-1,0 0 0,0-1 0,0 1 1,0-1-1,1 1 0,-1-1 1,0 1-1,1-1 0,-1 1 1,0-1-1,1 1 0,-1-1 1,0 1-1,1-1 0,-1 1 1,1-1-1,-1 0 0,1 1 1,0-1-1,13-13-3175,12-32-4670,-13 4 925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49:59.772"/>
    </inkml:context>
    <inkml:brush xml:id="br0">
      <inkml:brushProperty name="width" value="0.025" units="cm"/>
      <inkml:brushProperty name="height" value="0.025" units="cm"/>
    </inkml:brush>
  </inkml:definitions>
  <inkml:trace contextRef="#ctx0" brushRef="#br0">1 42 2018,'0'0'10986,"-1"-22"-10350,75 12-597,-1 4 1,2 3-1,-1 3 1,105 14-1,41 40 399,-188-45-427,135 25 924,-2 0 83,-105-19-968,-1-3 1,102 8-1,124-12-8,97-6-5,733-19 22,221-17 250,-1248 34-303,1496 0 383,-1239-15-334,-43 0-46,548 5 29,406-14-17,-677 21-144,-315 4 187,-181 3-78,130 23-1,-131-14 46,130 5-1,893-52 8,24-11-12,-608 19-1,-275 10-23,317 9-56,-552 7 49,26 2-409,54 10 0,29 2-4763,-73-14-1918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0:35.771"/>
    </inkml:context>
    <inkml:brush xml:id="br0">
      <inkml:brushProperty name="width" value="0.025" units="cm"/>
      <inkml:brushProperty name="height" value="0.025" units="cm"/>
    </inkml:brush>
  </inkml:definitions>
  <inkml:trace contextRef="#ctx0" brushRef="#br0">1 86 3651,'0'0'3791,"11"-9"511,34 0-3847,0 2 0,0 3-1,1 1 1,0 2 0,57 7-1,145 2 1085,-117-7-1503,105 12 247,-76-16-188,185 7-56,-140 8 316,259-18 0,-302-4-296,238-9-33,-47 8 236,-316 9-56,0-2 0,62-14 1,-65 10-359,0 2 0,0 1-1,54 0 1,-25 12-8613,-45-7 3170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0:41.175"/>
    </inkml:context>
    <inkml:brush xml:id="br0">
      <inkml:brushProperty name="width" value="0.025" units="cm"/>
      <inkml:brushProperty name="height" value="0.025" units="cm"/>
    </inkml:brush>
  </inkml:definitions>
  <inkml:trace contextRef="#ctx0" brushRef="#br0">0 32 4837,'5'2'818,"0"0"0,0 0 0,1-1 0,-1 0 0,0 0 0,8 1 0,67-4 2565,-37 0-2472,215-3 2139,202 6-2064,-212 15-699,259 13 237,498-23 201,-558-9-404,167-10-262,-467 12 173,265-36 0,-381 33-205,0 1 0,43 1 0,-73 2-129,-5-7-9069,0-8 37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18.673"/>
    </inkml:context>
    <inkml:brush xml:id="br0">
      <inkml:brushProperty name="width" value="0.025" units="cm"/>
      <inkml:brushProperty name="height" value="0.025" units="cm"/>
    </inkml:brush>
  </inkml:definitions>
  <inkml:trace contextRef="#ctx0" brushRef="#br0">1 189 5573,'0'0'6860,"4"-7"-6801,-3 5-57,0 0 0,0-1 0,0 1 0,1 0 0,-1 1 1,1-1-1,-1 0 0,1 0 0,0 1 0,0-1 0,0 1 0,-1-1 1,2 1-1,-1 0 0,0 0 0,0 0 0,4-1 0,4 0-9,-1 0-1,1 1 0,0 1 0,11 0 1,351-27 435,-167 7-248,709-32 52,-597 37-175,1411-18 231,-1238 63-14,-220-9-196,1388 57 512,-1583-75-443,908 50 224,-663-34-331,398-7-95,-527-12 78,-275-1-699,-252 7-5390,241 0 3818,-12-2-448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31.195"/>
    </inkml:context>
    <inkml:brush xml:id="br0">
      <inkml:brushProperty name="width" value="0.025" units="cm"/>
      <inkml:brushProperty name="height" value="0.025" units="cm"/>
    </inkml:brush>
  </inkml:definitions>
  <inkml:trace contextRef="#ctx0" brushRef="#br0">0 114 6470,'0'0'3390,"9"-3"-2947,47-12 657,0 1-1,112-10 1,131 7-603,-87 8-412,774-1 192,-154 9 49,724-19-121,-1205 20-180,224 21-23,-32 0 39,-441-21 19,282 8 381,-367-5-361,15-3-3848,-23-3-129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32.811"/>
    </inkml:context>
    <inkml:brush xml:id="br0">
      <inkml:brushProperty name="width" value="0.025" units="cm"/>
      <inkml:brushProperty name="height" value="0.025" units="cm"/>
    </inkml:brush>
  </inkml:definitions>
  <inkml:trace contextRef="#ctx0" brushRef="#br0">0 313 4548,'9'0'310,"305"-15"2754,8 0-379,138 17-1768,475-13 980,162-30-618,337-21-989,-595-22 211,-69 5 402,-711 74-1533,1 3 0,108 9 0,-144-5-3106,0-2-4309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48.315"/>
    </inkml:context>
    <inkml:brush xml:id="br0">
      <inkml:brushProperty name="width" value="0.025" units="cm"/>
      <inkml:brushProperty name="height" value="0.025" units="cm"/>
    </inkml:brush>
  </inkml:definitions>
  <inkml:trace contextRef="#ctx0" brushRef="#br0">1 0 2915,'17'0'352,"-4"0"-320,6 0-128,3 0-1281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1:50.416"/>
    </inkml:context>
    <inkml:brush xml:id="br0">
      <inkml:brushProperty name="width" value="0.025" units="cm"/>
      <inkml:brushProperty name="height" value="0.025" units="cm"/>
    </inkml:brush>
  </inkml:definitions>
  <inkml:trace contextRef="#ctx0" brushRef="#br0">38 40 2242,'-2'0'402,"1"0"1,-1 0-1,0-1 1,1 1-1,-1 0 0,0-1 1,1 1-1,-1-1 0,1 1 1,-1-1-1,1 0 0,-1 0 1,1 0-1,-1 0 0,1 0 1,0 0-1,-1 0 1,1 0-1,0-1 0,0 1 1,0 0-1,0-1 0,0 1 1,0-1-1,0 1 0,0-3 1,1 4-318,21 27-256,-12-24 264,1 0 0,-1-1-1,1 0 1,-1-1-1,1 1 1,-1-2 0,1 1-1,0-2 1,-1 1-1,12-3 1,16 1-60,172-15 497,-24-1-110,443 27-249,-281 1 16,1453 6 443,801-41 85,-1570 3-1516,-1019 22-2044,-2-1-2835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2:41.588"/>
    </inkml:context>
    <inkml:brush xml:id="br0">
      <inkml:brushProperty name="width" value="0.025" units="cm"/>
      <inkml:brushProperty name="height" value="0.025" units="cm"/>
    </inkml:brush>
  </inkml:definitions>
  <inkml:trace contextRef="#ctx0" brushRef="#br0">1 9 5221,'0'0'1153,"9"-2"-769,-8 2-400,5-2 198,1 1 0,0-1 1,-1 1-1,1 1 0,0-1 0,0 1 1,0 0-1,0 1 0,-1 0 1,1 0-1,0 0 0,-1 1 1,12 4-1,2 2-117,0 0 0,1-1 0,0-1 1,0-2-1,0 0 0,0-1 0,35 1 0,154-13 199,228-18-25,-311 27-185,186 23 0,-108-5 189,215-8 1,-216-10-95,220 28 0,-182 6-130,364 45 68,5-41-33,84-59 37,-38 0 15,726 5-143,-237 47 80,136 51 21,-654-77 158,764 23 122,146 72-249,-932-57 194,-310-23-153,730 42 585,0-65-2411,-708-21-1929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0.074"/>
    </inkml:context>
    <inkml:brush xml:id="br0">
      <inkml:brushProperty name="width" value="0.025" units="cm"/>
      <inkml:brushProperty name="height" value="0.025" units="cm"/>
    </inkml:brush>
  </inkml:definitions>
  <inkml:trace contextRef="#ctx0" brushRef="#br0">168 67 10730,'0'0'3630,"-1"-10"-2535,-3-46 1819,-15 105-2369,-16 94-385,-25 219 0,46-261-26,-6 91-30,6 339 0,49-173 12,1 15-40,-35-232 159,-28 238 0,12-211-183,14-96-3046,1-72 2787,0 1 0,0 0-1,0-1 1,0 1-1,0 0 1,0-1-1,0 1 1,0-1 0,0 1-1,0 0 1,0-1-1,0 1 1,0 0 0,1-1-1,-1 1 1,0-1-1,0 1 1,1-1 0,-1 1-1,1-1 1,-1 1-1,0-1 1,1 1-1,-1-1 1,1 1 0,-1-1-1,1 0 1,-1 1-1,1-1 1,-1 1 0,1-1-1,-1 0 1,2 1-1,9 0-6545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345"/>
    </inkml:context>
    <inkml:brush xml:id="br0">
      <inkml:brushProperty name="width" value="0.025" units="cm"/>
      <inkml:brushProperty name="height" value="0.025" units="cm"/>
    </inkml:brush>
  </inkml:definitions>
  <inkml:trace contextRef="#ctx0" brushRef="#br0">14 96 12011,'0'0'7367,"-2"8"-7078,-3 17 176,2 0 0,1-1 1,1 1-1,1 0 0,4 32 1,-4-55-456,0 1 1,1-1-1,-1 0 1,1 0-1,0 0 1,0 0 0,-1 0-1,1 0 1,0 0-1,1 0 1,-1 0-1,0 0 1,0-1 0,1 1-1,-1 0 1,1-1-1,2 2 1,-3-2 30,0-1 0,1 1 0,-1-1 0,0 1 0,1-1 1,-1 0-1,1 0 0,-1 0 0,0 0 0,1 0 0,-1 0 0,1 0 0,-1 0 1,0 0-1,1-1 0,-1 1 0,0 0 0,1-1 0,-1 1 0,2-2 0,3-2 84,0 0 0,0 0 0,0-1 0,0 1 0,0-1 0,-1-1 0,0 1 0,5-8 0,-3 2-1,-1 1 1,0-1 0,-1 0 0,5-13 0,7-16 41,-17 40-173,1 0 0,-1-1 0,0 1 0,0 0 0,1 0 0,-1 0 0,0 0 1,1 0-1,-1 0 0,0 0 0,1 0 0,-1 0 0,0 0 0,1 0 0,-1 0 0,0 0 1,0 0-1,1 0 0,-1 0 0,0 0 0,1 0 0,-1 0 0,0 0 0,1 0 0,-1 1 1,0-1-1,0 0 0,1 0 0,-1 0 0,0 0 0,0 1 0,1-1 0,-1 0 0,0 0 0,0 1 1,0-1-1,0 0 0,1 0 0,-1 1 0,0-1 0,0 0 0,0 1 0,0-1 0,0 0 1,0 1-1,0-1 0,0 0 0,0 0 0,0 1 0,14 24-537,-9-16 413,3 5 144,-7-11-4,0 1 1,1-1-1,-1 0 1,1 0-1,0-1 1,0 1-1,0 0 1,0 0-1,0-1 1,1 0-1,-1 1 1,1-1-1,-1 0 1,1 0-1,0 0 1,0 0-1,0-1 1,0 1-1,4 0 1,-6-2 9,0-1-1,0 0 1,0 0 0,0 0 0,0 1-1,0-1 1,0 0 0,0 0 0,0 0-1,0 0 1,-1 0 0,1-1 0,0 1-1,-1 0 1,1 0 0,-1 0 0,0-1-1,1 1 1,-1-2 0,9-27 86,-5-11 1250,-2-78 0,-2 75-765,0 43-611,1 0 0,0 0 0,-1 1 0,1-1 0,0 0 0,0 1 0,-1-1 0,1 1 0,0-1 0,0 1 0,0-1 1,0 1-1,0 0 0,0-1 0,-1 1 0,1 0 0,0 0 0,0 0 0,0 0 0,0 0 0,0 0 0,0 0 1,0 0-1,0 0 0,0 0 0,0 0 0,0 1 0,0-1 0,0 0 0,1 1 0,33 6-1407,-34-6 1300,32 4-6364,-18-5 444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0.829"/>
    </inkml:context>
    <inkml:brush xml:id="br0">
      <inkml:brushProperty name="width" value="0.025" units="cm"/>
      <inkml:brushProperty name="height" value="0.025" units="cm"/>
    </inkml:brush>
  </inkml:definitions>
  <inkml:trace contextRef="#ctx0" brushRef="#br0">0 83 7815,'0'0'2750,"1"-10"-1389,-1 9-1331,0-2 2,0 1 1,0-1 0,0 1-1,0-1 1,0 1-1,0-1 1,1 1-1,-1-1 1,1 1-1,0-1 1,0 1-1,0 0 1,0-1-1,0 1 1,0 0-1,1 0 1,-1 0-1,1 0 1,-1 0-1,1 0 1,0 0-1,0 0 1,0 1-1,0-1 1,0 1-1,0 0 1,0-1-1,0 1 1,1 0-1,-1 0 1,0 0 0,1 1-1,-1-1 1,1 0-1,-1 1 1,5-1-1,69-3 1,80 5-1,-18 1 47,-55-3 89,867 4 684,1111 74 1027,-1357-66-745,33 0-31,-681-10-1011,-14-1-60,1 1-1,-1 2 1,0 2 0,0 2 0,53 16 0,-81-15-622,-17-2-2012,-23-1-2556,13-5 1544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1.316"/>
    </inkml:context>
    <inkml:brush xml:id="br0">
      <inkml:brushProperty name="width" value="0.025" units="cm"/>
      <inkml:brushProperty name="height" value="0.025" units="cm"/>
    </inkml:brush>
  </inkml:definitions>
  <inkml:trace contextRef="#ctx0" brushRef="#br0">31 18 8456,'0'0'5488,"-7"-4"-5109,2 1-466,-13-8 1202,39 14 873,503 151-552,-517-153-1431,-1 2 0,0-1 0,0 1 0,0 0 0,0 0 0,-1 0 1,1 1-1,7 7 0,-11-10 6,-1 0 0,0 0 1,0 1-1,0-1 1,0 0-1,-1 1 0,1-1 1,0 1-1,0-1 1,-1 1-1,1-1 1,-1 1-1,0 0 0,1-1 1,-1 1-1,0-1 1,0 1-1,0 0 0,0-1 1,0 1-1,0 0 1,-1-1-1,1 1 0,0 0 1,-1-1-1,1 1 1,-1-1-1,0 1 0,1-1 1,-1 1-1,0-1 1,0 0-1,0 1 0,0-1 1,0 0-1,0 0 1,-1 0-1,1 0 1,-2 2-1,-20 15 226,0-2 1,-1 0-1,-1-1 0,0-1 1,-1-2-1,-40 14 1,13-4-58,18-6-227,-20 9-355,20-17-3420,22-7-406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2.484"/>
    </inkml:context>
    <inkml:brush xml:id="br0">
      <inkml:brushProperty name="width" value="0.025" units="cm"/>
      <inkml:brushProperty name="height" value="0.025" units="cm"/>
    </inkml:brush>
  </inkml:definitions>
  <inkml:trace contextRef="#ctx0" brushRef="#br0">0 71 7944,'0'0'5413,"11"-7"-4847,-4 2-444,0 0 0,1 1 0,0 0 1,0 0-1,0 0 0,1 1 1,-1 0-1,1 1 0,0 0 0,17-2 1,505 1 479,-150 3-462,781 14 858,-1074-11-987,1064 1 1003,-739-23-520,-28 0-193,-101 15-114,-283 4-582,-13 4-4842,4-4 1079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3.316"/>
    </inkml:context>
    <inkml:brush xml:id="br0">
      <inkml:brushProperty name="width" value="0.025" units="cm"/>
      <inkml:brushProperty name="height" value="0.025" units="cm"/>
    </inkml:brush>
  </inkml:definitions>
  <inkml:trace contextRef="#ctx0" brushRef="#br0">42 0 9321,'0'0'4222,"-7"9"-4035,1-3-159,4-3-18,-1 0-1,0 0 0,1 1 1,-1-1-1,1 0 0,0 1 1,0 0-1,0-1 0,1 1 1,-1 0-1,1 0 0,0 0 1,0 0-1,1 0 0,-1 0 1,1 4-1,3 62 390,3-1 0,3 0 0,23 88 0,17 91-185,-12 1-1,-10 3 1,-7 304-1,-21-422-150,31 735 873,-10-688-557,-7 332 0,-14-450-246,2-63-220,0 0 0,0 0-1,0 0 1,0 0 0,0-1 0,0 1-1,0 0 1,0 0 0,0-1-1,0 1 1,0 0 0,-1-1 0,1 1-1,0-1 1,0 1 0,0-1-1,0 1 1,-1-1 0,2-1 0,10-16-2663,2-7-2044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04.689"/>
    </inkml:context>
    <inkml:brush xml:id="br0">
      <inkml:brushProperty name="width" value="0.025" units="cm"/>
      <inkml:brushProperty name="height" value="0.025" units="cm"/>
    </inkml:brush>
  </inkml:definitions>
  <inkml:trace contextRef="#ctx0" brushRef="#br0">23 415 2146,'-1'0'433,"0"0"0,1 0 0,-1 1 0,0-1 0,0 0 0,1 0 1,-1 0-1,0 0 0,0 0 0,0 0 0,1 0 0,-1 0 0,0 0 0,0 0 0,0-1 0,1 1 0,-1 0 0,0 0 1,0-1-1,1 1 0,-1-1 0,0 1 0,1 0 0,-1-1 0,0 1 0,1-1 0,-2 0 0,2-1-248,0 1 0,0 0 0,0 0 0,0 0 0,0 0 0,0-1 1,0 1-1,0 0 0,0 0 0,0 0 0,0 0 0,1 0 0,-1 0 0,1-1 0,-1 1 0,1-1 0,30-44 649,4 7-208,1 2 0,3 1 0,59-43 0,-46 38-388,63-63-1,-115 103-245,1 1 1,-1-1-1,0 1 1,0 0-1,1-1 1,-1 1-1,0 0 1,1-1-1,-1 1 1,0 0-1,1 0 1,-1-1-1,0 1 1,1 0 0,-1 0-1,1 0 1,-1-1-1,0 1 1,1 0-1,-1 0 1,1 0-1,-1 0 1,1 0-1,-1 0 1,1 0-1,-1 0 1,0 0-1,1 0 1,-1 0-1,1 0 1,-1 0-1,1 0 1,-1 1-1,0-1 1,1 0-1,-1 0 1,1 0-1,-1 1 1,0-1-1,1 0 1,-1 0-1,0 1 1,1-1 0,-1 0-1,0 1 1,1-1-1,-1 0 1,1 2-1,8 23-234,-6-15 333,45 118-13,25 65-2095,-16-71-6870,-37-86-1000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2.689"/>
    </inkml:context>
    <inkml:brush xml:id="br0">
      <inkml:brushProperty name="width" value="0.025" units="cm"/>
      <inkml:brushProperty name="height" value="0.025" units="cm"/>
    </inkml:brush>
  </inkml:definitions>
  <inkml:trace contextRef="#ctx0" brushRef="#br0">0 93 10282,'0'0'8173,"0"11"-7442,1 0-527,-1 0-1,1-1 0,1 1 1,0-1-1,0 1 1,1-1-1,0 0 0,1 0 1,5 11-1,2-1-61,1 0 0,0-1 0,1-1 0,1 0 0,1-1 0,0-1 0,1 0 0,1-1 0,21 15 0,-36-28-115,1-1 0,-1 1 0,1-1 1,-1 0-1,1 0 0,0 0 0,-1 0 0,1 0 0,0 0 0,0-1 0,0 1 1,0-1-1,-1 0 0,1 0 0,0 0 0,0 0 0,0-1 0,0 1 0,5-2 1,-4 0 38,0 0 1,-1 0 0,1-1-1,0 1 1,-1-1 0,0 0-1,0 1 1,0-2 0,0 1 0,0 0-1,-1 0 1,4-5 0,4-12 118,0 0 0,-1 0 0,-1-1 1,7-26-1,-11 33-305,5-16 57,21-57-755,-2 31-2941,-8 25-2577,0-1-5110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3.276"/>
    </inkml:context>
    <inkml:brush xml:id="br0">
      <inkml:brushProperty name="width" value="0.025" units="cm"/>
      <inkml:brushProperty name="height" value="0.025" units="cm"/>
    </inkml:brush>
  </inkml:definitions>
  <inkml:trace contextRef="#ctx0" brushRef="#br0">23 0 17232,'0'0'2659,"-16"54"-2467,12-27-128,2 0 0,2 2-32,0-4-32,0-3-224,6-2-289,-5-6-704,3-7-480,-9-7-5959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3.688"/>
    </inkml:context>
    <inkml:brush xml:id="br0">
      <inkml:brushProperty name="width" value="0.025" units="cm"/>
      <inkml:brushProperty name="height" value="0.025" units="cm"/>
    </inkml:brush>
  </inkml:definitions>
  <inkml:trace contextRef="#ctx0" brushRef="#br0">72 13 14414,'0'0'512,"11"-1"695,30-5-114,1 2 0,0 2 1,0 2-1,44 6 0,-83-6-1100,0 1 0,1 0 1,-1 0-1,0 0 0,1 0 0,-1 1 0,0-1 1,0 1-1,0 0 0,0 0 0,-1 0 0,4 3 1,-5-4-37,1 1 0,-1-1 0,0 1 0,0-1 0,0 1 0,0 0 0,-1 0 0,1-1 0,0 1 0,-1 0 0,1 0 0,-1 0 0,0 0 0,1 0 1,-1-1-1,0 5 0,-1-1 18,-1 0 0,1 1 1,-1-1-1,1 0 0,-1 0 1,-1 0-1,1-1 0,-1 1 1,0 0-1,0-1 0,0 0 1,-1 1-1,-6 5 0,-2 1 163,10-9-147,-1 0 0,1 0-1,0 0 1,-1 0 0,1 1-1,0-1 1,0 0 0,1 1-1,-1-1 1,0 1-1,1 0 1,0 0 0,0-1-1,-1 1 1,2 0 0,-1 0-1,0 0 1,1 0-1,-1 0 1,1 0 0,0 0-1,0 0 1,0 0 0,1 4-1,-1-3 83,0 0 0,1 0 0,-1 0 0,-1 0-1,1 0 1,0 0 0,-1 0 0,0 0 0,0 0 0,0 0-1,-1-1 1,1 1 0,-1 0 0,0-1 0,0 0 0,-2 5-1,0-5 114,0 0 1,1 1-1,-1-1 0,-1-1 0,1 1 0,0 0 0,-1-1 0,1 0 0,-1 0 0,0 0 0,1-1 0,-9 2 0,-9 1 198,1-1 0,-1 0 0,-38-2 0,-23-6-7477,64 3 1050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4.349"/>
    </inkml:context>
    <inkml:brush xml:id="br0">
      <inkml:brushProperty name="width" value="0.025" units="cm"/>
      <inkml:brushProperty name="height" value="0.025" units="cm"/>
    </inkml:brush>
  </inkml:definitions>
  <inkml:trace contextRef="#ctx0" brushRef="#br0">189 1 16496,'0'0'3811,"-52"77"-3426,28-41-257,-6 3-64,5-3 0,-1-6-32,11-6-32,4-9-192,6-9 96,5-14-1282,18-16-1280,5-6-257,8-7-1313,5-4-3555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4.733"/>
    </inkml:context>
    <inkml:brush xml:id="br0">
      <inkml:brushProperty name="width" value="0.025" units="cm"/>
      <inkml:brushProperty name="height" value="0.025" units="cm"/>
    </inkml:brush>
  </inkml:definitions>
  <inkml:trace contextRef="#ctx0" brushRef="#br0">181 0 7175,'2'5'5525,"-5"9"-4279,-8 19-1682,11-32 640,-5 17-141,0-1 0,2 2 0,0-1 0,1 0 0,0 28 0,10 93 1784,-7-128-1701,-1-9-320,0 1 0,1-1 0,-1 0 0,0 0 1,1 0-1,-1 1 0,1-1 0,0 0 0,-1 0 1,1 0-1,0 0 0,0 0 0,1 0 0,-1 0 1,0-1-1,1 1 0,2 3 0,-3-18-4161,-7-14 2088,-15-11 3088,-1 0 1,-33-40-1,41 58-375,-25-27 3361,21 31 2238,74 25-5986,1-3 1,84-2-1,-113-6-1327,52-10-1,-8-8-2808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6.692"/>
    </inkml:context>
    <inkml:brush xml:id="br0">
      <inkml:brushProperty name="width" value="0.025" units="cm"/>
      <inkml:brushProperty name="height" value="0.025" units="cm"/>
    </inkml:brush>
  </inkml:definitions>
  <inkml:trace contextRef="#ctx0" brushRef="#br0">0 0 17905,'0'0'4837,"60"16"-7880,-43-12-1217,-10-3-2883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5.754"/>
    </inkml:context>
    <inkml:brush xml:id="br0">
      <inkml:brushProperty name="width" value="0.025" units="cm"/>
      <inkml:brushProperty name="height" value="0.025" units="cm"/>
    </inkml:brush>
  </inkml:definitions>
  <inkml:trace contextRef="#ctx0" brushRef="#br0">1 1 5733,'0'0'10474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6.680"/>
    </inkml:context>
    <inkml:brush xml:id="br0">
      <inkml:brushProperty name="width" value="0.025" units="cm"/>
      <inkml:brushProperty name="height" value="0.025" units="cm"/>
    </inkml:brush>
  </inkml:definitions>
  <inkml:trace contextRef="#ctx0" brushRef="#br0">61 122 7399,'0'0'4052,"-9"-4"-1751,-19-13-460,8 4 2345,19 12-2654,0 5-1466,0 0 0,1 0 0,0-1 0,-1 1-1,1 0 1,1 0 0,-1 0 0,1 5 0,0 0 3,0-4-151,-1 0 0,1 0 0,0 0 0,0 0-1,0 0 1,1-1 0,0 1 0,0 0 0,0-1 0,0 0 0,1 1 0,-1-1 0,1 0 0,0 0 0,1-1 0,-1 1 0,1-1 0,-1 1 0,1-1 0,0 0-1,0 0 1,1-1 0,-1 1 0,0-1 0,8 2 0,-6-2-169,-1 0 0,1 0-1,0-1 1,0 0 0,0 0 0,0-1-1,0 1 1,0-1 0,0-1 0,0 1 0,0-1-1,0 0 1,0-1 0,0 1 0,0-1-1,-1 0 1,1 0 0,0-1 0,-1 0-1,10-7 1,-1-2-702,0 0 0,0-1 0,-2-1 1,0 0-1,0 0 0,15-28 0,-19 29 1504,-2 1 0,0-1 0,0-1 1,-2 1-1,5-19 0,-9 29 2879,-4 6-1429,-10 16-941,-15 30-1300,16-24 279,-10 24 104,-20 56 0,38-90-148,0 0 0,1 1-1,1-1 1,1 1 0,0 0 0,1 0-1,1-1 1,2 25 0,7-13-1522,6-8-1543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7.970"/>
    </inkml:context>
    <inkml:brush xml:id="br0">
      <inkml:brushProperty name="width" value="0.025" units="cm"/>
      <inkml:brushProperty name="height" value="0.025" units="cm"/>
    </inkml:brush>
  </inkml:definitions>
  <inkml:trace contextRef="#ctx0" brushRef="#br0">269 0 5061,'0'0'13517,"-14"9"-13058,-34 27-406,1 1 0,2 3 1,-63 73-1,101-103-1440,9-13-4662,5-13 97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8.345"/>
    </inkml:context>
    <inkml:brush xml:id="br0">
      <inkml:brushProperty name="width" value="0.025" units="cm"/>
      <inkml:brushProperty name="height" value="0.025" units="cm"/>
    </inkml:brush>
  </inkml:definitions>
  <inkml:trace contextRef="#ctx0" brushRef="#br0">1 0 8296,'0'0'6438,"46"62"-5701,-10-39-193,9-3-256,-2-2-224,5-1-1281,-7-6-2498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19.181"/>
    </inkml:context>
    <inkml:brush xml:id="br0">
      <inkml:brushProperty name="width" value="0.025" units="cm"/>
      <inkml:brushProperty name="height" value="0.025" units="cm"/>
    </inkml:brush>
  </inkml:definitions>
  <inkml:trace contextRef="#ctx0" brushRef="#br0">349 0 1185,'0'0'16245,"-8"1"-15957,-3 2-257,0 0 0,0 1 0,0 0 0,0 0 0,1 1-1,0 0 1,0 1 0,-14 10 0,-83 69 494,87-67-442,17-16-72,-60 57 155,59-54-160,-1 0-1,2 0 0,-1 0 0,1 1 1,-1-1-1,1 1 0,1 0 0,-1 0 1,1 0-1,0 0 0,-1 8 0,3-13-13,0 1-1,0-1 0,0 1 0,0 0 0,0-1 0,0 1 0,0-1 0,1 1 0,-1-1 0,1 1 0,-1-1 0,1 0 0,-1 1 0,1-1 1,0 1-1,0-1 0,0 0 0,0 0 0,0 0 0,0 1 0,0-1 0,2 1 0,1 1-34,0 0 0,0-1 1,0 0-1,0 0 0,0 0 0,1 0 0,7 1 0,9 1-368,0 0 0,33 0 0,-48-4 276,80 2-2075,11-2-1169</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0.915"/>
    </inkml:context>
    <inkml:brush xml:id="br0">
      <inkml:brushProperty name="width" value="0.025" units="cm"/>
      <inkml:brushProperty name="height" value="0.025" units="cm"/>
    </inkml:brush>
  </inkml:definitions>
  <inkml:trace contextRef="#ctx0" brushRef="#br0">2 1 11531,'0'0'448,"-2"47"-255,4-24 31,15 2 0,2 2-32,9 0-64,2 0 0,-4-1-96,4 2 64,-2-2-63,-4 0-226,-7-4-1120,-6-3-673,-5-5-352,-6-5-256,0-5-1410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1.260"/>
    </inkml:context>
    <inkml:brush xml:id="br0">
      <inkml:brushProperty name="width" value="0.025" units="cm"/>
      <inkml:brushProperty name="height" value="0.025" units="cm"/>
    </inkml:brush>
  </inkml:definitions>
  <inkml:trace contextRef="#ctx0" brushRef="#br0">17 219 11179,'0'0'6053,"-16"-55"-5508,32 39-289,12-1-96,4-2-96,9-1-32,8-1-160,1 0-1217,2-2-1250,-9-3-2177</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3.288"/>
    </inkml:context>
    <inkml:brush xml:id="br0">
      <inkml:brushProperty name="width" value="0.025" units="cm"/>
      <inkml:brushProperty name="height" value="0.025" units="cm"/>
    </inkml:brush>
  </inkml:definitions>
  <inkml:trace contextRef="#ctx0" brushRef="#br0">0 0 14638,'0'0'3427,"24"51"-3107,-3-34-159,5-2-97,4-2-32,0-1-385,2-6-512,-3-3-1249,3-3-480,-8 0-737,-3-13-2499</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3.647"/>
    </inkml:context>
    <inkml:brush xml:id="br0">
      <inkml:brushProperty name="width" value="0.025" units="cm"/>
      <inkml:brushProperty name="height" value="0.025" units="cm"/>
    </inkml:brush>
  </inkml:definitions>
  <inkml:trace contextRef="#ctx0" brushRef="#br0">116 1 8456,'0'0'5381,"-51"72"-4100,38-43-608,0 3-161,2 0-287,0 1-97,3-3-224,3 0-1602,1-11-2306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25.810"/>
    </inkml:context>
    <inkml:brush xml:id="br0">
      <inkml:brushProperty name="width" value="0.025" units="cm"/>
      <inkml:brushProperty name="height" value="0.025" units="cm"/>
    </inkml:brush>
  </inkml:definitions>
  <inkml:trace contextRef="#ctx0" brushRef="#br0">1 2348 2723,'0'0'9134,"3"-11"-8515,38-81 2434,-29 61 271,6-11-2927,14-25-320,-26 51-68,30-38-25,59-74 203,-12 18-118,-46 60 142,85-86 1,-17 21 32,-78 86-247,1 0 0,2 3 1,0 0-1,2 2 0,1 1 0,0 2 0,2 1 0,0 1 1,72-25-1,-2 10 0,1 4 0,146-20 0,-63 32-50,-123 14 64,85-15-1,377-83-32,-351 60 6,222-83-1,-272 81 13,249-98-140,-322 117 115,-1-2 0,-1-3 0,-2-1 1,80-67-1,-114 83 73,-1-1 0,18-25 0,-19 22-2,0 2-1,18-17 0,-15 20-28,-1-1-1,0 0 1,-2-1 0,1-1-1,-2 0 1,0-1 0,13-26-1,-19 7 352,-7 35-455,-1 0 0,1-1 0,1 1 0,-1 0-1,0 0 1,0-1 0,1 1 0,-1 0 0,1 0-1,0-1 1,0 1 0,0 0 0,0 0 0,0 0-1,0 0 1,0 0 0,1 1 0,-1-1 0,1 0-1,-1 0 1,1 1 0,0-1 0,0 1 0,0 0-1,2-2 1,22-16-5386,-20 11 528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027"/>
    </inkml:context>
    <inkml:brush xml:id="br0">
      <inkml:brushProperty name="width" value="0.025" units="cm"/>
      <inkml:brushProperty name="height" value="0.025" units="cm"/>
    </inkml:brush>
  </inkml:definitions>
  <inkml:trace contextRef="#ctx0" brushRef="#br0">3 0 16432,'0'0'8263,"-2"3"-11914,9-3-1538,1 0-2114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0.944"/>
    </inkml:context>
    <inkml:brush xml:id="br0">
      <inkml:brushProperty name="width" value="0.025" units="cm"/>
      <inkml:brushProperty name="height" value="0.025" units="cm"/>
    </inkml:brush>
  </inkml:definitions>
  <inkml:trace contextRef="#ctx0" brushRef="#br0">71 63 14221,'0'0'8216,"4"0"-7933,0 1-389,-3-1 190,-1 1-1,1-1 0,-1 0 0,1 1 0,0-1 0,-1 0 0,1 0 0,0 1 0,0-1 0,-1 0 0,1 0 1,0 0-1,-1 0 0,1 0 0,0 0 0,0 0 0,-1 0 0,1-1 0,0 1 0,-1 0 0,1 0 1,0-1-1,-1 1 0,1 0 0,0-1 0,-1 1 0,1 0 0,-1-1 0,1 1 0,-1-1 0,1 1 0,-1-1 1,1 1-1,-1-1 0,1 1 0,-1-1 0,1 0 0,-1 1 0,0-1 0,0 0 0,1 1 0,-1-1 1,0 0-1,0 1 0,0-1 0,0 0 0,1 1 0,-1-1 0,0 0 0,0 0 0,0 1 0,-1-1 0,1 0 1,0 1-1,0-1 0,0 0 0,-1 0 0,1 0-73,0 1 0,-1-1 1,1 1-1,0-1 0,-1 1 0,1-1 0,0 1 1,-1-1-1,1 1 0,-1 0 0,1-1 0,-1 1 1,1 0-1,-1-1 0,1 1 0,-1 0 0,1 0 0,-1 0 1,1-1-1,-1 1 0,1 0 0,-1 0 0,1 0 1,-1 0-1,1 0 0,-1 0 0,0 0 0,1 0 1,-1 0-1,1 0 0,-1 0 0,1 0 0,-1 1 1,1-1-1,-1 0 0,1 0 0,-1 1 0,1-1 1,-2 1-1,-21 9-269,4 14 151,19-24 330,10-13 81,-8 9-246,1 0-1,0-1 1,-1 1 0,0-1 0,0 1 0,0-1-1,0 0 1,-1 1 0,0-1 0,1-9-1,-15 27-237,7-4 118,4-6 45,0 1 0,-1 0 0,1 0 0,1 0 1,-1 0-1,1 0 0,-1 1 0,1-1 0,0 0 0,1 1 0,-1 4 0,27-47 381,-15 6-278,-12 25-136,-9 21-111,8-10 159,-1 1 1,1 0-1,0 0 0,0 0 0,0 0 1,1 1-1,0-1 0,-1 6 1,2-11 4,0 0 1,1 0 0,-1 0-1,0 0 1,0 0 0,0 0 0,0 0-1,0 0 1,0 0 0,0 0-1,0 0 1,1 0 0,-1 0 0,0 0-1,0 0 1,0 0 0,0 0-1,0 0 1,0 0 0,0 0 0,0 0-1,1 0 1,-1 0 0,0 0-1,0 0 1,0 0 0,0 0 0,0 0-1,0 0 1,0 0 0,0 0-1,0 0 1,0 0 0,1 1 0,-1-1-1,0 0 1,0 0 0,0 0-1,0 0 1,0 0 0,0 0 0,0 0-1,0 0 1,0 0 0,0 1-1,0-1 1,0 0 0,0 0 0,0 0-1,0 0 1,0 0 0,10-27 115,-8 7-164,-12 24-410,-14 28-457,19-21 834,1 0 0,0 0-1,0 0 1,1 1-1,1-1 1,0 1 0,-1 14-1,5-26 108,-1 0 0,0-1-1,1 1 1,-1 0 0,0-1 0,0 1-1,0-1 1,1 1 0,-1-1 0,0 0 0,0 1-1,0-1 1,0 0 0,1-1 0,2-2 14,0 0 0,0 0 0,-1-1 0,1 1 0,-1-1 0,0 0 0,0 0 0,-1 0 0,0 0-1,0-1 1,0 1 0,0-1 0,-1 1 0,1-7 0,-2 12-50,0 0 0,0-1-1,0 1 1,0 0 0,-1-1-1,1 1 1,0 0 0,0-1-1,0 1 1,-1 0 0,1-1-1,0 1 1,0 0 0,-1 0-1,1-1 1,0 1 0,-1 0-1,1 0 1,0 0 0,-1 0-1,1-1 1,0 1 0,-1 0-1,1 0 1,0 0 0,-1 0-1,1 0 1,-1 0 0,1 0-1,0 0 1,-1 0 0,1 0-1,0 0 1,-1 0 0,1 0-1,-1 0 1,1 0 0,0 0-1,-1 1 1,1-1 0,0 0-1,-1 0 1,1 0 0,0 0-1,-1 1 1,1-1 0,0 0-1,0 0 1,-1 1 0,1-1-1,0 1 1,-17 10-434,8 12 240,10-23 195,-1 0 0,0 0 0,0 1 0,0-1 0,0 0 0,0 0 0,0 0 0,1 1 0,-1-1 0,0 0 0,0 0 0,0 0 0,0 0 1,1 0-1,-1 1 0,0-1 0,0 0 0,0 0 0,1 0 0,-1 0 0,0 0 0,0 0 0,1 0 0,-1 0 0,0 0 0,0 0 0,1 0 0,-1 0 0,0 0 0,0 0 0,1 0 0,-1 0 0,0 0 0,0 0 0,0 0 0,1 0 0,-1 0 0,0 0 0,0 0 0,1 0 0,-1 0 0,0-1 0,1 1 0,1-1-1,0-1-1,0 1 1,0 0 0,0-1-1,0 0 1,-1 1-1,1-1 1,0 0 0,-1 0-1,1 0 1,-1 0 0,0 0-1,1-1 1,-1 1-1,0 0 1,1-4 0,-3 7 2,1 0 1,-1-1-1,1 1 1,-1 0 0,0 0-1,1-1 1,-1 1-1,0 0 1,0-1-1,0 1 1,1 0 0,-1-1-1,0 0 1,0 1-1,0-1 1,0 1 0,0-1-1,0 0 1,0 0-1,0 1 1,0-1-1,0 0 1,0 0 0,0 0-1,0 0 1,0 0-1,0 0 1,0 0 0,0-1-1,0 1 1,0 0-1,0 0 1,0-1-1,0 1 1,1-1 0,-1 1-1,0-1 1,0 1-1,0-1 1,0 0-1,1 1 1,-1-1 0,0 0-1,1 1 1,-1-1-1,0 0 1,1 0 0,-1 0-1,1 0 1,-1 0-1,1 1 1,0-1-1,-1 0 1,1 0 0,0 0-1,0 0 1,0 0-1,-1 0 1,1 0 0,0 0-1,0 0 1,1 0-1,-1 0 1,0-2-1,-1 5-41,1-1 1,-1 1-1,0-1 0,1 1 0,-1-1 0,1 1 0,-1-1 0,1 1 0,0-1 1,0 1-1,0 0 0,0-1 0,0 1 0,0 1 0,0-2-137,0-1-1,1 0 1,-1 1 0,0-1-1,0 1 1,0-1-1,0 1 1,1-1 0,-1 0-1,0 1 1,0-1-1,1 0 1,-1 1 0,0-1-1,1 0 1,-1 1 0,0-1-1,1 0 1,-1 0-1,0 0 1,1 1 0,-1-1-1,1 0 1,-1 0-1,0 0 1,1 0 0,-1 0-1,1 1 1,-1-1 0,1 0-1,0 0 1,11 0-5576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1.780"/>
    </inkml:context>
    <inkml:brush xml:id="br0">
      <inkml:brushProperty name="width" value="0.025" units="cm"/>
      <inkml:brushProperty name="height" value="0.025" units="cm"/>
    </inkml:brush>
  </inkml:definitions>
  <inkml:trace contextRef="#ctx0" brushRef="#br0">11 1 8392,'-8'7'6607,"5"11"-4425,5 24-1740,-2-37 214,5 33-119,2 0 0,2 0 0,19 54 1,-4-18-461,150 731-56,-138-429-336,-28-244 171,-7-114 20,2 6 52,-1 0 0,-1 0 0,-1 0 0,-1 0 0,-1 0 0,-1 0 1,-10 36-1,12-55-888,-3-1-5239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2.393"/>
    </inkml:context>
    <inkml:brush xml:id="br0">
      <inkml:brushProperty name="width" value="0.025" units="cm"/>
      <inkml:brushProperty name="height" value="0.025" units="cm"/>
    </inkml:brush>
  </inkml:definitions>
  <inkml:trace contextRef="#ctx0" brushRef="#br0">45 287 4805,'0'0'12112,"-7"8"-10937,-22 27-70,28-34-1034,0 0 1,0 0-1,1 0 1,-1 0-1,0 1 1,1-1 0,-1 0-1,1 0 1,-1 0-1,1 1 1,-1-1-1,1 0 1,0 1-1,0-1 1,0 0-1,0 1 1,0-1-1,0 0 1,0 1-1,0-1 1,0 0 0,0 1-1,1-1 1,-1 0-1,1 0 1,-1 1-1,1-1 1,-1 0-1,1 0 1,1 2-1,-2-3-14,1 1-1,-1-1 1,1 1-1,0-1 1,-1 0-1,1 1 1,0-1-1,-1 0 1,1 1-1,0-1 1,0 0-1,-1 0 1,1 0 0,0 1-1,0-1 1,-1 0-1,1 0 1,0 0-1,0 0 1,-1 0-1,1-1 1,0 1-1,0 0 1,-1 0-1,1 0 1,0-1-1,-1 1 1,1 0-1,0-1 1,-1 1-1,1 0 1,0-1-1,-1 1 1,1-1-1,-1 1 1,1-1-1,-1 1 1,1-1-1,-1 0 1,1 1-1,0-2 1,6-13 349,-1 0 0,0 0 1,-1-1-1,0 0 0,-2 0 0,0 0 1,0-1-1,-1-18 0,1 9-277,9-142-1,-12 168-140,0 0 0,0-1 0,0 1 1,0-1-1,0 1 0,0 0 0,0-1 0,0 1 1,0 0-1,0-1 0,1 1 0,-1-1 0,0 1 1,0 0-1,0 0 0,0-1 0,1 1 0,-1 0 1,0-1-1,1 1 0,-1 0 0,0 0 0,0-1 1,1 1-1,-1 0 0,0 0 0,1 0 0,-1-1 1,0 1-1,1 0 0,-1 0 0,0 0 0,1 0 1,-1 0-1,1 0 0,-1 0 0,0 0 0,1 0 1,-1 0-1,1 0 0,-1 0 0,0 0 0,1 0 1,-1 0-1,0 0 0,1 0 0,-1 0 0,0 1 1,1-1-1,-1 0 0,0 0 0,1 0 0,-1 1 1,0-1-1,1 0 0,-1 0 0,0 1 0,0-1 1,1 0-1,-1 1 0,0-1 0,0 0 0,1 1 1,17 20-339,1 14 164,-1 0 0,13 42-1,-17-41-383,1-1 0,26 44 0,-39-76 302,0 0 1,0-1-1,0 1 1,0 0-1,1-1 0,-1 1 1,1-1-1,-1 0 1,1 0-1,3 2 0,21 2-6109,-8-6-461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5.035"/>
    </inkml:context>
    <inkml:brush xml:id="br0">
      <inkml:brushProperty name="width" value="0.025" units="cm"/>
      <inkml:brushProperty name="height" value="0.025" units="cm"/>
    </inkml:brush>
  </inkml:definitions>
  <inkml:trace contextRef="#ctx0" brushRef="#br0">6 5 4965,'0'0'13933,"0"-4"-13778,-3 246-566,6 93 1045,3-119-558,-12-168 291,1-1-4669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140"/>
    </inkml:context>
    <inkml:brush xml:id="br0">
      <inkml:brushProperty name="width" value="0.025" units="cm"/>
      <inkml:brushProperty name="height" value="0.025" units="cm"/>
    </inkml:brush>
  </inkml:definitions>
  <inkml:trace contextRef="#ctx0" brushRef="#br0">32 125 12268,'0'0'2413,"-5"9"-65,1-4-1889,1-1-266,1-1 1,-1 0 0,1 1 0,0-1 0,0 1 0,1 0 0,-1-1 0,1 1 0,0 0 0,0 0 0,0 0-1,0 0 1,1 0 0,0 0 0,0 6 0,0-9-155,1 0 0,0 0 0,-1 0 0,1 0 0,0 0 0,0 0 0,0 0 0,0 0 0,0 0 0,0 0-1,0-1 1,0 1 0,0 0 0,0-1 0,0 1 0,1-1 0,-1 1 0,0-1 0,0 0 0,1 1 0,-1-1 0,0 0 0,0 0 0,1 0 0,-1 0 0,0 0 0,1 0-1,-1 0 1,0 0 0,0-1 0,1 1 0,-1-1 0,0 1 0,0 0 0,2-2 0,4 0 145,-1 0-1,1 0 1,-1 0 0,0-1-1,10-6 1,-10 4-84,1-1 0,-1 0 0,0 0 0,-1-1 0,1 0 0,-2 0 0,1 0 0,-1-1 0,6-11 0,-8 14-72,0 0 0,0 0 0,-1 1 0,0-1 0,0 0 0,0 0 0,0 0 0,-1 0 0,0 0 1,0-1-1,0 1 0,0 0 0,-1 0 0,0 0 0,0 0 0,-1 1 0,-2-9 0,3 12-52,1-1 0,0 1 0,-1 0 0,1 0 0,-1 0 0,1 0 0,-1 0 0,1 0 0,-1 0 0,0 0 0,0 0 0,1 1 0,-1-1 0,0 0 0,0 0 0,0 1 0,0-1 0,0 0 0,0 1 0,0-1 0,0 1 0,0-1 0,0 1 0,0 0 0,-1-1 0,1 1 1,0 0-1,0 0 0,0 0 0,0 0 0,0 0 0,-1 0 0,1 0 0,0 0 0,0 0 0,0 1 0,0-1 0,0 0 0,0 1 0,-1-1 0,1 1 0,0-1 0,0 1 0,0 0 0,0-1 0,1 1 0,-1 0 0,0 0 0,0-1 0,0 1 0,-1 2 0,-3 2-44,0 1 0,1 0-1,-1 1 1,1-1 0,0 1 0,-3 8 0,1-2 63,1 0-1,0 0 1,1 0 0,0 0-1,1 1 1,0-1 0,2 1-1,-1 0 1,2 0 0,0-1-1,3 28 1,-3-39 9,1 0-1,0 0 1,0 0 0,0 0 0,0 0-1,0 0 1,1-1 0,-1 1-1,0 0 1,1-1 0,0 1 0,-1-1-1,1 1 1,0-1 0,0 0-1,-1 1 1,1-1 0,0 0 0,0 0-1,0-1 1,0 1 0,1 0 0,-1-1-1,0 1 1,0-1 0,0 0-1,0 1 1,1-1 0,-1 0 0,0-1-1,0 1 1,0 0 0,1 0-1,2-2 1,2 1 82,0-1 1,-1 1-1,1-2 0,0 1 1,-1-1-1,1 0 0,-1 0 0,0 0 1,10-8-1,-8 3-22,1 0 0,-1-1 0,0 0 0,-1 0 0,0-1 0,0 0 0,-1 0 0,7-17 0,-26 85-923,8-47 858,0 0 1,1 1-1,0-1 0,1 1 1,1 0-1,0 0 0,-1 14 1,3-25 1,1 0 1,-1 0 0,0-1 0,0 1 0,1 0-1,-1 0 1,0-1 0,1 1 0,-1 0-1,1-1 1,-1 1 0,0 0 0,1-1 0,0 1-1,-1-1 1,1 1 0,-1-1 0,1 1 0,0-1-1,-1 1 1,1-1 0,0 0 0,0 1 0,-1-1-1,1 0 1,0 0 0,0 1 0,-1-1 0,1 0-1,0 0 1,0 0 0,0 0 0,-1 0-1,1 0 1,0 0 0,0 0 0,0-1 0,-1 1-1,1 0 1,1-1 0,35-10 261,-22 1-179,0 0 1,0 0-1,16-17 0,-19 16-13,1 0-1,0 1 1,28-16-1,-40 29-75,-1 1 0,1 0 0,0-1 1,0 1-1,0 0 0,1-1 0,-1 1 0,1-1 0,0 0 0,0 0 0,4 6 0,-2-8 10,0-1-1,0 1 0,0 0 0,0-1 0,0 0 0,0 0 1,0 0-1,0-1 0,0 1 0,0-1 0,0 0 0,0 0 0,0 0 1,0-1-1,0 1 0,-1-1 0,1 0 0,0 0 0,-1 0 1,0-1-1,4-2 0,-3 2-1,0 0 0,1 0-1,0 1 1,-1-1 0,1 1 0,0 0 0,0 0 0,0 1 0,0 0-1,9-2 1,-13 4-6,0 0-1,0 0 1,0-1-1,0 1 1,0 0-1,0 0 0,0 0 1,-1 0-1,1 0 1,0 0-1,-1 0 1,1 0-1,-1 0 1,1 0-1,-1 1 1,1-1-1,-1 0 1,0 0-1,1 0 1,-1 1-1,0-1 0,0 0 1,0 0-1,0 0 1,0 1-1,-1 1 1,0 37 2,1-34-164,0-3 25,0 1-1,0 0 0,0 0 1,-1-1-1,1 1 0,-1 0 1,0-1-1,0 1 1,0-1-1,-1 1 0,1-1 1,-1 0-1,0 1 1,-2 3-1,3-9-461,0 1-1,0 0 1,0 0-1,0-1 1,0 1-1,0-1 1,1 1-1,-1-1 1,0 1-1,1-1 1,-1 1 0,1-1-1,0 1 1,-1-3-1,0 1-1240,-6-23-9186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513"/>
    </inkml:context>
    <inkml:brush xml:id="br0">
      <inkml:brushProperty name="width" value="0.025" units="cm"/>
      <inkml:brushProperty name="height" value="0.025" units="cm"/>
    </inkml:brush>
  </inkml:definitions>
  <inkml:trace contextRef="#ctx0" brushRef="#br0">1 0 13261,'0'0'6438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6.844"/>
    </inkml:context>
    <inkml:brush xml:id="br0">
      <inkml:brushProperty name="width" value="0.025" units="cm"/>
      <inkml:brushProperty name="height" value="0.025" units="cm"/>
    </inkml:brush>
  </inkml:definitions>
  <inkml:trace contextRef="#ctx0" brushRef="#br0">8 149 12940,'0'0'8899,"10"-4"-7559,3-2-1010,1-1-1,0 0 1,-1-1-1,13-10 1,-22 16-276,-1-1 1,1 1-1,-1-1 1,0 0 0,0 0-1,0 0 1,0 0-1,0 0 1,-1 0 0,1-1-1,-1 1 1,0-1-1,0 0 1,-1 0-1,1 0 1,-1 0 0,1 0-1,-1 0 1,0 0-1,-1 0 1,1 0 0,-1-1-1,0-4 1,0 9-52,-1-1-1,0 0 1,1 1 0,-1-1 0,1 0 0,-1 1 0,0-1-1,1 1 1,-1-1 0,0 1 0,0-1 0,1 1-1,-1-1 1,0 1 0,0 0 0,0 0 0,1-1 0,-1 1-1,0 0 1,0 0 0,0 0 0,0 0 0,0 0 0,0 0-1,1 0 1,-1 0 0,0 0 0,0 0 0,0 1-1,0-1 1,0 0 0,1 1 0,-2 0 0,-30 11-174,24-7 129,0 1 0,1 0 0,0 0 0,0 1 0,0 0 0,1 0 0,-7 11 0,10-14 33,0 0 0,1 0 0,-1 0 0,1 0-1,0 1 1,0-1 0,0 1 0,1-1 0,0 1 0,0 0 0,0-1 0,0 1-1,1 0 1,-1 0 0,1 0 0,1 6 0,0-10 9,-1 0 0,1 0 0,0 0 0,-1 0 0,1-1 1,0 1-1,0 0 0,0 0 0,0-1 0,0 1 0,0 0 0,0-1 0,0 1 0,0-1 1,0 1-1,0-1 0,0 0 0,0 1 0,0-1 0,0 0 0,0 0 0,1 0 1,-1 0-1,2 0 0,36 0 99,-28-1-36,62-6 140,-53 3-137,1 2 0,27 0 0,-48 3 0,1-1 0,0 1-1,0-1 1,0 1 0,0 0 0,-1-1 0,1 1 0,0 0 0,-1-1 0,1 1 0,0 0 0,-1 0 0,1 0 0,-1-1 0,1 1-1,-1 0 1,0 0 0,1 0 0,-1 0 0,0 0 0,1 0 0,-1 0 0,0 0 0,0 0 0,0 0 0,0 0 0,0 1-1,-1 3 1270,0-25-592,4-43-139,-3 59-634,1 0 0,-1 0 1,1 0-1,0 0 1,0 0-1,0 0 1,0 0-1,1 0 1,-1 1-1,1-1 0,0 0 1,5-6-1,-2 8-438,0 1 1,1-1-1,-1 1 0,1 0 0,0 0 0,-1 1 0,1 0 1,0 0-1,-1 0 0,1 0 0,6 2 0,8-1-2363,10-1-3244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293"/>
    </inkml:context>
    <inkml:brush xml:id="br0">
      <inkml:brushProperty name="width" value="0.025" units="cm"/>
      <inkml:brushProperty name="height" value="0.025" units="cm"/>
    </inkml:brush>
  </inkml:definitions>
  <inkml:trace contextRef="#ctx0" brushRef="#br0">110 0 7015,'0'0'15449,"-1"11"-15198,-11 61 9,6-43 43,1 0 0,-1 34 0,7-62-296,-1 0 0,1 1 0,0-1 0,0 0 0,-1 0 0,1 0 0,0 0 0,0 0 0,0-1 0,0 1 0,0 0 0,0 0-1,0-1 1,1 1 0,-1 0 0,0-1 0,0 1 0,0-1 0,1 0 0,-1 1 0,0-1 0,0 0 0,1 0 0,-1 0 0,0 0 0,1 0 0,-1 0 0,0 0 0,3 0 0,52-3 118,-45 2-107,-8 1-21,1-1 0,-1 1 0,0 0 0,0 0 0,0 0 0,0 0 0,1 0 0,-1 1 0,0-1 0,0 1-1,0 0 1,0 0 0,0 0 0,0 0 0,0 1 0,0-1 0,-1 1 0,1 0 0,3 2 0,-4 0-3,0 0 1,0 0-1,-1 0 1,1 0-1,-1 1 1,0-1-1,0 0 1,0 1-1,0-1 1,-1 1-1,0-1 1,0 0-1,-1 7 0,1-6 77,-1-1 0,0 1 0,0 0 0,0 0 0,-1-1 0,0 1-1,0 0 1,0-1 0,0 0 0,-1 0 0,0 1 0,0-1-1,0-1 1,0 1 0,0 0 0,-1-1 0,0 0 0,1 0 0,-1 0-1,-1 0 1,1-1 0,0 1 0,-9 2 0,2 1 130,0-2 0,0 0 1,-1 0-1,0-1 1,1 0-1,-1-1 0,0-1 1,-21 1-1,30-3-185,0 1 1,0-1-1,0 0 1,0-1-1,0 1 0,0 0 1,0-1-1,0 1 1,1-1-1,-1 0 0,1 0 1,-1 0-1,1 0 0,0 0 1,-3-4-1,4 5-182,-1-1-1,1 1 1,0-1-1,0 1 1,0-1-1,0 0 1,0 1-1,0-1 1,0 0-1,0 0 1,1 1-1,-1-1 1,1 0-1,-1 0 1,1 0-1,0 0 1,0 0-1,0 0 1,0 0-1,0 0 1,0 0-1,1 0 1,-1 1-1,0-1 1,1 0-1,1-2 1,-1 3-374,0 0 0,1 0 0,-1 1 0,1-1 0,-1 0 0,1 1 0,0-1 0,-1 1-1,1-1 1,0 1 0,-1 0 0,1 0 0,0 0 0,-1 0 0,1 0 0,2 0 0,3 0-1858,12-3-4467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639"/>
    </inkml:context>
    <inkml:brush xml:id="br0">
      <inkml:brushProperty name="width" value="0.025" units="cm"/>
      <inkml:brushProperty name="height" value="0.025" units="cm"/>
    </inkml:brush>
  </inkml:definitions>
  <inkml:trace contextRef="#ctx0" brushRef="#br0">0 164 8968,'0'0'3316,"9"-3"-348,11-1-1588,-1-1 0,0-2 0,0 0 0,19-10 0,-33 15-1242,-1 0 0,1-1 0,-1 1 0,0-1 0,0 0 0,0-1 0,0 1 0,0-1 0,-1 1 0,0-1 0,1 0 0,-1-1 0,-1 1 0,1 0 0,-1-1 0,0 1 0,0-1 0,0 0 0,0 0 0,-1 0 0,0 0 0,0 0 0,0-8 0,-1 12-133,0 0 1,-1 0-1,1 0 0,-1 0 0,1 0 1,-1 0-1,0 0 0,1 0 1,-1 0-1,0 0 0,0 1 0,0-1 1,1 0-1,-1 0 0,0 1 0,0-1 1,0 0-1,0 1 0,0-1 0,-1 1 1,1 0-1,0-1 0,0 1 1,0 0-1,0-1 0,0 1 0,0 0 1,-1 0-1,1 0 0,0 0 0,0 0 1,0 0-1,0 1 0,-1-1 0,1 0 1,0 1-1,-1 0 0,-3-1-18,-1 1 0,1 0 0,0 0 0,0 1 0,0-1 0,1 1 0,-10 5 0,6-1 0,0 2-1,1-1 1,0 1-1,0 0 1,0 0-1,1 1 1,0 0-1,1 0 1,0 1-1,0-1 1,1 1-1,0 0 1,1 0-1,0 0 1,1 1-1,0-1 1,1 1-1,-1 11 1,2-21-18,0 0-1,0-1 1,0 1 0,1-1-1,-1 1 1,0 0-1,0-1 1,0 1 0,1-1-1,-1 1 1,0-1 0,1 1-1,-1-1 1,0 1 0,1-1-1,-1 1 1,1-1 0,-1 0-1,1 1 1,-1-1 0,1 0-1,-1 1 1,1-1 0,-1 0-1,1 0 1,-1 1-1,1-1 1,-1 0 0,2 0-1,25 2-1966,24-11-5649,-18-5-152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8.988"/>
    </inkml:context>
    <inkml:brush xml:id="br0">
      <inkml:brushProperty name="width" value="0.025" units="cm"/>
      <inkml:brushProperty name="height" value="0.025" units="cm"/>
    </inkml:brush>
  </inkml:definitions>
  <inkml:trace contextRef="#ctx0" brushRef="#br0">149 5 12684,'0'0'2594,"-10"-1"-4,-1 0-2058,0 0-120,1 0 0,0 0-1,-1 1 1,-20 3 0,29-3-384,0 0 1,0 0-1,0 1 1,0 0-1,0-1 1,0 1-1,0 0 1,0 0-1,0 0 1,1 0 0,-1 0-1,0 0 1,1 1-1,-1-1 1,0 0-1,1 1 1,0 0-1,-1-1 1,1 1-1,0 0 1,0-1-1,0 1 1,0 0-1,0 0 1,0 0-1,0 0 1,1 0-1,-1 0 1,1 0-1,-1 0 1,1 0-1,0 1 1,0 1-1,1-3-26,-1 1-1,1-1 1,-1 0-1,1 0 1,0 0-1,0 1 1,0-1-1,-1 0 1,1 0-1,0 0 1,0 0-1,1 0 1,-1-1-1,0 1 1,0 0-1,0 0 1,1-1-1,-1 1 1,0-1-1,0 1 1,3 0-1,36 11 34,-33-10-39,-5-1 5,17 4-160,-1 0 0,1 2 0,-1 0-1,31 18 1,-48-25 157,0 1 0,0-1 0,0 1 0,0-1 0,-1 1 1,1-1-1,0 1 0,0 0 0,-1-1 0,1 1 0,-1 0 0,1 0 0,0-1 1,-1 1-1,0 0 0,1 0 0,-1 0 0,1 0 0,-1 0 0,0 0 0,0-1 0,1 1 1,-1 0-1,0 0 0,0 0 0,0 0 0,0 0 0,0 0 0,0 0 0,-1 2 1,0-1 37,0 0 1,0-1-1,-1 1 1,1 0 0,-1 0-1,1-1 1,-1 1 0,0 0-1,1-1 1,-1 0 0,0 1-1,-3 0 1,-59 25 1244,63-26-1272,-15 4 167,-1-1 1,1-1-1,-1 0 0,-1-1 0,-17 0 0,34-2-292,0 0 0,1 0 0,-1-1 0,0 1 0,1 0 0,-1-1 0,1 1 0,-1 0 0,1-1 0,-1 1 0,1-1 0,-1 1 0,1-1 0,-1 1 0,1-1 0,-1 1 0,1-1 0,0 1 0,-1-1 0,1 0 0,0 1 0,0-1 0,-1 1 0,1-1 0,0 0 0,0 1 0,0-1 0,0 0 0,0 0 0,0 1 0,0-1 0,0 0 0,0 0 0,3-26-4759,10 6-31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402"/>
    </inkml:context>
    <inkml:brush xml:id="br0">
      <inkml:brushProperty name="width" value="0.025" units="cm"/>
      <inkml:brushProperty name="height" value="0.025" units="cm"/>
    </inkml:brush>
  </inkml:definitions>
  <inkml:trace contextRef="#ctx0" brushRef="#br0">1 1 13229,'0'0'6374,"9"52"-5702,-1-16 97,-3 4-321,4 1-255,-5 3-97,6-2-32,-3-1 0,2-5-32,-3-3-1025,-4-7-1858,0-7-512,-2-7-1089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39.920"/>
    </inkml:context>
    <inkml:brush xml:id="br0">
      <inkml:brushProperty name="width" value="0.025" units="cm"/>
      <inkml:brushProperty name="height" value="0.025" units="cm"/>
    </inkml:brush>
  </inkml:definitions>
  <inkml:trace contextRef="#ctx0" brushRef="#br0">99 0 12492,'0'0'6758,"-8"11"-6347,-1 0-291,6-7-71,-1 0 0,1 0 0,0 1 0,0-1 0,0 1 0,0-1 0,1 1 0,0 0 0,0 0 0,0 0 0,1 0 0,0 1 0,-2 9 0,-5 64 1591,1-23-840,3 0 1,5 96 0,1-146-513,0-15-67,1-18 177,-3 13-299,-1 0 0,-1-1-1,0 1 1,0 0 0,-2 0 0,0 0-1,-10-26 1,9 36-401,3 14 166,2-9 133,0 1 0,1 0 0,-1 0 1,0-1-1,1 1 0,-1 0 0,1-1 0,-1 1 1,1 0-1,0-1 0,0 1 0,0-1 1,0 1-1,0-1 0,0 0 0,1 2 0,4 1 6,-1-1 0,0 0 0,1 0-1,-1-1 1,1 0 0,0 0 0,0 0-1,-1-1 1,1 1 0,0-2 0,1 1-1,-1 0 1,0-1 0,0 0 0,0-1-1,0 0 1,0 0 0,11-2 0,-8 0 6,0 0 0,0 0 0,-1-1 0,1 0 0,-1-1 0,0 1 0,0-2 0,0 1 0,0-1 0,-1 0-1,8-9 1,-12 13 1,-1-1 0,0 1 1,0-1-1,0 1 0,-1-1 0,1 0 0,0 0 0,-1 1 0,0-1 0,0 0 0,0 0 0,0 0 0,0-1 0,0 1 0,0-5 0,-3 8-20,1 0 1,0 0-1,0 0 0,0 0 1,0 0-1,0 0 1,0 0-1,0 1 1,0-1-1,0 1 1,0-1-1,0 1 0,0-1 1,0 1-1,0-1 1,0 1-1,0 0 1,-1 0-1,-2 4-4,1 0-1,-1 0 1,1 1 0,0-1-1,0 1 1,-2 6 0,4-9 15,0-1 1,0 1-1,0 0 1,0-1-1,1 1 1,-1 0-1,1 0 1,-1 0-1,1-1 1,0 1-1,0 0 1,1 0-1,-1 0 1,1 0-1,-1-1 1,2 4-1,-1-5 15,1 1-1,0-1 1,0 0-1,-1 0 1,1 0-1,0 0 0,0-1 1,0 1-1,0 0 1,0-1-1,0 1 1,0-1-1,0 0 0,0 0 1,0 0-1,1 0 1,-1 0-1,0 0 1,0 0-1,2-1 0,45-9 201,-22-3-184,-21 10-61,-1 1 0,1-1 0,-1 1 0,1 0 0,0 0-1,0 0 1,-1 1 0,10-1 0,-15 3 9,1-1-1,-1 0 1,1 1-1,-1-1 1,1 1-1,-1-1 1,1 1-1,-1 0 1,0-1-1,1 1 1,-1-1 0,0 1-1,1 0 1,-1-1-1,0 1 1,0 0-1,0-1 1,0 1-1,1 0 1,-1 0-1,0-1 1,0 1 0,0 0-1,-1-1 1,1 2-1,0 31 21,0-11 94,1-21-78,0-1 0,-1 1 0,1-1 0,0 1 0,-1-1 0,1 1 0,0-1 0,0 0 1,-1 1-1,1-1 0,0 0 0,0 0 0,0 1 0,0-1 0,0 0 0,-1 0 0,1 0 0,0 0 0,0 0 0,0 0 0,0 0 0,0-1 0,-1 1 0,2 0 0,23-6 245,16-17-119,-34 18-330,1 0-1,0 1 1,0-1-1,14-4 0,-21 9 175,-1 0-1,0 1 1,1-1-1,-1 0 0,0 0 1,1 0-1,-1 1 0,0-1 1,1 0-1,-1 0 0,0 1 1,1-1-1,-1 0 1,0 1-1,0-1 0,1 0 1,-1 1-1,0-1 0,0 0 1,0 1-1,0-1 0,1 0 1,-1 1-1,0-1 0,0 1 1,0-1-1,0 0 1,0 1-1,0-1 0,0 1 1,0-1-1,0 0 0,0 1 1,0-1-1,0 1 0,-1-1 1,1 1-1,0 0 20,0 0 1,0 0-1,0 0 0,-1 0 0,1-1 0,1 1 1,-1 0-1,0 0 0,0 0 0,0 0 1,0 0-1,1 0 0,-1 0 0,0 0 0,1 0 1,-1-1-1,1 1 0,-1 0 0,1 0 1,-1 0-1,1-1 0,0 1 0,-1 0 0,1-1 1,0 1-1,-1 0 0,1-1 0,0 1 1,0-1-1,0 1 0,-1-1 0,1 0 0,0 1 1,0-1-1,2 0 0,2 0 24,0-1 0,0 0-1,0 0 1,0-1 0,0 1 0,0-1 0,-1 0-1,1-1 1,0 1 0,-1-1 0,7-5-1,-7 4-70,1 1 0,-1 1 0,1-1 0,-1 0 0,1 1 0,0 0 0,0 0-1,0 0 1,0 1 0,0 0 0,9-1 0,-13 2 27,0 1-1,0-1 1,0 1 0,0-1 0,0 1-1,0 0 1,0 0 0,0-1 0,0 1-1,0 0 1,-1 0 0,1 0 0,0 0-1,-1 0 1,1 0 0,-1 0-1,1 0 1,-1 0 0,1 0 0,-1 1-1,0-1 1,1 0 0,-1 0 0,0 0-1,0 0 1,0 1 0,0-1-1,0 0 1,0 2 0,-1-1 18,1-1-1,0 1 1,0-1-1,0 1 1,0-1-1,0 1 1,1-1-1,-1 1 1,0-1 0,1 0-1,-1 1 1,1-1-1,-1 1 1,1-1-1,0 0 1,-1 0-1,1 1 1,0-1-1,0 0 1,0 0 0,0 0-1,0 0 1,0 0-1,0 0 1,1 0-1,-1 0 1,0 0-1,0-1 1,1 1 0,-1 0-1,0-1 1,3 1-1,-3-1-287,0-1 0,0 1 0,-1 0 0,1-1 0,0 0-1,0 1 1,0-1 0,-1 1 0,1-1 0,0 0 0,-1 1 0,1-1-1,-1 0 1,1 0 0,-1 0 0,1 0 0,-1 1 0,1-1 0,-1 0-1,0 0 1,0 0 0,1 0 0,-1 0 0,0-2 0,1 1-893,3-16-8981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0.299"/>
    </inkml:context>
    <inkml:brush xml:id="br0">
      <inkml:brushProperty name="width" value="0.025" units="cm"/>
      <inkml:brushProperty name="height" value="0.025" units="cm"/>
    </inkml:brush>
  </inkml:definitions>
  <inkml:trace contextRef="#ctx0" brushRef="#br0">1 0 15471,'0'0'6470,"15"50"-9833,-2-42-1058,0-2-2017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1.308"/>
    </inkml:context>
    <inkml:brush xml:id="br0">
      <inkml:brushProperty name="width" value="0.025" units="cm"/>
      <inkml:brushProperty name="height" value="0.025" units="cm"/>
    </inkml:brush>
  </inkml:definitions>
  <inkml:trace contextRef="#ctx0" brushRef="#br0">6 277 12332,'0'0'4532,"-1"10"-2765,-4 50 523,5-60-2273,0 1 0,0-1-1,0 1 1,0-1 0,1 0-1,-1 1 1,0-1 0,0 0-1,0 1 1,0-1 0,0 1-1,1-1 1,-1 0 0,0 1-1,0-1 1,1 0 0,-1 0-1,0 1 1,1-1 0,-1 0 0,0 0-1,1 1 1,-1-1 0,0 0-1,1 0 1,-1 0 0,0 0-1,1 1 1,-1-1 0,1 0-1,-1 0 1,0 0 0,1 0-1,0 0 1,21-2 160,18-12-249,26-29-1567,-66 43 1329,-9 30 801,9-29-447,-1 0-1,1-1 0,-1 1 1,1 0-1,-1 0 0,1-1 1,0 1-1,-1 0 0,1 0 1,0 0-1,0-1 0,-1 1 1,1 0-1,0 0 0,0 0 1,0 0-1,0 0 0,0 0 1,0-1-1,0 1 0,1 0 1,-1 0-1,0 0 0,0 0 1,1-1-1,-1 1 0,0 0 1,1 0-1,0 0 0,0 0-21,1-1-1,-1 1 1,0-1-1,0 0 1,1 0-1,-1 0 0,0 0 1,1 0-1,-1 0 1,0 0-1,1 0 1,-1 0-1,0-1 0,1 1 1,-1-1-1,2 0 1,50-25-512,-35 13-135,-15 10 195,0 0 0,0 1 0,0-1 0,0 1 0,0 0 0,1 0 0,-1 0 0,1 1 0,-1-1 0,6-1 0,-22 35 1172,11-30-464,1 1 0,0 0-1,0 0 1,0 0-1,0 0 1,0 0-1,0 0 1,1 1-1,-1-1 1,1 3 0,0-5-240,0 0 1,0-1-1,1 1 1,-1 0 0,0 0-1,0-1 1,1 1-1,-1 0 1,0-1 0,1 1-1,-1-1 1,1 1-1,-1-1 1,1 1 0,-1 0-1,1-1 1,-1 0-1,1 1 1,-1-1 0,1 1-1,0-1 1,-1 0-1,1 1 1,-1-1 0,1 0-1,0 0 1,0 1-1,-1-1 1,1 0 0,0 0-1,-1 0 1,1 0-1,0 0 1,0 0 0,-1 0-1,1 0 1,0 0-1,-1 0 1,1 0 0,0-1-1,0 1 1,-1 0-1,1-1 1,0 1 0,-1 0-1,1-1 1,0 0-1,9-3-131,-1 0-1,1-1 0,-1 0 1,-1-1-1,1 0 0,-1-1 1,14-12-1,-10 6-1404,0 0 0,-1 0-1,19-28 1,-21 23 205,6-3 4743,-10 15-3501,1 1 1,-2-2 0,1 1-1,-1 0 1,0-1 0,0 0-1,-1 0 1,1 0-1,-2 0 1,1-1 0,1-8-1,0-1 711,-1-1 0,0 0-1,-1-30 1,-20 99 1817,10-17-1977,3 1 1,0-1 0,2 1 0,4 70-1,12-64-423,-12-40-89,-1 1 0,1 0 0,0-1 1,-1 1-1,1-1 0,0 1 0,0-1 1,0 1-1,1-1 0,-1 1 0,0-1 1,0 0-1,1 0 0,-1 0 0,1 0 0,-1 0 1,1 0-1,-1 0 0,1 0 0,1 0 1,-16-32 181,-5-2-98,5 10-295,0 0 0,-25-31 0,37 53 361,3 4-117,0-1 1,-1 1-1,1-1 0,0 1 0,0-1 0,1 0 1,-1 0-1,0 0 0,1 0 0,-1-1 0,1 1 0,0-1 1,-1 1-1,5 0 0,-3 0-2,6 3-7,1 0 0,0-1 1,0-1-1,0 0 0,1-1 0,-1 0 1,1 0-1,-1-1 0,1-1 1,0 0-1,-1-1 0,13-1 0,-18 1 4,-1 0-1,1 0 1,0 0-1,0-1 0,0 1 1,-1-1-1,1-1 1,-1 1-1,0-1 0,0 0 1,0 0-1,0-1 0,0 1 1,-1-1-1,1 0 1,-1 0-1,0-1 0,0 1 1,-1-1-1,1 0 1,-1 0-1,0 0 0,0 0 1,3-12-1,-5 17-13,-1 0-1,0-1 1,0 1 0,0 0-1,0 0 1,0-1 0,0 1-1,0 0 1,0 0-1,0-1 1,0 1 0,0 0-1,0 0 1,0-1 0,0 1-1,0 0 1,0-1-1,0 1 1,0 0 0,0 0-1,0-1 1,-1 1 0,1 0-1,0 0 1,0 0 0,0-1-1,0 1 1,-1 0-1,1 0 1,0 0 0,0-1-1,0 1 1,-1 0 0,1 0-1,0 0 1,0 0-1,-1 0 1,1-1 0,0 1-1,0 0 1,-1 0 0,1 0-1,0 0 1,0 0-1,-1 0 1,-18 3-14,-15 13-19,30-12 82,0-1-1,0 1 1,1 0-1,-1 0 1,1 0 0,0 1-1,1-1 1,-1 1-1,1 0 1,0-1-1,0 1 1,0 0-1,1 0 1,-1 0 0,1 1-1,0 9 1,1-14-44,1 1 1,-1-1-1,1 0 1,0 0-1,-1 0 1,1 0 0,0 0-1,0 0 1,0 0-1,0 0 1,0 0-1,0 0 1,0-1 0,0 1-1,0 0 1,0-1-1,1 1 1,-1 0-1,0-1 1,0 0-1,0 1 1,1-1 0,-1 0-1,0 1 1,1-1-1,-1 0 1,0 0-1,1 0 1,-1 0 0,0-1-1,1 1 1,0 0-1,50-7-32,-28-5-217,-20 9 163,0 1 0,0 0-1,0-1 1,1 2 0,-1-1-1,1 0 1,-1 1 0,8-1-1,-12 6 48,0 0-1,0 0 0,0 0 1,-1 0-1,1 0 0,-1 0 0,-2 6 1,1-7 79,1 1 0,0-1 1,0 0-1,0 0 0,0 1 0,1-1 1,-1 0-1,1 1 0,0-1 0,0 0 1,0 1-1,0-1 0,0 1 0,2 3 1,-1-6-32,1 1 0,-1-1 0,1 1 1,-1-1-1,1 0 0,0 1 1,-1-1-1,1 0 0,0 0 0,0 0 1,0-1-1,0 1 0,0 0 1,0-1-1,0 1 0,0-1 0,0 0 1,0 1-1,0-1 0,0 0 1,0 0-1,0-1 0,4 1 0,-1-1-301,1 0 0,0 0-1,0 0 1,0 0 0,0-1-1,-1 0 1,1 0-1,8-5 1,19-19-9574,-30 20 4088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1.699"/>
    </inkml:context>
    <inkml:brush xml:id="br0">
      <inkml:brushProperty name="width" value="0.025" units="cm"/>
      <inkml:brushProperty name="height" value="0.025" units="cm"/>
    </inkml:brush>
  </inkml:definitions>
  <inkml:trace contextRef="#ctx0" brushRef="#br0">0 0 16015,'0'0'1890,"0"1"-1666,6 1-192,-2 1-2050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3.431"/>
    </inkml:context>
    <inkml:brush xml:id="br0">
      <inkml:brushProperty name="width" value="0.025" units="cm"/>
      <inkml:brushProperty name="height" value="0.025" units="cm"/>
    </inkml:brush>
  </inkml:definitions>
  <inkml:trace contextRef="#ctx0" brushRef="#br0">90 0 9929,'0'0'3177,"-3"9"-1282,-25 105 1134,-19 173-2166,38-244 1151,6-37 73,7-27-1411,5-13-645,2 0-1,2 0 0,23-45 0,-2 7-22,-19 34-8,-11 24 0,2 0 0,-1 0 0,2 0 0,0 1 0,1 0 0,0 0 0,14-16 0,-21 27-4,1 1 0,-1 0 1,1-1-1,-1 1 0,1 0 1,-1 0-1,1 0 0,0 0 1,0 0-1,-1 1 1,1-1-1,0 0 0,0 1 1,0 0-1,0-1 0,0 1 1,0 0-1,0 0 1,0 0-1,0 0 0,-1 0 1,1 0-1,0 1 0,0-1 1,0 0-1,0 1 0,0 0 1,0-1-1,-1 1 1,1 0-1,0 0 0,-1 0 1,1 0-1,-1 1 0,1-1 1,-1 0-1,1 0 1,-1 1-1,0-1 0,0 1 1,1 0-1,0 2 0,0-1-1,0-1-1,-1 1 0,1 0 1,-1 0-1,1 0 0,-1 0 0,0 0 1,0 1-1,0-1 0,-1 0 1,1 0-1,-1 1 0,0-1 1,0 0-1,0 1 0,0-1 1,-1 0-1,1 0 0,-1 1 0,0-1 1,0 0-1,0 0 0,0 0 1,-1 0-1,-1 3 0,-4 3 45,-2-1-1,1 0 0,-1 0 0,0-1 1,-1 0-1,1 0 0,-1-1 1,-1-1-1,1 1 0,-1-2 1,0 0-1,-14 4 0,17-6-378,1 0 1,0-1-1,0 0 0,-1-1 0,1 0 0,0 0 0,-10-1 0,24-1-8281,11 2 3913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4.507"/>
    </inkml:context>
    <inkml:brush xml:id="br0">
      <inkml:brushProperty name="width" value="0.025" units="cm"/>
      <inkml:brushProperty name="height" value="0.025" units="cm"/>
    </inkml:brush>
  </inkml:definitions>
  <inkml:trace contextRef="#ctx0" brushRef="#br0">172 200 6150,'0'0'4036,"1"-9"-753,0 5-3213,1-2 848,-1-1 0,0 1 1,0 0-1,-1-1 0,0 1 1,0-7-1,-1 12-758,1 0 0,0 0 1,0 0-1,0 0 0,-1 0 0,1 0 1,-1 0-1,1 0 0,-1 0 1,1 0-1,-1 0 0,1 1 0,-1-1 1,0 0-1,1 0 0,-1 1 1,0-1-1,0 0 0,1 1 0,-2-2 1,0 2-135,0 0 1,1-1 0,-1 1 0,0 0-1,0 0 1,1 0 0,-1 0 0,0 0 0,1 0-1,-1 0 1,0 1 0,0-1 0,1 0-1,-1 1 1,1 0 0,-4 1 0,-8 6 22,1 1 0,-1 0 0,2 0 0,-1 2 0,1-1 0,1 2 0,0-1 0,1 1 0,0 1 0,-11 20 0,19-33-42,1 1-1,0-1 1,-1 1 0,1-1 0,0 0-1,-1 1 1,1-1 0,0 1-1,-1-1 1,1 1 0,0-1-1,0 1 1,0-1 0,0 0 0,0 1-1,-1-1 1,1 1 0,0 0-1,0-1 1,0 1 0,0-1-1,0 1 1,0-1 0,0 1-1,1-1 1,-1 1 0,0-1 0,0 1-1,0-1 1,0 0 0,1 1-1,-1-1 1,1 1 0,16-2 111,30-19-30,-43 18-74,18-9-41,-13 6-39,1 0-1,-1 0 1,1 0-1,0 2 1,0-1 0,1 1-1,-1 1 1,1-1-1,0 2 1,14-1-1,-23 2 32,-1 0 0,0 1-1,0-1 1,0 1-1,0-1 1,0 1-1,0-1 1,0 1 0,0-1-1,0 1 1,0 0-1,0 0 1,-1-1-1,1 1 1,0 0 0,0 0-1,-1 0 1,1 0-1,-1 0 1,1 0 0,-1 0-1,1 0 1,-1 0-1,1 0 1,-1 2-1,5 35-616,-8-9 795,1-27 390,1-13 396,10-60-913,-8 72-46,-1 1 0,1 0 0,0-1 0,-1 1 0,1-1 0,0 1 0,0-1 0,0 1 0,0-1-1,0 0 1,0 1 0,0-1 0,1 0 0,-1 0 0,0 0 0,1 0 0,-1 0 0,1 0 0,-1 0-1,1 0 1,-1-1 0,1 1 0,0-1 0,-1 1 0,1-1 0,0 0 0,3 1 0,47 5 61,-39-6-32,-1-1 1,1 0-1,-1 0 0,0-2 1,14-3-1,-22 5 13,0-1 1,1 1-1,-1-1 1,0 0-1,0 0 0,0-1 1,0 1-1,-1-1 1,1 0-1,-1 0 0,1 0 1,-1 0-1,0-1 0,0 1 1,-1-1-1,1 0 1,2-5-1,-4 8-5,0 0 0,-1 0 0,1 0 0,-1 0 0,0 0 0,1 0 0,-1 0 0,0-1 0,0 1 0,1 0 0,-1 0 0,0 0 0,0 0 0,0 0 0,0 0 0,-1 0 0,1 0 0,0-2 0,-1 2-7,1 1 0,-1 0 0,1-1-1,0 1 1,-1 0 0,1-1 0,-1 1-1,1 0 1,-1 0 0,1-1 0,-1 1 0,1 0-1,-1 0 1,1 0 0,-1 0 0,0 0-1,1 0 1,-1 0 0,1 0 0,-1 0-1,1 0 1,-1 0 0,1 0 0,-1 0 0,0 1-1,-3 0-13,1 0 0,-1 0-1,1 0 1,0 1 0,0 0-1,-1 0 1,1 0 0,0 0-1,-4 4 1,-34 49-72,39-52 83,0 0 1,0 0-1,1 0 0,-1 0 0,1 0 0,0 0 0,0 1 0,0-1 0,1 0 0,-1 1 0,1-1 0,-1 0 0,1 1 0,0-1 0,1 0 0,-1 1 0,2 5 0,-2-8 4,1-1 0,0 1 0,0 0-1,0 0 1,0-1 0,0 1 0,0-1 0,0 1-1,0-1 1,0 1 0,0-1 0,0 1 0,0-1-1,0 0 1,0 0 0,0 0 0,1 0 0,-1 0 0,0 0-1,0 0 1,0 0 0,2 0 0,28-5 33,-19 1-43,0-1 0,0-1 0,0 0 0,0-1 0,-1 0-1,0-1 1,10-9 0,69-67-297,-65 59 287,0-2-1,38-55 1,-55 64-511,-19 24-20,-20 25 199,10-3 363,0 1-1,2 2 1,-15 32 0,26-47 70,1 0 1,1 1 0,0-1-1,2 2 1,-1-1-1,2 0 1,1 1 0,-1 18-1,3-37-76,0 1-1,0 0 0,0 0 1,1-1-1,-1 1 1,0 0-1,0 0 0,1 0 1,-1 0-1,0-1 1,0 1-1,1 0 1,-1 0-1,0 0 0,0 0 1,1 0-1,-1 0 1,0 0-1,1 0 1,-1 0-1,0 0 0,0 0 1,1 0-1,-1 0 1,0 0-1,1 0 0,-1 0 1,0 0-1,0 0 1,1 0-1,-1 0 1,0 0-1,0 1 0,1-1 1,-1 0-1,0 0 1,0 0-1,1 0 1,-1 1-1,0-1 0,0 0 1,0 0-1,1 0 1,-1 1-1,0-1 0,0 0 1,0 0-1,0 1 1,0-1-1,0 0 1,0 0-1,1 1 0,-1-1 1,0 0-1,0 1 1,0-1-1,0 0 1,0 0-1,0 1 0,0-1 1,0 0-1,0 1 1,0-1-1,-1 0 0,1 0 1,0 1-1,0-1 1,0 1-1,13-20 128,-10 8-123,0 0 0,-1 0 0,-1-1 0,0 1 0,0-1-1,-1 1 1,-1-1 0,0 1 0,0-1 0,-1 1 0,-1-1-1,-7-19 1,11 31-7,-1-1 1,0 1-1,0 0 0,0 0 0,0-1 0,0 1 0,1 0 0,-1 0 0,0 0 0,0-1 0,0 1 0,0 0 0,1 0 0,-1 0 1,0-1-1,0 1 0,1 0 0,-1 0 0,0 0 0,0 0 0,1 0 0,-1 0 0,0 0 0,0 0 0,1-1 0,-1 1 0,0 0 1,1 0-1,-1 0 0,0 0 0,0 0 0,1 1 0,-1-1 0,0 0 0,1 0 0,-1 0 0,0 0 0,0 0 0,1 0 0,-1 0 1,0 0-1,0 1 0,0-1 0,1 0 0,-1 0 0,0 0 0,0 1 0,1-1 0,26 9-236,-9-3-384,3-2-1940,-1-2 0,29 1 0,-13-3-2744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4.884"/>
    </inkml:context>
    <inkml:brush xml:id="br0">
      <inkml:brushProperty name="width" value="0.025" units="cm"/>
      <inkml:brushProperty name="height" value="0.025" units="cm"/>
    </inkml:brush>
  </inkml:definitions>
  <inkml:trace contextRef="#ctx0" brushRef="#br0">176 4 12300,'0'0'2941,"-9"-1"75,7 1-2923,-10-1 652,0 0 0,0 0-1,0 1 1,-19 3 0,27-2-635,-1 0-1,1 0 1,0 0 0,0 1 0,0-1-1,0 1 1,0 0 0,0 0-1,1 1 1,-1-1 0,1 1 0,-1 0-1,1-1 1,0 2 0,0-1-1,0 0 1,1 0 0,-1 1 0,-2 4-1,4-7-92,0 1-1,-1 0 1,1 1-1,0-1 1,0 0-1,0 0 0,0 1 1,0-1-1,0 0 1,1 1-1,-1-1 1,1 0-1,0 1 1,0-1-1,0 1 1,0-1-1,0 1 0,0-1 1,2 5-1,-1-5-2,1 0-1,0-1 0,0 0 1,0 1-1,0-1 0,0 0 1,0 0-1,0 0 0,0 0 0,0 0 1,0 0-1,1-1 0,-1 1 1,0-1-1,0 1 0,1-1 1,-1 0-1,0 0 0,1 0 1,4-1-1,-4 1 1,1 0 0,0-1 1,-1 0-1,1 1 0,0-1 0,-1 0 1,1-1-1,-1 1 0,0-1 0,1 1 0,-1-1 1,0 0-1,0 0 0,0 0 0,0-1 1,0 1-1,-1-1 0,1 0 0,-1 1 1,0-1-1,1 0 0,-1-1 0,-1 1 1,1 0-1,0 0 0,-1-1 0,0 1 0,1-1 1,-1 1-1,-1-1 0,1 0 0,0 1 1,-1-1-1,0 0 0,0-5 0,-1 8-248,1 0 0,-1 0 0,0-1 0,0 1 1,1 0-1,-1 0 0,0 0 0,0 0 0,0 0 0,0 0 0,0 0 0,-1 0 0,1 0 0,0 1 0,0-1 0,-1 0 0,1 1 0,0-1 0,-1 1 0,1-1 0,0 1 0,-1 0 0,1 0 0,0-1 0,-1 1 0,-2 0 0,-6-2-4200,-1-2-4342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5.355"/>
    </inkml:context>
    <inkml:brush xml:id="br0">
      <inkml:brushProperty name="width" value="0.025" units="cm"/>
      <inkml:brushProperty name="height" value="0.025" units="cm"/>
    </inkml:brush>
  </inkml:definitions>
  <inkml:trace contextRef="#ctx0" brushRef="#br0">0 18 6342,'0'0'19474,"64"-5"-19345,-33 5-194,5 0-1216,-1 0-1185,1-3-2339,-1-7-3170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5.985"/>
    </inkml:context>
    <inkml:brush xml:id="br0">
      <inkml:brushProperty name="width" value="0.025" units="cm"/>
      <inkml:brushProperty name="height" value="0.025" units="cm"/>
    </inkml:brush>
  </inkml:definitions>
  <inkml:trace contextRef="#ctx0" brushRef="#br0">1 294 9449,'0'0'10207,"11"7"-8590,-4-2-1289,-5-3-247,0 0 0,0 0 0,0 0 0,0-1 0,0 1 0,1-1 0,-1 1 0,1-1 0,-1 0 0,1 0 0,0 0 0,-1 0-1,1-1 1,0 1 0,0-1 0,-1 1 0,1-1 0,0 0 0,0 0 0,-1 0 0,1-1 0,0 1 0,0-1 0,-1 1 0,1-1 0,0 0 0,3-2 0,10-6 121,-1 0-1,0-1 1,-1-1 0,0-1-1,-1 0 1,-1 0 0,1-1-1,16-25 1,-28 38-237,-1-1 0,1 0 0,-1 0 0,1 1 0,-1-1 0,1 0-1,-1 0 1,0 0 0,1 1 0,-1-1 0,0 0 0,0 0 0,1 0 0,-1 0 0,0 0 0,0 1 0,0-1 0,0 0 0,0 0-1,0 0 1,0 0 0,-1 0 0,1 0 0,-1-1 0,1 2-30,-1 0 0,0-1 0,0 1 0,1 0 0,-1 0-1,0 0 1,0 0 0,0 0 0,1 0 0,-1 0 0,0 0 0,0 0 0,0 0 0,1 0 0,-1 0-1,0 0 1,0 1 0,0-1 0,1 0 0,-2 1 0,-39 23-1684,30-14 1752,0 1-1,0 1 1,1 0 0,1 0-1,0 1 1,1 0 0,0 0-1,1 1 1,1 0 0,0 1-1,-5 18 1,11-32 6,0 0 0,0-1 0,0 1 0,-1 0 0,1 0 0,0 0 0,0 0 0,0 0 0,0 0 0,0 0 0,1 0 0,-1 0 0,0 0 0,0 0 0,1 0 0,-1 0 0,0 0 0,1-1 0,-1 1 0,1 0 0,-1 0 0,1 0 0,0-1 0,-1 1 0,1 0 0,0 0 0,-1-1 0,1 1 0,0-1 0,0 1 0,0-1 0,1 2 0,1-2 22,0 1 1,0-1-1,0 0 1,0 0-1,0 0 1,0 0-1,0 0 1,0-1-1,0 1 1,5-3-1,6-2 82,-1 0 0,0 0 0,24-15-1,5-11-187,-2-1-1,-1-2 1,-1-2-1,-2-2 1,-2-1-1,50-72 1,-68 78-1342,-16 33 1400,0 0 0,0-1 0,0 1 0,0 0 0,0 0 0,0 0 0,0 0 0,0 0 0,0 0 0,0-1 0,0 1 0,0 0 0,0 0 0,0 0 1,0 0-1,0 0 0,0-1 0,0 1 0,0 0 0,0 0 0,0 0 0,0 0 0,0 0 0,0 0 0,0-1 0,0 1 0,0 0 0,0 0 0,-1 0 0,1 0 0,0 0 0,0 0 0,0 0 0,0 0 0,0 0 0,0-1 0,0 1 0,0 0 0,-1 0 0,1 0 0,0 0 0,0 0 0,0 0 0,0 0 0,0 0 0,0 0 0,-1 0 0,1 0 0,0 0 0,0 0 0,0 0 0,0 0 0,0 0 0,-1 0 0,1 0 0,0 0 0,-17 12-145,-7 13 443,0 1 0,2 2 0,1 0-1,1 0 1,-18 37 0,-73 165 1767,74-148-2289,15-30 176,16-36-2668,16-36-6539,1-4 4515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6.727"/>
    </inkml:context>
    <inkml:brush xml:id="br0">
      <inkml:brushProperty name="width" value="0.025" units="cm"/>
      <inkml:brushProperty name="height" value="0.025" units="cm"/>
    </inkml:brush>
  </inkml:definitions>
  <inkml:trace contextRef="#ctx0" brushRef="#br0">0 290 4356,'0'0'15247,"12"-5"-13539,35-21-1087,-2-1 1,-1-3-1,-1-1 1,-2-2 0,-1-2-1,55-62 1,-91 92-2044,-8 7 435,-18 19-28,-31 37 429,-13 27 1353,-81 135-1,138-193-848,9-27 71,0 0 1,0 0 0,0 1-1,0-1 1,0 0-1,0 1 1,0-1-1,0 0 1,1 1 0,-1-1-1,0 0 1,0 0-1,0 1 1,0-1 0,1 0-1,-1 0 1,0 1-1,0-1 1,0 0-1,1 0 1,-1 0 0,0 1-1,1-1 1,-1 0-1,0 0 1,0 0 0,1 0-1,-1 0 1,0 0-1,1 0 1,-1 0-1,0 1 1,0-1 0,1 0-1,-1 0 1,0 0-1,1 0 1,-1 0 0,1-1-1,2 0-11,0 0 0,0 0 0,0 0 0,0 0 0,0-1 0,0 0 0,-1 1 0,1-1 0,0 0 0,-1-1 0,0 1 0,4-4 0,56-68-224,49-51 348,-111 139-141,-7 17 57,5-23-24,2-7 11,-1 0 0,1 0 0,-1 0 0,1 0 0,-1 1 0,1-1 1,0 0-1,0 0 0,-1 0 0,1 1 0,0-1 0,0 0 0,0 0 0,1 0 0,-1 1 0,0-1 0,0 0 0,1 0 0,-1 0 1,0 0-1,1 0 0,-1 1 0,1-1 0,0 0 0,-1 0 0,1 0 0,0 0 0,-1 0 0,1-1 0,0 1 0,0 0 0,0 0 1,0 0-1,0-1 0,0 1 0,2 0 0,0-1 26,1 0-1,-1 0 1,0 0 0,1 0-1,-1-1 1,1 0 0,-1 1 0,1-1-1,-1 0 1,0-1 0,0 1 0,4-3-1,19-9 9,-18 8-105,0 0 1,0 1 0,1 0-1,-1 1 1,1 0 0,-1 0-1,1 1 1,15-2-1,-22 17 1119,-2-13-1027,0 1 1,-1 0-1,1-1 1,0 1-1,0 0 1,0-1 0,0 1-1,-1 0 1,1-1-1,0 1 1,0 0-1,0 0 1,0-1-1,1 1 1,-1 0-1,0 0 1,0-1-1,0 1 1,1 0-1,-1-1 1,0 1-1,0 0 1,1-1-1,-1 1 1,1-1 0,-1 1-1,1 0 1,-1-1-1,1 1 1,-1-1-1,1 1 1,-1-1-1,1 0 1,-1 1-1,1-1 1,1 1-1,2-1-205,10 0-864,-7-4-6063,-1-2-2492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7.782"/>
    </inkml:context>
    <inkml:brush xml:id="br0">
      <inkml:brushProperty name="width" value="0.025" units="cm"/>
      <inkml:brushProperty name="height" value="0.025" units="cm"/>
    </inkml:brush>
  </inkml:definitions>
  <inkml:trace contextRef="#ctx0" brushRef="#br0">0 116 16303,'0'0'4159,"3"-9"-2285,-2 5-1796,0 0 1,1 0-1,0 0 0,0 0 1,0 0-1,0 0 0,1 1 1,-1-1-1,1 1 0,0-1 1,0 1-1,0 0 1,1 0-1,-1 1 0,1-1 1,-1 1-1,1-1 0,0 1 1,0 0-1,0 1 1,0-1-1,0 1 0,1 0 1,4-1-1,33-9 107,0 3 1,1 1-1,-1 3 0,1 1 1,0 2-1,62 6 0,-94-3-189,0 0 0,-1 0 0,1 1 0,0 0-1,-1 1 1,17 8 0,-25-11-4,0 0 1,0 0-1,-1 0 0,1 1 0,0-1 1,-1 0-1,1 1 0,-1-1 0,1 1 0,-1-1 1,0 1-1,0 0 0,0-1 0,0 1 1,0 0-1,0 0 0,1 3 0,-2-3 7,0-1 1,-1 1-1,1 0 0,0 0 1,-1 0-1,1-1 0,-1 1 0,1 0 1,-1 0-1,0-1 0,0 1 0,0 0 1,0-1-1,0 1 0,0-1 0,0 0 1,-1 1-1,1-1 0,0 0 0,-1 1 1,1-1-1,-1 0 0,-2 1 0,-13 9 111,0-1-1,-1 0 1,-26 9-1,24-11-38,1 1 0,-34 21 1,53-30-102,-1 0 0,1 1 1,-1-1-1,1 0 0,-1 0 1,1 1-1,-1-1 0,1 0 1,-1 1-1,1-1 0,-1 1 0,1-1 1,0 1-1,-1-1 0,1 1 1,0-1-1,-1 1 0,1-1 1,0 1-1,0-1 0,-1 1 1,1-1-1,0 1 0,0-1 1,0 1-1,0 0 0,0-1 1,0 1-1,0-1 0,0 1 0,0 0 1,0-1-1,0 1 0,0-1 1,0 1-1,1 0 0,-1-1 1,0 1-1,0-1 0,1 1 1,-1-1-1,0 1 0,1-1 1,-1 1-1,0-1 0,1 1 1,-1-1-1,1 0 0,-1 1 1,0-1-1,1 0 0,-1 1 0,1-1 1,0 0-1,-1 1 0,1-1 1,-1 0-1,1 0 0,-1 0 1,1 0-1,0 0 0,-1 1 1,1-1-1,-1 0 0,2 0 1,48 11-586,-42-10 509,7 1 67,0 1 1,0 0-1,-1 1 1,0 1 0,1 0-1,-2 1 1,1 0-1,-1 1 1,19 14-1,-30-20 36,0 0 0,-1 0-1,1 1 1,-1-1-1,1 0 1,-1 1 0,0 0-1,0-1 1,0 1-1,0 0 1,0-1 0,0 1-1,0 0 1,0 0 0,-1 0-1,1 0 1,-1 0-1,1 0 1,-1 0 0,0 0-1,0 0 1,0 0-1,0 0 1,0 2 0,-1-1 78,-1-1 0,1 1 1,0 0-1,-1-1 0,1 0 1,-1 1-1,0-1 0,0 0 1,0 0-1,0 0 1,0 0-1,-1 0 0,1 0 1,-4 2-1,-10 4 374,0 0-1,0-1 1,-1 0-1,-18 3 1,-13 2 363,-1-2 0,0-2 0,-94 2 0,80-8-4925,0-2-4653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060"/>
    </inkml:context>
    <inkml:brush xml:id="br0">
      <inkml:brushProperty name="width" value="0.025" units="cm"/>
      <inkml:brushProperty name="height" value="0.025" units="cm"/>
    </inkml:brush>
  </inkml:definitions>
  <inkml:trace contextRef="#ctx0" brushRef="#br0">0 21 13645,'0'0'7917,"11"-4"-6908,-1 0-1116,1 1 1,-1 0 0,0 1-1,1 0 1,-1 1-1,1 0 1,0 0 0,-1 2-1,1-1 1,0 1-1,-1 1 1,1-1 0,13 6-1,-19-6-371,0 1-1,0 0 1,-1 1-1,1-1 1,0 1-1,-1 0 0,0 0 1,0 0-1,0 1 1,0-1-1,4 6 1,-7-7 428,0-1 1,0 1 0,0 0-1,0-1 1,0 1 0,0 0-1,-1-1 1,1 1 0,-1 0-1,0 0 1,1 0 0,-1-1-1,0 1 1,0 3 0,-1-3 249,1 1 0,-1-1 1,1 0-1,-1 0 0,0 1 1,0-1-1,0 0 0,0 0 1,-1 0-1,1 0 0,0 0 1,-1 0-1,-3 3 0,-6 6 293,-1 1 191,0 0 1,0 1 0,1 1 0,1-1 0,-16 28 0,26-40-653,-1-1 1,1 1-1,-1 0 1,1 0-1,0 0 1,-1-1-1,1 1 1,0 0-1,-1 0 1,1 0-1,0 0 1,0 0-1,0 0 1,0 0-1,0 0 1,0-1-1,0 1 1,0 0-1,0 0 1,0 0-1,1 0 1,-1 0-1,0 0 1,1 0-1,-1-1 1,1 1-1,-1 0 1,0 0-1,1 0 1,0-1-1,-1 1 1,1 0-1,-1-1 1,1 1-1,0 0 1,0-1-1,-1 1 1,1-1-1,0 1 1,0-1-1,0 0 1,-1 1-1,2-1 0,42 5-1800,-37-6 447,-2 0-3516,-4-4-3592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420"/>
    </inkml:context>
    <inkml:brush xml:id="br0">
      <inkml:brushProperty name="width" value="0.025" units="cm"/>
      <inkml:brushProperty name="height" value="0.025" units="cm"/>
    </inkml:brush>
  </inkml:definitions>
  <inkml:trace contextRef="#ctx0" brushRef="#br0">0 126 5285,'0'0'9865,"8"0"-7457,71 3 1434,-56-3-5405,0-2-1,-1 0 1,30-7-1,-40 6 955,-1 0 0,0-1 0,1 0 0,-2-1 0,1 0 0,-1-1 1,1 0-1,9-8 0,-12 7 1354,0 0 0,-1-1 1,0 1-1,0-2 1,-1 1-1,7-11 0,-21 25 3769,-9 9-4223,7-2 64,1 0 0,1 0-1,0 1 1,1 0 0,1 1 0,0 0 0,1-1-1,0 2 1,1-1 0,1 1 0,0-1 0,0 19-1,3-34-412,0 1-1,0-1 0,0 0 1,0 0-1,0 0 1,0 0-1,0 0 0,0 1 1,0-1-1,0 0 0,0 0 1,0 0-1,0 0 0,0 0 1,0 1-1,0-1 1,0 0-1,0 0 0,0 0 1,0 0-1,0 0 0,0 1 1,0-1-1,0 0 1,0 0-1,0 0 0,0 0 1,0 0-1,1 0 0,-1 1 1,0-1-1,0 0 1,0 0-1,0 0 0,0 0 1,0 0-1,1 0 0,-1 0 1,0 0-1,0 0 0,0 0 1,0 0-1,0 1 1,0-1-1,1 0 0,-1 0 1,0 0-1,0 0 0,0 0 1,0 0-1,1 0 1,-1 0-1,0 0 0,0 0 1,0-1-1,0 1 0,1 0 1,5-1-5339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7.974"/>
    </inkml:context>
    <inkml:brush xml:id="br0">
      <inkml:brushProperty name="width" value="0.025" units="cm"/>
      <inkml:brushProperty name="height" value="0.025" units="cm"/>
    </inkml:brush>
  </inkml:definitions>
  <inkml:trace contextRef="#ctx0" brushRef="#br0">0 134 13581,'0'0'11451,"8"3"-11286,-3 0-141,1-1-1,0-1 1,0 1 0,0-1-1,0 0 1,0 0 0,7 0-1,-11-1-32,0-1-1,-1 1 1,1 0 0,0 0-1,0-1 1,-1 1-1,1-1 1,0 1 0,-1-1-1,1 0 1,-1 0-1,1 0 1,-1 0 0,1 0-1,-1 0 1,0 0-1,1 0 1,-1 0 0,0-1-1,0 1 1,0 0-1,0-1 1,0 1 0,0-1-1,0 1 1,-1-1-1,1 0 1,0 1 0,-1-1-1,1 0 1,-1 1-1,0-1 1,0 0 0,1 0-1,-2-2 1,2 2-53,-1 1 1,0 0 0,0-1 0,0 1 0,0-1-1,0 1 1,0 0 0,0-1 0,0 1-1,0-1 1,-1 1 0,1 0 0,-1-1 0,1 1-1,-1 0 1,1 0 0,-1-1 0,0 1-1,0 0 1,-1-2 0,1 3 1,0 0-1,1-1 1,-1 1-1,0 0 1,0 0 0,0-1-1,0 1 1,0 0-1,0 0 1,0 0 0,0 0-1,0 0 1,0 0 0,1 1-1,-1-1 1,0 0-1,0 0 1,0 1 0,0-1-1,0 0 1,0 1-1,-1 0 1,-2 2 3,-1 0 0,1 0 0,0 0 0,0 1 0,0-1-1,1 1 1,-1 0 0,1 0 0,-5 8 0,7-11 117,0 1 1,0 0-1,0-1 1,0 1-1,0 0 1,1 0-1,-1 0 1,1-1 0,0 1-1,-1 0 1,1 0-1,0 0 1,0 0-1,0 0 1,0 2-1,1-3-17,-1 0 0,1 0 0,-1 0-1,1-1 1,-1 1 0,1 0 0,-1 0 0,1-1 0,-1 1 0,1 0-1,0-1 1,0 1 0,-1-1 0,1 1 0,0-1 0,0 1 0,0-1-1,-1 0 1,1 1 0,0-1 0,0 0 0,1 1 0,6 0 92,1 0 1,-1-1 0,0 0-1,1-1 1,13-1-1,-19 1-174,28-5 73,-26 4-80,1 0-1,0 1 1,0 0-1,0 0 1,0 0-1,0 1 1,0 0 0,-1 0-1,1 0 1,0 1-1,10 2 1,-15-2 20,0 0 1,0 0 0,0 0 0,0 0-1,0 0 1,-1 0 0,1 0-1,0 0 1,0 1 0,-1-1-1,1 0 1,-1 0 0,1 1 0,-1-1-1,0 1 1,1-1 0,-1 0-1,0 1 1,0-1 0,0 1 0,0-1-1,0 0 1,0 2 0,4 20-339,-3-22 337,0-1-1,0 1 1,0 0-1,0-1 0,0 0 1,0 1-1,0-1 1,0 0-1,1 1 1,-1-1-1,0 0 1,0 0-1,0 0 0,0 0 1,0 0-1,0 0 1,1 0-1,-1-1 1,0 1-1,0 0 1,0-1-1,0 1 0,0 0 1,0-1-1,1 0 1,6-3-395,-1 0 0,1 0 1,-1-1-1,0 0 0,-1 0 0,1 0 1,7-10-1,41-47-3806,-3-4-630,-24 33-454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8.474"/>
    </inkml:context>
    <inkml:brush xml:id="br0">
      <inkml:brushProperty name="width" value="0.025" units="cm"/>
      <inkml:brushProperty name="height" value="0.025" units="cm"/>
    </inkml:brush>
  </inkml:definitions>
  <inkml:trace contextRef="#ctx0" brushRef="#br0">92 0 9513,'0'0'2557,"-7"11"-865,-7 13-688,0 0 0,2 1-1,1 0 1,-13 44-1,14-10-645,11-59-348,-1 0 0,0 1 0,0-1 0,0 0 0,0 0 0,0 1 0,1-1 0,-1 0 0,0 0 0,0 0 0,0 1 0,1-1 0,-1 0 0,0 0 0,0 0 0,0 0 0,1 0 0,-1 1 0,0-1 0,0 0 0,1 0 0,-1 0 0,0 0 0,0 0 0,1 0 1,-1 0-1,0 0 0,1 0 0,-1 0 0,0 0 0,0 0 0,1 0 0,-1 0 0,0 0 0,0 0 0,1 0 0,-1 0 0,0-1 0,0 1 0,1 0 0,-1 0 0,0 0 0,0 0 0,1-1 0,-1 1 0,0 0 0,0 0 0,0 0 0,0-1 0,1 1 0,-1 0 0,14-10 19,-9 4-89,0 0-1,0 0 1,0 0 0,-1-1-1,0 0 1,0 1-1,-1-2 1,0 1 0,0 0-1,-1 0 1,0-1 0,2-10-1,-13 57 648,9-37-508,-1 0-1,1 0 0,0 0 0,1 0 0,-1 0 0,0 0 1,0 0-1,1 0 0,0 0 0,-1-1 0,1 1 0,0 0 1,0 0-1,-1 0 0,1-1 0,1 1 0,-1-1 0,0 1 1,0-1-1,1 1 0,2 2 0,0-3 143,-1 1 1,1-1-1,0 1 0,-1-1 0,1 0 1,0-1-1,0 1 0,0-1 0,0 0 0,6 0 1,-3 0-185,0-1 1,0 0 0,0 0 0,-1-1-1,1 1 1,-1-2 0,1 1 0,-1-1-1,0 0 1,0 0 0,0 0 0,0-1-1,8-6 1,-17 12-572,-34 34-144,36-35 734,0 1 0,0-1 0,0 0 0,0 0 0,0 1 0,0-1 0,0 1 0,0-1 0,0 1 0,1-1 0,-1 1 0,0-1 0,1 1 0,0 0 0,-1-1 0,1 1-1,0 0 1,0-1 0,0 1 0,0 0 0,0-1 0,0 1 0,0 0 0,1-1 0,-1 1 0,0-1 0,1 1 0,0 2 0,5-3 88,-1 1 1,0-1-1,0 0 0,1-1 0,-1 1 0,1-1 0,-1 0 0,0 0 0,1-1 1,-1 1-1,6-2 0,14-4-666,0-1 0,-1-1 0,34-15 1,-58 22 331,0 1 0,0 0 0,1 0 0,-1 0 0,0-1 0,0 1 0,0 0 0,1 0 0,-1-1 0,0 1 1,0 0-1,0 0 0,0-1 0,0 1 0,0 0 0,0 0 0,0-1 0,0 1 0,0 0 0,0-1 0,0 1 1,0 0-1,0 0 0,0-1 0,0 1 0,0 0 0,0-1 0,0 1 0,0 0 0,0 0 0,0-1 0,0 1 0,0 0 1,-1 0-1,1-1 0,0 1 0,0 0 0,0 0 0,-1-1 0,-10-6-5997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8.855"/>
    </inkml:context>
    <inkml:brush xml:id="br0">
      <inkml:brushProperty name="width" value="0.025" units="cm"/>
      <inkml:brushProperty name="height" value="0.025" units="cm"/>
    </inkml:brush>
  </inkml:definitions>
  <inkml:trace contextRef="#ctx0" brushRef="#br0">0 1 16464,'0'0'2658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9.562"/>
    </inkml:context>
    <inkml:brush xml:id="br0">
      <inkml:brushProperty name="width" value="0.025" units="cm"/>
      <inkml:brushProperty name="height" value="0.025" units="cm"/>
    </inkml:brush>
  </inkml:definitions>
  <inkml:trace contextRef="#ctx0" brushRef="#br0">196 0 6758,'0'0'12215,"-3"13"-11431,-2 5-674,-1 0 0,0-1 0,-2 0 0,0 0-1,-1-1 1,-20 28 0,14-24-70,-3 4 66,0-1 0,-2 0 0,-30 27 1,76-73-2149,-2-1 0,0 0 0,38-53 0,16-38 1294,-70 108 2372,-6 19-437,-6 19-202,-14 31 528,9-36-563,2 1 0,0-1-1,2 1 1,-4 48 0,11-63-1167,1-20-1839,-2 4 1807,-1 1 1,1 0-1,-1 0 0,0-1 1,0 1-1,0 0 0,0-1 1,-2-5-1,-9-14 280,0 0 0,-15-21 1,15 25 760,12 15 2297,10 7-2464,12 8-666,-15-7-47,0 0 0,1 0 0,-1-1 0,1-1 0,0 1 0,0-1 0,0-1 0,0 0 0,0 0 0,0 0 0,13-2 0,-16 0-821,1 1 1,0-1-1,-1 0 0,1-1 1,-1 0-1,1 0 0,-1 0 0,0-1 1,11-6-1,7-9-6260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49.907"/>
    </inkml:context>
    <inkml:brush xml:id="br0">
      <inkml:brushProperty name="width" value="0.025" units="cm"/>
      <inkml:brushProperty name="height" value="0.025" units="cm"/>
    </inkml:brush>
  </inkml:definitions>
  <inkml:trace contextRef="#ctx0" brushRef="#br0">55 0 6470,'-4'10'2584,"-7"19"-807,1 1-1,2 1 1,1-1 0,1 1 0,-2 56 0,8-86-1765,0-1 0,0 1 0,0-1-1,0 1 1,0 0 0,0-1 0,0 1 0,0-1 0,0 1 0,0 0 0,0-1 0,0 1 0,1-1 0,-1 1 0,0-1 0,1 1 0,-1-1 0,0 1 0,1-1 0,-1 1 0,0-1 0,1 1 0,-1-1-1,1 0 1,-1 1 0,1-1 0,-1 0 0,1 1 0,-1-1 0,1 0 0,0 1 0,20-5 691,17-23 347,-13 0-894,30-42 0,-47 57-325,0 0 0,-1-1 0,0 0 0,-1 0 1,0 0-1,5-22 0,-17 57-215,-1 0 0,-16 32 0,16-40 412,0 0-1,2 1 1,-1 0 0,2 1 0,0-1 0,1 1 0,-3 27 0,6-42-112,0 0 0,0 0 1,0-1-1,0 1 0,0 0 1,0 0-1,0 0 0,0 0 0,1 0 1,-1 0-1,0 0 0,1 0 0,-1 0 1,0-1-1,1 1 0,-1 0 0,1 0 1,0-1-1,-1 1 0,1 0 0,-1 0 1,1-1-1,0 1 0,0-1 0,-1 1 1,2 0-1,25 0-4093,-9-4 301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240"/>
    </inkml:context>
    <inkml:brush xml:id="br0">
      <inkml:brushProperty name="width" value="0.025" units="cm"/>
      <inkml:brushProperty name="height" value="0.025" units="cm"/>
    </inkml:brush>
  </inkml:definitions>
  <inkml:trace contextRef="#ctx0" brushRef="#br0">135 1 673,'0'0'12497,"-11"7"-10773,-5 3-986,1 1 1,0 0-1,-14 16 1,24-23-503,1 1 0,-1 0 0,1 0 0,0 0 0,1 0 0,0 0 1,-1 1-1,1-1 0,1 1 0,-1 0 0,1 0 0,0 0 0,1 0 1,-1 0-1,0 10 0,2-16-217,0 1-1,0-1 1,1 1 0,-1-1 0,0 0-1,0 1 1,0-1 0,0 1 0,0-1 0,1 0-1,-1 1 1,0-1 0,0 1 0,0-1 0,1 0-1,-1 1 1,0-1 0,1 0 0,-1 0-1,0 1 1,1-1 0,-1 0 0,0 0 0,1 1-1,-1-1 1,1 0 0,-1 0 0,0 0 0,1 0-1,-1 1 1,1-1 0,-1 0 0,0 0-1,1 0 1,22-2 928,17-13 241,-31 8-1106,0 0 0,-1 0 0,0-1 0,10-11 0,-15 16-136,-1-1 1,1 1-1,-1 0 0,0-1 1,0 1-1,0-1 0,-1 0 1,1 0-1,-1 1 0,0-1 1,0 0-1,0 0 0,0 0 1,-1 0-1,0-5 0,0 7-141,-1 1 1,0 0-1,0-1 0,0 1 0,0 0 0,0 0 0,0 0 0,0 0 0,-1 0 0,1 0 0,0 0 0,-1 0 1,1 0-1,0 0 0,-1 1 0,1-1 0,-1 1 0,1-1 0,-1 1 0,0-1 0,1 1 0,-1 0 1,1 0-1,-1 0 0,1 0 0,-1 0 0,0 0 0,1 0 0,-4 1 0,1-1-668,-1 1-1,0-1 0,0 1 1,0 0-1,0 0 1,1 0-1,-1 1 0,1-1 1,-6 4-1,3 1-3817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618"/>
    </inkml:context>
    <inkml:brush xml:id="br0">
      <inkml:brushProperty name="width" value="0.025" units="cm"/>
      <inkml:brushProperty name="height" value="0.025" units="cm"/>
    </inkml:brush>
  </inkml:definitions>
  <inkml:trace contextRef="#ctx0" brushRef="#br0">128 0 12684,'0'0'7153,"-6"10"-6261,-15 25-297,2 1 0,1 1 1,2 0-1,1 2 0,-17 72 0,32-110-589,0-1 0,0 1 0,0-1 0,0 1 0,0-1 0,0 1 0,0-1 0,0 1 0,0-1 0,0 1 0,0-1 0,0 1-1,0-1 1,0 1 0,1-1 0,-1 1 0,0-1 0,0 1 0,0-1 0,1 1 0,-1-1 0,0 0 0,1 1 0,-1-1 0,0 1 0,1-1 0,-1 0 0,0 1-1,1-1 1,-1 0 0,1 0 0,0 1 0,19-1 548,23-17 325,-27 8-968,19-9 811,34-24 0,-23 3-1618,-41 33 191,0 1-1,-1-1 0,0 0 1,0 0-1,6-11 0,-5 0-5000,-4 1-2478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0.960"/>
    </inkml:context>
    <inkml:brush xml:id="br0">
      <inkml:brushProperty name="width" value="0.025" units="cm"/>
      <inkml:brushProperty name="height" value="0.025" units="cm"/>
    </inkml:brush>
  </inkml:definitions>
  <inkml:trace contextRef="#ctx0" brushRef="#br0">17 1 11627,'0'0'6694,"-16"54"-4452,16-38-864,0 0-577,0-3-481,7 0-288,6-4-96,2-5-1025,2-4-865,2 0-1249,-1-7-1089,1-9-3748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056"/>
    </inkml:context>
    <inkml:brush xml:id="br0">
      <inkml:brushProperty name="width" value="0.025" units="cm"/>
      <inkml:brushProperty name="height" value="0.025" units="cm"/>
    </inkml:brush>
  </inkml:definitions>
  <inkml:trace contextRef="#ctx0" brushRef="#br0">0 2072 5285,'0'0'11915,"7"-10"-11616,29-38-184,3 2-1,70-65 1,-22 25-80,115-128-178,387-392-849,52 52 878,-471 428 141,254-144-1,-421 270-785,-15 10 164,-24 14-3506,1-6-4083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1.478"/>
    </inkml:context>
    <inkml:brush xml:id="br0">
      <inkml:brushProperty name="width" value="0.025" units="cm"/>
      <inkml:brushProperty name="height" value="0.025" units="cm"/>
    </inkml:brush>
  </inkml:definitions>
  <inkml:trace contextRef="#ctx0" brushRef="#br0">107 172 8456,'0'0'2344,"-7"4"-401,-5 4-1271,2-1 0,-1 2 0,-17 17 1,24-22-395,0 0 1,1 0 0,-1 0 0,1 1-1,0-1 1,1 1 0,-1 0 0,1 0 0,0 0-1,0 0 1,0 0 0,1 0 0,0 1-1,-1 8 1,2-13-246,1-1-1,-1 1 1,1 0-1,-1-1 1,1 1-1,-1-1 1,1 1-1,-1-1 1,1 0 0,0 1-1,-1-1 1,1 0-1,0 1 1,-1-1-1,1 0 1,0 0-1,-1 0 1,1 0-1,0 1 1,0-1-1,-1 0 1,1 0-1,0 0 1,0 0-1,-1-1 1,1 1-1,0 0 1,-1 0 0,1 0-1,0-1 1,1 1-1,26-8 950,-15-1-924,0 0-1,-1 0 0,0-1 0,17-20 0,9-7-4170,-43 51 761,-6 16 3949,8-23-336,0 1 0,0 0 0,0-1 0,1 1 0,1 0 0,-1 1 0,0 9 0,2-17-250,1-1 1,-1 1-1,0-1 1,0 1 0,0-1-1,1 1 1,-1-1 0,0 1-1,1-1 1,-1 0 0,0 1-1,1-1 1,-1 1-1,0-1 1,1 0 0,-1 1-1,1-1 1,-1 0 0,1 0-1,-1 1 1,1-1 0,-1 0-1,1 0 1,-1 0 0,1 0-1,-1 0 1,1 1-1,-1-1 1,1 0 0,-1 0-1,1 0 1,0 0 0,-1 0-1,1-1 1,-1 1 0,1 0-1,-1 0 1,1 0-1,-1 0 1,1-1 0,-1 1-1,1 0 1,26-11 150,-9-1-447,-2-1 1,0-1 0,0-1-1,-1 0 1,-1 0 0,-1-2 0,0 1-1,-1-2 1,-1 0 0,0 0 0,-1-1-1,-2 0 1,0-1 0,-1 0-1,9-37 1,-16 57 292,0 0 0,0 0 0,0 0 1,0 0-1,0-1 0,0 1 0,1 0 0,-1 0 0,0 0 0,0 0 0,0 0 0,0 0 0,0-1 0,0 1 0,0 0 0,0 0 0,0 0 1,0 0-1,0-1 0,0 1 0,1 0 0,-1 0 0,0 0 0,0 0 0,0-1 0,0 1 0,-1 0 0,1 0 0,0 0 0,0-1 1,0 1-1,0 0 0,0 0 0,0 0 0,0 0 0,0 0 0,0-1 0,0 1 0,0 0 0,0 0 0,-1 0 0,1 0 0,0 0 0,0 0 1,0-1-1,0 1 0,0 0 0,-1 0 0,1 0 0,0 0 0,0 0 0,0 0 0,0 0 0,-1 0 0,1 0 0,0 0 0,0 0 0,0 0 1,0 0-1,-1 0 0,1 0 0,0 0 0,-11 12 310,-11 23 270,10-11 170,1 0 0,1 0 0,1 1 0,1 0 0,2 1 0,0 0 0,2 0 0,-2 28 0,6-54-753,0 0 0,0 1 0,0-1-1,0 0 1,0 0 0,0 0 0,-1 1 0,1-1-1,0 0 1,0 0 0,0 1 0,0-1 0,0 0-1,0 0 1,0 1 0,0-1 0,0 0-1,1 0 1,-1 0 0,0 1 0,0-1 0,0 0-1,0 0 1,0 0 0,0 1 0,0-1 0,0 0-1,1 0 1,-1 0 0,0 1 0,0-1-1,0 0 1,0 0 0,1 0 0,-1 0 0,0 0-1,0 1 1,0-1 0,1 0 0,-1 0 0,0 0-1,0 0 1,0 0 0,1 0 0,-1 0-1,0 0 1,10-10 110,6-20-38,-3-75-19,-13 103-148,6 35-321,-5-31 420,0 0 0,1 1 1,-1-1-1,1 0 0,0 0 1,-1 0-1,1 0 0,0 0 1,0 0-1,0 0 1,1-1-1,-1 1 0,0-1 1,1 1-1,-1-1 0,0 0 1,1 0-1,0 0 0,2 0 1,1 0 43,-1 0 0,1 0 1,-1-1-1,1 0 1,0 0-1,-1-1 0,1 0 1,10-2-1,-4-1 0,1 0-1,-1-1 1,0-1 0,0 1 0,0-2-1,-1 0 1,13-10 0,-15 9-47,3-3-3,-15 17-407,-1 0 392,-4 3 152,1 0-1,0 1 1,0-1 0,1 2-1,1-1 1,0 1 0,0-1 0,1 1-1,0 1 1,1-1 0,1 0-1,-3 16 1,6-27-127,-1 1 0,0-1-1,0 0 1,1 1 0,-1-1 0,0 0 0,1 1-1,-1-1 1,0 0 0,1 0 0,-1 0-1,0 1 1,1-1 0,-1 0 0,0 0 0,1 0-1,-1 0 1,1 1 0,-1-1 0,0 0 0,1 0-1,-1 0 1,1 0 0,-1 0 0,1 0-1,-1 0 1,0 0 0,1 0 0,-1-1 0,1 1-1,-1 0 1,0 0 0,1 0 0,-1 0 0,1-1-1,-1 1 1,0 0 0,1 0 0,-1-1-1,0 1 1,1 0 0,-1 0 0,0-1 0,0 1-1,1 0 1,-1-1 0,0 1 0,19-14-269,13-32-6524,-17 19-801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1.826"/>
    </inkml:context>
    <inkml:brush xml:id="br0">
      <inkml:brushProperty name="width" value="0.025" units="cm"/>
      <inkml:brushProperty name="height" value="0.025" units="cm"/>
    </inkml:brush>
  </inkml:definitions>
  <inkml:trace contextRef="#ctx0" brushRef="#br0">13 0 12236,'0'0'5765,"-13"55"-5765,13-44-2146,6-2-1570,1-5-3747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2.156"/>
    </inkml:context>
    <inkml:brush xml:id="br0">
      <inkml:brushProperty name="width" value="0.025" units="cm"/>
      <inkml:brushProperty name="height" value="0.025" units="cm"/>
    </inkml:brush>
  </inkml:definitions>
  <inkml:trace contextRef="#ctx0" brushRef="#br0">65 0 8296,'0'0'8792,"-6"10"-7084,-2 2-1413,-28 44 2621,34-52-2726,0 0-1,0 0 0,0 0 1,1 0-1,-1 0 0,1 1 1,0-1-1,0 1 0,1-1 1,-1 1-1,1-1 0,0 1 1,1 4-1,0-8-182,0 0 1,0-1-1,0 1 1,0 0-1,0 0 1,0 0-1,1-1 1,-1 1-1,0-1 1,0 1-1,1-1 1,-1 1-1,0-1 1,1 0-1,-1 0 1,1 1-1,-1-1 1,0 0-1,1 0 1,-1-1-1,0 1 1,3 0-1,33-4 72,25-17-252,-52 17-175,0 0 0,1 0-1,-1 1 1,1 0 0,0 1 0,20-2-1,-31 6 461,0 0 1,-1 0-1,0 0 0,1 0 0,-1 0 0,0-1 0,0 1 0,0 0 0,0-1 0,0 1 0,0-1 0,-3 4 11,4-5-118,0 0-1,0 0 1,0 0-1,0 0 0,0 0 1,1 0-1,-1 0 1,0 0-1,0 0 0,0 0 1,0 0-1,0 0 1,0 0-1,1 0 0,-1 0 1,0 0-1,0 0 1,0 0-1,0 0 0,0 1 1,0-1-1,0 0 1,0 0-1,1 0 0,-1 0 1,0 0-1,0 0 1,0 0-1,0 1 0,0-1 1,0 0-1,0 0 1,0 0-1,0 0 0,0 0 1,0 0-1,0 1 1,0-1-1,0 0 0,0 0 1,0 0-1,0 0 1,0 0-1,0 0 0,0 1 1,0-1-1,0 0 1,0 0-1,0 0 0,0 0 1,0 0-1,0 0 0,-1 1 1,1-1-1,0 0 1,0 0-1,0 0 0,0 0 1,0 0-1,0 0 1,0 0-1,0 0 0,-1 0 1,1 0-1,0 1 1,0-1-1,0 0 0,17-4 383,21-11 91,-26 8-547,-7 4-26,1-1 0,-1 1 0,1 1-1,0-1 1,0 1 0,0 0 0,0 0 0,0 0 0,0 1 0,10-1 0,-15 5 73,0 0 0,0 0 0,0 1 0,0-1 1,-1 0-1,0 0 0,0 0 0,1 1 1,-2-1-1,1 0 0,0 0 0,-2 6 1,-19 40-5974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4.801"/>
    </inkml:context>
    <inkml:brush xml:id="br0">
      <inkml:brushProperty name="width" value="0.025" units="cm"/>
      <inkml:brushProperty name="height" value="0.025" units="cm"/>
    </inkml:brush>
  </inkml:definitions>
  <inkml:trace contextRef="#ctx0" brushRef="#br0">48 1 7623,'0'0'7335,"0"3"-4260,-8 11-897,-1 5-512,1 5-801,1 1-449,1 2-160,1-1-160,1-6-96,4-4 0,0-4-416,0-6-193,9-6-352,-3 0-96,0-9-961,-1-7-2081,-1-4-2724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144"/>
    </inkml:context>
    <inkml:brush xml:id="br0">
      <inkml:brushProperty name="width" value="0.025" units="cm"/>
      <inkml:brushProperty name="height" value="0.025" units="cm"/>
    </inkml:brush>
  </inkml:definitions>
  <inkml:trace contextRef="#ctx0" brushRef="#br0">8 0 8840,'0'0'14894,"-8"20"-16431,19-8-1570,4-1-448,11-2-225,-1 1-1569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475"/>
    </inkml:context>
    <inkml:brush xml:id="br0">
      <inkml:brushProperty name="width" value="0.025" units="cm"/>
      <inkml:brushProperty name="height" value="0.025" units="cm"/>
    </inkml:brush>
  </inkml:definitions>
  <inkml:trace contextRef="#ctx0" brushRef="#br0">187 1 3716,'0'0'19308,"-11"0"-18427,6-1-782,-44 3 601,45-2-668,1 0 0,0 1 0,0 0-1,0 0 1,0 0 0,0 0 0,0 0 0,0 0-1,0 1 1,0-1 0,0 1 0,1 0 0,-1 0 0,1 0-1,-5 5 1,7-7-66,0 1 0,0 0 0,-1-1 0,1 1-1,0 0 1,0 0 0,0-1 0,0 1 0,0 0-1,0-1 1,1 1 0,-1 0 0,0 0 0,0-1 0,0 1-1,1 0 1,-1-1 0,0 1 0,1 0 0,-1-1 0,1 1-1,-1-1 1,1 1 0,-1 0 0,1-1 0,-1 1 0,1-1-1,-1 0 1,1 1 0,-1-1 0,1 1 0,0-1 0,1 1-1,33 19-301,-17-9 206,-15-9 131,3 2 1,0 0-1,-1 0 1,0 1 0,0 0 0,0 0-1,5 7 1,-10-11 19,1 0-1,-1 0 1,1 0 0,-1 0 0,1 0-1,-1 0 1,0 0 0,0 1-1,1-1 1,-1 0 0,0 0-1,0 0 1,0 1 0,0-1-1,-1 0 1,1 0 0,0 0 0,0 1-1,-1-1 1,1 0 0,0 0-1,-1 0 1,1 0 0,-1 0-1,0 0 1,1 0 0,-1 0-1,0 0 1,0 0 0,1 0 0,-1 0-1,0-1 1,0 1 0,0 0-1,0 0 1,0-1 0,0 1-1,0-1 1,0 1 0,-1-1-1,1 1 1,0-1 0,-2 0 0,-7 5 153,0-2 0,0 1 0,0-1 0,-1-1 1,1 0-1,-1-1 0,1 0 0,-1 0 1,0-1-1,-20-2 0,29 1-277,1 1 0,0-1 1,0 1-1,-1-1 0,1 0 0,0 1 1,0-1-1,0 0 0,0 0 0,0 0 1,0 0-1,0 0 0,0 0 0,0 0 1,0 0-1,1 0 0,-1 0 0,0-1 1,1 1-1,-1 0 0,1 0 0,-1-1 1,1 1-1,0 0 0,-1-2 0,1 0-764,-1-1-1,1 1 0,0 0 0,0 0 1,0 0-1,0 0 0,1 0 0,-1-1 0,2-4 1,9-10-5080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5.866"/>
    </inkml:context>
    <inkml:brush xml:id="br0">
      <inkml:brushProperty name="width" value="0.025" units="cm"/>
      <inkml:brushProperty name="height" value="0.025" units="cm"/>
    </inkml:brush>
  </inkml:definitions>
  <inkml:trace contextRef="#ctx0" brushRef="#br0">126 0 5701,'0'0'17233,"-1"13"-17052,-10 65-65,4-38 363,2-1 0,1 1-1,2 0 1,5 60-1,9-63-135,-12-35-475,1-1 0,-1 1 1,1 0-1,0-1 0,-1 1 0,1-1 0,0 0 0,0 1 0,0-1 0,0 0 0,0 1 0,0-1 0,0 0 0,1 0 0,-1 0 0,0 0 1,1 0-1,-1 0 0,2 1 0,-1-7-3789,-4-15 1201,-2 9 1700,0 0 1,-1 0-1,-1 1 0,0-1 1,0 1-1,-13-16 1,-5-8 1157,5 8 1152,-11-19 2418,22 16 3781,44 28-4831,47 9-2129,-61-4-1539,0-2-1,1 0 1,25-2 0,-2-6-5322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32.545"/>
    </inkml:context>
    <inkml:brush xml:id="br0">
      <inkml:brushProperty name="width" value="0.025" units="cm"/>
      <inkml:brushProperty name="height" value="0.025" units="cm"/>
    </inkml:brush>
  </inkml:definitions>
  <inkml:trace contextRef="#ctx0" brushRef="#br0">1 31 929,'105'-3'9017,"171"-25"-8612,-398 35 209,-111 22 956,417-37-1304,-13-16-196,-217 26-42,-48 9 0,8-1 39,48-8-53,-44 7 169,109-6-1582,10-7-1745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49.462"/>
    </inkml:context>
    <inkml:brush xml:id="br0">
      <inkml:brushProperty name="width" value="0.025" units="cm"/>
      <inkml:brushProperty name="height" value="0.025" units="cm"/>
    </inkml:brush>
  </inkml:definitions>
  <inkml:trace contextRef="#ctx0" brushRef="#br0">4336 248 6662,'0'0'3844,"0"-8"-3492,0 3-331,0 2 36,0 0 0,1 0 1,-1 0-1,0 0 0,-1 0 0,1 0 0,0 0 1,-1 0-1,0 1 0,0-1 0,0 0 1,0 0-1,0 0 0,0 1 0,-1-1 0,1 0 1,-1 1-1,0 0 0,0-1 0,0 1 1,0 0-1,0 0 0,0 0 0,-1 0 0,1 0 1,0 1-1,-5-3 0,-14-6 83,-1 1 0,1 2 0,-2 0 1,1 1-1,-1 1 0,-37-3 0,-146 1-140,161 8 87,34-1-91,-587-26 136,138-10 17,103 12-106,119 7 117,-415 23 0,361 4-143,161-9-1,0 6 0,-190 34-1,250-25-21,-136 48-1,181-54 4,0 2 0,0 1-1,2 1 1,0 1 0,0 2 0,1 0-1,1 1 1,-22 24 0,19-15-56,1 1 0,-32 48 0,51-67 73,-1 0 0,1 0-1,1 0 1,0 1 0,0-1 0,1 1 0,0 0 0,1 0 0,0 0 0,1 0 0,0 1 0,0-1 0,1 0 0,2 14 0,0-16-9,0 1 0,1-1 0,1 0 0,-1 0 0,1-1 0,1 1 0,-1-1 0,1 0 0,0 0 0,1 0 0,0-1 0,0 0 0,0 0 0,1-1 0,0 1 0,7 3 0,11 8 9,1-2-1,1-1 0,35 13 1,34 9-6,127 29 0,107 6 8,328 17 69,7-51 119,-383-25-109,875 3-63,-942-26-17,-1-10-1,0-8 1,407-113 0,-588 133 12,1-2 1,-2-1-1,1-2 0,-2-1 1,41-25-1,-64 35 51,-1-1 0,1 0 1,-1 0-1,0-1 0,0 1 0,-1-2 0,0 1 1,0-1-1,-1 0 0,0 0 0,0 0 0,-1-1 1,0 1-1,0-1 0,-1 0 0,-1 0 0,1-1 1,-1 1-1,-1 0 0,0-1 0,0 1 0,-1-1 1,0 0-1,-2-11 0,0 10-63,-1 0-1,0 0 0,0 0 1,-2 1-1,1-1 1,-1 1-1,-1 0 0,1 0 1,-2 1-1,1 0 1,-1 0-1,-1 1 0,0-1 1,0 2-1,0-1 1,-13-8-1,-4-1-31,-1 0 0,0 2 0,-1 1 0,-57-21 0,6 9-318,-152-28-1,-90 9-1585,24 4-4124,156 16-1493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19.758"/>
    </inkml:context>
    <inkml:brush xml:id="br0">
      <inkml:brushProperty name="width" value="0.025" units="cm"/>
      <inkml:brushProperty name="height" value="0.025" units="cm"/>
    </inkml:brush>
  </inkml:definitions>
  <inkml:trace contextRef="#ctx0" brushRef="#br0">0 123 7655,'0'0'6545,"11"0"-6465,153 4-49,199 0 74,-280-8-84,0-3-1,113-25 1,-60-7 61,28-6 87,-156 44-140,0 0 0,0 0 0,1 0 1,-1 1-1,0 1 0,0-1 1,11 3-1,-17-3-22,0 1 1,0 0-1,0-1 0,0 1 1,1 0-1,-1 0 0,-1 0 1,1 0-1,0 0 0,0 0 1,0 1-1,-1-1 1,1 1-1,0-1 0,-1 1 1,1-1-1,-1 1 0,0 0 1,0 0-1,0 0 0,0 0 1,0 0-1,0 0 1,0 0-1,0 0 0,-1 0 1,1 0-1,-1 0 0,0 1 1,0-1-1,1 3 0,-43-4 533,-295-14-384,52 0-131,120 11-38,-211 25-1,323-17 114,43-8 113,34-6-157,28-2-121,0 2 0,1 3 0,-1 2 0,79 6 0,-57-2-37,292 27-729,-74-2 653,17-20 166,53 4 8,-353-9-24,-13 0-45,-31 1-141,-57-1-37,-137-23 1034,-33-1-285,-307 39-455,585-20-4213,14-11 332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3.592"/>
    </inkml:context>
    <inkml:brush xml:id="br0">
      <inkml:brushProperty name="width" value="0.025" units="cm"/>
      <inkml:brushProperty name="height" value="0.025" units="cm"/>
    </inkml:brush>
  </inkml:definitions>
  <inkml:trace contextRef="#ctx0" brushRef="#br0">232 1 10282,'0'0'6214,"-1"10"-6102,-5 19-42,0-1 1,-2-1 0,-1 1 0,-14 26-1,-61 116 137,0-3-25,83-163-141,-1-1 0,1 1 1,-1-1-1,1 1 0,0 0 0,0-1 1,1 1-1,-1 7 0,1-10-38,0 0 0,1 0-1,-1 0 1,1 0 0,-1-1 0,1 1-1,-1 0 1,1 0 0,0-1 0,-1 1-1,1 0 1,0-1 0,0 1-1,0 0 1,-1-1 0,1 1 0,0-1-1,0 0 1,0 1 0,0-1 0,0 0-1,0 1 1,0-1 0,0 0 0,0 0-1,0 0 1,0 0 0,0 0-1,0 0 1,0 0 0,0 0 0,-1 0-1,1 0 1,0-1 0,2 0 0,23-3 209,0-1 1,0-2 0,-1-1 0,31-13 0,21-6 383,147-26 452,-74 33-3100,-97 12-1738,-7-3-1960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21.967"/>
    </inkml:context>
    <inkml:brush xml:id="br0">
      <inkml:brushProperty name="width" value="0.025" units="cm"/>
      <inkml:brushProperty name="height" value="0.025" units="cm"/>
    </inkml:brush>
  </inkml:definitions>
  <inkml:trace contextRef="#ctx0" brushRef="#br0">1 424 5830,'0'2'149,"-1"1"1,1-1 0,0 0-1,0 1 1,1-1 0,-1 1 0,0-1-1,1 1 1,0-1 0,-1 0 0,1 1-1,0-1 1,0 0 0,0 0 0,1 1-1,-1-1 1,3 2 0,-1-2-25,0 0 1,0 0-1,1-1 1,-1 1-1,1-1 1,-1 0-1,1 0 1,-1 0-1,1-1 1,0 1-1,5-1 1,64 5 633,0-3 0,129-13 1,146-41-744,-129 16 12,1817-108 68,-1631 138-9,1088-28-135,-3-74 1397,-881 27-1061,-534 76-1894,-67 1-1384,-7-3-1927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7.531"/>
    </inkml:context>
    <inkml:brush xml:id="br0">
      <inkml:brushProperty name="width" value="0.025" units="cm"/>
      <inkml:brushProperty name="height" value="0.025" units="cm"/>
    </inkml:brush>
  </inkml:definitions>
  <inkml:trace contextRef="#ctx0" brushRef="#br0">1 185 10890,'0'0'9449,"12"4"-8515,-3 0-685,-7-2-197,1-1 1,-1 1-1,1-1 0,0 0 0,0 0 0,-1 0 0,1-1 1,0 1-1,0-1 0,0 1 0,0-1 0,0 0 1,0 0-1,0 0 0,0-1 0,0 1 0,-1-1 1,1 1-1,0-1 0,0 0 0,0 0 0,-1 0 1,1-1-1,2-1 0,10-7 131,-1 0-1,0-2 1,-1 0 0,17-18 0,-26 24-183,1 1-1,-1-1 1,1 0 0,-2 0 0,1 0 0,-1-1 0,0 1 0,0-1 0,0 0 0,-1 0 0,0 0 0,-1 0 0,2-13 0,-3 20-25,0-1 0,0 0 1,0 1-1,0-1 0,0 1 0,0-1 1,0 0-1,0 1 0,-1-1 0,1 0 1,0 1-1,0-1 0,-1 1 0,1-1 1,0 1-1,0-1 0,-1 1 0,1-1 1,-1 1-1,1-1 0,0 1 0,-1-1 1,1 1-1,-1 0 0,1-1 0,-1 1 1,1 0-1,-1-1 0,0 1 0,1 0 1,-1-1-1,0 1 0,-24 4-859,18-2 645,0 1 0,0 1 0,1-1 1,-1 1-1,-6 5 0,-1 5 79,1 0 1,0 0-1,1 1 0,-21 33 1,27-39 224,1 1 1,0 1-1,1-1 0,0 1 1,0-1-1,1 1 1,0 0-1,1 0 1,-1 21-1,2-31-48,1 0 0,0 0 0,0 0 1,1 0-1,-1 0 0,0 0 0,0 0 0,0-1 0,1 1 0,-1 0 0,0 0 1,1 0-1,-1 0 0,1 0 0,-1-1 0,1 1 0,-1 0 0,1 0 1,0-1-1,-1 1 0,1 0 0,0-1 0,0 1 0,-1 0 0,1-1 0,0 0 1,2 2-1,-1-2 13,1 1 1,0 0-1,-1-1 0,1 0 1,0 0-1,-1 0 0,1 0 1,0 0-1,0 0 1,2-1-1,5-2 53,0 1-1,0-2 1,0 1 0,14-8 0,-3-2-45,0 0 0,-1-1 0,-1-1-1,0-1 1,-1-1 0,-1 0 0,-1-1 0,0-1 0,13-21 0,-28 38-257,-4 6 50,-12 20-54,-21 36-10,33-51 230,-19 45-47,22-53 53,-1 0-1,1-1 1,0 1-1,-1 0 1,1 0-1,-1 0 1,1 0-1,0 1 1,0-1-1,0 0 1,0 0 0,0 0-1,0 0 1,0 0-1,0 0 1,0 0-1,0 0 1,0 0-1,1 0 1,-1 0-1,0 0 1,1 0 0,-1 0-1,1 0 1,-1 0-1,1 0 1,0 0-1,-1-1 1,1 1-1,0 0 1,-1 0-1,1-1 1,0 1-1,0 0 1,0-1 0,0 1-1,0-1 1,0 1-1,0-1 1,0 1-1,1-1 1,8 0 38,0 0 1,0-1-1,0-1 0,0 0 1,-1 0-1,1-1 1,0 0-1,-1 0 0,0-1 1,0-1-1,0 1 0,-1-2 1,10-6-1,-5 4-111,0 0 0,0 2 1,0-1-1,0 2 0,16-5 0,-28 9 60,0 1-1,-1 0 1,1 0-1,-1 0 1,1 0-1,0 0 1,-1 0 0,1 0-1,-1 0 1,1 0-1,0 0 1,-1 0 0,1 0-1,-1 0 1,1 0-1,0 0 1,-1 1 0,1-1-1,-1 0 1,1 0-1,-1 1 1,1-1 0,-1 0-1,1 1 1,-1-1-1,1 1 1,-1-1-1,0 1 1,1 0 0,3 21-75,-17 39 254,7-35-80,6-25-57,-1-1 1,1 0-1,0 1 0,0-1 0,0 1 0,0-1 1,0 1-1,0-1 0,0 1 0,0-1 0,0 0 1,1 1-1,-1-1 0,0 1 0,0-1 0,0 0 1,0 1-1,1-1 0,-1 1 0,0-1 0,0 0 1,1 1-1,-1-1 0,0 0 0,1 1 0,-1-1 1,0 0-1,1 1 0,-1-1 0,0 0 0,1 0 1,-1 0-1,1 1 0,-1-1 0,0 0 0,1 0 1,-1 0-1,1 0 0,-1 0 0,1 0 0,0 0 1,24-7 824,22-23-264,-30 15-567,-11 9-43,0 1 0,0-1-1,1 1 1,-1 0 0,1 1-1,0-1 1,0 1 0,1 1-1,-1-1 1,1 1 0,10-2-1,-17 8-154,0 0-1,-1 0 0,1 0 1,-1 0-1,1 1 1,-1-1-1,0 0 0,-1 0 1,1 1-1,0-1 1,-3 6-1,-11 20-3223,0-15-2689,3-9-2665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7.876"/>
    </inkml:context>
    <inkml:brush xml:id="br0">
      <inkml:brushProperty name="width" value="0.025" units="cm"/>
      <inkml:brushProperty name="height" value="0.025" units="cm"/>
    </inkml:brush>
  </inkml:definitions>
  <inkml:trace contextRef="#ctx0" brushRef="#br0">1 0 13933,'0'0'6759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8.255"/>
    </inkml:context>
    <inkml:brush xml:id="br0">
      <inkml:brushProperty name="width" value="0.025" units="cm"/>
      <inkml:brushProperty name="height" value="0.025" units="cm"/>
    </inkml:brush>
  </inkml:definitions>
  <inkml:trace contextRef="#ctx0" brushRef="#br0">35 151 5029,'0'0'8894,"9"5"-6797,29 15-9,-36-20-1901,1 1 1,-1-1 0,0 0-1,1 1 1,-1-1-1,1-1 1,-1 1 0,1 0-1,-1 0 1,1-1 0,-1 0-1,0 1 1,1-1-1,-1 0 1,0 0 0,0 0-1,1 0 1,-1-1-1,0 1 1,0 0 0,3-4-1,35-37 1578,-37 39-1603,4-6 54,26-36 641,-31 43-812,-1 0 0,0 0-1,0 0 1,0-1 0,0 1 0,0 0 0,0-1 0,-1 1 0,1-1 0,-1 1 0,1-1 0,-1 1 0,0-1 0,0 1 0,0-1 0,0 1 0,-1-1 0,0-3 0,-1 4-45,1 1 0,0 0 1,0 0-1,-1 0 0,1 0 0,0 1 1,-1-1-1,1 0 0,-1 0 1,1 1-1,-1-1 0,0 1 1,1 0-1,-1-1 0,1 1 0,-1 0 1,0 0-1,1 0 0,-1 0 1,0 0-1,1 0 0,-4 1 0,-38 8-476,32-3 402,1 1 1,-1 0-1,1 1 0,1 0 1,-1 1-1,2 0 0,-1 0 1,1 1-1,0 0 0,1 0 1,0 1-1,1 0 0,0 0 1,1 1-1,0-1 0,1 1 1,0 0-1,1 1 0,-3 19 1,6-30 73,0 0 0,0-1 1,1 1-1,-1 0 1,0 0-1,0-1 0,1 1 1,-1 0-1,1-1 1,0 1-1,-1 0 0,1-1 1,0 1-1,0-1 1,0 1-1,0-1 0,0 0 1,0 1-1,1-1 1,-1 0-1,0 0 0,1 0 1,-1 0-1,1 0 1,-1 0-1,1 0 0,-1 0 1,1-1-1,-1 1 1,1-1-1,0 1 0,-1-1 1,1 1-1,0-1 1,0 0-1,-1 0 0,3 0 1,10 1-21,0-1 0,-1 0 0,23-3-1,-33 3-4,15-3-1223,0 0 0,0-1 0,21-9 0,4-5-5643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8.871"/>
    </inkml:context>
    <inkml:brush xml:id="br0">
      <inkml:brushProperty name="width" value="0.025" units="cm"/>
      <inkml:brushProperty name="height" value="0.025" units="cm"/>
    </inkml:brush>
  </inkml:definitions>
  <inkml:trace contextRef="#ctx0" brushRef="#br0">101 40 14286,'0'0'6891,"-3"10"-5316,-33 78 118,23-61-1494,1 2 1,1 0 0,2 0-1,-7 36 1,55-200-10525,-13 48 8169,0 13 3044,-17 53 1962,-19 54-1335,-11 56 769,20-81-1939,0 1 0,0 0-1,1 0 1,0-1 0,0 1-1,1 0 1,0-1-1,4 14 1,-4-20-300,0 0-1,0 0 1,0 1 0,1-1-1,-1 0 1,1 0 0,0 0-1,0 0 1,0 0-1,-1-1 1,2 1 0,-1-1-1,0 1 1,0-1 0,0 0-1,1 1 1,-1-1 0,0-1-1,1 1 1,-1 0 0,1 0-1,-1-1 1,1 1 0,0-1-1,-1 0 1,1 0-1,5-1 1,-4 1 16,0 0-1,0 0 0,0-1 1,0 0-1,0 0 1,-1 0-1,1 0 1,0-1-1,0 1 1,-1-1-1,1 0 1,-1 0-1,1-1 0,-1 1 1,0 0-1,0-1 1,4-4-1,1-4-132,-1 0 0,0-1 1,0 0-1,-1-1 0,-1 1 0,0-1 0,-1 0 0,0 0 0,-1-1 1,0 1-1,-1-1 0,0-14 0,-3 28-100,0 0 0,0 0-1,0 1 1,0-1 0,0 1 0,1-1-1,-1 1 1,0-1 0,0 1 0,0-1 0,1 1-1,-1 0 1,0-1 0,1 1 0,-1 0-1,0 0 1,1 0 0,-1-1 0,1 1 0,-1 0-1,1 0 1,-1 2 0,-2 29-7345,3-16 941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9.263"/>
    </inkml:context>
    <inkml:brush xml:id="br0">
      <inkml:brushProperty name="width" value="0.025" units="cm"/>
      <inkml:brushProperty name="height" value="0.025" units="cm"/>
    </inkml:brush>
  </inkml:definitions>
  <inkml:trace contextRef="#ctx0" brushRef="#br0">24 1 9673,'0'0'4201,"-2"10"-2167,-1 1-1487,-12 47 1749,14-53-2050,0-1 0,0 1-1,1-1 1,-1 1 0,1 0 0,0-1 0,1 1 0,-1 0-1,1-1 1,2 8 0,-3-11-198,1 0-1,0-1 1,-1 1 0,1-1-1,-1 1 1,1-1 0,0 1-1,-1-1 1,1 0 0,0 1-1,0-1 1,-1 0 0,1 1-1,0-1 1,0 0 0,0 0 0,-1 0-1,1 0 1,0 0 0,0 0-1,0 0 1,-1 0 0,1 0-1,0 0 1,0 0 0,0 0-1,-1 0 1,1-1 0,0 1-1,0 0 1,1-1 0,23-13 860,-11 4-791,-1-1 0,21-22 0,-30 29-187,0 0 0,-1 0 0,0 0 0,0 0 0,0-1 0,-1 1 0,0-1 0,1 1 0,-1-1 0,-1 0-1,1 0 1,-1 0 0,1-9 0,-2 13 62,0 1-1,0 0 1,0 0-1,0 0 1,-1-1-1,1 1 1,0 0-1,0 0 0,0 0 1,-1 0-1,1 0 1,0 0-1,0 0 1,0 0-1,-1-1 1,1 1-1,0 0 1,0 0-1,-1 0 0,1 0 1,0 0-1,0 0 1,-1 0-1,1 0 1,0 0-1,0 1 1,0-1-1,-1 0 1,1 0-1,0 0 0,0 0 1,-1 0-1,1 0 1,0 0-1,0 0 1,0 1-1,0-1 1,-1 0-1,1 0 1,0 0-1,0 0 0,0 1 1,0-1-1,-1 0 1,1 0-1,0 0 1,0 1-1,0-1 1,0 0-1,0 0 1,0 1-1,0-1 0,0 0 1,0 0-1,0 1 1,-12 14-58,9-8 136,1 0 1,-1 1-1,1-1 0,1 1 1,-1-1-1,1 1 0,1 0 1,-1 0-1,1 0 0,1 7 1,0-13-148,-1 0-1,1 0 1,-1 0 0,1 0 0,0 0 0,-1 0 0,1 0 0,0-1 0,0 1 0,0 0-1,0-1 1,1 1 0,-1 0 0,0-1 0,1 0 0,-1 1 0,4 1 0,-3-2-409,1 0 1,0 0-1,-1 0 1,1 0-1,0-1 1,0 1-1,0-1 1,-1 0-1,1 0 1,0 0 0,0 0-1,0 0 1,0 0-1,-1-1 1,1 0-1,3 0 1,16-9-7533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5:59.640"/>
    </inkml:context>
    <inkml:brush xml:id="br0">
      <inkml:brushProperty name="width" value="0.025" units="cm"/>
      <inkml:brushProperty name="height" value="0.025" units="cm"/>
    </inkml:brush>
  </inkml:definitions>
  <inkml:trace contextRef="#ctx0" brushRef="#br0">88 1 12908,'0'0'3817,"-6"8"-1927,-4 4-1429,0 1 0,2 1 0,0 0-1,0 0 1,1 0 0,1 1 0,1 0 0,0 0 0,1 1 0,0-1 0,-2 33 0,6-47-454,1 0 1,-1 0 0,1-1 0,-1 1-1,1 0 1,0 0 0,-1 0 0,1 0-1,0 0 1,0-1 0,-1 1 0,1 0-1,0-1 1,0 1 0,0 0 0,0-1-1,0 1 1,0-1 0,0 0 0,0 1 0,0-1-1,0 0 1,1 0 0,-1 0 0,0 1-1,0-1 1,0 0 0,0 0 0,2-1-1,47 1-197,-35-1-130,-13 1 286,0 0-1,1 0 1,-1 0-1,0 0 1,1 0 0,-1 1-1,0-1 1,0 1-1,0-1 1,0 1 0,1 0-1,-1 0 1,0 0-1,0 0 1,-1 0 0,1 1-1,0-1 1,3 4-1,-4-4 32,-1 1 0,1-1 0,-1 1 0,1-1 0,-1 1 0,0 0 0,0-1 0,1 1 0,-1 0 0,0-1 0,-1 1 0,1 0 0,0-1 0,0 1 0,-1 0 0,1-1-1,-1 1 1,1-1 0,-1 1 0,0-1 0,0 1 0,1-1 0,-1 1 0,0-1 0,0 0 0,0 0 0,-1 1 0,0 0 0,-12 12 89,11-11-11,0-1-1,0 1 1,0 0 0,0 0-1,1 0 1,-1 1 0,1-1-1,0 1 1,0-1 0,0 1-1,-2 5 1,47-8 1980,-40-1-2102,6 0 74,0 0-1,0-1 1,0 0-1,15-3 1,-1-10-1906,-21 13 1496,-1-1 0,0 1 0,0-1-1,0 1 1,0-1 0,0 0 0,0 1-1,-1-1 1,1 0 0,0 0-1,-1 0 1,1 1 0,-1-4 0,1-14-5393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019"/>
    </inkml:context>
    <inkml:brush xml:id="br0">
      <inkml:brushProperty name="width" value="0.025" units="cm"/>
      <inkml:brushProperty name="height" value="0.025" units="cm"/>
    </inkml:brush>
  </inkml:definitions>
  <inkml:trace contextRef="#ctx0" brushRef="#br0">1 12 6342,'0'0'14702,"63"-10"-13837,-29 9-321,1 1-384,1 0-96,5 0-960,-2 0-1987,-4 0-3203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381"/>
    </inkml:context>
    <inkml:brush xml:id="br0">
      <inkml:brushProperty name="width" value="0.025" units="cm"/>
      <inkml:brushProperty name="height" value="0.025" units="cm"/>
    </inkml:brush>
  </inkml:definitions>
  <inkml:trace contextRef="#ctx0" brushRef="#br0">0 82 12620,'0'0'8894,"10"4"-7827,-5-2-977,0-1-1,1 1 0,-1-1 0,0 0 0,1 0 0,-1-1 1,1 0-1,-1 0 0,1 0 0,-1 0 0,0-1 0,1 0 1,-1 0-1,0-1 0,0 1 0,1-1 0,-1 0 0,0-1 1,-1 1-1,1-1 0,0 0 0,-1 0 0,0 0 0,1-1 1,-1 0-1,4-5 0,11-23 492,-19 32-583,0-1-1,0 0 1,1 1 0,-2-1-1,1 0 1,0 1 0,0-1-1,0 0 1,0 1 0,0-1-1,0 1 1,-1-1 0,1 0-1,0 1 1,-1-1 0,1 1-1,0-1 1,-1 1 0,1-1-1,-1 1 1,1-1 0,-1 1-1,1-1 1,-1 1 0,1 0-1,-1-1 1,1 1 0,-1 0-1,1-1 1,-1 1 0,0 0-1,1 0 1,-1-1 0,1 1-1,-1 0 1,0 0 0,1 0-1,-1 0 1,0 0 0,1 0-1,-1 0 1,0 0 0,1 0-1,-1 0 1,1 1 0,-1-1-1,0 0 1,1 0 0,-2 1-1,-3 0-65,-1 1 0,1-1 0,0 1-1,0 0 1,0 1 0,0-1 0,0 1-1,0 0 1,1 0 0,-1 0-1,1 1 1,0 0 0,-5 4 0,4-3 76,1 1 1,-1-1 0,1 1 0,0-1-1,0 1 1,0 0 0,1 1 0,0-1-1,0 0 1,-2 9 0,5-15-5,0 1 0,0-1 0,0 1-1,0 0 1,0-1 0,0 1 0,0-1 0,0 1 0,0 0 0,0-1 0,0 1-1,0-1 1,0 1 0,1-1 0,-1 1 0,0-1 0,0 1 0,1-1-1,-1 1 1,0-1 0,1 1 0,-1-1 0,0 1 0,1-1 0,-1 1 0,1-1-1,-1 0 1,1 1 0,-1-1 0,1 1 0,23 3 58,25-10 34,30-23-342,-65 22-1,0 1 0,1 1 0,-1 0 0,1 1-1,0 1 1,30-3 0,-45 6 257,1 1 0,0-1 1,0 1-1,0-1 0,-1 1 0,1 0 0,0-1 0,-1 1 0,1 0 0,0 0 0,-1-1 0,1 1 0,-1 0 0,0 0 0,1 0 0,-1 0 0,0 0 0,1 0 1,-1 0-1,0 0 0,0 0 0,0-1 0,0 1 0,1 0 0,-2 0 0,1 0 0,0 0 0,0 0 0,0 0 0,0 0 0,-1 0 0,1 0 0,0 0 1,-1 1-1,0-1 35,1 0 0,0 0 0,-1 0 0,1 0 1,0 0-1,0 0 0,0 0 0,0 0 0,-1 1 1,2-1-1,-1 0 0,0 0 0,0 0 1,0 0-1,0 0 0,1 0 0,-1 0 0,0 0 1,1 0-1,-1 0 0,1 0 0,-1 0 0,1 0 1,0 0-1,-1 0 0,1 0 0,0 0 1,0-1-1,0 1 0,-1 0 0,3 0 0,5-1 32,1 0-1,0-1 1,0 0-1,-1 0 1,1-1-1,0 0 1,-1-1 0,14-5-1,-13 4-300,0 1 0,1 0-1,-1 0 1,1 1 0,0 0 0,12 0 0,-22 2 132,1 1 1,0-1 0,-1 1 0,1 0 0,-1-1 0,1 1 0,-1 0 0,0-1 0,1 1 0,-1 0 0,0 0 0,1-1 0,-1 1 0,0 0 0,0 0 0,0 0 0,0-1 0,0 1 0,0 0 0,0 0 0,0 0 0,0-1 0,0 1 0,0 0 0,0 0-1,-1 1 1,-3 24-3664,-2-16-810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0.710"/>
    </inkml:context>
    <inkml:brush xml:id="br0">
      <inkml:brushProperty name="width" value="0.025" units="cm"/>
      <inkml:brushProperty name="height" value="0.025" units="cm"/>
    </inkml:brush>
  </inkml:definitions>
  <inkml:trace contextRef="#ctx0" brushRef="#br0">1 1 15150,'0'0'9481,"52"0"-7527,-18 0-929,7 0-801,0 0-224,5 2-704,-6-1-2339,-1-1-4452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089"/>
    </inkml:context>
    <inkml:brush xml:id="br0">
      <inkml:brushProperty name="width" value="0.025" units="cm"/>
      <inkml:brushProperty name="height" value="0.025" units="cm"/>
    </inkml:brush>
  </inkml:definitions>
  <inkml:trace contextRef="#ctx0" brushRef="#br0">153 226 13325,'0'0'8963,"-11"-1"-8654,6 0-299,1 1 0,-1-1 0,1 1 0,-1 0-1,1 1 1,-1-1 0,0 1 0,1 0 0,0 0 0,-1 0-1,1 0 1,0 1 0,0 0 0,-1 0 0,2 0 0,-1 0-1,0 1 1,0 0 0,1-1 0,-1 1 0,1 1-1,0-1 1,0 0 0,-4 7 0,2-5-13,1 1 1,1 0-1,-1 0 1,1 0-1,0 1 1,0-1 0,0 1-1,1-1 1,0 1-1,1 0 1,0 0-1,0 0 1,0 0-1,1 8 1,0-14-1,1 0 0,-1-1 1,1 1-1,-1-1 0,1 1 1,0-1-1,-1 1 0,1-1 1,0 0-1,-1 1 0,1-1 1,0 0-1,-1 0 0,1 1 1,0-1-1,0 0 0,-1 0 1,1 0-1,0 0 0,0 0 1,-1 0-1,1 0 0,0 0 1,0 0-1,0 0 0,-1 0 1,1-1-1,1 1 0,24-6 187,-5-6-57,-1 0 0,-1-1 0,0-1-1,-1-1 1,-1 0 0,25-28 0,-27 28-75,46-48 180,83-107 0,-144 170-218,-1 0 0,1 0 0,0 0 0,0 0-1,0 0 1,0 0 0,0 0 0,0-1 0,0 1-1,0 0 1,0 0 0,0 0 0,0 0 0,0 0-1,0 0 1,0 0 0,-1 0 0,1 0 0,0-1 0,0 1-1,0 0 1,0 0 0,0 0 0,0 0 0,0 0-1,-17 16 103,-26 28-84,38-38-39,-21 26 251,-38 58-1,58-79-222,0 0 0,1 0 0,0 0 0,1 1 0,0 0 0,0 0 0,1 0 0,1 0 0,0 0 0,0 15-1,2-25-161,0 0-1,0-1 0,0 1 0,0 0 0,0 0 0,1 0 0,-1-1 0,0 1 0,1 0 0,0 0 0,-1-1 0,1 1 0,0 0 0,0-1 0,0 1 0,0 0 0,0-1 0,0 0 0,0 1 0,0-1 0,1 0 0,-1 1 0,0-1 0,3 1 0,-2-1-667,1 1-1,0-1 1,0-1 0,0 1-1,0 0 1,0-1-1,0 1 1,0-1 0,4 0-1,19 0-8307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4.611"/>
    </inkml:context>
    <inkml:brush xml:id="br0">
      <inkml:brushProperty name="width" value="0.025" units="cm"/>
      <inkml:brushProperty name="height" value="0.025" units="cm"/>
    </inkml:brush>
  </inkml:definitions>
  <inkml:trace contextRef="#ctx0" brushRef="#br0">14 0 14157,'0'0'4549,"0"12"-4362,3 95 899,-19 164 0,23-351 3119,-1-129-3942,-6 211-286,1 0-1,0 1 0,0-1 0,0 1 0,1-1 0,-1 0 0,0 0 0,1 0 0,0 0 0,-1 0 0,1 0 0,0 0 0,3 2 0,28 23-285,-32-26 308,5 3 8,1 0 1,-1 0 0,1-1-1,0 0 1,0 0 0,0-1 0,0 0-1,0 0 1,1-1 0,-1 0 0,1 0-1,-1 0 1,0-1 0,1-1-1,-1 1 1,1-1 0,-1 0 0,1-1-1,-1 1 1,0-2 0,0 1 0,0-1-1,7-3 1,-8 3 1,1-1 1,-1 1-1,0-1 1,0 0-1,0-1 0,0 1 1,-1-1-1,0 0 1,0 0-1,0-1 0,-1 0 1,0 0-1,0 0 1,0 0-1,-1 0 0,1-1 1,-2 1-1,1-1 1,-1 0-1,0 0 0,0 0 1,-1 0-1,1-13 1,-2 19-14,0 0-1,0 0 1,-1 0 0,1 0 0,0 0 0,0-1 0,-1 1 0,1 0 0,-1 0 0,1 0 0,-1 0 0,1 1 0,-1-1 0,0 0-1,0 0 1,1 0 0,-1 0 0,0 1 0,0-1 0,0 0 0,0 1 0,0-1 0,0 0 0,0 1 0,0-1 0,0 1-1,0 0 1,0-1 0,0 1 0,0 0 0,0 0 0,0 0 0,0-1 0,0 1 0,-1 0 0,1 0 0,0 1 0,0-1 0,0 0-1,0 0 1,0 1 0,0-1 0,-1 1 0,-3-1-22,1 1 1,-1 1-1,1-1 0,0 0 0,0 1 0,0 0 0,0 0 1,0 0-1,-7 6 0,3 0 18,1 0 0,0 0-1,1 1 1,0 0 0,0 0 0,1 1 0,0-1 0,1 1-1,0 0 1,0 1 0,1-1 0,0 1 0,1-1 0,0 1-1,1 0 1,0 17 0,1-25-64,0-1-1,0 0 0,1 0 1,-1 0-1,0 0 1,1 0-1,0 0 1,-1 0-1,1 0 0,0 0 1,0 0-1,0 0 1,0 0-1,0 0 1,0-1-1,1 1 1,-1 0-1,1-1 0,-1 1 1,1-1-1,0 0 1,-1 1-1,1-1 1,0 0-1,0 0 1,0 0-1,0 0 0,3 0 1,3 2-1028,0-1 1,1-1-1,-1 0 1,1 0-1,16-1 0,9 0-4158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1.446"/>
    </inkml:context>
    <inkml:brush xml:id="br0">
      <inkml:brushProperty name="width" value="0.025" units="cm"/>
      <inkml:brushProperty name="height" value="0.025" units="cm"/>
    </inkml:brush>
  </inkml:definitions>
  <inkml:trace contextRef="#ctx0" brushRef="#br0">32 96 8552,'0'0'14472,"-3"9"-14386,-5 20 44,1-1 0,2 1 0,1 1-1,1-1 1,2 31 0,1-59-110,0 0-1,0-1 0,0 1 1,0-1-1,0 1 1,0 0-1,1-1 0,-1 1 1,0-1-1,0 1 0,1-1 1,-1 1-1,0-1 0,1 1 1,-1-1-1,1 1 1,-1-1-1,1 1 0,-1-1 1,1 0-1,-1 1 0,1-1 1,-1 0-1,1 1 1,-1-1-1,1 0 0,-1 0 1,1 0-1,0 1 0,-1-1 1,1 0-1,-1 0 1,1 0-1,0 0 0,-1 0 1,1 0-1,-1 0 0,1 0 1,0 0-1,-1-1 1,1 1-1,-1 0 0,1 0 1,0 0-1,-1-1 0,1 1 1,30-15 1130,2-12-1004,-2-1-1,-1-1 1,-1-2 0,-2-1-1,-1-1 1,42-70 0,-59 84-1608,-9 14-5127,-5 5 258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1.775"/>
    </inkml:context>
    <inkml:brush xml:id="br0">
      <inkml:brushProperty name="width" value="0.025" units="cm"/>
      <inkml:brushProperty name="height" value="0.025" units="cm"/>
    </inkml:brush>
  </inkml:definitions>
  <inkml:trace contextRef="#ctx0" brushRef="#br0">0 0 9257,'0'0'8103,"30"58"-6085,-11-49-480,3-3-737,3-1-641,-1-1-352,2-2-1506,-2-2-3235,-3 0-4227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2.121"/>
    </inkml:context>
    <inkml:brush xml:id="br0">
      <inkml:brushProperty name="width" value="0.025" units="cm"/>
      <inkml:brushProperty name="height" value="0.025" units="cm"/>
    </inkml:brush>
  </inkml:definitions>
  <inkml:trace contextRef="#ctx0" brushRef="#br0">96 0 10090,'0'0'1665,"-8"4"417,5-2-1872,-46 29 2034,46-29-2017,0-1 0,1 2-1,-1-1 1,1 0 0,-1 0-1,1 1 1,0-1 0,0 1-1,0 0 1,0 0 0,0 0-1,1 0 1,0 0 0,-1 0-1,1 0 1,0 0 0,-1 6-1,31-9 1728,51-9-1607,-65 6-315,0 1-1,1 0 0,-1 1 0,0 1 0,30 2 0,-43-1-25,0 1 0,1-1 0,-1 0 1,0 1-1,0-1 0,0 1 0,0 0 0,0-1 0,0 1 1,-1 0-1,1 0 0,-1 0 0,1 1 0,-1-1 0,0 0 1,1 0-1,-1 1 0,0-1 0,-1 1 0,1-1 0,0 1 0,-1-1 1,0 1-1,1 0 0,-1 4 0,0-6 0,1-1 1,-1 1-1,1 0 0,0-1 1,-1 1-1,1-1 0,0 1 1,-1-1-1,1 1 0,0-1 1,-1 1-1,1-1 0,0 0 1,0 1-1,0-1 0,-1 0 0,1 0 1,0 0-1,0 1 0,0-1 1,0 0-1,0 0 0,-1 0 1,1 0-1,0-1 0,0 1 1,0 0-1,0 0 0,0 0 1,-1-1-1,1 1 0,0 0 1,0-1-1,31-9 163,-23 5-209,1 0-1,0 1 1,0 0-1,0 0 0,0 1 1,1 1-1,-1 0 0,1 0 1,-1 1-1,1 0 0,0 1 1,14 2-1,-24-2 37,1 1 0,-1-1 0,0 1 0,0 0 1,1 0-1,-1 0 0,0 0 0,0 0 0,0 0 0,0 0 0,0 0 0,0 0 0,0 0 1,0 1-1,-1-1 0,1 0 0,0 1 0,-1-1 0,1 0 0,-1 1 0,1-1 0,-1 1 1,0-1-1,0 1 0,1-1 0,-1 1 0,0-1 0,0 1 0,-1-1 0,1 0 0,0 3 1,-1-3 12,1 0 1,0 0 0,0 0 0,0 0 0,0 0-1,0 0 1,0 1 0,0-1 0,0 0 0,1 0 0,-1 0-1,0 0 1,1 0 0,-1 0 0,1 0 0,-1 0-1,1 0 1,-1 0 0,1 0 0,0 0 0,-1 0 0,2 1-1,0-2 20,0 0-1,-1 0 0,1 0 1,-1 0-1,1 0 0,-1 0 0,1 0 1,-1 0-1,1-1 0,-1 1 1,1 0-1,-1-1 0,1 0 0,-1 1 1,0-1-1,1 0 0,-1 1 1,0-1-1,3-2 0,26-24-185,-19 17-385,-8 8 152,24-19-3918,-9 17-4489,-17 15 5642,-1 0 1991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2.543"/>
    </inkml:context>
    <inkml:brush xml:id="br0">
      <inkml:brushProperty name="width" value="0.025" units="cm"/>
      <inkml:brushProperty name="height" value="0.025" units="cm"/>
    </inkml:brush>
  </inkml:definitions>
  <inkml:trace contextRef="#ctx0" brushRef="#br0">124 0 13901,'0'0'5798,"-8"8"-5035,-4 5-421,1 1 0,0 0 0,0 1 1,1 0-1,1 0 0,1 1 0,0 0 0,1 1 0,1-1 0,-4 20 1,10-36-342,0 1 1,0 0-1,0 0 1,0 0-1,0-1 1,0 1 0,1 0-1,-1 0 1,0-1-1,1 1 1,-1 0-1,0 0 1,1-1 0,-1 1-1,1 0 1,-1-1-1,1 1 1,-1-1-1,1 1 1,0-1 0,-1 1-1,1-1 1,0 1-1,-1-1 1,1 0-1,0 1 1,-1-1 0,1 0-1,0 1 1,0-1-1,0 0 1,-1 0-1,1 0 1,0 0-1,0 0 1,0 0 0,1 0-1,39 0-327,-29-1 80,23 0-635,-23 0 665,-1 0 1,1 1-1,0 1 0,0 0 0,0 0 0,11 4 1,-22-5 215,0 0 0,0 0 0,-1 0 1,1 1-1,0-1 0,0 0 1,0 1-1,-1-1 0,1 0 1,0 1-1,-1-1 0,1 1 1,0-1-1,-1 1 0,1 0 1,-1-1-1,1 1 0,-1 0 1,1-1-1,-1 1 0,1 0 1,-1 0-1,0-1 0,1 1 1,-1 0-1,0 0 0,0-1 1,1 1-1,-1 0 0,0 0 1,0 0-1,0 0 0,0-1 1,0 1-1,0 0 0,0 0 1,-1 0-1,1 0 0,0-1 1,0 1-1,-1 0 0,1 0 1,0 0-1,-1-1 0,1 1 1,-1 0-1,1-1 0,-1 1 0,1 0 1,-1-1-1,0 1 0,-32 29 987,22-23-512,0-1-1,0 0 1,-1 0 0,0-1-1,0-1 1,0 0 0,0-1-1,-1 0 1,1-1 0,-1-1 0,-17 1-1,28-2-511,1 0 1,0 0-1,0 0 0,-1 0 0,1 0 0,0-1 0,0 1 1,-1 0-1,1-1 0,0 1 0,0-1 0,0 1 0,0-1 1,0 0-1,-1 1 0,1-1 0,0 0 0,1 0 1,-1 0-1,0 1 0,0-1 0,0 0 0,0 0 0,1-1 1,-1 1-1,1 0 0,-1 0 0,0 0 0,1 0 0,0 0 1,-1-1-1,1 1 0,0 0 0,0 0 0,-1-1 0,1 1 1,0 0-1,1-2 0,-1 0-468,0 1 0,0 0 0,1 0 0,-1 0 0,1 0 0,0 0 0,0 0 0,-1 0 0,1 0-1,1 0 1,-1 0 0,0 0 0,0 1 0,1-1 0,-1 0 0,1 1 0,-1-1 0,1 1 0,-1 0 0,1 0 0,0-1 0,4-1 0,15-4-5399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3.168"/>
    </inkml:context>
    <inkml:brush xml:id="br0">
      <inkml:brushProperty name="width" value="0.025" units="cm"/>
      <inkml:brushProperty name="height" value="0.025" units="cm"/>
    </inkml:brush>
  </inkml:definitions>
  <inkml:trace contextRef="#ctx0" brushRef="#br0">0 0 5381,'0'0'16175,"3"8"-15214,-1-2-765,-1 0 0,0 0 0,0 1 1,-1-1-1,0 0 0,0 0 0,0 1 0,-1-1 0,1 0 0,-4 11 0,2 16 770,2-33-964,0 1 0,1-1-1,-1 0 1,0 1 0,0-1 0,0 1-1,1-1 1,-1 1 0,0-1 0,1 0-1,-1 1 1,0-1 0,1 0 0,-1 1-1,1-1 1,-1 0 0,0 0 0,1 1-1,-1-1 1,1 0 0,-1 0 0,1 0-1,-1 1 1,1-1 0,-1 0 0,1 0-1,-1 0 1,1 0 0,-1 0 0,1 0-1,-1 0 1,1 0 0,-1 0 0,1 0-1,-1 0 1,1-1 0,-1 1 0,0 0-1,1 0 1,-1 0 0,1-1 0,-1 1-1,1 0 1,-1 0 0,0-1 0,1 1-1,-1 0 1,1-1 0,-1 1 0,0-1-1,0 1 1,1 0 0,-1-1 0,1 0-1,21-18-1457,-1-1 0,-1 0 0,29-37 1548,-55 79 1585,0-9-1251,0 1 0,1 0 1,1 0-1,0 0 1,1 0-1,1 1 0,-2 28 1,4-42-421,1-1 0,-1 1 0,0-1 0,0 1 0,0 0 0,0-1 0,1 1 0,-1-1 0,0 1 0,1-1 1,-1 1-1,0-1 0,1 1 0,-1-1 0,1 1 0,-1-1 0,1 1 0,-1-1 0,1 0 0,-1 1 0,1-1 0,-1 0 0,1 1 0,-1-1 0,1 0 1,-1 0-1,1 0 0,0 0 0,-1 1 0,1-1 0,-1 0 0,1 0 0,0 0 0,-1 0 0,1 0 0,0 0 0,-1 0 0,1-1 0,-1 1 1,1 0-1,0 0 0,-1 0 0,1-1 0,-1 1 0,1 0 0,-1-1 0,1 1 0,-1 0 0,1-1 0,30-16 70,3-13-84,2 1 0,0 2 0,68-38 0,-104 65 8,1 0-1,-1-1 1,0 1 0,0 0 0,0 0 0,0 0-1,0 0 1,1 0 0,-1 0 0,0 0 0,0 0-1,0 0 1,0 0 0,1 0 0,-1 0-1,0 0 1,0 0 0,0 0 0,0 0 0,1 0-1,-1 0 1,0 0 0,0 0 0,0 0 0,0 0-1,1 0 1,-1 0 0,0 0 0,0 0 0,0 0-1,0 0 1,0 1 0,1-1 0,-1 0 0,0 0-1,0 0 1,0 0 0,0 0 0,0 0-1,0 1 1,0-1 0,1 0 0,-1 0 0,0 0-1,0 0 1,0 0 0,0 1 0,0-1 0,0 0-1,0 0 1,0 0 0,0 1 0,0-1 0,0 0-1,-2 16-22,-11 16 4,4-17 43,7-12-12,-1 0 0,1 0 0,0 0-1,1 0 1,-1 0 0,0 1 0,1-1 0,0 1-1,0 0 1,0-1 0,-1 6 0,2-8-258,0-21-7478,0 2 346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3.531"/>
    </inkml:context>
    <inkml:brush xml:id="br0">
      <inkml:brushProperty name="width" value="0.025" units="cm"/>
      <inkml:brushProperty name="height" value="0.025" units="cm"/>
    </inkml:brush>
  </inkml:definitions>
  <inkml:trace contextRef="#ctx0" brushRef="#br0">0 1 14606,'0'0'6342,"36"57"-20019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128"/>
    </inkml:context>
    <inkml:brush xml:id="br0">
      <inkml:brushProperty name="width" value="0.025" units="cm"/>
      <inkml:brushProperty name="height" value="0.025" units="cm"/>
    </inkml:brush>
  </inkml:definitions>
  <inkml:trace contextRef="#ctx0" brushRef="#br0">110 147 12684,'0'0'8120,"-10"4"-6796,0 1-1122,-1 0 0,1 0 0,1 1 0,-12 9 0,17-12-135,1-1 1,0 1 0,0 0-1,1 0 1,-1 0 0,1 0-1,-1 0 1,1 1 0,0-1-1,0 1 1,0-1 0,1 1-1,-1 0 1,1 0 0,0 0-1,0 0 1,0-1-1,0 8 1,1-11-61,0 1 1,0-1-1,0 1 0,0-1 1,0 0-1,1 1 0,-1-1 1,0 0-1,0 1 0,0-1 1,0 0-1,0 1 1,1-1-1,-1 0 0,0 1 1,0-1-1,1 0 0,-1 0 1,0 1-1,0-1 0,1 0 1,-1 0-1,0 0 0,1 1 1,-1-1-1,0 0 0,1 0 1,-1 0-1,0 0 0,1 0 1,-1 1-1,1-1 0,-1 0 1,0 0-1,1 0 0,-1 0 1,1 0-1,21-4 246,18-14-16,-18 2-494,0 0 1,25-27 0,-10 7-4372,-36 35 4350,-7 9 0,0 0-1,1 0 1,0 1-1,-7 17 1,1-4 613,9-18-62,-1 0 1,1 0-1,0 0 0,0 0 1,0 1-1,1-1 0,-1 1 1,1-1-1,0 1 0,1-1 1,-1 1-1,1 0 0,0-1 1,0 8-1,1-12-234,0 1 0,0-1 0,-1 1 0,1-1 0,0 1 0,0-1 0,-1 0 0,1 0 0,0 1 0,0-1 0,0 0 0,0 0 0,-1 0 0,1 0 0,0 1 0,0-1 0,0-1 0,0 1 0,0 0 0,-1 0 1,1 0-1,0 0 0,0-1 0,0 1 0,0 0 0,-1-1 0,1 1 0,1-1 0,24-12 511,3-7-381,-1-1 1,-1-2-1,27-28 1,-43 39-390,0 0 1,-1 0-1,0 0 1,-1-2 0,-1 1-1,0-1 1,-1 0-1,0 0 1,5-20 0,-11 33 199,-1 1 1,0 0 0,0 0 0,0 0 0,0-1 0,0 1 0,0 0 0,0 0 0,0 0 0,0-1 0,0 1 0,0 0-1,0 0 1,0-1 0,0 1 0,0 0 0,0 0 0,0-1 0,0 1 0,0 0 0,0 0 0,-1 0 0,1-1 0,0 1 0,0 0-1,0 0 1,0 0 0,0 0 0,0-1 0,-1 1 0,1 0 0,0 0 0,0 0 0,0 0 0,-1 0 0,1-1 0,0 1-1,0 0 1,0 0 0,-1 0 0,1 0 0,0 0 0,0 0 0,0 0 0,-1 0 0,1 0 0,0 0 0,0 0 0,-1 0 0,1 0-1,0 0 1,0 0 0,0 0 0,-1 0 0,1 0 0,0 0 0,0 0 0,-1 1 0,1-1 0,0 0 0,-15 7-72,2 7 331,0 0-1,0 0 1,2 2-1,0-1 1,1 2-1,0-1 1,-14 36-1,18-38 89,2-5-60,-1 1-1,1 0 0,0 0 1,1 0-1,1 0 0,-1 1 0,0 14 1,3-24-259,0 0 0,1 0 0,-1 0 0,0 0 1,0-1-1,1 1 0,-1 0 0,1 0 0,-1 0 1,1-1-1,-1 1 0,1 0 0,0-1 0,-1 1 0,1 0 1,0-1-1,-1 1 0,1-1 0,0 1 0,0-1 0,-1 1 1,1-1-1,0 0 0,0 1 0,0-1 0,0 0 1,0 0-1,-1 1 0,1-1 0,0 0 0,0 0 0,0 0 1,0 0-1,0 0 0,0-1 0,0 1 0,0 0 0,-1 0 1,1 0-1,0-1 0,0 1 0,0 0 0,0-1 1,0 0-1,42-18 16,-32 9-50,0 0 1,-1-1 0,0 0-1,-1-1 1,0 0 0,-1-1-1,-1 1 1,10-23 0,-16 34-19,-1 20-224,0-9 259,0-5 44,-1-1 0,1 0 0,1 1 0,-1-1 0,1 1 0,0-1 0,2 7 0,-3-9-25,1-1 0,0 0 0,0 0 0,0 1 0,0-1 0,0 0 0,1 0 0,-1 0 0,0 0 0,0 0 0,1 0 0,-1 0 0,0-1 0,1 1 0,-1 0 0,1-1 0,-1 1 0,1-1 0,-1 1 0,1-1 0,0 0 0,-1 0 0,1 0 0,-1 0 0,4 0 0,7-1 8,-1-1 1,1 0-1,0 0 0,-1-1 1,1-1-1,-1 0 0,0-1 1,0 0-1,0 0 0,-1-1 1,0-1-1,0 1 0,-1-2 1,1 1-1,13-17 1,-23 24-22,-47 57-128,44-53 142,1 0 0,-1 0 1,0 0-1,1 0 0,0 1 0,0-1 1,0 1-1,0-1 0,1 1 0,0 0 0,0-1 1,0 1-1,1 0 0,-1 0 0,1 5 1,1-9-77,-1-1 1,1 0 0,-1 0 0,1 1-1,-1-1 1,1 0 0,-1 0 0,1 1-1,-1-1 1,1 0 0,-1 0 0,1 0-1,0 0 1,-1 0 0,1 0 0,-1 0-1,1 0 1,-1 0 0,1 0 0,-1 0-1,1-1 1,0 1 0,-1 0 0,1 0-1,-1 0 1,1-1 0,-1 1-1,1 0 1,-1-1 0,0 1 0,2-1-1,16-9-2022,29-39-8884,-20 17 565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476"/>
    </inkml:context>
    <inkml:brush xml:id="br0">
      <inkml:brushProperty name="width" value="0.025" units="cm"/>
      <inkml:brushProperty name="height" value="0.025" units="cm"/>
    </inkml:brush>
  </inkml:definitions>
  <inkml:trace contextRef="#ctx0" brushRef="#br0">31 0 9801,'0'0'3139,"-30"52"-3043,30-39-1217,0-2-2658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04.809"/>
    </inkml:context>
    <inkml:brush xml:id="br0">
      <inkml:brushProperty name="width" value="0.025" units="cm"/>
      <inkml:brushProperty name="height" value="0.025" units="cm"/>
    </inkml:brush>
  </inkml:definitions>
  <inkml:trace contextRef="#ctx0" brushRef="#br0">77 1 11723,'0'0'12460,"-8"9"-11483,1-1-859,-31 35 1263,35-40-1238,1 1 0,-1 0-1,1 0 1,0 0 0,0 0 0,0 0 0,0 0 0,1 1 0,-1-1 0,1 1 0,-1 6 0,3-10-139,-1 0 0,1 0 0,-1-1 0,1 1 0,0-1 0,-1 1 0,1 0 0,-1-1 0,1 1 1,0-1-1,0 0 0,-1 1 0,1-1 0,0 1 0,0-1 0,-1 0 0,1 0 0,0 1 1,0-1-1,0 0 0,0 0 0,0 0 0,-1 0 0,1 0 0,0 0 0,0 0 0,0 0 0,1-1 1,31-3-71,28-24-944,-52 23 694,-1 0 0,1 0 0,0 1 0,1 0 0,-1 1 0,1 0 0,-1 1 0,16-3 0,-24 6 314,-1-1 1,0 1 0,1-1 0,-1 1-1,0-1 1,0 0 0,1 1-1,-1-1 1,0 1 0,0-1 0,0 1-1,0 0 1,0-1 0,0 1 0,0-1-1,0 1 1,0-1 0,0 1 0,0-1-1,0 1 1,0-1 0,0 1 0,0-1-1,0 1 1,-1-1 0,1 1-1,0-1 1,0 1 0,-1-1 0,1 1-1,0-1 1,-1 0 0,0 1 0,-7 16 124,7-15-65,0-1 1,-1 1-1,1-1 1,0 1-1,0-1 1,0 1-1,1 0 1,-1 0-1,0-1 1,1 1-1,-1 0 1,1 0-1,-1 0 1,1 0 0,0-1-1,0 4 1,0-5-29,1 1-1,-1 0 1,1-1 0,-1 1 0,0-1 0,1 1 0,-1-1 0,1 0 0,0 1 0,-1-1 0,1 1 0,-1-1 0,1 0 0,0 1 0,-1-1 0,1 0 0,0 0 0,-1 0-1,1 0 1,0 1 0,-1-1 0,1 0 0,0 0 0,-1 0 0,1 0 0,0-1 0,0 1 0,0 0 0,12-2 99,-1-1 1,0 0-1,18-8 1,-21 8-323,1-1 102,-3 1-487,0 0 0,1 0 0,-1 1 0,1 0 0,0 1 0,0 0 0,0 0-1,0 0 1,12 1 0,-19 4 610,-1-1 0,1 0 0,-1 0 0,0 1 0,0-1 0,0 0 0,0 1 0,-1-1 0,1 0 0,-1 1 1,0-1-1,0 0 0,-1 4 0,-2-3-96,-1 3 193,3-1-3510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1.555"/>
    </inkml:context>
    <inkml:brush xml:id="br0">
      <inkml:brushProperty name="width" value="0.025" units="cm"/>
      <inkml:brushProperty name="height" value="0.025" units="cm"/>
    </inkml:brush>
  </inkml:definitions>
  <inkml:trace contextRef="#ctx0" brushRef="#br0">66 1 12844,'0'0'9252,"-7"11"-9050,-1 4-129,0 0-1,1 0 1,1 1-1,0 0 1,1 0-1,-5 27 1,8-26-33,-1 4 110,1 0 0,1 0 0,2 32 0,-1-52-136,0 1-1,0-1 0,0 1 1,1-1-1,-1 0 0,0 1 1,1-1-1,-1 0 0,1 1 1,0-1-1,-1 0 0,1 0 1,0 0-1,0 1 0,0-1 1,-1 0-1,1 0 0,0 0 1,1 0-1,-1-1 0,0 1 1,0 0-1,0 0 0,0-1 1,1 1-1,-1 0 0,0-1 1,1 1-1,-1-1 0,0 0 1,1 1-1,-1-1 0,1 0 1,-1 0-1,0 0 0,1 0 1,-1 0-1,1 0 0,-1-1 1,0 1-1,1 0 0,-1-1 1,0 1-1,1-1 0,-1 1 1,1-1-1,5-2 37,-1 0 0,0 1 0,1-2 1,-2 1-1,1-1 0,0 0 0,-1 0 0,6-6 1,8-10-26,-1-2 0,-1 0 1,-1-1-1,-1 0 0,-1-1 1,-2-1-1,16-40 0,-41 176-526,5-74 563,2 2 0,-1 55 0,7-93-103,0 0-1,0 1 1,0-1-1,0 0 1,0 0-1,0 0 1,0 0-1,1 0 1,-1 0-1,0 0 0,1 0 1,-1 1-1,1-1 1,-1-1-1,1 1 1,0 0-1,-1 0 1,1 0-1,0 0 1,0 0-1,-1 0 0,1-1 1,0 1-1,1 0 1,27 5-5727,-10-6 622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133"/>
    </inkml:context>
    <inkml:brush xml:id="br0">
      <inkml:brushProperty name="width" value="0.025" units="cm"/>
      <inkml:brushProperty name="height" value="0.025" units="cm"/>
    </inkml:brush>
  </inkml:definitions>
  <inkml:trace contextRef="#ctx0" brushRef="#br0">92 1 5285,'0'0'11077,"-8"9"-8648,0 2-2195,1 1 0,0 0 0,0 0 0,1 0 0,1 1 1,0 0-1,1 0 0,0 0 0,1 0 0,0 1 0,1-1 0,0 22 0,4-1-154,9 53 1,-5-53-55,1 56 1,-7-76-12,-4 77 47,4-85-52,-1 0-1,-1 0 1,1 0-1,-1 1 1,0-1-1,0-1 1,-1 1 0,1 0-1,-1 0 1,-1-1-1,-5 8 1,9-12-1,-1-1 0,1 0 0,0 0 0,0 0 0,0 0-1,0 0 1,0 0 0,0 1 0,0-1 0,0 0 0,-1 0 0,1 0 0,0 0 0,0 0 0,0 0 0,0 0 0,0 0 0,-1 0 0,1 0 0,0 1 0,0-1 0,0 0 0,0 0 0,0 0 0,-1 0 0,1 0 0,0 0 0,0 0 0,0 0-1,0 0 1,-1 0 0,1-1 0,0 1 0,0 0 0,0 0 0,0 0 0,0 0 0,-1 0 0,1 0 0,0 0 0,0 0 0,0 0 0,0 0 0,0 0 0,0-1 0,-1 1 0,1 0 0,0 0 0,0 0 0,0 0 0,0 0 0,0-1 0,-3-12 391,1-22 57,2 32-439,2-74 358,11-83 0,-7 120-440,1 0 0,2 1 1,27-71-1,-33 105 51,-1-1 1,1 1 0,0 1-1,0-1 1,1 0 0,-1 1-1,1 0 1,0 0 0,0 0-1,0 0 1,1 0 0,0 1-1,-1 0 1,1 0 0,10-4-1,-12 5-4,1 1-1,-1 0 0,1 0 1,-1 0-1,1 1 0,-1-1 1,1 1-1,-1 0 0,1 0 1,0 0-1,-1 0 0,1 1 1,-1 0-1,1-1 0,0 1 1,-1 0-1,0 1 0,1-1 1,-1 1-1,0-1 1,0 1-1,0 0 0,0 0 1,0 0-1,5 5 0,-6-4 20,0-1 0,0 1 0,0-1 0,0 1 0,0 0 0,-1 0 0,1 0 0,-1 0 0,0 0 0,0 0 0,0 0 0,0 1 0,-1-1 0,1 0 0,-1 0 0,0 1 0,0-1 0,0 0 0,0 1 0,0-1 0,-1 0 0,1 0 0,-1 1 0,0-1 0,0 0 0,-1 0 0,1 0 0,-2 4 0,-3 2 144,1 0-1,-1 0 1,0 0 0,-1 0-1,0-1 1,-1 0-1,-10 8 1,9-7-27,-1-1 0,1-1 1,-2 1-1,1-2 1,-1 0-1,0 0 0,0-1 1,0 0-1,-1 0 1,-14 2-1,26-7-186,-1 0 0,0 0 1,1 0-1,-1 0 0,1 0 1,-1 0-1,1 0 0,-1 0 0,0-1 1,1 1-1,-1 0 0,1 0 1,-1-1-1,1 1 0,-1 0 0,1-1 1,-1 1-1,1 0 0,0-1 0,-1 1 1,1-1-1,-1 1 0,1-1 1,0 1-1,-1-1 0,1 1 0,0-1 1,0 1-1,-1-1 0,1 1 1,0-1-1,0 0 0,0 1 0,0-1 1,0 1-1,0-1 0,0 1 1,0-1-1,0 0 0,0 1 0,0-1 1,0 1-1,0-1 0,0 0 0,0 1 1,1-1-1,-1 1 0,0-1 1,0 1-1,1-1 0,12-32-4410,39-39-4192,-22 32 2775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1.932"/>
    </inkml:context>
    <inkml:brush xml:id="br0">
      <inkml:brushProperty name="width" value="0.025" units="cm"/>
      <inkml:brushProperty name="height" value="0.025" units="cm"/>
    </inkml:brush>
  </inkml:definitions>
  <inkml:trace contextRef="#ctx0" brushRef="#br0">158 0 12556,'0'0'6534,"-15"59"-5221,-2-32-480,0 4-320,0 1-161,-1-2-128,-1 2 0,0-6-31,4-3-65,4-7-32,4-7-32,5-7-609,2-9-4580,5-11 1058,10-7-994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2.277"/>
    </inkml:context>
    <inkml:brush xml:id="br0">
      <inkml:brushProperty name="width" value="0.025" units="cm"/>
      <inkml:brushProperty name="height" value="0.025" units="cm"/>
    </inkml:brush>
  </inkml:definitions>
  <inkml:trace contextRef="#ctx0" brushRef="#br0">126 1 8072,'0'0'9518,"1"9"-9032,-1 12-239,0 1-1,-2 0 1,-6 31 0,3-26 196,2 1 0,0 48 1,3-75-452,0 1 0,0-1 1,0 0-1,0 1 1,0-1-1,1 0 1,-1 1-1,0-1 0,1 0 1,-1 1-1,1-1 1,0 0-1,-1 0 1,1 0-1,0 0 0,0 1 1,0-1-1,2 1 1,15 3-7387</inkml:trace>
  <inkml:trace contextRef="#ctx0" brushRef="#br0" timeOffset="1">1 161 9993,'0'0'10474,"52"6"-9801,-26-3-385,6-3-160,-2 0-96,5 0-864,-5-10-2500,6-4-3522</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3.286"/>
    </inkml:context>
    <inkml:brush xml:id="br0">
      <inkml:brushProperty name="width" value="0.025" units="cm"/>
      <inkml:brushProperty name="height" value="0.025" units="cm"/>
    </inkml:brush>
  </inkml:definitions>
  <inkml:trace contextRef="#ctx0" brushRef="#br0">1 12 10154,'0'-12'10986,"0"28"-10922,0 5 224,0 3 33,0 2-161,0 2-64,0-2-32,0 0 0,0-5 0,0-1-192,0-3-993,0-6-1089,0-6-1025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3.790"/>
    </inkml:context>
    <inkml:brush xml:id="br0">
      <inkml:brushProperty name="width" value="0.025" units="cm"/>
      <inkml:brushProperty name="height" value="0.025" units="cm"/>
    </inkml:brush>
  </inkml:definitions>
  <inkml:trace contextRef="#ctx0" brushRef="#br0">57 0 11211,'0'0'5658,"-2"9"-4056,-13 38-285,3 2 0,2-1 1,-7 93-1,17-141-1313,0 1 1,0-1 0,0 1-1,0 0 1,0-1-1,0 1 1,0-1 0,0 1-1,0-1 1,0 1-1,0-1 1,1 1-1,-1-1 1,0 1 0,0-1-1,0 1 1,1-1-1,-1 1 1,0-1 0,1 1-1,-1-1 1,0 1-1,1-1 1,-1 0 0,1 1-1,-1-1 1,1 0-1,-1 1 1,0-1 0,1 0-1,-1 0 1,1 1-1,0-1 1,0 0 0,20-6 358,19-23 261,-23 11-578,-1 1 0,-1-2 0,-1 0 0,0-1 0,-2 0 0,0-1 0,-1 0 0,-1-1 0,-1 0 1,6-25-1,-20 68-70,-2 10-113,1 0 0,1 1 0,-1 48 0,6-78 138,0-1-1,0 1 1,0-1-1,0 1 1,1-1-1,-1 1 1,0-1-1,1 1 0,-1-1 1,1 1-1,0-1 1,-1 1-1,1-1 1,0 0-1,0 1 1,0-1-1,0 0 0,0 0 1,0 1-1,0-1 1,0 0-1,1 0 1,-1-1-1,2 3 0,0-3 1,-1 1 0,1 0-1,0-1 1,-1 1 0,1-1-1,0 0 1,0 0 0,-1 0-1,1 0 1,0 0 0,-1 0-1,1-1 1,3-1 0,1 1-14,0-2 1,-1 1 0,1-1 0,-1 0 0,1 0 0,-1-1 0,0 0 0,-1 0 0,1-1 0,7-7 0,-8 7-462,10-17-340,-11 6-5366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4.108"/>
    </inkml:context>
    <inkml:brush xml:id="br0">
      <inkml:brushProperty name="width" value="0.025" units="cm"/>
      <inkml:brushProperty name="height" value="0.025" units="cm"/>
    </inkml:brush>
  </inkml:definitions>
  <inkml:trace contextRef="#ctx0" brushRef="#br0">45 0 12588,'0'0'7975,"-4"63"-6693,-7-24-514,2 1-287,-2 0-321,5-2-64,2-3-64,4-8 0,0-4 0,0-7-96,0-3-705,0-7-1313,0-3-1217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4.564"/>
    </inkml:context>
    <inkml:brush xml:id="br0">
      <inkml:brushProperty name="width" value="0.025" units="cm"/>
      <inkml:brushProperty name="height" value="0.025" units="cm"/>
    </inkml:brush>
  </inkml:definitions>
  <inkml:trace contextRef="#ctx0" brushRef="#br0">18 56 8456,'0'0'7335,"7"-8"-4420,-6 6-2844,2-1 129,-1-1 0,1 1-1,-1 0 1,1 0 0,0 0-1,0 0 1,0 1 0,1-1 0,-1 1-1,1 0 1,-1 0 0,1 0-1,0 0 1,0 1 0,0-1 0,0 1-1,0 0 1,0 0 0,0 0-1,8 0 1,-8 1-184,0 0-1,0 0 1,0 0-1,0 0 1,0 1-1,-1-1 1,1 1-1,0 0 1,0 0-1,0 0 1,-1 1-1,1-1 1,0 1-1,-1 0 1,0 0-1,1 0 1,-1 1-1,0-1 1,0 1-1,0 0 1,-1-1-1,1 1 1,-1 0-1,1 1 1,-1-1-1,0 0 1,0 1-1,0-1 1,-1 1-1,1 0 1,-1-1-1,0 1 1,0 0-1,0 0 1,-1 0-1,1 0 1,-1 0-1,0 0 1,0 0-1,0 0 1,-2 4-1,1 0 17,-1 0-1,0 0 0,-1 0 1,0 0-1,0 0 0,0-1 1,-1 0-1,0 0 0,-1 0 1,0 0-1,0 0 0,0-1 0,-1 0 1,-10 9-1,19-16-203,-1 0 0,1 1 0,-1-1 1,1 1-1,-1 0 0,1 0 0,-1 0 0,1 0 0,0 0 0,-1 0 0,1 1 1,-1-1-1,1 1 0,-1-1 0,1 1 0,2 2 0,44 20-269,-46-21 421,0 0 1,0 0-1,0 0 1,-1 1-1,1-1 1,0 1-1,-1 0 1,0-1-1,1 1 1,-1 0-1,0 0 1,-1 1-1,1-1 1,-1 0-1,1 1 0,-1-1 1,0 1-1,0-1 1,0 1-1,-1-1 1,1 6-1,-2-4 260,1 0 0,-1 0-1,-1 0 1,1 0 0,-1 0 0,0-1-1,0 1 1,0-1 0,-1 1-1,0-1 1,1 0 0,-1 0 0,-1 0-1,1 0 1,-5 4 0,1-2-76,0 0 0,0 0 0,-1 0-1,0-1 1,0 0 0,0-1 0,0 0 0,-1 0 0,1-1 0,-1 0 0,0 0-1,0-1 1,0 0 0,-1-1 0,1 0 0,0 0 0,0-1 0,-1 0 0,-15-3 0,22 2-203,0 1 0,1-1 0,-1-1 0,1 1 1,0 0-1,-1 0 0,1-1 0,0 0 0,0 1 1,0-1-1,0 0 0,0 0 0,0 0 0,0 0 0,1 0 1,-1 0-1,1-1 0,0 1 0,0-1 0,-1 1 1,1-1-1,1 1 0,-2-5 0,-3-29-3491,7 1-4543,4 8-3282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5.354"/>
    </inkml:context>
    <inkml:brush xml:id="br0">
      <inkml:brushProperty name="width" value="0.025" units="cm"/>
      <inkml:brushProperty name="height" value="0.025" units="cm"/>
    </inkml:brush>
  </inkml:definitions>
  <inkml:trace contextRef="#ctx0" brushRef="#br0">0 63 10025,'0'0'6118,"8"-8"-3262,0 1-2226,0 0-1,0 0 0,1 1 1,-1 1-1,18-9 0,-25 13-574,1 0 0,0 0-1,0 0 1,0 0 0,0 0 0,0 1-1,0-1 1,0 0 0,0 1 0,0 0-1,0-1 1,0 1 0,1 0 0,-1 0-1,0 0 1,0 1 0,0-1 0,0 0-1,0 1 1,0 0 0,0-1 0,0 1-1,0 0 1,0 0 0,0 0 0,0 0-1,0 0 1,-1 0 0,1 1 0,0-1-1,-1 1 1,1-1 0,-1 1-1,0-1 1,1 1 0,-1 0 0,0 0-1,0 0 1,0-1 0,0 1 0,1 4-1,0 1-42,-1 1-1,1-1 1,-1 0-1,0 0 0,-1 1 1,0-1-1,0 0 1,-1 1-1,0-1 1,0 0-1,0 1 0,-1-1 1,-5 12-1,-3 5-78,-1-1 0,-22 33 0,25-42-41,48-42 23,75-105-1314,-115 133 1386,0 0 1,0 0-1,0-1 1,0 1-1,0 0 0,0 0 1,1 0-1,-1 0 1,0 0-1,0 0 0,0 0 1,0 0-1,1-1 1,-1 1-1,0 0 1,0 0-1,0 0 0,0 0 1,1 0-1,-1 0 1,0 0-1,0 0 0,0 0 1,0 0-1,1 0 1,-1 0-1,0 0 1,0 0-1,0 0 0,0 0 1,1 0-1,-1 1 1,0-1-1,0 0 0,0 0 1,0 0-1,1 0 1,-1 0-1,0 0 1,0 0-1,0 0 0,0 1 1,0-1-1,0 0 1,0 0-1,1 0 1,-1 0-1,0 1 0,0-1 1,0 0-1,0 0 1,0 0-1,0 0 0,0 1 1,0-1-1,0 0 1,0 0-1,0 0 1,0 0-1,0 1 0,0-1 1,4 23-214,-3 37 347,-2-51-165,1-6 66,0 0-1,0 0 1,0 1 0,1-1 0,-1 0 0,1 1-1,0-1 1,0 0 0,0 0 0,0 0-1,0 0 1,3 5 0,-3-7 36,1 0 1,-1 0-1,0 0 0,0-1 1,1 1-1,-1 0 0,1-1 1,-1 1-1,1-1 1,-1 1-1,1-1 0,-1 1 1,1-1-1,-1 0 0,1 0 1,-1 0-1,1 0 0,-1 0 1,1 0-1,0 0 1,-1-1-1,1 1 0,-1-1 1,1 1-1,-1-1 0,1 1 1,-1-1-1,0 0 1,3-1-1,3-2 54,0 0-1,0-1 1,-1 1 0,0-1 0,1 0 0,-2-1-1,1 0 1,-1 0 0,7-9 0,35-63-210,-47 77 7,-9 30-358,7-21 464,0 0 0,0 1-1,1-1 1,0 1 0,1 15 0,0-22-166,0 0 0,0 0 0,1 0 0,-1-1 0,1 1 0,-1 0 0,1-1 0,0 1 0,-1 0 0,1-1 0,0 1 1,0-1-1,3 4 0,-3-4-241,0 0-1,1 0 1,-1-1 0,1 1 0,-1 0 0,0 0 0,1-1-1,0 1 1,-1-1 0,1 0 0,-1 1 0,1-1 0,-1 0-1,1 0 1,0 0 0,-1 0 0,1 0 0,2 0 0,14-3-7151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6.112"/>
    </inkml:context>
    <inkml:brush xml:id="br0">
      <inkml:brushProperty name="width" value="0.025" units="cm"/>
      <inkml:brushProperty name="height" value="0.025" units="cm"/>
    </inkml:brush>
  </inkml:definitions>
  <inkml:trace contextRef="#ctx0" brushRef="#br0">90 58 7303,'0'0'8152,"2"-9"-4939,4-39 796,-8 49-3859,0-1-1,1 1 1,-1 0-1,1 1 1,-1-1-1,1 0 1,-1 0-1,1 1 1,0-1-1,-1 1 1,-1 2-1,-2 7-152,0 1-1,1 0 0,0 0 1,1 0-1,1 0 1,-1 0-1,2 1 1,-1 19-1,3-32 6,-1 1-1,0-1 1,0 1 0,1-1-1,-1 0 1,0 1 0,1-1-1,-1 0 1,0 1 0,1-1-1,-1 0 1,1 0 0,-1 1 0,1-1-1,-1 0 1,0 0 0,1 0-1,-1 1 1,1-1 0,-1 0-1,1 0 1,-1 0 0,1 0-1,-1 0 1,1 0 0,-1 0-1,1 0 1,-1 0 0,1 0-1,-1 0 1,0-1 0,1 1-1,-1 0 1,1 0 0,-1 0-1,1-1 1,-1 1 0,0 0-1,1 0 1,-1-1 0,1 1-1,0-1 1,20-11 54,5-16-10,-23 23-71,1 1 1,0-1-1,0 1 0,0 0 1,1 0-1,-1 0 0,1 0 1,6-3-1,-9 33-947,-1 36 800,1-11 522,-10 86-1,6-122-258,-1-1 0,0 0 0,-1 1 0,0-1 0,-1-1 0,-1 1 0,0-1 0,-1 0-1,0 0 1,-14 18 0,20-29-80,-1 0 0,1 0 0,0-1-1,-1 1 1,1 0 0,-1-1 0,0 1 0,0-1-1,1 0 1,-1 1 0,0-1 0,0 0-1,0 0 1,0 0 0,0 0 0,0-1 0,-1 1-1,1-1 1,0 1 0,0-1 0,0 0 0,-1 1-1,1-1 1,0 0 0,0-1 0,0 1-1,-5-1 1,5 0-3,0-1 0,0 1 0,0-1-1,0 1 1,0-1 0,1 0 0,-1 0-1,0 0 1,1 0 0,-1 0 0,1 0 0,0 0-1,0-1 1,0 1 0,0 0 0,0-1-1,0 1 1,0 0 0,1-1 0,-1 1 0,1-1-1,0 1 1,0-1 0,0-3 0,0-3-138,-1 0 0,1 0 0,1 0 0,0 0 0,0 0 0,1 1 0,0-1 1,1 0-1,-1 1 0,2-1 0,-1 1 0,1 0 0,1 0 0,-1 0 0,1 0 0,1 1 0,-1 0 1,1 0-1,0 1 0,15-12 0,66-47-3775,-31 25-1735,-20 12-355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6.713"/>
    </inkml:context>
    <inkml:brush xml:id="br0">
      <inkml:brushProperty name="width" value="0.025" units="cm"/>
      <inkml:brushProperty name="height" value="0.025" units="cm"/>
    </inkml:brush>
  </inkml:definitions>
  <inkml:trace contextRef="#ctx0" brushRef="#br0">18 150 6470,'0'0'7634,"-3"9"-5573,-11 25-316,14-34-1686,0 1 0,0-1 0,0 1 0,0 0 0,-1-1 0,1 1 0,0 0 0,0-1 0,0 1 0,0-1 0,1 1 0,-1 0 0,0-1-1,0 1 1,0 0 0,0-1 0,1 1 0,-1-1 0,0 1 0,1-1 0,-1 1 0,0-1 0,1 1 0,-1-1 0,1 1 0,-1-1 0,0 1 0,1-1 0,-1 0 0,1 1-1,0-1 1,-1 0 0,1 1 0,-1-1 0,1 0 0,-1 0 0,1 1 0,0-1 0,-1 0 0,1 0 0,0 0 0,-1 0 0,1 0 0,-1 0 0,1 0 0,0 0 0,-1 0-1,2 0 1,30-3 1014,-24-1-870,0 1-1,0-1 1,0-1-1,0 1 1,-1-2-1,0 1 1,0-1-1,0 1 1,10-13-1,0-2 310,30-44 0,-46 62-495,1-1 0,-1 1 1,1 0-1,-1 0 0,0-1 1,0 1-1,0 0 0,-1-1 0,1 1 1,0-1-1,-1 0 0,0 1 1,1-1-1,-1 1 0,0-1 1,0 1-1,-1-1 0,1 0 1,-1-4-1,0 7-31,1-1-1,-1 0 1,1 0-1,-1 1 0,1-1 1,-1 0-1,1 1 1,-1-1-1,0 1 1,1-1-1,-1 1 1,0-1-1,0 1 1,1-1-1,-1 1 1,0-1-1,0 1 1,0 0-1,0 0 1,1-1-1,-1 1 1,-1 0-1,-1 0-45,1 0-1,-1 0 1,0 1 0,1-1-1,-1 1 1,1-1 0,-1 1-1,1 0 1,-1 0 0,-3 2-1,-5 4 6,0 0-1,1 0 0,0 1 0,0 1 1,1 0-1,0 0 0,0 1 0,-11 16 1,14-17 113,0-1 0,1 1 0,0 0 1,0 0-1,1 1 0,0-1 1,1 1-1,0 0 0,1 0 0,0 0 1,-1 12-1,3-20-53,1-1 0,-1 0 0,1 0 0,0 0 1,-1 0-1,1 1 0,0-1 0,0 0 0,0 0 0,0-1 1,0 1-1,0 0 0,0 0 0,0 0 0,0-1 0,1 1 1,-1-1-1,0 1 0,0-1 0,1 1 0,-1-1 0,0 1 1,0-1-1,1 0 0,-1 0 0,0 0 0,1 0 0,-1 0 1,0 0-1,1 0 0,-1 0 0,2-1 0,50-5-576,10-16-3510,-22 2-2765,-8 1-1872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7.566"/>
    </inkml:context>
    <inkml:brush xml:id="br0">
      <inkml:brushProperty name="width" value="0.025" units="cm"/>
      <inkml:brushProperty name="height" value="0.025" units="cm"/>
    </inkml:brush>
  </inkml:definitions>
  <inkml:trace contextRef="#ctx0" brushRef="#br0">150 32 8264,'0'0'13874,"-8"-4"-13639,6 2-220,0 1 0,0 0 0,-1 0 0,1 0 0,0 0 0,-1 0 0,1 0 1,-1 1-1,1-1 0,-1 1 0,1 0 0,-1-1 0,1 1 0,-1 0 0,1 1 0,-1-1 0,0 0 0,1 1 0,-1-1 0,1 1 0,0 0 0,-1 0 0,1 0 0,0 0 0,-1 0 0,1 1 0,0-1 0,0 1 0,0-1 1,0 1-1,0 0 0,-2 3 0,-31 34 529,34-38-512,29-42 870,-25 41-908,-1-1-1,0 1 0,0-1 0,1 1 0,-1-1 1,0 0-1,0 0 0,0 0 0,0 0 1,0 0-1,0 0 0,0-1 0,0 1 1,-1-1-1,1 1 0,0-1 0,-1 0 0,1 1 1,-1-1-1,0 0 0,1 0 0,-1 0 1,0 0-1,0 0 0,1-5 0,-27 25-105,18-9 137,0-1 73,0 1-1,0 0 1,1 0-1,0 0 1,0 1-1,1 0 0,0 0 1,1 0-1,0 0 1,1 1-1,0-1 1,-3 21-1,6-30-92,0-1 0,0 1 1,0-1-1,0 1 0,0-1 0,0 0 0,0 1 0,0-1 1,0 1-1,0-1 0,0 0 0,1 1 0,-1-1 0,0 1 1,0-1-1,0 0 0,1 1 0,-1-1 0,0 0 0,0 1 1,1-1-1,-1 0 0,0 1 0,1-1 0,-1 0 1,0 0-1,1 1 0,-1-1 0,0 0 0,1 0 0,-1 0 1,1 0-1,-1 1 0,0-1 0,1 0 0,-1 0 0,1 0 1,0 0-1,21-6 297,17-19 182,-11-2-370,-24 22-178,0 0-1,0 0 1,0 1 0,0 0 0,1 0 0,-1 0-1,1 0 1,0 1 0,1 0 0,-1 0 0,0 0-1,1 1 1,0 0 0,11-4 0,-17 7 44,1 0 1,0 0-1,0 0 1,-1 0-1,1-1 1,0 1-1,-1 0 0,1 0 1,-1 0-1,0 0 1,1 0-1,-1 0 1,0 0-1,1 0 1,-1 1-1,0-1 0,0 0 1,0 0-1,0 0 1,0 0-1,0 0 1,0 1-1,0 36-414,-1-31 394,9-62 355,-7 51-296,0 0-1,0 0 1,0 1-1,0-1 1,0 0-1,1 0 1,0 1-1,0-1 1,0 1-1,0 0 1,0-1 0,1 1-1,-1 0 1,1 0-1,0 1 1,4-4-1,-4 6-27,-1 0 1,1 0-1,0 0 0,0 1 0,-1-1 0,1 1 1,-1 0-1,1 0 0,0 0 0,-1 0 0,0 0 1,1 1-1,-1-1 0,3 3 0,26 9-83,-21-11-240,1-1-1,-1 0 1,1-1-1,0 0 1,13-2-1,-18 1-584,0-1 0,-1 1 0,1-1 0,0 0 1,0 0-1,7-5 0,8-6-3984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480"/>
    </inkml:context>
    <inkml:brush xml:id="br0">
      <inkml:brushProperty name="width" value="0.025" units="cm"/>
      <inkml:brushProperty name="height" value="0.025" units="cm"/>
    </inkml:brush>
  </inkml:definitions>
  <inkml:trace contextRef="#ctx0" brushRef="#br0">0 1 2402,'0'0'14985,"4"12"-13602,-2-7-1213,0 3 71,0 0 0,0 0 0,0 0 0,-1 0-1,0 1 1,0-1 0,-1 0 0,-1 0-1,-1 16 1,-4 19 405,1 1 0,2 49 0,6-88 1081,2-13-884,3-17 30,-3-12-559,-3 0 0,0 0-1,-5-44 1,-3 61-455,6 20 108,0 0 0,0 0 0,-1 0 1,1 0-1,0 0 0,0 0 0,0 0 0,0-1 1,0 1-1,0 0 0,0 0 0,0 0 1,-1 0-1,1 0 0,0 0 0,0 0 0,0 0 1,0 0-1,0 0 0,0 0 0,-1 0 1,1 0-1,0 0 0,0-1 0,0 1 0,0 0 1,0 0-1,0 0 0,-1 1 0,1-1 1,0 0-1,0 0 0,0 0 0,0 0 0,0 0 1,-1 0-1,1 0 0,0 0 0,0 0 1,0 0-1,0 0 0,0 0 0,0 0 0,0 0 1,-1 0-1,1 1 0,0-1 0,0 0 1,0 0-1,0 0 0,0 0 0,0 0 0,0 1 1,-1 0-214,1 0 1,0 1 0,0-1-1,0 0 1,0 1 0,0-1-1,0 0 1,0 1 0,1-1-1,-1 0 1,0 1 0,1-1-1,-1 0 1,1 1 0,-1-1-1,1 0 1,-1 0 0,1 0-1,0 0 1,0 1-1,0-1 1,0 0 0,1 1-1,14 11-4120,1-3-850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8.330"/>
    </inkml:context>
    <inkml:brush xml:id="br0">
      <inkml:brushProperty name="width" value="0.025" units="cm"/>
      <inkml:brushProperty name="height" value="0.025" units="cm"/>
    </inkml:brush>
  </inkml:definitions>
  <inkml:trace contextRef="#ctx0" brushRef="#br0">172 115 7303,'0'0'6171,"-9"1"-5285,0 0-368,1 0-1,0 1 1,0 1-1,-1-1 1,2 1-1,-1 0 1,0 1-1,1 0 1,-1 0 0,1 1-1,0 0 1,1 0-1,-1 0 1,1 1-1,0 0 1,0 0-1,-9 14 1,12-14-455,-1 1 0,2-1 0,-1 0 1,0 1-1,1 0 0,1-1 0,-1 1 1,1 0-1,0 0 0,0 0 0,1 0 1,1 12-1,-1-18-62,0 0 0,0 0-1,0 0 1,0 0 0,0 0 0,0 0 0,0 0 0,1-1 0,-1 1-1,0 0 1,1 0 0,-1 0 0,0 0 0,1-1 0,-1 1 0,1 0 0,-1 0-1,1-1 1,0 1 0,-1 0 0,1-1 0,0 1 0,-1-1 0,1 1-1,0-1 1,0 1 0,0-1 0,-1 0 0,1 1 0,1-1 0,0 1 10,1-1 0,-1 0 1,1 0-1,-1 0 0,1-1 1,-1 1-1,0-1 1,1 1-1,-1-1 0,0 0 1,3-1-1,4-2 76,0 0 0,-1-1 0,0 0 0,14-12 0,3-7-5,-2-2 0,-1-1 1,-1-1-1,-1-1 1,-1 0-1,19-42 0,-36 67-82,-1 0 0,1 0 0,-1 0 0,1 0 0,-1 0 0,0-1 0,-1 1 0,1 0 0,-1-7 0,-15 18-368,1 8 353,1 1 1,0 0-1,1 1 0,1 0 1,1 1-1,1 0 0,-8 20 0,12-29 50,1 1 0,1-1 0,-1 1-1,2 0 1,-1 0 0,1 0-1,-1 17 1,4-26-29,-1 0 0,0-1 0,1 1 1,-1-1-1,0 1 0,1-1 0,-1 1 0,1-1 0,-1 1 0,1-1 1,-1 0-1,1 1 0,-1-1 0,1 1 0,-1-1 0,1 0 0,-1 0 0,1 1 1,0-1-1,-1 0 0,1 0 0,-1 0 0,1 0 0,0 0 0,-1 0 0,1 0 1,0 0-1,-1 0 0,1 0 0,0 0 0,-1 0 0,1 0 0,-1 0 0,2-1 1,26-6 125,4-13-167,-28 16-17,0 1-1,1 0 0,-1 0 1,1 0-1,0 0 0,0 1 0,0 0 1,0 0-1,0 0 0,0 1 1,7-2-1,-12 28-358,-1-7 391,1 20 112,10-31 107,10-15 160,-1-7-327,-14 11-289,-1 0 1,0 1-1,1-1 0,-1 1 0,1 0 1,0 0-1,0 1 0,0 0 0,1 0 0,6-2 1,-12 5 208,0 1 1,0 0 0,0 0-1,-1-1 1,1 1-1,0 0 1,-1-1 0,1 1-1,-1 0 1,1-1 0,-1 1-1,0-1 1,1 1-1,-1-1 1,-2 3 0,-37 60 2145,39-63-2008,13-10-1291,20-22-6924,-16 9 337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6:19.001"/>
    </inkml:context>
    <inkml:brush xml:id="br0">
      <inkml:brushProperty name="width" value="0.025" units="cm"/>
      <inkml:brushProperty name="height" value="0.025" units="cm"/>
    </inkml:brush>
  </inkml:definitions>
  <inkml:trace contextRef="#ctx0" brushRef="#br0">33 269 8840,'0'0'12770,"11"1"-11729,-10-1-1034,48-3 971,-47 3-922,0 0 0,0 0 0,-1-1 0,1 1 0,0-1 0,0 1 0,-1-1 0,1 0 0,0 0 0,-1 0 0,1 0 0,0 0 0,-1 0 0,0 0 0,1 0-1,-1 0 1,0-1 0,1 1 0,-1-1 0,0 1 0,0-1 0,0 1 0,0-1 0,0 0 0,-1 1 0,1-1 0,-1 0 0,1 0 0,-1 0 0,1 1 0,-1-4 0,-1 4-68,1 1 1,-1-1 0,0 1 0,0-1-1,0 1 1,0 0 0,0-1-1,0 1 1,0 0 0,0 0 0,0 0-1,0-1 1,0 1 0,0 0 0,0 0-1,0 1 1,0-1 0,0 0-1,0 0 1,1 0 0,-1 1 0,0-1-1,-2 1 1,-25 7-492,21-3 457,0 0 1,0 1 0,1-1 0,0 2-1,0-1 1,0 0 0,-6 11-1,9-13 77,0 0-1,0 1 1,1-1-1,0 1 1,-1 0-1,1 0 1,1 0-1,-1 0 0,1 0 1,0 0-1,0 0 1,1 0-1,-1 6 1,2-10-19,0 0-1,0 0 1,-1 0 0,1-1 0,0 1 0,0 0 0,0-1 0,0 1 0,0-1-1,1 1 1,-1-1 0,0 1 0,0-1 0,0 0 0,0 0 0,0 1 0,1-1-1,-1 0 1,0 0 0,0 0 0,0 0 0,0 0 0,1-1 0,-1 1-1,0 0 1,0 0 0,0-1 0,2 0 0,37-10 268,-5-9-242,-2-2-1,0-1 0,-1-2 1,-2-1-1,52-57 1,-71 72-35,47-55 37,-54 61-32,0-1-1,-1 0 1,1 0 0,-1 0-1,0 0 1,0-1 0,-1 1 0,0-1-1,0 1 1,1-9 0,-3 15-9,0 0-1,0 0 1,0-1 0,0 1 0,0 0 0,0 0 0,0-1 0,0 1 0,-1 0 0,1-1 0,0 1 0,0 0 0,0 0 0,0-1 0,0 1 0,0 0-1,-1 0 1,1 0 0,0-1 0,0 1 0,0 0 0,0 0 0,-1 0 0,1-1 0,0 1 0,0 0 0,-1 0 0,1 0 0,0 0 0,0 0 0,-1 0-1,1-1 1,0 1 0,0 0 0,-1 0 0,1 0 0,0 0 0,0 0 0,-1 0 0,1 0 0,0 0 0,-1 0 0,1 0 0,0 0 0,0 0-1,-1 1 1,1-1 0,0 0 0,0 0 0,-1 0 0,1 0 0,0 0 0,0 0 0,-1 1 0,1-1 0,-16 9-142,5 2 140,0-1 0,1 2 0,0-1 0,1 1 0,1 1 0,0 0 0,1 0 0,0 0 1,1 1-1,-6 18 0,3-4 322,1 0 0,1 0 0,1 1 1,-2 41-1,10-12 279,-3-56-610,1 0 0,0-1-1,1 1 1,-1 0 0,0 0 0,0-1-1,1 1 1,-1-1 0,1 1 0,-1 0-1,1-1 1,0 1 0,0-1 0,-1 1 0,1-1-1,0 1 1,0-1 0,0 0 0,1 0-1,-1 1 1,0-1 0,0 0 0,1 0-1,-1 0 1,1 0 0,-1-1 0,1 1 0,-1 0-1,1 0 1,2 0 0,-2-5-126,-1 0 0,0 0 1,-1 0-1,1 0 0,-1-1 0,0 1 1,0 0-1,0 0 0,-1-4 0,1 1 53,-1-33 272,-1-1 0,-3 1 0,-1 0-1,-20-68 1,74 122 1641,9 5-1969,-37-15-349,0-1-1,37 2 1,9-7-3884,-8-4-4088</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046"/>
    </inkml:context>
    <inkml:brush xml:id="br0">
      <inkml:brushProperty name="width" value="0.025" units="cm"/>
      <inkml:brushProperty name="height" value="0.025" units="cm"/>
    </inkml:brush>
  </inkml:definitions>
  <inkml:trace contextRef="#ctx0" brushRef="#br0">62 17 3043,'-13'-3'480,"0"2"161,-2-2-417,4 2-192,7-2-160,-1 1-545,5-2-736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393"/>
    </inkml:context>
    <inkml:brush xml:id="br0">
      <inkml:brushProperty name="width" value="0.025" units="cm"/>
      <inkml:brushProperty name="height" value="0.025" units="cm"/>
    </inkml:brush>
  </inkml:definitions>
  <inkml:trace contextRef="#ctx0" brushRef="#br0">56 26 64,'-56'-26'320,"58"26"129,4 0-289,-1 0-641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6.755"/>
    </inkml:context>
    <inkml:brush xml:id="br0">
      <inkml:brushProperty name="width" value="0.025" units="cm"/>
      <inkml:brushProperty name="height" value="0.025" units="cm"/>
    </inkml:brush>
  </inkml:definitions>
  <inkml:trace contextRef="#ctx0" brushRef="#br0">229 102 1569,'0'0'8932,"0"-9"-7155,1 3-1595,0-42 2743,-1 45-2370,0 0 0,-1 0-1,1 1 1,-1-1 0,0 0-1,1 1 1,-1-1 0,0 1 0,-1-1-1,0-2 1,0 4-423,1 0 0,-1 1 0,1-1 1,0 0-1,-1 0 0,0 1 0,1-1 0,-1 1 0,1 0 0,-1-1 0,0 1 1,1 0-1,-1 0 0,0 0 0,1 0 0,-1 0 0,1 1 0,-1-1 0,0 0 1,1 1-1,-1-1 0,-1 1 0,-36 13-192,-40 27 185,73-37-122,0-1 0,0 1 1,1 1-1,0-1 0,-1 1 0,1 0 0,1 0 0,-1 0 1,1 1-1,-6 9 0,9-14-6,1 0 0,0 0 0,-1-1 0,1 1-1,0 0 1,-1 0 0,1 0 0,0 0 0,0 0 0,0 0 0,0 0 0,0 0-1,0-1 1,0 1 0,0 0 0,0 0 0,0 0 0,1 0 0,-1 0 0,0 0 0,1 0-1,-1-1 1,0 1 0,1 0 0,-1 0 0,1 0 0,-1-1 0,1 1 0,0 0 0,-1-1-1,1 1 1,0 0 0,-1-1 0,1 1 0,0-1 0,0 1 0,0-1 0,-1 0 0,1 1-1,0-1 1,0 0 0,0 1 0,0-1 0,0 0 0,0 0 0,-1 0 0,1 0 0,0 0-1,1 0 1,60 1 10,-43-2-13,-14 0 0,-1 1 0,1 1-1,0-1 1,-1 1 0,1 0-1,-1 0 1,1 0 0,-1 0-1,1 1 1,-1 0 0,0 0 0,0 0-1,0 0 1,0 1 0,5 3-1,-7-3 5,0-1-1,0 0 0,-1 1 1,1-1-1,-1 1 0,1 0 0,-1-1 1,0 1-1,0 0 0,-1 0 1,1 0-1,0 0 0,-1 0 1,0 0-1,1 0 0,-1 0 1,0 0-1,-1 0 0,1 0 0,-1 0 1,1 0-1,-1-1 0,0 1 1,0 0-1,-2 5 0,-1 0 39,-1 1 0,0-1 0,-1 1 0,0-1 0,0-1 0,0 1 0,-1-1 0,0 0 0,-1-1-1,1 0 1,-1 0 0,0 0 0,-1-1 0,1-1 0,-1 1 0,0-1 0,0-1 0,-1 0 0,1 0 0,-1 0 0,-15 1-1,39-20-7079,-7 6 5013,10-8-1663,5-3-1484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7.239"/>
    </inkml:context>
    <inkml:brush xml:id="br0">
      <inkml:brushProperty name="width" value="0.025" units="cm"/>
      <inkml:brushProperty name="height" value="0.025" units="cm"/>
    </inkml:brush>
  </inkml:definitions>
  <inkml:trace contextRef="#ctx0" brushRef="#br0">0 14 2819,'0'0'17034,"4"10"-16484,21 101 1393,-24-109-1911,-1-1-1,0 0 1,0 1-1,1-1 1,-1 1-1,1-1 1,-1 0-1,1 1 0,0-1 1,-1 0-1,1 0 1,0 1-1,0-1 1,0 0-1,0 0 1,0 0-1,0 0 1,0 0-1,0 0 0,1 0 1,-1-1-1,0 1 1,0 0-1,3 0 1,-2 0 16,1-1 1,-1 0 0,1 0 0,-1 0 0,1 0 0,-1 0 0,1-1-1,-1 1 1,0-1 0,1 0 0,-1 1 0,0-1 0,3-1 0,7-5 101,0 1 0,-1-2 0,0 1 0,10-11 0,28-31-25,-38 36-85,1 1-1,0 0 1,20-14-1,-25 28-124,-4 11 50,-1 25 35,-2-24-8,0-13 8,0 1 1,0 0-1,0-1 1,0 1-1,1 0 0,-1-1 1,1 1-1,-1 0 0,1-1 1,-1 1-1,1-1 1,0 1-1,0-1 0,0 1 1,0-1-1,0 0 0,0 1 1,0-1-1,0 0 1,1 0-1,-1 0 0,0 0 1,1 0-1,1 1 1,-1-1 2,1-1 1,-1 0 0,0 1-1,1-1 1,-1 0 0,1 0-1,-1 0 1,1 0 0,-1-1-1,1 1 1,-1-1 0,0 1-1,1-1 1,2-2-1,8-2 9,-1-2 0,0 0 0,-1 0-1,17-14 1,-19 13-40,-5 5-73,0-1 1,0 0-1,0 1 1,1-1-1,-1 1 1,1 1-1,0-1 1,0 1-1,0-1 1,0 1-1,1 1 1,4-2-1,-9 4 73,0-1-1,0 1 0,0 0 1,-1 0-1,1-1 1,-1 1-1,1 0 1,0 0-1,-1 0 0,1 0 1,-1 0-1,0 0 1,1 0-1,-1 0 0,0 0 1,0 0-1,1 0 1,-1 0-1,0 0 1,0 0-1,0 0 0,0 0 1,-1 2-1,1 37 104,0-30-110,0-3 664,0-4-2029,0-11-10251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7.614"/>
    </inkml:context>
    <inkml:brush xml:id="br0">
      <inkml:brushProperty name="width" value="0.025" units="cm"/>
      <inkml:brushProperty name="height" value="0.025" units="cm"/>
    </inkml:brush>
  </inkml:definitions>
  <inkml:trace contextRef="#ctx0" brushRef="#br0">0 0 13036,'0'0'3171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8.742"/>
    </inkml:context>
    <inkml:brush xml:id="br0">
      <inkml:brushProperty name="width" value="0.025" units="cm"/>
      <inkml:brushProperty name="height" value="0.025" units="cm"/>
    </inkml:brush>
  </inkml:definitions>
  <inkml:trace contextRef="#ctx0" brushRef="#br0">6 47 5733,'-2'-16'1301,"-2"-15"11222,4 51-11917,0 30-32,3 0 1,2 0-1,2 0 1,16 59-1,-23-107-602,1 1 0,0 0 1,0 0-1,0 0 0,0-1 0,1 1 0,-1-1 0,1 1 1,3 3-1,1-8-1502,-3-18-965,-4 8 1042,0 0 0,-1 0 0,-1 0 0,1 0 0,-7-15 0,4 12-185,-8-29-2990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074"/>
    </inkml:context>
    <inkml:brush xml:id="br0">
      <inkml:brushProperty name="width" value="0.025" units="cm"/>
      <inkml:brushProperty name="height" value="0.025" units="cm"/>
    </inkml:brush>
  </inkml:definitions>
  <inkml:trace contextRef="#ctx0" brushRef="#br0">38 114 1826,'-2'0'278,"0"0"0,0 0 0,0-1 0,0 1 1,0-1-1,0 1 0,1-1 0,-1 0 0,0 0 0,0 0 1,1 0-1,-1 0 0,0 0 0,1 0 0,-1 0 0,1-1 1,-2-2-1,2 3 129,0 0 0,1-1 1,-1 1-1,1-1 0,0 1 1,-1-1-1,1 1 0,0-1 1,0 1-1,0-1 0,0 1 0,0-1 1,0 0-1,0 1 0,1-1 1,0-2-1,-1 3-198,1 0 0,0 0 0,-1 0 0,1 1 0,0-1-1,0 0 1,-1 0 0,1 1 0,0-1 0,0 0 0,0 1 0,0-1 0,0 1 0,0-1 0,0 1 0,0 0-1,0-1 1,0 1 0,0 0 0,1 0 0,1-1 0,30-1 1350,-27 2-1046,26-2 362,119-11 1467,-133 10-3498,0-1-1,0 0 0,24-11 0,-33 9-2911,-8-1-1590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409"/>
    </inkml:context>
    <inkml:brush xml:id="br0">
      <inkml:brushProperty name="width" value="0.025" units="cm"/>
      <inkml:brushProperty name="height" value="0.025" units="cm"/>
    </inkml:brush>
  </inkml:definitions>
  <inkml:trace contextRef="#ctx0" brushRef="#br0">36 34 10762,'0'0'11787,"51"19"-10473,-22-29-546,3-4-511,2 2-193,-6 3-32,-4 3-193,-11 4-1056,-5 2-1505</inkml:trace>
  <inkml:trace contextRef="#ctx0" brushRef="#br0" timeOffset="1">1 257 12172,'0'0'12075,"63"26"-11499,-27-35-383,5-3-129,5-1-32,-5-4-641,1 3-1281,-7-3-1825,-9-2-1346,-3-1-1441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5.812"/>
    </inkml:context>
    <inkml:brush xml:id="br0">
      <inkml:brushProperty name="width" value="0.025" units="cm"/>
      <inkml:brushProperty name="height" value="0.025" units="cm"/>
    </inkml:brush>
  </inkml:definitions>
  <inkml:trace contextRef="#ctx0" brushRef="#br0">148 1 13645,'0'0'6652,"-11"3"-5462,4-1-1086,-1 1 0,1 0 0,0 0 0,0 1 0,0-1 0,0 1 0,1 1 0,-1-1 0,1 1 0,0 1 0,1-1-1,-1 1 1,1 0 0,0 0 0,0 0 0,1 1 0,0-1 0,-5 13 0,5-11-73,1 0-1,0 1 1,1 0-1,0 0 1,0 0 0,1 0-1,0 0 1,0 0-1,1 0 1,2 17 0,-2-25-28,1 1 1,0-1-1,-1 1 1,1-1-1,0 0 1,-1 1-1,1-1 1,0 0-1,0 0 1,0 1-1,0-1 1,0 0-1,1 0 1,-1 0-1,0 0 1,0 0-1,1-1 1,-1 1-1,0 0 1,1-1-1,-1 1 1,1 0-1,-1-1 1,1 0-1,-1 1 1,1-1-1,-1 0 1,1 0-1,-1 0 1,1 0-1,0 0 1,-1 0-1,1 0 1,-1-1-1,1 1 1,-1 0-1,2-2 1,4 1 21,-1-1-1,0 0 1,0 0 0,0 0-1,0-1 1,0 0 0,8-5-1,3-7 16,0 0 0,0-1 0,-2-1-1,0-1 1,-1 0 0,0-1 0,-2 0-1,19-38 1,-31 56-21,1 0 0,0 0 0,-1 1 0,1-1 0,-1 0 0,1 0 0,-1 0 0,0 0-1,1 0 1,-1 0 0,0 0 0,0 1 0,0-1 0,1 0 0,-1 0 0,0 0 0,0 0 0,0 0 0,-1 0 0,1 0-1,0 0 1,0 0 0,0 0 0,-1 0 0,1 0 0,-1-1 0,-1 2-2,1 0 0,0 1-1,0-1 1,0 0 0,0 1 0,0 0 0,0-1 0,0 1-1,0-1 1,0 1 0,0 0 0,0 0 0,0 0-1,0 0 1,0 0 0,1 0 0,-1 0 0,0 0 0,1 0-1,-1 0 1,0 1 0,-5 7 7,-1 1 0,2-1 0,-1 1-1,2 0 1,-1 0 0,1 0 0,1 1 0,0 0 0,0-1-1,1 1 1,1 0 0,-1 0 0,2 0 0,1 21 0,-1-29-93,1-1 0,-1 1 0,1-1 0,0 0 0,0 0 0,0 0 0,0 1 0,0-1 0,1 0 0,-1 0 1,1 0-1,-1-1 0,1 1 0,0 0 0,-1-1 0,1 1 0,0-1 0,0 1 0,4 1 0,28 6-6015,-16-9-3018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9.784"/>
    </inkml:context>
    <inkml:brush xml:id="br0">
      <inkml:brushProperty name="width" value="0.025" units="cm"/>
      <inkml:brushProperty name="height" value="0.025" units="cm"/>
    </inkml:brush>
  </inkml:definitions>
  <inkml:trace contextRef="#ctx0" brushRef="#br0">6 7 10314,'0'0'6753,"-1"11"-5349,-3 35-112,4-45-1211,0 1 1,0-1 0,0 1 0,0-1-1,0 1 1,0-1 0,0 0 0,0 1-1,1-1 1,-1 1 0,1-1 0,-1 0-1,1 1 1,0-1 0,-1 0 0,1 0-1,0 1 1,0-1 0,0 0 0,0 0-1,0 0 1,0 0 0,0 0 0,2 1-1,0 0-14,0-1-1,0 0 0,0 0 1,0 0-1,0 0 0,0-1 1,0 1-1,0-1 0,0 0 1,0 0-1,4 0 0,2-1 24,0 0-1,0 0 0,0-1 1,0-1-1,-1 1 0,15-7 0,31-31 146,-45 32-216,0 1 0,1 0-1,-1 0 1,1 1 0,11-5-1,-20 11-19,-1 0-1,1 0 0,0 0 0,-1 1 1,1-1-1,0 0 0,-1 0 1,1 0-1,0 1 0,-1-1 1,1 0-1,-1 1 0,1-1 0,-1 0 1,1 1-1,-1-1 0,1 1 1,-1-1-1,1 1 0,-1-1 0,1 1 1,-1-1-1,0 1 0,1 0 1,-1-1-1,0 1 0,1-1 0,-1 1 1,0 0-1,0-1 0,0 1 1,0 0-1,0-1 0,0 1 0,0 0 1,0-1-1,0 1 0,0 0 1,0-1-1,0 2 0,2 45 64,-2-27 112,0-18-161,1 0 1,-1-1 0,0 1-1,0-1 1,0 1-1,1-1 1,-1 1-1,1-1 1,-1 1 0,1-1-1,0 0 1,-1 1-1,1-1 1,0 0-1,0 1 1,0-1 0,0 0-1,0 0 1,0 0-1,1 0 1,-1 0-1,0 0 1,2 1 0,11-5-2350,0-17-3875,-7 0-1877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0.128"/>
    </inkml:context>
    <inkml:brush xml:id="br0">
      <inkml:brushProperty name="width" value="0.025" units="cm"/>
      <inkml:brushProperty name="height" value="0.025" units="cm"/>
    </inkml:brush>
  </inkml:definitions>
  <inkml:trace contextRef="#ctx0" brushRef="#br0">1 1 13004,'0'0'1100,"0"10"752,0 42 641,3 1 0,18 98 1,-13-116-2298,-6-20-126,1 0 0,0-1 1,1 1-1,1-1 0,1 0 1,10 20-1,-16-33-50,1 0 1,0 0-1,0 0 0,0 0 0,0 0 0,0 0 1,0-1-1,0 1 0,0 0 0,0-1 1,0 1-1,1-1 0,-1 1 0,0-1 0,0 1 1,0-1-1,1 0 0,-1 0 0,0 1 1,1-1-1,-1 0 0,0 0 0,0 0 0,1 0 1,-1-1-1,0 1 0,0 0 0,1-1 1,-1 1-1,0 0 0,0-1 0,0 1 0,1-1 1,-1 0-1,0 1 0,0-1 0,2-2 1,36-34 323,-38 36-341,15-18 62,-10 11-95,1-1 1,0 1-1,1 0 1,0 1-1,0-1 1,0 1-1,15-8 1,-22 15 21,0 1 0,-1-1 0,1 1 0,-1 0 0,1-1-1,-1 1 1,1 0 0,-1 0 0,0-1 0,1 1 0,-1 0 0,0 0 0,1-1 0,-1 1 0,0 0-1,0 0 1,0 0 0,0 0 0,0-1 0,0 1 0,0 0 0,0 0 0,0 0 0,-1 0-1,2 34-181,-1-30 177,-1-4 30,1 1 0,0-1 0,0 1 0,0 0-1,0-1 1,0 1 0,0 0 0,0-1-1,0 1 1,1-1 0,-1 1 0,1-1 0,-1 1-1,1 0 1,0-1 0,-1 0 0,1 1 0,0-1-1,0 1 1,0-1 0,0 0 0,0 0 0,2 2-1,-1-3 14,1 1 1,0-1-1,-1 0 0,1 0 0,-1-1 0,1 1 0,-1 0 0,1-1 0,-1 0 0,1 1 0,-1-1 0,1 0 0,-1 0 0,4-3 0,29-9 32,-26 10-125,-1 1 0,0-1 0,1-1 0,-1 1 0,-1-1 1,1-1-1,0 1 0,-1-1 0,0-1 0,12-10 1,-19 14-282,1 0 1,0 1-1,-1-1 1,1 0-1,-1 0 1,0 0 0,1 0-1,-1 1 1,0-1-1,0 0 1,0 0-1,-1 0 1,1 0-1,0 1 1,-1-1 0,1 0-1,-1 0 1,1 1-1,-1-1 1,0 0-1,0 0 1,0 1 0,0-1-1,0 1 1,0-1-1,0 1 1,0 0-1,-1-1 1,1 1-1,0 0 1,-1 0 0,1 0-1,-1 0 1,1 0-1,-3-1 1,-28-17-8369</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0.460"/>
    </inkml:context>
    <inkml:brush xml:id="br0">
      <inkml:brushProperty name="width" value="0.025" units="cm"/>
      <inkml:brushProperty name="height" value="0.025" units="cm"/>
    </inkml:brush>
  </inkml:definitions>
  <inkml:trace contextRef="#ctx0" brushRef="#br0">1 17 10570,'0'0'9961,"54"-14"-9929,-22 14-256,1 0-1569,8 0-2179,8-2-2819</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068"/>
    </inkml:context>
    <inkml:brush xml:id="br0">
      <inkml:brushProperty name="width" value="0.025" units="cm"/>
      <inkml:brushProperty name="height" value="0.025" units="cm"/>
    </inkml:brush>
  </inkml:definitions>
  <inkml:trace contextRef="#ctx0" brushRef="#br0">40 59 12172,'0'0'3822,"-5"10"-1890,4-9-1883,-24 55 1868,23-51-1793,1 0 0,-1 0 0,1 0 0,0-1 0,0 1 0,1 0 0,0 0-1,-1 1 1,2-1 0,-1 0 0,0 0 0,3 6 0,-3-10-95,0 0 0,1 0 1,-1 0-1,1 0 0,-1-1 0,1 1 0,0 0 1,-1 0-1,1 0 0,0-1 0,-1 1 1,1 0-1,0-1 0,0 1 0,0-1 0,-1 1 1,1-1-1,0 1 0,0-1 0,0 1 0,0-1 1,0 0-1,0 0 0,0 1 0,0-1 0,0 0 1,0 0-1,0 0 0,0 0 0,0 0 1,0 0-1,0-1 0,0 1 0,0 0 0,0 0 1,0-1-1,0 1 0,0 0 0,0-1 0,0 1 1,0-1-1,0 0 0,-1 1 0,1-1 0,0 0 1,0 1-1,-1-1 0,2-1 0,2-1 45,0 0-1,0-1 0,0 0 1,0 1-1,-1-2 0,1 1 1,4-8-1,-1-9 155,-9 43-205,2-21-27,1 1 0,0-1 1,-1 0-1,1 0 0,0 0 1,0-1-1,0 1 0,0 0 1,0 0-1,0 0 0,0-1 0,0 1 1,0 0-1,1-1 0,-1 1 1,0-1-1,0 0 0,0 1 1,1-1-1,-1 0 0,0 0 0,1 0 1,-1 0-1,0 0 0,0 0 1,1 0-1,-1 0 0,0 0 1,0 0-1,3-1 0,44-8-1157,-35 4 105,-1-1 0,0-1 0,0 0 0,-1-1 0,0 0 0,0-1 0,0 0 0,-2-1 1,1 0-1,-1 0 0,0-1 0,-1 0 0,-1-1 0,11-19 0,-32 67 8532,4 7-4035,9-38-3337,0-1 1,1 0-1,0 1 1,0-1-1,0 0 1,0 1 0,1-1-1,-1 0 1,1 1-1,0-1 1,0 0-1,1 0 1,0 0-1,-1 0 1,1 0-1,0 0 1,1 0-1,3 4 1,-3-4-64,13 13 7,-1 0 0,0 1 0,-2 1 0,18 32 1,-28-47-33,-1 0 0,-1 0 1,1 0-1,0 0 0,-1 0 1,0 0-1,0 0 1,0 1-1,-1-1 0,1 0 1,-1 1-1,0-1 1,0 0-1,-1 1 0,1-1 1,-1 0-1,0 1 0,0-1 1,-1 0-1,1 0 1,-1 0-1,0 0 0,0 0 1,0 0-1,0-1 1,-1 1-1,1-1 0,-1 1 1,0-1-1,0 0 1,-4 3-1,5-4 66,0 0 0,0 0 1,0 0-1,0 0 0,-1-1 0,1 1 1,-1-1-1,1 1 0,-1-1 0,0 0 0,1 0 1,-1 0-1,0 0 0,0-1 0,0 1 1,0-1-1,0 0 0,1 0 0,-1 0 1,-4 0-1,5-1-57,0 0 0,0-1 0,0 1 0,1-1 0,-1 1 0,0-1-1,1 0 1,-1 1 0,1-1 0,-1 0 0,1 0 0,0 0 0,0 0 0,0 0 0,0 0 0,0-1 0,1 1 0,-1 0 0,1 0 0,-1 0 0,1-1 0,0 1 0,0 0 0,0-1 0,0-2 0,0-3-25,0 0 0,1 1 0,0-1 0,0 0 0,1 1 0,0-1 0,0 0 0,1 1 0,0 0 0,0 0 0,1 0 0,0 0 0,0 0 0,0 1 0,10-11 0,10-8-13,0 1 0,40-30 1,19-19-335,-80 70 334,0 0 1,-1 0-1,1 0 0,-1 0 1,1-1-1,-1 1 0,0-1 0,0 1 1,-1-1-1,1 0 0,-1 0 1,0 1-1,0-1 0,0 0 0,0 0 1,-1 0-1,1 0 0,-1 0 1,0 0-1,-1-6 0,0 9 29,0-1 0,1 1 0,-1 0 0,0 0 0,0-1 0,0 1 1,0 0-1,-1 0 0,1 0 0,0 0 0,0 0 0,-1 0 0,1 1 0,0-1 0,-1 0 0,1 1 0,-1-1 0,1 1 0,-1-1 0,1 1 0,-1 0 0,1-1 0,-1 1 0,0 0 0,1 0 0,-1 0 0,1 0 0,-1 1 0,1-1 0,-1 0 0,1 1 1,-4 0-1,1 0 4,-1 0 1,0 0 0,1 0 0,-1 1 0,1-1-1,0 1 1,-1 0 0,1 1 0,0-1-1,-4 3 1,6-2-29,0-1-1,0 1 0,1 0 1,-1-1-1,0 1 0,1 0 1,0 0-1,0 0 0,0 0 1,0 0-1,0 0 0,1 0 1,-1 0-1,1 0 0,0 1 0,0-1 1,0 0-1,0 0 0,0 0 1,1 0-1,-1 0 0,1 0 1,0 1-1,0-1 0,0-1 1,1 1-1,-1 0 0,1 0 1,-1 0-1,1-1 0,0 1 1,0-1-1,0 1 0,0-1 1,1 0-1,-1 0 0,0 0 1,1 0-1,0 0 0,-1-1 1,1 1-1,0-1 0,0 0 1,0 1-1,0-1 0,0-1 1,4 2-1,3 0-1096,0-1 0,1 0 0,-1-1 0,0 0 0,12-2 0,23-5-8611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602"/>
    </inkml:context>
    <inkml:brush xml:id="br0">
      <inkml:brushProperty name="width" value="0.025" units="cm"/>
      <inkml:brushProperty name="height" value="0.025" units="cm"/>
    </inkml:brush>
  </inkml:definitions>
  <inkml:trace contextRef="#ctx0" brushRef="#br0">1 1 12524,'0'0'10298,"2"9"-9738,2 2-431,-2-2 75,1 0 0,1 1 0,-1-1 0,10 15 1,-11-22-181,-1 1 1,1-1 0,0 1 0,0-1 0,0 0 0,1 1 0,-1-1 0,1-1 0,-1 1 0,1 0 0,-1 0 0,1-1-1,0 0 1,0 1 0,0-1 0,0 0 0,0-1 0,0 1 0,0 0 0,0-1 0,4 1 0,6-2 68,0 0 0,0-1 0,-1 0 0,1-1 0,-1 0 0,18-8 0,45-10-2,-71 21-93,0-1 1,-1 1 0,1 0-1,-1 0 1,1 0 0,-1 1-1,1-1 1,0 1 0,-1 0-1,0 0 1,1 0 0,-1 0-1,0 1 1,1-1 0,-1 1-1,0 0 1,0 0 0,0 0-1,0 0 1,-1 1-1,1-1 1,-1 1 0,1-1-1,-1 1 1,2 4 0,30 25-12,-33-31-54,0-1 0,0 1 0,-1 0 1,1-1-1,1 1 0,-1-1 0,0 1 0,0-1 0,0 1 1,0-1-1,0 0 0,0 0 0,0 1 0,1-1 1,-1 0-1,0 0 0,1 0 0,-1-1-55,0 1 0,-1 0 0,1 0-1,-1-1 1,1 1 0,-1-1 0,1 1-1,-1 0 1,1-1 0,-1 1 0,1-1 0,-1 1-1,0-1 1,1 1 0,-1-1 0,0 0-1,1 1 1,-1-1 0,0 1 0,0-1 0,1 0-1,-1 1 1,0-1 0,0 1 0,0-1-1,0 0 1,0 1 0,0-1 0,0 0 0,0 0-1,0-21-6406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1.965"/>
    </inkml:context>
    <inkml:brush xml:id="br0">
      <inkml:brushProperty name="width" value="0.025" units="cm"/>
      <inkml:brushProperty name="height" value="0.025" units="cm"/>
    </inkml:brush>
  </inkml:definitions>
  <inkml:trace contextRef="#ctx0" brushRef="#br0">1 0 10762,'0'0'6502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2.481"/>
    </inkml:context>
    <inkml:brush xml:id="br0">
      <inkml:brushProperty name="width" value="0.025" units="cm"/>
      <inkml:brushProperty name="height" value="0.025" units="cm"/>
    </inkml:brush>
  </inkml:definitions>
  <inkml:trace contextRef="#ctx0" brushRef="#br0">131 201 10442,'0'0'3150,"-8"-1"-134,4 1-2775,-1 0 1,0 0 0,0 0-1,0 0 1,0 1-1,1 0 1,-1 0 0,0 0-1,0 0 1,1 1-1,-1 0 1,1 0 0,0 0-1,-1 0 1,1 1-1,0 0 1,0-1 0,1 1-1,-1 1 1,1-1-1,-1 1 1,1-1 0,0 1-1,0 0 1,1 0-1,-1 0 1,1 1 0,0-1-1,0 1 1,-1 4-1,2-8-205,0 1 0,1-1 0,0 0 0,-1 1 0,1-1-1,0 1 1,0-1 0,-1 1 0,1-1 0,1 1 0,-1 0-1,0-1 1,0 1 0,0-1 0,1 0 0,-1 1 0,1-1-1,-1 1 1,1-1 0,0 1 0,-1-1 0,1 0 0,0 0-1,0 1 1,2 1 0,-1-2 22,0 0-1,0 0 1,0-1-1,0 1 1,0 0-1,0-1 1,0 0-1,1 1 1,-1-1-1,0 0 1,0 0-1,0 0 1,1 0-1,-1-1 1,3 0-1,7-2 152,-1 0 1,0-1-1,0 0 0,0-1 0,16-10 0,-2-2-109,0-1 0,-2-1-1,38-40 1,-49 46-146,0-2 0,-1 1 0,0-1 1,-1-1-1,-1 0 0,-1 0 0,10-25 0,-15 18-558,-4 22 588,1 1-1,0 0 1,0-1 0,0 1 0,0 0-1,-1 0 1,1-1 0,0 1-1,0 0 1,-1 0 0,1-1-1,0 1 1,0 0 0,-1 0-1,1 0 1,0-1 0,-1 1-1,1 0 1,0 0 0,-1 0-1,1 0 1,0 0 0,-1 0-1,1 0 1,0 0 0,-1 0-1,1 0 1,0 0 0,-1 0 0,1 0-1,0 0 1,-1 0 0,1 0-1,-1 0 1,-2 1-19,1 1 0,-1-1 0,1 0 0,-1 1 0,1-1 0,-1 1 0,1 0-1,0 0 1,0 0 0,0 0 0,-4 5 0,-1 3 46,0 0 0,0 0-1,1 1 1,0 0 0,1 0-1,0 0 1,1 1 0,0 0-1,1 0 1,1 0 0,-1 0-1,2 0 1,0 0 0,0 1-1,1-1 1,2 16 0,-1-25-1,0-1 0,0 1 0,0-1 0,0 1 1,0-1-1,1 0 0,-1 0 0,1 1 0,-1-1 0,1 0 1,0 0-1,0-1 0,0 1 0,0 0 0,0-1 0,0 1 1,0-1-1,1 1 0,-1-1 0,0 0 0,1 0 0,-1 0 1,1-1-1,-1 1 0,1 0 0,0-1 0,-1 0 0,1 1 1,-1-1-1,1 0 0,3-1 0,1 1 24,1 0-1,-1-1 1,0 0-1,0 0 1,0-1-1,0 1 1,0-2-1,0 1 1,0-1-1,8-4 1,-9 3-16,-1 1 0,0-1-1,0 0 1,-1 0 0,1-1 0,-1 1 0,0-1 0,0 0 0,0 0 0,-1-1-1,0 1 1,0-1 0,0 1 0,-1-1 0,0 0 0,0 0 0,0 0 0,-1 0 0,2-13-1,-3 19-17,0 0-1,0-1 0,0 1 0,0 0 0,0 0 0,0 0 0,0 0 1,0-1-1,0 1 0,0 0 0,0 0 0,0 0 0,0-1 0,0 1 0,0 0 1,0 0-1,0 0 0,-1 0 0,1-1 0,0 1 0,0 0 0,0 0 1,0 0-1,0 0 0,0 0 0,0-1 0,-1 1 0,1 0 0,0 0 1,0 0-1,0 0 0,0 0 0,-1 0 0,1 0 0,0 0 0,0 0 0,0-1 1,0 1-1,-1 0 0,1 0 0,0 0 0,0 0 0,0 0 0,-1 0 1,1 0-1,-11 6-89,-6 12-63,15-15 145,1 0 0,-1 1 0,1-1 0,0 1 0,0 0 0,0-1 0,1 1 0,-1 0 0,1-1 0,0 1 1,0 0-1,0 0 0,0-1 0,1 1 0,-1 0 0,1 0 0,2 5 0,-2-7 10,1 1 0,-1-1 0,1 0-1,-1 1 1,1-1 0,0 0 0,0 0-1,0 0 1,0-1 0,1 1 0,-1 0-1,0-1 1,1 1 0,-1-1 0,1 0 0,-1 0-1,1 0 1,0 0 0,-1 0 0,1-1-1,0 1 1,5-1 0,4 1 6,0-1 1,0 0-1,0-1 0,0 0 1,0-1-1,0-1 0,21-6 1,-30 8 19,0 0-1,-1 0 1,1 0 0,-1 0 0,1 0 0,-1 0-1,1 0 1,-1-1 0,0 0 0,0 1 0,0-1-1,0 0 1,0 0 0,0 0 0,0 0 0,0 0-1,-1 0 1,1-1 0,-1 1 0,0-1 0,0 1-1,0-1 1,0 1 0,0-1 0,0 1 0,-1-1-1,1 0 1,-1 0 0,0 1 0,0-1 0,0 0-1,0 1 1,0-1 0,0 0 0,-1 0 0,0 1-1,1-1 1,-1 0 0,0 1 0,-2-5 0,0 2 11,-1 0 1,1-1 0,-1 2 0,0-1 0,0 0 0,-7-5-1,-19-26 457,33 35-540,0 0 0,0 0 0,0 1 1,1-1-1,-1 1 0,0-1 0,1 1 0,-1 0 1,6 1-1,110 9-7398,-76-10-304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3.332"/>
    </inkml:context>
    <inkml:brush xml:id="br0">
      <inkml:brushProperty name="width" value="0.025" units="cm"/>
      <inkml:brushProperty name="height" value="0.025" units="cm"/>
    </inkml:brush>
  </inkml:definitions>
  <inkml:trace contextRef="#ctx0" brushRef="#br0">41 28 12204,'0'0'11450,"-6"11"-11321,1-3-86,0 1 0,1-1 0,0 1 0,1 0 1,0 0-1,0 0 0,1 0 0,1 1 1,-2 14-1,3-8 75,-2 1 6,2 0 0,1 0 1,0 0-1,1 0 0,7 28 0,-8-42-82,0 0-1,0 0 0,0 1 1,1-1-1,-1 0 0,1-1 0,0 1 1,0 0-1,0 0 0,0-1 0,1 1 1,-1-1-1,1 0 0,-1 0 0,1 0 1,0 0-1,0 0 0,0-1 0,0 1 1,0-1-1,0 1 0,0-1 0,0 0 1,1-1-1,-1 1 0,0 0 0,1-1 1,-1 0-1,0 0 0,1 0 0,-1 0 1,0 0-1,1-1 0,-1 0 1,5-1-1,-1 0 31,0-1 0,0 1 0,-1-2 0,1 1 1,-1-1-1,0 0 0,0 0 0,0 0 0,0-1 0,-1 0 1,0 0-1,0-1 0,0 1 0,6-11 0,3-5-16,-1-1-1,20-41 1,-18 20-94,-6 19-1318,-5 59 604,-4-29 747,-1 8-14,1 0 0,1-1 0,0 1 0,1 0 0,5 18 0,-5-28 25,-1-1 0,0 1 0,1-1 0,0 0 0,0 0 0,0 1 0,0-1 0,0-1 0,1 1 0,-1 0 0,1 0 0,0-1 0,-1 0 0,1 1 0,0-1 0,1 0 0,-1-1 0,0 1 0,1 0 0,-1-1 0,0 0 0,1 0 0,0 0 0,-1 0 0,7 0 0,-5 0 73,0-1 0,1 1 0,-1-1 0,0 0 0,1-1 0,-1 1 0,0-1 0,0 0 0,0 0 0,0-1 0,0 1-1,0-1 1,0 0 0,0-1 0,0 1 0,-1-1 0,1 0 0,-1 0 0,0 0 0,0-1 0,6-7 0,-4 4 34,0-2 0,-1 1 1,0-1-1,-1 1 0,0-1 1,0 0-1,-1-1 0,0 1 1,-1-1-1,0 1 0,1-11 1,-3 18-172,2-13 139,0 0-1,-2-1 1,0-22 0,-1 35-258,1-1-1,-1 0 0,0 1 1,0-1-1,0 1 0,0 0 1,-1-1-1,1 1 1,-3-4-1,3 5-129,-1 1 0,1 0 0,0 0 1,0 0-1,0-1 0,-1 1 0,1 0 0,0 0 0,-1 1 1,1-1-1,-1 0 0,1 0 0,-1 1 0,1-1 0,-1 1 1,0-1-1,1 1 0,-1 0 0,0 0 0,-2 0 0,-5 1-4284,6 4-646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3.680"/>
    </inkml:context>
    <inkml:brush xml:id="br0">
      <inkml:brushProperty name="width" value="0.025" units="cm"/>
      <inkml:brushProperty name="height" value="0.025" units="cm"/>
    </inkml:brush>
  </inkml:definitions>
  <inkml:trace contextRef="#ctx0" brushRef="#br0">124 165 12043,'0'0'2680,"1"-8"374,1-27-903,-2 33-2089,0 1 0,0-1 0,0 1 0,0 0 0,0-1 0,-1 1 0,1-1 0,0 1-1,-1-1 1,1 1 0,-1 0 0,0-1 0,1 1 0,-1 0 0,0 0 0,0-1 0,0 1 0,0 0 0,0 0 0,0 0 0,0 0-1,0 0 1,0 0 0,0 0 0,0 1 0,-1-1 0,1 0 0,0 1 0,-1-1 0,1 1 0,-1-1 0,1 1 0,0-1-1,-1 1 1,1 0 0,-1 0 0,1 0 0,-1 0 0,-2 0 0,1 0-55,0 1 0,-1-1 0,1 1 0,0-1 0,0 1 0,0 0-1,0 0 1,0 1 0,0-1 0,0 0 0,1 1 0,-1 0 0,0 0 0,1-1 0,0 2 0,-4 2 0,1 2-17,0 2 1,0-1 0,1 1-1,-6 16 1,9-21 24,0 0 1,-1 0-1,2 0 1,-1 0 0,0 0-1,1 0 1,0 1-1,0-1 1,0 0-1,0 0 1,1 1-1,0-1 1,1 6-1,-1-8 33,1 0 0,-1-1-1,1 1 1,-1 0-1,1-1 1,0 1-1,-1-1 1,1 0-1,0 1 1,0-1-1,0 0 1,0 0-1,0 0 1,0-1-1,0 1 1,1 0 0,-1-1-1,0 1 1,0-1-1,0 0 1,1 0-1,-1 0 1,0 0-1,0 0 1,1 0-1,-1 0 1,0-1-1,0 1 1,0-1-1,3-1 1,2 1 228,0-1 1,0 0-1,0-1 1,0 1-1,0-2 0,0 1 1,-1-1-1,7-4 1,-4 0-61,0-1 0,-1 0 0,0-1 1,0 0-1,-1 0 0,8-16 1,-13 23-292,1-1 1,-1 0-1,-1 0 1,1 0 0,-1 0-1,1 0 1,-1-1-1,0 1 1,-1 0 0,1-1-1,-1 1 1,0 0-1,0-1 1,0 1 0,0 0-1,-1-1 1,0 1-1,0 0 1,0-1 0,0 1-1,-4-6 1,3 7-333,0 0-1,-1 0 1,1 1 0,-1-1 0,1 1 0,-1-1-1,0 1 1,0 0 0,-5-2 0,-17-7-8381,13 8 433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010"/>
    </inkml:context>
    <inkml:brush xml:id="br0">
      <inkml:brushProperty name="width" value="0.025" units="cm"/>
      <inkml:brushProperty name="height" value="0.025" units="cm"/>
    </inkml:brush>
  </inkml:definitions>
  <inkml:trace contextRef="#ctx0" brushRef="#br0">4 1 10218,'0'0'9667,"0"9"-9197,-1 31 796,-1-18-680,1 0 0,2 1 0,0-1 0,1 0 0,6 27 0,-7-45-560,0 0 1,1 0-1,-1 0 1,1 0 0,0 0-1,0 0 1,0 0-1,0-1 1,1 1 0,-1-1-1,1 0 1,0 1-1,0-1 1,0-1 0,0 1-1,1 0 1,-1-1-1,1 1 1,0-1-1,-1 0 1,1 0 0,0-1-1,0 1 1,0-1-1,1 0 1,-1 0 0,0 0-1,0-1 1,0 1-1,1-1 1,-1 0-1,0 0 1,9-2 0,-7 1-36,1 0 1,-1-1 0,1 0 0,-1 0 0,0 0-1,0-1 1,1 0 0,-2 0 0,1 0-1,6-6 1,51-47-1026,-53 46 792,-20 42-14,4-18 276,1 0 1,1 0-1,1 0 1,0 0-1,-2 24 1,5-38-39,1-1 1,-1 1 0,0 0 0,0 0 0,0 0 0,0 0 0,1 0 0,-1-1 0,0 1 0,0 0 0,0 0 0,1 0-1,-1 0 1,0 0 0,0 0 0,0 0 0,1 0 0,-1 0 0,0 0 0,0 0 0,0-1 0,1 1 0,-1 0 0,0 1-1,0-1 1,1 0 0,-1 0 0,0 0 0,0 0 0,0 0 0,1 0 0,-1 0 0,0 0 0,0 0 0,0 0-1,1 0 1,-1 1 0,0-1 0,0 0 0,0 0 0,0 0 0,1 0 0,-1 1 0,0-1 0,0 0 0,0 0 0,0 0-1,0 0 1,0 1 0,1-1 0,-1 0 0,0 0 0,0 1 0,0-1 0,0 0 0,0 0 0,0 0 0,0 1 0,0-1-1,0 0 1,0 0 0,0 1 0,0-1 0,0 0 0,-1 0 0,11-12-2042,1-12-2949,0-7-2946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379"/>
    </inkml:context>
    <inkml:brush xml:id="br0">
      <inkml:brushProperty name="width" value="0.025" units="cm"/>
      <inkml:brushProperty name="height" value="0.025" units="cm"/>
    </inkml:brush>
  </inkml:definitions>
  <inkml:trace contextRef="#ctx0" brushRef="#br0">107 62 8456,'0'0'10719,"0"-9"-7857,0-27-871,0 36-1913,1-1-1,-1 1 1,0-1-1,0 0 1,0 1 0,0-1-1,0 0 1,0 1-1,0-1 1,0 0 0,0 1-1,-1-1 1,1 0-1,0 1 1,0-1 0,0 1-1,-1-1 1,1 1-1,0-1 1,-1 0 0,1 1-1,0-1 1,-1 1-1,1-1 1,-1 1 0,1 0-1,-1-1 1,0 0-1,-13 9 170,-7 19-507,18-22 219,0 0 0,1 1 0,-1-1 1,1 0-1,1 1 0,-1 0 0,-1 7 0,3-11-23,0-1-1,0 1 0,0 0 0,0-1 0,1 1 1,-1 0-1,0 0 0,1-1 0,-1 1 0,1 0 1,0-1-1,-1 1 0,1-1 0,0 1 0,0-1 1,0 1-1,0-1 0,0 0 0,0 1 0,1-1 1,-1 0-1,0 0 0,1 0 0,-1 0 1,1 0-1,-1 0 0,3 1 0,34 14-565,-27-12 504,0 0 1,0 1-1,-1 0 0,0 1 0,0 0 0,11 9 0,-20-14 105,0-1 0,0 1 0,0 0 0,0 0 0,-1 0 0,1 0 0,0 0 0,-1 0 0,1 0 0,-1 0 0,1 0 0,-1 0 0,1 0 0,-1 0 0,0 0 0,1 0 0,-1 0 0,0 1 0,0-1 0,0 0 0,0 0 0,0 0 0,0 0 0,0 0 0,0 1 0,-1-1 0,1 0 0,0 0 0,-1 1 0,-1 1 94,0 0 0,0-1 1,0 1-1,0-1 0,0 0 0,-1 0 0,1 0 0,-1 0 0,1 0 0,-6 2 0,-4 3 389,-1-2 0,1 1-1,-1-2 1,-14 4 0,21-6-367,-1-1 0,1 0 0,0 0 0,0-1 1,-1 1-1,1-1 0,0-1 0,-1 1 0,-6-2 0,12 1-222,-1 1 0,1-1 0,-1 1 0,1-1 0,0 0 0,-1 0 0,1 0 0,0 1 0,0-1 0,0 0 0,0 0 0,0-1 0,0 1 0,0 0 0,0 0 0,-1-3 0,1 2-341,0-1-1,0 1 1,0 0-1,1-1 1,0 1-1,-1-1 0,1 0 1,0 1-1,0-1 1,0 1-1,1-1 1,-1 1-1,1-3 0,5-14-5809</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326"/>
    </inkml:context>
    <inkml:brush xml:id="br0">
      <inkml:brushProperty name="width" value="0.025" units="cm"/>
      <inkml:brushProperty name="height" value="0.025" units="cm"/>
    </inkml:brush>
  </inkml:definitions>
  <inkml:trace contextRef="#ctx0" brushRef="#br0">6 1 4612,'0'0'13677,"-4"71"-11435,2-38-448,2 7-417,0 2-320,0 0-224,6-1-224,5-1-193,-3-6-192,-1-6-192,4-8 0,4-7 33,-5-8-1155,-1-5-1152,2-12-3235,0-15-7879</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4.858"/>
    </inkml:context>
    <inkml:brush xml:id="br0">
      <inkml:brushProperty name="width" value="0.025" units="cm"/>
      <inkml:brushProperty name="height" value="0.025" units="cm"/>
    </inkml:brush>
  </inkml:definitions>
  <inkml:trace contextRef="#ctx0" brushRef="#br0">99 168 3331,'0'-10'822,"0"-60"2289,0-12 3830,0 82-6834,-1 1-1,1-1 1,0 1-1,0-1 0,-1 1 1,1-1-1,0 1 0,-1-1 1,1 1-1,-1-1 0,1 0 1,0 1-1,-1-1 1,1 0-1,-1 1 0,1-1 1,-1 0-1,1 1 0,-1-1 1,1 0-1,-1 0 0,1 0 1,-1 0-1,0 1 1,1-1-1,-1 0 0,1 0 1,-1 0-1,1 0 0,-1 0 1,0 0-1,1 0 0,-1-1 1,1 1-1,-1 0 1,1 0-1,-1 0 0,1-1 1,-1 1-1,1 0 0,-1 0 1,1-1-1,-1 1 0,1 0 1,-1-1-1,1 1 1,-1-1-1,1 1 0,0 0 1,-1-1-1,1 1 0,0-1 1,0 1-1,-1-1 0,1 1 1,0-1-1,0 0 1,0 1-1,-1-1 0,1 1 1,0-1-1,0 1 0,0-1 1,0 1-1,0-2 0,-4 19 323,0 0 0,0 0 0,2 0 0,0 1 0,1-1 0,1 0 0,3 21 0,-3 5 474,0-12-223,5 112 1221,-4-127-1816,2 1 0,0-1 0,0 0 0,2 0 0,0-1 0,11 24 1,-16-39-85,0 0 1,1 0 0,-1 0 0,0 0 0,0 0 0,0 0 0,0 0 0,0 0 0,0 0 0,0-1 0,0 1 0,1 0 0,-1 0 0,0 0 0,0 0 0,0 0 0,0 0 0,0 0 0,0 0 0,1 0 0,-1 0 0,0 0 0,0 0 0,0 0-1,0 0 1,0 0 0,1 0 0,-1 0 0,0 0 0,0 0 0,0 0 0,0 0 0,0 0 0,0 0 0,1 1 0,-1-1 0,0 0 0,0 0 0,0 0 0,0 0 0,0 0 0,0 0 0,0 0 0,0 0 0,0 1 0,1-1 0,-1 0 0,0 0-1,0 0 1,0 0 0,0 0 0,0 0 0,0 1 0,0-1 0,0 0 0,0 0 0,0 0 0,0 0 0,0 0 0,0 0 0,0 1 0,0-1 0,0 0 0,0 0 0,0 0 0,0 0 0,0-16-122,-6-24-217,-3 17 9,-1-1 0,-19-33-1,18 38 10,0-1-1,2-1 0,-11-34 0,24 50-141,9 7 286,21 12 172,-22-9-84,1-1-702,1 0 0,-1-1 0,25 2 0,-19-3-1497,-1-2 1,1 0-1,-1-1 0,31-6 1,-6-6-4516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193"/>
    </inkml:context>
    <inkml:brush xml:id="br0">
      <inkml:brushProperty name="width" value="0.025" units="cm"/>
      <inkml:brushProperty name="height" value="0.025" units="cm"/>
    </inkml:brush>
  </inkml:definitions>
  <inkml:trace contextRef="#ctx0" brushRef="#br0">134 1 6694,'0'0'3257,"-8"0"-519,2 0-2438,1 1 0,-1-1 0,1 1-1,-1 1 1,1-1 0,-1 1 0,1 0 0,0 0-1,0 1 1,0-1 0,0 1 0,0 0-1,1 0 1,-1 1 0,1 0 0,0-1-1,0 1 1,0 1 0,0-1 0,1 0 0,0 1-1,0 0 1,0 0 0,0 0 0,-2 8-1,3-10-149,1 0 1,0 0-1,0 0 0,1 0 0,-1 0 0,0 0 0,1 0 0,0 1 0,0-1 0,0 6 0,0-8-119,0 0-1,1 0 0,-1 0 0,1 1 1,-1-1-1,1 0 0,-1 0 0,1 0 1,-1 0-1,1 0 0,0 0 0,0 0 1,-1 0-1,1 0 0,0 0 0,0 0 1,0-1-1,0 1 0,2 1 0,0-1-17,0 0 0,1-1-1,-1 1 1,0-1 0,1 1-1,-1-1 1,0 0 0,0 0-1,1 0 1,-1-1 0,0 1-1,1-1 1,-1 0 0,0 0-1,0 0 1,0 0-1,0-1 1,0 1 0,4-3-1,5-4-82,0 0-1,-1 0 1,0-1-1,0-1 0,-1 1 1,0-2-1,10-14 0,10-22-8241,-39 98 7361,8-45 1044,0 0-1,0 1 0,1-1 1,0 0-1,0 1 0,0-1 0,1 0 1,2 10-1,-3-15-135,0 0 1,1 0 0,-1 0 0,0 0-1,1 0 1,-1 0 0,1 0-1,0 0 1,-1 0 0,1 0-1,0 0 1,-1 0 0,1-1-1,0 1 1,0 0 0,0-1-1,-1 1 1,1 0 0,0-1-1,0 1 1,2 0 0,-1-1-167,0 0 1,0 0-1,0 0 1,-1 0-1,1-1 1,0 1-1,0-1 1,0 1-1,-1-1 1,1 0-1,0 1 1,-1-1-1,1 0 1,-1 0-1,1 0 0,-1 0 1,1 0-1,1-2 1,19-18-4794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525"/>
    </inkml:context>
    <inkml:brush xml:id="br0">
      <inkml:brushProperty name="width" value="0.025" units="cm"/>
      <inkml:brushProperty name="height" value="0.025" units="cm"/>
    </inkml:brush>
  </inkml:definitions>
  <inkml:trace contextRef="#ctx0" brushRef="#br0">110 0 3940,'0'0'4788,"-9"5"-2439,1 1-1983,1-1-1,0 1 1,1 1-1,-1-1 1,1 1-1,0 0 1,1 1-1,0-1 1,0 1-1,0 0 1,1 0-1,0 0 1,1 1-1,0 0 1,0-1 0,-2 18-1,4-20 63,-2 8 260,0 0 0,1-1 0,0 24 0,2-35-658,0 0 0,-1 0 1,1 0-1,1 0 0,-1 0 0,0 0 0,0-1 0,1 1 0,-1 0 1,1 0-1,-1 0 0,1-1 0,0 1 0,0 0 0,0-1 0,0 1 1,0-1-1,0 1 0,0-1 0,1 1 0,-1-1 0,0 0 0,1 1 1,-1-1-1,1 0 0,-1 0 0,1 0 0,0-1 0,-1 1 0,1 0 1,0 0-1,0-1 0,0 1 0,-1-1 0,3 1 0,6-1 2,0-1 0,0 0 0,0 0 0,0-1 0,0 0 0,0-1-1,-1 0 1,10-4 0,-9 3-115,0 0 0,0 1 0,0 0 0,0 1 1,0 0-1,14 0 0,-23 4 86,0 0 0,-1 0 0,1-1 0,0 1-1,0 0 1,-1 0 0,1 0 0,-1 0 0,0 0 0,0 0 0,1 0 0,-1 0 0,-1 1 0,1-1 0,-1 3 0,2 9 46,-1-13-51,0-1 0,0 1 0,0 0 0,0-1 0,1 1 0,-1 0 0,0-1 0,1 1 0,-1 0-1,0-1 1,1 1 0,-1 0 0,1-1 0,-1 1 0,1-1 0,-1 1 0,1-1 0,-1 1 0,1-1 0,-1 0 0,1 1 0,0-1 0,-1 1 0,1-1 0,0 0 0,-1 0 0,1 1 0,0-1 0,-1 0 0,1 0 0,0 0 0,0 0 0,-1 0 0,1 0 0,0 0-1,0 0 1,-1 0 0,1 0 0,0 0 0,-1-1 0,1 1 0,0 0 0,-1 0 0,1-1 0,0 1 0,-1-1 0,1 1 0,0 0 0,-1-1 0,1 1 0,-1-1 0,1 0 0,27-28-365,-16 12-1747,-1-1 0,16-36 0,-12 11-2531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5.887"/>
    </inkml:context>
    <inkml:brush xml:id="br0">
      <inkml:brushProperty name="width" value="0.025" units="cm"/>
      <inkml:brushProperty name="height" value="0.025" units="cm"/>
    </inkml:brush>
  </inkml:definitions>
  <inkml:trace contextRef="#ctx0" brushRef="#br0">62 1 1569,'0'0'6369,"0"12"-3609,0 4-2270,-2 31 642,3 0 0,2 0 0,2 0 0,2-1 0,13 50 0,-17-87-969,8 22 497,-11-30-574,0 0 0,1 0 1,-1 0-1,1 0 0,-1 0 1,1 0-1,0 0 0,-1-1 0,1 1 1,0 0-1,-1 0 0,1 0 1,0-1-1,0 1 0,0 0 1,0-1-1,0 1 0,-1-1 0,1 1 1,0-1-1,0 0 0,2 1 1,-6-25 1082,-8 5-1023,0 1 1,-1 1-1,-15-19 0,13 20 111,2 0 0,0-2-1,-13-24 1,25 42-245,0-1 1,0 1-1,0 0 0,0 0 1,0 0-1,0-1 0,0 1 1,0 0-1,0 0 1,0 0-1,0-1 0,0 1 1,0 0-1,0 0 0,0-1 1,0 1-1,0 0 0,0 0 1,0 0-1,1 0 0,-1-1 1,0 1-1,0 0 0,0 0 1,0 0-1,0 0 1,1 0-1,-1-1 0,0 1 1,0 0-1,0 0 0,1 0 1,-1 0-1,0 0 0,0 0 1,0 0-1,1 0 0,-1 0 1,0 0-1,0 0 1,0 0-1,1 0 0,-1 0 1,0 0-1,1 0 0,18-1 58,17 5-505,40 4-3901,0-6-5171,-40-2 2301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6.263"/>
    </inkml:context>
    <inkml:brush xml:id="br0">
      <inkml:brushProperty name="width" value="0.025" units="cm"/>
      <inkml:brushProperty name="height" value="0.025" units="cm"/>
    </inkml:brush>
  </inkml:definitions>
  <inkml:trace contextRef="#ctx0" brushRef="#br0">136 11 3523,'0'0'14809,"-10"-3"-12925,6 1-1748,0 1 0,0 0-1,0 0 1,1 0-1,-1 1 1,0-1 0,0 1-1,0 0 1,0 0-1,0 0 1,0 1 0,0-1-1,0 1 1,0 0-1,0 0 1,1 0 0,-1 1-1,0-1 1,1 1-1,-1 0 1,1 0 0,0 0-1,0 1 1,-1-1-1,1 1 1,1-1 0,-1 1-1,0 0 1,1 0-1,-1 1 1,1-1 0,0 0-1,0 1 1,-2 6-1,3-9-129,0 1 0,1-1 0,-1 0-1,1 1 1,0-1 0,-1 0-1,1 1 1,0-1 0,0 0 0,0 1-1,0-1 1,0 0 0,0 1 0,0-1-1,0 0 1,0 1 0,1-1 0,-1 0-1,0 1 1,1-1 0,0 0 0,-1 0-1,1 1 1,0-1 0,-1 0 0,1 0-1,0 0 1,0 0 0,0 0-1,0 0 1,0 0 0,0 0 0,0 0-1,0-1 1,0 1 0,1 0 0,-1-1-1,0 1 1,0-1 0,1 1 0,-1-1-1,0 0 1,3 1 0,7 1-4,0-1 0,1-1 0,-1 0 0,18-2 0,-5 1-94,21 7-449,-26 3 214,-19-8 330,0-1-1,1 1 1,-1-1-1,0 1 1,0-1-1,0 1 1,0-1-1,0 1 1,0-1 0,0 1-1,0-1 1,0 1-1,0-1 1,0 1-1,-1-1 1,1 1-1,0-1 1,0 1-1,0-1 1,-1 0-1,1 1 1,0-1 0,-1 1-1,1-1 1,0 0-1,-1 1 1,1-1-1,0 1 1,-1-1-1,1 0 1,-1 0-1,1 1 1,0-1-1,-1 0 1,1 0 0,-2 1-1,-12 8 263,0 0 1,-1-1-1,0-1 0,0 0 1,-31 9-1,38-14-1012,1-1 1,-1 0-1,1 0 0,-1 0 1,-9-1-1,7-2-5830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6.982"/>
    </inkml:context>
    <inkml:brush xml:id="br0">
      <inkml:brushProperty name="width" value="0.025" units="cm"/>
      <inkml:brushProperty name="height" value="0.025" units="cm"/>
    </inkml:brush>
  </inkml:definitions>
  <inkml:trace contextRef="#ctx0" brushRef="#br0">7 111 5862,'0'0'3058,"0"-11"28,0 7-2460,2-47 1733,-2 49-1956,0 0-1,0-1 1,0 1-1,-1-1 1,1 1-1,-1 0 1,1 0-1,-1-1 1,0 1-1,0 0 1,-2-3-1,3 13 2193,-1 14-2584,22 107 1685,6 49-72,-24-135-1173,-1-15-179,1 0-1,1 0 1,11 41-1,-24-147 504,4 59-851,-1 4-131,1-1 1,1 1-1,0-1 0,1 0 0,1-1 0,1 1 1,0-19-1,4 33 167,0 1-1,1 1 1,-1-1-1,1 0 1,-1 1 0,1-1-1,-1 1 1,0 0-1,1 1 1,5 0 0,-4-1 35,4 0 7,0 1-1,0-2 0,0 1 1,-1-1-1,1-1 0,0 1 1,-1-1-1,1-1 0,-1 0 1,0 0-1,1-1 0,-2 1 1,1-2-1,0 1 0,-1-1 1,0 0-1,0-1 0,0 0 1,10-12-1,-7 6 10,0-1 0,-1 0 0,-1-1 0,0 0 0,7-16 0,-13 25-21,0 0-1,0-1 1,0 1 0,-1 0 0,1-1 0,-1 1-1,-1-1 1,1 0 0,-1 1 0,0-1 0,0 1-1,0-1 1,-1 0 0,0 1 0,0-1 0,-1 1-1,1 0 1,-4-7 0,4 10-31,0 1-1,0-1 1,0 1 0,0-1-1,0 1 1,-1-1 0,1 1 0,0 0-1,-1 0 1,1-1 0,-1 1-1,1 0 1,-1 0 0,0 1-1,0-1 1,1 0 0,-1 1-1,0-1 1,0 1 0,0-1-1,1 1 1,-1 0 0,0-1-1,0 1 1,0 0 0,0 1 0,0-1-1,0 0 1,1 0 0,-1 1-1,0-1 1,0 1 0,0 0-1,1-1 1,-1 1 0,0 0-1,1 0 1,-3 2 0,-3 1-46,-1 1 0,1 0 0,1 0-1,-1 1 1,1-1 0,-11 14 0,10-10 123,0 0-1,1 0 1,0 1 0,0 0-1,1 0 1,1 0-1,-1 1 1,2-1 0,-1 1-1,2 0 1,-3 17-1,5-27-31,0-1 0,0 1 0,0 0-1,0 0 1,0-1 0,0 1 0,0 0-1,0 0 1,0-1 0,1 1 0,-1 0-1,0-1 1,0 1 0,1 0-1,-1-1 1,1 1 0,-1 0 0,1-1-1,-1 1 1,0-1 0,1 1 0,0-1-1,-1 1 1,1-1 0,-1 1 0,1-1-1,0 0 1,-1 1 0,2-1 0,26 2 81,28-18 32,-55 15-116,9-4-1,1 1 0,-1 0 0,1 0 0,0 1 0,14-3 0,-23 6-7,0 0 1,0 0-1,0-1 1,0 1-1,0 1 1,0-1-1,0 0 1,0 0-1,0 1 1,0-1-1,0 1 1,0 0-1,0-1 1,-1 1-1,1 0 1,0 0-1,0 0 1,-1 0-1,1 1 1,0-1-1,-1 0 1,1 1-1,-1-1 1,0 1-1,1-1 1,-1 1-1,0 0 1,0 0-1,0-1 1,0 1-1,0 0 1,-1 0-1,1 0 1,-1 0-1,1 0 1,0 3-1,1 9-6,-1 1 0,0 0 0,-2 21 0,1-9-15,10-35-7061,-3-7 1473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7.347"/>
    </inkml:context>
    <inkml:brush xml:id="br0">
      <inkml:brushProperty name="width" value="0.025" units="cm"/>
      <inkml:brushProperty name="height" value="0.025" units="cm"/>
    </inkml:brush>
  </inkml:definitions>
  <inkml:trace contextRef="#ctx0" brushRef="#br0">76 0 1345,'0'0'16208,"-12"74"-15119,10-36-64,2 2 224,0 2-192,10 1-288,5-2-481,-4-5-192,2-5-32,-2-6 0,-3-6-448,-5-12-866,-3-24-12779</inkml:trace>
  <inkml:trace contextRef="#ctx0" brushRef="#br0" timeOffset="1">16 158 8072,'0'0'5893,"-15"-49"-3042,24 43-481,8 3-993,7 3-960,6 0-321,0 0-96,5 4-705,-3-2-2626,-4-2-3011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28.323"/>
    </inkml:context>
    <inkml:brush xml:id="br0">
      <inkml:brushProperty name="width" value="0.025" units="cm"/>
      <inkml:brushProperty name="height" value="0.025" units="cm"/>
    </inkml:brush>
  </inkml:definitions>
  <inkml:trace contextRef="#ctx0" brushRef="#br0">61 246 8904,'0'0'2969,"1"-10"244,6-27-649,-8 10-172,1 27-2292,0-1-1,0 1 1,0 0 0,0-1-1,0 1 1,0-1 0,0 1 0,-1-1-1,1 1 1,0 0 0,0-1-1,0 1 1,-1-1 0,1 1-1,0 0 1,0-1 0,-1 1 0,1 0-1,0 0 1,-1-1 0,1 1-1,0 0 1,-1 0 0,1-1-1,-1 1 1,1 0 0,0 0 0,-1 0-1,1 0 1,-1-1 0,1 1-1,-1 0 1,1 0 0,0 0-1,-1 0 1,1 0 0,-1 0 0,-2 2-86,0-1 0,0 1 0,1-1 1,-1 1-1,1 0 0,-1 0 0,1 0 1,0 0-1,0 0 0,0 1 0,0-1 1,0 1-1,1-1 0,-1 1 0,1 0 1,-1-1-1,1 1 0,0 0 1,0 0-1,-1 5 0,-11 63 108,12-70-113,1 1 0,0-1 1,0 1-1,0 0 0,0-1 0,0 1 0,0-1 0,0 1 0,0-1 0,1 1 0,-1-1 0,0 1 0,1-1 0,-1 1 0,1-1 0,0 0 1,0 1-1,-1-1 0,1 0 0,0 0 0,0 1 0,0-1 0,0 0 0,2 1 0,-1-1 24,-1-1-1,1 1 1,0-1 0,0 0-1,0 0 1,0 0 0,0 0-1,0 0 1,-1 0 0,1 0 0,0-1-1,0 1 1,0-1 0,0 1-1,-1-1 1,1 0 0,0 0-1,0 0 1,-1 0 0,3-2-1,9-6 57,0 0-1,-1-1 1,0-1 0,-1 0-1,0-1 1,0 0-1,-2 0 1,1-1 0,8-17-1,-8 13-13,-1 0 0,-1-1 0,-1 0-1,0 0 1,-1-1 0,-1 0-1,3-22 1,-7 23-122,-6 45-58,-6 48-63,11-73 153,-2 11 29,2 1-1,-1 0 1,2 0 0,0 0 0,3 15-1,-3-26-87,0 0 0,0 0 0,0 0 0,0 0 0,0-1 0,1 1 0,-1 0-1,1-1 1,-1 1 0,1-1 0,0 1 0,0-1 0,1 0 0,-1 0 0,0 0-1,1 0 1,-1 0 0,1 0 0,-1-1 0,1 1 0,0-1 0,0 0 0,0 0 0,0 0-1,0 0 1,0 0 0,0-1 0,5 1 0,28-1-3299,-13-7-1998,5-13-5392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028"/>
    </inkml:context>
    <inkml:brush xml:id="br0">
      <inkml:brushProperty name="width" value="0.025" units="cm"/>
      <inkml:brushProperty name="height" value="0.025" units="cm"/>
    </inkml:brush>
  </inkml:definitions>
  <inkml:trace contextRef="#ctx0" brushRef="#br0">56 440 5509,'0'0'11851,"-4"-10"-9603,-1 0-1853,1 0 1,0 0-1,0 0 0,1-1 1,1 1-1,0-1 1,0 0-1,1 0 0,1 0 1,0 0-1,0 0 1,1 1-1,0-1 0,4-14 1,0 9-402,-3 9 1,0 0 0,0 0-1,1 0 1,0 0 0,0 1-1,1 0 1,7-11 0,-11 66-839,-1-15 611,0-24 96,0 0 0,1 0 0,0 1 0,0-1 0,1 0 0,1 0 0,4 16 0,-6-26 139,0 0-1,0 1 1,0-1 0,0 0-1,0 0 1,0 1 0,0-1-1,0 0 1,0 0 0,0 1-1,0-1 1,0 0-1,0 0 1,0 1 0,0-1-1,0 0 1,1 0 0,-1 0-1,0 1 1,0-1 0,0 0-1,0 0 1,1 0 0,-1 1-1,0-1 1,0 0 0,0 0-1,1 0 1,-1 0 0,0 0-1,0 1 1,1-1-1,-1 0 1,0 0 0,0 0-1,1 0 1,-1 0 0,0 0-1,0 0 1,1 0 0,-1 0-1,0 0 1,1 0 0,-1 0-1,0 0 1,1 0 0,3-15 133,-1-18 26,-2-13-104,1 30-19,-2-1 1,0 1-1,0 0 0,-2 0 1,0-1-1,-8-28 0,6 210 448,6-122-285,3-1 0,14 66 0,-11-74-122,-2 0 0,-1 0 0,-2 1 0,-1 63 0,-3-92 52,0-1 0,-1 1 0,1-1 0,-1 1 0,0-1 0,-1 0 0,1 1 0,-1-1 0,-6 9-1,7-12-92,0 1 0,0-1-1,0 1 1,0-1-1,-1 0 1,1 0 0,-1 0-1,1 0 1,-1 0-1,0-1 1,1 1 0,-1-1-1,0 1 1,0-1-1,0 0 1,0 0 0,0-1-1,-6 2 1,7-3-33,1 1 0,0-1 1,-1 1-1,1-1 0,0 1 0,0-1 1,-1 0-1,1 0 0,0 1 1,0-1-1,0 0 0,0 0 0,0 0 1,0 0-1,0 0 0,1 0 1,-1-1-1,0 1 0,1 0 0,-1 0 1,0 0-1,1-1 0,-1 1 1,1 0-1,-1-3 0,-8-38-460,8 37 399,-1-9-66,0 0 1,1 0-1,0 0 0,1-1 0,1 1 1,0 0-1,1-1 0,0 1 1,2 0-1,-1 1 0,2-1 0,0 0 1,0 1-1,1 0 0,1 1 1,0-1-1,1 1 0,0 0 0,19-20 1,22-20-496,-20 22 206,43-56 0,-66 78 417,0-1 1,0 0-1,-1 0 1,-1 0-1,0-1 1,0 1-1,0-1 1,-1 0-1,-1 0 1,0 0-1,2-21 0,-4 31 0,0-1 0,0 1 0,0-1-1,0 0 1,0 1 0,0-1-1,0 0 1,0 1 0,0-1-1,0 0 1,0 1 0,0-1-1,0 1 1,0-1 0,-1 0-1,1 1 1,0-1 0,0 1 0,-1-1-1,1 1 1,0-1 0,-1 1-1,1-1 1,-1 1 0,1-1-1,-1 1 1,1-1 0,-1 1-1,1 0 1,-1-1 0,1 1 0,-1-1-1,-18 11-63,-12 31-130,19-16 170,1 0 1,-11 42 0,19-55 25,0 0 0,1 1 0,0-1 0,1 0 1,0 1-1,1-1 0,1 0 0,1 15 0,-1-26 9,-1 0-1,1 0 1,0 0-1,-1 0 1,1-1-1,0 1 1,0 0-1,-1 0 1,1-1-1,0 1 1,0-1-1,0 1 1,0 0-1,0-1 1,0 0-1,0 1 1,0-1-1,0 0 1,0 1-1,0-1 1,0 0-1,0 0 1,0 0-1,0 0 1,0 0-1,0 0 1,0 0-1,0 0 1,0 0-1,0-1 1,0 1-1,0 0 1,0-1-1,0 1 1,0 0-1,0-1 1,0 1-1,1-2 1,39-20 551,-22 3-562,-1-1-1,0-1 1,-2-1 0,0 0-1,-1-1 1,-2-1 0,0 0-1,-2 0 1,0-2 0,-2 1-1,-1-1 1,-1-1 0,-1 1-1,-1-1 1,0-28 0,-15 172-123,0 5 228,10-115-74,0 23 110,1-1 0,5 35 1,-4-55-133,0 0-1,0 0 1,1 0 0,0 0 0,1-1 0,0 1 0,0-1 0,1 0-1,0 0 1,0-1 0,7 9 0,-12-16-8,0 0 0,0 0 0,1 1 0,-1-1 0,0 0 0,0 0 0,0 1 1,0-1-1,0 0 0,0 0 0,0 0 0,1 1 0,-1-1 0,0 0 0,0 0 0,0 0 0,0 1 0,1-1 0,-1 0 0,0 0 0,0 0 1,0 0-1,1 0 0,-1 0 0,0 0 0,0 1 0,1-1 0,-1 0 0,0 0 0,0 0 0,1 0 0,-1 0 0,0 0 0,0 0 1,1 0-1,-1 0 0,0 0 0,0 0 0,1 0 0,-1-1 0,0 1 0,0 0 0,1 0 0,-1 0 0,0 0 0,0 0 0,0 0 0,1 0 1,-1-1-1,0 1 0,0 0 0,0 0 0,0 0 0,1-1 0,-1 1 0,0 0 0,0 0 0,1-22 95,-12-27-523,-3 14-953,-1 1 0,-35-56 0,35 69 1790,0 1 1,-31-32 0,46 52-404,0 0 1,-1 0 0,1-1 0,0 1 0,0 0 0,0 0-1,0-1 1,0 1 0,-1 0 0,1 0 0,0-1 0,0 1 0,0 0-1,0-1 1,0 1 0,0 0 0,0-1 0,0 1 0,0 0-1,0 0 1,0-1 0,0 1 0,0 0 0,1-1 0,-1 1-1,0 0 1,0 0 0,0-1 0,0 1 0,0 0 0,0 0-1,1-1 1,-1 1 0,0 0 0,0 0 0,0 0 0,1-1 0,-1 1-1,0 0 1,0 0 0,1 0 0,-1 0 0,0-1 0,1 1-1,-1 0 1,0 0 0,0 0 0,1 0 0,-1 0 0,0 0-1,1 0 1,-1 0 0,0 0 0,0 0 0,1 0 0,-1 0-1,0 0 1,1 0 0,-1 0 0,0 0 0,0 0 0,1 1 0,27-3 812,-23 2-768,14 0-307,44-3-1952,-59 2 1972,-1 1 0,1 0 0,-1-1 0,0 0 1,1 0-1,-1 0 0,0 0 0,0-1 1,1 1-1,-1-1 0,0 0 0,-1 0 0,6-4 1,-2-6-4342,-5-5-1510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6.837"/>
    </inkml:context>
    <inkml:brush xml:id="br0">
      <inkml:brushProperty name="width" value="0.025" units="cm"/>
      <inkml:brushProperty name="height" value="0.025" units="cm"/>
    </inkml:brush>
  </inkml:definitions>
  <inkml:trace contextRef="#ctx0" brushRef="#br0">9 143 13229,'0'0'4521,"8"-1"-2177,3-1-1967,0-1 0,-1 0 0,1-1 0,-1 0 1,0-1-1,15-9 0,-21 12-286,-1 0 1,0 1-1,0-2 0,0 1 0,0 0 0,0-1 1,-1 1-1,1-1 0,-1 0 0,1 1 1,-1-1-1,0-1 0,0 1 0,0 0 0,-1 0 1,1-1-1,-1 1 0,0-1 0,0 1 1,0-1-1,0 0 0,0 1 0,-1-1 0,0 0 1,0 1-1,0-7 0,-1 9-81,1 0 0,-1-1 0,0 1 0,1 0-1,-1 0 1,0 0 0,0 0 0,1 0 0,-1 0 0,0 0 0,0 0 0,0 0-1,0 1 1,0-1 0,-1 0 0,1 1 0,0-1 0,0 0 0,0 1-1,-1 0 1,1-1 0,0 1 0,0 0 0,-1-1 0,1 1 0,0 0-1,-1 0 1,1 0 0,0 0 0,-1 0 0,1 1 0,0-1 0,0 0-1,-1 1 1,-1 0 0,-2 0 3,1 0 0,-1 0-1,0 1 1,1 0 0,-1-1 0,1 2-1,0-1 1,-6 4 0,3 1-7,0 0 1,1 0-1,0 0 0,0 1 0,0 0 1,-8 16-1,12-19-4,0 0 1,0 0-1,0 0 1,0 0-1,1 0 0,0 1 1,0-1-1,0 0 1,1 1-1,0-1 0,0 0 1,0 1-1,0-1 1,2 6-1,-1-9-3,0 0 0,1 0 0,-1 0 0,0 0 0,1-1 0,-1 1 0,1 0 0,0-1 0,0 1 0,0-1 0,-1 1 0,1-1 0,0 0 1,1 0-1,-1 0 0,0 0 0,0 0 0,0-1 0,1 1 0,-1-1 0,0 1 0,1-1 0,-1 0 0,0 0 0,1 0 0,2 0 0,4 0 22,0 0 0,1 0 1,-1-1-1,0-1 0,13-3 0,-10 0-2,0 0 0,-1-1-1,0 0 1,0-1-1,-1 0 1,16-14-1,28-19 39,-54 40-57,0 0-1,0 0 1,0 0-1,0 0 1,1 0 0,-1 0-1,0 0 1,0 0-1,0 0 1,0 0-1,0 0 1,1 0-1,-1 0 1,0 0-1,0 0 1,0 0-1,0 0 1,0 0 0,1 0-1,-1 0 1,0 0-1,0 0 1,0 0-1,0 0 1,0 0-1,1 0 1,-1 0-1,0 0 1,0 0-1,0 1 1,0-1-1,0 0 1,0 0 0,0 0-1,0 0 1,1 0-1,-1 0 1,0 0-1,0 1 1,0-1-1,0 0 1,0 0-1,0 0 1,0 0-1,0 0 1,0 1 0,0-1-1,0 0 1,0 0-1,0 0 1,0 0-1,0 0 1,0 1-1,0-1 1,0 0-1,-1 17-67,-7 19-54,8-34 119,-1-1 7,0 1-1,1-1 1,-1 1-1,1-1 0,-1 1 1,1-1-1,0 1 1,0-1-1,0 1 0,0 0 1,0-1-1,0 1 1,0-1-1,0 1 0,0-1 1,1 1-1,-1 0 1,1-1-1,-1 1 0,1-1 1,0 0-1,-1 1 1,1-1-1,0 1 0,0-1 1,0 0-1,0 0 0,0 1 1,0-1-1,1 0 1,-1 0-1,0 0 0,0 0 1,2 0-1,0 0-17,0-1-1,0 0 1,0 0 0,0 0-1,0 0 1,0 0-1,0-1 1,0 1 0,0-1-1,0 0 1,0 0-1,0 0 1,0 0 0,-1 0-1,1-1 1,0 1-1,-1-1 1,5-3 0,8-7-1872,0 0 1,-1-1-1,0-1 1,15-19-1,4-9-4162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360"/>
    </inkml:context>
    <inkml:brush xml:id="br0">
      <inkml:brushProperty name="width" value="0.025" units="cm"/>
      <inkml:brushProperty name="height" value="0.025" units="cm"/>
    </inkml:brush>
  </inkml:definitions>
  <inkml:trace contextRef="#ctx0" brushRef="#br0">8 0 4516,'-7'1'6599,"7"4"-4710,0 0 97,0 1-993,7 0-769,5-1-160,4 0-1793,1-1-5318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1.751"/>
    </inkml:context>
    <inkml:brush xml:id="br0">
      <inkml:brushProperty name="width" value="0.025" units="cm"/>
      <inkml:brushProperty name="height" value="0.025" units="cm"/>
    </inkml:brush>
  </inkml:definitions>
  <inkml:trace contextRef="#ctx0" brushRef="#br0">23 59 7847,'0'0'7047,"2"-9"-4431,-1 6-2431,11-30 1739,-11 32-1863,0 0 0,0 0 0,-1 0 0,1 0 0,0 0 0,0 0 0,0 0 0,0 1 0,0-1 0,0 0 0,0 1 0,1-1 0,-1 0 1,0 1-1,0 0 0,0-1 0,1 1 0,-1 0 0,0-1 0,0 1 0,1 0 0,-1 0 0,0 0 0,1 0 0,-1 0 0,0 0 0,0 1 0,1-1 0,-1 0 0,0 1 0,3 0 0,-3 0-54,1 0 0,0 1 0,-1-1 0,1 0-1,-1 1 1,0-1 0,1 1 0,-1 0 0,0-1 0,0 1-1,0 0 1,0 0 0,0 0 0,-1 0 0,1 0-1,0-1 1,-1 1 0,1 0 0,-1 0 0,0 1 0,0-1-1,0 0 1,0 0 0,0 0 0,0 0 0,0 0-1,-1 0 1,1 0 0,-2 2 0,0 6 15,0-1 0,0 0 0,-1 1 0,-8 16 0,-15 13 59,20-32 106,1 1-1,-1-1 0,1 1 1,1 0-1,0 0 0,0 0 0,0 0 1,1 1-1,1 0 0,-3 12 0,5-20-158,0 0-1,1 0 1,-1 1-1,1-1 1,-1 0-1,1 0 1,-1 0-1,1 0 1,0 0-1,0 0 1,-1 0-1,1 0 1,0 0-1,0-1 1,0 1-1,0 0 1,0 0-1,0-1 1,0 1-1,0-1 1,0 1-1,0-1 1,0 1-1,1-1 1,-1 0-1,0 1 1,0-1-1,0 0 1,1 0-1,1 0 0,44 2 256,-41-2-216,11 0-93,-1-1 0,1 0 0,-1-1 0,0-1 0,0-1 1,0 0-1,-1-1 0,17-8 0,-22 8-563,-1 0 0,0 0 0,0-1 0,0-1 0,12-11 0,-15 11-722,1 0-1,-1 0 1,0-1 0,-1 0 0,0 0-1,8-17 1,0-10-5613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2.097"/>
    </inkml:context>
    <inkml:brush xml:id="br0">
      <inkml:brushProperty name="width" value="0.025" units="cm"/>
      <inkml:brushProperty name="height" value="0.025" units="cm"/>
    </inkml:brush>
  </inkml:definitions>
  <inkml:trace contextRef="#ctx0" brushRef="#br0">143 1 6566,'0'0'5728,"-7"12"-4932,1 0-366,0 0 1,1 0 0,0 0-1,1 1 1,0 0-1,1-1 1,1 1 0,-2 20-1,4-27-153,-1 24 696,1 0 0,7 45 0,-6-68-956,0 1 1,0-1-1,1 1 1,1-1-1,-1 0 1,1 0-1,0 0 1,1 0-1,0 0 1,0-1-1,0 0 1,1 0-1,0 0 1,0 0-1,9 7 1,-13-12-3,0 0 0,0 0 0,1 0 0,-1 0 1,0 0-1,1-1 0,-1 1 0,1 0 0,-1-1 1,1 1-1,-1-1 0,1 0 0,-1 1 0,1-1 1,-1 0-1,3 0 0,-3 0-36,-1 0 1,1 0-1,-1-1 1,1 1-1,-1 0 1,1-1-1,-1 1 1,1 0-1,-1-1 1,0 1-1,1-1 1,-1 1-1,1 0 1,-1-1-1,0 1 0,1-1 1,-1 1-1,0-1 1,0 0-1,1 1 1,-1-1-1,0 1 1,0-1-1,0 1 1,0-1-1,0 0 1,0 1-1,0-1 0,0-2-189,0 0 0,0 0-1,-1 0 1,1 0-1,-1 0 1,0 0-1,0 0 1,0 0-1,0 0 1,0 1-1,0-1 1,-1 0-1,0 1 1,1-1-1,-5-3 1,-34-34-2103,-29-28 1842,5-2 5262,64 70-4699,-1 0 0,1-1-1,-1 1 1,1 0 0,0 0 0,-1-1-1,1 1 1,0 0 0,-1-1 0,1 1-1,0 0 1,-1-1 0,1 1 0,0-1 0,0 1-1,-1 0 1,1-1 0,0 1 0,0-1-1,0 1 1,0-1 0,-1 1 0,1-1-1,0 1 1,0 0 0,0-1 0,0 1 0,0-1-1,0 1 1,0-1 0,1 1 0,-1-1-1,0 1 1,0-1 0,0 1 0,0-1-1,0 1 1,1 0 0,-1-1 0,0 1-1,0-1 1,1 1 0,-1 0 0,0-1 0,1 1-1,-1 0 1,0-1 0,1 1 0,-1 0-1,1 0 1,-1-1 0,0 1 0,1 0-1,0 0 1,30-3 1939,-22 3-2089,6 0-103,16-1 1172,62-10 0,-34-9-2783,-53 17 676,0 0 0,0 0 1,-1-1-1,1 0 1,-1-1-1,10-9 1,5-11-10810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013"/>
    </inkml:context>
    <inkml:brush xml:id="br0">
      <inkml:brushProperty name="width" value="0.025" units="cm"/>
      <inkml:brushProperty name="height" value="0.025" units="cm"/>
    </inkml:brush>
  </inkml:definitions>
  <inkml:trace contextRef="#ctx0" brushRef="#br0">99 196 8072,'0'0'4964,"4"-10"-2508,1-1-1958,15-41 2687,-17 43-1738,0 1 0,-1-1-1,-1 0 1,2-18 0,-3 27-1421,0-1 0,0 1 0,0-1 0,0 1 0,0-1 0,0 1 0,0-1 0,0 1 0,0-1 0,0 1 0,0-1 0,0 1 0,-1-1 0,1 1 1,0-1-1,0 1 0,-1 0 0,1-1 0,0 1 0,-1-1 0,1 1 0,0 0 0,-1-1 0,1 1 0,0 0 0,-1-1 0,1 1 0,-1 0 0,1 0 0,-1-1 0,1 1 0,-1 0 0,-19 3 875,-15 20 99,27-14-1003,0 1-1,1 0 1,0 0 0,0 1-1,1 0 1,0 0 0,1 1-1,1-1 1,-1 1 0,2 0-1,0 0 1,0 1 0,1-1-1,1 0 1,0 25 0,1-36 3,0 0 1,1 0 0,-1-1 0,0 1 0,1 0 0,-1 0 0,1-1-1,-1 1 1,1-1 0,-1 1 0,1 0 0,-1-1 0,1 1 0,-1-1 0,1 1-1,0-1 1,0 1 0,-1-1 0,1 0 0,0 1 0,-1-1 0,1 0-1,0 0 1,0 1 0,0-1 0,-1 0 0,1 0 0,0 0 0,0 0-1,0 0 1,-1 0 0,1 0 0,0 0 0,0-1 0,0 1 0,1 0 0,30-12 63,-19 1-50,0-1 0,-1 0 0,-1 0 1,1-1-1,-2-1 0,0 0 0,12-23 1,-9 12 3,-1 0 0,-1 0 0,13-51 0,-24 76-18,0 0-1,0 0 0,0 0 0,0 0 0,0 0 1,0 0-1,0 0 0,0 0 0,0 0 0,-1 0 1,1 0-1,0 0 0,0 0 0,0 0 0,0 0 1,0 0-1,0 0 0,0 0 0,0 0 0,-1 0 1,1 0-1,0 0 0,0 0 0,0 0 0,0 0 1,0 0-1,0 0 0,0 0 0,0 0 0,0 0 1,0 0-1,0 0 0,-1 0 0,1-1 0,0 1 1,0 0-1,0 0 0,0 0 0,0 0 0,0 0 1,0 0-1,0 0 0,0 0 0,0 0 0,0-1 1,0 1-1,0 0 0,0 0 0,0 0 0,0 0 1,0 0-1,0 0 0,0 0 0,0 0 0,0-1 1,0 1-1,0 0 0,0 0 0,0 0 0,0 0 1,0 0-1,0 0 0,1 0 0,-1 0 0,0 0 1,0 0-1,0 0 0,0-1 0,-9 9-91,-9 15-27,9-4 106,2 1 1,0 0-1,1 0 1,1 0-1,0 1 1,2 0-1,1 0 1,0 23-1,2-42 14,0-1-1,0 0 0,0 0 0,0 0 1,0 0-1,0 0 0,0 0 0,1 0 0,-1 0 1,0 0-1,1 0 0,-1 0 0,1 0 0,-1 0 1,1 0-1,0 0 0,-1-1 0,1 1 1,0 0-1,-1 0 0,1-1 0,0 1 0,0 0 1,0-1-1,0 1 0,0-1 0,0 1 0,1 0 1,1 0 5,1-1 1,-1 1-1,0-1 1,0 1-1,1-1 1,-1 0-1,0-1 1,0 1-1,6-2 1,1 0 13,0-1 0,-1 0 0,0 0 0,1-1 0,14-9 1,-15 6-18,0 0-1,-1 0 1,0-1 0,0 0 0,-1-1 0,0 1 0,0-1 0,-1 0 0,-1-1-1,1 0 1,-2 0 0,7-17 0,-19 63-160,6-27 144,-1 0-1,1 0 0,1 0 1,-1 1-1,1-1 0,1 0 0,0 1 1,0-1-1,3 14 0,-2-21 14,0 0 0,0 0 0,0 0 0,1 0 0,-1 0 0,1 0 0,-1 0 0,1 0 0,-1-1 0,1 1 0,0-1 0,0 1 0,0-1 0,0 0 0,0 0 0,0 0 0,0 0 0,0 0 0,0 0 0,1 0 0,-1-1 0,0 1 0,1-1 0,-1 0 0,0 0 0,1 1 0,-1-2 0,0 1 0,1 0 0,-1 0 0,0-1 0,0 1 0,3-2 0,2 1 9,-1 0-1,1-1 0,-1 0 0,1 0 1,-1-1-1,0 0 0,0 0 0,0-1 1,0 1-1,6-6 0,-7 4 5,0 0 0,0 0 0,-1 0 0,0-1 0,0 1-1,0-1 1,-1 0 0,0 0 0,0-1 0,0 1 0,-1-1 0,0 1 0,0-1-1,-1 0 1,1 0 0,-1-11 0,-1 18-14,0 0 1,-1-1-1,1 1 0,0 0 1,0 0-1,-1 0 0,1-1 0,0 1 1,-1 0-1,1 0 0,-1 0 1,1 0-1,0 0 0,-1-1 1,1 1-1,0 0 0,-1 0 0,1 0 1,-1 0-1,1 0 0,0 0 1,-1 0-1,1 0 0,0 1 0,-1-1 1,1 0-1,-1 0 0,1 0 1,0 0-1,-1 0 0,1 1 1,0-1-1,-1 0 0,1 0 0,0 1 1,0-1-1,-1 0 0,1 0 1,0 1-1,0-1 0,-1 0 1,1 1-1,0-1 0,0 0 0,0 1 1,-1-1-1,-15 15-51,12-10 45,0 1 0,0 1 0,1-1 0,0 0 0,0 1 0,1-1 1,0 1-1,0 0 0,0 0 0,1 0 0,0 0 0,0 0 0,1 11 1,1-16 11,-1-1 1,1 0 0,0 0 0,0 0 0,0 0-1,-1 0 1,1 0 0,0 0 0,0 0 0,1 0-1,-1 0 1,0 0 0,0 0 0,0-1-1,1 1 1,-1-1 0,0 1 0,0-1 0,1 1-1,-1-1 1,0 0 0,1 1 0,-1-1 0,1 0-1,-1 0 1,0 0 0,1 0 0,2-1 0,44-1 178,-42 0-214,1 1 1,-1-1-1,0 0 1,0 0-1,0 0 1,9-6-1,7-10-1906,-11-6-3630,-10 5-1171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357"/>
    </inkml:context>
    <inkml:brush xml:id="br0">
      <inkml:brushProperty name="width" value="0.025" units="cm"/>
      <inkml:brushProperty name="height" value="0.025" units="cm"/>
    </inkml:brush>
  </inkml:definitions>
  <inkml:trace contextRef="#ctx0" brushRef="#br0">1 0 15439,'0'0'8392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4.732"/>
    </inkml:context>
    <inkml:brush xml:id="br0">
      <inkml:brushProperty name="width" value="0.025" units="cm"/>
      <inkml:brushProperty name="height" value="0.025" units="cm"/>
    </inkml:brush>
  </inkml:definitions>
  <inkml:trace contextRef="#ctx0" brushRef="#br0">0 1 13389,'0'0'11210,"17"2"-16110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5.360"/>
    </inkml:context>
    <inkml:brush xml:id="br0">
      <inkml:brushProperty name="width" value="0.025" units="cm"/>
      <inkml:brushProperty name="height" value="0.025" units="cm"/>
    </inkml:brush>
  </inkml:definitions>
  <inkml:trace contextRef="#ctx0" brushRef="#br0">25 42 11531,'0'0'10666,"1"11"-9913,5 43 631,-3 90 1,-1 8-780,-3-225-3397,2 31-287,-2 1 1,-11-70-1,10 101 2573,1 3 241,-1 0-1,1 1 1,-1-1 0,-1 0-1,-5-12 1,3 43 1691,6-5-793,0-1 0,1 0 0,1 0 0,0 0 0,2-1 0,0 1 0,1-1 1,12 26-1,-16-37-408,1-1 1,0 1 0,1-1-1,-1 1 1,1-1 0,0 0-1,0 0 1,1-1 0,-1 1-1,1-1 1,0 0 0,0 0-1,0-1 1,1 0 0,-1 1-1,1-2 1,0 1 0,0-1-1,0 0 1,0 0 0,0 0-1,1-1 1,-1 0 0,0 0-1,1-1 1,-1 0 0,11-1-1,-12 0-91,1-1 0,-1 0 1,1 0-1,-1 0 0,0-1 0,0 1 0,0-1 0,0-1 0,-1 1 0,1-1 0,-1 1 0,0-1 0,0-1 1,0 1-1,0 0 0,-1-1 0,0 0 0,0 0 0,0 0 0,-1 0 0,1 0 0,2-11 0,1-1-91,-1-1 0,-1 1 0,0-1 0,-1 0 0,-1 0 0,0-19 0,-3 27-30,1 0-1,-1 0 1,0-1 0,-1 1 0,-5-16-1,5 22-85,1 1-1,0-1 0,-1 1 0,1 0 1,-1 0-1,0 0 0,0 0 0,0 0 1,0 0-1,-1 0 0,1 1 0,-1-1 1,0 1-1,0 0 0,0 0 0,0 0 0,0 0 1,0 0-1,-5-1 0,8 2-55,-1 1-1,1 0 1,-1-1-1,1 1 1,-1 0 0,0 0-1,1 0 1,-1 0-1,1 0 1,-1 0 0,1-1-1,-1 1 1,1 0-1,-1 1 1,1-1-1,-1 0 1,0 0 0,1 0-1,-1 0 1,1 0-1,-1 0 1,1 1-1,-1-1 1,1 0 0,-1 0-1,1 1 1,-1-1-1,1 0 1,0 1 0,-1-1-1,1 1 1,-1-1-1,1 0 1,0 1-1,-1-1 1,1 1 0,0-1-1,-1 1 1,0 22-6341,1-15 4609,0 9-3611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5.722"/>
    </inkml:context>
    <inkml:brush xml:id="br0">
      <inkml:brushProperty name="width" value="0.025" units="cm"/>
      <inkml:brushProperty name="height" value="0.025" units="cm"/>
    </inkml:brush>
  </inkml:definitions>
  <inkml:trace contextRef="#ctx0" brushRef="#br0">38 27 7399,'0'0'12364,"-5"10"-11510,-1 1-548,1-1 0,1 1-1,0 1 1,0-1 0,-3 20 0,7-29-254,-1 0-1,1 1 1,-1-1 0,1 0-1,0 0 1,0 0-1,0 1 1,0-1 0,0 0-1,1 0 1,-1 0 0,1 0-1,-1 0 1,1 1 0,0-1-1,0 0 1,0 0-1,0-1 1,0 1 0,0 0-1,1 0 1,-1 0 0,1-1-1,-1 1 1,1-1-1,-1 1 1,1-1 0,0 0-1,0 1 1,0-1 0,0 0-1,-1 0 1,2 0 0,-1-1-1,0 1 1,0 0-1,0-1 1,0 1 0,0-1-1,0 0 1,1 0 0,-1 0-1,0 0 1,3 0-1,0-1 63,1 1-1,-1-1 0,0 0 1,0 0-1,1-1 0,-1 0 1,0 0-1,0 0 1,-1 0-1,1-1 0,0 0 1,-1 0-1,0 0 0,1 0 1,-1-1-1,0 1 0,-1-1 1,1 0-1,-1-1 0,0 1 1,3-5-1,6-11-323,-1-1 0,0 0-1,10-32 1,-18 43-39,-4 23-86,-1 0 0,2 0-1,0 0 1,2 18-1,0 10 300,-2-36-52,1 0 0,-1-1 1,1 1-1,0 0 0,0-1 1,0 1-1,1 0 0,0-1 0,0 0 1,0 1-1,0-1 0,0 0 1,1 0-1,0 0 0,6 6 0,-7-8-190,0 0-1,0 0 0,1-1 0,-1 1 0,0-1 0,1 1 0,-1-1 1,1 0-1,-1 0 0,1 0 0,-1-1 0,6 2 0,-5-2-253,-1 0 0,1 0 0,0 0 0,0-1 0,0 1 1,0-1-1,0 1 0,0-1 0,0 0 0,0 0 0,-1 0 0,1-1 0,4-1 0,12-15-8543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6.318"/>
    </inkml:context>
    <inkml:brush xml:id="br0">
      <inkml:brushProperty name="width" value="0.025" units="cm"/>
      <inkml:brushProperty name="height" value="0.025" units="cm"/>
    </inkml:brush>
  </inkml:definitions>
  <inkml:trace contextRef="#ctx0" brushRef="#br0">21 0 12876,'0'0'9524,"-2"11"-9092,-6 42 236,2 0-1,2 0 0,4 73 0,0-123-599,1 0 0,-1-1-1,0 1 1,1-1 0,-1 1-1,1-1 1,0 1-1,0-1 1,0 1 0,0-1-1,1 0 1,-1 1 0,0-1-1,1 0 1,0 0-1,-1 0 1,1 0 0,0 0-1,0-1 1,0 1-1,0-1 1,1 1 0,-1-1-1,0 0 1,0 1 0,1-1-1,-1 0 1,1-1-1,4 2 1,-3-2-2,-1 0 1,1 0-1,-1 0 0,1 0 0,-1-1 1,0 1-1,1-1 0,-1 0 0,0 0 0,1 0 1,-1-1-1,0 1 0,0-1 0,0 0 1,0 1-1,0-1 0,0-1 0,-1 1 1,1 0-1,-1-1 0,5-4 0,-1-1-71,1 2 0,0-1-1,0 1 1,1 0 0,0 0-1,0 1 1,0 0 0,1 1-1,-1 0 1,1 0 0,0 1-1,0 0 1,1 0 0,-1 1-1,1 0 1,-1 1 0,1 0-1,-1 1 1,1 0 0,14 2-1,-22-2 2,0 0-1,0 0 1,-1 0-1,1 1 1,0-1-1,0 1 1,-1 0-1,1-1 1,0 1-1,-1 0 1,1 0-1,-1 0 1,1 0-1,-1 0 1,0 0-1,1 1 1,-1-1-1,0 0 0,0 1 1,0-1-1,0 1 1,0-1-1,0 1 1,0-1-1,0 1 1,-1 0-1,1-1 1,-1 1-1,1 0 1,-1 0-1,0-1 1,1 1-1,-1 0 1,0 0-1,0 0 1,0-1-1,-1 1 1,1 0-1,0 0 1,-2 2-1,0 11-31,-2-1-1,1 0 1,-12 25-1,11-29 32,-2 6 5,3-10 0,1-1 0,0 1 0,0 0 0,0 0 0,1 0 0,-1 12 0,2-18 1,0 0 0,0 1-1,0-1 1,0 0 0,0 1 0,0-1 0,0 0 0,0 0-1,0 1 1,1-1 0,-1 0 0,0 0 0,0 1-1,0-1 1,1 0 0,-1 0 0,0 1 0,0-1 0,1 0-1,-1 0 1,0 0 0,0 0 0,1 0 0,-1 1-1,0-1 1,1 0 0,-1 0 0,0 0 0,0 0-1,1 0 1,-1 0 0,0 0 0,1 0 0,-1 0 0,0 0-1,1 0 1,-1 0 0,0 0 0,1 0 0,-1 0-1,0 0 1,0 0 0,1-1 0,-1 1 0,0 0 0,0 0-1,1 0 1,-1-1 0,13-5 55,35-20-326,10-6-4852,-57 31 4614,0 0 0,1 0 0,-1 0 0,0 0 0,0-1 0,0 1 0,0 0 0,0-1 0,0 1-1,0 0 1,0-1 0,0 1 0,-1-1 0,1 1 0,-1-1 0,1-1 0,0-12-6315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6.645"/>
    </inkml:context>
    <inkml:brush xml:id="br0">
      <inkml:brushProperty name="width" value="0.025" units="cm"/>
      <inkml:brushProperty name="height" value="0.025" units="cm"/>
    </inkml:brush>
  </inkml:definitions>
  <inkml:trace contextRef="#ctx0" brushRef="#br0">0 28 9257,'0'0'10858,"51"-27"-10217,-16 27-513,6 0-64,4 5 0,11 0-256,4-2-1346,-1-3-1985,5 0-2403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573"/>
    </inkml:context>
    <inkml:brush xml:id="br0">
      <inkml:brushProperty name="width" value="0.025" units="cm"/>
      <inkml:brushProperty name="height" value="0.025" units="cm"/>
    </inkml:brush>
  </inkml:definitions>
  <inkml:trace contextRef="#ctx0" brushRef="#br0">86 1 3107,'0'0'16613,"-5"8"-15273,-5 12-876,0 0-1,2 1 1,0-1 0,2 2-1,0-1 1,-5 42 0,-10 162 1100,35-319-659,-9 71-833,-1 0 0,2-41 0,-6 64-146,1 6 19,-1-1 1,1 1-1,1-1 0,-1 0 1,1 1-1,-1-1 0,2 0 0,-1 0 1,0 0-1,1 0 0,0 0 1,6 7-1,-4-8 61,0 0 0,0 0 0,0-1 0,0 0 0,1 0 0,0 0 0,-1 0 0,1-1 0,0 0 0,0 0 0,0 0 0,1-1 0,-1 0 0,0 0 0,0-1 0,1 0 0,-1 0 0,0 0 0,1-1 0,6-1 0,-8 1 18,-1 0 1,1-1-1,0 1 0,0-1 1,0 0-1,-1-1 0,1 1 1,-1-1-1,0 1 0,0-1 0,0-1 1,0 1-1,0 0 0,-1-1 1,1 0-1,-1 0 0,0 0 1,0 0-1,-1-1 0,1 1 1,-1-1-1,0 1 0,0-1 1,0 0-1,1-5 0,-3 9-26,0 1-1,0 0 0,0 0 1,0 0-1,0 0 0,0 0 1,0-1-1,0 1 1,0 0-1,0 0 0,0 0 1,0 0-1,0-1 0,0 1 1,0 0-1,0 0 1,0 0-1,0 0 0,0-1 1,0 1-1,0 0 0,0 0 1,0 0-1,0 0 1,0-1-1,0 1 0,0 0 1,0 0-1,-1 0 0,1 0 1,0 0-1,0 0 1,0-1-1,0 1 0,0 0 1,0 0-1,-1 0 0,1 0 1,0 0-1,0 0 0,0 0 1,0 0-1,0 0 1,-1 0-1,1 0 0,0 0 1,0 0-1,0 0 0,0 0 1,-1 0-1,1 0 1,0 0-1,0 0 0,0 0 1,0 0-1,-1 0 0,1 0 1,0 0-1,0 0 1,0 0-1,0 0 0,-1 0 1,1 0-1,0 0 0,0 0 1,0 0-1,0 1 1,0-1-1,-10 6-75,10-6 70,-2 3-6,-1 0 0,1 0 0,0 0 0,1 1 0,-1-1 0,0 0 0,1 1 0,0-1 0,0 1 0,0 0-1,0-1 1,1 1 0,-1 0 0,1-1 0,0 1 0,0 6 0,1-8 11,-1 0 1,1 0-1,-1 0 0,1 0 1,0 0-1,0-1 0,0 1 0,0 0 1,0-1-1,0 1 0,0 0 1,0-1-1,1 1 0,-1-1 1,1 0-1,-1 1 0,1-1 0,-1 0 1,1 0-1,0 0 0,-1 0 1,1 0-1,0 0 0,0-1 1,0 1-1,0-1 0,0 1 0,0-1 1,0 0-1,0 1 0,3-1 1,4 0 22,0-1 1,1 0-1,-1 0 1,0 0-1,1-1 1,-1-1-1,0 0 1,0 0-1,-1-1 1,1 1-1,13-10 1,42-17-961,-63 30 925,-1 1 0,1-1 0,0 1 0,-1-1 0,1 1 0,-1-1 0,1 1 0,-1-1 0,1 1 0,-1-1 0,0 1 0,1-1 0,-1 1 0,0 0 0,1-1 1,-1 1-1,0 0 0,0-1 0,1 1 0,-1 0 0,0-1 0,0 1 0,0 0 0,0 0 0,0-1 0,0 1 0,0 0 0,0-1 0,0 1 0,0 0 0,-1 1 0,1-1 49,0 1-1,-1 0 0,1 0 0,1 0 1,-1-1-1,0 1 0,0 0 0,1 0 0,-1 0 1,1-1-1,-1 1 0,1 0 0,0-1 1,-1 1-1,1 0 0,0-1 0,0 1 0,0-1 1,1 0-1,-1 1 0,0-1 0,0 0 1,1 0-1,1 2 0,18-1 42,0 0-1,1-2 1,-1 0-1,0-1 1,0-1 0,28-7-1,-1 2-922,-35 3-1050,-13 4 1683,0-1-1,1 1 0,-1 0 1,0 0-1,0-1 0,0 1 1,1 0-1,-1-1 0,0 1 1,0 0-1,0-1 0,0 1 1,0 0-1,0-1 0,0 1 1,0 0-1,0-1 0,0 1 0,0 0 1,0-1-1,0 1 0,0 0 1,0-1-1,0 1 0,0 0 1,0-1-1,0 1 0,0 0 1,-1 0-1,1-1 0,0 1 1,0 0-1,0-1 0,-1 1 1,1 0-1,0 0 0,0-1 1,-1 1-1,1 0 0,0 0 0,-12-10-9110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7.081"/>
    </inkml:context>
    <inkml:brush xml:id="br0">
      <inkml:brushProperty name="width" value="0.025" units="cm"/>
      <inkml:brushProperty name="height" value="0.025" units="cm"/>
    </inkml:brush>
  </inkml:definitions>
  <inkml:trace contextRef="#ctx0" brushRef="#br0">1 182 8168,'0'0'16837,"11"-5"-15711,-4 1-1036,1 1-1,0-2 1,-1 1-1,0-1 1,0 0-1,0 0 1,-1-1-1,1 0 1,-2 0-1,1-1 1,0 0-1,-1 0 1,-1 0-1,1 0 1,-1-1-1,0 0 1,-1 0-1,0 0 1,0 0-1,2-11 0,-5 17-96,1 0 0,-1 0-1,0 0 1,1 0 0,-1 0-1,0 0 1,0 0 0,-1 0-1,1 0 1,0 1 0,-1-1-1,1 0 1,-1 0 0,-1-3-1,2 5-9,-1 0 1,1-1-1,-1 1 0,1 0 0,0 0 0,-1 0 1,1 0-1,-1 0 0,1 0 0,-1 0 1,0-1-1,1 2 0,-1-1 0,1 0 0,-1 0 1,1 0-1,-1 0 0,1 0 0,0 0 1,-1 0-1,1 1 0,-1-1 0,1 0 0,-1 0 1,1 1-1,-1-1 0,1 0 0,0 1 1,-1-1-1,1 0 0,0 1 0,-1-1 0,1 1 1,-5 4-50,0 0 1,0 1 0,1 0 0,0 0 0,0 0 0,-4 9-1,4-4 62,0-1 0,0 1 0,1 0 0,1 0 0,0 0 0,0 0 0,0 16 0,2-27 5,0 1 0,0 0 0,0 0-1,1 0 1,-1-1 0,0 1-1,0 0 1,1 0 0,-1 0 0,0-1-1,1 1 1,-1 0 0,0 0 0,1-1-1,-1 1 1,1 0 0,0-1-1,-1 1 1,1-1 0,-1 1 0,1-1-1,0 1 1,-1-1 0,1 1 0,0-1-1,0 0 1,1 1 0,28 3 41,-21-5-35,0 0-1,-1-1 0,1 1 1,-1-2-1,10-3 1,8-8-717,0-1 0,33-26 0,-19 12-1164,-23 22-189,-8 12 894,-7 28 929,-1 3 1626,-1-35-1317,1 0 1,-1 0-1,0 0 1,0 0-1,0-1 0,1 1 1,-1 0-1,1 0 0,-1 0 1,0 0-1,1-1 0,-1 1 1,1 0-1,0 0 0,-1-1 1,1 1-1,0 0 0,-1-1 1,1 1-1,0-1 1,0 1-1,-1-1 0,1 1 1,0-1-1,0 0 0,0 1 1,0-1-1,1 1 0,6-1 19,-1 0 0,0-1 0,1 1-1,-1-1 1,0-1 0,0 1 0,0-1-1,0 0 1,0-1 0,0 0 0,0 0-1,-1 0 1,8-6 0,27-12-1114,-41 21 1001,0 0 1,1 0-1,-1-1 0,0 1 0,1 0 0,-1 0 1,0-1-1,1 1 0,-1 0 0,0 0 0,1 0 1,-1-1-1,1 1 0,-1 0 0,0 0 0,1 0 1,-1 0-1,1 0 0,-1 0 0,0 0 0,1 0 1,-1 0-1,1 0 0,-1 0 0,0 0 0,1 0 1,-1 1-1,1-1 0,-1 0 0,0 0 0,1 0 1,-1 0-1,0 1 0,1-1 0,-1 0 0,0 0 1,1 1-1,-1-1 0,0 0 0,0 1 0,1 0 1,-4 15-1124,1-5-6336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8.674"/>
    </inkml:context>
    <inkml:brush xml:id="br0">
      <inkml:brushProperty name="width" value="0.025" units="cm"/>
      <inkml:brushProperty name="height" value="0.025" units="cm"/>
    </inkml:brush>
  </inkml:definitions>
  <inkml:trace contextRef="#ctx0" brushRef="#br0">44 503 10378,'0'0'9459,"-7"12"-7814,1-3-1427,1 1-1,1-1 1,0 1 0,0 0 0,1 0 0,0 0 0,1 0 0,0 0 0,0 1 0,1 11 0,1-19-180,-1-1 0,1 1 1,1 0-1,-1-1 1,0 1-1,1 0 0,-1-1 1,1 1-1,0 0 1,0-1-1,0 1 1,0-1-1,0 1 0,1-1 1,-1 0-1,1 1 1,-1-1-1,1 0 0,0 0 1,0 0-1,0 0 1,4 2-1,-3-2 29,0-1-1,0 0 0,1 0 1,-1 0-1,0-1 1,0 1-1,1-1 1,-1 0-1,1 0 1,-1 0-1,0 0 0,1 0 1,-1-1-1,0 0 1,0 0-1,1 0 1,-1 0-1,5-2 1,4-4-10,0 0 1,-1-1-1,0 0 0,-1-1 1,0 0-1,0-1 1,-1 0-1,0 0 1,-1-1-1,0 0 1,-1 0-1,0-1 1,0 0-1,-2 0 1,1-1-1,5-22 1,-15 50-1157,-1 0 1051,1 0-1,-4 31 1,8-34 82,-1 0-48,0 1-1,1-1 1,0 0 0,1 0 0,4 18 0,-4-27 44,-1-1 0,1 0 0,0 0 0,0 1 0,0-1 0,0 0 1,0 0-1,1 0 0,-1 0 0,0 0 0,1-1 0,0 1 0,-1 0 1,1-1-1,0 1 0,0-1 0,0 1 0,0-1 0,0 0 0,0 0 0,0 0 1,0 0-1,1 0 0,-1-1 0,0 1 0,1 0 0,-1-1 0,0 0 1,1 0-1,-1 0 0,0 0 0,1 0 0,-1 0 0,5-1 0,-2-1 28,1 0 0,0 0-1,-1 0 1,0-1-1,1 1 1,-1-2 0,0 1-1,0 0 1,-1-1-1,1 0 1,-1 0 0,0 0-1,0-1 1,0 1 0,-1-1-1,1 0 1,-1 0-1,0 0 1,2-7 0,-1 5-97,0 0 0,-1 0 0,0-1 0,-1 1 0,1-1 1,-2 0-1,1 1 0,-1-1 0,0 0 0,0 0 0,-1 0 1,0 0-1,-3-16 0,3 24 32,0 0 0,0 0 1,0-1-1,0 1 0,0 0 0,0 0 1,0-1-1,0 1 0,-1 0 0,1 0 1,0 0-1,0-1 0,0 1 0,0 0 1,0 0-1,0 0 0,-1 0 0,1-1 1,0 1-1,0 0 0,0 0 0,-1 0 1,1 0-1,0 0 0,0 0 0,0-1 1,-1 1-1,1 0 0,0 0 0,0 0 1,0 0-1,-1 0 0,1 0 0,0 0 1,0 0-1,-1 0 0,1 0 0,0 0 1,0 0-1,0 0 0,-1 0 0,1 0 1,0 0-1,0 0 0,-1 1 0,1-1 1,0 0-1,0 0 0,0 0 0,-1 0 1,1 0-1,0 0 0,0 1 1,0-1-1,0 0 0,-1 0 0,1 0 1,0 1-1,0-1 0,-7 12-143,6-9 143,1-1 1,-1 0 0,1 0 0,0 1 0,0-1-1,0 0 1,1 1 0,-1-1 0,0 0-1,1 0 1,0 1 0,-1-1 0,1 0-1,0 0 1,0 0 0,0 0 0,1 0 0,-1 0-1,0 0 1,1 0 0,-1 0 0,2 1-1,1-1 27,-1 0 0,0 0-1,0 0 1,0-1-1,1 1 1,-1-1-1,1 0 1,0 0 0,-1 0-1,1-1 1,-1 1-1,7-1 1,1 0 41,-1 0 1,0-1-1,0 0 1,1-1-1,-1 0 1,0-1-1,-1 0 1,1 0-1,12-7 1,-11 4-45,-1-1 1,0 0-1,0 0 1,0-1-1,-1-1 1,12-13-1,-18 18-18,1 0 0,-1-1 0,0 0-1,0 0 1,-1 1 0,1-2 0,-1 1-1,0 0 1,0 0 0,-1-1 0,0 1-1,0-1 1,0 1 0,-1-1 0,1 0-1,-2-7 1,1 12-6,0-1 0,-1 1 1,1-1-1,-1 1 0,1-1 0,-1 1 0,0-1 0,0 1 0,1 0 0,-1-1 1,0 1-1,0 0 0,-1 0 0,1-1 0,0 1 0,0 0 0,0 0 0,-1 0 1,1 1-1,-1-1 0,1 0 0,0 0 0,-1 1 0,1-1 0,-1 1 1,0-1-1,1 1 0,-1 0 0,1 0 0,-1-1 0,0 1 0,1 0 0,-1 0 1,1 1-1,-1-1 0,0 0 0,1 0 0,-3 2 0,-1-2-23,0 1 1,0 0-1,1 1 0,-1-1 1,0 1-1,1 0 0,-1 0 0,1 1 1,0-1-1,-1 1 0,-6 6 1,7-5 42,-1 2 1,1-1 0,0 0-1,0 1 1,1-1 0,-1 1 0,1 0-1,1 0 1,-1 1 0,1-1 0,0 0-1,0 1 1,0 7 0,2-13-10,0 1 0,0-1 0,0 0 0,0 0-1,1 0 1,-1 0 0,0 1 0,1-1 0,-1 0 0,1 0 0,-1 0 0,1 0 0,-1 0 0,1 0 0,0 0 0,0 0 0,-1 0 0,1 0 0,0-1 0,0 1 0,0 0-1,0 0 1,0-1 0,0 1 0,0-1 0,0 1 0,0-1 0,0 1 0,0-1 0,1 1 0,-1-1 0,0 0 0,0 0 0,0 0 0,2 0 0,50 3 101,-42-3-85,26-1 9,-15 0-96,1 1 1,23 3-1,-45-3 69,0 0 1,0 0-1,-1 0 0,1 0 1,0 0-1,0 0 1,0 1-1,-1-1 1,1 0-1,0 1 0,0-1 1,-1 1-1,1-1 1,0 0-1,-1 1 0,1 0 1,-1-1-1,1 1 1,0-1-1,-1 1 0,1 0 1,-1-1-1,0 1 1,1 0-1,-1-1 0,1 1 1,-1 1-1,4 1 113,11-14-57,30-34-1986,-35 33 325,-1 0 0,0 0 1,-1 0-1,0-1 0,-1-1 0,0 1 1,-1-1-1,7-28 0,0-34-1828,-9-127 2741,-5 124 5795,-1 84-839,-5 15-3551,1 56 2098,7 145 0,1-197-2379,2 0-1,0 0 1,2 0-1,9 24 1,-15-47-369,0 0 1,0 1 0,1-1 0,-1 0 0,1 1 0,-1-1 0,1 0 0,0 1-1,0-1 1,-1 0 0,1 0 0,0 0 0,0 0 0,0 0 0,0 0 0,0 0-1,1 1 1,-1-2-33,0 0 0,-1 0 0,1 0 0,-1-1-1,1 1 1,-1 0 0,1 0 0,-1 0 0,1 0-1,-1-1 1,1 1 0,-1 0 0,1 0-1,-1-1 1,0 1 0,1 0 0,-1-1 0,1 1-1,-1 0 1,0-1 0,1 1 0,-1-1 0,0 1-1,0-1 1,1 1 0,-1-1 0,0 1 0,1-1-1,1-5 37,0 0-1,0 0 1,0 0-1,0 0 1,-1 0-1,0-6 0,0 7-67,0-54 40,-1 55-51,0 0 0,-1 0-1,1 0 1,-1 0 0,0 0 0,0 0 0,0 0 0,-1 1-1,1-1 1,-1 0 0,0 1 0,-3-4 0,4 6-113,14 9-331,0 1 464,-1-2 0,2 0 1,-1 0-1,1-2 0,0 1 0,0-2 0,0 0 0,1 0 0,0-2 0,-1 0 1,23 1-1,-28-3 39,0 0-1,0 0 1,0-1 0,0 0 0,-1 0 0,1-1 0,0 0 0,-1-1-1,1 0 1,-1 0 0,0-1 0,0 0 0,0 0 0,0-1 0,-1 0 0,1 0-1,-2-1 1,1 0 0,0 0 0,6-10 0,-11 14-32,0 0 0,-1 0 0,0 0 0,1-1 0,-1 1 0,0 0 1,0-1-1,0 1 0,0-1 0,-1 1 0,1-1 0,-1 0 0,0 1 0,1-1 0,-1 1 0,0-1 1,-1-4-1,0 6-22,1 0 0,-1-1 0,0 1 1,0-1-1,1 1 0,-1 0 0,0 0 1,0-1-1,-1 1 0,1 0 0,0 0 1,0 0-1,0 0 0,-1 1 0,1-1 1,0 0-1,-1 0 0,1 1 1,-1-1-1,1 1 0,-1-1 0,1 1 1,-1 0-1,1-1 0,-1 1 0,0 0 1,1 0-1,-1 0 0,-2 1 0,-1-1-1,0 0 0,0 1-1,0-1 1,0 1 0,0 0 0,1 1-1,-1-1 1,0 1 0,1 0-1,-1 0 1,1 0 0,-1 1 0,1-1-1,0 1 1,0 0 0,0 1-1,1-1 1,-1 1 0,1-1-1,0 1 1,0 0 0,0 0 0,0 0-1,1 1 1,-1-1 0,1 1-1,1-1 1,-1 1 0,0 0-1,1 0 1,0-1 0,0 1 0,1 0-1,-1 0 1,1 0 0,0 0-1,0 0 1,2 10 0,-1-12-19,-1 0 0,1 0 0,0-1 0,0 1 0,0 0 0,0 0 0,0-1 0,0 1 0,1-1-1,-1 1 1,1-1 0,0 1 0,0-1 0,0 0 0,0 0 0,0 0 0,0 0 0,1 0 0,-1-1 0,1 1 0,-1-1 0,6 3 0,0-1-573,-1-1 0,1 1 0,0-2 0,0 1 0,0-1 0,0 0 0,9 0 0,19-1-5322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39.998"/>
    </inkml:context>
    <inkml:brush xml:id="br0">
      <inkml:brushProperty name="width" value="0.025" units="cm"/>
      <inkml:brushProperty name="height" value="0.025" units="cm"/>
    </inkml:brush>
  </inkml:definitions>
  <inkml:trace contextRef="#ctx0" brushRef="#br0">153 188 4516,'2'-4'1099,"-1"0"1,0 0-1,0 0 0,-1 0 0,1 0 0,-1 0 0,0 0 0,0 0 1,0 0-1,-1 0 0,1 0 0,-3-7 0,3 11-965,-1-1 0,1 0 0,0 0 0,-1 1 0,1-1 0,-1 0 0,1 1 0,-1-1 0,0 0 0,1 1 0,-1-1 0,1 1 0,-1-1 0,0 1 0,0-1 0,1 1 0,-1 0 0,0-1 0,0 1 0,1 0 0,-1 0 0,0-1 0,-2 1 0,1 0-135,0 1-1,-1-1 0,1 0 1,-1 1-1,1 0 0,0-1 1,0 1-1,-1 0 0,1 0 1,0 0-1,0 1 0,-3 1 0,-6 5 11,1 0 0,0 0 0,0 1 0,1 0 0,-11 14 0,16-18 38,0 1-1,0-1 1,1 1 0,0-1 0,0 1 0,0 0-1,1 0 1,-1 0 0,2 1 0,-1-1 0,1 0 0,-2 10-1,3-15-42,0 0 0,0-1 0,0 1-1,1 0 1,-1-1 0,0 1-1,0-1 1,0 1 0,1-1 0,-1 1-1,0 0 1,0-1 0,1 1 0,-1-1-1,0 1 1,1-1 0,-1 1-1,1-1 1,-1 0 0,1 1 0,-1-1-1,1 0 1,-1 1 0,1-1-1,-1 0 1,1 1 0,-1-1 0,1 0-1,-1 0 1,1 0 0,0 1 0,-1-1-1,1 0 1,-1 0 0,1 0-1,0 0 1,-1 0 0,1 0 0,0 0-1,-1 0 1,1-1 0,-1 1 0,1 0-1,-1 0 1,1 0 0,0-1-1,-1 1 1,1 0 0,0-1 0,32-16 349,-12 0-226,0-1 0,-1-2 0,-2 0 0,0-1 0,-1 0 0,-1-2 0,0 0 0,-2 0 0,21-50 0,-31 58-126,-9 16-229,-12 26-116,9-12 350,1 1 1,0 0-1,1 0 0,1 1 0,0 0 1,1 0-1,1 0 0,1 0 1,0 1-1,1 26 0,1-43 13,0 0 0,0 0 0,1 0 0,-1 0 0,0 0 0,0 0 0,1 0 0,-1 0 0,0 0 0,1 0 0,-1 0 0,1 0 0,-1 0 0,1 0 0,0 0 0,-1 0 0,1-1 0,0 1 0,0 0 0,-1 0 0,1-1 0,0 1 0,0-1 0,0 1 0,0-1 0,0 1 0,0-1 0,1 1 0,1-1 43,-1 0 0,0 0 0,1 0 1,-1 0-1,1 0 0,-1-1 0,0 1 0,1-1 0,-1 0 0,0 1 0,1-1 0,1-2 1,4-1 113,0-1 1,0 0 0,0 0-1,-1-1 1,10-8 0,-12 8-186,0 1 1,0-1-1,-1-1 0,1 1 1,-1 0-1,-1-1 1,1 0-1,-1 0 1,0 0-1,-1 0 1,0-1-1,0 1 1,0 0-1,0-13 1,-3 20-63,0 0 1,0 0 0,0 1 0,0-1 0,0 1-1,0-1 1,0 1 0,0-1 0,0 1 0,0 0-1,0-1 1,1 1 0,-1 0 0,0 0 0,0-1-1,1 1 1,-1 0 0,0 0 0,0 2 0,-4 4 40,1 1 0,0 0 1,1 0-1,0 0 1,0 0-1,0 0 1,1 1-1,0-1 0,1 1 1,0 0-1,0-1 1,2 14-1,-1-20 31,1-1-1,-1 1 1,1 0-1,0 0 1,0-1-1,0 1 1,0-1-1,0 1 1,0-1-1,1 1 1,-1-1-1,0 0 1,1 0-1,-1 0 1,1 1-1,-1-1 1,1-1-1,0 1 1,-1 0-1,1 0 1,0 0-1,0-1 1,-1 1 0,1-1-1,0 0 1,0 1-1,0-1 1,3 0-1,58-1 131,-60 1-122,9-2 11,-1 0 0,0-1 0,0 0 0,16-7-1,-22 9-11,-1-1 0,0 0-1,0 0 1,0 0-1,0 0 1,0-1 0,0 0-1,-1 0 1,1 0-1,-1 0 1,0 0 0,0-1-1,0 1 1,3-5-1,-5 5 45,0-1-1,0 1 0,0 0 0,-1-1 0,1 1 1,-1 0-1,1-1 0,-1 1 0,0-1 0,-1 1 0,1-1 1,0 1-1,-1 0 0,0-1 0,-2-4 0,-26-48 514,24 49-406,1-1 0,0 1 1,0-1-1,0 0 0,1 0 1,-3-11-1,8 18-191,1 0 0,-1 1 0,0-1 0,0 0 0,1 1 0,-1-1-1,1 1 1,-1 0 0,0 0 0,1 0 0,-1 0 0,4 1 0,-4-1-122,100 1-7160,-63-1 577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0.757"/>
    </inkml:context>
    <inkml:brush xml:id="br0">
      <inkml:brushProperty name="width" value="0.025" units="cm"/>
      <inkml:brushProperty name="height" value="0.025" units="cm"/>
    </inkml:brush>
  </inkml:definitions>
  <inkml:trace contextRef="#ctx0" brushRef="#br0">1 22 10282,'7'-22'7055,"1"34"-2958,6 37-2293,5 72-385,-12-68-1197,19 73 0,-23-113-1570,-3-9-1542,0 0-3639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090"/>
    </inkml:context>
    <inkml:brush xml:id="br0">
      <inkml:brushProperty name="width" value="0.025" units="cm"/>
      <inkml:brushProperty name="height" value="0.025" units="cm"/>
    </inkml:brush>
  </inkml:definitions>
  <inkml:trace contextRef="#ctx0" brushRef="#br0">0 142 9065,'0'0'11498,"51"14"-10280,-20-17-1,3-9-64,2 0-256,-5-1-449,1-3-384,-8 1-256,-11-1-1153,-1-2-1826,-12-5-2947,0-4-2754</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484"/>
    </inkml:context>
    <inkml:brush xml:id="br0">
      <inkml:brushProperty name="width" value="0.025" units="cm"/>
      <inkml:brushProperty name="height" value="0.025" units="cm"/>
    </inkml:brush>
  </inkml:definitions>
  <inkml:trace contextRef="#ctx0" brushRef="#br0">1 31 7623,'0'0'13645,"56"-11"-12204,-24 5-319,7 2-610,2 0-448,0 2-32,-2 2-224,2 0-1570,-7-2-2177,-6 0-3525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1.830"/>
    </inkml:context>
    <inkml:brush xml:id="br0">
      <inkml:brushProperty name="width" value="0.025" units="cm"/>
      <inkml:brushProperty name="height" value="0.025" units="cm"/>
    </inkml:brush>
  </inkml:definitions>
  <inkml:trace contextRef="#ctx0" brushRef="#br0">3 0 9577,'0'10'2819,"-1"6"-1691,0-7-108,1 0-1,-1 0 0,2 0 0,2 17 0,-3-24-927,0 0-1,1 0 1,-1-1 0,1 1 0,0 0 0,-1 0-1,1-1 1,0 1 0,0 0 0,0-1-1,0 1 1,0-1 0,1 0 0,-1 1-1,0-1 1,1 0 0,-1 0 0,1 1-1,-1-1 1,1 0 0,-1-1 0,1 1 0,0 0-1,-1 0 1,1-1 0,0 1 0,0-1-1,0 1 1,-1-1 0,1 0 0,3 0-1,0 0 97,1 0 0,-1 0-1,0 0 1,1-1-1,-1 0 1,0 0 0,0-1-1,0 0 1,0 1-1,0-2 1,0 1 0,0 0-1,7-7 1,-2 1-75,0-1 1,-1-1 0,0 1-1,8-13 1,12-14-47,-28 36-68,-1-1 0,0 1 0,1 0 1,-1 0-1,0-1 0,1 1 0,-1 0 0,0 0 0,1-1 0,-1 1 0,0 0 0,1 0 0,-1 0 1,1 0-1,-1-1 0,1 1 0,-1 0 0,0 0 0,1 0 0,-1 0 0,1 0 0,-1 0 0,1 0 0,-1 0 1,0 1-1,1-1 0,-1 0 0,1 0 0,-1 0 0,1 0 0,-1 1 0,0-1 0,1 0 0,-1 0 1,0 0-1,1 1 0,-1-1 0,0 0 0,1 1 0,-1-1 0,0 0 0,0 1 0,1-1 0,-1 0 1,0 1-1,0-1 0,0 1 0,1-1 0,-1 0 0,0 1 0,0-1 0,0 1 0,0-1 0,0 1 1,0-1-1,0 0 0,0 1 0,0 0 0,10 41-3,-4-16 34,-6-25-45,0 0 0,1-1 0,-1 1-1,0-1 1,1 1 0,-1-1 0,0 0-1,1 1 1,-1-1 0,1 1 0,-1-1-1,1 0 1,-1 1 0,1-1 0,-1 0-1,1 1 1,-1-1 0,1 0-1,-1 0 1,1 1 0,0-1 0,-1 0-1,1 0 1,-1 0 0,1 0 0,0 0-1,-1 0 1,1 0 0,-1 0 0,1 0-1,-1 0 1,1 0 0,0-1 0,-1 1-1,1 0 1,0-1 0,10-10-4892,-6-4-2786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181"/>
    </inkml:context>
    <inkml:brush xml:id="br0">
      <inkml:brushProperty name="width" value="0.025" units="cm"/>
      <inkml:brushProperty name="height" value="0.025" units="cm"/>
    </inkml:brush>
  </inkml:definitions>
  <inkml:trace contextRef="#ctx0" brushRef="#br0">95 180 12300,'0'0'7068,"-10"5"-6972,4-2 41,0 0 0,1 1 0,-1 0 0,1 0-1,0 0 1,0 0 0,1 1 0,-1 0 0,1 0 0,0 0 0,1 1 0,-1-1 0,1 1 0,0 0 0,0 0 0,1 0 0,0 0 0,0 1 0,0-1 0,1 1 0,0-1-1,0 9 1,0-12-48,1-1-1,-1 0 1,1 1-1,0-1 1,0 1-1,0-1 1,0 0-1,0 1 1,1-1-1,-1 1 1,1-1-1,-1 0 1,1 0-1,0 1 1,0-1-1,0 0 1,0 0-1,1 0 1,-1 0-1,3 3 1,-2-4-64,0-1 1,0 1-1,-1-1 1,1 0-1,0 0 1,0 0 0,0 0-1,0 0 1,-1 0-1,1 0 1,0 0-1,0-1 1,0 1 0,-1-1-1,1 0 1,0 1-1,-1-1 1,1 0-1,0 0 1,-1 0 0,1 0-1,-1 0 1,1 0-1,-1-1 1,0 1-1,0 0 1,1-1 0,0-1-1,13-14-30,-1 0 0,0 0 0,-1-1 0,-2-1 0,1 0 0,-2-1 0,-1 0 0,0 0 0,-2-1 0,0 0 0,-1-1 0,-1 1 0,-2-1 0,3-39 0,-9 49-531,-4 18 296,-7 16 114,5 6 211,0 0 0,2 0 0,1 1-1,1 0 1,1 0 0,2 0 0,1 31-1,1-57-47,-1 0-1,1 0 0,0 0 1,1 0-1,-1 0 0,0 0 1,1 0-1,0 0 1,-1 0-1,1 0 0,1 0 1,-1 0-1,0-1 0,1 1 1,-1 0-1,1-1 0,0 0 1,-1 1-1,1-1 0,1 0 1,-1 0-1,0 0 1,0 0-1,1 0 0,-1 0 1,1-1-1,0 1 0,-1-1 1,1 1-1,0-1 0,0 0 1,0-1-1,0 1 1,0 0-1,0-1 0,0 1 1,0-1-1,0 0 0,0 0 1,0 0-1,0-1 0,0 1 1,0-1-1,0 1 1,0-1-1,0 0 0,0 0 1,-1-1-1,1 1 0,0 0 1,-1-1-1,4-2 0,3-2 24,-1-1 0,1 0 0,-1-1 0,0 0 0,-1 0 0,0-1 0,0 0 0,-1 0 0,0 0 0,6-14 0,-5 9-73,-1 0-1,0-1 1,-2 1 0,1-1-1,-2 0 1,4-30-1,-9 41-295,-3 9 207,-4 10 27,2 5 75,2 0-1,0 0 0,1 1 0,1 0 1,1-1-1,1 29 0,1-48-98,0 0-1,0 0 1,0 0-1,0 0 1,1 0-1,-1 0 1,0-1-1,0 1 1,1 0 0,-1 0-1,1 0 1,-1 0-1,1-1 1,-1 1-1,1 0 1,-1 0-1,1-1 1,0 1-1,-1 0 1,1-1 0,0 1-1,0-1 1,-1 1-1,1-1 1,0 1-1,0-1 1,0 1-1,0-1 1,-1 0-1,1 1 1,0-1-1,0 0 1,0 0 0,0 0-1,0 0 1,0 0-1,0 0 1,0 0-1,0 0 1,0 0-1,0 0 1,0-1-1,-1 1 1,1 0 0,0-1-1,0 1 1,0 0-1,0-1 1,0 1-1,-1-1 1,1 1-1,0-1 1,-1 0-1,1 1 1,0-1-1,-1 0 1,1 0 0,-1 1-1,1-1 1,-1 0-1,1 0 1,-1 0-1,1 1 1,-1-3-1,10-20-6098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529"/>
    </inkml:context>
    <inkml:brush xml:id="br0">
      <inkml:brushProperty name="width" value="0.025" units="cm"/>
      <inkml:brushProperty name="height" value="0.025" units="cm"/>
    </inkml:brush>
  </inkml:definitions>
  <inkml:trace contextRef="#ctx0" brushRef="#br0">0 1 13805,'0'0'8264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2.873"/>
    </inkml:context>
    <inkml:brush xml:id="br0">
      <inkml:brushProperty name="width" value="0.025" units="cm"/>
      <inkml:brushProperty name="height" value="0.025" units="cm"/>
    </inkml:brush>
  </inkml:definitions>
  <inkml:trace contextRef="#ctx0" brushRef="#br0">1 253 12268,'0'0'5578,"0"-10"-3603,0 5-1830,0-1-1,0 1 1,1 0 0,0-1-1,0 1 1,1 0-1,-1 0 1,1 0-1,0 0 1,1 0-1,-1 0 1,1 0-1,0 1 1,0-1-1,0 1 1,1 0-1,-1 0 1,1 0 0,0 0-1,0 1 1,1 0-1,-1 0 1,1 0-1,-1 0 1,1 1-1,9-4 1,-11 5-110,0 0 0,0 0 0,0 0 0,0 1 0,0-1 0,0 1 0,0 0 0,0 0 0,0 0 0,0 0 1,0 1-1,0-1 0,0 1 0,4 1 0,-5-1-25,0 0 0,-1 0 0,1 0 0,-1 0 0,1 0 0,-1 0 0,0 0 0,1 1 0,-1-1 0,0 1 0,0-1 0,0 1 0,0-1-1,0 1 1,0 0 0,0-1 0,-1 1 0,2 2 0,-1 1 9,-1 1 0,1-1 0,-1 1 0,0-1 0,0 1 0,0-1 0,-1 0 0,0 1 0,0-1 0,0 1 0,-1-1 0,1 0 0,-2 0 0,1 0 0,-3 5 0,-2 9 161,19-23 502,20-27-209,-19 13-435,-1 2-57,0 0 0,0 0 0,-2-2 0,0 1-1,-1-1 1,6-19 0,-14 30 19,-3 31-118,2-22 164,0 0 1,-1 0-1,1 0 1,0 1-1,0-1 0,0 0 1,0 0-1,0 0 1,1 0-1,-1 0 1,1 0-1,1 4 0,-1-5 9,1 0 0,-1 1 0,1-1 0,-1 0 0,1 0 0,-1 0 0,1-1 0,0 1 0,0 0 0,-1-1 0,1 1 0,0-1 0,0 0 0,0 1 0,0-1 0,-1 0 0,1 0 0,0 0 0,4-1 0,0 0 60,0 0-1,0 0 1,0-1-1,0 0 1,-1 0-1,1 0 1,-1-1-1,1 0 1,-1 0-1,0 0 0,0-1 1,0 0-1,0 0 1,-1 0-1,7-7 1,-1-1-132,0 1-1,-1-1 1,0-1 0,9-16 0,-24 41-44,-5 6 22,1 1 0,1 0 1,1 1-1,1 0 0,0 0 1,2 0-1,0 1 0,1 0 0,-1 26 1,5-47 12,0 0 0,0 1 0,0-1 0,0 0 0,0 0 0,0 1 0,0-1 0,0 0 0,0 1 0,0-1 0,0 0 0,0 0 0,0 1 0,0-1 0,0 0 0,0 1 0,1-1 0,-1 0 0,0 0 0,0 1 0,0-1 0,0 0 0,0 0 0,1 1 0,-1-1 0,0 0 0,0 0 0,1 0 0,-1 1 0,0-1 0,0 0 0,1 0 0,-1 0 0,0 0 0,0 0 0,1 1 0,-1-1 0,0 0 0,1 0 0,12-7-1061,8-16-1137,-14 12 263,-1 1-1,-1-1 1,0 0 0,4-12-1,5-16-5794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7.950"/>
    </inkml:context>
    <inkml:brush xml:id="br0">
      <inkml:brushProperty name="width" value="0.025" units="cm"/>
      <inkml:brushProperty name="height" value="0.025" units="cm"/>
    </inkml:brush>
  </inkml:definitions>
  <inkml:trace contextRef="#ctx0" brushRef="#br0">0 0 18449,'0'0'11531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3.222"/>
    </inkml:context>
    <inkml:brush xml:id="br0">
      <inkml:brushProperty name="width" value="0.025" units="cm"/>
      <inkml:brushProperty name="height" value="0.025" units="cm"/>
    </inkml:brush>
  </inkml:definitions>
  <inkml:trace contextRef="#ctx0" brushRef="#br0">11 0 9385,'0'0'8392,"-11"48"-8264,21-30-64,1-1-961,4-3-1601,1-3-1282,3-6-3811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3.693"/>
    </inkml:context>
    <inkml:brush xml:id="br0">
      <inkml:brushProperty name="width" value="0.025" units="cm"/>
      <inkml:brushProperty name="height" value="0.025" units="cm"/>
    </inkml:brush>
  </inkml:definitions>
  <inkml:trace contextRef="#ctx0" brushRef="#br0">147 175 13036,'0'0'8691,"-9"6"-8050,-4 5-322,1 0 0,1 1 0,0 0 0,0 1 0,1 0 0,1 0 0,0 1 0,1 1 0,1-1 0,0 1-1,1 0 1,0 1 0,1 0 0,1-1 0,-3 27 0,7-42-308,-1 1 1,1 0-1,0 0 0,0 0 0,0 0 0,0 0 0,0 0 1,0 0-1,0 0 0,0 0 0,1 0 0,-1 0 0,0 0 1,1 0-1,-1 0 0,0 0 0,1 0 0,-1 0 0,1-1 1,-1 1-1,1 0 0,0 0 0,-1 0 0,1-1 0,0 1 0,0 0 1,-1-1-1,1 1 0,0-1 0,0 1 0,0-1 0,0 1 1,0-1-1,-1 0 0,1 1 0,0-1 0,0 0 0,0 0 1,0 0-1,0 0 0,0 0 0,0 0 0,0 0 0,0 0 1,0 0-1,0 0 0,0 0 0,0-1 0,2 1 0,1-2 90,1 1 1,0-1-1,0 1 0,-1-1 0,1-1 0,-1 1 0,0-1 0,8-5 0,15-18-8,-1-2-1,-1 0 0,-1-2 1,25-41-1,-38 53-105,0 0-1,-1-2 1,-1 1 0,-1-1-1,-1 0 1,-1-1 0,0 0-1,5-39 1,-11 58 6,0 1 0,0 0 1,1 0-1,-1 0 0,0-1 0,0 1 1,0 0-1,0 0 0,0 0 0,0-1 0,-1 1 1,1 0-1,0 0 0,0 0 0,-1-1 1,1 1-1,-1 0 0,1 0 0,-1 0 0,0 0 1,1 0-1,-1 0 0,0 0 0,0 0 1,-1 0-1,1 0-2,0 1 1,0 1 0,-1-1-1,1 0 1,0 0 0,0 0-1,0 1 1,-1-1 0,1 0-1,0 1 1,0-1 0,0 1-1,0-1 1,0 1 0,0 0-1,0 0 1,0-1 0,0 1-1,-1 1 1,-7 7-34,0 0-1,1 0 1,-11 15 0,7-7 34,1 1 1,1 0 0,0 0-1,1 1 1,2 0 0,-1 0 0,2 1-1,1 0 1,0 0 0,-3 41-1,8-59 16,0-1 0,-1 1-1,1 0 1,0 0 0,1 0-1,-1 0 1,0 0 0,1 0-1,-1 0 1,1 0 0,-1 0-1,1-1 1,0 1 0,0 0-1,-1 0 1,1-1-1,1 1 1,-1-1 0,0 1-1,0-1 1,1 1 0,-1-1-1,0 0 1,1 1 0,0-1-1,-1 0 1,1 0 0,0 0-1,-1 0 1,1-1 0,0 1-1,0 0 1,0-1-1,-1 1 1,1-1 0,0 0-1,0 1 1,0-1 0,0 0-1,0 0 1,0 0 0,0-1-1,0 1 1,0 0 0,0-1-1,0 1 1,2-2 0,5-1 8,0 0 1,0 0 0,0-1 0,-1 0-1,1 0 1,-1-1 0,-1 0 0,14-11-1,-11 7-31,0-2 0,0 1-1,-1-1 1,-1-1 0,0 0-1,0 0 1,10-24 0,-19 30-5,-8 11-29,-10 15-59,10-5 121,0-1 1,1 2-1,1-1 0,1 1 0,0 0 0,1 1 0,1-1 0,0 1 0,1 0 0,-1 31 0,4-47 3,0 0-1,0 0 1,0 0-1,1 1 0,-1-1 1,0 0-1,0 0 0,1 0 1,-1 0-1,1 0 0,-1 1 1,1-1-1,-1 0 1,1 0-1,0 0 0,-1 0 1,1 0-1,0-1 0,0 1 1,0 0-1,0 0 0,0 0 1,0-1-1,0 1 1,0 0-1,0-1 0,0 1 1,0-1-1,0 0 0,0 1 1,1-1-1,-1 0 0,0 1 1,0-1-1,0 0 1,1 0-1,-1 0 0,0 0 1,0 0-1,0 0 0,1-1 1,1 0-1,2 1 74,0-1 0,0-1-1,0 1 1,-1-1 0,1 1 0,0-2-1,-1 1 1,1 0 0,4-5 0,8-6-97,-1-1 0,-1-1 0,0 0 0,-1-1 0,-1-1 0,0 0 0,-1-1 0,-1 0 0,16-37 0,-26 49-284,-3 7 106,-8 18 38,-13 32 85,21-41-57,0 1 0,1 0 1,0-1-1,0 1 0,1 0 0,1 11 1,-1-22 5,0 1 0,0-1 0,1 1 1,-1-1-1,0 1 0,0-1 0,0 1 0,1-1 1,-1 1-1,0-1 0,0 0 0,1 1 0,-1-1 1,0 0-1,1 1 0,-1-1 0,0 0 0,1 1 1,-1-1-1,1 0 0,-1 0 0,0 1 0,1-1 1,-1 0-1,1 0 0,-1 0 0,1 0 0,-1 1 1,1-1-1,-1 0 0,1 0 0,-1 0 0,1 0 1,-1 0-1,0 0 0,1 0 0,13-3-5466,2-8-4461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5.287"/>
    </inkml:context>
    <inkml:brush xml:id="br0">
      <inkml:brushProperty name="width" value="0.025" units="cm"/>
      <inkml:brushProperty name="height" value="0.025" units="cm"/>
    </inkml:brush>
  </inkml:definitions>
  <inkml:trace contextRef="#ctx0" brushRef="#br0">3 151 8520,'-1'2'364,"1"-1"-1,-1 0 0,1 1 1,0-1-1,0 1 1,0-1-1,0 0 1,0 1-1,0-1 1,0 0-1,0 1 1,0-1-1,1 1 0,-1-1 1,0 0-1,1 1 1,0-1-1,-1 0 1,1 0-1,-1 0 1,1 1-1,0-1 1,0 0-1,0 0 0,1 1 1,0-1-137,0 0 0,0 0 1,0 0-1,0 0 0,1-1 1,-1 1-1,0-1 0,0 1 0,0-1 1,1 0-1,-1 0 0,0 0 1,0 0-1,4-1 0,2 0 35,0-1 0,1 0-1,-1-1 1,0 0 0,0 0-1,-1 0 1,13-8 0,-5 0 109,-1 0 1,-1-1-1,17-19 0,-27 28-324,0 0 0,0 0 0,0 0-1,-1 0 1,1-1 0,-1 1-1,0-1 1,0 0 0,-1 0-1,1 0 1,-1 0 0,0 0 0,0 0-1,0 0 1,0 0 0,-1 0-1,0 0 1,1 0 0,-2-1 0,0-5-1,1 9-54,-1 0 0,0 0 1,0 0-1,0 0 0,0 0 0,0 1 0,0-1 0,0 0 0,0 0 0,0 1 0,0-1 1,0 1-1,0-1 0,-1 1 0,1-1 0,0 1 0,0-1 0,-1 1 0,1 0 0,0 0 1,0 0-1,-1 0 0,1 0 0,0 0 0,-1 0 0,-1 1 0,-1-1-71,-1 0 1,1 1-1,0 0 0,0 0 0,0 0 0,-1 0 1,-5 4-1,1 1 18,0 0 0,1 1 0,0 0 0,0 0 0,1 1 0,0 0 0,-10 15 0,12-17 72,2-1 0,-1 2 0,1-1 1,0 0-1,0 1 0,1-1 0,-1 1 1,2 0-1,-1 0 0,1-1 1,0 1-1,0 13 0,1-19-4,0-1 1,1 1-1,-1 0 0,0-1 0,1 1 1,-1 0-1,1-1 0,-1 1 1,1-1-1,-1 1 0,1 0 0,-1-1 1,1 1-1,0-1 0,-1 0 1,1 1-1,0-1 0,-1 1 0,1-1 1,0 0-1,0 0 0,-1 1 0,1-1 1,0 0-1,0 0 0,0 0 1,-1 0-1,1 0 0,0 0 0,1 0 1,29-1 177,-26 0-131,10-1 13,-1-1 1,0-1 0,0-1 0,0 0 0,-1 0-1,1-2 1,-1 1 0,24-18 0,-22 14-45,0 1-1,1 1 1,0 0 0,0 1 0,19-6 0,-35 13-28,1 0 1,-1 0-1,0 0 1,1 0-1,-1 0 1,1 0-1,-1 0 1,0 0-1,1 0 1,-1 0-1,1 0 1,-1 0-1,0 0 1,1 1-1,-1-1 1,1 0-1,-1 0 1,0 0-1,1 1 1,-1-1-1,0 0 1,1 0-1,-1 1 1,0-1-1,0 0 1,1 0-1,-1 1 1,0-1-1,0 0 1,1 1-1,-1-1 1,0 1-1,0-1 1,0 0-1,0 1 1,0-1-1,1 0 1,-1 1-1,0 0 1,2 25-25,-3-24 42,1 0 0,0 1 0,0-1 0,0 1 0,0-1 0,0 1 0,1-1 0,-1 0 0,1 1 0,0-1 0,0 0 0,0 0 0,1 4 0,1-5 59,0 1 0,0-1 0,1 0 1,-1 0-1,0 0 0,0 0 0,1 0 0,-1-1 0,1 0 0,-1 0 0,0 0 0,7 0 0,42-7 699,-32 0-723,0 0 0,0-2 0,-1 0 0,23-15 0,11-5-1179,-51 28 768,-3 4 289,0 0 0,0-1 0,0 1-1,0 0 1,-1-1 0,1 0 0,-1 1 0,-2 3 0,-9 14-836,0-2-2073,4-7-3641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6.553"/>
    </inkml:context>
    <inkml:brush xml:id="br0">
      <inkml:brushProperty name="width" value="0.025" units="cm"/>
      <inkml:brushProperty name="height" value="0.025" units="cm"/>
    </inkml:brush>
  </inkml:definitions>
  <inkml:trace contextRef="#ctx0" brushRef="#br0">2 21 17585,'-2'3'11466,"10"-3"-11433,1-2-386,4-5-2690,-3-7-5445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7.879"/>
    </inkml:context>
    <inkml:brush xml:id="br0">
      <inkml:brushProperty name="width" value="0.025" units="cm"/>
      <inkml:brushProperty name="height" value="0.025" units="cm"/>
    </inkml:brush>
  </inkml:definitions>
  <inkml:trace contextRef="#ctx0" brushRef="#br0">1 35 11050,'0'0'10800,"4"11"-10453,4 20-133,0 1-1,3 45 1,10 43 143,-21-118-340,1 0 0,-1 1-1,1-1 1,0 0 0,0 0-1,0 0 1,0-1 0,0 1-1,0 0 1,0 0 0,0 0-1,1-1 1,-1 1-1,2 1 1,-2-2-7,0-1 1,0 1-1,0-1 0,0 0 0,0 1 0,0-1 1,0 0-1,0 0 0,0 1 0,0-1 0,0 0 1,0 0-1,0 0 0,0 0 0,0 0 1,0 0-1,-1-1 0,1 1 0,0 0 0,0 0 1,2-1-1,0-1-151,1-1 0,-1 1 0,1-1 1,-1 1-1,0-1 0,0 0 0,0 0 0,0 0 1,-1 0-1,1-1 0,-1 1 0,3-7 0,1-4-1311,0-1 0,-1 0 0,-1 0 0,0-1 0,-1 1 0,2-30 0,-2-24-2504,-5 10 3606,2 29 3551,6 175 304,-4-127-3600,1 0 0,1 0 0,1 0 1,0 0-1,15 32 0,-17-41-2804,-3-2-2327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8.461"/>
    </inkml:context>
    <inkml:brush xml:id="br0">
      <inkml:brushProperty name="width" value="0.025" units="cm"/>
      <inkml:brushProperty name="height" value="0.025" units="cm"/>
    </inkml:brush>
  </inkml:definitions>
  <inkml:trace contextRef="#ctx0" brushRef="#br0">30 168 6790,'0'0'6775,"-6"-8"-3695,-16-25-416,21 33-2639,1 0 0,0-1 1,0 1-1,0 0 0,0 0 0,0 0 0,0-1 1,0 1-1,-1 0 0,1 0 0,0 0 1,0-1-1,0 1 0,0 0 0,0 0 0,0-1 1,0 1-1,0 0 0,0 0 0,0 0 0,0-1 1,1 1-1,-1 0 0,0 0 0,0 0 1,0-1-1,0 1 0,0 0 0,0 0 0,0 0 1,0-1-1,1 1 0,-1 0 0,0 0 0,0 0 1,0 0-1,0-1 0,1 1 0,-1 0 1,0 0-1,0 0 0,1 0 0,14-4 1019,21 4 312,-32 0-1279,14 0-324,5 1-1895,-1-2 0,41-6 1,-58 7 1863,0-1 1,-1 0-1,1-1 1,0 1 0,-1-1-1,1 0 1,-1 0 0,0 0-1,1 0 1,-1-1-1,0 0 1,0 0 0,-1 0-1,1 0 1,-1-1 0,0 1-1,1-1 1,-2 0-1,4-4 1,0-20 1046,-6 26 1901,0 17-1224,-1 23 548,0-24-1246,0 1 0,1-1-1,1 1 1,3 17 0,-4-31-702,0 1 0,1-1 1,-1 1-1,1-1 0,-1 0 0,1 1 0,0-1 1,0 0-1,0 1 0,-1-1 0,1 0 0,0 0 1,0 0-1,0 0 0,1 0 0,-1 0 0,0 0 1,0 0-1,1-1 0,-1 1 0,0 0 0,3 0 0,0 0 45,-1 0 0,1-1 0,-1 1 0,1-1 1,-1 0-1,1 0 0,-1 0 0,0-1 0,7-1 0,-1 0 62,1-1-1,-1-1 1,1 1 0,-1-1 0,-1-1 0,12-7 0,-7 3-135,1-1 0,-1-1-1,-1-1 1,0 0 0,0 0 0,-1-1 0,-1 0-1,11-18 1,-16 26-297,-2 14 167,-3-8 121,0 0-1,0 1 0,1-1 0,-1 1 0,0-1 0,1 0 0,-1 1 0,1-1 1,-1 0-1,1 1 0,-1-1 0,1 0 0,0 0 0,0 1 0,0-1 0,0 0 1,0 0-1,0 0 0,0 0 0,0 0 0,0 0 0,0-1 0,0 1 0,1 0 1,-1 0-1,0-1 0,1 1 0,-1-1 0,0 1 0,2-1 0,3-1 54,0 0 0,0 0 0,0-1 0,-1 1 0,1-1 1,-1-1-1,1 1 0,-1-1 0,0 0 0,0 0 0,0-1 0,9-7 0,-10 7-208,0 0 1,0 1 0,1 0 0,-1 0 0,1 0-1,0 0 1,0 1 0,0 0 0,0 0-1,0 0 1,0 0 0,1 1 0,-1 0 0,11-1-1,-14 3 111,-1 0-1,1-1 0,0 1 0,0 0 0,-1 0 0,1 0 0,0 0 0,-1 0 0,1 0 1,-1 1-1,1-1 0,-1 0 0,0 1 0,0-1 0,1 1 0,-1-1 0,0 1 0,0 0 1,-1 0-1,2 3 0,16 45-528,-12-34-750,-6-15 967,1 3-68,-11-3-11241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48.821"/>
    </inkml:context>
    <inkml:brush xml:id="br0">
      <inkml:brushProperty name="width" value="0.025" units="cm"/>
      <inkml:brushProperty name="height" value="0.025" units="cm"/>
    </inkml:brush>
  </inkml:definitions>
  <inkml:trace contextRef="#ctx0" brushRef="#br0">1 0 9161,'0'0'1761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0.145"/>
    </inkml:context>
    <inkml:brush xml:id="br0">
      <inkml:brushProperty name="width" value="0.025" units="cm"/>
      <inkml:brushProperty name="height" value="0.025" units="cm"/>
    </inkml:brush>
  </inkml:definitions>
  <inkml:trace contextRef="#ctx0" brushRef="#br0">1 1 9353,'0'0'11328,"5"8"-10709,15 38 404,-1 0 1,-2 2-1,-3 0 0,-1 1 0,10 85 0,-23-134-980,0 0 0,0 0 0,0 0-1,0 0 1,0 0 0,0 0 0,0 0-1,1 0 1,-1 0 0,0 0 0,0 0-1,0 0 1,0 0 0,0 1 0,0-1 0,0 0-1,0 0 1,0 0 0,0 0 0,1 0-1,-1 0 1,0 0 0,0 0 0,0 0-1,0 0 1,0 0 0,0 0 0,0 0 0,0 1-1,2-21 291,-2 13-344,0 1 0,0-1-1,-1 1 1,0-1 0,-3-11-1,-27-40-867,29 53 744,-1 1 1,0 0-1,0 0 1,0 0-1,-1 0 1,1 0-1,-1 1 0,0 0 1,0 0-1,-7-5 1,11 9 115,-1-1 1,1 0-1,0 0 0,0 1 1,0-1-1,0 0 1,0 1-1,-1-1 0,1 0 1,0 1-1,0-1 0,0 1 1,0-1-1,0 0 1,0 1-1,0-1 0,0 0 1,0 1-1,0-1 0,1 0 1,-1 1-1,0-1 1,0 0-1,0 1 0,0-1 1,0 0-1,1 1 0,-1-1 1,0 0-1,0 1 1,1-1-1,-1 0 0,0 0 1,0 1-1,1-1 0,-1 0 1,0 0-1,1 1 1,16 17-9,-11-15 30,0-2 0,1 1 0,-1 0 0,0-1 0,1 0 0,0-1-1,-1 0 1,1 0 0,-1 0 0,1 0 0,-1-1 0,1-1 0,-1 1 0,0-1 0,1 0-1,-1 0 1,0 0 0,0-1 0,6-4 0,-5 3 23,1 0 0,-1 0 0,0-1 0,-1 0 0,1 0 0,-1-1 0,0 1 0,-1-2 0,1 1 0,-1 0 0,0-1 0,-1 0 0,0 0 1,7-15-1,-8-3 63,-3 25-91,0-1 0,-1 1 1,1 0-1,0-1 0,0 1 0,0 0 0,0-1 1,-1 1-1,1 0 0,0-1 0,0 1 1,0 0-1,-1 0 0,1-1 0,0 1 0,-1 0 1,1 0-1,0 0 0,0-1 0,-1 1 0,1 0 1,0 0-1,-1 0 0,1 0 0,-1 0 0,1 0 1,0-1-1,-1 1 0,1 0 0,0 0 0,-1 0 1,1 0-1,-1 1 0,-1-1-16,-1 1 0,1 0-1,0 0 1,-1 0 0,1 1-1,0-1 1,0 1 0,0-1 0,0 1-1,0-1 1,0 1 0,1 0 0,-1 0-1,-2 4 1,-2 2 14,0 2 1,1-1-1,0 0 0,0 1 0,1 0 1,0 0-1,1 0 0,0 1 0,-3 17 1,6-27 7,0-1 1,0 1 0,0 0-1,0-1 1,0 1 0,1 0-1,-1-1 1,0 1 0,0-1-1,0 1 1,0 0 0,1-1-1,-1 1 1,0-1 0,1 1-1,-1-1 1,0 1 0,1-1 0,-1 1-1,1-1 1,-1 1 0,1-1-1,-1 1 1,1-1 0,-1 0-1,1 1 1,-1-1 0,1 0-1,0 1 1,24 1 76,25-13 7,-23 2-77,-3 1 0,-1 1 0,1 1-1,0 1 1,0 0-1,26 0 1,-49 5 7,-1 0 0,0 0 0,1-1 0,-1 1 0,0 0 0,0 0 1,0-1-1,1 1 0,-1 0 0,0-1 0,0 1 0,0 0 0,0-1 0,1 1 0,-1 0 0,0-1 0,0 1 0,0 0 1,0-1-1,0 1 0,0 0 0,0-1 0,0 1 0,0 0 0,0-1 0,0 1 0,0-1 0,-1 1 0,1 0 0,0-1 0,0 1 1,0 0-1,0 0 0,-1-1 0,1 1 0,0 0 0,0-1 0,0 1 0,-1 0 0,1 0 0,0-1 0,-1 1 0,-11-20 1138,10 18-1007,-15-25 283,10 17-393,0 0-1,0-1 1,1 0-1,-7-20 1,13 30-139,0 1 1,1-1 0,-1 0-1,0 1 1,1-1 0,-1 1-1,1-1 1,-1 1 0,1-1 0,-1 1-1,1-1 1,-1 1 0,1-1-1,-1 1 1,1 0 0,0-1 0,-1 1-1,1 0 1,0-1 0,-1 1-1,1 0 1,0 0 0,-1 0-1,1 0 1,0-1 0,-1 1 0,1 0-1,0 0 1,1 1 0,34-5-3390,-23 3 1255,24-5-4007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0.758"/>
    </inkml:context>
    <inkml:brush xml:id="br0">
      <inkml:brushProperty name="width" value="0.025" units="cm"/>
      <inkml:brushProperty name="height" value="0.025" units="cm"/>
    </inkml:brush>
  </inkml:definitions>
  <inkml:trace contextRef="#ctx0" brushRef="#br0">131 231 5445,'0'0'7677,"0"-9"-4026,0-32-667,-1 40-2849,1-1 0,-1 1 0,1 0 1,-1-1-1,1 1 0,-1 0 0,0 0 0,0-1 0,0 1 0,0 0 0,0 0 0,0 0 0,0 0 0,0 0 0,0 1 0,0-1 0,0 0 0,-1 0 0,1 1 0,0-1 0,-1 0 0,1 1 0,0 0 0,-1-1 0,1 1 0,-1 0 0,1 0 0,0-1 0,-1 1 0,1 0 1,-1 1-1,-1-1 0,-2 0-49,0 0 0,0 0 0,1 1 1,-1 0-1,0 0 0,0 0 0,-7 3 1,9-2-85,0 0 1,0 0-1,0 1 1,0-1 0,1 1-1,-1 0 1,1 0 0,-1 0-1,1 0 1,0 0 0,0 0-1,0 1 1,1-1-1,-1 1 1,1-1 0,-1 7-1,-1-1 47,1 0 0,1 0-1,0 1 1,0-1-1,1 14 1,1-22-42,-1 0 1,0 0-1,1 0 0,-1 0 1,1 0-1,0 0 1,-1 0-1,1 0 0,-1 0 1,1 0-1,0-1 0,0 1 1,0 0-1,-1-1 1,1 1-1,0 0 0,0-1 1,0 1-1,0-1 0,0 1 1,0-1-1,0 0 0,0 1 1,0-1-1,0 0 1,0 0-1,0 0 0,0 0 1,1 0-1,-1 0 0,0 0 1,0 0-1,0 0 1,0 0-1,2-1 0,41-10 251,-31 3-249,1-1 0,-1-1 0,-1 0 1,0 0-1,0-1 0,-1-1 0,-1 0 0,0 0 0,0-1 1,-1 0-1,-1-1 0,0 0 0,-1 0 0,-1-1 0,0 0 0,-1 0 1,0 0-1,-1-1 0,-1 1 0,2-28 0,-22 129-527,15 72 700,2-156-176,0 0 0,0 0-1,0 0 1,0 0 0,0 1 0,1-1 0,-1 0 0,1 0-1,0 0 1,-1 0 0,1 0 0,0 0 0,0-1 0,0 1-1,0 0 1,1 0 0,-1-1 0,0 1 0,1 0 0,-1-1-1,1 1 1,0-1 0,-1 0 0,1 0 0,0 0 0,0 1-1,0-2 1,0 1 0,0 0 0,2 1 0,-2-2-245,1 0-1,-1 1 1,0-1 0,1 0 0,-1 0 0,0 0-1,1-1 1,-1 1 0,0 0 0,1-1 0,3-1-1,-4 1-567,1 0-1,0-1 1,-1 1-1,0-1 0,1 1 1,-1-1-1,0 0 0,0 0 1,0 0-1,3-4 0,9-15-9233</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1.264"/>
    </inkml:context>
    <inkml:brush xml:id="br0">
      <inkml:brushProperty name="width" value="0.025" units="cm"/>
      <inkml:brushProperty name="height" value="0.025" units="cm"/>
    </inkml:brush>
  </inkml:definitions>
  <inkml:trace contextRef="#ctx0" brushRef="#br0">1 126 3075,'0'0'14590,"9"4"-12983,-9-4-1597,2 2 106,1-1-1,0 1 1,-1-1 0,1 0-1,0 0 1,-1 0-1,1 0 1,0 0 0,0-1-1,0 0 1,0 1-1,0-1 1,0 0 0,0 0-1,0 0 1,0-1 0,-1 1-1,1-1 1,0 0-1,0 0 1,0 0 0,-1 0-1,1 0 1,0 0-1,-1-1 1,1 1 0,-1-1-1,1 0 1,-1 0 0,0 0-1,4-3 1,30-44 1541,-34 46-1600,0 0 0,-1 0-1,0 1 1,1-1 0,-1 0 0,-1-1 0,1 1 0,0 0-1,-1 0 1,1 0 0,-1 0 0,0-1 0,0 1-1,0 0 1,-1 0 0,1 0 0,-2-4 0,2 6-59,0 1 1,-1-1 0,1 0 0,0 1-1,-1-1 1,1 1 0,-1-1-1,1 1 1,-1-1 0,1 1 0,-1-1-1,1 1 1,-1 0 0,1-1-1,-1 1 1,0 0 0,1-1 0,-1 1-1,0 0 1,1 0 0,-1-1 0,0 1-1,1 0 1,-1 0 0,0 0-1,1 0 1,-1 0 0,0 0 0,1 0-1,-1 0 1,0 0 0,1 1 0,-1-1-1,0 0 1,1 0 0,-1 1-1,0-1 1,1 0 0,-1 1 0,0 0-1,-24 16-618,19-8 574,0 1-1,0-1 1,1 1-1,0 0 1,1 0 0,0 1-1,0-1 1,1 1-1,1 0 1,0 0 0,0 0-1,0 20 1,2-30 59,0-1 0,0 1-1,0 0 1,1-1 0,-1 1 0,0 0 0,0-1 0,0 1 0,0 0 0,1-1-1,-1 1 1,0 0 0,1-1 0,-1 1 0,0-1 0,1 1 0,-1-1 0,1 1 0,-1-1-1,1 1 1,-1-1 0,1 1 0,-1-1 0,1 1 0,0-1 0,-1 0 0,1 0 0,-1 1-1,1-1 1,1 0 0,27 0 316,-20-2-228,-1 0 0,1-1 0,-1 0 0,13-6 0,37-32 176,-47 31-266,1 1 0,0 1-1,1 0 1,0 0 0,0 1-1,21-7 1,-34 14-14,1 0 0,0 0-1,-1 0 1,1 1 0,-1-1 0,1 0-1,-1 0 1,1 0 0,-1 1-1,1-1 1,-1 0 0,1 1 0,-1-1-1,1 0 1,-1 1 0,1-1-1,-1 1 1,0-1 0,1 1 0,-1-1-1,0 1 1,1-1 0,-1 1-1,0-1 1,0 1 0,1-1 0,-1 1-1,0-1 1,0 1 0,0 0 0,0-1-1,0 1 1,0-1 0,0 1-1,0 0 1,0-1 0,0 1 0,0 0-1,0 38 50,1-15 15,-1-23-30,0 0 1,1-1 0,-1 1-1,1 0 1,-1-1-1,1 1 1,-1-1 0,1 1-1,0-1 1,-1 1-1,1-1 1,-1 1 0,1-1-1,0 0 1,0 1-1,-1-1 1,1 0 0,0 0-1,0 1 1,-1-1-1,1 0 1,0 0-1,0 0 1,-1 0 0,1 0-1,0 0 1,0 0-1,-1 0 1,1 0 0,0-1-1,0 1 1,-1 0-1,1 0 1,0-1 0,0 1-1,-1 0 1,1-1-1,0 1 1,-1-1 0,1 1-1,0-2 1,31-17 547,-17 5-573,25-22 5,-38 34-136,0 0 1,0 0-1,1 1 0,-1-1 0,1 1 0,-1-1 1,1 1-1,-1 0 0,1 0 0,-1 0 0,1 1 1,0-1-1,5 0 0,-7 2 44,0 0 1,0 1-1,0-1 0,-1 0 1,1 0-1,0 1 0,-1-1 1,1 0-1,-1 1 0,1-1 1,-1 0-1,0 1 0,0-1 0,1 1 1,-1-1-1,0 0 0,-1 3 1,4 10-6908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8.278"/>
    </inkml:context>
    <inkml:brush xml:id="br0">
      <inkml:brushProperty name="width" value="0.025" units="cm"/>
      <inkml:brushProperty name="height" value="0.025" units="cm"/>
    </inkml:brush>
  </inkml:definitions>
  <inkml:trace contextRef="#ctx0" brushRef="#br0">100 42 15214,'0'0'9134,"4"-8"-7788,15-25-247,-14 84-1077,-3 9 61,2-1 0,3 1 1,3-1-1,33 111 0,-28-114-142,-2-2-5012,-13-54 4936,0 0 1,-1 0 0,1 0-1,-1 1 1,1-1-1,0 0 1,-1 0-1,1 0 1,-1 0 0,1 0-1,0 0 1,-1 0-1,1 0 1,-1 0-1,1 0 1,0 0-1,-1 0 1,1 0 0,-1-1-1,1 1 1,0 0-1,-1 0 1,1 0-1,-1-1 1,1 1-1,0 0 1,-1 0 0,1-1-1,0 1 1,0 0-1,-1-1 1,1 1-1,0 0 1,-1-1 0,-16-11-857,-83-104 1290,79 89 1592,2-2 1,-22-44 0,39 70-1577,1 0 1,-1-1 0,1 1 0,0 0 0,0-1-1,0 1 1,0-1 0,1 1 0,-1-6 0,1 8-256,1-1-1,-1 1 1,0 0 0,1 0 0,-1 0 0,0 0-1,1 0 1,-1 0 0,1 0 0,0 0-1,-1 0 1,1 0 0,0 0 0,-1 0 0,1 1-1,0-1 1,0 0 0,0 0 0,0 1 0,0-1-1,0 1 1,0-1 0,0 1 0,0-1-1,0 1 1,0-1 0,0 1 0,0 0 0,0 0-1,0 0 1,2-1 0,24-2-93,0 2 1,-1 0-1,30 4 0,11-1-3568,-21-2-3717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1.749"/>
    </inkml:context>
    <inkml:brush xml:id="br0">
      <inkml:brushProperty name="width" value="0.025" units="cm"/>
      <inkml:brushProperty name="height" value="0.025" units="cm"/>
    </inkml:brush>
  </inkml:definitions>
  <inkml:trace contextRef="#ctx0" brushRef="#br0">13 35 5349,'0'0'18764,"-2"11"-18331,-3 24 71,1 1 1,2 1-1,5 71 1,4-93-295,4-17 115,-9 0-302,0 1 1,-1-1-1,1 0 0,0 0 0,-1 0 0,0 0 0,1 0 0,-1 0 1,0-1-1,1-3 0,12-55-2875,-12 44 976,-1 0 0,0 0 0,-1 0 0,-1 0 1,0 0-1,-7-29 0,-4 7-2897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114"/>
    </inkml:context>
    <inkml:brush xml:id="br0">
      <inkml:brushProperty name="width" value="0.025" units="cm"/>
      <inkml:brushProperty name="height" value="0.025" units="cm"/>
    </inkml:brush>
  </inkml:definitions>
  <inkml:trace contextRef="#ctx0" brushRef="#br0">1 12 5765,'0'0'2515,"-1"12"-65,1 0-1841,1 0 0,0 0 0,0 0 0,1 0 0,1-1 0,0 1 0,1-1 0,0 0 0,0 1 0,1-2 0,1 1 0,12 18 0,-12-22-221,0 0-1,1 0 1,0 0 0,0-1-1,0 0 1,1-1 0,0 0-1,0 0 1,0 0 0,1-1-1,0 0 1,-1-1-1,1 0 1,0 0 0,19 2-1,-23-4-280,1-1 0,-1 0 0,0 0 0,1 0 0,-1 0 0,0-1 0,1 0 0,-1 0 0,0 0 0,0-1 0,0 1 0,0-1 0,0-1 0,0 1 0,0-1 0,-1 0 0,1 0 0,-1 0 0,0 0 0,0-1 0,0 0 0,0 1 0,-1-2 0,0 1 0,0 0 0,0-1 0,0 1 0,0-1 0,2-6 0,-3 4-127,1 1 1,-1-1 0,0 0 0,-1 0-1,0 0 1,0 1 0,0-1 0,-1 0 0,0 0-1,-1 0 1,1 0 0,-1 0 0,0 0 0,-1 0-1,0 0 1,0 0 0,-3-6 0,2 8-21,1 1 1,0 0 0,-1 0-1,0 0 1,0 0 0,0 0-1,-1 1 1,1-1 0,-1 1-1,0 0 1,0 0 0,0 0-1,0 1 1,0-1 0,-1 1-1,1 0 1,-1 0 0,1 1-1,-1-1 1,0 1 0,0 0-1,0 0 1,0 1 0,-9-1-1,10 4-1206,10 3 256,13 4-986,12-7-3789,-18-3 1185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457"/>
    </inkml:context>
    <inkml:brush xml:id="br0">
      <inkml:brushProperty name="width" value="0.025" units="cm"/>
      <inkml:brushProperty name="height" value="0.025" units="cm"/>
    </inkml:brush>
  </inkml:definitions>
  <inkml:trace contextRef="#ctx0" brushRef="#br0">4 48 11339,'-1'9'3277,"-2"83"5911,3-91-9150,1-1 0,-1 1 1,0-1-1,1 1 0,-1-1 1,0 1-1,1-1 0,-1 1 0,1-1 1,-1 1-1,0-1 0,1 1 1,-1-1-1,1 0 0,-1 1 1,1-1-1,0 0 0,-1 0 0,1 1 1,-1-1-1,1 0 0,-1 0 1,1 0-1,0 0 0,-1 0 0,1 0 1,0 0-1,-1 0 0,1 0 1,-1 0-1,1 0 0,0 0 0,-1 0 1,1 0-1,-1-1 0,1 1 1,-1 0-1,2-1 0,23-9 1207,-18 1-1194,-1-1-1,0 0 0,0 0 1,-1-1-1,-1 1 0,1-1 1,-2 0-1,0 0 0,3-14 1,1-3-1115,-8 34 1083,0 1 0,1-1-1,0 1 1,0-1 0,0 0 0,1 1 0,0-1 0,0 0 0,1 0-1,0 1 1,0-1 0,0 0 0,0-1 0,1 1 0,0 0 0,7 9-1,-8-12-4,0-1-1,0 1 0,0 0 1,1-1-1,-1 1 1,0-1-1,1 0 0,0 0 1,-1 0-1,1 0 0,0 0 1,0-1-1,0 1 0,0-1 1,1 0-1,-1 0 0,0 0 1,0 0-1,1 0 0,-1-1 1,1 0-1,-1 1 0,0-1 1,1-1-1,-1 1 0,1 0 1,-1-1-1,0 0 0,0 1 1,1-1-1,-1-1 0,0 1 1,0 0-1,0-1 0,5-3 1,-4 3-405,0-1-1,0 0 1,-1 0 0,1 0 0,-1-1 0,0 1 0,0-1-1,4-6 1,8-21-6354,-3-1-3686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2.822"/>
    </inkml:context>
    <inkml:brush xml:id="br0">
      <inkml:brushProperty name="width" value="0.025" units="cm"/>
      <inkml:brushProperty name="height" value="0.025" units="cm"/>
    </inkml:brush>
  </inkml:definitions>
  <inkml:trace contextRef="#ctx0" brushRef="#br0">1 1 10282,'0'0'2904,"0"11"352,0 257 8264,0-265-11500,0-1-1,0 1 0,0-1 0,0 1 0,1 0 0,-1-1 1,1 1-1,0-1 0,-1 1 0,1-1 0,0 0 0,0 1 1,1-1-1,-1 0 0,0 0 0,1 0 0,0 0 0,-1 0 0,5 4 1,-5-6-4,1 1 0,0 0 0,0 0 0,0-1 0,0 1 0,0-1 0,0 1 0,-1-1 0,1 0 0,0 0 0,0 0 0,0 0 0,0 0 0,0-1 1,0 1-1,0 0 0,0-1 0,0 1 0,0-1 0,0 0 0,-1 0 0,1 0 0,0 0 0,0 0 0,-1 0 0,4-3 0,40-34 76,-38 30-157,1 0 0,1 1 0,0 0-1,0 0 1,0 1 0,1 0 0,-1 1-1,1 0 1,15-5 0,-25 10 57,0-1 1,1 1-1,-1 0 1,1 0-1,-1 0 1,1 0 0,-1 0-1,1 0 1,-1 0-1,0 0 1,1 0-1,-1 1 1,1-1-1,-1 0 1,1 0 0,-1 0-1,0 0 1,1 1-1,-1-1 1,0 0-1,1 0 1,-1 1-1,0-1 1,1 0 0,-1 1-1,0-1 1,1 0-1,-1 1 1,0-1-1,0 0 1,1 1-1,-1 0 1,2 19-96,-11 30 102,6-36-2,3-13 11,-1 0 0,1 0-1,0 0 1,0 0-1,-1 0 1,1 0 0,0 0-1,0 0 1,0 0 0,0 0-1,0 0 1,0 0-1,1 0 1,-1 0 0,0 0-1,0 0 1,1 0-1,-1 0 1,1 0 0,-1 0-1,1 0 1,-1 0 0,1 0-1,0-1 1,-1 1-1,1 0 1,0 0 0,0-1-1,-1 1 1,1 0-1,0-1 1,0 1 0,1 0-1,3 0 24,-1 0-1,0-1 0,1 0 1,-1 0-1,0 0 0,1 0 1,6-2-1,-9 1-202,0 1 1,0 0-1,0-1 0,0 1 0,-1-1 1,1 0-1,0 0 0,0 0 0,-1 0 1,1 0-1,-1 0 0,3-2 0,-3 2-149,1 0 0,-1-1-1,0 1 1,-1 0 0,1-1-1,0 1 1,0-1 0,-1 1-1,1-1 1,0 1 0,-1-1 0,0 1-1,1-1 1,-1 0 0,0 1-1,0-1 1,0 0 0,0 1-1,0-1 1,0 1 0,0-1-1,-1 0 1,1 1 0,-1-3-1,-9-14-8331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3.200"/>
    </inkml:context>
    <inkml:brush xml:id="br0">
      <inkml:brushProperty name="width" value="0.025" units="cm"/>
      <inkml:brushProperty name="height" value="0.025" units="cm"/>
    </inkml:brush>
  </inkml:definitions>
  <inkml:trace contextRef="#ctx0" brushRef="#br0">1 1 4100,'0'0'14734,"50"55"-13709,-18-48-545,7-2-320,2-2-128,2-2-864,-2-1-1923,-1 0-1889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3.546"/>
    </inkml:context>
    <inkml:brush xml:id="br0">
      <inkml:brushProperty name="width" value="0.025" units="cm"/>
      <inkml:brushProperty name="height" value="0.025" units="cm"/>
    </inkml:brush>
  </inkml:definitions>
  <inkml:trace contextRef="#ctx0" brushRef="#br0">1 212 12364,'0'0'8461,"9"2"-6934,-3-1-1350,0-1 0,0 1 1,-1-1-1,1 0 0,0-1 1,0 1-1,0-1 0,-1 0 1,1-1-1,0 1 0,-1-1 1,0 0-1,1-1 0,-1 1 1,0-1-1,0 0 0,0 0 1,0-1-1,-1 1 0,0-1 1,1 0-1,6-9 0,-5 8-152,0-1 0,-1 1 0,0-1 0,0-1 0,0 1 0,-1-1 0,1 0 0,-2 0 0,1 0 0,-1 0 0,0 0 0,0-1 0,-1 0 0,0 1 0,-1-1 0,0 0 0,0 0 0,0-14 0,-1 22-46,0-1-1,0 0 0,0 0 0,-1 0 0,1 1 0,0-1 0,0 0 1,-1 0-1,1 1 0,0-1 0,-1 0 0,1 0 0,-1 1 0,1-1 1,-1 0-1,1 1 0,-1-1 0,1 1 0,-1-1 0,0 1 0,1-1 1,-1 1-1,0-1 0,1 1 0,-1 0 0,0-1 0,0 1 0,1 0 1,-1 0-1,0-1 0,0 1 0,0 0 0,1 0 0,-1 0 0,0 0 1,0 0-1,0 0 0,1 0 0,-1 0 0,0 1 0,0-1 0,0 0 1,1 0-1,-1 1 0,0-1 0,0 0 0,1 1 0,-1-1 0,0 1 1,-3 1-26,0 0 1,0 0 0,0 1 0,1-1-1,-1 1 1,1 0 0,-6 5 0,3 0 98,1-1 0,-1 2 0,1-1 0,0 0 0,1 1-1,0 0 1,1 0 0,-1 0 0,2 1 0,-1-1 0,1 1 0,1-1 0,0 1 0,0 16 0,2-25-36,-1 0-1,1 0 1,-1-1-1,1 1 1,-1 0-1,1 0 1,0-1 0,0 1-1,-1 0 1,1-1-1,0 1 1,0-1-1,0 1 1,-1-1-1,1 1 1,0-1-1,0 0 1,0 1 0,0-1-1,0 0 1,0 0-1,0 1 1,0-1-1,0 0 1,0 0-1,0 0 1,0-1-1,0 1 1,0 0 0,0 0-1,0 0 1,0-1-1,0 1 1,1-1-1,40-12 242,-22 2-234,1-2 1,20-16-1,-25 17-253,0 0 1,1 1-1,34-15 0,-51 25 203,1 1-1,-1 0 1,1 0-1,0-1 0,-1 1 1,1 0-1,-1 0 1,1 0-1,0 0 1,-1 0-1,1-1 1,0 1-1,-1 0 1,1 1-1,0-1 1,-1 0-1,1 0 1,-1 0-1,1 0 0,0 0 1,-1 1-1,1-1 1,-1 0-1,1 0 1,-1 1-1,1-1 1,-1 1-1,1-1 1,-1 0-1,1 1 1,-1-1-1,1 1 1,-1-1-1,1 1 0,-1-1 1,0 1-1,1-1 1,-1 1-1,0 1 1,7 33-149,-8-32 214,1 0 1,0-1 0,0 1 0,0 0 0,1 0-1,-1 0 1,1 0 0,0 0 0,-1-1-1,1 1 1,0 0 0,1 0 0,-1-1 0,0 1-1,1-1 1,0 0 0,-1 1 0,1-1 0,3 3-1,-1-4 40,0 0-1,0-1 0,0 1 1,0-1-1,0 0 1,0 0-1,1 0 0,-1-1 1,0 1-1,0-1 0,0 0 1,0 0-1,0 0 1,0-1-1,0 0 0,-1 1 1,7-5-1,12-11-1982,-9-3-3434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4.591"/>
    </inkml:context>
    <inkml:brush xml:id="br0">
      <inkml:brushProperty name="width" value="0.025" units="cm"/>
      <inkml:brushProperty name="height" value="0.025" units="cm"/>
    </inkml:brush>
  </inkml:definitions>
  <inkml:trace contextRef="#ctx0" brushRef="#br0">54 211 11851,'0'0'9513,"-8"12"-8424,-24 38-192,31-48-766,-1 1 0,1 0-1,-1-1 1,1 1 0,0 0 0,0 0-1,0 0 1,0 0 0,0 0 0,1 0-1,-1 0 1,1 0 0,0 0 0,0 0-1,0 0 1,0 0 0,1 0 0,-1 0-1,2 5 1,-1-7-47,0 1 0,0-1 0,0 0-1,0 0 1,1 1 0,-1-1 0,0 0 0,1 0 0,-1 0-1,0-1 1,1 1 0,-1 0 0,1 0 0,0-1 0,-1 1-1,1-1 1,-1 1 0,1-1 0,0 0 0,-1 0 0,1 0 0,0 0-1,-1 0 1,1 0 0,0 0 0,-1 0 0,1-1 0,0 1-1,2-2 1,4-1-22,0 0-1,-1 0 0,1-1 1,-1 0-1,0 0 0,0-1 1,0 0-1,-1 0 0,0-1 1,7-7-1,5-7-3,29-41-1,-31 33-2,-7 14-645,-6 40 180,-4-11 441,1-1-45,0-1 1,0 0 0,1 1-1,1-1 1,4 16-1,-5-26 41,-1-1-1,1 0 1,0 0-1,-1 0 1,1 0-1,0-1 1,1 1-1,-1 0 1,0 0-1,0 0 1,1-1-1,-1 1 1,1-1-1,-1 1 1,1-1-1,0 0 1,0 1-1,-1-1 1,1 0-1,0 0 0,0 0 1,0-1-1,0 1 1,0 0-1,1-1 1,-1 1-1,0-1 1,0 0-1,0 0 1,0 0-1,0 0 1,1 0-1,-1 0 1,0 0-1,0-1 1,0 1-1,0-1 1,0 1-1,0-1 1,3-1-1,-1 0 12,1 0 1,-1-1-1,0 1 0,0-1 1,0 0-1,0 0 0,0 0 0,-1 0 1,1-1-1,-1 0 0,0 1 1,0-1-1,0 0 0,-1-1 1,1 1-1,-1 0 0,2-8 0,0 4-221,-1-1 0,0 0 0,-1 0 0,0 0 0,-1 0 0,1-12 0,-2 25 170,0 0-1,0 0 1,0 0 0,1-1 0,-1 1 0,1 0 0,0 0 0,0 0 0,1 0 0,-1 0 0,1-1 0,3 6 0,-3-7 12,0 0 0,0 1-1,0-2 1,1 1 0,-1 0 0,1 0 0,-1-1-1,1 0 1,0 1 0,-1-1 0,1 0 0,0 0-1,0 0 1,0-1 0,0 1 0,0-1 0,0 0 0,5 0-1,-3 1 8,1-1-1,0 1 1,-1-2-1,1 1 1,-1 0-1,1-1 1,-1 0-1,1-1 1,-1 1-1,1-1 1,-1 0-1,0 0 1,0-1-1,0 1 1,0-1-1,0 0 1,-1-1-1,1 1 1,-1-1-1,0 0 1,0 0-1,0 0 0,-1 0 1,0-1-1,1 0 1,-1 1-1,-1-1 1,1 0-1,-1-1 1,0 1-1,0 0 1,0 0-1,-1-1 1,0 1-1,0-1 1,0-7-1,-1 12-23,-1 0 0,1 0-1,-1-1 1,1 1-1,-1 0 1,1 0 0,-1 0-1,0 0 1,0 0 0,1 0-1,-1 0 1,0 0 0,0 0-1,0 1 1,0-1 0,0 0-1,0 0 1,0 1 0,0-1-1,0 1 1,-1-1 0,1 1-1,0-1 1,0 1-1,0 0 1,-1-1 0,1 1-1,0 0 1,0 0 0,-1 0-1,1 0 1,0 0 0,-1 0-1,1 1 1,0-1 0,0 0-1,-2 1 1,-2 0-94,0 0-1,0-1 1,0 2 0,0-1-1,1 0 1,-1 1 0,0 0-1,1 0 1,-6 3 0,6-1 116,0-1 0,0 1-1,1-1 1,-1 1 0,1 0 0,0 1 0,0-1 0,0 0 0,0 1-1,1 0 1,-1-1 0,1 1 0,1 0 0,-1 0 0,1 0 0,0 1-1,-1 5 1,3-10 0,-1 0 0,1 0 0,0 0 0,-1 0 0,1-1 0,0 1 0,0 0 0,0 0-1,0-1 1,0 1 0,0-1 0,0 1 0,0-1 0,0 1 0,0-1 0,0 1 0,0-1 0,0 0 0,0 0 0,0 0-1,0 1 1,0-1 0,0 0 0,1 0 0,-1-1 0,0 1 0,1 0 0,39-1 77,-39 0-80,77-11 18,-55 8-459,0 0-1,35-1 1,-56 4 443,0 1 1,0-1 0,0-1-1,0 1 1,0 0 0,0-1-1,-1 0 1,1 1-1,0-1 1,-1 0 0,1 0-1,-1-1 1,0 1 0,0 0-1,0-1 1,3-4-1,1-2-708,0 1 0,-1-1 0,0 0-1,5-13 1,-6 9-1709,-1 0 0,0 0 0,0-1 0,0-23 0,-2-5-6560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5.223"/>
    </inkml:context>
    <inkml:brush xml:id="br0">
      <inkml:brushProperty name="width" value="0.025" units="cm"/>
      <inkml:brushProperty name="height" value="0.025" units="cm"/>
    </inkml:brush>
  </inkml:definitions>
  <inkml:trace contextRef="#ctx0" brushRef="#br0">34 0 6951,'0'0'2701,"-2"9"-822,-5 28-531,1 0 0,2 0-1,2 0 1,1 1 0,2-1 0,8 54 0,-5-67-1122,1 0 1,1 0-1,14 33 0,-19-55-206,0 1-1,0-1 0,0 0 0,0 0 0,0 0 0,1 0 1,-1 0-1,1 0 0,0 0 0,-1 0 0,1-1 0,4 4 1,3-8 356,-5-17-67,-5 7-271,0 0 1,-1-1 0,-1 1 0,0 0 0,0 0 0,-2 1 0,1-1 0,-2 1 0,0 0 0,0 0-1,-1 0 1,0 1 0,-14-15 0,21 25-43,0 1-1,0-1 1,0 1 0,-1-1 0,1 1-1,0-1 1,0 1 0,-1-1-1,1 1 1,0-1 0,-1 1-1,1 0 1,-1-1 0,1 1 0,0 0-1,-1-1 1,1 1 0,-1 0-1,1-1 1,-1 1 0,1 0-1,-1 0 1,1 0 0,-1-1 0,1 1-1,-1 0 1,1 0 0,-1 0-1,0 0 1,1 0 0,-1 0-1,1 0 1,-1 0 0,1 0 0,-2 1-1,2 0-2,0 0 0,0 0 0,-1-1 0,1 1 0,0 0 0,0 0 0,0 0 0,0 0 0,1 0 0,-1 0 0,0 0 0,0 0 0,0 0 0,1 0 0,-1-1 0,1 1 0,-1 0 0,0 0 0,1 0 0,0 0 0,0 0-1,3 5 74,0-2-1,1 1 0,0 0 0,0-1 0,0 0 0,0 0 1,0 0-1,1-1 0,0 0 0,-1 0 0,1 0 0,1-1 1,-1 0-1,0 0 0,0 0 0,1-1 0,-1 0 0,1 0 1,-1-1-1,1 0 0,-1 0 0,12-2 0,-5 1 75,0 0 0,0-2 0,-1 0 0,1 0 0,-1-1 0,0-1-1,0 0 1,0 0 0,-1-1 0,17-12 0,-25 16-120,1 0-1,-1 0 1,0-1 0,-1 0 0,1 1-1,0-1 1,-1 0 0,0 0-1,1 0 1,-1-1 0,-1 1 0,4-7-1,-5 10-18,0 0-1,0-1 1,0 1-1,-1 0 1,1-1-1,0 1 1,0 0-1,0-1 1,-1 1-1,1 0 1,0-1-1,0 1 1,-1 0-1,1-1 1,0 1-1,-1 0 1,1 0-1,0 0 1,-1-1-1,1 1 1,0 0-1,-1 0 1,1 0-1,0 0 1,-1 0-1,1 0 1,-1-1-1,1 1 1,0 0-1,-1 0 1,1 0-1,-1 0 1,1 0-1,0 1 1,-1-1-1,1 0 1,-1 0-1,1 0 1,0 0-1,-1 0 1,1 0-1,0 1 1,-1-1-1,1 0 1,0 0-1,-1 1 1,1-1-1,0 0 1,-1 1-1,-21 9-67,18-6 121,0-1 1,0 1 0,1 0-1,-1 0 1,1 0 0,0 0 0,1 1-1,-1-1 1,1 1 0,-1-1-1,1 1 1,1 0 0,-1 0 0,1 0-1,0 0 1,0 0 0,0 0-1,1 1 1,0 7 0,0-12-23,1 1 1,-1-1 0,1 0-1,0 0 1,0 0-1,0 1 1,0-1 0,0 0-1,0 0 1,0 0-1,0-1 1,0 1 0,0 0-1,0 0 1,0-1-1,1 1 1,-1 0-1,0-1 1,1 1 0,-1-1-1,0 0 1,1 1-1,-1-1 1,1 0 0,-1 0-1,0 0 1,3 0-1,43-3 647,-38 1-640,0 0 0,0-1 1,1 0-1,-2 0 0,1-1 1,0-1-1,-1 1 0,15-12 1,-7 4-181,-1-1 1,0 0-1,17-20 1,-33 35 170,0 1 0,1 0 0,0-1 0,0 1 0,0 0 1,0 0-1,0 0 0,0-1 0,1 1 0,-1 0 0,1-1 1,0 1-1,0 0 0,0-1 0,0 1 0,0-1 0,0 1 0,1-1 1,3 5-1,43-4 68,-32-8-6661,-12-2-3148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6.296"/>
    </inkml:context>
    <inkml:brush xml:id="br0">
      <inkml:brushProperty name="width" value="0.025" units="cm"/>
      <inkml:brushProperty name="height" value="0.025" units="cm"/>
    </inkml:brush>
  </inkml:definitions>
  <inkml:trace contextRef="#ctx0" brushRef="#br0">191 221 12780,'0'0'12145,"-12"-5"-11099,5 1-874,5 2-141,-1 1-1,1-1 0,-1 1 1,1-1-1,-1 1 1,1 0-1,-1 0 0,0 0 1,1 0-1,-1 1 1,0-1-1,0 1 0,1 0 1,-1 0-1,0 0 1,0 0-1,0 0 0,1 0 1,-1 1-1,0-1 1,0 1-1,1 0 1,-1 0-1,0 0 0,1 0 1,-5 3-1,-2 4-23,1 0 0,-1 0-1,2 0 1,-1 1 0,2 1-1,-1-1 1,1 1 0,0 0-1,1 0 1,0 1 0,1 0-1,0-1 1,1 2 0,0-1-1,-3 21 1,7-31-3,-1-1 0,0 0-1,0 1 1,0-1 0,1 1 0,-1-1-1,0 0 1,0 1 0,1-1 0,-1 0 0,0 1-1,1-1 1,-1 0 0,0 1 0,1-1-1,-1 0 1,0 0 0,1 1 0,-1-1 0,1 0-1,-1 0 1,0 0 0,1 0 0,-1 1 0,1-1-1,-1 0 1,1 0 0,-1 0 0,1 0-1,-1 0 1,0 0 0,1 0 0,-1 0 0,1 0-1,-1-1 1,1 1 0,0 0 0,18-5 252,-5-5-96,0-1 0,-1 0 0,-1 0 0,0-1-1,0-1 1,13-19 0,-2 4-115,-17 21-44,23-26 117,-1-1 1,-1-2 0,35-61-1,-70 115-201,0 0-1,2 0 0,0 1 1,1 0-1,1 0 0,1 0 1,0 1-1,1 19 1,2-37 88,0 0 0,1 0 1,-1 1-1,1-1 1,0 0-1,-1-1 1,1 1-1,0 0 1,0 0-1,0 0 1,0 0-1,0-1 0,1 1 1,-1 0-1,1-1 1,-1 1-1,1-1 1,-1 0-1,1 1 1,0-1-1,-1 0 1,1 0-1,0 0 0,0 0 1,0 0-1,0-1 1,0 1-1,0-1 1,0 1-1,0-1 1,0 0-1,0 0 1,3 1-1,0-1 29,0 0 0,1 0-1,-1 0 1,0 0 0,1-1 0,-1 0-1,0 0 1,0-1 0,0 1 0,0-1 0,0 0-1,7-4 1,-4 1-30,-2 1-1,1-1 1,0-1-1,-1 1 1,0-1-1,0 0 1,-1-1 0,0 1-1,0-1 1,0 0-1,-1 0 1,0-1-1,-1 1 1,1-1-1,-1 0 1,-1 0 0,0 0-1,0 0 1,0 0-1,0-12 1,-2 19-22,0 0 1,0 0-1,0 0 1,-1 1-1,1-1 1,0 0-1,0 0 1,-1 1-1,1-1 1,0 0-1,-1 0 1,1 1-1,-1-1 1,1 0-1,-1 1 1,1-1-1,-1 1 1,0-1-1,1 1 1,-1-1-1,0 1 1,1-1-1,-1 1 1,0 0-1,0-1 1,1 1-1,-1 0 1,0-1-1,0 1 1,0 0-1,1 0 1,-1 0-1,0 0 1,0 0-1,0 0 1,1 0-1,-1 0 1,0 0-1,0 0 1,0 1-1,1-1 1,-1 0-1,0 0 1,0 1-1,1-1 1,-1 0-1,-1 2 1,-2-1-42,0 0-1,0 1 1,0 0 0,0 0 0,1 0 0,-1 0 0,1 1 0,-5 3 0,3 0 62,0 0 0,1 0 0,0 0 0,0 1 0,0-1 0,1 1 0,0 0 0,0 0 0,1 0 0,-1 1 0,2-1 0,-1 1 0,1-1 0,0 1 0,1 12 0,0-18 4,1-1 0,0 1 1,0 0-1,-1-1 0,1 1 0,0-1 0,0 0 1,0 1-1,1-1 0,-1 0 0,0 1 1,0-1-1,1 0 0,-1 0 0,1 0 0,-1 0 1,1 0-1,-1-1 0,1 1 0,0 0 1,-1-1-1,1 1 0,0-1 0,-1 1 0,1-1 1,0 0-1,0 0 0,0 0 0,1 0 1,59 0 221,-57-1-205,10 0-25,0-1 0,-1-1 1,1-1-1,-1 0 1,0 0-1,0-1 1,0-1-1,22-13 0,-35 17 10,1 0-1,-1 0 1,1 0-1,-1-1 1,0 1-1,0 0 1,0 0 0,0-1-1,0 1 1,0 0-1,0-1 1,-1 1-1,0-1 1,1 1-1,-1-1 1,0 1-1,0-5 1,-4-46 89,4 51-93,-8-45 54,-2-23-1,14 68-266,0 1 0,0 0 0,0 0 0,0 1 0,0-1 0,0 1-1,1 0 1,-1 0 0,0 0 0,7 1 0,-8 0-172,75 3-6667,-32-3-21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6.949"/>
    </inkml:context>
    <inkml:brush xml:id="br0">
      <inkml:brushProperty name="width" value="0.025" units="cm"/>
      <inkml:brushProperty name="height" value="0.025" units="cm"/>
    </inkml:brush>
  </inkml:definitions>
  <inkml:trace contextRef="#ctx0" brushRef="#br0">1 1 13901,'5'7'2434,"1"15"-736,2 9 64,5 6-609,2 6-224,1 1-385,-3-1-159,1-5-161,-1-6-160,7-5 0,-7-8-32,4-3-96,-6-8-673,-1-6-672,-7-2-1410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325"/>
    </inkml:context>
    <inkml:brush xml:id="br0">
      <inkml:brushProperty name="width" value="0.025" units="cm"/>
      <inkml:brushProperty name="height" value="0.025" units="cm"/>
    </inkml:brush>
  </inkml:definitions>
  <inkml:trace contextRef="#ctx0" brushRef="#br0">1 258 5445,'0'0'8723,"8"2"-7116,0 0-1192,0-1-1,1 0 1,-1 0-1,0 0 1,1-1 0,-1-1-1,1 0 1,-1 0-1,0 0 1,1-1 0,-1 0-1,0-1 1,0 0 0,9-4-1,1-3-61,-1-1 1,0-1-1,-1 0 0,0-1 0,17-18 0,-29 27-248,1-1-1,-1 1 0,0-1 1,0 0-1,-1 0 0,0-1 1,0 1-1,0-1 0,0 1 1,-1-1-1,0 0 0,0 0 1,-1 0-1,1 0 1,-1 0-1,-1-1 0,1 1 1,-1 0-1,0 0 0,0-1 1,-2-7-1,1 13-109,1-1 1,-1 1-1,1 0 1,-1-1-1,0 1 1,0 0-1,0 0 1,0-1-1,0 1 1,0 0-1,0 0 1,0 0-1,0 0 1,0 0-1,0 1 0,-1-1 1,1 0-1,0 0 1,-1 1-1,1-1 1,0 1-1,-1-1 1,1 1-1,-1 0 1,1-1-1,-1 1 1,1 0-1,-1 0 1,1 0-1,0 0 1,-1 0-1,1 1 0,-1-1 1,1 0-1,-1 1 1,1-1-1,-1 1 1,-1 1-1,-3-1-59,0 2-1,1-1 1,-1 0-1,1 1 0,0 0 1,0 1-1,0-1 1,-6 6-1,-2 6 49,0 1 0,1 0 0,0 0 0,-11 24 0,18-32-1,1 0 0,1 1 0,-1-1 0,1 1 0,1 0 0,0 0 0,0 0 0,1 0 1,0 0-1,0 0 0,2 17 0,-1-25 12,1 1 1,0 0-1,0 0 0,0-1 1,0 1-1,0-1 0,0 1 1,0-1-1,0 1 0,1-1 1,-1 0-1,1 1 1,-1-1-1,1 0 0,-1 0 1,1 0-1,0 0 0,-1-1 1,1 1-1,0 0 0,0-1 1,-1 1-1,1-1 0,0 1 1,0-1-1,0 0 0,0 0 1,0 0-1,0 0 1,-1 0-1,1 0 0,0-1 1,3 0-1,5 0 10,0 0 0,0-1 0,0 0 0,18-7 0,-11 0 12,0 0 0,-1-1 0,26-21 0,-29 21-7,0 0 0,1 1-1,1 0 1,30-13 0,-39 44-32,-6-18 65,0-1-1,1 1 1,0 0 0,0 0 0,0-1 0,0 1-1,1-1 1,1 5 0,0-6-5,0-1 0,0 1 1,0-1-1,0 0 0,0 0 0,0-1 1,0 1-1,0 0 0,0-1 0,0 0 0,1 0 1,-1 0-1,0 0 0,0 0 0,0-1 0,3 0 1,50-14 480,-1-10-395,-41 18-124,1 0 0,-1 0 0,1 2 0,0 0-1,1 0 1,-1 2 0,27-4 0,-40 8-5,-1 0 0,0 0 0,1 0 0,-1 1 1,0-1-1,0 0 0,0 0 0,0 1 0,0-1 0,0 1 0,0-1 0,0 1 1,-1-1-1,1 1 0,-1 0 0,1-1 0,-1 1 0,1 0 0,-1-1 0,0 1 1,0 0-1,0 0 0,0-1 0,-1 4 0,1-2 12,1 0 0,-1 0 0,0 0 0,1 0 0,0 0 0,0 0 0,-1 0 0,2 0 0,-1 0 0,0 0 0,3 4 1,17-1 1136,-11-7-3173,0 1-7795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7.294"/>
    </inkml:context>
    <inkml:brush xml:id="br0">
      <inkml:brushProperty name="width" value="0.025" units="cm"/>
      <inkml:brushProperty name="height" value="0.025" units="cm"/>
    </inkml:brush>
  </inkml:definitions>
  <inkml:trace contextRef="#ctx0" brushRef="#br0">0 157 11082,'0'0'9225,"65"34"-7335,-22-37-385,8-12-319,3-5-258,0 1-479,-2 1-289,-3-1-128,-8 4-160,-13 1-769,-4 1-384,-12-3-993,-12-1-2146,0-4-2595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7.657"/>
    </inkml:context>
    <inkml:brush xml:id="br0">
      <inkml:brushProperty name="width" value="0.025" units="cm"/>
      <inkml:brushProperty name="height" value="0.025" units="cm"/>
    </inkml:brush>
  </inkml:definitions>
  <inkml:trace contextRef="#ctx0" brushRef="#br0">1 87 13901,'0'0'9801,"50"-14"-8391,-14 1-706,1 0-511,8-2-161,-2 4-32,3 2-737,1 5-801,0 1-1665,-4 0-2402,-8 1-2659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050"/>
    </inkml:context>
    <inkml:brush xml:id="br0">
      <inkml:brushProperty name="width" value="0.025" units="cm"/>
      <inkml:brushProperty name="height" value="0.025" units="cm"/>
    </inkml:brush>
  </inkml:definitions>
  <inkml:trace contextRef="#ctx0" brushRef="#br0">4 32 11179,'0'9'1393,"-1"7"-440,-1-3-16,1 0 0,1-1 0,0 1-1,1 0 1,1 0 0,3 18 0,-4-29-839,0-1 0,0 1-1,0-1 1,0 1 0,0-1 0,0 1-1,1-1 1,-1 1 0,0-1 0,1 0-1,-1 0 1,1 0 0,0 0 0,-1 0 0,1 0-1,0 0 1,-1-1 0,1 1 0,0 0-1,0-1 1,-1 0 0,1 1 0,0-1-1,0 0 1,0 0 0,0 0 0,0 0 0,0 0-1,-1 0 1,1-1 0,0 1 0,0-1-1,0 1 1,-1-1 0,1 0 0,0 1-1,-1-1 1,4-2 0,5-2 124,0 0 0,-1-1 1,0 0-1,0 0 0,9-9 0,-3 0-164,-1-1-1,0 0 1,15-25-1,7-8-324,-36 49 258,0 0 1,0 0-1,0 0 1,0-1-1,0 1 1,0 0-1,0 0 1,0 0-1,0 0 1,0 0-1,1 0 1,-1 0-1,0 0 1,0 0-1,0 0 1,0-1 0,0 1-1,0 0 1,1 0-1,-1 0 1,0 0-1,0 0 1,0 0-1,0 0 1,0 0-1,1 0 1,-1 0-1,0 0 1,0 0-1,0 0 1,0 0-1,0 0 1,0 0-1,1 1 1,-1-1-1,0 0 1,0 0-1,0 0 1,0 0-1,0 0 1,0 0-1,0 0 1,1 0-1,-1 0 1,0 0-1,0 1 1,0-1-1,0 0 1,0 0-1,0 0 1,0 0-1,0 0 1,0 0-1,0 1 1,0-1-1,0 0 1,0 0-1,0 0 1,0 0-1,0 0 1,0 0-1,0 1 1,4 17-152,-3 30 260,-1-38-130,1 2 38,2 53 112,-2-61-109,-1 1-1,1-1 0,0 0 0,0 0 0,0 0 1,1 0-1,-1 0 0,1 0 0,0 0 1,0 0-1,5 6 0,-6-9-80,0 0 0,0-1 0,0 1 0,1 0 0,-1 0 0,0 0 0,0-1 0,1 1 0,-1-1 0,0 1 0,1-1 0,-1 0 0,1 1 0,-1-1 0,0 0 0,1 0 0,-1 0 1,1 0-1,-1 0 0,3-1 0,-1 1-571,0-1 0,0 0 0,-1 0 0,1 0 0,0 0 0,-1-1 0,1 1 0,-1-1 0,4-3 0,16-13-6080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378"/>
    </inkml:context>
    <inkml:brush xml:id="br0">
      <inkml:brushProperty name="width" value="0.025" units="cm"/>
      <inkml:brushProperty name="height" value="0.025" units="cm"/>
    </inkml:brush>
  </inkml:definitions>
  <inkml:trace contextRef="#ctx0" brushRef="#br0">99 140 12716,'0'0'3550,"-10"5"-1980,2-2-1274,4-2-184,0 0 1,1 1-1,-1-1 1,1 1-1,-1 0 1,1 0 0,0 0-1,0 0 1,-1 1-1,2-1 1,-1 1-1,0 0 1,1 0-1,-1 0 1,1 0-1,0 0 1,0 0-1,-2 4 1,0 3 411,0-1 1,1 1-1,0 0 1,0 0-1,1 0 1,0 0-1,1 1 1,1-1-1,-1 0 1,2 1-1,2 18 1,-3-28-495,0 0 1,0 0-1,1-1 1,-1 1-1,0 0 1,1 0-1,-1-1 1,0 1-1,1 0 0,-1-1 1,1 1-1,-1 0 1,1-1-1,0 1 1,-1-1-1,1 1 1,0-1-1,-1 1 1,1-1-1,0 0 1,-1 1-1,1-1 1,0 0-1,0 1 1,0-1-1,-1 0 0,1 0 1,1 0-1,25-7 658,-20 3-561,0 0 1,0-1 0,-1 0 0,11-10 0,-3-1-193,-2 0 1,0-1 0,-1 0-1,0-1 1,-2 0-1,0 0 1,-1-1 0,-1 0-1,-1-1 1,0 0-1,-1 0 1,-2 0-1,0 0 1,0-28 0,-3 48 46,0 0 0,0 1 0,0-1 0,-1 0-1,1 0 1,0 1 0,0-1 0,-1 0 0,1 0 0,0 1 0,0-1 0,-1 0 0,1 0 0,0 0 0,0 0 0,-1 1 0,1-1 0,0 0 0,-1 0 0,1 0 0,0 0 0,-1 0 0,1 0 0,0 0 0,-1 0 0,1 0 0,0 0 0,-1 0 0,1 0 0,0 0 0,0 0 0,-1 0-1,1 0 1,0 0 0,-1-1 0,1 1 0,0 0 0,-1 0 0,1 0 0,0 0 0,0-1 0,-1 1 0,1 0 0,0 0 0,0-1 0,0 1 0,-1 0 0,1 0 0,0-1 0,0 1 0,0 0 0,0 0 0,-1-1 0,1 1 0,0 0 0,0-1 0,0 1 0,0 0 0,0-1 0,0 1 0,0 0-1,0-1 1,0 0 0,-16 24-103,10-4 234,0 0 0,2 1 1,0 0-1,2 0 0,0 0 1,1 0-1,1 0 0,4 34 0,-4-52-98,1 0-1,-1 0 0,0 0 0,1 0 0,-1 0 1,1 0-1,0 0 0,-1 0 0,1 0 0,0 0 0,0-1 1,1 1-1,-1 0 0,0-1 0,0 1 0,1-1 1,-1 1-1,1-1 0,-1 0 0,1 1 0,0-1 1,-1 0-1,1 0 0,0 0 0,0-1 0,0 1 1,0 0-1,0-1 0,0 1 0,0-1 0,0 1 1,0-1-1,0 0 0,0 0 0,0 0 0,0 0 0,0 0 1,0-1-1,0 1 0,0-1 0,0 1 0,3-2 1,3 0 7,-1-1 0,0 0 0,1 0 1,-1-1-1,0 1 0,0-1 0,-1-1 1,0 0-1,11-9 0,-6 0-139,-1 0-1,0 0 1,-1-1-1,-1 0 1,0 0 0,7-21-1,-21 69 246,1 0 0,2 0 0,1 39 1,1-70-122,1-1-1,0 0 1,0 0 0,0 0 0,-1 1 0,1-1 0,1 0 0,-1 0 0,0 1 0,0-1 0,0 0 0,1 0 0,-1 0 0,0 0 0,1 1 0,-1-1 0,1 0 0,0 0 0,-1 0 0,1 0 0,0 0 0,-1 0 0,1 0 0,0-1 0,0 1 0,0 0 0,0 0 0,0 0 0,0-1 0,0 1-1,0-1 1,0 1 0,0-1 0,0 1 0,1-1 0,-1 0 0,0 1 0,0-1 0,0 0 0,1 0 0,-1 0 0,0 0 0,0 0 0,0 0 0,1 0 0,1-1 0,0 0-337,0 0-1,1 0 1,-1 0-1,0-1 1,0 0-1,0 1 1,0-1 0,-1 0-1,1 0 1,0-1-1,-1 1 1,1 0-1,-1-1 1,0 0 0,3-5-1,6-15-5434,-3-4-2136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8.709"/>
    </inkml:context>
    <inkml:brush xml:id="br0">
      <inkml:brushProperty name="width" value="0.025" units="cm"/>
      <inkml:brushProperty name="height" value="0.025" units="cm"/>
    </inkml:brush>
  </inkml:definitions>
  <inkml:trace contextRef="#ctx0" brushRef="#br0">1 1 9737,'0'0'12844,"15"48"-13773,-6-36-2498,6-1-2082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085"/>
    </inkml:context>
    <inkml:brush xml:id="br0">
      <inkml:brushProperty name="width" value="0.025" units="cm"/>
      <inkml:brushProperty name="height" value="0.025" units="cm"/>
    </inkml:brush>
  </inkml:definitions>
  <inkml:trace contextRef="#ctx0" brushRef="#br0">1 135 9289,'0'0'6758,"9"-1"-4121,1-2-1965,-6 2-451,0 0-1,0 1 1,0-1 0,0 1 0,0 0 0,0 0-1,0 0 1,7 1 0,-10 0-193,0-1 1,1 1-1,-1 0 1,1 0-1,-1 0 1,0 0 0,0 0-1,0 0 1,1 0-1,-1 0 1,0 0-1,0 1 1,0-1-1,-1 0 1,1 1-1,0-1 1,0 1-1,-1-1 1,1 1-1,-1-1 1,1 1-1,-1-1 1,0 1-1,0-1 1,0 1 0,0 0-1,0-1 1,0 1-1,0-1 1,0 3-1,-8 50 561,7-49-481,-1 2 446,0 0 0,0 0 0,0 1 0,0 14 0,5-22-523,-1 0 0,0 0 0,1 0 1,-1 0-1,1 0 0,-1-1 1,0 1-1,1-1 0,-1 1 0,0-1 1,0 0-1,1 0 0,2-2 0,5-7-104,-1 1 0,-1-2-1,0 1 1,0-1-1,-1 0 1,0-1 0,-1 0-1,-1 0 1,0 0-1,0-1 1,-1 1 0,-1-1-1,0 0 1,-1 0-1,1-16 1,-18 49-365,14-14 467,0-1 1,1 1-1,-1-1 0,1 1 0,0-1 1,0 1-1,1 0 0,1 7 0,-2-12-19,1 1 0,0-1 0,0 1 0,0-1 0,-1 0 0,1 1 0,0-1 0,1 0 0,-1 0 0,0 0 0,0 1 0,0-1 0,1-1 0,-1 1 0,0 0 0,1 0 0,-1 0 0,1-1 0,-1 1 0,1-1 0,-1 1 0,1-1 0,0 0 0,-1 1 0,1-1 0,-1 0 0,1 0 0,0 0 0,-1 0 0,1 0 0,0-1 0,1 0 0,2 0 55,0 0 1,0-1-1,-1 0 0,1 0 1,0 0-1,-1 0 0,1-1 1,-1 0-1,0 0 0,0 0 1,0 0-1,0-1 1,-1 0-1,6-6 0,42-62 102,-48 67-161,12-21 61,-1 5-269,-20 49-32,-1 1 300,0 0-1,2 1 0,2 0 0,-1 37 0,4-65-63,0 0 1,0 0-1,0 0 0,0 0 1,1 0-1,-1 0 0,1 0 0,-1 0 1,1 0-1,-1 0 0,1 0 0,0-1 1,0 1-1,0 0 0,0-1 1,0 1-1,1 0 0,-1-1 0,0 1 1,1-1-1,-1 0 0,1 1 0,-1-1 1,1 0-1,0 0 0,-1 0 1,1 0-1,0 0 0,0-1 0,0 1 1,0 0-1,0-1 0,-1 0 1,1 1-1,0-1 0,0 0 0,0 0 1,0 0-1,0 0 0,0 0 0,0 0 1,0-1-1,0 1 0,0-1 1,0 1-1,0-1 0,0 0 0,-1 0 1,1 0-1,0 0 0,0 0 0,-1 0 1,1 0-1,-1-1 0,1 1 1,-1 0-1,0-1 0,1 1 0,-1-1 1,1-2-1,23-41-3212,-10-4-5853,-11 10-2911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430"/>
    </inkml:context>
    <inkml:brush xml:id="br0">
      <inkml:brushProperty name="width" value="0.025" units="cm"/>
      <inkml:brushProperty name="height" value="0.025" units="cm"/>
    </inkml:brush>
  </inkml:definitions>
  <inkml:trace contextRef="#ctx0" brushRef="#br0">1 0 10025,'0'0'4581,"17"53"-4549,-8-43-993,11 0-2082,1-4-2114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59.789"/>
    </inkml:context>
    <inkml:brush xml:id="br0">
      <inkml:brushProperty name="width" value="0.025" units="cm"/>
      <inkml:brushProperty name="height" value="0.025" units="cm"/>
    </inkml:brush>
  </inkml:definitions>
  <inkml:trace contextRef="#ctx0" brushRef="#br0">115 173 3491,'0'0'12887,"-7"9"-11798,-13 14 712,-31 51-1,46-67-1472,0 1-1,1-1 1,0 1 0,1 0 0,-1 1-1,2-1 1,-1 0 0,1 1 0,0 0-1,1-1 1,0 1 0,0 0 0,1 11-1,1-19-312,-1 0 0,0 0 0,0-1 0,0 1-1,0 0 1,1 0 0,-1-1 0,0 1 0,1 0 0,-1-1 0,1 1-1,-1 0 1,0-1 0,1 1 0,0 0 0,-1-1 0,1 1-1,-1-1 1,1 1 0,0-1 0,-1 0 0,1 1 0,0-1-1,-1 1 1,1-1 0,0 0 0,0 0 0,-1 0 0,2 1-1,27-7 639,-21 2-408,-1 1 0,0-1 0,0-1 0,13-10-1,3-10-264,-1-2 0,-1 0 0,-2-1-1,-1-1 1,-1-1 0,-1 0-1,-2-1 1,-1-1 0,14-52 0,-20 43-1956,-7 41 1960,0 0-1,0 0 0,-1-1 0,1 1 0,0 0 0,0 0 0,0 0 0,0 0 1,0 0-1,-1 0 0,1 0 0,0 0 0,0 0 0,0 0 0,0 0 0,-1-1 1,1 1-1,0 0 0,0 0 0,0 0 0,0 0 0,-1 0 0,1 0 0,0 0 1,0 1-1,0-1 0,0 0 0,0 0 0,-1 0 0,1 0 0,0 0 0,0 0 1,0 0-1,0 0 0,-1 0 0,1 0 0,0 0 0,0 1 0,0-1 1,0 0-1,0 0 0,0 0 0,0 0 0,0 0 0,-1 0 0,1 1 0,0-1 1,0 0-1,0 0 0,0 0 0,0 0 0,0 1 0,0-1 0,0 0 0,0 0 1,-11 19 26,1 0 0,1 1 0,1 0 0,1 0 0,1 0 0,0 1 0,-2 24 0,5-30 181,-6 37 701,9-49-806,-1 0-1,1 0 0,0 0 1,0 0-1,0 0 1,1 1-1,-1-1 1,1 0-1,0 0 0,0 0 1,0 0-1,2 4 1,-2-5-67,1-1 1,-1 0 0,1 0-1,-1 0 1,1 0 0,0 0 0,0 0-1,-1 0 1,1 0 0,0-1-1,0 1 1,0-1 0,0 1 0,-1-1-1,1 0 1,0 0 0,0 0-1,0 0 1,0 0 0,0 0-1,0 0 1,0-1 0,0 1 0,2-1-1,2-1 4,-1 1-1,1-1 1,-1 0-1,0 0 1,0-1-1,0 1 1,6-5-1,-4 1-16,1-1-1,-1 0 0,0 0 1,0-1-1,-1 0 0,0 0 1,0 0-1,-1-1 0,0 0 1,-1 0-1,0 0 0,0 0 1,-1-1-1,0 1 0,-1-1 1,2-16-1,-14 39-503,-2 12 409,6-8 120,0 1 0,0-1-1,2 1 1,1 0 0,0 1 0,1-1 0,1 0 0,1 27-1,0-44-19,0 0-1,1 0 1,-1 0-1,1 0 0,-1 0 1,0 0-1,1 0 0,0 0 1,-1 0-1,1 0 0,-1 0 1,1 0-1,0 0 1,0-1-1,0 1 0,-1 0 1,1 0-1,0-1 0,0 1 1,0-1-1,0 1 1,0-1-1,0 1 0,0-1 1,0 1-1,1-1 0,-1 0 1,0 0-1,0 0 0,0 1 1,0-1-1,0 0 1,0 0-1,1-1 0,-1 1 1,0 0-1,0 0 0,0 0 1,0-1-1,0 1 0,0-1 1,0 1-1,2-2 1,3 0 49,0 0-1,0-1 1,-1 0 0,1 0 0,-1 0 0,8-7 0,-2 1-81,-1-2 0,1 0 0,-2 0 0,1-1 0,-2 0 0,0 0 0,0-1 0,-1 0 0,0-1 0,-2 1 0,1-1 0,-2-1 0,0 1 0,0 0 0,2-23 0,-7 37 13,1 0 0,0 0 0,0 0 0,0 0 0,0 0 0,0 0 0,0 0 0,0 0 0,0 0 0,0 0 1,0 0-1,0 0 0,0 0 0,-1 0 0,1 0 0,0 0 0,0 0 0,0 0 0,0 0 0,0 0 0,0 0 0,0 0 1,0 0-1,0 0 0,0 0 0,0 0 0,-1 0 0,1 0 0,0 0 0,0 0 0,0 0 0,0 0 0,0 0 0,0 0 1,0 0-1,0 0 0,0-1 0,0 1 0,0 0 0,0 0 0,0 0 0,0 0 0,0 0 0,0 0 0,-1 0 0,1 0 1,0 0-1,0 0 0,0-1 0,-7 16-131,-5 19 150,12-32-8,-3 9 83,0 1-1,1-1 0,0 1 0,1 0 0,1-1 0,0 1 0,0-1 0,3 13 0,7-13-1369,1-10-3838,-1-4-2875</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0.781"/>
    </inkml:context>
    <inkml:brush xml:id="br0">
      <inkml:brushProperty name="width" value="0.025" units="cm"/>
      <inkml:brushProperty name="height" value="0.025" units="cm"/>
    </inkml:brush>
  </inkml:definitions>
  <inkml:trace contextRef="#ctx0" brushRef="#br0">4 187 12556,'0'0'273,"-1"1"1,1-1-1,0 1 1,-1-1-1,1 1 1,0-1-1,0 1 1,-1-1-1,1 1 0,0-1 1,0 1-1,0-1 1,0 1-1,0-1 1,0 1-1,0 0 1,0-1-1,0 1 1,0-1-1,0 1 0,0-1 1,0 1-1,0-1 1,0 1-1,1-1 1,-1 1-1,0-1 1,0 1-1,1-1 1,-1 1-1,1 0 0,18 5 1917,28-10-1957,-38 1-172,-1 0-1,0-1 0,1 0 1,-2-1-1,1 0 1,0 0-1,-1-1 1,0 0-1,0 0 0,-1 0 1,0-1-1,0 0 1,0 0-1,-1-1 1,0 0-1,-1 1 0,1-2 1,-2 1-1,1 0 1,-1-1-1,0 0 1,-1 0-1,0 1 0,1-15 1,-3 22-65,0 0-1,0-1 1,-1 1 0,1 0 0,-1 0 0,1 0 0,-1 0-1,1-1 1,-1 1 0,1 0 0,-1 0 0,0 0-1,0 0 1,0 0 0,0 0 0,1 1 0,-1-1-1,0 0 1,0 0 0,0 1 0,-1-1 0,1 0-1,0 1 1,0-1 0,0 1 0,0-1 0,-1 1-1,1 0 1,0 0 0,0-1 0,-1 1 0,1 0 0,0 0-1,0 0 1,-1 0 0,1 1 0,0-1 0,0 0-1,-1 0 1,1 1 0,-2 0 0,-1 0-39,-1 0 0,1 0 1,-1 0-1,1 0 0,0 1 1,-1 0-1,1 0 0,0 0 0,0 0 1,1 1-1,-5 3 0,-1 5 26,1 2 1,0-1-1,1 1 0,0 0 0,1 0 1,1 1-1,0 0 0,1 0 0,0 0 0,1 0 1,1 1-1,0-1 0,1 20 0,1-33 18,0 0-1,0 0 0,0 1 0,0-1 0,0 0 0,0 0 1,1 1-1,-1-1 0,0 0 0,1 0 0,-1 1 1,1-1-1,0 0 0,-1 0 0,1 0 0,0 0 0,-1 0 1,1 0-1,0 0 0,0 0 0,0 0 0,0-1 1,0 1-1,2 1 0,-1-1 9,1 0 0,-1 0-1,1-1 1,-1 1 0,1-1 0,-1 1 0,1-1-1,0 0 1,-1 0 0,1 0 0,3-1 0,4-1 39,-1 0 0,1 0 1,-1-1-1,0-1 0,16-7 1,8-10 48,-1-2 0,-1-1 0,-1-1 0,43-49 1,-73 74-99,1-1 0,-1 1 0,0-1 0,0 1 0,1 0 0,-1-1 0,0 1 0,1 0 0,-1-1 0,0 1 1,1 0-1,-1-1 0,1 1 0,-1 0 0,0 0 0,1 0 0,-1-1 0,1 1 0,-1 0 0,1 0 1,-1 0-1,1 0 0,-1 0 0,1 0 0,-1 0 0,1 0 0,-1 0 0,1 0 0,-1 0 0,1 0 0,-1 0 1,0 0-1,1 0 0,-1 0 0,1 1 0,-1-1 0,1 0 0,0 1 0,6 22-50,-7 51 176,0-55 98,0-18-176,0 0 0,0 0 1,0 0-1,0 0 0,0-1 0,0 1 0,0 0 1,1 0-1,-1 0 0,0-1 0,1 1 0,-1 0 1,1 0-1,-1-1 0,1 1 0,-1 0 0,1-1 1,-1 1-1,1-1 0,0 1 0,-1 0 0,1-1 1,0 0-1,-1 1 0,1-1 0,0 1 0,0-1 1,-1 0-1,1 1 0,0-1 0,0 0 0,0 0 0,-1 0 1,1 0-1,0 0 0,0 0 0,0 0 0,0 0 1,-1 0-1,1 0 0,0 0 0,0 0 0,0 0 1,0-1-1,-1 1 0,1 0 0,1-2 0,40-17 565,103-103-1299,-143 120 648,-2 2 19,0 0-1,0 0 0,0-1 0,1 1 0,-1 0 0,0 0 1,0-1-1,0 1 0,1 0 0,-1 0 0,0 0 1,0 0-1,1-1 0,-1 1 0,0 0 0,0 0 0,1 0 1,-1 0-1,0 0 0,1 0 0,-1 0 0,0 0 0,0 0 1,1 0-1,-1-1 0,0 2 0,1-1 0,-1 0 0,0 0 1,1 0-1,-1 0 0,0 0 0,0 0 0,1 0 0,-1 0 1,0 0-1,1 0 0,-1 1 0,0-1 0,0 0 0,1 0 1,-1 0-1,0 1 0,0-1 0,1 0 0,3 21-321,-7 42 615,1-39-100,8-32-5831,-1-11-5131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1.949"/>
    </inkml:context>
    <inkml:brush xml:id="br0">
      <inkml:brushProperty name="width" value="0.025" units="cm"/>
      <inkml:brushProperty name="height" value="0.025" units="cm"/>
    </inkml:brush>
  </inkml:definitions>
  <inkml:trace contextRef="#ctx0" brushRef="#br0">0 0 13549,'0'6'2915,"0"3"-865,0 7-737,0 3-673,0 1-383,0 0-161,4-2-64,2-6-1954,-1-8-2787,1-4-4387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496"/>
    </inkml:context>
    <inkml:brush xml:id="br0">
      <inkml:brushProperty name="width" value="0.025" units="cm"/>
      <inkml:brushProperty name="height" value="0.025" units="cm"/>
    </inkml:brush>
  </inkml:definitions>
  <inkml:trace contextRef="#ctx0" brushRef="#br0">47 1 5862,'0'0'8984,"-4"9"-6742,-1-1-1755,-1 3-240,1 0 1,0-1-1,0 2 0,1-1 0,1 0 0,0 1 1,0 0-1,0 15 0,3-25-224,0-1-1,1 1 1,0 0-1,-1-1 1,1 1-1,0-1 1,0 0-1,0 1 1,0-1 0,0 1-1,0-1 1,1 0-1,-1 0 1,0 0-1,0 0 1,1 0-1,-1 0 1,1 0 0,-1 0-1,1-1 1,-1 1-1,1 0 1,0-1-1,-1 1 1,1-1-1,0 0 1,-1 0-1,1 1 1,0-1 0,-1 0-1,3-1 1,6 2 428,-1-1 1,0 0-1,0 0 0,16-3 1,-15 0-304,-1 0 0,1-1 0,-1 0 0,0 0-1,0-1 1,0 0 0,12-9 0,-18 11-40,1 1 1,-1-1-1,1 0 0,-1 0 0,0 0 0,0 0 1,0-1-1,-1 1 0,1-1 0,-1 0 0,0 1 0,0-1 1,0 0-1,-1 0 0,1-1 0,-1 1 0,0 0 1,0 0-1,0-7 0,-1 9-73,-1 0 0,0 0 0,0 0 0,0 0 0,0 0 0,0 0 0,0 0-1,0 0 1,-1 0 0,1 0 0,-1 1 0,1-1 0,-1 1 0,0-1 0,0 1 0,1 0 0,-1 0 0,0-1 0,0 1 0,0 1 0,0-1-1,0 0 1,-1 0 0,1 1 0,0-1 0,0 1 0,0 0 0,-1-1 0,-2 1 0,-5-1-74,0 0 1,0 1-1,0 0 1,0 0-1,-14 3 1,22-2-18,-1 0 0,1 0-1,0 0 1,-1 0 0,1 0 0,0 0 0,0 1 0,0-1 0,0 1-1,0-1 1,0 1 0,0 0 0,1 0 0,-1 0 0,1 0 0,-1 0-1,1 0 1,0 0 0,-2 5 0,2-6-164,1 0 0,-1 0-1,1 0 1,0 1 0,0-1-1,0 0 1,0 0 0,0 0 0,0 1-1,0-1 1,0 0 0,0 0 0,0 0-1,0 0 1,1 0 0,-1 1 0,1-1-1,-1 0 1,1 0 0,-1 0 0,1 0-1,-1 0 1,1 0 0,0 0 0,0 0-1,-1 0 1,1-1 0,0 1 0,0 0-1,0 0 1,0-1 0,0 1 0,0-1-1,0 1 1,0-1 0,0 1-1,0-1 1,1 1 0,-1-1 0,0 0-1,0 0 1,0 0 0,0 0 0,2 0-1,28 3-7904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39.690"/>
    </inkml:context>
    <inkml:brush xml:id="br0">
      <inkml:brushProperty name="width" value="0.025" units="cm"/>
      <inkml:brushProperty name="height" value="0.025" units="cm"/>
    </inkml:brush>
  </inkml:definitions>
  <inkml:trace contextRef="#ctx0" brushRef="#br0">0 1 20243,'0'0'3299,"58"56"-4067,-39-44-3076,-1 1-2466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2.424"/>
    </inkml:context>
    <inkml:brush xml:id="br0">
      <inkml:brushProperty name="width" value="0.025" units="cm"/>
      <inkml:brushProperty name="height" value="0.025" units="cm"/>
    </inkml:brush>
  </inkml:definitions>
  <inkml:trace contextRef="#ctx0" brushRef="#br0">141 1 12268,'0'0'6918,"-10"8"-6886,7-5 19,-43 40-110,42-40 133,1 1-1,0-1 1,0 1 0,1 0 0,-1-1 0,1 1-1,0 1 1,0-1 0,0 0 0,0 0 0,1 1 0,0-1-1,-1 8 1,2-11-57,1-1 1,-1 1-1,1 0 0,0-1 0,-1 1 1,1-1-1,0 1 0,0-1 0,-1 1 1,1-1-1,0 0 0,0 1 0,0-1 1,-1 0-1,1 0 0,0 0 0,0 1 1,0-1-1,0 0 0,0 0 0,-1 0 1,1 0-1,0-1 0,0 1 0,0 0 1,0 0-1,0 0 0,-1-1 1,1 1-1,1-1 0,29-6 78,-12 0-83,-2 0-12,1 0 0,0 2 0,0 0-1,0 1 1,1 0 0,-1 2 0,1 0 0,0 1 0,22 2 0,-40-1 2,0 0 1,1 0-1,-1 0 0,0 0 1,0 0-1,0 1 1,0-1-1,0 0 0,0 1 1,0-1-1,0 0 1,0 1-1,0-1 0,0 1 1,0 0-1,0-1 1,0 1-1,0 0 0,0-1 1,0 1-1,-1 0 1,1 0-1,0 0 0,-1 0 1,1 0-1,-1 0 1,1 0-1,-1 0 0,1 0 1,-1 0-1,0 0 1,1 0-1,-1 0 0,0 0 1,0 0-1,0 0 0,0 1 1,0-1-1,0 0 1,0 1-1,-1 1 54,0-1 1,0 0-1,0 1 0,0-1 0,0 0 0,0 0 1,-1 0-1,1 0 0,-1 0 0,0 0 1,1 0-1,-1-1 0,0 1 0,0-1 0,0 1 1,0-1-1,-3 2 0,-15 5 247,0 0 1,0-1-1,-1-1 0,0-1 1,0-1-1,0-1 0,-1 0 1,1-2-1,-1-1 0,-32-3 1,16-8-199,36 11-337,1-1 0,-1 1 0,1-1 0,-1 0 0,1 1 0,0-1 0,-1 0 0,1 0 0,0 0 0,0 0 0,0 0 0,0 0 0,-1 0 0,2 0-1,-1-1 1,0 1 0,0 0 0,0 0 0,0-1 0,1 1 0,-1-1 0,0-2 0,5 4-5056,11-1 2071,0 0-343,9-4-4474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3.306"/>
    </inkml:context>
    <inkml:brush xml:id="br0">
      <inkml:brushProperty name="width" value="0.025" units="cm"/>
      <inkml:brushProperty name="height" value="0.025" units="cm"/>
    </inkml:brush>
  </inkml:definitions>
  <inkml:trace contextRef="#ctx0" brushRef="#br0">19 75 11531,'0'0'8397,"-3"12"-7617,-4 31 109,3 1 0,1 0 1,2 0-1,9 84 0,-8-127-838,9 40 936,-9-40-954,1 1 1,-1-1 0,0 0 0,1 1 0,-1-1 0,1 0-1,-1 0 1,1 1 0,0-1 0,-1 0 0,1 0-1,0 0 1,0 0 0,0 0 0,0 0 0,0 0 0,0 0-1,0 0 1,0-1 0,0 1 0,0 0 0,1-1-1,-1 1 1,0-1 0,2 1 0,-2-1-16,-1-1 0,1 1 0,0-1 0,-1 1 0,1-1 0,0 1 0,-1-1 0,1 1 0,-1-1 0,1 0 0,-1 1 0,1-1 0,-1 0 0,0 1 0,1-1 0,-1 0 0,0 0 0,1 0-1,-1 1 1,0-1 0,0 0 0,0 0 0,0 0 0,0 1 0,0-1 0,0-1 0,1-29 29,-1 28-24,0-17-56,1 9-128,0 0-1,-1 0 1,0 0-1,-1 0 1,-1 0-1,1 0 1,-2 1-1,0-1 1,0 1-1,-9-21 0,11 30-14,1 5 156,0 0 0,1 0 0,-1 0-1,1-1 1,0 1 0,0 0 0,0 0 0,1-1-1,0 1 1,-1-1 0,1 1 0,0-1 0,0 0-1,1 1 1,-1-1 0,1 0 0,0-1 0,-1 1-1,1 0 1,0-1 0,1 1 0,-1-1 0,0 0-1,1 0 1,-1-1 0,1 1 0,-1-1 0,1 1-1,0-1 1,0 0 0,0-1 0,0 1 0,-1-1-1,6 1 1,-2 0 92,0-1 0,1 0 0,-1 0 0,0 0 0,1-1 0,-1 0-1,0-1 1,1 1 0,-1-1 0,0-1 0,0 1 0,-1-1 0,1-1 0,-1 1 0,1-1 0,-1 0 0,7-6-1,-8 5-6,0 0 0,0-1-1,-1 1 1,0-1 0,0 0-1,0 0 1,-1 0-1,0 0 1,0-1 0,-1 1-1,1-1 1,-1 0 0,-1 0-1,1 0 1,-1 0-1,-1 0 1,1 0 0,-2-13-1,1 20-81,0-1 0,0 0 0,0 0 0,0 1 0,0-1 0,-1 0 0,1 1 0,0-1 0,0 0 0,-1 1 0,1-1 0,-1 0 0,1 1 0,0-1 0,-1 1 0,1-1 0,-1 1 0,1-1 0,-1 1 0,1-1 0,-1 1 0,0-1 0,1 1 0,-1 0 0,0-1 0,1 1 0,-1 0 0,0 0 0,1-1 0,-1 1 0,0 0 0,1 0 0,-1 0 0,0 0 0,1 0 0,-1 0 0,0 0 0,0 0 0,1 0 0,-1 0 0,0 1 0,1-1 0,-1 0 0,0 0 0,1 1 0,-1-1 0,0 0 0,1 1 0,-1-1 0,0 1 0,-3 1-56,1-1 0,0 1 1,0 0-1,0 0 0,0 0 1,0 1-1,0-1 1,-4 6-1,1-1 75,1 1 0,1 0 0,-1 1 0,1-1 1,1 1-1,0 0 0,0 0 0,0 0 0,1 0 0,1 1 0,0-1 0,0 1 1,0-1-1,3 17 0,-2-25 9,0-1 1,0 1-1,0 0 1,1 0-1,-1-1 1,0 1-1,0 0 1,1-1-1,-1 1 1,1 0-1,-1-1 1,1 1-1,-1 0 1,1-1-1,-1 1 0,1-1 1,0 1-1,-1-1 1,1 1-1,-1-1 1,1 0-1,0 1 1,0-1-1,-1 0 1,1 0-1,0 1 1,1-1-1,25-3 472,21-22 218,-31 9-663,-1 0 0,-1-1 0,0-1 0,-1 0 0,-1-1-1,-1-1 1,-1 0 0,0 0 0,-2-1 0,14-43 0,-20 55-119,-1 0-1,0 0 1,-1 0 0,1-13 0,-2 22 76,0 0 0,0 0 1,0 0-1,0 0 0,0 0 0,0 0 0,0-1 1,0 1-1,0 0 0,0 0 0,0 0 0,0 0 0,0 0 1,0 0-1,0 0 0,0-1 0,0 1 0,0 0 1,0 0-1,0 0 0,0 0 0,0 0 0,0 0 1,0 0-1,0-1 0,0 1 0,0 0 0,-1 0 1,1 0-1,0 0 0,0 0 0,0 0 0,0 0 0,0 0 1,0 0-1,0 0 0,-1 0 0,1 0 0,0 0 1,0 0-1,0 0 0,0 0 0,0 0 0,0 0 1,-1 0-1,1 0 0,0 0 0,0 0 0,0 0 0,0 0 1,0 0-1,0 0 0,-1 0 0,1 0 0,0 0 1,0 0-1,0 0 0,-10 8-111,-6 11 68,6-6 195,10-13-155,-1 1-1,0 0 1,1-1 0,-1 1-1,1-1 1,-1 1 0,1 0-1,-1-1 1,1 1 0,0 0-1,-1 0 1,1-1 0,0 1-1,0 0 1,-1 0 0,1 0-1,0-1 1,0 1 0,0 0-1,0 0 1,0 0 0,0-1-1,0 1 1,0 0 0,1 1 0,-1 5 337,0-4-2405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3.654"/>
    </inkml:context>
    <inkml:brush xml:id="br0">
      <inkml:brushProperty name="width" value="0.025" units="cm"/>
      <inkml:brushProperty name="height" value="0.025" units="cm"/>
    </inkml:brush>
  </inkml:definitions>
  <inkml:trace contextRef="#ctx0" brushRef="#br0">0 75 7175,'0'0'2338,"4"-58"-3587,2 41-1698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4.287"/>
    </inkml:context>
    <inkml:brush xml:id="br0">
      <inkml:brushProperty name="width" value="0.025" units="cm"/>
      <inkml:brushProperty name="height" value="0.025" units="cm"/>
    </inkml:brush>
  </inkml:definitions>
  <inkml:trace contextRef="#ctx0" brushRef="#br0">102 106 3683,'0'0'3684,"-1"-9"-267,-4-29-654,-6 14-77,10 23-2555,1 1-1,-1-1 1,1 1-1,-1-1 1,1 1-1,-1-1 1,1 1-1,-1 0 1,0-1 0,1 1-1,-1 0 1,0 0-1,1-1 1,-1 1-1,0 0 1,0 0 0,1 0-1,-1 0 1,0 0-1,1 0 1,-1 0-1,0 0 1,0 0 0,1 0-1,-1 1 1,0-1-1,1 0 1,-1 0-1,0 1 1,0 0 0,-1 0-45,1 0 0,-1 1 0,1-1 0,-1 1 0,1-1 0,0 1 0,0 0 0,-1-1 0,1 1 0,1 0 0,-1 0 0,0 0 0,0 0 0,1 0 0,-2 3 0,-6 39 657,6-29-375,-8 35 645,2-9 308,1 0 0,-2 59 0,9-100-1316,0 1 1,0-1-1,0 1 1,0-1 0,0 1-1,0-1 1,0 1-1,0-1 1,0 1 0,0-1-1,0 1 1,0-1-1,0 1 1,1-1 0,-1 1-1,0-1 1,0 1-1,0-1 1,1 1 0,-1-1-1,0 0 1,1 1-1,-1-1 1,1 1 0,-1-1-1,0 0 1,1 1-1,-1-1 1,1 0 0,-1 0-1,1 1 1,-1-1-1,1 0 1,-1 0 0,2 0-1,19-7 142,16-21-180,-26 12-181,-10 12 122,1 1 0,0-1 1,0 1-1,1 0 0,-1-1 0,1 1 0,0 0 0,-1 1 1,5-4-1,-7 35-890,-1-1 934,-1-20 46,2 0 0,-1 0 0,1 0 0,0 0 0,1-1 0,0 1 0,3 14-1,-4-21 3,1-1-1,-1 1 0,1 0 0,0 0 0,-1-1 0,1 1 0,0-1 0,-1 1 1,1-1-1,0 1 0,0-1 0,-1 1 0,1-1 0,0 1 0,0-1 0,0 0 0,0 0 1,-1 1-1,1-1 0,0 0 0,0 0 0,0 0 0,0 0 0,0 0 0,0 0 0,0 0 1,0 0-1,-1-1 0,1 1 0,0 0 0,0 0 0,0-1 0,0 1 0,-1-1 0,1 1 1,0-1-1,0 1 0,-1-1 0,1 1 0,0-1 0,-1 1 0,2-2 0,30-28-299,-31 28 222,15-16-779,-2-1-1,0 0 1,-1-1-1,-1 0 1,-1-1-1,15-39 1,-17 36 1003,-2-1 1,-1 0 0,-1 0-1,-1 0 1,-1-1 0,-1-26 0,-5 46 1103,-3 12-710,-5 13-174,6-1-53,0 0 0,1 1 0,0 0 0,-1 36-1,6 84 1019,1-87-611,-2-36-539,1 0 0,1 0 0,5 22 1,-6-33-159,1 0 1,0 1 0,0-1 0,0 0-1,0 0 1,1 0 0,0 0-1,0 0 1,0-1 0,1 1-1,-1-1 1,1 0 0,5 5 0,-8-8-11,0-1 0,-1 1 0,1 0 1,0 0-1,0-1 0,0 1 0,-1-1 1,1 1-1,0-1 0,0 1 0,0-1 1,0 1-1,0-1 0,0 0 0,0 0 1,0 1-1,0-1 0,0 0 1,0 0-1,0 0 0,0 0 0,0 0 1,0 0-1,0-1 0,0 1 0,0 0 1,2-1-1,-2 0 14,0 0 0,-1 0 0,1-1 0,0 1 0,-1 0 0,1-1 0,-1 1 0,1 0 0,-1-1 0,1 1 0,-1 0 0,0-1 0,0 1 0,0-1 0,0 1 0,0-3 0,0-5 6,-1 0 0,0 0 1,-1 0-1,0 0 0,-4-10 1,-10-19-459,-2 1 0,-2 0 0,-1 2 0,-43-55 0,64 90 430,1-1-1,-1 1 1,0-1 0,1 1 0,-1 0-1,0-1 1,1 1 0,-1 0-1,1-1 1,-1 1 0,1 0-1,-1 0 1,1-1 0,-1 1-1,1 0 1,-1 0 0,1 0-1,-1 0 1,1 0 0,-1 0-1,1 0 1,-1-1 0,1 1-1,-1 1 1,1-1 0,-1 0-1,1 0 1,-1 0 0,1 0-1,-1 0 1,1 0 0,-1 1-1,1-1 1,-1 0 0,1 1-1,26 2 148,51 8-3624,2-11-5142,-26-7-4337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5.455"/>
    </inkml:context>
    <inkml:brush xml:id="br0">
      <inkml:brushProperty name="width" value="0.025" units="cm"/>
      <inkml:brushProperty name="height" value="0.025" units="cm"/>
    </inkml:brush>
  </inkml:definitions>
  <inkml:trace contextRef="#ctx0" brushRef="#br0">180 52 13677,'0'0'11429,"-9"-7"-10259,-31-23-268,38 29-888,1 0 0,-1 1 0,1-1 0,-1 0 0,0 1 1,1-1-1,-1 1 0,0-1 0,1 1 0,-1 0 0,0 0 0,0 0 1,1 0-1,-1 0 0,0 0 0,1 0 0,-1 0 0,0 1 0,0-1 1,1 1-1,-1-1 0,1 1 0,-1 0 0,0 0 0,1-1 0,0 1 1,-1 0-1,1 0 0,-1 1 0,1-1 0,0 0 0,-2 2 0,-2 4 23,0-1 0,0 1 0,0 1 0,-6 13-1,7-13-30,-2 3 4,0 0-1,1 1 1,0-1-1,0 1 1,1 0-1,1 0 1,0 0-1,-1 18 1,4-29-9,0-1 1,0 0-1,0 0 0,0 0 1,0 0-1,0 0 1,0 1-1,0-1 0,0 0 1,0 0-1,0 0 1,0 0-1,0 0 0,0 0 1,0 1-1,0-1 1,0 0-1,0 0 0,0 0 1,0 0-1,0 0 1,0 0-1,1 0 0,-1 0 1,0 1-1,0-1 1,0 0-1,0 0 1,0 0-1,0 0 0,0 0 1,1 0-1,-1 0 1,0 0-1,0 0 0,0 0 1,0 0-1,0 0 1,0 0-1,1 0 0,-1 0 1,0 0-1,0 0 1,0 0-1,0 0 0,0 0 1,0 0-1,1 0 1,-1 0-1,0 0 0,0 0 1,0 0-1,0 0 1,0 0-1,0 0 0,1 0 1,-1 0-1,0 0 1,0-1-1,12-8 75,7-13 20,-11 10-77,5-5-16,-1-1 1,-1 0-1,0 0 0,-2-1 1,0-1-1,10-33 1,-22 68-286,-2 5 194,0 1 0,1-1 0,1 1 0,2 0 1,0 0-1,2 32 0,-1-52 78,0 1-1,1-1 1,-1 0 0,0 0 0,1 0 0,-1 1-1,1-1 1,-1 0 0,1 0 0,-1 0 0,1 0-1,0 0 1,-1 0 0,1 0 0,0 0-1,0 0 1,0 0 0,0 0 0,0 0 0,0-1-1,0 1 1,0 0 0,0-1 0,0 1 0,1-1-1,-1 1 1,0-1 0,0 1 0,0-1 0,1 0-1,-1 0 1,0 0 0,0 0 0,1 1-1,-1-2 1,0 1 0,1 0 0,-1 0 0,0 0-1,0-1 1,0 1 0,1 0 0,-1-1 0,0 1-1,0-1 1,2-1 0,28-15-3601,-10-3-5649,-11 7-643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6.009"/>
    </inkml:context>
    <inkml:brush xml:id="br0">
      <inkml:brushProperty name="width" value="0.025" units="cm"/>
      <inkml:brushProperty name="height" value="0.025" units="cm"/>
    </inkml:brush>
  </inkml:definitions>
  <inkml:trace contextRef="#ctx0" brushRef="#br0">30 1 10762,'0'0'9070,"-3"10"-7618,-6 37-435,1 0 0,3 1 0,0 74 0,5-120-992,0 0 1,0 0-1,0 0 0,0 1 1,1-1-1,-1 0 0,0 0 1,1 0-1,0 0 0,-1 0 1,1 0-1,0 0 1,0 0-1,0 0 0,0-1 1,0 1-1,1 0 0,-1-1 1,0 1-1,1 0 0,-1-1 1,1 0-1,0 1 0,-1-1 1,1 0-1,0 0 0,0 0 1,2 1-1,-1-1-4,-1-1-1,1 0 1,0 1-1,0-1 0,-1 0 1,1 0-1,0 0 1,-1-1-1,1 1 1,0-1-1,-1 0 1,1 1-1,0-1 0,-1 0 1,1 0-1,-1-1 1,0 1-1,1 0 1,-1-1-1,0 0 1,4-2-1,2-4-11,-3 2-177,0 1 0,1 0 0,0 0 0,0 1 0,0-1 0,0 1 0,1 1 0,0-1 0,0 1 0,0 0 0,13-4 0,-19 8 157,0-1 0,-1 0 0,1 0 0,-1 1 0,1-1 0,-1 0 0,1 1 0,-1-1 0,1 1 0,-1-1 1,0 1-1,1-1 0,-1 1 0,1-1 0,-1 1 0,0-1 0,1 1 0,-1-1 0,0 1 0,0-1 0,0 1 0,1 0 0,-1-1 0,0 1 0,0-1 0,0 1 0,0 0 0,0-1 1,0 1-1,0 0 0,0-1 0,0 1 0,0-1 0,-1 1 0,1 0 0,0-1 0,0 1 0,-1-1 0,1 1 0,-1 0 0,-9 25 182,3-19 68,0-1-1,0 0 0,-1 0 0,0 0 0,0-1 1,0 0-1,-1 0 0,0-1 0,1 0 1,-2-1-1,1 0 0,0 0 0,-1-1 0,1 0 1,-18 0-1,27-1-317,-1-1-1,0 0 1,1 0 0,-1 0-1,0 0 1,1 0 0,-1 0-1,0 0 1,1 0 0,-1 0-1,0 0 1,1 0 0,-1 0-1,0 0 1,1-1 0,-1 1 0,1 0-1,-1 0 1,0-1 0,1 1-1,-1 0 1,1-1 0,-1 1-1,1-1 1,-1 1 0,1-1-1,-1 1 1,1-1 0,-1 1-1,1-1 1,0 1 0,-1-1-1,1 1 1,0-1 0,0 0 0,-1 1-1,1-1 1,0 0 0,0 1-1,0-1 1,0 0 0,0 1-1,0-1 1,0 0 0,0 1-1,0-1 1,0 0 0,0 1-1,0-1 1,0 1 0,1-1-1,-1 0 1,1 0 0,0-2-829,0 1 1,0-1 0,1 1-1,-1-1 1,1 1-1,0 0 1,0 0 0,0 0-1,0 0 1,0 0 0,3-2-1,10-3-6283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6.457"/>
    </inkml:context>
    <inkml:brush xml:id="br0">
      <inkml:brushProperty name="width" value="0.025" units="cm"/>
      <inkml:brushProperty name="height" value="0.025" units="cm"/>
    </inkml:brush>
  </inkml:definitions>
  <inkml:trace contextRef="#ctx0" brushRef="#br0">92 207 11979,'0'0'6780,"3"-8"-3572,1-2-2648,-1 0-1,0 0 0,0 0 1,-2 0-1,1-1 1,-1 1-1,0-1 0,-2-18 1,1 28-558,0 0 0,0 1 0,-1-1 0,1 0 0,0 0 0,0 1 1,0-1-1,-1 0 0,1 0 0,0 1 0,-1-1 0,1 0 0,-1 1 1,1-1-1,-1 1 0,1-1 0,-1 1 0,1-1 0,-1 1 0,1-1 0,-1 1 1,0-1-1,1 1 0,-1-1 0,0 1 0,1 0 0,-1 0 0,0-1 1,0 1-1,1 0 0,-1 0 0,0 0 0,0 0 0,1 0 0,-1 0 1,0 0-1,0 0 0,1 0 0,-1 0 0,0 0 0,0 0 0,1 1 1,-1-1-1,0 0 0,0 0 0,1 1 0,-1-1 0,-1 1 0,-29 22-187,23-15 175,2 2 0,-1-1-1,1 1 1,-7 14-1,12-20 12,-1 0 0,0-1-1,1 1 1,-1 0-1,1 0 1,1 0-1,-1 0 1,0 1 0,1-1-1,0 0 1,0 0-1,0 0 1,0 0 0,1 0-1,0 5 1,0-8 1,0 0 1,0 0-1,0-1 1,0 1 0,0 0-1,0-1 1,0 1-1,0 0 1,1-1 0,-1 0-1,0 1 1,0-1-1,0 0 1,0 1-1,1-1 1,-1 0 0,0 0-1,0 0 1,1 0-1,-1 0 1,2-1-1,28-1 33,-13-2-44,-1-1 1,1-1-1,25-11 1,-30 11-164,0 1 0,1 0 0,0 0 0,0 1 0,0 1 0,0 1 0,18-2 0,-31 4 193,0 0 1,-1 1-1,1-1 0,-1 0 0,1 0 1,-1 0-1,1 1 0,-1-1 0,1 0 1,-1 0-1,0 1 0,1-1 0,-1 0 1,1 1-1,-1-1 0,1 0 0,-1 1 1,0-1-1,1 1 0,-1-1 0,0 1 1,0-1-1,1 1 0,-1-1 0,0 1 1,0-1-1,0 1 0,0-1 0,1 1 1,-1-1-1,0 1 0,0-18 2257,0-135-3367,1 151 853,-1 0-1,0 1 1,0-1 0,1 1 0,-1-1 0,0 1 0,1-1 0,-1 1 0,1-1 0,-1 1 0,1-1 0,-1 1 0,1 0-1,-1-1 1,1 1 0,-1 0 0,1-1 0,-1 1 0,1 0 0,0 0 0,-1 0 0,1-1 0,0 1 0,-1 0 0,1 0-1,-1 0 1,1 0 0,0 0 0,-1 0 0,1 0 0,0 0 0,-1 0 0,1 1 0,0-1 0,0 0 0,2 0-1248,15 0-5808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7.480"/>
    </inkml:context>
    <inkml:brush xml:id="br0">
      <inkml:brushProperty name="width" value="0.025" units="cm"/>
      <inkml:brushProperty name="height" value="0.025" units="cm"/>
    </inkml:brush>
  </inkml:definitions>
  <inkml:trace contextRef="#ctx0" brushRef="#br0">1 223 6822,'0'0'18509,"11"2"-16945,-7-1-1481,0 0 0,1-1 0,-1 1 0,0-1 0,1 0-1,-1 0 1,0-1 0,1 1 0,-1-1 0,0 0 0,0 0 0,1 0 0,-1 0 0,0-1 0,0 0 0,0 0 0,-1 0 0,1 0 0,0-1 0,-1 1 0,0-1 0,1 0 0,-1 0 0,0 0 0,4-6-1,2-2-25,-1 1-1,-1-2 0,0 1 1,10-22-1,-14 28-36,-1 0 0,0 0 0,-1 0 0,1 0 0,-1-1 0,0 1 0,0-1 0,0 1 0,-1-1 0,0 1 0,0-1 0,-1 1 0,1-1 0,-3-6 0,3 10-27,-1 1-1,1 0 0,-1 0 1,0-1-1,1 1 0,-1 0 1,0 0-1,0 0 0,0 0 1,0 0-1,0 0 0,0 0 0,0 0 1,0 1-1,-1-1 0,1 0 1,0 1-1,0-1 0,-1 1 1,1-1-1,0 1 0,-1-1 1,1 1-1,0 0 0,-1 0 1,1 0-1,0-1 0,-1 1 0,1 1 1,-1-1-1,1 0 0,0 0 1,-1 0-1,-1 1 0,-1 0-64,1 0 0,-1 1-1,0-1 1,1 1 0,-1-1-1,1 1 1,0 0 0,-1 0-1,1 0 1,0 1 0,-3 2-1,-5 9-49,0 0-1,1 0 0,1 1 1,-14 29-1,19-36 116,1 0 1,0 0-1,0 0 0,1 0 0,0 1 1,0 0-1,1-1 0,0 1 0,1 0 1,0-1-1,2 15 0,-2-22 7,1 1-1,0-1 0,-1 1 1,1-1-1,0 0 0,0 1 1,0-1-1,0 0 0,1 0 0,-1 1 1,0-1-1,0 0 0,1 0 1,-1 0-1,0-1 0,1 1 1,-1 0-1,1 0 0,-1-1 1,1 1-1,0-1 0,-1 0 1,1 1-1,-1-1 0,1 0 0,0 0 1,-1 0-1,1 0 0,0 0 1,-1 0-1,1 0 0,-1-1 1,1 1-1,0-1 0,1 0 1,5 0 4,0-1 0,-1-1 0,1 1 1,-1-1-1,1 0 0,6-5 1,4-5 14,0-1 0,-1-1 1,20-22-1,8-9-257,-45 46 231,0 0-1,1 0 0,-1 0 0,0 0 0,0 0 1,0-1-1,0 1 0,1 0 0,-1 0 0,0 0 1,0 0-1,0 0 0,1 0 0,-1 0 0,0 0 1,0 0-1,0 0 0,1 0 0,-1 0 0,0 0 1,0 0-1,0 0 0,1 0 0,-1 0 0,0 0 1,0 0-1,0 0 0,1 0 0,-1 0 0,0 1 1,0-1-1,0 0 0,0 0 0,1 0 0,-1 0 1,0 0-1,0 0 0,0 1 0,0-1 0,0 0 1,1 0-1,-1 0 0,0 0 0,0 1 0,0-1 1,0 0-1,0 0 0,0 0 0,0 1 0,0-1 1,0 0-1,0 0 0,0 0 0,0 1 0,0-1 1,0 0-1,3 24-731,-5 25-261,2-47 1022,-1 0-1,1 0 1,0-1 0,0 1 0,-1 0-1,1 0 1,1-1 0,-1 1-1,0 0 1,0 0 0,1-1-1,-1 1 1,0 0 0,1 0-1,0-1 1,-1 1 0,1-1-1,0 1 1,0-1 0,0 1 0,0-1-1,0 1 1,3 1 0,-2-2 13,0-1 0,1 1 0,-1-1 0,1 0 0,-1 1 0,1-1 1,-1 0-1,1-1 0,-1 1 0,0 0 0,1-1 0,-1 1 0,1-1 1,-1 0-1,0 0 0,1 0 0,2-1 0,51-30 181,-48 27-240,0 0-1,0 0 1,0 0-1,1 1 1,-1 0-1,1 1 1,0 0-1,0 0 1,0 1-1,15-2 1,-23 4 20,0 0 0,0 1 0,-1-1 0,1 0 0,0 1 0,0-1 0,-1 0 0,1 1 0,0-1 0,-1 1 0,1-1 0,-1 1 0,1 0 0,0-1 0,-1 1 0,0-1 0,1 1 0,-1 0 0,1 0 0,-1-1 1,0 1-1,1 0 0,-1 0 0,0-1 0,0 1 0,1 0 0,-1 0 0,0 0 0,0-1 0,0 1 0,0 0 0,0 0 0,0 0 0,0-1 0,-1 1 0,1 0 0,0 0 0,-1 1 0,4 22 29,-2-23-22,0 0 0,0-1 0,-1 1 1,1 0-1,0-1 0,0 1 0,-1-1 0,1 1 1,0-1-1,0 1 0,0-1 0,0 0 0,0 1 1,0-1-1,0 0 0,0 0 0,0 0 0,0 0 0,0 0 1,0 0-1,0 0 0,0 0 0,0 0 0,0 0 1,-1 0-1,1 0 0,0-1 0,1 0 0,4-1 21,0 0-1,-1 0 1,0-1-1,1 0 0,-1 0 1,0-1-1,0 1 0,-1-1 1,1 0-1,-1 0 1,0-1-1,7-8 0,-7 7-340,0 1 0,0 0 0,1 1 0,0-1 0,0 1-1,0 0 1,0 0 0,1 0 0,-1 1 0,1 0 0,6-3-1,-11 7 221,-1-1-1,1 1 0,0-1 1,-1 1-1,1 0 0,-1-1 0,1 1 1,-1 0-1,0-1 0,1 1 0,-1 0 1,0-1-1,1 1 0,-1 0 0,0 0 1,0-1-1,1 1 0,-1 0 1,0 0-1,0-1 0,0 1 0,0 0 1,0 0-1,0 0 0,0-1 0,-1 1 1,1 0-1,0 0 0,0-1 0,-1 1 1,1 1-1,-6 29-479,-9 0-4666,6-25 423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7.831"/>
    </inkml:context>
    <inkml:brush xml:id="br0">
      <inkml:brushProperty name="width" value="0.025" units="cm"/>
      <inkml:brushProperty name="height" value="0.025" units="cm"/>
    </inkml:brush>
  </inkml:definitions>
  <inkml:trace contextRef="#ctx0" brushRef="#br0">0 0 18257,'0'0'5734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164"/>
    </inkml:context>
    <inkml:brush xml:id="br0">
      <inkml:brushProperty name="width" value="0.025" units="cm"/>
      <inkml:brushProperty name="height" value="0.025" units="cm"/>
    </inkml:brush>
  </inkml:definitions>
  <inkml:trace contextRef="#ctx0" brushRef="#br0">0 1 6022,'0'0'12748,"1"12"-10522,44 349 3352,-45-354-6064,2 10-3907,-6-14 1483,-3-10 220,-6-10-3540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0.065"/>
    </inkml:context>
    <inkml:brush xml:id="br0">
      <inkml:brushProperty name="width" value="0.025" units="cm"/>
      <inkml:brushProperty name="height" value="0.025" units="cm"/>
    </inkml:brush>
  </inkml:definitions>
  <inkml:trace contextRef="#ctx0" brushRef="#br0">1 108 15791,'0'0'7127,"10"3"-6353,-7-2-700,1 0 0,-1 0-1,1 0 1,0-1 0,0 1 0,0-1 0,-1 0 0,1 0 0,0 0 0,0 0 0,-1-1-1,1 1 1,0-1 0,0 0 0,-1 0 0,1-1 0,-1 1 0,1-1 0,-1 0 0,0 0 0,1 0-1,-1 0 1,0 0 0,0-1 0,-1 1 0,1-1 0,0 0 0,-1 0 0,0 0 0,1 0-1,-1 0 1,-1 0 0,1-1 0,0 1 0,-1-1 0,0 1 0,2-8 0,-2 9-57,-1-1 1,1 1-1,-1 0 1,1 0-1,-1-1 1,0 1-1,0 0 1,0-1-1,-1 1 1,1 0 0,0 0-1,-2-4 1,2 5-14,-1 1 1,1-1 0,0 0 0,-1 0 0,0 0-1,1 1 1,-1-1 0,1 0 0,-1 1 0,0-1 0,1 1-1,-1-1 1,0 0 0,0 1 0,1-1 0,-1 1-1,0 0 1,0-1 0,0 1 0,0 0 0,-1-1-1,-1 1-2,1 0-1,-1 0 1,0 1-1,1-1 0,-1 1 1,1-1-1,-1 1 1,1 0-1,0 0 0,-1 0 1,1 0-1,0 1 1,-1-1-1,1 1 0,0-1 1,0 1-1,0-1 1,1 1-1,-1 0 0,-2 3 1,-2 3-20,0 0-1,1 0 1,0 1 0,1-1 0,-5 13-1,7-17 9,1 0-1,-1 0 1,1 0-1,0 1 1,0-1-1,1 0 1,-1 0-1,1 1 1,0-1-1,0 0 1,0 1-1,1-1 1,0 0-1,1 6 1,-1-8 5,0-1 1,0 0-1,-1 0 0,1 0 1,0 1-1,0-1 1,1 0-1,-1 0 0,0-1 1,0 1-1,0 0 0,1 0 1,-1 0-1,0-1 1,1 1-1,-1-1 0,0 1 1,1-1-1,-1 0 0,1 1 1,-1-1-1,2 0 1,38 0 26,-30 0-8,1-2-101,0 1-1,0-2 0,0 0 0,0 0 0,17-8 0,-18 6-13,0 1 0,0 1 1,0-1-1,0 2 0,1 0 0,13-1 0,-23 4 117,-1 0 0,0 0 0,1 0 0,-1 0 0,0 0 0,0 0 0,0 0 0,0 1-1,0-1 1,0 0 0,0 1 0,0-1 0,-1 1 0,1-1 0,-1 1 0,1 0 0,-1-1 0,1 1 0,-1-1 0,0 1-1,0 0 1,0 2 0,0-1 43,1 0-1,-1 0 1,1-1-1,0 1 1,0 0-1,0 0 1,0-1-1,0 1 1,1-1-1,-1 1 0,3 2 1,-1-3-10,1-1-1,-1 0 1,1 0 0,-1 0 0,0 0-1,1 0 1,0-1 0,-1 0-1,1 1 1,-1-2 0,1 1 0,-1 0-1,1-1 1,6-1 0,51-15-1493,-58 16 993,15-5-3312,-5 2-3353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509"/>
    </inkml:context>
    <inkml:brush xml:id="br0">
      <inkml:brushProperty name="width" value="0.025" units="cm"/>
      <inkml:brushProperty name="height" value="0.025" units="cm"/>
    </inkml:brush>
  </inkml:definitions>
  <inkml:trace contextRef="#ctx0" brushRef="#br0">22 202 3523,'-4'-11'4848,"2"4"-4273,-12-50 3877,13 54-4065,1-1 0,-1 1 0,1-1 1,0 1-1,1-1 0,-1 1 0,1-1 0,-1 1 0,1 0 0,0-1 0,0 1 0,0 0 0,1 0 1,-1 0-1,1 0 0,0 0 0,3-5 0,2 2-4,0 0 1,0 0-1,1 0 1,0 1-1,0 0 1,1 0-1,-1 1 0,1 0 1,0 1-1,0 0 1,0 0-1,0 1 1,1 0-1,-1 1 1,1 0-1,17 0 0,-18 1-361,0 0-1,1 1 0,-1 1 1,0-1-1,0 1 0,0 1 1,0-1-1,-1 2 0,1-1 1,-1 1-1,0 0 0,0 1 1,0 0-1,-1 0 0,1 1 1,-1 0-1,9 10 0,-13-14-24,-1 1 0,0-1 0,0 1-1,0 0 1,0-1 0,-1 1 0,1 0-1,-1 0 1,1 0 0,-1 0-1,0 0 1,0 1 0,-1-1 0,1 0-1,-1 0 1,1 1 0,-1-1 0,0 0-1,0 1 1,-1-1 0,1 0-1,-1 0 1,1 1 0,-1-1 0,0 0-1,-2 4 1,-2 2 44,-2 1 0,1-1-1,-1 0 1,-1-1 0,0 0 0,-11 10-1,7-7 23,1 0 0,0 1 0,-9 13 0,17-22-60,1 0 1,0 1-1,1-1 0,-1 0 0,1 1 1,-1-1-1,1 1 0,0-1 0,0 1 1,1 0-1,-1-1 0,1 1 0,-1 0 1,1-1-1,1 1 0,-1 0 0,1 5 1,0-6-19,1 0 1,-1 0-1,0 0 1,1-1-1,0 1 1,0 0 0,0-1-1,0 1 1,0-1-1,0 0 1,0 1-1,1-1 1,-1 0 0,1 0-1,0-1 1,0 1-1,-1-1 1,1 1-1,0-1 1,0 0 0,0 0-1,4 1 1,34 6-2532,-5-8-4036,-11-3-587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8.885"/>
    </inkml:context>
    <inkml:brush xml:id="br0">
      <inkml:brushProperty name="width" value="0.025" units="cm"/>
      <inkml:brushProperty name="height" value="0.025" units="cm"/>
    </inkml:brush>
  </inkml:definitions>
  <inkml:trace contextRef="#ctx0" brushRef="#br0">0 143 12172,'0'0'9171,"13"4"-7618,-1 1-1180,-8-3-261,1 0-1,-1 0 1,1 0-1,0-1 0,0 1 1,0-1-1,0 0 1,0-1-1,0 1 1,0-1-1,1 0 1,-1-1-1,0 1 0,8-3 1,0 0 58,0-2 0,0 0-1,-1 0 1,1-1 0,-1-1 0,18-13 0,-26 17-166,1 0-1,-1-1 1,0 1 0,0-1 0,-1 0 0,1 0-1,-1-1 1,1 1 0,-1-1 0,-1 0 0,1 1 0,-1-1-1,0 0 1,0-1 0,0 1 0,-1 0 0,1-1-1,-1 1 1,0-7 0,-1 11-19,-1 1 1,1-1-1,0 0 0,-1 0 1,1 1-1,-1-1 0,1 0 1,-1 0-1,1 1 0,-1-1 0,0 1 1,1-1-1,-1 1 0,0-1 1,1 1-1,-1-1 0,0 1 1,0-1-1,0 1 0,1 0 1,-1-1-1,0 1 0,0 0 0,0 0 1,0 0-1,1 0 0,-1 0 1,0 0-1,0 0 0,0 0 1,0 0-1,0 0 0,1 0 1,-1 0-1,0 1 0,0-1 0,-1 1 1,-36 10-586,26-3 562,1 0 1,0 1 0,1 0-1,0 1 1,0 0-1,1 1 1,0 0 0,1 0-1,0 0 1,1 1 0,0 1-1,1-1 1,1 1 0,0 0-1,0 0 1,1 1-1,-3 23 1,6-35-25,1 0 0,0-1 1,0 1-1,0-1 0,0 1 0,1-1 0,-1 1 1,0-1-1,1 1 0,-1-1 0,1 1 0,-1-1 1,1 0-1,0 1 0,0-1 0,-1 0 0,1 1 1,0-1-1,0 0 0,0 0 0,0 0 0,0 0 1,1 0-1,-1 0 0,0 0 0,0 0 0,1 0 1,-1-1-1,1 1 0,-1-1 0,0 1 0,1-1 1,-1 1-1,1-1 0,-1 0 0,1 1 0,0-1 1,1 0-1,3 0-434,0 0 0,0 0 1,0-1-1,0 0 0,-1 0 1,1 0-1,0-1 0,0 1 1,5-4-1,24-14-5173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9.248"/>
    </inkml:context>
    <inkml:brush xml:id="br0">
      <inkml:brushProperty name="width" value="0.025" units="cm"/>
      <inkml:brushProperty name="height" value="0.025" units="cm"/>
    </inkml:brush>
  </inkml:definitions>
  <inkml:trace contextRef="#ctx0" brushRef="#br0">157 0 12620,'-8'4'2589,"-67"31"1779,67-30-4034,0 0-1,0 0 1,0 0-1,0 1 1,1 1-1,0-1 1,-10 13-1,17-18-338,-1-1 0,1 1-1,0-1 1,-1 1 0,1-1 0,0 1-1,0-1 1,0 1 0,-1 0 0,1-1-1,0 1 1,0-1 0,0 1 0,0 0-1,0-1 1,0 1 0,0-1 0,0 1 0,0 0-1,1-1 1,-1 1 0,0-1 0,0 1-1,0-1 1,1 1 0,-1-1 0,0 1-1,1-1 1,-1 1 0,0-1 0,1 1-1,-1-1 1,1 1 0,-1-1 0,0 0-1,1 1 1,-1-1 0,1 0 0,-1 1 0,1-1-1,0 0 1,-1 1 0,1-1 0,-1 0-1,1 0 1,-1 0 0,1 0 0,0 0-1,0 0 1,39 7-1056,-28-5 633,-9-2 314,24 5-193,0 1-1,-1 1 0,43 17 0,-68-24 336,0 1 1,0-1 0,0 0-1,0 1 1,0-1-1,0 1 1,0-1 0,0 1-1,0 0 1,0-1 0,0 1-1,-1 0 1,1-1-1,0 1 1,0 0 0,-1 0-1,1 0 1,0 0-1,-1 0 1,1 0 0,-1 0-1,0 0 1,1 0-1,-1 0 1,0 0 0,1 0-1,-1 0 1,0 0 0,0 0-1,0 0 1,0 3-1,-1-2 148,0 0 0,-1 0 0,1 1-1,-1-1 1,1 0 0,-1 0 0,0 0 0,1-1-1,-1 1 1,0 0 0,0-1 0,-1 1-1,-1 0 1,-12 7 1049,0 0 1,-31 10-1,-14-4-121,31-18-1853,29 3 579,0-1-1,0 1 1,1-1-1,-1 1 1,0-1-1,0 0 1,0 1-1,0-1 1,1 0-1,-1 0 1,0 1-1,1-1 1,-1 0-1,1 0 1,-1 0-1,1 0 0,-1 0 1,1 0-1,-1 0 1,1 0-1,0 0 1,0 0-1,-1-2 1,1-15-4651,0-2-1804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09.593"/>
    </inkml:context>
    <inkml:brush xml:id="br0">
      <inkml:brushProperty name="width" value="0.025" units="cm"/>
      <inkml:brushProperty name="height" value="0.025" units="cm"/>
    </inkml:brush>
  </inkml:definitions>
  <inkml:trace contextRef="#ctx0" brushRef="#br0">139 0 4324,'0'0'15588,"-11"1"-14312,2 0-1184,0 1 0,0 0 0,0 0 0,1 1 0,-1 0 0,-13 7-1,18-8-67,1-1-1,0 1 0,0 0 0,0 0 1,0 0-1,0 0 0,0 1 0,0-1 1,1 1-1,-1 0 0,1 0 0,0 0 1,0 0-1,0 0 0,0 0 0,1 0 1,-1 1-1,1-1 0,0 1 0,-1-1 0,2 1 1,-1 0-1,0 4 0,1-7-24,0 0-1,1 0 1,-1 1-1,0-1 1,1 0-1,-1 0 1,1 0-1,-1 0 1,1 0-1,0-1 1,-1 1-1,1 0 1,0 0-1,0 0 1,-1 0-1,1-1 1,0 1-1,0 0 1,0-1-1,0 1 1,0-1-1,0 1 1,0-1-1,0 1 1,0-1-1,0 0 1,0 0-1,2 1 1,42 5-483,-26-4 98,-1 1 42,-3-1 192,-1 1 1,1 0-1,-1 0 0,0 2 1,17 7-1,-31-12 172,1 0 1,0 0-1,0 1 1,-1-1-1,1 0 1,0 1-1,-1-1 1,1 1-1,0-1 1,-1 0-1,1 1 1,-1 0-1,1-1 1,-1 1-1,1-1 1,-1 1-1,1 0 1,-1-1-1,0 1 1,1 0-1,-1-1 1,0 1-1,0 0 1,1 0-1,-1-1 0,0 1 1,0 0-1,0 0 1,0-1-1,0 1 1,0 0-1,0 1 1,-1 0 138,0 0-1,0-1 1,0 1 0,-1-1-1,1 1 1,0-1 0,-1 1-1,1-1 1,-1 1 0,1-1-1,-1 0 1,-2 1 0,-49 24 2392,41-22-2413,-1 0 0,1-1 0,-21 3-1,2-7-2412,24-2-1862,2-5-2510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0.785"/>
    </inkml:context>
    <inkml:brush xml:id="br0">
      <inkml:brushProperty name="width" value="0.025" units="cm"/>
      <inkml:brushProperty name="height" value="0.025" units="cm"/>
    </inkml:brush>
  </inkml:definitions>
  <inkml:trace contextRef="#ctx0" brushRef="#br0">183 93 11819,'0'0'2200,"-9"-5"-5169,1-1 3278,5 3-29,-1 1 0,1 0 0,0 0 0,-1 0 0,1 0 0,-1 0 1,1 1-1,-9-2 0,12 3 63,-1-1 0,1 1 0,-1 0 0,1 0 0,-1 0 0,1 0 0,-1-1 1,1 1-1,-1 0 0,1 0 0,-1-1 0,1 1 0,-1 0 0,1-1 0,0 1 0,-1-1 0,1 1 0,0 0 1,-1-1-1,1 1 0,0-1 0,-1 1 0,1-1 0,0 1 0,0-1 0,0 1 0,-1-2 0,-4-6 3252,-18 4-2810,23 4-764,0 0 0,-1 0 0,1 0 0,0 0 0,-1 0 0,1 0 0,-1 0 0,1 0 0,0 0 0,0 0 0,-1 0 0,1-1-1,0 1 1,-1 0 0,1 0 0,0 0 0,0-1 0,-1 1 0,1 0 0,0 0 0,0-1 0,-1 1 0,1 0 0,0-1 0,0 1 0,0 0 0,0 0-1,-1-1 1,1 1 0,0 0 0,0-1 0,0 1 0,0 0 0,0-1 0,0 1 0,0 0 0,0-1 0,0 1 0,0-1 0,0 1 0,0 0-1,0-1 1,0 1 0,0 0 0,0-1 0,1 1 0,6-21 573,-4 14-453,-3 6-189,-7 22-21,-8 3 48,-35 63 322,47-80-256,-1 1 1,2 0 0,-1 0-1,1 0 1,0 0 0,1 0 0,0 0-1,0 0 1,1 15 0,1-21-40,0-1 1,-1 0 0,1 0 0,0 1-1,0-1 1,0 0 0,0 0 0,0 0 0,0 0-1,1 0 1,-1 0 0,0-1 0,0 1-1,1 0 1,-1 0 0,0-1 0,1 1-1,-1-1 1,1 1 0,-1-1 0,0 0 0,1 0-1,-1 1 1,1-1 0,-1 0 0,1 0-1,-1-1 1,2 1 0,49-2 74,-50 2-75,1-1 0,1 0 1,-1 0 0,0 0 0,0 0-1,0-1 1,-1 1 0,1-1 0,0 0 0,-1 0-1,1 0 1,-1 0 0,1 0 0,-1-1-1,0 1 1,0-1 0,0 1 0,0-1 0,-1 0-1,1 0 1,-1 0 0,1 1 0,-1-2-1,1-4 1,1-1 7,0-1-1,-1 1 0,0 0 1,-1-1-1,1 0 0,-2-17 1,-1 24-12,0 0 0,0 0 0,0 1 0,-1-1 0,0 0 0,1 1 0,-1 0 0,0-1 0,0 1 0,0 0 1,0 0-1,0 0 0,-1 0 0,1 0 0,-1 0 0,1 1 0,-1-1 0,1 1 0,-4-1 0,-3-4-279,14 5-470,181-17 646,-185 20 97,-1 1 1,1-1-1,-1 0 0,0 1 1,0-1-1,0 1 0,0-1 1,0 1-1,0-1 0,-1 0 1,1 1-1,-1-1 0,1 0 1,-1 1-1,-2 2 0,0-1 8,0 0-1,0 0 0,0 0 1,1 0-1,0 0 1,-1 0-1,1 1 0,0-1 1,1 1-1,-1-1 0,1 1 1,0 0-1,0-1 1,1 1-1,-1 0 0,1 0 1,0 0-1,1 6 0,-1-10 2,1-1-1,-1 1 1,0 0-1,1 0 0,-1 0 1,1 0-1,-1 0 0,1-1 1,0 1-1,-1 0 1,1 0-1,0-1 0,-1 1 1,1-1-1,0 1 0,0 0 1,-1-1-1,1 1 1,0-1-1,0 0 0,0 1 1,0-1-1,0 0 0,0 1 1,0-1-1,0 0 1,0 0-1,0 0 0,-1 0 1,1 0-1,0 0 0,0 0 1,0 0-1,0 0 1,0-1-1,0 1 0,0 0 1,2-1-1,-1 0 19,1 1 0,0-1 0,0 0 0,0 0 0,0 0 0,-1-1 0,1 1 0,-1-1 0,1 1 0,-1-1 0,1 0 0,1-2 0,1-2-48,-1 0-1,1-1 1,-2 1-1,1-1 1,-1 0-1,0 0 1,0 0-1,-1-1 1,0 1-1,0-1 1,-1 1-1,0-1 1,0 1-1,-1-1 1,0 0-1,0 1 1,-2-12-1,1 18-26,-3-1-91,-2 2-4,5 0 334,1-5-3526,0 0-5077,0-3-4257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028"/>
    </inkml:context>
    <inkml:brush xml:id="br0">
      <inkml:brushProperty name="width" value="0.025" units="cm"/>
      <inkml:brushProperty name="height" value="0.025" units="cm"/>
    </inkml:brush>
  </inkml:definitions>
  <inkml:trace contextRef="#ctx0" brushRef="#br0">71 201 8008,'-3'-12'2120,"-5"-14"9970,2 24-7502,-3 17-4574,1 2 182,2-6-96,1 0 1,0 0-1,1 0 0,0 1 0,0-1 0,2 1 0,-1 0 0,1 0 0,1 0 0,0 16 0,2-28-79,-1 0 1,0 1-1,1-1 0,-1 1 0,1-1 0,-1 1 0,1-1 0,-1 0 0,0 1 1,1-1-1,0 0 0,-1 0 0,1 1 0,-1-1 0,1 0 0,-1 0 1,1 0-1,-1 0 0,1 0 0,0 0 0,-1 1 0,1-1 0,-1-1 1,1 1-1,-1 0 0,1 0 0,0 0 0,-1 0 0,1 0 0,-1 0 1,1-1-1,-1 1 0,1 0 0,0-1 0,21-8 430,-8-1-396,-1 0 0,-1-1 1,0-1-1,-1 0 0,0-1 1,0 0-1,-2 0 0,0-1 1,0 0-1,11-29 0,-17 37-101,0 0 0,-1-1 0,0 1 0,-1-1 0,0 1 0,0-1 0,1-13 0,-23 53-429,15-21 464,1 1 0,0 0 1,1 0-1,0 1 0,1-1 1,1 1-1,0-1 0,1 1 1,0 22-1,1-35 13,0 0 0,0 0 0,1 0 0,-1 0 0,0 0 0,0 0 0,1 0 0,-1 0 0,1 0 0,-1 0 0,1 0 0,-1 0 0,1 0 0,-1 0 0,1 0 0,0-1 0,-1 1 0,1 0 0,0 0 0,0-1 0,0 1 1,0-1-1,-1 1 0,1 0 0,0-1 0,0 0 0,0 1 0,0-1 0,0 0 0,0 1 0,0-1 0,0 0 0,0 0 0,1 0 0,-1 0 0,0 0 0,0 0 0,0 0 0,0 0 0,0 0 0,0-1 0,0 1 0,0 0 0,0-1 0,0 1 0,0-1 0,0 1 0,0-1 0,-1 1 0,1-1 0,1-1 0,5-1 13,-1-1 0,0 0-1,0 0 1,-1 0 0,1-1 0,5-6-1,-1-1 11,0 2-84,-1-1 0,0 0-1,-1-1 1,-1 0 0,0 0 0,6-14 0,-17 37-27,-1 3-54,1-1-1,0 1 0,1-1 1,0 1-1,-1 17 1,5-31 151,1 0 1,-1 0 0,0-1 0,0 1-1,1-1 1,-1 1 0,0-1 0,0 0-1,0 1 1,0-1 0,0 0 0,0 0-1,0 1 1,0-1 0,0 0 0,0 0-1,0 0 1,-1 0 0,2-2 0,0-3 76,-1-1 0,1 1 1,-1 0-1,-1 0 0,1-11 1,-2 11-77,1 1 1,1 0-1,-1 0 1,1 0-1,0 0 0,0 0 1,0 0-1,1 1 1,-1-1-1,4-7 1,-3 8-20,0 0 0,0 0 0,1-1 1,-1 2-1,1-1 0,0 0 0,0 0 1,0 1-1,1 0 0,-1-1 0,1 1 0,0 0 1,0 1-1,0-1 0,0 1 0,0 0 0,0 0 1,1 0-1,-1 0 0,1 1 0,6-2 0,-9 4 3,0 0-1,-1 0 1,1 0-1,-1 1 1,1-1-1,-1 0 0,1 1 1,-1-1-1,0 1 1,0-1-1,1 1 1,-1-1-1,0 1 0,0 0 1,-1 0-1,1-1 1,0 1-1,-1 0 1,1 0-1,-1 0 0,1 0 1,-1 0-1,0 0 1,0 0-1,0 3 1,4 57-75,-3-44 255,2-32 214,1-35 208,-6-94-2702,8 144-3863,19 8 793,-7-2-175,4-1-4639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359"/>
    </inkml:context>
    <inkml:brush xml:id="br0">
      <inkml:brushProperty name="width" value="0.025" units="cm"/>
      <inkml:brushProperty name="height" value="0.025" units="cm"/>
    </inkml:brush>
  </inkml:definitions>
  <inkml:trace contextRef="#ctx0" brushRef="#br0">168 0 8648,'0'0'16143,"-10"2"-15849,2 1-285,1-1 0,-1 1 0,1 0 0,-1 1 1,1 0-1,0 0 0,1 1 0,-1-1 0,1 1 0,0 1 0,0-1 0,0 1 0,1 0 1,0 0-1,0 1 0,-6 11 0,9-14-21,-29 53 133,30-54-102,-1 0 0,1 1 0,0-1 0,0 1 0,0-1 0,0 1-1,1-1 1,-1 1 0,1-1 0,0 1 0,0 0 0,0-1-1,1 1 1,-1-1 0,2 4 0,-1-5-43,0-1 0,0 0 0,0 0 1,0 0-1,0 1 0,1-2 0,-1 1 0,0 0 0,1 0 1,-1 0-1,1 0 0,-1-1 0,1 1 0,-1-1 0,1 1 1,-1-1-1,1 0 0,-1 1 0,1-1 0,0 0 0,-1 0 1,3 0-1,37-3-2813,-36 2 1766,1-1 0,-1 0 0,0 0-1,0 0 1,0 0 0,0-1 0,0 0 0,6-5-1,13-10-6268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2.844"/>
    </inkml:context>
    <inkml:brush xml:id="br0">
      <inkml:brushProperty name="width" value="0.025" units="cm"/>
      <inkml:brushProperty name="height" value="0.025" units="cm"/>
    </inkml:brush>
  </inkml:definitions>
  <inkml:trace contextRef="#ctx0" brushRef="#br0">20 128 12172,'0'0'6523,"-4"8"-4142,-11 26-977,15-33-1367,0 0-1,0-1 1,-1 1 0,1-1 0,0 1 0,0 0-1,0-1 1,0 1 0,0 0 0,0-1-1,0 1 1,1-1 0,-1 1 0,0 0 0,0-1-1,0 1 1,1-1 0,-1 1 0,0-1-1,0 1 1,1-1 0,-1 1 0,1-1-1,-1 1 1,0-1 0,1 1 0,-1-1 0,1 1-1,-1-1 1,1 0 0,-1 1 0,1-1-1,-1 0 1,1 0 0,0 1 0,-1-1 0,1 0-1,-1 0 1,1 0 0,0 0 0,-1 1-1,1-1 1,0 0 0,-1 0 0,2-1-1,33 3 749,-29-3-506,5 0-149,1-1 0,-1-1 1,1 0-1,-1 0 1,0-1-1,0-1 0,-1 0 1,1 0-1,-1-1 1,0 0-1,-1-1 0,0 0 1,0-1-1,0 0 1,-1 0-1,0-1 0,0 0 1,-1 0-1,0-1 1,6-11-1,-12 19-124,0 0 1,0 0-1,-1 1 0,1-1 1,0 0-1,-1 0 0,1 0 1,-1 0-1,1 0 0,-1 0 0,0 0 1,0 0-1,0 0 0,0 0 1,0 0-1,-1 0 0,1 0 1,-1-2-1,0 3-19,0 0 0,1 0 0,-1 0 0,0 0-1,0 1 1,0-1 0,0 0 0,1 1 0,-1-1 0,0 0 0,0 1 0,0-1 0,0 1 0,-1 0 0,1-1 0,0 1-1,0 0 1,0-1 0,0 1 0,0 0 0,0 0 0,-3 0 0,-1 1-37,0-1 0,0 1 0,-1 0 0,1 0-1,0 1 1,0 0 0,0 0 0,0 0 0,1 0 0,-1 1 0,1-1-1,-7 6 1,1 1 20,0 1 1,0 1-1,1 0 0,-13 21 0,18-28 26,1 1 1,1 0-1,-1 0 1,1 0-1,0 1 1,0-1-1,0 1 0,1-1 1,-1 1-1,1-1 1,1 1-1,-1 0 1,1-1-1,1 10 0,-1-14 8,1 0 0,0 0-1,-1 0 1,1 0 0,0 0-1,0 0 1,0-1 0,0 1-1,0 0 1,0 0-1,0-1 1,0 1 0,0 0-1,0-1 1,0 1 0,0-1-1,0 0 1,0 1 0,0-1-1,1 0 1,-1 0-1,0 0 1,0 0 0,0 0-1,1 0 1,-1 0 0,0 0-1,2 0 1,37-6 141,-28 1-118,0 0 0,0-1 0,21-14 0,-25 14-38,-1 1 1,1 0-1,0 1 0,0 0 0,1 0 1,-1 1-1,1 0 0,-1 0 0,18-2 0,-25 6-8,0 1 0,0-1-1,-1 1 1,1-1-1,-1 1 1,1-1 0,-1 1-1,0 0 1,1-1-1,-1 1 1,0 0 0,0-1-1,0 1 1,0 0-1,-1-1 1,1 2 0,-1 1 7,0 71 428,1-74-398,1 0 0,-1 0 0,1 0 0,0 0 0,-1 0 0,1 0 0,0-1 0,0 1 0,0 0 0,0 0 0,0-1 0,0 1 0,0 0 0,0-1 0,0 1 0,0-1 0,0 1-1,0-1 1,0 0 0,0 1 0,0-1 0,1 0 0,-1 0 0,0 0 0,0 0 0,0 0 0,1 0 0,-1 0 0,0 0 0,0 0 0,0 0 0,0-1 0,2 0 0,43-8 252,-5-16-193,-36 21-342,1 0 0,0 1 0,-1-1-1,1 1 1,0 0 0,0 1 0,9-3-1,-15 5 205,0 1 0,1-1-1,-1 1 1,0 0-1,0-1 1,1 1 0,-1-1-1,0 1 1,0 0 0,0-1-1,0 1 1,0 0-1,0-1 1,0 1 0,0 0-1,0-1 1,0 1 0,0 0-1,-1-1 1,1 1-1,0 0 1,0-1 0,-1 1-1,1-1 1,0 1 0,-1 0-1,0 0 1,-8 21-1920,3-11-1281,4-4-1719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4.718"/>
    </inkml:context>
    <inkml:brush xml:id="br0">
      <inkml:brushProperty name="width" value="0.025" units="cm"/>
      <inkml:brushProperty name="height" value="0.025" units="cm"/>
    </inkml:brush>
  </inkml:definitions>
  <inkml:trace contextRef="#ctx0" brushRef="#br0">164 266 9513,'-47'-9'9934,"32"8"-8945,0 1 0,1 0 0,-16 3 0,27-2-974,1 0 0,0 0 0,-1 1 0,1-1 0,0 1 0,0-1 0,0 1 0,0-1 0,0 1 0,0 0 0,0 0 0,1 0 0,-1 0 0,1 1 0,-1-1 0,-1 4 0,2-5 0,0 1 0,0 0 0,0-1 0,1 1 0,-1 0 0,0 0 0,1 0 0,-1 0 0,1-1 0,0 1 0,-1 0 0,1 0 0,0 0 0,0 0 0,0 0 0,0 0 0,1 0 0,-1 0 0,1 0 0,-1 0 0,1-1-1,-1 1 1,2 2 0,0-3-8,-1 0 0,0 0 0,1 0 0,-1 0 0,1 0 0,-1-1 0,1 1 0,-1-1 0,1 1 0,-1-1 0,1 0 0,0 1 0,-1-1 0,1 0 0,-1 0 0,1 0 0,0 0-1,-1-1 1,1 1 0,-1 0 0,1-1 0,1 0 0,36-14 154,-30 9-183,1-1-1,-1-1 1,0 0 0,-1 0 0,0 0 0,0-1 0,-1-1 0,0 1 0,-1-1 0,0 0-1,0-1 1,-1 1 0,7-22 0,-19 56-20,1 0 1,1 0-1,1 1 1,-1 29-1,5-53 58,0 0-1,0 0 1,0 0 0,0 0-1,0 0 1,0 0 0,0 0 0,0 0-1,1 0 1,-1 0 0,0 0 0,1 0-1,-1 0 1,1 0 0,-1 0-1,1 0 1,-1-1 0,1 1 0,0 0-1,-1 0 1,1 0 0,0-1-1,0 1 1,0 0 0,-1-1 0,1 1-1,2 0 1,-1-1 73,0 1 0,0-1-1,0 0 1,0 1 0,0-1-1,0 0 1,0 0 0,1-1 0,-1 1-1,0 0 1,0-1 0,3-1-1,2 0 157,0-1-1,0 0 1,0 0-1,0-1 1,-1 0-1,11-9 0,-10 7-209,-1 0 0,0-1 0,0 1 0,0-1 0,-1-1 1,0 1-1,0-1 0,-1 0 0,0 0 0,-1 0 0,0-1 0,0 1 0,0-1 0,-1 0 0,2-17 0,-25 55-905,17-21 868,0 0-1,1 0 1,0 1 0,1-1 0,-1 1 0,2 0 0,-1-1 0,1 1-1,1 14 1,0-22 17,0-1 0,1 1 0,-1-1 0,1 1 0,-1-1 0,0 1 0,1-1 0,0 1 0,-1-1 0,1 1 0,-1-1 0,1 1 0,-1-1 0,1 0 0,0 1 0,-1-1 0,1 0 0,0 0 0,0 0 0,-1 1 0,1-1 0,0 0 0,-1 0 0,1 0 0,0 0 0,-1 0 0,1 0 0,0 0 0,0-1 0,-1 1 0,1 0 0,0 0 0,-1 0 0,1-1 0,0 1 0,-1 0 0,1-1 0,1 0 0,24-14 409,-13 3-476,-1-2-1,0 0 0,-1 0 1,-1-1-1,0 0 1,9-22-1,-22 52-488,1 0 1,0-1-1,1 29 1,0-42 561,1-1 0,0 1 0,0 0 0,0 0 1,0 0-1,0 0 0,0-1 0,0 1 0,0 0 0,0 0 1,0 0-1,0 0 0,0 0 0,1-1 0,-1 1 0,0 0 0,1 0 1,-1-1-1,0 1 0,1 0 0,-1 0 0,1-1 0,0 1 0,-1 0 1,1-1-1,-1 1 0,1-1 0,0 1 0,-1-1 0,1 1 0,0-1 1,0 1-1,-1-1 0,1 0 0,0 1 0,0-1 0,0 0 0,-1 0 1,1 0-1,0 1 0,0-1 0,0 0 0,0 0 0,0 0 0,-1 0 1,1-1-1,0 1 0,0 0 0,0 0 0,0 0 0,-1-1 0,1 1 1,0 0-1,0-1 0,-1 1 0,1-1 0,0 1 0,0-1 1,-1 1-1,2-2 0,5-2 153,0-1-1,0-1 1,0 1 0,0-1 0,5-7 0,17-19 81,30-48 0,-49 66-286,-1-1 0,-1 1 0,-1-2 0,0 1 0,-1-1 0,6-22 0,-14 30-974,-7 13 665,-8 15 239,-1 16 255,1 0 0,2 1 0,2 1 0,1 0 0,2 1 0,-6 45 0,14-63 59,0 0 0,2-1 0,3 30 0,-1-28-753,-1 0-1,-3 31 1,2-53 535,0 1 1,0-1-1,0 0 0,0 1 0,0-1 0,0 0 0,0 1 1,0-1-1,0 0 0,0 1 0,0-1 0,-1 0 0,1 1 1,0-1-1,0 0 0,0 0 0,0 1 0,-1-1 0,1 0 1,0 0-1,0 1 0,-1-1 0,1 0 0,0 0 0,-1 0 0,1 1 1,0-1-1,0 0 0,-1 0 0,1 0 0,0 0 0,-1 0 1,1 0-1,0 0 0,-1 0 0,1 0 0,0 0 0,-1 0 1,1 0-1,0 0 0,-1 0 0,1 0 0,0 0 0,-1 0 1,1 0-1,0 0 0,-1 0 0,1 0 0,0-1 0,0 1 0,-1 0 1,1 0-1,0 0 0,0-1 0,-1 1 0,1 0 0,0 0 1,0-1-1,-1 1 0,1 0 0,0 0 0,0-1 0,0 1 1,0 0-1,0-1 0,-1 1 0,-14-21-135,11 5 156,0 1 1,1-1 0,1 0-1,0 0 1,1 0 0,1 0-1,0-1 1,5-25-1,-4 39 38,1-1-1,-1 0 0,1 1 1,0-1-1,0 1 1,0-1-1,0 1 0,1 0 1,0 0-1,-1 0 0,1 0 1,4-2-1,45-33-462,-24 19-810,-14 7-1836,0 0 0,-1-1 0,20-25 1,-11 5-4602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5.443"/>
    </inkml:context>
    <inkml:brush xml:id="br0">
      <inkml:brushProperty name="width" value="0.025" units="cm"/>
      <inkml:brushProperty name="height" value="0.025" units="cm"/>
    </inkml:brush>
  </inkml:definitions>
  <inkml:trace contextRef="#ctx0" brushRef="#br0">96 0 6502,'0'0'2483,"-3"14"-279,-10 37 132,3 0-1,2 1 1,3 0-1,1 0 1,7 92 0,-3-142-2263,0 0 1,1 0 0,-1 0 0,1 0 0,-1-1 0,1 1 0,0 0 0,0 0 0,0-1-1,0 1 1,0-1 0,0 1 0,0-1 0,2 2 0,4-3 221,-2-16-978,-5 3 258,0-1 0,-1 1 0,-1 0 0,0-1 0,-1 1 0,-8-23 0,7 25 571,0 0-1,-1 1 1,0-1-1,-1 1 1,-1 0-1,1 0 1,-2 1-1,-8-9 1,16 17 387,0 3-466,0 0 0,0-1 0,0 1 0,1 0 0,-1 0 0,1 0 0,-1-1 0,1 1 0,0 0 0,-1-1 0,1 1 0,2 2 0,1 0-58,0-1 1,0 0 0,1 1-1,-1-1 1,1-1 0,0 1-1,0-1 1,-1 0-1,2 0 1,-1 0 0,0-1-1,0 1 1,1-1 0,-1-1-1,0 1 1,1-1 0,-1 0-1,1 0 1,-1 0 0,0-1-1,8-1 1,-3 0-246,0 0 0,0-1 1,-1 0-1,1-1 0,0 0 0,-1 0 1,0-1-1,0 0 0,0-1 0,9-8 1,-6 4-81,-9 8 286,0 0 0,0 0 0,0 0 0,0-1 1,0 0-1,-1 1 0,1-1 0,-1 0 0,0 0 0,1 0 0,-2-1 0,1 1 0,0 0 0,-1-1 0,1 1 0,-1-1 0,1-5 1,-3 9 96,-1-1 0,1 1 0,0 0 0,-1 0 0,1 0 0,-1 1 1,1-1-1,0 0 0,-1 0 0,1 1 0,0-1 0,-1 1 1,1-1-1,0 1 0,0 0 0,-1-1 0,1 1 0,-2 1 0,-2 4 3,0-1-1,0 1 1,0 0-1,1 0 1,0 0-1,0 1 1,1-1-1,-4 10 1,-19 58 543,24-66-490,0-3 12,0 1 1,1 0 0,0 0 0,0 0-1,0 0 1,1 0 0,0 1 0,0-1-1,1 0 1,0 0 0,2 11 0,-2-16-89,-1 1 0,1-1 0,-1 0 1,1 0-1,-1 0 0,1 0 0,0 0 1,0 0-1,0 0 0,-1 0 1,1 0-1,0 0 0,0 0 0,0 0 1,1-1-1,-1 1 0,0 0 0,0-1 1,0 1-1,0-1 0,1 1 0,0 0 1,1-1 30,0 0 1,0 0-1,0-1 0,-1 1 1,1-1-1,0 1 0,-1-1 1,1 0-1,0 0 1,-1 0-1,1 0 0,-1 0 1,0-1-1,5-2 0,9-8-237,-1-1-1,0 0 0,-1-1 1,-1 0-1,0-1 0,-1 0 0,0-1 1,-2-1-1,0 1 0,0-2 1,7-20-1,-17 37-160,-2 3 281,0 1 0,0 0 0,0-1 0,1 1 0,-1 0 0,1 0 0,0 0 0,0 1 0,0-1 0,-1 4 0,-1 0 14,-4 8 151,1 0 0,1 0 0,0 1 0,1 0 0,0 0 1,1 0-1,-1 24 0,4-39-119,0-1 0,0 1-1,0 0 1,0-1 0,1 1 0,-1-1 0,0 1 0,0 0 0,0-1-1,0 1 1,1-1 0,-1 1 0,0-1 0,1 1 0,-1-1 0,0 1-1,1-1 1,-1 1 0,0-1 0,1 1 0,-1-1 0,1 0 0,-1 1-1,1-1 1,-1 0 0,1 1 0,-1-1 0,1 0 0,0 0 0,-1 1-1,2-1 1,23-2 263,-20 1-619,-1 0 1,1-1 0,-1 0-1,0 1 1,1-2 0,-1 1-1,0 0 1,-1-1-1,6-4 1,2-10-3901,-1-2-2328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142"/>
    </inkml:context>
    <inkml:brush xml:id="br0">
      <inkml:brushProperty name="width" value="0.025" units="cm"/>
      <inkml:brushProperty name="height" value="0.025" units="cm"/>
    </inkml:brush>
  </inkml:definitions>
  <inkml:trace contextRef="#ctx0" brushRef="#br0">78 86 11531,'0'0'7276,"2"-9"-4911,2-4-1480,1-9 7,-3-4 3230,-3 26-4097,0 0-1,0 0 1,0 0-1,-1 1 1,1-1-1,0 0 1,0 1-1,0-1 1,0 1 0,0-1-1,1 1 1,-1-1-1,0 1 1,0 0-1,0-1 1,0 1-1,1 0 1,-1 0 0,-1 1-1,-1 1-45,1-1 14,-1 0-1,1 1 1,0-1 0,0 1-1,0 0 1,0-1-1,1 1 1,-1 0-1,1 0 1,-1 0 0,1 0-1,-1 4 1,44-5-634,-16-4 241,-23 1 343,1 0 0,0 1 0,0 0 0,-1 0 0,1 0 0,0 0 0,-1 1 0,5 0 0,-7 0 30,1-1 0,-1 1-1,0 0 1,0 0 0,1 0-1,-1 0 1,0 0 0,0 0-1,0 0 1,0 0 0,0 0-1,0 0 1,-1 1 0,1-1-1,0 0 1,-1 1 0,1-1-1,0 0 1,-1 1 0,0-1-1,1 1 1,-1-1 0,0 1-1,0 2 1,5 42 44,-1 0 1,-3 1-1,-8 71 0,6-104 94,-1 0-1,0 0 1,-2 0-1,-6 19 1,9-30-86,0-1 1,0 1-1,0 0 1,-1 0 0,1-1-1,-1 1 1,0-1 0,1 1-1,-1-1 1,0 0-1,-1 0 1,1 1 0,0-2-1,-1 1 1,1 0-1,-1 0 1,1-1 0,-1 1-1,0-1 1,0 0-1,0 0 1,1 0 0,-1 0-1,0-1 1,0 1-1,-5 0 1,4-1-34,1 0 0,0 1 0,-1-1 0,1-1 0,0 1 0,-1 0 0,1-1 1,0 0-1,0 1 0,-1-1 0,1-1 0,0 1 0,0 0 0,0-1 0,0 0 0,0 1 0,1-1 0,-1 0 0,0 0 0,1-1 0,-1 1 0,1-1 0,0 1 0,0-1 0,0 0 1,0 1-1,1-1 0,-1 0 0,1 0 0,-1 0 0,1 0 0,0-1 0,0 1 0,1 0 0,-1 0 0,1-1 0,-1 1 0,1-1 0,0 1 0,0 0 0,1-1 0,0-5 0,1 2-15,0 1 1,0 0-1,0 0 0,1-1 0,0 1 0,0 1 0,0-1 0,1 0 0,0 1 0,0 0 0,0 0 0,1 0 0,5-4 0,71-57-179,-80 65 202,71-47 32,32-24 72,-92 63-90,-1 0-1,0-1 0,-1-1 1,-1 0-1,1 0 0,8-15 1,-17 25-3,0-1-1,0 1 1,0 0 0,0 0 0,-1-1-1,1 1 1,0-1 0,-1 1 0,0-1-1,1 1 1,-1-1 0,0 1 0,0-1-1,1 1 1,-1-1 0,0 1 0,-1-1-1,1 1 1,0-1 0,-1-2 0,0 3-11,1 0 0,-1 0 0,0 1 0,0-1 0,0 0 1,1 0-1,-1 1 0,0-1 0,0 0 0,0 1 1,0-1-1,0 1 0,-1-1 0,1 1 0,0 0 0,0-1 1,0 1-1,0 0 0,0 0 0,-3 0 0,-1-1-14,0 1-1,0 1 0,0-1 1,0 1-1,0 0 0,0 0 1,0 0-1,1 1 0,-1 0 1,0 0-1,-6 3 0,2 2 11,1-1-1,0 1 1,0 0-1,0 1 1,1 0-1,-8 10 1,12-14-1,0 0-1,1 0 1,0 0-1,-1 1 1,2-1 0,-1 0-1,0 1 1,1-1-1,0 1 1,0-1 0,0 1-1,0 0 1,1-1 0,0 1-1,0 0 1,1 7-1,0-10-82,0 0-1,0-1 0,0 1 0,0-1 0,0 1 0,0-1 0,1 0 1,-1 1-1,1-1 0,-1 0 0,0 0 0,1 0 0,0 0 1,-1 0-1,1 0 0,0-1 0,-1 1 0,1 0 0,0-1 0,0 1 1,0-1-1,-1 0 0,1 0 0,0 1 0,0-1 0,2-1 1,54 0-7804,-57 1 7276,27-4-7696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5.774"/>
    </inkml:context>
    <inkml:brush xml:id="br0">
      <inkml:brushProperty name="width" value="0.025" units="cm"/>
      <inkml:brushProperty name="height" value="0.025" units="cm"/>
    </inkml:brush>
  </inkml:definitions>
  <inkml:trace contextRef="#ctx0" brushRef="#br0">0 0 12460,'0'0'8776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6.877"/>
    </inkml:context>
    <inkml:brush xml:id="br0">
      <inkml:brushProperty name="width" value="0.025" units="cm"/>
      <inkml:brushProperty name="height" value="0.025" units="cm"/>
    </inkml:brush>
  </inkml:definitions>
  <inkml:trace contextRef="#ctx0" brushRef="#br0">99 0 13325,'0'0'7858,"-4"9"-7116,-58 182 2902,53-155-2769,1-1-1,2 1 1,-3 64-1,9-98-853,0 0 0,0 0 0,0 1-1,0-1 1,0 0 0,0 0 0,1 1-1,-1-1 1,1 0 0,0 0 0,-1 0-1,1 0 1,0 0 0,0 0 0,0 0-1,0 0 1,1 0 0,-1 0 0,0-1-1,1 1 1,-1-1 0,1 1 0,2 1-1,-1-2-7,1 1-1,0-1 0,0 0 0,-1-1 0,1 1 1,0-1-1,0 1 0,0-1 0,0 0 0,-1-1 1,1 1-1,7-2 0,-4 0-12,0 0 0,-1 0 0,1-1 0,-1 0 0,1 0 0,-1 0 0,0-1 0,0 0 1,-1 0-1,1 0 0,5-7 0,4-4-164,0-1 0,16-23 0,-29 35 143,0 1 0,0 0 1,0-1-1,-1 1 0,1-1 0,-1 1 0,0-1 0,0 0 1,1-7-1,-21 28-171,15-9 203,1 1 0,0 0 0,0-1 0,1 1 1,0 0-1,0 0 0,1 0 0,1 0 1,0 13-1,0-22-9,0 1 1,0-1 0,0 1-1,0-1 1,0 1-1,0 0 1,0-1-1,0 1 1,0-1 0,1 1-1,-1-1 1,0 1-1,0-1 1,1 1 0,-1-1-1,0 1 1,1-1-1,-1 1 1,1-1 0,-1 1-1,1-1 1,-1 0-1,0 1 1,1-1 0,-1 0-1,1 1 1,0-1-1,-1 0 1,1 0 0,0 1-1,23-2 71,21-16 35,-28 5-76,0-1-1,27-27 0,-37 34-41,-1-1 0,0 1 0,-1-1 0,0-1 1,0 1-1,0-1 0,-1 0 0,0 0 0,4-11 0,-8 19 4,0 0 0,0 0-1,0 0 1,0-1 0,0 1 0,0 0 0,0 0-1,1 0 1,-1 0 0,0 0 0,0 0 0,0 0-1,0 0 1,0-1 0,0 1 0,0 0-1,0 0 1,0 0 0,0 0 0,0 0 0,0-1-1,0 1 1,0 0 0,0 0 0,0 0 0,0 0-1,0 0 1,0 0 0,0-1 0,0 1 0,0 0-1,0 0 1,0 0 0,0 0 0,0 0 0,0-1-1,0 1 1,0 0 0,0 0 0,0 0 0,0 0-1,0 0 1,0 0 0,-1 0 0,1-1 0,0 1-1,0 0 1,0 0 0,0 0 0,0 0 0,0 0-1,0 0 1,-1 0 0,1 0 0,0 0-1,0 0 1,0 0 0,0 0 0,0 0 0,-1 0-1,1 0 1,0 0 0,0 0 0,0 0 0,0 0-1,0 0 1,-1 0 0,-10 10-110,-10 19 93,19-25 5,-1 0 83,0 1-1,1 0 1,0 0 0,0 0-1,0 0 1,0 0 0,1 1 0,0-1-1,0 0 1,0 1 0,1 8-1,1-13-58,-1-1 0,1 1-1,0-1 1,0 1 0,-1-1-1,1 1 1,0-1 0,0 0-1,0 1 1,-1-1 0,1 0-1,0 0 1,0 0 0,0 0-1,0 0 1,0 0 0,0 0-1,-1 0 1,1 0 0,0 0-1,0 0 1,0 0-1,0 0 1,0-1 0,0 1-1,-1 0 1,1-1 0,1 0-1,25-9-3,-17 4-390,1-2 1,-1 1-1,0-1 0,-1-1 0,0 1 1,0-2-1,9-12 0,-27 87 15,5-50 468,2 1-1,0-1 1,0 1 0,1 0 0,1 0 0,1-1 0,0 1 0,1 0-1,1-1 1,1 1 0,0-1 0,12 29 0,-13-35-12,0-1-1,-1 1 1,0 0 0,0-1 0,-1 1-1,0 0 1,0 16 0,-4-24-2,1 0 0,0 0 0,-1-1 1,0 1-1,1-1 0,-1 0 0,1 0 0,-1 0 1,0 0-1,1 0 0,-1 0 0,1-1 1,-1 1-1,-3-2 0,-3 0-13,-69 2 674,78-43-432,-5 10-600,4 31 251,0-1 0,1 1 0,-1-1 0,1 1 1,-1-1-1,1 1 0,0-1 0,0 1 0,0-1 0,0 0 0,0 1 1,1-1-1,-1 1 0,1-1 0,0 1 0,-1 0 0,1-1 1,0 1-1,1 0 0,-1-1 0,0 1 0,1 0 0,2-4 1,24-25 100,45-37 0,-25 24-219,-31 24-2203,-11 4-2097,-5 3-1874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8.581"/>
    </inkml:context>
    <inkml:brush xml:id="br0">
      <inkml:brushProperty name="width" value="0.025" units="cm"/>
      <inkml:brushProperty name="height" value="0.025" units="cm"/>
    </inkml:brush>
  </inkml:definitions>
  <inkml:trace contextRef="#ctx0" brushRef="#br0">51 195 8904,'0'0'5595,"-9"-2"-3321,9 2-2276,-3-1 268,0 1 1,0-1-1,0 0 1,0 0 0,0 0-1,0 0 1,1 0-1,-1-1 1,-4-2 0,6 3-137,0 0 1,0-1-1,1 1 1,-1 0-1,0 0 1,1-1-1,-1 1 1,1 0 0,-1-1-1,1 1 1,0 0-1,-1-1 1,1 1-1,0 0 1,0-1 0,0 1-1,0-1 1,0 1-1,0-1 1,1 1-1,-1 0 1,0-1-1,1 1 1,-1 0 0,1-1-1,-1 1 1,1 0-1,0 0 1,-1-1-1,1 1 1,0 0 0,2-2-1,1-3 149,0 1 0,0 0 0,1 0 0,-1 0-1,1 0 1,1 1 0,-1-1 0,1 1 0,11-6 0,-13 8-200,0 0 0,0 0 1,1 0-1,-1 1 0,1 0 0,-1 0 1,1 0-1,-1 0 0,1 0 1,-1 1-1,1 0 0,0 0 0,-1 0 1,1 1-1,8 2 0,-11-2-70,1 0 0,-1 0-1,0 1 1,1 0 0,-1-1-1,0 1 1,0 0 0,0 0-1,0 0 1,-1 0-1,1 0 1,0 1 0,-1-1-1,0 1 1,1-1 0,-1 1-1,0-1 1,0 1 0,0-1-1,-1 1 1,1 0 0,-1-1-1,1 1 1,-1 0 0,0 0-1,0-1 1,0 1 0,-2 5-1,2 3 34,-2 0 0,0 0 0,0 0-1,-1 0 1,-6 18 0,8-29-43,1 0 0,0 1 1,0-1-1,-1 1 0,1-1 0,0 1 0,0-1 0,0 1 0,0-1 1,0 1-1,-1-1 0,1 1 0,0 0 0,0-1 0,0 1 1,0-1-1,1 1 0,-1-1 0,0 1 0,0-1 0,0 1 0,0-1 1,0 1-1,1-1 0,-1 1 0,0-1 0,1 1 0,-1-1 0,0 1 1,1-1-1,-1 0 0,0 1 0,1-1 0,-1 0 0,1 1 1,-1-1-1,1 1 0,25 1 16,-17-3-18,-1 0 0,1-1 0,-1 0 0,14-6 0,-6-1-241,0-1-1,0 0 1,-1-1 0,-1-1-1,0-1 1,-1 0-1,0 0 1,13-20 0,-32 49 286,1 0 0,0 0 0,0 1 0,2-1 0,0 1 0,1 0 0,1-1 1,1 20-1,0-34-7,0-1 1,0 1-1,0-1 1,0 1-1,1-1 1,-1 1-1,0-1 1,1 0-1,-1 1 0,1-1 1,0 1-1,-1-1 1,1 0-1,0 0 1,0 1-1,0-1 1,0 0-1,0 0 1,0 0-1,0 0 1,0 0-1,0 0 1,0 0-1,3 1 1,-2-2 63,1 1-1,-1-1 1,0 1 0,1-1 0,-1 0 0,1 0 0,-1 0 0,0 0 0,1-1-1,-1 1 1,1-1 0,-1 1 0,5-3 0,0 0 73,1 0 1,-1-1-1,0 0 0,0 0 1,0-1-1,-1 0 0,1 0 1,6-8-1,-3 0-294,-1-1 0,-1 0-1,-1 0 1,0-1 0,0 1 0,-2-2 0,1 1-1,3-26 1,-12 54 116,0 1 0,1-1 0,0 0 0,1 1 0,0 0 0,1-1 0,3 24 0,-2-36 27,-1 1-1,1-1 0,0 0 0,-1 0 1,1 0-1,0 0 0,-1 0 1,1 0-1,0 0 0,0 0 1,0-1-1,0 1 0,0 0 1,0 0-1,0-1 0,0 1 0,0-1 1,1 1-1,-1-1 0,0 1 1,0-1-1,0 0 0,1 0 1,-1 1-1,0-1 0,0 0 1,1 0-1,-1 0 0,0 0 0,0-1 1,1 1-1,-1 0 0,0 0 1,0-1-1,2 0 0,1 0 54,1 0-1,0-1 1,0 1-1,-1-1 0,1 0 1,-1-1-1,6-3 1,-2 0-117,0 0 0,-1-1 1,0 1-1,0-2 0,0 1 1,-1-1-1,0 0 0,-1 0 0,0-1 1,0 1-1,-1-1 0,0 0 1,0-1-1,-1 1 0,0-1 0,-1 1 1,0-1-1,-1 0 0,0 0 1,0 0-1,-2-16 0,1 25 25,0 1-1,0 0 0,0-1 0,0 1 1,0 0-1,0-1 0,0 1 0,0-1 1,0 1-1,0 0 0,0-1 0,0 1 1,0 0-1,-1-1 0,1 1 0,0 0 1,0 0-1,0-1 0,-1 1 0,1 0 1,0-1-1,0 1 0,-1 0 0,1 0 1,0-1-1,-1 1 0,1 0 0,0 0 1,0 0-1,-1 0 0,1-1 1,0 1-1,-1 0 0,1 0 0,-1 0 1,1 0-1,0 0 0,-1 0 0,1 0 1,0 0-1,-1 0 0,1 0 0,0 0 1,-1 0-1,1 0 0,0 0 0,-1 0 1,1 1-1,0-1 0,-1 0 0,1 0 1,0 0-1,-1 1 0,0-1 1,0 1 1,0 0-1,0-1 0,0 1 0,0 0 0,0 0 0,0 0 1,0 0-1,0 0 0,0 0 0,1 0 0,-1 0 0,1 0 1,-1 0-1,0 2 0,-1 3 5,0 1 38,0 0-1,0-1 1,1 1-1,0 0 1,0 0-1,1 0 1,-1-1-1,2 1 0,-1 0 1,3 12-1,-2-18-10,1 1-1,-1-1 0,1 0 1,-1 0-1,1 0 1,0 0-1,0 0 1,-1 0-1,1-1 0,0 1 1,0-1-1,0 1 1,0-1-1,0 0 0,0 1 1,0-1-1,-1 0 1,1 0-1,0-1 0,0 1 1,0 0-1,3-1 1,2 0 5,-1 0 1,0 0 0,1-1 0,-1 0 0,11-4-1,-7-1-43,0-1 0,0 0 0,-1-1 0,0 0 0,0 0 0,-1-1 0,0 0 0,-1 0 0,0-1 0,-1 0 0,6-13 0,-20 54 39,2 1 0,1 0 0,1 1 0,1 49 0,3-80-2,0 0 1,0-1 0,0 1-1,0 0 1,0-1-1,0 1 1,0-1 0,0 1-1,0 0 1,0-1-1,0 1 1,1-1 0,-1 1-1,0-1 1,1 1-1,-1-1 1,0 1 0,1-1-1,-1 1 1,0-1-1,1 1 1,-1-1 0,1 1-1,-1-1 1,1 0-1,-1 1 1,1-1 0,-1 0-1,1 1 1,-1-1-1,2 0 1,21-3 310,-18 1-307,0 0 0,-1-1 1,1 1-1,0-1 0,-1 0 0,0-1 0,5-3 1,-7 4-250,0 0 1,0-1 0,0 1 0,-1 0 0,1-1-1,-1 1 1,0-1 0,0 0 0,1-6-1,1-37-7401,-3 15-81</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8.910"/>
    </inkml:context>
    <inkml:brush xml:id="br0">
      <inkml:brushProperty name="width" value="0.025" units="cm"/>
      <inkml:brushProperty name="height" value="0.025" units="cm"/>
    </inkml:brush>
  </inkml:definitions>
  <inkml:trace contextRef="#ctx0" brushRef="#br0">0 1 11275,'0'0'8808,"6"48"-7975,7-27-545,4-1-192,0-1-32,5-1-704,-3-3-1154,-1-2-1121,-1-2-736,2-3-4037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9.243"/>
    </inkml:context>
    <inkml:brush xml:id="br0">
      <inkml:brushProperty name="width" value="0.025" units="cm"/>
      <inkml:brushProperty name="height" value="0.025" units="cm"/>
    </inkml:brush>
  </inkml:definitions>
  <inkml:trace contextRef="#ctx0" brushRef="#br0">140 1 4805,'0'0'6624,"-8"2"-3047,-5 3-2369,-50 17 2664,58-20-3639,0 1 0,0-1 0,-1 1 0,2 0 0,-1 1 0,0-1 0,1 1 0,-1 0 0,-4 5 0,9-9-235,-1 1 1,1-1-1,0 0 0,0 0 1,0 0-1,0 1 0,0-1 1,-1 0-1,1 1 0,0-1 1,0 0-1,0 0 0,0 1 1,0-1-1,0 0 0,0 0 1,0 1-1,0-1 0,0 0 1,0 1-1,0-1 0,0 0 1,0 0-1,0 1 1,0-1-1,0 0 0,1 0 1,-1 1-1,0-1 0,0 0 1,0 0-1,0 1 0,0-1 1,1 0-1,-1 0 0,0 0 1,0 1-1,0-1 0,1 0 1,15 6 54,30-3-11,-33-3-210,8 1-78,53 7-723,-70-7 945,0 0 1,1 0-1,-1 0 1,0 0-1,0 1 1,1 0-1,-1 0 0,-1 0 1,1 0-1,0 1 1,0-1-1,6 7 1,-9-8 91,0 0 0,0 1 0,0-1 0,0 1 0,0-1 0,-1 1 0,1-1 0,0 1 0,-1-1 0,1 1 0,-1-1 0,1 1 0,-1 0 0,0-1 0,1 1 0,-1 0 0,0-1 0,0 1 0,0 0 0,-1 0 0,1-1 0,0 1 0,-1 0 0,0 1 0,0 0 92,-1 0 0,0 0 0,0 0 0,0 0 0,0 0-1,-1 0 1,1 0 0,-1-1 0,0 0 0,-5 5 0,0-2 112,-1 0 0,1 0 0,-1-1 1,0 0-1,0 0 0,0-1 1,-16 3-1,24-5-328,-1-1 0,0 1-1,0-1 1,0 0 0,0 0 0,1 0 0,-1 0-1,0 0 1,0-1 0,0 1 0,0 0 0,1-1 0,-1 1-1,0-1 1,0 0 0,1 0 0,-1 1 0,0-1-1,-2-2 1,4 1-375,-1 1-1,0-1 1,1 1 0,-1-1-1,0 1 1,1-1-1,0 0 1,-1 1 0,1-1-1,0 0 1,0 1-1,0-1 1,0 0 0,0 1-1,0-1 1,1 0-1,-1 1 1,1-1-1,-1 0 1,1 1 0,-1-1-1,1 1 1,1-3-1,9-14-7180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19.622"/>
    </inkml:context>
    <inkml:brush xml:id="br0">
      <inkml:brushProperty name="width" value="0.025" units="cm"/>
      <inkml:brushProperty name="height" value="0.025" units="cm"/>
    </inkml:brush>
  </inkml:definitions>
  <inkml:trace contextRef="#ctx0" brushRef="#br0">59 268 6022,'0'0'6977,"-3"8"-5221,-7 15-802,-25 61 3642,33-78-4247,0 0 1,0 0-1,1 0 0,0 0 0,0 0 0,0 0 1,1 0-1,0 0 0,0 0 0,1 0 0,-1 0 1,3 9-1,-2-14-325,0 0 0,1 1 1,-1-1-1,0 0 0,1 0 0,-1 0 1,0 0-1,1 0 0,-1 0 0,1-1 1,-1 1-1,1 0 0,0-1 0,-1 1 1,1-1-1,0 0 0,-1 1 0,1-1 1,0 0-1,-1 0 0,1 0 0,0 0 1,-1 0-1,4-1 0,42-7 817,-38 4-711,0-1 1,0 1-1,0-1 1,-1-1-1,0 0 1,0 0-1,0 0 1,-1-1-1,0 0 1,0-1-1,8-12 1,5-8-87,-2-1-1,15-32 1,-24 44-141,-1 0 0,-1-1 0,0 0 0,-1 0-1,-1-1 1,-1 0 0,-1 1 0,0-1 0,-1-38 0,-2 55 68,0 0 1,0-1 0,0 1-1,0 0 1,0 0 0,0 0-1,-1 0 1,1 0 0,-1 0-1,0 0 1,1 0 0,-1 0-1,0 1 1,0-1 0,0 0-1,0 0 1,-1 1 0,1-1-1,0 1 1,-1-1 0,1 1-1,-1-1 1,0 1 0,1 0-1,-1 0 1,0 0 0,0 0 0,1 0-1,-1 0 1,0 0 0,0 1-1,0-1 1,0 1 0,0-1-1,0 1 1,0 0 0,0 0-1,-1 0 1,-2 0 0,0 1 2,0 0 1,0 0 0,0 0 0,0 1 0,1-1-1,-1 1 1,0 1 0,1-1 0,-1 1 0,1 0 0,0-1-1,0 2 1,0-1 0,-7 8 0,6-5 80,0 0 0,0 1 0,1 0 0,0 0 1,0 0-1,1 0 0,-1 1 0,2-1 0,-1 1 0,1 0 1,0 0-1,1 0 0,-1 0 0,2 0 0,-1 0 0,1 0 1,1 8-1,-1-14-46,1-1 1,-1 1 0,1-1-1,0 1 1,-1-1 0,1 1-1,0-1 1,0 0-1,0 1 1,0-1 0,0 0-1,0 0 1,0 0 0,0 0-1,1 0 1,-1 0 0,0 0-1,1 0 1,-1 0-1,0-1 1,3 2 0,41 10-69,-39-12-42,-1 1 0,1 0-1,-1 1 1,0-1 0,1 1 0,-1 0-1,0 0 1,0 1 0,8 5-1,-10-4 88,1 0-1,-1 0 1,0 0-1,0 0 1,-1 1-1,1 0 1,-1-1-1,0 1 1,-1 0-1,1 0 1,-1 0-1,1 5 1,5 69 38,-4-32-4,-3-43-486,0-11-6568,0-8-1833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0.129"/>
    </inkml:context>
    <inkml:brush xml:id="br0">
      <inkml:brushProperty name="width" value="0.025" units="cm"/>
      <inkml:brushProperty name="height" value="0.025" units="cm"/>
    </inkml:brush>
  </inkml:definitions>
  <inkml:trace contextRef="#ctx0" brushRef="#br0">13 101 8936,'0'0'17318,"9"-6"-17046,29-17-159,-36 21-95,0 0 0,-1 1 0,1-1 1,-1 0-1,1 0 0,-1 0 0,0 0 1,1 0-1,-1 0 0,0-1 1,-1 1-1,1 0 0,0-1 0,-1 1 1,1 0-1,-1-1 0,0 1 0,1-1 1,-1 1-1,0 0 0,-1-1 1,1 1-1,0-1 0,-1 1 0,-1-5 1,2 7-18,0-1 0,0 1 0,0-1 0,0 1 0,-1-1 0,1 1 0,0-1 0,0 1 0,-1-1 0,1 1 0,0 0 0,-1-1 0,1 1 0,0 0 0,-1-1 0,1 1 0,-1 0 0,1-1 0,0 1 0,-1 0 0,1-1 0,-1 1 0,1 0 0,-1 0 0,1 0 0,-1 0 0,1-1 0,-1 1 0,1 0 1,-1 0-1,1 0 0,-1 0 0,1 0 0,-1 0 0,1 0 0,-1 0 0,1 1 0,-1-1 0,1 0 0,-1 0 0,1 0 0,-1 1 0,1-1 0,-1 0 0,1 0 0,-1 1 0,-20 16-204,15-4 213,0 0 0,1 0 0,1 0 0,0 0 1,1 1-1,0-1 0,1 1 0,0 0 0,1 27 0,1-40 0,0 0 0,0 0 0,0 0-1,0 0 1,0 0 0,1 0 0,-1 0 0,0 0-1,0 0 1,1 0 0,-1 0 0,1 0 0,-1 0-1,1 0 1,-1 0 0,1-1 0,-1 1 0,1 0-1,0 0 1,-1 0 0,1-1 0,0 1 0,0 0-1,0-1 1,0 1 0,-1-1 0,1 1-1,2 0 1,-1-1 12,1 1-1,0 0 1,0-1-1,0 0 1,0 0-1,-1 0 1,1 0-1,0 0 1,0-1-1,4 0 1,3-2 44,1 0 1,-1-1 0,0 0 0,16-9-1,5-9-43,49-43 0,-50 39-170,-30 26 135,0 0 0,0 0 0,0-1 1,1 1-1,-1 0 0,0 0 0,0-1 0,0 1 0,1 0 1,-1 0-1,0 0 0,0-1 0,1 1 0,-1 0 0,0 0 1,1 0-1,-1 0 0,0 0 0,1 0 0,-1 0 1,0 0-1,1 0 0,-1-1 0,0 1 0,0 0 0,1 1 1,-1-1-1,0 0 0,1 0 0,-1 0 0,0 0 0,1 0 1,-1 0-1,0 0 0,1 0 0,-1 0 0,0 1 0,1-1 1,1 16-111,-9 33 329,4-34-162,3-13-28,0-1-1,-1 0 1,1 1-1,0-1 1,0 0-1,0 1 1,0-1 0,0 0-1,0 1 1,0-1-1,0 0 1,1 0-1,-1 1 1,1-1-1,-1 0 1,0 0 0,1 1-1,0-1 1,-1 0-1,1 0 1,0 0-1,0 0 1,0 0 0,-1 0-1,1 0 1,0 0-1,0 0 1,0 0-1,3 1 1,-2-2 9,1 1 1,0-1-1,0 0 1,-1 0-1,1 0 0,0 0 1,0 0-1,-1-1 0,1 1 1,0-1-1,-1 0 1,1 0-1,3-2 0,10-4 15,0-1 0,-1-1 0,21-16 0,-35 24-133,0-1-1,1 1 0,-1 0 1,1 0-1,-1 0 1,1 0-1,-1 0 0,1 0 1,0 0-1,-1 0 1,1 0-1,0 1 0,0-1 1,-1 1-1,1-1 1,0 1-1,0 0 0,0 0 1,0 0-1,3 0 0,-4 1-93,0 1 1,0-1-1,0 1 0,0-1 0,0 1 0,0 0 0,-1-1 0,1 1 0,0 0 0,-1 0 0,1 0 0,-1-1 0,0 1 0,0 0 0,0 0 0,0 0 0,0 0 0,0-1 0,-1 4 0,1 9-3107,-5-4-2457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0.788"/>
    </inkml:context>
    <inkml:brush xml:id="br0">
      <inkml:brushProperty name="width" value="0.025" units="cm"/>
      <inkml:brushProperty name="height" value="0.025" units="cm"/>
    </inkml:brush>
  </inkml:definitions>
  <inkml:trace contextRef="#ctx0" brushRef="#br0">169 259 13164,'0'0'7618,"-9"-5"-6374,5 2-1133,2 1-86,0 0 0,0 1 0,0-1 0,0 1 0,0 0 0,0-1 0,0 1 0,0 0 0,0 0 0,-1 1 1,1-1-1,0 0 0,-1 1 0,1-1 0,-1 1 0,1 0 0,-1 0 0,1 0 0,0 0 0,-1 0 0,1 1 0,-1-1 0,1 1 0,0-1 0,-1 1 0,1 0 0,0 0 0,0 0 0,-1 0 0,1 0 1,0 1-1,0-1 0,0 1 0,-2 2 0,-3 3 79,-1 0 0,2 1 0,-1 0-1,1 1 1,0-1 0,1 1 0,0 0 0,1 0 0,0 1 0,0-1 0,1 1 0,0 0 0,0 0 0,-1 20 0,4-30-90,0 1 0,0-1 0,0 0 0,0 1 1,0-1-1,0 1 0,0-1 0,0 0 1,0 1-1,0-1 0,0 0 0,1 1 1,-1-1-1,0 0 0,0 1 0,0-1 0,1 0 1,-1 0-1,0 1 0,0-1 0,1 0 1,-1 1-1,0-1 0,1 0 0,-1 0 1,0 0-1,0 0 0,1 1 0,-1-1 0,1 0 1,-1 0-1,0 0 0,1 0 0,-1 0 1,0 0-1,1 0 0,-1 0 0,0 0 0,1 0 1,-1 0-1,1 0 0,-1 0 0,0 0 1,1 0-1,-1 0 0,0 0 0,1 0 1,-1-1-1,20-8 468,0-7-298,0-1 0,-1-1-1,-1-1 1,0 0-1,15-24 1,-1-3-177,34-65 0,-62 104-22,1-2-16,1-1 0,-1 0 0,-1 0 0,0 0 0,0 0 0,-1-1 0,0 1 0,1-17 0,-10 35-374,-8 27 680,1 1 0,2 1 0,1 0-1,3 0 1,0 0 0,3 1 0,0 63 0,4-98-267,0-1-1,0 0 1,0 0-1,0 0 1,0 0-1,0 0 0,1 0 1,-1 0-1,1 0 1,0 0-1,0-1 1,-1 1-1,1 0 1,0 0-1,1 0 1,-1-1-1,0 1 1,0-1-1,1 1 1,-1-1-1,1 1 1,-1-1-1,1 0 0,0 0 1,-1 1-1,1-1 1,0-1-1,0 1 1,0 0-1,2 1 1,-2-2-159,1 0 0,-1 1 0,0-1 0,0 0 0,0 0 0,0-1 0,1 1 0,-1 0 0,0-1 0,0 1 0,0-1 0,3-1 0,-3 1-379,1 0-1,-1-1 0,1 1 0,-1-1 0,0 1 0,0-1 1,0 0-1,0 0 0,0 0 0,3-5 0,15-21-8416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1.309"/>
    </inkml:context>
    <inkml:brush xml:id="br0">
      <inkml:brushProperty name="width" value="0.025" units="cm"/>
      <inkml:brushProperty name="height" value="0.025" units="cm"/>
    </inkml:brush>
  </inkml:definitions>
  <inkml:trace contextRef="#ctx0" brushRef="#br0">1 192 12492,'0'0'9385,"11"6"-7389,-4-1-1631,-6-4-278,1 1-1,0 0 0,1-1 0,-1 1 0,0-1 0,0 0 0,1 1 0,-1-1 0,0 0 0,1-1 1,-1 1-1,1 0 0,0-1 0,-1 1 0,1-1 0,-1 0 0,1 0 0,0 0 0,-1 0 0,1 0 1,-1-1-1,1 1 0,0-1 0,-1 1 0,1-1 0,-1 0 0,5-3 0,1-2 186,0-1 1,0 0-1,-1-1 0,1 0 0,-2 0 1,1-1-1,9-17 0,-13 21-222,0-1 0,-1 0-1,1 0 1,-1 0 0,-1 0 0,1 0 0,-1-1 0,0 1 0,0 0-1,-1-1 1,0 1 0,0 0 0,-1-1 0,-1-9 0,2 15-69,0 0 1,0-1-1,0 1 1,-1 0-1,1 0 1,0-1-1,-1 1 1,1 0-1,-1 0 0,1-1 1,-1 1-1,1 0 1,-1 0-1,0 0 1,0 0-1,0 0 1,1 0-1,-1 0 1,0 0-1,0 0 1,0 0-1,0 0 1,-1 1-1,1-1 1,0 0-1,0 1 1,0-1-1,-1 1 1,1 0-1,0-1 1,0 1-1,-1 0 1,1 0-1,0-1 1,-1 1-1,1 0 1,0 0-1,-1 0 0,1 1 1,0-1-1,-1 0 1,1 1-1,0-1 1,0 0-1,-2 1 1,0 1-44,-1 0 0,1 0 1,0 0-1,-1 1 0,1-1 1,0 1-1,1-1 0,-1 1 0,0 0 1,1 0-1,0 0 0,-1 1 0,1-1 1,-2 5-1,-3 11 119,0 0 0,0 1 1,2 0-1,1 0 0,0 1 0,-1 39 0,5-58-43,0 0 0,0 0 1,0 0-1,0 0 0,0 0 0,1 0 0,-1 0 0,1 0 0,-1-1 0,1 1 0,0 0 0,0 0 0,0-1 0,0 1 0,0 0 1,0-1-1,0 1 0,1-1 0,-1 1 0,0-1 0,1 0 0,-1 0 0,1 1 0,0-1 0,-1 0 0,1 0 0,0-1 0,0 1 1,-1 0-1,1-1 0,0 1 0,0-1 0,0 1 0,0-1 0,0 0 0,0 0 0,0 0 0,0 0 0,0 0 0,0 0 0,3-1 0,5 0 41,-1-1-1,0 0 0,0-1 0,0 0 1,0 0-1,0 0 0,13-9 0,74-58 70,-33 23-120,-63 47-14,0-1-1,0 1 1,0 0 0,1 0-1,-1-1 1,0 1-1,1 0 1,-1 0-1,0-1 1,0 1-1,1 0 1,-1 0-1,0 0 1,1 0-1,-1-1 1,0 1-1,1 0 1,-1 0-1,1 0 1,-1 0 0,0 0-1,1 0 1,-1 0-1,0 0 1,1 0-1,-1 0 1,0 0-1,1 0 1,-1 0-1,1 0 1,-1 0-1,0 1 1,1-1-1,-1 0 1,0 0-1,1 0 1,-1 1-1,0-1 1,0 0 0,1 0-1,-1 1 1,1-1-1,-1 21-112,-12 28 158,11-48-46,0 3 19,0 0-7,-1 1 1,0-1-1,1 1 1,0 0-1,0 0 1,1 0 0,-1 0-1,1 0 1,0-1-1,0 1 1,1 6-1,0-11 5,-1 0-1,1 1 1,-1-1-1,1 1 1,0-1 0,-1 0-1,1 0 1,-1 1-1,1-1 1,0 0-1,-1 0 1,1 0-1,0 0 1,-1 1-1,1-1 1,-1 0 0,1 0-1,0 0 1,-1-1-1,1 1 1,0 0-1,-1 0 1,1 0-1,0 0 1,-1-1-1,1 1 1,0-1-1,19-7 86,31-35 2,-45 36-376,0 0 0,1 1 1,0-1-1,0 2 1,1-1-1,0 1 0,-1 0 1,2 1-1,13-6 1,-21 10 188,0 1 0,-1-1 1,1 1-1,0 0 0,-1-1 1,1 1-1,0 0 0,-1-1 1,1 1-1,-1 0 0,0 0 1,1 0-1,-1-1 0,0 1 1,1 0-1,-1 0 0,0 0 1,0 0-1,1 0 0,-1 0 1,0 0-1,0-1 0,0 1 1,0 0-1,-1 0 0,1 0 1,0 1-1,0 38-3633,0-32-141,0 2-3286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1.717"/>
    </inkml:context>
    <inkml:brush xml:id="br0">
      <inkml:brushProperty name="width" value="0.025" units="cm"/>
      <inkml:brushProperty name="height" value="0.025" units="cm"/>
    </inkml:brush>
  </inkml:definitions>
  <inkml:trace contextRef="#ctx0" brushRef="#br0">2 0 13805,'0'0'9321,"-2"71"-7688,2-38-608,2 5-192,4 2-192,-3-2-289,3 1-224,1-4-96,-1-2-96,2-5-1345,-5-6-801,-3-5-1794,0-7-1537,0-5-1826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1.838"/>
    </inkml:context>
    <inkml:brush xml:id="br0">
      <inkml:brushProperty name="width" value="0.025" units="cm"/>
      <inkml:brushProperty name="height" value="0.025" units="cm"/>
    </inkml:brush>
  </inkml:definitions>
  <inkml:trace contextRef="#ctx0" brushRef="#br0">185 88 12075,'0'0'3502,"1"-8"139,3-30-811,-4 37-2749,0 0 1,0 0 0,0 0 0,1 0 0,-1 0 0,-1 0-1,1 0 1,0 0 0,0 0 0,0 0 0,0 0 0,-1 0 0,1 0-1,0 0 1,-1 0 0,1 0 0,-1 0 0,1 0 0,-1 0 0,0 0-1,1 1 1,-1-1 0,0 0 0,0 0 0,1 1 0,-1-1 0,0 0-1,0 1 1,0-1 0,0 1 0,0-1 0,0 1 0,0 0 0,0-1-1,0 1 1,0 0 0,0 0 0,0-1 0,0 1 0,0 0-1,0 0 1,-1 0 0,-2 1-52,1-1-1,0 1 1,0-1-1,0 1 0,0 0 1,0 0-1,1 0 1,-1 0-1,0 1 1,0-1-1,1 1 0,-3 2 1,-3 3-14,0 1 1,1 1-1,0-1 0,1 1 1,0 1-1,-6 12 0,9-16-19,0-1-1,1 1 1,0-1-1,0 1 0,0 0 1,1 0-1,0 0 1,0 0-1,0 0 0,1 0 1,0 0-1,0 0 1,2 8-1,-2-13 4,1 0 0,0 0 0,0 0 0,0 1 0,0-1 0,0 0-1,0 0 1,0 0 0,0 0 0,0-1 0,0 1 0,0 0 0,1 0 0,-1-1 0,0 1 0,1 0 0,-1-1 0,0 0 0,1 1 0,-1-1 0,1 0-1,-1 0 1,0 1 0,1-1 0,1 0 0,45 0-730,-34-1-284,-13 1 915,1 0 0,-1 0 0,0 1 0,0-1 0,0 0 0,0 0 0,1 1 1,-1-1-1,0 1 0,0-1 0,0 1 0,0 0 0,0-1 0,0 1 0,0 0 0,0 0 0,0-1 0,0 1 0,-1 0 0,1 0 0,0 0 0,-1 0 0,1 0 0,0 0 0,0 2 0,1 2-4,-1 0 0,1-1 0,-1 1 1,0 0-1,-1 0 0,1 9 0,-1 2 136,-1 0 1,0 0-1,-6 25 0,0-14 493,-2 0 0,0 0 0,-18 32 0,22-48-250,-1-1 0,0 1 0,-1-1 0,0 0 0,-1 0 0,0-1 0,0 0 1,-1-1-1,0 0 0,-11 8 0,20-16-275,-1 1-1,1-1 1,-1 1 0,1-1 0,-1 1-1,1-1 1,-1 0 0,1 1 0,-1-1-1,0 0 1,1 0 0,-1 1 0,1-1 0,-1 0-1,0 0 1,1 0 0,-1 0 0,1 0-1,-1 0 1,0 0 0,1 0 0,-1 0-1,0 0 1,1 0 0,-1 0 0,1 0-1,-1 0 1,0-1 0,1 1 0,-1 0-1,1 0 1,-1-1 0,0 1 0,1 0-1,-1-1 1,1 1 0,-1-1 0,1 1 0,0-1-1,-1 1 1,1-1 0,-1 1 0,1-1-1,0 1 1,-1-1 0,1 1 0,0-1-1,0 0 1,0 1 0,-1-1 0,-1-37-735,3 28 575,0-4 89,1-1 0,0 1 0,1 0 0,1 0 0,0 0 0,1 0 0,0 1 0,1-1 0,1 1 0,0 1 0,15-20 0,13-14 207,62-64 0,-75 86-116,19-18 94,-20 22-79,-2 0 1,0-2 0,-1 0 0,16-28 0,-33 50-32,-1 0 1,1-1-1,-1 1 1,0-1-1,1 1 0,-1-1 1,0 1-1,0-1 0,1 1 1,-1-1-1,0 1 0,0-1 1,0 1-1,1-1 0,-1 1 1,0-1-1,0 1 0,0-1 1,0 0-1,0 1 0,0-1 1,0 1-1,0-1 0,0 1 1,-1-1-1,1 1 0,0-1 1,0 0-1,0 1 0,-1-1 1,-15 4-156,-19 18 43,18-5 274,0 1-1,-28 36 1,40-47-106,0 1 1,1 0 0,0 0 0,0 1 0,1-1-1,0 1 1,0 0 0,1 0 0,0 0 0,0 0-1,1 0 1,-1 9 0,2-16-71,0 1 0,1 0 1,-1-1-1,1 1 0,-1-1 0,1 1 1,0-1-1,0 1 0,-1-1 0,1 1 0,0-1 1,0 0-1,1 1 0,-1-1 0,0 0 1,0 0-1,0 0 0,1 0 0,-1 0 0,1 0 1,-1 0-1,1 0 0,-1-1 0,1 1 1,-1 0-1,1-1 0,0 0 0,-1 1 0,1-1 1,0 0-1,-1 0 0,1 0 0,0 0 1,-1 0-1,4 0 0,2 0-607,0-1-1,0 1 1,0-1-1,0 0 1,0-1-1,0 0 1,11-4-1,13-15-4935,0-9-1809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061"/>
    </inkml:context>
    <inkml:brush xml:id="br0">
      <inkml:brushProperty name="width" value="0.025" units="cm"/>
      <inkml:brushProperty name="height" value="0.025" units="cm"/>
    </inkml:brush>
  </inkml:definitions>
  <inkml:trace contextRef="#ctx0" brushRef="#br0">0 131 11979,'0'0'10378,"66"32"-9033,-33-32-127,3 0-290,5-7-319,-4-7-321,3-2-224,-3-2-32,-4-2-768,-14-1-1058,-2 1-1249,-15-2-2082,-2-2-3267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391"/>
    </inkml:context>
    <inkml:brush xml:id="br0">
      <inkml:brushProperty name="width" value="0.025" units="cm"/>
      <inkml:brushProperty name="height" value="0.025" units="cm"/>
    </inkml:brush>
  </inkml:definitions>
  <inkml:trace contextRef="#ctx0" brushRef="#br0">0 97 13325,'0'0'10474,"73"-23"-9161,-41 9-128,7 3-384,0-1-417,3 0-384,-7 3 64,-1 2-480,-6 3-1346,-13 0-1409,-4 3-3587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2.756"/>
    </inkml:context>
    <inkml:brush xml:id="br0">
      <inkml:brushProperty name="width" value="0.025" units="cm"/>
      <inkml:brushProperty name="height" value="0.025" units="cm"/>
    </inkml:brush>
  </inkml:definitions>
  <inkml:trace contextRef="#ctx0" brushRef="#br0">4 1 12396,'-1'8'2391,"0"-1"-1738,0 1-1,1-1 1,0 0-1,0 1 0,1-1 1,0 0-1,0 1 1,3 10-1,-3-16-529,1 1-1,-1 0 1,1 0-1,-1-1 1,1 1 0,0-1-1,0 1 1,0-1-1,0 0 1,1 0 0,-1 0-1,1 0 1,-1 0 0,1-1-1,-1 1 1,1-1-1,0 0 1,0 1 0,0-1-1,0 0 1,0-1-1,0 1 1,0 0 0,0-1-1,0 0 1,0 0 0,4 0-1,-1 0 51,0 0-1,0 0 1,0-1-1,0 0 1,1 0-1,-1 0 1,0-1-1,-1 0 1,1 0-1,0 0 1,-1-1-1,1 0 1,-1 0-1,8-6 1,-1-2-113,1 0 1,-2-2-1,20-25 1,-12 14-697,-18 32 87,0 1 1,-1-1-1,0 1 0,-1 13 0,1-17 551,-2 17-123,1 0-1,2 26 0,-1-48-27,0 1 0,1-1 0,-1 0 1,0 1-1,0-1 0,1 0 0,-1 1 0,0-1 0,1 0 0,-1 1 0,1-1 0,-1 0 0,0 0 0,1 1 0,-1-1 0,1 0 1,-1 0-1,0 0 0,1 1 0,-1-1 0,1 0 0,-1 0 0,1 0 0,-1 0 0,1 0 0,-1 0 0,1 0 0,-1 0 0,1 0 1,-1 0-1,0-1 0,1 1 0,-1 0 0,1 0 0,0-1 0,0 1-618,12-4-5266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114"/>
    </inkml:context>
    <inkml:brush xml:id="br0">
      <inkml:brushProperty name="width" value="0.025" units="cm"/>
      <inkml:brushProperty name="height" value="0.025" units="cm"/>
    </inkml:brush>
  </inkml:definitions>
  <inkml:trace contextRef="#ctx0" brushRef="#br0">87 125 7271,'0'0'9305,"-10"6"-7213,5-3-1781,-1 1 0,1 0 0,-1 0 0,1 0-1,1 1 1,-1-1 0,1 1 0,-1 0 0,1 1-1,1-1 1,-1 1 0,1 0 0,0 0 0,0 0 0,1 0-1,-1 0 1,-1 13 0,3-14-149,0 0 0,1-1 0,-1 1 0,1-1 0,0 1 0,1 0 0,0 6 0,0-10-127,-1 0-1,0-1 1,0 1 0,1 0 0,-1 0 0,0 0 0,1-1-1,-1 1 1,1 0 0,-1-1 0,1 1 0,-1 0 0,1-1-1,-1 1 1,1-1 0,0 1 0,-1-1 0,1 1 0,0-1-1,-1 1 1,1-1 0,0 0 0,0 1 0,-1-1 0,1 0-1,0 0 1,0 1 0,0-1 0,0 0 0,-1 0 0,1 0-1,0 0 1,0 0 0,0 0 0,-1 0 0,1-1 0,0 1-1,0 0 1,0 0 0,-1-1 0,1 1 0,0 0 0,0-1 0,-1 1-1,1-1 1,0 1 0,-1-1 0,1 1 0,0-1-1,7-5 30,0 0-1,0 0 0,-1 0 0,0-1 0,-1 0 0,1-1 0,-1 1 0,6-11 0,0-2-97,0 0-1,11-29 1,-19 38-325,0-1 0,-1 1-1,0-1 1,-1 0 0,0-1 0,0-20 0,-2 33 351,0 0 1,0 0 0,-1-1 0,1 1 0,0 0 0,0 0 0,0 0 0,0 0 0,-1 0-1,1 0 1,0 0 0,0-1 0,0 1 0,-1 0 0,1 0 0,0 0 0,0 0-1,0 0 1,-1 0 0,1 0 0,0 0 0,0 0 0,0 0 0,-1 0 0,1 0 0,0 0-1,0 0 1,0 0 0,-1 0 0,1 1 0,0-1 0,0 0 0,0 0 0,-1 0-1,1 0 1,0 0 0,0 0 0,0 0 0,0 1 0,-1-1 0,1 0 0,0 0 0,0 0-1,0 0 1,0 1 0,0-1 0,0 0 0,0 0 0,0 0 0,-1 1 0,1-1-1,0 0 1,0 0 0,0 0 0,0 1 0,0-1 0,-5 9 16,-1 0 0,2 0 0,-1 1 0,1 0 0,0-1 0,1 1 0,-2 13 0,-12 76 880,15-86-581,1 1 0,1-1 1,0 1-1,3 24 0,-3-36-273,0 0-1,1 0 0,-1-1 1,0 1-1,1 0 1,-1 0-1,1 0 0,0-1 1,0 1-1,0 0 0,-1-1 1,1 1-1,1-1 1,-1 1-1,0-1 0,0 1 1,1-1-1,-1 0 0,0 0 1,1 0-1,-1 0 1,1 0-1,0 0 0,-1 0 1,1 0-1,0 0 0,-1-1 1,1 1-1,0-1 1,0 1-1,0-1 0,-1 0 1,1 0-1,0 0 1,0 0-1,0 0 0,0 0 1,0 0-1,-1 0 0,1-1 1,0 1-1,0-1 1,0 0-1,-1 1 0,3-2 1,3-1-4,-1-1 1,0 0-1,0 1 1,0-2-1,-1 1 0,1-1 1,-1 0-1,0 0 1,-1 0-1,1-1 1,-1 0-1,0 0 1,0 0-1,-1 0 1,4-8-1,-2 3-161,0-1-1,-1 0 1,0 0 0,-1 0 0,0 0-1,-1 0 1,1-23 0,-10 41-228,1 10 386,1 0 0,1 1 1,0 0-1,1 0 0,1 0 1,1 0-1,1 0 0,0 1 1,3 17-1,-3-34-69,-1 0 1,1-1-1,0 1 0,0 0 1,0-1-1,0 1 0,0 0 1,1 0-1,-1-1 0,0 1 1,0 0-1,0-1 0,1 1 1,-1 0-1,0-1 0,1 1 1,-1-1-1,0 1 1,1 0-1,-1-1 0,1 1 1,-1-1-1,1 1 0,-1-1 1,1 0-1,-1 1 0,1-1 1,-1 1-1,1-1 0,0 0 1,-1 1-1,1-1 1,0 0-1,-1 0 0,1 0 1,0 0-1,-1 1 0,1-1 1,0 0-1,-1 0 0,1 0 1,0 0-1,0 0 0,0-1 1,1 0-419,0 1-1,0-1 1,-1 0 0,1 0 0,0 0-1,-1 0 1,1-1 0,-1 1 0,1 0 0,-1-1-1,0 1 1,0-1 0,1 1 0,-1-1-1,1-2 1,9-21-7052</inkml:trace>
  <inkml:trace contextRef="#ctx0" brushRef="#br0" timeOffset="1">294 0 10890,'0'0'8392,"2"61"-9449,7-48-2947,-7-3-4836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648"/>
    </inkml:context>
    <inkml:brush xml:id="br0">
      <inkml:brushProperty name="width" value="0.025" units="cm"/>
      <inkml:brushProperty name="height" value="0.025" units="cm"/>
    </inkml:brush>
  </inkml:definitions>
  <inkml:trace contextRef="#ctx0" brushRef="#br0">1 58 10154,'0'0'6689,"8"0"-4410,-4-1-2060,1 1 0,-1 0-1,1 0 1,-1 1 0,0-1 0,1 1 0,-1 0-1,7 3 1,-10-3-135,1 0 1,0 0-1,-1 0 0,1 1 0,-1-1 0,1 1 1,-1-1-1,0 1 0,1-1 0,-1 1 0,0 0 1,0 0-1,0-1 0,-1 1 0,1 0 1,0 0-1,-1 0 0,1 0 0,-1 0 0,1 0 1,-1 0-1,0 0 0,0 0 0,0 0 0,-1 3 1,-8 46 895,7-45-701,1 0 0,-1 0 0,1 1 0,0-1 0,0 1 0,1-1 0,0 0 0,1 13 0,0-18-252,0 0 0,-1-1 0,1 1 0,0-1 0,0 1 0,0-1 0,0 1 0,0-1 0,-1 1 0,1-1 0,0 0 1,0 1-1,0-1 0,0 0 0,0 0 0,0 0 0,0 0 0,0 0 0,0 0 0,0 0 0,0 0 0,2 0 0,23-5 205,-19 2-209,-1-1-1,0-1 1,0 1 0,0-1 0,0 0-1,-1 0 1,0-1 0,0 0-1,7-10 1,-2 0 12,0 0-1,13-29 1,-20 36-138,-1 0-1,1 0 1,-1 0-1,-1 0 1,1 0 0,-2-1-1,1-11 1,-1 21 97,0 0 1,0-1-1,0 1 1,0-1 0,0 1-1,0 0 1,0-1-1,0 1 1,0-1-1,0 1 1,0 0 0,-1-1-1,1 1 1,0 0-1,0-1 1,0 1-1,0 0 1,0-1 0,-1 1-1,1 0 1,0-1-1,0 1 1,-1 0 0,1-1-1,0 1 1,-1 0-1,1 0 1,0-1-1,-1 1 1,1 0 0,0 0-1,-1 0 1,1 0-1,0-1 1,-1 1-1,1 0 1,0 0 0,-1 0-1,1 0 1,-1 0-1,1 0 1,0 0-1,-1 0 1,1 0 0,-1 0-1,1 0 1,0 0-1,-1 0 1,1 1-1,0-1 1,-1 0 0,1 0-1,0 0 1,-1 0-1,1 1 1,0-1 0,-1 0-1,1 0 1,0 1-1,-1-1 1,1 0-1,0 1 1,-20 20-209,19-18 240,-1 1 0,1-1 0,0 1-1,0 0 1,0 0 0,1 0-1,-1-1 1,1 1 0,0 0 0,0 0-1,0 0 1,1 0 0,-1 0-1,2 5 1,-1-7-9,0 0 0,1-1 0,-1 1 0,0 0-1,0-1 1,1 0 0,-1 1 0,1-1 0,-1 0 0,1 0 0,0 0-1,0 0 1,-1 0 0,1 0 0,0 0 0,0 0 0,0-1 0,0 1 0,0-1-1,0 0 1,0 1 0,0-1 0,-1 0 0,1 0 0,0 0 0,0 0-1,0-1 1,0 1 0,3-1 0,-1 0 11,0 0 0,0-1 0,1 1 0,-1-1 0,0 0 0,-1 0 0,1 0 0,0-1 0,0 1 0,-1-1 0,0 0 0,1 0 0,-1 0 0,2-4 1,37-50-397,-57 123-1495,12-56 1873,0-4-23,1 0-1,0 1 0,0-1 0,0 0 1,1 1-1,0-1 0,0 1 0,1 0 1,-1-1-1,2 1 0,1 12 0,-2-19-157,1 1-1,-1-1 0,1 1 0,0-1 1,-1 0-1,1 0 0,0 1 0,0-1 1,-1 0-1,1 0 0,0 0 0,-1 0 1,1 0-1,0 0 0,0 0 0,-1 0 1,1 0-1,0 0 0,0 0 0,-1 0 0,1-1 1,0 1-1,-1 0 0,1 0 0,0-1 1,-1 1-1,1 0 0,0-1 0,-1 1 1,1-1-1,-1 1 0,1-1 0,-1 1 1,1-1-1,-1 1 0,1-1 0,-1 0 0,0 1 1,1-2-1,14-17-5903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3.980"/>
    </inkml:context>
    <inkml:brush xml:id="br0">
      <inkml:brushProperty name="width" value="0.025" units="cm"/>
      <inkml:brushProperty name="height" value="0.025" units="cm"/>
    </inkml:brush>
  </inkml:definitions>
  <inkml:trace contextRef="#ctx0" brushRef="#br0">0 1 8776,'0'0'5381,"2"61"-8231,10-41-3588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4.533"/>
    </inkml:context>
    <inkml:brush xml:id="br0">
      <inkml:brushProperty name="width" value="0.025" units="cm"/>
      <inkml:brushProperty name="height" value="0.025" units="cm"/>
    </inkml:brush>
  </inkml:definitions>
  <inkml:trace contextRef="#ctx0" brushRef="#br0">133 188 6502,'0'0'7970,"-9"2"-6752,4-2-1090,0 1 1,1 0-1,-1 1 1,0-1 0,1 1-1,-1 0 1,1 0-1,0 0 1,-1 1 0,1-1-1,0 1 1,1 0-1,-1 0 1,0 1 0,1-1-1,0 1 1,0-1-1,0 1 1,0 0 0,0 0-1,-2 6 1,1-3 349,-1 0 0,1 0 1,0 1-1,1-1 0,0 1 1,0 0-1,1 0 0,0 0 1,0 0-1,1 0 0,0 0 1,0 1-1,1-1 0,1 13 1,-1-20-415,1 0 0,-1 0 0,1-1 0,0 1 0,0 0 1,-1 0-1,1 0 0,0-1 0,0 1 0,0-1 0,0 1 1,0 0-1,0-1 0,0 1 0,0-1 0,0 0 0,0 1 1,0-1-1,0 0 0,0 0 0,0 0 0,0 0 0,0 0 0,0 0 1,0 0-1,1 0 0,-1 0 0,0 0 0,0 0 0,0-1 1,0 1-1,2-1 0,36-14 1171,-19 1-1228,0-1-1,-1 0 1,-1-1-1,-1-2 1,0 1-1,-1-2 1,-1 0-1,-1-1 0,0-1 1,-2 0-1,0 0 1,-2-1-1,9-25 1,-8-9-1222,-14 28 565,2 28 635,1-1 1,0 1-1,-1-1 0,1 1 0,0-1 0,-1 0 0,1 1 0,-1 0 0,1-1 0,-1 1 0,1-1 0,-1 1 0,1-1 0,-1 1 0,1 0 0,-1-1 0,0 1 0,1 0 0,-1 0 0,0 0 0,1-1 0,-1 1 0,1 0 0,-1 0 0,0 0 0,1 0 0,-1 0 0,0 0 0,1 0 0,-1 0 0,-1 1 0,-1 0 8,1 0 0,-1 1 0,0-1 0,1 1 0,-1 0 1,1 0-1,0 0 0,-1 0 0,1 0 0,0 1 0,0-1 0,1 1 0,-1-1 0,0 1 0,1-1 0,-1 1 0,1 0 0,-1 3 0,-19 56 380,21-61-357,-5 14 233,2 1 0,0 0 0,0 0 0,2 0 0,0 22 0,1-31-212,1-1 0,-1 0 0,1 0 1,0 0-1,1 0 0,-1 0 0,1 0 0,1 0 0,-1 0 0,1-1 0,0 1 0,0-1 0,0 0 0,1 0 0,0 0 0,8 8 0,-10-11-27,-1-1 0,1 0 0,0 1 0,0-1-1,0 0 1,0 0 0,0 0 0,0 0 0,0-1-1,0 1 1,0 0 0,1-1 0,-1 0 0,0 1-1,0-1 1,1 0 0,-1 0 0,0 0 0,0 0 0,0-1-1,3 0 1,0 0 6,-1-1 0,0 0-1,1 0 1,-1 0 0,0-1-1,0 1 1,-1-1 0,1 0-1,5-6 1,0-1-49,0 0-1,-1-1 1,0 0-1,-1 0 1,0-1-1,6-15 1,-10 20-42,-1 1-1,0-1 1,-1 0-1,1 0 1,-1 0 0,-1 0-1,1-7 1,-1 13 66,0 1 0,0 0 0,0 0 0,0-1 0,0 1 0,0 0 0,0 0-1,0 0 1,0-1 0,0 1 0,0 0 0,0 0 0,0-1 0,0 1 0,0 0 0,0 0 0,0 0 0,0-1 0,0 1 0,0 0 0,-1 0 0,1 0 0,0-1 0,0 1 0,0 0 0,0 0 0,0 0 0,-1 0 0,1-1 0,0 1 0,0 0-1,0 0 1,-1 0 0,1 0 0,0 0 0,0 0 0,0 0 0,-1-1 0,1 1 0,0 0 0,0 0 0,-1 0 0,-10 7-145,-6 14 88,10-4 230,1 1 1,1 0-1,1 0 0,1 0 0,0 1 0,1-1 0,1 22 0,1-39-155,0 0-1,0 0 0,0 1 1,0-1-1,0 0 0,0 1 1,1-1-1,-1 0 0,0 0 1,1 1-1,-1-1 0,0 0 1,1 0-1,0 1 0,-1-1 1,1 0-1,0 0 0,-1 0 1,1 0-1,0 0 0,0 0 1,0 0-1,0 0 0,0-1 1,0 1-1,0 0 0,0-1 1,0 1-1,1 0 0,-1-1 1,0 1-1,0-1 0,1 0 1,-1 1-1,0-1 0,0 0 1,1 0-1,-1 0 0,0 0 1,1 0-1,-1 0 0,0 0 1,0 0-1,1-1 0,-1 1 0,0 0 1,0-1-1,1 1 0,-1-1 1,0 1-1,2-2 0,5-1 4,0-1-1,0 0 1,0 0-1,-1 0 0,1-1 1,9-8-1,-9 6-116,-1 0 0,1 0 1,-1-1-1,-1 0 0,1 0 0,-1-1 0,-1 1 1,1-1-1,-2 0 0,1-1 0,-1 1 0,-1-1 1,1 0-1,-2 0 0,1 0 0,-2 0 0,1-1 1,-1-11-1,-1 22 99,0 1 0,0-1 0,-1 0 0,1 0 0,0 1 0,-1-1 0,1 0 0,0 0 0,0 0 0,-1 1 0,1-1 0,0 0 0,-1 0 1,1 0-1,0 0 0,-1 0 0,1 0 0,0 0 0,-1 0 0,1 0 0,-1 0 0,1 0 0,0 0 0,-1 0 0,1 0 0,0 0 0,-1 0 0,1 0 0,0 0 0,-1 0 0,1 0 0,0-1 1,-1 1-1,1 0 0,0 0 0,0 0 0,-1-1 0,1 1 0,0 0 0,0 0 0,-1-1 0,1 1 0,0 0 0,0-1 0,0 1 0,-1 0 0,1-1 0,0 1 0,0 0 0,0-1 0,0 1 1,0 0-1,0-1 0,0 1 0,0 0 0,0-1 0,0 1 0,-17 30 164,12-14 1,2 0-1,0 0 1,0 1-1,2-1 1,0 1 0,2 27-1,-1-43-255,0 0-1,1 0 0,-1 0 1,0 1-1,0-1 0,1 0 1,-1 0-1,1 0 0,-1 0 1,1 0-1,-1 0 0,1 0 1,0 0-1,-1 0 1,1-1-1,0 1 0,0 0 1,0 0-1,0-1 0,0 1 1,0 0-1,0-1 0,0 1 1,0-1-1,0 1 0,1 0 1,32 2-5781,-29-3 4895,17 0-7297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159"/>
    </inkml:context>
    <inkml:brush xml:id="br0">
      <inkml:brushProperty name="width" value="0.025" units="cm"/>
      <inkml:brushProperty name="height" value="0.025" units="cm"/>
    </inkml:brush>
  </inkml:definitions>
  <inkml:trace contextRef="#ctx0" brushRef="#br0">28 43 16111,'0'0'6855,"-5"10"-4474,3-5-2180,-2 1 120,1 1 1,0-1-1,0 1 0,1 0 0,0 0 1,-1 10-1,2-16-285,1 1-1,0 0 1,0-1 0,0 1 0,0 0-1,1-1 1,-1 1 0,0-1 0,1 1-1,-1 0 1,1-1 0,-1 1 0,1-1 0,0 1-1,0-1 1,0 0 0,0 1 0,0-1-1,0 0 1,0 1 0,0-1 0,0 0 0,0 0-1,1 0 1,-1 0 0,0 0 0,1-1-1,-1 1 1,1 0 0,-1 0 0,1-1-1,-1 1 1,1-1 0,0 0 0,-1 1 0,1-1-1,0 0 1,-1 0 0,3 0 0,1 0 34,0 0 0,0 0 1,0-1-1,0 0 1,-1 0-1,1 0 0,0 0 1,-1-1-1,1 1 0,-1-1 1,1-1-1,-1 1 0,0 0 1,0-1-1,0 0 1,0 0-1,0 0 0,6-8 1,-6 7-409,0-1 0,0 0 0,-1 0 0,1 0 0,-1 0 0,0-1 0,-1 0 0,1 1 1,-1-1-1,0 0 0,0 0 0,-1 0 0,0 0 0,1-10 0,-2 15 223,0 0-1,0 0 0,0 0 1,0 0-1,0 0 0,0 0 1,-1 0-1,1 0 1,0 0-1,-1 0 0,1 0 1,0 0-1,-1 0 1,1 0-1,-1 1 0,0-1 1,1 0-1,-1 0 1,0 0-1,1 1 0,-1-1 1,0 0-1,0 1 0,0-1 1,1 1-1,-1-1 1,0 1-1,0-1 0,0 1 1,0 0-1,0-1 1,0 1-1,0 0 0,0 0 1,0-1-1,0 1 1,0 0-1,0 0 0,0 0 1,0 1-1,0-1 1,0 0-1,0 0 0,-2 1 1,-1 0 120,1 0 0,-1 0 0,1 0 0,-1 0 0,1 1 0,-1 0 1,1-1-1,0 1 0,0 1 0,0-1 0,-4 4 0,-2 3 596,1 1-1,-1 0 1,2 1 0,0-1-1,0 1 1,1 1-1,0 0 1,1-1-1,0 2 1,1-1 0,1 0-1,0 1 1,-3 23-1,6-35-569,0 0 1,0 0-1,1 0 0,-1 0 1,0 0-1,0-1 0,0 1 0,1 0 1,-1 0-1,1 0 0,-1 0 0,0 0 1,1-1-1,-1 1 0,1 0 0,0 0 1,-1-1-1,1 1 0,0 0 0,-1-1 1,1 1-1,0-1 0,0 1 1,-1-1-1,2 1 0,29 5 349,-21-6-320,0-1 1,0 0-1,0-1 1,14-4-1,-6-1-96,0-2 0,0 0 0,-1-1 1,0-1-1,-1-1 0,0 0 0,24-26 0,-6 8-1300,-33 30 1312,-1 0 1,0 0-1,0-1 0,0 1 0,0 0 0,0 0 1,0 0-1,0 0 0,0 0 0,0 0 1,0-1-1,0 1 0,1 0 0,-1 0 0,0 0 1,0 0-1,0 0 0,0 0 0,0 0 1,0 0-1,1-1 0,-1 1 0,0 0 0,0 0 1,0 0-1,0 0 0,0 0 0,1 0 1,-1 0-1,0 0 0,0 0 0,0 0 0,0 0 1,1 0-1,-1 0 0,0 0 0,0 0 1,0 0-1,0 0 0,0 0 0,1 1 0,-1-1 1,0 0-1,0 0 0,0 0 0,0 0 1,0 0-1,0 0 0,1 0 0,-1 0 0,0 1 1,0-1-1,0 0 0,0 0 0,0 0 1,0 0-1,0 0 0,0 0 0,0 1 0,-1 13-240,-10 19 562,8-25-153,-13 37 918,16-43-958,-1 1 0,0-1 0,1 1 1,-1 0-1,1-1 0,0 1 0,0 0 0,0-1 0,0 1 0,0 0 0,0-1 0,1 1 1,1 4-1,-1-6-86,0 0-1,1 0 1,-1 0 0,0-1 0,0 1 0,1 0 0,-1-1 0,1 1 0,-1-1 0,0 0 0,1 1 0,-1-1-1,1 0 1,-1 0 0,1 0 0,-1 0 0,1 0 0,-1 0 0,1 0 0,-1 0 0,1-1 0,-1 1-1,1-1 1,-1 1 0,2-2 0,36-13 77,-17 2-299,-1 0 0,20-17-1,-34 25 25,-1-1 0,0 1 0,0-1 0,-1 0 0,1-1 0,-2 1 0,1-1 0,-1 0 0,0 0 0,4-9 0,-9 14-623,-6 7 657,-5 10 233,-3 11-52,-5 9-141,14-15-6745,6-29-810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493"/>
    </inkml:context>
    <inkml:brush xml:id="br0">
      <inkml:brushProperty name="width" value="0.025" units="cm"/>
      <inkml:brushProperty name="height" value="0.025" units="cm"/>
    </inkml:brush>
  </inkml:definitions>
  <inkml:trace contextRef="#ctx0" brushRef="#br0">39 1 18546,'0'0'5605,"0"60"-4484,-5-27-545,1 3-223,-2 2-257,1 2-192,-1 0-1602,2-2-1313,-1-2-1825,1-5-2435</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9:25.824"/>
    </inkml:context>
    <inkml:brush xml:id="br0">
      <inkml:brushProperty name="width" value="0.025" units="cm"/>
      <inkml:brushProperty name="height" value="0.025" units="cm"/>
    </inkml:brush>
  </inkml:definitions>
  <inkml:trace contextRef="#ctx0" brushRef="#br0">42 0 4965,'0'0'25688,"-38"39"-25528,35-39-480,3-7-6182,0-7-4196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215"/>
    </inkml:context>
    <inkml:brush xml:id="br0">
      <inkml:brushProperty name="width" value="0.025" units="cm"/>
      <inkml:brushProperty name="height" value="0.025" units="cm"/>
    </inkml:brush>
  </inkml:definitions>
  <inkml:trace contextRef="#ctx0" brushRef="#br0">125 1 13869,'0'0'7025,"-8"9"-6138,-3 6-382,-1 0 1,2 1 0,0 0 0,-8 19 0,13-26-415,1 1-1,1 0 1,-1 0 0,1 0 0,1 0 0,0 1 0,1-1 0,0 0 0,0 1-1,2 17 1,-1-27-178,1 1-1,-1-1 1,1 1-1,0-1 1,-1 0-1,1 1 1,0-1-1,0 0 1,0 1-1,0-1 1,0 0-1,0 0 1,0 0-1,0 0 1,1 0-1,-1 0 1,0 0-1,1 0 1,-1-1-1,0 1 1,1 0-1,-1-1 1,1 1-1,2-1 1,48 9-1158,-16-3 1015,-36-6 231,1 0 0,0 0-1,0 1 1,0-1 0,0 0 0,0 1-1,0-1 1,0 0 0,-1 1 0,1-1-1,0 1 1,0 0 0,-1-1 0,1 1 0,0-1-1,-1 1 1,1 0 0,0 0 0,-1-1-1,1 1 1,-1 0 0,1 0 0,-1 0-1,0 0 1,1-1 0,-1 1 0,0 0-1,1 1 1,-2 0 69,1-1 0,0 1 0,-1-1 0,0 1-1,1-1 1,-1 1 0,0-1 0,1 0 0,-1 1 0,0-1 0,0 0-1,0 0 1,0 0 0,-1 0 0,0 2 0,-5 2 410,0 1 0,-1-1 0,0 0 0,-14 6-1,16-8-216,-39 14 724,42-16-983,1-1 0,-1 1 0,1-1-1,-1 1 1,0-1 0,1 0 0,-1 1 0,1-2 0,-1 1 0,0 0 0,1 0 0,-1-1 0,0 1-1,-3-2 1,5 1-246,1-1 0,-1 1-1,0 0 1,0 0 0,1-1-1,-1 1 1,1 0 0,-1-1-1,1 1 1,0 0 0,-1-1 0,1 1-1,0 0 1,0-1 0,0 1-1,0-1 1,0 1 0,0 0-1,1-3 1,6-27-6934,8 13 1737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0:56.818"/>
    </inkml:context>
    <inkml:brush xml:id="br0">
      <inkml:brushProperty name="width" value="0.025" units="cm"/>
      <inkml:brushProperty name="height" value="0.025" units="cm"/>
    </inkml:brush>
  </inkml:definitions>
  <inkml:trace contextRef="#ctx0" brushRef="#br0">2959 240 7751,'-13'0'-48,"-6"0"118,-3 0 234,0 0 0,-35-5 1,51 4-262,-1-1 0,1 1 0,-1-1 0,1 0 0,-1-1 0,1 0 0,0 0 0,0 0 0,1 0 0,-1-1 0,0 0 0,1 0 0,0-1 0,-5-5 0,4 3-49,-2-5 167,-2-1 1,0 2-1,0 0 1,-1 0 0,0 1-1,0 0 1,-2 1 0,1 0-1,-1 1 1,0 0-1,-26-10 1,8 8-141,-1 2 0,0 1 0,-53-5 0,-104 4 489,72 5 391,-580 3-317,542 12-458,2 7-1,-227 56 1,333-61-122,1 1 1,0 2 0,1 2 0,1 3 0,1 1-1,1 2 1,1 1 0,2 3 0,-62 57 0,79-65 1,2 2 0,1 1 1,0 0-1,2 1 1,1 1-1,1 1 0,-14 32 1,21-36-1,0 1 0,1 0 0,1 0 0,1 0 0,2 1 0,0 0 0,1 0 1,2-1-1,4 40 0,0-40 63,1 0 1,1 0 0,1-1 0,2 0-1,0-1 1,1 0 0,1 0-1,1-1 1,1-1 0,1 0-1,0 0 1,2-2 0,0 0-1,1 0 1,23 17 0,0-4-5,1-1 0,1-2 0,1-1 0,1-3-1,2-2 1,61 22 0,-10-13 11,1-5 0,1-3 0,201 17-1,307-23-41,-585-17-34,757-41-255,-3-54 125,935-230 29,-1618 304 100,283-72 3,-306 72-100,-1-4 1,-2-2-1,81-46 0,-125 60 64,-1-1-1,-1-1 1,0 0-1,-1-2 1,0-1-1,18-21 1,-34 34 19,1 0-1,-1-1 1,0 1 0,0-1 0,0 0-1,-1 0 1,0-1 0,0 1 0,-1-1 0,0 1-1,0-1 1,0 0 0,-1 0 0,0 0 0,0 0-1,-1 0 1,0 0 0,0 1 0,-1-1 0,1 0-1,-1 0 1,-1 0 0,0 0 0,0 0-1,0 1 1,-1-1 0,-5-9 0,-1 2-25,-2 0 0,1 0-1,-2 1 1,0 1 0,0 0 0,-1 1 0,-1 0 0,0 1 0,0 0 0,-1 1-1,0 1 1,-28-11 0,-6 0-46,-1 2 0,-99-18 0,-2 10 11,-224-8 1,-160 29 188,193 4-52,-654-48 204,18 1-479,329 54-1615,374-2-641,195-4 483,16-1-1046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22.114"/>
    </inkml:context>
    <inkml:brush xml:id="br0">
      <inkml:brushProperty name="width" value="0.025" units="cm"/>
      <inkml:brushProperty name="height" value="0.025" units="cm"/>
    </inkml:brush>
  </inkml:definitions>
  <inkml:trace contextRef="#ctx0" brushRef="#br0">2226 400 10570,'-15'-3'2258,"13"3"-2241,-145-37 722,116 28-328,1-1 1,0-2 0,-41-22-1,36 13-370,0 1 0,-2 2 0,0 2 0,-1 1 0,-1 2 0,0 2 0,-1 1 0,-56-6 0,-84 0 584,-194-25 1360,346 35-1978,0 2 1,-1 2-1,0 0 0,0 2 0,1 1 1,-1 1-1,0 1 0,1 2 0,0 1 1,0 1-1,0 2 0,1 0 0,-31 16 1,4 4-51,2 2 0,1 3 0,-76 65 0,101-76 73,0 2 0,2 1 0,1 1 1,1 0-1,1 2 0,2 1 0,-27 53 0,40-69-19,1 0-1,0 0 1,1 0-1,0 1 1,1-1-1,1 1 1,0 0 0,1-1-1,1 1 1,0 0-1,3 19 1,1-15 0,1 0 1,0 0-1,2 0 1,0-1-1,1 0 0,0-1 1,2 1-1,12 16 1,18 22-33,3-2 0,2-2 0,2-2 1,3-2-1,1-3 0,3-1 0,1-3 1,73 41-1,-86-61 10,0-1 0,1-1 0,1-3-1,1-2 1,1-2 0,80 12 0,-29-14 64,0-4-1,120-8 1,-169-1 26,0-1 0,-1-3 1,0-2-1,-1-2 0,0-2 1,0-2-1,-1-2 0,-2-2 1,0-1-1,0-3 0,-2-1 1,-1-3-1,-2-1 0,0-1 1,-2-2-1,-1-2 0,-2-1 0,-1-2 1,-1-1-1,34-56 0,-30 34-34,-2-1-1,-3-2 0,24-72 0,-45 107-57,-1-1 0,-1 0 0,-1 0-1,-1-1 1,-2 1 0,-1-1 0,-1 0 0,-2 0 0,-1 1 0,-6-33-1,4 44-1,-2-1 0,0 1 0,-2 0 0,1 1 0,-2 0-1,0 0 1,-1 1 0,-1 0 0,0 0 0,-1 2 0,0-1-1,-1 1 1,-1 1 0,0 0 0,-20-12 0,0 2 9,0 2 0,-2 1 0,0 2 0,-1 2 1,-75-21-1,45 20 15,-1 4 0,0 2 0,-71 0 0,-208 20 286,36 33-296,158-19-2058,1-6-4417,40-9-5178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2.248"/>
    </inkml:context>
    <inkml:brush xml:id="br0">
      <inkml:brushProperty name="width" value="0.025" units="cm"/>
      <inkml:brushProperty name="height" value="0.025" units="cm"/>
    </inkml:brush>
  </inkml:definitions>
  <inkml:trace contextRef="#ctx0" brushRef="#br0">11 138 4805,'0'0'7468,"-1"5"-7052,-4 18 75,3-18 49,6-5-495,6 1 131,-1-1 1,0 0-1,0-1 1,1 0-1,-1-1 1,0 0-1,0 0 1,12-5-1,-21 7-187,0 0-1,1-1 1,-1 1 0,0 0-1,1-1 1,-1 1-1,0 0 1,0-1-1,1 1 1,-1 0 0,0-1-1,0 1 1,1-1-1,-1 1 1,0-1-1,0 1 1,0 0 0,0-1-1,0 1 1,0-1-1,0 1 1,0-1-1,0 1 1,0-1 0,0 1-1,0-1 1,0 1-1,0 0 1,0-1 0,-1 1-1,1-1 1,0 1-1,0-1 1,0 1-1,-1 0 1,1-1 0,0 1-1,0 0 1,-1-1-1,1 1 1,0 0-1,-1-1 1,-16-12-416,5 11 786,1 1-1,-1 0 1,0 1-1,1 0 1,-14 3-1,25-3-339,0 0 0,0 0 0,0 0 0,0 0 0,0 0 0,-1 0 0,1 1 0,0-1 0,0 0 0,0 0 0,0 0 0,0 0 1,0 0-1,0 0 0,-1 1 0,1-1 0,0 0 0,0 0 0,0 0 0,0 0 0,0 0 0,0 1 0,0-1 0,0 0 0,0 0 0,0 0 0,0 0 0,0 1 0,0-1 0,0 0 0,0 0 0,0 0 0,0 0 0,0 1 0,0-1 0,0 0 0,0 0 0,1 0 0,-1 0 0,0 0 0,0 1 0,0-1 0,0 0 0,0 0 0,0 0 0,0 0 0,0 0 0,1 0 0,-1 0 0,0 0 0,0 1 0,0-1 0,0 0 0,0 0 0,1 0 0,-1 0 0,0 0 0,9 7-54,39 8 176,0-3 0,1-1 1,1-2-1,54 2 0,204-6 444,-211-5-221,81 0-134,947-10 810,-5-67-121,-892 47-722,270-25 492,-490 55-52,1-1-2243,-8 1 1441,-1-1 0,0 1 1,0 0-1,1 0 0,-1-1 0,0 1 0,0 0 0,0-1 0,0 1 0,0 0 0,1-1 0,-1 1 1,0 0-1,0-1 0,0 1 0,0 0 0,0-1 0,0 1 0,0 0 0,0-1 0,0 1 0,0 0 1,-1-1-1,1 1 0,0 0 0,0-1 0,0 1 0,0 0 0,0-1 0,-1 1 0,1 0 0,0 0 1,0-1-1,0 1 0,-1 0 0,1 0 0,0-1 0,0 1 0,-1 0 0,-10-17-7031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3.480"/>
    </inkml:context>
    <inkml:brush xml:id="br0">
      <inkml:brushProperty name="width" value="0.025" units="cm"/>
      <inkml:brushProperty name="height" value="0.025" units="cm"/>
    </inkml:brush>
  </inkml:definitions>
  <inkml:trace contextRef="#ctx0" brushRef="#br0">127 2252 3876,'-8'4'1083,"-6"2"-307,-43 17 3725,53-22-3490,0 0-1,0 0 1,0 0 0,-1-1-1,1 1 1,0-1 0,-7-1-1,10 0-866,0 0-1,1 1 1,-1-1-1,0 0 1,1 0-1,-1 0 1,1 0-1,-1-1 1,1 1-1,0 0 1,-1 0-1,1 0 1,0 0-1,0 0 1,0 0-1,0 0 1,0-1-1,0 1 1,0 0-1,0 0 1,0-1-1,3-31 330,2 9-404,2 0-1,1 1 0,1 0 0,0 0 0,2 1 0,21-32 1,-12 18-50,428-846 50,-7-140-240,-435 1004-202,14-30-452,-19 45 331,0 1-1,0-1 1,0 1-1,1 0 1,-1 0-1,1 0 0,-1 0 1,1 0-1,0 0 1,0 0-1,0 0 1,0 1-1,0-1 1,3-1-1,-1 2-3733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0:58:13.925"/>
    </inkml:context>
    <inkml:brush xml:id="br0">
      <inkml:brushProperty name="width" value="0.025" units="cm"/>
      <inkml:brushProperty name="height" value="0.025" units="cm"/>
    </inkml:brush>
  </inkml:definitions>
  <inkml:trace contextRef="#ctx0" brushRef="#br0">17 1 10250,'0'0'6795,"-2"8"-6512,-3 20-152,0 0 0,3 1 0,0-1 0,1 1 0,2-1 0,1 1-1,2-1 1,0 1 0,12 36 0,15 42-83,46 105-1,27 46-35,109 295 83,-109-263 29,50 151 889,-151-430-968,10 29 37,-12-38-78,0-1 0,-1 1 0,1-1 0,0 1 0,0-1 0,0 1 0,0-1 0,0 1 0,0-1 0,0 0 0,0 0 0,1 1 0,-1-1 0,1 0 0,-1 0 0,0 0 0,1-1 0,2 2 0,-4-2-33,1 0-1,0 0 0,0 0 1,-1 0-1,1 0 1,0 0-1,0-1 0,-1 1 1,1 0-1,0-1 1,-1 1-1,1 0 0,0-1 1,-1 1-1,1-1 1,0 1-1,-1-1 0,1 1 1,-1-1-1,1 1 1,-1-1-1,1 1 0,-1-1 1,0 0-1,1 1 1,-1-1-1,0 0 0,1 1 1,-1-3-1,9-25-2389,-8 23 1749,7-34-4738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25.846"/>
    </inkml:context>
    <inkml:brush xml:id="br0">
      <inkml:brushProperty name="width" value="0.025" units="cm"/>
      <inkml:brushProperty name="height" value="0.025" units="cm"/>
    </inkml:brush>
  </inkml:definitions>
  <inkml:trace contextRef="#ctx0" brushRef="#br0">4341 612 3587,'0'0'1431,"2"-10"-475,4-31-11,-6 40-882,0-1 1,0 0 0,0 0 0,0 0-1,-1 1 1,1-1 0,-1 0-1,1 1 1,-1-1 0,0 0 0,0 1-1,0-1 1,1 1 0,-1-1 0,-1 1-1,1-1 1,0 1 0,0 0 0,0 0-1,-3-2 1,-32-18 282,25 15-242,-61-32 597,25 14-366,-51-35 1,58 34-255,-2 1 0,0 2 0,-1 2 0,-1 1 0,-87-23 0,-243-30 721,110 26-542,60 8-122,-231-14 0,-211 33 147,523 24-222,1 6 0,-213 46 1,-230 99-201,497-135 293,1 3 0,1 2 0,-71 41 0,114-53-67,1 0 0,0 1 0,1 1 0,1 1 0,1 1 0,0 0 0,2 2 0,0 0 0,1 1 0,1 0 0,-22 43 0,24-36-90,1 0 1,1 1-1,2 0 0,1 1 0,2 0 0,0 1 1,2-1-1,2 1 0,1 45 0,3-52-1,0-1 0,2 0 1,0 0-1,2 0 0,0 0 0,2-1 0,0 0 0,2 0 1,0-1-1,1 0 0,2-1 0,27 36 0,-13-27 9,0 0 0,2-2 0,2-1 0,0-1 0,48 28 0,-28-24 17,2-2-1,1-2 1,59 18-1,20-4 28,1-6 0,181 20-1,1132 78-2,-1203-121-320,295-25 0,-404 2 175,-1-6-1,-1-6 1,229-74-1,-321 85 128,0-2 1,-1-2-1,-1-2 0,72-48 0,-98 58 27,0 1 0,-1-2-1,-1 0 1,0 0-1,0-1 1,-1 0-1,-1-1 1,0 0-1,0 0 1,-1-1 0,-1 0-1,-1-1 1,0 1-1,-1-1 1,0 0-1,-1-1 1,2-16-1,-4 12 89,-1 0 0,-1 1 0,-1-1-1,0 1 1,-2-1 0,0 1 0,-1-1 0,-1 1-1,-13-33 1,4 22 2,-2 1-1,0 1 1,-2 0 0,-1 1-1,-25-28 1,0 7-113,-2 2 0,-3 2 0,-1 2 0,-2 2 0,-2 3 0,-1 2 0,-72-33 0,-5 7-968,-2 7 0,-164-43 0,160 54-978,9-2-1510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3:45.944"/>
    </inkml:context>
    <inkml:brush xml:id="br0">
      <inkml:brushProperty name="width" value="0.05" units="cm"/>
      <inkml:brushProperty name="height" value="0.05" units="cm"/>
    </inkml:brush>
  </inkml:definitions>
  <inkml:trace contextRef="#ctx0" brushRef="#br0">3573 111 10306,'10'2'1450,"-35"-6"-853,-46-9 7,-78-19-181,-227-18-1,-493 37-878,676 25 441,2 9 1,-222 54 0,275-39-269,-256 102 0,318-104 526,3 2 0,1 4 0,1 3 0,3 3 0,-86 75 0,125-95-133,1 2-1,1 1 1,1 1-1,2 1 1,-24 41 0,38-55-137,1 0 0,1 0 0,0 1 1,1 0-1,1 1 0,0 0 0,2 0 0,0 0 1,1 0-1,1 1 0,1-1 0,2 27 0,1-30-57,1-1-1,1 0 1,0 0-1,1 0 1,1 0-1,0-1 1,1 0-1,1 0 1,0-1-1,0 0 1,2 0-1,-1-1 1,14 13-1,17 13-222,2-1 0,62 42 0,-73-56 234,-8-6 29,216 151 110,-192-139 22,1-3-1,1-1 1,67 23 0,-34-23 19,1-4 0,1-3-1,0-5 1,155 6 0,342-42 77,-230-18-101,385-95 1,324-155-110,-964 261 162,-1-4 1,113-58-1,-195 86-103,-1-1 0,-1-1 0,1 0 0,-1 0 0,-1-1-1,1-1 1,-2 0 0,1 0 0,13-21 0,-16 21-31,-2-1 1,1 0 0,-2 0-1,1 0 1,-2-1 0,1 0-1,-2 0 1,1 0 0,-2 0-1,1 0 1,-2-16-1,0 7-53,-2 0-1,0 0 0,-1 0 1,-2 1-1,0-1 0,-1 1 1,0 0-1,-2 1 0,-1 0 0,0 0 1,-21-31-1,14 29 33,0 0-1,-1 2 1,-1 0 0,0 1 0,-2 1-1,0 0 1,-1 2 0,0 0-1,-27-13 1,-8 2 44,-1 1 1,-2 3 0,0 3-1,0 2 1,-65-8-1,-315-26 97,278 38-113,-47-7-172,-480-49-4336,513 44 3246,95 10 771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3:49.444"/>
    </inkml:context>
    <inkml:brush xml:id="br0">
      <inkml:brushProperty name="width" value="0.05" units="cm"/>
      <inkml:brushProperty name="height" value="0.05" units="cm"/>
    </inkml:brush>
  </inkml:definitions>
  <inkml:trace contextRef="#ctx0" brushRef="#br0">0 149 12675,'314'-18'1534,"0"25"-1179,-184-2 30,530 1 1412,337-112-2616,-973 103 786,1-1 139,0 0 1,27-9-1,-52 13-99,0 0 1,1 0 0,-1 0-1,0 0 1,0 0 0,0 0-1,0 0 1,0 0 0,1 0-1,-1 0 1,0 0 0,0 0-1,0 0 1,0 0 0,0-1-1,0 1 1,1 0 0,-1 0-1,0 0 1,0 0 0,0 0-1,0 0 1,0 0 0,0-1-1,0 1 1,0 0 0,0 0-1,0 0 1,1 0 0,-1 0-1,0 0 1,0-1 0,0 1 0,0 0-1,0 0 1,0 0 0,0 0-1,0 0 1,0-1 0,0 1-1,0 0 1,0 0 0,0 0-1,-1 0 1,1-1 0,0 1-1,0 0 1,0 0 0,0 0-1,0 0 1,0 0 0,0 0-1,0-1 1,0 1 0,0 0-1,-1 0 1,1 0 0,0 0-1,0 0 1,0 0 0,0 0-1,0 0 1,0 0 0,-1 0-1,1 0 1,0-1 0,0 1-1,0 0 1,-11-4 174,-10 1-72,0 0-1,0 2 1,0 1 0,-26 2 0,20-1-78,-341 37-542,208-18 255,-483 45-958,-3-37 633,600-30 245,44 1 241,10-3-29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3:59.978"/>
    </inkml:context>
    <inkml:brush xml:id="br0">
      <inkml:brushProperty name="width" value="0.05" units="cm"/>
      <inkml:brushProperty name="height" value="0.05" units="cm"/>
    </inkml:brush>
  </inkml:definitions>
  <inkml:trace contextRef="#ctx0" brushRef="#br0">2445 252 9626,'-365'-61'1860,"22"2"-987,261 49-726,-1 3 0,0 4 0,0 3 0,0 4 0,0 4 0,-90 20 0,38 2-79,-156 57 1,206-55-24,1 4 0,-146 86 0,208-109-53,0 2 0,1 1 0,1 0 0,1 2 0,-32 37 0,40-42 2,2 0-1,0 1 0,1 1 1,0-1-1,1 1 0,0 1 1,2-1-1,0 1 0,0 0 1,-2 23-1,4-15 2,1 1-1,2-1 1,0 1 0,1-1-1,2 0 1,1 1 0,0-1-1,2 0 1,1-1 0,10 26-1,-5-21 17,2-1-1,0-1 0,2-1 1,0 0-1,2-1 0,1 0 1,42 39-1,-12-20 16,1-3 1,2-2-1,2-2 1,90 43-1,-56-38-4,2-4-1,130 36 0,-113-48-11,1-4 0,1-4 1,160 3-1,332-40 25,-284-13-123,-3-14-1,-2-14 1,565-187 0,-769 210 17,-2-6 1,142-78 0,-199 93 50,-1-2 0,-2-3 0,-1-1-1,-2-2 1,-1-2 0,66-81-1,-96 105 14,-1 0-1,-1 0 0,-1-1 0,0 0 0,10-29 0,-17 38 2,1-1 0,-1 1 0,-1-1 0,1 0 1,-1 0-1,-1 0 0,0 0 0,0 0 0,0 0 0,-1 1 0,0-1 1,-1 0-1,0 0 0,0 1 0,-5-13 0,-3 1-2,0 1 1,-1 1-1,-1 0 1,-1 1-1,0 0 0,-1 1 1,-18-15-1,-4-1 41,-80-51 0,59 49 26,-2 2 0,-1 3 0,-1 3-1,-117-32 1,-269-29 304,169 52 26,-427 5 1,-283 99-447,766-41-8</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3.613"/>
    </inkml:context>
    <inkml:brush xml:id="br0">
      <inkml:brushProperty name="width" value="0.05" units="cm"/>
      <inkml:brushProperty name="height" value="0.05" units="cm"/>
    </inkml:brush>
  </inkml:definitions>
  <inkml:trace contextRef="#ctx0" brushRef="#br0">2032 164 12683,'-23'5'106,"-2"-2"0,1 0 0,0-2 0,0 0 0,-1-2-1,1-1 1,0 0 0,0-2 0,0-1 0,-39-13 0,-33-16-145,-90-28-226,136 48 75,-93-13 0,57 20-41,-166 6 0,-85 39-742,292-31 505,1 2 1,-1 3-1,2 1 0,0 2 1,-61 30-1,85-35 537,1 0 1,0 1 0,1 1-1,1 1 1,0 0 0,0 1-1,2 1 1,-1 0 0,2 1-1,0 0 1,1 1 0,1 1-1,0-1 1,-10 26-1,16-27-15,0 1 1,1-1-1,1 1 0,0 0 0,1 0 0,1 0 0,1 0 0,0 0 0,1 0 0,1 0 0,1 0 0,9 31 0,-4-20-131,2 0 0,1-1 1,2 0-1,0-1 0,2 0 1,30 39-1,-23-37 78,2-1 1,1-1-1,1-1 1,1-2 0,2 0-1,49 29 1,-36-28 13,2-2 1,0-2-1,1-2 1,63 16-1,-32-16-8,156 17-1,75-25-193,316-44-119,-2-37 514,-353 31-641,-2-11 1,344-114-1,-218 30 41,-13-25 439,-283 112 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2.683"/>
    </inkml:context>
    <inkml:brush xml:id="br0">
      <inkml:brushProperty name="width" value="0.025" units="cm"/>
      <inkml:brushProperty name="height" value="0.025" units="cm"/>
    </inkml:brush>
  </inkml:definitions>
  <inkml:trace contextRef="#ctx0" brushRef="#br0">0 92 7207,'0'0'3395,"8"0"-117,3 1-2185,0-1 459,0 0 0,0 0 0,0-1 0,20-4 0,-28 4-1454,-1 0-1,0 1 1,1-1-1,-1 0 0,0 0 1,0 0-1,0 0 0,0 0 1,0-1-1,0 1 1,0-1-1,0 1 0,0-1 1,0 0-1,-1 1 1,1-1-1,-1 0 0,1 0 1,-1 0-1,0 0 1,0-1-1,0 1 0,0 0 1,0 0-1,-1-1 0,1 1 1,-1 0-1,1-1 1,-1 1-1,0-4 0,0 4-54,1 1 0,-1 0 0,0 0 0,0 0 0,0-1 0,0 1 0,0 0 0,-1 0 0,1-1-1,0 1 1,-1 0 0,1 0 0,-1 0 0,1-1 0,-1 1 0,1 0 0,-1 0 0,0 0 0,1 0 0,-1 0 0,0 0-1,0 0 1,0 1 0,-1-2 0,1 1-42,-1 1 0,1 0 0,0 0 0,-1 0 0,1 0 0,0 0 0,-1 0 0,1 0-1,0 0 1,-1 0 0,1 1 0,0-1 0,-1 1 0,1-1 0,0 1 0,0-1 0,0 1 0,-2 1 0,-3 2-34,-1 0 1,1 1 0,0 0 0,1 0 0,0 0-1,-10 13 1,-8 32 133,22-49-103,0 0-1,1 0 1,-1 0-1,1 0 1,-1 1 0,1-1-1,0 0 1,-1 0-1,1 1 1,0-1-1,0 0 1,0 0-1,0 1 1,0-1-1,0 0 1,0 0 0,0 1-1,1-1 1,-1 0-1,0 0 1,1 0-1,-1 1 1,1-1-1,-1 0 1,1 0-1,0 0 1,-1 0 0,1 0-1,0 0 1,0 0-1,0 0 1,0 0-1,0-1 1,0 1-1,0 0 1,0 0-1,0-1 1,2 2 0,9-1-6,-1 0 0,1-1 1,0 0-1,0-1 1,0 0-1,0-1 0,-1 0 1,1-1-1,-1 0 1,0-1-1,1 0 1,14-8-1,-7 3-288,0 2-1,40-9 1,-59 16 277,0 0 0,0 0 0,0-1 0,1 1 1,-1 0-1,0 0 0,0 0 0,1 0 0,-1 0 0,0 0 0,0 0 1,1 0-1,-1 0 0,0 1 0,0-1 0,1 0 0,-1 0 0,0 0 1,0 0-1,1 0 0,-1 0 0,0 0 0,0 0 0,0 1 0,1-1 1,-1 0-1,0 0 0,0 0 0,0 1 0,0-1 0,0 0 0,1 0 1,-1 0-1,0 1 0,0-1 0,0 0 0,0 0 0,0 0 0,0 1 0,0-1 1,0 0-1,0 0 0,0 1 0,0-1 0,-3 17-195,-14 17 934,16-33-617,0 1-31,0-1 1,0 0 0,1 0-1,-1 1 1,0-1 0,0 1-1,1-1 1,-1 0 0,1 1-1,0-1 1,-1 1 0,1-1-1,0 1 1,0-1 0,0 1 0,0 0-1,0-1 1,0 3 0,2-3-54,-1 0 0,0-1 1,1 0-1,-1 1 1,0-1-1,1 0 1,-1 0-1,0 1 0,1-1 1,-1 0-1,0-1 1,1 1-1,-1 0 1,1 0-1,-1 0 0,0-1 1,1 1-1,-1-1 1,0 1-1,0-1 1,1 1-1,-1-1 0,2-1 1,20-10-51,-18 10-266,0-1 1,0 0-1,0 1 0,0 0 1,1 0-1,-1 1 0,1-1 0,9 0 1,-13 38-62,-2-33-86,-1 14-211,2-11-8912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4.087"/>
    </inkml:context>
    <inkml:brush xml:id="br0">
      <inkml:brushProperty name="width" value="0.05" units="cm"/>
      <inkml:brushProperty name="height" value="0.05" units="cm"/>
    </inkml:brush>
  </inkml:definitions>
  <inkml:trace contextRef="#ctx0" brushRef="#br0">3050 605 11682,'-72'-37'587,"-1"3"-1,-123-37 1,68 26-319,-505-171-584,430 159 129,-248-35 0,263 66-283,-1 8-1,-1 9 1,-306 24-1,265 14 103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45.813"/>
    </inkml:context>
    <inkml:brush xml:id="br0">
      <inkml:brushProperty name="width" value="0.05" units="cm"/>
      <inkml:brushProperty name="height" value="0.05" units="cm"/>
    </inkml:brush>
  </inkml:definitions>
  <inkml:trace contextRef="#ctx0" brushRef="#br0">2050 100 6497,'-44'-7'-158,"0"-3"0,-72-26 0,92 27 82,1 0 0,-1 2 0,0 1 0,0 0 0,-1 2 0,0 1 0,-31 0-1,-216 17 4901,138-4-4002,77-6-1018,1 3 0,0 2-1,0 3 1,-96 33 0,112-30 137,0 2-1,2 2 1,1 2 0,0 1-1,1 2 1,-63 56-1,-236 220-774,314-281 1110,0 1 1,1 1 0,1 1 0,1 0 0,-23 38 0,36-51-306,0 1 0,0-1 0,1 1 1,0 1-1,1-1 0,0 0 0,1 1 0,0 0 1,1-1-1,0 1 0,1 0 0,0 0 0,0 0 1,1-1-1,1 1 0,0 0 0,6 19 0,-2-15-186,0-1 0,1 0-1,1 0 1,0 0-1,1-1 1,0 0-1,1-1 1,0 0-1,1 0 1,15 12-1,15 8-744,80 48 0,-62-43 729,-27-17 287,0-2 0,2-1 0,0-1-1,1-2 1,0-2 0,1-1 0,0-1-1,62 7 1,158-3 37,0-21-138,4-1-64,-242 8 101,480 16-95,-300-3 597,1-9 0,0-9 1,-1-8-1,381-75 0,-279 14 0,-223 49-384,135-61 1,-120 37-94,-2-3 0,-2-4-1,-3-4 1,88-81 0,-150 121-15,70-65-24,-78 70 29,0-2-1,-2 0 1,19-29 0,-28 41 19,-1-1 1,0 1-1,-1-1 0,1 0 1,-1 0-1,0 0 1,-1 0-1,0 0 1,0 0-1,0 0 1,0 0-1,-1-1 1,0 1-1,0 0 1,-1 0-1,0-1 0,0 1 1,0 0-1,-4-8 1,1 4 58,-1 1 0,0-1 0,-1 1 0,0 0 0,-1 0 0,0 0 0,0 1 0,-1 0 0,0 1 0,-10-8 0,-32-21-97,-1 1 0,-2 3 0,-1 3 0,-104-41 0,-12 15-535,73 31 171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07.980"/>
    </inkml:context>
    <inkml:brush xml:id="br0">
      <inkml:brushProperty name="width" value="0.05" units="cm"/>
      <inkml:brushProperty name="height" value="0.05" units="cm"/>
    </inkml:brush>
  </inkml:definitions>
  <inkml:trace contextRef="#ctx0" brushRef="#br0">39 2617 9202,'-1'0'172,"-1"1"0,0 0 0,1-1 0,-1 1 0,0-1 0,1 0 0,-1 1 1,0-1-1,0 0 0,1 0 0,-1 0 0,0 0 0,1-1 0,-1 1 0,0 0 0,1-1 0,-1 1 0,-1-2 0,2 2-84,0-1 0,1 0 0,-1 0 0,1 0 0,-1 0 0,1 0 0,0 0 0,-1 0 0,1 0-1,0 0 1,0 0 0,0 0 0,0 0 0,0 0 0,0 0 0,0 0 0,0 0 0,0 0 0,0 0 0,0 0 0,1 0-1,-1 0 1,0 0 0,1 0 0,-1 0 0,1 0 0,-1 0 0,1 1 0,-1-1 0,1 0 0,0-1 0,6-8 220,0 0-1,0 0 1,16-15 0,8-12-211,102-145 94,-81 102-152,-18 25-22,43-74-1,7-8 9,-72 122-28,0 0 0,0 0-1,2 2 1,0-1 0,0 2 0,31-21-1,105-49-48,-101 58 42,60-40-1,-10 0 27,14-10-29,-86 58 35,1 1 0,0 1 0,1 1 0,0 2 1,50-13-1,-2-1 75,-7-3 32,-53 20-86,0 1 0,1 0-1,-1 1 1,1 1 0,0 1 0,31-3-1,1 2-35,90-21-1,-93 15-12,0 2 0,54-2 0,-57 7-14,-1-3 0,1-1 0,-1-2 0,50-18 0,-2 0 31,260-61 27,-285 72-26,232-49-38,-238 56 27,-1-3 0,-1-3 0,68-27 0,-109 35 2,0 0 1,0-1 0,-1-1-1,-1-1 1,1 0-1,-2-1 1,16-17 0,84-106 289,-16 17 288,91-63-237,-177 169-315,0-1 0,-2-1 0,1 0 0,-2 0 1,0-1-1,-1 0 0,0-1 0,7-22 0,-5 13 16,1 0 0,1 0-1,23-35 1,9-17 54,-65 123-586,5-10 227,-1-1 0,-29 42 0,-30 20-333,-10 14-913,78-101 1429,0-1 0,-1 0 0,0 0 0,-1-1 0,0 0 0,-14 8 1,-24 19-110,-39 48-985,68-62 912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0.616"/>
    </inkml:context>
    <inkml:brush xml:id="br0">
      <inkml:brushProperty name="width" value="0.05" units="cm"/>
      <inkml:brushProperty name="height" value="0.05" units="cm"/>
    </inkml:brush>
  </inkml:definitions>
  <inkml:trace contextRef="#ctx0" brushRef="#br0">4677 348 7786,'-1'-21'338,"-1"-1"0,-1 1 0,-2 1 0,0-1 0,-13-35 0,14 46-177,-1 0 0,-1 0 0,1 1 0,-1 0 0,-1 0 1,0 0-1,0 1 0,-1 0 0,0 1 0,0-1 0,0 1 0,-1 1 0,-10-6 0,-1 2-40,0 0 0,-1 2 0,0 0 0,-1 2 0,1 0 0,-1 1-1,-27-2 1,-7 3-84,-94 3-1,22 11-242,2 6 0,0 5 0,1 5 0,-123 44 0,-474 203-3155,593-221 2581,112-45 677,-890 391-1849,707-291 2920,6 8 0,-199 156 0,181-103-1489,-272 279-1,361-320 172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1.162"/>
    </inkml:context>
    <inkml:brush xml:id="br0">
      <inkml:brushProperty name="width" value="0.05" units="cm"/>
      <inkml:brushProperty name="height" value="0.05" units="cm"/>
    </inkml:brush>
  </inkml:definitions>
  <inkml:trace contextRef="#ctx0" brushRef="#br0">1 2969 3793,'13'52'212,"3"-1"0,2-1 1,47 90-1,-47-108-158,1-2 0,1 0 1,2-2-1,1 0 0,1-1 0,49 41 0,-39-43-35,1-1-1,1-2 1,1-1-1,0-2 1,2-2-1,0-1 1,1-2-1,47 10 1,22-1 331,206 15 1,19-23 1062,380-32 0,102-72-300,-648 57-871,-2-7 0,290-109 0,54-87 103,-366 155-199,187-137 1,-165 93 251,162-157 0,-265 215-167,73-95 1,39-86 160,-123 168-292,-4-1 0,-3-2 0,-5-3 0,-2-1 1,-5-1-1,-4-2 0,26-130 0,-47 172 36,-2-1-1,-2 0 0,-2 0 1,-3 0-1,-1 0 1,-16-83-1,10 93-71,-2 0-1,-2 0 1,-1 1 0,-2 1 0,-2 1 0,-1 0-1,-2 1 1,-40-55 0,32 57-221,0 1 1,-2 1-1,-1 1 1,-2 2 0,0 2-1,-73-43 1,42 35-222,-1 3 0,-1 2 0,-91-24 0,19 16-66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8.295"/>
    </inkml:context>
    <inkml:brush xml:id="br0">
      <inkml:brushProperty name="width" value="0.05" units="cm"/>
      <inkml:brushProperty name="height" value="0.05" units="cm"/>
    </inkml:brush>
  </inkml:definitions>
  <inkml:trace contextRef="#ctx0" brushRef="#br0">91 18 14539,'-11'2'856,"1"3"-760,-2-2-24,5-2 32,-2-1 16,1 1 72,1-1-8,1-1-16,0 0-7,0-1-177,-1 1-145,6-5-783,7-3 728,7-1-56</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8.758"/>
    </inkml:context>
    <inkml:brush xml:id="br0">
      <inkml:brushProperty name="width" value="0.05" units="cm"/>
      <inkml:brushProperty name="height" value="0.05" units="cm"/>
    </inkml:brush>
  </inkml:definitions>
  <inkml:trace contextRef="#ctx0" brushRef="#br0">5 29 16500,'-1'5'800,"-2"-5"-1144,3 1-48,4-2-865,3-8 1025,2-1-184,-2-4-104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9.182"/>
    </inkml:context>
    <inkml:brush xml:id="br0">
      <inkml:brushProperty name="width" value="0.05" units="cm"/>
      <inkml:brushProperty name="height" value="0.05" units="cm"/>
    </inkml:brush>
  </inkml:definitions>
  <inkml:trace contextRef="#ctx0" brushRef="#br0">1 0 16676,'0'12'560,"4"-9"-1032,6-3 552,10-3-272,0-9-32</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19.708"/>
    </inkml:context>
    <inkml:brush xml:id="br0">
      <inkml:brushProperty name="width" value="0.05" units="cm"/>
      <inkml:brushProperty name="height" value="0.05" units="cm"/>
    </inkml:brush>
  </inkml:definitions>
  <inkml:trace contextRef="#ctx0" brushRef="#br0">0 169 16700,'1'6'944,"2"-3"-1064,3 0-88,11 4-264,0-1-33,8 1-255,-4-3-176,2 2-200,0 0-56,-7-3-857,-5-3 1393,-11-3-96,0-4-136</inkml:trace>
  <inkml:trace contextRef="#ctx0" brushRef="#br0" timeOffset="1">360 0 14387,'-3'2'1096,"0"-1"-848,-1-1-120,-1 0 441,5 2-898,2-1-183,4 1-704,-1 0 928,-2-2-208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0.225"/>
    </inkml:context>
    <inkml:brush xml:id="br0">
      <inkml:brushProperty name="width" value="0.05" units="cm"/>
      <inkml:brushProperty name="height" value="0.05" units="cm"/>
    </inkml:brush>
  </inkml:definitions>
  <inkml:trace contextRef="#ctx0" brushRef="#br0">1041 36 16980,'-18'2'984,"1"-5"-1032,0-3-160,6 3-152,1 0-96,1-2-233,2-1 473,-3 1-128,0-2-120</inkml:trace>
  <inkml:trace contextRef="#ctx0" brushRef="#br0" timeOffset="1">24 300 15515,'0'6'993,"-4"-6"-1081,1 0-129,-1-5-7,1 1-1456,3 1 1400,0-3-248,-10 5-232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142"/>
    </inkml:context>
    <inkml:brush xml:id="br0">
      <inkml:brushProperty name="width" value="0.025" units="cm"/>
      <inkml:brushProperty name="height" value="0.025" units="cm"/>
    </inkml:brush>
  </inkml:definitions>
  <inkml:trace contextRef="#ctx0" brushRef="#br0">56 36 9417,'0'0'16421,"8"-4"-16240,22-12 38,-31 16-212,1 0-1,0 1 1,-1-1 0,1 0-1,0 0 1,0 0-1,-1 0 1,1 0-1,0 0 1,-1 0 0,1 0-1,0-1 1,0 1-1,-1 0 1,1 0 0,0 0-1,-1 0 1,1 0-1,0 0 1,0 0-1,-1-1 1,1 1 0,0 0-1,0 0 1,-1 0-1,1-1 1,0 1 0,0 0-1,0 0 1,0-1-1,-1 1 1,1 0-1,0 0 1,0-1 0,0 1-1,0 0 1,0-1-1,0 1 1,0 0 0,0 0-1,0-1 1,0 1-1,0 0 1,0-1 0,0 1-1,0 0 1,0 0-1,0-1 1,0 1-1,0 0 1,0-1 0,0 1-1,0 0 1,0 0-1,1-1 1,-1 1 0,0 0-1,0 0 1,0-1-1,0 1 1,1 0-1,-1 0 1,0 0 0,0-1-1,1 1 1,-1 0-1,-23-3-111,21 3 91,-1 0-1,1 0 0,-1 1 0,1 0 1,-1-1-1,1 1 0,-1 0 0,1 0 1,0 0-1,0 1 0,-1-1 0,1 1 1,0-1-1,0 1 0,0-1 0,1 1 1,-1 0-1,0 0 0,1 0 0,-3 4 1,2-3-9,-1 1 1,1 0 0,0 0-1,0 0 1,1 1 0,0-1 0,-1 0-1,1 1 1,1-1 0,-2 9-1,3-12 16,0 0-1,-1 0 1,1-1-1,0 1 1,0 0 0,0-1-1,-1 1 1,1-1-1,0 1 1,0-1-1,0 1 1,0-1-1,0 0 1,0 1-1,0-1 1,0 0 0,0 0-1,0 0 1,0 0-1,0 0 1,0 0-1,0 0 1,2 0-1,34-1-21,-32 1 13,7-1-112,1-1 0,0-1 0,17-5 0,-22 5 78,1 0 0,-1 1 0,0 0-1,1 1 1,-1-1 0,1 2 0,-1-1-1,1 1 1,12 2 0,-20 48 883,-1-49-812,1 0 0,0-1 0,0 1 0,0 0 0,0-1 0,-1 1 1,1 0-1,0-1 0,0 1 0,0-1 0,0 1 0,0-1 1,0 0-1,0 1 0,1-1 0,-1 0 0,0 0 0,0 0 0,0 0 1,0 0-1,0 0 0,0 0 0,0 0 0,0 0 0,1 0 1,-1-1-1,1 1 0,35-6 134,-18 4-1955,-16 21-5444,-3-17 6060,0 3-7038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0.689"/>
    </inkml:context>
    <inkml:brush xml:id="br0">
      <inkml:brushProperty name="width" value="0.05" units="cm"/>
      <inkml:brushProperty name="height" value="0.05" units="cm"/>
    </inkml:brush>
  </inkml:definitions>
  <inkml:trace contextRef="#ctx0" brushRef="#br0">1 222 9850,'5'2'200,"-3"-5"-840,-2-3 112,0 2-96,0-3-24,1-3 160,2-2 47,4-5 169,2 0 152,4-6 184,3-3-360,5-4 432,3-3-32,5-3-224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1.141"/>
    </inkml:context>
    <inkml:brush xml:id="br0">
      <inkml:brushProperty name="width" value="0.05" units="cm"/>
      <inkml:brushProperty name="height" value="0.05" units="cm"/>
    </inkml:brush>
  </inkml:definitions>
  <inkml:trace contextRef="#ctx0" brushRef="#br0">1 244 13843,'8'0'832,"3"-1"-928,3-4-128,12-6 312,5-4-32,8-3-136</inkml:trace>
  <inkml:trace contextRef="#ctx0" brushRef="#br0" timeOffset="1">1047 23 11803,'35'-1'904,"-2"1"-864,-8-3-144,4-1 352,1 1-496,2 0-24,-2-1-24,-2 1-40,-5 1-881,-1 2 953,-4 0-32,-2 0-16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1.595"/>
    </inkml:context>
    <inkml:brush xml:id="br0">
      <inkml:brushProperty name="width" value="0.05" units="cm"/>
      <inkml:brushProperty name="height" value="0.05" units="cm"/>
    </inkml:brush>
  </inkml:definitions>
  <inkml:trace contextRef="#ctx0" brushRef="#br0">0 42 13459,'29'4'960,"-5"0"-784,-2-1-96,-4-1 176,1-2-104,-2 0-232,2-2-144,-2-5-616,3 1-600,-6-6 1128,1-1-233,-2-2-143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4:22.339"/>
    </inkml:context>
    <inkml:brush xml:id="br0">
      <inkml:brushProperty name="width" value="0.05" units="cm"/>
      <inkml:brushProperty name="height" value="0.05" units="cm"/>
    </inkml:brush>
  </inkml:definitions>
  <inkml:trace contextRef="#ctx0" brushRef="#br0">124 167 10210,'-52'-31'4530,"52"32"-4543,-1-1 0,1 1 0,-1-1 0,1 1 0,0-1 0,0 1 0,-1 0-1,1-1 1,0 1 0,0-1 0,0 1 0,0 0 0,0-1 0,0 1-1,0 0 1,0-1 0,0 1 0,0-1 0,0 1 0,0 1 0,1 9 8125,-13-39-5156,11 25-2894,0 2-35,0-1-1,0 0 1,1 0 0,-1 0 0,0 1-1,1-1 1,0 0 0,-1 0 0,1 0 0,0 0-1,0-2 1,0 4-40,21-6-741,12-1 341,-33 7 413,0-3-36,-1 0 0,0 0 0,0 0 0,0 1 0,0-1 0,0 1-1,-1-1 1,1 1 0,-1-1 0,0 1 0,0 0 0,0 0 0,-4-4 0,-1-1-520,-1 0-1,-18-12 1,-14-1-129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5:00.104"/>
    </inkml:context>
    <inkml:brush xml:id="br0">
      <inkml:brushProperty name="width" value="0.05" units="cm"/>
      <inkml:brushProperty name="height" value="0.05" units="cm"/>
    </inkml:brush>
  </inkml:definitions>
  <inkml:trace contextRef="#ctx0" brushRef="#br0">48 260 12323,'-4'-1'371,"-1"0"1,1 0 0,0-1-1,0 0 1,0 0 0,0 0-1,0 0 1,0 0 0,-6-7 749,13 7-913,1 0 1,-1 0-1,1 1 0,0-1 1,-1 1-1,1 0 0,0 0 1,0 1-1,4-1 1,7-2-67,20-7-131,0-2 0,43-20 0,-60 23 3,0 0 0,0-2 0,-1 0 0,-1-1 0,25-23 0,-35 28 11,-13 10-23,-12 11-74,18-13 65,1 0 0,-1-1 1,1 1-1,-1-1 0,1 1 1,-1 0-1,1-1 1,0 1-1,-1 0 0,1 0 1,0-1-1,0 1 0,0 0 1,-1 0-1,1-1 0,0 1 1,0 1-1,0-2 5,1 1-1,-1-1 1,0 0 0,0 0-1,0 0 1,1 1-1,-1-1 1,0 0 0,0 0-1,0 0 1,1 1 0,-1-1-1,0 0 1,0 0 0,1 0-1,-1 0 1,0 0-1,1 0 1,-1 1 0,0-1-1,0 0 1,1 0 0,-1 0-1,0 0 1,1 0-1,-1 0 1,0 0 0,1 0-1,-1-1 1,2 1 2,0 0 0,-1-1 0,1 1 0,0-1 0,0 1 1,-1-1-1,1 0 0,-1 0 0,1 1 0,-1-1 0,1 0 0,-1-1 0,1 1 0,1-2 0,0-1 30,1-1 0,-1 0 0,0-1-1,4-7 1,-6 11-16,0 0 1,-1 0-1,1 0 0,0 0 1,-1 0-1,0 0 0,1 0 1,-1 0-1,0 0 0,0 0 1,0 0-1,0 0 0,0 0 1,-1 0-1,1 0 0,-1 0 1,0-3-1,1 5-17,0 0 0,0 0 1,0-1-1,-1 1 0,1 0 0,0 0 0,0 0 1,0 0-1,0-1 0,0 1 0,0 0 0,0 0 0,0 0 1,-1 0-1,1-1 0,0 1 0,0 0 0,0 0 0,0 0 1,-1 0-1,1 0 0,0 0 0,0 0 0,0-1 0,-1 1 1,1 0-1,0 0 0,0 0 0,0 0 0,-1 0 1,1 0-1,0 0 0,0 0 0,0 0 0,-1 0 0,1 0 1,0 0-1,0 0 0,0 0 0,-1 1 0,1-1 0,0 0 1,0 0-1,0 0 0,-1 0 0,1 0 0,0 0 0,0 0 1,0 1-1,0-1 0,0 0 0,-1 0 0,1 0 1,0 0-1,0 0 0,0 1 0,0-1 0,0 0 0,0 0 1,0 1-16,-1-1 0,1 1 0,0-1 0,0 0 0,0 1 1,1-1-1,-1 0 0,0 1 0,0-1 0,0 1 0,0-1 1,0 0-1,0 1 0,0-1 0,1 0 0,-1 1 0,0-1 0,0 0 1,0 1-1,1-1 0,-1 0 0,0 0 0,1 1 0,-1-1 1,0 0-1,0 0 0,1 0 0,-1 1 0,0-1 0,1 0 1,-1 0-1,1 0 0,-1 0 0,0 0 0,1 1 0,-1-1 1,0 0-1,1 0 0,-1 0 0,1 0 0,-1 0 0,0 0 1,1 0-1,-1-1 0,6 1-90,0 0 0,0 0 0,0-1 0,0 0 0,0 0 1,-1-1-1,1 0 0,0 0 0,7-4 0,18-8-277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5:00.647"/>
    </inkml:context>
    <inkml:brush xml:id="br0">
      <inkml:brushProperty name="width" value="0.05" units="cm"/>
      <inkml:brushProperty name="height" value="0.05" units="cm"/>
    </inkml:brush>
  </inkml:definitions>
  <inkml:trace contextRef="#ctx0" brushRef="#br0">7 109 12347,'0'1'83,"1"0"1,-1-1-1,1 1 1,-1 0-1,1 0 1,-1 0-1,0-1 1,1 1 0,-1 0-1,0 0 1,0 0-1,0 0 1,0 0-1,0 0 1,0-1-1,0 1 1,0 0-1,0 0 1,0 0 0,0 0-1,0 0 1,-1-1-1,1 1 1,0 0-1,-1 0 1,1 0-1,-1 0 1,1-1-1,0 1 1,-2 1-1,1-1-19,0 1-1,1-1 0,-1 1 0,0 0 0,1-1 0,0 1 0,-1 0 0,1 0 0,-1 2 0,2-3-56,-1-1 1,0 1-1,1-1 0,-1 0 0,1 0 0,-1 1 0,0-1 0,1 0 0,-1 1 0,1-1 0,-1 0 1,1 0-1,-1 0 0,0 0 0,1 1 0,-1-1 0,1 0 0,-1 0 0,1 0 0,-1 0 1,1 0-1,-1 0 0,1 0 0,-1 0 0,1 0 0,-1-1 0,1 1 0,-1 0 0,1 0 0,-1 0 1,1 0-1,-1-1 0,0 1 0,1 0 0,-1 0 0,1-1 0,-1 1 0,1-1 0,19-9 26,-13 5-11,0 1 1,0-1 0,-1-1-1,1 1 1,-1-1 0,-1 0-1,1-1 1,-1 0 0,0 1-1,0-2 1,-1 1 0,0 0-1,0-1 1,3-9 0,-7 16-21,0 1-1,1 0 1,-1 0 0,0-1 0,0 1-1,0 0 1,0-1 0,0 1 0,0 0 0,1-1-1,-1 1 1,0 0 0,0-1 0,0 1-1,0 0 1,0-1 0,0 1 0,0 0-1,-1-1 1,1 1 0,0 0 0,0-1 0,0 1-1,0 0 1,0-1 0,0 1 0,-1 0-1,1-1 1,0 1 0,0 0 0,0 0 0,-1-1-1,1 1 1,0 0 0,0 0 0,-1 0-1,1-1 1,0 1 0,0 0 0,-1 0 0,1 0-1,0 0 1,-1-1 0,1 1 0,0 0-1,-1 0 1,1 0 0,0 0 0,-1 0-1,1 0 1,0 0 0,-1 0 0,1 0 0,0 0-1,-1 0 1,1 0 0,0 0 0,-1 1-1,1-1 1,0 0 0,-1 0 0,-19 12 73,16-7-62,-1 0 0,1 0-1,1 1 1,-1-1 0,1 1 0,0 0-1,0 0 1,-2 8 0,4-13-10,1 1-1,-1-1 1,1 0-1,-1 0 1,1 1-1,0-1 1,0 1-1,-1-1 1,1 0-1,0 1 1,0-1-1,0 0 1,1 1-1,-1-1 1,0 0-1,0 1 1,1-1-1,-1 0 1,1 1-1,-1-1 1,1 0-1,0 0 1,-1 1-1,1-1 1,0 0 0,0 0-1,0 0 1,0 0-1,0 0 1,0 0-1,0 0 1,0-1-1,0 1 1,0 0-1,0-1 1,1 1-1,-1 0 1,0-1-1,1 0 1,-1 1-1,0-1 1,1 0-1,-1 1 1,0-1-1,3 0 1,3 0 13,-1-1 1,1 1 0,-1-1-1,1 0 1,-1-1-1,0 1 1,1-1-1,-1-1 1,0 1-1,0-1 1,0 0 0,-1-1-1,7-4 1,1 0 52,-1-2 0,0 0 1,-1 0-1,16-19 1,-25 26-43,1 0-11,-1 1 0,1-1 0,-1 0 0,0 0 0,0 0 0,-1 0 0,1 0 0,0 0 0,-1 0 0,0 0-1,0-1 1,1-4 0,-5 7 18,-3 8-34,-4 7-32,9-11 4,0 0 0,0 0 1,1 0-1,-1 0 1,0 0-1,1 0 0,0 0 1,0 0-1,0 0 0,0 0 1,0 0-1,1 1 0,1 4 1,-2-6-29,1-1 0,-1 1 1,1-1-1,0 1 0,0-1 0,0 1 1,0-1-1,0 0 0,0 0 1,0 1-1,0-1 0,0 0 0,1 0 1,-1 0-1,0 0 0,1 0 0,-1-1 1,1 1-1,-1 0 0,1-1 0,-1 1 1,1-1-1,0 1 0,-1-1 1,1 0-1,-1 0 0,1 1 0,3-2 1,3 1-47,0-2 1,0 1 0,-1-1 0,1 0 0,0-1 0,-1 0-1,11-5 1,27-17-371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5:01.119"/>
    </inkml:context>
    <inkml:brush xml:id="br0">
      <inkml:brushProperty name="width" value="0.05" units="cm"/>
      <inkml:brushProperty name="height" value="0.05" units="cm"/>
    </inkml:brush>
  </inkml:definitions>
  <inkml:trace contextRef="#ctx0" brushRef="#br0">2 243 11090,'0'0'26,"-1"1"0,1 0 0,0-1 0,0 1-1,0 0 1,-1 0 0,1-1 0,0 1 0,0 0-1,0 0 1,0-1 0,0 1 0,0 0 0,1 0-1,-1-1 1,0 1 0,0 0 0,0-1 0,1 1-1,-1 0 1,0 0 0,1-1 0,-1 1 0,0-1-1,1 1 1,-1 0 0,1-1 0,-1 1 0,1-1-1,0 1 1,-1-1 0,2 1 0,0 0-3,0-1-1,0 0 1,0 0 0,0 0 0,0 0 0,0 0 0,0 0-1,0-1 1,0 1 0,0-1 0,-1 1 0,4-2 0,76-30 591,-45 17-576,63-18-1,96-22-4320,-117 29 8468,-89 43-1936,12-10-2018,11-5 177,-1-4-462,0 0 1,-1-1-1,1 0 0,-1-1 1,0 0-1,0-1 0,13-7 1,6-6-523,27-22 1,-53 38 517,16-14-228,-18 16 282,0-1 0,-1 1 0,1-1 0,-1 1 0,1-1 0,0 1 0,-1-1 0,1 0-1,-1 1 1,1-1 0,-1 0 0,0 1 0,1-1 0,-1 0 0,0 1 0,1-1 0,-1 0 0,0 0 0,0 1 0,0-1-1,0 0 1,0-1 0,-2 3 61,0-1 0,-1 1 0,1 0-1,-1 0 1,1 0 0,0 0 0,0 0 0,-1 1-1,1-1 1,-3 3 0,2-2 46,-4 4 56,1 1-63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5:30.412"/>
    </inkml:context>
    <inkml:brush xml:id="br0">
      <inkml:brushProperty name="width" value="0.05" units="cm"/>
      <inkml:brushProperty name="height" value="0.05" units="cm"/>
    </inkml:brush>
  </inkml:definitions>
  <inkml:trace contextRef="#ctx0" brushRef="#br0">79 2336 9362,'-72'4'3166,"71"-4"-3135,1 0 1,0-1-1,-1 1 0,1 0 1,0 0-1,-1 0 0,1-1 1,0 1-1,0 0 1,-1 0-1,1-1 0,0 1 1,0 0-1,-1-1 0,1 1 1,0 0-1,0-1 0,0 1 1,-1 0-1,1-1 0,0 1 1,0 0-1,0-1 1,0 1-1,0 0 0,0-1 1,0 1-1,0-1 0,0 1 1,0 0-1,0-1 0,0 1 1,0-1-1,0 1 0,0 0 1,0-1-1,1 1 0,-1 0 1,0-1-1,0 1 1,1-1-1,6-18 224,-7 17-175,33-87 221,-18 44-171,2 2 0,29-54 0,23-31-218,30-50-7,-88 163 85,0 0-1,1 1 0,1 0 0,1 1 0,0 0 0,0 1 0,1 1 0,30-18 0,2 4-99,90-34 0,63-16-492,241-56 1,-289 90 762,-79 19-152,111-17 0,362-74 33,-422 81-44,-7 3 126,187-73 1,0-43 463,-259 120-545,-2-3-1,0-1 0,-2-3 1,56-54-1,5-24 245,-46 48 249,85-74 0,-104 109-493,1 2 0,1 2 0,47-22 0,-11 7-28,-30 12-14,38-18 650,-82 43-587,-1 1 1,1-1-1,-1 0 0,1 1 1,-1-1-1,0 1 1,1-1-1,-1 0 0,0 0 1,1 1-1,-1-1 1,0 0-1,0 1 0,1-1 1,-1 0-1,0 0 1,0 0-1,0 1 0,0-1 1,0 0-1,0 0 1,-1 1-1,1-1 1,0 0-1,0 0 0,0 1 1,-1-1-1,1 0 1,0 1-1,-1-1 0,1 0 1,-1 1-1,0-2 1,-3-12-364,4 14 276,10 1-628,19 13 469,-29-14 233,0-1 1,0 1-1,0-1 1,0 1-1,0-1 1,1 1-1,-1 0 1,0-1 0,0 1-1,0-1 1,1 1-1,-1 0 1,0-1-1,1 1 1,-1 0-1,0-1 1,1 1-1,-1 0 1,1 0-1,-1-1 1,0 1-1,1 0 1,0 0-1,0-1-640,-4 2-1106,-1-4 1032,0-1 261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0"/>
    </inkml:context>
    <inkml:brush xml:id="br0">
      <inkml:brushProperty name="width" value="0.025" units="cm"/>
      <inkml:brushProperty name="height" value="0.025" units="cm"/>
    </inkml:brush>
  </inkml:definitions>
  <inkml:trace contextRef="#ctx0" brushRef="#br0">168 67 10730,'0'0'3630,"-1"-10"-2535,-3-46 1819,-15 105-2369,-16 94-385,-25 219 0,46-261-26,-6 91-30,6 339 0,49-173 12,1 15-40,-35-232 159,-28 238 0,12-211-183,14-96-3046,1-72 2787,0 1 0,0 0-1,0-1 1,0 1-1,0 0 1,0-1-1,0 1 1,0-1 0,0 1-1,0 0 1,0-1-1,0 1 1,0 0 0,1-1-1,-1 1 1,0-1-1,0 1 1,1-1 0,-1 1-1,1-1 1,-1 1-1,0-1 1,1 1-1,-1-1 1,1 1 0,-1-1-1,1 0 1,-1 1-1,1-1 1,-1 1 0,1-1-1,-1 0 1,2 1-1,9 0-6545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1"/>
    </inkml:context>
    <inkml:brush xml:id="br0">
      <inkml:brushProperty name="width" value="0.025" units="cm"/>
      <inkml:brushProperty name="height" value="0.025" units="cm"/>
    </inkml:brush>
  </inkml:definitions>
  <inkml:trace contextRef="#ctx0" brushRef="#br0">0 83 7815,'0'0'2750,"1"-10"-1389,-1 9-1331,0-2 2,0 1 1,0-1 0,0 1-1,0-1 1,0 1-1,0-1 1,1 1-1,-1-1 1,1 1-1,0-1 1,0 1-1,0 0 1,0-1-1,0 1 1,0 0-1,1 0 1,-1 0-1,1 0 1,-1 0-1,1 0 1,0 0-1,0 0 1,0 1-1,0-1 1,0 1-1,0 0 1,0-1-1,0 1 1,1 0-1,-1 0 1,0 0 0,1 1-1,-1-1 1,1 0-1,-1 1 1,5-1-1,69-3 1,80 5-1,-18 1 47,-55-3 89,867 4 684,1111 74 1027,-1357-66-745,33 0-31,-681-10-1011,-14-1-60,1 1-1,-1 2 1,0 2 0,0 2 0,53 16 0,-81-15-622,-17-2-2012,-23-1-2556,13-5 1544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3.760"/>
    </inkml:context>
    <inkml:brush xml:id="br0">
      <inkml:brushProperty name="width" value="0.025" units="cm"/>
      <inkml:brushProperty name="height" value="0.025" units="cm"/>
    </inkml:brush>
  </inkml:definitions>
  <inkml:trace contextRef="#ctx0" brushRef="#br0">5 0 13805,'0'0'9177,"1"13"-8521,-1 2-404,2 67 687,-10 100 0,9-205-10647,0-6 4522,2-5-2485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2"/>
    </inkml:context>
    <inkml:brush xml:id="br0">
      <inkml:brushProperty name="width" value="0.025" units="cm"/>
      <inkml:brushProperty name="height" value="0.025" units="cm"/>
    </inkml:brush>
  </inkml:definitions>
  <inkml:trace contextRef="#ctx0" brushRef="#br0">31 18 8456,'0'0'5488,"-7"-4"-5109,2 1-466,-13-8 1202,39 14 873,503 151-552,-517-153-1431,-1 2 0,0-1 0,0 1 0,0 0 0,0 0 0,-1 0 1,1 1-1,7 7 0,-11-10 6,-1 0 0,0 0 1,0 1-1,0-1 1,0 0-1,-1 1 0,1-1 1,0 1-1,0-1 1,-1 1-1,1-1 1,-1 1-1,0 0 0,1-1 1,-1 1-1,0-1 1,0 1-1,0 0 0,0-1 1,0 1-1,0 0 1,-1-1-1,1 1 0,0 0 1,-1-1-1,1 1 1,-1-1-1,0 1 0,1-1 1,-1 1-1,0-1 1,0 0-1,0 1 0,0-1 1,0 0-1,0 0 1,-1 0-1,1 0 1,-2 2-1,-20 15 226,0-2 1,-1 0-1,-1-1 0,0-1 1,-1-2-1,-40 14 1,13-4-58,18-6-227,-20 9-355,20-17-3420,22-7-406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3"/>
    </inkml:context>
    <inkml:brush xml:id="br0">
      <inkml:brushProperty name="width" value="0.025" units="cm"/>
      <inkml:brushProperty name="height" value="0.025" units="cm"/>
    </inkml:brush>
  </inkml:definitions>
  <inkml:trace contextRef="#ctx0" brushRef="#br0">0 71 7944,'0'0'5413,"11"-7"-4847,-4 2-444,0 0 0,1 1 0,0 0 1,0 0-1,0 0 0,1 1 1,-1 0-1,1 1 0,0 0 0,17-2 1,505 1 479,-150 3-462,781 14 858,-1074-11-987,1064 1 1003,-739-23-520,-28 0-193,-101 15-114,-283 4-582,-13 4-4842,4-4 1079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4"/>
    </inkml:context>
    <inkml:brush xml:id="br0">
      <inkml:brushProperty name="width" value="0.025" units="cm"/>
      <inkml:brushProperty name="height" value="0.025" units="cm"/>
    </inkml:brush>
  </inkml:definitions>
  <inkml:trace contextRef="#ctx0" brushRef="#br0">42 0 9321,'0'0'4222,"-7"9"-4035,1-3-159,4-3-18,-1 0-1,0 0 0,1 1 1,-1-1-1,1 0 0,0 1 1,0 0-1,0-1 0,1 1 1,-1 0-1,1 0 0,0 0 1,0 0-1,1 0 0,-1 0 1,1 4-1,3 62 390,3-1 0,3 0 0,23 88 0,17 91-185,-12 1-1,-10 3 1,-7 304-1,-21-422-150,31 735 873,-10-688-557,-7 332 0,-14-450-246,2-63-220,0 0 0,0 0-1,0 0 1,0 0 0,0-1 0,0 1-1,0 0 1,0 0 0,0-1-1,0 1 1,0 0 0,-1-1 0,1 1-1,0-1 1,0 1 0,0-1-1,0 1 1,-1-1 0,2-1 0,10-16-2663,2-7-2044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5"/>
    </inkml:context>
    <inkml:brush xml:id="br0">
      <inkml:brushProperty name="width" value="0.025" units="cm"/>
      <inkml:brushProperty name="height" value="0.025" units="cm"/>
    </inkml:brush>
  </inkml:definitions>
  <inkml:trace contextRef="#ctx0" brushRef="#br0">23 415 2146,'-1'0'433,"0"0"0,1 0 0,-1 1 0,0-1 0,0 0 0,1 0 1,-1 0-1,0 0 0,0 0 0,0 0 0,1 0 0,-1 0 0,0 0 0,0 0 0,0-1 0,1 1 0,-1 0 0,0 0 1,0-1-1,1 1 0,-1-1 0,0 1 0,1 0 0,-1-1 0,0 1 0,1-1 0,-2 0 0,2-1-248,0 1 0,0 0 0,0 0 0,0 0 0,0 0 0,0-1 1,0 1-1,0 0 0,0 0 0,0 0 0,0 0 0,1 0 0,-1 0 0,1-1 0,-1 1 0,1-1 0,30-44 649,4 7-208,1 2 0,3 1 0,59-43 0,-46 38-388,63-63-1,-115 103-245,1 1 1,-1-1-1,0 1 1,0 0-1,1-1 1,-1 1-1,0 0 1,1-1-1,-1 1 1,0 0-1,1 0 1,-1-1-1,0 1 1,1 0 0,-1 0-1,1 0 1,-1-1-1,0 1 1,1 0-1,-1 0 1,1 0-1,-1 0 1,1 0-1,-1 0 1,1 0-1,-1 0 1,0 0-1,1 0 1,-1 0-1,1 0 1,-1 0-1,1 0 1,-1 1-1,0-1 1,1 0-1,-1 0 1,1 0-1,-1 1 1,0-1-1,1 0 1,-1 0-1,0 1 1,1-1 0,-1 0-1,0 1 1,1-1-1,-1 0 1,1 2-1,8 23-234,-6-15 333,45 118-13,25 65-2095,-16-71-6870,-37-86-1000</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6"/>
    </inkml:context>
    <inkml:brush xml:id="br0">
      <inkml:brushProperty name="width" value="0.025" units="cm"/>
      <inkml:brushProperty name="height" value="0.025" units="cm"/>
    </inkml:brush>
  </inkml:definitions>
  <inkml:trace contextRef="#ctx0" brushRef="#br0">0 93 10282,'0'0'8173,"0"11"-7442,1 0-527,-1 0-1,1-1 0,1 1 1,0-1-1,0 1 1,1-1-1,0 0 0,1 0 1,5 11-1,2-1-61,1 0 0,0-1 0,1-1 0,1 0 0,1-1 0,0-1 0,1 0 0,1-1 0,21 15 0,-36-28-115,1-1 0,-1 1 0,1-1 1,-1 0-1,1 0 0,0 0 0,-1 0 0,1 0 0,0 0 0,0-1 0,0 1 1,0-1-1,-1 0 0,1 0 0,0 0 0,0 0 0,0-1 0,0 1 0,5-2 1,-4 0 38,0 0 1,-1 0 0,1-1-1,0 1 1,-1-1 0,0 0-1,0 1 1,0-2 0,0 1 0,0 0-1,-1 0 1,4-5 0,4-12 118,0 0 0,-1 0 0,-1-1 1,7-26-1,-11 33-305,5-16 57,21-57-755,-2 31-2941,-8 25-2577,0-1-5110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7"/>
    </inkml:context>
    <inkml:brush xml:id="br0">
      <inkml:brushProperty name="width" value="0.025" units="cm"/>
      <inkml:brushProperty name="height" value="0.025" units="cm"/>
    </inkml:brush>
  </inkml:definitions>
  <inkml:trace contextRef="#ctx0" brushRef="#br0">23 0 17232,'0'0'2659,"-16"54"-2467,12-27-128,2 0 0,2 2-32,0-4-32,0-3-224,6-2-289,-5-6-704,3-7-480,-9-7-5959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8"/>
    </inkml:context>
    <inkml:brush xml:id="br0">
      <inkml:brushProperty name="width" value="0.025" units="cm"/>
      <inkml:brushProperty name="height" value="0.025" units="cm"/>
    </inkml:brush>
  </inkml:definitions>
  <inkml:trace contextRef="#ctx0" brushRef="#br0">72 13 14414,'0'0'512,"11"-1"695,30-5-114,1 2 0,0 2 1,0 2-1,44 6 0,-83-6-1100,0 1 0,1 0 1,-1 0-1,0 0 0,1 0 0,-1 1 0,0-1 1,0 1-1,0 0 0,0 0 0,-1 0 0,4 3 1,-5-4-37,1 1 0,-1-1 0,0 1 0,0-1 0,0 1 0,0 0 0,-1 0 0,1-1 0,0 1 0,-1 0 0,1 0 0,-1 0 0,0 0 0,1 0 1,-1-1-1,0 5 0,-1-1 18,-1 0 0,1 1 1,-1-1-1,1 0 0,-1 0 1,-1 0-1,1-1 0,-1 1 1,0 0-1,0-1 0,0 0 1,-1 1-1,-6 5 0,-2 1 163,10-9-147,-1 0 0,1 0-1,0 0 1,-1 0 0,1 1-1,0-1 1,0 0 0,1 1-1,-1-1 1,0 1-1,1 0 1,0 0 0,0-1-1,-1 1 1,2 0 0,-1 0-1,0 0 1,1 0-1,-1 0 1,1 0 0,0 0-1,0 0 1,0 0 0,1 4-1,-1-3 83,0 0 0,1 0 0,-1 0 0,-1 0-1,1 0 1,0 0 0,-1 0 0,0 0 0,0 0 0,0 0-1,-1-1 1,1 1 0,-1 0 0,0-1 0,0 0 0,-2 5-1,0-5 114,0 0 1,1 1-1,-1-1 0,-1-1 0,1 1 0,0 0 0,-1-1 0,1 0 0,-1 0 0,0 0 0,1-1 0,-9 2 0,-9 1 198,1-1 0,-1 0 0,-38-2 0,-23-6-7477,64 3 1050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69"/>
    </inkml:context>
    <inkml:brush xml:id="br0">
      <inkml:brushProperty name="width" value="0.025" units="cm"/>
      <inkml:brushProperty name="height" value="0.025" units="cm"/>
    </inkml:brush>
  </inkml:definitions>
  <inkml:trace contextRef="#ctx0" brushRef="#br0">189 1 16496,'0'0'3811,"-52"77"-3426,28-41-257,-6 3-64,5-3 0,-1-6-32,11-6-32,4-9-192,6-9 96,5-14-1282,18-16-1280,5-6-257,8-7-1313,5-4-3555</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0"/>
    </inkml:context>
    <inkml:brush xml:id="br0">
      <inkml:brushProperty name="width" value="0.025" units="cm"/>
      <inkml:brushProperty name="height" value="0.025" units="cm"/>
    </inkml:brush>
  </inkml:definitions>
  <inkml:trace contextRef="#ctx0" brushRef="#br0">181 0 7175,'2'5'5525,"-5"9"-4279,-8 19-1682,11-32 640,-5 17-141,0-1 0,2 2 0,0-1 0,1 0 0,0 28 0,10 93 1784,-7-128-1701,-1-9-320,0 1 0,1-1 0,-1 0 0,0 0 1,1 0-1,-1 1 0,1-1 0,0 0 0,-1 0 1,1 0-1,0 0 0,0 0 0,1 0 0,-1 0 1,0-1-1,1 1 0,2 3 0,-3-18-4161,-7-14 2088,-15-11 3088,-1 0 1,-33-40-1,41 58-375,-25-27 3361,21 31 2238,74 25-5986,1-3 1,84-2-1,-113-6-1327,52-10-1,-8-8-2808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1"/>
    </inkml:context>
    <inkml:brush xml:id="br0">
      <inkml:brushProperty name="width" value="0.025" units="cm"/>
      <inkml:brushProperty name="height" value="0.025" units="cm"/>
    </inkml:brush>
  </inkml:definitions>
  <inkml:trace contextRef="#ctx0" brushRef="#br0">1 1 5733,'0'0'10474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077"/>
    </inkml:context>
    <inkml:brush xml:id="br0">
      <inkml:brushProperty name="width" value="0.025" units="cm"/>
      <inkml:brushProperty name="height" value="0.025" units="cm"/>
    </inkml:brush>
  </inkml:definitions>
  <inkml:trace contextRef="#ctx0" brushRef="#br0">10 85 6342,'0'0'4180,"-2"13"-2488,1 3-1440,-3 13 889,2 0 1,2 0 0,2 36 0,-1-59-949,-1 1-1,1-1 1,0 1 0,1-1-1,-1 0 1,1 0 0,0 1 0,1-1-1,0-1 1,0 1 0,0 0 0,0-1-1,1 1 1,0-1 0,0 0 0,0 0-1,1-1 1,0 1 0,0-1-1,0 0 1,0 0 0,6 2 0,-8-5-26,0 0 0,0 0 0,0 0 0,0-1 0,0 1 0,0-1 0,0 0 0,0 0 1,0 0-1,0 0 0,0-1 0,0 1 0,0-1 0,0 0 0,-1 0 0,1 0 0,0 0 0,0 0 1,-1 0-1,1-1 0,-1 0 0,1 1 0,-1-1 0,1 0 0,-1 0 0,0 0 0,0 0 0,0-1 1,0 1-1,-1 0 0,3-4 0,7-10 36,-1-1-1,-1 0 1,13-31 0,-16 33 39,1 0-183,0-1 0,-1 0 0,-1-1-1,0 1 1,-2-1 0,0 0-1,0 0 1,-2 0 0,0 0 0,-1 0-1,-3-21 1,3 37-120,0-1 0,0 1 0,0 0 0,0 0 0,-1 0 0,1-1 0,0 1-1,-1 0 1,1 0 0,-1 0 0,1 0 0,-1-1 0,0 1 0,0 0 0,1 0 0,-1 0 0,0 0 0,0 1 0,0-1 0,0 0 0,0 0 0,0 1-1,0-1 1,0 0 0,0 1 0,0-1 0,-1 1 0,1-1 0,0 1 0,-2-1 0,2 2-234,-1-1 1,1 0-1,0 1 1,0-1-1,0 1 1,0-1-1,0 1 1,0 0-1,0-1 1,0 1-1,0 0 1,0 0-1,0 0 1,0-1-1,1 1 1,-1 0-1,0 0 1,0 0-1,1 0 1,-1 1-1,1-1 1,-1 0-1,1 0 1,0 0-1,-1 0 1,1 0-1,0 1 1,0-1-1,0 0 1,0 0-1,0 2 1,-1 16-4324,1 1-907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2"/>
    </inkml:context>
    <inkml:brush xml:id="br0">
      <inkml:brushProperty name="width" value="0.025" units="cm"/>
      <inkml:brushProperty name="height" value="0.025" units="cm"/>
    </inkml:brush>
  </inkml:definitions>
  <inkml:trace contextRef="#ctx0" brushRef="#br0">61 122 7399,'0'0'4052,"-9"-4"-1751,-19-13-460,8 4 2345,19 12-2654,0 5-1466,0 0 0,1 0 0,0-1 0,-1 1-1,1 0 1,1 0 0,-1 0 0,1 5 0,0 0 3,0-4-151,-1 0 0,1 0 0,0 0 0,0 0-1,0 0 1,1-1 0,0 1 0,0 0 0,0-1 0,0 0 0,1 1 0,-1-1 0,1 0 0,0 0 0,1-1 0,-1 1 0,1-1 0,-1 1 0,1-1 0,0 0-1,0 0 1,1-1 0,-1 1 0,0-1 0,8 2 0,-6-2-169,-1 0 0,1 0-1,0-1 1,0 0 0,0 0 0,0-1-1,0 1 1,0-1 0,0-1 0,0 1 0,0-1-1,0 0 1,0-1 0,0 1 0,0-1-1,-1 0 1,1 0 0,0-1 0,-1 0-1,10-7 1,-1-2-702,0 0 0,0-1 0,-2-1 1,0 0-1,0 0 0,15-28 0,-19 29 1504,-2 1 0,0-1 0,0-1 1,-2 1-1,5-19 0,-9 29 2879,-4 6-1429,-10 16-941,-15 30-1300,16-24 279,-10 24 104,-20 56 0,38-90-148,0 0 0,1 1-1,1-1 1,1 1 0,0 0 0,1 0-1,1-1 1,2 25 0,7-13-1522,6-8-1543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3"/>
    </inkml:context>
    <inkml:brush xml:id="br0">
      <inkml:brushProperty name="width" value="0.025" units="cm"/>
      <inkml:brushProperty name="height" value="0.025" units="cm"/>
    </inkml:brush>
  </inkml:definitions>
  <inkml:trace contextRef="#ctx0" brushRef="#br0">269 0 5061,'0'0'13517,"-14"9"-13058,-34 27-406,1 1 0,2 3 1,-63 73-1,101-103-1440,9-13-4662,5-13 97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4"/>
    </inkml:context>
    <inkml:brush xml:id="br0">
      <inkml:brushProperty name="width" value="0.025" units="cm"/>
      <inkml:brushProperty name="height" value="0.025" units="cm"/>
    </inkml:brush>
  </inkml:definitions>
  <inkml:trace contextRef="#ctx0" brushRef="#br0">1 0 8296,'0'0'6438,"46"62"-5701,-10-39-193,9-3-256,-2-2-224,5-1-1281,-7-6-2498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5"/>
    </inkml:context>
    <inkml:brush xml:id="br0">
      <inkml:brushProperty name="width" value="0.025" units="cm"/>
      <inkml:brushProperty name="height" value="0.025" units="cm"/>
    </inkml:brush>
  </inkml:definitions>
  <inkml:trace contextRef="#ctx0" brushRef="#br0">349 0 1185,'0'0'16245,"-8"1"-15957,-3 2-257,0 0 0,0 1 0,0 0 0,0 0 0,1 1-1,0 0 1,0 1 0,-14 10 0,-83 69 494,87-67-442,17-16-72,-60 57 155,59-54-160,-1 0-1,2 0 0,-1 0 0,1 1 1,-1-1-1,1 1 0,1 0 0,-1 0 1,1 0-1,0 0 0,-1 8 0,3-13-13,0 1-1,0-1 0,0 1 0,0 0 0,0-1 0,0 1 0,0-1 0,1 1 0,-1-1 0,1 1 0,-1-1 0,1 0 0,-1 1 0,1-1 1,0 1-1,0-1 0,0 0 0,0 0 0,0 0 0,0 1 0,0-1 0,2 1 0,1 1-34,0 0 0,0-1 1,0 0-1,0 0 0,0 0 0,1 0 0,7 1 0,9 1-368,0 0 0,33 0 0,-48-4 276,80 2-2075,11-2-1169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6"/>
    </inkml:context>
    <inkml:brush xml:id="br0">
      <inkml:brushProperty name="width" value="0.025" units="cm"/>
      <inkml:brushProperty name="height" value="0.025" units="cm"/>
    </inkml:brush>
  </inkml:definitions>
  <inkml:trace contextRef="#ctx0" brushRef="#br0">2 1 11531,'0'0'448,"-2"47"-255,4-24 31,15 2 0,2 2-32,9 0-64,2 0 0,-4-1-96,4 2 64,-2-2-63,-4 0-226,-7-4-1120,-6-3-673,-5-5-352,-6-5-256,0-5-1410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7"/>
    </inkml:context>
    <inkml:brush xml:id="br0">
      <inkml:brushProperty name="width" value="0.025" units="cm"/>
      <inkml:brushProperty name="height" value="0.025" units="cm"/>
    </inkml:brush>
  </inkml:definitions>
  <inkml:trace contextRef="#ctx0" brushRef="#br0">17 219 11179,'0'0'6053,"-16"-55"-5508,32 39-289,12-1-96,4-2-96,9-1-32,8-1-160,1 0-1217,2-2-1250,-9-3-2177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8"/>
    </inkml:context>
    <inkml:brush xml:id="br0">
      <inkml:brushProperty name="width" value="0.025" units="cm"/>
      <inkml:brushProperty name="height" value="0.025" units="cm"/>
    </inkml:brush>
  </inkml:definitions>
  <inkml:trace contextRef="#ctx0" brushRef="#br0">0 0 14638,'0'0'3427,"24"51"-3107,-3-34-159,5-2-97,4-2-32,0-1-385,2-6-512,-3-3-1249,3-3-480,-8 0-737,-3-13-2499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79"/>
    </inkml:context>
    <inkml:brush xml:id="br0">
      <inkml:brushProperty name="width" value="0.025" units="cm"/>
      <inkml:brushProperty name="height" value="0.025" units="cm"/>
    </inkml:brush>
  </inkml:definitions>
  <inkml:trace contextRef="#ctx0" brushRef="#br0">116 1 8456,'0'0'5381,"-51"72"-4100,38-43-608,0 3-161,2 0-287,0 1-97,3-3-224,3 0-1602,1-11-2306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0"/>
    </inkml:context>
    <inkml:brush xml:id="br0">
      <inkml:brushProperty name="width" value="0.025" units="cm"/>
      <inkml:brushProperty name="height" value="0.025" units="cm"/>
    </inkml:brush>
  </inkml:definitions>
  <inkml:trace contextRef="#ctx0" brushRef="#br0">1 2348 2723,'0'0'9134,"3"-11"-8515,38-81 2434,-29 61 271,6-11-2927,14-25-320,-26 51-68,30-38-25,59-74 203,-12 18-118,-46 60 142,85-86 1,-17 21 32,-78 86-247,1 0 0,2 3 1,0 0-1,2 2 0,1 1 0,0 2 0,2 1 0,0 1 1,72-25-1,-2 10 0,1 4 0,146-20 0,-63 32-50,-123 14 64,85-15-1,377-83-32,-351 60 6,222-83-1,-272 81 13,249-98-140,-322 117 115,-1-2 0,-1-3 0,-2-1 1,80-67-1,-114 83 73,-1-1 0,18-25 0,-19 22-2,0 2-1,18-17 0,-15 20-28,-1-1-1,0 0 1,-2-1 0,1-1-1,-2 0 1,0-1 0,13-26-1,-19 7 352,-7 35-455,-1 0 0,1-1 0,1 1 0,-1 0-1,0 0 1,0-1 0,1 1 0,-1 0 0,1 0-1,0-1 1,0 1 0,0 0 0,0 0 0,0 0-1,0 0 1,0 0 0,1 1 0,-1-1 0,1 0-1,-1 0 1,1 1 0,0-1 0,0 1 0,0 0-1,2-2 1,22-16-5386,-20 11 528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1"/>
    </inkml:context>
    <inkml:brush xml:id="br0">
      <inkml:brushProperty name="width" value="0.025" units="cm"/>
      <inkml:brushProperty name="height" value="0.025" units="cm"/>
    </inkml:brush>
  </inkml:definitions>
  <inkml:trace contextRef="#ctx0" brushRef="#br0">71 63 14221,'0'0'8216,"4"0"-7933,0 1-389,-3-1 190,-1 1-1,1-1 0,-1 0 0,1 1 0,0-1 0,-1 0 0,1 0 0,0 1 0,0-1 0,-1 0 0,1 0 1,0 0-1,-1 0 0,1 0 0,0 0 0,0 0 0,-1 0 0,1-1 0,0 1 0,-1 0 0,1 0 1,0-1-1,-1 1 0,1 0 0,0-1 0,-1 1 0,1 0 0,-1-1 0,1 1 0,-1-1 0,1 1 0,-1-1 1,1 1-1,-1-1 0,1 1 0,-1-1 0,1 0 0,-1 1 0,0-1 0,0 0 0,1 1 0,-1-1 1,0 0-1,0 1 0,0-1 0,0 0 0,1 1 0,-1-1 0,0 0 0,0 0 0,0 1 0,-1-1 0,1 0 1,0 1-1,0-1 0,0 0 0,-1 0 0,1 0-73,0 1 0,-1-1 1,1 1-1,0-1 0,-1 1 0,1-1 0,0 1 1,-1-1-1,1 1 0,-1 0 0,1-1 0,-1 1 1,1 0-1,-1-1 0,1 1 0,-1 0 0,1 0 0,-1 0 1,1-1-1,-1 1 0,1 0 0,-1 0 0,1 0 1,-1 0-1,1 0 0,-1 0 0,0 0 0,1 0 1,-1 0-1,1 0 0,-1 0 0,1 0 0,-1 1 1,1-1-1,-1 0 0,1 0 0,-1 1 0,1-1 1,-2 1-1,-21 9-269,4 14 151,19-24 330,10-13 81,-8 9-246,1 0-1,0-1 1,-1 1 0,0-1 0,0 1 0,0-1-1,0 0 1,-1 1 0,0-1 0,1-9-1,-15 27-237,7-4 118,4-6 45,0 1 0,-1 0 0,1 0 0,1 0 1,-1 0-1,1 0 0,-1 1 0,1-1 0,0 0 0,1 1 0,-1 4 0,27-47 381,-15 6-278,-12 25-136,-9 21-111,8-10 159,-1 1 1,1 0-1,0 0 0,0 0 0,0 0 1,1 1-1,0-1 0,-1 6 1,2-11 4,0 0 1,1 0 0,-1 0-1,0 0 1,0 0 0,0 0 0,0 0-1,0 0 1,0 0 0,0 0-1,0 0 1,1 0 0,-1 0 0,0 0-1,0 0 1,0 0 0,0 0-1,0 0 1,0 0 0,0 0 0,0 0-1,1 0 1,-1 0 0,0 0-1,0 0 1,0 0 0,0 0 0,0 0-1,0 0 1,0 0 0,0 0-1,0 0 1,0 0 0,1 1 0,-1-1-1,0 0 1,0 0 0,0 0-1,0 0 1,0 0 0,0 0 0,0 0-1,0 0 1,0 0 0,0 1-1,0-1 1,0 0 0,0 0 0,0 0-1,0 0 1,0 0 0,10-27 115,-8 7-164,-12 24-410,-14 28-457,19-21 834,1 0 0,0 0-1,0 0 1,1 1-1,1-1 1,0 1 0,-1 14-1,5-26 108,-1 0 0,0-1-1,1 1 1,-1 0 0,0-1 0,0 1-1,0-1 1,1 1 0,-1-1 0,0 0 0,0 1-1,0-1 1,0 0 0,1-1 0,2-2 14,0 0 0,0 0 0,-1-1 0,1 1 0,-1-1 0,0 0 0,0 0 0,-1 0 0,0 0-1,0-1 1,0 1 0,0-1 0,-1 1 0,1-7 0,-2 12-50,0 0 0,0-1-1,0 1 1,0 0 0,-1-1-1,1 1 1,0 0 0,0-1-1,0 1 1,-1 0 0,1-1-1,0 1 1,0 0 0,-1 0-1,1-1 1,0 1 0,-1 0-1,1 0 1,0 0 0,-1 0-1,1-1 1,0 1 0,-1 0-1,1 0 1,0 0 0,-1 0-1,1 0 1,-1 0 0,1 0-1,0 0 1,-1 0 0,1 0-1,0 0 1,-1 0 0,1 0-1,-1 0 1,1 0 0,0 0-1,-1 1 1,1-1 0,0 0-1,-1 0 1,1 0 0,0 0-1,-1 1 1,1-1 0,0 0-1,0 0 1,-1 1 0,1-1-1,0 1 1,-17 10-434,8 12 240,10-23 195,-1 0 0,0 0 0,0 1 0,0-1 0,0 0 0,0 0 0,0 0 0,1 1 0,-1-1 0,0 0 0,0 0 0,0 0 0,0 0 1,1 0-1,-1 1 0,0-1 0,0 0 0,0 0 0,1 0 0,-1 0 0,0 0 0,0 0 0,1 0 0,-1 0 0,0 0 0,0 0 0,1 0 0,-1 0 0,0 0 0,0 0 0,1 0 0,-1 0 0,0 0 0,0 0 0,0 0 0,1 0 0,-1 0 0,0 0 0,0 0 0,1 0 0,-1 0 0,0-1 0,1 1 0,1-1-1,0-1-1,0 1 1,0 0 0,0-1-1,0 0 1,-1 1-1,1-1 1,0 0 0,-1 0-1,1 0 1,-1 0 0,0 0-1,1-1 1,-1 1-1,0 0 1,1-4 0,-3 7 2,1 0 1,-1-1-1,1 1 1,-1 0 0,0 0-1,1-1 1,-1 1-1,0 0 1,0-1-1,0 1 1,1 0 0,-1-1-1,0 0 1,0 1-1,0-1 1,0 1 0,0-1-1,0 0 1,0 0-1,0 1 1,0-1-1,0 0 1,0 0 0,0 0-1,0 0 1,0 0-1,0 0 1,0 0 0,0-1-1,0 1 1,0 0-1,0 0 1,0-1-1,0 1 1,1-1 0,-1 1-1,0-1 1,0 1-1,0-1 1,0 0-1,1 1 1,-1-1 0,0 0-1,1 1 1,-1-1-1,0 0 1,1 0 0,-1 0-1,1 0 1,-1 0-1,1 1 1,0-1-1,-1 0 1,1 0 0,0 0-1,0 0 1,0 0-1,-1 0 1,1 0 0,0 0-1,0 0 1,1 0-1,-1 0 1,0-2-1,-1 5-41,1-1 1,-1 1-1,0-1 0,1 1 0,-1-1 0,1 1 0,-1-1 0,1 1 0,0-1 1,0 1-1,0 0 0,0-1 0,0 1 0,0 1 0,0-2-137,0-1-1,1 0 1,-1 1 0,0-1-1,0 1 1,0-1-1,0 1 1,1-1 0,-1 0-1,0 1 1,0-1-1,1 0 1,-1 1 0,0-1-1,1 0 1,-1 1 0,0-1-1,1 0 1,-1 0-1,0 0 1,1 1 0,-1-1-1,1 0 1,-1 0-1,0 0 1,1 0 0,-1 0-1,1 1 1,-1-1 0,1 0-1,0 0 1,11 0-5576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454"/>
    </inkml:context>
    <inkml:brush xml:id="br0">
      <inkml:brushProperty name="width" value="0.025" units="cm"/>
      <inkml:brushProperty name="height" value="0.025" units="cm"/>
    </inkml:brush>
  </inkml:definitions>
  <inkml:trace contextRef="#ctx0" brushRef="#br0">11 37 13132,'0'0'9177,"-1"9"-9075,0-5-59,-2 12-14,1 1 1,0-1-1,1 0 0,2 23 0,-1-36-1,0 0-1,0 0 1,1-1 0,0 1-1,0 0 1,0 0 0,0 0-1,0 0 1,0-1 0,1 1-1,-1-1 1,1 1 0,-1-1-1,5 4 1,-4-4 18,-1-1 1,1 0-1,0 0 1,0 0-1,0-1 1,1 1-1,-1 0 1,0-1-1,0 1 0,0-1 1,0 0-1,1 0 1,-1 0-1,0 0 1,0 0-1,0 0 0,1 0 1,-1-1-1,0 1 1,0-1-1,0 0 1,0 0-1,3-1 0,2-2 108,0 0-1,0 0 1,0-1-1,-1 0 1,0 0-1,0-1 0,0 1 1,0-1-1,-1-1 1,0 1-1,7-13 0,2-3-24,-1-2-1,12-31 1,-14 31-168,-17 44-231,-8 31 194,12-42 80,1-1 0,0 0 0,1 1 0,0-1 0,0 1 0,1-1 0,2 10 1,-2-15-19,-1-1 0,1 0 0,0 0 0,0 0 1,0 0-1,1 0 0,-1 0 0,0-1 0,1 1 1,0 0-1,-1-1 0,1 1 0,0-1 1,-1 1-1,1-1 0,0 0 0,0 0 0,0 0 1,0 0-1,0 0 0,1 0 0,-1-1 0,0 1 1,0-1-1,0 1 0,1-1 0,-1 0 1,0 0-1,1 0 0,2-1 0,0 2-401,-1-1 0,0 0 0,1 0 0,-1-1 0,0 1-1,1-1 1,-1 0 0,0 0 0,0 0 0,0-1 0,0 1 0,0-1-1,0 0 1,0 0 0,0-1 0,5-4 0,12-16-5420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2"/>
    </inkml:context>
    <inkml:brush xml:id="br0">
      <inkml:brushProperty name="width" value="0.025" units="cm"/>
      <inkml:brushProperty name="height" value="0.025" units="cm"/>
    </inkml:brush>
  </inkml:definitions>
  <inkml:trace contextRef="#ctx0" brushRef="#br0">11 1 8392,'-8'7'6607,"5"11"-4425,5 24-1740,-2-37 214,5 33-119,2 0 0,2 0 0,19 54 1,-4-18-461,150 731-56,-138-429-336,-28-244 171,-7-114 20,2 6 52,-1 0 0,-1 0 0,-1 0 0,-1 0 0,-1 0 0,-1 0 1,-10 36-1,12-55-888,-3-1-5239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3"/>
    </inkml:context>
    <inkml:brush xml:id="br0">
      <inkml:brushProperty name="width" value="0.025" units="cm"/>
      <inkml:brushProperty name="height" value="0.025" units="cm"/>
    </inkml:brush>
  </inkml:definitions>
  <inkml:trace contextRef="#ctx0" brushRef="#br0">45 287 4805,'0'0'12112,"-7"8"-10937,-22 27-70,28-34-1034,0 0 1,0 0-1,1 0 1,-1 0-1,0 1 1,1-1 0,-1 0-1,1 0 1,-1 0-1,1 1 1,-1-1-1,1 0 1,0 1-1,0-1 1,0 0-1,0 1 1,0-1-1,0 0 1,0 1-1,0-1 1,0 0 0,0 1-1,1-1 1,-1 0-1,1 0 1,-1 1-1,1-1 1,-1 0-1,1 0 1,1 2-1,-2-3-14,1 1-1,-1-1 1,1 1-1,0-1 1,-1 0-1,1 1 1,0-1-1,-1 0 1,1 1-1,0-1 1,0 0-1,-1 0 1,1 0 0,0 1-1,0-1 1,-1 0-1,1 0 1,0 0-1,0 0 1,-1 0-1,1-1 1,0 1-1,0 0 1,-1 0-1,1 0 1,0-1-1,-1 1 1,1 0-1,0-1 1,-1 1-1,1 0 1,0-1-1,-1 1 1,1-1-1,-1 1 1,1-1-1,-1 1 1,1-1-1,-1 0 1,1 1-1,0-2 1,6-13 349,-1 0 0,0 0 1,-1-1-1,0 0 0,-2 0 0,0 0 1,0-1-1,-1-18 0,1 9-277,9-142-1,-12 168-140,0 0 0,0-1 0,0 1 1,0-1-1,0 1 0,0 0 0,0-1 0,0 1 1,0 0-1,0-1 0,1 1 0,-1-1 0,0 1 1,0 0-1,0 0 0,0-1 0,1 1 0,-1 0 1,0-1-1,1 1 0,-1 0 0,0 0 0,0-1 1,1 1-1,-1 0 0,0 0 0,1 0 0,-1-1 1,0 1-1,1 0 0,-1 0 0,0 0 0,1 0 1,-1 0-1,1 0 0,-1 0 0,0 0 0,1 0 1,-1 0-1,1 0 0,-1 0 0,0 0 0,1 0 1,-1 0-1,0 0 0,1 0 0,-1 0 0,0 1 1,1-1-1,-1 0 0,0 0 0,1 0 0,-1 1 1,0-1-1,1 0 0,-1 0 0,0 1 0,0-1 1,1 0-1,-1 1 0,0-1 0,0 0 0,1 1 1,17 20-339,1 14 164,-1 0 0,13 42-1,-17-41-383,1-1 0,26 44 0,-39-76 302,0 0 1,0-1-1,0 1 1,0 0-1,1-1 0,-1 1 1,1-1-1,-1 0 1,1 0-1,3 2 0,21 2-6109,-8-6-461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4"/>
    </inkml:context>
    <inkml:brush xml:id="br0">
      <inkml:brushProperty name="width" value="0.025" units="cm"/>
      <inkml:brushProperty name="height" value="0.025" units="cm"/>
    </inkml:brush>
  </inkml:definitions>
  <inkml:trace contextRef="#ctx0" brushRef="#br0">6 5 4965,'0'0'13933,"0"-4"-13778,-3 246-566,6 93 1045,3-119-558,-12-168 291,1-1-4669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2.885"/>
    </inkml:context>
    <inkml:brush xml:id="br0">
      <inkml:brushProperty name="width" value="0.025" units="cm"/>
      <inkml:brushProperty name="height" value="0.025" units="cm"/>
    </inkml:brush>
  </inkml:definitions>
  <inkml:trace contextRef="#ctx0" brushRef="#br0">0 0 16015,'0'0'1890,"0"1"-1666,6 1-192,-2 1-2050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15.220"/>
    </inkml:context>
    <inkml:brush xml:id="br0">
      <inkml:brushProperty name="width" value="0.025" units="cm"/>
      <inkml:brushProperty name="height" value="0.025" units="cm"/>
    </inkml:brush>
  </inkml:definitions>
  <inkml:trace contextRef="#ctx0" brushRef="#br0">0 1 24888,'0'0'-2851,"92"40"-3491,-53-55-2691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8.684"/>
    </inkml:context>
    <inkml:brush xml:id="br0">
      <inkml:brushProperty name="width" value="0.025" units="cm"/>
      <inkml:brushProperty name="height" value="0.025" units="cm"/>
    </inkml:brush>
  </inkml:definitions>
  <inkml:trace contextRef="#ctx0" brushRef="#br0">10 24 609,'0'0'22869,"-10"0"-29851,34-4 4739,8-2 386,2-2-898,-8 2-4676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9.675"/>
    </inkml:context>
    <inkml:brush xml:id="br0">
      <inkml:brushProperty name="width" value="0.025" units="cm"/>
      <inkml:brushProperty name="height" value="0.025" units="cm"/>
    </inkml:brush>
  </inkml:definitions>
  <inkml:trace contextRef="#ctx0" brushRef="#br0">66 0 21813,'0'0'-417,"-56"13"385,46-12-352,10 1-449,0 0 609,10-2-801,3 0-449,5 0-575,7-2-706,-10-14-1409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36.921"/>
    </inkml:context>
    <inkml:brush xml:id="br0">
      <inkml:brushProperty name="width" value="0.025" units="cm"/>
      <inkml:brushProperty name="height" value="0.025" units="cm"/>
    </inkml:brush>
  </inkml:definitions>
  <inkml:trace contextRef="#ctx0" brushRef="#br0">2 2383 6470,'0'0'3539,"-1"-10"-2631,1 0-501,-1-1 0,2 0 0,-1 0 0,2 0 0,-1 1-1,2-1 1,-1 1 0,5-13 0,29-85 1008,-27 75-957,1 1-1,2 0 1,28-54 0,-24 58-389,-4 5 65,1 1 0,1 1 1,1 0-1,0 1 0,2 0 1,23-21-1,20-8-90,-22 19 25,-2-1 0,34-38 0,-20-4 124,-1 1-29,-34 58 40,1 0 0,0 1-1,1 1 1,25-14 0,-38 24-192,9-5 11,0 2-1,0 0 1,0 0 0,0 1 0,23-3 0,31-10-5,-33 7 60,61-11 1,-66 17-55,-1-2-1,0-1 0,42-16 0,-21 2 1,2 2-1,73-16 0,-81 24-60,13-3-94,105-12 0,-136 23 124,0-2 0,0-1 0,-1-1 0,31-13 0,-31 11 8,0 0 1,1 2 0,-1 1-1,46-6 1,34 0-3,-77 7-155,-1 1 1,1 1-1,1 2 1,-1 1-1,52 6 1,-61-3 134,1-1 1,0-1-1,0-1 1,0-1-1,0-1 1,0 0-1,0-1 1,0-1-1,-1-1 1,0 0-1,0-2 1,20-9-1,3 1-206,-1 3-1,69-12 1,-19 4-31,-14 1 170,0-3-1,93-41 0,-140 48 110,42-30 0,20-11 33,-67 45-22,1 0 47,-1-1 0,0-2 1,0 0-1,-1-1 0,-1-1 1,39-38-1,-14 1 70,-20 22 33,60-54-1,-74 73-137,-1 0-1,-1-1 1,0-1-1,-1 0 1,-1 0-1,0-1 0,12-27 1,-14 26 2,2-1 1,0 1-1,0 1 1,2 0-1,0 0 1,23-23-1,-23 29-45,-3 3-5,0-1 1,0 0-1,0 0 0,-1-1 0,0 0 0,-1 0 0,0 0 0,0-1 0,8-15 1,-10 18-5928,1 4-176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2.933"/>
    </inkml:context>
    <inkml:brush xml:id="br0">
      <inkml:brushProperty name="width" value="0.025" units="cm"/>
      <inkml:brushProperty name="height" value="0.025" units="cm"/>
    </inkml:brush>
  </inkml:definitions>
  <inkml:trace contextRef="#ctx0" brushRef="#br0">366 33 5509,'0'0'23350,"1"-6"-22784,3-15-37,-4 15 763,-24 15-470,3 10-724,0 1 0,2 1 1,1 0-1,0 1 0,-19 34 1,-6 6 10,-127 178-194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4.980"/>
    </inkml:context>
    <inkml:brush xml:id="br0">
      <inkml:brushProperty name="width" value="0.025" units="cm"/>
      <inkml:brushProperty name="height" value="0.025" units="cm"/>
    </inkml:brush>
  </inkml:definitions>
  <inkml:trace contextRef="#ctx0" brushRef="#br0">85 0 12780,'0'0'3502,"0"3"-571,-3 129 3127,-24 180-1413,25-280-4044,-4 23-257,6-55-439,0 0-1,0 1 1,-1-1-1,1 0 1,0 1-1,0-1 1,0 0-1,-1 0 1,1 1-1,0-1 0,0 0 1,-1 0-1,1 1 1,0-1-1,-1 0 1,1 0-1,0 0 1,-1 1-1,1-1 1,0 0-1,-1 0 1,1 0-1,0 0 1,-1 0-1,1 0 1,0 0-1,-1 0 1,1 0-1,0 0 1,-1 0-1,1 0 1,0 0-1,-1 0 1,1 0-1,0 0 1,-1 0-1,1-1 0,0 1 1,-1 0-1,1 0 1,0 0-1,-1 0 1,1-1-1,0 1 1,0 0-1,-1 0 1,1-1-1,0 1 1,0 0-1,-1-1 1,1 1-1,0 0 1,0 0-1,0-1 1,0 1-1,-1-1 1,-13-18-6355,13 18 5975,-14-21-7607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1.846"/>
    </inkml:context>
    <inkml:brush xml:id="br0">
      <inkml:brushProperty name="width" value="0.025" units="cm"/>
      <inkml:brushProperty name="height" value="0.025" units="cm"/>
    </inkml:brush>
  </inkml:definitions>
  <inkml:trace contextRef="#ctx0" brushRef="#br0">86 1 13997,'0'0'8841,"-18"49"-8970,12-14 258,-5 6-1,5 2-64,2-1-32,2-2 64,-1 0-64,3-4 32,0-4-352,-2-3-993,0-5-801,-7-8-513,1-10-544,-7-6-2915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4.907"/>
    </inkml:context>
    <inkml:brush xml:id="br0">
      <inkml:brushProperty name="width" value="0.025" units="cm"/>
      <inkml:brushProperty name="height" value="0.025" units="cm"/>
    </inkml:brush>
  </inkml:definitions>
  <inkml:trace contextRef="#ctx0" brushRef="#br0">56 0 14958,'0'0'5712,"-5"9"-5210,-4 13 101,1 0 1,1 1-1,1 0 0,1 0 0,1 1 0,-1 26 1,-2 75 1253,7-124-1848,1 0 0,-1-1 0,0 1-1,1-1 1,-1 1 0,1-1-1,-1 1 1,1-1 0,-1 0 0,1 1-1,-1-1 1,1 0 0,0 1-1,-1-1 1,1 0 0,-1 0 0,1 1-1,0-1 1,-1 0 0,1 0-1,0 0 1,-1 0 0,1 0 0,0 0-1,-1 0 1,1 0 0,0 0-1,-1 0 1,1 0 0,-1 0 0,1 0-1,0-1 1,-1 1 0,1 0-1,0-1 1,-1 1 0,1 0 0,-1-1-1,2 0 1,25-11 246,2-12-197,-20 16-157,0 0 1,1 1 0,0 0 0,16-9 0,-26 16 65,1 0 0,-1 0 0,1 0-1,-1 0 1,0 0 0,1-1 0,-1 1-1,1 0 1,-1 0 0,0 0 0,1 0 0,-1 0-1,1 0 1,-1 1 0,0-1 0,1 0-1,-1 0 1,0 0 0,1 0 0,-1 0 0,1 0-1,-1 1 1,0-1 0,1 0 0,-1 0-1,0 1 1,1-1 0,-1 0 0,0 0 0,0 1-1,1-1 1,-1 0 0,0 1 0,0-1-1,0 0 1,1 1 0,-1-1 0,0 1-1,0-1 1,0 0 0,0 1 0,0-1 0,0 0-1,0 1 1,0-1 0,0 1 0,0-1-1,0 1 1,2 33-226,-3-31 302,1 0 1,-1 0-1,1 0 0,0 0 0,0 0 1,1 0-1,-1 1 0,1-1 0,-1 0 1,1 0-1,0 0 0,0-1 0,0 1 1,3 4-1,4-4 103,0-1 0,0 1 0,0-1 0,1-1 0,-1 0 0,1 0 0,-1-1 0,1 0 0,-1 0 0,15-3 0,10 1-113,-31 3-165,0-1-1,0 0 1,1 0 0,-1-1 0,0 1 0,0 0 0,0-1 0,0 1 0,0-1-1,0 0 1,0 1 0,0-1 0,0 0 0,0 0 0,2-2 0,-3 1-377,0 1 0,0-1 1,0 1-1,0-1 0,0 1 1,-1-1-1,1 1 0,-1-1 1,1 0-1,-1 1 0,1-1 1,-1 0-1,0 0 0,0 1 1,0-1-1,0 0 0,0 1 1,-1-1-1,1 0 0,-1-1 1,-3-16-8018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5.468"/>
    </inkml:context>
    <inkml:brush xml:id="br0">
      <inkml:brushProperty name="width" value="0.025" units="cm"/>
      <inkml:brushProperty name="height" value="0.025" units="cm"/>
    </inkml:brush>
  </inkml:definitions>
  <inkml:trace contextRef="#ctx0" brushRef="#br0">127 136 16271,'0'-9'3369,"-1"4"-3018,1 0-1,0 0 1,1 0 0,-1 0 0,1 0-1,0 0 1,0 0 0,1 1 0,-1-1-1,1 0 1,0 1 0,1-1-1,-1 1 1,1-1 0,0 1 0,0 0-1,0 0 1,0 1 0,1-1 0,-1 0-1,1 1 1,0 0 0,0 0-1,0 0 1,1 1 0,-1-1 0,1 1-1,-1 0 1,8-2 0,-4 2-270,0 0-1,0 1 1,0 0-1,0 1 1,1-1 0,-1 1-1,0 1 1,0 0 0,0 0-1,0 0 1,0 1-1,0 1 1,0-1 0,0 1-1,12 7 1,-15-7-63,0 0 0,0 1 1,-1-1-1,0 1 0,1 1 0,-1-1 0,-1 0 0,1 1 1,-1 0-1,0 0 0,0 0 0,0 0 0,0 0 1,-1 1-1,0-1 0,0 1 0,-1-1 0,0 1 0,1 0 1,-2 0-1,1 0 0,-1 9 0,0-7-21,-1 1 1,0-1-1,0 0 0,-1 0 1,0 1-1,0-1 0,-1 0 1,0-1-1,0 1 0,-1-1 1,0 1-1,-1-1 0,1 0 1,-1 0-1,-1-1 0,1 0 1,-1 0-1,0 0 0,0 0 1,-1-1-1,0 0 0,0-1 1,-14 8-1,21-12-27,0 0 0,0 1 0,0-1 0,0 0 1,0 1-1,0-1 0,0 0 0,0 0 0,0 1 0,0-1 0,0 0 0,0 0 0,0 1 0,0-1 0,0 0 0,0 0 1,0 1-1,0-1 0,1 0 0,-1 0 0,0 1 0,0-1 0,0 0 0,0 0 0,1 1 0,-1-1 0,0 0 0,0 0 1,0 0-1,1 0 0,-1 0 0,0 1 0,0-1 0,1 0 0,-1 0 0,0 0 0,1 0 0,-1 0 0,0 0 0,0 0 0,1 0 1,-1 0-1,0 0 0,0 0 0,1 0 0,-1 0 0,16 7-400,9 1 342,0-2 69,-1 2 0,0 1 1,-1 2-1,26 13 0,-48-23 38,1 0-1,0 0 1,-1 0 0,1 0-1,0 1 1,-1-1 0,1 1-1,-1-1 1,0 1-1,1-1 1,-1 1 0,0 0-1,0-1 1,0 1-1,0 0 1,-1 0 0,1 0-1,0 0 1,-1 0 0,1 0-1,-1 0 1,0 0-1,1 0 1,-1 2 0,-1 0 54,0-1 0,0 0 0,0 1 0,0-1 0,-1 0 0,1 0 1,-1 0-1,0 0 0,0 0 0,0 0 0,0-1 0,-1 1 0,-2 2 1,-6 5 174,-1 0 0,-1 0 0,0-2 1,0 1-1,-19 8 0,7-7-300,0 0 0,-1-2 0,0-1 0,0-1 1,-39 4-1,-136-3-1211,192-7 1171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6.871"/>
    </inkml:context>
    <inkml:brush xml:id="br0">
      <inkml:brushProperty name="width" value="0.025" units="cm"/>
      <inkml:brushProperty name="height" value="0.025" units="cm"/>
    </inkml:brush>
  </inkml:definitions>
  <inkml:trace contextRef="#ctx0" brushRef="#br0">27 510 10122,'0'0'3320,"-4"10"86,1-5-2786,-11 32 1738,9-4 2335,5-33-4643,0 0-1,0 1 1,0-1-1,0 0 1,0 0-1,0 1 1,0-1 0,0 0-1,0 0 1,0 0-1,0 1 1,0-1-1,0 0 1,0 0-1,0 0 1,0 1 0,1-1-1,-1 0 1,0 0-1,0 0 1,0 1-1,0-1 1,0 0-1,1 0 1,-1 0-1,0 0 1,0 0 0,0 1-1,0-1 1,1 0-1,-1 0 1,0 0-1,0 0 1,0 0-1,1 0 1,-1 0-1,0 0 1,0 0 0,1 0-1,-1 0 1,0 0-1,0 0 1,1 0-1,12-6 1628,10-12 280,24-53-1082,45-91 0,7-12-191,-64 119-684,44-51 0,-79 106-1,0-1 1,0 1-1,1-1 0,-1 1 1,0-1-1,1 1 0,-1-1 1,0 1-1,1 0 0,-1-1 1,1 1-1,-1 0 0,0-1 1,1 1-1,-1 0 0,1-1 1,-1 1-1,1 0 0,-1 0 1,1-1-1,0 1 0,-1 0 1,1 0-1,-1 0 0,1 0 1,-1 0-1,1 0 0,-1 0 1,1 0-1,0 0 0,-1 0 1,1 0-1,0 1 0,6 18-49,-7 47-28,-1-49 90,-2 90 37,1 56 14,3-140-58,1-1-1,2 1 1,0-1-1,1 0 1,9 23-1,-14-43-10,1 1 0,0 0 0,-1-1 1,1 1-1,1 0 0,-1-1 0,0 0 0,1 1 0,-1-1 0,1 0 0,0 1 1,-1-1-1,1 0 0,0 0 0,0-1 0,1 1 0,-1 0 0,0-1 0,0 1 1,1-1-1,-1 0 0,1 0 0,-1 1 0,1-2 0,0 1 0,-1 0 0,1-1 1,0 1-1,5-1 0,-8-2-872,1 0 0,-1 0 0,0 0 1,-1 0-1,1 0 0,0 0 0,0 0 1,-1 0-1,0-1 0,1 1 0,-1 0 0,0 1 1,-1-4-1,-12-12-6735,-4-3-3859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4:07.235"/>
    </inkml:context>
    <inkml:brush xml:id="br0">
      <inkml:brushProperty name="width" value="0.025" units="cm"/>
      <inkml:brushProperty name="height" value="0.025" units="cm"/>
    </inkml:brush>
  </inkml:definitions>
  <inkml:trace contextRef="#ctx0" brushRef="#br0">42 103 9449,'0'0'12225,"-8"-2"-9471,-25-4-709,34 6-2006,-1 0 0,0 0 1,0 1-1,1-1 0,-1 0 0,0 0 0,0 0 0,1 0 1,-1 0-1,0 1 0,0-1 0,0 0 0,1 0 0,-1 0 1,0 1-1,0-1 0,0 0 0,0 0 0,1 1 1,-1-1-1,0 0 0,0 0 0,0 1 0,0-1 0,0 0 1,0 0-1,0 1 0,0-1 0,0 0 0,0 1 0,0-1 1,0 0-1,0 0 0,0 1 0,0-1 0,0 0 1,0 0-1,0 1 0,0-1 0,0 0 0,0 0 0,-1 1 1,1-1-1,0 0 0,0 0 0,0 1 0,0-1 0,-1 0 1,1 0-1,0 0 0,0 1 0,0-1 0,-1 0 0,1 0 1,0 0-1,0 0 0,-1 0 0,1 1 0,0-1 1,0 0-1,-1 0 0,1 0 0,0 0 0,-1 0 0,8 3 245,-1 0 0,1-1 0,0 0 0,0 0-1,0 0 1,0-1 0,1 0 0,-1 0 0,13-1-1,72-6 602,-86 6-876,28-4 208,63-14 1,-33-6-1047,-57 20 135,0 1 1,-1-2 0,1 1-1,-1 0 1,0-1 0,7-8-1,13-21-8392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8.621"/>
    </inkml:context>
    <inkml:brush xml:id="br0">
      <inkml:brushProperty name="width" value="0.025" units="cm"/>
      <inkml:brushProperty name="height" value="0.025" units="cm"/>
    </inkml:brush>
  </inkml:definitions>
  <inkml:trace contextRef="#ctx0" brushRef="#br0">0 0 4388,'0'0'4426,"64"29"-6193,141 36 90,-33-22 1,-140-35 416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8.949"/>
    </inkml:context>
    <inkml:brush xml:id="br0">
      <inkml:brushProperty name="width" value="0.025" units="cm"/>
      <inkml:brushProperty name="height" value="0.025" units="cm"/>
    </inkml:brush>
  </inkml:definitions>
  <inkml:trace contextRef="#ctx0" brushRef="#br0">0 1 1634,'47'22'96,"5"0"0,2 3-32,2-2-352,6 0-994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29.357"/>
    </inkml:context>
    <inkml:brush xml:id="br0">
      <inkml:brushProperty name="width" value="0.025" units="cm"/>
      <inkml:brushProperty name="height" value="0.025" units="cm"/>
    </inkml:brush>
  </inkml:definitions>
  <inkml:trace contextRef="#ctx0" brushRef="#br0">0 0 2338,'54'84'705,"-2"0"-129,-1 2-479,5 2-65,-2 4-161,0-3-703,0 5-1731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0.594"/>
    </inkml:context>
    <inkml:brush xml:id="br0">
      <inkml:brushProperty name="width" value="0.025" units="cm"/>
      <inkml:brushProperty name="height" value="0.025" units="cm"/>
    </inkml:brush>
  </inkml:definitions>
  <inkml:trace contextRef="#ctx0" brushRef="#br0">251 49 5669,'2'-3'1320,"0"0"-1,-1 0 0,1-1 1,-1 1-1,0 0 1,0-1-1,0 0 0,0-3 1,2-8 7871,-33 40-7830,-34 48-1060,33-40 43,1 2 0,-26 40 0,49-64-293,0 1 0,0 0 1,2 1-1,-1-1 0,1 1 1,1 0-1,1 1 0,0-1 1,0 1-1,1-1 0,0 17 0,2-27-54,0-1 0,0 0-1,0 0 1,0 0-1,0 0 1,0 1-1,1-1 1,-1 0 0,1 0-1,0 0 1,-1 0-1,1 0 1,0 0-1,0 0 1,0 0 0,1 0-1,-1-1 1,0 1-1,1 0 1,2 2-1,-1-3-27,0 1 0,1-1-1,-1 1 1,1-1 0,-1 0-1,1 0 1,-1-1-1,1 1 1,0-1 0,-1 0-1,7 0 1,1 0-358,-4 0-688,0 0 0,0 0 0,1 0 0,-1-1 0,0 0 0,12-4 1,4-6-6083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1.393"/>
    </inkml:context>
    <inkml:brush xml:id="br0">
      <inkml:brushProperty name="width" value="0.025" units="cm"/>
      <inkml:brushProperty name="height" value="0.025" units="cm"/>
    </inkml:brush>
  </inkml:definitions>
  <inkml:trace contextRef="#ctx0" brushRef="#br0">66 54 7207,'0'0'6235,"2"-8"-3374,3-11-2578,2-8 6981,-21 50-3915,3-2-3306,1 0-1,1 1 1,1 0 0,1 0 0,1 0-1,1 1 1,-4 39 0,9-61-37,0-1 1,0 1 0,0-1 0,1 1-1,-1-1 1,0 1 0,0 0 0,1-1-1,-1 0 1,0 1 0,1-1 0,-1 1-1,1-1 1,-1 1 0,1-1 0,-1 0-1,0 1 1,1-1 0,0 0 0,-1 1-1,1-1 1,-1 0 0,1 0-1,-1 0 1,1 1 0,-1-1 0,1 0-1,0 0 1,-1 0 0,1 0 0,-1 0-1,1 0 1,-1 0 0,1 0 0,0 0-1,-1 0 1,1-1 0,-1 1 0,1 0-1,-1 0 1,1 0 0,-1-1 0,1 1-1,0-1 1,29-12 837,-12-2-561,0 0 0,-2-1 0,22-25-1,-19 20-268,35-32 0,-54 53-24,0 0 0,1 0 0,-1 0 0,0-1 0,0 1 0,0 0 0,1 0 0,-1 0 0,0 0 0,0 0 0,0 0 0,1 0 0,-1 0-1,0 0 1,0 0 0,0-1 0,1 1 0,-1 0 0,0 0 0,0 0 0,1 0 0,-1 0 0,0 0 0,0 1 0,0-1 0,1 0 0,-1 0 0,0 0 0,0 0 0,0 0 0,1 0 0,-1 0 0,0 0 0,0 0 0,0 1 0,1-1 0,-1 0 0,0 0 0,0 0 0,0 0 0,0 1 0,0-1 0,1 0 0,-1 0 0,0 0-1,0 1 1,0-1 0,0 0 0,0 0 0,0 0 0,0 1 0,0-1 0,0 0 0,0 0 0,0 1 0,0-1 0,0 0 0,0 0 0,0 0 0,0 1 0,0-1 0,-1 28-232,-9 29 17,5-43 68,3-7-157,-1 1-1,2-1 0,-1 0 1,1 0-1,-1 11 0,2-17-38,1-1 0,-1 1 0,1 0-1,-1-1 1,1 1 0,-1-1 0,1 0 0,-1 1-1,1-1 1,-1 1 0,1-1 0,0 0 0,-1 1-1,1-1 1,0 0 0,-1 0 0,1 0 0,0 1-1,-1-1 1,1 0 0,0 0 0,-1 0 0,1 0-1,0 0 1,0 0 0,-1 0 0,1-1 0,0 1-1,-1 0 1,1 0 0,0 0 0,-1-1-1,2 1 1,-2 0 228,13-5-9073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2.368"/>
    </inkml:context>
    <inkml:brush xml:id="br0">
      <inkml:brushProperty name="width" value="0.025" units="cm"/>
      <inkml:brushProperty name="height" value="0.025" units="cm"/>
    </inkml:brush>
  </inkml:definitions>
  <inkml:trace contextRef="#ctx0" brushRef="#br0">27 12 11307,'9'-11'12191,"-8"20"-8816,-2 6-3764,0 1 599,-1 0 1,0-1 0,-1 1-1,-7 17 1,-2 15-759,7-1-3598,14-54-7326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3.137"/>
    </inkml:context>
    <inkml:brush xml:id="br0">
      <inkml:brushProperty name="width" value="0.025" units="cm"/>
      <inkml:brushProperty name="height" value="0.025" units="cm"/>
    </inkml:brush>
  </inkml:definitions>
  <inkml:trace contextRef="#ctx0" brushRef="#br0">89 0 6118,'0'0'17125,"-6"12"-16473,-11 34 232,2 2 0,-14 73 1,20-94-2280,3-21-3707,0-18-2553,6 0 864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272"/>
    </inkml:context>
    <inkml:brush xml:id="br0">
      <inkml:brushProperty name="width" value="0.025" units="cm"/>
      <inkml:brushProperty name="height" value="0.025" units="cm"/>
    </inkml:brush>
  </inkml:definitions>
  <inkml:trace contextRef="#ctx0" brushRef="#br0">0 28 15310,'0'0'10763,"49"-26"-10251,-16 25-384,5 1-128,7 0 0,1 0-1281,1 0-2466,-4 0-3332,-11 0-3908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3.792"/>
    </inkml:context>
    <inkml:brush xml:id="br0">
      <inkml:brushProperty name="width" value="0.025" units="cm"/>
      <inkml:brushProperty name="height" value="0.025" units="cm"/>
    </inkml:brush>
  </inkml:definitions>
  <inkml:trace contextRef="#ctx0" brushRef="#br0">0 0 8264,'0'0'18326,"19"17"-17979,-11-7-324,0 1 0,-1 0-1,-1 0 1,1 0 0,-2 1-1,5 14 1,17 32 69,-20-48-657,-9-22-12044,-2 4 10713,-2-3-3976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169"/>
    </inkml:context>
    <inkml:brush xml:id="br0">
      <inkml:brushProperty name="width" value="0.025" units="cm"/>
      <inkml:brushProperty name="height" value="0.025" units="cm"/>
    </inkml:brush>
  </inkml:definitions>
  <inkml:trace contextRef="#ctx0" brushRef="#br0">0 25 9225,'0'0'17809,"17"-6"-17169,2 3-416,1 1-192,1 1-128,-1 0-1313,-3-1-1570,0-1-3363,-4-4-4644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501"/>
    </inkml:context>
    <inkml:brush xml:id="br0">
      <inkml:brushProperty name="width" value="0.025" units="cm"/>
      <inkml:brushProperty name="height" value="0.025" units="cm"/>
    </inkml:brush>
  </inkml:definitions>
  <inkml:trace contextRef="#ctx0" brushRef="#br0">1 1 7239,'0'0'14413,"0"65"-13964,0-41-289,0-1-32,0-1-96,9-1-32,-3-2-512,-1-6-641,3-3-1025,-1-6-1410,-1-4-1953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4.861"/>
    </inkml:context>
    <inkml:brush xml:id="br0">
      <inkml:brushProperty name="width" value="0.025" units="cm"/>
      <inkml:brushProperty name="height" value="0.025" units="cm"/>
    </inkml:brush>
  </inkml:definitions>
  <inkml:trace contextRef="#ctx0" brushRef="#br0">50 5 9065,'0'0'14258,"-7"13"-14162,3-8-77,-1 3 33,0 1 0,1-1 0,-1 1 0,2 0 0,-1 0 0,1 0 0,1 0 1,-1 1-1,-1 18 0,4-26 3,0 1 1,0 0 0,0-1 0,0 1-1,0 0 1,0-1 0,1 1-1,0-1 1,-1 1 0,1-1 0,0 1-1,0-1 1,0 1 0,0-1 0,1 0-1,-1 0 1,4 4 0,-3-5 33,0 1-1,1-1 1,-1 0 0,0-1 0,1 1 0,-1 0-1,1-1 1,0 1 0,-1-1 0,1 0 0,-1 0 0,1 0-1,0 0 1,-1 0 0,1 0 0,-1-1 0,1 1-1,3-2 1,1-1 88,0 1-1,0-1 0,0-1 1,-1 1-1,1-1 0,-1 0 1,0-1-1,0 0 0,0 0 1,9-10-1,-1-1 37,0 0 0,18-30 0,-16 6-168,-12 28-254,-5 35-108,0-13 393,0 0-1,0 1 0,1 0 1,1-1-1,0 1 0,4 18 1,-4-26-198,0 0 0,0 0 0,0-1 0,1 1 0,-1 0 0,1-1 0,-1 0 0,1 1 0,0-1 0,0 0 0,0 0 0,3 3 0,-2-4-463,0 1-1,-1 0 0,1-1 1,0 0-1,1 1 1,-1-1-1,0 0 0,0-1 1,0 1-1,1 0 0,-1-1 1,0 0-1,4 0 0,8 0-6316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7.461"/>
    </inkml:context>
    <inkml:brush xml:id="br0">
      <inkml:brushProperty name="width" value="0.025" units="cm"/>
      <inkml:brushProperty name="height" value="0.025" units="cm"/>
    </inkml:brush>
  </inkml:definitions>
  <inkml:trace contextRef="#ctx0" brushRef="#br0">0 22 1954,'10'-15'11983,"-4"8"-1680,-5 27-7846,-1 106-1378,0-71-4523,-6-69-12176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7.996"/>
    </inkml:context>
    <inkml:brush xml:id="br0">
      <inkml:brushProperty name="width" value="0.025" units="cm"/>
      <inkml:brushProperty name="height" value="0.025" units="cm"/>
    </inkml:brush>
  </inkml:definitions>
  <inkml:trace contextRef="#ctx0" brushRef="#br0">28 80 5733,'0'0'12700,"5"-9"-10329,-3 4-2106,2 0 0,-1 0 0,0 1 0,1-1 0,0 1 0,0 0 0,0 0 0,1 0 0,-1 0 0,1 1 0,0 0 0,0 0 0,0 0 1,0 1-1,1 0 0,-1 0 0,0 0 0,1 0 0,0 1 0,-1 0 0,1 0 0,9 0 0,-14 1-234,6 0 69,-1-1-1,1 2 0,0-1 0,0 1 0,11 2 0,-16-2-100,-1-1 0,0 0 0,0 1 1,0-1-1,0 1 0,0 0 0,0-1 0,0 1 0,0 0 0,0 0 0,0-1 0,0 1 0,0 0 0,-1 0 0,1 0 0,0 0 0,-1 0 0,1 0 0,-1 0 0,1 1 0,-1-1 0,1 0 0,-1 0 1,0 0-1,1 0 0,-1 1 0,0-1 0,0 0 0,0 0 0,0 1 0,0-1 0,0 0 0,0 0 0,-1 0 0,1 1 0,0-1 0,-1 0 0,1 0 0,-1 0 0,0 2 0,-1 0-11,1-1-1,0 0 0,-1 0 0,0 0 1,1 0-1,-1 0 0,0 0 1,0 0-1,0 0 0,0-1 0,-1 1 1,1-1-1,0 1 0,-1-1 0,1 0 1,-1 0-1,1 0 0,-1 0 1,1-1-1,-5 1 0,-55 5-686,62-4 602,0-1 0,0 1 0,0-1-1,0 1 1,0-1 0,0 1 0,0-1 0,1 1 0,-1 0-1,0-1 1,1 0 0,-1 1 0,1-1 0,0 1 0,0-1 0,-1 0-1,1 1 1,0-1 0,2 2 0,27 16 164,-26-18-53,-1 1 0,0-1 1,0 0-1,0 1 0,0 0 0,0 0 1,-1 0-1,1 0 0,0 0 0,-1 1 1,0-1-1,1 1 0,-1-1 0,0 1 1,0 0-1,-1 0 0,1 0 1,-1 0-1,1 0 0,-1 0 0,0 0 1,0 1-1,0-1 0,-1 0 0,1 6 1,-2-5 56,0 0 1,0 1-1,-1-1 1,0 0 0,0 0-1,0 0 1,0 0-1,0-1 1,-1 1 0,0-1-1,0 1 1,0-1-1,0 0 1,0 0 0,-1 0-1,1-1 1,-1 1-1,0-1 1,0 0 0,-8 4-1,3-1 195,-1-1 0,1 1 0,-2-2 0,1 1-1,0-1 1,0-1 0,-22 3 0,30-5-257,1 0 0,-1 0 1,1 0-1,-1 0 0,1-1 1,-1 1-1,1 0 0,-1 0 1,1-1-1,-1 1 0,1-1 1,0 0-1,-1 1 0,1-1 1,0 0-1,-1 0 0,1 0 0,0 0 1,0 0-1,0 0 0,0 0 1,-2-2-1,-2-14-2613,7-4-5534,1 11 1519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8.499"/>
    </inkml:context>
    <inkml:brush xml:id="br0">
      <inkml:brushProperty name="width" value="0.025" units="cm"/>
      <inkml:brushProperty name="height" value="0.025" units="cm"/>
    </inkml:brush>
  </inkml:definitions>
  <inkml:trace contextRef="#ctx0" brushRef="#br0">66 1 7399,'0'0'14862,"8"10"-13912,1 1-767,13 18 446,28 44 0,-44-63-592,0 1 0,-1-1 0,0 1 0,-1 0-1,0 0 1,-1 0 0,0 1 0,-1-1 0,2 21 0,-5-19 33,0 1-1,-1-1 1,-1 0-1,0-1 1,0 1-1,-1 0 1,-1-1-1,0 0 1,-1 0-1,0-1 1,-14 20 0,-38 42-1372,-5-9-5801,47-48 927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29.659"/>
    </inkml:context>
    <inkml:brush xml:id="br0">
      <inkml:brushProperty name="width" value="0.025" units="cm"/>
      <inkml:brushProperty name="height" value="0.025" units="cm"/>
    </inkml:brush>
  </inkml:definitions>
  <inkml:trace contextRef="#ctx0" brushRef="#br0">0 96 10602,'0'0'12572,"10"-8"-12433,4-2 11,1 1 334,0-1 1,-1-1 0,-1-1-1,23-24 1,-35 118-1088,-1-81 550,0-1 0,0 1 0,1-1 0,-1 1 0,0-1 0,0 1 0,1-1 1,-1 0-1,0 1 0,1-1 0,-1 1 0,0-1 0,1 0 0,-1 1 0,1-1 1,-1 0-1,1 1 0,-1-1 0,1 0 0,-1 0 0,1 1 0,-1-1 0,1 0 1,-1 0-1,1 0 0,-1 0 0,1 0 0,-1 0 0,1 0 0,-1 0 0,1 0 1,-1 0-1,1 0 0,0 0 0,-1 0 0,1 0 0,0-1 0,23-5-4183,-5-6-2117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0.239"/>
    </inkml:context>
    <inkml:brush xml:id="br0">
      <inkml:brushProperty name="width" value="0.025" units="cm"/>
      <inkml:brushProperty name="height" value="0.025" units="cm"/>
    </inkml:brush>
  </inkml:definitions>
  <inkml:trace contextRef="#ctx0" brushRef="#br0">0 192 8616,'0'0'15588,"8"-7"-14552,119-136 624,-117 124-1625,-9 18-76,-1 0 0,1-1 0,-1 1 0,1 0 0,-1-1 0,1 1 0,0 0 0,-1 0-1,1 0 1,0 0 0,0 0 0,0 0 0,0 0 0,0 0 0,0 0 0,0 0 0,0 0 0,1 0 0,-1 1 0,2-2 0,-2 40-2842,-1 2-417,0-13-2054,0-11-1238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19.238"/>
    </inkml:context>
    <inkml:brush xml:id="br0">
      <inkml:brushProperty name="width" value="0.025" units="cm"/>
      <inkml:brushProperty name="height" value="0.025" units="cm"/>
    </inkml:brush>
  </inkml:definitions>
  <inkml:trace contextRef="#ctx0" brushRef="#br0">59 45 22485,'0'0'2435,"-51"8"-3300,44-8 865,23 0-3908,5 0 2050,7-5-448,2-7-128,-2-5-1378,-17-1-896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5.682"/>
    </inkml:context>
    <inkml:brush xml:id="br0">
      <inkml:brushProperty name="width" value="0.025" units="cm"/>
      <inkml:brushProperty name="height" value="0.025" units="cm"/>
    </inkml:brush>
  </inkml:definitions>
  <inkml:trace contextRef="#ctx0" brushRef="#br0">1 109 12684,'0'0'5819,"8"3"-3209,-4-2-2532,-1 1 126,0 0-1,1-1 0,-1 0 1,1 0-1,0 0 0,-1 0 1,1-1-1,0 1 0,-1-1 1,1 0-1,0 0 0,0 0 1,-1 0-1,1-1 0,0 0 1,-1 0-1,1 0 1,0 0-1,-1 0 0,0-1 1,1 1-1,-1-1 0,0 0 1,0 0-1,5-4 0,27-37 409,-34 42-549,0-1 1,0 0-1,0 0 0,0 0 0,0 0 1,0 0-1,-1 0 0,1 0 0,0 0 0,-1-1 1,0 1-1,0 0 0,1 0 0,-1 0 1,0-1-1,-1 1 0,1 0 0,0 0 0,-1 0 1,1 0-1,-1-1 0,-1-3 0,1 6-67,1-1 0,-1 1 0,0-1-1,1 0 1,-1 1 0,0-1 0,0 1 0,1 0-1,-1-1 1,0 1 0,0-1 0,1 1-1,-1 0 1,0 0 0,0 0 0,0-1-1,0 1 1,0 0 0,1 0 0,-1 0 0,0 0-1,0 0 1,0 0 0,0 1 0,0-1-1,1 0 1,-1 0 0,0 1 0,0-1-1,0 0 1,1 1 0,-1-1 0,0 1 0,0-1-1,1 1 1,-1-1 0,0 1 0,1-1-1,-1 1 1,0 1 0,-25 25-175,23-23 165,1 0 0,-1 0 0,1 0 0,0 1 0,0-1 0,1 0 0,-1 1 0,1 0 1,0-1-1,0 1 0,1-1 0,-1 1 0,1 0 0,0 0 0,0-1 0,1 1 0,0 6 0,0-10 7,0 1-1,0-1 1,0 0-1,0 0 1,1 0-1,-1 0 1,0-1-1,0 1 1,1 0 0,-1 0-1,0-1 1,1 1-1,-1-1 1,0 1-1,1-1 1,-1 0-1,1 1 1,-1-1-1,1 0 1,-1 0 0,1 0-1,2 0 1,39-2 48,-40 1-44,65-15-247,-56 12 109,0 0 0,1 1 1,-1 1-1,0 0 0,14-1 0,-24 4 132,-1-1-1,0 1 0,0-1 0,0 1 0,0 0 1,0-1-1,0 1 0,0 0 0,-1 0 1,1 0-1,0 0 0,0 0 0,-1 0 1,1 0-1,0 0 0,0 1 0,0 0 18,-1-1-1,1 1 1,0-1-1,0 1 1,1-1-1,-1 0 1,0 1-1,0-1 1,1 0-1,-1 0 1,0 0-1,1 0 1,-1 0-1,3 1 1,0-2 46,0 0 0,0 0 0,0 0 0,0 0 0,0 0 0,0-1-1,0 0 1,0 0 0,0 0 0,0 0 0,0-1 0,5-2 0,-6 2-60,0 0 0,0 1 1,1 0-1,-1 0 0,1 0 0,-1 0 0,1 0 0,-1 1 0,1-1 1,-1 1-1,1 0 0,0 0 0,4 1 0,-7-1-11,0 1 0,0 0 0,0-1 0,0 1 0,0 0 0,0-1 0,0 1-1,0 0 1,0 0 0,-1 0 0,1 0 0,0 0 0,-1 0 0,1 0 0,-1 0 0,1 0 0,-1 0 0,1 0-1,-1 0 1,0 0 0,1 2 0,5 33-527,-4-21-3158,1-3-3917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1.218"/>
    </inkml:context>
    <inkml:brush xml:id="br0">
      <inkml:brushProperty name="width" value="0.025" units="cm"/>
      <inkml:brushProperty name="height" value="0.025" units="cm"/>
    </inkml:brush>
  </inkml:definitions>
  <inkml:trace contextRef="#ctx0" brushRef="#br0">6 14 11018,'0'0'13571,"10"8"-10630,-6-13-2681,-2 4-128,-10 24-257,7-22 126,1-1-1,0 1 1,-1 0-1,1 0 1,0 0 0,0-1-1,0 1 1,0 0-1,0 0 1,0 0 0,0-1-1,0 1 1,0 0-1,0 0 1,0 0 0,0-1-1,1 1 1,-1 0-1,0 0 1,1-1-1,-1 1 1,0 0 0,1 0-1,0 0 1,13-9 362,12-29 941,-27 37-1301,1 1 1,0-1 0,-1 0 0,1 0 0,-1 0 0,1 1 0,0-1-1,-1 0 1,1 0 0,-1 0 0,1 0 0,-1 0 0,1 0-1,0 0 1,-1 0 0,1 0 0,-1 0 0,1 0 0,-1 0 0,1 0-1,0 0 1,-1 0 0,1 0 0,-1 0 0,1 0 0,0-1 0,-1 1-1,1 0 1,-1 0 0,1 0 0,0-1 0,-1 1 0,1 0 0,0-1-1,0 1 1,-1 0 0,1-1 0,0 1 0,0 0 0,-1-1-1,1 1 1,0-1 0,0 1 0,0 0 0,-1-1 0,1 1 0,0-1-1,0 1 1,0 0 0,0-1 0,0 1 0,0-1 0,0 1 0,0-1-1,0 1 1,0 0 0,0-1 0,1 1 0,-1-1 0,0 1-1,0-1 1,0 1 0,0 0 0,1-1 0,-1 1 0,0-1 0,-27 24-428,25-21 393,1-1 18,0 1 1,0 0-1,0-1 1,-1 1-1,2 0 1,-1 0-1,0 0 1,0 0-1,0 0 1,1 0-1,-1 0 1,1 0-1,0 0 1,0 0-1,0 0 1,0 0-1,0 2 1,11-3-492,-4-4-5169,-1-6-3210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2.470"/>
    </inkml:context>
    <inkml:brush xml:id="br0">
      <inkml:brushProperty name="width" value="0.025" units="cm"/>
      <inkml:brushProperty name="height" value="0.025" units="cm"/>
    </inkml:brush>
  </inkml:definitions>
  <inkml:trace contextRef="#ctx0" brushRef="#br0">0 1 6694,'0'0'10127,"9"10"-9150,24 26-183,2-1-1,72 53 1,29 10-655,251 206 10,36 44 1013,-172-149-781,-204-155-132,-1 1 0,-3 3 0,36 52 0,43 48 1531,-103-122-1793,12 14 465,-29-39-891,-1 0 0,1 0 0,0 0 0,-1 0 1,1 0-1,0 0 0,0 0 0,-1-1 0,1 1 0,0-1 0,0 1 0,0-1 0,0 0 1,2 1-1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3.539"/>
    </inkml:context>
    <inkml:brush xml:id="br0">
      <inkml:brushProperty name="width" value="0.025" units="cm"/>
      <inkml:brushProperty name="height" value="0.025" units="cm"/>
    </inkml:brush>
  </inkml:definitions>
  <inkml:trace contextRef="#ctx0" brushRef="#br0">1 254 4036,'0'11'2057,"0"18"2324,0-28-4084,0 0 0,0-1 0,0 1 0,0 0 0,0-1 1,1 1-1,-1 0 0,0-1 0,0 1 0,1-1 0,-1 1 0,0 0 0,1-1 0,-1 1 0,0-1 0,1 1 0,-1-1 0,1 1 0,-1-1 0,1 1 0,-1-1 0,1 0 0,-1 1 1,1-1-1,0 0 0,-1 1 0,1-1 0,-1 0 0,1 0 0,0 1 0,-1-1 0,1 0 0,0 0 0,0-5 4704,-1-13-3836,0 11-338,3-39 783,5-188 229,-8 234-1930,0 2-76,1-1 159,-1 1 1,0-1-1,1 1 1,-1-1-1,0 0 1,1 1-1,0-1 1,-1 1-1,1-1 1,0 0-1,0 0 1,0 1-1,0-1 1,0 0-1,0 0 1,0 0-1,0 0 1,0 0-1,1 0 1,-1 0-1,0-1 1,1 1-1,-1 0 1,0-1-1,1 1 1,-1-1-1,1 1 1,1-1-1,58 15 84,-36-9-108,6 3-257,10 3-2602,-13-5-3304,-12-5-889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5.247"/>
    </inkml:context>
    <inkml:brush xml:id="br0">
      <inkml:brushProperty name="width" value="0.025" units="cm"/>
      <inkml:brushProperty name="height" value="0.025" units="cm"/>
    </inkml:brush>
  </inkml:definitions>
  <inkml:trace contextRef="#ctx0" brushRef="#br0">38 4 7495,'0'0'15204,"-5"8"-14895,0 0-236,0 0 0,1 0 0,1 0 0,0 1 0,0-1-1,0 1 1,1 0 0,0 0 0,1 0 0,0 0 0,0 0-1,1 0 1,1 13 0,0-20-49,-1-1 0,0 0-1,1 1 1,-1-1 0,1 1-1,0-1 1,-1 0 0,1 1 0,0-1-1,0 0 1,0 0 0,-1 0 0,1 1-1,1-1 1,-1 0 0,0 0-1,0-1 1,0 1 0,0 0 0,1 0-1,-1 0 1,0-1 0,1 1 0,-1-1-1,1 1 1,-1-1 0,1 0-1,-1 1 1,0-1 0,1 0 0,-1 0-1,1 0 1,-1 0 0,1 0 0,-1 0-1,1-1 1,-1 1 0,1 0-1,1-1 1,3 0 158,0-1-1,0 1 1,0-1 0,0 0-1,0-1 1,0 0 0,-1 1-1,7-6 1,0-1-88,0-1-1,-1-1 1,0 0 0,-1 0-1,0-1 1,-1-1-1,0 1 1,-1-1 0,-1-1-1,9-19 1,-19 38-136,-3 9-76,0-1-1,0 1 0,2 1 1,-5 16-1,9-27 123,-1-1 0,1 0 0,0 0 0,0 0 0,0 1 1,0-1-1,0 0 0,1 0 0,-1 0 0,1 0 0,0 0 0,0 0 0,0 0 0,0 0 0,1 0 1,-1 0-1,1 0 0,0-1 0,0 1 0,2 2 0,0-2-58,-1-1 1,1 0-1,-1 0 0,1 0 0,0 0 0,0-1 1,0 0-1,0 1 0,0-1 0,0-1 0,1 1 1,-1-1-1,0 1 0,7-2 0,-3 1-755,4 1-1662,-4-3-2080,1-2-4679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6.365"/>
    </inkml:context>
    <inkml:brush xml:id="br0">
      <inkml:brushProperty name="width" value="0.025" units="cm"/>
      <inkml:brushProperty name="height" value="0.025" units="cm"/>
    </inkml:brush>
  </inkml:definitions>
  <inkml:trace contextRef="#ctx0" brushRef="#br0">127 22 7944,'24'-21'10951,"-16"20"-5364,-13 17-4498,-9 10-1168,-1-2 1,-1 1-1,-1-2 1,-2 0-1,0-1 1,-34 30-1,96-95-16001,0-8 10477,1-1 7921,2 5 5399,-46 47-7612,0 0 0,1 0 0,-1 0 0,0 0 0,0 0 0,0 0 0,0-1 0,0 1 0,0 0 0,0 0 0,1 0 0,-1 0 0,0 0 1,0 0-1,0 0 0,0 0 0,0 0 0,1 0 0,-1 0 0,0 0 0,0 0 0,0 0 0,0 0 0,0 0 0,0 0 0,0 0 0,1 1 0,-1-1 1,0 0-1,0 0 0,0 0 0,0 0 0,0 0 0,0 0 0,0 0 0,1 0 0,-1 0 0,0 0 0,0 1 0,0-1 0,0 0 0,0 0 0,0 0 1,0 0-1,0 0 0,0 0 0,0 0 0,0 1 0,0-1 0,0 0 0,0 0 0,0 0 0,0 0 0,0 0 0,0 0 0,0 1 0,0-1 0,0 0 0,0 0 1,0 0-1,0 0 0,0 0 0,0 0 0,0 1 0,0-1 0,0 0 0,-2 20 1998,-8 35-3383,7-41 1996,-7 32-410,-2 17 468,8-21-3236,4-38-1868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6.696"/>
    </inkml:context>
    <inkml:brush xml:id="br0">
      <inkml:brushProperty name="width" value="0.025" units="cm"/>
      <inkml:brushProperty name="height" value="0.025" units="cm"/>
    </inkml:brush>
  </inkml:definitions>
  <inkml:trace contextRef="#ctx0" brushRef="#br0">1 18 10346,'0'0'14285,"63"-17"-14797,-42 17-1186,1 1-1345,0 0-1825,-1-1-2820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7.200"/>
    </inkml:context>
    <inkml:brush xml:id="br0">
      <inkml:brushProperty name="width" value="0.025" units="cm"/>
      <inkml:brushProperty name="height" value="0.025" units="cm"/>
    </inkml:brush>
  </inkml:definitions>
  <inkml:trace contextRef="#ctx0" brushRef="#br0">0 15 10474,'0'0'8616,"10"-3"-7185,-2 0-1047,0 1 1,1 0-1,0 0 1,-1 1-1,18-1 0,-24 2-360,0 0 1,0 0-1,0 0 0,0 1 0,0-1 0,0 0 0,0 1 0,0 0 0,0-1 0,0 1 0,0 0 0,-1 0 0,1 0 1,0 0-1,-1 0 0,1 0 0,0 0 0,-1 1 0,1-1 0,-1 1 0,0-1 0,0 1 0,1-1 0,-1 1 0,0 0 0,0 0 1,-1 0-1,1-1 0,0 1 0,0 0 0,-1 0 0,1 0 0,-1 0 0,0 0 0,0 0 0,0 0 0,0 0 0,0 3 0,0-3-15,0 1-1,0 0 0,0 0 0,-1-1 0,1 1 0,-1 0 0,0-1 0,0 1 0,0 0 1,0-1-1,0 1 0,0-1 0,-1 0 0,1 1 0,-1-1 0,0 0 0,1 0 0,-1 0 0,-3 3 1,-3 0 24,1-1 0,-1 1 0,1-1 0,-17 5 0,21-7-30,2-2-5,0 0-1,1 0 1,-1 0-1,0 1 1,1-1-1,-1 0 0,0 0 1,1 1-1,-1-1 1,1 0-1,-1 1 1,1-1-1,-1 1 0,1-1 1,-1 0-1,1 1 1,-1-1-1,1 1 1,-1-1-1,1 1 0,0 0 1,-1-1-1,1 1 1,0-1-1,0 1 1,-1 0-1,1-1 0,0 2 1,13 10 124,41 5-1252,-43-14-62,11 3-2272,0-1-1699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7.532"/>
    </inkml:context>
    <inkml:brush xml:id="br0">
      <inkml:brushProperty name="width" value="0.025" units="cm"/>
      <inkml:brushProperty name="height" value="0.025" units="cm"/>
    </inkml:brush>
  </inkml:definitions>
  <inkml:trace contextRef="#ctx0" brushRef="#br0">24 1 9833,'0'0'5894,"0"57"-3556,0-30-832,-5 3-482,1-1-255,-2 1-384,1-2-289,1-3-160,4-5-1186,0-9-1152,0-7-1249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258"/>
    </inkml:context>
    <inkml:brush xml:id="br0">
      <inkml:brushProperty name="width" value="0.025" units="cm"/>
      <inkml:brushProperty name="height" value="0.025" units="cm"/>
    </inkml:brush>
  </inkml:definitions>
  <inkml:trace contextRef="#ctx0" brushRef="#br0">56 0 9545,'0'0'15001,"-7"4"-14985,3 0-15,0 0 1,0-1-1,0 1 0,0 1 1,1-1-1,0 0 0,0 1 1,0 0-1,0-1 0,1 1 1,0 1-1,0-1 0,0 0 1,0 0-1,1 1 0,0-1 1,0 0-1,1 1 0,-1-1 1,1 1-1,0-1 0,1 1 1,1 10-1,-2-15 1,1 1 0,-1-1 0,0 0 1,0 0-1,1 0 0,-1 0 0,1 1 0,-1-1 0,1 0 1,-1 0-1,1 0 0,0 0 0,-1 0 0,1 0 1,0-1-1,0 1 0,0 0 0,0 0 0,-1 0 0,1-1 1,0 1-1,0-1 0,1 1 0,-1-1 0,1 1 0,1 0 59,0 0 0,-1-1 0,1 0 0,0 0 0,0 0-1,0 0 1,-1 0 0,1 0 0,0-1 0,4-1 0,2 0 149,-1-1 0,1-1 0,-1 1 0,1-2 0,10-6 0,-8 3-133,0 0 1,0-1-1,-1-1 0,0 1 1,-1-1-1,0-1 1,-1 0-1,0 0 0,11-21 1,-19 27-570,-7 14 223,-10 17 96,13-15 157,0 0 0,1 0 0,0 0 0,1 1 0,1-1 0,-1 23 0,2-33 0,0 0 1,0 0-1,0 0 1,0 0 0,1 0-1,-1 0 1,0 0-1,1-1 1,-1 1 0,1 0-1,-1 0 1,1 0-1,0 0 1,-1-1 0,1 1-1,-1 0 1,1-1 0,0 1-1,0 0 1,0-1-1,-1 1 1,1-1 0,0 1-1,0-1 1,0 0-1,0 1 1,0-1 0,1 1-1,15 2-2547,-2-3-4298,-2 0-2433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636"/>
    </inkml:context>
    <inkml:brush xml:id="br0">
      <inkml:brushProperty name="width" value="0.025" units="cm"/>
      <inkml:brushProperty name="height" value="0.025" units="cm"/>
    </inkml:brush>
  </inkml:definitions>
  <inkml:trace contextRef="#ctx0" brushRef="#br0">6 0 11563,'0'0'12075,"13"62"-11562,-13-32-257,0 3-96,-1 0-96,1-1-32,-6-5 0,2-3 0,4-7-352,-2-6-449,2-5-672,-3-6-1890,1-13-11275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6.741"/>
    </inkml:context>
    <inkml:brush xml:id="br0">
      <inkml:brushProperty name="width" value="0.025" units="cm"/>
      <inkml:brushProperty name="height" value="0.025" units="cm"/>
    </inkml:brush>
  </inkml:definitions>
  <inkml:trace contextRef="#ctx0" brushRef="#br0">8 107 11307,'-1'-1'266,"1"1"0,-1-1 0,0 0 0,1 1 0,-1-1 1,1 0-1,-1 0 0,1 0 0,-1 1 0,1-1 0,0 0 0,-1 0 1,1 0-1,0 0 0,0 0 0,-1 0 0,1 0 0,0 0 0,0 0 1,0 0-1,0 0 0,1 0 0,-1 0 0,0-1 0,17-21 2134,30-7-1102,-41 26-1112,1 2 1,-1-1-1,0 1 1,1 0-1,-1 0 1,1 1-1,0 0 0,12-1 1,-18 2-183,1 0 0,-1 0 0,1 0 0,0 0 0,-1 1 0,1-1 0,0 0 0,-1 1 0,1-1 0,-1 1 1,1 0-1,-1-1 0,1 1 0,-1 0 0,1 0 0,-1 0 0,0 0 0,0 0 0,1 0 0,-1 1 0,0-1 0,0 0 0,0 1 0,0-1 0,0 0 0,-1 1 0,1-1 1,0 1-1,-1-1 0,1 1 0,-1 0 0,1-1 0,-1 1 0,0-1 0,0 1 0,0 0 0,0-1 0,0 4 0,0 5 39,-1 0 0,0 0-1,-1 0 1,1 0 0,-2-1-1,-4 13 1,6-21-35,1 0-1,-1 1 0,1-1 1,-1 1-1,1-1 1,0 1-1,-1-1 1,1 1-1,0-1 0,0 1 1,0 0-1,0-1 1,0 1-1,1-1 1,-1 1-1,0-1 1,1 1-1,-1-1 0,1 1 1,-1-1-1,1 1 1,0-1-1,0 0 1,0 1-1,-1-1 0,3 2 1,0-1 39,-1-1 0,1 1 0,0-1 0,-1 0 0,1 0 0,0 0-1,0 0 1,0 0 0,0-1 0,-1 1 0,1-1 0,0 0 0,4 0 0,4 0 67,-1-1-1,1 0 1,-1-1 0,1 0-1,-1-1 1,0 0 0,12-5-1,-11 3-24,-1-1-1,0 0 0,0-1 1,-1 0-1,16-15 1,-22 19-54,-1 0 1,1 0-1,-1 0 1,1-1-1,-1 1 1,0 0-1,-1-1 1,1 1-1,0-1 1,-1 0-1,0 1 1,0-1-1,0 0 1,0 0-1,-1 0 1,1 0-1,-1 0 1,0 0-1,0 0 1,-1-6-1,0 8-152,0 0-1,0 0 1,0 0-1,0 0 1,-1 1-1,1-1 1,0 0-1,-1 0 1,0 1 0,1-1-1,-1 1 1,0 0-1,1-1 1,-1 1-1,0 0 1,0 0-1,0 0 1,0 0-1,0 0 1,-5 0 0,-10-2-4781,2 6-5243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8.983"/>
    </inkml:context>
    <inkml:brush xml:id="br0">
      <inkml:brushProperty name="width" value="0.025" units="cm"/>
      <inkml:brushProperty name="height" value="0.025" units="cm"/>
    </inkml:brush>
  </inkml:definitions>
  <inkml:trace contextRef="#ctx0" brushRef="#br0">1 1 4740,'0'0'7143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301"/>
    </inkml:context>
    <inkml:brush xml:id="br0">
      <inkml:brushProperty name="width" value="0.025" units="cm"/>
      <inkml:brushProperty name="height" value="0.025" units="cm"/>
    </inkml:brush>
  </inkml:definitions>
  <inkml:trace contextRef="#ctx0" brushRef="#br0">1 1 6470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645"/>
    </inkml:context>
    <inkml:brush xml:id="br0">
      <inkml:brushProperty name="width" value="0.025" units="cm"/>
      <inkml:brushProperty name="height" value="0.025" units="cm"/>
    </inkml:brush>
  </inkml:definitions>
  <inkml:trace contextRef="#ctx0" brushRef="#br0">85 85 6470,'-26'-11'1630,"-3"-3"314,6-3 5073,22 16-6844,1 1 0,-1 0 0,1 0 0,-1-1 0,1 1-1,0 0 1,-1-1 0,1 1 0,0 0 0,-1-1-1,1 1 1,0 0 0,0-1 0,-1 1 0,1-1-1,0 1 1,0-1 0,0 1 0,0 0 0,-1-1-1,1 1 1,0-1 0,0 1 0,0-1 0,0 1-1,0-1 1,0 1 0,0-1 0,0 1 0,0-1-1,1 1 1,-1-1 0,0 1 0,0 0 0,0-1 0,0 1-1,1-1 1,-1 1 0,0-1 0,1 0 0,22-10 1632,31 2-1316,-42 8-291,12-1 72,0 1 0,26 2 0,-46-1-264,1 0 1,-1 0-1,0 1 0,0 0 0,1 0 0,-1 0 0,0 0 1,0 1-1,0-1 0,0 1 0,-1 0 0,1 0 1,0 0-1,-1 1 0,1-1 0,-1 1 0,0 0 0,0 0 1,3 4-1,-5-5-10,0 0 0,-1 0 0,1 0 0,-1 0 1,1 0-1,-1 0 0,0 0 0,0 0 0,0 0 0,0 1 0,0-1 1,0 0-1,0 0 0,-1 0 0,1 0 0,-1 0 0,0 0 1,1 0-1,-1 0 0,0-1 0,0 1 0,0 0 0,0 0 1,-1-1-1,1 1 0,0 0 0,-1-1 0,1 0 0,-1 1 0,1-1 1,-1 0-1,0 0 0,0 1 0,0-1 0,-2 1 0,-7 4 16,-1 0 0,0 0-1,0-1 1,-17 5 0,29-10-18,0 1 0,0-1 1,-1 0-1,1 1 0,0-1 1,0 0-1,-1 0 0,1 1 0,0-1 1,0 0-1,0 1 0,0-1 1,-1 1-1,1-1 0,0 0 1,0 1-1,0-1 0,0 0 1,0 1-1,0-1 0,0 1 0,0-1 1,0 0-1,0 1 0,0-1 1,0 0-1,1 1 0,-1-1 1,0 0-1,0 1 0,0-1 1,0 1-1,1-1 0,-1 0 0,0 0 1,0 1-1,1-1 0,-1 0 1,0 1-1,0-1 0,1 0 1,-1 0-1,0 0 0,1 1 1,-1-1-1,0 0 0,1 0 1,-1 0-1,0 0 0,1 0 0,-1 1 1,1-1-1,19 15-312,-11-11 304,-1 0 0,1-1 0,0 0 0,16 3 0,-18-5 3,-1 0-1,0 0 1,1 1-1,-1 0 1,0 1-1,0-1 1,0 1-1,0 0 1,0 0-1,-1 1 1,6 4-1,-10-7 10,-1 0 0,1 0 0,-1-1 0,1 1 0,0 0 0,-1 0-1,0 0 1,1 0 0,-1 0 0,0 0 0,1 0 0,-1 0 0,0 0 0,0 0-1,0 0 1,0 0 0,0 0 0,0 1 0,0-1 0,0 0 0,0 0 0,0 0-1,-1 0 1,1 0 0,0 0 0,-1 0 0,1 0 0,-1 0 0,1-1 0,-1 1 0,1 0-1,-1 0 1,0 0 0,0 0 0,1-1 0,-1 1 0,0 0 0,0-1 0,0 1-1,0-1 1,1 1 0,-3 0 0,-43 21 443,41-20-428,-8 4 84,-1-1 0,0-1 0,-1 0 0,1-1 1,0-1-1,-1 0 0,0-1 0,1 0 0,-1-1 0,-15-2 0,28 1-163,1 0 1,-1 0-1,1 1 0,-1-1 1,1-1-1,-1 1 0,1 0 1,0 0-1,0 0 0,0-1 1,0 1-1,0-1 0,0 1 1,0-1-1,0 1 0,0-1 1,0 1-1,1-1 0,-1 0 1,1 1-1,0-1 0,-1 0 1,1 1-1,0-5 0,0-43-8846,4 26 1716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39.992"/>
    </inkml:context>
    <inkml:brush xml:id="br0">
      <inkml:brushProperty name="width" value="0.025" units="cm"/>
      <inkml:brushProperty name="height" value="0.025" units="cm"/>
    </inkml:brush>
  </inkml:definitions>
  <inkml:trace contextRef="#ctx0" brushRef="#br0">1 4 14029,'0'0'9519,"9"-1"-7902,0 0-1158,1 0 0,-1 1 1,1 0-1,18 2 0,-26-1-426,-1-1 1,1 0 0,0 1-1,0-1 1,0 1-1,-1 0 1,1 0-1,0-1 1,-1 1-1,1 0 1,-1 0-1,1 1 1,-1-1 0,1 0-1,-1 0 1,2 3-1,-2-2-61,-1 0 1,1-1-1,-1 1 0,1 0 0,-1 0 0,0-1 0,0 1 1,0 0-1,0 0 0,0-1 0,0 1 0,0 0 0,-1 0 1,1-1-1,-1 1 0,1 0 0,-1-1 0,0 1 1,0 0-1,1-1 0,-1 1 0,-2 1 0,-3 4-22,0 0 0,-1 0 0,0-1-1,-1 0 1,1 0 0,-1-1 0,0 0-1,0 0 1,-18 7 0,19-9 72,7-3-6,25 2-38,49 8-1937,-38-4-2549,60 2 0,-73-8-5240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40.350"/>
    </inkml:context>
    <inkml:brush xml:id="br0">
      <inkml:brushProperty name="width" value="0.025" units="cm"/>
      <inkml:brushProperty name="height" value="0.025" units="cm"/>
    </inkml:brush>
  </inkml:definitions>
  <inkml:trace contextRef="#ctx0" brushRef="#br0">31 1 12492,'0'0'6790,"29"68"-5893,-12-42-513,0 3-223,-2 1-65,6 5-32,-8 5-192,-2 0-193,-6 4 33,-5 2 160,-15 1 0,-11-1-160,-4-2-737,-14-7-1218,1-3-2177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2:40.826"/>
    </inkml:context>
    <inkml:brush xml:id="br0">
      <inkml:brushProperty name="width" value="0.025" units="cm"/>
      <inkml:brushProperty name="height" value="0.025" units="cm"/>
    </inkml:brush>
  </inkml:definitions>
  <inkml:trace contextRef="#ctx0" brushRef="#br0">235 0 10922,'0'0'6182,"-9"7"-5616,-21 14-182,2 3-1,0 0 1,-25 29 0,44-43-307,0 0 0,1 1 0,0 0 0,0 1 0,2 0 0,-1 0 0,2 0 0,-1 1 0,2 0 0,0 0 0,0 0 0,-2 19 0,5-16-74,0-1-1,1 1 1,1 0 0,0-1 0,1 1-1,1 0 1,0-1 0,1 0 0,8 18-1,-8-22-402,1-1 0,1 0 0,0-1 0,0 1 0,1-1 0,0 0 0,1-1 0,0 0 0,0 0 0,0 0 0,1-1 0,0-1 0,18 10 0,25 8-4240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20.165"/>
    </inkml:context>
    <inkml:brush xml:id="br0">
      <inkml:brushProperty name="width" value="0.025" units="cm"/>
      <inkml:brushProperty name="height" value="0.025" units="cm"/>
    </inkml:brush>
  </inkml:definitions>
  <inkml:trace contextRef="#ctx0" brushRef="#br0">92 58 20724,'0'0'-641,"-53"3"1346,31-1-737,14-2 160,3 0-96,1 0-96,21 0-1762,18-4-192,8-19-865,2-13-2370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20.620"/>
    </inkml:context>
    <inkml:brush xml:id="br0">
      <inkml:brushProperty name="width" value="0.025" units="cm"/>
      <inkml:brushProperty name="height" value="0.025" units="cm"/>
    </inkml:brush>
  </inkml:definitions>
  <inkml:trace contextRef="#ctx0" brushRef="#br0">82 59 23190,'0'0'-1794,"-63"4"1922,44-4-1409,19-9-1281,2-12-1698,20-11-3299</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6.270"/>
    </inkml:context>
    <inkml:brush xml:id="br0">
      <inkml:brushProperty name="width" value="0.025" units="cm"/>
      <inkml:brushProperty name="height" value="0.025" units="cm"/>
    </inkml:brush>
  </inkml:definitions>
  <inkml:trace contextRef="#ctx0" brushRef="#br0">1 0 8360,'0'0'3769,"4"0"379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8.540"/>
    </inkml:context>
    <inkml:brush xml:id="br0">
      <inkml:brushProperty name="width" value="0.025" units="cm"/>
      <inkml:brushProperty name="height" value="0.025" units="cm"/>
    </inkml:brush>
  </inkml:definitions>
  <inkml:trace contextRef="#ctx0" brushRef="#br0">19618 297 5573,'0'0'8440,"2"-6"-8317,-1 5-134,-1 0-1,1 0 1,-1 0-1,0-1 1,1 1 0,-1 0-1,0 0 1,0 0-1,0-1 1,1 1 0,-1 0-1,-1 0 1,1 0-1,0-1 1,0 1 0,0 0-1,-1 0 1,1 0-1,0 0 1,-1 0 0,1-1-1,-1 1 1,1 0-1,-1 0 1,0 0 0,0 0-1,1 0 1,-1 1-1,0-1 1,-1-1 0,-2 0-101,-1 0 1,1 1-1,0-1 1,-1 1 0,1 0-1,-1 0 1,0 0-1,-8 1 1,-31-6 227,-64-16 0,41 7-124,0 1 38,-214-34 4,-2088-80-66,282 117-2498,1600 11 2813,-1702 79-235,1534-44-214,-3172 303 519,1233 45-597,26 144 498,2451-498-293,-529 144 673,487-122-26,-301 143-1,376-149-466,2 5 0,2 2 0,2 4 0,3 4 1,3 2-1,-77 87 0,19 19-25,53-65-926,68-95 59,6-9-2054,3-5-1012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153"/>
    </inkml:context>
    <inkml:brush xml:id="br0">
      <inkml:brushProperty name="width" value="0.025" units="cm"/>
      <inkml:brushProperty name="height" value="0.025" units="cm"/>
    </inkml:brush>
  </inkml:definitions>
  <inkml:trace contextRef="#ctx0" brushRef="#br0">78 0 10378,'0'0'9945,"-6"8"-8354,-2 2-1178,-32 50 1795,37-55-1992,0 1-1,0 0 1,0 0 0,1 1-1,-1-1 1,2 1 0,-1-1 0,1 1-1,-1 8 1,2-15-214,1 1 1,-1 0-1,0 0 1,1 0-1,-1-1 1,1 1-1,0 0 1,-1-1-1,1 1 1,-1-1-1,1 1 0,0 0 1,-1-1-1,1 1 1,0-1-1,0 0 1,-1 1-1,1-1 1,0 0-1,0 1 1,0-1-1,0 0 1,-1 0-1,1 0 1,0 0-1,0 0 0,0 0 1,0 0-1,0 0 1,-1 0-1,1 0 1,0 0-1,0 0 1,0-1-1,0 1 1,1-1-1,35-9 377,-9-6-295,30-13 12,-55 27-116,1 1 0,0-1 1,0 1-1,0 0 1,0 0-1,0 1 0,0-1 1,0 1-1,0 0 1,0 0-1,0 1 1,7 0-1,-10 0 19,0-1 0,1 1 0,-1 0 0,0-1 0,0 1 0,0 0 1,1 0-1,-1 0 0,0 0 0,0 0 0,0 0 0,-1 0 0,1 0 0,1 2 0,-1-2 8,0 0-1,-1 0 1,1 0 0,0 0-1,0 0 1,0 0-1,0 0 1,0 0-1,0 0 1,0 0 0,0-1-1,0 1 1,0 0-1,1-1 1,-1 1-1,0-1 1,0 1 0,1-1-1,-1 0 1,0 1-1,1-1 1,-1 0 0,2 0-1,7-1 77,-1 0 1,1 0-1,-1-1 1,1-1-1,-1 0 0,15-7 1,-15 7-271,0-1 0,-1 1-1,1 0 1,0 1 0,1 0 0,15-1 0,-24 4 89,0-1-1,0 0 1,0 1 0,0-1 0,0 1-1,1-1 1,-1 1 0,0 0-1,0-1 1,0 1 0,-1 0-1,1 0 1,0 0 0,0-1-1,0 1 1,0 0 0,-1 0-1,1 0 1,-1 0 0,1 1-1,0-1 1,-1 0 0,0 0 0,1 0-1,-1 0 1,0 0 0,1 3-1,3 8-3263,3-3-3298,2-6-1849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49.638"/>
    </inkml:context>
    <inkml:brush xml:id="br0">
      <inkml:brushProperty name="width" value="0.025" units="cm"/>
      <inkml:brushProperty name="height" value="0.025" units="cm"/>
    </inkml:brush>
  </inkml:definitions>
  <inkml:trace contextRef="#ctx0" brushRef="#br0">33 95 8840,'0'1'26,"1"0"0,-1-1 0,0 1 0,1 0 0,-1 0 0,0 0 0,1 0 0,-1-1 0,1 1 0,-1 0 0,1 0 0,0-1 0,-1 1-1,1 0 1,0-1 0,-1 1 0,1-1 0,0 1 0,0-1 0,-1 1 0,1-1 0,0 0 0,0 1 0,0-1 0,0 0 0,0 0 0,0 1 0,-1-1-1,1 0 1,0 0 0,0 0 0,0 0 0,0 0 0,0 0 0,0-1 0,0 1 0,0 0 0,-1 0 0,3-1 0,-1 1 99,0-1-1,0 1 1,0-1 0,0 1-1,-1-1 1,1 0 0,0 1 0,0-1-1,-1 0 1,1 0 0,0 0 0,-1 0-1,1-1 1,-1 1 0,1 0-1,-1-1 1,0 1 0,1-1 0,-1 1-1,1-4 1,-1 4 15,0-1-1,-1 0 0,1 0 1,-1 0-1,0 0 1,0 1-1,1-1 0,-1 0 1,0 0-1,-1 0 1,1 0-1,0 0 1,0 0-1,-2-2 0,2 3-96,0 0 0,-1 1-1,1-1 1,-1 0-1,1 1 1,-1-1-1,0 0 1,1 1 0,-1-1-1,1 1 1,-1-1-1,0 1 1,0-1 0,1 1-1,-1-1 1,0 1-1,0 0 1,0-1-1,1 1 1,-1 0 0,0 0-1,-1 0 1,-1 0-29,1 0-1,-1 0 1,1 0 0,-1 1 0,1-1 0,-1 1 0,1-1-1,-1 1 1,1 0 0,-1 0 0,1 1 0,0-1 0,0 0-1,0 1 1,0-1 0,0 1 0,0 0 0,0-1 0,-2 3-1,0 1-3,0 1 0,1-1 0,-1 0 1,1 1-1,0 0 0,1-1 0,-1 1 0,1 1 0,1-1 0,-1 0 0,1 0 0,0 1 0,0-1 0,1 0 0,-1 1 0,2 6 0,-1-12-14,0-1 0,1 1 1,-1 0-1,0 0 0,1 0 0,-1-1 0,0 1 0,1 0 0,-1 0 1,1-1-1,0 1 0,-1 0 0,1-1 0,-1 1 0,1-1 0,0 1 0,0-1 1,-1 1-1,1-1 0,0 1 0,0-1 0,-1 0 0,1 1 0,0-1 1,0 0-1,1 0 0,27-3 65,-22 0 25,0 0 1,0 0-1,-1 0 1,1-1-1,9-7 0,-10 7 99,-2-1-1,1 0 1,0 0-1,-1 0 1,0-1 0,0 1-1,0-1 1,-1 0-1,0 0 1,0 0-1,-1 0 1,0-1-1,0 1 1,0-1 0,0 1-1,-1-1 1,-1 0-1,1 0 1,-1 1-1,-1-12 1,1 17-176,0 0-1,-1-1 1,1 1 0,-1 0 0,0 0-1,1 0 1,-1 0 0,0 0-1,1 0 1,-1 0 0,0 0 0,0 0-1,0 0 1,0 0 0,0 0 0,0 1-1,0-1 1,0 0 0,-1 1-1,1-1 1,0 1 0,0-1 0,0 1-1,-1 0 1,1-1 0,0 1 0,0 0-1,-1 0 1,1 0 0,0 0-1,-1 0 1,1 0 0,0 0 0,0 1-1,-1-1 1,1 0 0,0 1 0,-2 0-1,1-1-12,0 1 0,-1 0 1,1 0-1,0 0 0,0 0 0,1 0 0,-1 0 0,0 0 0,0 1 0,0-1 0,1 1 1,-1-1-1,1 1 0,-1 0 0,1-1 0,0 1 0,0 0 0,0 0 0,0 0 1,0 0-1,0 0 0,-1 4 0,1-3-8,1-1 1,0 0-1,-1 0 0,1 0 1,0 0-1,0 0 0,0 0 1,0 0-1,1 0 0,-1 0 1,1 0-1,-1 0 0,1 0 1,0 0-1,-1 0 0,1 0 1,0 0-1,0 0 0,3 3 1,-2-4 10,1 1 1,-1-1-1,1 0 1,-1 0-1,1 0 1,0 0-1,0 0 1,-1-1-1,1 1 1,0-1 0,0 0-1,0 0 1,0 0-1,3 0 1,-6 0 17,1-1 0,0 1 0,-1 0 1,1 0-1,-1 0 0,1-1 1,-1 1-1,1 0 0,-1-1 0,1 1 1,-1-1-1,1 1 0,-1 0 1,0-1-1,1 1 0,-1-1 0,0 1 1,1-1-1,-1 1 0,0-1 1,0 1-1,1-1 0,-1 0 0,0 1 1,0-1-1,0 1 0,0-1 1,0 1-1,0-1 0,0 0 0,0 1 1,0-1-1,0 1 0,0-1 1,0 0-1,0 1 0,0-1 0,0 1 1,-1-1-1,1 1 0,0-1 1,0 1-1,-1-1 0,1 1 1,0-1-1,-2 0 0,2-1 0,-1 0-1,1 1 1,-1-1-1,0 1 1,0-1-1,0 0 1,0 1-1,0 0 1,-1-1 0,1 1-1,0 0 1,-1-1-1,1 1 1,0 0-1,-1 0 1,0 0-1,-2-1 1,-4 1-9,7 1-8,1 0 0,0 0 0,-1 0 0,1 0 0,-1 0 0,1 0 0,0-1-1,-1 1 1,1 0 0,0 0 0,-1 0 0,1 0 0,0-1 0,0 1 0,-1 0 0,1 0 0,0-1 0,-1 1 0,1 0 0,0 0 0,0-1 0,0 1-1,-1 0 1,1-1 0,0 1 0,0 0 0,0-1 0,0 1 0,0 0 0,-1-1 0,1 1 0,0 0 0,0-1 0,0 1 0,0-1 0,0 1 0,0 0-1,0-1 1,1 0 0,-2 1 1,1-1-1,-1 0 0,1 0 0,-1 1 1,0-1-1,1 1 0,-1-1 1,0 0-1,1 1 0,-1-1 1,0 1-1,0-1 0,1 1 0,-1 0 1,0-1-1,0 1 0,0 0 1,1 0-1,-1-1 0,0 1 0,0 0 1,0 0-1,0 0 0,0 0 1,0 0-1,1 0 0,-1 0 1,0 1-1,0-1 0,0 0 0,0 0 1,0 1-1,1-1 0,-1 0 1,0 1-1,0-1 0,-1 2 0,-1-1-19,0 0 0,1 0 0,-1 1-1,0 0 1,1-1 0,-1 1 0,1 0-1,-1 0 1,-3 5 0,5-6 0,0-1 0,0 1 1,0 0-1,1 0 0,-1 0 1,0 1-1,1-1 0,-1 0 1,1 0-1,-1 0 0,1 0 1,0 1-1,-1-1 0,1 0 0,0 0 1,0 1-1,0-1 0,0 0 1,0 0-1,0 1 0,0-1 1,0 0-1,0 0 0,1 1 1,-1-1-1,0 0 0,1 0 0,-1 0 1,1 0-1,0 1 0,-1-1 1,1 0-1,0 0 0,0 0 1,-1 0-1,1 0 0,0-1 0,0 1 1,0 0-1,0 0 0,0-1 1,0 1-1,0 0 0,2 0 1,1 0-336,0 0 1,0 0 0,-1-1 0,1 0 0,0 1-1,0-1 1,0-1 0,0 1 0,0 0 0,0-1-1,-1 0 1,1 0 0,0 0 0,4-2 0,29-20-6523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1.963"/>
    </inkml:context>
    <inkml:brush xml:id="br0">
      <inkml:brushProperty name="width" value="0.025" units="cm"/>
      <inkml:brushProperty name="height" value="0.025" units="cm"/>
    </inkml:brush>
  </inkml:definitions>
  <inkml:trace contextRef="#ctx0" brushRef="#br0">69 128 7976,'1'-1'220,"-1"0"0,0 0 0,0 0 0,0 1 1,0-1-1,0 0 0,0 0 0,0 0 1,0 0-1,0 0 0,0 0 0,0 0 1,-1 0-1,1 0 0,0 1 0,0-1 0,-1 0 1,1 0-1,-1 0 0,1 1 0,-1-1 1,1 0-1,-1 0 0,0 1 0,1-1 1,-1 0-1,0 1 0,1-1 0,-1 1 0,0-1 1,-1 0-1,1 1-125,-1 1 0,1-1 0,0 1 0,0-1 0,0 1 0,0 0 0,1-1 0,-1 1 0,0 0 0,0 0 0,0-1 0,0 1 0,1 0 0,-1 0 0,0 0 0,1 0 0,-1 0 0,1 0 0,-1 0 0,1 0 0,0 0 0,-1 0 0,1 0 0,-1 2 0,-1 3-50,1 0 1,-1 0-1,1 0 1,0 1-1,0-1 0,1 0 1,0 9-1,0-14-46,1 1-1,-1-1 0,0 0 1,1 1-1,-1-1 1,1 0-1,0 1 0,-1-1 1,1 0-1,0 0 1,0 0-1,0 0 0,0 0 1,0 0-1,0 0 1,0 0-1,0 0 0,0 0 1,0 0-1,1-1 1,-1 1-1,0 0 0,1-1 1,-1 1-1,0-1 1,1 0-1,-1 1 0,0-1 1,1 0-1,-1 0 1,1 0-1,-1 0 0,0 0 1,1 0-1,-1 0 1,3-1-1,3 0 30,0 0 1,-1-1-1,1 0 1,0-1-1,-1 1 0,1-1 1,-1-1-1,0 1 1,0-1-1,0 0 0,0 0 1,-1-1-1,0 0 1,0 1-1,8-11 0,-8 9 56,0-1-1,0 1 1,0-1-1,-1 0 1,0-1-1,0 1 1,-1 0-1,0-1 1,0 0-1,-1 0 1,0 0-1,0 0 0,0-10 1,-2 17-72,0-1 1,0 1-1,-1-1 0,1 1 0,0 0 1,-1-1-1,1 1 0,-1-1 1,1 1-1,-1 0 0,0 0 1,0-1-1,1 1 0,-1 0 1,0 0-1,0 0 0,0 0 0,0 0 1,-1 0-1,1 0 0,0 0 1,0 1-1,0-1 0,-1 0 1,1 1-1,0-1 0,-1 1 0,1-1 1,-1 1-1,1-1 0,0 1 1,-1 0-1,1 0 0,-1 0 1,1 0-1,-1 0 0,1 0 1,-1 0-1,1 1 0,0-1 0,-3 1 1,-2 0-29,0 0 1,-1 0 0,1 1 0,0 0-1,0 0 1,0 1 0,0-1-1,-8 6 1,4-1 18,1 0 0,-1 1 0,1 0 1,1 1-1,0-1 0,0 2 0,1-1 0,0 1 0,1 0 0,0 0 1,0 1-1,1 0 0,0 0 0,1 0 0,1 1 0,-3 11 0,6-22-8,0 0-1,0-1 1,0 1-1,0 0 1,0 0-1,0-1 0,0 1 1,0 0-1,1-1 1,-1 1-1,0 0 1,1 0-1,-1-1 1,0 1-1,1-1 0,-1 1 1,0 0-1,1-1 1,-1 1-1,1-1 1,0 1-1,-1-1 1,1 1-1,-1-1 0,1 0 1,0 1-1,-1-1 1,1 0-1,0 1 1,-1-1-1,1 0 0,0 0 1,-1 1-1,1-1 1,0 0-1,0 0 1,-1 0-1,1 0 1,0 0-1,0 0 0,-1 0 1,1 0-1,0-1 1,-1 1-1,1 0 1,1-1-1,37-12-74,-28 6 94,1-1 0,-2 0 0,1-1 0,17-19 1,-23 23-11,0-1 1,0 0 0,-1 0-1,0 0 1,0 0 0,-1-1 0,1 0-1,-2 0 1,1 0 0,3-12-1,-6 19-24,-1 0 0,1 0 0,0 1 0,0-1 0,-1 0 0,1 0 0,0 0 0,0 0 0,-1 0 0,1 0 0,0 0 0,-1 0 0,1 0 0,0 0 0,0 1 0,-1-1 0,1 0 0,0-1 0,-1 1 0,1 0 0,0 0 0,0 0 0,-1 0-1,1 0 1,0 0 0,0 0 0,-1 0 0,1 0 0,0-1 0,0 1 0,-1 0 0,1 0 0,0 0 0,0 0 0,0-1 0,-1 1 0,1 0 0,0 0 0,0-1 0,0 1 0,0 0 0,-1 0 0,1-1 0,0 1 0,0 0 0,0 0-1,0-1 1,0 1 0,0 0 0,0 0 0,0-1 0,-17 23-1238,-5 34-3691,20-37-1222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3.513"/>
    </inkml:context>
    <inkml:brush xml:id="br0">
      <inkml:brushProperty name="width" value="0.025" units="cm"/>
      <inkml:brushProperty name="height" value="0.025" units="cm"/>
    </inkml:brush>
  </inkml:definitions>
  <inkml:trace contextRef="#ctx0" brushRef="#br0">75 56 3812,'-9'3'4826,"-1"-2"-3544,5 0-811,0-1 0,0 1-1,0 0 1,1 1 0,-1-1-1,0 1 1,1 0 0,-1 0-1,-7 5 1,40-6 2113,-8-4-1935,-1 0 0,0-2 0,1 0 0,-2-1 0,33-15 0,-28 11-489,1 1-1,37-9 0,-99 60-196,7-11 198,20-20-104,0 1 0,-1-1 0,-20 13 1476,32-25-1507,0-1 1,0 1 0,0 0-1,0-1 1,0 1-1,0 0 1,1 0 0,-1-1-1,0 1 1,1 0-1,-1 0 1,1 0-1,-1-1 1,1 1 0,0 0-1,-1 0 1,1 0-1,1-1 1,21-8-5344,-5 8-662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0.487"/>
    </inkml:context>
    <inkml:brush xml:id="br0">
      <inkml:brushProperty name="width" value="0.025" units="cm"/>
      <inkml:brushProperty name="height" value="0.025" units="cm"/>
    </inkml:brush>
  </inkml:definitions>
  <inkml:trace contextRef="#ctx0" brushRef="#br0">659 53 8072,'0'0'3299,"-3"-8"-2162,2 5-1077,0 0 1,-1 1-1,1-1 1,-1 1-1,1-1 1,-1 1-1,0-1 0,0 1 1,0 0-1,0 0 1,-1 0-1,1 0 1,-1 0-1,1 1 1,-1-1-1,1 1 1,-1 0-1,0-1 1,0 1-1,1 0 0,-1 1 1,0-1-1,0 0 1,0 1-1,0 0 1,0-1-1,0 1 1,0 1-1,0-1 1,0 0-1,0 1 0,0-1 1,0 1-1,0 0 1,0 0-1,0 0 1,1 0-1,-1 1 1,-2 1-1,-9 5-63,0 1 0,1 1 1,1 0-1,-1 0 0,-12 16 0,-27 22-658,-192 133-2706,141-106-756,39-29 1369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2.898"/>
    </inkml:context>
    <inkml:brush xml:id="br0">
      <inkml:brushProperty name="width" value="0.025" units="cm"/>
      <inkml:brushProperty name="height" value="0.025" units="cm"/>
    </inkml:brush>
  </inkml:definitions>
  <inkml:trace contextRef="#ctx0" brushRef="#br0">71 24 9449,'0'0'10522,"-7"5"-10074,8-4-410,1-1 1,-1 1-1,0-1 0,0 0 0,1 1 0,-1-1 0,1 0 0,-1 0 0,0 0 0,1 0 0,-1 0 0,0 0 0,1 0 1,-1 0-1,0-1 0,3 0 0,-3 1 33,0 0 1,0 0-1,0 0 1,0-1-1,0 1 0,0 0 1,0-1-1,0 1 1,0 0-1,0-1 1,0 0-1,0 1 1,0-1-1,0 1 0,0-1 1,0 0-1,-1 0 1,1 1-1,0-1 1,-1 0-1,1 0 1,0 0-1,-1 0 0,1 0 1,-1 0-1,1 0 1,-1-1-1,0 1-57,0 0-1,0 1 1,-1-1-1,1 0 1,0 1 0,-1-1-1,1 1 1,0-1-1,-1 1 1,1-1-1,-1 1 1,1-1 0,-1 1-1,1 0 1,-1-1-1,1 1 1,-1-1-1,0 1 1,1 0 0,-1 0-1,1-1 1,-1 1-1,0 0 1,1 0-1,-1 0 1,0 0 0,1 0-1,-1 0 1,0 0-1,1 0 1,-1 0-1,0 0 1,1 0 0,-1 0-1,0 0 1,1 0-1,-1 1 1,0-1-1,1 0 1,-1 0 0,1 1-1,-1-1 1,1 1-1,-2 0 1,-31 16-646,14 4-421,-5 4-3526,13-18 105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3:54.064"/>
    </inkml:context>
    <inkml:brush xml:id="br0">
      <inkml:brushProperty name="width" value="0.025" units="cm"/>
      <inkml:brushProperty name="height" value="0.025" units="cm"/>
    </inkml:brush>
  </inkml:definitions>
  <inkml:trace contextRef="#ctx0" brushRef="#br0">1 89 16303,'0'0'5846,"10"3"-6257,2 1 413,1-1 0,0-1-1,0 0 1,0-1 0,0 0 0,0-1 0,14-1 0,-22 0 97,-1 1-1,1-1 1,0 1 0,0-2 0,-1 1 0,1 0 0,0-1 0,-1 0 0,0 0 0,1 0 0,-1 0 0,0-1 0,0 0-1,0 0 1,0 0 0,-1 0 0,1 0 0,-1-1 0,0 0 0,0 0 0,0 1 0,0-2 0,-1 1 0,4-9 0,-6 13-54,1-1 1,-1 0-1,0 0 1,1 0-1,-1 1 1,0-1 0,0 0-1,0 0 1,0 0-1,0 0 1,0 0 0,0 0-1,0 1 1,0-1-1,0 0 1,0 0-1,-1 0 1,1 0 0,0 1-1,-1-1 1,1 0-1,0 0 1,-1 0 0,1 1-1,-1-1 1,1 0-1,-1 1 1,0-1-1,1 0 1,-1 1 0,0-1-1,0 0 1,-2 0-25,0 0 0,1 0 0,-1 0 0,0 0 0,1 1 0,-1-1 0,0 1 0,0 0-1,0 0 1,-4 0 0,0 0-34,1 1 0,-1 0 0,0 0 0,0 0 0,1 1 0,-1 0 0,1 0 0,-11 6 0,15-7-12,1 0 0,0 0 0,-1 0 1,1 0-1,0 0 0,0 0 0,0 0 0,0 0 0,0 1 0,0-1 0,0 0 0,0 1 0,0-1 0,1 0 1,-1 1-1,0-1 0,1 1 0,0-1 0,-1 1 0,1-1 0,0 1 0,0 0 0,-1-1 0,1 1 1,0-1-1,1 1 0,-1-1 0,0 1 0,0 0 0,1-1 0,-1 1 0,1-1 0,-1 1 0,2 2 0,-1-3-401,1 0-1,-1 1 0,1-1 1,-1 0-1,1 0 0,-1 0 0,1 0 1,0 0-1,-1 0 0,1 0 0,0 0 1,0-1-1,0 1 0,-1-1 1,1 1-1,0-1 0,0 0 0,0 1 1,2-1-1,14 0-7554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2.841"/>
    </inkml:context>
    <inkml:brush xml:id="br0">
      <inkml:brushProperty name="width" value="0.025" units="cm"/>
      <inkml:brushProperty name="height" value="0.025" units="cm"/>
    </inkml:brush>
  </inkml:definitions>
  <inkml:trace contextRef="#ctx0" brushRef="#br0">311 1 10634,'0'0'11205,"-2"8"-10794,-14 30 268,-1 0 0,-2-2-1,-1 0 1,-41 53 0,14-20 273,34-50-720,-98 165 870,107-171-3928,16-23 1118,18-24-665,40-56-5117,-32 32 1868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3.454"/>
    </inkml:context>
    <inkml:brush xml:id="br0">
      <inkml:brushProperty name="width" value="0.025" units="cm"/>
      <inkml:brushProperty name="height" value="0.025" units="cm"/>
    </inkml:brush>
  </inkml:definitions>
  <inkml:trace contextRef="#ctx0" brushRef="#br0">146 0 7271,'0'0'9753,"-3"15"-9054,-14 62 281,6-32-341,1 1 1,-5 84 0,14-98-596,2 1 0,1 0 0,12 59 0,-13-91-119,-1 0 0,1 0 0,-1 1 0,1-1 0,-1 0 0,1 1 1,-1-1-1,0 0 0,0 0 0,1 1 0,-1-1 0,0 0 0,0 1 0,-1-1 0,1 0 0,0 1 0,0-1 0,-1 0 0,1 1 0,-1 1 0,-17-18-135,-18-42 1049,24 32-26,-17-52-1,26 67-764,0 1 1,1-1-1,0-1 1,1 1-1,0 0 1,1 0-1,0 0 1,2-17-1,-2 25-42,1 1 0,0 0 0,0 0 0,0-1 0,0 1 0,0 0 0,0 0 0,0 0 0,0 0 0,0 0 0,1 1 0,-1-1 0,0 0 0,0 1 0,1-1 0,-1 0 0,1 1 0,-1-1 0,0 1 0,1 0 0,-1 0 0,1-1 0,-1 1 0,1 0 0,2 0 0,49 1 70,-38-1-36,41-2-29,-35 0-11,0 2 0,0 0 0,41 6 0,-60-6 0,-1 0 0,1 1 0,-1-1-1,1 1 1,-1-1 0,1 1 0,-1 0 0,0 0 0,1-1-1,-1 1 1,0 0 0,0 0 0,0 0 0,1 0 0,-1 1 0,0-1-1,0 0 1,-1 0 0,1 1 0,0-1 0,0 1 0,-1-1-1,2 2 1,-2 1 3,1 0 0,0 0-1,-1 0 1,0 0 0,0 0-1,0-1 1,0 1 0,-1 0-1,0 5 1,-3 5 76,0-1-1,0 0 1,-1 0 0,-9 15-1,69-65 990,-41 27-1050,1 0-1,26-14 0,-36 21-77,1 1-1,-1 0 0,1 0 0,0 0 0,0 0 0,0 1 0,0 0 1,0 0-1,0 0 0,0 1 0,9 1 0,-13 0 59,-1 0-1,1 0 1,-1 0-1,1 0 1,-1 0 0,0 1-1,0-1 1,1 1-1,-1-1 1,0 1-1,0-1 1,0 1 0,-1-1-1,1 1 1,0 0-1,-1-1 1,1 1-1,-1 0 1,1 0 0,-1 0-1,0-1 1,0 1-1,0 0 1,0 0-1,0 0 1,0 0 0,0-1-1,-1 3 1,-7 55 798,-1-35-335,-2 14-852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3.961"/>
    </inkml:context>
    <inkml:brush xml:id="br0">
      <inkml:brushProperty name="width" value="0.025" units="cm"/>
      <inkml:brushProperty name="height" value="0.025" units="cm"/>
    </inkml:brush>
  </inkml:definitions>
  <inkml:trace contextRef="#ctx0" brushRef="#br0">56 0 13229,'0'0'8872,"1"8"-8157,-1 10-580,-1-1 0,-1 0 0,0 0 0,-2 0 0,1 0-1,-2 0 1,-7 17 0,3-5 100,-10 48-1,19-77-231,0 1-1,0-1 1,1 1-1,-1 0 0,0-1 1,0 1-1,0-1 0,0 1 1,0-1-1,1 1 0,-1-1 1,0 1-1,0-1 1,1 0-1,-1 1 0,0-1 1,1 1-1,-1-1 0,0 0 1,1 1-1,-1-1 1,1 0-1,-1 1 0,1-1 1,-1 0-1,1 1 0,-1-1 1,0 0-1,1 0 1,0 0-1,-1 0 0,1 0 1,-1 1-1,1-1 0,-1 0 1,1 0-1,-1 0 1,1 0-1,-1 0 0,1-1 1,-1 1-1,1 0 0,-1 0 1,1 0-1,-1 0 1,1-1-1,-1 1 0,1 0 1,-1 0-1,1-1 0,-1 1 1,1 0-1,0-1 1,29-14 82,55-56-414,7-5-687,-91 75 992,-1 0 0,1 0 1,0 1-1,0-1 1,-1 0-1,1 1 0,0-1 1,0 1-1,0-1 1,0 1-1,0-1 0,0 1 1,0 0-1,0-1 1,0 1-1,0 0 0,0 0 1,0 0-1,0 0 1,0 0-1,0 0 0,1 0 1,-1 0-1,0 0 0,0 0 1,2 1-1,-3 0 14,1 1 0,-1-1-1,1 0 1,-1 0 0,1 0 0,-1 1-1,1-1 1,-1 0 0,0 0 0,0 1-1,0-1 1,0 0 0,0 0 0,0 1-1,0-1 1,0 0 0,-1 3 0,-18 58 410,14-50-295,3-7-118,-1 0 0,1 1 0,1-1 0,-1 1-1,1-1 1,0 1 0,-1 6 0,2-12-75,0 0 1,0 1-1,0-1 1,0 0-1,0 0 1,0 0-1,0 0 1,0 1-1,0-1 0,0 0 1,0 0-1,0 0 1,0 0-1,0 1 1,0-1-1,0 0 1,0 0-1,0 0 1,0 0-1,0 0 0,0 1 1,1-1-1,-1 0 1,0 0-1,0 0 1,0 0-1,0 0 1,0 0-1,0 0 1,1 1-1,-1-1 0,0 0 1,0 0-1,0 0 1,0 0-1,0 0 1,1 0-1,-1 0 1,0 0-1,0 0 1,0 0-1,0 0 1,1 0-1,-1 0 0,0 0 1,0 0-1,0 0 1,0 0-1,0 0 1,1 0-1,-1 0 1,2 0-667,8 0-4195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4.338"/>
    </inkml:context>
    <inkml:brush xml:id="br0">
      <inkml:brushProperty name="width" value="0.025" units="cm"/>
      <inkml:brushProperty name="height" value="0.025" units="cm"/>
    </inkml:brush>
  </inkml:definitions>
  <inkml:trace contextRef="#ctx0" brushRef="#br0">169 1 13325,'0'0'2375,"-11"1"113,3 0-2262,0 1 0,1 0 0,-1 0-1,1 0 1,-1 1 0,1 0 0,0 0 0,0 1 0,0 0 0,1 0 0,-1 1 0,1 0 0,0 0-1,1 0 1,-1 1 0,1 0 0,0 0 0,-7 12 0,8-12-89,0 1 0,1 0 1,0 0-1,1 0 0,0 0 0,0 0 0,0 0 1,1 1-1,-1 14 0,2-21-123,1 0 0,-1 0 0,1 0 0,-1 0 0,1 0 0,-1 0 0,1 0 1,0 0-1,-1 0 0,1 0 0,0 0 0,0 0 0,0-1 0,0 1 0,0 0 0,0 0 0,0-1 0,0 1 0,0-1 0,0 1 1,0-1-1,0 1 0,0-1 0,1 0 0,-1 0 0,0 1 0,0-1 0,0 0 0,1 0 0,-1 0 0,0 0 0,0 0 0,0-1 1,0 1-1,3-1 0,3 1 13,-1-1 1,1 0 0,0-1-1,0 1 1,9-5 0,-7 1-4,-1 0 0,0-1 1,0 0-1,0-1 0,0 0 0,-1 0 1,0-1-1,-1 1 0,0-1 1,0-1-1,-1 1 0,0-1 1,0 0-1,-1 0 0,0-1 1,-1 1-1,3-12 0,-6 21-26,0-1 0,0 1-1,-1 0 1,1 0 0,0 0-1,-1 0 1,1 0-1,0 0 1,0 0 0,-1 0-1,1 0 1,0 0 0,-1 0-1,1 0 1,0 0 0,-1 0-1,1 0 1,0 0 0,0 1-1,-1-1 1,1 0-1,0 0 1,0 0 0,-1 0-1,1 0 1,0 1 0,0-1-1,-1 0 1,1 0 0,0 0-1,0 1 1,0-1 0,-1 0-1,1 0 1,0 1-1,0-1 1,0 0 0,0 1-1,0-1 1,0 0 0,0 0-1,-1 1 1,1 0 0,-12 13-55,6-6 44,0 0 0,1 1 0,0-1-1,0 1 1,1 0 0,0 0 0,1 1 0,0-1 0,0 1-1,1 0 1,1-1 0,-1 1 0,1 0 0,1 14 0,0-23-87,1-1 0,-1 1 0,0 0 0,0 0 0,1 0 0,-1 0 0,0 0 0,1 0 0,-1 0 0,1-1 0,0 1 0,-1 0 1,1 0-1,-1-1 0,1 1 0,0 0 0,0-1 0,-1 1 0,1-1 0,0 1 0,0-1 0,0 1 0,-1-1 0,1 0 0,0 1 0,0-1 0,0 0 1,0 0-1,0 1 0,1-1 0,32-3-6161,-13-8-81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514"/>
    </inkml:context>
    <inkml:brush xml:id="br0">
      <inkml:brushProperty name="width" value="0.025" units="cm"/>
      <inkml:brushProperty name="height" value="0.025" units="cm"/>
    </inkml:brush>
  </inkml:definitions>
  <inkml:trace contextRef="#ctx0" brushRef="#br0">94 0 20499,'0'0'2627,"-26"68"-1058,11-33-608,-6 5-192,8 1 64,2-1-385,4-3-384,7-2-64,0-4-64,0-4-801,0-4-608,0-6-513,0-7-993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4.966"/>
    </inkml:context>
    <inkml:brush xml:id="br0">
      <inkml:brushProperty name="width" value="0.025" units="cm"/>
      <inkml:brushProperty name="height" value="0.025" units="cm"/>
    </inkml:brush>
  </inkml:definitions>
  <inkml:trace contextRef="#ctx0" brushRef="#br0">104 1 12780,'-5'9'2504,"-10"24"823,0 0 1,-16 60-1,20-50-2803,2 0 1,2 0-1,2 1 0,1 50 1,3-93-523,1 0 1,0 0-1,0 0 1,0 0-1,0 0 1,0 0-1,0 1 1,0-1-1,0 0 1,1 0-1,-1 0 1,0 0-1,1 0 1,-1 0-1,1 0 1,-1 0-1,1 0 1,-1 0-1,1 0 1,0 0-1,-1-1 1,1 1-1,0 0 1,0 0-1,-1-1 1,2 2-1,0-2 1,-1 0-1,1 0 1,-1 0 0,0 0-1,1 0 1,-1 0 0,1 0-1,-1-1 1,0 1 0,1-1 0,-1 1-1,0-1 1,0 1 0,1-1-1,-1 1 1,0-1 0,1-1-1,46-41-207,-47 42 193,43-53-281,-33 40 205,0-1 1,1 1-1,0 1 1,27-22-1,-38 34 89,-1 1 0,1 0 1,-1-1-1,1 1 0,-1-1 1,1 1-1,-1 0 0,1-1 0,0 1 1,-1 0-1,1 0 0,-1-1 1,1 1-1,0 0 0,-1 0 0,1 0 1,0 0-1,-1 0 0,1 0 1,0 0-1,-1 0 0,1 0 0,-1 0 1,1 0-1,0 0 0,-1 1 0,1-1 1,0 0-1,-1 0 0,1 1 1,-1-1-1,1 0 0,0 1 0,6 23 106,-13 37 152,6-57-236,-11 90 677,11-93-702,0 0 0,1 0 0,-1 0 0,0 0 0,1 0 0,-1 0 0,1 0 0,0 0 0,-1 0 0,1 0 0,0-1 1,-1 1-1,1 0 0,0 0 0,0-1 0,0 1 0,0-1 0,0 1 0,0 0 0,0-1 0,-1 0 0,1 1 0,1-1 0,-1 0 0,0 1 1,0-1-1,0 0 0,0 0 0,0 0 0,0 0 0,0 0 0,0 0 0,0 0 0,0 0 0,0 0 0,0-1 0,1 1 0,4-1-194,0 0 0,0 0 0,0 0 0,0-1 0,11-4 0,23-21-1697,-32 21 821,0 0-1,0 1 1,0 0 0,13-6 0,-20 11 1040,-1 1 0,0-1 0,1 0 0,-1 0 1,0 1-1,1-1 0,-1 0 0,0 1 1,1-1-1,-1 0 0,0 1 0,1-1 0,-1 1 1,0-1-1,0 1 0,0-1 0,0 0 1,1 1-1,-1-1 0,0 1 0,0-1 0,0 1 1,0-1-1,0 1 0,0-1 0,0 1 1,0-1-1,0 1 0,0-1 0,0 1 0,-1-1 1,1 0-1,0 1 0,0-1 0,-1 1 0,-2 21 942,-5 3 248,5-19-783,1 1 0,0-1 1,1 1-1,-1 0 0,1 0 0,0 7 1,1-13-366,1-1 0,-1 1 0,1 0 1,-1-1-1,1 1 0,-1-1 0,1 0 1,-1 1-1,1-1 0,-1 1 0,1-1 1,0 0-1,-1 0 0,1 1 0,0-1 1,-1 0-1,1 0 0,0 0 0,-1 1 1,1-1-1,0 0 0,-1 0 0,1 0 1,0 0-1,-1 0 0,1-1 0,0 1 1,-1 0-1,1 0 0,0 0 0,-1-1 1,1 1-1,0 0 0,0-1 0,28-8-107,21-21-1483,5-3-2195,-49 29 2702,1 1 0,0 1 0,-1-1 0,1 1 1,0 0-1,9-1 0,-16 3 1251,1 1 1,0-1-1,-1 0 1,1 1-1,-1-1 0,1 1 1,-1-1-1,1 1 1,-1-1-1,1 1 1,-1-1-1,0 1 1,1 0-1,-1-1 1,0 1-1,1-1 0,-1 1 1,0 0-1,0-1 1,0 1-1,1 0 1,-1-1-1,0 1 1,0 0-1,0 0 1,0-1-1,0 1 0,0 0 1,0-1-1,-1 1 1,1 0-1,0-1 1,0 1-1,0 0 1,-1-1-1,1 1 1,0-1-1,-1 2 0,-10 29 4148,7-20-3070,-2 2-545,3-9-4915,12-8-1828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5.648"/>
    </inkml:context>
    <inkml:brush xml:id="br0">
      <inkml:brushProperty name="width" value="0.025" units="cm"/>
      <inkml:brushProperty name="height" value="0.025" units="cm"/>
    </inkml:brush>
  </inkml:definitions>
  <inkml:trace contextRef="#ctx0" brushRef="#br0">0 171 1345,'0'0'16875,"8"5"-14601,0-1-2050,0-1 0,0 1 0,-1-1 0,2 0-1,-1-1 1,0 0 0,1-1 0,-1 1 0,0-1 0,1-1 0,0 0 0,-1 0-1,1-1 1,-1 0 0,16-3 0,-11-1 25,0-1-1,0 0 1,-1-1-1,0 0 1,0-1-1,12-10 1,-17 13-47,0-1 0,-1 0 0,1-1 0,-1 1 0,0-1 0,-1 0-1,0-1 1,0 0 0,0 1 0,5-14 0,-9 19-199,-1 0 0,1 1 1,-1-1-1,1 0 0,-1 0 0,1 0 0,-1 1 0,0-1 0,0 0 1,0 0-1,0 0 0,0 0 0,0 1 0,-1-1 0,1 0 0,0 0 1,-1 0-1,0 1 0,1-1 0,-2-2 0,1 3-23,-1 0 0,1 0-1,0 0 1,0 0 0,0 1-1,-1-1 1,1 0 0,0 1-1,-1-1 1,1 1 0,0-1-1,-1 1 1,1 0 0,-1 0-1,1-1 1,0 1 0,-1 0-1,1 0 1,-4 1 0,-1 0-30,-1 0 0,1 0 0,-1 1 1,1 0-1,0 1 0,0-1 0,0 1 1,0 0-1,-10 8 0,1 1 149,1 1 1,0 0-1,1 1 0,-15 21 0,22-27 52,1 0 0,0 1 0,0-1 0,1 1 0,0 0 0,0 0 0,1 1 0,0-1 0,1 1 0,-1 12 0,3-20-164,0 0 0,0 0 0,0 1 0,0-1 1,1 0-1,-1 0 0,1 0 0,0 0 0,0 0 1,0 0-1,0 0 0,0 0 0,0 0 0,0-1 0,0 1 1,1 0-1,-1-1 0,1 1 0,-1-1 0,1 1 1,0-1-1,0 0 0,-1 1 0,1-1 0,0 0 1,0 0-1,0-1 0,0 1 0,0 0 0,0-1 0,0 1 1,1-1-1,-1 1 0,0-1 0,2 0 0,42 2-3285,-6-8-4724,-2-9-7950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6.459"/>
    </inkml:context>
    <inkml:brush xml:id="br0">
      <inkml:brushProperty name="width" value="0.025" units="cm"/>
      <inkml:brushProperty name="height" value="0.025" units="cm"/>
    </inkml:brush>
  </inkml:definitions>
  <inkml:trace contextRef="#ctx0" brushRef="#br0">0 1 16400,'0'0'8359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6.819"/>
    </inkml:context>
    <inkml:brush xml:id="br0">
      <inkml:brushProperty name="width" value="0.025" units="cm"/>
      <inkml:brushProperty name="height" value="0.025" units="cm"/>
    </inkml:brush>
  </inkml:definitions>
  <inkml:trace contextRef="#ctx0" brushRef="#br0">19 0 12876,'0'0'9801,"-19"50"-9640,19-48-418,6-2-1504,0 0-1955,-1-4-3395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7.184"/>
    </inkml:context>
    <inkml:brush xml:id="br0">
      <inkml:brushProperty name="width" value="0.025" units="cm"/>
      <inkml:brushProperty name="height" value="0.025" units="cm"/>
    </inkml:brush>
  </inkml:definitions>
  <inkml:trace contextRef="#ctx0" brushRef="#br0">74 99 1634,'0'0'16837,"-8"5"-14531,-24 16-598,31-21-1638,0 1-1,1-1 1,-1 1-1,0-1 1,1 1 0,-1-1-1,1 1 1,-1-1-1,1 1 1,-1-1-1,1 1 1,-1 0-1,1-1 1,-1 1 0,1 0-1,0-1 1,0 1-1,-1 0 1,1 0-1,0-1 1,0 1-1,-1 1 1,12 6 382,19-5-160,-22-4-147,0 0 1,0-1-1,1 1 1,-1-2-1,0 1 0,-1-1 1,1-1-1,0 1 1,-1-1-1,0 0 0,10-8 1,-14 10-135,1-1 0,-1 1 1,-1 0-1,1-1 0,0 1 1,0-1-1,-1 0 0,0 0 0,1 0 1,-1 0-1,0 0 0,0 0 0,-1-1 1,1 1-1,-1-1 0,0 1 0,0-1 1,0 1-1,0-1 0,0 0 1,-1 0-1,0 1 0,0-1 0,0 0 1,0 0-1,0 1 0,-3-8 0,3 10-29,-1 0 0,0 0 0,0 0-1,0 0 1,0 0 0,-1 0-1,1 0 1,0 0 0,0 1-1,0-1 1,-1 1 0,1-1-1,0 1 1,0-1 0,-1 1-1,1-1 1,-1 1 0,1 0 0,0 0-1,-1 0 1,1 0 0,-1 0-1,-2 1 1,-34 5-221,28 1 227,0 0-1,0 0 1,0 1-1,1 0 0,1 0 1,-1 1-1,1 0 0,0 1 1,1 0-1,1 0 0,-1 1 1,1-1-1,1 1 0,0 1 1,1-1-1,0 1 1,1-1-1,-3 14 0,6-23-19,-1 0-1,1 0 1,0 0-1,0 1 1,0-1 0,0 0-1,0 0 1,0 0-1,1 0 1,-1 0-1,1 0 1,-1 0-1,1 1 1,0-1-1,0-1 1,0 1 0,0 0-1,0 0 1,0 0-1,0 0 1,1-1-1,-1 1 1,1-1-1,-1 1 1,1-1-1,-1 1 1,1-1 0,0 0-1,0 0 1,0 0-1,0 0 1,0 0-1,2 0 1,5 1-450,0-1 1,0 0 0,1 0-1,-1-1 1,0 0-1,14-2 1,27-7-3336,6-10-1725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7.517"/>
    </inkml:context>
    <inkml:brush xml:id="br0">
      <inkml:brushProperty name="width" value="0.025" units="cm"/>
      <inkml:brushProperty name="height" value="0.025" units="cm"/>
    </inkml:brush>
  </inkml:definitions>
  <inkml:trace contextRef="#ctx0" brushRef="#br0">135 1 10250,'-9'5'2984,"-6"4"-1686,1 0-1,1 2 1,-22 19-1,31-26-1097,-1 1-1,1-1 1,0 1-1,0 0 1,0 0-1,1 1 0,0-1 1,0 1-1,0 0 1,1 0-1,-1 0 0,1 0 1,1 0-1,-1 0 1,0 9-1,3-14-189,-1 0 0,1 0 0,-1 0 0,1 0 0,-1 0 0,1 0 0,0 0 0,0 0 0,-1 0-1,1 0 1,0 0 0,0 0 0,0-1 0,0 1 0,0 0 0,0-1 0,0 1 0,0-1 0,0 1 0,1-1 0,-1 1 0,0-1 0,0 0 0,2 0 0,40 10 78,-27-6-73,0 0 71,-1-1-372,1 1 0,-1 0 0,0 1 0,0 1 0,-1 0 0,25 16 0,-38-22 297,0 1-1,0-1 1,0 0-1,-1 1 1,1 0-1,0-1 1,-1 1-1,1-1 1,0 1 0,-1 0-1,1 0 1,-1-1-1,1 1 1,-1 0-1,1 0 1,-1 0 0,0-1-1,1 1 1,-1 0-1,0 0 1,1 0-1,-1 0 1,0 0-1,0 0 1,0 0 0,0 0-1,0-1 1,0 1-1,0 0 1,-1 1-1,0 0 97,0-1 0,0 1 0,0-1 0,0 1 0,-1-1 0,1 0-1,-1 0 1,1 1 0,-1-1 0,1 0 0,-1-1 0,0 1 0,-2 1-1,-59 16 2400,-9-10-1294,35-13-2208,34 5 511,0-1-1,0 0 1,1 0-1,-1-1 1,0 1-1,1 0 1,-1-1-1,1 0 1,-3-2-1,-12-11-6219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8.754"/>
    </inkml:context>
    <inkml:brush xml:id="br0">
      <inkml:brushProperty name="width" value="0.025" units="cm"/>
      <inkml:brushProperty name="height" value="0.025" units="cm"/>
    </inkml:brush>
  </inkml:definitions>
  <inkml:trace contextRef="#ctx0" brushRef="#br0">153 308 6182,'0'-9'7789,"0"-1"-6414,-1 1 1,1-1 0,-2 1 0,1-1 0,-1 1 0,-5-12-1,7 19-1265,-1 0-1,0 0 0,0 0 1,0 0-1,0 0 0,0 0 0,0 1 1,-1-1-1,1 0 0,0 0 1,-1 1-1,0-1 0,1 1 0,-1 0 1,0-1-1,0 1 0,1 0 1,-1 0-1,0 0 0,0 0 1,0 0-1,-1 1 0,1-1 0,0 0 1,0 1-1,0 0 0,0 0 1,-1-1-1,1 1 0,0 0 0,0 1 1,0-1-1,0 0 0,-1 1 1,1-1-1,0 1 0,0 0 1,0-1-1,-3 3 0,1-1-111,0 0 0,0 1-1,1 0 1,-1-1 0,0 1 0,1 1 0,0-1-1,0 0 1,0 1 0,0 0 0,1-1-1,-1 1 1,1 0 0,-3 8 0,2-5-9,0 0 1,0 0-1,1 1 1,0-1-1,1 1 1,0-1-1,0 1 1,0 9-1,1-16-34,1 1 0,-1-1 1,1 1-1,-1-1 0,1 0 0,-1 1 0,1-1 1,0 1-1,0-1 0,-1 0 0,1 0 1,0 1-1,0-1 0,0 0 0,1 0 0,-1 0 1,0 0-1,0 0 0,1-1 0,-1 1 0,0 0 1,1 0-1,-1-1 0,0 1 0,1-1 0,-1 1 1,1-1-1,-1 0 0,1 0 0,-1 1 0,1-1 1,0 0-1,-1 0 0,1-1 0,-1 1 1,1 0-1,1-1 0,4 1-35,0-1 1,0 0-1,-1-1 1,1 1-1,0-1 1,0-1-1,6-2 1,2-4-117,-11 6-48,1 0 0,-1 1 0,1-1 0,0 1 0,0 0 0,1 0 0,-1 1 0,11-3 0,-16 4 201,1 0 0,-1 0 0,1 1 0,0-1 0,-1 0 0,1 0 1,-1 0-1,1 1 0,-1-1 0,1 0 0,-1 1 0,1-1 0,-1 0 0,1 1 0,-1-1 0,0 1 0,1-1 0,-1 1 0,0-1 0,1 1 0,-1-1 0,0 1 0,1-1 0,-1 1 0,0-1 1,0 1-1,0-1 0,0 1 0,0 0 0,1-1 0,-1 2 0,1 21-125,-2-18 114,0 20 278,-1 0 0,-1 0 0,-1 0 0,-2 0 0,-10 31 0,-56 113 3776,71-166-3835,-16 29 619,16-31-761,1 0 1,-1 1-1,0-1 0,0 0 1,0 0-1,0 0 1,0 0-1,0 0 0,0 0 1,0 0-1,0 0 0,-1 0 1,1 0-1,0 0 1,0-1-1,-1 1 0,1-1 1,-2 1-1,2-22-642,1 7 382,1 1 1,1-1 0,0 0-1,1 0 1,0 1 0,1 0-1,0-1 1,2 2 0,-1-1-1,15-23 1,3 3 218,1 1 1,40-40-1,-39 45-557,-1-1-1,-1-1 1,26-43 0,-39 42-41,-13 22 438,-10 17 256,6-2-13,0 1-1,1-1 1,0 1-1,1 0 1,0 1-1,0-1 0,1 1 1,0 0-1,1 0 1,-1 0-1,2 1 0,-1-1 1,1 1-1,0 11 1,2-20-47,1 0-1,-1 1 1,1-1 0,-1 0 0,1 0 0,-1 0 0,1 0 0,0 0 0,0 0-1,-1 0 1,1-1 0,0 1 0,0 0 0,0 0 0,0-1 0,0 1-1,0 0 1,0-1 0,0 1 0,1-1 0,-1 1 0,0-1 0,0 0 0,0 1-1,0-1 1,1 0 0,-1 0 0,0 0 0,0 0 0,0 0 0,1 0-1,-1 0 1,0 0 0,0-1 0,2 0 0,48-9 935,-34 1-899,0 0 1,0-2 0,0 1-1,-2-2 1,1-1-1,-1 0 1,-1 0-1,14-19 1,-9 9-67,0-1 0,-2-1 1,-1-1-1,20-44 0,-27 37-235,-11 22 62,-12 19-2,6 2 183,0 0 0,1 1 0,0 0 0,1 0 0,0 1-1,0 0 1,2 0 0,-7 24 0,5-14 49,1 2 0,1-1-1,1 0 1,0 25 0,3-40-41,0-3-4,0-1 1,0 1-1,0 0 1,1-1-1,-1 1 1,1-1-1,2 6 1,-2-9 2,-1 0 0,1 0 0,0 0 0,-1 0 0,1 0 0,0 0 0,0 0 0,0-1 0,0 1 1,0 0-1,0-1 0,0 1 0,0 0 0,0-1 0,0 0 0,0 1 0,0-1 0,0 0 0,0 1 0,0-1 0,1 0 0,-1 0 0,0 0 0,0 0 0,0 0 1,0 0-1,1 0 0,-1 0 0,0-1 0,0 1 0,0 0 0,0-1 0,2 0 0,3-1 42,-1 0 0,0-1-1,-1 1 1,1-1 0,0 0 0,-1 0 0,1-1-1,-1 1 1,0-1 0,6-8 0,35-49 438,-38 50-423,14-19 67,-1-2 0,-2 0 0,-1-2 1,-1 0-1,19-65 0,-34 87-321,-5 14-151,-9 17 89,1 15 273,1 1 0,1 0 1,2 1-1,2 0 0,1 0 1,1 0-1,3 53 0,1-83-8,0 1 1,1-1-1,0 0 0,0 1 0,0-1 0,3 6 0,-4-10-20,1-1 1,-1 0-1,1 1 1,-1-1-1,1 1 1,0-1-1,0 0 1,0 1 0,0-1-1,0 0 1,0 0-1,0 0 1,0 0-1,0 0 1,0 0-1,1 0 1,-1 0-1,0 0 1,1-1-1,-1 1 1,1 0-1,-1-1 1,1 1-1,-1-1 1,1 0-1,-1 1 1,1-1-1,-1 0 1,4 0-1,-4-1-1,-1 0 0,1 0-1,0-1 1,-1 1 0,1 0-1,0 0 1,-1-1 0,1 1-1,-1 0 1,0-1 0,1 1-1,-1 0 1,0-1 0,0 1-1,0-1 1,0 1 0,0 0-1,0-1 1,-1-1 0,-1-32-355,0 23 162,-2-1 1,1 1 0,-2-1-1,0 1 1,0 1 0,-1-1 0,0 1-1,-11-14 1,10 14 258,-1 0-1,2-1 1,0 0 0,0 0-1,1 0 1,0-1 0,-4-19-1,10 31 10,-1 1-1,0-1 1,1 1 0,-1-1-1,1 1 1,-1-1 0,1 1-1,-1 0 1,1-1-1,-1 1 1,1 0 0,0-1-1,-1 1 1,1 0-1,-1 0 1,1 0 0,0 0-1,-1 0 1,1-1-1,0 1 1,-1 0 0,1 0-1,0 1 1,-1-1 0,1 0-1,-1 0 1,1 0-1,0 0 1,-1 0 0,1 1-1,0-1 1,27 6 325,6 7-327,52 14 278,-27-19-5095,-50-10-1437,-7-5-3587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49.101"/>
    </inkml:context>
    <inkml:brush xml:id="br0">
      <inkml:brushProperty name="width" value="0.025" units="cm"/>
      <inkml:brushProperty name="height" value="0.025" units="cm"/>
    </inkml:brush>
  </inkml:definitions>
  <inkml:trace contextRef="#ctx0" brushRef="#br0">13 1 13357,'-11'0'2018,"9"0"352,10 2-2242,12 1-2146,1-2-6150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053"/>
    </inkml:context>
    <inkml:brush xml:id="br0">
      <inkml:brushProperty name="width" value="0.025" units="cm"/>
      <inkml:brushProperty name="height" value="0.025" units="cm"/>
    </inkml:brush>
  </inkml:definitions>
  <inkml:trace contextRef="#ctx0" brushRef="#br0">81 188 8008,'0'0'12833,"8"-6"-11077,0 0-1504,0 0 0,-1-1 0,0 0 0,0-1-1,-1 1 1,0-1 0,0 0 0,-1-1 0,0 1-1,0-1 1,-1 0 0,0 0 0,0-1-1,-1 1 1,-1-1 0,0 1 0,2-13 0,-4 21-261,0 0 0,-1 0 0,1 0 0,0 0 0,0 1 0,0-1 1,-1 0-1,1 0 0,0 0 0,-1 0 0,1 0 0,-1 1 0,1-1 1,-1 0-1,1 0 0,-1 1 0,0-1 0,1 0 0,-1 1 0,0-1 1,0 1-1,1-1 0,-1 1 0,0-1 0,0 1 0,0 0 0,1-1 0,-1 1 1,0 0-1,0 0 0,0-1 0,0 1 0,0 0 0,0 0 0,0 0 1,0 0-1,0 0 0,1 0 0,-1 0 0,0 1 0,-2-1 0,-1 1-53,0 0-1,1-1 1,-1 2-1,0-1 0,0 0 1,1 1-1,-1-1 1,1 1-1,-5 3 0,-2 5 73,-1 0-1,2 1 0,-1 0 0,2 1 0,-1 0 0,2 0 0,-1 1 0,2 0 0,0 0 0,0 0 1,1 1-1,1 0 0,0 0 0,1 0 0,1 1 0,-1 23 0,3-36 1,0-1 0,1 1 0,-1 0 0,1 0 0,-1-1 0,1 1 0,0 0 0,-1-1 0,1 1 0,0 0 0,0-1 0,1 1 0,-1-1 0,0 0 0,0 1 0,1-1 0,-1 0 0,0 0 0,1 0 0,0 0 0,-1 0 0,1 0 0,-1 0 0,1 0 0,0-1 0,0 1 0,-1-1 0,1 1 0,0-1 0,0 0 0,0 0 0,-1 1 0,1-1 0,0-1 0,0 1 0,2 0 0,7-1 87,-1 1 0,0-1-1,0-1 1,0 0 0,16-5-1,-7-2-87,0 0-1,-2-2 0,1 0 0,-1 0 0,-1-2 1,0 0-1,-1-1 0,0-1 0,-1 0 0,-1-1 0,0 0 1,-1-1-1,-1 0 0,15-33 0,-41 79-1083,8-18 1155,0 1 1,1 0-1,1-1 0,0 2 1,0-1-1,1 1 0,1-1 1,-4 27-1,7-38-71,0 0 0,0 0 0,0 0 0,0 0 0,0 0 0,1 0 0,-1-1 0,0 1 0,0 0 0,1 0 0,-1 0 0,1 0 0,-1 0 0,1 0 0,-1-1 0,1 1 0,0 0 1,-1 0-1,1-1 0,0 1 0,-1 0 0,1-1 0,0 1 0,0-1 0,0 1 0,-1-1 0,1 1 0,2 0 0,1-1 31,-1 1-1,1 0 1,-1-1-1,1 0 1,-1 0 0,1 0-1,0 0 1,4-1-1,4-1 22,0-1 0,-1 0 0,1 0 0,13-7 0,2-6-49,-22 12-120,1 0-1,0 1 1,0-1-1,0 1 1,0 0-1,1 1 1,-1 0-1,1 0 1,10-2-1,-15 9 49,-1-1 0,0 0 0,0 1 0,0-1 0,0 1 0,-1-1 0,1 1 0,-1-1 0,-1 1 0,0 8 0,1-4 37,-1-7 37,1-1 0,0 0 0,0 1-1,0-1 1,0 1 0,0-1 0,0 1 0,0-1-1,1 0 1,-1 1 0,1-1 0,-1 1 0,1-1-1,-1 0 1,1 0 0,0 1 0,-1-1 0,1 0-1,0 0 1,0 0 0,0 0 0,0 0 0,1 1-1,1-1 37,0 0 0,0 0 0,0-1 0,0 1 0,1-1 0,-1 0 0,0 0 0,0 0 0,0 0 0,4-1 0,7-3-38,0 0-1,1-1 1,-2 0-1,1-1 1,-1-1 0,0 0-1,0 0 1,-1-2-1,22-17 1,5-3-1062,-39 29 1039,0 0 1,0 0-1,0 0 1,0-1-1,1 1 1,-1 0-1,0 0 1,0 0-1,0 0 1,0 0-1,0-1 1,0 1-1,1 0 1,-1 0-1,0 0 1,0 0-1,0 0 0,1 0 1,-1-1-1,0 1 1,0 0-1,0 0 1,1 0-1,-1 0 1,0 0-1,0 0 1,0 0-1,1 0 1,-1 0-1,0 0 1,0 0-1,0 0 1,1 0-1,-1 0 1,0 0-1,0 0 1,0 0-1,1 1 1,-1-1-1,0 0 1,0 0-1,0 0 1,0 0-1,1 0 1,-1 0-1,0 1 1,0-1-1,0 0 1,0 0-1,0 0 1,1 0-1,-1 0 1,0 1-1,0-1 0,0 0 1,-4 18-71,-20 31 709,18-37-362,1-1-96,-9 17 438,9-26-1868,3-18-2192,2-7-3253,0-6-3940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403"/>
    </inkml:context>
    <inkml:brush xml:id="br0">
      <inkml:brushProperty name="width" value="0.025" units="cm"/>
      <inkml:brushProperty name="height" value="0.025" units="cm"/>
    </inkml:brush>
  </inkml:definitions>
  <inkml:trace contextRef="#ctx0" brushRef="#br0">0 1 11563,'0'0'6406,"8"47"-7399,9-31-2754,7 0-5510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47.896"/>
    </inkml:context>
    <inkml:brush xml:id="br0">
      <inkml:brushProperty name="width" value="0.025" units="cm"/>
      <inkml:brushProperty name="height" value="0.025" units="cm"/>
    </inkml:brush>
  </inkml:definitions>
  <inkml:trace contextRef="#ctx0" brushRef="#br0">25 94 8072,'0'0'13212,"0"-9"-10831,0 7-2279,1-1 0,-1 1-1,0-1 1,1 1 0,-1-1-1,1 1 1,0 0 0,0-1 0,0 1-1,0 0 1,0 0 0,0-1 0,1 1-1,-1 0 1,1 0 0,-1 1-1,3-3 1,1 0 31,0 1 0,0 0 0,1 1 0,-1-1-1,0 1 1,1 0 0,0 0 0,7-1 0,31-5 453,0 2 0,0 2 0,80 3 1,-110 1-573,-6 0-21,0 1 0,-1-1 0,1 1 0,0 1 0,-1-1 0,1 1 0,-1 1 0,1-1 0,-1 1 0,12 7 0,-17-9 5,0 0 0,-1 1 1,1-1-1,0 1 0,-1-1 0,0 1 0,1 0 1,-1-1-1,0 1 0,0 0 0,1 0 0,-2 0 1,1 0-1,0 0 0,0 0 0,0 4 0,0-3 5,-1 0-1,-1 1 0,1-1 0,0 0 1,-1 0-1,1 0 0,-1 0 0,0 0 0,0 0 1,0 0-1,-1 0 0,1 0 0,-1-1 1,-3 6-1,-3 3 74,-1-1 0,0 0 0,-20 17 0,-13 13 36,42-40-133,0 1 0,-1-1 0,1 1 1,0 0-1,0-1 0,0 1 0,-1-1 0,1 1 0,0-1 0,0 1 0,0-1 1,0 1-1,0-1 0,0 1 0,0 0 0,0-1 0,1 1 0,-1-1 0,0 1 0,0-1 1,0 1-1,0-1 0,1 1 0,-1-1 0,0 1 0,1-1 0,-1 1 0,0-1 1,1 1-1,-1-1 0,0 0 0,1 1 0,-1-1 0,1 0 0,-1 1 0,1-1 0,-1 0 1,1 0-1,-1 1 0,1-1 0,-1 0 0,1 0 0,-1 0 0,1 0 0,0 1 0,34 11-1314,-24-9 1143,0 2 151,1-1 0,0 2 0,-1-1 0,0 1 0,17 14 0,-25-18 37,0 0 0,-1 0 0,0 0 0,1 1 0,-1-1 0,0 1 0,0 0 0,0 0 0,-1 0 0,1-1 0,-1 2 0,1-1 0,-1 0 0,0 0 0,0 0 0,-1 0 0,1 1 0,-1-1 0,1 0 0,-1 1 0,0-1 1,0 0-1,-1 1 0,1-1 0,-1 0 0,1 0 0,-2 5 0,0-5 115,0 1 0,0 0 0,-1-1 0,1 1 0,-1-1 0,1 0 0,-1 0 0,0 0 0,0 0 0,-1-1 0,1 1 0,-1-1 0,1 0 0,-7 3 0,-57 23 1437,35-17-1257,0-1 0,-1-2-1,-1-2 1,1-1 0,-1-1-1,0-2 1,0-2 0,-48-5-1,32-8-1005,27 0-2962,17 4-1669,6 0-3360,5 1-3625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0.769"/>
    </inkml:context>
    <inkml:brush xml:id="br0">
      <inkml:brushProperty name="width" value="0.025" units="cm"/>
      <inkml:brushProperty name="height" value="0.025" units="cm"/>
    </inkml:brush>
  </inkml:definitions>
  <inkml:trace contextRef="#ctx0" brushRef="#br0">116 136 9673,'0'0'15284,"5"7"-14542,-4-5-689,0 0 0,0 0 1,1 0-1,-1-1 0,0 1 0,1 0 1,-1-1-1,1 1 0,0-1 0,0 1 1,-1-1-1,1 0 0,0 0 0,0 0 1,0 0-1,0 0 0,0 0 0,0 0 1,1-1-1,-1 1 0,0-1 0,0 0 1,0 1-1,1-1 0,-1 0 0,0 0 1,0 0-1,0-1 0,1 1 0,-1-1 1,0 1-1,0-1 0,0 0 0,0 1 1,0-1-1,0 0 0,0 0 0,2-2 1,15-7 231,-1 0 1,0-1 0,17-14 0,-30 21-257,-1 1 0,1-1 1,-1 0-1,0 0 0,0 0 0,-1-1 0,1 1 0,-1-1 0,0 0 1,0 0-1,-1 0 0,1 0 0,-1-1 0,0 1 0,-1-1 0,2-6 0,-3 11-42,-1 0-1,1 0 0,-1 0 0,1 0 0,-1 0 0,1 0 0,-1 0 1,0 0-1,1 0 0,-1 0 0,0 0 0,0 1 0,0-1 0,0 0 1,0 0-1,0 1 0,0-1 0,0 1 0,0-1 0,0 1 0,0-1 1,0 1-1,0 0 0,0-1 0,0 1 0,0 0 0,-1 0 0,1 0 1,0 0-1,0 0 0,0 0 0,0 0 0,-2 1 0,-46 2-278,36 0 273,0 1 1,1 0-1,-1 1 0,1 1 0,0-1 0,0 2 1,1 0-1,0 0 0,-18 16 0,13-9 132,0 1-1,1 1 0,1 0 0,0 1 1,-14 23-1,25-36-80,1 1 0,0-1 0,-1 1 0,1-1 0,1 1 0,-1 0 0,1 0 0,0 0 0,0 0 0,0 0 0,0 0 0,1 0 0,1 9 0,-1-11-27,1 0 1,0 0-1,0 0 0,0-1 1,0 1-1,0 0 0,1-1 1,-1 1-1,1-1 1,0 0-1,0 1 0,-1-1 1,2 0-1,-1 0 0,0 0 1,0 0-1,1-1 0,-1 1 1,1 0-1,-1-1 0,1 0 1,-1 0-1,1 0 0,3 1 1,8 2-325,0 0-1,1-1 1,-1-1 0,29 2 0,24-9-7374,-20-8-4986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1.566"/>
    </inkml:context>
    <inkml:brush xml:id="br0">
      <inkml:brushProperty name="width" value="0.025" units="cm"/>
      <inkml:brushProperty name="height" value="0.025" units="cm"/>
    </inkml:brush>
  </inkml:definitions>
  <inkml:trace contextRef="#ctx0" brushRef="#br0">45 52 6566,'0'0'6577,"2"-8"-3705,3-28-133,-8 28 1375,-5 15-3289,-6 13-1008,9-8 211,0 1-1,1 0 1,1 0-1,0 1 1,0-1-1,1 1 0,1-1 1,0 1-1,1 0 1,1-1-1,0 1 1,1-1-1,4 17 1,-5-26-22,0-1 1,1 0 0,-1 0 0,1-1-1,0 1 1,0 0 0,0 0 0,0-1-1,0 0 1,0 1 0,1-1 0,-1 0-1,1 0 1,0 0 0,0 0 0,-1-1-1,1 1 1,0-1 0,1 1 0,-1-1-1,0 0 1,0-1 0,0 1 0,1 0-1,-1-1 1,0 0 0,0 0-1,1 0 1,-1 0 0,0 0 0,1-1-1,-1 1 1,6-3 0,2 1 34,-1-1 0,1-1 0,-1 0 0,0 0 0,0-1 0,0-1 0,0 1 0,16-15 0,-11 7-51,-1 0 0,0-1 0,-1-1 0,0 0 0,-2-1 0,13-21 0,-25 41-119,0 1 0,1-1 1,-1 0-1,1 0 0,0 0 0,0 1 0,2 7 0,-1 5 92,-1-6 52,0 0 0,0 0 0,1 0 0,0 1-1,1-1 1,5 15 0,-6-23 37,1 0 0,-1 0 0,1-1 0,0 1 0,-1 0 0,1-1 0,0 0 0,1 1 0,-1-1 0,0 0 0,1 0 0,-1 0 0,1-1 0,-1 1 0,1 0 0,0-1 0,0 0-1,0 0 1,-1 0 0,1 0 0,1 0 0,-1 0 0,0-1 0,0 0 0,0 1 0,0-1 0,6-1 0,-2 0 99,0 0-1,0 0 0,-1-1 1,1 0-1,0-1 0,-1 1 1,0-1-1,0 0 0,1-1 1,-2 0-1,1 0 0,0 0 1,-1 0-1,0-1 0,0 0 1,0 0-1,-1 0 0,1-1 1,-1 0-1,-1 0 0,6-9 1,-5 6-215,1 0 0,-2 1 0,1-2 0,-1 1 1,0 0-1,2-19 0,-4 22-253,-1 0 1,0 1-1,0-1 0,0 0 0,0 0 1,-1 0-1,0 1 0,-1-1 1,1 1-1,-1-1 0,-4-8 1,-12-10-4403,-1 16-1655,4 8 1692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1.915"/>
    </inkml:context>
    <inkml:brush xml:id="br0">
      <inkml:brushProperty name="width" value="0.025" units="cm"/>
      <inkml:brushProperty name="height" value="0.025" units="cm"/>
    </inkml:brush>
  </inkml:definitions>
  <inkml:trace contextRef="#ctx0" brushRef="#br0">139 80 13901,'0'0'5504,"-9"-4"-3694,3 0-1680,-1 1 1,1 1-1,-1-1 1,0 1-1,0 1 1,0-1-1,0 1 1,-15-1-1,20 2-102,0 0-1,-1 0 1,1 1-1,0-1 1,0 0-1,0 1 1,-1 0-1,1-1 1,0 1-1,0 0 1,0 0-1,0 0 1,0 0-1,0 1 1,0-1 0,1 0-1,-1 1 1,0-1-1,1 1 1,-1 0-1,1 0 1,0-1-1,-1 1 1,1 0-1,0 0 1,0 0-1,0 0 1,0 0-1,1 0 1,-1 1-1,0-1 1,1 0-1,0 0 1,-1 1-1,1-1 1,0 0-1,0 0 1,1 4-1,-1-4 4,0 0-1,-1-1 1,1 1-1,0-1 1,1 1-1,-1-1 1,0 1 0,0 0-1,1-1 1,-1 1-1,1-1 1,-1 1-1,1-1 1,0 0-1,-1 1 1,1-1-1,0 1 1,0-1-1,0 0 1,0 0 0,0 0-1,0 0 1,1 0-1,-1 0 1,0 0-1,0 0 1,3 1-1,0-1 52,0 0 0,1 0 0,-1-1 0,0 0 0,0 1 0,0-2 0,1 1 0,-1 0 0,0-1 0,5-1 0,-3 0-31,0 0 1,0-1-1,0 0 1,0 0-1,0 0 1,0-1-1,-1 1 1,0-1-1,0-1 1,0 1-1,0-1 1,6-8-1,-8 10-60,0 0-1,0-1 1,-1 1-1,1-1 1,-1 0-1,0 1 1,0-1 0,0 0-1,-1 0 1,0-1-1,1 1 1,-1 0-1,0 0 1,-1-1-1,1 1 1,-1 0-1,0-1 1,0 1-1,-2-9 1,2 12-87,-1 0-1,0 0 1,0 0-1,0 1 1,0-1 0,1 0-1,-1 0 1,0 0 0,-1 1-1,1-1 1,0 1-1,0-1 1,0 1 0,0-1-1,0 1 1,-1 0 0,1-1-1,0 1 1,0 0-1,0 0 1,-1 0 0,-1 0-1,-20 0-4767,18 0 1898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2.247"/>
    </inkml:context>
    <inkml:brush xml:id="br0">
      <inkml:brushProperty name="width" value="0.025" units="cm"/>
      <inkml:brushProperty name="height" value="0.025" units="cm"/>
    </inkml:brush>
  </inkml:definitions>
  <inkml:trace contextRef="#ctx0" brushRef="#br0">62 1 4773,'0'0'15379,"-7"11"-14151,0-1-866,0 1 0,1 0-1,0 0 1,1 1 0,0-1-1,1 1 1,0 0 0,1 0-1,1 1 1,0-1 0,-1 18-1,2-26-316,1-1-1,0 1 0,0-1 0,1 0 0,-1 1 0,1-1 1,-1 0-1,1 0 0,0 1 0,0-1 0,1 0 0,-1 0 1,1 0-1,-1 0 0,3 3 0,-2-4-29,1-1 0,-1 1 0,1 0 0,0-1 0,-1 0 0,1 1 0,0-1 0,0 0 0,0 0 0,0-1 0,0 1-1,0-1 1,0 1 0,0-1 0,0 0 0,5-1 0,0 1-1,-1-1 0,0 0 0,0-1-1,1 0 1,-1 0 0,0 0 0,-1-1-1,1 0 1,9-6 0,-7 5-315,-1 0 0,1 0 0,0 0 1,16-3-1,-24 7 259,0 1 1,-1-1 0,1 1-1,0-1 1,0 1 0,0-1-1,0 1 1,-1-1 0,1 1-1,0 0 1,-1 0 0,1-1-1,0 1 1,-1 0 0,1 0-1,-1 0 1,1-1 0,-1 1-1,1 0 1,-1 0 0,0 0-1,0 0 1,1 0 0,-1 0-1,0 0 1,0 0 0,0 0-1,0 0 1,0 0 0,0 0-1,0 0 1,0 0 0,-1 1-1,0 48 232,1-42-256,-5 54 50,14-63-4996,-2-10-1053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2.638"/>
    </inkml:context>
    <inkml:brush xml:id="br0">
      <inkml:brushProperty name="width" value="0.025" units="cm"/>
      <inkml:brushProperty name="height" value="0.025" units="cm"/>
    </inkml:brush>
  </inkml:definitions>
  <inkml:trace contextRef="#ctx0" brushRef="#br0">10 0 15375,'0'0'9705,"5"75"-8360,-9-35-448,-1 1-192,3 4-321,-2-2-256,4-2-64,0-4-32,0-3-576,0-10-1699,0-12-1600,6-12-4869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3.334"/>
    </inkml:context>
    <inkml:brush xml:id="br0">
      <inkml:brushProperty name="width" value="0.025" units="cm"/>
      <inkml:brushProperty name="height" value="0.025" units="cm"/>
    </inkml:brush>
  </inkml:definitions>
  <inkml:trace contextRef="#ctx0" brushRef="#br0">218 86 11211,'1'-8'2413,"0"5"-2299,4-50 4286,-5 52-4290,-1 0-1,1 0 1,0 0 0,0 0-1,0 0 1,0 0 0,-1-1-1,1 1 1,-1 0 0,1 0-1,-1 1 1,1-1 0,-1 0-1,1 0 1,-1 0 0,0 0-1,1 0 1,-1 1 0,-1-2-1,1 1-97,-1 1 0,1 0 0,0 0-1,0 0 1,0 0 0,-1 0-1,1 0 1,0 0 0,0 0 0,-1 0-1,1 1 1,0-1 0,0 0-1,0 1 1,0-1 0,0 1 0,-1-1-1,1 1 1,0 0 0,0-1-1,0 1 1,-1 1 0,-4 4 3,0-1 0,1 1-1,-1-1 1,1 2 0,0-1 0,1 0 0,0 1-1,0 0 1,0 0 0,-4 12 0,-24 81 692,30-90-606,-5 15 125,1 0 0,2 0 0,0 0 0,2 0 0,0 1 0,2 0 0,1-1 0,5 28 0,-4-46-202,0-1 0,0 1 0,0-1 0,1 1 0,0-1 0,5 7 0,-6-11-26,-1 1 1,1-1 0,0 0-1,0 1 1,0-1 0,0 0-1,0 0 1,1-1-1,-1 1 1,0 0 0,1-1-1,-1 1 1,1-1 0,0 0-1,-1 0 1,6 2-1,-7-3-43,-1-1-1,1 1 0,0 0 1,-1 0-1,1-1 0,-1 1 1,1 0-1,-1-1 0,1 1 1,-1 0-1,1-1 0,-1 1 1,1-1-1,-1 1 0,1-1 1,-1 1-1,0-1 0,1 1 1,-1-1-1,0 0 0,0 1 1,1-1-1,-1 1 0,0-1 1,0 0-1,0 1 0,0-1 1,0 1-1,0-1 0,0 0 1,0 1-1,0-1 0,0 0 1,0 1-1,0-1 0,0 0 1,-3-27-967,-2 12 841,-1 1 1,0 0-1,-1 0 0,-1 0 0,0 1 0,-1 0 0,0 1 0,-2 0 0,-16-17 1,-27-39 2375,86 75-1036,-10 2-1230,-1-1 1,2-1-1,-1-1 0,1-1 1,28 2-1,20-8-4898,-42-3-1094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3.665"/>
    </inkml:context>
    <inkml:brush xml:id="br0">
      <inkml:brushProperty name="width" value="0.025" units="cm"/>
      <inkml:brushProperty name="height" value="0.025" units="cm"/>
    </inkml:brush>
  </inkml:definitions>
  <inkml:trace contextRef="#ctx0" brushRef="#br0">99 0 10826,'0'0'2445,"-9"6"833,6-4-3071,-9 6 1068,1 1 1,-1 0 0,-14 16-1,24-23-1176,0 0 0,0 0 0,0 0 0,0 0 0,0 0 0,0 1 1,1-1-1,-1 1 0,1 0 0,0-1 0,0 1 0,0 0 0,0 0 0,0 0 0,0-1 0,1 1 0,-1 0 0,1 0 0,0 0 0,0 0 0,0 0 0,0 0 0,1 0 0,-1 0 0,1 0 0,0 0 0,1 4 0,0-4-65,0-1 0,0 0 0,0 0-1,1 0 1,-1 0 0,0-1-1,1 1 1,-1-1 0,1 1 0,-1-1-1,1 0 1,0 0 0,0 0 0,0 0-1,-1-1 1,1 1 0,0-1 0,0 1-1,0-1 1,0 0 0,0 0 0,0-1-1,0 1 1,-1-1 0,6 0 0,1-1 23,1 0 1,-1-1 0,0 0-1,0 0 1,0-1 0,12-7 0,53-48-2130,-73 58 1202,-15 24-3342,0 11-939,12-19 1440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4.357"/>
    </inkml:context>
    <inkml:brush xml:id="br0">
      <inkml:brushProperty name="width" value="0.025" units="cm"/>
      <inkml:brushProperty name="height" value="0.025" units="cm"/>
    </inkml:brush>
  </inkml:definitions>
  <inkml:trace contextRef="#ctx0" brushRef="#br0">25 1 11627,'0'0'8771,"-1"9"-8077,-10 101 1341,4-50-1334,2 0 0,5 86-1,0-145-692,0 0 0,0 1 0,0-1 0,1 0-1,-1 1 1,0-1 0,1 0 0,-1 0 0,1 1 0,-1-1-1,1 0 1,-1 0 0,1 0 0,0 1 0,0-1 0,0 0 0,0 0-1,-1 0 1,1-1 0,1 1 0,-1 0 0,0 0 0,0 0-1,0-1 1,0 1 0,0 0 0,1-1 0,-1 0 0,0 1 0,1-1-1,-1 1 1,0-1 0,1 0 0,-1 0 0,0 0 0,1 0-1,-1 0 1,0 0 0,1 0 0,-1-1 0,0 1 0,1 0 0,-1-1-1,0 1 1,0-1 0,3 0 0,3-2 32,0 0-1,0 0 1,0-1-1,0 0 1,-1 0 0,11-8-1,-10 5-40,-6 5-22,1 1-1,0-1 1,-1 0 0,1 1 0,0-1-1,0 1 1,0 0 0,0 0-1,0-1 1,0 1 0,0 0 0,0 1-1,1-1 1,-1 0 0,3 0-1,0 43-557,-4-41 584,-1 1 1,1 0 0,-1 0 0,1-1 0,-1 1 0,1-1-1,0 1 1,0 0 0,0-1 0,0 1 0,0-1 0,0 0-1,0 1 1,0-1 0,0 0 0,1 0 0,-1 0 0,1 0-1,-1 0 1,1 0 0,-1 0 0,1 0 0,-1 0 0,1-1-1,0 1 1,-1-1 0,1 1 0,0-1 0,0 0-1,-1 0 1,1 0 0,0 0 0,0 0 0,-1 0 0,1 0-1,0 0 1,2-1 0,10-2-94,-1-1 0,1 0 0,-1-1 0,13-6 0,10-4-1869,-35 15 1915,-1 0 1,0 0-1,1 0 0,-1 0 0,0 0 1,1 0-1,-1 0 0,0 0 0,1 0 1,-1 1-1,0-1 0,1 0 1,-1 0-1,0 0 0,0 0 0,1 0 1,-1 1-1,0-1 0,1 0 0,-1 0 1,0 0-1,0 1 0,1-1 0,-1 0 1,0 0-1,0 1 0,0-1 0,1 0 1,-1 1-1,0-1 0,0 0 1,0 0-1,0 1 0,0-1 0,0 0 1,1 1-1,-1 0 0,1 20 156,-7 22 1283,5-42-1322,1 0-1,0 0 1,-1 0-1,1 0 1,0 1-1,-1-1 1,1 0-1,0 0 1,0 0-1,0 0 1,0 0-1,0 1 1,0-1-1,1 0 1,-1 0-1,0 0 0,1 0 1,-1 0-1,1 2 1,13-12 359,3-16-2711,-7 2-4402,-6 4-1343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5.067"/>
    </inkml:context>
    <inkml:brush xml:id="br0">
      <inkml:brushProperty name="width" value="0.025" units="cm"/>
      <inkml:brushProperty name="height" value="0.025" units="cm"/>
    </inkml:brush>
  </inkml:definitions>
  <inkml:trace contextRef="#ctx0" brushRef="#br0">52 1 9513,'0'0'8835,"-1"11"-7410,-2 262 4297,3-191-5246,3-46-627,-1-33-521,-1-23-298,-2 9 14,-1-1 0,1 1 1,-2-1-1,0 1 1,0 0-1,-1 0 0,0 0 1,-7-11-1,-11-32 337,35 64 4055,43 20-3354,-13-16-1660,1-9-4008,-12-4-2971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5.400"/>
    </inkml:context>
    <inkml:brush xml:id="br0">
      <inkml:brushProperty name="width" value="0.025" units="cm"/>
      <inkml:brushProperty name="height" value="0.025" units="cm"/>
    </inkml:brush>
  </inkml:definitions>
  <inkml:trace contextRef="#ctx0" brushRef="#br0">142 0 9673,'0'0'2306,"-9"4"-240,0-1-1417,1 0 0,-1 1 0,1 1-1,-13 8 1,18-11-431,1 0 0,-1 0 1,1 0-1,-1 1 0,1-1 0,0 1 0,-1 0 0,2-1 1,-1 1-1,0 0 0,0 0 0,1 0 0,0 0 0,-1 1 1,1-1-1,0 0 0,1 1 0,-1-1 0,0 6 0,5-7-207,0 0 0,0 0-1,1 0 1,-1-1 0,0 1-1,1-1 1,-1 0-1,10 0 1,2 3-486,-11-3 307,0 1-1,0 0 0,0 0 0,0 1 0,0 0 0,0 0 0,-1 0 0,1 0 0,-1 1 0,5 4 0,-8-7 193,0 0 0,0 0 0,-1 0-1,1 0 1,0 0 0,-1 0 0,1 1-1,-1-1 1,1 0 0,-1 0 0,1 0 0,-1 1-1,0-1 1,0 0 0,0 0 0,0 1-1,0-1 1,0 0 0,0 2 0,-1-1 89,0 0 1,1 0 0,-1-1-1,0 1 1,0 0-1,-1-1 1,1 1-1,0-1 1,0 0 0,-1 1-1,1-1 1,-1 0-1,1 0 1,-1 0 0,1 0-1,-1 0 1,-2 1-1,-3 2 217,0-1 0,0 0-1,-1 0 1,0 0 0,1-1-1,-1 0 1,0-1-1,-14 1 1,19-2-453,0 0 0,0 0 0,0 0 0,0-1 0,0 0 0,0 1 0,0-1 0,0 0 0,0 0 0,0-1 0,-2-1 0,3 2-350,0-1 1,0 1-1,0-1 1,0 0-1,1 1 1,-1-1-1,1 0 1,-1 0-1,1 0 1,0 0-1,0-1 1,0 1-1,0 0 1,0 0-1,-1-4 1,-1-16-7258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006"/>
    </inkml:context>
    <inkml:brush xml:id="br0">
      <inkml:brushProperty name="width" value="0.025" units="cm"/>
      <inkml:brushProperty name="height" value="0.025" units="cm"/>
    </inkml:brush>
  </inkml:definitions>
  <inkml:trace contextRef="#ctx0" brushRef="#br0">38 135 11371,'0'0'9481,"-1"-7"-9289,-2-20-48,3 27-129,0-1 0,0 0-1,0 1 1,1-1 0,-1 1 0,0-1 0,1 0 0,-1 1-1,0-1 1,1 1 0,-1-1 0,1 1 0,-1-1-1,1 1 1,-1-1 0,1 1 0,-1 0 0,1-1-1,-1 1 1,1 0 0,0-1 0,-1 1 0,1 0 0,-1 0-1,2-1 1,7-5 369,-8 3-288,0 0 1,0 0-1,-1 0 1,1 0-1,-1 0 1,1 0-1,-1 0 1,0 0-1,0-1 1,0 1-1,-1 0 1,1 0-1,-2-3 1,2 5-48,-1 0 0,1 0 0,-1 0 0,1 0 0,-1 0 1,0 0-1,1 0 0,-1 0 0,0 0 0,0 0 0,0 1 0,0-1 0,0 0 0,0 0 0,0 1 1,0-1-1,0 1 0,0-1 0,0 1 0,0-1 0,0 1 0,0 0 0,0 0 0,-1-1 0,1 1 0,0 0 1,0 0-1,0 0 0,0 0 0,-1 0 0,1 0 0,0 1 0,0-1 0,-2 1 0,2-1-51,0 1 0,0-1 0,-1 1-1,1-1 1,0 1 0,0 0 0,0 0-1,0 0 1,0-1 0,0 1 0,0 0-1,0 0 1,1 0 0,-1 0 0,0 1-1,0-1 1,1 0 0,-1 0 0,1 0 0,-1 0-1,1 1 1,0-1 0,-1 0 0,1 3-1,-1 32-277,1-36 273,0 1-1,0 0 1,1-1 0,-1 1-1,0-1 1,1 1 0,-1-1-1,1 1 1,-1-1 0,1 1-1,-1-1 1,1 0 0,-1 1-1,1-1 1,-1 1 0,1-1-1,-1 0 1,1 0 0,-1 1-1,1-1 1,0 0 0,-1 0-1,1 0 1,0 1 0,-1-1 0,1 0-1,0 0 1,-1 0 0,1 0-1,-1 0 1,1-1 0,0 1-1,-1 0 1,1 0 0,0 0-1,-1 0 1,1-1 0,0 1-1,1-1 27,0 1-1,0-1 1,0 1-1,0-1 1,-1 0-1,1 0 1,0 0-1,0 0 1,-1 0-1,1 0 0,2-3 1,-1-2 266,0 0-1,-1-1 1,0 1-1,0-1 1,2-11-1,-7-5 473,3 23-763,-1-1 0,1 1 0,-1-1 0,0 1 0,1 0 0,-1-1 1,1 1-1,-1 0 0,0-1 0,1 1 0,-1 0 0,0 0 0,1 0 0,-1 0 0,0 0 0,1 0 0,-1 0 1,0 0-1,1 0 0,-1 0 0,0 0 0,1 0 0,-1 0 0,0 1 0,1-1 0,-1 0 0,0 0 0,1 1 0,-1-1 1,1 0-1,-1 1 0,0 0 0,-1 0 19,-1 1 1,1 0-1,0 0 1,0 1 0,0-1-1,0 0 1,1 1-1,-1-1 1,1 1-1,-1-1 1,1 1-1,0 0 1,0-1 0,0 1-1,0 0 1,0 4-1,2 19-2069,0-25 1736,-1 0-1,0 0 0,1 0 0,-1 0 1,1-1-1,-1 1 0,1 0 0,0-1 1,-1 1-1,1 0 0,0-1 0,-1 1 1,1-1-1,0 1 0,0-1 0,-1 1 0,1-1 1,0 1-1,0-1 0,0 0 0,0 0 1,0 1-1,1-1 0,9 0-4366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6.061"/>
    </inkml:context>
    <inkml:brush xml:id="br0">
      <inkml:brushProperty name="width" value="0.025" units="cm"/>
      <inkml:brushProperty name="height" value="0.025" units="cm"/>
    </inkml:brush>
  </inkml:definitions>
  <inkml:trace contextRef="#ctx0" brushRef="#br0">148 49 11179,'0'0'6267,"-10"-2"-5952,4 1-263,4 0-33,0 1-1,0-1 1,0 0 0,1 1-1,-1-1 1,0 1-1,0 0 1,0 0-1,0 0 1,0 0-1,0 0 1,0 0 0,0 0-1,0 1 1,0-1-1,0 1 1,0-1-1,0 1 1,1 0-1,-1-1 1,0 1 0,0 0-1,1 0 1,-1 1-1,1-1 1,-1 0-1,1 0 1,-1 1-1,1-1 1,0 1-1,-1-1 1,1 1 0,-1 2-1,-11 27 610,0 2 0,2 0 0,2 0 0,1 1 0,2 0 0,1 1 0,-1 58 0,11-74-671,6-19 41,-8-1 6,-1-1 1,0 0-1,0 0 1,0 0 0,0 0-1,0 0 1,0 0-1,0 0 1,-1-1-1,3-3 1,38-104-501,-16 37-1549,-24 72 2071,0 1 0,0 0 0,-1 0 0,1 0 0,0 0 0,0 0 0,0 0 0,0 0 0,-1 0 0,1 1 0,0-1 0,0 1 0,3 0 0,5 2 106,-5-3-25,1 0-1,-1-1 1,1 1 0,-1-1-1,1 0 1,-1 0-1,0-1 1,1 0 0,-1 0-1,0 0 1,0 0-1,0-1 1,-1 0 0,1 0-1,-1 0 1,1 0-1,-1-1 1,0 0 0,0 0-1,-1 0 1,1 0-1,2-5 1,0 1-145,-1-1 0,-1 1 0,0-1 0,0 0 0,0 0 0,-1-1 0,-1 1 1,1 0-1,-2-1 0,1 0 0,-1-15 0,-1 24 4,0 0 0,0 0 1,0 0-1,0 0 0,0 0 0,0 0 1,-1 0-1,1 0 0,0 0 0,-1 0 1,1 0-1,0 1 0,-1-1 0,1 0 1,-1 0-1,0 1 0,1-1 0,-1 0 1,0 0-1,1 1 0,-1-1 0,0 1 1,0-1-1,1 1 0,-1-1 0,0 1 1,0-1-1,0 1 0,0 0 0,0-1 1,0 1-1,0 0 0,0 0 0,1 0 1,-1 0-1,0 0 0,0 0 0,0 0 1,0 0-1,0 0 0,0 0 0,0 0 1,0 1-1,0-1 0,0 0 0,0 1 1,1-1-1,-3 2 0,-3 0 6,0 0 1,-1 1-1,1 0 0,0 0 0,-9 7 0,2 0 256,1 2 0,-1-1-1,2 2 1,-12 15 0,19-23-121,0 0 0,0 1 0,1 0 0,0 0 0,0 0 0,0 0 0,1 0 0,0 1 0,0-1 0,1 1 0,0-1 1,0 1-1,0 8 0,2-13-105,-1 0 0,1 0 0,0 0 1,0 0-1,-1-1 0,2 1 0,-1 0 1,0 0-1,0-1 0,0 1 0,1-1 1,-1 1-1,1-1 0,-1 1 1,1-1-1,0 0 0,0 0 0,-1 0 1,1 0-1,0 0 0,0 0 0,0-1 1,0 1-1,0 0 0,0-1 0,0 0 1,0 1-1,3-1 0,69 5-109,-62-5 74,12 0-104,43 2-436,-64-2 548,1 1 0,0 0-1,0-1 1,-1 1 0,1 0 0,0 1 0,-1-1 0,1 1-1,-1-1 1,1 1 0,-1 0 0,0 1 0,4 2 0,-5-2 72,-1 0 1,0 0 0,0-1 0,0 1-1,0 0 1,-1 0 0,1 0 0,-1 0-1,1 0 1,-1 0 0,0 0 0,0 0-1,-1 4 1,1-5-23,0-1 0,0 0 0,0 1 0,0-1 0,0 1 0,0-1 0,-1 0 0,1 1 0,0-1 0,-1 1 0,1-1 0,-1 0 0,1 0 0,-1 1 0,0-1 0,0 0 0,1 0 0,-1 0 0,0 0 0,0 0 0,0 0 0,0 0 0,0 0 0,0 0 0,-1 0 0,1-1 0,0 1 0,-2 1 0,3-5-272,0 0-1,0 0 1,0-1-1,0 1 1,1 1 0,0-1-1,-1 0 1,3-6 0,20-37-9821,-7 18-951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6.453"/>
    </inkml:context>
    <inkml:brush xml:id="br0">
      <inkml:brushProperty name="width" value="0.025" units="cm"/>
      <inkml:brushProperty name="height" value="0.025" units="cm"/>
    </inkml:brush>
  </inkml:definitions>
  <inkml:trace contextRef="#ctx0" brushRef="#br0">133 1 10762,'0'0'11243,"-22"48"-10122,15-19-224,1 2-257,0 4-287,3-3-225,3 2-32,0-5-64,0 1 0,0-2 32,0-6-416,5 0-930,-1-8-1889,-4-6-1537</inkml:trace>
  <inkml:trace contextRef="#ctx0" brushRef="#br0" timeOffset="1">23 270 11723,'0'0'6758,"-22"-54"-4003,22 39-513,0 4-288,9 2-160,8 4-481,4 3-672,5 2-545,5 0-96,9 0-513,-1 3-1313,2-3-2786,-2 0-5830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7.615"/>
    </inkml:context>
    <inkml:brush xml:id="br0">
      <inkml:brushProperty name="width" value="0.025" units="cm"/>
      <inkml:brushProperty name="height" value="0.025" units="cm"/>
    </inkml:brush>
  </inkml:definitions>
  <inkml:trace contextRef="#ctx0" brushRef="#br0">5 0 10826,'0'0'11206,"0"11"-10913,-4 177 1805,4-187-2047,0 1 1,-1-1-1,1 1 0,0 0 0,0-1 0,1 1 1,-1-1-1,0 1 0,0-1 0,1 1 0,-1-1 1,1 1-1,-1-1 0,1 1 0,0-1 1,0 0-1,0 1 0,-1-1 0,1 0 0,0 0 1,0 1-1,1-1 0,-1 0 0,0 0 0,0 0 1,1 0-1,-1-1 0,0 1 0,1 0 1,-1 0-1,0-1 0,1 1 0,-1-1 0,1 1 1,0-1-1,-1 0 0,1 0 0,-1 1 1,1-1-1,-1 0 0,1 0 0,-1-1 0,1 1 1,0 0-1,-1 0 0,3-2 0,5 0 152,-1 0 0,-1-1 0,1 0 0,0-1 0,-1 0 0,0 0 0,12-8 0,-6 0-178,0-1 0,-1 0 1,0 0-1,-1-1 0,-1-1 1,0 1-1,10-22 0,-20 35-158,-1 16-492,-6 18 411,5-24 208,-1 1-1,1 0 1,1 0-1,0 0 1,0 0-1,1 0 1,0 0 0,2 16-1,-1-25 31,0 0 0,1 0 1,-1 0-1,0 0 0,0 0 0,1 0 0,-1 0 0,0 0 0,1 0 1,-1-1-1,1 1 0,-1 0 0,1-1 0,-1 1 0,1-1 0,0 0 0,-1 0 1,1 1-1,-1-1 0,1 0 0,0 0 0,-1-1 0,1 1 0,0 0 1,1-1-1,44-8 464,-39 5-512,0 0-1,0-1 1,0 0 0,-1 0-1,0-1 1,0 1 0,0-2 0,0 1-1,-1-1 1,0 0 0,-1 0 0,0-1-1,0 0 1,0 0 0,-1 0-1,0 0 1,4-15 0,-5 13-1476,0-1-1,-1 1 1,0-1 0,-1 1 0,0-13 0,-1 6-4704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7.947"/>
    </inkml:context>
    <inkml:brush xml:id="br0">
      <inkml:brushProperty name="width" value="0.025" units="cm"/>
      <inkml:brushProperty name="height" value="0.025" units="cm"/>
    </inkml:brush>
  </inkml:definitions>
  <inkml:trace contextRef="#ctx0" brushRef="#br0">154 1 10890,'0'0'11675,"-4"8"-10954,-13 30 745,-23 37 1,-21 44 338,55-105-1760,1 1-1,0 0 1,1 0-1,0 0 1,1 0 0,-1 22-1,4-35-113,0 0 0,0 1 0,0-1 0,0 0 0,0 0 0,0 0 0,1 0 0,-1 0 0,1 0 0,-1 1 0,1-1 0,0 0 0,0-1 0,0 1 0,0 0 0,0 0 1,1 0-1,-1-1 0,0 1 0,1 0 0,0-1 0,2 3 0,19 4-3562,7-10-3750,-3-6-6083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8.766"/>
    </inkml:context>
    <inkml:brush xml:id="br0">
      <inkml:brushProperty name="width" value="0.025" units="cm"/>
      <inkml:brushProperty name="height" value="0.025" units="cm"/>
    </inkml:brush>
  </inkml:definitions>
  <inkml:trace contextRef="#ctx0" brushRef="#br0">36 0 9769,'0'0'10912,"-4"10"-10837,0 3 17,-2 1 145,1 1-1,0 1 0,1-1 1,1 0-1,-2 17 0,6-32-149,-1 1 0,0 0-1,1-1 1,-1 1-1,0-1 1,1 1-1,-1-1 1,1 1 0,-1 0-1,1-1 1,-1 0-1,1 1 1,-1-1-1,1 1 1,-1-1 0,1 0-1,-1 1 1,1-1-1,0 0 1,-1 0-1,1 1 1,0-1 0,-1 0-1,1 0 1,0 0-1,-1 0 1,1 0-1,0 0 1,-1 0 0,1 0-1,0 0 1,-1 0-1,1 0 1,0 0-1,-1-1 1,1 1 0,0 0-1,-1 0 1,1-1-1,0 0 1,31-11 1168,-21 3-1242,1-1 0,-1-1 0,0 0 0,-1-1 0,0 1 0,10-20 0,-26 48-366,0-1 1,1 0 0,0 1-1,-2 24 1,6-40 239,1 0 0,-1 0 0,1 1 0,-1-1 0,1 0 0,0 0 0,0 1 0,0-1 0,0 0 0,0 0 0,0 1 0,0-1 0,0 0 0,0 0 0,1 1 0,-1-1 0,0 0-1,1 0 1,-1 0 0,1 0 0,-1 0 0,1 1 0,0-1 0,-1 0 0,1 0 0,0 0 0,0-1 0,0 1 0,0 0 0,0 0 0,0 0 0,0-1 0,0 1 0,0 0 0,0-1 0,0 1 0,0-1 0,0 1 0,1-1 0,-1 0 0,0 1 0,0-1 0,1 0 0,-1 0 0,0 0 0,0 0 0,1 0 0,-1 0 0,0 0 0,0-1 0,2 1-1,16 0-7012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9.128"/>
    </inkml:context>
    <inkml:brush xml:id="br0">
      <inkml:brushProperty name="width" value="0.025" units="cm"/>
      <inkml:brushProperty name="height" value="0.025" units="cm"/>
    </inkml:brush>
  </inkml:definitions>
  <inkml:trace contextRef="#ctx0" brushRef="#br0">17 0 13453,'0'0'5733,"-9"48"-3843,3-22-769,4 0-769,2 1-256,0-1-320,0-4-1890,0-4-2242,0-6-2306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5:59.679"/>
    </inkml:context>
    <inkml:brush xml:id="br0">
      <inkml:brushProperty name="width" value="0.025" units="cm"/>
      <inkml:brushProperty name="height" value="0.025" units="cm"/>
    </inkml:brush>
  </inkml:definitions>
  <inkml:trace contextRef="#ctx0" brushRef="#br0">65 7 8104,'0'0'10757,"8"-1"-10661,25-2-32,-33 2-24,0 1 1,1 0 0,-1 0 0,1 0-1,-1-1 1,0 1 0,1 0-1,-1 0 1,0 0 0,1 0 0,-1 0-1,1 0 1,-1 0 0,1 0 0,-1 0-1,0 0 1,1 0 0,-1 0-1,0 0 1,1 0 0,-1 1 0,1-1-1,-1 0 1,0 0 0,1 0 0,-1 1-1,0-1 1,1 0 0,-1 0-1,0 1 1,1-1 0,-1 0 0,0 0-1,0 1 1,1-1 0,-1 0 0,0 1-1,0-1 1,0 0 0,1 1-1,-1-1 1,0 1 0,0-1 0,0 0-1,0 1 1,0-1 0,0 1 0,0-1-1,0 0 1,0 1 0,0-1-1,0 1 1,0-1 0,0 0 0,0 1-1,0-1 1,0 1 0,-1-1 0,1 0-1,0 1 1,0-1 0,0 0-1,-1 1 1,1-1 0,-1 1 0,-17 19 3220,17-19-3867,-87 101 4258,78-91-6918,15-23 1196,18-30-4919,-20 37 3715,8-13-6677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039"/>
    </inkml:context>
    <inkml:brush xml:id="br0">
      <inkml:brushProperty name="width" value="0.025" units="cm"/>
      <inkml:brushProperty name="height" value="0.025" units="cm"/>
    </inkml:brush>
  </inkml:definitions>
  <inkml:trace contextRef="#ctx0" brushRef="#br0">1 0 10314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369"/>
    </inkml:context>
    <inkml:brush xml:id="br0">
      <inkml:brushProperty name="width" value="0.025" units="cm"/>
      <inkml:brushProperty name="height" value="0.025" units="cm"/>
    </inkml:brush>
  </inkml:definitions>
  <inkml:trace contextRef="#ctx0" brushRef="#br0">175 25 10314,'4'-6'1629,"1"-3"221,-3 0 8123,-5 11-7286,-12 15-2491,-153 219 2484,181-254-3961,4-6-3251,-1 0-1,-1-1 1,21-48 0,-30 56 854,0 3-1058</inkml:trace>
  <inkml:trace contextRef="#ctx0" brushRef="#br0" timeOffset="1">121 32 3043,'0'0'21369,"2"9"-20664,5 33-97,-5-25-519,1 0-1,0 0 0,1-1 1,1 1-1,0-1 1,1-1-1,1 1 1,13 22-1,-17-33-921,4 4-114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0.727"/>
    </inkml:context>
    <inkml:brush xml:id="br0">
      <inkml:brushProperty name="width" value="0.025" units="cm"/>
      <inkml:brushProperty name="height" value="0.025" units="cm"/>
    </inkml:brush>
  </inkml:definitions>
  <inkml:trace contextRef="#ctx0" brushRef="#br0">0 31 10122,'0'0'11082,"56"9"-10922,-33-2-128,5 0-96,-4-2-1121,0-4-1858,0-1-1569,-1 0-7880</inkml:trace>
  <inkml:trace contextRef="#ctx0" brushRef="#br0" timeOffset="1">372 1 12620,'0'0'4004,"-4"50"-2499,4-32-448,0 0-480,0-1-161,0 0-288,0-2-448,0-4-2178,0-4-1859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56.666"/>
    </inkml:context>
    <inkml:brush xml:id="br0">
      <inkml:brushProperty name="width" value="0.025" units="cm"/>
      <inkml:brushProperty name="height" value="0.025" units="cm"/>
    </inkml:brush>
  </inkml:definitions>
  <inkml:trace contextRef="#ctx0" brushRef="#br0">118 55 3427,'0'0'11056,"-9"-1"-8387,-25-5-688,33 6-1940,0 0 0,0 1 0,0-1 0,0 0 0,0 0 1,1 0-1,-1 1 0,0-1 0,0 0 0,0 1 0,1-1 0,-1 1 0,0-1 1,1 1-1,-1-1 0,0 1 0,1-1 0,-1 1 0,1 0 0,-1-1 0,1 1 1,-1 0-1,1-1 0,-1 1 0,1 0 0,0 0 0,-1 0 0,1-1 0,0 1 1,0 0-1,-1 0 0,1 0 0,0 0 0,0 0 0,0 1 0,1 33 123,-1-31-63,0-4-90,0 1-1,0 0 1,0 0-1,0 0 0,0 0 1,0 0-1,0 0 1,1-1-1,-1 1 0,0 0 1,1 0-1,-1 0 1,0 0-1,1-1 1,-1 1-1,1 0 0,-1 0 1,1-1-1,-1 1 1,1 0-1,-1-1 0,1 1 1,0-1-1,0 1 1,-1-1-1,1 1 0,0-1 1,0 1-1,-1-1 1,1 0-1,0 1 0,0-1 1,0 0-1,0 0 1,-1 0-1,1 0 1,0 1-1,0-1 0,0 0 1,0-1-1,0 1 1,0 0-1,-1 0 0,1 0 1,0 0-1,0-1 1,0 1-1,1-1 0,0 0 127,1 0-1,0 0 1,-1 0-1,0-1 1,1 1-1,-1-1 1,0 0-1,0 0 1,0 0-1,0 1 1,0-2-1,0 1 1,0 0-1,2-4 1,-3 3-5,1-1 0,-1 1 0,0 0 0,0-1 0,0 1 0,-1 0 0,1-1 0,-1 1 0,0-1 0,1 1 0,-2-1 0,1 1 0,0-1 0,-1 1 0,1 0 0,-3-6 0,2 7-108,0 0 1,0 1-1,0-1 1,-1 1-1,1-1 0,0 1 1,-1-1-1,1 1 1,-1 0-1,1 0 1,-1 0-1,0 0 1,1 0-1,-1 0 1,0 0-1,0 0 1,0 1-1,1-1 1,-1 1-1,0-1 1,0 1-1,0 0 1,0 0-1,0 0 1,0 0-1,0 0 1,0 0-1,0 0 1,-3 1-1,1 1-37,0-1 0,0 1 0,1-1 0,-1 1 0,0 0 0,0 1 0,1-1 0,0 0 0,-1 1 0,1 0 0,0 0 0,0 0 0,-3 5 0,4-6 7,0 0 0,0 0-1,0 0 1,1 1 0,-1-1 0,1 0-1,0 1 1,0 0 0,0-1-1,0 1 1,0-1 0,0 1 0,1 0-1,-1 0 1,1 0 0,0-1-1,0 1 1,0 0 0,0 0 0,0-1-1,1 5 1,0-7 3,-1 1 0,1-1 0,0 1 0,-1-1 0,1 0 0,0 1-1,-1-1 1,1 0 0,0 1 0,-1-1 0,1 0 0,0 0 0,-1 1 0,1-1 0,0 0 0,0 0 0,-1 0-1,1 0 1,0 0 0,0 0 0,-1 0 0,1-1 0,0 1 0,0 0 0,-1 0 0,1 0 0,0-1 0,-1 1 0,1 0-1,0-1 1,-1 1 0,1-1 0,0 1 0,0-1 0,21-14 212,-17 10-133,-2 0 0,1 0 0,0-1 0,-1 1-1,0-1 1,3-7 0,-5 10-42,0 1 0,0-1 0,0 0 0,-1 0 0,1 1 1,0-1-1,-1 0 0,0 0 0,0 0 0,0 0 0,0 0 0,0 0 0,-1 1 0,1-1 1,-1 0-1,0-3 0,1 6-45,0 1 1,0-1-1,0 0 0,0 0 1,0 1-1,0-1 1,0 0-1,0 0 0,0 0 1,-1 1-1,1-1 0,0 0 1,0 0-1,0 1 1,0-1-1,0 0 0,0 0 1,0 0-1,0 0 0,-1 1 1,1-1-1,0 0 1,0 0-1,0 0 0,0 0 1,-1 1-1,1-1 1,0 0-1,0 0 0,0 0 1,-1 0-1,1 0 0,0 0 1,0 0-1,0 0 1,-1 0-1,1 0 0,0 0 1,0 0-1,-1 0 0,1 0 1,0 0-1,0 0 1,0 0-1,-1 0 0,1 0 1,0 0-1,0 0 1,0 0-1,-1 0 0,1 0 1,0 0-1,0 0 0,0-1 1,-1 1-1,1 0 1,0 0-1,0 0 0,0 0 1,0 0-1,-1-1 0,1 1 1,-3 19-1403,8-7-1968,9-10-4198,3-4-3866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1.527"/>
    </inkml:context>
    <inkml:brush xml:id="br0">
      <inkml:brushProperty name="width" value="0.025" units="cm"/>
      <inkml:brushProperty name="height" value="0.025" units="cm"/>
    </inkml:brush>
  </inkml:definitions>
  <inkml:trace contextRef="#ctx0" brushRef="#br0">28 1 6182,'0'0'14600,"-3"9"-14167,-3 11-124,1 0 0,0 0 0,2 0 0,0 1 0,1 0-1,1 0 1,2 26 0,0-46-245,0 1-1,-1-1 1,1 1-1,0 0 0,0-1 1,0 0-1,0 1 1,0-1-1,0 0 0,0 1 1,1-1-1,-1 0 0,0 0 1,1 0-1,-1 0 1,1 0-1,-1 0 0,1-1 1,-1 1-1,1 0 1,0-1-1,-1 1 0,1-1 1,0 0-1,-1 1 1,1-1-1,0 0 0,-1 0 1,1 0-1,0 0 1,0 0-1,-1-1 0,1 1 1,0-1-1,2 0 0,4-1 167,0 0-1,-1 0 0,0 0 0,1-1 0,-1 0 1,12-8-1,-7 2-170,-1 0 0,0-1 0,0 0 1,12-16-1,-18 21-158,-1 0 1,-1 0 0,1-1 0,-1 1-1,0-1 1,0 1 0,0-1-1,-1 0 1,0 0 0,0 0-1,-1-1 1,2-10-1,-4 23-44,0-1-1,-1 0 0,1 0 0,-1 0 1,0-1-1,-1 1 0,-4 7 0,-2 4 83,4-2 87,0-1 1,1 2 0,0-1-1,1 0 1,1 1 0,0-1 0,1 1-1,1 17 1,0-30-52,0-1-1,0 1 1,0-1 0,0 0-1,0 1 1,1-1 0,-1 1 0,1-1-1,-1 0 1,1 1 0,-1-1-1,1 0 1,-1 1 0,1-1-1,0 0 1,0 0 0,0 0 0,0 0-1,0 0 1,0 0 0,0 0-1,0 0 1,0 0 0,0 0-1,1-1 1,-1 1 0,0 0 0,0-1-1,3 2 1,0-1-800,0-1 0,1 1-1,-1-1 1,0 1 0,0-1 0,1 0-1,-1-1 1,0 1 0,5-2 0,12-5-7327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1.894"/>
    </inkml:context>
    <inkml:brush xml:id="br0">
      <inkml:brushProperty name="width" value="0.025" units="cm"/>
      <inkml:brushProperty name="height" value="0.025" units="cm"/>
    </inkml:brush>
  </inkml:definitions>
  <inkml:trace contextRef="#ctx0" brushRef="#br0">23 0 13741,'0'0'9577,"0"65"-8648,0-49-705,0 3-96,0-3-96,0 1-608,-4-3-994,2-5-1248,-7-2-898,2-7-2466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2.272"/>
    </inkml:context>
    <inkml:brush xml:id="br0">
      <inkml:brushProperty name="width" value="0.025" units="cm"/>
      <inkml:brushProperty name="height" value="0.025" units="cm"/>
    </inkml:brush>
  </inkml:definitions>
  <inkml:trace contextRef="#ctx0" brushRef="#br0">1 11 11819,'0'0'3230,"12"-1"186,-3 0-2950,25-4 2115,49 2 0,-74 3-2440,0 0 1,0 0 0,0 1-1,-1 1 1,1 0-1,0 0 1,0 0 0,-1 1-1,0 0 1,0 1 0,1 0-1,7 6 1,-14-9-151,-1 0-1,1 0 1,-1 0 0,0 0 0,1 0-1,-1 1 1,0-1 0,1 1-1,-1-1 1,0 1 0,0-1 0,0 1-1,-1 0 1,1-1 0,0 1 0,-1 0-1,1 0 1,-1-1 0,1 1-1,-1 0 1,0 0 0,0 0 0,0 0-1,0 2 1,-1-2 20,0 1-1,0-1 0,0 0 1,0 1-1,0-1 1,-1 0-1,1 0 1,-1 0-1,0 0 1,1 0-1,-1 0 1,0-1-1,0 1 0,0-1 1,-3 3-1,-3 0-76,0 0-1,0 0 0,0 0 1,0-1-1,0 0 0,-1 0 1,0-1-1,1-1 0,-13 2 1,21-3-826,16 9-2178,3-1 2632,-4-2 355,-1 0 1,1 1 0,-2 1-1,15 10 1,-26-17 142,0 0 1,0 1 0,0-1-1,0 1 1,-1-1-1,1 1 1,-1 0 0,1-1-1,-1 1 1,1 0-1,-1 0 1,0 0 0,0 0-1,0 1 1,0-1-1,0 0 1,-1 0 0,1 0-1,-1 1 1,1-1-1,-1 0 1,0 1 0,0-1-1,0 0 1,0 1 0,0-1-1,0 0 1,-1 1-1,1-1 1,-1 0 0,0 0-1,1 1 1,-1-1-1,-2 3 1,-1 0 253,0 0 0,-1-1-1,1 1 1,-1-1 0,0 0 0,0 0 0,0-1-1,0 0 1,-1 0 0,1 0 0,-1 0 0,0-1 0,0 0-1,-9 2 1,6-2-85,-1 0 0,1 0 1,0-1-1,-1 0 0,1 0 0,-1-1 0,1-1 0,-1 1 0,-9-3 1,15 2-341,1-1 0,0 1 0,0 0 0,0-1 0,0 1 0,0-1 0,0 0 0,0 0 0,0 0 0,1-1 0,-1 1 0,1-1 0,0 1 0,0-1 0,0 0 0,0 0 1,0 0-1,0 0 0,-2-5 0,-6-29-4818,8-1-3757,2 13 198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02.634"/>
    </inkml:context>
    <inkml:brush xml:id="br0">
      <inkml:brushProperty name="width" value="0.025" units="cm"/>
      <inkml:brushProperty name="height" value="0.025" units="cm"/>
    </inkml:brush>
  </inkml:definitions>
  <inkml:trace contextRef="#ctx0" brushRef="#br0">270 1 9513,'0'0'8435,"2"12"-6535,3 29-885,-1 0-1,-2 0 0,-1 1 1,-3-1-1,-1 1 1,-15 69-1,13-88-1072,-1-1 0,-1 1 0,-1-2 0,-1 1 0,-1-1 0,-1 0 0,-1-1 0,0 0 0,-2-1 0,0 0 0,-1-1 0,-1-1 0,-33 28 0,19-25-2697,8-12-4494,2-7-8275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23.580"/>
    </inkml:context>
    <inkml:brush xml:id="br0">
      <inkml:brushProperty name="width" value="0.025" units="cm"/>
      <inkml:brushProperty name="height" value="0.025" units="cm"/>
    </inkml:brush>
  </inkml:definitions>
  <inkml:trace contextRef="#ctx0" brushRef="#br0">4 61 9417,'0'0'7052,"11"0"-6694,313-15 490,-318 15-768,-1-1 10,0 1 1,1 0-1,-1-1 0,0 0 1,0 0-1,0 0 1,0-1-1,0 0 0,-1 0 1,1 0-1,0 0 1,7-6-1,-44 5 903,-162 18-351,4 1-24,208-17-600,-1-1 0,34-8 0,14-2-35,96 9-790,-109 4 244,66-6 1,-115 5 585,-1 0 1,0-1-1,0 1 1,1 0 0,-1-1-1,0 0 1,0 0-1,0 1 1,0-1 0,0 0-1,3-2 1,-8-2 503,-15 3-259,-29 1-276,26 0-228,-1 0 1,0 2 0,1 0 0,-1 1-1,0 2 1,-32 8 0,47-8-1349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01.428"/>
    </inkml:context>
    <inkml:brush xml:id="br0">
      <inkml:brushProperty name="width" value="0.025" units="cm"/>
      <inkml:brushProperty name="height" value="0.025" units="cm"/>
    </inkml:brush>
  </inkml:definitions>
  <inkml:trace contextRef="#ctx0" brushRef="#br0">42 43 9321,'0'0'10511,"0"-7"-10025,0-29 26,0 43-447,-1-1-1,0 0 1,-1 0-1,0 0 1,-3 9-1,-8 30-40,7 5 58,1-21-68,2-1-1,1 1 1,1-1-1,5 52 1,-2-67 2,27 137-156,-23-129 121,0 0 0,1 0 0,1-1 0,21 37 0,73 94 24,12 5 54,-104-145-67,0-1 0,0 0-1,1 0 1,1-2 0,-1 1 0,15 7-1,-13-8 14,0 0-1,0 2 0,0-1 1,-1 2-1,11 12 0,-14-12-23,1-1 1,0 0-1,0-1 0,1 0 1,0-1-1,0 0 0,1-1 1,0 0-1,18 7 0,-8-2 30,-2 0 0,0 1-1,20 17 1,-19-14 12,0 0 0,35 18 0,3-2-13,-40-21-34,0 0-1,1-1 1,1-1 0,37 11-1,-36-14 42,1 2 1,38 19-1,31 10 43,23 3-102,-77-25 23,1-2 0,0-1 1,54 8-1,-3 0 80,-70-13-45,1-2 1,0-1 0,33 3 0,-36-6-17,-1 1 0,-1 1 0,1 0 0,0 1 0,24 10 0,-33-12 3,0-1-1,0 0 1,1 0-1,-1-1 1,12 0-1,33 2 17,-50-2-19,-1 1 0,1-1 0,-1 1 1,1 0-1,-1-1 0,1 1 0,-1 0 1,0 1-1,1-1 0,-1 0 0,0 1 0,0-1 1,0 1-1,0-1 0,3 4 0,-2 5-81,-3-5-6025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38.411"/>
    </inkml:context>
    <inkml:brush xml:id="br0">
      <inkml:brushProperty name="width" value="0.025" units="cm"/>
      <inkml:brushProperty name="height" value="0.025" units="cm"/>
    </inkml:brush>
  </inkml:definitions>
  <inkml:trace contextRef="#ctx0" brushRef="#br0">0 0 9929,'0'0'3444,"12"5"-2686,40 9-61,1-2 1,78 7-1,-21-12-1780,-2-5-3823,-91-3 2258,-7-5-2344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38.744"/>
    </inkml:context>
    <inkml:brush xml:id="br0">
      <inkml:brushProperty name="width" value="0.025" units="cm"/>
      <inkml:brushProperty name="height" value="0.025" units="cm"/>
    </inkml:brush>
  </inkml:definitions>
  <inkml:trace contextRef="#ctx0" brushRef="#br0">0 6 13164,'0'0'3027,"10"0"-2632,13-2-48,18-1 98,59 3 1,-89 0-529,0 1 1,0 1-1,0 0 1,0 0 0,-1 1-1,1 1 1,-1 0-1,0 0 1,0 1 0,18 11-1,-26-15 58,-1 0 0,1 0 0,-1 0-1,1 1 1,-1-1 0,0 1 0,1-1 0,-1 1-1,0-1 1,0 1 0,0 0 0,0-1 0,0 1-1,0 0 1,-1 0 0,1 0 0,-1 0-1,1-1 1,-1 1 0,0 0 0,0 0 0,1 0-1,-1 0 1,-1 0 0,1 0 0,0 0 0,0 0-1,-1 0 1,1 0 0,-1 0 0,0-1-1,1 1 1,-1 0 0,0 0 0,0-1 0,0 1-1,0 0 1,0-1 0,-2 2 0,-7 9 330,0-2 0,0 1 0,-1-1 0,-18 12 0,3-1-64,-3 10-455,12-9-4963,14-15-1374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0.335"/>
    </inkml:context>
    <inkml:brush xml:id="br0">
      <inkml:brushProperty name="width" value="0.025" units="cm"/>
      <inkml:brushProperty name="height" value="0.025" units="cm"/>
    </inkml:brush>
  </inkml:definitions>
  <inkml:trace contextRef="#ctx0" brushRef="#br0">1 248 929,'1'-8'-545,"4"-24"6209,1 25-6011,-1 0-1,0 0 1,0-1 0,6-15-1,17-65 9954,-9 21-1171,-20 81-5677,-11 70-2628,2-46-106,4-22-94,2 0 0,0 1 0,1 0 0,-1 20 0,4-36 62,1-1 1,-1 0-1,0 1 0,1-1 0,-1 1 0,1-1 0,-1 0 0,0 1 1,1-1-1,-1 0 0,1 0 0,-1 0 0,1 1 0,-1-1 1,1 0-1,-1 0 0,1 0 0,-1 0 0,1 0 0,-1 0 0,1 0 1,0 0-1,-1 0 0,1 0 0,-1 0 0,1 0 0,-1 0 1,1 0-1,-1 0 0,1-1 0,0 1 0,19-6-98,-10 0 39,-1 0-1,1-1 1,-1 0 0,0 0 0,-1-1 0,12-14 0,-12 13 27,-1 0 1,2 1-1,-1 0 0,1 1 1,0 0-1,12-6 0,-21 12-40,1 1 0,-1 0 0,0 0 0,1 0 0,-1 0 0,0-1 0,1 1-1,-1 0 1,1 0 0,-1 0 0,0 0 0,1 0 0,-1 0 0,1 0 0,-1 0 0,1 0 0,-1 0 0,0 0-1,1 0 1,-1 0 0,0 0 0,1 1 0,-1-1 0,1 0 0,-1 0 0,0 0 0,1 1 0,-1-1 0,0 0 0,1 0-1,-1 1 1,0-1 0,1 1 0,4 16-1032,-5 32 1043,0-36-100,-1 3 184,3 11 99,-1-26-109,-1 0-1,1-1 1,0 1 0,0 0 0,0-1 0,-1 1 0,1-1 0,0 1 0,0-1 0,0 1 0,0-1 0,0 0 0,0 0 0,0 1 0,0-1 0,0 0 0,0 0 0,0 0-1,0 0 1,0 0 0,0 0 0,0 0 0,0 0 0,0-1 0,0 1 0,0 0 0,1-1 0,9-2 5,-1 0 1,0-1-1,0-1 0,0 1 1,-1-2-1,0 1 1,0-1-1,11-10 0,-12 10-164,1-1 0,0 1 1,0 0-1,0 1 0,1 0 0,0 1 0,0 0 0,10-3 0,-19 8 73,0-1 0,0 1 1,0-1-1,0 1 0,-1-1 0,1 1 1,0 0-1,0 0 0,-1-1 0,1 1 0,0 0 1,-1 0-1,1 0 0,-1 0 0,0 0 1,1 0-1,-1-1 0,1 1 0,-1 0 0,0 0 1,0 0-1,0 0 0,0 0 0,1 0 1,-1 1-1,0-1 0,-1 0 0,1 0 1,0 0-1,0 0 0,0 0 0,-1 1 0,-3 46 1100,4-42-888,0 10-1498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0.727"/>
    </inkml:context>
    <inkml:brush xml:id="br0">
      <inkml:brushProperty name="width" value="0.025" units="cm"/>
      <inkml:brushProperty name="height" value="0.025" units="cm"/>
    </inkml:brush>
  </inkml:definitions>
  <inkml:trace contextRef="#ctx0" brushRef="#br0">0 150 8520,'0'0'4511,"8"1"-4073,-1-1-251,-1 0 0,0 0 0,0-1 0,1 0 0,-1 0 0,0-1 0,0 1 0,0-1 1,0-1-1,-1 1 0,1-1 0,-1 0 0,1 0 0,-1 0 0,0-1 0,0 0 0,0 0 0,-1 0 0,1-1 0,-1 0 1,4-5-1,19-28 1147,-26 36-1299,0 0 1,0 0-1,0 0 0,0 0 0,0 0 1,0 0-1,-1 0 0,1 0 0,-1 0 0,1 0 1,-1 0-1,0 0 0,0 0 0,0-1 1,0 1-1,0 0 0,0 0 0,-1 0 1,0-3-1,0 4-37,1 0 1,-1 1-1,0-1 0,0 0 1,0 1-1,0-1 0,0 1 1,0-1-1,0 1 0,0-1 1,0 1-1,0 0 0,-1-1 1,1 1-1,0 0 0,0 0 1,0 0-1,0 0 0,0 0 1,0 0-1,-1 0 0,1 1 1,0-1-1,0 0 0,0 0 1,0 1-1,0-1 0,0 1 1,-2 0-1,-30 18-252,22-10 211,2 1 0,-1 0 1,2 0-1,-14 21 1,19-27 47,1 0 1,-1 1 0,1-1-1,0 1 1,0 0-1,1 0 1,-1-1 0,1 1-1,0 0 1,0 0-1,1 0 1,0 0 0,-1 1-1,2-1 1,-1 0 0,2 7-1,-1-10-31,0 0-1,0 0 1,0 0 0,0 0-1,1 0 1,-1 0 0,1 0-1,-1 0 1,1 0 0,0 0-1,0-1 1,-1 1 0,1-1-1,0 0 1,1 1 0,-1-1-1,0 0 1,0 0 0,0 0-1,1-1 1,-1 1 0,0 0-1,1-1 1,-1 1 0,5-1-1,7 1-416,0 0 0,1-1 0,15-2 0,-24 1 242,4 0-302,0-1 0,0 0 0,0-1 0,0 0 0,0 0 0,-1-1 1,1 0-1,-1-1 0,14-10 0,9-9-4542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2.902"/>
    </inkml:context>
    <inkml:brush xml:id="br0">
      <inkml:brushProperty name="width" value="0.025" units="cm"/>
      <inkml:brushProperty name="height" value="0.025" units="cm"/>
    </inkml:brush>
  </inkml:definitions>
  <inkml:trace contextRef="#ctx0" brushRef="#br0">72 106 5669,'0'0'1292,"-1"-10"-518,1 8-1044,-7-60 3284,6 60-2770,1-1 0,-1 1 0,0 0 0,0 0 0,0 0 0,0 0 0,0 0 1,0 0-1,-1 0 0,1 0 0,-4-3 0,5 5-160,-1-1 0,0 1 0,0-1 0,0 1 0,0 0 0,0-1 0,0 1 0,0 0 0,0 0 0,0 0 0,0 0 0,0 0 0,0 0 0,0 0 0,0 0 0,0 0 0,0 0 0,0 0 0,0 0 0,0 1 0,0-1 0,0 0 0,1 1 0,-1-1 0,0 1 0,0-1 0,0 1 0,-1 1 0,0 0-58,0 1 0,0 0 0,0 0 0,0 0 0,1 0 0,-1 0 0,1 0 0,0 0-1,0 0 1,0 0 0,0 1 0,1-1 0,-1 0 0,1 1 0,0-1 0,0 0 0,0 5 0,5 62 53,-5-68-75,5 28-4,2 1 0,1-1 0,2 0 0,0-1 0,25 46 0,0-14-61,-25-45 87,0 1 1,-1 0-1,0 1 0,-2 0 0,11 35 0,-11-23-35,1 1-1,1-1 1,1 0-1,2-1 1,1-1-1,2 1 1,0-2-1,31 41 1,-21-31 33,-1 1 1,-2 1-1,-2 1 0,19 52 1,-21-47-40,2 0 1,2-1-1,34 50 1,-2-19 181,-4 3 0,73 148 1,-74-116-146,106 270 52,6 44-42,-130-347-16,118 366 229,-33 47-191,-106-442-75,2-1 1,1-1-1,3 0 1,2-1-1,25 46 1,41 89 142,-58-116-88,3-2-1,3 0 1,45 64-1,2-17 3,88 116-54,-131-182-17,3-1 1,85 71 0,271 199 669,-186-167-542,-51-38 38,133 95 49,-133-95-162,187 102 292,-163-103-198,-43-32 103,296 110 1,-271-121-151,309 87-28,-202-72-5,171 35 32,-277-74 38,432 63 932,-569-98-1048,217 9 22,-170-12 7,120 15-1,-178-11 7,0-1 0,0 2 0,0 0 0,-1 1-1,0 1 1,-1 0 0,19 14 0,-11-7 275,46 20-1,-67-34-352,-1-1 1,0 1-1,1-1 1,-1 0-1,1 1 1,-1-1-1,1 0 0,-1 0 1,1 0-1,-1 0 1,1 0-1,-1 0 1,0-1-1,1 1 0,-1 0 1,1-1-1,1 0 1,-2 0-434,1 0 1,-1 1 0,0-1 0,1 0 0,-1 0-1,0 0 1,0 0 0,0-1 0,0 1 0,0 0-1,0 0 1,0-1 0,0 1 0,0-1 0,0-1-1,2-6-5777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1.307"/>
    </inkml:context>
    <inkml:brush xml:id="br0">
      <inkml:brushProperty name="width" value="0.025" units="cm"/>
      <inkml:brushProperty name="height" value="0.025" units="cm"/>
    </inkml:brush>
  </inkml:definitions>
  <inkml:trace contextRef="#ctx0" brushRef="#br0">61 0 9097,'0'0'2178,"-8"10"53,-25 32-400,30-38-1687,0 1-1,1-1 0,0 1 1,0 0-1,0 0 1,1 0-1,-1 0 1,1 0-1,0 0 1,1 0-1,-1 1 0,1-1 1,0 0-1,2 8 1,0 1-152,0 0 0,1-1 0,8 21 0,-10-32-13,0 1 1,0-1 0,0 0-1,0 1 1,0-1 0,1 0-1,-1 0 1,1 0 0,-1 0-1,1 0 1,0 0 0,0 0-1,0 0 1,0-1 0,0 1-1,0-1 1,1 1 0,-1-1-1,0 0 1,1 0 0,-1 0-1,1 0 1,-1-1 0,1 1-1,-1-1 1,1 1 0,0-1-1,-1 0 1,1 0 0,0 0-1,-1 0 1,1-1 0,-1 1-1,1-1 1,-1 1 0,1-1-1,-1 0 1,1 0 0,-1 0-1,1 0 1,-1-1 0,0 1-1,0-1 1,0 1 0,0-1-1,2-2 1,11-5 69,-7 13-61,-5 26-89,-4-28 102,1 0 1,0-1-1,0 1 1,-1 0 0,1-1-1,0 1 1,0-1-1,0 1 1,1 0-1,-1-1 1,0 1-1,1-1 1,-1 1 0,1 0-1,-1-1 1,1 1-1,0-1 1,0 1-1,-1-1 1,1 0 0,0 1-1,0-1 1,2 2-1,0-3 72,-1 0 0,1-1-1,-1 1 1,0 0 0,1-1-1,-1 0 1,1 1 0,-1-1-1,0 0 1,1 0 0,-1-1-1,0 1 1,0 0 0,0-1 0,0 1-1,0-1 1,0 1 0,-1-1-1,1 0 1,0 0 0,-1 0-1,0 0 1,1 0 0,-1 0-1,0-1 1,0 1 0,0 0-1,0 0 1,0-1 0,-1 1-1,1-1 1,-1 1 0,1-1-1,-1 1 1,0 0 0,0-1 0,0 1-1,-1-5 1,-25-4 356,19 10-573,24 7 121,-4-3-111,0 0 1,0-1-1,17 1 1,16-7-4288,-20-9-1995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1.670"/>
    </inkml:context>
    <inkml:brush xml:id="br0">
      <inkml:brushProperty name="width" value="0.025" units="cm"/>
      <inkml:brushProperty name="height" value="0.025" units="cm"/>
    </inkml:brush>
  </inkml:definitions>
  <inkml:trace contextRef="#ctx0" brushRef="#br0">0 0 13869,'0'0'4869,"0"62"-4229,0-40-255,0-3-257,6 2-64,-1-5-256,-1-4-1474,0-1-1473,2-6-1794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002"/>
    </inkml:context>
    <inkml:brush xml:id="br0">
      <inkml:brushProperty name="width" value="0.025" units="cm"/>
      <inkml:brushProperty name="height" value="0.025" units="cm"/>
    </inkml:brush>
  </inkml:definitions>
  <inkml:trace contextRef="#ctx0" brushRef="#br0">1 0 14670,'0'0'3395,"13"49"-4676,4-44-2146,-1-3-4421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349"/>
    </inkml:context>
    <inkml:brush xml:id="br0">
      <inkml:brushProperty name="width" value="0.025" units="cm"/>
      <inkml:brushProperty name="height" value="0.025" units="cm"/>
    </inkml:brush>
  </inkml:definitions>
  <inkml:trace contextRef="#ctx0" brushRef="#br0">116 107 11435,'0'0'1372,"-10"4"539,5-3-1683,-41 15 1942,43-15-2125,0 1 0,0-1 0,0 0-1,0 1 1,1 0 0,-1-1 0,0 1-1,1 0 1,-1 0 0,1 1 0,0-1-1,0 0 1,0 1 0,-3 4-1,5-6-165,0 0-1,0 1 0,0-1 0,1 0 0,-1 0 0,0 0 0,1 1 0,-1-1 0,0 0 0,1 0 0,-1 0 0,1 0 0,0 0 0,-1 0 0,1 0 1,0 0-1,0 0 0,0 0 0,0 0 0,-1-1 0,1 1 0,0 0 0,0 0 0,0-1 0,1 1 0,-1-1 0,0 1 0,0-1 0,2 1 0,45 18-652,-33-13 631,-9-4 143,1 1 0,-1 0 0,0 0 0,0 1 0,0-1 0,8 9 0,-13-12 25,0 1 0,-1 0 0,1-1 0,-1 1 0,1 0-1,-1 0 1,1 0 0,-1-1 0,1 1 0,-1 0-1,0 0 1,1 0 0,-1 0 0,0 0 0,0 0 0,0 0-1,0 0 1,0 0 0,0 0 0,0 0 0,0-1-1,0 2 1,-1 0 58,0 0 0,0 0 0,0 0 0,0 0 0,-1-1 0,1 1 0,0 0 0,-1-1 0,1 1 0,-1-1 0,0 0 0,1 1 0,-1-1 0,-2 1 0,-5 4 327,0 0 1,0-1-1,0 0 1,-1-1-1,0 0 1,1 0 0,-1-1-1,-1 0 1,1-1-1,-18 2 1,28-4-514,-1 0 0,1 0 0,0 0 0,-1 0 0,1 0 0,0 0 0,-1 0 0,1-1 0,0 1 0,-1 0 1,1 0-1,0 0 0,-1 0 0,1 0 0,0 0 0,-1-1 0,1 1 0,0 0 0,-1 0 0,1-1 0,0 1 0,0 0 0,-1 0 0,1-1 0,0 1 1,0 0-1,0 0 0,0-1 0,-1 1 0,1 0 0,0-1 0,0 1 0,0 0 0,0-1 0,0 1 0,0 0 0,0-1 0,0 0 0,-1-10-3639</inkml:trace>
  <inkml:trace contextRef="#ctx0" brushRef="#br0" timeOffset="1">293 1 12172,'0'0'6785,"-2"9"-6716,-2 17 60,1 0 0,1 0 0,1 26 1,9 20-1038,-5-61-102,0 0 1,0 0-1,1 0 0,5 10 0,-8-18-794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2.737"/>
    </inkml:context>
    <inkml:brush xml:id="br0">
      <inkml:brushProperty name="width" value="0.025" units="cm"/>
      <inkml:brushProperty name="height" value="0.025" units="cm"/>
    </inkml:brush>
  </inkml:definitions>
  <inkml:trace contextRef="#ctx0" brushRef="#br0">64 106 3844,'0'0'5989,"-47"-54"-3811,36 38-1153,5 5-224,6 3 544,0 3 705,4 3-672,13 2-738,3 0-544,6 0-96,10 0-64,-1 0-1249,5 0-2499,1-10-9833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270"/>
    </inkml:context>
    <inkml:brush xml:id="br0">
      <inkml:brushProperty name="width" value="0.025" units="cm"/>
      <inkml:brushProperty name="height" value="0.025" units="cm"/>
    </inkml:brush>
  </inkml:definitions>
  <inkml:trace contextRef="#ctx0" brushRef="#br0">3 0 10378,'0'0'8232,"0"11"-8136,-2 109 1035,2-119-1116,0 1-1,0-1 1,0 0-1,0 0 0,0 0 1,0 0-1,1 0 0,-1 0 1,0 0-1,1 0 0,-1 0 1,0 0-1,1 0 1,0 0-1,-1 0 0,1 0 1,-1 0-1,1 0 0,0 0 1,0 0-1,0-1 0,-1 1 1,1 0-1,0-1 1,2 2-1,-1-1 8,0-1 0,0 1 1,1-1-1,-1 1 0,0-1 0,1 0 0,-1 1 1,0-1-1,1-1 0,-1 1 0,4-1 0,2-1 51,0 0 0,0 0-1,-1-1 1,1 0-1,-1 0 1,10-6-1,-4-1 157,-1 0 1,0 0-1,-1-1 0,11-13 0,20-20 307,-39 95-1348,-11 14 1090,8-64-272,0-1 1,0 0-1,0 1 0,0-1 1,0 1-1,0-1 0,1 0 0,-1 1 1,0-1-1,0 0 0,0 1 1,1-1-1,-1 0 0,0 1 1,0-1-1,1 0 0,-1 1 1,0-1-1,1 0 0,-1 0 1,0 0-1,1 1 0,-1-1 1,0 0-1,1 0 0,-1 0 1,1 0-1,-1 1 0,0-1 0,1 0 1,-1 0-1,1 0 0,-1 0 1,1 0-1,23-3 282,19-11 52,-14-4-331,-22 12-150,0 1-1,0 1 0,0-1 0,1 1 0,0 0 0,-1 1 0,2 0 0,-1 0 0,11-2 0,-18 6 63,0 1 0,-1-1-1,1 0 1,-1 0 0,1 0-1,-1 0 1,1 1 0,-1-1-1,0 0 1,1 1 0,-1-1-1,0 0 1,0 0 0,0 1-1,0-1 1,0 0 0,0 1-1,-1 1 1,0-1 111,1 1 0,0-1 0,0 0-1,0 0 1,0 0 0,0 0 0,0 0 0,0 0-1,1 1 1,-1-1 0,1 0 0,0 0 0,0 0-1,-1 0 1,3 2 0,-1-3 39,0 0 1,0 0-1,0 0 0,0-1 1,1 1-1,-1-1 1,0 0-1,0 1 0,1-1 1,-1 0-1,0 0 0,0-1 1,1 1-1,-1 0 0,0-1 1,0 1-1,0-1 0,4-1 1,36-25 765,-38 23-1067,-1 1 0,1 0 0,0 0 0,1 0 0,-1 1 1,0-1-1,1 1 0,-1 0 0,1 0 0,0 1 0,0-1 1,6 0-1,-10 2 95,-1 0 1,1 0-1,-1 0 0,0 1 1,1-1-1,-1 0 0,0 0 1,1 0-1,-1 1 1,0-1-1,0 0 0,1 0 1,-1 1-1,0-1 1,0 0-1,1 1 0,-1-1 1,0 0-1,0 1 1,0-1-1,1 0 0,-1 1 1,0-1-1,0 0 1,0 1-1,0-1 0,0 0 1,0 1-1,0-1 1,0 1-1,0-1 0,0 0 1,0 1-1,0-1 1,0 0-1,0 1 0,0-1 1,0 0-1,0 1 1,-1 0-1,-5 16-3037,-1-9-1029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617"/>
    </inkml:context>
    <inkml:brush xml:id="br0">
      <inkml:brushProperty name="width" value="0.025" units="cm"/>
      <inkml:brushProperty name="height" value="0.025" units="cm"/>
    </inkml:brush>
  </inkml:definitions>
  <inkml:trace contextRef="#ctx0" brushRef="#br0">0 0 12780,'0'0'3523,"2"60"-4740,13-48-2690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3.964"/>
    </inkml:context>
    <inkml:brush xml:id="br0">
      <inkml:brushProperty name="width" value="0.025" units="cm"/>
      <inkml:brushProperty name="height" value="0.025" units="cm"/>
    </inkml:brush>
  </inkml:definitions>
  <inkml:trace contextRef="#ctx0" brushRef="#br0">13 1 8968,'0'0'4079,"-1"11"-2173,-11 79 1996,13-89-3897,-1 0-1,1-1 1,-1 1 0,1-1-1,-1 1 1,1-1 0,0 0-1,-1 1 1,1-1-1,0 1 1,-1-1 0,1 0-1,0 0 1,-1 1-1,1-1 1,0 0 0,-1 0-1,1 0 1,0 0 0,0 0-1,-1 0 1,1 0-1,0 0 1,-1 0 0,1 0-1,0 0 1,0 0 0,-1-1-1,2 1 1,24-5 75,9-18-95,-32 20-75,0 0 0,1 0 0,-1 1 0,1-1 0,0 1 0,0 0 0,0 0 0,0 0 0,0 1 0,0-1 0,0 1 0,7-1 0,-10 2 63,0 1-1,0-1 1,0 0 0,-1 1 0,1-1-1,0 1 1,0-1 0,-1 1-1,1-1 1,0 1 0,-1-1 0,1 1-1,-1 0 1,1-1 0,-1 1-1,1 0 1,-1 0 0,1-1 0,-1 1-1,0 0 1,1 0 0,-1 0-1,0-1 1,0 1 0,1 0 0,-1 0-1,0 0 1,0 0 0,0 0 0,0-1-1,0 2 1,-1 0 105,1-1-1,0 0 1,1 0 0,-1 1 0,0-1-1,0 0 1,0 1 0,1-1 0,-1 0 0,1 0-1,-1 0 1,1 1 0,-1-1 0,1 0-1,0 0 1,0 0 0,-1 0 0,1 0-1,0 0 1,0 0 0,0-1 0,0 1-1,0 0 1,0 0 0,0-1 0,0 1-1,1 0 1,-1-1 0,0 1 0,2-1-1,3 0 129,0 0-1,0 0 0,1-1 0,-1 0 0,0-1 1,0 1-1,0-1 0,0 0 0,-1 0 0,1-1 1,0 0-1,7-5 0,-7 4-558,0 1 0,0 0-1,0 0 1,0 0 0,1 1 0,-1 0-1,1 0 1,-1 0 0,13 0 0,-19 4 358,0 0 0,-1 1 1,1-1-1,-1 0 0,1 1 1,-1-1-1,0 0 0,0 0 1,0 0-1,0 0 0,0 0 1,-2 3-1,-3 1 255,4-4-154,0 0 0,0 0 0,1 0 0,-1 0 1,0 0-1,1 1 0,0-1 0,-1 0 0,1 1 0,0-1 1,0 0-1,0 1 0,1 0 0,-2 4 0,12-8-6757,-1-4-2697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4.357"/>
    </inkml:context>
    <inkml:brush xml:id="br0">
      <inkml:brushProperty name="width" value="0.025" units="cm"/>
      <inkml:brushProperty name="height" value="0.025" units="cm"/>
    </inkml:brush>
  </inkml:definitions>
  <inkml:trace contextRef="#ctx0" brushRef="#br0">11 71 13485,'0'0'4858,"11"1"-4378,-6-1-373,11 2-45,0-1 0,0-1 1,24-3-1,-36 3-1,-1-1 0,1 0 0,0 0 0,0 0 0,-1 0 1,1 0-1,-1-1 0,1 0 0,5-4 0,-8 5 5,0 0 0,0 0 0,1 0 0,-1-1 0,0 1 0,0 0 0,-1-1 1,1 1-1,0-1 0,0 1 0,-1-1 0,1 1 0,-1-1 0,1 1 0,-1-1 0,0 0 0,0 1 0,0-1 0,1 1 0,-2-1 0,1 0 0,0 1 0,-1-4 0,0 4-82,0-1 0,0 1 0,0 0 0,0-1 0,-1 1 0,1 0 0,0 0 0,-1 0 0,1 0 0,-1 0 1,1 1-1,-1-1 0,1 0 0,-1 1 0,0-1 0,1 1 0,-1 0 0,0-1 0,1 1 0,-1 0 0,0 0 0,0 0 0,-3 0 0,-43 4-1155,43-2 1107,-1 0 0,1 0-1,0 1 1,0 0-1,0 0 1,0 0 0,0 1-1,1 0 1,-1-1-1,-3 6 1,6-7 104,-1 1 0,1-1 1,0 1-1,0 0 0,1 0 0,-1-1 1,0 1-1,1 0 0,0 1 0,0-1 0,0 0 1,0 0-1,0 0 0,0 1 0,1-1 1,0 0-1,-1 1 0,2-1 0,-1 4 1,1-5-39,0-1 0,0 1 0,0-1 0,0 1 1,0 0-1,0-1 0,0 0 0,1 1 1,-1-1-1,0 0 0,1 0 0,-1 1 0,1-1 1,0 0-1,-1-1 0,1 1 0,0 0 1,-1 0-1,1-1 0,0 1 0,0-1 0,0 0 1,0 1-1,-1-1 0,5 0 0,56 2-486,-48-3 233,19 0-577,61-9 1,-93 10 1505,-4-4-395,1-1 1,-1 0-1,1 0 1,1 0-1,-1 0 1,1 0-1,0 0 1,-1-8-1,2 11-319,-1 1-1,1-1 1,0 1-1,0-1 1,0 1-1,0-1 1,0 1-1,0-1 0,0 1 1,0-1-1,1 1 1,-1-1-1,0 1 1,1-1-1,0 1 1,-1 0-1,1-1 1,0 1-1,-1 0 0,1 0 1,0-1-1,0 1 1,2-2-1,0 2-414,0 0 0,0 0-1,0 1 1,0-1 0,0 1-1,1-1 1,-1 1 0,0 0-1,5 1 1,7-1-842,17 0-3421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4.896"/>
    </inkml:context>
    <inkml:brush xml:id="br0">
      <inkml:brushProperty name="width" value="0.025" units="cm"/>
      <inkml:brushProperty name="height" value="0.025" units="cm"/>
    </inkml:brush>
  </inkml:definitions>
  <inkml:trace contextRef="#ctx0" brushRef="#br0">47 0 6662,'0'0'16080,"-1"12"-15691,-3 20-224,-8 100 620,12-131-778,1 1-1,-1-1 0,0 0 0,1 1 0,-1-1 0,1 0 0,0 0 0,-1 1 0,1-1 1,0 0-1,0 0 0,0 0 0,0 0 0,0 0 0,0 0 0,0 0 0,0 0 1,0 0-1,0 0 0,0-1 0,1 1 0,-1 0 0,0-1 0,0 1 0,1-1 0,-1 1 1,1-1-1,-1 0 0,0 0 0,1 1 0,-1-1 0,1 0 0,-1 0 0,0 0 0,3-1 1,63-5-137,-52 3-259,-14 3 256,1 0 0,0-1 0,0 1 0,0 0 0,1 0 0,-1 0 0,0 0 0,0 1 0,0-1 0,-1 0 0,1 1 0,0-1 0,0 1 0,0 0 0,0 0 0,0 0 0,0 0 0,-1 0 0,1 0 0,-1 0 0,1 0 0,1 2 1,-2-1 103,-1-1 0,0 0 0,1 1 0,-1 0 0,0-1 0,0 1 0,0-1 0,0 1 0,0-1 0,0 1 0,0-1 0,0 1 0,-1-1 0,1 1 0,0-1 0,-1 1 0,0-1 0,1 1 0,-1-1 0,0 0 0,0 1 0,1-1 0,-1 0 1,0 0-1,0 0 0,-1 1 0,1-1 0,0 0 0,0 0 0,-2 1 0,-4 4 289,-1 0 0,1 0-1,-1-1 1,-1 0 0,1 0 0,0-1 0,-1 0 0,0 0 0,0-1 0,0 0 0,-1-1 0,1 0 0,-1 0 0,1-1-1,-19 0 1,12-7-2491,10-12-4026,5 2-2097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2.175"/>
    </inkml:context>
    <inkml:brush xml:id="br0">
      <inkml:brushProperty name="width" value="0.025" units="cm"/>
      <inkml:brushProperty name="height" value="0.025" units="cm"/>
    </inkml:brush>
  </inkml:definitions>
  <inkml:trace contextRef="#ctx0" brushRef="#br0">11 227 12139,'-2'-12'2098,"0"3"-1842,-4-49 3189,6 55-3208,0-1 0,0 1 0,1-1 0,-1 1 0,1-1 0,0 1 0,0-1 0,0 1 0,1 0 0,-1 0 0,1-1 0,0 1 0,0 0 0,0 0 0,0 1 0,5-6 0,5-2 2,1 0 0,1 1-1,-1 1 1,1 0-1,1 1 1,-1 1-1,1 0 1,0 1-1,1 0 1,-1 1 0,1 1-1,0 0 1,17 0-1,-21 3-282,0 0 0,0 0-1,-1 1 1,1 0 0,0 1-1,-1 0 1,1 1 0,-1 0 0,0 1-1,0 1 1,0-1 0,0 2 0,-1-1-1,0 2 1,0-1 0,-1 1-1,0 1 1,11 10 0,-16-14-10,-1-1-1,0 0 1,-1 0 0,1 1 0,0 0-1,-1 0 1,0-1 0,0 1 0,0 0-1,0 1 1,-1-1 0,0 0 0,0 0-1,0 1 1,0-1 0,0 1 0,-1-1 0,0 0-1,0 1 1,0-1 0,-1 1 0,1-1-1,-1 0 1,0 1 0,0-1 0,-3 6-1,-1-2 85,1 0 0,-1-1-1,-1 0 1,1 0 0,-1 0 0,0-1-1,-1 0 1,0 0 0,0-1-1,0 1 1,0-1 0,-11 4-1,-16 10 171,0-3 0,-50 19 0,16-21-4899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4.290"/>
    </inkml:context>
    <inkml:brush xml:id="br0">
      <inkml:brushProperty name="width" value="0.025" units="cm"/>
      <inkml:brushProperty name="height" value="0.025" units="cm"/>
    </inkml:brush>
  </inkml:definitions>
  <inkml:trace contextRef="#ctx0" brushRef="#br0">7491 7040 8552,'-1'19'3010,"0"-51"862,-1-2-2992,-5 2-776,-1 0 0,-1 0 0,-2 0 0,-1 2 0,-2-1 0,-23-37 0,-6-18 124,-258-450 540,87 120-690,152 284-10,-4 2 1,-89-126-1,29 76 202,-144-273 0,-356-639-169,554 986-66,-163-182 1,138 176-43,-67-63-62,-257-215 0,291 276 79,-101-100-35,-157-132 23,-642-415-622,826 637 132,-258-115 1,-240-54-459,103 92 2323,493 174-999,-2 4-1,0 6 0,-192-8 1,180 25 98,71 0-4441,54 0-633</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269"/>
    </inkml:context>
    <inkml:brush xml:id="br0">
      <inkml:brushProperty name="width" value="0.025" units="cm"/>
      <inkml:brushProperty name="height" value="0.025" units="cm"/>
    </inkml:brush>
  </inkml:definitions>
  <inkml:trace contextRef="#ctx0" brushRef="#br0">55 91 10922,'0'0'993,"10"0"539,7-1-1055,0 1 0,26-6 0,-38 5-458,0 0 0,0 0 0,0-1 0,0 1 0,-1-1 0,1 0 0,-1 0 0,1 0 0,-1-1 0,0 0 0,0 0 0,0 0 0,0 0 0,-1 0 0,7-8 0,-9 10 70,-1 0 0,1 0 0,-1 1 0,1-1 0,-1 0 0,1 0 0,-1 0-1,0 0 1,0 0 0,1 0 0,-1 0 0,0 0 0,0 0 0,0 0 0,0 0 0,0 0-1,0 0 1,0 0 0,0 0 0,-1 1 0,1-1 0,0 0 0,-1 0 0,1 0-1,0 0 1,-1 0 0,1 0 0,-1 0 0,1 1 0,-1-1 0,0 0 0,1 0 0,-1 1-1,0-1 1,1 0 0,-1 1 0,0-1 0,0 1 0,0-1 0,1 1 0,-1-1-1,0 1 1,0 0 0,0 0 0,0-1 0,0 1 0,0 0 0,0 0 0,0 0 0,0 0-1,-1 0 1,-59-4-1682,55 4 1287,-1 1 201,0 0 0,0 0 0,0 1 1,0 0-1,1 1 0,-1-1 0,1 1 0,-1 1 1,1-1-1,0 1 0,0 0 0,-9 9 0,12-11 169,0 0 0,0 1 0,0-1 0,1 1 0,-1 0 0,1 0 0,-1-1 0,1 2-1,0-1 1,1 0 0,-1 0 0,0 1 0,1-1 0,0 1 0,0-1 0,0 1 0,0-1 0,0 1 0,1 0 0,-1-1-1,1 1 1,0 0 0,0-1 0,1 1 0,-1 0 0,2 4 0,-1-6-94,0-1 0,0 1 0,0-1 1,0 0-1,1 1 0,-1-1 0,0 0 0,1 0 0,-1 0 1,1 0-1,-1 0 0,1 0 0,-1 0 0,1 0 0,0 0 1,0-1-1,-1 1 0,1-1 0,0 0 0,0 1 0,1-1 1,45 2-3060,-39-2 1682,23 0-4534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600"/>
    </inkml:context>
    <inkml:brush xml:id="br0">
      <inkml:brushProperty name="width" value="0.025" units="cm"/>
      <inkml:brushProperty name="height" value="0.025" units="cm"/>
    </inkml:brush>
  </inkml:definitions>
  <inkml:trace contextRef="#ctx0" brushRef="#br0">167 0 10378,'-9'3'1831,"-8"2"-352,0 1-1,-28 16 1,40-20-1395,-1 1-1,1 0 1,0 0-1,0 1 1,1 0 0,-1 0-1,1 0 1,-1 0 0,1 1-1,1-1 1,-1 1 0,1 0-1,-1 0 1,-2 8 0,6-12-134,0-1 0,0 1 0,1-1 0,-1 0-1,0 1 1,0-1 0,1 1 0,-1-1 0,0 1 0,1-1 0,-1 0 0,1 1 0,-1-1 0,0 0 0,1 1 0,-1-1 0,1 0 0,-1 1 0,1-1 0,-1 0 0,1 0 0,-1 0 0,1 0 0,-1 0 0,1 1 0,-1-1 0,1 0 0,-1 0 0,1 0 0,-1 0 0,1 0 0,0-1 0,30 3-579,-21-1 293,21 1-283,-12-1 206,-1 1 1,1 0 0,0 1 0,32 11 0,-51-14 460,0 0 0,1 0 0,-1 0 0,1 1 0,-1-1 1,0 0-1,1 0 0,-1 0 0,1 1 0,-1-1 0,0 0 0,1 0 0,-1 1 0,0-1 1,0 0-1,1 1 0,-1-1 0,0 0 0,0 1 0,1-1 0,-1 0 0,0 1 0,0-1 0,0 1 1,0-1-1,1 0 0,-1 1 0,0-1 0,0 1 0,0-1 0,0 0 0,0 1 0,0-1 1,0 1-1,0-1 0,0 0 0,-1 1 0,1-1 0,0 1 0,0-1 0,0 0 0,0 1 0,0-1 1,-1 1-1,1-1 0,0 0 0,0 1 0,-1-1 0,1 0 0,0 1 0,-1-1 0,1 0 1,0 0-1,-1 1 0,1-1 0,0 0 0,-1 0 0,1 0 0,0 1 0,-1-1 0,1 0 0,-1 0 1,1 0-1,-1 0 0,-25 13 855,8-7-181,-1-1-1,0 0 1,-37 3 0,45-7-1160,0-1 1,-1 0-1,1-1 1,-19-3 0,23 0-2371,6-4-1020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5.932"/>
    </inkml:context>
    <inkml:brush xml:id="br0">
      <inkml:brushProperty name="width" value="0.025" units="cm"/>
      <inkml:brushProperty name="height" value="0.025" units="cm"/>
    </inkml:brush>
  </inkml:definitions>
  <inkml:trace contextRef="#ctx0" brushRef="#br0">155 18 10666,'0'0'4933,"-11"-2"-4191,6 0-581,-8-1-180,0-1 0,0 2 0,-1 0 0,-14 0 0,26 2-2,0-1 0,0 1 0,0 0 0,0 0 0,0 0 0,0 0 0,0 1 0,0-1 0,-1 0 0,1 1 0,0-1 0,0 1 0,0 0 0,1 0 0,-1 0 0,0 0 0,0 0 0,0 0 0,1 0 0,-1 1 0,0-1 0,1 1 0,-1-1 0,1 1 0,0-1 0,0 1 0,-1 0 0,1 0 0,0 0 0,0-1 0,1 1 0,-1 0 0,0 0 0,1 0 0,-1 0 0,1 1 0,-1-1 0,1 3 0,0-4 2,1 0-1,-1 0 1,1 1-1,-1-1 1,1 0-1,0 0 1,-1 0-1,1 0 1,0 0-1,0 0 1,-1 0-1,1 0 1,0 0-1,0 0 1,0 0 0,0-1-1,1 1 1,-1 0-1,0-1 1,0 1-1,0 0 1,2-1-1,38 15-970,-18-6 277,-21-9 748,0 1 0,0 0 0,0-1 0,0 1 1,0 0-1,-1 1 0,1-1 0,0 0 0,-1 0 1,1 1-1,-1-1 0,1 1 0,-1-1 0,0 1 0,1 0 1,-1-1-1,0 1 0,0 0 0,0 0 0,-1 0 1,1 0-1,0 0 0,-1 0 0,1 0 0,-1 0 0,0 0 1,1 0-1,-1 0 0,0 0 0,0 0 0,0 0 1,-1 0-1,1 0 0,0 0 0,-1 0 0,0 3 1,-1-2 106,0-1 0,1 1 1,-1-1-1,0 1 1,0-1-1,0 1 1,0-1-1,-1 0 1,1 0-1,-1 0 1,1 0-1,-1-1 0,1 1 1,-1-1-1,0 1 1,0-1-1,0 0 1,0 0-1,0 0 1,0-1-1,0 1 1,0-1-1,0 0 1,-4 0-1,5 1-147,1-1 0,-1 0-1,1 0 1,-1-1 0,1 1 0,-1 0 0,1 0 0,-1-1-1,1 1 1,0-1 0,-1 1 0,1-1 0,0 1-1,-1-1 1,1 0 0,0 0 0,0 0 0,0 0 0,0 0-1,0 0 1,0 0 0,0 0 0,0 0 0,0 0-1,-1-2 1,-5-24-4558,6 8-2601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6.452"/>
    </inkml:context>
    <inkml:brush xml:id="br0">
      <inkml:brushProperty name="width" value="0.025" units="cm"/>
      <inkml:brushProperty name="height" value="0.025" units="cm"/>
    </inkml:brush>
  </inkml:definitions>
  <inkml:trace contextRef="#ctx0" brushRef="#br0">0 122 11691,'0'0'5664,"10"1"-5002,-4-1-637,0 0 133,0 1 0,0-1-1,0-1 1,0 1 0,0-1 0,0 0-1,0 0 1,0-1 0,0 0 0,0 0 0,0 0-1,-1 0 1,0-1 0,10-6 0,-12 6-38,-1 2-76,0 0 1,0-1 0,0 1 0,0-1 0,0 0-1,0 0 1,0 0 0,-1 0 0,1 0 0,-1 0 0,1 0-1,-1 0 1,2-5 0,-37 19-953,10 4 1218,24-16-305,0 1-1,-1-1 0,1 0 1,0 1-1,0-1 1,-1 0-1,1 1 1,0-1-1,0 0 1,0 1-1,-1-1 1,1 1-1,0-1 1,0 0-1,0 1 1,0-1-1,0 1 1,0-1-1,0 0 1,0 1-1,0-1 1,0 1-1,0-1 1,0 0-1,0 1 1,0-1-1,0 1 1,0-1-1,1 0 1,-1 1-1,3 1-4,-1 0-1,1 0 1,0 0-1,0 0 1,0-1-1,0 0 1,1 1-1,-1-1 1,0 0 0,1-1-1,4 2 1,6 1-25,1-1-1,-1 0 1,1-1 0,22-1 0,-33 0 64,-1 0 0,1-1-1,-1 1 1,1-1 0,-1 0 0,1 0-1,-1 0 1,0-1 0,0 1-1,6-5 1,-7 5 49,-1 0 1,0 0-1,0 0 0,0 0 0,0-1 1,0 1-1,0 0 0,-1-1 0,1 1 0,0-1 1,-1 1-1,1-1 0,-1 1 0,1-1 1,-1 1-1,0-1 0,1 1 0,-1-1 0,0 0 1,0 1-1,0-1 0,-1 1 0,1-1 1,0 1-1,-1-3 0,-11-23 1049,-3-6-1414,16 32 267,-1 0 0,0 0 0,0 0 0,1 0 0,-1 1 0,0-1 0,1 0 0,-1 0 0,1 0 0,-1 1 0,1-1 0,-1 0 0,1 1 0,-1-1 0,1 0 0,0 1 0,-1-1 0,1 1 0,0-1 0,0 1 0,-1-1 0,1 1 0,0 0 0,0-1 0,0 1 0,0 0 0,-1 0 0,1-1 0,0 1 0,0 0 0,0 0 0,0 0 0,0 0 0,0 0 0,-1 0 0,1 0 0,0 1 0,1-1 0,86 5-1041,-22 0-4005,-21-5-2792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49.989"/>
    </inkml:context>
    <inkml:brush xml:id="br0">
      <inkml:brushProperty name="width" value="0.025" units="cm"/>
      <inkml:brushProperty name="height" value="0.025" units="cm"/>
    </inkml:brush>
  </inkml:definitions>
  <inkml:trace contextRef="#ctx0" brushRef="#br0">14 0 9769,'0'0'3513,"-3"10"-1693,1 0-1473,0 0-1,-1 1-1,2 0 1,-1 21 0,2-32-348,0 0 0,0 1 0,0-1-1,1 0 1,-1 0 0,0 1 0,0-1 0,1 0 0,-1 0 0,0 0-1,1 1 1,-1-1 0,0 0 0,1 0 0,-1 0 0,0 0 0,1 0-1,-1 0 1,0 0 0,1 1 0,-1-1 0,0 0 0,1 0 0,-1 0 0,0 0-1,1-1 1,-1 1 0,0 0 0,1 0 0,-1 0 0,0 0 0,1 0-1,-1 0 1,0 0 0,1-1 0,-1 1 0,0 0 0,1 0 0,-1-1-1,0 1 1,0 0 0,0 0 0,1-1 0,-1 1 0,0 0 0,0 0 0,0-1-1,1 0 1,14-11 299,-9 2-145,18-29 160,-23 37-304,-1 1-1,1 0 0,0-1 1,0 1-1,0 0 1,0 0-1,1-1 0,-1 1 1,0 0-1,0 0 1,1 0-1,-1 0 0,0 1 1,1-1-1,-1 0 0,1 1 1,-1-1-1,1 1 1,0-1-1,1 0 0,0 3-14,-1 1 0,0-1 0,0 0 0,0 0 0,-1 1 0,1-1 0,0 1 0,-1-1 0,0 1-1,0 0 1,1 0 0,-2 0 0,1-1 0,1 7 0,1 1 17,0-1 81,1-1-1,0 1 1,0-1 0,10 16-1,10-6-994,-22-17 582,0 0 0,0-1 0,-1 1 0,1-1-1,0 0 1,0 0 0,0 0 0,0 0 0,0 0 0,0 0 0,0 0-1,-1 0 1,1-1 0,0 1 0,2-2 0,8-5-8769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0.890"/>
    </inkml:context>
    <inkml:brush xml:id="br0">
      <inkml:brushProperty name="width" value="0.025" units="cm"/>
      <inkml:brushProperty name="height" value="0.025" units="cm"/>
    </inkml:brush>
  </inkml:definitions>
  <inkml:trace contextRef="#ctx0" brushRef="#br0">7 0 11883,'0'0'5435,"0"9"-5158,-3 2-218,2-7-42,1 0 1,-1 0-1,0 0 0,1 0 0,0 0 0,0 1 0,0-1 1,1 5-1,0-9 0,-1 1-1,0-1 1,1 1 0,-1-1 0,1 1 0,-1-1-1,1 1 1,-1-1 0,1 0 0,0 1-1,-1-1 1,1 0 0,-1 1 0,1-1 0,0 0-1,-1 0 1,1 0 0,0 0 0,-1 1-1,1-1 1,0 0 0,-1 0 0,1 0-1,0 0 1,-1 0 0,1-1 0,0 1 0,-1 0-1,1 0 1,-1 0 0,1-1 0,0 1-1,-1 0 1,1 0 0,-1-1 0,1 1 0,0-1-1,24-12 879,-13 0-549,-10 10-314,0 1 0,0-1 0,0 1 0,1-1 1,-1 1-1,1 0 0,0-1 0,5-2 0,-7 41-1420,-2-27 1331,2-1 0,-1 0 0,1 1 0,0-1 0,4 10 0,-5-15-198,1-1-1,0 1 1,0-1 0,1 0 0,-1 0 0,0 1 0,1-1 0,-1 0 0,1 0 0,0 0 0,0-1 0,-1 1 0,4 2 0,9 3-3498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1.829"/>
    </inkml:context>
    <inkml:brush xml:id="br0">
      <inkml:brushProperty name="width" value="0.025" units="cm"/>
      <inkml:brushProperty name="height" value="0.025" units="cm"/>
    </inkml:brush>
  </inkml:definitions>
  <inkml:trace contextRef="#ctx0" brushRef="#br0">42 0 9993,'0'0'5056,"-8"4"-2136,-26 14-982,34-18-1893,1 0 1,-1 0-1,0 0 1,0 0-1,1 0 1,-1 0-1,0 0 1,0 0-1,1 0 0,-1 1 1,0-1-1,0 0 1,0 0-1,1 0 1,-1 0-1,0 1 1,0-1-1,0 0 1,0 0-1,1 0 0,-1 1 1,0-1-1,0 0 1,0 0-1,0 0 1,0 1-1,0-1 1,0 0-1,0 0 1,0 1-1,0-1 1,0 0-1,1 0 0,-2 1 1,1-1-1,0 0 1,0 0-1,0 1 1,0-1-1,0 0 1,0 0-1,0 1 1,0-1-1,0 0 1,0 0-1,0 0 0,0 1 1,-1-1-1,1 0 1,0 0-1,0 0 1,0 1-1,0-1 1,-1 0-1,1 0 1,0 0-1,0 0 0,0 0 1,-1 1-1,1-1 1,0 0-1,19 2 275,-19-2-271,132 13 795,-40-3-2703,-1-7-4664,-61-7 2850,-5-9-1420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6:52.238"/>
    </inkml:context>
    <inkml:brush xml:id="br0">
      <inkml:brushProperty name="width" value="0.025" units="cm"/>
      <inkml:brushProperty name="height" value="0.025" units="cm"/>
    </inkml:brush>
  </inkml:definitions>
  <inkml:trace contextRef="#ctx0" brushRef="#br0">0 41 7335,'0'0'7314,"9"-8"-6594,-5 5-676,-1 0-5,1 1 1,-1-1-1,1 0 1,-1 1 0,1-1-1,0 1 1,0 0-1,0 1 1,0-1-1,0 0 1,0 1-1,0 0 1,0 0 0,1 1-1,-1-1 1,0 1-1,1 0 1,-1 0-1,1 0 1,-1 0-1,0 1 1,1 0 0,5 2-1,-3-1-47,-1 1-1,0 0 1,0 0-1,-1 0 1,1 1-1,-1 0 1,1 0-1,-1 1 1,-1-1 0,7 8-1,-9-9 29,-1 0 0,1-1 0,-1 1-1,0 0 1,0 0 0,0 0 0,0 0 0,-1 0 0,1 0 0,-1 0-1,0 0 1,0 0 0,0 0 0,0 0 0,0 0 0,-1 0 0,1 0-1,-1 0 1,0-1 0,0 1 0,0 0 0,0 0 0,0 0 0,-1-1 0,1 1-1,-3 2 1,-13 20 961,-1-1 0,-21 22 0,16-20-529,-24 37 0,41-54-1035,0 1 1,1 0-1,0 0 1,-4 16-1,8-21-3783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7.202"/>
    </inkml:context>
    <inkml:brush xml:id="br0">
      <inkml:brushProperty name="width" value="0.025" units="cm"/>
      <inkml:brushProperty name="height" value="0.025" units="cm"/>
    </inkml:brush>
  </inkml:definitions>
  <inkml:trace contextRef="#ctx0" brushRef="#br0">0 163 1954,'0'0'6240,"3"-12"-3229,13-53 401,6-13 4099,-18 71-6742,-1 10 38,0 16 88,-5 8-1016,-1-1 0,-1 1 0,-8 29 1,6-30-132,1 1 1,1 0-1,-1 30 1,5-56 151,-1 0 1,1-1 0,0 1-1,0 0 1,0 0-1,0 0 1,0 0-1,0 0 1,1 0 0,-1 0-1,0-1 1,0 1-1,1 0 1,-1 0 0,0 0-1,1 0 1,-1-1-1,1 1 1,-1 0-1,1 0 1,-1-1 0,1 1-1,0-1 1,-1 1-1,1 0 1,0-1-1,0 1 1,-1-1 0,1 1-1,1-1 1,0 1-13,0-1 1,0 0-1,-1 0 1,1-1-1,0 1 0,0 0 1,0-1-1,0 1 1,0-1-1,-1 1 1,1-1-1,0 0 1,2-1-1,5-4-101,0 0 1,0 0-1,-1-1 1,11-10-1,-4 1 427,-1-1-1,0 0 1,-1-1-1,-1 0 1,-1-1-1,-1-1 1,-1 0-1,0 0 1,-1-1-1,8-38 1,-20 80-261,-1 0 0,-12 33 0,11-37 273,0-1 0,1 1 1,1 0-1,1 0 1,-2 27-1,5-43-229,0-1 1,0 1-1,0-1 0,0 1 0,0-1 1,0 1-1,0-1 0,0 1 0,0-1 1,0 1-1,1-1 0,-1 1 0,0-1 1,0 1-1,1-1 0,-1 1 0,0-1 1,1 1-1,-1-1 0,0 1 0,1-1 1,-1 0-1,1 1 0,-1-1 0,1 0 1,-1 1-1,1-1 0,-1 0 0,1 0 1,-1 0-1,1 1 0,0-1 0,21-1-3872,-10-2-2206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8.333"/>
    </inkml:context>
    <inkml:brush xml:id="br0">
      <inkml:brushProperty name="width" value="0.025" units="cm"/>
      <inkml:brushProperty name="height" value="0.025" units="cm"/>
    </inkml:brush>
  </inkml:definitions>
  <inkml:trace contextRef="#ctx0" brushRef="#br0">69 244 3075,'0'0'3032,"1"-9"-955,-1 8-1925,5-42 1833,4 7 5935,-10 47-7717,0 0-1,0 0 1,-1-1-1,-1 1 0,0-1 1,0 1-1,-1-1 1,-7 13-1,0 4 149,-24 95 920,29-100-1159,6-21-106,-1 1 0,1-1 0,-1 1 0,1-1 0,0 1 0,-1 0 0,1-1 0,0 1 0,0 0 0,0-1 0,0 1 0,1 0 0,-1-1 0,1 3 0,-1-4 3,1 1 1,-1-1-1,1 0 0,-1 0 1,1 0-1,-1 0 0,0 0 1,1 0-1,-1 0 0,1 0 1,-1 0-1,1 0 0,-1 0 1,1 0-1,-1-1 0,1 1 1,-1 0-1,0 0 1,1 0-1,-1-1 0,1 1 1,-1 0-1,0 0 0,1-1 1,-1 1-1,0 0 0,1-1 1,-1 1-1,0 0 0,1-2 1,31-39 624,-7-5-321,-2 0 0,-2-1 0,-3-1 1,-1-1-1,11-56 0,-28 103-345,0 5 7,0 0 0,-1-1 0,1 1 0,-1 0 0,0 0 0,0-1 0,0 1 0,0-1 0,-2 4 0,0 3 8,0-2 15,-1 4 1,0 0-1,1 0 0,0 0 1,1 1-1,0-1 1,1 1-1,0 0 1,2 20-1,-1-31 6,1 0 0,-1 0-1,0 0 1,1-1 0,0 1-1,-1 0 1,1 0 0,0 0 0,-1 0-1,1-1 1,0 1 0,0 0 0,-1-1-1,1 1 1,0-1 0,0 1-1,0-1 1,0 1 0,0-1 0,0 1-1,0-1 1,0 0 0,0 0 0,0 1-1,0-1 1,0 0 0,0 0-1,0 0 1,0 0 0,0 0 0,1-1-1,-1 1 1,1 0 0,38-13 291,-30 6-178,0 0 0,0-1 0,-1 0 0,0-1 0,0 0 1,-1-1-1,0 1 0,-1-2 0,11-17 0,-8 9-110,-1 0 0,0-1 0,-1-1 0,8-36 0,-22 78-619,-1 0 0,-11 23 0,10-28 636,1 0 1,0 1-1,1 0 0,1 0 1,1 0-1,-3 29 1,6-43-24,1-1 0,0 1 0,0-1 0,0 1 1,1 0-1,-1-1 0,0 1 0,1-1 0,0 1 1,-1-1-1,1 0 0,0 1 0,0-1 0,1 0 1,-1 1-1,0-1 0,1 0 0,-1 0 0,1 0 1,0 0-1,3 3 0,-2-4 0,-1 0 0,1 0-1,0 0 1,0-1 0,-1 1 0,1-1-1,0 1 1,0-1 0,0 0 0,0 0 0,0 0-1,-1 0 1,1-1 0,0 1 0,0-1 0,0 0-1,-1 0 1,1 0 0,0 0 0,4-3-1,3-1-74,0 0-1,-1-2 0,0 1 0,0-1 1,-1 0-1,0-1 0,0 0 1,8-10-1,-24 65-2295,-9-4 2453,11-33 80,1 1 0,1 0 0,0 0 0,0 0 0,1 1 0,0-1 0,1 1 0,1 0 0,-1 22 0,3-32-382,0-1 0,0 1 0,0-1 0,1 0 0,-1 1 0,0-1 0,1 0 0,-1 0 0,1 0 0,0 0 0,-1 0 0,1 0 0,3 1 0,12 4-8796,-11-5 1568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151"/>
    </inkml:context>
    <inkml:brush xml:id="br0">
      <inkml:brushProperty name="width" value="0.025" units="cm"/>
      <inkml:brushProperty name="height" value="0.025" units="cm"/>
    </inkml:brush>
  </inkml:definitions>
  <inkml:trace contextRef="#ctx0" brushRef="#br0">402 1 13997,'-2'14'24,"0"0"-1,0 0 0,-1 0 0,-1 0 1,-1-1-1,0 0 0,-9 17 1,0 6-152,-62 165-17,10 4 0,8 2 0,10 3 0,-22 222-1,37 122-2977,35-523 454,8-15-2371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8.682"/>
    </inkml:context>
    <inkml:brush xml:id="br0">
      <inkml:brushProperty name="width" value="0.025" units="cm"/>
      <inkml:brushProperty name="height" value="0.025" units="cm"/>
    </inkml:brush>
  </inkml:definitions>
  <inkml:trace contextRef="#ctx0" brushRef="#br0">36 1 10025,'0'0'9898,"-35"50"-9866,40-48-609,1-2-1088,5 0-2019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29.028"/>
    </inkml:context>
    <inkml:brush xml:id="br0">
      <inkml:brushProperty name="width" value="0.025" units="cm"/>
      <inkml:brushProperty name="height" value="0.025" units="cm"/>
    </inkml:brush>
  </inkml:definitions>
  <inkml:trace contextRef="#ctx0" brushRef="#br0">255 8 10922,'0'0'13154,"-7"-3"-13026,3 2-133,0 0-1,1 0 1,-1 1-1,0-1 1,0 1-1,1 0 1,-1 0 0,0 0-1,0 0 1,1 1-1,-1 0 1,0-1-1,1 1 1,-8 3-1,-57 34-147,54-29 129,7-6 4,1 0 0,0 1 0,0-1 0,1 1 0,-1 0 0,1 1 0,0-1 0,0 1 0,0 0 0,1 1 0,0-1 0,0 1 0,-4 7 0,8-12-14,-1-1 0,1 1 0,0 0 0,1 0-1,-1 0 1,0-1 0,0 1 0,0 0 0,0 0 0,0-1 0,1 1-1,-1 0 1,0 0 0,1-1 0,-1 1 0,1 0 0,-1-1 0,1 1 0,-1 0-1,1-1 1,-1 1 0,1-1 0,-1 1 0,1-1 0,0 1 0,-1-1-1,1 0 1,0 1 0,-1-1 0,1 0 0,0 1 0,0-1 0,-1 0 0,1 0-1,1 0 1,32 7-436,-28-7 359,136 6-444,-142-6 565,1 0 1,0 0-1,0 0 0,0 1 1,0-1-1,0 0 0,0 0 0,0 0 1,-1 1-1,1-1 0,0 0 1,0 1-1,0-1 0,-1 1 0,1-1 1,0 1-1,0-1 0,-1 1 1,1-1-1,1 2 0,-9 10 847,-29 6 264,13-12-853,-1-1 0,0-2-1,-37 2 1,-6 0-2268,88-1-17810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0.254"/>
    </inkml:context>
    <inkml:brush xml:id="br0">
      <inkml:brushProperty name="width" value="0.025" units="cm"/>
      <inkml:brushProperty name="height" value="0.025" units="cm"/>
    </inkml:brush>
  </inkml:definitions>
  <inkml:trace contextRef="#ctx0" brushRef="#br0">161 200 11787,'0'0'6353,"-1"-8"-4111,0 4-2121,1 0 1,-1 1-1,0-1 0,0 1 1,0-1-1,-1 1 0,1-1 1,-3-3-1,3 6-113,0 0 0,0 0 0,0 0-1,0 0 1,0 0 0,0 0 0,0 0 0,-1 0 0,1 1 0,0-1-1,-1 0 1,1 1 0,0-1 0,-1 1 0,1-1 0,0 1-1,-1 0 1,1 0 0,-1-1 0,1 1 0,-1 0 0,1 0-1,0 0 1,-1 1 0,1-1 0,-1 0 0,1 1 0,0-1 0,-1 0-1,1 1 1,-1 0 0,1-1 0,0 1 0,-2 1 0,-3 2-93,0 0 1,-1 1-1,1 0 1,1 0-1,-1 1 1,1-1 0,0 1-1,0 1 1,1-1-1,0 0 1,-5 11-1,4-8 107,0 2-1,0-1 0,1 0 0,1 1 0,0 0 1,0 0-1,-1 14 0,4-24-18,0 0-1,0-1 1,0 1-1,0 0 0,0-1 1,0 1-1,0 0 1,0 0-1,0-1 1,0 1-1,0 0 1,1-1-1,-1 1 1,0 0-1,1-1 1,-1 1-1,0 0 1,1-1-1,-1 1 0,1-1 1,-1 1-1,1-1 1,-1 1-1,1-1 1,-1 1-1,1-1 1,0 1-1,-1-1 1,1 0-1,0 1 1,-1-1-1,2 0 1,29-2 83,-22-1-59,0 0 1,0-1-1,0 0 0,13-8 0,1-5-2,0-1-1,-1-1 0,0-1 0,-2 0 1,0-2-1,-2 0 0,0-2 1,-2 0-1,0 0 0,13-31 0,-28 53-61,0 0-1,0 0 1,0 0 0,-1 0-1,1 0 1,-1 0-1,1 0 1,-1 0-1,1-1 1,-1 1 0,0 0-1,0 0 1,0 0-1,-1 0 1,1 0-1,0 0 1,-1-3-1,0 4-5,0 1-1,1-1 1,-1 0-1,0 1 1,1-1-1,-1 1 1,0-1-1,0 1 1,1-1-1,-1 1 1,0 0-1,0-1 1,0 1-1,0 0 1,0-1-1,1 1 1,-1 0-1,0 0 1,0 0-1,0 0 1,0 0-1,0 0 1,0 0-1,0 0 1,0 0-1,-1 1 1,-4 1-42,-1 0 1,1 0 0,-1 1 0,1-1 0,0 2 0,0-1 0,1 0 0,-10 8 0,-2 5 214,0 0 0,-18 25 0,29-35-4,1 1 0,1 0 0,-1 0 0,1 0 0,0 1 0,1-1 0,0 1 0,0 0 0,-3 14 0,6-21-122,0 0 1,0 1-1,0-1 1,0 0-1,0 1 1,0-1-1,0 0 1,1 0-1,-1 0 1,0 1-1,1-1 1,-1 0-1,1 0 1,-1 0-1,1 0 1,0 1-1,-1-1 1,1 0-1,0 0 1,0-1-1,0 1 0,0 0 1,-1 0-1,1 0 1,1 0-1,-1-1 1,1 2-1,2-1-16,0 1 0,1 0 0,-1-1-1,1 0 1,-1 0 0,1 0 0,8 0-1,6-1-556,-1 0-1,36-7 0,-52 7 524,36-3-2588,-37 4 2605,0-1-1,0 1 1,0-1-1,0 0 1,0 1 0,0-1-1,0 1 1,0 0-1,-1-1 1,1 1-1,0 0 1,0-1-1,-1 1 1,1 0 0,0 0-1,-1 0 1,1 0-1,-1 0 1,1 0-1,-1-1 1,0 1 0,1 0-1,-1 0 1,0 0-1,0 0 1,1 0-1,-1 0 1,0 1-1,0-1 1,0 0 0,0 0-1,-1 1 1,1 0 104,0-1 1,0 1-1,0-1 1,0 1 0,0 0-1,0-1 1,1 1-1,-1-1 1,1 1-1,-1-1 1,1 1 0,-1-1-1,1 1 1,0-1-1,0 1 1,0-1-1,-1 0 1,1 1 0,1-1-1,-1 0 1,0 0-1,0 0 1,0 0-1,1 0 1,1 2 0,0-3 97,1 1 0,-1 0 0,0 0 0,0-1 0,0 0 0,0 1 0,0-1 0,1-1 0,-1 1 0,0 0 1,0-1-1,4 0 0,8-4 264,0 0 0,0-1 0,0 0 0,13-9 0,-1-2-338,-22 13-219,1 0-1,-1 0 1,1 0 0,0 1 0,0 0 0,1 0 0,-1 1 0,1 0 0,-1 0 0,11-2 0,-17 4 84,1 1 0,-1-1 1,1 0-1,-1 1 0,1-1 0,-1 1 1,1-1-1,-1 1 0,1-1 0,-1 1 0,0-1 1,1 1-1,-1-1 0,0 1 0,1-1 1,-1 1-1,0 0 0,0-1 0,0 1 0,1 0 1,-1-1-1,0 1 0,0-1 0,0 1 1,0 0-1,0-1 0,0 1 0,0 0 0,-1-1 1,1 1-1,0 0 0,0-1 0,0 1 1,-1-1-1,1 1 0,0-1 0,-1 2 1,-11 34 516,9-28-409,2-6-20,1 0-1,-1 0 1,0 0 0,1 0 0,0 0-1,-1 0 1,1 1 0,0-1 0,0 0-1,0 0 1,0 0 0,1 0 0,-1 0-1,1 1 1,-1-1 0,2 3 0,-1-4-25,-1 0 1,1 0 0,0-1 0,0 1 0,0 0-1,0 0 1,0-1 0,0 1 0,0-1 0,0 1 0,0-1-1,0 1 1,0-1 0,0 1 0,0-1 0,1 0-1,-1 0 1,0 0 0,0 0 0,0 0 0,0 0 0,2 0-1,9-2 24,0 0-1,0-1 1,0-1-1,21-9 0,6 0-791,-38 13 668,0 0-1,-1 0 0,1-1 1,0 1-1,-1 0 0,1 1 1,0-1-1,-1 0 1,1 0-1,0 0 0,-1 0 1,1 0-1,0 1 1,-1-1-1,1 0 0,-1 0 1,1 1-1,0-1 0,-1 1 1,1-1-1,-1 0 1,1 1-1,-1-1 0,1 1 1,-1-1-1,0 1 0,1-1 1,-1 1-1,0 0 1,1-1-1,-1 1 0,0-1 1,1 1-1,-1 0 1,2 33 106,-4-23 392,0 1 0,0-1 0,-8 21 0,-55 113 4080,65-143-4548,-1-1 0,1 0 0,-1 1 0,1-1 0,-1 0 0,0 0 0,1 1 0,-1-1 0,0 0 0,0 0-1,0 0 1,0 0 0,0 0 0,0 0 0,0 0 0,0 0 0,-1-1 0,1 1 0,0 0 0,0-1 0,-1 1 0,1-1 0,0 1-1,-1-1 1,1 1 0,-1-1 0,1 0 0,0 0 0,-1 0 0,1 0 0,-1 0 0,1 0 0,0 0 0,-1 0 0,1-1 0,-1 1-1,-2-1 1,2-1-154,0 1 1,1-1-1,-1 1 0,0-1 0,1 0 0,-1 0 0,0 0 0,1 1 0,0-1 1,0-1-1,-1 1 0,1 0 0,0 0 0,1 0 0,-1-1 0,0 1 0,1 0 0,-1-1 1,1 1-1,0 0 0,0-4 0,0-1-37,1 0 1,1 0-1,-1 1 1,1-1-1,0 1 1,1-1-1,0 1 0,0 0 1,0 0-1,0 0 1,1 0-1,0 1 1,7-8-1,10-10 457,39-34 1,-41 40 79,-3 3 36,16-16-162,1 2 0,37-24 0,-95 85 832,16-19-779,7-10-207,-4 3 258,0 0 1,1 1 0,0-1 0,0 1 0,1 0 0,0 0 0,0 1 0,1-1 0,0 1 0,1 0 0,-3 16 0,5-24-274,1 0 1,-1 0-1,1-1 1,-1 1-1,1 0 1,0 0-1,-1 0 0,1-1 1,0 1-1,-1 0 1,1-1-1,0 1 1,0 0-1,0-1 1,-1 1-1,1-1 1,0 0-1,0 1 0,0-1 1,0 0-1,0 1 1,0-1-1,0 0 1,0 0-1,0 0 1,0 0-1,0 0 1,0 0-1,0 0 0,1 0 1,42-1 123,-36 0-136,77-10-621,-67 7 350,0 1 0,0 0 0,0 2 0,1 0 0,-1 1 0,0 1 0,19 3 0,-35-4 362,3 1 351,1 0-1,-1 1 0,1-1 1,-1 1-1,0 0 1,1 0-1,5 4 1,-9-4-552,0 0 1,0 1-1,0-1 1,0 1 0,0-1-1,-1 1 1,1-1 0,-1 1-1,1 0 1,-1 0 0,0 0-1,0 0 1,-1 0 0,1 0-1,0 4 1,-1-4-607,1 2-218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0.650"/>
    </inkml:context>
    <inkml:brush xml:id="br0">
      <inkml:brushProperty name="width" value="0.025" units="cm"/>
      <inkml:brushProperty name="height" value="0.025" units="cm"/>
    </inkml:brush>
  </inkml:definitions>
  <inkml:trace contextRef="#ctx0" brushRef="#br0">31 0 14318,'-2'2'8039,"-4"14"-7366,0 7-449,-3 3-96,3 2-64,6 1-32,-1-3 32,1 1-160,0-7-512,0-4-962,0-5-1088</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1.096"/>
    </inkml:context>
    <inkml:brush xml:id="br0">
      <inkml:brushProperty name="width" value="0.025" units="cm"/>
      <inkml:brushProperty name="height" value="0.025" units="cm"/>
    </inkml:brush>
  </inkml:definitions>
  <inkml:trace contextRef="#ctx0" brushRef="#br0">0 0 16207,'0'0'4319,"10"8"-7196,33 24 613,-40-31 1893,1 1-1,-1 0 0,1-1 0,0 0 1,0 1-1,0-2 0,0 1 1,0 0-1,0-1 0,6 0 0,15 5 430,-24-5 10,0 1 0,0-1-1,0 1 1,-1 0 0,1 0 0,0-1-1,-1 1 1,1 0 0,-1 0-1,1 0 1,-1-1 0,1 1-1,-1 0 1,0 0 0,1 0 0,-1 0-1,0 0 1,0 0 0,1 0-1,-1 0 1,0 0 0,0 0 0,0 0-1,-1 1 1,-8 100 6322,10-100-6401,-1 1 0,1 0 0,0-1 0,0 1 0,0 0 0,0-1 0,1 1 0,-1-1 0,1 0 0,0 0 0,-1 1 0,1-1 0,0 0 0,0 0 0,0-1 0,0 1 0,1 0 0,2 1 0,-3-2 23,0 0 1,0 1-1,0-1 1,0 1-1,0-1 0,0 1 1,0 0-1,-1 0 1,1 0-1,-1 0 1,1 0-1,-1 0 0,0 0 1,1 0-1,-1 1 1,0-1-1,-1 0 1,1 1-1,0-1 0,-1 1 1,1-1-1,-1 1 1,0-1-1,0 6 0,-2-7 148,0 0-1,0 0 0,-1 0 0,1 0 0,0 0 0,-1 0 1,1 0-1,-1-1 0,1 1 0,-1-1 0,1 0 0,-1 0 0,1 0 1,-1 0-1,1 0 0,-4-1 0,2 1 2,-2 0-421,-4 0 806,0 0 0,0-1-1,-20-3 1,5-9-1873,24 12 922,0 0 0,0 0 0,1-1 0,-1 1 0,0 0 0,0 0 0,1-1 0,-1 1 0,0 0 0,1-1 0,-1 1 0,1-1 0,0 1 0,0-1 0,-1 1 0,1 0 0,0-3 0,0 0-4288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1.942"/>
    </inkml:context>
    <inkml:brush xml:id="br0">
      <inkml:brushProperty name="width" value="0.025" units="cm"/>
      <inkml:brushProperty name="height" value="0.025" units="cm"/>
    </inkml:brush>
  </inkml:definitions>
  <inkml:trace contextRef="#ctx0" brushRef="#br0">156 53 6662,'0'0'10560,"3"-8"-7768,1 0-2062,-2 5-455,0 1 0,-1-1-1,0 1 1,0-1-1,0 0 1,0 0-1,0 1 1,0-1-1,-1 0 1,1 0-1,-1-4 1,-35 12 451,5 5-698,1 1 1,-28 16-1,57-27-31,0 0 0,0 0 0,0 0 0,0 0-1,-1 0 1,1 0 0,0 0 0,0 0 0,0 0-1,0 1 1,0-1 0,-1 0 0,1 0 0,0 0 0,0 0-1,0 0 1,0 0 0,0 0 0,0 1 0,0-1 0,0 0-1,0 0 1,0 0 0,-1 0 0,1 1 0,0-1 0,0 0-1,0 0 1,0 0 0,0 0 0,0 1 0,0-1 0,0 0-1,0 0 1,0 0 0,0 0 0,0 0 0,0 1 0,1-1-1,-1 0 1,0 0 0,0 0 0,0 0 0,0 0 0,0 1-1,0-1 1,0 0 0,0 0 0,1 0 0,10 7-64,25 4 31,-29-9-2,-3-1 29,0 0-1,0 1 1,0 0-1,0-1 1,-1 1-1,1 0 1,0 1-1,-1-1 1,0 1-1,0-1 1,0 1-1,0 0 1,0 0-1,0 1 1,-1-1-1,1 0 1,-1 1-1,0 0 1,0-1-1,0 1 1,-1 0-1,1 0 1,-1 0-1,0 0 1,0 0-1,-1 0 1,1 0-1,-1 1 1,0-1-1,0 0 1,0 0-1,0 0 1,-1 1-1,0-1 1,0 0-1,0 0 1,0 0-1,-1 0 1,1-1-1,-5 7 1,2-2 155,0 0 0,-1-1 0,0 0 0,0 0 1,-10 11-1,12-16-6,1 1-1,0-1 1,-1 0-1,0 0 1,0 0-1,1 0 1,-1 0 0,0-1-1,0 1 1,0-1-1,-1 0 1,1 0 0,0 0-1,0 0 1,-1-1-1,1 1 1,-6-1-1,8-1-122,-1 0 1,0 1-1,1-2 0,-1 1 0,1 0 0,0 0 0,-1 0 0,1-1 0,0 1 0,-1 0 0,1-1 0,0 0 0,0 1 1,0-1-1,1 1 0,-1-1 0,0 0 0,1 0 0,-1 1 0,0-4 0,-10-41-2564,11 44 2469,-2-27-3565,2 27 3206,0 1-1,0-1 1,0 0 0,0 1 0,0-1 0,1 1 0,-1-1 0,0 1 0,1-1 0,0 1 0,-1-1 0,1 1 0,0-1 0,-1 1 0,1 0-1,0 0 1,0-1 0,0 1 0,0 0 0,1 0 0,-1 0 0,0 0 0,2-1 0,12-5-7672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2.331"/>
    </inkml:context>
    <inkml:brush xml:id="br0">
      <inkml:brushProperty name="width" value="0.025" units="cm"/>
      <inkml:brushProperty name="height" value="0.025" units="cm"/>
    </inkml:brush>
  </inkml:definitions>
  <inkml:trace contextRef="#ctx0" brushRef="#br0">0 0 10826,'0'0'12327,"3"10"-12130,9 106 582,-11-115-765,-1 0-1,1 0 0,-1 0 1,1-1-1,0 1 0,-1 0 1,1-1-1,0 1 0,-1-1 0,1 1 1,0 0-1,0-1 0,-1 0 1,1 1-1,0-1 0,0 1 0,0-1 1,0 0-1,0 0 0,0 0 1,0 1-1,-1-1 0,1 0 1,0 0-1,0 0 0,0 0 0,0 0 1,0-1-1,0 1 0,1 0 1,32-7 257,15-20-85,-44 23-188,0 0-1,1 0 1,-1 1 0,1-1-1,0 2 1,0-1 0,0 0-1,0 1 1,1 1-1,10-3 1,-16 36-148,-1-21 154,-1-5 32,1-1 1,0 1 0,0-1 0,1 1-1,0-1 1,2 9 0,-3-13 12,1 0 0,-1 0 0,1 0 0,-1 0 0,1-1 0,0 1 0,-1 0 0,1 0 0,0 0 0,0-1 0,-1 1 0,1 0 0,0-1 0,0 1 0,0-1 0,0 1 0,0-1 0,0 1 0,0-1 0,0 0 0,0 1 0,0-1 0,0 0 0,0 0 0,0 0 0,0 0-1,0 0 1,0 0 0,0 0 0,1 0 0,-1 0 0,0-1 0,0 1 0,0 0 0,0-1 0,0 1 0,0 0 0,0-1 0,0 0 0,1 0 0,4-2-89,1-1-1,-1 0 1,1 0-1,-1 0 1,0-1-1,-1 0 1,1 0-1,-1 0 1,0-1-1,8-11 1,2-12-4079,-10-1-4449,-5 11 470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2.722"/>
    </inkml:context>
    <inkml:brush xml:id="br0">
      <inkml:brushProperty name="width" value="0.025" units="cm"/>
      <inkml:brushProperty name="height" value="0.025" units="cm"/>
    </inkml:brush>
  </inkml:definitions>
  <inkml:trace contextRef="#ctx0" brushRef="#br0">0 0 13869,'0'0'6694,"37"59"-8295,-16-48-3140,-2 0-4932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086"/>
    </inkml:context>
    <inkml:brush xml:id="br0">
      <inkml:brushProperty name="width" value="0.025" units="cm"/>
      <inkml:brushProperty name="height" value="0.025" units="cm"/>
    </inkml:brush>
  </inkml:definitions>
  <inkml:trace contextRef="#ctx0" brushRef="#br0">132 153 13421,'0'0'1954,"-11"7"613,7-5-2421,-12 7 772,1 1 1,0 0-1,-16 16 0,27-24-834,1 0 0,0 1 0,0 0-1,1 0 1,-1 0 0,1 0 0,-1 0 0,1 0 0,0 1 0,0-1-1,0 1 1,1 0 0,-1-1 0,1 1 0,0 0 0,0 0-1,0 0 1,1 0 0,-1 0 0,1 0 0,0 0 0,0 0 0,0 0-1,1 4 1,0-7-82,0-1 1,-1 1-1,1-1 0,0 1 0,-1 0 0,1-1 0,0 1 0,-1-1 0,1 0 1,0 1-1,0-1 0,0 0 0,-1 1 0,1-1 0,0 0 0,0 0 1,0 0-1,0 0 0,0 0 0,-1 0 0,1 0 0,0 0 0,1 0 0,24-3 91,-17 1-64,-1-1 0,1 0 0,-1 0 0,0-1 0,0 0 0,-1-1 0,1 1 0,-1-1 0,11-10 0,58-61-20,-68 67-14,-1 2-10,57-68-59,-57 67 110,-2 0 0,1-1 0,-1 0-1,-1 0 1,1 0 0,-1 0 0,4-16 0,-8 24-37,0 1 0,0 0 0,0 0 0,0-1 0,0 1 0,0 0 0,0-1 0,0 1 0,0 0 0,0-1 1,0 1-1,0 0 0,0-1 0,0 1 0,0 0 0,0-1 0,-1 1 0,1 0 0,0-1 0,0 1 0,0 0 1,0 0-1,-1-1 0,1 1 0,0 0 0,0 0 0,-1 0 0,1-1 0,0 1 0,0 0 0,-1 0 1,1 0-1,0-1 0,-1 1 0,1 0 0,0 0 0,0 0 0,-1 0 0,1 0 0,0 0 0,-1 0 0,1 0 1,0 0-1,-1 0 0,1 0 0,0 0 0,-1 0 0,1 0 0,0 0 0,-1 0 0,1 0 0,0 0 0,-1 0 1,1 1-1,0-1 0,-1 0 0,-18 9-129,11-3 114,1 0 1,0 0-1,0 1 1,0 0-1,1 1 0,1-1 1,-1 1-1,1 1 1,0-1-1,-6 16 0,5-10 33,1 0-1,1 0 0,0 0 0,1 0 0,0 1 0,-1 21 0,4-33-18,0 1-1,0 0 1,0-1 0,1 1-1,-1-1 1,1 1-1,0-1 1,0 1-1,0-1 1,0 1 0,1-1-1,-1 0 1,1 0-1,0 0 1,0 0-1,0 0 1,0 0-1,1 0 1,-1-1 0,1 1-1,-1-1 1,1 0-1,4 3 1,35 11-2295,7-11-4583,-5-5-5478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417"/>
    </inkml:context>
    <inkml:brush xml:id="br0">
      <inkml:brushProperty name="width" value="0.025" units="cm"/>
      <inkml:brushProperty name="height" value="0.025" units="cm"/>
    </inkml:brush>
  </inkml:definitions>
  <inkml:trace contextRef="#ctx0" brushRef="#br0">8 0 9705,'0'0'14771,"2"10"-14237,9 110 86,-11-119-615,0 1 0,1 0 1,-1 0-1,1-1 1,0 1-1,0 0 1,-1-1-1,1 1 1,0-1-1,0 1 1,1-1-1,-1 0 0,0 1 1,0-1-1,1 0 1,-1 0-1,1 0 1,-1 0-1,1 0 1,-1 0-1,1 0 0,-1-1 1,1 1-1,0 0 1,-1-1-1,1 1 1,0-1-1,0 0 1,2 1-1,9 0-10,0-1-1,-1 0 1,20-2 0,18 1-1205,-49 1 1172,0 0 0,0 1 0,0-1-1,0 1 1,0-1 0,0 1 0,0 0 0,-1-1 0,1 1 0,0 0 0,0 0 0,0-1-1,-1 1 1,1 0 0,-1 0 0,1 0 0,0 0 0,-1 0 0,0 0 0,1 0 0,-1 0 0,1 0-1,-1 0 1,0 0 0,0 0 0,0 0 0,0 0 0,0 0 0,0 0 0,0 0 0,0 1-1,0-1 1,0 0 0,0 0 0,-1 0 0,1 0 0,-1 1 0,0 2 72,0 0-1,0 0 1,0-1 0,-1 1 0,0-1-1,1 1 1,-1-1 0,0 0 0,-5 6 0,-2-1 292,-1 0 1,1 0 0,-2-1 0,1-1 0,-13 7 0,18-11-195,1 1 0,-1-1 1,0 0-1,0-1 0,0 1 0,-1-1 1,1 0-1,0 0 0,0-1 0,-1 0 1,1 0-1,0 0 0,-1 0 0,-7-2 1,12 1-197,0 1 1,0-1-1,0 1 1,0-1 0,0 0-1,0 1 1,0-1-1,0 0 1,1 0-1,-1 0 1,0 0 0,0 1-1,1-1 1,-1 0-1,1 0 1,-1 0 0,1-1-1,-1 1 1,1 0-1,-1 0 1,1 0 0,0 0-1,0 0 1,-1-2-1,1-31-4522,0 27 2819,2-15-4334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497"/>
    </inkml:context>
    <inkml:brush xml:id="br0">
      <inkml:brushProperty name="width" value="0.025" units="cm"/>
      <inkml:brushProperty name="height" value="0.025" units="cm"/>
    </inkml:brush>
  </inkml:definitions>
  <inkml:trace contextRef="#ctx0" brushRef="#br0">483 1 8456,'0'0'1249,"-25"103"-480,-21-12 320,-14 25-160,-6 20-96,-5 13 63,1 10-159,-1 4-192,-2 0-193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3.764"/>
    </inkml:context>
    <inkml:brush xml:id="br0">
      <inkml:brushProperty name="width" value="0.025" units="cm"/>
      <inkml:brushProperty name="height" value="0.025" units="cm"/>
    </inkml:brush>
  </inkml:definitions>
  <inkml:trace contextRef="#ctx0" brushRef="#br0">1 88 2370,'0'0'9743,"10"1"-4165,-3-1-4518,9 1 167,0-1 0,0 0 0,1-1 0,16-4 0,-30 5-1215,0 0 0,0-1 1,0 1-1,0-1 1,0 0-1,0 0 0,0 0 1,0-1-1,0 1 1,-1-1-1,1 1 0,0-1 1,-1 0-1,1 0 1,-1 0-1,0 0 0,0 0 1,0-1-1,0 1 1,0-1-1,0 1 0,-1-1 1,1 0-1,-1 0 1,0 1-1,1-1 1,-2 0-1,1 0 0,0 0 1,0 0-1,0-5 1,-1 7-8,-1 0 1,1 1-1,0-1 1,0 0-1,0 0 1,0 1-1,0-1 1,-1 0-1,1 1 0,0-1 1,0 1-1,-1-1 1,1 0-1,-1 1 1,1-1-1,0 1 1,-1-1-1,1 1 1,-1-1-1,1 1 1,-1-1-1,1 1 1,-1-1-1,0 1 1,1 0-1,-1 0 1,0-1-1,1 1 1,-1 0-1,0 0 1,0-1-1,-31 2 89,26 0-98,-1 1 1,0 0 0,1 0-1,-1 0 1,1 1 0,-11 6-1,12-4 9,-1 0-1,1 0 1,0 0-1,1 1 1,0 0-1,0 0 1,0 0-1,0 0 1,1 0 0,0 1-1,0 0 1,1-1-1,0 1 1,0 0-1,0 0 1,1 0-1,0 0 1,1 1-1,0 6 1,0-12-37,0 0 0,1-1 0,-1 1 0,1-1 0,-1 1 0,1-1 0,0 1 0,0-1 0,0 0 0,-1 1 0,1-1 0,0 0 0,1 0 0,-1 1 0,0-1 0,0 0 0,0 0 0,1 0 0,-1 0 0,1-1 0,-1 1 0,1 0 0,-1 0 0,1-1 0,1 1 0,44 6-4539,-13-7-1071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4.159"/>
    </inkml:context>
    <inkml:brush xml:id="br0">
      <inkml:brushProperty name="width" value="0.025" units="cm"/>
      <inkml:brushProperty name="height" value="0.025" units="cm"/>
    </inkml:brush>
  </inkml:definitions>
  <inkml:trace contextRef="#ctx0" brushRef="#br0">123 1 14221,'0'0'2595,"-12"4"325,6-2-2652,-55 23 2664,58-23-2849,0-1 1,1 1-1,-1-1 1,1 1 0,-1 0-1,1 0 1,-1 0 0,1 0-1,0 1 1,0-1 0,0 1-1,0-1 1,1 1-1,-1-1 1,1 1 0,-1 0-1,1 0 1,0 0 0,0 0-1,0 0 1,0 5-1,3-6-124,0-1 0,1-1-1,-1 1 1,0 0 0,1 0-1,-1-1 1,1 0 0,-1 1 0,1-1-1,-1 0 1,1 0 0,-1 0-1,5-2 1,-2 2-43,12 0-361,-1-1-1,1 2 0,-1 1 0,1 0 1,-1 0-1,1 2 0,24 9 0,-40-13 473,0 0 0,-1 0 1,1 0-1,0 1 0,-1-1 0,1 0 0,-1 1 0,1-1 0,-1 0 0,1 1 0,-1-1 0,1 1 0,-1-1 0,1 0 0,-1 1 0,1-1 0,-1 1 0,0 0 0,1-1 0,-1 1 0,0-1 0,0 1 0,1-1 0,-1 1 0,0 0 0,0-1 0,0 1 0,0 0 0,0-1 0,0 1 0,0 0 0,0-1 0,0 1 0,0-1 1,0 1-1,0 0 0,0-1 0,0 1 0,-1 0 0,1-1 0,0 1 0,0-1 0,-1 1 0,1-1 0,0 1 0,-1 0 0,1-1 0,-1 0 0,1 1 0,-1-1 0,1 1 0,-1-1 0,1 1 0,-1-1 0,1 0 0,-1 1 0,1-1 0,-1 0 0,0 0 0,1 1 0,-2-1 0,-39 19 1866,40-18-1880,-20 7 733,12-3-629,-1-1 0,1 0 1,-1-1-1,0 0 0,-1-1 0,1 0 0,0 0 0,-1-1 0,1 0 0,-20-2 0,29 0-577,0 0 0,0-1 0,0 1 0,0 0 0,1-1-1,-1 1 1,1-1 0,-1 1 0,1-1 0,-1 1 0,1-1-1,0 1 1,-1-1 0,1 1 0,0-1 0,0 1 0,0-1-1,1 0 1,-1 1 0,0-1 0,0 1 0,1-1 0,-1 1-1,2-2 1,7-17-8658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4.714"/>
    </inkml:context>
    <inkml:brush xml:id="br0">
      <inkml:brushProperty name="width" value="0.025" units="cm"/>
      <inkml:brushProperty name="height" value="0.025" units="cm"/>
    </inkml:brush>
  </inkml:definitions>
  <inkml:trace contextRef="#ctx0" brushRef="#br0">148 1 673,'0'0'20200,"-9"2"-20098,-5 2-74,-1 0 1,1 1-1,-15 8 1,25-12-44,0 1 0,0 0 0,0 0 1,0 1-1,1-1 0,-1 1 1,1-1-1,0 1 0,0 0 0,0 1 1,0-1-1,0 0 0,1 1 1,-1 0-1,1-1 0,0 1 0,0 0 1,-2 7-1,4-10 0,0 0 1,0 1-1,1-1 0,-1 0 1,1 1-1,-1-1 0,0 0 1,1 0-1,0 1 1,-1-1-1,1 0 0,0 0 1,0 0-1,0 0 0,-1 0 1,1 0-1,0 0 0,0 0 1,0 0-1,1 0 0,-1-1 1,0 1-1,0 0 0,0-1 1,1 1-1,-1-1 0,0 1 1,0-1-1,1 0 1,0 1-1,50 10-323,-42-9 276,-2 0 29,0 0 0,-1 0 0,1 1 1,-1 0-1,10 5 0,-16-8 43,-1 1 0,1-1 0,0 0 0,-1 1 0,1-1 0,0 1 0,-1-1 0,1 1 0,-1 0 0,1-1 0,-1 1 0,1 0 0,-1-1 0,1 1 0,-1 0 0,0 0 0,1-1 0,-1 1 0,0 0 0,0 0 0,1 0 0,-1-1 0,0 2 0,-1-1 41,1 1 0,-1-1-1,1 0 1,-1 0 0,0 1-1,0-1 1,1 0 0,-1 0-1,0 0 1,0 0 0,0 0 0,0 0-1,-1 0 1,1-1 0,0 1-1,0 0 1,0-1 0,-1 1-1,-1 0 1,-9 5 181,0 0 1,0-1-1,-1 0 1,0-1-1,0-1 1,0 0-1,0-1 1,-14 1 0,27-3-300,0 1 1,-1-1-1,1 0 1,0 0-1,-1 0 1,1 0-1,0 0 1,-1 0-1,1 1 1,-1-1-1,1 0 1,0 0-1,-1 0 1,1 0-1,0-1 1,-1 1 0,1 0-1,0 0 1,-1 0-1,1 0 1,0 0-1,-1 0 1,1 0-1,0-1 1,-1 1-1,1 0 1,0 0-1,0 0 1,-1-1-1,1 1 1,0 0 0,0 0-1,-1-1 1,1 1-1,0 0 1,0-1-1,0 1 1,-1 0-1,1-1 1,0 1-1,0 0 1,0-1-1,0 1 1,0 0-1,0-1 1,0 1-1,0 0 1,0-1 0,0 1-1,0 0 1,0-1-1,0 1 1,0 0-1,0-1 1,0 1-1,0 0 1,0-1-1,0 1 1,1 0-1,-1-1 1,0 1-1,0 0 1,0-1 0,1 1-1,-1-1 1,22-15-5258,-3 13 4829,1 0 1,0 1-1,-1 2 0,1-1 0,21 4 1,-14-1 1409,47-4 1,-61 0-84,0 0 0,0-1 0,0 0 0,-1-1 0,20-9 0,-28 12-570,-1-1 1,1 1 0,-1-1-1,0 0 1,0 0 0,0 0-1,0-1 1,0 1 0,-1-1-1,1 1 1,0-1 0,-1 0-1,0 0 1,0 0 0,0 0-1,0 0 1,-1-1 0,1 1 0,-1 0-1,1-1 1,-1 1 0,-1-1-1,2-7 1,-2 10-242,0 0 0,0-1-1,-1 1 1,1 0 0,0 0 0,-1 0-1,1 0 1,-1 0 0,1-1 0,-1 1 0,1 0-1,-1 0 1,0 0 0,0 0 0,1 1 0,-1-1-1,0 0 1,0 0 0,0 0 0,0 1 0,0-1-1,-2-1 1,-34-10-254,29 11 50,1 0 0,-1 1 1,1-1-1,-1 2 1,1-1-1,-1 1 0,1 0 1,-8 2-1,13-2 170,0-1 0,1 1-1,-1-1 1,1 1 0,-1-1 0,1 1-1,-1 0 1,1 0 0,0 0-1,-1 0 1,1 0 0,0 0 0,0 0-1,0 1 1,0-1 0,0 0-1,0 1 1,0-1 0,0 0 0,0 1-1,1-1 1,-1 1 0,1-1-1,-1 1 1,1 0 0,-1-1 0,1 1-1,0-1 1,0 1 0,0 0-1,0-1 1,0 1 0,1 2 0,-1-1-7,1-1 1,0 0-1,0 1 1,0-1-1,1 0 1,-1 0-1,0 0 1,1 0-1,0 0 1,-1-1-1,1 1 1,0 0-1,0-1 0,0 1 1,0-1-1,0 0 1,0 1-1,0-1 1,0 0-1,1 0 1,2 0-1,4 2 86,1-1-1,-1 0 0,1 0 0,-1-1 0,1 0 1,0-1-1,0 0 0,-1-1 0,1 0 0,0-1 1,-1 1-1,10-5 0,-14 5 142,-1-1 0,0 0-1,-1 0 1,1 0 0,0 0 0,-1-1-1,1 1 1,-1-1 0,0 0 0,1 0-1,-2 0 1,1-1 0,0 1 0,-1-1 0,1 1-1,-1-1 1,0 0 0,0 0 0,0 0-1,-1 0 1,0 0 0,0 0 0,0 0-1,0-1 1,0 1 0,-1 0 0,0-1-1,0-4 1,0-21 92,10 30-1377,57 34-5259,-37-26 198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5.370"/>
    </inkml:context>
    <inkml:brush xml:id="br0">
      <inkml:brushProperty name="width" value="0.025" units="cm"/>
      <inkml:brushProperty name="height" value="0.025" units="cm"/>
    </inkml:brush>
  </inkml:definitions>
  <inkml:trace contextRef="#ctx0" brushRef="#br0">118 74 4452,'0'0'21076,"-8"-2"-20932,5 1-146,-1 1 0,0-1 0,0 1 0,0 0 0,0 0-1,1 0 1,-1 1 0,0 0 0,0-1 0,0 1 0,1 0 0,-1 1 0,1-1-1,-1 1 1,1 0 0,-1-1 0,1 1 0,0 1 0,0-1 0,0 0-1,0 1 1,0 0 0,0 0 0,1-1 0,0 2 0,-1-1 0,1 0 0,0 0-1,0 1 1,1-1 0,-1 1 0,1-1 0,0 1 0,-2 7 0,2-9-3,1-1-1,-1 1 1,0-1 0,1 1 0,-1 0 0,1-1 0,0 1 0,0 0 0,-1-1 0,1 1 0,0 0 0,0-1 0,1 1 0,-1 0 0,0 0 0,0-1 0,1 1 0,-1-1 0,1 1 0,0 0 0,-1-1 0,1 1 0,0-1 0,0 1 0,0-1 0,0 0 0,0 1 0,0-1 0,0 0 0,1 0 0,-1 0 0,0 1 0,2 0 0,2-1 7,-1 0 1,0-1 0,0 1-1,1-1 1,-1 0 0,0 0-1,0 0 1,1 0 0,-1-1-1,0 1 1,0-1 0,1-1-1,4-1 1,7-3 9,0-1 0,0 0-1,-1-2 1,0 1 0,0-2 0,-1 0-1,-1-1 1,1 0 0,-2-1 0,0 0-1,0-1 1,-1 0 0,-1-1 0,10-17-1,-16 16-13,-9 11-257,3 5 217,0 0 1,0 0-1,0 0 0,0 0 0,1 1 0,-1-1 0,0 0 0,1 1 0,-1-1 1,1 1-1,-2 2 0,-4 5-107,1 1 0,0 0 0,0 0 0,-7 21 0,11-26 76,0 0 0,0 1-1,1-1 1,0 1 0,0-1-1,0 1 1,1-1 0,0 1 0,0-1-1,0 1 1,0 0 0,2 6-1,-1-11-56,0 0 0,0 0-1,-1 0 1,1 0 0,0 0-1,0 0 1,0 0-1,0 0 1,0 0 0,0 0-1,0-1 1,0 1 0,0 0-1,1-1 1,-1 1 0,0-1-1,0 1 1,1-1 0,-1 1-1,0-1 1,1 0 0,-1 0-1,2 0 1,33-3-5870,-17-7 341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5.716"/>
    </inkml:context>
    <inkml:brush xml:id="br0">
      <inkml:brushProperty name="width" value="0.025" units="cm"/>
      <inkml:brushProperty name="height" value="0.025" units="cm"/>
    </inkml:brush>
  </inkml:definitions>
  <inkml:trace contextRef="#ctx0" brushRef="#br0">107 1 6694,'0'0'14067,"-2"13"-13298,-15 59 661,-51 132 1,63-188-1567,1 0-1,0 0 1,2 0-1,-1 0 1,2 0-1,0 23 1,1-37-149,2 6-2781,2-7-1799,2-1-1995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6.049"/>
    </inkml:context>
    <inkml:brush xml:id="br0">
      <inkml:brushProperty name="width" value="0.025" units="cm"/>
      <inkml:brushProperty name="height" value="0.025" units="cm"/>
    </inkml:brush>
  </inkml:definitions>
  <inkml:trace contextRef="#ctx0" brushRef="#br0">145 1 13036,'0'0'8996,"-6"-1"-8964,-3 3 110,1-1 1,0 1-1,-1 1 1,1-1-1,0 1 1,0 1 0,0 0-1,1 0 1,-1 0-1,1 1 1,0 0-1,1 0 1,-1 1-1,1 0 1,0 0 0,-8 11-1,14-17-139,-1 1 1,1-1-1,0 1 0,-1-1 0,1 1 0,0-1 1,-1 1-1,1-1 0,0 1 0,0-1 0,-1 1 1,1-1-1,0 1 0,0 0 0,0-1 0,0 1 0,0-1 1,0 1-1,0 0 0,0-1 0,0 1 0,0-1 1,0 1-1,0 0 0,0-1 0,1 1 0,-1-1 1,0 1-1,0-1 0,1 1 0,-1-1 0,0 1 1,1-1-1,-1 1 0,0-1 0,1 1 0,-1-1 1,1 1-1,-1-1 0,1 0 0,-1 1 0,1-1 1,-1 0-1,1 0 0,-1 1 0,1-1 0,-1 0 1,1 0-1,0 0 0,-1 1 0,1-1 0,-1 0 1,1 0-1,0 0 0,-1 0 0,1 0 0,0-1 0,45 2-7,-37-1-6,14-1-30,-5 0-137,-1 1 0,1 0 0,27 5 0,-43-4 127,1-1 1,-1 0-1,1 1 0,-1-1 0,0 1 0,1 0 0,-1 0 0,0 0 1,1 0-1,-1 0 0,0 0 0,0 1 0,0-1 0,0 1 0,0 0 0,0-1 1,0 1-1,-1 0 0,1 0 0,-1 0 0,1 0 0,-1 0 0,0 0 0,0 1 1,0-1-1,0 0 0,0 1 0,0-1 0,-1 1 0,1-1 0,0 5 0,-2-4 95,0 0 0,1 0 0,-1-1 0,0 1 0,-1 0 0,1-1-1,0 1 1,-1-1 0,1 1 0,-1-1 0,0 0 0,0 0-1,0 1 1,0-1 0,0-1 0,0 1 0,-1 0 0,1 0-1,0-1 1,-1 0 0,1 1 0,-1-1 0,0 0 0,0 0-1,1 0 1,-1-1 0,-4 2 0,-4 1 102,0-1 1,-1 0 0,1 0-1,-1-1 1,-21-1-1,32 0-349,-1 0 1,1-1-1,0 1 0,0 0 0,0 0 0,0 0 1,0-1-1,0 1 0,0-1 0,0 1 0,0-1 1,0 1-1,0-1 0,0 1 0,0-1 0,0 0 1,0 0-1,0 1 0,0-1 0,1 0 1,-1 0-1,0 0 0,1 0 0,-2-2 0,-1-11-6844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6.868"/>
    </inkml:context>
    <inkml:brush xml:id="br0">
      <inkml:brushProperty name="width" value="0.025" units="cm"/>
      <inkml:brushProperty name="height" value="0.025" units="cm"/>
    </inkml:brush>
  </inkml:definitions>
  <inkml:trace contextRef="#ctx0" brushRef="#br0">0 107 2723,'0'0'17098,"1"8"-16222,-1-6-810,0 0 0,0 0 0,0-1 0,1 1 0,-1 0 0,0-1 0,1 1 0,-1 0 1,1-1-1,0 1 0,-1 0 0,1-1 0,0 1 0,0-1 0,0 0 0,0 1 0,0-1 0,1 0 0,-1 1 0,0-1 0,1 0 1,-1 0-1,3 1 0,-2-1 31,1-1 0,0 1 0,-1-1 0,1 0 0,0 0 0,0-1 0,-1 1 0,1 0 1,-1-1-1,1 1 0,0-1 0,-1 0 0,1 0 0,-1 0 0,1 0 0,-1-1 0,0 1 0,0-1 0,1 1 1,1-3-1,64-52 349,-62 50-446,-1 0-1,1 0 1,-1 0 0,0-1-1,0 0 1,-1 0 0,0 0-1,4-12 1,-7 19-1,-1 0 0,0 0 0,0-1 0,0 1 0,0 0 0,0 0 0,0-1 0,0 1 0,0 0 0,1 0 0,-1-1 0,0 1 0,0 0 0,0 0 0,0-1 0,0 1 0,0 0 0,0 0 0,0-1 0,0 1 0,-1 0 0,1 0 0,0-1 0,0 1 0,0 0 0,0 0 0,0 0 0,0-1 0,0 1 0,-1 0 0,1 0 0,0 0 0,0-1 0,0 1 0,0 0 0,-1 0 0,1 0 0,0 0 0,0-1 0,-1 1 0,1 0 0,0 0 0,0 0 0,0 0 0,-1 0 0,1 0 0,-16 4-72,-15 14-5,17-6 228,1 0-1,1 1 1,0 0-1,0 1 1,2 0-1,0 1 1,0 1-1,2-1 1,0 1-1,-9 26 0,16-42-140,1 1 0,0-1 0,0 1 0,-1 0 0,1-1 0,0 1 0,0 0 0,0-1 0,0 1 0,0 0 0,0-1 0,0 1 0,0 0 0,0-1 0,1 1 0,-1 0 0,0-1 0,0 1 0,0 0 0,1-1 0,-1 1 0,0-1 0,1 1 0,-1 0 0,1-1 0,-1 1 0,0-1 0,1 1 0,-1-1 0,1 0 0,0 1 0,-1-1 0,2 1 0,25-1-599,29-23-2542,16-16-6499,-32 19 2200</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232"/>
    </inkml:context>
    <inkml:brush xml:id="br0">
      <inkml:brushProperty name="width" value="0.025" units="cm"/>
      <inkml:brushProperty name="height" value="0.025" units="cm"/>
    </inkml:brush>
  </inkml:definitions>
  <inkml:trace contextRef="#ctx0" brushRef="#br0">268 0 10794,'0'0'11905,"-10"4"-11334,-7 5-457,2 0 0,-1 2 0,1 0 0,0 1-1,1 0 1,1 1 0,0 0 0,-12 18 0,-8 11-23,22-28-105,0 0 0,0 0 0,-1-1 0,-14 11 0,26-23-83,-1-1 0,1 0 0,0 0 0,0 0 0,-1 0 0,1 0 0,0 0 0,0 1 0,-1-1 0,1 0 0,0 0 0,0 0 0,-1 0 0,1 0 0,0 0 0,0 0 0,-1 0 0,1 0 0,0 0-1,0 0 1,-1 0 0,1 0 0,0 0 0,0-1 0,-1 1 0,1 0 0,0 0 0,0 0 0,0 0 0,-1 0 0,1 0 0,0-1 0,0 1 0,0 0 0,-1 0 0,1 0 0,0-1 0,0 1 0,0 0 0,0 0 0,-1 0-1,1-1 1,0 1 0,0 0 0,0 0 0,0-1 0,0 1 0,0 0 0,0 0 0,0-1 0,0 1 0,0 0 0,0-1 0,0 1 0,0 0 0,0 0 0,0-1 0,0 1 0,0 0 0,0 0 0,0-1 0,0 1 0,1 0 0,-1 0-1,2-22-5097,-2 22 5023,6-29-7312</inkml:trace>
  <inkml:trace contextRef="#ctx0" brushRef="#br0" timeOffset="1">55 22 2819,'0'0'20563,"65"39"-19762,-44-25-321,3 3-320,2-3-63,0 1-354,-2-2-1088,-3-1-2467,-10-4-3234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580"/>
    </inkml:context>
    <inkml:brush xml:id="br0">
      <inkml:brushProperty name="width" value="0.025" units="cm"/>
      <inkml:brushProperty name="height" value="0.025" units="cm"/>
    </inkml:brush>
  </inkml:definitions>
  <inkml:trace contextRef="#ctx0" brushRef="#br0">0 1 2594,'0'0'577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7.955"/>
    </inkml:context>
    <inkml:brush xml:id="br0">
      <inkml:brushProperty name="width" value="0.025" units="cm"/>
      <inkml:brushProperty name="height" value="0.025" units="cm"/>
    </inkml:brush>
  </inkml:definitions>
  <inkml:trace contextRef="#ctx0" brushRef="#br0">21 35 7079,'0'0'4003,"-15"-35"-3714,9 35-834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6.871"/>
    </inkml:context>
    <inkml:brush xml:id="br0">
      <inkml:brushProperty name="width" value="0.025" units="cm"/>
      <inkml:brushProperty name="height" value="0.025" units="cm"/>
    </inkml:brush>
  </inkml:definitions>
  <inkml:trace contextRef="#ctx0" brushRef="#br0">617 173 10025,'32'-36'169,"-14"15"-148,1 1 0,1 0-1,0 2 1,44-31 0,-62 48-46,-1 0 1,0 0-1,1 0 1,-1 0-1,1 1 1,-1-1 0,1 0-1,-1 1 1,1 0-1,-1-1 1,1 1-1,0 0 1,-1 0-1,1-1 1,-1 1-1,4 1 1,-4-1-26,-1 1 1,1-1-1,0 0 0,-1 1 1,1-1-1,-1 1 1,1-1-1,-1 1 0,1 0 1,-1-1-1,0 1 0,1-1 1,-1 1-1,0 0 1,1-1-1,-1 1 0,0 0 1,0-1-1,1 1 0,-1 0 1,0 0-1,0-1 0,0 1 1,0 0-1,0 1 1,-1 5-158,0 0 1,0 1 0,0-1 0,-1 0 0,0 0-1,-4 8 1,-80 163-1059,22-50 1938,-454 1067 992,511-1179-1663,-84 228-8,79-204-29,2 0-1,1 0 1,2 1-1,-2 50 1,9-86-9,0 0 0,0 1 0,0-1 0,0 0 0,1 1 1,0-1-1,0 0 0,1 0 0,2 8 0,-3-11 4,1-1-1,-1 1 0,0 0 1,0-1-1,1 0 0,-1 1 1,1-1-1,-1 0 0,1 1 1,0-1-1,-1 0 0,1 0 1,0-1-1,0 1 0,0 0 1,0-1-1,0 1 0,0-1 1,0 1-1,0-1 0,0 0 1,0 0-1,0 0 0,0 0 1,0 0-1,0 0 0,0-1 1,3 0-1,4-1-60,0 0 0,0-1 0,0 0 0,-1-1 0,1 0-1,-1 0 1,0-1 0,0 0 0,0 0 0,10-10 0,9-10 62,32-38-1,-41 44-34,380-476-2700,-169 200 2452,165-181 674,-315 377-1163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8.861"/>
    </inkml:context>
    <inkml:brush xml:id="br0">
      <inkml:brushProperty name="width" value="0.025" units="cm"/>
      <inkml:brushProperty name="height" value="0.025" units="cm"/>
    </inkml:brush>
  </inkml:definitions>
  <inkml:trace contextRef="#ctx0" brushRef="#br0">3 72 7623,'0'0'2771,"0"-9"298,0-26-553,0 8 3136,0 42-5235,-2 148 494,3 154 174,0-213-1112,-2-133-81,0 13 21,1-1 0,0 1 0,1-1 0,6-25 0,-7 39 80,1 0 0,0 0 0,0 0 0,0 0 0,0 0 0,1 0 0,-1 0 0,1 1 0,0-1 0,-1 1 0,1-1 0,0 1 0,1-1 0,-1 1 0,0 0 0,1 0 0,-1 0 0,1 0 0,0 1 0,-1-1 0,1 1 0,0 0 0,0-1 0,0 1 0,0 0 1,0 1-1,0-1 0,0 1 0,6-1 0,-6 0-6,1 1 0,-1 0 1,1 0-1,-1 0 0,0 1 1,1-1-1,-1 1 0,1-1 0,-1 1 1,0 0-1,0 1 0,0-1 1,0 0-1,0 1 0,0 0 1,0 0-1,0 0 0,3 2 1,-4-1 2,-1 0 0,1-1 0,0 1 0,-1 0 0,0 0 1,0 0-1,0 0 0,0 0 0,0 0 0,0 0 0,-1 1 1,1-1-1,-1 0 0,0 0 0,0 0 0,0 1 0,-1-1 1,1 0-1,-2 5 0,1-6 84,1 1 0,-1-1 0,0 1 1,0-1-1,-1 1 0,1-1 0,0 0 0,-1 0 1,1 1-1,-1-1 0,0 0 0,0-1 0,0 1 0,0 0 1,0 0-1,0-1 0,0 1 0,-4 1 0,5-31 1912,1 17-1877,0 0 0,1 0 1,0 0-1,1 0 0,1 1 0,0-1 0,0 0 0,9-19 0,-11 30-133,-1 0 0,0 0 0,0-1 1,1 1-1,-1 0 0,0 0 0,1 0 0,-1-1 0,0 1 0,1 0 0,-1 0 0,0 0 0,1 0 0,-1 0 0,0-1 0,1 1 0,-1 0 0,0 0 0,1 0 0,-1 0 0,1 0 0,-1 0 0,0 0 0,1 0 0,-1 1 0,0-1 0,1 0 0,-1 0 0,0 0 0,1 0 0,-1 0 0,0 1 0,1-1 0,-1 0 0,0 0 0,1 0 0,-1 1 0,1-1 1,18 16-54,-1-3 85,-12-11 11,0-1-1,0 0 1,1-1 0,-1 1 0,0-1 0,1 0 0,-1-1 0,0 1-1,0-1 1,1-1 0,-1 1 0,0-1 0,0 0 0,0-1-1,-1 1 1,11-7 0,-13 7-6,1 0 0,0 0 0,-1-1-1,1 1 1,-1-1 0,0 0 0,0 0 0,0-1-1,0 1 1,-1 0 0,1-1 0,-1 0 0,0 0-1,0 1 1,0-1 0,0 0 0,-1-1 0,0 1 0,0 0-1,0 0 1,0-1 0,0 1 0,-1 0 0,0-8-1,0 11-16,-1 1-1,1-1 0,0 1 0,-1-1 0,1 1 0,-1-1 0,1 0 0,0 1 1,-1-1-1,1 1 0,-1 0 0,1-1 0,-1 1 0,0-1 0,1 1 0,-1 0 1,1-1-1,-1 1 0,0 0 0,1 0 0,-1 0 0,0-1 0,1 1 0,-1 0 1,0 0-1,1 0 0,-1 0 0,0 0 0,1 0 0,-1 0 0,0 0 0,1 0 1,-1 1-1,0-1 0,1 0 0,-1 0 0,1 1 0,-1-1 0,0 0 0,1 1 1,-1-1-1,0 1 0,-28 16-261,22-9 289,0 0-1,1 1 1,0 0-1,0 0 1,1 0-1,0 1 1,1 0-1,0 0 1,0 0-1,1 0 1,0 0-1,1 1 1,-1 19-1,3-29-20,0 0 0,0 0 0,0 0 0,0 0-1,0 0 1,1 0 0,-1 0 0,0 0 0,1 0 0,-1 0 0,1 0-1,-1-1 1,1 1 0,-1 0 0,1 0 0,0 0 0,-1-1 0,1 1-1,0 0 1,0-1 0,-1 1 0,1 0 0,0-1 0,0 1-1,0-1 1,1 1 0,34 5 107,-26-7-74,0 0 0,0 0 0,0-1 0,0 0 0,12-4 0,-5-1-90,-1 0 0,0-1 0,-1-1 0,1 0 0,-2-1 0,18-15 0,-31 24-180,-27 28-149,22-24 428,1 1 1,0 0-1,0 0 1,0 0-1,0 0 1,0 1-1,1-1 1,0 1-1,0-1 1,0 1-1,1 0 1,-1 0-1,1 0 1,-1 10-1,3-15-28,0 1-1,0 0 0,0-1 0,0 1 1,0-1-1,0 1 0,0-1 0,0 1 1,0-1-1,0 0 0,1 1 0,-1-1 0,0 0 1,0 0-1,0 0 0,0 0 0,1 0 1,-1 0-1,0 0 0,0-1 0,0 1 1,2-1-1,30-5 173,10-17-41,-37 19-307,0 0 1,0 0-1,0 1 0,0 0 0,1 0 1,11-3-1,-17 6-321,-3 12-127,-11 16 582,10-24 86,1 0-1,-1 1 1,1-1 0,0 0 0,1 1-1,-1 0 1,1-1 0,0 1-1,-1 6 1,30-11 1179,-22-3-1221,0 0 1,0 0-1,0 0 1,0-1-1,-1 0 1,6-5-1,-7 6-372,-1 0 0,1 0 0,0 0 0,0 0 0,0 1 0,0-1 0,1 1-1,-1 0 1,0 0 0,1 1 0,0-1 0,5 0 0,-25 33-938,13-29 1335,1 1-1,0-1 1,-1 0-1,1 1 1,0-1-1,1 1 1,-1-1 0,0 1-1,1-1 1,-1 1-1,1 3 1,6 0-1367,9-16-2475,-2-5-2063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39.237"/>
    </inkml:context>
    <inkml:brush xml:id="br0">
      <inkml:brushProperty name="width" value="0.025" units="cm"/>
      <inkml:brushProperty name="height" value="0.025" units="cm"/>
    </inkml:brush>
  </inkml:definitions>
  <inkml:trace contextRef="#ctx0" brushRef="#br0">10 18 5637,'0'1'619,"0"1"0,0 0 0,0 0-1,0-1 1,1 1 0,-1 0 0,1-1-1,-1 1 1,1-1 0,0 1 0,-1 0-1,1-1 1,0 0 0,0 1 0,0-1-1,0 1 1,1-1 0,-1 0 0,0 0-1,2 2 1,1-1-233,-1 0 0,1 0 0,-1-1 0,1 1 0,0-1 0,-1 1 0,1-1 0,6 0 0,6 1-119,-1-1 0,1-1 1,22-2-1,11-14 801,-29 0-521,-19 15-532,-1 1 1,1-1-1,-1 1 0,0-1 1,1 0-1,-1 0 0,0 1 1,0-1-1,0 0 1,1 1-1,-1-1 0,0 0 1,0 0-1,0 1 0,0-1 1,0 0-1,0 1 0,-1-1 1,1 0-1,0 0 1,0 1-1,0-1 0,-1 0 1,1 1-1,0-1 0,-1 0 1,1 1-1,-1-2 1,-1 1-15,0-1 0,0 1 0,0 0 1,0 0-1,-1 0 0,1 0 1,0 0-1,0 0 0,-1 0 0,1 1 1,-1-1-1,1 1 0,0 0 0,-1 0 1,1 0-1,-4 0 0,-42 3-124,41-2 121,0 1 0,1-1 0,-1 1 0,1 0 0,-1 1 0,1 0-1,0 0 1,0 0 0,0 1 0,0 0 0,1 0 0,-1 0 0,1 1 0,-7 7 0,9-9 13,0 1-1,0 0 1,0 1 0,0-1 0,1 0 0,0 1 0,0-1 0,0 1 0,0 0 0,1-1 0,0 1-1,0 0 1,0 0 0,0 0 0,1 0 0,0 0 0,0 0 0,0 0 0,1 0 0,1 8 0,-1-11-87,0 1 0,-1-1 1,2 0-1,-1 0 0,0 1 1,0-1-1,1 0 1,-1 0-1,1 0 0,2 2 1,13 7-4298,-7-9-2172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40.548"/>
    </inkml:context>
    <inkml:brush xml:id="br0">
      <inkml:brushProperty name="width" value="0.025" units="cm"/>
      <inkml:brushProperty name="height" value="0.025" units="cm"/>
    </inkml:brush>
  </inkml:definitions>
  <inkml:trace contextRef="#ctx0" brushRef="#br0">254 15 9289,'1'0'232,"-1"-1"1,0 1-1,0-1 1,0 0-1,0 1 0,0-1 1,0 1-1,0-1 1,-1 1-1,1-1 1,0 1-1,0-1 1,0 1-1,0 0 0,-1-1 1,1 1-1,0-1 1,0 1-1,-1-1 1,1 1-1,0 0 1,-1-1-1,1 1 1,-1 0-1,1-1 0,0 1 1,-1 0-1,1-1 1,-1 1-1,1 0 1,-1 0-1,1-1 1,-1 1-1,1 0 0,-1 0 1,1 0-1,-1 0 1,-24 7 1429,-22 24-2260,23-14 604,-34 29 787,54-42-640,0-1 0,0 1 0,0 0 0,1 1 0,0-1 0,0 0 0,0 1 0,0 0 0,1 0 0,-3 5 1,5-9-151,0 0 1,-1 0 0,1 0 0,0 0 0,0 0 0,0 0 0,0 0 0,0 0 0,0 0 0,0-1 0,0 1 0,0 0 0,1 0 0,-1 0 0,0 0 0,1 0 0,-1 0 0,0 0-1,1-1 1,-1 1 0,1 0 0,-1 0 0,1 0 0,0-1 0,-1 1 0,1 0 0,1 0 0,0 1 7,1-1 1,-1 1-1,1-1 0,0 0 1,0 0-1,0 0 1,-1 0-1,1-1 0,4 1 1,12 1 42,-1-1 0,27-2 0,-27 0-40,-27 3 79,0 0 0,0 1 0,0 0-1,0 1 1,0 0 0,1 0 0,-1 1 0,1-1 0,-11 11 0,8-8 10,1 1 0,0 0 0,0 1 1,1 0-1,0 0 0,1 1 0,0 0 0,-8 14 1,16-24-105,0 1 0,0 0 0,-1-1 0,1 1 0,0 0 0,0 0 0,0-1 0,0 1 0,0 0 0,0 0 0,0-1 0,0 1 0,0 0 0,0 0 0,0-1 0,0 1 0,0 0 1,1-1-1,-1 1 0,0 0 0,1 0 0,-1-1 0,0 1 0,1-1 0,-1 1 0,1 0 0,-1-1 0,1 1 0,24 15 29,30 2 5,-55-18-34,55 18-7,14 4-629,-24-19-6459,-23-6-2396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41.083"/>
    </inkml:context>
    <inkml:brush xml:id="br0">
      <inkml:brushProperty name="width" value="0.025" units="cm"/>
      <inkml:brushProperty name="height" value="0.025" units="cm"/>
    </inkml:brush>
  </inkml:definitions>
  <inkml:trace contextRef="#ctx0" brushRef="#br0">30 1 13933,'0'0'8018,"-3"9"-7500,-3 6-332,1 1-1,1 0 0,0 0 1,1 0-1,1 0 0,0 33 0,2-48-187,1-1-1,0 1 1,-1 0-1,1 0 1,0-1-1,0 1 1,0 0-1,-1-1 0,1 1 1,0-1-1,0 1 1,0-1-1,0 1 1,0-1-1,0 0 0,0 0 1,0 1-1,0-1 1,0 0-1,1 0 1,-1 0-1,0 0 0,0 0 1,0 0-1,0 0 1,0-1-1,0 1 1,0 0-1,0-1 0,0 1 1,1-1-1,37-12-422,-19 1-569,0-1-1,-2-1 1,0-1-1,0-1 1,-2 0 0,21-26-1,-46 57 886,1-1 0,0 1 0,1 0-1,1 0 1,0 1 0,2 0 0,-1 0 0,2 0-1,0 0 1,-1 30 0,4-26-4674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4.928"/>
    </inkml:context>
    <inkml:brush xml:id="br0">
      <inkml:brushProperty name="width" value="0.025" units="cm"/>
      <inkml:brushProperty name="height" value="0.025" units="cm"/>
    </inkml:brush>
  </inkml:definitions>
  <inkml:trace contextRef="#ctx0" brushRef="#br0">76 51 16976,'1'9'6481,"-2"24"-4988,-5 46-1454,-1-36 249,-2 0 1,-2-1-1,-31 79 0,73-229 2264,-19 66-2556,-1-1 1,-2 1-1,-1-2 1,-3 1-1,0-53 0,-5 96 1,0 0 0,0 0 0,0 0 0,0 0 0,-1 0 0,1 0-1,0 0 1,0 0 0,0 0 0,0 0 0,0 0 0,0 0 0,0 0-1,0 0 1,0 0 0,0 0 0,0 0 0,0 0 0,-1 0 0,1 0-1,0-1 1,0 1 0,0 0 0,0 0 0,0 0 0,0 0 0,0 0-1,0 0 1,0 0 0,0 0 0,0 0 0,0 0 0,0 0-1,0 0 1,0-1 0,0 1 0,0 0 0,0 0 0,0 0 0,0 0-1,0 0 1,0 0 0,0 0 0,-5 13-118,-2 20-25,3 2 98,0-2 12,0 49 0,4-74 36,0-1 0,0 0 1,1 1-1,0-1 0,1 0 0,0 0 0,0 0 0,0 0 1,1 0-1,0 0 0,0-1 0,7 11 0,-8-15 5,0 0-1,1 1 0,-1-1 1,0 0-1,1 0 1,-1-1-1,1 1 0,-1 0 1,1-1-1,0 1 1,0-1-1,0 0 0,-1 0 1,1 0-1,0 0 0,1-1 1,4 1-1,-2-1 14,-1 0 1,1-1-1,0 1 0,-1-1 0,1-1 0,-1 1 0,1-1 1,-1 0-1,6-3 0,4-3 19,-1 0-1,1-1 1,-2-1-1,1 0 1,18-20 0,-15 13 2,-1-2 0,15-22 0,-25 33-30,-1 0 1,0-1-1,0 0 0,-1 1 1,0-2-1,-1 1 1,5-19-1,-8 28-10,0-1 0,0 1 1,1 0-1,-1-1 0,0 1 0,0 0 0,0 0 1,0-1-1,0 1 0,0 0 0,0-1 0,0 1 1,0 0-1,0-1 0,0 1 0,0 0 0,0-1 1,0 1-1,0 0 0,0 0 0,0-1 0,0 1 1,0 0-1,0-1 0,-1 1 0,1 0 0,0 0 1,0-1-1,0 1 0,-1 0 0,1 0 0,0-1 1,0 1-1,0 0 0,-1 0 0,1 0 0,0-1 0,0 1 1,-1 0-1,1 0 0,-1 0 0,-12 8-79,-11 18-41,4 4 123,-29 53 0,44-74 2,1 1 0,0-1 0,0 1 0,1 1 0,1-1 0,-1 0 0,2 1 0,-1-1 0,2 1 0,-1 15 0,2-25-139,-1 1 0,0-1 1,1 1-1,-1-1 0,1 0 0,-1 1 0,1-1 0,0 1 0,0-1 0,0 0 1,-1 0-1,1 1 0,0-1 0,0 0 0,1 0 0,-1 0 0,0 0 1,0 0-1,3 1 0,-2-1-383,0 0 0,0 0 1,0 0-1,1 0 0,-1 0 0,0-1 1,1 1-1,-1-1 0,0 1 0,1-1 1,-1 0-1,0 0 0,1 0 0,-1 0 1,1-1-1,-1 1 0,0-1 0,1 1 0,3-3 1,9-10-11447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5.466"/>
    </inkml:context>
    <inkml:brush xml:id="br0">
      <inkml:brushProperty name="width" value="0.025" units="cm"/>
      <inkml:brushProperty name="height" value="0.025" units="cm"/>
    </inkml:brush>
  </inkml:definitions>
  <inkml:trace contextRef="#ctx0" brushRef="#br0">46 68 10025,'0'0'9102,"6"-9"-7927,18-28 31,-17 20 758,-12 13 111,-13 13-941,-24 44-167,39-50-927,1 0 0,1 0 0,-1 0 0,0 0 0,1 1-1,-1-1 1,1 1 0,0-1 0,0 1 0,1-1 0,-1 1-1,1 0 1,0-1 0,0 1 0,0 0 0,1 5-1,3-8 42,0 0-1,0-1 0,0 1 0,0-1 0,0 0 0,0-1 0,6 0 0,1-1-41,1-1 1,-1 0-1,0-1 0,0 0 0,0-1 0,15-9 1,-16 8-26,-1 1 0,0 0 0,1 1 0,0 0 0,0 1 0,1 0 0,-1 0-1,12 0 1,-21 3-15,0 1-1,0-1 1,0 1-1,0-1 1,-1 1-1,1 0 0,0-1 1,-1 1-1,1 0 1,0 0-1,-1 0 1,1-1-1,-1 1 0,1 0 1,-1 0-1,1 0 1,-1 0-1,0 0 0,1 0 1,-1 0-1,0 0 1,0 0-1,0 0 1,0 0-1,0 0 0,0 0 1,0 0-1,0 0 1,0 0-1,0 0 1,-1 0-1,1 0 0,0 0 1,-2 1-1,-7 41 36,6-34-7,1-3-20,-1 0 0,1 1 0,1-1-1,-1 0 1,1 1 0,0-1 0,1 1 0,0 0 0,0 9 0,3-15 21,0 0 0,0-1-1,0 0 1,0 1 0,1-1 0,-1 0 0,0-1-1,0 1 1,5-1 0,43-23 90,-48 22-149,-1 1 0,0 0 0,1-1 0,-1 0-1,0 1 1,0-1 0,0 0 0,0 0 0,0 0-1,0 0 1,-1 0 0,1-1 0,-1 1 0,0 0-1,1-1 1,-1 1 0,1-6 0,-9 7 400,-6 6-4017,7 0-2459,18-3-901,0-3-2959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6.833"/>
    </inkml:context>
    <inkml:brush xml:id="br0">
      <inkml:brushProperty name="width" value="0.025" units="cm"/>
      <inkml:brushProperty name="height" value="0.025" units="cm"/>
    </inkml:brush>
  </inkml:definitions>
  <inkml:trace contextRef="#ctx0" brushRef="#br0">154 244 14382,'0'0'8477,"-10"-2"-7639,8 2-815,-2-2 3,-1 1 0,1 0 0,-1 0-1,0 0 1,1 1 0,-1 0-1,0 0 1,1 0 0,-1 0-1,0 1 1,1-1 0,-1 1-1,1 1 1,-1-1 0,1 0-1,0 1 1,-1 0 0,1 0-1,0 0 1,0 1 0,0 0-1,-3 3 1,3-4-23,1 1 1,0 0-1,1 0 0,-1 0 0,0 0 1,1 1-1,0-1 0,0 1 0,0-1 1,0 1-1,0 0 0,1-1 0,0 1 1,0 0-1,0 0 0,0 0 0,0 7 1,1-11 11,1 1 1,-1-1 0,1 1-1,-1 0 1,1-1-1,-1 1 1,1-1 0,-1 1-1,1-1 1,0 1 0,-1-1-1,1 0 1,0 1-1,-1-1 1,1 0 0,0 0-1,0 1 1,-1-1-1,1 0 1,0 0 0,0 0-1,-1 0 1,1 0 0,0 0-1,0 0 1,-1 0-1,1 0 1,0 0 0,1-1-1,25-2 211,-22 0-208,1 1 1,-1 0 0,-1-1-1,1 0 1,0 0 0,-1-1 0,0 1-1,1-1 1,-1 0 0,-1 0-1,1 0 1,-1-1 0,1 1-1,-1-1 1,0 0 0,-1 0-1,1 0 1,-1 0 0,0 0-1,-1 0 1,3-8 0,-5 13-17,0 0 1,0-1-1,0 1 1,0 0-1,1 0 1,-1 0-1,0 0 1,0 0-1,0 0 1,0 0-1,1 0 1,-1 0-1,0 1 1,0-1-1,0 0 1,1 0-1,-1 1 1,0-1-1,0 1 1,1-1-1,-1 0 1,0 1-1,0-1 1,1 1-1,-1 0 1,1-1-1,-1 1 1,1 0-1,-2 1 1,2-1-61,-1 0 1,1 0-1,0 0 1,-1 0-1,1 0 1,0 0-1,0 1 1,0-1-1,0 0 1,0 0 0,0 0-1,0 1 1,0-1-1,0 0 1,1 0-1,-1 0 1,0 0-1,1 0 1,-1 1 0,1-1-1,-1 0 1,1 0-1,0 0 1,-1 0-1,1-1 1,1 2-1,-1-1-85,1 0-1,0 0 0,-1-1 0,1 1 0,0-1 1,-1 1-1,1-1 0,0 0 0,0 0 0,-1 0 1,1 0-1,0 0 0,0 0 0,-1 0 0,4-1 1,2-1-243,1 0 0,-1 0 0,1 0 0,-1-1 0,0-1 0,0 1 0,8-6 0,2-5-224,-1-1 1,0 0-1,-1-1 1,0 0-1,-1-1 1,18-31-1,-25 36 796,0-1 1,0-1-1,-2 1 0,0-1 0,0 0 1,0-20 5278,-13 46-4178,-8 16-972,8-2-188,1 1 0,1 0 1,2 0-1,0 1 0,2-1 0,1 1 0,3 28 0,-2-21 377,0-45 307,1 2-626,-1 1 0,0-1-1,-1 1 1,1 0 0,-1-1 0,-1 1 0,0 0-1,0 0 1,-4-10 0,6 17-172,0 0-1,0 0 1,-1-1-1,1 1 1,0 0 0,0 0-1,0-1 1,0 1 0,0 0-1,0-1 1,-1 1-1,1 0 1,0-1 0,0 1-1,0 0 1,0-1 0,0 1-1,0 0 1,0-1-1,0 1 1,0 0 0,1 0-1,-1-1 1,0 1 0,0 0-1,0-1 1,0 1-1,0 0 1,0-1 0,1 1-1,-1 0 1,0 0 0,0-1-1,1 1 1,13-1-40,34 13-826,-13-4 26,-26-7 500,1 0-19,-1 0 0,1 0-1,-1-2 1,18-1 0,-26 2 368,1-1-1,0 1 1,-1 0-1,1-1 0,0 0 1,-1 1-1,1-1 1,-1 0-1,0 0 0,1 1 1,-1-1-1,1 0 1,-1-1-1,0 1 1,0 0-1,0 0 0,0 0 1,0-1-1,0 1 1,0-1-1,0 1 1,0-1-1,-1 1 0,1-1 1,0 1-1,-1-1 1,0 1-1,1-1 0,-1 0 1,0 1-1,0-1 1,0-3-1,0 5 15,0-1 0,0 1 0,0-1 0,0 1 0,0-1 1,0 1-1,0-1 0,0 1 0,-1-1 0,1 1 0,0-1 0,0 1 0,-1-1 0,1 1 0,0 0 0,0-1 0,-1 1 0,1-1 1,-1 1-1,1 0 0,0-1 0,-1 1 0,1 0 0,-1-1 0,1 1 0,-1 0 0,1 0 0,-1 0 0,1-1 0,-1 1 0,0 0 1,-23 1 286,-18 14-237,4 17 490,36-30-546,0 0 0,0 0 0,0 0 1,0 1-1,0-1 0,0 1 0,0-1 0,1 1 1,0 0-1,-1-1 0,1 1 0,0 0 0,-1 5 1,3-8-20,0 1 0,0 0 0,-1-1 0,1 1 0,0-1 0,0 1 0,0-1 0,0 0 0,0 1 0,0-1 0,0 0 1,0 1-1,0-1 0,0 0 0,0 0 0,0 0 0,0 0 0,0 0 0,0 0 0,2-1 0,26-1 130,-9-2-146,-1-2-1,1 0 1,-1-2 0,-1 0-1,23-12 1,-20 9 53,-21 11 32,-21 32-10,20-32-71,1 1 0,-1-1 0,1 1 0,-1-1 0,1 1 0,0-1 0,-1 1 0,1-1 0,0 1 0,0-1 0,0 1 0,-1 0 0,1-1 0,0 1 0,0-1 0,0 1 0,0 0 0,0-1 0,0 1 0,0 0 0,0-1 0,0 1 0,0-1 0,0 1 0,1 0 0,-1-1 0,0 1 0,0-1 0,0 1 0,1 0 0,17 2 19,24-16-155,30-30-172,-71 43 261,-19 31 170,18-30-118,-1 0-1,1 0 1,0 0-1,-1 0 0,1 0 1,0 0-1,0 0 1,0 0-1,0 0 0,0 0 1,0 0-1,0 0 1,1 0-1,-1-1 0,0 1 1,0 0-1,1 0 1,-1 0-1,0 0 0,1 0 1,-1 0-1,1-1 1,0 1-1,-1 0 1,1 0-1,-1-1 0,1 1 1,0 0-1,1 0 1,0 0 6,0 0 0,0 0 0,1 0 1,-1-1-1,1 1 0,-1-1 1,0 0-1,1 1 0,-1-1 1,1 0-1,3-1 0,4 0-50,0-1 0,-1 0-1,1 0 1,-1-1 0,14-6-1,43-29-1197,-65 37 1227,-15 42 566,13-41-550,1 1 0,0 0-1,0 0 1,0 0 0,0 0-1,0-1 1,0 1-1,0 0 1,0 0 0,0 0-1,1-1 1,-1 1 0,0 0-1,0 0 1,1 0 0,-1-1-1,0 1 1,1 0-1,-1-1 1,1 1 0,-1 0-1,1-1 1,-1 1 0,1 0-1,0-1 1,-1 1 0,1-1-1,0 1 1,1 0 0,0-1 6,0 1 1,0-1 0,0 0 0,0 0-1,0 1 1,0-1 0,0-1 0,0 1 0,0 0-1,0 0 1,4-2 0,2 0 1,-1-1 0,1 0 0,-1-1-1,0 1 1,12-9 0,-18 11-42,21-19-18,-22 20-7,1-1 0,0 1 0,-1-1 0,1 0 0,-1 1 0,1-1 0,-1 1 0,1-1 0,-1 0-1,1 0 1,-1 1 0,0-1 0,1 0 0,-1 0 0,0 1 0,0-1 0,1 0 0,-1 0 0,0 0 0,0 1 0,0-1-1,0 0 1,0 0 0,0 0 0,0 0 0,0 1 0,-1-1 0,1-1 0,-4 1-560,1 0 1,0 1-1,-1 0 1,1 0-1,0-1 0,-1 2 1,1-1-1,-1 0 1,1 1-1,0 0 1,-5 1-1,0-1-4563,-2 0-5975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7.166"/>
    </inkml:context>
    <inkml:brush xml:id="br0">
      <inkml:brushProperty name="width" value="0.025" units="cm"/>
      <inkml:brushProperty name="height" value="0.025" units="cm"/>
    </inkml:brush>
  </inkml:definitions>
  <inkml:trace contextRef="#ctx0" brushRef="#br0">32 12 15375,'-8'-7'4324,"3"2"-1442,-1 5-1376,3 0-1346,1 10-352,0 1-2178,-4 0-5094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8.615"/>
    </inkml:context>
    <inkml:brush xml:id="br0">
      <inkml:brushProperty name="width" value="0.025" units="cm"/>
      <inkml:brushProperty name="height" value="0.025" units="cm"/>
    </inkml:brush>
  </inkml:definitions>
  <inkml:trace contextRef="#ctx0" brushRef="#br0">109 103 7175,'0'0'2194,"-2"-10"117,0-2-1472,-7-34 1936,7 11 3888,0 48-3194,-4 13-2365,-2 11-713,-26 121 474,21-113-785,3 0 0,2 1 1,-5 78-1,13-124-58,0 0 0,0 1 1,0-1-1,0 1 0,0-1 1,0 0-1,0 1 0,0-1 1,0 0-1,1 1 0,-1-1 0,0 1 1,0-1-1,0 0 0,0 1 1,0-1-1,1 0 0,-1 1 1,0-1-1,0 0 0,1 1 1,-1-1-1,0 0 0,1 0 1,-1 1-1,0-1 0,1 0 1,-1 0-1,0 0 0,1 1 1,-1-1-1,0 0 0,1 0 1,-1 0-1,0 0 0,1 0 1,18-4 476,16-18 60,50-60-276,133-165 0,-176 195-240,-34 43-248,15-19 247,-16 10-3910,-18 16-8768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7:58.993"/>
    </inkml:context>
    <inkml:brush xml:id="br0">
      <inkml:brushProperty name="width" value="0.025" units="cm"/>
      <inkml:brushProperty name="height" value="0.025" units="cm"/>
    </inkml:brush>
  </inkml:definitions>
  <inkml:trace contextRef="#ctx0" brushRef="#br0">12 1 15695,'0'0'5637,"-11"66"-3203,11-44-1056,0-1-706,5 1-447,10-3-129,0-4-64,8-4-481,-1-6-736,1-5-673,-5 0-1313,1-5-1857,-2-10-4229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214"/>
    </inkml:context>
    <inkml:brush xml:id="br0">
      <inkml:brushProperty name="width" value="0.025" units="cm"/>
      <inkml:brushProperty name="height" value="0.025" units="cm"/>
    </inkml:brush>
  </inkml:definitions>
  <inkml:trace contextRef="#ctx0" brushRef="#br0">161 1 5605,'0'0'321,"-56"31"-193,21 0 0,-1 2-288,3 1-1794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152"/>
    </inkml:context>
    <inkml:brush xml:id="br0">
      <inkml:brushProperty name="width" value="0.025" units="cm"/>
      <inkml:brushProperty name="height" value="0.025" units="cm"/>
    </inkml:brush>
  </inkml:definitions>
  <inkml:trace contextRef="#ctx0" brushRef="#br0">145 41 6086,'0'0'17707,"3"-7"-17002,-2 6-636,0-1 1,0 0 0,-1 0-1,1 0 1,-1 1 0,1-1-1,-1 0 1,0 0-1,0 0 1,0 0 0,0-4-1,-9-1 689,-15 10-248,16 1-475,0 0 0,0 1 0,1 0 0,-1 0 0,1 1 0,1 0 0,-1 0 0,1 0 0,0 1 0,0 0 0,1 0 0,0 1 0,0-1 0,1 1 0,0 0 0,0 0 1,1 1-1,0-1 0,0 1 0,1 0 0,0 0 0,1-1 0,0 1 0,0 15 0,2-23-30,-1 0 0,0 0 0,1 0 0,-1 0 0,1 0 0,-1 0 0,1 0 0,-1 0 1,1 0-1,0 0 0,0 0 0,-1 0 0,1-1 0,0 1 0,0 0 0,0 0 0,0-1 0,0 1 1,0-1-1,0 1 0,0-1 0,0 1 0,0-1 0,0 0 0,0 1 0,0-1 0,0 0 0,1 0 1,-1 0-1,0 0 0,0 0 0,0 0 0,0 0 0,1 0 0,-1 0 0,0-1 0,0 1 0,0 0 1,0-1-1,0 1 0,0-1 0,1 0 0,3 0 31,1-1 0,-1 0 0,-1-1 0,1 1 1,0-1-1,-1 0 0,1 0 0,3-3 0,-3 1 11,-1 0 0,0 0 0,0 0-1,0 0 1,-1-1 0,0 1 0,0-1-1,0 0 1,-1 0 0,1 0 0,-2 0-1,1-1 1,-1 1 0,0 0 0,0-1 0,0 1-1,-1 0 1,0-1 0,-1 1 0,0-8-1,1 13-51,-1 0 0,1 1-1,0-1 1,0 0 0,-1 1-1,1-1 1,0 0-1,-1 1 1,1-1 0,0 1-1,-1-1 1,1 0-1,-1 1 1,1-1 0,-1 1-1,1-1 1,-1 1 0,0 0-1,1-1 1,-1 1-1,0 0 1,1-1 0,-1 1-1,0 0 1,1 0-1,-1-1 1,0 1 0,1 0-1,-1 0 1,0 0 0,1 0-1,-1 0 1,0 0-1,0 0 1,1 0 0,-1 0-1,0 1 1,1-1 0,-1 0-1,-1 1 1,1-1-117,0 1-1,0-1 1,-1 1 0,1-1 0,0 1-1,0-1 1,0 1 0,0 0 0,0 0 0,0 0-1,0 0 1,0 0 0,0 0 0,0 0 0,0 0-1,1 0 1,-1 0 0,0 0 0,1 0-1,-1 0 1,0 3 0,0 2-857,-2 11-3290,8-2-4208,2-12 2578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484"/>
    </inkml:context>
    <inkml:brush xml:id="br0">
      <inkml:brushProperty name="width" value="0.025" units="cm"/>
      <inkml:brushProperty name="height" value="0.025" units="cm"/>
    </inkml:brush>
  </inkml:definitions>
  <inkml:trace contextRef="#ctx0" brushRef="#br0">0 1 8456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5.815"/>
    </inkml:context>
    <inkml:brush xml:id="br0">
      <inkml:brushProperty name="width" value="0.025" units="cm"/>
      <inkml:brushProperty name="height" value="0.025" units="cm"/>
    </inkml:brush>
  </inkml:definitions>
  <inkml:trace contextRef="#ctx0" brushRef="#br0">0 45 8456,'8'18'3289,"4"-28"1658,9-12-1497,-15 18-3009,-1 0 0,0 1 1,1 0-1,0 0 0,0 1 1,-1-1-1,2 1 0,-1 0 1,0 1-1,0 0 0,9-1 1,-14 2-420,1 0 0,0 0 0,0 0 0,0 0 0,0 0 1,0 0-1,0 1 0,0-1 0,-1 1 0,1-1 0,0 1 0,0 0 0,-1 0 1,1 0-1,0 0 0,-1 0 0,1 0 0,-1 0 0,1 0 0,-1 1 0,1-1 1,-1 0-1,0 1 0,0-1 0,0 1 0,0 0 0,0-1 0,0 1 0,0 0 1,-1 0-1,1-1 0,-1 1 0,1 0 0,-1 0 0,1 0 0,-1 0 0,0 0 1,0 0-1,0 0 0,-1 2 0,1 1-14,0 0-1,0-1 1,-1 1 0,0 0 0,0-1 0,0 1-1,-1-1 1,1 1 0,-1-1 0,0 0-1,0 0 1,-1 0 0,1 0 0,-6 6 0,0 2-72,8-11 50,0-1 0,0 0 0,0 0 0,0 1 0,1-1 0,-1 0 0,0 0 0,0 1 0,0-1 0,1 0 0,-1 0-1,0 0 1,0 0 0,1 1 0,-1-1 0,0 0 0,0 0 0,1 0 0,-1 0 0,0 0 0,0 0 0,1 0 0,-1 0 0,0 0 0,1 0-1,-1 0 1,0 0 0,0 0 0,1 0 0,-1 0 0,0 0 0,1 0 0,-1 0 0,0 0 0,0 0 0,1 0 0,-1 0 0,0-1 0,0 1-1,1 0 1,-1 0 0,0 0 0,0 0 0,0-1 0,1 1 0,-1 0 0,18-6 56,-8 0-60,-5 3 13,0 0-1,1 0 0,-1 0 0,1 1 0,0 0 0,8-3 0,-13 6 2,0-1 0,-1 0 0,1 0 0,-1 0-1,1 1 1,0-1 0,-1 0 0,1 1 0,-1-1-1,1 1 1,-1-1 0,1 0 0,-1 1 0,0-1-1,1 1 1,-1-1 0,1 1 0,-1-1 0,0 1-1,1 0 1,-1-1 0,0 1 0,0-1 0,0 1-1,1 0 1,-1-1 0,0 1 0,0-1 0,0 1-1,0 0 1,0-1 0,0 1 0,0 0 0,0-1-1,0 1 1,0 0 0,-1-1 0,1 1 0,0-1-1,0 1 1,-1 0 0,1 0-7,-1 5 14,1 0 0,-1-1 0,-1 1-1,1 0 1,-1-1 0,0 1-1,0-1 1,-5 7 0,4-7-111,1 1-1,-1-1 1,1 0 0,0 1-1,1-1 1,-1 1 0,1-1 0,-1 9-1,11-19-10082,-3-6 668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6.315"/>
    </inkml:context>
    <inkml:brush xml:id="br0">
      <inkml:brushProperty name="width" value="0.025" units="cm"/>
      <inkml:brushProperty name="height" value="0.025" units="cm"/>
    </inkml:brush>
  </inkml:definitions>
  <inkml:trace contextRef="#ctx0" brushRef="#br0">21 45 13677,'0'0'10447,"-2"10"-10319,-5 25 116,2 1 0,-1 46 0,6-81-230,0-1 0,0 1 1,-1-1-1,1 1 0,0 0 1,0-1-1,0 1 1,1-1-1,-1 1 0,0-1 1,0 1-1,0 0 0,0-1 1,0 1-1,1-1 1,-1 1-1,0-1 0,1 1 1,-1-1-1,0 1 0,1-1 1,-1 1-1,0-1 0,1 0 1,-1 1-1,1-1 1,-1 1-1,1-1 0,-1 0 1,1 0-1,-1 1 0,1-1 1,-1 0-1,1 0 1,-1 1-1,1-1 0,0 0 1,-1 0-1,1 0 0,-1 0 1,1 0-1,0 0 0,-1 0 1,1 0-1,-1 0 1,1 0-1,-1-1 0,1 1 1,0 0-1,-1 0 0,1 0 1,-1-1-1,1 1 1,-1 0-1,1-1 0,-1 1 1,1 0-1,-1-1 0,0 1 1,1 0-1,-1-1 0,1 1 1,-1-1-1,1 0 1,29-27 604,-25 20-569,0 1-1,0-1 1,-1 0 0,0 0 0,0-1-1,-1 1 1,0-1 0,-1 1-1,0-1 1,0 0 0,-1 0-1,1-17 1,-13 59-477,11-31 422,-1 0 0,1 0 1,0 0-1,0 0 0,1 0 0,-1-1 0,0 1 0,1 0 1,-1 0-1,1 0 0,-1-1 0,1 1 0,0 0 0,0 0 1,0-1-1,0 1 0,0-1 0,0 1 0,0-1 1,0 1-1,1-1 0,-1 0 0,1 0 0,1 2 0,2-1 8,-1-1-1,1 0 1,0 1-1,-1-2 1,1 1-1,0 0 1,0-1-1,-1 0 0,6-1 1,-4 1 11,1-1-1,-1 0 1,0 0 0,0-1 0,0 0 0,-1 0-1,1 0 1,0-1 0,-1 0 0,1 0-1,-1 0 1,0-1 0,0 0 0,0 0 0,-1 0-1,1 0 1,-1-1 0,0 0 0,-1 1-1,1-2 1,-1 1 0,0 0 0,0-1 0,0 1-1,-1-1 1,0 0 0,0 0 0,0 0-1,-1 0 1,1-9 0,-2 15-15,0-1 1,0 0 0,0 0-1,0 1 1,0-1-1,0 0 1,0 1-1,0-1 1,0 0-1,-1 1 1,1-1-1,0 0 1,0 1-1,-1-1 1,1 0 0,0 1-1,-1-1 1,1 1-1,-1-1 1,1 1-1,-1-1 1,1 1-1,-1-1 1,1 1-1,-1 0 1,0-1-1,1 1 1,-1 0-1,1-1 1,-1 1 0,0 0-1,1 0 1,-1-1-1,0 1 1,0 0-1,1 0 1,-1 0-1,0 0 1,1 0-1,-1 0 1,0 0-1,1 0 1,-1 0 0,0 1-1,1-1 1,-1 0-1,0 0 1,1 1-1,-1-1 1,0 0-1,1 1 1,-2 0-1,-2 0-10,0 1 0,1 0 1,-1 0-1,0 0 0,1 1 0,-1-1 0,-4 6 0,-1 3 148,0 1 1,0 0-1,1 1 1,1 0-1,-7 15 0,13-25-303,0 0 0,-1 1 0,1-1 0,1 1 0,-1 0 0,0-1 0,1 1 0,0 0 0,0-1 0,0 1 0,1 6 0,0-8-269,-1 0 1,1-1-1,0 1 0,0 0 0,0-1 0,0 1 1,0-1-1,0 1 0,0-1 0,0 1 0,1-1 0,-1 0 1,0 0-1,1 1 0,-1-1 0,1 0 0,0 0 1,-1-1-1,1 1 0,0 0 0,-1-1 0,1 1 0,0-1 1,3 1-1,5 1-4957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6.695"/>
    </inkml:context>
    <inkml:brush xml:id="br0">
      <inkml:brushProperty name="width" value="0.025" units="cm"/>
      <inkml:brushProperty name="height" value="0.025" units="cm"/>
    </inkml:brush>
  </inkml:definitions>
  <inkml:trace contextRef="#ctx0" brushRef="#br0">180 0 14606,'0'0'3779,"-2"9"-3127,-5 9-330,-1 0 1,0-1-1,-2 0 1,1 0 0,-18 21-1,-71 82-719,89-109 209,8-28-17957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7.035"/>
    </inkml:context>
    <inkml:brush xml:id="br0">
      <inkml:brushProperty name="width" value="0.025" units="cm"/>
      <inkml:brushProperty name="height" value="0.025" units="cm"/>
    </inkml:brush>
  </inkml:definitions>
  <inkml:trace contextRef="#ctx0" brushRef="#br0">1 100 6182,'0'0'16485,"3"-6"-15626,-1 0-755,10-9 351,-11 15-444,0 0-1,0 0 0,0 0 1,0 0-1,0 1 0,0-1 0,0 0 1,0 1-1,0-1 0,0 0 1,0 1-1,-1-1 0,1 1 1,0 0-1,0-1 0,0 1 1,-1 0-1,1-1 0,0 1 0,-1 0 1,1 0-1,-1 0 0,1 0 1,0 1-1,4 4-144,-1-1 0,1 1-1,0-1 1,0 0 0,1-1 0,-1 1-1,1-1 1,12 7 0,7-4-3290,2-9-3582,-8-5-2656</inkml:trace>
  <inkml:trace contextRef="#ctx0" brushRef="#br0" timeOffset="1">266 1 12780,'0'0'3716,"-28"55"-1442,24-33-961,4-5-512,0 0-449,4-4-224,1-3-96,7-3-352,-10-1-673,1-1-929,3-3-2050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059"/>
    </inkml:context>
    <inkml:brush xml:id="br0">
      <inkml:brushProperty name="width" value="0.025" units="cm"/>
      <inkml:brushProperty name="height" value="0.025" units="cm"/>
    </inkml:brush>
  </inkml:definitions>
  <inkml:trace contextRef="#ctx0" brushRef="#br0">49 9 12684,'0'0'7020,"-3"9"-5798,-9 60 85,2 1-1,-1 136 0,15-157-1204,-2-37 117,0-34 20,-2 7-203,0-1-35,0 1 0,0 0 0,-1-1 0,-1 1-1,-1 0 1,0 0 0,-9-22 0,14 39-78,0 1 0,0-1 0,-1 0 1,2 1-1,-1-1 0,0 0 0,0 0 0,1 0 0,-1 0 0,1-1 1,-1 1-1,1-1 0,0 0 0,-1 1 0,1-1 0,0 0 0,0-1 0,0 1 1,6 0-1,59 5-6068,-60-6 4697,1-1-1,-1 0 1,0 0-1,0-1 0,0 0 1,12-4-1,11-12-1612,-29 16 3396,1-1 0,-1 1 0,0 0 0,0-1 0,0 1 0,0-1 0,0 1 0,2-6 1,-4 7-226,0 1 0,0 0 0,0 0 0,0 0 0,0 0 0,0 0 1,0-1-1,0 1 0,0 0 0,0 0 0,0 0 0,0 0 1,0-1-1,0 1 0,0 0 0,0 0 0,0 0 0,0-1 0,0 1 1,0 0-1,0 0 0,0 0 0,0 0 0,0 0 0,0-1 1,0 1-1,0 0 0,0 0 0,0 0 0,-1 0 0,1 0 0,0-1 1,0 1-1,0 0 0,0 0 0,0 0 0,-1 0 0,1 0 1,0 0-1,0 0 0,0 0 0,0 0 0,0 0 0,-1-1 0,1 1 1,0 0-1,0 0 0,-14 1 1859,-13 8-358,20-4-1068,0-1 1,0 2 0,1-1-1,0 1 1,-9 10 0,13-14-462,0 0 0,0 1-1,1-1 1,-1 0 0,0 1 0,1-1 0,0 1 0,0 0-1,-1-1 1,2 1 0,-1 0 0,0-1 0,0 1 0,1 0-1,0 0 1,-1 0 0,1 0 0,0 0 0,1-1-1,-1 4 1,1-5-78,0-1 0,-1 1 0,1-1 0,0 1 0,-1-1 0,1 1 0,0-1 0,0 0 0,-1 1 0,1-1 0,0 0 0,0 0 0,0 0 0,-1 1-1,1-1 1,0 0 0,0 0 0,0 0 0,0 0 0,0 0 0,-1-1 0,1 1 0,0 0 0,1-1 0,22-5-1,-11-2-449,-1-1 0,0 0 0,0-1 1,-1 0-1,11-12 0,-11 11-1364,-21 45 1538,-9 21 1593,18-51-1213,0-1 1,0 1 0,0 0-1,0 0 1,1 0 0,0 0-1,0 0 1,0 0 0,0 0-1,1 0 1,-1 0 0,3 6-1,-2-9-98,0 0-1,0 0 0,0 0 0,0 0 1,0 0-1,0-1 0,0 1 1,0 0-1,1 0 0,-1-1 0,0 1 1,0-1-1,1 1 0,-1-1 0,0 0 1,1 1-1,-1-1 0,1 0 0,-1 0 1,0 0-1,1 0 0,-1 0 0,1 0 1,-1 0-1,2-1 0,36-11 194,-24 3-201,-1-1 0,0-1 0,-1 0 1,-1-1-1,0 0 0,18-24 0,-11 11-411,-1-2 0,25-49 0,-35 62 610,-2-1 0,1 1 0,-2-1 0,0-1 0,-1 1 0,0-1 0,-2 1 0,2-18 0,-4 33-176,0 0-1,0-1 0,0 1 0,0 0 0,0-1 0,0 1 1,0 0-1,0-1 0,0 1 0,0 0 0,0-1 1,0 1-1,-1 0 0,1 0 0,0-1 0,0 1 0,0 0 1,0-1-1,-1 1 0,1 0 0,0 0 0,0-1 0,0 1 1,-1 0-1,1 0 0,0 0 0,-1 0 0,1-1 0,0 1 1,0 0-1,-1 0 0,1 0 0,0 0 0,-1 0 0,1 0 1,0 0-1,-1 0 0,1 0 0,0 0 0,-1 0 1,1 0-1,0 0 0,0 0 0,-1 0 0,1 0 0,0 0 1,-1 0-1,1 0 0,0 0 0,-1 0 0,1 1 0,0-1 1,0 0-1,-1 0 0,1 0 0,0 0 0,0 1 0,-1-1 1,1 0-1,0 0 0,0 1 0,0-1 0,-1 1 0,-16 16 4,8 1 31,0 0 0,2 1 0,0 0-1,1 0 1,1 1 0,1 0 0,0 0 0,0 20-1,1 16-31,7 95-1,4-118-13,-8-32-7,0 0 1,1 0-1,-1 1 1,0-1-1,1 0 0,0 0 1,-1 0-1,1 0 0,-1 0 1,1 0-1,0-1 0,0 1 1,0 0-1,-1 0 0,1 0 1,0-1-1,0 1 1,0 0-1,0-1 0,0 1 1,0-1-1,1 1 0,1 0 1,-3-40 863,-3 21-961,-1 0 1,-1 1 0,0 0 0,-12-25-1,-4-13-616,11 31 567,8 19 235,-1 0-1,1-1 1,0 0-1,0 0 1,-1-10-1,3 15 334,3 1-367,0 1 0,0 0 1,-1-1-1,1 1 0,0 0 1,0 0-1,0 0 0,-1 1 1,1-1-1,-1 1 1,4 2-1,22 10-2149,-7-15-4744,-17-2 36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421"/>
    </inkml:context>
    <inkml:brush xml:id="br0">
      <inkml:brushProperty name="width" value="0.025" units="cm"/>
      <inkml:brushProperty name="height" value="0.025" units="cm"/>
    </inkml:brush>
  </inkml:definitions>
  <inkml:trace contextRef="#ctx0" brushRef="#br0">1 0 4869,'6'9'5925,"3"-1"-3651,-2-2 513,1 2-769,1-4-1634,-3 0-288,1-4-1377,-1 0-3972</inkml:trace>
  <inkml:trace contextRef="#ctx0" brushRef="#br0" timeOffset="1">117 9 14446,'0'0'7110,"-4"52"-7046,2-49-2338,-3-3-3908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08.753"/>
    </inkml:context>
    <inkml:brush xml:id="br0">
      <inkml:brushProperty name="width" value="0.025" units="cm"/>
      <inkml:brushProperty name="height" value="0.025" units="cm"/>
    </inkml:brush>
  </inkml:definitions>
  <inkml:trace contextRef="#ctx0" brushRef="#br0">1 1 14862,'0'0'9609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2.662"/>
    </inkml:context>
    <inkml:brush xml:id="br0">
      <inkml:brushProperty name="width" value="0.025" units="cm"/>
      <inkml:brushProperty name="height" value="0.025" units="cm"/>
    </inkml:brush>
  </inkml:definitions>
  <inkml:trace contextRef="#ctx0" brushRef="#br0">1 26 7079,'0'0'14146,"9"2"-13654,28 2-301,0-1 0,67-4 1,89-16-2437,-126 9-862,-27 4-555,-10-1-903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7.975"/>
    </inkml:context>
    <inkml:brush xml:id="br0">
      <inkml:brushProperty name="width" value="0.025" units="cm"/>
      <inkml:brushProperty name="height" value="0.025" units="cm"/>
    </inkml:brush>
  </inkml:definitions>
  <inkml:trace contextRef="#ctx0" brushRef="#br0">615 0 8648,'0'0'5339,"-9"7"-4848,-1 2-446,1 1 0,0 0 1,1 0-1,0 1 1,1 0-1,0 0 0,0 1 1,1 0-1,1 0 0,0 1 1,-4 17-1,-64 234 355,-40 274 0,28-109-282,8-105-47,-77 393 227,142-609-787,10-63-3213,2-35-1658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3.057"/>
    </inkml:context>
    <inkml:brush xml:id="br0">
      <inkml:brushProperty name="width" value="0.025" units="cm"/>
      <inkml:brushProperty name="height" value="0.025" units="cm"/>
    </inkml:brush>
  </inkml:definitions>
  <inkml:trace contextRef="#ctx0" brushRef="#br0">1 0 7271,'0'0'10922,"80"46"-10569,-39-43-289,6-1-128,-3 2-449,7-3-384,-4-1-352,-5 0-769,-2-1-1954</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3.403"/>
    </inkml:context>
    <inkml:brush xml:id="br0">
      <inkml:brushProperty name="width" value="0.025" units="cm"/>
      <inkml:brushProperty name="height" value="0.025" units="cm"/>
    </inkml:brush>
  </inkml:definitions>
  <inkml:trace contextRef="#ctx0" brushRef="#br0">1 18 13549,'0'0'3769,"8"-3"-2237,4-1-1359,-1 1 0,1 1 0,-1 0 0,21-1-1,-29 3-180,1 0 0,0 0-1,-1 1 1,1-1-1,0 1 1,-1 0-1,1 0 1,-1 0-1,1 0 1,4 3-1,-7-3-31,1 0-1,-1 0 1,1 0-1,-1 1 1,0-1-1,0 0 1,0 1-1,1-1 1,-1 1-1,0-1 1,-1 1-1,1-1 1,0 1-1,0 0 1,-1-1-1,1 1 1,-1 0-1,1 0 1,-1 0-1,0-1 1,0 1-1,0 3 1,-1 5 21,-1-1 0,0 1 0,-1-1 1,0 1-1,0-1 0,-1 0 0,-1 0 1,1-1-1,-1 1 0,-1-1 0,1 0 0,-9 9 1,-19 30 27,-9 29-3869,25-44-1959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4.318"/>
    </inkml:context>
    <inkml:brush xml:id="br0">
      <inkml:brushProperty name="width" value="0.025" units="cm"/>
      <inkml:brushProperty name="height" value="0.025" units="cm"/>
    </inkml:brush>
  </inkml:definitions>
  <inkml:trace contextRef="#ctx0" brushRef="#br0">69 142 7399,'0'0'2205,"0"-9"272,0 0-1875,0-41 2519,-8 14 2087,8 36-5175,0-1-1,0 1 1,0 0 0,0-1-1,0 1 1,0 0 0,-1 0-1,1-1 1,0 1 0,0 0-1,0 0 1,0-1 0,-1 1-1,1 0 1,0 0 0,0 0-1,-1-1 1,1 1 0,0 0-1,0 0 1,-1 0 0,1 0-1,0 0 1,-1-1 0,1 1 0,0 0-1,-1 0 1,1 0 0,0 0-1,0 0 1,-1 0 0,1 0-1,0 0 1,-1 0 0,1 0-1,0 0 1,-1 0 0,1 1-1,0-1 1,0 0 0,-1 0-1,1 0 1,0 0 0,-1 0-1,1 1 1,0-1 0,0 0-1,-1 0 1,1 0 0,0 1-1,0-1 1,0 0 0,-1 0 0,1 1-1,0-1 1,0 1 0,-11 15-156,3 6 133,0 2-1,2-1 1,1 1-1,1 0 1,1 0-1,1 0 1,1 0-1,4 36 1,-3-58-6,0 1-1,0 0 1,0-1 0,1 1 0,-1-1 0,1 1 0,0-1 0,0 1 0,0-1 0,0 1 0,0-1 0,0 0 0,1 0 0,-1 0 0,1 0 0,0 0 0,-1 0 0,1 0 0,0 0 0,0 0-1,0-1 1,4 3 0,-2-2 13,0-1-1,0 0 1,0 0-1,0 0 1,1-1 0,-1 1-1,0-1 1,0 0-1,1 0 1,-1 0-1,0-1 1,7-1-1,5-2 50,-1-1-1,0 0 0,-1-1 1,0-1-1,0 0 1,19-13-1,-14 6 119,-1 0 0,0-2 0,15-17 0,-26 25-119,1-1 1,-2 0-1,1 0 0,-1-1 1,0 1-1,-1-1 0,0-1 1,3-11-1,-14 42-134,1-5-182,1 1 0,0-1 1,1 1-1,-3 30 0,6-43 219,0 1 0,0-1-1,0 0 1,1 1 0,-1-1 0,1 0-1,0 1 1,0-1 0,0 0 0,0 0-1,1 0 1,-1 0 0,1 0 0,0 0-1,-1 0 1,1-1 0,1 1 0,-1 0-1,0-1 1,1 0 0,-1 1 0,1-1-1,0 0 1,-1-1 0,1 1 0,0 0-1,0-1 1,0 1 0,7 1 0,-1-1 141,0 0 0,0-1-1,1 0 1,-1-1 0,0 0 0,0 0 0,1-1 0,-1 0 0,0 0 0,0-1 0,0-1 0,0 1-1,0-1 1,-1-1 0,1 0 0,-1 0 0,0-1 0,0 1 0,0-2 0,-1 1 0,0-1 0,0 0-1,0-1 1,8-11 0,-6 9 35,-1-1-1,-1 0 0,0 0 1,0-1-1,-1 0 0,-1 0 0,0 0 1,0-1-1,-1 1 0,0-1 1,-1 0-1,-1-1 0,0 1 0,0 0 1,-1-1-1,-1 1 0,0-1 1,-2-12-1,1 23-301,1 0 1,-1 0-1,0 1 0,0-1 1,0 0-1,0 0 0,0 1 1,0-1-1,0 1 0,0-1 1,-1 1-1,1 0 0,0-1 1,-1 1-1,1 0 0,-1 0 1,0 0-1,1 0 0,-1 0 1,0 0-1,0 1 0,-2-2 1,3 2-23,0-1 0,0 1 0,0 0 0,0 0 0,-1-1 0,1 1 1,0 0-1,0 0 0,0 0 0,-1 0 0,1 0 0,0 0 0,0 1 0,0-1 0,-1 0 0,1 1 1,0-1-1,0 0 0,0 1 0,0-1 0,0 1 0,0 0 0,0-1 0,0 1 0,0 0 1,0 0-1,0 0 0,0 0 0,0-1 0,1 1 0,-1 0 0,0 0 0,0 2 0,-5 11-5537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4.806"/>
    </inkml:context>
    <inkml:brush xml:id="br0">
      <inkml:brushProperty name="width" value="0.025" units="cm"/>
      <inkml:brushProperty name="height" value="0.025" units="cm"/>
    </inkml:brush>
  </inkml:definitions>
  <inkml:trace contextRef="#ctx0" brushRef="#br0">134 84 1986,'0'0'8285,"0"-8"-3769,0 6-4402,0-4 687,0 0 0,-1 0-1,1 0 1,-1 1-1,0-1 1,-3-8-1,3 12-745,1 1 0,-1 0 0,1 0 0,-1 0-1,0 0 1,0 0 0,1 0 0,-1 0 0,0 0-1,0 0 1,0 0 0,0 0 0,0 1 0,0-1-1,0 0 1,0 1 0,-1-1 0,1 1 0,0-1-1,0 1 1,0-1 0,-1 1 0,1 0-1,0 0 1,0-1 0,-1 1 0,1 0 0,0 0-1,-1 1 1,1-1 0,0 0 0,0 0 0,-1 0-1,1 1 1,0-1 0,0 1 0,0-1 0,-1 1-1,1-1 1,0 1 0,0 0 0,0 0-1,0-1 1,-2 3 0,-3 2-63,-1 1-1,1 0 1,0 0 0,1 0-1,0 1 1,-1-1-1,2 1 1,-1 1 0,1-1-1,0 1 1,1-1-1,0 1 1,0 0 0,1 0-1,0 0 1,0 1-1,1-1 1,0 0 0,0 1-1,1 9 1,0-17 5,0 0 0,0 0 0,0 0 0,0 0 0,0 0 1,0 0-1,0 0 0,1 0 0,-1 0 0,0 0 0,1 0 0,-1 0 0,0 0 1,1 0-1,-1 0 0,1-1 0,0 1 0,-1 0 0,1 0 0,0-1 0,-1 1 0,1 0 1,0-1-1,0 1 0,-1 0 0,3 0 0,-1 0 19,0-1-1,0 0 1,0 1 0,0-1-1,0 0 1,0 0 0,0 0-1,0 0 1,0 0 0,0-1-1,0 1 1,3-1 0,1-2 159,1 1 1,0-1 0,-1 0 0,1 0-1,-1-1 1,11-8 0,-3 0 392,-1 0 0,0-1 0,15-21 0,-24 28-542,0 1 1,-1-1-1,1-1 1,-1 1-1,0 0 1,-1-1-1,0 1 0,0-1 1,0 0-1,-1 1 1,0-1-1,0-9 1,-1 16-167,0-1 0,-1 1 0,1-1 0,0 1 1,-1-1-1,1 1 0,0-1 0,-1 1 0,1-1 0,0 1 1,-1 0-1,1-1 0,-1 1 0,1 0 0,-1-1 1,1 1-1,-1 0 0,1 0 0,-1 0 0,1-1 0,-1 1 1,1 0-1,-1 0 0,0 0 0,1 0 0,-1 0 1,1 0-1,-1 0 0,1 0 0,-1 0 0,1 0 0,-1 0 1,0 1-1,-19 5-10022</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5.170"/>
    </inkml:context>
    <inkml:brush xml:id="br0">
      <inkml:brushProperty name="width" value="0.025" units="cm"/>
      <inkml:brushProperty name="height" value="0.025" units="cm"/>
    </inkml:brush>
  </inkml:definitions>
  <inkml:trace contextRef="#ctx0" brushRef="#br0">72 0 12716,'0'0'5573,"-6"9"-4900,-5 12-327,2 0 0,0 0 0,1 1 0,1 0 0,1 0 0,1 1 0,1 0 0,1 0 0,1 0 0,1 26 0,1-47-343,-1 1 0,1-1-1,0 0 1,1 0 0,-1 0-1,0 0 1,1 0 0,-1 0 0,1 0-1,-1 0 1,1 0 0,0 0-1,0 0 1,0 0 0,0 0-1,0-1 1,1 1 0,-1 0 0,2 1-1,-2-2 22,1 0-1,0 0 1,-1-1 0,1 1-1,0 0 1,-1-1 0,1 0-1,0 1 1,-1-1 0,1 0-1,0 0 1,0 0 0,-1 0-1,1 0 1,0 0-1,0 0 1,3-1 0,3-2 77,0 0 0,0 0-1,0-1 1,0 0 0,0-1 0,-1 1 0,10-9 0,6-9 50,-20 18-103,0 0 0,1 0 1,0 0-1,-1 0 0,1 1 1,1-1-1,-1 1 0,0 0 1,1 1-1,-1-1 0,1 1 1,10-4-1,-14 9-79,-1-1-1,1 1 1,0-1 0,-1 1-1,0 0 1,1-1-1,-1 1 1,0-1 0,0 1-1,-1 4 1,1-4 24,-3 35 35,2-29-103,0 1 0,0-1 0,1 0 0,0 0 0,1 1 0,3 16 0,-4-25-76,1-1-1,-1 0 1,0 1-1,1-1 1,-1 1-1,0-1 0,1 0 1,-1 1-1,1-1 1,-1 0-1,1 1 1,-1-1-1,1 0 0,-1 0 1,1 1-1,-1-1 1,1 0-1,-1 0 1,1 0-1,-1 0 1,1 0-1,-1 0 0,1 0 1,-1 0-1,1 0 1,0 0-1,0 0 1,0 0-624,9 0-4899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023"/>
    </inkml:context>
    <inkml:brush xml:id="br0">
      <inkml:brushProperty name="width" value="0.025" units="cm"/>
      <inkml:brushProperty name="height" value="0.025" units="cm"/>
    </inkml:brush>
  </inkml:definitions>
  <inkml:trace contextRef="#ctx0" brushRef="#br0">26 1 9033,'0'0'9507,"0"8"-8893,-7 123 1907,-9 102-862,13-182-2382,3-17-5659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525"/>
    </inkml:context>
    <inkml:brush xml:id="br0">
      <inkml:brushProperty name="width" value="0.025" units="cm"/>
      <inkml:brushProperty name="height" value="0.025" units="cm"/>
    </inkml:brush>
  </inkml:definitions>
  <inkml:trace contextRef="#ctx0" brushRef="#br0">201 102 9385,'1'-9'2931,"-1"7"-2799,7-55 4337,-7 55-4266,0 0 0,-1 0 0,1 0 0,0 0 0,-1 0-1,1 0 1,-1 0 0,1 0 0,-1 0 0,0 0 0,0 1 0,-1-3 0,1 3-158,1 1 0,-1-1 0,0 1 0,1-1 0,-1 1 0,0-1 0,0 1 0,1 0 0,-1-1 0,0 1 0,0 0 0,0-1 0,0 1 0,1 0 0,-1 0 0,0 0 0,0 0 0,0 0 0,0 0 0,0 0 0,0 0 0,1 0 0,-1 1 0,0-1 0,0 0 0,0 0 0,1 1 0,-1-1 0,-1 1 0,-2 2-46,1-1 0,-1 1 0,1 0-1,0 0 1,0 0 0,0 1 0,1-1 0,-1 1-1,1-1 1,-1 1 0,1 0 0,0 0 0,1 0-1,-1 0 1,0 4 0,-19 67 583,21-74-579,-11 69 708,3 2 0,3 140-1,5-171-701,0-41-4,0 0 1,-1 0 0,1 0 0,0 0 0,0-1-1,0 1 1,0 0 0,0 0 0,0 0 0,0 0-1,0 0 1,0 0 0,0 0 0,-1 0 0,1 0 0,0 0-1,0 0 1,0 0 0,0 0 0,0 0 0,0 0-1,0 0 1,0 0 0,0 0 0,-1 0 0,1 0-1,0 0 1,0 0 0,0 1 0,0-1 0,0 0-1,0 0 1,0 0 0,0 0 0,0 0 0,0 0-1,0 0 1,0 0 0,0 0 0,-1 0 0,1 0-1,0 0 1,0 0 0,0 1 0,0-1 0,0 0-1,0 0 1,0 0 0,0 0 0,0 0 0,0 0-1,0 0 1,0 0 0,0 0 0,0 0 0,0 1-1,0-1 1,0 0 0,0 0 0,-7-12 136,-8-18-66,2-3-48,4 15 63,1-1 0,0-1 1,2 1-1,1-1 0,0 0 1,-3-34-1,12 53-149,-1 1 1,1-1-1,0 1 1,0 1-1,0-1 1,0 0-1,-1 1 1,7 1-1,83 17-5157,-28-15-2323,-28-4-801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6.868"/>
    </inkml:context>
    <inkml:brush xml:id="br0">
      <inkml:brushProperty name="width" value="0.025" units="cm"/>
      <inkml:brushProperty name="height" value="0.025" units="cm"/>
    </inkml:brush>
  </inkml:definitions>
  <inkml:trace contextRef="#ctx0" brushRef="#br0">107 1 11755,'0'0'4805,"-9"-1"-3476,5 1-1213,0 0 0,0 0 0,0 1 0,0-1 0,0 1 0,1-1 0,-1 1 0,0 1 0,0-1 0,1 0 0,-1 1 0,0 0 0,1 0 0,0 0 0,-1 0 0,1 0 0,0 1 0,0-1 0,0 1 0,1 0 0,-1 0 0,1 0 0,0 0 0,-1 1 0,1-1 0,0 1 0,1-1 0,-1 1 0,1-1 0,0 1 0,0 0 0,-2 7 0,3-8-70,0 0 1,-1 0 0,1 0 0,0 0 0,0 0 0,1 0-1,-1 0 1,0 0 0,1 0 0,0 0 0,0 0 0,0-1 0,0 1-1,0 0 1,1-1 0,-1 1 0,1-1 0,2 4 0,-2-5 12,0 0 1,0 0 0,0 0 0,0 0 0,0 0 0,1 0 0,-1-1-1,0 1 1,1-1 0,-1 1 0,0-1 0,1 0 0,-1 0-1,1 0 1,-1 0 0,0-1 0,1 1 0,-1-1 0,0 1 0,1-1-1,-1 0 1,0 0 0,0 0 0,4-2 0,7-4 1,-1 0 1,-1-1 0,0 0-1,0-1 1,0 0 0,-1 0-1,0-1 1,-1-1 0,0 0-1,10-16 1,-26 37-457,1 1 0,1 0 0,0 0 0,1 0 0,0 0 0,1 1-1,0 0 1,0-1 0,2 1 0,-1 0 0,1 21 0,1-32 195,1 1 0,-1-1 0,0 0 0,0 0 0,1 0 0,-1 0 0,1 1 0,-1-1 0,1 0 0,0 0 0,-1 0 0,1 0 0,0 0 0,0 0 0,-1 0 0,1-1-1,0 1 1,0 0 0,0 0 0,0-1 0,0 1 0,0 0 0,0-1 0,0 1 0,1-1 0,-1 0 0,0 1 0,0-1 0,0 0 0,1 1 0,-1-1 0,0 0 0,0 0 0,0 0 0,1 0 0,-1 0-1,2-1 1,18 1-3558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7.639"/>
    </inkml:context>
    <inkml:brush xml:id="br0">
      <inkml:brushProperty name="width" value="0.025" units="cm"/>
      <inkml:brushProperty name="height" value="0.025" units="cm"/>
    </inkml:brush>
  </inkml:definitions>
  <inkml:trace contextRef="#ctx0" brushRef="#br0">72 54 8680,'0'0'6428,"-9"8"-5233,4-3-1010,0 0-1,0 0 0,1 0 0,0 0 0,0 1 0,0 0 1,1 0-1,-1 0 0,1 0 0,1 0 0,-1 1 1,1-1-1,-2 14 0,-1 16 232,2-1 1,1 47-1,2-82-409,0 1 0,0 0 1,0 0-1,1 0 0,-1 0 0,0 0 0,1 0 0,-1 0 0,0 0 1,1-1-1,-1 1 0,1 0 0,-1 0 0,1 0 0,0-1 1,-1 1-1,1 0 0,0-1 0,-1 1 0,1-1 0,0 1 0,0-1 1,0 1-1,-1-1 0,1 1 0,1-1 0,32 4 148,28-17 42,-43 6-179,-14 4-11,1 1-1,-1 0 1,1 0-1,0 0 0,0 1 1,0 0-1,0 0 0,0 0 1,0 1-1,0-1 0,0 2 1,11 0-1,-15 2 24,-1 0-1,0-1 1,0 1-1,0 0 1,0 0-1,0 0 1,0-1-1,-1 1 1,1 0-1,-1 0 1,0 0 0,0 0-1,0 0 1,-1 0-1,1 0 1,-2 5-1,2 18 195,0-26-193,0 1 1,0-1-1,0 0 0,0 0 1,1 0-1,-1 1 0,0-1 1,0 0-1,0 0 0,0 1 0,0-1 1,1 0-1,-1 0 0,0 0 1,0 0-1,0 1 0,1-1 1,-1 0-1,0 0 0,0 0 1,1 0-1,-1 0 0,0 0 1,0 0-1,1 0 0,-1 0 0,0 0 1,0 0-1,1 0 0,-1 0 1,0 0-1,0 0 0,1 0 1,-1 0-1,0 0 0,0 0 1,1 0-1,-1 0 0,0 0 1,0 0-1,0 0 0,1 0 0,-1-1 1,0 1-1,0 0 0,1 0 1,-1 0-1,0 0 0,0-1 1,0 1-1,0 0 0,1 0 1,-1 0-1,0-1 0,0 1 1,0 0-1,0 0 0,0-1 1,0 1-1,0 0 0,0-1 0,10-12 703,6-56-1771,-15 64-2459,0 7 3381,0 0 0,0 0 0,1 0 0,-1 0 0,1 0 0,-1 0 0,1 0 0,0-1 0,0 1 0,0 0 0,0-1 0,0 0 0,0 1 0,0-1 0,0 0 0,0 0 0,1-1 0,-1 1 0,0 0 0,1-1 0,-1 1 0,1-1 0,-1 0 0,0 1 0,1-1 0,-1-1 0,1 1 0,-1 0 0,1 0 0,-1-1 0,0 0 0,3 0 0,3-1-268,-1 0-1,0-1 1,1 1 0,-1-1-1,0-1 1,0 1 0,-1-1-1,1-1 1,6-4 0,-4-1-115,1-1 1,-1 0-1,0 0 1,-1-1-1,-1 1 1,0-2-1,0 1 1,7-23-1,-9 23 723,-2-1-1,1 0 1,-1 1 0,-1-1-1,0 0 1,-1 0-1,-1-1 1,0 1 0,-2-18-1,2 31-157,0-1-1,0 1 0,0 0 1,0-1-1,0 1 0,0 0 1,0 0-1,0-1 0,-1 1 1,1 0-1,0-1 0,0 1 1,0 0-1,0 0 0,0-1 0,-1 1 1,1 0-1,0 0 0,0-1 1,0 1-1,-1 0 0,1 0 1,0 0-1,0-1 0,-1 1 1,1 0-1,0 0 0,0 0 1,-1 0-1,1 0 0,0 0 1,-1 0-1,1-1 0,0 1 1,-1 0-1,1 0 0,0 0 1,0 0-1,-1 0 0,1 0 1,0 1-1,-1-1 0,1 0 1,0 0-1,-1 0 0,1 0 1,0 0-1,0 0 0,-1 0 1,1 1-1,0-1 0,0 0 1,-1 0-1,-12 12 1264,6 2-760,0 0 0,1 0 0,0 1 1,1 0-1,1 0 0,1 0 0,0 0 1,-2 31-1,5 129 263,1-165-814,-1-7-19,0-1 0,1 1 0,-1 0 0,1-1-1,0 1 1,0-1 0,0 1 0,0-1 0,2 5 0,4-6-80,-5-17 166,-4 5 49,0 1 1,-1-1-1,0 1 0,0 0 0,-1 0 0,-1 0 0,0 0 1,0 1-1,-12-15 0,-8-19 510,61 41-784,52 1-6555,-50 1 2407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005"/>
    </inkml:context>
    <inkml:brush xml:id="br0">
      <inkml:brushProperty name="width" value="0.025" units="cm"/>
      <inkml:brushProperty name="height" value="0.025" units="cm"/>
    </inkml:brush>
  </inkml:definitions>
  <inkml:trace contextRef="#ctx0" brushRef="#br0">165 1 8520,'0'0'5931,"-7"8"-5675,-19 30-144,24-37-98,1 1-1,0 0 0,0-1 0,0 1 1,0 0-1,0-1 0,0 1 0,0 0 0,1 0 1,-1 0-1,1 0 0,-1 0 0,1 0 1,0 0-1,0 0 0,0 0 0,0 0 1,0 0-1,0 0 0,1 0 0,-1 0 1,1 0-1,-1-1 0,1 1 0,1 3 0,1-1-182,0-1-1,0 1 0,0-1 0,1 0 0,0 0 0,-1 0 0,1 0 1,5 2-1,-6-4 175,-1 0 1,1 0-1,-1 1 1,0-1 0,0 0-1,0 1 1,0-1-1,0 1 1,0 0-1,0 0 1,-1 0 0,1 0-1,-1 0 1,1 0-1,-1 0 1,0 0-1,1 1 1,-1-1 0,0 1-1,0 2 1,-2-3 222,1-1 0,-1 1 0,0 0 0,0-1 0,0 1 0,-1 0 0,1-1 0,0 0 0,0 1 0,-1-1 0,1 0 0,-1 0 0,1 0 0,-1 1 0,0-2 0,1 1 0,-1 0 0,0 0 0,0 0 0,0-1 0,1 1 0,-1-1 0,0 0 0,-3 1 0,-50 8 1070,49-9-1440,-45 2 1002,27-6-2747,7-8-4188,11-1-2658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575"/>
    </inkml:context>
    <inkml:brush xml:id="br0">
      <inkml:brushProperty name="width" value="0.025" units="cm"/>
      <inkml:brushProperty name="height" value="0.025" units="cm"/>
    </inkml:brush>
  </inkml:definitions>
  <inkml:trace contextRef="#ctx0" brushRef="#br0">916 0 8456,'0'0'3256,"-3"16"-2791,-20 86 606,-69 184 0,37-126-453,-460 1285 17,494-1395-631,-99 268 48,96-242-104,3 1-1,-14 95 1,29-73-2708,7-92 923,3-6-1446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631"/>
    </inkml:context>
    <inkml:brush xml:id="br0">
      <inkml:brushProperty name="width" value="0.025" units="cm"/>
      <inkml:brushProperty name="height" value="0.025" units="cm"/>
    </inkml:brush>
  </inkml:definitions>
  <inkml:trace contextRef="#ctx0" brushRef="#br0">1 0 11050,'0'0'10341,"0"10"-9818,0 0-415,0 2 25,-1 1-1,2-1 1,0 1 0,0-1-1,1 0 1,1 0 0,6 18-1,-9-28-96,1-1-1,0 0 1,1 1-1,-1-1 0,0 0 1,0 0-1,0 0 1,1 0-1,-1 0 1,0 0-1,1 0 1,-1 0-1,1-1 0,-1 1 1,1-1-1,0 1 1,-1-1-1,1 1 1,-1-1-1,1 0 1,0 0-1,-1 0 0,1 0 1,0 0-1,-1 0 1,1 0-1,0 0 1,-1-1-1,1 1 1,-1-1-1,1 1 0,2-2 1,3-1 127,1 0-1,-1 0 1,0-1 0,0 0-1,7-5 1,0-2-113,25-19 45,-37 28-105,0 1-1,0 0 1,0-1 0,0 1-1,0 0 1,1 0 0,-1 0-1,1 1 1,-1-1 0,0 0-1,1 1 1,-1 0 0,5-1-1,-5 5-19,-1 0-1,0 0 0,0 1 0,0-1 1,-1 0-1,0 0 0,0 1 1,0-1-1,-1 9 0,1 0 29,0-12 4,0 0 0,0 0 0,0 1 0,1-1 0,-1 0 0,0 0 0,1 0 0,-1 1 0,1-1 0,-1 0 0,1 0 0,0 0 0,-1 0 0,1 0 0,0 0 0,0 0 0,0 0 0,0 0 0,0 0 0,0-1 0,0 1 0,0 0 0,0-1 0,2 2 0,1-1 30,-1 0-1,1 0 0,0 0 0,0 0 0,0-1 1,-1 0-1,1 1 0,6-2 0,5 0 45,0-2 0,0 0 0,17-5 0,-3 3-1388,-22 6-8437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8.971"/>
    </inkml:context>
    <inkml:brush xml:id="br0">
      <inkml:brushProperty name="width" value="0.025" units="cm"/>
      <inkml:brushProperty name="height" value="0.025" units="cm"/>
    </inkml:brush>
  </inkml:definitions>
  <inkml:trace contextRef="#ctx0" brushRef="#br0">1 1 6598,'0'0'11499,"63"49"-20563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29.295"/>
    </inkml:context>
    <inkml:brush xml:id="br0">
      <inkml:brushProperty name="width" value="0.025" units="cm"/>
      <inkml:brushProperty name="height" value="0.025" units="cm"/>
    </inkml:brush>
  </inkml:definitions>
  <inkml:trace contextRef="#ctx0" brushRef="#br0">138 111 8296,'0'0'6513,"-9"-3"-5835,5 2-629,1 0-1,-1-1 1,1 1 0,-1 1 0,1-1 0,-1 0 0,0 1 0,1 0 0,-1 0 0,0 0 0,1 0 0,-1 0-1,1 1 1,-1 0 0,0 0 0,1 0 0,-1 0 0,1 0 0,0 1 0,-1-1 0,1 1 0,0 0 0,0 0-1,0 0 1,0 0 0,0 1 0,1-1 0,-1 1 0,1 0 0,-4 5 0,3-6 99,1 1-1,0 0 1,0 0 0,0 0 0,0 0-1,1 0 1,-1 1 0,1-1 0,-1 0 0,1 1-1,0-1 1,1 1 0,-1-1 0,1 1 0,-1-1-1,1 1 1,0 0 0,1 3 0,0-6-59,-1 0 1,1 0 0,0 0-1,0-1 1,0 1 0,0 0-1,0-1 1,0 1 0,0-1-1,0 1 1,0-1 0,0 0-1,0 1 1,0-1-1,1 0 1,-1 0 0,0 0-1,0 1 1,0-1 0,0-1-1,1 1 1,-1 0 0,0 0-1,0 0 1,0 0 0,0-1-1,2 0 1,33-12 2076,-20 2-2035,0-1 0,0 0 0,-1-1-1,-1-1 1,0 0 0,-1-1 0,-1-1-1,0 0 1,18-34 0,-24 31-896,-13 13-379,6 6 1098,-1 1 0,0-1 0,0 1 1,0 0-1,0 0 0,1 0 0,-1 0 0,0 0 0,1 0 1,-1 0-1,1 0 0,-1 1 0,1-1 0,0 1 0,-2 1 1,-5 8 62,0-1 0,1 1 0,0 0 0,1 0 0,0 1 0,1 0 0,1 0 0,-1 0 0,2 1 0,0-1 0,0 1 1,2 0-1,-1 0 0,1 20 0,2-31 5,-1 1 0,0-1 0,1 0 0,0 0 0,-1 0 0,1 0 0,0 0 0,0 0 0,0 0 0,0 0 0,1 0 0,-1-1 0,0 1 0,1 0 0,-1-1 0,1 1 0,0-1 0,-1 0 0,1 1 0,0-1 0,0 0 0,0 0 0,0 0 0,0 0 0,0 0 0,0-1 0,0 1 0,0-1 0,0 1 0,0-1 0,1 0 0,-1 0 0,0 0 0,0 0 0,3 0 0,4-1 90,-1 1 1,0-1-1,0-1 1,0 1-1,0-1 1,0-1-1,0 1 1,11-7-1,-3 0-29,0-1-1,0 0 0,14-14 1,-25 20-87,0 0 0,0-1 0,-1 0 0,0 0 0,1 0 0,-2 0 0,1-1 0,-1 1 0,1-1 0,-2 0 0,1 0 0,2-8 0,-12 39-494,4-15 585,1-1 0,-1 1-1,1 0 1,1-1 0,-1 18 0,3-25-122,-1 0 1,0 0-1,0 0 0,1 0 0,-1 0 1,1 0-1,0 0 0,-1 0 1,1-1-1,0 1 0,0 0 1,0 0-1,0-1 0,1 1 1,-1-1-1,0 1 0,1-1 1,-1 0-1,0 1 0,1-1 1,0 0-1,-1 0 0,1 0 1,0 0-1,0 0 0,-1-1 1,1 1-1,0 0 0,0-1 1,0 1-1,0-1 0,0 0 1,0 0-1,4 0 0,18 1-3173,0-1-3086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0.896"/>
    </inkml:context>
    <inkml:brush xml:id="br0">
      <inkml:brushProperty name="width" value="0.025" units="cm"/>
      <inkml:brushProperty name="height" value="0.025" units="cm"/>
    </inkml:brush>
  </inkml:definitions>
  <inkml:trace contextRef="#ctx0" brushRef="#br0">127 10 11915,'0'0'5702,"-5"10"-4517,-4 10-651,1 0 0,1 0 0,0 1 0,2 0 0,-5 39 1,-2 121 1000,11-125-1523,-2-1 1,-17 86 0,22-168-170,-1 0 0,-1 0 0,-1 0 0,-6-29 0,-8-18-444,9 50 381,1-1 1,1 1 0,-1-29-1,52 52 599,-33 1-274,0 0-1,0-1 0,0-1 1,-1 0-1,1-1 1,-1-1-1,1 0 0,-1 0 1,0-1-1,-1-1 1,1 0-1,-1-1 0,0 0 1,-1-1-1,0 0 1,0-1-1,13-14 0,31-43-13,-51 60-94,0 0-1,0 0 0,-1-1 0,0 0 1,0 1-1,0-1 0,-1 0 0,0-1 0,1-8 1,-2 15-1,-1 1 1,0 0-1,0 0 0,0 0 1,0-1-1,0 1 1,0 0-1,0 0 0,0-1 1,0 1-1,0 0 1,0 0-1,0-1 1,0 1-1,0 0 0,0 0 1,0-1-1,0 1 1,0 0-1,0 0 1,-1 0-1,1-1 0,0 1 1,0 0-1,0 0 1,0 0-1,0-1 0,-1 1 1,1 0-1,0 0 1,0 0-1,0 0 1,-1-1-1,1 1 0,0 0 1,0 0-1,0 0 1,-1 0-1,1 0 1,0 0-1,0 0 0,-1 0 1,1 0-1,0 0 1,0 0-1,-1 0 0,1 0 1,0 0-1,0 0 1,0 0-1,-1 0 1,1 0-1,0 0 0,0 0 1,-1 0-1,1 0 1,0 0-1,0 0 0,-1 1 1,1-1-1,0 0 1,0 0-1,0 0 1,0 0-1,-1 0 0,1 1 1,0-1-1,-15 13-158,4 0 149,1 1 0,1 0 1,0 1-1,1 0 0,-11 26 0,-25 87 455,35-99-209,2-5-128,1 1-1,1-1 1,2 1 0,0 1 0,1-1-1,2 0 1,3 32 0,-3-54-116,1 0-1,-1 0 1,1 0 0,0 0 0,0 0-1,0-1 1,0 1 0,1 0-1,-1 0 1,1-1 0,0 1-1,-1-1 1,1 0 0,4 4 0,-5-5 13,-1-1 1,1 1-1,-1-1 0,1 0 1,0 1-1,-1-1 1,1 0-1,0 1 1,-1-1-1,1 0 1,0 0-1,-1 0 1,1 0-1,0 0 1,0 0-1,-1 0 1,1 0-1,0 0 1,-1 0-1,1 0 0,0 0 1,0 0-1,0-1 1,1 0 23,-1 1 0,0-1 1,0 0-1,0-1 0,1 1 0,-1 0 1,0 0-1,0 0 0,0-1 0,-1 1 0,1 0 1,0-1-1,0 1 0,-1-1 0,1-1 1,5-19-12,-1 0 0,-1-1 1,-1 1-1,-1-1 0,-1 1 1,-4-42-1,2 7-459,1 59 437,0 0 0,1 0 0,0 0-1,0 1 1,-1-1 0,1 0 0,0 0 0,1 0-1,-1 0 1,0 0 0,1 0 0,-1-1 0,1 1-1,-1 0 1,1-1 0,0 1 0,0-1 0,-1 0-1,1 1 1,0-1 0,0 0 0,1 0 0,-1 0-1,0 0 1,0-1 0,4 2 0,5 1 27,1 0 1,-1-1 0,21 2-1,-24-4 20,0 1 0,0-2-1,0 1 1,0-1 0,0 0-1,-1-1 1,1 0 0,0 0-1,-1-1 1,1 0 0,13-7-1,-18 7-31,1 1 0,0-1 1,-1 0-1,1 0 0,-1 0 0,0 0 0,0-1 0,0 1 0,-1-1 0,1 0 0,-1 0 0,0 0 0,0 0 0,0 0 0,0 0 1,-1 0-1,0-1 0,0 1 0,0-1 0,0 1 0,-1-1 0,1-5 0,-1 9-29,-1 0-1,1 0 1,0 1 0,0-1-1,0 0 1,-1 0 0,1 0-1,0 0 1,-1 1 0,1-1-1,-1 0 1,1 0 0,-1 1-1,1-1 1,-1 0 0,0 1-1,1-1 1,-1 1 0,0-1-1,1 1 1,-1-1 0,0 1-1,0-1 1,1 1 0,-1-1-1,0 1 1,0 0-1,0 0 1,0-1 0,0 1-1,1 0 1,-1 0 0,0 0-1,0 0 1,0 0 0,0 0-1,0 0 1,0 0 0,0 1-1,1-1 1,-1 0 0,0 0-1,-1 2 1,-3-2-20,1 2 0,0-1 0,0 0 0,0 1 0,0 0 0,0 0 0,1 0 0,-6 4 0,3-1 31,1 1-1,0 1 1,0-1-1,0 1 0,1 0 1,0 0-1,1 0 1,-1 0-1,-2 12 1,5-18 10,0 1 0,0 0 0,1 0 0,-1 0 1,1 0-1,-1 0 0,1 0 0,0-1 1,0 1-1,0 0 0,0 0 0,0 0 0,0 0 1,0 0-1,1 0 0,-1 0 0,1 0 1,-1 0-1,1 0 0,0 0 0,0-1 1,0 1-1,0 0 0,0-1 0,0 1 0,0 0 1,1-1-1,-1 0 0,0 1 0,1-1 1,-1 0-1,1 1 0,0-1 0,-1 0 0,1 0 1,0-1-1,0 1 0,0 0 0,-1 0 1,1-1-1,0 1 0,3-1 0,23 3 6,0-1-1,0-1 0,56-6 1,-49 2-97,-34 3 97,0 0 0,0 0-1,-1 0 1,1 0 0,0 0 0,0 0 0,0-1 0,-1 1 0,1 0-1,0 0 1,-1-1 0,1 1 0,0-1 0,0 1 0,-1-1 0,1 1 0,-1-1-1,1 1 1,-1-1 0,1 1 0,0-1 0,-1 1 0,0-1 0,1 0-1,-1 1 1,1-1 0,-1 0 0,0 0 0,0 1 0,1-2 0,-5-28 218,1 21-209,-1 0 0,0 1 0,0 0-1,-9-12 1,47 19-175,-20 2 236,14 2 83,1-2 0,45-4 0,-68 2-134,0 0-1,0 1 1,0-2 0,0 1-1,0-1 1,0 0-1,0 0 1,-1-1-1,1 1 1,-1-1-1,0 0 1,1-1-1,-2 1 1,1-1 0,0 0-1,-1-1 1,1 1-1,4-8 1,-5 0-139,-12 14-249,-15 13 103,14-6 290,1 0 1,1 0-1,-1 1 1,-9 17-1,14-22-2,1 0 0,-1 0 0,1-1 0,1 1 0,-1 0 0,0 1 0,1-1 0,0 0 0,1 0 0,-1 1 0,1-1 0,0 0 0,0 6 1,1-10-26,-1 0 1,1 1 0,-1-1-1,1 0 1,0 0 0,0 0 0,0 0-1,-1 0 1,1 1 0,0-2 0,0 1-1,0 0 1,0 0 0,1 0 0,-1 0-1,0-1 1,0 1 0,0 0 0,1-1-1,-1 1 1,0-1 0,1 0 0,-1 1-1,0-1 1,1 0 0,-1 0 0,2 0-1,45 1 157,-39-2-120,9-1-100,-1-1 1,-1 0-1,1-1 1,0-1-1,-1-1 1,0 0-1,0-1 0,-1-1 1,0 0-1,0-1 1,0-1-1,24-22 1,-34 28-69,-6 6 142,-1-1 0,0 1 1,1-1-1,0 1 0,-1-1 1,1 1-1,0 0 0,0 0 1,0 0-1,0 0 1,0-1-1,0 1 0,0 0 1,1 1-1,-1-1 0,1 0 1,-1 3-1,1-4-8,0 0 0,-1 0 0,1 0 0,0 1 0,0-1 0,0 0-1,0 0 1,0 0 0,0 0 0,0 1 0,0-1 0,1 0 0,-1 0 0,0 0 0,1 0 0,-1 0 0,1 0 0,-1 0 0,1 0-1,-1 0 1,1 0 0,0 0 0,0 0 0,-1 0 0,1 0 0,0 0 0,0-1 0,0 1 0,0 0 0,0-1 0,0 1-1,1 0 1,24 4 127,25 6-88,-49-10-48,0 0-1,0 0 1,0 0-1,0 0 0,0 0 1,0 1-1,0-1 1,-1 1-1,1-1 1,0 1-1,-1 0 1,1 0-1,-1 0 0,0-1 1,0 1-1,1 0 1,-1 1-1,0-1 1,0 3-1,0-4-57,-1 0 0,0 0-1,1 0 1,-1 1 0,1-1-1,0 0 1,-1 0 0,1-1-1,0 1 1,-1 0 0,1 0-1,0 0 1,0 0 0,0 0 0,0-1-1,0 1 1,0 0 0,1 0-1,0-1-509,-1 1-1,1-1 1,0 1-1,0-1 1,0 0 0,0 1-1,0-1 1,0 0-1,0 0 1,0-1-1,0 1 1,-1 0-1,1-1 1,0 1-1,0-1 1,3-1 0,13-9-6546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1.272"/>
    </inkml:context>
    <inkml:brush xml:id="br0">
      <inkml:brushProperty name="width" value="0.025" units="cm"/>
      <inkml:brushProperty name="height" value="0.025" units="cm"/>
    </inkml:brush>
  </inkml:definitions>
  <inkml:trace contextRef="#ctx0" brushRef="#br0">211 19 11851,'1'0'129,"0"0"0,0-1 0,0 1 0,0 0 0,0-1 0,-1 1 0,1-1 0,0 0 0,0 1 0,-1-1 0,1 0 0,0 1 0,-1-1-1,1 0 1,-1 1 0,1-1 0,-1 0 0,1 0 0,-1 0 0,1 0 0,-1 0 0,1-1 0,-18 0 3960,-34 14 1092,32-3-5095,0 2 1,1 0-1,-23 19 0,35-25-62,1-1 0,0 1-1,0 0 1,0 0-1,1 0 1,0 1-1,0-1 1,0 1 0,1 0-1,-1 0 1,2 0-1,-1 1 1,1-1 0,-3 11-1,5-16-44,0 1 1,0-1-1,0 0 0,0 0 1,0 0-1,1 0 0,-1 0 0,0 0 1,1 1-1,-1-1 0,1 0 1,-1 0-1,1 0 0,-1 0 1,1 0-1,0 0 0,0-1 0,-1 1 1,1 0-1,0 0 0,0 0 1,0-1-1,0 1 0,0 0 1,0-1-1,0 1 0,0-1 0,0 1 1,0-1-1,0 0 0,0 1 1,0-1-1,0 0 0,1 0 0,-1 0 1,0 0-1,0 0 0,1 0 1,48-1-6914,-31-5 139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1.804"/>
    </inkml:context>
    <inkml:brush xml:id="br0">
      <inkml:brushProperty name="width" value="0.025" units="cm"/>
      <inkml:brushProperty name="height" value="0.025" units="cm"/>
    </inkml:brush>
  </inkml:definitions>
  <inkml:trace contextRef="#ctx0" brushRef="#br0">35 83 6983,'0'0'4628,"2"-8"-2573,-1 4-1697,-1 1 0,1-1-1,0 1 1,0-1 0,0 1-1,0 0 1,1 0 0,-1-1-1,1 1 1,0 0 0,0 0-1,0 0 1,0 1 0,0-1-1,1 0 1,-1 1 0,1 0-1,0-1 1,-1 1 0,1 0-1,0 0 1,1 1 0,-1-1-1,0 1 1,0-1 0,1 1-1,-1 0 1,0 0 0,1 1-1,-1-1 1,1 1 0,-1 0-1,6 0 1,-6 0-322,1 0 0,0 0-1,0 0 1,0 1 0,0 0 0,0 0 0,-1 0-1,1 0 1,0 1 0,-1-1 0,1 1 0,-1 0-1,0 0 1,1 0 0,4 5 0,-7-6-43,0 0-1,0 0 1,0 0 0,-1 0 0,1 0 0,0 1 0,-1-1-1,1 0 1,-1 0 0,0 1 0,1-1 0,-1 0 0,0 0-1,1 1 1,-1-1 0,0 0 0,0 1 0,0-1 0,-1 2-1,1-1 7,-1 0 0,0 1 0,0-1-1,0 0 1,0 0 0,0 0-1,-1 0 1,1 0 0,0 0-1,-1 0 1,0 0 0,1 0-1,-5 2 1,-9 7 58,-1 0-1,0-1 1,0-1 0,-24 9-1,-24 14-136,58-24-388,18-3 369,30 0 302,-32-4-207,175 14 17,-105-13-3987,-80-2 3817,0 1 1,1-1 0,-1 0 0,0 0 0,0 0 0,1 0-1,-1 0 1,0 0 0,0 0 0,0 0 0,1 0-1,-1 0 1,0 0 0,0 0 0,1 0 0,-1-1 0,0 1-1,0 0 1,0 0 0,1 0 0,-1 0 0,0 0 0,0 0-1,0 0 1,1-1 0,-1 1 0,0 0 0,0 0-1,0 0 1,0-1 0,1 1 0,-1 0 0,0 0 0,0 0-1,0-1 1,0 1 0,0 0 0,0 0 0,0 0-1,0-1 1,0 1 0,0 0 0,0 0 0,0-1 0,0 1-1,0 0 1,0 0 0,0-1 0,0 1 0,0 0 0,0-2-1232,0-7-8456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2.133"/>
    </inkml:context>
    <inkml:brush xml:id="br0">
      <inkml:brushProperty name="width" value="0.025" units="cm"/>
      <inkml:brushProperty name="height" value="0.025" units="cm"/>
    </inkml:brush>
  </inkml:definitions>
  <inkml:trace contextRef="#ctx0" brushRef="#br0">1 1 9513,'0'0'11179,"61"10"-9546,-27-6-704,1 0-673,1 2-192,-1 0-448,1-2-1602,-4 0-2146,-3-4-4004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2.622"/>
    </inkml:context>
    <inkml:brush xml:id="br0">
      <inkml:brushProperty name="width" value="0.025" units="cm"/>
      <inkml:brushProperty name="height" value="0.025" units="cm"/>
    </inkml:brush>
  </inkml:definitions>
  <inkml:trace contextRef="#ctx0" brushRef="#br0">0 0 15599,'0'0'5221,"52"9"-24952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3.228"/>
    </inkml:context>
    <inkml:brush xml:id="br0">
      <inkml:brushProperty name="width" value="0.025" units="cm"/>
      <inkml:brushProperty name="height" value="0.025" units="cm"/>
    </inkml:brush>
  </inkml:definitions>
  <inkml:trace contextRef="#ctx0" brushRef="#br0">21 89 7271,'-2'-8'2525,"-1"-1"-1720,-7-32 1812,6 10 2705,4 104-1508,-2 3-3130,4 0 1,14 90-1,-16-164-617,0-1 0,0 1 0,0-1 0,0 1 0,0-1 0,0 1 0,1-1 1,-1 1-1,1-1 0,-1 1 0,1-1 0,0 0 0,-1 1 0,1-1 0,0 0 0,0 1 0,0-1 0,0 0 0,0 0 0,0 0 0,0 0 0,1 0 0,-1 0 0,0 0 0,0 0 1,1 0-1,-1-1 0,1 1 0,-1-1 0,0 1 0,1-1 0,-1 1 0,1-1 0,0 0 0,-1 0 0,1 1 0,-1-1 0,1 0 0,-1-1 0,1 1 0,-1 0 0,1 0 0,-1-1 0,1 1 1,-1-1-1,1 1 0,-1-1 0,1 1 0,-1-1 0,0 0 0,2-1 0,9-5 302,0-1 0,0 0 0,-1-1 0,13-14 0,-19 19-507,25-25 182,-2-2 0,-1-1 1,-1 0-1,25-44 0,-36 49-4780,19-44 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4.035"/>
    </inkml:context>
    <inkml:brush xml:id="br0">
      <inkml:brushProperty name="width" value="0.025" units="cm"/>
      <inkml:brushProperty name="height" value="0.025" units="cm"/>
    </inkml:brush>
  </inkml:definitions>
  <inkml:trace contextRef="#ctx0" brushRef="#br0">19 62 12075,'0'0'2355,"-4"10"276,0 3-2119,1-1 0,0 1-1,1-1 1,1 1-1,0 0 1,1 23-1,0-32-460,0-1-1,1 1 0,-1-1 1,1 1-1,0-1 0,0 1 0,0-1 1,1 0-1,-1 0 0,1 0 0,0 1 1,0-1-1,0-1 0,4 6 1,-4-7-51,0 1 0,1-1 1,-1 1-1,1-1 1,-1 0-1,1 0 1,0 0-1,-1 0 1,1-1-1,0 1 0,0-1 1,0 0-1,-1 1 1,1-1-1,0-1 1,0 1-1,0 0 1,-1-1-1,1 1 1,0-1-1,0 0 0,2-1 1,0 0 10,-1 0 0,1 0 0,-1-1-1,0 1 1,0-1 0,0 0 0,0-1 0,0 1 0,-1-1 0,1 1 0,-1-1 0,3-5-1,33-53-448,-36 56 388,2-2 41,0 1-128,-1-1 0,0 0-1,0 0 1,-1 0 0,0 0 0,0 0 0,-1-1-1,3-12 1,-24 50 591,13-20-327,1 1 0,0-1 0,1 1 0,0 1 0,1-1 0,0 0 0,1 1 0,0-1 0,-1 20 0,3-29-107,0 0-1,0 0 0,0 0 0,1 0 0,-1 0 0,0 0 0,1 0 1,-1 0-1,1 0 0,-1 0 0,1 0 0,0-1 0,-1 1 1,1 0-1,0 0 0,-1-1 0,1 1 0,0 0 0,0-1 0,0 1 1,0-1-1,0 1 0,-1-1 0,1 1 0,0-1 0,0 0 1,0 1-1,0-1 0,0 0 0,0 0 0,0 0 0,1 0 1,-1 0-1,0 0 0,0 0 0,0 0 0,0 0 0,0 0 0,0-1 1,1 1-1,3-1 161,-1 1 0,1-1 0,0-1 0,0 1 0,-1-1 0,1 1 0,6-5 0,0-2-162,-1 0-1,0 0 1,-1-1-1,0-1 1,0 0-1,-1 0 1,0 0-1,-1-1 0,0 0 1,-1 0-1,0-1 1,-1 0-1,0 0 1,4-19-1,-31 74-1388,18-36 1411,0-1 0,0 1 0,1 0 0,-1 0 0,2 0 0,-1 1 0,1-1 0,0 1 0,-1 8-1,3-15-26,-1 0-1,1 1 1,0-1-1,0 0 1,0 0-1,0 0 1,0 0-1,0 0 1,1 1-1,-1-1 1,0 0-1,0 0 0,1 0 1,-1 0-1,1 0 1,-1 0-1,1 0 1,-1 0-1,1 0 1,0 0-1,0 0 1,-1 0-1,1-1 0,0 1 1,0 0-1,0 0 1,0-1-1,0 1 1,0-1-1,0 1 1,2 0-1,1 0 21,-1-1 0,1 0-1,0 1 1,0-1 0,0-1 0,-1 1-1,1-1 1,0 1 0,5-3 0,37-17 78,-41 16-128,0 1-1,0 1 1,1-1-1,0 1 0,-1-1 1,1 2-1,0-1 1,0 1-1,11-2 0,-15 5-22,0 0 0,1 0 0,-1 0 0,0 0 0,0 0 0,-1 1 0,1-1 0,0 0 0,-1 1 0,0-1 0,1 1 0,-1 0 0,0 0 0,0-1 0,0 1 0,0 4 0,8 15-86,-8-21 145,-1 0 0,1 0-1,-1 0 1,1 0 0,-1 0 0,1 0-1,0 0 1,-1 0 0,1 0-1,0-1 1,0 1 0,0 0 0,0-1-1,0 1 1,0 0 0,0-1-1,0 1 1,0-1 0,0 0 0,0 1-1,0-1 1,0 0 0,0 1-1,0-1 1,0 0 0,0 0-1,0 0 1,1 0 0,-1 0 0,1-1-1,0 0 24,0 0 0,0 0 0,0-1 0,0 1 0,0-1 0,-1 1 0,1-1 0,0 0 0,-1 0 0,0 0 0,1 0 0,-1 0 0,1-3 0,5-9 33,-1-1 0,-1 0 0,5-19 0,-7 20-2,-1-1-1,-1 0 0,-1-24 0,0 25 157,42 15-373,-39 0 113,18 1-727,-1 0-1,38-3 1,-46-3-2733,-1-8-2878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8.950"/>
    </inkml:context>
    <inkml:brush xml:id="br0">
      <inkml:brushProperty name="width" value="0.025" units="cm"/>
      <inkml:brushProperty name="height" value="0.025" units="cm"/>
    </inkml:brush>
  </inkml:definitions>
  <inkml:trace contextRef="#ctx0" brushRef="#br0">1070 1 6342,'1'9'539,"-1"-1"-509,0 1 0,0-1 1,-1 1-1,0-1 0,-1 0 0,0 0 0,0 1 0,-4 7 0,-33 71 794,23-54-435,-86 180 905,-424 935 1715,468-1012-3005,-120 306 75,141-335-158,4 2 0,-20 129-1,51-227-25,-2 7-318,0 0 0,2 0 0,0 1 0,1-1 0,1 0 0,1 1-1,0-1 1,6 24 0,12-14-2892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4.963"/>
    </inkml:context>
    <inkml:brush xml:id="br0">
      <inkml:brushProperty name="width" value="0.025" units="cm"/>
      <inkml:brushProperty name="height" value="0.025" units="cm"/>
    </inkml:brush>
  </inkml:definitions>
  <inkml:trace contextRef="#ctx0" brushRef="#br0">0 91 10410,'0'0'12353,"10"5"-11734,-7-3-576,0 0 0,0 0-1,0 0 1,0-1 0,0 1-1,0-1 1,1 0 0,-1 0-1,0 0 1,0 0 0,1-1 0,-1 1-1,1-1 1,-1 0 0,1 0-1,-1 0 1,0-1 0,1 1 0,-1-1-1,1 1 1,-1-1 0,0 0-1,0-1 1,0 1 0,1 0 0,-1-1-1,-1 0 1,1 0 0,5-4-1,-3 2-28,1 0-1,-1 0 0,0-1 0,0 0 0,-1 0 0,0 0 1,0-1-1,0 1 0,0-1 0,-1 0 0,0 0 0,0 0 1,-1 0-1,4-14 0,-27 26-878,15-2 906,1 1-1,1 0 1,-1 0 0,1 0 0,-1 0-1,1 1 1,1 0 0,-1 0-1,1 0 1,0 0 0,1 0 0,-1 1-1,1-1 1,0 1 0,0 7-1,28-35 969,-24 18-1001,1-1 0,-1 1 0,0 0 0,0-1-1,0 0 1,0 1 0,-1-1 0,1 0 0,-1 0 0,0 0-1,0 0 1,-1 0 0,1 0 0,-1-7 0,-17 34-345,10-7 486,1 0-1,1 1 1,0-1-1,2 1 1,0 0-1,0 0 1,2 0-1,0 0 1,1 0-1,3 28 1,-3-44-121,0-1 1,0 1-1,0-1 0,-1 1 1,1-1-1,0 1 0,0 0 1,0-1-1,0 1 0,1-1 1,-1 1-1,0-1 0,0 1 1,0-1-1,0 1 0,1-1 1,-1 1-1,0-1 0,0 1 1,1-1-1,-1 1 0,0-1 1,1 1-1,-1-1 0,0 1 1,1-1-1,-1 0 0,1 1 0,-1-1 1,1 0-1,-1 1 0,1-1 1,-1 0-1,1 0 0,-1 0 1,1 1-1,-1-1 0,1 0 1,-1 0-1,1 0 0,0 0 1,-1 0-1,1 0 0,-1 0 1,1 0-1,-1 0 0,1 0 1,-1 0-1,1-1 0,0 1 1,-1 0-1,1 0 0,-1 0 1,1-1-1,-1 1 0,1 0 1,-1-1-1,0 1 0,1 0 1,-1-1-1,1 1 0,-1 0 1,0-1-1,1 1 0,-1-1 1,0 1-1,1-1 0,-1 0 1,33-39 1788,-27 34-2039,39-46 359,-26 33-139,-1-2 0,-2 0-1,22-33 1,-36 43-386,-2 9-3815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5.757"/>
    </inkml:context>
    <inkml:brush xml:id="br0">
      <inkml:brushProperty name="width" value="0.025" units="cm"/>
      <inkml:brushProperty name="height" value="0.025" units="cm"/>
    </inkml:brush>
  </inkml:definitions>
  <inkml:trace contextRef="#ctx0" brushRef="#br0">1 88 5381,'0'3'11805,"12"11"-10712,0-7-769,1-1 0,1 0 0,-1-1 0,1-1 0,0 0 0,0-1 0,0 0 1,25 1-1,-30-4-180,-1 0 1,1-1 0,-1 1 0,1-2 0,-1 1-1,0-1 1,12-4 0,-16 5-9,0-1 1,-1 0-1,1 0 0,0 0 1,-1-1-1,1 1 0,-1-1 1,1 0-1,-1 0 0,0 0 1,0 0-1,-1-1 0,1 1 1,-1-1-1,3-3 0,-4 5-104,0 0-1,0 0 1,1 0-1,-1-1 1,0 1-1,-1 0 1,1 0-1,0 0 1,-1-1-1,1 1 1,-1 0-1,0-1 1,1 1-1,-1 0 1,-1-1-1,1 1 1,0 0-1,0-1 1,-1 1-1,1 0 0,-1-1 1,0 1-1,0 0 1,0 0-1,0 0 1,0 0-1,0 0 1,0 0-1,-1 0 1,1 0-1,-1 0 1,1 1-1,-1-1 1,0 0-1,0 1 1,0 0-1,0-1 1,-3-1-1,2 2-46,-1 0-1,1 0 0,-1 0 1,1 0-1,-1 1 1,0-1-1,1 1 0,-1 0 1,0 0-1,1 0 1,-1 1-1,1-1 1,-1 1-1,0 0 0,1 0 1,-1 0-1,1 1 1,0-1-1,-1 1 0,1-1 1,0 1-1,0 0 1,0 1-1,-4 2 0,-3 6-7,0-1-1,1 2 0,0-1 0,1 1 1,-12 22-1,16-28 21,2 0 0,-1-1 0,1 1 0,0 0-1,0 0 1,0 0 0,1 1 0,0-1 0,0 0 0,1 0 0,-1 1 0,1-1 0,1 0-1,-1 1 1,3 9 0,-1-14 0,-1 1 0,1-1 0,0 0 0,0 1 0,0-1 0,0 0 0,0 0 0,0-1 0,0 1 0,1 0 0,-1-1 0,1 1 0,-1-1 1,1 0-1,-1 0 0,1 0 0,0 0 0,5 1 0,55 8-1078,-44-8-1613,0-1 0,30-3 0,-1-7-6862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6.554"/>
    </inkml:context>
    <inkml:brush xml:id="br0">
      <inkml:brushProperty name="width" value="0.025" units="cm"/>
      <inkml:brushProperty name="height" value="0.025" units="cm"/>
    </inkml:brush>
  </inkml:definitions>
  <inkml:trace contextRef="#ctx0" brushRef="#br0">0 80 8456,'0'0'5707,"8"-8"-4325,-3 2-1052,1 0 0,-1 1 0,1 0 0,1 0 0,-1 0 0,1 1 0,-1 0 0,1 0 0,0 1-1,1 0 1,-1 0 0,1 0 0,-1 1 0,10-1 0,3-1 135,-1 1 0,1 1 1,0 1-1,0 1 0,-1 0 0,25 5 0,-43-5-468,0 0 0,1 0 0,-1 0 0,0 1 0,0-1 0,0 0-1,0 1 1,0-1 0,0 1 0,0-1 0,0 1 0,0 0 0,0-1-1,0 1 1,0 0 0,-1 0 0,1 0 0,0 0 0,0-1 0,0 3-1,-1-2 6,1 0 0,-1 0 0,0-1 0,0 1 0,-1 0 0,1 0 0,0 0 0,0-1 0,0 1 0,0 0 0,-1 0 0,1 0 0,0-1 0,-1 1 0,1 0 0,-1 0 0,1-1 0,-1 1 0,1 0 0,-1-1 0,0 1 0,-3 3 41,1 0 0,-1-1 0,-1 0 0,1 0-1,0 0 1,-10 4 0,-3 0 77,0 1 1,0 0-1,1 2 0,-27 18 0,39-25-121,0 1 0,0-1 0,0 1 0,1-1 0,-1 1 0,1 0 0,0 0 0,0 1 0,1-1 0,-1 1 0,1-1-1,0 1 1,0 0 0,0 0 0,1 0 0,0 0 0,0 0 0,0 0 0,0 0 0,1 0 0,0 1 0,0 4 0,1-6-57,0-1 1,0 0 0,0 0 0,0 0 0,1 0 0,-1 0 0,1 0 0,0 0 0,-1 0-1,1-1 1,1 1 0,-1-1 0,0 1 0,1-1 0,-1 0 0,4 3 0,21 11-2917,-1-5-4239,-12-7-4536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6.885"/>
    </inkml:context>
    <inkml:brush xml:id="br0">
      <inkml:brushProperty name="width" value="0.025" units="cm"/>
      <inkml:brushProperty name="height" value="0.025" units="cm"/>
    </inkml:brush>
  </inkml:definitions>
  <inkml:trace contextRef="#ctx0" brushRef="#br0">0 0 13164,'0'0'7175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7.561"/>
    </inkml:context>
    <inkml:brush xml:id="br0">
      <inkml:brushProperty name="width" value="0.025" units="cm"/>
      <inkml:brushProperty name="height" value="0.025" units="cm"/>
    </inkml:brush>
  </inkml:definitions>
  <inkml:trace contextRef="#ctx0" brushRef="#br0">107 21 7335,'0'0'6283,"-1"-5"-4879,-3-10-292,0 14 74,-4 29 1124,-3 51 59,-12 288-48,-1 10-2229,6 233 307,18-504-258,-7 5-119,4-77 3,1 0 0,1-1 0,5 48 0,2-63-674,-3-31-6645,-3 1 1822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8.464"/>
    </inkml:context>
    <inkml:brush xml:id="br0">
      <inkml:brushProperty name="width" value="0.025" units="cm"/>
      <inkml:brushProperty name="height" value="0.025" units="cm"/>
    </inkml:brush>
  </inkml:definitions>
  <inkml:trace contextRef="#ctx0" brushRef="#br0">65 21 7527,'0'0'3139,"-8"-3"-1639,-6 0-999,-7-2 40,0-3 3275,33 10-596,14-4-2896,-7 1-163,198 13 60,-10 0-191,410-23-89,-72-1 534,73 21-2,-460-6-316,442-4 833,-38 0-111,-412 2-863,-149-1-177,-11-2-14012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8.826"/>
    </inkml:context>
    <inkml:brush xml:id="br0">
      <inkml:brushProperty name="width" value="0.025" units="cm"/>
      <inkml:brushProperty name="height" value="0.025" units="cm"/>
    </inkml:brush>
  </inkml:definitions>
  <inkml:trace contextRef="#ctx0" brushRef="#br0">0 12 11499,'0'0'11942,"11"-3"-11841,-4 1-88,-4 1-9,1 0 0,-1 0 1,0 0-1,0 0 0,1 0 0,-1 1 0,0 0 1,1-1-1,-1 1 0,0 1 0,1-1 1,-1 0-1,1 1 0,-1 0 0,0-1 1,0 1-1,1 1 0,-1-1 0,0 0 0,5 4 1,5 4 23,19 15 26,2-1 1,52 27 0,-85-50-47,0 1-1,0-1 1,0 1 0,-1-1 0,1 1-1,0-1 1,0 1 0,0-1 0,-1 1-1,1 0 1,0 0 0,-1-1-1,1 1 1,-1 0 0,1 0 0,-1 0-1,1-1 1,-1 1 0,1 0 0,-1 0-1,0 0 1,0 0 0,1 0 0,-1 0-1,0 0 1,0 0 0,0 0 0,0 0-1,0 0 1,0 0 0,0 0 0,-1 0-1,1 0 1,0 0 0,0 0-1,-1-1 1,1 1 0,-1 0 0,1 0-1,-1 0 1,1 0 0,-1-1 0,1 1-1,-1 0 1,0 0 0,1-1 0,-2 2-1,-41 37 150,36-33-87,-166 124-1752,160-122-2850,7-6-4047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39.629"/>
    </inkml:context>
    <inkml:brush xml:id="br0">
      <inkml:brushProperty name="width" value="0.025" units="cm"/>
      <inkml:brushProperty name="height" value="0.025" units="cm"/>
    </inkml:brush>
  </inkml:definitions>
  <inkml:trace contextRef="#ctx0" brushRef="#br0">72 184 480,'0'0'10325,"-8"8"-9284,1 0-690,0 0 0,0 0 0,1 0 1,0 1-1,-4 9 0,6-10 792,0 1-1,1-1 1,0 0 0,1 1-1,-2 8 1,4-16-1087,0-1-1,0 0 0,0 0 1,0 0-1,0 0 1,0 0-1,0 0 1,0 1-1,0-1 1,0 0-1,0 0 1,0 0-1,0 0 1,0 0-1,0 0 1,0 0-1,1 1 1,-1-1-1,0 0 1,0 0-1,0 0 1,0 0-1,0 0 1,0 0-1,0 0 1,0 0-1,1 0 1,-1 0-1,0 0 1,0 0-1,0 0 1,0 0-1,0 1 1,0-1-1,0 0 1,1 0-1,-1 0 1,0 0-1,0 0 1,0 0-1,0 0 1,0 0-1,0-1 1,1 1-1,-1 0 1,0 0-1,0 0 1,0 0-1,0 0 1,0 0-1,0 0 1,0 0-1,1 0 1,-1 0-1,0 0 0,0 0 1,0 0-1,0-1 1,0 1-1,0 0 1,0 0-1,0 0 1,0 0-1,0 0 1,0 0-1,1 0 1,-1-1-1,0 1 1,15-12 1009,15-19-861,43-71 745,-54 73-746,0 1 1,2 1-1,34-34 0,-53 59-222,-1 0 1,1 0-1,0 1 0,0-1 0,0 1 1,0-1-1,0 1 0,0 0 1,0 0-1,0 0 0,0 0 1,1 0-1,-1 1 0,0-1 1,0 1-1,1-1 0,3 1 1,-4 0 4,-1 0-1,0 1 1,1 0 0,-1-1-1,0 1 1,0 0 0,1-1 0,-1 1-1,0 0 1,0 0 0,0 0 0,0 0-1,0 0 1,0 0 0,-1 0 0,1 1-1,0-1 1,0 0 0,-1 0-1,1 1 1,0 1 0,3 12-34,-1-1 0,0 1-1,-1-1 1,0 26 0,0-11 197,-1-21-172,1 1 0,-1-1 0,1 0 0,1 0 0,0 0 0,0-1 0,0 1 0,1-1 0,0 0 0,0 0 0,1 0 0,0 0 0,0-1 0,1 0 0,0 0 1,0 0-1,0-1 0,10 7 0,-10-8-723,0-1 0,0 0 0,0-1 0,0 1 0,1-1 0,-1-1 0,1 1 0,0-1 0,6 1 0,20-2-7619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0.739"/>
    </inkml:context>
    <inkml:brush xml:id="br0">
      <inkml:brushProperty name="width" value="0.025" units="cm"/>
      <inkml:brushProperty name="height" value="0.025" units="cm"/>
    </inkml:brush>
  </inkml:definitions>
  <inkml:trace contextRef="#ctx0" brushRef="#br0">14 0 10730,'0'0'11867,"-2"11"-11936,0-2 61,-1 1 4,1 0 0,0 0 1,1 0-1,0 0 0,0 1 1,1-1-1,2 18 1,-2-27 22,1-1 0,-1 1-1,1 0 1,-1 0 0,1-1 0,-1 1 0,1 0 0,-1-1 0,1 1 0,0 0 0,-1-1 0,1 1 0,0-1 0,-1 1 0,1-1 0,0 1 0,0-1 0,0 0 0,-1 1 0,1-1 0,0 0 0,0 0 0,0 0 0,0 1 0,-1-1 0,1 0 0,0 0 0,0 0-1,0 0 1,0-1 0,0 1 0,0 0 0,-1 0 0,1 0 0,0-1 0,0 1 0,0 0 0,-1-1 0,2 0 0,31-17 1059,34-51-818,-47 46-248,-32 73-812,4-31 580,1 0 0,1 0 1,1 1-1,1 0 0,0 0 1,0 22-1,4-42 86,0 0 1,0 0-1,0 1 0,0-1 1,0 0-1,0 0 0,0 1 0,0-1 1,1 0-1,-1 0 0,0 0 1,0 1-1,0-1 0,0 0 1,0 0-1,1 0 0,-1 0 0,0 1 1,0-1-1,0 0 0,1 0 1,-1 0-1,0 0 0,0 0 0,0 0 1,1 0-1,-1 1 0,0-1 1,0 0-1,0 0 0,1 0 1,-1 0-1,0 0 0,0 0 0,1 0 1,-1 0-1,0 0 0,0 0 1,1 0-1,-1 0 0,0-1 1,0 1-1,0 0 0,1 0 0,-1 0 1,0 0-1,0 0 0,1 0-286,7-3-6995</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1.083"/>
    </inkml:context>
    <inkml:brush xml:id="br0">
      <inkml:brushProperty name="width" value="0.025" units="cm"/>
      <inkml:brushProperty name="height" value="0.025" units="cm"/>
    </inkml:brush>
  </inkml:definitions>
  <inkml:trace contextRef="#ctx0" brushRef="#br0">6 1 13421,'0'0'8360,"-5"57"-7816,5-38-320,0 0-96,0-3-63,0-2-130,0-5-575,0-3-257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293"/>
    </inkml:context>
    <inkml:brush xml:id="br0">
      <inkml:brushProperty name="width" value="0.025" units="cm"/>
      <inkml:brushProperty name="height" value="0.025" units="cm"/>
    </inkml:brush>
  </inkml:definitions>
  <inkml:trace contextRef="#ctx0" brushRef="#br0">1035 55 7591,'20'-15'-363,"-11"7"155,1 1 0,0 0 0,17-8-1,-27 15 184,1 0 0,-1-1 0,0 1 0,0 0 0,1 0 0,-1 0 0,0-1 0,0 1 0,1 0 0,-1 0 0,0 0 0,1 0 0,-1 0 0,0 0 0,1 0 0,-1 0 0,0 0 0,1 0-1,-1 0 1,0 0 0,1 0 0,-1 0 0,0 0 0,1 0 0,-1 0 0,0 0 0,1 0 0,-1 0 0,0 1 0,1-1 0,-1 0 0,0 0 0,0 0 0,1 0 0,-1 1 0,0-1 0,0 0 0,1 0 0,-1 1 0,0-1-1,0 0 1,0 1 0,0-1 0,1 0 0,-1 0 0,0 1 0,0-1 0,0 0 0,0 1 0,0-1 0,0 0 0,0 1 0,-3 21-601,-18 28 1427,-2 0 0,-2-1 1,-34 49-1,18-29-3,-352 676 4074,-78 431-4122,411-970-903,51-167-384,2 1 0,2-1 0,-1 53 0,7-63-2309,3-18-1782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1.424"/>
    </inkml:context>
    <inkml:brush xml:id="br0">
      <inkml:brushProperty name="width" value="0.025" units="cm"/>
      <inkml:brushProperty name="height" value="0.025" units="cm"/>
    </inkml:brush>
  </inkml:definitions>
  <inkml:trace contextRef="#ctx0" brushRef="#br0">16 4 8680,'0'0'11280,"10"-1"-10089,-5 1-1078,8-2 129,1 2 0,0 0 0,-1 0-1,18 4 1,-28-4-253,0 0 0,-1 1 1,1-1-1,0 1 0,-1 0 0,1 0 0,-1-1 1,1 2-1,-1-1 0,0 0 0,1 0 1,-1 1-1,0 0 0,0-1 0,0 1 0,0 0 1,0 0-1,0 0 0,-1 0 0,1 0 0,0 0 1,-1 1-1,0-1 0,0 0 0,0 1 0,0-1 1,0 1-1,0-1 0,0 1 0,-1 0 1,1-1-1,-1 4 0,0-1 21,0-1 1,-1 0-1,1 1 1,-1-1-1,0 0 1,0 1-1,-1-1 0,1 0 1,-1 0-1,0 0 1,0 0-1,0-1 1,-1 1-1,1 0 0,-1-1 1,0 0-1,0 1 1,0-1-1,0 0 1,-1-1-1,-3 4 0,30-8 2100,-21 2-2157,0 1 0,0-1 0,0 0 0,0 1 0,0 0 0,0-1 0,-1 1 0,1 0 1,0 0-1,0 0 0,0 0 0,-1 0 0,1 1 0,0-1 0,-1 0 0,1 1 0,-1-1 1,0 1-1,1 0 0,-1-1 0,0 1 0,0 0 0,0 0 0,0 0 0,-1 0 0,1 0 0,0 0 1,-1 0-1,1 0 0,-1 0 0,1 3 0,-2-4 108,0 0 0,1-1 0,-1 1-1,0-1 1,1 1 0,-1-1 0,0 1 0,0-1 0,1 0-1,-1 1 1,0-1 0,0 0 0,0 1 0,1-1 0,-1 0 0,0 0-1,0 0 1,0 0 0,0 0 0,0 0 0,1 0 0,-3 0-1,-27 0 1371,24-1-951,-9 2-79,-53-5 1663,64 3-2355,0 0 1,0 0 0,0 0-1,0-1 1,1 1 0,-1-1 0,0 0-1,1 0 1,-1 0 0,1 0-1,0-1 1,0 1 0,0-1-1,-4-4 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2.118"/>
    </inkml:context>
    <inkml:brush xml:id="br0">
      <inkml:brushProperty name="width" value="0.025" units="cm"/>
      <inkml:brushProperty name="height" value="0.025" units="cm"/>
    </inkml:brush>
  </inkml:definitions>
  <inkml:trace contextRef="#ctx0" brushRef="#br0">64 0 5669,'0'0'15407,"-52"36"-15055,43-13-63,7-1-33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3.629"/>
    </inkml:context>
    <inkml:brush xml:id="br0">
      <inkml:brushProperty name="width" value="0.025" units="cm"/>
      <inkml:brushProperty name="height" value="0.025" units="cm"/>
    </inkml:brush>
  </inkml:definitions>
  <inkml:trace contextRef="#ctx0" brushRef="#br0">55 1 6534,'0'0'17889,"-2"7"-17809,-13 19-45,8-13 8,0 0 1,1 0-1,-7 20 1,12-30-39,0 0 0,0 0 0,1 0 0,-1 1 0,1-1 0,0 0 0,0 0 0,0 0 1,0 0-1,0 0 0,1 0 0,-1 0 0,1 0 0,0 0 0,0 0 0,0 0 0,0 0 0,1 0 0,-1-1 0,1 1 0,2 3 0,-2-5-2,-1 0 0,0 0 0,0-1 0,0 1-1,0 0 1,1-1 0,-1 1 0,0-1 0,1 0-1,-1 1 1,0-1 0,1 0 0,-1 0 0,0 0-1,1 0 1,-1 0 0,0 0 0,1 0 0,-1 0-1,0 0 1,1-1 0,-1 1 0,0-1 0,1 1-1,-1-1 1,0 1 0,0-1 0,0 0 0,0 0-1,1 1 1,-1-1 0,0 0 0,0 0 0,1-2-1,38-37 124,-36 36-120,1-2-4,0 0 0,0-1 1,-1 1-1,0-1 0,0 0 0,0 0 1,-1-1-1,0 1 0,-1 0 0,1-1 0,1-14 1,2 6-133,-3 18-157,-3 1 253,0-1-1,0 1 0,0 0 1,-1-1-1,1 1 0,-1-1 0,0 1 1,0-1-1,0 1 0,0-1 1,-2 5-1,-3 1 34,2 1 0,-1 0 0,1 0 0,0 1 0,1-1 0,0 1-1,1 0 1,0-1 0,-1 20 0,11-26 60,-8-3-58,1 0 0,0 0-1,-1 0 1,1 0 0,0 0-1,0 0 1,-1 0-1,1 0 1,0 0 0,-1 0-1,1 1 1,-1-1-1,1 0 1,0 0 0,-1 1-1,1-1 1,-1 0 0,1 1-1,0-1 1,-1 1-1,1-1 1,-1 1 0,1-1-1,-1 1 1,0-1-1,1 1 1,-1-1 0,0 1-1,1-1 1,-1 1-1,0 0 1,1-1 0,-1 2-1,2 9-907,-2-11 587,0 1-1,1-1 1,-1 1-1,0-1 0,1 0 1,-1 1-1,1-1 1,-1 1-1,1-1 1,-1 0-1,1 0 1,-1 1-1,1-1 1,-1 0-1,1 0 1,-1 0-1,1 1 1,-1-1-1,1 0 1,0 0-1,-1 0 1,1 0-1,-1 0 1,1 0-1,0 0 1,8 0-4282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3.994"/>
    </inkml:context>
    <inkml:brush xml:id="br0">
      <inkml:brushProperty name="width" value="0.025" units="cm"/>
      <inkml:brushProperty name="height" value="0.025" units="cm"/>
    </inkml:brush>
  </inkml:definitions>
  <inkml:trace contextRef="#ctx0" brushRef="#br0">138 1 10602,'0'0'13602,"-6"9"-13159,-125 139-469,130-147-935,3-2 581,0 1 1,0 0-1,0 0 1,0-1 0,0 1-1,0-1 1,0 1-1,0-1 1,0 0-1,0 0 1,-1 0-1,3-1 1,30-25-6908,-18 12 1837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4.319"/>
    </inkml:context>
    <inkml:brush xml:id="br0">
      <inkml:brushProperty name="width" value="0.025" units="cm"/>
      <inkml:brushProperty name="height" value="0.025" units="cm"/>
    </inkml:brush>
  </inkml:definitions>
  <inkml:trace contextRef="#ctx0" brushRef="#br0">0 34 4965,'32'-16'1305,"-18"9"1050,6-4 5462,-24 55-6044,1-12-909,2 0 1,3 41-1,-1-40-2769,0 1-3871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8:44.665"/>
    </inkml:context>
    <inkml:brush xml:id="br0">
      <inkml:brushProperty name="width" value="0.025" units="cm"/>
      <inkml:brushProperty name="height" value="0.025" units="cm"/>
    </inkml:brush>
  </inkml:definitions>
  <inkml:trace contextRef="#ctx0" brushRef="#br0">0 23 8232,'0'0'14606,"52"-22"-13197,-33 22-736,5 0-545,4 0-96,2 0-801,8 0-2658,3 0-4132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1.361"/>
    </inkml:context>
    <inkml:brush xml:id="br0">
      <inkml:brushProperty name="width" value="0.025" units="cm"/>
      <inkml:brushProperty name="height" value="0.025" units="cm"/>
    </inkml:brush>
  </inkml:definitions>
  <inkml:trace contextRef="#ctx0" brushRef="#br0">18 1 9929,'0'0'12540,"-2"8"-12129,-11 117 1964,11-68-5929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1.754"/>
    </inkml:context>
    <inkml:brush xml:id="br0">
      <inkml:brushProperty name="width" value="0.025" units="cm"/>
      <inkml:brushProperty name="height" value="0.025" units="cm"/>
    </inkml:brush>
  </inkml:definitions>
  <inkml:trace contextRef="#ctx0" brushRef="#br0">176 2 13068,'0'0'7079,"-10"-1"-6935,3 1-156,-1 0 0,0 0 0,1 1 0,-1 0 0,0 1 0,-14 4 0,20-6 9,0 1-1,0 0 1,0-1 0,0 1-1,0 0 1,0 0 0,1 1-1,-1-1 1,0 0 0,0 0-1,1 1 1,-1-1 0,1 1-1,-1 0 1,1-1-1,0 1 1,0 0 0,0 0-1,0-1 1,0 1 0,0 0-1,0 0 1,1 0 0,-1 0-1,0 1 1,1-1 0,0 0-1,0 0 1,-1 0 0,1 0-1,1 0 1,-1 0-1,0 1 1,0-1 0,1 0-1,0 3 1,0-3-17,-1-1-1,1 0 1,0 1-1,0-1 1,0 1 0,-1-1-1,1 0 1,0 0 0,1 0-1,-1 1 1,0-1-1,0 0 1,0 0 0,1 0-1,-1-1 1,0 1 0,1 0-1,-1 0 1,1-1-1,-1 1 1,3 0 0,41 6-858,-40-7 799,1 0 0,-1 1 0,0-1-1,0 1 1,0 1 0,0-1 0,7 3 0,-11-3 83,-1-1 0,1 0 0,-1 0-1,1 1 1,-1-1 0,0 0 0,1 0 0,-1 1 0,1-1 0,-1 0 0,0 1 0,1-1 0,-1 1 0,0-1-1,1 1 1,-1-1 0,0 1 0,0-1 0,1 0 0,-1 1 0,0-1 0,0 1 0,0-1 0,0 1 0,0 0-1,0-1 1,0 1 0,0-1 0,0 1 0,0-1 0,0 1 0,0-1 0,0 2 0,-16 12 472,-28 6 301,42-20-781,-9 4 195,-1-1 0,1-1 0,-1 0 0,0 0 0,1-1 0,-1-1-1,-20-1 1,32 1-215,-1 0 1,0 0-1,0 0 0,1-1 0,-1 1 1,0 0-1,1 0 0,-1-1 0,0 1 1,1 0-1,-1-1 0,0 1 0,1-1 0,-1 1 1,1-1-1,-1 1 0,1-1 0,-1 1 1,1-1-1,-1 1 0,1-1 0,-1 0 1,1 1-1,0-1 0,-1 0 0,1 1 0,0-1 1,0 0-1,-1 1 0,1-1 0,0-1 1,6-14-5479,4 6 308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2.369"/>
    </inkml:context>
    <inkml:brush xml:id="br0">
      <inkml:brushProperty name="width" value="0.025" units="cm"/>
      <inkml:brushProperty name="height" value="0.025" units="cm"/>
    </inkml:brush>
  </inkml:definitions>
  <inkml:trace contextRef="#ctx0" brushRef="#br0">52 0 8840,'0'0'4842,"0"10"-2680,-3 30-118,5 53 0,-1-78-1918,0 1 1,2-1-1,0 0 0,1-1 1,0 1-1,1-1 0,9 19 0,-9-24-337,10 21 688,-9-25-1426,-7-17-1971,-1 4 2024,-1-1 0,0 1-1,0 0 1,-1 0 0,-7-12-1,-5-5 808,-31-36-1,35 48-399,2-3 6048,39 13-972,21 4-3095,12 0-1677,-21-3-4923,-21-2-2601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3.382"/>
    </inkml:context>
    <inkml:brush xml:id="br0">
      <inkml:brushProperty name="width" value="0.025" units="cm"/>
      <inkml:brushProperty name="height" value="0.025" units="cm"/>
    </inkml:brush>
  </inkml:definitions>
  <inkml:trace contextRef="#ctx0" brushRef="#br0">131 112 9001,'0'0'14525,"4"-9"-13137,8-24-293,-12 33-1075,-1-1 0,1 0 0,0 1 0,0-1 0,0 1 0,0-1 0,-1 1 0,1-1 0,0 1 0,-1-1 1,1 1-1,0-1 0,-1 1 0,1-1 0,-1 1 0,1-1 0,-1 1 0,1 0 0,-1-1 0,1 1 0,-1 0 0,1-1 1,-1 1-1,1 0 0,-1 0 0,1-1 0,-1 1 0,0 0 0,1 0 0,-1 0 0,1 0 0,-1 0 0,0 0 1,1 0-1,-1 0 0,1 0 0,-1 0 0,0 0 0,0 1 0,-26 2 319,21 0-344,0 0 0,1 0 0,-1 1 1,1 0-1,0-1 0,0 2 0,0-1 0,1 1 0,-1-1 0,1 1 1,0 0-1,1 1 0,-5 7 0,3-5-3,1-1 1,0 1-1,1 0 1,0 1-1,0-1 0,1 0 1,0 1-1,1-1 0,-2 14 1,3-21 8,1 0 0,-1 0 0,0 1 0,0-1 0,1 0 0,-1 0 0,1 0 0,-1 0 0,1 0 0,-1 0 0,1 0 0,0 0 0,-1 0 0,1 0 0,0 0 0,0 0 0,0-1 0,0 1 0,-1 0 0,1-1 0,0 1 0,0 0 0,1-1 0,-1 1 0,0-1 0,0 1 0,0-1 0,0 0 0,0 0 0,0 1 0,0-1 0,1 0 0,-1 0 0,0 0 0,0 0 0,0 0 0,0 0 0,1-1 0,-1 1 0,0 0 0,0-1 0,1 0 0,5 0 14,0 0-1,0-1 0,0 0 1,0-1-1,-1 1 1,8-5-1,7-7 88,1 0 0,-2-2 0,34-33 0,-45 40-85,0 0 0,0-1 0,-1-1-1,-1 1 1,0-1 0,0-1 0,-1 1 0,0-1 0,5-18 0,-11 30-23,1-1 0,-1 1 1,0 0-1,0 0 1,0 0-1,0 0 0,1 0 1,-1-1-1,0 1 1,0 0-1,0 0 0,0 0 1,0-1-1,0 1 1,0 0-1,0 0 1,1 0-1,-1-1 0,0 1 1,0 0-1,0 0 1,0 0-1,0-1 0,0 1 1,0 0-1,0 0 1,0-1-1,0 1 0,0 0 1,-1 0-1,1 0 1,0-1-1,0 1 0,0 0 1,0 0-1,0 0 1,0-1-1,0 1 0,-1 0 1,1 0-1,0 0 1,0 0-1,0-1 1,0 1-1,-1 0 0,1 0 1,0 0-1,0 0 1,0 0-1,-1 0 0,1 0 1,0-1-1,0 1 1,0 0-1,-1 0 0,1 0 1,0 0-1,0 0 1,-1 0-1,-14 13-150,-17 24 60,24-25 101,-31 54-36,37-63 37,0 1 1,1-1-1,-1 1 0,1 0 0,0-1 1,0 1-1,1 0 0,-1 0 0,1 0 1,0-1-1,0 1 0,0 0 0,0 0 1,0 0-1,1 0 0,2 6 0,1-5-41,0-1 0,0-1 0,1 1 0,0-1 0,-1 1 0,1-1 0,0-1 0,1 1 0,6 2-1,5 4-1876,11 0-6037,-17-8 1895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19.689"/>
    </inkml:context>
    <inkml:brush xml:id="br0">
      <inkml:brushProperty name="width" value="0.025" units="cm"/>
      <inkml:brushProperty name="height" value="0.025" units="cm"/>
    </inkml:brush>
  </inkml:definitions>
  <inkml:trace contextRef="#ctx0" brushRef="#br0">941 46 11371,'17'-14'165,"-12"9"-160,0 1-1,0 0 1,0 1 0,0-1-1,0 1 1,1 0 0,6-3 0,-12 6-21,0 0 1,1 0 0,-1 0-1,0 0 1,0 0 0,1 0-1,-1 0 1,0 0 0,0 0 0,1 0-1,-1 0 1,0 0 0,0 0-1,1 0 1,-1 1 0,0-1-1,0 0 1,0 0 0,1 0-1,-1 0 1,0 0 0,0 0-1,0 1 1,1-1 0,-1 0 0,0 0-1,0 0 1,0 1 0,0-1-1,1 0 1,-1 0 0,0 0-1,0 1 1,0-1 0,0 0-1,0 0 1,0 1 0,0-1 0,0 0-1,0 0 1,0 1 0,0-1-1,0 0 1,0 0 0,0 1-1,0-1 1,0 0 0,0 0-1,0 1 1,0-1 0,0 0-1,0 1 1,0 6-55,-1 1-1,1-1 1,-1 1-1,0-1 1,-1 1-1,0-1 0,0 0 1,-6 12-1,-33 60 508,19-39-303,-192 367 1233,-336 684 1916,540-1069-3316,-95 229 326,93-216-446,1 1 0,2 1 0,2 0 1,1 0-1,-1 42 0,7-74 17,0-1-169,-1 0 1,1 0-1,0 0 1,0 0 0,1 0-1,-1 0 1,1 1-1,0-1 1,0 0-1,0 0 1,0-1-1,1 1 1,3 7-1,13 1-4702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3.917"/>
    </inkml:context>
    <inkml:brush xml:id="br0">
      <inkml:brushProperty name="width" value="0.025" units="cm"/>
      <inkml:brushProperty name="height" value="0.025" units="cm"/>
    </inkml:brush>
  </inkml:definitions>
  <inkml:trace contextRef="#ctx0" brushRef="#br0">28 110 10858,'0'0'12305,"10"-4"-11034,-6 2-1174,45-19 965,-46 20-990,-1-1 1,0 1 0,0 0 0,0-1-1,0 1 1,0-1 0,0 0 0,0 1 0,0-1-1,-1 0 1,1 0 0,-1 0 0,1 0-1,-1-1 1,0 1 0,0 0 0,0 0 0,0-1-1,0 1 1,-1-1 0,1-2 0,-1 4-70,-1 1 1,1-1 0,-1 0-1,1 1 1,-1-1-1,1 0 1,-1 1-1,0-1 1,1 1 0,-1-1-1,0 1 1,1-1-1,-1 1 1,0 0 0,0-1-1,1 1 1,-1 0-1,0 0 1,0-1 0,0 1-1,1 0 1,-1 0-1,0 0 1,0 0 0,0 0-1,0 0 1,1 0-1,-1 0 1,0 0-1,0 1 1,0-1 0,0 0-1,1 0 1,-1 1-1,0-1 1,0 1 0,-33 11-100,26-7 84,1 1-1,-1 0 0,1 0 1,-10 12-1,15-16 12,1 0-1,-1-1 1,1 1-1,-1 0 1,1 0-1,0 0 1,0 0-1,0 0 1,0 0-1,0 0 1,1 0 0,-1 0-1,0 0 1,1 1-1,0-1 1,-1 0-1,1 0 1,0 1-1,0-1 1,0 0-1,1 0 1,-1 0-1,1 1 1,-1-1-1,2 3 1,-1-3 2,1-1 0,-1 0 1,1 0-1,-1 1 0,1-1 0,0 0 1,-1 0-1,1 0 0,0-1 1,0 1-1,0 0 0,0-1 1,0 1-1,0-1 0,0 0 0,-1 1 1,1-1-1,3 0 0,47-1 56,-35 0-26,182 1 86,-199 0-90,-3-30 1558,-2 7-1260,1 0-1,2 0 0,-1-25 1,6 47-686,-1 0 1,0 0-1,0 0 0,0 1 1,1-1-1,-1 0 1,0 1-1,1 0 1,-1-1-1,1 1 1,-1 0-1,0 0 1,1 1-1,-1-1 1,4 1-1,1-1-1430,18 1-3803,5 2-1207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4.309"/>
    </inkml:context>
    <inkml:brush xml:id="br0">
      <inkml:brushProperty name="width" value="0.025" units="cm"/>
      <inkml:brushProperty name="height" value="0.025" units="cm"/>
    </inkml:brush>
  </inkml:definitions>
  <inkml:trace contextRef="#ctx0" brushRef="#br0">275 25 14061,'0'0'6663,"-11"-5"-5169,9 4-1432,-3-2-26,0 1 0,-1-1 0,1 1 0,0 0 0,-1 1 0,1-1 0,-1 1 0,1 0 0,-1 0 0,1 1 0,-1 0 0,0 0 0,1 0 0,-1 1 0,1 0 0,-1 0 0,-10 3 0,6 1 29,0 0-1,0 0 1,1 1-1,0 0 1,0 1-1,1 0 1,-1 0-1,1 1 1,1 0-1,0 1 1,0-1-1,1 1 1,0 1-1,0-1 1,1 1-1,0 0 1,1 0-1,0 1 1,0-1-1,1 1 1,1 0 0,0-1-1,-1 17 0,3-25-36,0-1-1,0 0 0,0 1 0,0-1 1,1 1-1,-1-1 0,0 0 1,1 1-1,-1-1 0,1 0 0,0 1 1,-1-1-1,1 0 0,0 0 0,0 1 1,-1-1-1,1 0 0,0 0 0,0 0 1,0 0-1,0 0 0,1-1 0,0 2 1,1 0 70,0-1 0,0 0 0,0 0 0,1 0 0,-1 0 1,0-1-1,0 1 0,0-1 0,1 0 0,3 0 0,0 0 61,1-1-1,0 0 1,0 0-1,0-1 1,-1 0-1,1 0 1,-1-1-1,9-4 1,-3-1-2,0 0 1,-1-1-1,0-1 0,-1 0 1,15-16-1,-21 20-109,-1 1 0,0 0 0,0-1 0,0 0 1,-1 0-1,0 0 0,0 0 0,0-1 0,-1 1 0,0-1 0,0 0 0,-1 1 0,0-1 0,1-8 0,-3 14-65,1-1-1,0 1 0,-1-1 1,1 1-1,-1 0 0,1-1 0,-1 1 1,0 0-1,1-1 0,-1 1 1,0 0-1,0 0 0,0 0 1,0-1-1,0 1 0,0 0 0,0 0 1,0 1-1,-1-1 0,1 0 1,0 0-1,0 0 0,-1 1 1,1-1-1,-1 1 0,1-1 0,0 1 1,-1 0-1,1-1 0,-1 1 1,1 0-1,-1 0 0,1 0 0,-1 0 1,1 0-1,-1 0 0,1 1 1,-1-1-1,-1 1 0,-3 0-323,1-1 0,-1 1-1,1 1 1,0-1 0,-1 1-1,1 0 1,0 0 0,0 0-1,-9 6 1,-10 20-3499,11-7-1491,4-5-397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5.062"/>
    </inkml:context>
    <inkml:brush xml:id="br0">
      <inkml:brushProperty name="width" value="0.025" units="cm"/>
      <inkml:brushProperty name="height" value="0.025" units="cm"/>
    </inkml:brush>
  </inkml:definitions>
  <inkml:trace contextRef="#ctx0" brushRef="#br0">0 244 11819,'0'0'5509,"10"-5"-3133,3-1-1865,-1 0 1,2 1-1,-1 1 0,0 0 0,1 1 1,0 0-1,-1 1 0,18 0 1,-30 2-277,-4 2-204,0 0 1,0 0 0,0 0 0,-1 0-1,1 0 1,0-1 0,-1 0 0,1 0-1,-1 0 1,0 0 0,1 0 0,-8 0 0,8-1-136,-18 6-274,40-8 320,37-6 163,-38 2 35,0-1-1,-1 0 0,0-1 1,0-1-1,0-1 0,25-20 1,-35 25-100,-1 0 1,0 0 0,0-1 0,0 0 0,-1 0 0,0 0-1,0-1 1,0 1 0,-1-1 0,0 0 0,0-1-1,-1 1 1,0-1 0,0 1 0,-1-1 0,0 0 0,-1 0-1,2-10 1,-3 18-42,0-1 0,0 1-1,0 0 1,-1 0 0,1 0 0,0 0 0,0-1-1,0 1 1,0 0 0,0 0 0,0 0-1,0 0 1,-1 0 0,1 0 0,0-1 0,0 1-1,0 0 1,0 0 0,0 0 0,-1 0-1,1 0 1,0 0 0,0 0 0,0 0-1,0 0 1,-1 0 0,1 0 0,0 0 0,0 0-1,0 0 1,-1 0 0,1 0 0,0 0-1,0 0 1,0 0 0,0 0 0,-1 0-1,1 0 1,0 0 0,0 0 0,0 0 0,0 0-1,-1 0 1,1 1 0,0-1 0,0 0-1,0 0 1,0 0 0,0 0 0,-1 0-1,1 0 1,0 1 0,0-1 0,0 0 0,0 0-1,0 0 1,0 0 0,0 1 0,0-1-1,0 0 1,0 0 0,0 0 0,0 0-1,0 1 1,0-1 0,0 0 0,0 0 0,-9 11-44,5-3 40,0 1 0,0-1 1,1 1-1,0 0 0,0-1 0,1 1 0,1 0 1,-1 1-1,2-1 0,-1 0 0,1 0 0,2 15 1,-2-19 0,1 0 0,0-1-1,0 1 1,0-1 0,1 1 0,-1-1 0,1 0 0,0 0 0,0 0 0,1 0 0,-1 0 0,1 0 0,0 0 0,0-1 0,0 0 0,0 1 0,1-1 0,0 0 0,-1-1 0,1 1 0,0-1 0,0 1 0,0-1 0,1 0 0,-1-1 0,7 3 0,-18-7-980,0 0 0,-1 0-1,1 0 1,0-1 0,1 0-1,-1 0 1,-8-8 0,6 4 1291,0 1 0,1-1 1,0-1-1,1 0 0,0 0 0,0 0 1,0-1-1,-7-16 0,15 26-164,-1-1 0,1 1 0,-1-1 0,1 1 0,-1-1 0,1 1 0,0-1 0,-1 1 0,1 0 0,0-1 0,-1 1 0,1 0 0,0 0 0,-1-1 0,1 1 0,0 0 0,0 0 0,-1 0 0,1 0 0,0 0 0,0 0 0,-1 0 0,1 0 0,0 0 0,0 1 0,25 0-60,14 4 36,1 1-1648,-15-4-2554,1-2-5446</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5.661"/>
    </inkml:context>
    <inkml:brush xml:id="br0">
      <inkml:brushProperty name="width" value="0.025" units="cm"/>
      <inkml:brushProperty name="height" value="0.025" units="cm"/>
    </inkml:brush>
  </inkml:definitions>
  <inkml:trace contextRef="#ctx0" brushRef="#br0">190 15 13036,'0'0'11590,"-11"-3"-11126,4 0-434,4 2-29,0 0 1,0-1-1,0 1 0,0 0 1,-1 0-1,1 1 0,0-1 1,-1 1-1,1 0 0,0 0 1,-1 0-1,1 0 0,-1 0 1,1 1-1,0 0 0,-1-1 1,1 1-1,0 0 0,0 1 0,0-1 1,-5 3-1,-4 5-7,0 1-1,1 0 0,-19 22 1,27-28 8,-1 0 1,1 0-1,0 0 1,1 1-1,-1-1 1,1 1-1,0 0 1,0-1-1,1 1 0,-1 0 1,1 0-1,0 0 1,0 1-1,0 7 1,2-12 17,-1 0 0,0 0 0,1 0 0,-1 0 0,1 0 0,-1 0 0,1 0-1,-1 0 1,1 0 0,0 0 0,-1 0 0,1 0 0,0-1 0,0 1 0,0 0 0,0 0 0,-1-1 0,1 1 0,0-1 0,0 1 0,0-1 0,0 1 0,0-1 0,1 0 0,-1 1 0,0-1 0,0 0 0,0 0 0,0 0 0,0 0 0,2 0-1,40-2 863,-41 2-822,10-3 31,-1-1-1,1 0 1,-2 0 0,1-1 0,0-1-1,-1 0 1,0 0 0,0-1 0,-1 0 0,0-1-1,0 0 1,0 0 0,-1-1 0,-1 0-1,1-1 1,-2 1 0,12-21 0,-34 56-504,11-19 398,0 0 1,1 1-1,0-1 0,0 1 1,0 0-1,1 0 0,1 0 1,-3 11-1,4-17-76,1 0-1,0 0 1,-1 0-1,1 1 1,0-1-1,0 0 1,1 0-1,-1 0 1,0 0 0,1 0-1,-1 0 1,1 0-1,0 0 1,-1 0-1,1 0 1,0 0-1,0 0 1,1-1 0,-1 1-1,0 0 1,0-1-1,1 1 1,-1 0-1,1-1 1,-1 0-1,4 2 1,-3-2-380,0 0 1,1 0-1,-1-1 1,0 1-1,0-1 1,1 0-1,-1 1 1,0-1-1,1 0 1,-1-1-1,0 1 1,1 0-1,-1-1 1,0 1-1,1-1 1,-1 1-1,2-2 1,15-10-6908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6.039"/>
    </inkml:context>
    <inkml:brush xml:id="br0">
      <inkml:brushProperty name="width" value="0.025" units="cm"/>
      <inkml:brushProperty name="height" value="0.025" units="cm"/>
    </inkml:brush>
  </inkml:definitions>
  <inkml:trace contextRef="#ctx0" brushRef="#br0">2 62 12716,'0'0'6641,"0"10"-4111,-1 3-1979,1 51 902,0-62-1423,0 1 1,1 0 0,-1 0-1,1 0 1,-1-1 0,1 1-1,0 0 1,0-1 0,0 1 0,1 0-1,-1-1 1,0 1 0,1-1-1,0 0 1,0 0 0,-1 0-1,1 0 1,1 0 0,-1 0 0,3 2-1,-3-3-5,0-1 0,0 0 0,0 1 0,1-1 1,-1 0-1,0 0 0,0 0 0,0 0 0,1 0 0,-1-1 0,0 1 0,0-1 0,0 0 0,1 1 0,-1-1 0,0 0 0,0 0 0,0 0 0,-1 0 0,1-1 1,0 1-1,0 0 0,-1-1 0,4-2 0,42-49-39,-37 40-22,32-42-379,-39 51 399,0-1 0,0 0 1,0 0-1,-1 0 0,0 0 1,0-1-1,0 1 1,-1-1-1,0 1 0,1-8 1,-22 46-199,13-17 256,2 2-1,0-1 1,1 0 0,1 1-1,1 0 1,0 0-1,1 0 1,1 0 0,3 25-1,-3-41-84,1-1 0,-1 1-1,0 0 1,1 0 0,-1 0-1,1-1 1,-1 1-1,1 0 1,0-1 0,0 1-1,0-1 1,0 1 0,0-1-1,0 1 1,0-1-1,1 0 1,-1 1 0,0-1-1,1 0 1,1 1 0,22 4-6494,-13-6-1390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6.648"/>
    </inkml:context>
    <inkml:brush xml:id="br0">
      <inkml:brushProperty name="width" value="0.025" units="cm"/>
      <inkml:brushProperty name="height" value="0.025" units="cm"/>
    </inkml:brush>
  </inkml:definitions>
  <inkml:trace contextRef="#ctx0" brushRef="#br0">6 70 6182,'0'0'14963,"9"5"-12758,-4-2-1822,1 0 0,0 0 0,0-1 1,0 1-1,0-1 0,0 0 0,12 1 0,-15-3-259,0 0 1,0 0-1,0 0 0,0 0 1,0-1-1,0 1 1,0-1-1,0 0 0,0 0 1,0 0-1,0 0 1,-1-1-1,1 1 0,0-1 1,-1 0-1,1 1 0,-1-1 1,0 0-1,1-1 1,-1 1-1,0 0 0,2-4 1,-2 4-117,0 0 0,0-1 0,-1 1 1,1-1-1,-1 1 0,0-1 0,1 1 0,-1-1 1,0 0-1,-1 1 0,1-1 0,0 0 0,-1 0 1,0 1-1,1-6 0,-2 7-34,1 0 0,-1-1 0,0 1 0,1 0 0,-1 0 0,0 0 0,0 0 0,0 0 0,1 0 0,-1 0 0,0 1-1,0-1 1,0 0 0,-1 0 0,1 1 0,0-1 0,0 1 0,0-1 0,0 1 0,-1-1 0,1 1 0,0 0 0,0 0 0,-1-1 0,1 1 0,0 0 0,-1 0 0,1 0 0,0 0 0,0 1 0,-1-1 0,1 0 0,0 0 0,0 1 0,-2 0 0,-3 0-12,-1 1 1,1 0 0,-1 1 0,1-1-1,0 1 1,0 0 0,0 1 0,1-1-1,-1 1 1,-8 8 0,11-9 31,-1 0 1,1 0 0,0 0-1,0 1 1,0-1-1,0 1 1,0 0 0,1 0-1,0 0 1,0 0-1,0 0 1,0 1-1,1-1 1,-1 0 0,1 1-1,-1 5 1,3-9 5,-1 0 0,1 1 1,-1-1-1,1 0 0,0 1 0,-1-1 0,1 0 1,0 0-1,0 0 0,0 0 0,0 0 1,0 0-1,0 0 0,0 0 0,0 0 1,0 0-1,1 0 0,-1-1 0,0 1 0,0 0 1,1-1-1,-1 1 0,0-1 0,1 1 1,-1-1-1,1 0 0,1 0 0,50 8 25,-39-7-30,46 8 16,-28-4 24,58 3 0,-89-8-6,0 0 1,0 0 0,0 0-1,0 0 1,0-1 0,0 1-1,0 0 1,-1-1 0,1 1 0,0 0-1,0-1 1,0 1 0,0-1-1,-1 1 1,1-1 0,0 0-1,0 1 1,-1-1 0,1 0 0,0 1-1,-1-1 1,1 0 0,-1 0-1,1 0 1,0-1 0,5-30 411,-7 25-312,1-1 1,-1 0-1,0 1 1,-1-1-1,1 1 0,-5-9 1,2 6-20,2 8-88,1-1 0,-1 0 0,1 1 0,0-1 0,0 1 1,1-1-1,-1 0 0,0 0 0,0-4 0,3 6-30,-1 0 0,0 1 0,0-1 0,0 1 0,0-1 0,1 1 0,-1 0 0,0 0 0,0-1 0,1 1 0,-1 0 0,0 0 0,1 0 0,-1 0 0,0 1 0,0-1 0,1 0 0,0 1 0,-2-1 5,37 8-862,0-1-1759,3-3-4388,-5-4-4657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7.697"/>
    </inkml:context>
    <inkml:brush xml:id="br0">
      <inkml:brushProperty name="width" value="0.025" units="cm"/>
      <inkml:brushProperty name="height" value="0.025" units="cm"/>
    </inkml:brush>
  </inkml:definitions>
  <inkml:trace contextRef="#ctx0" brushRef="#br0">14 0 9673,'0'0'16880,"3"8"-16688,1 6-77,-1 0-1,0 1 1,-1-1-1,1 25 1,-3-31-174,0 1-1,0-1 1,-1 0 0,0 0 0,0 0-1,-1 0 1,0 0 0,-1 0-1,1 0 1,-2-1 0,-4 10 0,5-16-4809,1-8 1660,2-17-971,-1 15 1908,0-17-3756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8.060"/>
    </inkml:context>
    <inkml:brush xml:id="br0">
      <inkml:brushProperty name="width" value="0.025" units="cm"/>
      <inkml:brushProperty name="height" value="0.025" units="cm"/>
    </inkml:brush>
  </inkml:definitions>
  <inkml:trace contextRef="#ctx0" brushRef="#br0">1 25 5701,'0'0'11110,"-1"9"-10416,2 5-449,0 1-1,1-1 1,1 1 0,0-1 0,0 0 0,2 0 0,0-1 0,0 1 0,2-1 0,-1 0 0,1-1 0,1 1 0,1-1 0,-1-1 0,2 0 0,11 11 0,-20-20-193,1-1 0,1 1 1,-1 0-1,0-1 1,0 1-1,1-1 0,-1 1 1,1-1-1,-1 0 1,1 0-1,-1 0 1,1-1-1,0 1 0,-1-1 1,1 1-1,0-1 1,-1 0-1,1 0 0,0 0 1,0 0-1,-1-1 1,5 0-1,-4-1-12,0 1 1,0-1-1,0 0 0,-1 0 0,1 0 1,0 0-1,-1-1 0,1 1 0,-1-1 0,0 0 1,0 0-1,0 1 0,0-1 0,-1 0 1,2-4-1,3-7 75,-1 1 0,-1-1 0,0 0 0,-1 0 1,0 0-1,-2-1 0,1-15 0,-1 9 40,1-32 20,-2 51-173,0 0 1,0 0-1,-1 0 1,1 0 0,0 0-1,-1 0 1,1 0-1,-1 0 1,1 0 0,-1 0-1,0 0 1,0 0 0,0 0-1,0 1 1,0-1-1,0 0 1,-1 1 0,-1-3-1,2 4-26,1-1 1,-1 1-1,1 0 0,-1-1 1,1 1-1,-1 0 0,1 0 0,-1 0 1,0 0-1,1-1 0,-1 1 0,1 0 1,-1 0-1,0 0 0,1 0 0,-1 0 1,1 0-1,-1 1 0,1-1 1,-1 0-1,0 0 0,1 0 0,-1 0 1,1 1-1,-1-1 0,1 0 0,-1 1 1,1-1-1,-1 0 0,1 1 1,-1-1-1,1 0 0,-1 1 0,1-1 1,0 1-1,-1-1 0,1 1 0,0-1 1,-1 1-1,1-1 0,0 1 1,0 0-1,-1 0 0,-5 28-4842,5-25 3361,-1 9-3694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8.890"/>
    </inkml:context>
    <inkml:brush xml:id="br0">
      <inkml:brushProperty name="width" value="0.025" units="cm"/>
      <inkml:brushProperty name="height" value="0.025" units="cm"/>
    </inkml:brush>
  </inkml:definitions>
  <inkml:trace contextRef="#ctx0" brushRef="#br0">34 5 5285,'0'0'14056,"-5"10"-13506,1-1-372,-1 0 0,1 1 0,1-1 0,0 1 0,0 0-1,1 0 1,0 0 0,1 0 0,0 1 0,1-1 0,0 14 0,0-23-106,0 0-1,0 0 1,1 0-1,-1 0 1,0 0-1,0 0 1,1 0 0,-1-1-1,0 1 1,1 0-1,-1 0 1,1 0-1,-1 0 1,1-1-1,-1 1 1,1 0 0,0-1-1,-1 1 1,1 0-1,0-1 1,-1 1-1,1-1 1,0 1-1,0-1 1,0 1-1,-1-1 1,1 1 0,2-1-1,-1 1 50,1-1-1,-1 0 1,0-1 0,1 1-1,-1 0 1,0-1-1,1 1 1,-1-1 0,0 1-1,1-1 1,1-2 0,5-1 52,0-1 0,-1 0 0,0 0 0,11-10 0,-14 10-173,0 0 0,0-1 0,0 0 0,-1 0 0,0 0 0,0 0 0,0 0 0,-1-1 0,0 0 0,0 0 0,-1 0 0,0 0 0,0 0 0,-1 0 0,0 0 0,1-9 0,-2 16-6,0 0 0,0-1 0,0 1 0,0 0 0,0-1 0,0 1-1,0 0 1,0-1 0,0 1 0,0 0 0,0-1 0,0 1 0,0 0-1,0-1 1,0 1 0,0 0 0,-1-1 0,1 1 0,0 0 0,0-1-1,0 1 1,0 0 0,-1 0 0,1-1 0,0 1 0,0 0 0,-1 0 0,1-1-1,0 1 1,0 0 0,-1 0 0,1 0 0,0 0 0,-1-1 0,1 1-1,-1 0 1,-11 7-176,-10 19 31,18-18 144,1 0 0,1 0 0,0 0 0,0 0 0,0 0 0,1 0 0,1 0 0,-1 1 0,2 10 0,-1-18 10,0 0-1,0 0 0,0 0 0,0 0 1,0 0-1,0 0 0,1 0 1,-1 0-1,0 0 0,1 0 0,-1-1 1,1 1-1,-1 0 0,1 0 0,-1 0 1,1 0-1,0-1 0,-1 1 1,1 0-1,0-1 0,0 1 0,0 0 1,-1-1-1,1 1 0,2 0 0,30 4 132,-25-6-102,0 0 0,0 0 0,0 0 0,0-1 0,0-1 0,8-3 0,35-27 86,-48 31-206,0-1 0,0 1 0,0-1 0,-1 0 0,1 0 1,-1 0-1,1 0 0,-1 0 0,0-1 0,0 1 0,-1-1 0,3-6 0,-16 36-2377,9-21 2497,0 0 1,0 0 0,1 0-1,-1 0 1,1 1-1,-2 8 1,4 21 90,0-34-241,0 0 0,0 0 0,0 0 0,1 0 0,-1 0 0,1 0 0,-1 0 0,1 0 0,-1 0 0,1 0 0,-1-1 0,1 1 0,0 0 0,-1 0 0,1 0 0,0-1-1,0 1 1,0 0 0,0-1 0,-1 1 0,1-1 0,0 1 0,0-1 0,0 1 0,0-1 0,0 0 0,2 1 0,15 0-5225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19.742"/>
    </inkml:context>
    <inkml:brush xml:id="br0">
      <inkml:brushProperty name="width" value="0.025" units="cm"/>
      <inkml:brushProperty name="height" value="0.025" units="cm"/>
    </inkml:brush>
  </inkml:definitions>
  <inkml:trace contextRef="#ctx0" brushRef="#br0">56 0 7399,'0'0'15455,"-1"15"-14954,-24 135 597,-4 13-23,28-126-306,8-30 246,8-17-188,-4-3-789,2 2 0,-1-1 0,1 2 0,1 0 0,19-12 0,-26 18-131,0 0 0,1 1 0,-1 0 0,1 0 0,0 1 0,0-1 0,0 2 0,0-1 0,0 1 0,0 0 0,0 1 0,0 0 1,9 1-1,-16-1 69,0 1 1,1-1-1,-1 0 0,0 0 1,0 1-1,0-1 1,0 1-1,0-1 1,0 1-1,0-1 1,0 1-1,0 0 1,0 0-1,0-1 1,0 1-1,0 0 1,0 0-1,-1 0 0,1 0 1,0 0-1,-1 0 1,1 0-1,-1 0 1,1 0-1,-1 0 1,1 0-1,-1 1 1,0-1-1,1 0 1,-1 0-1,0 0 1,0 1-1,0-1 0,0 0 1,0 0-1,0 0 1,-1 2-1,1-1 33,-1 1-1,1-1 0,-1 1 0,0-1 0,1 1 0,-1-1 1,0 1-1,-1-1 0,1 0 0,0 0 0,-1 1 1,1-1-1,-1 0 0,0 0 0,-2 2 0,-13 12 763,17-16-765,0 0 0,0 1 0,0-1-1,0 0 1,0 0 0,0 1 0,0-1-1,0 0 1,0 0 0,0 1 0,0-1-1,0 0 1,0 1 0,0-1 0,0 0-1,0 0 1,0 1 0,0-1-1,0 0 1,0 0 0,0 1 0,1-1-1,-1 0 1,0 0 0,0 1 0,0-1-1,0 0 1,1 0 0,-1 0 0,0 1-1,0-1 1,1 0 0,-1 0 0,0 0-1,0 0 1,1 0 0,-1 1-1,42 4-86,-32-4-386,29 1-164,-22-4-2261,-7-5-3694,-6-4-1047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0.929"/>
    </inkml:context>
    <inkml:brush xml:id="br0">
      <inkml:brushProperty name="width" value="0.025" units="cm"/>
      <inkml:brushProperty name="height" value="0.025" units="cm"/>
    </inkml:brush>
  </inkml:definitions>
  <inkml:trace contextRef="#ctx0" brushRef="#br0">88 146 6598,'-16'1'968,"12"-1"-414,-1 1-1,1-1 0,-1 0 0,0 0 1,1 0-1,-1 0 0,1-1 1,-1 0-1,1 0 0,-1 0 1,1 0-1,-1-1 0,1 0 0,-5-2 1,59-1 951,821-58-1203,-199 5-113,266 49-59,-571 11 621,-365-2-1084,-10-1-345,-11 0-1861,5 1-1443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108"/>
    </inkml:context>
    <inkml:brush xml:id="br0">
      <inkml:brushProperty name="width" value="0.025" units="cm"/>
      <inkml:brushProperty name="height" value="0.025" units="cm"/>
    </inkml:brush>
  </inkml:definitions>
  <inkml:trace contextRef="#ctx0" brushRef="#br0">190 398 14125,'0'0'6390,"-11"-3"-6203,5 1-173,0 1-1,0-1 0,0 1 1,0 1-1,0-1 0,0 1 1,0 0-1,-1 0 0,1 1 1,0 0-1,0 0 0,0 0 1,0 1-1,1 0 0,-1 0 1,0 1-1,1-1 0,-1 1 1,-6 5-1,9-6 24,-32 26 335,34-27-362,0 0-1,-1 1 0,1-1 1,0 0-1,0 0 0,0 1 0,0-1 1,0 1-1,0-1 0,0 1 1,1-1-1,-1 1 0,0 0 1,1-1-1,-1 1 0,1 0 1,0-1-1,-1 1 0,1 0 0,0 0 1,0 2-1,2-2-16,0-1 0,-1 0 0,1 1 0,0-1 0,0 0-1,0 0 1,0 0 0,0 0 0,0 0 0,0-1 0,0 1 0,0 0 0,0-1 0,0 0-1,1 1 1,-1-1 0,0 0 0,0 0 0,0 0 0,1-1 0,2 0 0,4 1-2,65-1 235,-48 0-185,-1 1 0,1 1-1,32 5 1,-57-7 142,0 0-1,0 1 0,0-1 1,-1 0-1,1 0 0,0 0 0,0 0 1,0 0-1,-1 0 0,1 0 1,-1 0-1,1 0 0,-1 0 1,1-1-1,-1 1 0,0 0 1,1 0-1,-1 0 0,0-1 1,0 1-1,0 0 0,0 0 0,0 0 1,0-3-1,3-55-613,-1 27 554,-1 22-1,5-18-1156,-5 27 995,0 1 1,-1 0-1,1-1 1,0 1-1,0 0 1,-1 0-1,1 0 1,0 0-1,-1 0 1,1 0-1,0 0 0,0 0 1,-1 0-1,1 0 1,0 0-1,0 0 1,-1 0-1,1 1 1,0-1-1,-1 0 1,1 0-1,0 1 1,-1-1-1,1 1 1,-1-1-1,1 0 1,-1 1-1,1-1 1,0 1-1,-1-1 1,0 1-1,1 0 1,-1-1-1,1 1 1,-1-1-1,0 1 1,1 1-1,6 5-34,1 0 0,0-1 0,0 0 0,0-1 0,1 1 0,0-1 0,0-1 1,0 0-1,0 0 0,1-1 0,15 4 0,-21-7 82,-1 1 0,1-1 0,-1 0 0,1 0 0,0 0 0,-1 0 0,1 0 0,0-1 0,-1 0 0,1 0 0,-1 0 0,1 0 0,-1 0 0,0-1 0,1 1 0,-1-1 0,0 0 0,0 0 0,0 0 0,0-1 0,-1 1 0,1-1 0,0 1 0,-1-1 0,0 0 0,0 0 0,0 0 0,0 0 0,0 0 0,-1-1 0,1 1 0,-1 0 0,0-1 0,2-7 0,1-33 133,-10 30-266,5 14 112,0 1 0,0-1 0,0 0 0,1 0 0,-1 0 0,0 1 0,0-1 0,0 0 0,0 1 1,1-1-1,-1 1 0,0-1 0,0 1 0,1-1 0,-1 1 0,0-1 0,1 1 0,-1 0 0,1 0 0,-1-1 0,1 1 0,-1 1 0,-2 2 1,0-1-1,1 1 1,0 0-1,0 0 1,0 0-1,1 1 1,-1-1-1,1 0 1,0 1 0,0-1-1,1 0 1,-1 1-1,1-1 1,0 5-1,0-7 8,0 0 0,0 0 0,0 1 0,1-1-1,-1 0 1,1-1 0,-1 1 0,1 0 0,-1 0 0,1 0 0,0 0 0,0 0-1,0 0 1,0-1 0,0 1 0,0 0 0,1-1 0,-1 1 0,1-1 0,-1 0-1,1 1 1,-1-1 0,1 0 0,0 0 0,-1 0 0,1 0 0,0 0 0,0 0-1,0-1 1,0 1 0,3 0 0,3-1 14,0 0 0,-1 0 0,1-1 1,0 0-1,0-1 0,-1 0 0,1 0 0,-1 0 0,1-1 0,-1 0 1,0-1-1,0 0 0,0 0 0,-1 0 0,1-1 0,-1 0 0,0 0 1,-1 0-1,9-10 0,5-6 33,-1-2-1,-1 0 1,29-51 0,-43 68-39,9-13-3,-2 0-1,0-1 0,-1 0 0,-1 0 0,0-1 0,-2-1 0,5-28 0,-11 50 24,0 0 1,0-1-1,0 1 1,1 0-1,-1-1 1,0 1-1,0 0 0,0 0 1,0-1-1,0 1 1,0 0-1,0 0 1,0-1-1,0 1 1,0 0-1,0 0 0,0-1 1,-1 1-1,1 0 1,0 0-1,0-1 1,0 1-1,0 0 0,0 0 1,0-1-1,-1 1 1,1 0-1,0 0 1,0 0-1,0-1 0,-1 1 1,1 0-1,0 0 1,0 0-1,-1 0 1,1 0-1,0-1 0,0 1 1,-1 0-1,-9 7 122,-8 15-351,10-7 222,1 0 0,1 1-1,0 0 1,1 1-1,1-1 1,0 1 0,1 0-1,1 0 1,1 0 0,1 21-1,1-11 4,2 0-1,0-1 0,2 1 1,1-1-1,16 45 0,16 14 83,-38-84-33,0-5 26,0 0 0,-1 0-1,0 0 1,0 1 0,0-1 0,-1 0-1,-3-6 1,-32-68-543,-56-84-1,108 166 194,26 18 310,38 18-1259,-61-33-1074,0-1 0,0-1 0,20 3 0,7-3-6782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069"/>
    </inkml:context>
    <inkml:brush xml:id="br0">
      <inkml:brushProperty name="width" value="0.025" units="cm"/>
      <inkml:brushProperty name="height" value="0.025" units="cm"/>
    </inkml:brush>
  </inkml:definitions>
  <inkml:trace contextRef="#ctx0" brushRef="#br0">946 0 13004,'0'0'-694,"5"18"-710,-2-5 1321,0 0 0,-1 1 1,-1-1-1,0 0 0,-1 0 0,0 1 0,-1-1 0,-1 0 0,0 0 0,-1 0 0,0 0 0,-1 0 0,-1 0 0,-5 12 0,-467 880 2933,123-260 1086,336-610-3822,4-9-41,0 1-1,2 1 1,1 0-1,1 1 1,-7 35-1,16-63-91,1 0 0,0 0-1,-1 0 1,1 0-1,0 0 1,-1 0-1,1 0 1,0 0 0,0 0-1,0 0 1,0 0-1,0 0 1,0 0-1,0 0 1,0 0 0,1-1-1,-1 1 1,0 0-1,0 0 1,1 0-1,-1 0 1,1 0 0,-1 0-1,1 0 1,-1-1-1,1 1 1,-1 0-1,1 0 1,0-1 0,-1 1-1,1 0 1,0-1-1,0 1 1,0-1-1,-1 1 1,1-1 0,0 1-1,0-1 1,0 0-1,0 1 1,2-1-1,1 0-99,0 0-1,-1-1 0,1 0 1,0 0-1,0 0 0,0-1 1,0 1-1,-1-1 0,7-3 1,14-11-667,-1-1 0,-1-1 0,23-22 0,-33 29 161,67-63-4185</inkml:trace>
  <inkml:trace contextRef="#ctx0" brushRef="#br0" timeOffset="1">1387 857 6182,'12'-6'486,"3"-1"-122,0 0 1,0 0-1,1 2 0,16-5 1,-29 9-364,-1 1 1,0-1 0,0 1 0,1-1 0,-1 1 0,0 0-1,1 0 1,-1 0 0,0 0 0,1 0 0,-1 0 0,0 1-1,1-1 1,-1 1 0,0 0 0,0 0 0,1-1 0,-1 1-1,0 1 1,0-1 0,0 0 0,0 0 0,0 1 0,-1-1-1,1 1 1,0 0 0,-1-1 0,1 1 0,-1 0 0,0 0-1,1 0 1,-1 0 0,0 0 0,0 0 0,0 1 0,0 1-1,2 10-171,0 1-1,-1-1 0,-1 0 0,0 1 0,-1-1 0,-1 1 1,0-1-1,-1 0 0,-4 17 0,-8 22 389,-22 55 1,30-89-207,-276 649 4767,43-115-2960,236-547-1817,-5 13-7,1 0 0,0 0 0,2 1 0,0 0 0,1 0 1,-2 30-1,7-34-1271,3-14-1959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0.105"/>
    </inkml:context>
    <inkml:brush xml:id="br0">
      <inkml:brushProperty name="width" value="0.025" units="cm"/>
      <inkml:brushProperty name="height" value="0.025" units="cm"/>
    </inkml:brush>
  </inkml:definitions>
  <inkml:trace contextRef="#ctx0" brushRef="#br0">1 28 10634,'0'0'9545,"69"-28"-8808,-49 28-641,6 8-128,6 7-1410,7 0-2786,-1 0-4548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0.529"/>
    </inkml:context>
    <inkml:brush xml:id="br0">
      <inkml:brushProperty name="width" value="0.025" units="cm"/>
      <inkml:brushProperty name="height" value="0.025" units="cm"/>
    </inkml:brush>
  </inkml:definitions>
  <inkml:trace contextRef="#ctx0" brushRef="#br0">38 58 11787,'0'0'10624,"9"2"-9632,-2-1-823,1 0-1,-1 0 0,1-1 0,0 1 0,-1-2 0,11 0 0,-16 0-148,0 1 1,0 0-1,0-1 0,0 1 0,0-1 0,0 0 1,0 0-1,0 1 0,0-1 0,0-1 0,-1 1 0,1 0 1,0 0-1,-1-1 0,1 1 0,-1-1 0,1 1 1,-1-1-1,0 1 0,0-1 0,0 0 0,1 0 0,-2 0 1,1 0-1,0 1 0,0-1 0,-1 0 0,1 0 1,-1-1-1,1 1 0,-1 0 0,0 0 0,0-3 1,0 5-25,0-1 0,0 1 0,0 0 1,0-1-1,0 1 0,0-1 0,0 1 1,-1-1-1,1 1 0,0-1 0,0 1 1,0 0-1,0-1 0,-1 1 0,1-1 1,0 1-1,-1 0 0,1-1 0,0 1 1,-1 0-1,1-1 0,0 1 0,-1 0 1,1 0-1,0-1 0,-1 1 0,1 0 1,-1 0-1,1 0 0,-1-1 1,1 1-1,-1 0 0,0 0 0,-21 2-423,-18 16-609,28-9 869,1 2 0,-20 22 0,28-30 167,0 1 0,0 0 0,1 1 0,-1-1 0,1 0 0,0 1 0,0-1-1,1 1 1,-1 0 0,1-1 0,0 1 0,0 0 0,0 6 0,1-10 13,0 0 0,1 0 0,-1 0 0,1 0 0,-1 0 0,1 0 0,-1-1 0,1 1 0,-1 0 0,1 0 0,-1-1 0,1 1 0,0 0 0,0-1 0,-1 1 0,1-1 0,0 1 0,0-1 0,0 1 0,0-1 0,-1 1 0,1-1 0,0 0 0,0 0 0,0 1 0,0-1 0,0 0 0,0 0 0,0 0 0,0 0 1,2 0-1,38-1 631,-34 1-541,4-2-38,0 0 0,0 0 0,-1-1 0,1-1 0,14-6 0,-16 6-61,1 0 1,-1 1-1,1 0 1,0 0-1,0 1 1,18-1-1,-27 44-89,-1-40 106,1 0 0,0-1-1,-1 1 1,1 0 0,0 0 0,-1-1-1,1 1 1,0 0 0,0-1 0,0 1-1,0-1 1,-1 1 0,1-1 0,0 1-1,0-1 1,0 0 0,0 1 0,0-1 0,0 0-1,0 0 1,0 0 0,0 0 0,0 0-1,0 0 1,0 0 0,0 0 0,1 0-1,37-1 160,-36 0-183,62-12-2543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099"/>
    </inkml:context>
    <inkml:brush xml:id="br0">
      <inkml:brushProperty name="width" value="0.025" units="cm"/>
      <inkml:brushProperty name="height" value="0.025" units="cm"/>
    </inkml:brush>
  </inkml:definitions>
  <inkml:trace contextRef="#ctx0" brushRef="#br0">4 0 8040,'0'0'14072,"0"9"-12962,-2 31-101,0 62 831,2-94-1739,1 0 0,0 0 0,0-1 0,0 1 0,1 0 1,0-1-1,1 1 0,0-1 0,0 0 0,5 8 0,-7-13-31,1 0 0,0-1 0,-1 1-1,1-1 1,0 0 0,0 1 0,0-1 0,0 0-1,0 0 1,0 0 0,0 0 0,0 0 0,1-1 0,-1 1-1,0-1 1,0 1 0,1-1 0,-1 0 0,0 0 0,1 0-1,-1 0 1,0 0 0,1-1 0,-1 1 0,0-1-1,0 1 1,1-1 0,-1 0 0,0 0 0,0 0 0,2-2-1,9-3 64,-2 0 0,1-1 0,20-17-1,59-56 126,-82 71-629,-1-1-1,1 0 1,-1 0 0,-1 0 0,0-1 0,0 0 0,6-17-1,-10 18-1703,-5 6-2629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429"/>
    </inkml:context>
    <inkml:brush xml:id="br0">
      <inkml:brushProperty name="width" value="0.025" units="cm"/>
      <inkml:brushProperty name="height" value="0.025" units="cm"/>
    </inkml:brush>
  </inkml:definitions>
  <inkml:trace contextRef="#ctx0" brushRef="#br0">0 1 12236,'0'0'8488,"52"22"-8072,-33-17-320,2-1-96,-8 0-1057,0-1-1377,-4-1-1506,-2-1-3267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1.918"/>
    </inkml:context>
    <inkml:brush xml:id="br0">
      <inkml:brushProperty name="width" value="0.025" units="cm"/>
      <inkml:brushProperty name="height" value="0.025" units="cm"/>
    </inkml:brush>
  </inkml:definitions>
  <inkml:trace contextRef="#ctx0" brushRef="#br0">159 0 13132,'0'0'9097,"-10"1"-8270,-4 1-504,1 0 0,-1 1 0,0 1-1,-16 6 1,27-9-270,-1 0 1,1 1 0,-1-1-1,1 1 1,-1-1-1,1 1 1,0 0-1,0 0 1,0 1-1,0-1 1,0 1-1,1-1 1,-1 1 0,1 0-1,-1 0 1,1 0-1,0 0 1,0 0-1,1 0 1,-1 1-1,1-1 1,-1 1 0,1-1-1,-1 8 1,3-11-46,-1 1 1,1 0 0,0 0 0,-1 0-1,1 0 1,0-1 0,0 1 0,0 0-1,-1-1 1,1 1 0,0-1-1,0 1 1,0-1 0,0 1 0,0-1-1,0 0 1,0 1 0,0-1 0,0 0-1,1 0 1,-1 0 0,0 0 0,0 0-1,0 0 1,0 0 0,0 0 0,2 0-1,35-3 159,-26 0-159,0 0-1,-1-1 1,0 0 0,0-1 0,0-1 0,15-9 0,41-18-213,-70 49-90,2-15 305,0 0 0,1 0 0,-1 1 0,0-1 0,1 0 0,0 1 1,-1-1-1,1 1 0,0-1 0,0 0 0,0 1 0,-1-1 0,2 1 0,-1-1 1,0 3-1,8-3 130,1 0 0,-1 0 0,1-1-1,-1 0 1,0 0 0,1-1 0,15-4 0,-16 4-106,82-8-370,-89 20 199,-1-10 162,0-1 1,0 1 0,-1 0 0,1 0-1,0-1 1,0 1 0,0 0-1,0-1 1,0 1 0,0 0-1,0 0 1,0-1 0,0 1 0,0 0-1,1 0 1,-1-1 0,0 1-1,0 0 1,1-1 0,-1 1-1,0 0 1,1-1 0,-1 1 0,1 0-1,-1-1 1,1 1 0,-1-1-1,2 2 1,6-3 223,0 0 1,1 0-1,-1-1 1,0 0-1,11-5 0,-11 4-792,0 1 0,0-1 0,0 1 0,1 1 0,11-1 0,-17 24-5396,-4-13 737,-1-5 120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2.375"/>
    </inkml:context>
    <inkml:brush xml:id="br0">
      <inkml:brushProperty name="width" value="0.025" units="cm"/>
      <inkml:brushProperty name="height" value="0.025" units="cm"/>
    </inkml:brush>
  </inkml:definitions>
  <inkml:trace contextRef="#ctx0" brushRef="#br0">72 0 11691,'0'0'6358,"-6"10"-3667,-4 7-2010,1 1 0,0 0-1,2 0 1,0 1 0,1 0 0,1 0 0,1 1 0,-4 36 0,8-55-675,1 0 1,0 0-1,-1 0 1,1-1-1,0 1 0,-1 0 1,1 0-1,0 0 1,0 0-1,0-1 0,0 1 1,0 0-1,0-1 0,0 1 1,0-1-1,0 1 1,0-1-1,0 0 0,0 1 1,0-1-1,0 0 1,1 0-1,-1 1 0,0-1 1,0 0-1,0 0 1,0-1-1,2 1 0,44 1-303,-37-2-119,-8 1 324,0 0 0,1 0 1,-1 0-1,1 0 1,-1 1-1,1-1 0,-1 1 1,1-1-1,-1 1 1,0 0-1,1 0 1,-1 0-1,0 0 0,0 1 1,0-1-1,0 0 1,4 4-1,-6-4 92,1 1-1,-1-1 1,1 1 0,-1-1-1,0 1 1,1-1 0,-1 1-1,0-1 1,0 0 0,0 1-1,0-1 1,-1 1 0,1-1-1,0 1 1,-1-1 0,1 1-1,-1-1 1,1 0-1,-1 1 1,1-1 0,-1 0-1,0 1 1,0-1 0,0 0-1,0 0 1,0 0 0,0 0-1,0 0 1,0 0 0,0 0-1,0 0 1,0 0 0,-3 0-1,0 4 202,0-1 0,-1-1 0,0 1 0,0-1 0,0 0-1,0 0 1,-1 0 0,1-1 0,-1 0 0,1 0 0,-1 0 0,0-1-1,0 1 1,0-2 0,-6 1 0,11-1-229,0 0 0,0-1 1,0 1-1,0-1 0,0 1 0,0-1 0,0 0 0,0 1 1,0-1-1,0 0 0,1 0 0,-1 1 0,0-1 0,1 0 1,-1 0-1,0 0 0,1 0 0,-1 0 0,1 0 0,-1 0 1,1 0-1,0 0 0,-1 0 0,1-1 0,0 1 0,0 0 1,0 0-1,0 0 0,0-2 0,-1-42-7588,1 37 3602,0-7-4592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2.718"/>
    </inkml:context>
    <inkml:brush xml:id="br0">
      <inkml:brushProperty name="width" value="0.025" units="cm"/>
      <inkml:brushProperty name="height" value="0.025" units="cm"/>
    </inkml:brush>
  </inkml:definitions>
  <inkml:trace contextRef="#ctx0" brushRef="#br0">24 0 11371,'0'0'15663,"-18"50"-15567,14-37-32,2-1-32,2-2 0,0-2-224,0-4-545,0-3-865,6-1-6501,5-4-1634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092"/>
    </inkml:context>
    <inkml:brush xml:id="br0">
      <inkml:brushProperty name="width" value="0.025" units="cm"/>
      <inkml:brushProperty name="height" value="0.025" units="cm"/>
    </inkml:brush>
  </inkml:definitions>
  <inkml:trace contextRef="#ctx0" brushRef="#br0">9 0 416,'0'0'22838,"0"10"-22005,2 2-643,-2 0 1,0 1-1,0-1 0,-1 0 1,-4 16-1,4-24-168,0 0 0,0 0 0,0 0 1,1 0-1,-1 0 0,1 0 0,0 0 0,1 6 0,-1-9-3,1 0 1,-1 0-1,1 0 1,-1 0-1,1 0 1,-1 0-1,1 0 1,0 0-1,-1-1 1,1 1-1,0 0 1,0-1-1,-1 1 1,1 0-1,0-1 1,0 1-1,0-1 1,0 1-1,0-1 1,0 0-1,0 1 1,0-1-1,0 0 1,0 0-1,0 0 1,0 1-1,0-1 1,0 0-1,0 0 1,0-1-1,0 1 1,0 0-1,0 0 1,2-1-1,5 0 22,1-1 0,0-1 0,-1 1 0,1-1-1,-1-1 1,0 0 0,0 0 0,11-7 0,56-47-169,-75 58 125,0 0 0,0 0-1,0 1 1,0-1-1,0 0 1,0 0 0,0 0-1,0 0 1,-1 0 0,1 0-1,0 0 1,0 0-1,0 1 1,0-1 0,0 0-1,0 0 1,0 0 0,0 0-1,0 0 1,0 0-1,0 0 1,0 1 0,0-1-1,0 0 1,1 0 0,-1 0-1,0 0 1,0 0-1,0 0 1,0 0 0,0 0-1,0 1 1,0-1 0,0 0-1,0 0 1,0 0-1,0 0 1,0 0 0,0 0-1,1 0 1,-1 0 0,0 0-1,0 0 1,0 0-1,0 0 1,0 0 0,0 0-1,0 0 1,1 0 0,-1 0-1,-8 21-21,-6 20 196,22-39-3988,-2-2-5461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455"/>
    </inkml:context>
    <inkml:brush xml:id="br0">
      <inkml:brushProperty name="width" value="0.025" units="cm"/>
      <inkml:brushProperty name="height" value="0.025" units="cm"/>
    </inkml:brush>
  </inkml:definitions>
  <inkml:trace contextRef="#ctx0" brushRef="#br0">0 0 9705,'0'0'8937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3.951"/>
    </inkml:context>
    <inkml:brush xml:id="br0">
      <inkml:brushProperty name="width" value="0.025" units="cm"/>
      <inkml:brushProperty name="height" value="0.025" units="cm"/>
    </inkml:brush>
  </inkml:definitions>
  <inkml:trace contextRef="#ctx0" brushRef="#br0">124 201 10346,'0'0'3641,"-10"-2"-2344,4 1-1089,3 0-99,0 0-1,0 0 0,0 1 1,0-1-1,0 1 1,0 0-1,0-1 0,0 1 1,0 1-1,0-1 1,0 0-1,1 1 0,-1-1 1,0 1-1,0 0 1,0 0-1,0 0 0,1 1 1,-1-1-1,0 0 1,1 1-1,0 0 0,-1 0 1,1-1-1,-4 5 1,-18 30 2337,23-34-2326,0 0 0,0 0 0,0 0 0,0 0 0,1 0 0,-1 0 1,1 0-1,-1 0 0,1 0 0,0 0 0,0 0 0,-1 1 0,2-1 0,-1 0 0,0 0 0,0 0 0,1 0 0,-1 0 0,2 3 0,2-4-8,-1 1 1,1-1-1,0 0 1,0-1-1,0 1 1,0-1 0,1 0-1,-1 0 1,0 0-1,0 0 1,0 0-1,7-3 1,-2 0-359,1 0 0,-1-1 1,-1 0-1,1 0 1,0-1-1,-1 0 1,0-1-1,14-12 1,-23 18 248,1 0 0,-1 0 0,1 0 0,-1 1 0,1-1 0,-1 0 0,1 0 0,-1 1 0,1-1 0,0 1 0,-1-1 0,1 0 0,-1 1 1,1-1-1,0 1 0,-1-1 0,1 1 0,0-1 0,0 1 0,-1-1 0,1 1 0,0-1 0,0 1 0,0-1 0,0 1 0,0-1 0,-1 1 1,1 0-1,0-1 0,0 1 0,0-1 0,1 1 0,-1-1 0,0 1 0,0 0 0,0-1 0,0 1 0,1 0 0,0-1 36,1-1 0,-1 1 0,1-1 0,-1 1 0,1-1 0,-1 0 0,1 0 0,-1 0 0,0 1 1,1-1-1,-1 0 0,0-1 0,0 1 0,0 0 0,0 0 0,0 0 0,1-2 0,16-20 52,0 0 0,25-47 0,-37 59-86,0-1 0,-1 0-1,-1 0 1,0 0-1,0 0 1,-1-1-1,0 1 1,0-24 0,-13 40 27,3 8 50,0 1 0,1-1 0,0 1 0,2 0 0,-1 0 0,2 1 0,-1-1 0,2 1 0,0 0 0,0 16 0,1-18-36,-1 2 11,1 1-1,1 0 1,2 21 0,-2-34 4,0 0 1,1 0-1,-1 0 1,0 0-1,1 0 1,-1 0-1,1 0 1,-1 0-1,1 0 1,0 0 0,0-1-1,0 1 1,0 0-1,0-1 1,0 1-1,1 0 1,-1-1-1,0 0 1,1 1-1,-1-1 1,1 0-1,0 1 1,-1-1-1,1 0 1,0 0-1,0-1 1,-1 1 0,1 0-1,0 0 1,0-1-1,0 1 1,0-1-1,3 0 1,-3 0 4,-1-1-1,1 0 1,0 1 0,0-1 0,0 0 0,-1 0-1,1 0 1,0-1 0,-1 1 0,1 0 0,-1-1-1,0 1 1,1-1 0,-1 1 0,0-1 0,0 1 0,0-1-1,0 0 1,0 0 0,0 1 0,-1-1 0,1 0-1,0 0 1,-1 0 0,1-2 0,10-53-69,-9 3-24,-2 54 24,0 0 1,0 0-1,0 0 0,0 1 0,-1-1 0,1 0 0,0 0 0,0 0 1,0 1-1,0-1 0,0 0 0,-1 0 0,1 0 0,0 0 0,0 0 0,0 0 1,-1 1-1,1-1 0,0 0 0,0 0 0,0 0 0,-1 0 0,1 0 0,0 0 1,0 0-1,-1 0 0,1 0 0,0 0 0,0 0 0,-1 0 0,1 0 1,0 0-1,0 0 0,0 0 0,-1 0 0,1 0 0,0 0 0,0 0 0,-1-1 1,1 1-1,0 0 0,0 0 0,0 0 0,0 0 0,-1 0 0,1-1 0,0 1 1,0 0-1,0 0 0,0 0 0,0 0 0,-1-1 0,1 1 0,0 0 1,0 0-1,0 0 0,0-1 0,0 1 0,0 0 0,0 0 0,0-1 0,0 1 1,0 0-1,0 0 0,0-1 0,0 1 0,0 0 0,0 0 0,0-1 1,-9 16-75,8-11 75,0-1 0,1 0 1,-1 1-1,1-1 0,0 0 1,0 1-1,0-1 0,1 0 1,-1 1-1,1-1 0,0 0 1,0 1-1,0-1 0,0 0 1,0 0-1,1 0 1,0 0-1,-1 0 0,1 0 1,4 4-1,-3-5 2,0 0 0,0 0 0,1 0 0,-1 0 1,1-1-1,-1 1 0,1-1 0,-1 0 0,1 0 0,0 0 1,0 0-1,-1-1 0,1 0 0,0 1 0,0-1 0,-1-1 0,1 1 1,5-2-1,-6 1 0,1 0 1,-1-1 0,1 1-1,-1-1 1,0 0 0,0 0-1,0 0 1,0 0 0,0-1-1,-1 1 1,1-1 0,-1 0-1,0 1 1,1-1 0,-1 0-1,3-6 1,-3 5 38,-5 15 37,-1 3-15,1-6 8,2 1 0,-1-1 0,1 0 0,-1 16 1,2-23-128,0 0 0,0 1 0,0-1 0,0 0 0,0 0 0,0 1 0,0-1 0,0 0 1,0 1-1,1-1 0,-1 0 0,0 0 0,1 0 0,-1 1 0,1-1 0,-1 0 0,1 0 0,0 0 1,0 0-1,-1 0 0,1 0 0,0 0 0,0 0 0,0 0 0,0-1 0,0 1 0,0 0 0,0 0 1,0-1-1,0 1 0,1-1 0,-1 1 0,0-1 0,0 0 0,0 1 0,1-1 0,-1 0 0,0 0 1,3 0-1,-3 0-219,0 0 0,0 0 1,0 0-1,0 0 1,0-1-1,-1 1 0,1 0 1,0-1-1,0 1 1,0 0-1,0-1 0,0 1 1,-1-1-1,1 0 1,0 1-1,-1-1 0,1 0 1,0 1-1,-1-1 1,1 0-1,-1 0 0,1 1 1,-1-1-1,1 0 0,-1 0 1,1-2-1,9-14-6454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0.764"/>
    </inkml:context>
    <inkml:brush xml:id="br0">
      <inkml:brushProperty name="width" value="0.025" units="cm"/>
      <inkml:brushProperty name="height" value="0.025" units="cm"/>
    </inkml:brush>
  </inkml:definitions>
  <inkml:trace contextRef="#ctx0" brushRef="#br0">4 3378 15310,'0'0'534,"-2"-11"-512,1 8-23,1-1 0,0 0-1,0 0 1,0 0 0,0 0 0,0 0 0,1 1 0,0-1 0,0 0 0,0 0 0,0 1 0,1-1 0,-1 0 0,1 1 0,3-6-1,3-1-2,0 1 0,1-1 0,0 1 0,19-14 0,48-36 21,113-64-1,97-35-201,-233 129 150,679-344 31,15 32 0,15 33 0,1078-284 0,1345-95-1490,182 231 4526,-2352 378-2130,-965 75-2896,71-14 0,-65 1-3915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4.280"/>
    </inkml:context>
    <inkml:brush xml:id="br0">
      <inkml:brushProperty name="width" value="0.025" units="cm"/>
      <inkml:brushProperty name="height" value="0.025" units="cm"/>
    </inkml:brush>
  </inkml:definitions>
  <inkml:trace contextRef="#ctx0" brushRef="#br0">1 1 8776,'0'0'11083,"15"51"-13453,-4-37-3076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4.624"/>
    </inkml:context>
    <inkml:brush xml:id="br0">
      <inkml:brushProperty name="width" value="0.025" units="cm"/>
      <inkml:brushProperty name="height" value="0.025" units="cm"/>
    </inkml:brush>
  </inkml:definitions>
  <inkml:trace contextRef="#ctx0" brushRef="#br0">89 2 11307,'0'0'12112,"-8"-1"-10846,2 0-1000,1 1 0,0 0 1,-1 1-1,1 0 1,0-1-1,-1 2 0,-8 2 1,13-4-221,-1 1 0,1-1 0,-1 1 0,0 0 0,1 0 0,-1-1 0,1 1 1,0 0-1,-1 1 0,1-1 0,0 0 0,0 0 0,0 0 0,-1 1 0,1-1 0,1 0 0,-1 1 0,0-1 0,0 1 1,0 0-1,1-1 0,-1 1 0,1-1 0,-1 1 0,1 0 0,0-1 0,0 1 0,-1 0 0,1-1 0,0 1 0,1 0 1,-1 0-1,0-1 0,0 1 0,1 2 0,0-3-33,1 0 1,-1 0 0,0 0-1,0 0 1,0 0-1,1-1 1,-1 1-1,0 0 1,1 0 0,-1-1-1,1 1 1,-1-1-1,1 0 1,-1 1-1,1-1 1,-1 0-1,1 0 1,0 0 0,-1 0-1,1 0 1,1 0-1,44-2 184,-41 2-185,91-17-1101,-112 38 846,14-20 263,0 0-1,1-1 0,-1 1 0,1 0 1,-1 0-1,1 0 0,-1-1 0,1 1 0,0 0 1,-1 0-1,1 0 0,0 0 0,0 0 1,0-1-1,0 1 0,-1 0 0,1 0 0,0 0 1,1 0-1,-1 0 0,0 0 0,0 0 1,0 0-1,0 0 0,1-1 0,-1 1 1,0 0-1,1 1 0,6-1-11,0 0 0,0 0-1,0 0 1,0-1 0,0 0 0,10-1-1,2 0-702,-17 1-9,-15 13-12471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5.128"/>
    </inkml:context>
    <inkml:brush xml:id="br0">
      <inkml:brushProperty name="width" value="0.025" units="cm"/>
      <inkml:brushProperty name="height" value="0.025" units="cm"/>
    </inkml:brush>
  </inkml:definitions>
  <inkml:trace contextRef="#ctx0" brushRef="#br0">72 57 11499,'0'0'16517,"4"-2"-16469,18-18 68,-21 20-116,0-1 1,-1 1-1,1-1 1,0 1-1,-1-1 1,1 0 0,-1 1-1,1-1 1,-1 0-1,1 1 1,-1-1-1,1 0 1,-1 0 0,0 1-1,1-1 1,-1 0-1,0 0 1,0 0 0,1 0-1,-1 1 1,0-1-1,0 0 1,0 0-1,0 0 1,0 0 0,0 1-1,0-1 1,-1 0-1,1 0 1,0 0-1,0 0 1,-1 1 0,1-1-1,0 0 1,-1 0-1,1 1 1,-1-1 0,1 0-1,-2 0 1,1 0-15,-1 0 1,0 1-1,1-1 1,-1 1 0,0-1-1,0 1 1,1 0-1,-1 0 1,0 0 0,0 0-1,0 0 1,0 0-1,1 0 1,-1 0-1,0 1 1,0-1 0,1 1-1,-1 0 1,0-1-1,0 1 1,1 0 0,-1 0-1,1 0 1,-1 0-1,1 0 1,-1 0-1,-1 3 1,-4 1 3,1 1-1,0 0 1,1 0 0,-10 12 0,14-16 10,-1 0 0,1 1 0,-1-1 0,1 0 0,0 0 0,0 1 0,0-1 0,0 1 0,1-1 0,-1 1 0,0-1 0,1 1 0,0-1 0,0 1 0,0 0 0,0-1 0,0 1 0,0-1 0,1 5 0,0-5 4,0 0 0,1-1 0,-1 1 0,0-1 0,0 1 0,1-1 0,-1 0-1,1 0 1,-1 1 0,1-1 0,-1 0 0,1 0 0,0-1 0,0 1-1,-1 0 1,1 0 0,0-1 0,0 1 0,0-1 0,0 0 0,0 1 0,0-1-1,-1 0 1,1 0 0,4-1 0,6 2-56,0-2-1,0 1 1,0-2-1,0 0 1,0 0-1,0-1 1,-1 0-1,1-1 1,-1 0-1,0-1 1,20-12-1,-31 17-59,-23 29 518,23-28-380,0 0 0,0-1 1,0 1-1,0 0 0,0 0 1,0-1-1,1 1 0,-1 0 0,0 0 1,0-1-1,1 1 0,-1 0 1,1-1-1,-1 1 0,0 0 1,1-1-1,-1 1 0,1-1 1,-1 1-1,1-1 0,0 1 0,-1-1 1,1 1-1,-1-1 0,1 1 1,0-1-1,0 0 0,-1 1 1,1-1-1,0 0 0,-1 0 1,1 0-1,0 0 0,0 1 0,-1-1 1,1 0-1,0 0 0,0 0 1,0 0-1,-1-1 0,1 1 1,1 0-1,46 0-250,-39 0-203,-8 0-53,-7 28-2969,3-24 2496,1-1-1076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116"/>
    </inkml:context>
    <inkml:brush xml:id="br0">
      <inkml:brushProperty name="width" value="0.025" units="cm"/>
      <inkml:brushProperty name="height" value="0.025" units="cm"/>
    </inkml:brush>
  </inkml:definitions>
  <inkml:trace contextRef="#ctx0" brushRef="#br0">36 42 12876,'0'0'12738,"-6"13"-12669,5-10-61,-4 7 39,1 0 0,0 0 1,0 1-1,1 0 0,0-1 1,1 1-1,1 0 0,-1 0 1,2 1-1,0 16 0,1-27-11,-1 1-1,0-1 0,1 0 1,-1 0-1,1 0 0,0 0 1,-1 0-1,1 0 0,0 0 1,0 0-1,-1 0 0,1-1 1,0 1-1,0 0 0,0 0 0,0-1 1,0 1-1,0-1 0,0 1 1,0-1-1,0 1 0,0-1 1,1 1-1,-1-1 0,0 0 1,0 0-1,0 0 0,0 0 1,1 0-1,-1 0 0,0 0 0,0 0 1,0 0-1,1 0 0,-1-1 1,0 1-1,0 0 0,0-1 1,0 1-1,1-1 0,4-1 60,0 0 1,0 0-1,-1-1 0,1 1 0,-1-1 0,8-6 0,0-4-74,0-1 0,0 0 0,-1-1 0,-1-1-1,-1 0 1,0 0 0,-1-1 0,11-29-1,-14 26-218,-15 38-187,-14 36-158,6 13 524,16-61-28,1 0 1,-1-1-1,1 1 0,0 0 0,0-1 0,0 1 0,1-1 1,0 1-1,0 0 0,2 5 0,-3-10-94,1 0 0,0 0 0,-1 0 0,1 0-1,0 0 1,-1 0 0,1 0 0,0 0 0,0 0 0,0 0 0,0-1 0,0 1-1,0 0 1,0-1 0,0 1 0,0-1 0,0 1 0,0-1 0,0 1 0,1-1-1,-1 0 1,2 1 0,19 0-6393,-3-1-2402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448"/>
    </inkml:context>
    <inkml:brush xml:id="br0">
      <inkml:brushProperty name="width" value="0.025" units="cm"/>
      <inkml:brushProperty name="height" value="0.025" units="cm"/>
    </inkml:brush>
  </inkml:definitions>
  <inkml:trace contextRef="#ctx0" brushRef="#br0">154 1 16047,'0'0'10068,"-2"8"-9609,-7 13-384,0-1-1,-1 0 0,-1 0 0,0-1 1,-2-1-1,0 0 0,-20 20 0,-8 14-1089,40-50-629,13-13-5259,2-7 839,1-5-3076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6.821"/>
    </inkml:context>
    <inkml:brush xml:id="br0">
      <inkml:brushProperty name="width" value="0.025" units="cm"/>
      <inkml:brushProperty name="height" value="0.025" units="cm"/>
    </inkml:brush>
  </inkml:definitions>
  <inkml:trace contextRef="#ctx0" brushRef="#br0">79 0 10474,'0'0'8007,"1"11"-7222,-2 20-530,-1-3 1147,5 52 1,-3-75-1297,1 0 0,-1 0 0,1-1 0,0 1-1,0 0 1,1 0 0,0 0 0,-1-1 0,2 1-1,-1-1 1,0 1 0,1-1 0,0 0 0,0 0 0,0 0-1,0-1 1,8 7 0,9-3-1604,-10-7-7296</inkml:trace>
  <inkml:trace contextRef="#ctx0" brushRef="#br0" timeOffset="1">1 107 11755,'0'0'9609,"60"3"-8936,-30 3-513,1 0-128,3-1-705,-2-3-2658,-1-2-4901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8.568"/>
    </inkml:context>
    <inkml:brush xml:id="br0">
      <inkml:brushProperty name="width" value="0.025" units="cm"/>
      <inkml:brushProperty name="height" value="0.025" units="cm"/>
    </inkml:brush>
  </inkml:definitions>
  <inkml:trace contextRef="#ctx0" brushRef="#br0">4 12 10122,'0'-12'13612,"0"26"-13483,0 4 95,0 3-96,0 5-96,0-1 32,0 1-32,0-4-160,-3-3-577,3-5-800,0-6-1826,9-8-7912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9.039"/>
    </inkml:context>
    <inkml:brush xml:id="br0">
      <inkml:brushProperty name="width" value="0.025" units="cm"/>
      <inkml:brushProperty name="height" value="0.025" units="cm"/>
    </inkml:brush>
  </inkml:definitions>
  <inkml:trace contextRef="#ctx0" brushRef="#br0">24 30 6726,'0'0'13608,"-2"9"-12791,-5 31-140,3-18-234,0-1-1,1 1 0,1 0 0,1 0 1,2 34-1,-1-55-405,1 0 0,-1 0 0,0-1 0,0 1 0,1 0 1,-1 0-1,1 0 0,-1-1 0,0 1 0,1 0 0,0-1 0,-1 1 0,1 0 1,-1-1-1,1 1 0,0 0 0,-1-1 0,1 1 0,0-1 0,0 0 0,-1 1 1,1-1-1,0 0 0,0 1 0,0-1 0,0 0 0,-1 0 0,1 0 0,0 1 1,0-1-1,0 0 0,0 0 0,0 0 0,-1-1 0,1 1 0,0 0 0,0 0 1,0 0-1,0-1 0,0 1 0,-1 0 0,1-1 0,0 1 0,0-1 0,-1 1 1,2-1-1,33-24 1170,-21 9-1178,0-1-1,-1 0 1,-1-1-1,0 0 1,-1-1 0,-1 0-1,-1-1 1,-1 0 0,-1 0-1,6-26 1,-13 46-38,-1 0 0,1 0 0,0 0 0,0 0 0,0 0 0,0 0 0,0 0 0,0 0 0,0 0 0,0 0-1,0 0 1,0 0 0,0 0 0,-1 0 0,1 0 0,0 0 0,0 0 0,0 0 0,0 0 0,0 0 0,0 0 0,0 0 0,0 0 0,0 0 0,0 0 0,0 0 0,0 0 0,-1-1 0,-7 19-111,-9 27 64,13-31 50,2 0 0,0 0 0,0 0 0,1 0 1,1 0-1,0 1 0,2-1 0,2 17 0,-3-29 10,0 0-1,0 0 1,0 0 0,0 0 0,0 0-1,1 0 1,-1 0 0,1-1 0,-1 1-1,1 0 1,0-1 0,-1 1 0,1-1-1,0 0 1,0 1 0,0-1 0,0 0 0,0 0-1,1-1 1,3 2 0,21 3-1829,0-5-4213,-9-2-2578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29.621"/>
    </inkml:context>
    <inkml:brush xml:id="br0">
      <inkml:brushProperty name="width" value="0.025" units="cm"/>
      <inkml:brushProperty name="height" value="0.025" units="cm"/>
    </inkml:brush>
  </inkml:definitions>
  <inkml:trace contextRef="#ctx0" brushRef="#br0">6 0 10410,'0'0'11456,"1"10"-9972,1 36 534,-2-1 0,-8 66 0,8-99-2694,3-18-3674,5-17-4381,-4 8 2981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0.141"/>
    </inkml:context>
    <inkml:brush xml:id="br0">
      <inkml:brushProperty name="width" value="0.025" units="cm"/>
      <inkml:brushProperty name="height" value="0.025" units="cm"/>
    </inkml:brush>
  </inkml:definitions>
  <inkml:trace contextRef="#ctx0" brushRef="#br0">5 33 10730,'0'0'6017,"8"-5"-3749,0 1-1791,1 0 0,0 0 1,0 1-1,0 0 0,0 1 0,0-1 0,16 0 0,-21 2-380,-1 1 0,0 0 0,0-1 0,0 1 0,1 1 0,-1-1 0,0 0 0,0 1 0,0-1 0,0 1 0,0 0 0,0 0-1,0 1 1,0-1 0,0 0 0,0 1 0,0 0 0,-1-1 0,1 1 0,-1 0 0,1 1 0,-1-1 0,0 0 0,0 1 0,0-1 0,0 1 0,0 0 0,-1-1 0,1 1 0,1 5 0,-2-6-77,0 0 0,0 0 1,0 1-1,0-1 0,-1 0 1,1 0-1,-1 0 0,0 1 0,0-1 1,0 0-1,0 0 0,0 1 1,0-1-1,0 0 0,-1 0 0,1 1 1,-1-1-1,-1 3 0,0-3 12,0 0 0,-1 0 0,1 0 0,0 0 0,-1-1 0,1 1 0,-1-1 0,0 0 0,0 0 0,1 0 0,-1 0 0,-5 1 0,7-2-166,1 0 0,-1 0 1,1 0-1,-1 1 1,1-1-1,-1 0 0,1 0 1,-1 0-1,1 1 0,0-1 1,-1 0-1,1 0 1,-1 1-1,1-1 0,0 0 1,-1 1-1,1-1 1,0 1-1,-1-1 0,1 0 1,0 1-1,0-1 1,-1 1-1,1-1 0,0 1 1,0-1-1,0 0 1,0 1-1,0-1 0,-1 1 1,1-1-1,0 1 1,0-1-1,0 2 0,11 17-2472,21 10 1555,-30-27 1141,0-1 0,0 1 0,-1-1 0,1 1 0,0 0 0,-1-1 0,1 1 0,-1 0 0,0 0-1,0 0 1,0 1 0,0-1 0,0 0 0,0 0 0,0 0 0,-1 1 0,1-1 0,-1 0 0,0 1 0,1-1 0,-1 0 0,0 1-1,0-1 1,-1 1 0,1-1 0,0 0 0,-1 1 0,0-1 0,1 0 0,-1 0 0,0 1 0,0-1 0,0 0 0,-2 2-1,0 1 197,0 0-1,-1-1 1,1 0-1,-1 1 0,0-1 1,0 0-1,-1-1 1,1 1-1,-1-1 0,0 0 1,0 0-1,0 0 1,-7 2-1,6-3-21,-1 0 0,1 0 0,0-1 0,-1 0 0,1 0 0,-1-1 0,0 1 0,1-2-1,-1 1 1,1-1 0,-1 0 0,-7-2 0,12 3-367,0-1 1,0 0-1,0 0 0,0 0 0,0 0 0,0 0 1,0-1-1,0 1 0,1-1 0,-1 1 0,0-1 1,1 1-1,-1-1 0,1 0 0,0 0 0,-2-2 1,2 2-427,0-1 1,1 0 0,-1 0-1,0 0 1,1 0 0,0 0 0,-1 0-1,1 0 1,0 0 0,1 0-1,-1 0 1,0 0 0,1 0 0,0 0-1,0-3 1,7-10-6268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1.441"/>
    </inkml:context>
    <inkml:brush xml:id="br0">
      <inkml:brushProperty name="width" value="0.025" units="cm"/>
      <inkml:brushProperty name="height" value="0.025" units="cm"/>
    </inkml:brush>
  </inkml:definitions>
  <inkml:trace contextRef="#ctx0" brushRef="#br0">1135 0 13485,'0'0'667,"-15"11"-261,-170 153 800,-19 46-999,-305 327 478,465-487-545,2 2 1,-63 100-1,99-142-86,1 0 0,1 0 0,-1 1-1,-2 11 1,6-20-44,1 0-1,-1 0 1,0 0 0,1 0 0,0 0-1,-1 0 1,1 1 0,0-1-1,0 0 1,1 0 0,-1 0-1,0 0 1,0 1 0,1-1 0,0 0-1,-1 0 1,1 0 0,0 0-1,0 0 1,0 0 0,0 0-1,0-1 1,1 1 0,-1 0 0,0 0-1,1-1 1,0 1 0,1 1-1,4 0 40,-1 0-1,1-1 1,0 0-1,0 0 1,0 0-1,0-1 1,0 0-1,0 0 1,0-1-1,1 0 0,8 0 1,87-14 355,-99 13-402,122-28-40,189-70 0,-218 66-302,238-84-4556,-166 55-1745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0.483"/>
    </inkml:context>
    <inkml:brush xml:id="br0">
      <inkml:brushProperty name="width" value="0.025" units="cm"/>
      <inkml:brushProperty name="height" value="0.025" units="cm"/>
    </inkml:brush>
  </inkml:definitions>
  <inkml:trace contextRef="#ctx0" brushRef="#br0">120 0 11531,'0'0'3363,"4"10"-1270,17 41 191,14 58-1,-27-80-2033,-2 1 1,-1 0-1,2 59 0,-7-75-270,0 0 0,-1-1 0,-1 1 0,0-1 0,-1 1 0,0-1 0,-1 0 0,-1 0 0,0-1 1,0 1-1,-1-1 0,-1 0 0,0 0 0,-1-1 0,0 0 0,-15 15 0,-19 9-3739,-8-7-3466,26-16-2534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1.016"/>
    </inkml:context>
    <inkml:brush xml:id="br0">
      <inkml:brushProperty name="width" value="0.025" units="cm"/>
      <inkml:brushProperty name="height" value="0.025" units="cm"/>
    </inkml:brush>
  </inkml:definitions>
  <inkml:trace contextRef="#ctx0" brushRef="#br0">188 0 10666,'0'0'11184,"-9"8"-10816,-9 8-224,0 0 1,1 1-1,0 1 0,2 1 0,-23 35 0,30-41-32,0 1-1,1-1 1,1 1 0,1 1-1,0-1 1,0 1 0,2 0-1,0 0 1,0 0 0,2 0-1,-1 17 1,3-26-89,0 0-1,0 0 1,1 1-1,0-1 1,0-1-1,0 1 1,1 0 0,0 0-1,0-1 1,0 0-1,1 1 1,0-1-1,0 0 1,0-1-1,1 1 1,-1-1-1,1 0 1,0 0 0,0 0-1,1-1 1,7 4-1,8 4-203,0-1-1,0 0 1,1-2-1,36 8 1,8-3-2723,3-6-3630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2.257"/>
    </inkml:context>
    <inkml:brush xml:id="br0">
      <inkml:brushProperty name="width" value="0.025" units="cm"/>
      <inkml:brushProperty name="height" value="0.025" units="cm"/>
    </inkml:brush>
  </inkml:definitions>
  <inkml:trace contextRef="#ctx0" brushRef="#br0">89 186 7303,'0'0'4260,"3"-8"-480,1-1-2534,0 0 1,-1-1-1,0 1 1,3-19-1,-6 27-1164,0 0-1,1 0 1,-1-1-1,0 1 1,0 0 0,0-1-1,0 1 1,0 0-1,0-1 1,0 1-1,0 0 1,0-1 0,-1 1-1,1 0 1,-1 0-1,1-1 1,-1 1 0,1 0-1,-1 0 1,0 0-1,1 0 1,-1 0-1,0 0 1,0 0 0,0 0-1,0 0 1,0 0-1,0 0 1,0 0-1,0 1 1,0-1 0,-1 0-1,1 1 1,0-1-1,0 1 1,0-1 0,-1 1-1,1 0 1,0-1-1,-1 1 1,1 0-1,0 0 1,-1 0 0,1 0-1,0 0 1,-1 0-1,1 1 1,0-1-1,0 0 1,-1 1 0,1-1-1,0 1 1,0-1-1,-2 2 1,0-1-85,-1 1 1,1-1-1,0 1 0,0 0 1,-1 1-1,2-1 0,-1 0 1,0 1-1,0 0 0,1-1 1,-1 1-1,1 0 0,0 0 1,0 0-1,0 1 0,0-1 1,1 0-1,-2 5 0,0 0-2,0 0 0,0 0 0,1 0 0,0 1 1,1-1-1,-1 15 0,2-22 11,0 0 0,-1 0 0,1 0 0,0-1 0,1 1 1,-1 0-1,0 0 0,0 0 0,0 0 0,0 0 1,1 0-1,-1-1 0,0 1 0,1 0 0,-1 0 0,1 0 1,-1-1-1,1 1 0,-1 0 0,1-1 0,-1 1 1,1 0-1,0-1 0,0 1 0,-1-1 0,1 1 0,0-1 1,1 1-1,0 0 34,0-1 0,0 0 0,0 0 0,0 0 0,-1 0 0,1 0 0,0 0 0,0 0 0,0-1 0,0 1 0,0-1 0,3 0 0,3-3 95,0 1 0,-1-1 1,1-1-1,-1 0 0,8-5 0,-6 2-113,0 0 0,0 0-1,-1-1 1,0 0 0,-1-1-1,0 0 1,0 0 0,-1 0-1,0-1 1,-1 0 0,0 0-1,-1 0 1,0-1 0,-1 1-1,0-1 1,2-19 0,-31 63-401,21-19 338,0 0 0,1 1 0,1-1 0,-1 0 0,2 1 0,0 0 0,1 0 0,0 18 0,2-30 44,-1 0 0,0-1 0,1 1 0,-1-1 0,1 1-1,-1-1 1,1 1 0,-1-1 0,1 1 0,0-1 0,0 0-1,0 1 1,0-1 0,0 0 0,0 0 0,0 0 0,1 1 0,-1-1-1,0-1 1,0 1 0,1 0 0,-1 0 0,1 0 0,-1-1-1,1 1 1,-1-1 0,1 1 0,-1-1 0,1 1 0,0-1 0,-1 0-1,1 0 1,-1 0 0,1 0 0,0 0 0,-1 0 0,3-1-1,2 1 12,1-1-1,-1 1 0,0-1 0,0-1 0,0 1 1,0-1-1,-1 0 0,1 0 0,6-4 1,46-40 97,-55 42-159,1 1-1,-1-1 1,0 1-1,0-1 1,0 0-1,0 0 1,-1 0-1,1-1 1,-1 1-1,2-7 1,-12 46-162,5-27 205,1 0 0,0 0 0,0 0 0,1 0 0,0 17 0,1-23 10,0-1 1,1 0 0,-1 1 0,1-1-1,0 0 1,-1 0 0,1 1 0,0-1-1,0 0 1,0 0 0,0 0 0,0 0-1,0 0 1,0 0 0,0 0 0,0 0-1,0 0 1,0-1 0,1 1 0,-1 0-1,0-1 1,0 1 0,1-1 0,-1 1-1,1-1 1,-1 0 0,0 0 0,1 0-1,-1 1 1,1-1 0,-1 0 0,1-1-1,-1 1 1,0 0 0,1 0 0,-1-1-1,0 1 1,2-1 0,4 0 51,0 0 0,0-1 0,0 0 1,0 0-1,0 0 0,9-6 0,-7 2-66,0 0 1,0 0-1,0-1 0,-1 0 0,0-1 1,0 0-1,-1 0 0,0 0 1,-1-1-1,6-10 0,-19 33-747,2-7 725,1 0 0,1 1 0,-1-1 0,1 1 0,0 0 0,1 0 0,-2 10 0,3-14 57,1 1-1,0 0 0,0 0 0,0 0 0,0-1 0,1 1 0,-1 0 0,1 0 0,1-1 0,-1 1 0,4 7 1,-4-9-84,1-1 1,-1 0-1,1 0 1,0-1-1,-1 1 1,1 0-1,0 0 1,0-1-1,0 1 1,0-1-1,1 0 1,-1 0-1,0 0 1,0 0-1,1 0 1,-1 0-1,1 0 1,-1-1-1,0 1 1,1-1 0,-1 0-1,1 0 1,4 0-1,-6 0-291,0 0 1,-1 0-1,1 0 0,0 0 1,0 0-1,0 0 0,-1 0 1,1-1-1,0 1 0,0 0 1,0-1-1,-1 1 0,1 0 1,0-1-1,-1 1 1,1-1-1,0 1 0,-1-1 1,1 1-1,0-1 0,-1 1 1,1-1-1,-1 0 0,1 1 1,-1-1-1,0 0 0,1 1 1,-1-1-1,1 0 0,-1 0 1,0-1-1,7-20-12826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2.586"/>
    </inkml:context>
    <inkml:brush xml:id="br0">
      <inkml:brushProperty name="width" value="0.025" units="cm"/>
      <inkml:brushProperty name="height" value="0.025" units="cm"/>
    </inkml:brush>
  </inkml:definitions>
  <inkml:trace contextRef="#ctx0" brushRef="#br0">1 1 6758,'0'0'8296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3.117"/>
    </inkml:context>
    <inkml:brush xml:id="br0">
      <inkml:brushProperty name="width" value="0.025" units="cm"/>
      <inkml:brushProperty name="height" value="0.025" units="cm"/>
    </inkml:brush>
  </inkml:definitions>
  <inkml:trace contextRef="#ctx0" brushRef="#br0">6 0 9257,'0'0'14189,"-6"60"-13997,6-34-128,0 0-32,0-2 33,0-6-65,0-5-417,2-4-640,7-5-993,-3-4-2338,1 0-2979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3.904"/>
    </inkml:context>
    <inkml:brush xml:id="br0">
      <inkml:brushProperty name="width" value="0.025" units="cm"/>
      <inkml:brushProperty name="height" value="0.025" units="cm"/>
    </inkml:brush>
  </inkml:definitions>
  <inkml:trace contextRef="#ctx0" brushRef="#br0">68 180 11787,'0'0'9807,"-9"6"-9321,8-5-473,-37 32 744,36-32-677,1 0 0,-1 1 1,1-1-1,0 1 1,-1-1-1,1 1 1,0 0-1,0-1 0,0 1 1,0 0-1,0 0 1,0 0-1,0 0 1,1 0-1,-1 0 0,1 0 1,-1 0-1,1 0 1,0 0-1,0 0 0,0 0 1,0 0-1,0 0 1,0 0-1,1 0 1,0 3-1,0-4-55,0 0-1,0-1 1,0 1 0,0-1-1,-1 1 1,1-1 0,0 1-1,0-1 1,0 0 0,1 0-1,-1 1 1,0-1-1,0 0 1,0 0 0,0 0-1,0 0 1,0 0 0,0 0-1,0 0 1,0 0 0,0-1-1,0 1 1,0 0 0,0-1-1,0 1 1,0-1 0,0 1-1,1-1 1,27-16 178,-12 2-161,0-1 0,-1-1 0,-1-1 0,19-29 0,-26 36-32,-1 0 0,-1-1 0,0-1 0,0 1 0,-1-1 0,-1 0-1,0 0 1,4-26 0,-8 39-11,0 0 0,0-1 0,0 1 1,0 0-1,0 0 0,0-1 0,0 1 0,-1 0 0,1-1 0,0 1 0,0 0 0,0 0 1,0-1-1,0 1 0,0 0 0,-1 0 0,1 0 0,0-1 0,0 1 0,0 0 0,-1 0 1,1 0-1,0-1 0,0 1 0,-1 0 0,1 0 0,0 0 0,0 0 0,-1 0 1,1-1-1,0 1 0,0 0 0,-1 0 0,1 0 0,0 0 0,-1 0 0,1 0 0,0 0 1,0 0-1,-1 0 0,1 0 0,0 0 0,-1 0 0,1 1 0,0-1 0,0 0 0,-1 0 1,1 0-1,0 0 0,0 0 0,-1 0 0,1 1 0,0-1 0,0 0 0,0 0 0,-1 0 1,1 1-1,0-1 0,0 0 0,0 0 0,-1 1 0,1-1 0,0 0 0,0 1 0,-17 13-144,7-2 137,1 0 1,0 0-1,0 1 0,2 0 0,-1 0 0,2 1 0,0 0 1,1 0-1,0 1 0,1-1 0,0 1 0,1 0 1,1 0-1,0 29 0,2-43 18,0 0 0,0 0 0,0 0 0,0 0 0,0 0 0,0 0 0,1 0 0,-1 0 0,0 0 0,1 0 0,-1 0 0,1 0 0,-1 0 0,1-1 0,-1 1 0,1 0 0,-1 0 0,1 0 0,0-1 0,0 1 0,-1 0 0,1-1 0,0 1 0,0-1 0,0 1 0,0-1 0,-1 1 0,3 0 0,-1-1 68,1 1 0,0-1 1,0 0-1,-1 0 0,1 0 1,0 0-1,0 0 0,-1-1 1,1 1-1,4-2 0,1-1 114,1 0 0,0 0-1,-1-1 1,0-1-1,13-8 1,-5 1-247,-2-1 1,0 0 0,-1-1 0,0-1-1,19-29 1,-36 111-966,3-65 1032,1 0 1,0 0-1,0 0 0,0-1 0,0 1 0,0 0 0,0 0 0,1 0 0,-1-1 0,0 1 0,1 0 0,0-1 0,-1 1 0,1 0 0,0-1 1,0 1-1,0-1 0,0 1 0,0-1 0,0 1 0,0-1 0,3 2 0,-1-2 19,1 0 0,-1 0 0,1 0 0,-1 0 0,1-1 0,0 0 0,-1 0 0,1 0 1,0 0-1,6-1 0,-2-1-53,-1 1 0,0-1 0,1-1 0,-1 1 0,0-1 0,-1-1 0,1 1 0,0-1 0,-1 0 1,0-1-1,0 1 0,0-1 0,-1-1 0,1 1 0,-1-1 0,0 1 0,-1-2 0,7-10 0,-38 33-501,24-11 517,-1 0 0,1 0-1,0 0 1,0 1 0,1-1 0,-1 1-1,1 0 1,-2 11 0,4-16 9,-1 0-1,1 0 1,0 1-1,0-1 1,0 0 0,0 0-1,0 1 1,0-1-1,0 0 1,0 1 0,0-1-1,0 0 1,1 0-1,-1 1 1,1-1 0,-1 0-1,1 0 1,-1 0 0,1 0-1,0 1 1,-1-1-1,1 0 1,0 0 0,0 0-1,0-1 1,0 1-1,0 0 1,0 0 0,0 0-1,0-1 1,0 1 0,0-1-1,1 1 1,-1 0-1,0-1 1,0 0 0,1 1-1,-1-1 1,0 0-1,0 0 1,1 0 0,-1 0-1,3 0 1,4 0 18,0-1 0,0 0 0,-1 0 0,1-1 0,0 0 0,0 0 0,-1-1 0,13-6 0,-18 9-99,0-1 1,-1 0-1,1 1 0,-1-1 0,1 0 0,-1 0 0,0 0 1,1 0-1,-1 0 0,0-1 0,0 1 0,0 0 0,0-1 1,0 1-1,0 0 0,0-1 0,0 1 0,-1-1 0,1 1 1,0-1-1,-1 0 0,1 1 0,-1-1 0,0 0 0,0 1 0,1-1 1,-1 0-1,0 1 0,0-1 0,-1 0 0,1 1 0,0-1 1,0 0-1,-1 1 0,1-1 0,-1 0 0,0 1 0,1-1 1,-1 1-1,0-1 0,0 1 0,0 0 0,0-1 0,0 1 0,0 0 1,0-1-1,-1 1 0,-1-1 0,-26-19-6179,13 11 1442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4.270"/>
    </inkml:context>
    <inkml:brush xml:id="br0">
      <inkml:brushProperty name="width" value="0.025" units="cm"/>
      <inkml:brushProperty name="height" value="0.025" units="cm"/>
    </inkml:brush>
  </inkml:definitions>
  <inkml:trace contextRef="#ctx0" brushRef="#br0">6 51 1634,'0'0'20915,"-6"-50"-20210,6 56-2178,4 6-2531,-4-2-4388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272"/>
    </inkml:context>
    <inkml:brush xml:id="br0">
      <inkml:brushProperty name="width" value="0.025" units="cm"/>
      <inkml:brushProperty name="height" value="0.025" units="cm"/>
    </inkml:brush>
  </inkml:definitions>
  <inkml:trace contextRef="#ctx0" brushRef="#br0">153 253 12940,'0'0'8253,"0"-8"-4857,-1-27-989,1 34-2347,0 0-1,0 1 0,0-1 1,-1 0-1,1 1 0,0-1 1,0 0-1,-1 1 1,1-1-1,0 1 0,-1-1 1,1 0-1,-1 1 0,1-1 1,-1 1-1,1-1 1,-1 1-1,1-1 0,-1 1 1,1 0-1,-1-1 0,0 1 1,1 0-1,-1-1 1,0 1-1,1 0 0,-1 0 1,0-1-1,1 1 0,-1 0 1,0 0-1,1 0 1,-1 0-1,0 0 0,0 0 1,1 0-1,-1 0 0,0 1 1,1-1-1,-1 0 1,-1 1-1,-26 9-118,23-7 8,1 0 0,-1 1 0,0 0 0,1 0 0,0 0 0,0 0 0,0 1 0,0 0 0,1-1 1,0 1-1,0 0 0,0 1 0,0-1 0,-1 7 0,27-15-493,1-12 533,-20 11-186,0 1 1,0 0-1,0 1 1,1-1-1,0 1 1,-1 0-1,8-2 1,-10 4 144,-1 0-1,0 0 1,0 0 0,1 0 0,-1 0 0,0 1 0,0-1 0,1 0-1,-1 1 1,0-1 0,0 1 0,0-1 0,0 1 0,0 0-1,1-1 1,-1 1 0,-1 0 0,1 0 0,0 0 0,0 0-1,0 0 1,0 0 0,-1 0 0,1 0 0,0 0 0,-1 0 0,1 0-1,-1 0 1,1 1 0,-1-1 0,1 0 0,-1 0 0,0 1-1,0-1 1,0 0 0,0 2 0,4 13 57,-2 0 0,0 1 1,0-1-1,-2 0 0,0 1 0,-1-1 0,-1 1 1,0-1-1,-9 31 0,9-38 72,-1 0-1,0 0 1,-1 0-1,0-1 1,0 0-1,0 1 1,-1-2-1,-1 1 1,1 0-1,-1-1 0,0 0 1,-1-1-1,0 1 1,0-1-1,0 0 1,-1-1-1,0 0 1,-15 8-1,22-13-77,-1 1 0,1 0 0,0-1-1,0 1 1,0-1 0,0 0 0,-1 1-1,1-1 1,0 0 0,0 0 0,-1 0 0,1 0-1,0 0 1,0 0 0,-1 0 0,1 0-1,0 0 1,0-1 0,-1 1 0,1 0-1,0-1 1,0 1 0,-3-2 0,4 1-1,-1 0 1,0 0 0,1 0 0,-1-1-1,1 1 1,-1 0 0,1 0 0,0-1-1,-1 1 1,1 0 0,0 0 0,0-1-1,0 1 1,0 0 0,0 0 0,0-1-1,0 1 1,1-3 0,1-3-2,0-1 0,0 1 0,0 0 0,1 0 0,1 0 0,5-10 0,34-39 0,3 2 0,75-70 0,-2 3 6,-104 104-37,-4 7-37,0-2 0,0 0 0,-2 0 0,1-1 0,-2 0 0,1 0 1,-2-1-1,8-19 0,-15 32 60,0 1 0,1-1 0,-1 0 0,0 1 0,0-1 0,0 1 0,0-1 0,0 0 0,0 1 1,0-1-1,-1 0 0,1 1 0,0-1 0,0 1 0,0-1 0,-1 1 0,1-1 0,0 0 0,-1 1 0,1-1 1,0 1-1,-1-1 0,1 1 0,0 0 0,-1-1 0,1 1 0,-1-1 0,1 1 0,-1 0 0,1-1 0,-1 1 1,0 0-1,1 0 0,-1-1 0,1 1 0,-1 0 0,1 0 0,-1 0 0,0 0 0,1 0 0,-1 0 0,0 0 1,1 0-1,-1 0 0,1 0 0,-1 0 0,0 0 0,1 0 0,-1 0 0,1 0 0,-1 1 0,1-1 0,-1 0 1,-1 1-1,-36 12-137,26-5 144,-1 0 0,1 1 1,0 1-1,1-1 0,0 2 0,0-1 0,-9 14 0,16-19 26,0 0 0,0 1 1,1-1-1,-1 1 0,1 0 0,1 0 0,-1 0 0,1 0 0,0 0 1,0 1-1,1-1 0,0 0 0,0 1 0,0 0 0,1-1 1,0 1-1,0-1 0,3 13 0,-2-15 21,1 0 0,0-1 0,0 1 0,1 0 1,-1-1-1,1 0 0,-1 0 0,1 0 0,0 0 0,0 0 0,1 0 0,-1-1 1,1 1-1,-1-1 0,1 0 0,0 0 0,-1-1 0,1 1 0,0-1 1,0 0-1,0 0 0,0 0 0,0 0 0,1-1 0,6 1 0,0 0-97,-1-1-1,1 0 1,-1 0-1,0-1 1,1 0-1,-1-1 1,0 0-1,0-1 1,13-5 0,-19 7 0,-1-1 0,0 1 0,1-1 0,-1 0 0,0 1 0,0-1 0,0-1 0,-1 1 0,1 0 0,0-1 0,-1 0 0,0 1 0,1-1 0,-1 0 0,0 0 0,-1 0 0,3-5 0,-4 7 59,0 1 0,0 0 0,0 0 1,0 0-1,-1-1 0,1 1 0,0 0 0,0 0 0,-1 0 1,1 0-1,0-1 0,0 1 0,-1 0 0,1 0 1,0 0-1,0 0 0,-1 0 0,1 0 0,0 0 0,-1 0 1,1 0-1,0 0 0,0 0 0,-1 0 0,1 0 0,0 0 1,-1 0-1,1 0 0,0 0 0,0 0 0,-1 0 0,1 1 1,0-1-1,0 0 0,-1 0 0,1 0 0,0 0 0,0 0 1,0 1-1,-1-1 0,1 0 0,0 0 0,0 1 1,0-1-1,0 0 0,-1 0 0,1 1 0,0-1 0,-12 11 25,9-7 4,0 1 1,1 0-1,0-1 0,0 1 1,0 0-1,1 0 0,-1 1 1,1-1-1,0 10 0,0-14-25,1 0 0,0 1 0,0-1 0,0 1 0,0-1 0,0 1 0,1-1 0,-1 1 0,0-1 0,1 1 0,-1-1 0,1 1 0,-1-1-1,1 0 1,0 1 0,-1-1 0,1 0 0,0 0 0,0 0 0,0 1 0,0-1 0,0 0 0,0 0 0,0 0 0,1-1 0,-1 1 0,0 0 0,0 0 0,1-1 0,-1 1 0,0 0 0,1-1-1,-1 1 1,1-1 0,-1 0 0,1 0 0,1 1 0,7-2 15,1 0-1,-1-1 1,0 0 0,0 0-1,-1-1 1,1 0 0,0-1-1,-1 0 1,0 0 0,0-1-1,0-1 1,-1 1 0,1-1-1,-1-1 1,-1 1-1,1-2 1,-1 1 0,0-1-1,-1 0 1,10-16 0,-16 24-25,0 0 0,0 0 0,-1 0 1,1 0-1,0 0 0,0 0 0,0 0 1,-1 0-1,1 0 0,0 0 0,0 0 1,0 0-1,-1 0 0,1 0 0,0 0 1,0 0-1,0 0 0,-1 0 0,1 0 1,0-1-1,0 1 0,0 0 0,0 0 1,-1 0-1,1 0 0,0 0 0,0-1 1,0 1-1,0 0 0,0 0 0,0 0 1,-1 0-1,1-1 0,0 1 0,0 0 1,0 0-1,0 0 0,0-1 0,0 1 1,0 0-1,0 0 0,0-1 0,0 1 0,0 0 1,0-1-1,-18 17-50,14-10 91,0 0-1,0 0 1,0 1-1,1-1 1,0 1-1,1 0 1,-1 0-1,1 0 1,0 0-1,1 0 1,0 1-1,0-1 1,1 0-1,0 15 1,0-21-86,0-1 1,0 1-1,0 0 1,0-1-1,0 1 1,0-1-1,1 1 1,-1-1-1,0 1 1,0-1-1,0 1 1,1-1-1,-1 1 1,0-1-1,1 1 1,-1-1 0,0 0-1,1 1 1,-1-1-1,0 1 1,1-1-1,-1 0 1,1 0-1,-1 1 1,1-1-1,-1 0 1,1 1-1,-1-1 1,1 0-1,-1 0 1,1 0-1,-1 0 1,1 0-1,-1 0 1,1 0-1,0 0 1,-1 0-1,1 0 1,-1 0-1,1 0 1,-1 0-1,1 0 1,-1 0-1,1 0 1,-1 0-1,1-1 1,-1 1-1,1 0 1,-1 0-1,1-1 1,-1 1-1,1 0 1,0-1-1,24-21-10517,-13 1-2388</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617"/>
    </inkml:context>
    <inkml:brush xml:id="br0">
      <inkml:brushProperty name="width" value="0.025" units="cm"/>
      <inkml:brushProperty name="height" value="0.025" units="cm"/>
    </inkml:brush>
  </inkml:definitions>
  <inkml:trace contextRef="#ctx0" brushRef="#br0">0 0 8392,'0'0'576</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5.948"/>
    </inkml:context>
    <inkml:brush xml:id="br0">
      <inkml:brushProperty name="width" value="0.025" units="cm"/>
      <inkml:brushProperty name="height" value="0.025" units="cm"/>
    </inkml:brush>
  </inkml:definitions>
  <inkml:trace contextRef="#ctx0" brushRef="#br0">107 105 11243,'0'0'5439,"-9"10"-4921,2-4-521,-49 56 1723,52-57-1344,0 1 0,0-1 0,1 1 0,0-1 0,0 1 0,0 0-1,1 0 1,0 0 0,0 1 0,1-1 0,-1 1 0,1 6 0,1-12-322,0-1 0,0 1 0,0-1 0,0 1 0,0-1 0,0 1 0,0-1 0,0 1 0,0-1 1,0 1-1,1-1 0,-1 1 0,0-1 0,0 1 0,1-1 0,-1 1 0,0-1 0,1 0 0,-1 1 0,0-1 0,1 0 0,-1 1 0,1-1 0,-1 0 1,0 1-1,1-1 0,-1 0 0,1 0 0,-1 1 0,1-1 0,0 0 0,21-2 1266,18-16-19,-17 1-1264,0-1 0,-2-2 1,0 0-1,-1-1 0,-1 0 1,-1-2-1,-1-1 1,18-32-1,-34 54-105,0 0 0,0 1 0,-1-1 0,1 0 0,0 0 0,-1 0 0,1 0 0,-1 0 0,1 0 0,-1 0 0,0 0 0,0 0 0,0 0 0,0 0 0,-1-3-1,1 4 40,0 1 0,-1 0 0,1-1 0,-1 1 0,1-1 0,-1 1-1,1 0 1,-1-1 0,1 1 0,-1 0 0,0 0 0,1-1-1,-1 1 1,1 0 0,-1 0 0,0 0 0,1 0 0,-1 0 0,0 0-1,1 0 1,-1 0 0,1 0 0,-1 0 0,0 0 0,1 0-1,-1 1 1,1-1 0,-1 0 0,0 0 0,0 1 0,-5 2-29,0 0 1,0 0 0,0 0 0,0 1-1,1 0 1,-1 0 0,-6 7 0,4-3 82,1 1 0,-1-1 0,2 2 0,-1-1 0,1 1 0,1 0 0,-1 0 1,2 0-1,0 1 0,0-1 0,0 1 0,2 0 0,-1 0 0,1 1 0,1-1 1,0 15-1,1-25-14,0 1 1,0 0-1,0 0 0,0-1 1,1 1-1,-1 0 1,1-1-1,-1 1 1,1 0-1,-1-1 1,1 1-1,0-1 0,0 1 1,0-1-1,0 1 1,0-1-1,0 0 1,0 1-1,0-1 0,1 0 1,2 2-1,-1-1 29,0-1 0,0 1-1,1-1 1,-1 0 0,1 0-1,-1 0 1,1 0-1,-1 0 1,1-1 0,4 0-1,1 0 8,0 0-1,0-1 0,0 0 1,0 0-1,-1-1 1,1 0-1,0-1 0,9-4 1,49-32-10,-64 37-44,1 0-1,-1 0 0,0 0 1,-1 0-1,1-1 0,0 1 0,-1-1 1,1 0-1,-1 0 0,0 0 0,0 0 1,0 0-1,0 0 0,0-1 1,-1 1-1,0-1 0,2-6 0,-3 10 9,0-1-1,0 0 0,0 0 1,-1 1-1,1-1 0,0 0 0,0 1 1,-1-1-1,1 1 0,-1-1 1,1 0-1,-1 1 0,1-1 1,-1 1-1,1-1 0,-1 1 1,1-1-1,-1 1 0,1 0 0,-1-1 1,0 1-1,1 0 0,-1-1 1,0 1-1,1 0 0,-1 0 1,0-1-1,0 1 0,1 0 1,-1 0-1,0 0 0,1 0 1,-1 0-1,0 0 0,0 0 0,1 0 1,-1 1-1,0-1 0,1 0 1,-1 0-1,0 1 0,1-1 1,-1 0-1,0 1 0,1-1 1,-1 0-1,1 1 0,-2 0 0,-1 0 9,0 0-1,0 1 0,0-1 1,0 1-1,0 0 0,1 0 1,-1 0-1,1 0 0,-1 0 1,-3 6-1,4-6 18,0 1 1,0 0-1,0 0 0,1 0 0,0 0 1,0 0-1,0 0 0,0 1 1,0-1-1,0 0 0,1 0 0,0 1 1,-1-1-1,1 0 0,0 1 0,1-1 1,-1 0-1,1 1 0,-1-1 1,1 0-1,0 0 0,0 1 0,1-1 1,-1 0-1,1 0 0,-1 0 1,1-1-1,0 1 0,0 0 0,0-1 1,4 5-1,-2-4-205,0 0 1,1 0-1,-1 0 1,1-1-1,-1 0 1,1 1-1,0-2 0,8 3 1,-6-2-1128,1-1 1,0 1-1,0-2 0,0 1 1,13-2-1,22-4-12996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650"/>
    </inkml:context>
    <inkml:brush xml:id="br0">
      <inkml:brushProperty name="width" value="0.025" units="cm"/>
      <inkml:brushProperty name="height" value="0.025" units="cm"/>
    </inkml:brush>
  </inkml:definitions>
  <inkml:trace contextRef="#ctx0" brushRef="#br0">16 1 16015,'0'0'3983,"0"9"-3343,-8 124 946,3-83-1286,2 1 1,7 84 0,-4-134-300,0 1-1,0-1 1,0 1 0,0-1 0,0 1-1,1-1 1,-1 1 0,0-1 0,1 1-1,0-1 1,-1 0 0,1 1 0,0-1-1,-1 0 1,1 1 0,0-1 0,0 0-1,0 0 1,0 0 0,0 0 0,0 0-1,1 0 1,1 2 0,-1-3 37,0 0 0,-1 0 1,1 0-1,0 0 0,-1 0 1,1 0-1,-1-1 0,1 1 1,0 0-1,-1-1 0,1 0 1,-1 1-1,1-1 0,-1 0 1,1 1-1,-1-1 0,3-2 1,5-5 302,1 0 0,-2 0 0,1-1 0,10-15 0,27-40 369,-2-2 0,54-116 0,-98 231-1228,-4-20 561,0 1-1,2 41 1,2-69-47,0-1-1,0 0 0,0 0 1,0 1-1,0-1 1,0 0-1,1 1 1,-1-1-1,0 0 0,1 0 1,-1 0-1,1 1 1,-1-1-1,1 0 1,0 0-1,0 0 0,-1 0 1,1 0-1,0 0 1,0 0-1,0 0 1,0 0-1,0-1 0,0 1 1,0 0-1,0 0 1,3 0-1,-1 0 3,0-1 0,-1 1 0,1-1 0,0 0-1,0 0 1,0 0 0,0-1 0,0 1 0,0-1 0,0 1 0,5-3 0,3-1 22,0 0 0,0-1 0,-1-1 1,0 0-1,13-9 0,-2-3 21,-1-1 0,26-32 0,-46 51-51,1 0 0,-1 0 1,0-1-1,0 1 0,0 0 1,0 0-1,0 0 0,0 0 1,0 0-1,1 0 0,-1 0 0,0 0 1,0 0-1,0 0 0,0 0 1,0 0-1,0 0 0,1 0 1,-1 0-1,0 0 0,0 0 0,0 0 1,0 0-1,0 0 0,1 0 1,-1 0-1,0 0 0,0 0 1,0 0-1,0 0 0,0 0 0,0 0 1,1 0-1,-1 0 0,0 0 1,0 1-1,0-1 0,0 0 0,0 0 1,0 0-1,0 0 0,0 0 1,1 0-1,-1 0 0,0 1 1,0-1-1,0 0 0,0 0 0,0 0 1,0 0-1,0 0 0,0 0 1,0 1-1,0-1 0,0 0 1,0 0-1,0 0 0,0 0 0,0 0 1,0 1-1,0-1 0,0 0 1,0 0-1,0 0 0,2 20-271,-2 24 243,-4 41 164,4-74-3592,1-32-13592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6.685"/>
    </inkml:context>
    <inkml:brush xml:id="br0">
      <inkml:brushProperty name="width" value="0.025" units="cm"/>
      <inkml:brushProperty name="height" value="0.025" units="cm"/>
    </inkml:brush>
  </inkml:definitions>
  <inkml:trace contextRef="#ctx0" brushRef="#br0">42 0 11339,'0'0'11328,"-5"10"-10944,-2 6-159,1-1 0,0 1 0,-5 25 0,9-32-80,0 0 1,1-1-1,0 1 1,1 0-1,-1 0 1,2 0-1,-1 0 0,1 0 1,5 17-1,-5-24-62,0 0-1,0 0 1,0-1 0,0 1-1,1 0 1,-1-1-1,1 1 1,-1-1-1,1 1 1,0-1-1,-1 0 1,1 0-1,0 0 1,0 0 0,0 0-1,0 0 1,0 0-1,0 0 1,0-1-1,0 1 1,0-1-1,0 0 1,1 0-1,-1 1 1,0-1 0,0-1-1,0 1 1,0 0-1,0 0 1,1-1-1,1 0 1,4-1 2,-1 1 0,1-1-1,-1-1 1,1 0 0,-1 0 0,0 0 0,8-6 0,-5 2-50,-1-1-1,1 0 1,-1-1 0,-1 0 0,12-16-1,-16 19-96,0 1 1,0-1-1,-1 0 0,0 0 0,0 0 0,-1-1 0,1 1 0,-1-1 1,-1 1-1,1-1 0,0-10 0,-2 17 43,-1-1 0,1 1 0,0 0-1,0 0 1,-1 0 0,1 0 0,0 0 0,-1 0 0,1 0-1,0 0 1,-1 0 0,1 0 0,0 0 0,-1 0 0,1 0 0,0 0-1,0 0 1,-1 0 0,1 0 0,0 1 0,-1-1 0,1 0-1,0 0 1,0 0 0,-1 0 0,1 1 0,0-1 0,0 0 0,0 0-1,-1 1 1,1-1 0,0 0 0,0 1 0,-7 9 3,2 2 0,-1-1 0,2 1 0,-1 0 0,2 0 0,-1 0 0,2 0 0,-1 0 0,2 1 0,0-1 0,0 1 0,2 15 0,-1-26 53,1 0 1,-1 0 0,0 0 0,1 0 0,-1 0 0,1 0-1,0 0 1,0 0 0,-1 0 0,1 0 0,1 0-1,-1 0 1,0-1 0,0 1 0,1-1 0,-1 1 0,1-1-1,-1 1 1,1-1 0,-1 0 0,1 1 0,0-1 0,0 0-1,0 0 1,0-1 0,0 1 0,0 0 0,0-1 0,0 1-1,0-1 1,0 1 0,0-1 0,0 0 0,0 0 0,0 0-1,0 0 1,0 0 0,3-1 0,2 0 53,0 0 0,0 0 0,0-1 0,0 0 0,0 0 0,0-1 0,0 0 0,-1 0 0,1 0 0,7-6 1,-7 3-75,-1 0 0,1-1 0,-1 0 1,0 0-1,0 0 0,-1 0 1,0-1-1,-1 0 0,0 0 1,0 0-1,0-1 0,3-15 1,-5 17-512,0-1 0,-1 1 0,0-1 0,-1 1 0,1-1 0,-2 1 0,1-1 1,-1 0-1,-3-13 0,3 18 75,0 1 1,0-1-1,0 1 0,0 0 1,0 0-1,-1-1 1,1 1-1,-1 0 0,1 0 1,-1 0-1,-2-2 1,-17-6-7921,8 9-1729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060"/>
    </inkml:context>
    <inkml:brush xml:id="br0">
      <inkml:brushProperty name="width" value="0.025" units="cm"/>
      <inkml:brushProperty name="height" value="0.025" units="cm"/>
    </inkml:brush>
  </inkml:definitions>
  <inkml:trace contextRef="#ctx0" brushRef="#br0">133 53 13581,'0'0'6182,"-1"-8"-4244,0 5-1834,1 0 1,-1 0 0,1 1 0,-1-1 0,0 0 0,0 1 0,-1-1 0,1 1-1,0-1 1,-1 1 0,0-1 0,1 1 0,-3-2 0,2 3-72,1 0 1,-1 0 0,0 1-1,1-1 1,-1 0-1,1 1 1,-1 0-1,0-1 1,0 1 0,1 0-1,-1 0 1,0 0-1,1 0 1,-1 0-1,0 0 1,0 0 0,1 1-1,-1-1 1,0 1-1,1-1 1,-1 1-1,1 0 1,-1 0 0,1-1-1,-1 1 1,1 0-1,-1 0 1,1 0-1,0 1 1,-2 1 0,-2 1 15,-1 0 0,2 1 0,-1-1 0,0 1 0,1 0 0,0 0 0,0 1 0,1 0 1,-1-1-1,1 1 0,1 0 0,-1 0 0,1 1 0,0-1 0,0 0 0,1 1 0,0-1 1,0 1-1,0 10 0,1-16-34,0 0 1,0-1-1,0 1 1,0 0 0,0-1-1,0 1 1,0-1-1,0 1 1,1 0-1,-1-1 1,0 1-1,0 0 1,1-1 0,-1 1-1,0-1 1,1 1-1,-1-1 1,1 1-1,-1-1 1,0 1-1,1-1 1,-1 1-1,1-1 1,-1 0 0,1 1-1,0-1 1,-1 0-1,1 1 1,-1-1-1,2 0 1,23-1 1014,-19 0-864,0-1 0,-1 0 0,0 0 0,1-1 0,-1 0 0,8-4 0,-4-2-119,0-1-1,0 1 1,11-17-1,-18 23-62,0 0-1,0 0 1,0 0-1,0 0 1,-1 0-1,1-1 0,-1 1 1,0 0-1,0-1 1,0 1-1,-1-1 1,1 1-1,-1-1 1,0 1-1,1-1 0,-2 1 1,0-7-1,1 9-46,-1 1 0,0-1-1,0 0 1,0 0 0,0 0-1,0 1 1,0-1 0,0 0-1,0 1 1,0-1 0,0 1-1,-1 0 1,1-1 0,0 1-1,0 0 1,0-1 0,-1 1 0,1 0-1,0 0 1,0 0 0,0 0-1,-1 0 1,1 1 0,0-1-1,-1 1 1,1-2-98,0 1 0,0 0 0,1 0 1,-1 0-1,0 0 0,0 0 0,1 1 0,-1-1 0,0 0 0,1 0 1,-1 0-1,0 1 0,1-1 0,-1 0 0,0 1 0,1-1 1,-1 1-1,0-1 0,1 0 0,-1 1 0,1 0 0,-1-1 0,1 1 1,-1-1-1,1 1 0,0-1 0,-1 1 0,1 0 0,0-1 1,-1 1-1,1 0 0,0-1 0,0 1 0,-1 0 0,1 0 0,0-1 1,0 1-1,0 0 0,0 0 0,0-1 0,0 1 0,1 1 0,1-1-497,0 0 0,0-1-1,0 1 1,0-1-1,1 1 1,-1-1 0,0 0-1,1 0 1,-1 0-1,0 0 1,0 0 0,1 0-1,-1 0 1,3-2-1,16-2-3371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404"/>
    </inkml:context>
    <inkml:brush xml:id="br0">
      <inkml:brushProperty name="width" value="0.025" units="cm"/>
      <inkml:brushProperty name="height" value="0.025" units="cm"/>
    </inkml:brush>
  </inkml:definitions>
  <inkml:trace contextRef="#ctx0" brushRef="#br0">83 1 10922,'0'0'6332,"-8"11"-5035,-4 10-569,1-1 0,0 2 0,-9 28 0,15-38-372,1 1 1,1-1-1,0 1 0,1 0 0,0 0 0,1 0 0,0 1 1,3 24-1,-2-36-305,0-1 0,1 0 0,-1 0 0,0 0 1,1 0-1,-1 0 0,1 0 0,-1 0 0,1 0 1,0 0-1,-1 0 0,1 0 0,0 0 0,0-1 0,0 1 1,-1 0-1,1 0 0,0-1 0,0 1 0,0 0 1,0-1-1,0 1 0,0-1 0,2 1 0,34 2 761,-24-5-704,-1 0 1,1-1-1,20-8 1,64-28-259,-97 38 147,0 1 0,0 0 0,0 0 1,0 0-1,0 0 0,0 0 0,1 0 0,-1 0 0,0 0 0,0 0 0,0 0 0,0 0 0,0 0 0,1 0 0,-1 0 0,0 0 0,0 0 0,0 0 1,0 0-1,0 0 0,1 0 0,-1 0 0,0 0 0,0 0 0,0 0 0,0 0 0,0 0 0,0 0 0,1 0 0,-1 0 0,0 0 0,0 0 0,0 1 1,0-1-1,0 0 0,0 0 0,0 0 0,0 0 0,1 0 0,-1 0 0,0 0 0,0 1 0,0-1 0,0 0 0,0 0 0,0 0 0,0 0 0,0 0 1,0 0-1,0 1 0,0-1 0,0 0 0,0 0 0,-3 12-78,-9 10 64,3-10 74,2 2 0,0-1 0,-11 29-1,9-7-3780,14-50-797,8-7-2718</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7.737"/>
    </inkml:context>
    <inkml:brush xml:id="br0">
      <inkml:brushProperty name="width" value="0.025" units="cm"/>
      <inkml:brushProperty name="height" value="0.025" units="cm"/>
    </inkml:brush>
  </inkml:definitions>
  <inkml:trace contextRef="#ctx0" brushRef="#br0">45 1 15150,'0'0'6374,"-17"67"-4003,11-35-802,-1 3-256,1 3-256,3-1-352,1-2-449,-2-3-160,4-2-32,0-6-32,0-2-640,0-7-1090,0-4-1152,0-6-2467,9-5-4613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8.406"/>
    </inkml:context>
    <inkml:brush xml:id="br0">
      <inkml:brushProperty name="width" value="0.025" units="cm"/>
      <inkml:brushProperty name="height" value="0.025" units="cm"/>
    </inkml:brush>
  </inkml:definitions>
  <inkml:trace contextRef="#ctx0" brushRef="#br0">155 9 5445,'0'0'12081,"-9"-3"-11280,6 2-738,1 0 0,0 0 0,-1 0 0,1 1 0,-1-1 0,1 1 0,0 0 1,-1-1-1,1 1 0,-1 0 0,1 0 0,-1 1 0,1-1 0,-5 2 0,5-1 57,-1 1 0,1 0 0,0 0 0,0 0 0,0 0 0,0 0 0,0 0 0,1 1 0,-1-1 0,1 1 1,-1-1-1,1 1 0,0-1 0,0 1 0,0 0 0,0 0 0,0 4 0,-34 148 4587,26-90-3940,-1 108-1,13-158-683,2-17 168,2-25 56,-7 8-125,2-11-5,-2 0-1,-1 1 1,-2-1 0,0 0 0,-2 1-1,-2 0 1,-11-33 0,16 60-417,5 12-210,10 17-1043,-9-23 1069,0 0 1,0 0-1,1 0 1,-1 0-1,1-1 1,0 0-1,7 4 1,-3-3-927,1-1 0,-1 1 0,1-2 0,-1 1 0,1-1-1,0-1 1,13 1 0,-15-1 590,0-1 1,0-1-1,1 0 0,-1 0 0,0 0 1,0-1-1,0 0 0,-1-1 0,9-3 0,-12 4 970,0 0 0,0 0-1,0-1 1,0 0 0,-1 1-1,1-1 1,-1-1 0,0 1-1,0 0 1,3-5 0,-5 7 96,-1 0 0,1 0 0,0 0-1,-1 0 1,1 0 0,-1 0 0,1 0 0,-1 0 0,1 0 0,-1 0 0,0-1 0,1 1 0,-1 0 0,0 0-1,0 0 1,0-3 0,0 4-109,-1-1-1,1 1 1,0-1 0,0 1-1,-1 0 1,1-1-1,0 1 1,-1-1 0,1 1-1,0 0 1,-1-1-1,1 1 1,-1 0 0,1-1-1,-1 1 1,1 0-1,-1 0 1,1-1 0,-1 1-1,1 0 1,-1 0-1,1 0 1,-1 0-1,1 0 1,-1 0 0,-2-1 131,-1 1 0,1 1 0,0-1 0,0 0 0,0 1 0,0-1 0,0 1 0,1 0 0,-1 0 0,0 0 0,-3 2 0,0 1-37,-1 1 1,1 0 0,0 0-1,0 0 1,0 1-1,1 0 1,0 0-1,0 0 1,1 0-1,-1 1 1,1 0-1,1 0 1,-1 0-1,1 0 1,1 1-1,-1-1 1,-2 14 0,5-20-258,0 0 1,0 0-1,0-1 1,0 1-1,0 0 1,1-1-1,-1 1 1,0 0 0,0-1-1,0 1 1,1 0-1,-1-1 1,0 1-1,1 0 1,-1-1-1,0 1 1,1-1 0,-1 1-1,1-1 1,-1 1-1,1-1 1,-1 1-1,1-1 1,-1 1-1,1-1 1,0 0-1,-1 1 1,1-1 0,0 0-1,-1 1 1,2-1-1,26-2 649,-20 0-614,0-1-1,0 0 0,-1 0 0,14-9 1,-6 1-198,-1-1 0,0 0 0,13-16-1,9-22-3966,-54 68 1336,12-8 2747,0 1 0,1 0 0,1 0 0,0 0 0,0 0 0,1 1 0,1-1-1,0 1 1,1 0 0,-1 19 0,2-30-121,0-1 1,0 1-1,0 0 0,1-1 0,-1 1 0,0 0 1,0-1-1,0 1 0,1 0 0,-1-1 0,0 1 1,1 0-1,-1-1 0,1 1 0,-1-1 0,0 1 1,1-1-1,-1 1 0,1-1 0,0 1 1,-1-1-1,1 0 0,-1 1 0,1-1 0,0 0 1,-1 1-1,1-1 0,0 0 0,-1 0 0,1 1 1,0-1-1,-1 0 0,1 0 0,0 0 0,-1 0 1,1 0-1,0 0 0,-1 0 0,1 0 0,0 0 1,0-1-1,-1 1 0,1 0 0,0 0 0,-1-1 1,1 1-1,0-1 0,19-4-5103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39.207"/>
    </inkml:context>
    <inkml:brush xml:id="br0">
      <inkml:brushProperty name="width" value="0.025" units="cm"/>
      <inkml:brushProperty name="height" value="0.025" units="cm"/>
    </inkml:brush>
  </inkml:definitions>
  <inkml:trace contextRef="#ctx0" brushRef="#br0">85 29 11275,'0'0'8167,"-8"10"-6287,-2 4-1254,0 0 0,1 0 0,0 1 0,2 0 0,-1 1 0,-7 27 0,13-38-525,0 0 0,1 1-1,0-1 1,0 1 0,0-1-1,1 1 1,-1-1 0,1 1-1,1-1 1,0 8 0,0-11-72,0 0 0,1-1 1,-1 1-1,0 0 1,1-1-1,-1 1 0,1 0 1,-1-1-1,1 0 0,0 1 1,0-1-1,0 0 0,-1 0 1,1 0-1,0 0 1,0-1-1,0 1 0,1 0 1,-1-1-1,0 1 0,0-1 1,0 0-1,0 0 1,0 0-1,0 0 0,1 0 1,-1 0-1,2-1 1,134 1-1451,-137 0 1414,-1 0-1,1 0 0,0 1 1,-1-1-1,1 0 0,-1 0 0,1 0 1,-1 1-1,0-1 0,1 0 0,-1 1 1,1-1-1,-1 0 0,1 1 0,-1-1 1,0 0-1,1 1 0,-1-1 1,0 1-1,0-1 0,1 1 0,-1-1 1,0 1-1,0-1 0,1 1 0,-1-1 1,0 1-1,0-1 0,0 1 0,0 0 1,-1 25-84,1-23 94,0 0 0,-1 0 0,0 0-1,1-1 1,-1 1 0,0 0 0,0-1 0,0 1-1,-1-1 1,1 1 0,-1-1 0,1 1 0,-1-1-1,-2 2 1,3-3 72,6-30 160,6-33-2760,-11 65 2541,1-1-1,0 0 1,0 1 0,0-1-1,0 0 1,1 1 0,-1-1 0,0 0-1,1 0 1,0 0 0,-1 0-1,1-1 1,0 1 0,0 0 0,0-1-1,0 1 1,0-1 0,1 1 0,-1-1-1,0 0 1,1 0 0,-1 0-1,0-1 1,1 1 0,-1 0 0,1-1-1,-1 0 1,1 1 0,0-1-1,-1 0 1,1-1 0,-1 1 0,1 0-1,-1-1 1,1 1 0,-1-1 0,1 0-1,-1 1 1,5-4 0,4 0 37,0-1 1,0 0-1,-1-1 1,1 0-1,-1-1 1,-1 0-1,12-11 1,-11 7-40,-1 0 0,0-1-1,-1 0 1,-1-1 0,1 0 0,-2 0 0,0-1 0,-1 0 0,0 0 0,-1 0-1,0 0 1,-1-1 0,-1 1 0,1-25 0,-3 38-15,0 1 1,0 0-1,0 0 1,0 0-1,0 0 0,0-1 1,0 1-1,0 0 1,0 0-1,0 0 0,0 0 1,0-1-1,0 1 0,0 0 1,0 0-1,0 0 1,0 0-1,0-1 0,0 1 1,0 0-1,0 0 1,0 0-1,0 0 0,0-1 1,-1 1-1,1 0 1,0 0-1,0 0 0,0 0 1,0 0-1,0 0 0,0-1 1,-1 1-1,1 0 1,0 0-1,0 0 0,0 0 1,0 0-1,0 0 1,-1 0-1,1 0 0,0 0 1,0 0-1,0 0 1,0 0-1,-1 0 0,1 0 1,0 0-1,0 0 1,-1 0-1,-8 8-68,-7 14-39,9-9 158,1 1-1,1 0 1,1 0 0,0 0 0,0 1 0,2-1 0,-1 1-1,2 0 1,0 0 0,1 0 0,2 19 0,-1-29-74,0-1 0,1 1 1,-1-1-1,1 0 0,0 0 0,0 0 1,0 0-1,0 0 0,1 0 0,0 0 1,0 0-1,0-1 0,0 0 1,0 0-1,1 0 0,-1 0 0,1 0 1,0 0-1,0-1 0,0 0 0,0 0 1,0 0-1,0 0 0,1-1 1,-1 0-1,5 1 0,-9-4-255,0 0-1,-1 0 1,1-1 0,-1 1-1,0 0 1,1 0-1,-1 0 1,0 0 0,0 0-1,-1 0 1,-1-2 0,-46-56-5584,-5 4 6347,8 8 6400,52 45-3731,33 5-2660,4 8-359,22 4-543,-22-11-3362,-13-3-2977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0.505"/>
    </inkml:context>
    <inkml:brush xml:id="br0">
      <inkml:brushProperty name="width" value="0.025" units="cm"/>
      <inkml:brushProperty name="height" value="0.025" units="cm"/>
    </inkml:brush>
  </inkml:definitions>
  <inkml:trace contextRef="#ctx0" brushRef="#br0">20 110 9801,'-2'0'487,"1"0"0,0 1 0,0-1 0,0 1 0,0 0 0,0-1-1,0 1 1,0 0 0,0-1 0,0 1 0,0 0 0,1 0 0,-1 0 0,0 0-1,0 0 1,1 0 0,-1 0 0,1 0 0,-1 0 0,1 0 0,-1 0 0,0 2-1,2-2-371,-1 0 0,1 0-1,-1-1 1,0 1 0,1 0-1,0-1 1,-1 1 0,1 0-1,-1-1 1,1 1 0,0-1-1,-1 1 1,1-1 0,0 1-1,0-1 1,-1 0 0,1 1-1,0-1 1,0 0 0,0 1-1,0-1 1,-1 0 0,1 0-1,0 0 1,0 0 0,0 0-1,0 0 1,0 0 0,-1 0-1,1 0 1,1-1 0,5 0-26,-1 0 0,1 0 0,-1-1 0,0 1 0,1-2 1,-1 1-1,0-1 0,0 0 0,-1 0 0,1 0 0,-1-1 0,1 0 1,-1 0-1,0-1 0,-1 1 0,1-1 0,-1 0 0,0 0 1,0 0-1,0-1 0,-1 1 0,0-1 0,0 0 0,0 0 0,-1 0 1,0-1-1,0 1 0,-1 0 0,2-8 0,-4 13-92,1 0 0,0 1-1,-1-1 1,1 1 0,0-1 0,-1 1-1,1 0 1,0-1 0,-1 1 0,1-1-1,-1 1 1,1 0 0,-1-1 0,1 1-1,-1 0 1,1-1 0,-1 1 0,1 0-1,-1 0 1,0 0 0,1-1 0,-1 1-1,1 0 1,-1 0 0,0 0 0,1 0-1,-1 0 1,1 0 0,-1 0 0,0 0-1,1 0 1,-1 1 0,1-1 0,-1 0-1,1 0 1,-1 0 0,1 1 0,-2-1-1,-24 10-136,-37 40 113,59-47 28,1 0 1,-1 0-1,1 1 1,0 0-1,0-1 1,0 1-1,1 0 1,-1 0-1,1 1 1,0-1-1,0 0 0,0 1 1,1-1-1,-2 8 1,4-11 2,0-1-1,0 1 1,0 0 0,-1 0-1,1-1 1,0 1 0,0-1-1,0 1 1,0-1-1,0 1 1,0-1 0,1 1-1,-1-1 1,0 0 0,0 0-1,0 1 1,0-1 0,0 0-1,0 0 1,1 0 0,-1 0-1,2-1 1,40 1 18,-32 0-69,45-2-493,-39 0 484,1 1 0,0 0 0,0 2 0,0 0 0,0 1 0,0 0 0,31 10 0,-31-7 2159,-11-23 487,-7 15-2703,2-7 248,0 0-1,-1 0 1,-1 0 0,0-1-1,0 1 1,-1 0-1,0 0 1,0 0-1,-5-13 1,6 23-231,0-1 0,0 1 0,0 0 0,0 0 0,0-1 0,0 1 0,0 0 0,0 0 0,0-1 0,0 1 0,0 0 0,-1 0 0,1-1 0,0 1 0,0 0 0,0 0 0,0 0 0,0-1 0,-1 1 0,1 0 0,0 0 0,0 0 0,0 0 0,-1-1 0,1 1 0,0 0 0,0 0 0,-1 0 0,1 0 0,0 0 0,0 0 0,-1 0 0,1 0 0,0-1 0,0 1 0,-1 0 0,1 0 0,0 0 0,0 0 0,-1 0 1,1 1-1,0-1 0,0 0 0,-1 0 0,1 0 0,0 0 0,0 0 0,-1 0 0,1 0 0,0 1 0,0-1-194,0 1 1,0 0-1,0-1 1,0 1 0,1 0-1,-1-1 1,0 1-1,1-1 1,-1 1-1,0 0 1,1-1-1,-1 1 1,1-1-1,-1 1 1,1-1 0,-1 1-1,1-1 1,-1 1-1,1-1 1,-1 0-1,1 1 1,0-1-1,15 8-4776,5-3-710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1.087"/>
    </inkml:context>
    <inkml:brush xml:id="br0">
      <inkml:brushProperty name="width" value="0.025" units="cm"/>
      <inkml:brushProperty name="height" value="0.025" units="cm"/>
    </inkml:brush>
  </inkml:definitions>
  <inkml:trace contextRef="#ctx0" brushRef="#br0">109 33 10698,'0'0'11915,"-10"-2"-11338,6 1-560,-1 1-1,1-1 1,-1 1-1,1 0 1,-1 1 0,0-1-1,1 1 1,0 0 0,-1 0-1,1 1 1,-1-1 0,-4 3-1,7-3-3,0 1 0,0-1-1,-1 0 1,1 1 0,1-1 0,-1 1 0,0 0-1,0 0 1,1-1 0,-1 1 0,1 0-1,-1 0 1,1 1 0,0-1 0,0 0-1,0 0 1,0 1 0,0-1 0,0 0-1,1 1 1,-1-1 0,1 1 0,0-1-1,0 1 1,0-1 0,0 1 0,0-1 0,0 1-1,1-1 1,-1 0 0,2 4 0,2 0 5,0 0 0,0 0 0,1-1 0,-1 0 0,1 0 0,1 0 0,-1-1 0,6 5 0,2 1-4,-6-4-15,0 0 0,-1 0 0,0 0 0,0 1 0,0 0 0,6 11 0,-11-16 9,-1 0 0,1-1 1,0 1-1,-1 0 0,1 0 1,-1 0-1,0 0 0,0-1 1,1 1-1,-1 0 0,-1 0 1,1 0-1,0 0 1,0 0-1,-1 0 0,1-1 1,-1 1-1,1 0 0,-1 0 1,0-1-1,0 1 0,0 0 1,0-1-1,0 1 0,0-1 1,0 1-1,0-1 0,-1 1 1,1-1-1,0 0 1,-1 0-1,1 0 0,-1 0 1,0 0-1,-2 2 0,-1 0 132,1 0 0,-1 0 0,0-1 0,0 1 0,0-1 0,0 0 0,0-1 0,-1 1 0,-6 0 0,11-2-100,-1 0-1,1 0 0,-1 0 0,1 0 0,-1 0 0,1-1 0,-1 1 1,1-1-1,-1 1 0,1-1 0,0 0 0,-1 1 0,1-1 1,0 0-1,-1 0 0,1 0 0,0 0 0,0 0 0,0 0 1,0 0-1,0 0 0,0 0 0,0-1 0,0 1 0,1 0 0,-1-1 1,0 1-1,1 0 0,-1-1 0,1 1 0,0-1 0,-1 1 1,1-1-1,0 1 0,0-1 0,0 1 0,0-2 0,-1-2-34,0 0 0,1 1 0,-1-1 0,1 0 0,0 1-1,1-1 1,-1 0 0,1 1 0,0-1 0,0 1 0,0-1-1,1 1 1,-1-1 0,1 1 0,0 0 0,4-7 0,0 5-12,0 0 0,1 0 0,-1 1 1,1 0-1,0 0 0,0 0 0,1 1 0,11-5 1,21-9 7,-26 12 2,0 1 1,-1-2-1,0 0 1,0 0-1,0-2 1,-1 1-1,0-1 0,14-16 1,-25 25-4,0-1 0,0 0-1,-1 0 1,1 1 0,0-1 0,-1 0 0,1 0 0,0 0 0,-1 0 0,1 0 0,-1 0-1,0 0 1,1 0 0,-1 0 0,0 0 0,1 0 0,-1 0 0,0-1 0,0 1-1,0 0 1,0 0 0,0 0 0,0 0 0,-1 0 0,1 0 0,0-1 0,-1 1-3,0 0 0,0 0 1,0 0-1,0 1 0,0-1 1,0 0-1,-1 1 0,1-1 0,0 1 1,0-1-1,0 1 0,-1 0 1,1-1-1,0 1 0,0 0 1,-1 0-1,1 0 0,-2 0 1,-2 0-9,-1 0 1,1 1 0,0-1 0,0 1 0,-1 0 0,1 1 0,0-1 0,0 1 0,0 0-1,-5 4 1,5-2 22,0 0-1,0 1 1,1 0-1,0 0 0,0 0 1,0 0-1,0 1 1,1-1-1,0 1 1,0 0-1,1 0 1,-1 0-1,-1 12 0,3-16-39,1 0 0,0 0 0,0 1 0,0-1-1,0 0 1,0 0 0,0 0 0,0 0-1,1 0 1,-1 0 0,1 0 0,0 0 0,0 0-1,-1 0 1,1 0 0,0 0 0,1 0-1,0 2 1,1-2-151,-1-1 0,0 1 0,1 0 0,-1-1-1,1 1 1,0-1 0,-1 0 0,1 0 0,0 0 0,0 0-1,0 0 1,-1 0 0,1-1 0,0 0 0,0 1 0,6-1-1,33-2-9818,-20-7-343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1.527"/>
    </inkml:context>
    <inkml:brush xml:id="br0">
      <inkml:brushProperty name="width" value="0.025" units="cm"/>
      <inkml:brushProperty name="height" value="0.025" units="cm"/>
    </inkml:brush>
  </inkml:definitions>
  <inkml:trace contextRef="#ctx0" brushRef="#br0">64 0 14798,'0'0'8926,"-5"11"-7971,-2 8-492,1 0-1,1 0 0,1 0 0,0 0 0,2 1 0,-1 22 0,3-33-379,0 1-14,0 0 0,0-1 1,1 1-1,0 0 1,0 0-1,6 14 0,-6-21-69,0-1-1,0 1 0,1-1 1,-1 1-1,1-1 0,0 0 1,0 0-1,0 0 0,0 0 1,0 0-1,0 0 1,0-1-1,1 1 0,-1-1 1,1 0-1,-1 1 0,1-1 1,0 0-1,-1 0 0,1-1 1,0 1-1,-1-1 0,1 1 1,0-1-1,0 0 1,0 0-1,4 0 0,3-1-288,1 1 0,-1-2 0,0 1 0,0-1 1,-1-1-1,1 0 0,14-7 0,-24 10 284,1 0 0,-1 0 0,0 0 1,0 0-1,0 0 0,0-1 0,0 1 1,1 0-1,-1 0 0,0 0 0,0 0 1,0 0-1,1 0 0,-1 0 0,0 0 1,0-1-1,0 1 0,1 0 0,-1 0 1,0 0-1,0 0 0,0 0 0,1 0 1,-1 0-1,0 0 0,0 0 0,0 0 1,1 1-1,-1-1 0,0 0 0,0 0 1,0 0-1,1 0 0,-1 0 0,0 0 1,0 0-1,0 0 0,1 1 0,-1-1 1,0 0-1,0 0 0,0 0 0,0 0 1,0 1-1,0-1 0,1 0 0,-1 0 1,0 0-1,0 0 0,0 1 0,0-1 1,0 0-1,0 0 0,0 0 0,0 1 1,0-1-1,0 0 0,-7 18-67,-17 16 313,21-31-134,0 0 0,0-1 0,0 1 0,0-1 0,0 0 0,-1 0 0,1 0 0,-1 0 0,0 0 0,1-1 0,-1 0 0,0 0 1,0 0-1,0 0 0,0 0 0,0-1 0,0 0 0,0 0 0,0 0 0,0 0 0,0-1 0,0 1 0,0-1 0,-5-2 0,4 2-129,0-1 0,1 0 0,-1 0 0,1 0 0,-1 0 0,1-1 0,0 0 0,0 1 0,0-2 0,0 1 0,1 0 0,-1-1 1,1 0-1,0 1 0,0-1 0,0-1 0,0 1 0,1 0 0,-2-6 0,3 8-193,0 1 0,1-1 0,0 0 0,-1 0 0,1 0 0,0 1 0,0-1 0,0 0 0,0 0 0,0 0 0,0 1 0,1-1 0,-1 0 0,0 0 0,2-2 0,12-9-7246,2 6-88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2.157"/>
    </inkml:context>
    <inkml:brush xml:id="br0">
      <inkml:brushProperty name="width" value="0.025" units="cm"/>
      <inkml:brushProperty name="height" value="0.025" units="cm"/>
    </inkml:brush>
  </inkml:definitions>
  <inkml:trace contextRef="#ctx0" brushRef="#br0">77 68 13837,'0'0'13794,"9"-3"-13404,-7 3-374,40-15 169,-40 15-177,-1-1-1,0 1 1,1-1-1,-1 0 1,0 0 0,1 0-1,-1 0 1,0 0-1,0 0 1,0 0-1,0 0 1,0 0-1,0-1 1,0 1 0,0 0-1,0 0 1,0-1-1,-1 1 1,1-1-1,-1 1 1,1-1 0,-1 1-1,0-1 1,1 1-1,-1-1 1,0 1-1,0-1 1,0 0 0,0 1-1,0-1 1,-1-2-1,0 3-16,0 0-1,0 1 0,0-1 1,-1 0-1,1 1 1,0-1-1,0 1 1,-1-1-1,1 1 0,0 0 1,-1-1-1,1 1 1,0 0-1,-1 0 0,1 0 1,0 0-1,-1 0 1,-1 1-1,-28 2-48,25 0 74,0-1-1,0 1 1,0 0-1,1 1 1,0 0-1,-1 0 1,1 0 0,1 0-1,-1 1 1,1-1-1,-1 1 1,1 0-1,1 1 1,-1-1 0,1 1-1,0 0 1,0-1-1,0 1 1,1 0-1,0 1 1,0-1 0,1 0-1,-1 11 1,2-16 4,0 0 0,0 0 0,0 0 0,0 0 0,1 0 0,-1 0 1,0-1-1,1 1 0,-1 0 0,0 0 0,1 0 0,-1-1 0,1 1 0,0 0 0,-1 0 1,1-1-1,0 1 0,-1 0 0,1-1 0,0 1 0,0-1 0,-1 1 0,1-1 0,0 0 1,0 1-1,1 0 0,34 5 314,34-10-122,-51-1-239,0 0 0,-1-2 1,1 0-1,28-15 1,36-15-482,-87 40 530,1 0 1,-1 0-1,1 0 0,0 0 1,0 1-1,0-1 0,0 1 1,1 0-1,0 0 0,-1 0 0,1 0 1,1 0-1,-1 0 0,1 0 1,-1 1-1,0 5 0,3-10 5,0 1-1,-1 0 1,1-1 0,0 1-1,-1-1 1,1 1 0,0-1-1,0 1 1,0-1-1,-1 1 1,1-1 0,0 0-1,0 1 1,0-1 0,0 0-1,0 0 1,0 1 0,0-1-1,0 0 1,-1 0-1,1 0 1,0 0 0,0-1-1,0 1 1,0 0 0,0 0-1,1-1 1,29-4 129,12-19-61,-39 21-179,1-1-1,-1 1 1,1 0 0,0 1 0,0-1 0,0 1 0,0 0-1,0 0 1,11-2 0,-16 7 40,0 0 0,0 0 0,0 0 0,-1 0 1,1 0-1,-1 0 0,1 0 0,-3 4 0,-1 4 25,-1-2 79,1 1 0,1 0-1,0 1 1,0-1 0,1 1 0,-2 17 0,5-28-104,-1 1 0,0-1 0,0 0 0,0 1-1,0-1 1,0 0 0,0 1 0,1-1 0,-1 0 0,0 1-1,0-1 1,0 0 0,1 0 0,-1 1 0,0-1 0,1 0-1,-1 0 1,0 1 0,0-1 0,1 0 0,-1 0-1,0 0 1,1 0 0,-1 1 0,0-1 0,1 0 0,-1 0-1,1 0 1,-1 0 0,0 0 0,1 0 0,-1 0 0,0 0-1,1 0 1,-1 0 0,0 0 0,1 0 0,-1 0-1,0-1 1,1 1 0,-1 0 0,0 0 0,1 0 0,-1 0-1,0-1 1,1 1 0,-1 0 0,0 0 0,1 0 0,-1-1-1,0 1 1,0 0 0,0-1 0,1 1 0,18-15-5497,-5-6-2333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2.981"/>
    </inkml:context>
    <inkml:brush xml:id="br0">
      <inkml:brushProperty name="width" value="0.025" units="cm"/>
      <inkml:brushProperty name="height" value="0.025" units="cm"/>
    </inkml:brush>
  </inkml:definitions>
  <inkml:trace contextRef="#ctx0" brushRef="#br0">17 1 13421,'0'0'8840,"-13"60"-8744,13-40-1986,-4-2-4996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09:42.515"/>
    </inkml:context>
    <inkml:brush xml:id="br0">
      <inkml:brushProperty name="width" value="0.025" units="cm"/>
      <inkml:brushProperty name="height" value="0.025" units="cm"/>
    </inkml:brush>
  </inkml:definitions>
  <inkml:trace contextRef="#ctx0" brushRef="#br0">1 0 16496,'0'0'12748,"20"60"-11980,-16-33-255,2 2-321,-6 2-160,0-2-224,0-2-1217,0-3-1730,0-6-2307,0-5-6020</inkml:trace>
  <inkml:trace contextRef="#ctx0" brushRef="#br0" timeOffset="1">66 391 15246,'0'0'12684,"-15"44"-16431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01.020"/>
    </inkml:context>
    <inkml:brush xml:id="br0">
      <inkml:brushProperty name="width" value="0.025" units="cm"/>
      <inkml:brushProperty name="height" value="0.025" units="cm"/>
    </inkml:brush>
  </inkml:definitions>
  <inkml:trace contextRef="#ctx0" brushRef="#br0">173 314 3331,'-9'-4'1442,"-38"-10"808,25 9-240,0-2 0,-40-17-1,62 24-1973,-1 0-1,1 0 1,-1 0-1,1 0 1,-1-1-1,1 1 1,-1 0-1,1 0 1,-1-1-1,1 1 1,-1-1-1,1 1 1,-1 0-1,1-1 1,0 1-1,-1-1 1,1 1-1,0-1 1,-1 1-1,1-1 1,0 1-1,-1-1 1,1 1-1,0-1 1,0 1-1,0-1 1,0 1-1,0-1 1,0 0-1,0 1 1,0-1-1,0 1 1,0-1-1,0 1 1,0-1-1,0 0 1,0 0-1,21-14 146,34 0-355,322 36 292,-138-3-76,629-10 148,0-41 9,-808 30-198,1986-147-930,-1898 136 1177,376-21 1074,-506 35-1617,-5 1-624,1-2 0,0 1-1,22-5 1,13-14-5871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02.278"/>
    </inkml:context>
    <inkml:brush xml:id="br0">
      <inkml:brushProperty name="width" value="0.025" units="cm"/>
      <inkml:brushProperty name="height" value="0.025" units="cm"/>
    </inkml:brush>
  </inkml:definitions>
  <inkml:trace contextRef="#ctx0" brushRef="#br0">0 59 12075,'14'0'91,"878"-4"78,-224-2 52,1941 4 1423,-1933-21-902,1 0-913,-631 23-1024,-9-1-1555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6:10.074"/>
    </inkml:context>
    <inkml:brush xml:id="br0">
      <inkml:brushProperty name="width" value="0.05" units="cm"/>
      <inkml:brushProperty name="height" value="0.05" units="cm"/>
    </inkml:brush>
  </inkml:definitions>
  <inkml:trace contextRef="#ctx0" brushRef="#br0">1013 0 11354,'-12'4'174,"-108"31"543,103-28-687,1 0 0,0 1 0,0 1 1,-29 21-1,-11 16 93,1 3 1,3 2-1,2 2 1,2 3-1,-63 95 0,61-69 135,3 2 0,3 2-1,-55 158 1,57-115-100,-44 230 0,72-265-196,3 0-1,5 1 0,8 125 0,10-78-63,56 251-1,-23-219 67,68 170-1,138 250-3,-143-349 33,279 576 39,-361-768-32,212 408 3,21-12 1,-138-260-2,192 230 1,80 25 14,308 270-14,-591-619 3,3-5 0,5-5 0,3-4 0,3-7 0,4-5 0,2-5 0,188 63 0,267 60-4,-12-4 3,-385-119-4,303 98 1,12-40-1,-400-106 1,1-5-1,197-2 1,-225-14 1,-1-3 0,0-3 0,0-3 0,130-44 0,-130 29-9,-1-4 1,-2-2 0,-1-4-1,82-59 1,-26 2-18,134-129-1,-135 100-98,213-274-1,-305 353 55,-2-2-1,-2-1 1,-3-1 0,32-78-1,-44 86 46,-2 0 1,-2 0-1,-1-1 0,-3-1 0,-1 1 0,0-64 1,-9 23 49,-3-1 1,-27-127 0,-62-163 3,31 182-173,-9 2 0,-190-355-1,91 257-287,-215-273 0,-69 25 349,-45 37 396,433 434-270,-1112-1074 259,895 880-375,-558-390-1,630 512 128,-6 11 0,-465-197 0,405 221 162,-5 12 1,-363-68-1,145 69-301,-59-11-170,370 63 176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6:16.844"/>
    </inkml:context>
    <inkml:brush xml:id="br0">
      <inkml:brushProperty name="width" value="0.05" units="cm"/>
      <inkml:brushProperty name="height" value="0.05" units="cm"/>
    </inkml:brush>
  </inkml:definitions>
  <inkml:trace contextRef="#ctx0" brushRef="#br0">75 0 13947,'-17'14'521,"9"-9"-421,1 1 0,0 0 0,-9 12 0,13-15-100,1 0 1,0 0-1,0 1 1,0-1-1,1 1 1,-1-1-1,1 1 0,0-1 1,0 1-1,0 0 1,1 0-1,-1 5 1,1 20-61,2 1-1,1-1 1,1 0 0,10 38-1,-4-24-29,121 509-683,-92-425 741,5-2 0,78 157 1,673 1071 897,-433-873-811,41-35-66,115 82 45,-79-69 136,-321-332-110,195 222 128,-31-35 18,-186-209-127,621 659 398,40-37-168,-476-487-261,10-12 0,405 239 0,-91-121-106,-80-46-44,-11 19 4,118 130 8,-17 21 109,-253-190 58,306 191 53,-466-347-85,311 140-1,122-32-86,14-51-66,-202-60 39,-213-48 19,367 166-1,59 98 32,-18 27 30,-102-82 44,-401-221-21,2-7 0,152 37 0,-224-73-26,1-4 0,1-2-1,0-4 1,0-2 0,86-7-1,-111-1-25,0-3 0,0-1-1,-1-3 1,-1-1 0,0-3-1,0-1 1,-2-2 0,0-2-1,46-28 1,-49 22-28,0-1 0,-2-2 0,-1-1-1,-1-2 1,-2-2 0,-1-1 0,-2-1 0,-1-1 0,47-80 0,-48 62 5,-2 0 1,-3-2 0,-2-1 0,-2 0 0,-3-1 0,-3-1-1,8-80 1,-17 94 43,-3 0 0,-1-1 0,-3 1 0,-1 0 0,-2 1 0,-2-1 0,-3 1 0,-1 0-1,-2 1 1,-27-58 0,12 47 62,-2 1-1,-2 2 1,-3 1 0,-1 1-1,-67-65 1,-243-192 246,314 279-292,-533-407 223,140 113-27,-825-632 47,37 152-755,260 248 188,291 175 252,-717-498 62,109-52 10,188 132 25,-614-436 41,1099 771 113,313 238-72,-164-128 96,-348-267 55,599 468-286,-346-252-161,386 297-104,-261-131 0,336 198 124,-2 4-1,0 3 0,-149-31 1,164 48-66,-2 4 0,1 3-1,-1 3 1,0 4 0,-77 8 0,102-2 101,1 3 1,0 1-1,-59 21 0,7 9-166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6:18.523"/>
    </inkml:context>
    <inkml:brush xml:id="br0">
      <inkml:brushProperty name="width" value="0.05" units="cm"/>
      <inkml:brushProperty name="height" value="0.05" units="cm"/>
    </inkml:brush>
  </inkml:definitions>
  <inkml:trace contextRef="#ctx0" brushRef="#br0">381 0 10698,'-43'34'1007,"-58"59"-1,84-74-823,0 0-1,2 2 1,0-1 0,2 2-1,-18 35 1,9-4-245,2 1 0,3 1 0,-17 95 0,18-46-95,-1 117 0,14-56 224,23 190-1,55 160 96,104 168 213,66-21 178,-160-465-373,8-5 0,9-4 0,166 231-1,61-2-62,30-22-20,300 262 39,-507-509-127,422 371 1,44-56 96,-433-349 28,364 165 0,-358-199-99,3-9 0,3-8 1,3-9-1,222 31 0,-272-65-38,0-6 0,1-6 0,1-8 0,-1-5 0,235-40 0,-257 20-7,-2-6 0,-2-4 0,-1-7 0,-2-4 0,-2-6 0,199-119 0,-243 121 6,-2-4-1,-3-3 1,-2-4-1,-2-2 0,-4-3 1,-2-2-1,99-150 1,-96 115-12,-6-2 1,-4-3-1,-5-3 1,-4-1-1,46-184 1,-50 110-55,-7-2 1,-9-1-1,-9 0 1,-7-1-1,-9-1 1,-8 1-1,-34-195 1,18 250 54,-7 1 1,-5 1 0,-6 2 0,-5 2-1,-6 2 1,-6 2 0,-5 4 0,-101-145 0,45 100 55,-252-266-1,-193-101 28,214 237-122,-12 14-1,-611-357 1,660 469 17,-5 22-10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2.540"/>
    </inkml:context>
    <inkml:brush xml:id="br0">
      <inkml:brushProperty name="width" value="0.025" units="cm"/>
      <inkml:brushProperty name="height" value="0.025" units="cm"/>
    </inkml:brush>
  </inkml:definitions>
  <inkml:trace contextRef="#ctx0" brushRef="#br0">202 46 4837,'19'-14'1208,"-14"10"-416,-1 1 0,1-1 0,0 1 0,0 0 0,0 0 0,0 0 0,0 1 0,0 0 0,10-3 0,-15 7-592,0 0-1,0 0 1,0 0 0,-1 0-1,1 0 1,-1 0-1,0 0 1,0 0-1,1 0 1,-1 0 0,0 0-1,-2 2 1,-122 160 3298,78-106-2973,-45 71 0,86-113-3529,21-29 1548,24-31-373,5-15-501,45-77-1,-20 27 4393,-102 215 548,24-72-2110,2-1 0,1 1 0,2 1 0,1-1 0,2 41 0,-3-92-5015,-12-15 2978,3 7 1450,8 7 485,-8-22 143,12 39-367,1-1 0,-1 1 0,0-1 0,1 1 0,-1-1 1,0 1-1,0-1 0,0 1 0,0 0 0,0-1 0,0 1 0,0 0 1,-1 0-1,1 0 0,0 0 0,-1 0 0,-1-1 0,3 32 1284,3-27-1407,-1 0 0,0 0 0,1 0 0,0 0 0,0-1 0,-1 1 0,2-1 0,-1 0 1,0 1-1,0-1 0,1-1 0,-1 1 0,1 0 0,-1-1 0,1 0 0,0 0 0,0 0 0,-1 0 0,1 0 1,0-1-1,5 0 0,11 2 311,0-2 0,33-3 0,-40 1-224,-1 0 0,1-1 0,-1-1-1,0 0 1,0 0 0,0-1 0,-1-1 0,15-9 0,-7 3 92,0-1 1,30-29-1,-67 60-288,1 1-1,-25 35 0,36-47 58,1 1 1,0 0-1,1 0 0,0 0 0,0 1 0,1 0 0,0-1 0,0 1 0,1 0 0,0 1 0,0 8 0,2-17 2,0 0-1,0-1 1,0 1-1,0 0 0,0 0 1,0 0-1,0-1 1,1 1-1,-1 0 1,0 0-1,0-1 0,1 1 1,-1 0-1,1-1 1,-1 1-1,1 0 0,-1-1 1,1 1-1,-1 0 1,1-1-1,-1 1 0,1-1 1,0 1-1,-1-1 1,1 0-1,0 1 1,1 0-1,25 0 472,-20-2-185,0-1 0,0 0-1,0 0 1,0 0 0,12-8 0,-9 4-77,-1-1 1,0 0-1,0-1 0,-1 0 1,0-1-1,0 0 0,-1 0 1,0 0-1,9-16 0,-22 40-807,1 0 0,1 0 0,1 0 0,0 1 0,1-1 0,-1 19-1,3-33 402,1-1-1,-1 1 0,0 0 0,0 0 1,0 0-1,1-1 0,-1 1 0,0 0 0,0 0 1,1-1-1,-1 1 0,1 0 0,-1-1 0,1 1 1,-1 0-1,1-1 0,-1 1 0,1-1 0,0 1 1,-1-1-1,1 1 0,0-1 0,-1 1 0,1-1 1,0 0-1,0 1 0,-1-1 0,1 0 1,0 0-1,0 0 0,-1 1 0,1-1 0,0 0 1,0 0-1,0 0 0,-1 0 0,1 0 0,0-1 1,0 1-1,0 0 0,-1 0 0,1 0 0,1-1 1,14-1-9184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2.949"/>
    </inkml:context>
    <inkml:brush xml:id="br0">
      <inkml:brushProperty name="width" value="0.025" units="cm"/>
      <inkml:brushProperty name="height" value="0.025" units="cm"/>
    </inkml:brush>
  </inkml:definitions>
  <inkml:trace contextRef="#ctx0" brushRef="#br0">193 3 13613,'0'0'8728,"-11"-1"-8739,4 0 13,0 1 0,-1 0 0,1 0 0,-1 1 0,1 0 0,0 0 0,0 1 0,0 0 0,0 0 0,0 0-1,0 1 1,0 0 0,-11 8 0,10-6 8,0-1-4,1 0 0,-1 0 1,1 1-1,0 1 0,1-1 0,-1 1 0,-5 7 0,12-12-9,0-1 1,-1 1-1,2-1 1,-1 1-1,0-1 1,0 1-1,0-1 1,0 0-1,0 1 1,0-1-1,0 1 1,0-1-1,1 1 1,-1-1-1,0 0 0,0 1 1,1-1-1,-1 0 1,0 1-1,1-1 1,-1 0-1,0 1 1,1-1-1,-1 0 1,0 0-1,1 1 1,-1-1-1,1 0 1,-1 0-1,0 0 1,1 1-1,-1-1 1,1 0-1,-1 0 0,1 0 1,-1 0-1,0 0 1,1 0-1,-1 0 1,1 0-1,-1 0 1,1 0-1,-1 0 1,1 0-1,33 3 118,-24-3-127,6 2-360,-1 0-1,1 2 1,26 7 0,-39-10 189,0 0 0,0 0-1,0 0 1,0 0 0,-1 0 0,1 1 0,0 0 0,-1-1 0,1 1 0,-1 0 0,1 0 0,-1 0 0,0 0 0,0 1-1,0-1 1,0 1 0,0-1 0,-1 1 0,1-1 0,-1 1 0,0 0 0,1 0 0,-1 0 0,0 0 0,-1 0 0,2 4-1,-3-5 318,0 0-1,0 1 1,1-1-1,-1 0 0,0 0 1,-1 0-1,1 0 1,0-1-1,0 1 0,-1 0 1,1-1-1,-1 1 1,0 0-1,1-1 0,-1 0 1,0 1-1,0-1 0,0 0 1,0 0-1,0 0 1,0 0-1,0-1 0,-4 2 1,-51 14 3839,56-16-4049,-52 6 2066,27-10-3519,25 4 1126,0-1 1,0 1-1,0-1 1,0 1-1,0-1 1,0 1-1,0-1 1,1 1-1,-1-1 1,0 0-1,0 0 1,1 1-1,-1-1 1,0 0-1,1 0 0,-1 0 1,1 0-1,-1 0 1,1-1-1,-3-8-9505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4.007"/>
    </inkml:context>
    <inkml:brush xml:id="br0">
      <inkml:brushProperty name="width" value="0.025" units="cm"/>
      <inkml:brushProperty name="height" value="0.025" units="cm"/>
    </inkml:brush>
  </inkml:definitions>
  <inkml:trace contextRef="#ctx0" brushRef="#br0">145 77 11787,'0'0'11835,"-10"-6"-11883,7 4 49,1 1-5,1-1 1,-1 0-1,0 1 0,0 0 1,0-1-1,0 1 1,0 0-1,-1 0 1,1 0-1,0 1 0,0-1 1,-1 0-1,1 1 1,0 0-1,-1-1 1,1 1-1,-1 0 0,1 0 1,0 0-1,-1 1 1,1-1-1,0 0 1,-1 1-1,1 0 0,0-1 1,-1 1-1,1 0 1,0 0-1,0 1 1,0-1-1,0 0 1,0 1-1,0-1 0,0 1 1,1-1-1,-1 1 1,1 0-1,-3 2 1,4-4 1,-33 46-139,31-43 133,0-1 0,1 1 0,-1-1 0,1 1 0,0-1 0,0 1 0,0 0 0,0 0 1,0 0-1,1-1 0,-1 1 0,1 0 0,0 0 0,0 0 0,0 0 0,1 5 0,0-7 9,-1-1 0,1 1 0,0 0 0,0-1 0,0 1 0,0-1 0,0 1 0,0-1 0,0 0 0,0 1 0,0-1 0,0 0 0,0 1 0,0-1 0,0 0 0,1 0 0,-1 0 0,0 0 0,0 0 0,0 0 0,0-1 0,0 1 0,0 0 0,0 0 0,0-1 0,2 0 0,29-10 217,-14 2-17,-1-2 0,1 0 0,-2-1 0,0-1 0,0 0 0,-1-2 0,-1 1 0,0-2 0,-1 0 0,13-21 0,-28 42-281,-5 16-172,1 0 0,0 0 0,2 0 1,0 1-1,-1 24 0,6-45 259,-1 1 1,0-1 0,0 1-1,1-1 1,-1 1 0,1-1-1,-1 1 1,1-1-1,0 0 1,-1 1 0,1-1-1,0 0 1,0 0 0,0 1-1,0-1 1,0 0-1,0 0 1,0 0 0,1 0-1,-1 0 1,0 0 0,0-1-1,3 2 1,0 0 37,0-1 1,0 0-1,1 0 1,-1 0-1,0-1 1,0 1-1,0-1 1,8-1-1,0 0 49,-1-1 0,0 0 0,0 0 0,0-1-1,-1-1 1,12-5 0,-14 5-169,0 0 0,0-1 1,-1 0-1,1-1 0,-1 1 0,-1-2 1,8-7-1,-13 13-528,-3 10-1543,-3 1 1882,0 1 1,0 0-1,1 1 0,1-1 1,0 1-1,1-1 1,-3 24-1,5-34 281,0 0-1,1-1 1,-1 1-1,0 0 1,0 0-1,0-1 1,0 1-1,1 0 1,-1 0-1,0-1 1,1 1 0,-1 0-1,1-1 1,-1 1-1,1 0 1,-1-1-1,1 1 1,-1-1-1,1 1 1,0-1-1,-1 1 1,1-1 0,-1 0-1,1 1 1,0-1-1,0 1 1,-1-1-1,2 0 1,31 3 842,-23-4-676,0 0 0,1-1-1,-1-1 1,12-3 0,-20 5-165,0 0 1,0 0-1,1 0 0,-1 0 1,0-1-1,0 1 1,0-1-1,0 1 0,0-1 1,-1 0-1,1 1 1,0-1-1,-1 0 0,1 0 1,-1 0-1,0 0 1,0-1-1,0 1 0,1-3 1,-1 1 14,0 1-1,-1-1 1,0 1 0,0 0 0,0-1-1,0 1 1,-1-1 0,1 1 0,-1 0-1,0-1 1,0 1 0,0 0 0,0 0 0,-3-5-1,1 3 21,0-2 37,-1 0 0,1 0 0,1 0 0,-1 0 0,-2-14 0,9 21-41,1-1-1,-1 1 1,0 0-1,0 1 1,1-1 0,-1 1-1,0-1 1,8 4 0,14 4-1663,1-1 0,48 6 0,-21-12-4723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4.783"/>
    </inkml:context>
    <inkml:brush xml:id="br0">
      <inkml:brushProperty name="width" value="0.025" units="cm"/>
      <inkml:brushProperty name="height" value="0.025" units="cm"/>
    </inkml:brush>
  </inkml:definitions>
  <inkml:trace contextRef="#ctx0" brushRef="#br0">73 52 14029,'-1'-3'4758,"-3"8"-1871,-8 28-1137,-15 56-3255,23-75 2226,-1 3-696,0-4 43,1 1 0,1 0-1,0 0 1,-2 27-1,5-41-26,1 0 1,-1 0-1,0 1 0,0-1 1,0 0-1,1 0 1,-1 1-1,0-1 0,0 0 1,1 0-1,-1 1 0,0-1 1,0 0-1,1 0 0,-1 0 1,0 0-1,1 1 0,-1-1 1,0 0-1,1 0 0,-1 0 1,0 0-1,1 0 0,-1 0 1,0 0-1,1 0 0,-1 0 1,0 0-1,1 0 0,-1 0 1,0 0-1,1 0 0,-1 0 1,0 0-1,1-1 0,-1 1 1,0 0-1,1 0 1,15-6 1116,10-9-406,-1-2 1,0-1-1,-1-1 0,37-39 1,-33 30-453,27-30 35,-40 40-858,0 2 0,1-1 1,25-18-1,-39 34-2045,-5 9-9689,-11 2-902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3.642"/>
    </inkml:context>
    <inkml:brush xml:id="br0">
      <inkml:brushProperty name="width" value="0.025" units="cm"/>
      <inkml:brushProperty name="height" value="0.025" units="cm"/>
    </inkml:brush>
  </inkml:definitions>
  <inkml:trace contextRef="#ctx0" brushRef="#br0">149 433 9833,'0'-9'1794,"1"-20"-650,1 10 527,-1 0-1,-1 0 1,-1 1-1,-4-23 1,5 41-1584,0-1 0,-1 0 0,1 0 1,-1 0-1,1 1 0,-1-1 0,1 0 0,-1 0 1,0 1-1,1-1 0,-1 1 0,0-1 0,1 0 0,-1 1 1,0-1-1,0 1 0,0 0 0,1-1 0,-1 1 0,0 0 1,0-1-1,0 1 0,0 0 0,0 0 0,0 0 0,0 0 1,1 0-1,-1 0 0,0 0 0,0 0 0,0 0 0,0 0 1,0 0-1,0 1 0,0-1 0,1 0 0,-1 1 0,0-1 1,0 0-1,0 1 0,1-1 0,-1 1 0,0 0 0,-1 0 1,-3 2-24,1 0 0,-1 0 0,1 0 0,-1 1 1,1 0-1,-5 5 0,0 2-71,0 1 1,1 1-1,1 0 0,0 0 0,1 0 1,0 1-1,1 0 0,0 0 0,1 0 1,1 0-1,0 1 0,1 0 0,1-1 0,0 27 1,1-40 2,1 1 1,-1-1 0,0 0-1,1 0 1,-1 0-1,1 0 1,-1 0 0,1 0-1,-1 1 1,1-1-1,0 0 1,-1 0 0,1-1-1,0 1 1,0 0-1,0 0 1,0 0 0,0-1-1,0 1 1,0 0-1,0-1 1,0 1 0,0-1-1,0 1 1,1-1 0,-1 1-1,0-1 1,0 0-1,0 0 1,1 0 0,-1 1-1,0-1 1,0 0-1,0-1 1,1 1 0,-1 0-1,0 0 1,0 0-1,0-1 1,1 1 0,-1-1-1,0 1 1,0-1 0,2 0-1,4-2 68,0 0 0,1 0-1,-1-1 1,-1 0 0,13-8-1,11-16 54,0-1-1,-2-2 1,-1-1-1,-1-1 1,-2-1 0,-2-1-1,-1-1 1,-1-1-1,-3-1 1,0 0-1,16-63 1,-27 57-772,-6 44 648,0 0 0,0-1-1,0 1 1,0 0 0,0 0 0,0 0 0,0-1 0,0 1 0,0 0-1,0 0 1,0 0 0,0-1 0,0 1 0,0 0 0,0 0-1,0 0 1,-1-1 0,1 1 0,0 0 0,0 0 0,0 0 0,0 0-1,0 0 1,0-1 0,0 1 0,-1 0 0,1 0 0,0 0-1,0 0 1,0 0 0,0 0 0,-1-1 0,1 1 0,0 0 0,0 0-1,0 0 1,-1 0 0,1 0 0,0 0 0,0 0 0,0 0-1,-1 0 1,1 0 0,0 0 0,0 0 0,0 0 0,0 0 0,-1 0-1,1 0 1,-16 20-267,-3 11 262,2 2 0,1 1 0,1 0 0,2 0 0,1 2 0,2-1 0,-11 74 0,21-104 8,-1 0 0,1 0 1,0 0-1,0 0 0,0 0 0,1 0 0,0 0 0,0 0 0,0 0 0,3 6 0,-3-9 5,0-1-1,1 1 0,-1 0 0,1-1 1,-1 1-1,1 0 0,0-1 0,-1 0 0,1 1 1,0-1-1,0 0 0,0 0 0,0 0 1,0 0-1,0-1 0,0 1 0,1 0 1,-1-1-1,0 0 0,0 1 0,0-1 0,1 0 1,3 0-1,3-1 24,-1 0 1,1-1 0,-1 0-1,1 0 1,-1-1-1,0 0 1,0 0-1,0-1 1,0 0-1,-1 0 1,1-1-1,-1 0 1,0 0 0,-1-1-1,1 0 1,-1 0-1,0 0 1,4-8-1,9-9 85,-2-1-1,-1 0 1,0-1-1,11-28 1,3-14-34,-30 68-83,0-1 1,0 0-1,0 0 1,0 0-1,0 0 1,0 0-1,0 0 1,0 0-1,0 0 1,0 0-1,0 0 1,1 0-1,-1 1 1,0-1-1,0 0 1,0 0 0,0 0-1,0 0 1,0 0-1,0 0 1,0 0-1,0 0 1,0 0-1,0 0 1,0 0-1,0 0 1,0 0-1,1 0 1,-1 0-1,0 0 1,0 0-1,0 0 1,0 0-1,0 0 1,0 0 0,0 0-1,0 0 1,0 0-1,0 0 1,1 0-1,-1 0 1,0 0-1,0 0 1,0 0-1,0 0 1,0 0-1,0 18-71,-4 21 120,1-29-20,1 1-1,0-1 1,1 1 0,0 0-1,0 0 1,3 18 0,-2-27-10,1 0 0,-1 0 0,1 0 0,0 0 0,0 0 0,0 1 0,0-1 1,0-1-1,0 1 0,0 0 0,1 0 0,-1 0 0,1-1 0,-1 1 0,1-1 0,0 1 0,0-1 0,-1 1 1,1-1-1,0 0 0,0 0 0,0 0 0,0 0 0,1-1 0,-1 1 0,0 0 0,0-1 0,0 1 0,1-1 0,-1 0 1,0 0-1,0 0 0,1 0 0,-1 0 0,0-1 0,4 0 0,4-1 58,-1 0-1,0-1 1,0 0 0,0 0-1,0-1 1,0 0 0,-1 0-1,0-1 1,0-1-1,0 1 1,0-1 0,10-11-1,-1 0 34,0-1-1,-2 0 0,26-39 0,-36 48-62,1 0 0,-1-1 0,0 1 0,-1-1 0,0 0 0,-1 0 0,0 0 0,-1 0 0,3-20 0,-5 30-38,-1 0-1,1-1 1,0 1 0,0 0 0,-1 0-1,1-1 1,0 1 0,-1 0-1,1 0 1,0-1 0,-1 1 0,1 0-1,0 0 1,-1 0 0,1 0-1,0 0 1,-1 0 0,1 0 0,0 0-1,-1-1 1,1 1 0,-1 0-1,1 0 1,0 1 0,-1-1-1,1 0 1,0 0 0,-1 0 0,1 0-1,-1 0 1,1 0 0,0 0-1,-1 1 1,1-1 0,0 0 0,-1 0-1,1 0 1,0 1 0,0-1-1,-1 0 1,1 0 0,0 1 0,0-1-1,-1 1 1,-5 4-24,0 1-1,0-1 1,1 1-1,0 1 1,0-1-1,0 1 1,1 0-1,0 0 1,0 0-1,1 0 1,-3 9-1,0 0 42,1 0 0,1 0 0,1 0 0,-4 27 0,7-40-28,0 1 1,0-1-1,0 0 1,0 1-1,0-1 1,1 0-1,-1 1 1,1-1 0,0 0-1,0 0 1,2 4-1,11 5-1745,9-8-3337,-12-9-1507,-6-14-4569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5.156"/>
    </inkml:context>
    <inkml:brush xml:id="br0">
      <inkml:brushProperty name="width" value="0.025" units="cm"/>
      <inkml:brushProperty name="height" value="0.025" units="cm"/>
    </inkml:brush>
  </inkml:definitions>
  <inkml:trace contextRef="#ctx0" brushRef="#br0">1 0 5221,'0'0'15503,"26"61"-14607,-17-46-319,8-2-417,0 0-64,-1 0-192,3-2-1089,-2-4-1794,0-6-2658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5.563"/>
    </inkml:context>
    <inkml:brush xml:id="br0">
      <inkml:brushProperty name="width" value="0.025" units="cm"/>
      <inkml:brushProperty name="height" value="0.025" units="cm"/>
    </inkml:brush>
  </inkml:definitions>
  <inkml:trace contextRef="#ctx0" brushRef="#br0">178 55 7944,'0'0'8146,"-1"-8"-5722,1 2-2317,0 4 67,0 0 0,0 0-1,0 0 1,0 0-1,0 0 1,-1 0 0,1 0-1,-1 0 1,1 0-1,-1 0 1,0 0 0,-1-2-1,0 2-64,1 1 0,-1 0 0,0 0 0,0-1 0,0 1 0,1 1 1,-1-1-1,0 0 0,0 0 0,0 1 0,0-1 0,-1 1 0,1 0 0,0-1 0,0 1 0,0 0 0,0 0 0,-3 1 0,-2-1-103,0 1 1,1 0-1,-1 1 1,0-1-1,1 1 1,0 1-1,-1-1 1,1 1-1,0 0 1,0 1-1,-7 5 0,9-7-19,1 1 1,-1-1-1,1 1 0,0 0 0,0 0 0,0 0 0,0 0 0,0 1 0,1-1 0,0 1 0,0 0 0,0 0 0,0 0 0,0 0 0,1 0 0,0 0 0,-1 0 0,2 0 0,-2 6 0,39-8 483,-13-6-220,0-1 0,28-9 0,-37 9-255,1 0 0,-1 1 0,1 1 0,0 1 0,0 0 0,0 1 0,0 0 0,19 3 0,-34-2-6,1 0 0,-1 1 0,0-1 1,1 1-1,-1-1 0,0 1 0,0 0 0,0-1 1,1 1-1,-1 0 0,0 0 0,0 0 0,0 0 1,0 0-1,0 0 0,-1 0 0,1 0 1,1 3-1,-1-3 15,-1 0 1,1 0-1,0 0 0,0 0 1,-1 0-1,1 0 0,0 0 1,0 0-1,0 0 0,0 0 1,0 0-1,1-1 0,-1 1 1,0 0-1,0-1 0,0 1 1,1-1-1,-1 1 0,0-1 1,0 0-1,1 1 1,-1-1-1,0 0 0,2 0 1,7-1 93,0 0 1,0-1 0,-1 0 0,1 0 0,-1-1-1,14-6 1,-14 5-114,1 0 0,-1 1 0,1 0 0,0 1 1,0 0-1,16-1 0,-25 3-11,-1 0 1,1 1 0,0-1-1,0 0 1,-1 0-1,1 0 1,0 1 0,0-1-1,-1 0 1,1 1-1,0-1 1,-1 0 0,1 1-1,0-1 1,-1 1-1,1-1 1,-1 1 0,1 0-1,-1-1 1,1 1-1,-1 0 1,1-1 0,-1 1-1,0 0 1,1-1-1,-1 1 1,0 0 0,1 0-1,-1-1 1,0 1-1,0 0 1,0 0 0,0 0-1,0-1 1,0 1-1,0 1 1,-4 38-564,1-21-2831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6.449"/>
    </inkml:context>
    <inkml:brush xml:id="br0">
      <inkml:brushProperty name="width" value="0.025" units="cm"/>
      <inkml:brushProperty name="height" value="0.025" units="cm"/>
    </inkml:brush>
  </inkml:definitions>
  <inkml:trace contextRef="#ctx0" brushRef="#br0">49 1 9545,'0'0'11061,"-1"11"-11178,-18 90 148,9-62 229,3 0 0,-5 66 0,13-104-212,0 0-1,0 0 1,0 0-1,0 0 1,0 0 0,0 0-1,0 0 1,0-1-1,0 1 1,0-1 0,0 1-1,1-1 1,-1 1-1,0-1 1,0 1-1,1-1 1,-1 0 0,0 0-1,1 0 1,-1 0-1,0 0 1,0 0-1,1 0 1,-1 0 0,0 0-1,1 0 1,0-1-1,43-5 810,-38 4-837,-1 0-1,1 1 1,0 0 0,0 0-1,-1 0 1,1 1-1,11 1 1,-16 0-37,0-1 0,0 1 0,0 0 0,0 0 0,0 0 1,0 0-1,0 1 0,0-1 0,0 0 0,-1 1 0,1-1 0,-1 1 0,1 0 0,-1 0 0,1-1 0,-1 1 0,0 0 0,0 0 0,0 0 1,0 0-1,0 0 0,0 0 0,-1 1 0,1-1 0,0 4 0,1 42-91,-3-28 88,1-21 161,0-8 655,0 0 1,1-1-1,0 1 0,4-16 1,-4 22-811,0 0 0,0 0 0,0-1 0,1 1 1,0 0-1,0 0 0,0 1 0,0-1 0,0 0 0,0 1 0,1-1 1,-1 1-1,1 0 0,-1 0 0,1 0 0,0 0 0,0 0 0,3-1 0,5 0-301,0 0-1,0 0 1,-1 2-1,1-1 1,0 1-1,0 1 0,1 0 1,-1 1-1,15 2 1,24 0-7276,-39-3 2482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6.842"/>
    </inkml:context>
    <inkml:brush xml:id="br0">
      <inkml:brushProperty name="width" value="0.025" units="cm"/>
      <inkml:brushProperty name="height" value="0.025" units="cm"/>
    </inkml:brush>
  </inkml:definitions>
  <inkml:trace contextRef="#ctx0" brushRef="#br0">0 0 12684,'0'0'7207,"77"13"-7111,-43-4-160,7 1-1506,-2 3-2305,8 0-3396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189"/>
    </inkml:context>
    <inkml:brush xml:id="br0">
      <inkml:brushProperty name="width" value="0.025" units="cm"/>
      <inkml:brushProperty name="height" value="0.025" units="cm"/>
    </inkml:brush>
  </inkml:definitions>
  <inkml:trace contextRef="#ctx0" brushRef="#br0">104 0 13196,'0'0'4645,"-10"2"-3166,3-1-1362,0 1 0,0 0 1,0 0-1,0 0 0,1 1 1,-11 5-1,14-6-106,1 0 0,-1-1 0,1 1 0,0 0 0,0 0 0,-1 1 0,1-1 0,0 0 0,1 1 0,-1-1-1,0 1 1,1-1 0,0 1 0,-1 0 0,1 0 0,0 0 0,0 0 0,1 0 0,-1 0 0,0 0 0,1 0 0,0 4 0,1-6 71,-1-1 0,1 1 0,0 0 1,0 0-1,0-1 0,0 1 0,0 0 1,0-1-1,0 1 0,0-1 0,0 1 0,0-1 1,0 0-1,0 1 0,0-1 0,0 0 1,0 0-1,0 0 0,1 0 0,-1 0 1,0 0-1,0 0 0,0 0 0,2 0 1,31-3 1864,-22-1-1786,-1-1 0,1-1-1,-1 0 1,0 0-1,-1-1 1,0-1 0,0 1-1,14-15 1,-13 12-69,-21 65-2900,10-53 2704,-1 1-1,0-1 1,0 1 0,1-1 0,-1 1-1,1 0 1,0-1 0,0 1-1,0 0 1,0 0 0,0-1 0,1 1-1,-1 0 1,1-1 0,0 1-1,-1-1 1,1 1 0,1-1 0,-1 1-1,2 3 1,-1-5-222,0 1 0,0-1-1,0 0 1,1 0 0,-1 0 0,0 0-1,0 0 1,1 0 0,-1 0 0,0-1-1,1 1 1,-1-1 0,0 0 0,1 0-1,-1 0 1,1 0 0,-1 0 0,0 0 0,1-1-1,-1 1 1,1-1 0,-1 0 0,0 1-1,3-3 1,21-10-6272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536"/>
    </inkml:context>
    <inkml:brush xml:id="br0">
      <inkml:brushProperty name="width" value="0.025" units="cm"/>
      <inkml:brushProperty name="height" value="0.025" units="cm"/>
    </inkml:brush>
  </inkml:definitions>
  <inkml:trace contextRef="#ctx0" brushRef="#br0">77 1 11883,'0'0'1570,"-7"12"613,-3 5-1519,0 1 1,1 0-1,1 1 0,1 0 1,0 1-1,2-1 0,0 1 1,-4 38-1,9-56-646,0 0 0,0 1-1,0-1 1,0 0 0,1 1 0,-1-1-1,0 0 1,1 1 0,0-1 0,-1 0-1,1 0 1,0 0 0,0 1 0,0-1-1,1 0 1,-1 0 0,0-1 0,1 1-1,2 2 1,-2-3-127,-1 0-1,1-1 0,0 1 1,0-1-1,-1 1 0,1-1 1,0 0-1,0 0 0,0 0 1,0 0-1,-1 0 1,1 0-1,0-1 0,0 1 1,0-1-1,-1 1 0,1-1 1,0 1-1,-1-1 0,1 0 1,0 0-1,-1 0 1,1 0-1,-1 0 0,1 0 1,1-3-1,8-6-2215,1-2-2138,-14 21-2666,-3-3 7632,2 1 0,-1 1 0,1-1 0,0 0 1,0 1-1,1-1 0,-1 1 0,2 0 0,-1 0 0,1 0 0,1 13 1,0-20-426,0 0 0,0 0 0,1 0 1,-1 0-1,0 0 0,1 0 1,-1 0-1,1 0 0,0 0 1,-1-1-1,1 1 0,-1 0 1,1 0-1,0-1 0,0 1 0,0 0 1,-1-1-1,1 1 0,0 0 1,0-1-1,0 0 0,0 1 1,0-1-1,2 1 0,31 0 2076,-24-2-1544,0-1-1,0 0 1,-1-1-1,16-7 0,-7 1-421,-2-2 0,1 0 1,-1 0-1,-1-2 0,0 0 0,-1 0 0,21-26 0,-27 29-437,-1 0-1,0 0 1,-1-1 0,0 0-1,0 0 1,-1 0 0,0-1-1,-1 0 1,-1 0 0,0 0-1,0 0 1,-1 0 0,0-14-1,-2 26 238,0-1-1,0 1 0,0 0 0,0 0 1,1 0-1,-1 0 0,0-1 0,0 1 0,0 0 1,0 0-1,0 0 0,0-1 0,0 1 1,0 0-1,-1 0 0,1 0 0,0 0 0,0-1 1,0 1-1,0 0 0,0 0 0,0 0 1,0 0-1,0-1 0,0 1 0,0 0 0,-1 0 1,1 0-1,0 0 0,0 0 0,0-1 1,0 1-1,0 0 0,-1 0 0,1 0 0,0 0 1,0 0-1,0 0 0,0 0 0,-1 0 1,1 0-1,0 0 0,0 0 0,0 0 0,-1 0 1,1 0-1,0 0 0,0 0 0,0 0 1,-1 0-1,1 0 0,-12 9-107,-7 14 392,12-9 79,0-1 1,1 1-1,0 0 1,2 1-1,-1-1 1,2 1-1,0 0 0,1 0 1,0 0-1,1 0 1,1 22-1,1-34-344,-1-1 0,0 1-1,1-1 1,0 0 0,-1 1 0,1-1-1,0 1 1,0-1 0,1 0 0,-1 0-1,0 0 1,1 0 0,-1 0 0,1 0-1,0 0 1,0 0 0,3 3 0,7 6-791,-11-9 393,-10-1-9724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7.884"/>
    </inkml:context>
    <inkml:brush xml:id="br0">
      <inkml:brushProperty name="width" value="0.025" units="cm"/>
      <inkml:brushProperty name="height" value="0.025" units="cm"/>
    </inkml:brush>
  </inkml:definitions>
  <inkml:trace contextRef="#ctx0" brushRef="#br0">0 44 4484,'0'0'15599,"68"-44"-15503,-24 51-64,7-3-897,-1-4-3843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18.814"/>
    </inkml:context>
    <inkml:brush xml:id="br0">
      <inkml:brushProperty name="width" value="0.025" units="cm"/>
      <inkml:brushProperty name="height" value="0.025" units="cm"/>
    </inkml:brush>
  </inkml:definitions>
  <inkml:trace contextRef="#ctx0" brushRef="#br0">48 0 9929,'0'0'11206,"0"12"-11249,-3 24 120,-1 0 0,-11 42 1,6-38 578,2 1-1,-2 57 1,9-97-633,0-1-1,0 0 1,0 1-1,0-1 1,0 0-1,0 1 1,0-1-1,0 0 1,0 1-1,0-1 1,1 0-1,-1 1 1,0-1-1,0 0 1,0 1-1,0-1 1,1 0-1,-1 0 1,0 1-1,0-1 1,1 0-1,-1 0 1,0 1-1,0-1 1,1 0-1,-1 0 1,0 0-1,1 1 1,-1-1-1,0 0 1,1 0-1,-1 0 1,0 0-1,1 0 1,-1 0-1,0 0 1,1 0-1,0 0 1,19-4 1191,15-15 437,-1-7-1126,-2-2 1,0-2 0,-2-1 0,50-66-1,-28 32-794,-43 57-475,-3 8-5429,-8 9-257,-3 1 5230,-4 7-2916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0.535"/>
    </inkml:context>
    <inkml:brush xml:id="br0">
      <inkml:brushProperty name="width" value="0.025" units="cm"/>
      <inkml:brushProperty name="height" value="0.025" units="cm"/>
    </inkml:brush>
  </inkml:definitions>
  <inkml:trace contextRef="#ctx0" brushRef="#br0">0 108 10698,'0'0'11835,"2"8"-11429,8 24 42,-9-31-386,-1 0-1,1-1 1,-1 1-1,1 0 0,0 0 1,-1-1-1,1 1 0,0-1 1,-1 1-1,1-1 0,0 1 1,0-1-1,0 1 0,-1-1 1,1 0-1,0 1 0,0-1 1,0 0-1,0 0 1,0 1-1,0-1 0,0 0 1,0 0-1,-1 0 0,1 0 1,0 0-1,0-1 0,0 1 1,0 0-1,1-1 0,24-7 824,-2-3-898,-1-1-1,0-1 1,0-1 0,-1-1-1,-1-1 1,-1-1 0,32-33-1,-79 130-888,25-75 914,0-1 0,1 1-1,0 0 1,0-1 0,0 1-1,0 0 1,1 0 0,0 0 0,0 0-1,0 0 1,0 0 0,1-1 0,1 8-1,0-10-2,-1 0 0,1 0 0,-1 0-1,1 0 1,0 0 0,-1 0 0,1-1-1,0 1 1,0-1 0,0 1 0,1-1-1,-1 0 1,0 1 0,0-1 0,1-1-1,-1 1 1,1 0 0,-1 0 0,1-1-1,-1 1 1,1-1 0,-1 0 0,1 0-1,-1 0 1,1 0 0,2-1 0,0 1 31,-1-1 0,1 0 0,-1 1 0,1-2 0,-1 1 0,0 0 0,0-1 0,0 0 0,0 0 0,0 0 0,0-1 0,0 1 0,0-1 0,-1 0 0,0 0 0,1 0 0,4-7 0,-1 2-62,-1-1 1,0 0 0,-1 0 0,0 0-1,0-1 1,5-14 0,-33 69-465,19-38 390,0-1 1,0 1-1,0 1 0,1-1 1,0 1-1,1-1 1,-1 1-1,1 0 1,-1 10-1,3-16 122,0 0-1,-1 0 0,1 1 1,0-1-1,0 0 1,0 0-1,1 0 0,-1 0 1,0 1-1,1-1 0,-1 0 1,1 0-1,0 0 0,0 0 1,0 0-1,0 0 0,0 0 1,0-1-1,0 1 1,1 0-1,-1-1 0,1 1 1,2 2-1,-1-3 0,-1-1 1,0 1-1,0-1 0,0 0 1,1 0-1,-1 0 0,0 0 1,0 0-1,1 0 1,-1-1-1,0 1 0,0-1 1,0 1-1,0-1 0,0 0 1,0 0-1,0 0 0,0 0 1,0 0-1,0 0 0,0-1 1,0 1-1,2-4 1,41-32-248,-26 20 219,1 1 0,25-16 0,-38 28-151,0 0-1,1 0 1,0 1 0,0 0 0,0 0-1,0 1 1,0 0 0,0 0 0,0 1 0,14 0-1,-20 1 97,0 0-1,0 0 1,0 0-1,0 0 1,0 1-1,0-1 1,0 1-1,0-1 1,0 1-1,0 0 1,0 0-1,0 0 1,-1 0-1,1 0 1,0 0-1,-1 1 1,1-1-1,-1 0 1,1 1-1,-1-1 1,0 1-1,1 0 1,-1-1-1,0 1 1,0 0-1,0 0 1,0-1-1,-1 1 1,1 0-1,0 0 1,-1 0-1,1 0 1,-1 0-1,0 0 1,0 0-1,0 0 1,0 0-1,0 0 1,0 1 0,-1 2-1,-1 12 156,-1-1 0,0 0 1,-1 0-1,-6 15 0,6-16 171,2-9 1427,5-7-520,9-18 19,13-31-581,-21 37-578,1 0-203,0-1 1,-2 1 0,1-1 0,2-27 0,24 42-1125,13 2 1243,-33-4 11,1 1 1,0 1 0,-1 0 0,1 0-1,-1 1 1,1 1 0,-1-1 0,0 2-1,0-1 1,16 9 0,-25-10-6,0 0 1,1 0-1,-1 1 1,0-1-1,0 0 1,0 0-1,0 1 1,-1-1 0,1 1-1,-1-1 1,1 1-1,-1-1 1,0 1-1,0-1 1,0 1-1,0-1 1,-1 5-1,0 4 242,1-11-98,5 0-58,-1-1-1,0 0 1,0 1 0,0-2-1,0 1 1,0 0-1,0-1 1,0 0-1,4-2 1,-6 3-28,0 0 0,-1 0 0,1 0 0,0 0 0,-1 0 1,1-1-1,-1 1 0,1 0 0,-1-1 0,0 1 0,0-1 0,0 1 0,0-1 1,0 0-1,0 0 0,0 1 0,0-1 0,0 0 0,-1 0 0,1 0 0,-1-2 0,1 2-24,0-1-1,-1 1 1,1-1-1,0 1 1,0 0-1,0-1 1,1 1-1,-1 0 0,1 0 1,-1 0-1,1 0 1,-1 0-1,1 0 1,0 0-1,0 1 1,0-1-1,0 1 0,0-1 1,4-1-1,-4 2 30,0 0 0,0 0 0,0-1 0,0 1 0,0-1 0,0 1 0,0-1 0,-1 0 0,1 0 0,0 1 0,-1-1 0,0 0 0,1-1 0,-1 1 0,0 0 0,0 0 0,0 0 0,0-1 0,0-2 0,-2 4-29,1 1 0,-1-1 0,0 0 0,1 1-1,-1-1 1,0 0 0,0 1 0,0-1 0,1 1 0,-1-1 0,0 1 0,0 0 0,0-1 0,0 1 0,0 0 0,0 0 0,0 0 0,0-1 0,0 1 0,0 0 0,0 0 0,0 0 0,0 1 0,1-1 0,-1 0 0,0 0 0,-2 1 0,-29 7-230,26-3 240,0 1-1,1 0 1,-1 0-1,1 1 0,0-1 1,1 1-1,0 0 1,0 0-1,-4 10 0,7-15 15,0 0 0,0 0 0,1 1-1,-1-1 1,0 0 0,1 1-1,-1-1 1,1 0 0,0 1 0,0-1-1,0 1 1,0-1 0,0 0 0,0 1-1,1-1 1,-1 0 0,1 1-1,0-1 1,-1 0 0,1 1 0,0-1-1,0 0 1,1 0 0,-1 0-1,0 0 1,1 0 0,-1 0 0,1-1-1,0 1 1,-1 0 0,1-1-1,0 1 1,0-1 0,0 0 0,3 2-1,6 2-20,0-1-1,0 0 0,1-1 1,0 0-1,-1-1 0,19 1 1,37-1-7122,-36-2-4430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2.818"/>
    </inkml:context>
    <inkml:brush xml:id="br0">
      <inkml:brushProperty name="width" value="0.025" units="cm"/>
      <inkml:brushProperty name="height" value="0.025" units="cm"/>
    </inkml:brush>
  </inkml:definitions>
  <inkml:trace contextRef="#ctx0" brushRef="#br0">15 122 1249,'0'-86'11540,"0"53"-6704,0 31-2458,0 13 19,-12 347-2461,11-342 59,0-9-5,0-1 0,1 0 0,0 1 0,1-1 0,-1 1 0,2 7 0,-1-14 15,-1 1 0,0 0 0,0-1 0,1 1 0,-1-1 0,1 1 0,-1-1 0,0 0 0,1 1 0,-1-1 0,1 1 0,-1-1 0,1 0 0,-1 1 0,1-1 0,-1 0 0,1 1 0,0-1 0,-1 0 0,1 0 0,-1 0 0,1 0 0,0 0 1,-1 1-1,1-1 0,-1 0 0,1 0 0,0 0 0,-1-1 0,1 1 0,-1 0 0,1 0 0,0 0 0,-1 0 0,1-1 0,-1 1 0,1 0 0,-1 0 0,1-1 0,-1 1 0,1 0 0,-1-1 0,1 1 0,-1-1 0,1 1 0,-1-1 0,1 1 0,0-2 0,23-21 528,113-185 1679,-25 34-2352,-107 172-4413,-4 11 1963,-5 14-864,-4-5-139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036"/>
    </inkml:context>
    <inkml:brush xml:id="br0">
      <inkml:brushProperty name="width" value="0.025" units="cm"/>
      <inkml:brushProperty name="height" value="0.025" units="cm"/>
    </inkml:brush>
  </inkml:definitions>
  <inkml:trace contextRef="#ctx0" brushRef="#br0">1 0 15054,'0'0'7655,"26"61"-11818,0-38 159,2-8-1954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151"/>
    </inkml:context>
    <inkml:brush xml:id="br0">
      <inkml:brushProperty name="width" value="0.025" units="cm"/>
      <inkml:brushProperty name="height" value="0.025" units="cm"/>
    </inkml:brush>
  </inkml:definitions>
  <inkml:trace contextRef="#ctx0" brushRef="#br0">1 0 2498,'0'0'13645,"15"65"-11819,-4-45-833,4 0-513,3 1-351,1-3-33,5-1-1249,4-6-1506,-1-5-832,-1-6-4165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483"/>
    </inkml:context>
    <inkml:brush xml:id="br0">
      <inkml:brushProperty name="width" value="0.025" units="cm"/>
      <inkml:brushProperty name="height" value="0.025" units="cm"/>
    </inkml:brush>
  </inkml:definitions>
  <inkml:trace contextRef="#ctx0" brushRef="#br0">176 35 12876,'0'0'4191,"-8"-6"-2777,4 3-1280,-27-18 132,29 20-267,1 1 0,-1-1 0,0 0 0,1 1 0,-1 0 0,1-1 0,-1 1 0,0 0 0,1 0 0,-1 0 0,0 0 0,1 0 0,-1 0 0,0 1 0,1-1 0,-1 0-1,1 1 1,-1 0 0,1-1 0,-1 1 0,1 0 0,-1-1 0,1 1 0,-3 2 0,-5 6-16,1 0-1,-1 0 1,2 1-1,-1 0 1,1 0 0,1 1-1,0 0 1,0 0-1,1 0 1,1 1-1,0-1 1,0 1-1,2 0 1,-4 19 0,6-30 43,1 0 0,-1 0 1,0 0-1,0 0 0,0 0 1,1 0-1,-1 0 0,0 0 0,1 0 1,-1 0-1,1 0 0,-1 0 1,1 0-1,-1 0 0,1-1 1,0 1-1,-1 0 0,1 0 1,0-1-1,0 1 0,0 0 1,0-1-1,-1 1 0,1-1 1,0 1-1,0-1 0,0 1 1,0-1-1,0 0 0,0 0 0,0 1 1,0-1-1,0 0 0,1 0 1,-1 0-1,0 0 0,0 0 1,0 0-1,0 0 0,0 0 1,0-1-1,0 1 0,0 0 1,0-1-1,1 0 0,6-1 285,0 0 0,0-1 0,0 0 0,11-7 0,24-18 501,-35 21-744,0 1 1,0 0-1,0 1 1,1 0-1,0 0 1,0 1-1,0 0 1,1 1-1,-1 0 1,1 0-1,12-1 0,-20 4-81,-1 0 0,0 0 0,0 0 0,0 0 0,0 0 1,1 0-1,-1 1 0,0-1 0,0 0 0,0 1 0,0-1 0,0 1 0,0 0 0,0-1 0,0 1 0,0 0 0,0-1 0,0 1 0,-1 0 0,1 0 0,0 0 0,0 0 0,-1 0 0,1 0 0,-1 0 0,2 1 0,5 33-650,-1-8 107,-6-26 559,1 0 1,0 0 0,-1-1-1,1 1 1,0-1-1,0 1 1,-1 0-1,1-1 1,0 1 0,0-1-1,0 0 1,0 1-1,0-1 1,0 0-1,0 1 1,0-1-1,0 0 1,-1 0 0,1 0-1,0 0 1,0 0-1,0 0 1,0 0-1,0 0 1,0 0 0,0 0-1,0-1 1,0 1-1,0 0 1,0-1-1,0 1 1,0-1-1,1 0 1,33-17 691,-33 17-630,4-3-61,-1 0 1,1 1 0,-1-1-1,1 1 1,0 1 0,0-1-1,0 1 1,1 0 0,-1 1-1,0-1 1,1 1 0,-1 1 0,1-1-1,-1 1 1,8 0 0,-12 1-72,-1 0 1,0 0-1,0 0 1,0 0-1,0 0 1,0 0-1,0 0 1,0 0-1,0 1 1,0-1-1,0 0 1,0 0-1,-1 1 1,1-1-1,-1 1 1,1-1 0,-1 0-1,1 1 1,-1-1-1,0 1 1,0-1-1,0 1 1,0 2-1,0 45-677,-1-34 313,2-15 272,-1 1 0,1-1 0,-1 0 0,0 1-1,1-1 1,-1 0 0,1 0 0,-1 1 0,0-1 0,1 0 0,-1 0 0,1 0 0,-1 0 0,1 1 0,-1-1 0,1 0-1,-1 0 1,1 0 0,-1 0 0,1 0 0,-1 0 0,1 0 0,-1 0 0,1-1 0,-1 1 0,1 0 0,-1 0 0,1 0-1,0-1 1,5-4-4426</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3.874"/>
    </inkml:context>
    <inkml:brush xml:id="br0">
      <inkml:brushProperty name="width" value="0.025" units="cm"/>
      <inkml:brushProperty name="height" value="0.025" units="cm"/>
    </inkml:brush>
  </inkml:definitions>
  <inkml:trace contextRef="#ctx0" brushRef="#br0">36 0 15150,'0'0'7805,"-4"10"-8045,-2 5 172,1-3-78,1-1-1,-1 1 1,2 0 0,0 0 0,-3 20 0,37-36-206,15-16 377,-39 16-144,1 0-1,-1 0 1,0 1 0,1 0 0,0 1 0,-1 0 0,1 0 0,0 0 0,0 1 0,0 0 0,14 1 0,-21 0 43,0 1 0,0 0-1,0-1 1,1 1 0,-1 0 0,0-1 0,0 1 0,0 0 0,0 0 0,0 0 0,-1 0 0,1 0 0,0 0 0,0 0 0,-1 0 0,1 0 0,0 1 0,-1-1 0,1 0 0,-1 0 0,0 1-1,1-1 1,-1 0 0,0 0 0,0 1 0,0-1 0,0 0 0,0 2 0,0 49-622,0-38 617,0-13 252,8-1-3619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4.619"/>
    </inkml:context>
    <inkml:brush xml:id="br0">
      <inkml:brushProperty name="width" value="0.025" units="cm"/>
      <inkml:brushProperty name="height" value="0.025" units="cm"/>
    </inkml:brush>
  </inkml:definitions>
  <inkml:trace contextRef="#ctx0" brushRef="#br0">1 88 5029,'0'0'10207,"2"9"-8782,-1-4-1155,-1-3-212,1 0 0,-1 0 0,0 0 0,0-1 0,1 1 0,-1 0 0,1 0 0,0 0 0,-1 0 0,1-1 1,0 1-1,0 0 0,0-1 0,0 1 0,1-1 0,-1 1 0,0-1 0,0 1 0,1-1 0,-1 0 0,1 0 0,0 0 0,-1 0 1,1 0-1,0 0 0,-1 0 0,1 0 0,3 0 0,7-1 214,0 0-1,0-1 1,0-1 0,0 1 0,0-2 0,0 0-1,-1-1 1,1 0 0,-1 0 0,0-1-1,0-1 1,-1 0 0,0 0 0,0-1 0,0 0-1,-1-1 1,0 0 0,0 0 0,-1-1-1,0 0 1,11-17 0,-19 25-294,1 1 1,-1-1-1,1 1 0,-1-1 1,1 1-1,-1-1 1,0 1-1,1-1 0,-1 1 1,0-1-1,1 1 0,-1-1 1,0 0-1,0 1 1,0-1-1,0 0 0,0 1 1,1-1-1,-1 1 0,0-1 1,0 0-1,-1 1 1,1-1-1,0 0 0,0 1 1,0-1-1,-1-1 1,-15 5-1115,-22 19-892,33-16 2007,-1-1 1,1 1-1,0 0 0,0 0 0,1 0 1,0 0-1,0 1 0,0 0 1,1 0-1,0 0 0,0 0 0,1 1 1,-1-1-1,2 0 0,-1 1 0,0 13 1,3-20 43,-1-1 1,1 1-1,-1 0 1,1-1 0,-1 1-1,1-1 1,-1 1-1,1-1 1,-1 1 0,1-1-1,0 0 1,-1 1-1,1-1 1,0 0 0,0 1-1,-1-1 1,1 0-1,0 0 1,0 0 0,-1 0-1,1 0 1,0 0-1,0 0 1,-1 0 0,1 0-1,1 0 1,25-2 330,-24 2-272,8-2 42,0 0 0,0-1 1,0-1-1,-1 0 0,20-10 1,-21 9-209,0 1 0,0 0 0,0 1-1,1-1 1,-1 2 0,1-1 0,-1 1 0,13 0 0,-21 2 22,0 0-1,-1 0 1,1 0-1,0 0 1,0 0 0,0 0-1,-1 0 1,1 1-1,0-1 1,0 0 0,0 0-1,-1 1 1,1-1-1,0 1 1,-1-1 0,1 1-1,0-1 1,-1 1-1,1-1 1,0 1 0,-1 0-1,1-1 1,-1 1-1,1 0 1,-1-1 0,0 1-1,1 0 1,-1-1-1,1 3 1,2 27-668,-1-2 645,-2-28 88,0 1 0,0 0 0,1 0 0,-1-1 0,0 1 0,0 0 0,1-1 0,-1 1 0,1-1 0,-1 1 0,0 0 0,1-1 0,-1 1 0,1-1 0,-1 1 0,1-1 0,0 1 0,-1-1 0,1 0 0,-1 1 0,1-1 0,0 0 0,-1 1 0,1-1 0,0 0 0,0 0 0,-1 0 0,2 1 0,7-2 202,0 1 0,0-1 0,-1 0 0,1-1 0,0 0 0,0-1-1,-1 0 1,0 0 0,1 0 0,-1-1 0,0-1 0,-1 1 0,9-7 0,-8 5-154,0 1 0,1 0 0,0 0 0,0 1 0,0 0 0,1 1 0,-1 0 0,1 0 0,14-1 0,-23 4-87,0 0-1,-1 0 0,1 1 1,0-1-1,-1 0 0,1 0 1,0 1-1,0-1 0,-1 1 0,1-1 1,-1 1-1,1-1 0,0 1 1,-1-1-1,1 1 0,-1-1 1,1 1-1,-1 0 0,1-1 0,-1 1 1,0 0-1,1-1 0,-1 1 1,0 0-1,0 0 0,1-1 1,-1 1-1,0 0 0,0 0 0,0-1 1,0 1-1,0 0 0,0 0 1,0-1-1,0 1 0,-1 2 1,-3 38 176,2-25-300,2-15-119,0 5 254,0-4-2933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5.277"/>
    </inkml:context>
    <inkml:brush xml:id="br0">
      <inkml:brushProperty name="width" value="0.025" units="cm"/>
      <inkml:brushProperty name="height" value="0.025" units="cm"/>
    </inkml:brush>
  </inkml:definitions>
  <inkml:trace contextRef="#ctx0" brushRef="#br0">103 72 9001,'0'0'9411,"5"-9"-6635,19-28-875,-23 36-1787,-1 1 0,1-1 0,-1 0 0,1 1 0,-1-1 0,1 0 0,-1 1 0,0-1 0,1 0 0,-1 0 0,0 1 0,1-1 0,-1 0 0,0 0 0,0 0 0,0 1 1,0-1-1,0 0 0,0 0 0,0 0 0,0 0 0,0 1 0,0-1 0,0 0 0,-1 0 0,1 0 0,0 1 0,-1-2 0,0 1-83,0 1 0,0 0 0,0-1 0,0 1 0,-1 0 0,1 0-1,0 0 1,0 0 0,0 0 0,0 0 0,0 0 0,0 0 0,-1 0 0,1 0-1,0 1 1,-2 0 0,-41 18-479,38-14 354,-1 0 0,1 0-1,1 0 1,-1 1 0,1 0 0,0 1 0,0-1 0,1 1-1,0 0 1,0 0 0,0 0 0,1 0 0,-3 12-1,6-18 78,0 0 0,0 0 0,0-1-1,0 1 1,1 0 0,-1-1-1,0 1 1,0 0 0,1-1 0,-1 1-1,1 0 1,-1-1 0,0 1-1,1 0 1,-1-1 0,1 1 0,-1-1-1,1 1 1,0-1 0,-1 0-1,1 1 1,-1-1 0,1 1 0,0-1-1,-1 0 1,1 0 0,0 1-1,0-1 1,-1 0 0,1 0 0,0 0-1,-1 0 1,1 0 0,0 0-1,0 0 1,-1 0 0,1 0 0,0 0-1,0 0 1,-1 0 0,2-1-1,37-4 56,-21-3-21,0 0 1,-1-2 0,0 0-1,0 0 1,-1-2 0,29-26-1,-14 12-28,-28 31-1716,-4 12 1147,-7 18 511,5-25 69,1 1-1,-1-1 0,2 1 0,-1-1 1,1 1-1,2 20 0,-1-30 3,1 0 0,0 0 1,-1 1-1,1-1 0,0 0 0,0 0 1,0 0-1,0-1 0,0 1 0,0 0 1,0 0-1,0 0 0,0-1 0,1 1 0,-1-1 1,0 1-1,0-1 0,1 1 0,-1-1 1,0 0-1,1 1 0,-1-1 0,0 0 1,1 0-1,-1 0 0,0 0 0,1 0 1,1-1-1,43-4 104,-38 2-274,-1 1 1,1-2 0,-1 1-1,1-1 1,7-5-1,33-29-4913,-13 7-855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5.639"/>
    </inkml:context>
    <inkml:brush xml:id="br0">
      <inkml:brushProperty name="width" value="0.025" units="cm"/>
      <inkml:brushProperty name="height" value="0.025" units="cm"/>
    </inkml:brush>
  </inkml:definitions>
  <inkml:trace contextRef="#ctx0" brushRef="#br0">67 10 8072,'-6'11'3171,"1"-3"-2656,-36 74 4840,38-76-5115,1 0 1,-1 0 0,2 1 0,-1-1-1,1 0 1,0 1 0,0 0 0,0-1 0,1 1-1,0-1 1,1 1 0,-1 0 0,3 6-1,-3-12-224,1 1-1,1-1 1,-1 1-1,0-1 1,0 0-1,0 0 1,1 1-1,-1-1 1,1 0-1,-1 0 0,1 0 1,-1 0-1,1-1 1,-1 1-1,1 0 1,0-1-1,-1 1 1,1-1-1,0 1 1,0-1-1,-1 0 0,1 0 1,0 0-1,0 0 1,0 0-1,-1 0 1,1-1-1,0 1 1,0 0-1,-1-1 1,3 0-1,3-1 17,1 1 1,-1-1-1,0-1 0,0 0 0,0 0 1,7-4-1,4-5-41,-1-1 1,0-1-1,-1 0 0,-1-2 0,0 1 1,-1-2-1,-1 0 0,0 0 0,-1-1 1,15-32-1,-38 75-651,-2 2 1061,1 1 0,1 1 0,2 0 0,-10 53 0,19-80-371,0 0 0,-1 0-1,1 0 1,1 0-1,-1 0 1,0 0 0,0 0-1,1 0 1,-1 0 0,1 0-1,0 0 1,0 0-1,-1 0 1,1 0 0,0-1-1,1 1 1,-1 0 0,0-1-1,0 1 1,1-1 0,-1 1-1,1-1 1,-1 0-1,1 1 1,-1-1 0,1 0-1,0 0 1,0 0 0,0 0-1,-1-1 1,1 1 0,0 0-1,0-1 1,0 1-1,0-1 1,0 0 0,3 0-1,3 1-444,1 0-1,0-1 0,0 0 1,0-1-1,0 0 0,0 0 1,12-4-1,17-12-6225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6.539"/>
    </inkml:context>
    <inkml:brush xml:id="br0">
      <inkml:brushProperty name="width" value="0.025" units="cm"/>
      <inkml:brushProperty name="height" value="0.025" units="cm"/>
    </inkml:brush>
  </inkml:definitions>
  <inkml:trace contextRef="#ctx0" brushRef="#br0">0 103 9993,'0'0'13133,"13"-1"-12172,1 0-843,0 0 0,-1-1 0,1-1 0,-1 0 0,1-1 0,-1-1 0,0 0 0,-1 0 0,16-10 0,-19 10-96,-1-1 0,0 0 0,0 0 0,-1-1 0,0 0 0,12-14 0,-49 52-2899,25-24 2849,0-1 0,1 2 0,0-1 0,0 0 0,0 1 0,1 0 0,0 0 0,-3 10 0,6-15 24,-1-1 0,1 1 1,0-1-1,0 1 1,0 0-1,0-1 0,0 1 1,0-1-1,1 1 0,-1-1 1,1 1-1,0-1 1,0 0-1,0 1 0,0-1 1,0 0-1,0 1 0,1-1 1,-1 0-1,1 0 1,-1 0-1,1 0 0,0 0 1,0-1-1,0 1 0,0-1 1,0 1-1,0-1 1,0 1-1,0-1 0,4 1 1,2 2-257,1-1-1,0 0 1,1 0 0,-1-1 0,0 0 0,16 0 0,30-1-4427,7-1-3390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7.392"/>
    </inkml:context>
    <inkml:brush xml:id="br0">
      <inkml:brushProperty name="width" value="0.025" units="cm"/>
      <inkml:brushProperty name="height" value="0.025" units="cm"/>
    </inkml:brush>
  </inkml:definitions>
  <inkml:trace contextRef="#ctx0" brushRef="#br0">55 97 4388,'1'-8'3529,"1"-10"-1730,4-29 3115,-3 23 3443,-3 30-8394,0 41 41,-1 1 0,-2-1 0,-11 52 0,-35 140 231,89-309 202,5-23-398,-18 33-66,60-94-1,-84 150-20,0-1-1,0 1 0,1 0 1,0 0-1,0 0 0,0 0 1,0 1-1,0 0 0,1 0 1,0 0-1,-1 0 0,1 1 1,0-1-1,0 1 0,0 0 0,11-2 1,-12 4-49,-1 0 0,1 0-1,0 0 1,-1 1 0,1-1 0,-1 1 0,1-1 0,0 1 0,-1 0 0,0 1 0,1-1-1,-1 1 1,0-1 0,0 1 0,1 0 0,-1 0 0,-1 0 0,1 1 0,0-1 0,-1 1-1,1 0 1,-1-1 0,0 1 0,1 0 0,1 5 0,-1-4 69,-1-1 0,0 0 0,0 1 0,-1-1 0,1 1 0,-1-1 0,0 1 0,0 0 1,0-1-1,0 1 0,-1 0 0,1 0 0,-1 0 0,0 0 0,0-1 0,0 1 0,-1 0 0,1 0 0,-1 0 0,0-1 0,0 1 1,-1 0-1,1-1 0,-1 1 0,1-1 0,-5 6 0,2-4 151,0-1 0,0 0-1,0 0 1,-1 0 0,0-1 0,0 1 0,0-1 0,0 0 0,0-1-1,0 1 1,-1-1 0,0 0 0,1 0 0,-1-1 0,0 1 0,0-2-1,-6 2 1,7-2-182,0 0 0,0 1-1,0-2 1,1 1 0,-1 0-1,0-1 1,0 0 0,1 0 0,-1-1-1,0 1 1,1-1 0,0 0-1,-1 0 1,1 0 0,-6-5 0,7 5-401,1-1 1,-1 0 0,0 0 0,1 0 0,-1 0 0,1 0-1,0-1 1,0 1 0,0-1 0,1 1 0,-1-1-1,1 0 1,0 1 0,0-1 0,0 0 0,0 0 0,1 0-1,-1 0 1,1-5 0,0 7-169,0 2 548,0 0 0,0-1 0,0 1 0,0 0 0,0 0 0,0 0 0,0 0 0,0-1 1,0 1-1,0 0 0,0 0 0,0 0 0,0 0 0,0-1 0,0 1 0,0 0 0,0 0 0,0 0 1,0 0-1,0 0 0,0-1 0,0 1 0,0 0 0,0 0 0,0 0 0,0 0 0,1 0 0,-1-1 1,0 1-1,0 0 0,0 0 0,0 0 0,0 0 0,0 0 0,1 0 0,-1 0 0,0 0 1,0 0-1,0 0 0,0 0 0,1-1 0,-1 1 0,0 0 0,0 0 0,0 0 0,0 0 0,1 0 1,-1 0-1,0 0 0,0 0 0,13 0-3161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067"/>
    </inkml:context>
    <inkml:brush xml:id="br0">
      <inkml:brushProperty name="width" value="0.025" units="cm"/>
      <inkml:brushProperty name="height" value="0.025" units="cm"/>
    </inkml:brush>
  </inkml:definitions>
  <inkml:trace contextRef="#ctx0" brushRef="#br0">170 142 7303,'0'0'6774,"3"-8"-3608,9-30-705,-11 36-2365,-1 1 0,1-1-1,-1 1 1,0-1 0,0 0 0,1 1 0,-1-1-1,-1 0 1,1 1 0,0-1 0,0 1 0,0-1-1,-1 0 1,1 1 0,-1-1 0,0 1 0,1-1-1,-1 1 1,0-1 0,0 1 0,0 0 0,0-1-1,0 1 1,0 0 0,0 0 0,0 0 0,0-1-1,-1 1 1,1 1 0,0-1 0,-1 0 0,1 0-1,-1 0 1,1 1 0,-1-1 0,1 1 0,-1-1-1,1 1 1,-1 0 0,0-1 0,-2 1 0,-1-1-141,0 1-1,1-1 1,-1 1 0,0 0 0,0 0 0,0 1 0,0-1 0,1 1 0,-1 0 0,0 0 0,1 1 0,-7 2 0,4 1-21,1 0-1,-1 1 1,1 0-1,0 0 1,0 1 0,1-1-1,-1 1 1,2 0-1,-1 1 1,1-1 0,0 1-1,0 0 1,1 0-1,0 0 1,-2 14 0,5-21 71,0-1 0,1 1 0,0 0-1,-1 0 1,1 0 0,-1 0 0,1-1 0,0 1 0,0 0 0,-1 0 0,1-1 0,0 1 0,0-1 0,0 1 0,0-1 0,0 1 0,0-1 0,0 0 0,0 1 0,0-1 0,0 0 0,0 0 0,0 1 0,0-1 0,0 0 0,0 0 0,0 0 0,0 0 0,0-1 0,0 1 0,2-1 0,39-1 380,42-11-63,-57 7-563,-1 2 1,1 1-1,34 0 0,-61 3 276,1 0-1,0 0 1,-1 0-1,1 0 1,0 0-1,-1 0 1,1 0-1,0 1 1,-1-1-1,1 0 1,-1 0-1,1 1 1,0-1-1,-1 0 1,1 0-1,-1 1 0,1-1 1,-1 1-1,1-1 1,-1 0-1,1 1 1,-1-1-1,1 2 1,-2-23 1358,8-58-2017,-6 81 521,-1 0 1,1 0 0,-1 0 0,1 0-1,0-1 1,0 1 0,-1 0 0,1 0-1,0-1 1,1 1 0,-1-1 0,0 1-1,0-1 1,1 1 0,-1-1-1,1 0 1,-1 0 0,1 0 0,-1 0-1,1 0 1,0 0 0,0 0 0,3 1-1,43 12 209,-33-12-122,-1-1-1,1-1 1,-1 0 0,0-1 0,1 0 0,-1-1-1,19-5 1,-25 5 98,0-1 0,-1 1 0,0-2 0,1 1 0,-1-1 0,0 0 0,-1 0 0,1-1 0,-1 0 0,0 0 0,0-1 0,0 1 0,-1-1 0,9-12-1,-6-5 820,-8 23-891,0-1-1,0 1 1,-1-1-1,1 1 1,0 0-1,0-1 1,0 1-1,-1-1 1,1 1-1,0 0 1,0-1-1,-1 1 1,1 0 0,0-1-1,-1 1 1,1 0-1,0 0 1,-1-1-1,1 1 1,0 0-1,-1 0 1,1 0-1,0-1 1,-1 1-1,1 0 1,-1 0-1,1 0 1,-1 0 0,0 0-1,-1 0-45,-1 0-1,0 0 1,1 0 0,-1 1-1,0-1 1,1 1 0,-1 0-1,1 0 1,-1 0 0,1 0-1,-1 0 1,1 1 0,-3 1-1,-5 4-43,1 2-1,-1-1 1,1 1-1,1 0 0,0 1 1,-8 11-1,13-15 94,-1-1 1,1 1-1,0 0 0,0 0 0,0 0 0,1 0 1,0 0-1,0 0 0,0 1 0,1-1 1,0 1-1,1-1 0,-1 10 0,2-14-7,0 0 0,0 0-1,0-1 1,0 1 0,0-1 0,0 1-1,1-1 1,-1 0 0,1 1-1,-1-1 1,1 0 0,-1 0-1,1 0 1,-1 0 0,1 0 0,0 0-1,0 0 1,0-1 0,-1 1-1,1-1 1,0 1 0,0-1-1,0 0 1,0 0 0,0 0 0,0 0-1,0 0 1,2 0 0,57-3-2093,-27-6-2558,0-6-2770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491"/>
    </inkml:context>
    <inkml:brush xml:id="br0">
      <inkml:brushProperty name="width" value="0.025" units="cm"/>
      <inkml:brushProperty name="height" value="0.025" units="cm"/>
    </inkml:brush>
  </inkml:definitions>
  <inkml:trace contextRef="#ctx0" brushRef="#br0">99 1 2498,'0'0'17137,"-4"9"-16887,-16 38 234,2 1 1,3 1-1,2 0 0,1 1 0,-4 54 0,16-72-445,0-32-39,0 0 0,1 0 0,-1 0 1,0 0-1,0 0 0,1 0 0,-1 0 1,0 0-1,0 0 0,1 0 1,-1 0-1,0 0 0,1 0 0,-1 0 1,0 0-1,0 0 0,1 0 0,-1 0 1,0-1-1,0 1 0,0 0 1,1 0-1,-1 0 0,0 0 0,0 0 1,0-1-1,1 1 0,-1 0 0,0 0 1,0 0-1,0-1 0,0 1 1,1 0-1,-1 0 0,0-1 0,0 1 1,0 0-1,0 0 0,0-1 0,0 1 1,0 0-1,0 0 0,0-1 1,0 1-1,0 0 0,0 0 0,0-1 1,4-7-2,-1 0 0,0-1 0,-1 1 0,3-16 1,-5 22 0,3-18 35,-2 1 0,0-1 0,-1 1 1,-3-26-1,4 48-406,1 0 0,-1 1 0,1-1 0,0 0 0,0 0 0,1 0 0,-1 0 0,0 0 0,1-1 0,0 1 0,-1-1 0,1 0 0,0 0 0,0 0 0,1 0 0,-1 0 0,6 2 0,3 1-754,0 0-1,0-1 1,1 0-1,13 2 1,15-1-2826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383"/>
    </inkml:context>
    <inkml:brush xml:id="br0">
      <inkml:brushProperty name="width" value="0.025" units="cm"/>
      <inkml:brushProperty name="height" value="0.025" units="cm"/>
    </inkml:brush>
  </inkml:definitions>
  <inkml:trace contextRef="#ctx0" brushRef="#br0">159 0 14734,'0'0'6716,"-11"4"-5232,-3 0-1007,0 1 1,1 1 0,-23 12-1,32-16-471,1 0 0,-1 1 0,1-1 0,-1 0 0,1 1-1,0 0 1,0 0 0,0 0 0,0 0 0,1 0 0,-1 1 0,1-1-1,0 1 1,0 0 0,0-1 0,0 1 0,1 0 0,-1 0-1,1 0 1,0 0 0,0 5 0,1-7-88,1-1 1,0 1-1,0-1 0,0 0 1,-1 0-1,1 1 1,0-1-1,0 0 0,1 0 1,-1 0-1,0 0 0,0 0 1,0 0-1,1 0 1,-1-1-1,0 1 0,1 0 1,-1-1-1,1 1 0,-1-1 1,1 1-1,-1-1 1,1 0-1,1 0 0,50 11-543,-38-9 275,-2 1 261,43 10-89,-53-12 175,0 0-1,-1 0 1,1 0 0,0 0 0,0 0 0,0 1-1,-1-1 1,1 1 0,-1 0 0,0 0 0,1 0-1,-1 0 1,0 0 0,3 4 0,-5-5 30,1 1 0,-1-1 0,0 0 1,0 0-1,1 0 0,-1 0 0,0 1 0,0-1 0,0 0 1,-1 0-1,1 0 0,0 1 0,0-1 0,-1 0 0,1 0 1,0 0-1,-1 0 0,1 0 0,-1 0 0,0 0 1,1 0-1,-1 0 0,0 0 0,1 0 0,-1 0 0,0 0 1,0 0-1,0-1 0,0 1 0,0 0 0,-2 0 1,-36 21 1267,35-20-1191,-7 4-114,0-1 1,0 0 0,0-1 0,-1 0 0,0-1-1,0-1 1,0 1 0,0-2 0,0 0-1,-19 0 1,30-2-323,-1 1 0,1 0-1,0-1 1,1 1 0,-1 0 0,0-1-1,0 1 1,0-1 0,0 1 0,0-1-1,0 0 1,0 1 0,1-1 0,-1 0-1,0 0 1,1 1 0,-1-1 0,0 0-1,1 0 1,-1 0 0,1 0 0,0 0-1,-1 0 1,1 0 0,-1 0 0,1 0-1,0 0 1,0 0 0,0-1 0,0 2 194,-2-21-12221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8.840"/>
    </inkml:context>
    <inkml:brush xml:id="br0">
      <inkml:brushProperty name="width" value="0.025" units="cm"/>
      <inkml:brushProperty name="height" value="0.025" units="cm"/>
    </inkml:brush>
  </inkml:definitions>
  <inkml:trace contextRef="#ctx0" brushRef="#br0">140 23 4292,'0'0'13640,"-9"-5"-13544,7 3-91,-1 1 0,0-1 1,0 1-1,0 0 0,-1 0 1,1 0-1,0 0 0,0 0 1,-1 1-1,1 0 0,-5-1 1,4 2 49,1 0 1,0 0 0,-1 0 0,1 1 0,0-1 0,0 1 0,0 0 0,0-1 0,0 1-1,0 1 1,0-1 0,1 0 0,-1 1 0,-3 5 0,2-5 148,0 1 0,1 0-1,0-1 1,-1 1 0,2 1 0,-1-1 0,0 0 0,1 1 0,0-1 0,0 1-1,0 0 1,0 0 0,1 0 0,0 0 0,-1 5 0,3-8-144,0-1 0,0 0 1,-1 0-1,1 1 0,0-1 1,0 0-1,0 0 1,0 0-1,0 0 0,0 0 1,1 0-1,-1 0 0,0-1 1,0 1-1,1 0 0,-1-1 1,0 1-1,1-1 0,-1 1 1,1-1-1,-1 0 1,1 1-1,-1-1 0,0 0 1,1 0-1,-1 0 0,1 0 1,-1 0-1,1-1 0,-1 1 1,2-1-1,3 1 116,0 0-1,0-1 1,0 0 0,0 0-1,0 0 1,0-1 0,8-3-1,-12 4-197,1-1-1,-1 1 1,1-1-1,-1 0 1,0 0-1,0-1 1,1 1 0,-2 0-1,1-1 1,0 1-1,0-1 1,-1 1-1,1-1 1,-1 0-1,0 0 1,0 1 0,0-1-1,0 0 1,0 0-1,-1 0 1,1-4-1,-1 5-438,0-1-1,-1 0 1,1 0-1,0 0 0,-1 1 1,0-1-1,0 0 1,1 1-1,-2-1 0,1 1 1,0-1-1,0 1 0,-1-1 1,1 1-1,-4-4 1,-12-12-6298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9.171"/>
    </inkml:context>
    <inkml:brush xml:id="br0">
      <inkml:brushProperty name="width" value="0.025" units="cm"/>
      <inkml:brushProperty name="height" value="0.025" units="cm"/>
    </inkml:brush>
  </inkml:definitions>
  <inkml:trace contextRef="#ctx0" brushRef="#br0">1 33 10282,'0'0'16655,"84"-32"-16847,-37 36-1537,1-4-1699,8 0-5220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29.500"/>
    </inkml:context>
    <inkml:brush xml:id="br0">
      <inkml:brushProperty name="width" value="0.025" units="cm"/>
      <inkml:brushProperty name="height" value="0.025" units="cm"/>
    </inkml:brush>
  </inkml:definitions>
  <inkml:trace contextRef="#ctx0" brushRef="#br0">1 127 10122,'0'0'11509,"8"4"-10441,2 0-814,0-1 0,0 0 0,0-1 0,0 0 0,1-1 0,-1 0-1,0 0 1,1-1 0,-1-1 0,0 1 0,1-2 0,-1 0 0,15-4 0,-11 2-181,0-2-1,-1 0 0,0 0 1,21-14-1,-31 19-92,0-1 0,0 0 0,-1 0 0,1 0 0,0 0-1,-1-1 1,0 1 0,0-1 0,0 1 0,0-1 0,0 0 0,0 0 0,-1 0-1,1 1 1,-1-2 0,0 1 0,1 0 0,-2 0 0,1 0 0,0-1-1,-1 1 1,1 0 0,-1 0 0,0-1 0,0 1 0,-1-6 0,0 8-53,1 0 0,-1 0 0,0 0 0,0 0 0,1 0 0,-1 0 0,0 1 0,0-1 0,0 0 0,0 0 0,0 1 0,0-1 0,0 0 0,0 1 1,-1-1-1,1 1 0,0 0 0,0-1 0,0 1 0,-1 0 0,1 0 0,0-1 0,0 1 0,0 0 0,-1 0 0,1 0 0,0 1 0,0-1 0,-1 0 0,-1 1 0,-38 11-2155,32-5 2110,0 0 0,0 0-1,1 0 1,0 1 0,0 1-1,1-1 1,0 1 0,-6 11-1,9-15 153,1 1 0,0-1 0,0 1 0,0 0 0,1 0 0,-1 0-1,2 0 1,-1 0 0,1 1 0,-1-1 0,2 0 0,-1 1-1,1-1 1,0 1 0,1 10 0,0-15-27,0 0 1,0-1-1,0 1 1,1 0-1,-1-1 1,0 1-1,1 0 1,-1-1 0,1 0-1,-1 1 1,1-1-1,0 0 1,-1 0-1,1 0 1,0 0-1,0 0 1,0 0-1,0 0 1,0-1-1,0 1 1,0-1-1,0 1 1,0-1-1,4 0 1,56 2-534,-55-2 261,5-1-898,-1 0 1,1 0 0,-1-2 0,1 1-1,-1-1 1,11-5 0,22-13-8693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225"/>
    </inkml:context>
    <inkml:brush xml:id="br0">
      <inkml:brushProperty name="width" value="0.025" units="cm"/>
      <inkml:brushProperty name="height" value="0.025" units="cm"/>
    </inkml:brush>
  </inkml:definitions>
  <inkml:trace contextRef="#ctx0" brushRef="#br0">157 0 10474,'0'0'1772,"-8"7"-539,-2 3-815,1 1-1,0 1 1,0 0-1,1 0 0,1 0 1,0 1-1,1 0 0,0 1 1,1-1-1,-7 29 0,2 8 866,-7 87-1,14-93-994,-2 0-1,-20 81 1,49-227-604,-18 71 42,1 0 0,1 1-1,1 0 1,16-33 0,-23 60 285,0 1 1,0-1-1,0 1 1,0 0-1,0 0 1,0 0-1,1 0 1,-1 0-1,1 0 1,-1 0-1,1 1 1,0 0-1,-1-1 1,6 0-1,47-12-19,-26 8-7,-2-2-112,-1-1 0,1 0 0,31-18 0,-52 24 127,1-1 0,0 1 0,-1-2 0,0 1 0,0-1 0,0 0 0,-1 0 0,1 0 1,-1-1-1,-1 0 0,1 0 0,-1 0 0,0 0 0,0-1 0,-1 0 0,0 0 0,4-11 0,-6 17 16,-1 0-1,0-1 1,1 1-1,-1 0 1,0 0-1,0-1 1,0 1-1,0 0 0,0 0 1,0-1-1,0 1 1,0 0-1,-1 0 1,1-1-1,0 1 1,-1 0-1,0-2 1,0 3-24,1-1-1,0 1 1,-1 0 0,1 0 0,-1-1-1,1 1 1,-1 0 0,1 0-1,-1 0 1,1 0 0,-1-1 0,0 1-1,1 0 1,-1 0 0,1 0 0,-1 0-1,1 0 1,-1 0 0,1 1-1,-1-1 1,1 0 0,-1 0 0,1 0-1,-1 0 1,1 1 0,-2-1 0,-2 3-27,0-1 1,0 1 0,1-1-1,-1 1 1,0 0 0,1 1-1,-6 5 1,-7 15 439,0 0-1,2 0 1,0 2 0,-14 38-1,21-46-201,1 0 0,1 1 0,1-1 0,0 1 0,2 0 0,0 0-1,1 30 1,1-48-194,1 0 0,-1 0-1,1 0 1,-1 0 0,1 0-1,0 0 1,-1 0 0,1 0-1,0 0 1,0 0 0,0-1-1,0 1 1,-1 0 0,1 0-1,0-1 1,0 1 0,0-1-1,1 1 1,-1-1 0,0 1-1,0-1 1,0 0 0,0 0-1,0 1 1,0-1 0,1 0-1,-1 0 1,0 0 0,0 0-1,0 0 1,0 0-1,0-1 1,3 0 0,1 1 31,0-1 0,1 1 1,-1-2-1,0 1 0,0 0 1,9-5-1,4-5 13,-1-2 1,-1 0-1,0-1 0,-1 0 1,0-1-1,-1-1 1,-1 0-1,-1-1 0,0-1 1,11-21-1,-16 23-582,-14 28 139,-12 29 161,15-31 220,2-1-1,-1 1 1,1-1-1,0 1 1,1 0-1,0 0 1,1 0-1,1 14 1,-1-23 34,1 1 0,0-1 0,0 0 0,0 1 0,0-1 0,0 1 1,0-1-1,0 0 0,1 0 0,-1 0 0,0 0 0,1 0 0,-1 0 0,1 0 0,-1 0 0,1-1 1,-1 1-1,1 0 0,-1-1 0,1 1 0,0-1 0,-1 0 0,1 0 0,0 1 0,-1-1 0,1 0 1,0 0-1,-1-1 0,3 1 0,53-6 786,-45 2-777,-1 0-1,1-1 1,-1 0 0,14-9-1,8-12-1965,-32 24 1397,1 1 1,-1-1-1,1 0 0,-1 0 0,0 0 0,1 0 0,-1 0 0,0 0 0,-1 0 0,1-1 0,0 1 0,0-4 0,-1-3-4968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572"/>
    </inkml:context>
    <inkml:brush xml:id="br0">
      <inkml:brushProperty name="width" value="0.025" units="cm"/>
      <inkml:brushProperty name="height" value="0.025" units="cm"/>
    </inkml:brush>
  </inkml:definitions>
  <inkml:trace contextRef="#ctx0" brushRef="#br0">1 1 14670,'0'0'8328,"1"62"-18162,-1-47 4774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0.917"/>
    </inkml:context>
    <inkml:brush xml:id="br0">
      <inkml:brushProperty name="width" value="0.025" units="cm"/>
      <inkml:brushProperty name="height" value="0.025" units="cm"/>
    </inkml:brush>
  </inkml:definitions>
  <inkml:trace contextRef="#ctx0" brushRef="#br0">124 1 10666,'7'3'2087,"1"0"-1513,-1 1-1,1 0 0,-1 0 1,0 1-1,-1-1 1,10 10-1,-14-12-502,0 0 0,0 1 0,0-1 0,0 1 0,-1-1 0,1 1-1,-1 0 1,1 0 0,-1 0 0,0 0 0,0 0 0,0 0 0,-1 0 0,1 0 0,-1 0 0,0 0 0,0 0 0,0 0 0,0 0 0,0 0 0,0 0-1,-1 0 1,0 0 0,-1 4 0,-3 2 86,0 1 0,-1-1-1,0-1 1,0 1 0,-1-1-1,0 0 1,-1 0 0,1-1-1,-11 7 1,-19 20 219,32-29-318,1 1 0,-1-1-1,1 1 1,0 0-1,1 0 1,-6 11 0,8-16-24,1 0 1,0 0 0,-1 0-1,1 0 1,0 0 0,0 0-1,0 0 1,0 0-1,0 1 1,0-1 0,0 0-1,0 0 1,0 0 0,1 0-1,-1 0 1,0 0 0,1 0-1,-1 0 1,1 2 0,1-2 53,-1 0 1,0 0 0,1 0 0,-1 0-1,0 0 1,1 0 0,-1 0 0,1-1-1,-1 1 1,1 0 0,0-1 0,-1 1-1,1-1 1,0 0 0,-1 1 0,4-1 0,8 2 188,0-1 1,0-1 0,0 0 0,19-3-1,-29 3-474,1-1-1,0 0 0,-1 0 0,1-1 0,-1 1 1,1-1-1,-1 1 0,6-5 0,-7 5-206,0-1 1,-1 1-1,1-1 0,-1 0 0,0 1 1,1-1-1,-1 0 0,0 0 1,0 0-1,0 0 0,0 0 0,0 0 1,-1 0-1,1 0 0,0 0 0,-1-4 1,1-16-8737</inkml:trace>
  <inkml:trace contextRef="#ctx0" brushRef="#br0" timeOffset="1">1 155 12716,'0'0'7047,"76"7"-5382,-40-5-832,1 0-641,-1 1-192,-3-2-1249,-1-1-2979,-4 0-3203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1.291"/>
    </inkml:context>
    <inkml:brush xml:id="br0">
      <inkml:brushProperty name="width" value="0.025" units="cm"/>
      <inkml:brushProperty name="height" value="0.025" units="cm"/>
    </inkml:brush>
  </inkml:definitions>
  <inkml:trace contextRef="#ctx0" brushRef="#br0">60 0 12460,'0'0'6630,"-26"64"-5028,17-39-321,3 2-480,0-2-481,6 1-160,0 0-128,-1-3-641,-3-1-1665,2-8-2018,-4-6-4388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1.935"/>
    </inkml:context>
    <inkml:brush xml:id="br0">
      <inkml:brushProperty name="width" value="0.025" units="cm"/>
      <inkml:brushProperty name="height" value="0.025" units="cm"/>
    </inkml:brush>
  </inkml:definitions>
  <inkml:trace contextRef="#ctx0" brushRef="#br0">1 164 10218,'0'0'10650,"9"1"-8536,-1 0-1995,-1-1-1,1 0 1,-1 0 0,1-1 0,0 1-1,-1-2 1,0 1 0,1-1 0,-1 0 0,0-1-1,0 0 1,0 0 0,0 0 0,-1-1-1,11-8 1,-10 7-110,-3 3-6,-1 0 1,1 0 0,-1-1-1,1 1 1,-1-1 0,0 0-1,0 0 1,0 0 0,0-1-1,-1 1 1,1 0 0,-1-1 0,0 0-1,0 0 1,0 0 0,-1 0-1,2-4 1,-3 8-41,-1-1 1,1 1-1,-1 0 0,1 0 0,0 0 1,-1 0-1,1 0 0,-1 0 1,1-1-1,-1 1 0,1 0 1,0 0-1,-1 0 0,1 0 1,-1 0-1,1 1 0,-1-1 0,1 0 1,-1 0-1,1 0 0,0 0 1,-1 0-1,1 1 0,-1-1 1,1 0-1,0 0 0,-1 1 1,1-1-1,0 0 0,-1 0 0,1 1 1,0-1-1,0 0 0,-1 1 1,1-1-1,0 1 0,0-1 1,-1 0-1,1 1 0,-17 15-743,11-8 681,0 1-1,1 0 0,0 0 0,0 0 1,1 1-1,0 0 0,0 0 0,1 0 0,1 0 1,0 0-1,0 0 0,0 13 0,3-22 128,-1 0 0,1 0 0,0 0 0,0 0 0,0 0 0,-1 0 0,1-1 0,0 1 0,0 0 0,0-1 0,0 1 1,1-1-1,-1 1 0,0-1 0,0 1 0,0-1 0,0 0 0,0 1 0,1-1 0,-1 0 0,0 0 0,0 0 0,1 0 0,-1 0 0,0 0 0,0 0 0,0-1 0,0 1 0,2-1 0,40-4 946,-30 1-907,0-1-1,0 0 1,0-1-1,15-9 1,24-10-53,-52 25-79,0-1-1,1 1 0,-1 0 1,1 0-1,-1 0 0,0 0 1,1 0-1,-1 0 1,0 0-1,1-1 0,-1 1 1,1 0-1,-1 0 0,0 1 1,1-1-1,-1 0 0,1 0 1,-1 0-1,0 0 1,1 0-1,-1 0 0,0 0 1,1 1-1,-1-1 0,0 0 1,1 0-1,-1 0 0,0 1 1,1-1-1,-1 0 1,0 1-1,1-1 0,-1 0 1,0 1-1,4 18-883,-12 36 1055,5-31-169,3-24 92,0 1 0,0-1 0,1 1 0,-1-1 0,0 0 0,0 1 0,1-1 0,-1 1 0,0-1-1,1 0 1,-1 1 0,0-1 0,1 0 0,-1 0 0,1 1 0,-1-1 0,0 0 0,1 0 0,-1 1 0,1-1 0,-1 0-1,1 0 1,-1 0 0,1 0 0,-1 0 0,1 0 0,-1 0 0,1 0 0,-1 0 0,1 0 0,-1 0 0,1 0 0,-1 0-1,0 0 1,1 0 0,-1-1 0,1 1 0,-1 0 0,1 0 0,-1-1 0,1 1 0,-1 0 0,0 0 0,1-1 0,-1 1-1,0 0 1,1-1 0,-1 0 0,24-13 727,-3-4-1404,-1 0 1,0-2-1,19-25 1,-23 25-1945,-2-1 1,0 0-1,16-36 1,-16 21-2481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2.489"/>
    </inkml:context>
    <inkml:brush xml:id="br0">
      <inkml:brushProperty name="width" value="0.025" units="cm"/>
      <inkml:brushProperty name="height" value="0.025" units="cm"/>
    </inkml:brush>
  </inkml:definitions>
  <inkml:trace contextRef="#ctx0" brushRef="#br0">101 1 5509,'-5'9'1463,"-9"12"-590,2 1 1,0 1 0,1 0-1,2 0 1,0 1-1,2 1 1,0-1-1,2 1 1,1 0-1,-2 26 1,6-49-824,0-1 0,0 1 0,0-1 0,1 1 0,-1-1 0,0 1 0,0-1 0,1 1 0,-1-1 0,1 1 0,-1-1 0,1 1 0,0-1 0,0 0 0,-1 1 0,1-1 0,0 0 0,0 0 1,0 1-1,0-1 0,1 0 0,-1 0 0,0 0 0,0-1 0,1 1 0,-1 0 0,0 0 0,1-1 0,-1 1 0,1-1 0,-1 1 0,1-1 0,-1 1 0,1-1 0,-1 0 0,1 0 0,-1 0 0,1 0 0,0 0 0,-1 0 0,1 0 0,-1 0 0,1-1 0,-1 1 0,1-1 0,-1 1 0,1-1 0,-1 0 0,0 1 0,1-1 0,-1 0 0,0 0 0,0 0 0,1 0 0,-1 0 0,0 0 0,0 0 1,0 0-1,0-1 0,0 1 0,1-3 0,4-7-2,-1 0 1,0 0-1,-1-1 1,0 1-1,-1-1 1,0 0-1,-1 0 1,-1-1-1,1 1 1,-2-13-1,-4 53-295,3-24 275,0-1 0,0 1-1,1 0 1,-1-1-1,1 1 1,0 0 0,0-1-1,1 6 1,0-8 31,-1 1 1,1-1-1,-1 0 1,1 0 0,0 0-1,0 0 1,0 0-1,-1 0 1,1 0-1,0 0 1,0 0 0,0-1-1,0 1 1,1 0-1,-1 0 1,0-1-1,0 1 1,0-1 0,0 1-1,1-1 1,-1 0-1,0 1 1,1-1-1,-1 0 1,0 0 0,0 0-1,1 0 1,-1 0-1,2 0 1,3 0 45,-1-1 1,1 1 0,-1-1-1,1 0 1,-1 0 0,0 0-1,0-1 1,1 0-1,-1 0 1,0 0 0,0 0-1,-1-1 1,1 0 0,8-7-1,-7 6-178,-6 4-10,0 0 0,1-1 0,-1 1 0,0 0 0,0 0 0,1 0 0,-1-1 0,0 1 0,1 0 0,-1 0 0,0 0 0,0 0 0,1 0 0,-1 0 0,0-1 0,1 1 0,-1 0 0,0 0 0,1 0 0,-1 0 0,0 0 0,1 0 0,-1 0 0,0 0 0,0 0 0,1 1 0,-1-1 0,0 0 0,1 0 0,-1 0 1,0 0-1,1 0 0,-1 0 0,0 1 0,0-1 0,1 0 0,-1 0 0,0 0 0,0 1 0,0-1 0,1 0 0,-1 0 0,0 1 0,0-1 0,0 0 0,0 1 0,1-1 0,-1 0 0,0 0 0,0 1 0,3 23-238,3 7 774,-3-28-293,0 0-1,1 0 1,0-1 0,-1 0 0,1 1 0,0-1 0,0-1 0,0 1 0,0-1-1,0 1 1,0-1 0,1 0 0,-1-1 0,0 1 0,1-1 0,5 0 0,72-3 1392,-74 2-1511,0-1 1,-1 0-1,0 0 0,15-6 0,11-4 58,-35 15-223,0 1 1,0 0 0,1 0 0,-1 0 0,1 0-1,0 0 1,0 0 0,0 0 0,1 0-1,-1 1 1,1 6 0,0-24-9321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2.835"/>
    </inkml:context>
    <inkml:brush xml:id="br0">
      <inkml:brushProperty name="width" value="0.025" units="cm"/>
      <inkml:brushProperty name="height" value="0.025" units="cm"/>
    </inkml:brush>
  </inkml:definitions>
  <inkml:trace contextRef="#ctx0" brushRef="#br0">1 1 14670,'0'0'7943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4.747"/>
    </inkml:context>
    <inkml:brush xml:id="br0">
      <inkml:brushProperty name="width" value="0.025" units="cm"/>
      <inkml:brushProperty name="height" value="0.025" units="cm"/>
    </inkml:brush>
  </inkml:definitions>
  <inkml:trace contextRef="#ctx0" brushRef="#br0">1 145 15022,'0'0'5349,"10"-1"-3486,1 0-1451,0-1-1,0-1 1,0 0-1,0 0 1,-1-1-1,18-10 0,-23 12-300,-1 0 0,0 0 0,0-1 0,0 0 0,0 0 0,0 0 0,-1 0 1,0 0-1,1-1 0,-1 0 0,0 1 0,-1-1 0,1 0 0,-1-1 0,1 1 0,-1 0 0,-1-1 0,1 1 0,-1-1 0,1 1 0,0-8 0,-2 11-78,0 0-1,0 0 1,0 0 0,0 0 0,0 0 0,0 0-1,0 0 1,0 0 0,0 0 0,0 0 0,0 0-1,-1 0 1,1 0 0,0 0 0,-1 0 0,1 0-1,-1 0 1,1 0 0,-1 0 0,1 1 0,-1-1 0,0 0-1,1 0 1,-1 1 0,0-1 0,-1-1 0,0 2-31,1 0 0,-1-1 1,1 1-1,-1 0 0,0 0 1,1 0-1,-1 0 0,1 0 1,-1 0-1,1 1 0,-1-1 1,1 0-1,-1 1 0,1-1 1,-3 2-1,-2 1-48,-1 1 1,1-1-1,-1 1 0,1 0 0,1 1 1,-11 9-1,4 0 17,0 0 1,1 1-1,-12 21 0,21-31 17,-1 0-1,0 0 1,1 0-1,0 0 1,1 0-1,-1 1 1,1-1-1,0 0 1,0 1-1,0-1 1,1 1-1,0 0 1,0-1-1,0 1 1,3 8-1,-2-12 11,0 0 1,1 0-1,-1 0 1,1 0-1,-1 0 1,1-1-1,0 1 1,0 0-1,0-1 1,0 0-1,0 1 1,0-1-1,0 0 1,0 0-1,0 0 1,0-1-1,1 1 1,-1 0-1,0-1 0,1 1 1,-1-1-1,0 0 1,1 0-1,-1 0 1,1 0-1,-1 0 1,4-1-1,4 0 1,-1 0-1,1 0 0,-1-1 0,1-1 0,14-4 1,-5-4 10,0-1 1,0 0 0,-1-1-1,-1-1 1,22-21 0,35-28 17,-73 64-7,-1 0 1,1 0-1,0 1 1,-1-1-1,1 0 1,0 0-1,-1 1 1,0-1-1,1 0 0,-1 1 1,0-1-1,1 0 1,-1 1-1,0-1 1,0 1-1,0-1 1,-1 0-1,1 1 0,0 1 1,5 33 392,-2-35-392,1 1 0,-1 0 0,0-1 0,1 0 0,-1 0 0,1 0 0,-1 0 0,1 0 0,0-1 0,-1 1 0,1-1 0,0 0 0,-1 0 0,1-1 0,0 1 0,-1-1 0,6-1 1,59-19 165,38-27-529,-99 58 31,-7-9 311,1 1-1,-1-1 1,1 1 0,0-1 0,-1 1 0,1-1-1,0 0 1,0 1 0,0-1 0,0 0-1,0 0 1,0 0 0,0 0 0,2 1-1,2 0 10,1 0 0,0 0 0,0-1-1,-1 1 1,1-1 0,0-1 0,0 1-1,0-1 1,1 0 0,-1-1 0,0 0-1,-1 1 1,7-3 0,7-3-216,0 0-1,29-16 1,-32 15-36,0 0-1,1 0 1,23-5-1,-40 12 267,1-1 0,0 1 1,0 0-1,0 0 0,0-1 0,0 1 0,0 0 1,0 0-1,-1 0 0,1 0 0,0 0 0,0 0 1,0 0-1,0 1 0,0-1 0,0 0 0,0 0 1,0 1-1,-1-1 0,1 1 0,0-1 0,0 1 0,0-1 1,-1 1-1,1-1 0,0 1 0,-1-1 0,1 1 1,0 0-1,-1 0 0,1-1 0,-1 1 0,1 0 1,-1 0-1,0 0 0,1-1 0,-1 1 0,0 0 1,1 0-1,-1 0 0,0 0 0,0 0 0,0 0 1,0 0-1,0-1 0,0 1 0,0 0 0,0 0 1,0 0-1,-1 2 0,1-2-189,0 0 0,0 0-1,0 0 1,0 0 0,0 0 0,0 1 0,0-1 0,0 0 0,1 0-1,-1 0 1,0 0 0,1 0 0,-1 0 0,1 0 0,-1 0 0,1 0-1,-1 0 1,1 0 0,0 0 0,0 0 0,-1 0 0,1 0-1,0 0 1,0-1 0,0 1 0,0 0 0,0-1 0,1 2 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3.542"/>
    </inkml:context>
    <inkml:brush xml:id="br0">
      <inkml:brushProperty name="width" value="0.025" units="cm"/>
      <inkml:brushProperty name="height" value="0.025" units="cm"/>
    </inkml:brush>
  </inkml:definitions>
  <inkml:trace contextRef="#ctx0" brushRef="#br0">49 1 12588,'0'0'9919,"-2"9"-10010,-10 74 126,-2 111 0,7-73 60,4-97-1246,-1-49-4073,3 8 2722,-4-18-3130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3.887"/>
    </inkml:context>
    <inkml:brush xml:id="br0">
      <inkml:brushProperty name="width" value="0.025" units="cm"/>
      <inkml:brushProperty name="height" value="0.025" units="cm"/>
    </inkml:brush>
  </inkml:definitions>
  <inkml:trace contextRef="#ctx0" brushRef="#br0">0 4 9673,'0'0'3956,"4"11"-4068,9 29 1949,37 74-1,-42-97-1485,1-2-1,0 1 0,1-1 0,1 0 1,1-1-1,0-1 0,26 23 0,-35-33-259,0-1 0,0 1 0,1-1 0,-1 0-1,1 0 1,-1 0 0,1 0 0,0-1 0,0 0-1,0 0 1,0 0 0,0 0 0,0 0 0,0-1-1,0 1 1,0-1 0,0-1 0,6 0 0,-6 0 22,-1 0-1,1-1 1,-1 1 0,1-1 0,-1 0-1,0 0 1,1 0 0,-1-1 0,0 1 0,0-1-1,-1 0 1,1 0 0,-1 0 0,1 0-1,3-6 1,0-3 156,0-1 0,-1 1 0,0-1 0,-1 0 0,0 0 0,-1 0 0,-1-1 0,0 1 0,1-23-1,-8-37 279,4 69-631,-1-1-1,1 1 1,0-1 0,-1 1-1,0-1 1,0 1-1,0 0 1,-1 0-1,0 0 1,1 0 0,-1 0-1,0 1 1,-4-4-1,7 7-37,-1-1 1,1 1-1,0 0 0,0 0 0,-1-1 0,1 1 1,0 0-1,0 0 0,-1-1 0,1 1 1,0 0-1,0 0 0,-1 0 0,1 0 0,0-1 1,-1 1-1,1 0 0,0 0 0,-1 0 0,1 0 1,0 0-1,-1 0 0,1 0 0,0 0 1,-1 0-1,1 0 0,0 0 0,-1 0 0,1 0 1,0 0-1,-1 0 0,1 1 0,0-1 0,-1 0 1,1 0-1,0 0 0,0 0 0,-1 0 1,1 1-1,0-1 0,0 0 0,-1 0 0,1 1 1,-5 18-3175,7 24-3216,8-18-567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4.235"/>
    </inkml:context>
    <inkml:brush xml:id="br0">
      <inkml:brushProperty name="width" value="0.025" units="cm"/>
      <inkml:brushProperty name="height" value="0.025" units="cm"/>
    </inkml:brush>
  </inkml:definitions>
  <inkml:trace contextRef="#ctx0" brushRef="#br0">46 7 1730,'0'0'18033,"-7"11"-17782,0 1-147,0 1 1,1 0 0,1 1 0,-4 14 0,8-24-50,0 0-1,0 0 1,0 0-1,1 0 1,0 0-1,0 0 1,0 0 0,0 0-1,1 0 1,1 6-1,-2-8-23,1 0-1,0-1 1,0 1-1,0-1 1,0 1-1,0-1 1,0 1-1,0-1 0,0 0 1,0 1-1,1-1 1,-1 0-1,0 0 1,1 0-1,-1 0 1,1 0-1,0 0 1,-1-1-1,1 1 0,0 0 1,-1-1-1,1 1 1,0-1-1,-1 0 1,4 1-1,0-1 182,1 0 0,0 0 0,-1-1 0,1 0-1,-1 0 1,1 0 0,-1-1 0,1 1 0,-1-1 0,0 0 0,0-1 0,1 0-1,-2 1 1,1-2 0,0 1 0,-1 0 0,1-1 0,-1 0 0,0 0 0,6-8-1,-4 5-273,-1 0-1,0 0 0,0-1 1,-1 1-1,0-1 0,0 0 0,-1 0 1,0 0-1,0-1 0,-1 1 1,0 0-1,-1-1 0,1-12 0,-18 85-1244,15-59 1247,0 7 98,0 0 0,1-1 0,1 1 0,0 0 0,3 17 1,-3-26-106,-1 0 1,2 0 0,-1 0 0,0-1 0,0 1 0,1 0-1,-1-1 1,1 1 0,0-1 0,0 1 0,0-1 0,0 0-1,0 0 1,1 0 0,-1 0 0,1 0 0,-1-1 0,1 1-1,-1-1 1,1 1 0,0-1 0,0 0 0,0 0 0,0 0-1,0-1 1,5 2 0,16-1-4135,-1-1-3059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4.958"/>
    </inkml:context>
    <inkml:brush xml:id="br0">
      <inkml:brushProperty name="width" value="0.025" units="cm"/>
      <inkml:brushProperty name="height" value="0.025" units="cm"/>
    </inkml:brush>
  </inkml:definitions>
  <inkml:trace contextRef="#ctx0" brushRef="#br0">24 56 7719,'0'0'6567,"1"-8"-2937,6-40 3133,-8 66-6053,-12 98-1074,5-58 250,2 0-1,3 0 1,6 88-1,-1-137 790,1-2-3550,1-14-7726,-4-11-12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5.318"/>
    </inkml:context>
    <inkml:brush xml:id="br0">
      <inkml:brushProperty name="width" value="0.025" units="cm"/>
      <inkml:brushProperty name="height" value="0.025" units="cm"/>
    </inkml:brush>
  </inkml:definitions>
  <inkml:trace contextRef="#ctx0" brushRef="#br0">0 12 12204,'0'0'5850,"11"-1"-3928,21-4-849,0 2-1,-1 1 1,35 2 0,-49 1-1025,-1 1 0,1 0 0,0 1 1,-1 1-1,1 0 0,-1 1 0,0 1 0,19 10 1,-33-14-257,0-1 1,0 1 0,0-1-1,0 1 1,0 0 0,0 0-1,0 0 1,-1 0-1,1 0 1,-1 0 0,1 0-1,0 4 1,-1-6-55,-1 1 0,0 0 0,1 0 0,-1 0 0,0 0 0,0 0 0,0 0 0,0 0 0,0 0 0,0-1 0,0 1 0,0 0 0,0 0 0,0 0 0,-1 0 0,1 0 0,0 0 0,-1 0 0,1-1 0,0 1 1,-1 0-1,1 0 0,-1 0 0,0-1 0,1 1 0,-1 0 0,1-1 0,-1 1 0,0 0 0,0-1 0,1 1 0,-1-1 0,0 1 0,0-1 0,0 0 0,1 1 0,-1-1 0,0 0 0,0 1 0,-1-1 0,-14 4-5685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5.839"/>
    </inkml:context>
    <inkml:brush xml:id="br0">
      <inkml:brushProperty name="width" value="0.025" units="cm"/>
      <inkml:brushProperty name="height" value="0.025" units="cm"/>
    </inkml:brush>
  </inkml:definitions>
  <inkml:trace contextRef="#ctx0" brushRef="#br0">8 0 9865,'0'0'6139,"9"1"-4676,-5-1-1359,33 6 1042,-35-6-1102,-1 1 0,1-1 0,-1 1 0,0 0 0,1-1 0,-1 1 0,0 0 0,0 0 0,1 0 0,-1 0 0,0 0 0,0 1 0,0-1 0,0 0 0,-1 0 0,1 1 0,0-1 0,0 0 0,-1 1 0,1-1 0,-1 1 0,1-1 0,-1 0 0,0 1 0,0-1 1,1 1-1,-1 2 0,-1 2 7,1-1 0,-1 1 1,0-1-1,0 1 1,0-1-1,-1 0 1,0 1-1,0-1 0,0 0 1,-1 0-1,1-1 1,-1 1-1,0 0 0,-1-1 1,1 0-1,-8 7 1,-15 21 109,25-30-153,-1-1 1,1 0-1,0 1 0,0-1 1,0 1-1,0 0 0,0-1 0,0 1 1,0 0-1,1-1 0,-1 1 1,0 0-1,1 0 0,0 0 1,-1-1-1,1 1 0,0 0 0,0 0 1,0 0-1,0 0 0,0 0 1,1-1-1,-1 1 0,0 0 0,1 0 1,0 0-1,-1-1 0,1 1 1,0 0-1,0-1 0,0 1 0,0 0 1,0-1-1,0 1 0,0-1 1,1 0-1,-1 1 0,0-1 0,1 0 1,-1 0-1,1 0 0,0 0 1,-1 0-1,1 0 0,0 0 0,3 0 1,2 2-390,1 0 1,-1-1-1,1 0 0,0-1 1,0 1-1,0-2 0,0 1 1,0-1-1,13-1 1,14-12-4014,-22 3 220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6.171"/>
    </inkml:context>
    <inkml:brush xml:id="br0">
      <inkml:brushProperty name="width" value="0.025" units="cm"/>
      <inkml:brushProperty name="height" value="0.025" units="cm"/>
    </inkml:brush>
  </inkml:definitions>
  <inkml:trace contextRef="#ctx0" brushRef="#br0">0 0 5061,'0'0'13036,"51"20"-12011,-19-18-160,5-2-417,2 0-255,0 0-97,2 0-417,-5 0-2625,-3 0-2884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6.630"/>
    </inkml:context>
    <inkml:brush xml:id="br0">
      <inkml:brushProperty name="width" value="0.025" units="cm"/>
      <inkml:brushProperty name="height" value="0.025" units="cm"/>
    </inkml:brush>
  </inkml:definitions>
  <inkml:trace contextRef="#ctx0" brushRef="#br0">1 103 8648,'0'0'9364,"9"1"-7800,-1 1-1274,1-1 0,0 0 0,-1 0 0,1-1 0,0 0 0,-1-1 0,1 0 0,0 0 0,-1-1 0,1 0 0,-1-1 0,0 0 1,1 0-1,13-8 0,-19 9-253,1 0 1,0 0 0,0 0-1,-1-1 1,1 0-1,-1 1 1,0-1 0,0-1-1,0 1 1,0 0 0,-1-1-1,1 1 1,-1-1 0,0 0-1,0 0 1,0 0-1,-1 0 1,1 0 0,1-8-1,-4 11-56,1 1 0,-1-1 0,1 0 0,-1 1 0,1-1 0,-1 0 0,0 1 0,1-1-1,-1 1 1,0-1 0,0 1 0,1 0 0,-1-1 0,0 1 0,0 0 0,0-1 0,1 1 0,-1 0 0,0 0-1,0 0 1,0-1 0,0 1 0,0 0 0,0 0 0,1 1 0,-1-1 0,0 0 0,0 0 0,0 0-1,0 0 1,0 1 0,1-1 0,-2 1 0,-33 9-1221,28-5 1148,-1 0 1,1 0 0,0 1 0,0 0 0,1 1 0,0-1 0,0 1-1,0 1 1,-6 10 0,9-13 63,0 0 1,0 0-1,1 0 0,-1 0 0,1 0 1,1 0-1,-1 1 0,1-1 1,-1 1-1,2-1 0,-1 1 1,1 0-1,-1-1 0,2 1 0,-1-1 1,2 8-1,-1-11 34,0-1 0,0 1 1,0-1-1,1 1 0,-1-1 0,0 0 1,1 0-1,-1 0 0,1 0 0,0 0 1,-1 0-1,1 0 0,0 0 0,-1-1 1,1 1-1,0-1 0,0 1 0,0-1 1,-1 0-1,1 0 0,0 0 0,0 0 1,0 0-1,2 0 0,48-4 270,-40 2-213,1-2-1,-1 1 0,0-2 1,0 0-1,14-8 0,-17 8-299,1 0 0,0 1-1,0 0 1,0 0 0,0 1 0,0 0-1,1 1 1,15-2 0,-26 5 185,1-1 1,0 1-1,0-1 1,-1 1 0,1-1-1,0 1 1,0-1-1,-1 1 1,1 0 0,-1-1-1,1 1 1,0 0-1,-1 0 1,0-1 0,1 1-1,-1 0 1,1 0-1,-1 0 1,0 0 0,0-1-1,1 1 1,-1 0-1,0 0 1,0 0 0,0 0-1,0 0 1,0 0 0,0 0-1,0 0 1,0-1-1,0 1 1,-1 0 0,1 0-1,0 0 1,-1 1-1,1-1 78,-1 0 0,1 1 0,0-1-1,-1 0 1,1 1 0,0-1 0,0 0 0,0 0-1,0 1 1,0-1 0,0 0 0,1 1 0,-1-1-1,0 0 1,1 1 0,-1-1 0,1 0 0,-1 0-1,1 0 1,0 1 0,-1-1 0,1 0 0,0 0-1,0 0 1,0 0 0,0 0 0,0 0-1,0-1 1,0 1 0,0 0 0,1 0 0,6 0 205,-1 0 0,1-1 1,-1-1-1,1 1 0,-1-1 1,0-1-1,1 1 0,-1-1 0,0 0 1,0-1-1,9-4 0,-8 4-379,1-1-1,0 1 0,-1 1 1,1 0-1,0 0 0,15-1 1,-22 3-453,5 3-5450,-7 4 499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7.727"/>
    </inkml:context>
    <inkml:brush xml:id="br0">
      <inkml:brushProperty name="width" value="0.025" units="cm"/>
      <inkml:brushProperty name="height" value="0.025" units="cm"/>
    </inkml:brush>
  </inkml:definitions>
  <inkml:trace contextRef="#ctx0" brushRef="#br0">64 1 9641,'-23'89'8787,"10"-36"-7701,3 1-1,-7 105 1,17-159-1057,0 1 0,0-1 1,0 0-1,0 1 1,0-1-1,0 1 0,0-1 1,0 0-1,0 1 1,0-1-1,0 0 1,1 1-1,-1-1 0,0 0 1,0 1-1,0-1 1,0 0-1,1 0 0,-1 1 1,0-1-1,0 0 1,1 1-1,-1-1 0,0 0 1,1 0-1,-1 0 1,0 1-1,0-1 1,1 0-1,-1 0 0,0 0 1,1 0-1,-1 0 1,1 0-1,-1 1 0,1-1 1,17-4 723,15-15 59,-5-5-781,-1-2 0,0 0 1,-2-2-1,-1 0 1,-2-2-1,0-1 0,22-42 1,-40 61-1468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8.090"/>
    </inkml:context>
    <inkml:brush xml:id="br0">
      <inkml:brushProperty name="width" value="0.025" units="cm"/>
      <inkml:brushProperty name="height" value="0.025" units="cm"/>
    </inkml:brush>
  </inkml:definitions>
  <inkml:trace contextRef="#ctx0" brushRef="#br0">0 0 7399,'0'0'8872,"11"67"-7398,2-45-257,2 1-641,4-1-383,3-2-97,3-4-577,1-7-1184,2-4-1346,0-5-865,-4-1-5797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111"/>
    </inkml:context>
    <inkml:brush xml:id="br0">
      <inkml:brushProperty name="width" value="0.025" units="cm"/>
      <inkml:brushProperty name="height" value="0.025" units="cm"/>
    </inkml:brush>
  </inkml:definitions>
  <inkml:trace contextRef="#ctx0" brushRef="#br0">23 0 9673,'0'0'14830,"24"54"-14510,-29-12-255,1 2-1,-1 2-32,-1-2-513,0-5-1441,1-4-2274,-10-9-2434</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8.422"/>
    </inkml:context>
    <inkml:brush xml:id="br0">
      <inkml:brushProperty name="width" value="0.025" units="cm"/>
      <inkml:brushProperty name="height" value="0.025" units="cm"/>
    </inkml:brush>
  </inkml:definitions>
  <inkml:trace contextRef="#ctx0" brushRef="#br0">137 1 6566,'0'0'8883,"-11"3"-8215,2 0-556,0 1 1,0 0 0,0 1 0,0 0-1,1 1 1,0-1 0,-11 11 0,15-13-5,0 1 1,0 0 0,1-1-1,-1 1 1,1 0 0,0 0-1,0 1 1,1-1-1,-1 1 1,1-1 0,0 1-1,0 0 1,1 0 0,-1 0-1,1 0 1,0 0 0,0 0-1,1 0 1,0 7-1,0-11-73,1-1-1,-1 1 0,1 0 1,0-1-1,0 1 0,-1-1 1,1 1-1,0 0 0,0-1 1,-1 0-1,1 1 0,0-1 1,0 0-1,0 1 0,0-1 1,0 0-1,0 0 0,0 0 0,0 0 1,-1 0-1,1 0 0,0 0 1,0 0-1,2 0 0,25-2 1070,-27 2-1016,14-3 194,1-1 0,-1 0 0,0-1-1,-1-1 1,25-12 0,-27 11-295,0 1 1,1 0 0,0 1-1,0 1 1,0 0-1,1 1 1,21-3-1,-35 6 4,1 0-1,0 0 1,0 1-1,-1-1 0,1 0 1,0 0-1,0 0 1,-1 0-1,1 1 0,0-1 1,-1 0-1,1 1 1,0-1-1,-1 1 1,1-1-1,0 1 0,-1-1 1,1 1-1,-1-1 1,1 1-1,-1-1 1,1 1-1,-1 0 0,0-1 1,1 1-1,-1 0 1,0-1-1,1 1 1,-1 0-1,0-1 0,0 1 1,0 0-1,0 0 1,1-1-1,-1 1 1,0 0-1,0 0 0,-1-1 1,1 1-1,0 1 1,-7 40 30,3-22 153,6-19-57,-1-1 0,1 1 0,-1-1 0,1 0 0,-1 0 0,1 0 0,-1 1 0,1-1 0,-1-1 0,1 1 0,-1 0 0,1 0 1,1-1-1,10-3 117,-1 0 1,0-1-1,17-9 1,-22 10-500,1 0 0,0 0 1,0 0-1,0 1 1,1 1-1,-1-1 0,1 1 1,0 1-1,15-2 0,-23 4 172,0-1 0,0 0 0,-1 1 1,1-1-1,0 1 0,0 0 0,-1-1 0,1 1 0,0-1 0,-1 1 0,1 0 0,-1 0 0,1-1 0,-1 1 0,1 0 0,-1 0 0,1 0 0,-1-1 0,0 1 0,0 0 0,1 0 0,-1 0 0,0 0 0,0 0 0,0 0 0,0 0 0,0 0 0,0 0 1,0-1-1,0 1 0,0 0 0,-1 2 0,-6 30 96,6-32 34,0 0 0,0 1 0,0-1 0,0 1-1,1-1 1,-1 1 0,0-1 0,1 1 0,-1-1 0,1 1 0,0 0-1,0-1 1,-1 1 0,1 0 0,0 2 0,2-4 17,-1 1 0,0-1 0,0 0 0,0 1 0,0-1 0,1 0 0,-1 0 0,0 0 0,0 0 0,0 0 0,1 0 0,-1 0-1,0 0 1,0 0 0,1 0 0,-1-1 0,0 1 0,0-1 0,0 1 0,0-1 0,0 1 0,2-2 0,72-30 431,-44 17-2135,1 1-3564,-21 11-162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128"/>
    </inkml:context>
    <inkml:brush xml:id="br0">
      <inkml:brushProperty name="width" value="0.025" units="cm"/>
      <inkml:brushProperty name="height" value="0.025" units="cm"/>
    </inkml:brush>
  </inkml:definitions>
  <inkml:trace contextRef="#ctx0" brushRef="#br0">62 1 11627,'0'0'9732,"-3"9"-9684,-10 42 236,4-21 146,2 0 0,0 1 0,2 0 0,-1 54 0,6-84-419,0 0 0,0 0 1,0 1-1,1-1 0,-1 0 0,0 1 0,1-1 0,-1 0 0,1 0 0,0 0 1,-1 0-1,1 0 0,0 0 0,0 0 0,0 0 0,0 0 0,0 0 0,0 0 0,0 0 1,0 0-1,0-1 0,0 1 0,0 0 0,2 0 0,2 1 41,0-1-1,0 1 1,0-1-1,0 0 1,0 0-1,9 0 1,4-2-190,-1 1 0,35-8-1,-29 2-681,23-5-1624,-22 13-2150,-24-2 4562,1 1-1,-1-1 1,0 1-1,1-1 1,-1 1-1,0-1 1,0 1-1,0-1 1,1 1-1,-1-1 1,0 1-1,0-1 1,0 1-1,0-1 1,0 1-1,0 0 1,0-1 0,0 1-1,0-1 1,0 1-1,0-1 1,0 1-1,-1-1 1,1 1-1,0-1 1,0 1-1,0-1 1,-1 1-1,1-1 1,0 1-1,-1-1 1,1 1-1,0-1 1,-1 1-1,1-1 1,-1 0-1,1 1 1,-1-1-1,1 0 1,-1 1-1,-17 16 570,7-9 33,0-1 1,-1 0-1,0-1 1,0 0-1,-1-1 1,1-1-1,-1 1 0,0-2 1,-1 0-1,1-1 1,0 0-1,-1-1 1,-23 0-1,36-1-622,0 0-1,-1 0 0,1-1 1,0 1-1,-1 0 1,1 0-1,0 0 1,0-1-1,0 1 1,-1-1-1,1 1 0,0-1 1,0 1-1,0-1 1,0 0-1,0 1 1,0-1-1,0 0 0,0 0 1,0 0-1,0 0 1,1 0-1,-1 0 1,0 0-1,1 0 1,-2-2-1,-2-22-6167,4 9-923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472"/>
    </inkml:context>
    <inkml:brush xml:id="br0">
      <inkml:brushProperty name="width" value="0.025" units="cm"/>
      <inkml:brushProperty name="height" value="0.025" units="cm"/>
    </inkml:brush>
  </inkml:definitions>
  <inkml:trace contextRef="#ctx0" brushRef="#br0">23 0 3427,'0'0'17649,"2"70"-16784,-9-43-449,1 3-192,0-6-63,1-2-65,5-8-32,0-4-32,0-7-545,5-3-768,3-3-801,1-12-1473,-1-8-3556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39.815"/>
    </inkml:context>
    <inkml:brush xml:id="br0">
      <inkml:brushProperty name="width" value="0.025" units="cm"/>
      <inkml:brushProperty name="height" value="0.025" units="cm"/>
    </inkml:brush>
  </inkml:definitions>
  <inkml:trace contextRef="#ctx0" brushRef="#br0">1 0 11627,'0'0'13741,"2"3"-17553,-2 7-704,0-1-2402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0.149"/>
    </inkml:context>
    <inkml:brush xml:id="br0">
      <inkml:brushProperty name="width" value="0.025" units="cm"/>
      <inkml:brushProperty name="height" value="0.025" units="cm"/>
    </inkml:brush>
  </inkml:definitions>
  <inkml:trace contextRef="#ctx0" brushRef="#br0">25 1 11691,'0'0'6524,"-3"9"-6503,-3 18 163,0 1 0,2 0 0,-1 31 1,5-58-146,0 0 0,0 0 0,0 0 0,0 0 0,0 0 0,0 0 0,1 0 0,-1 0 0,0 0 0,1 0-1,-1 0 1,1 0 0,-1 0 0,1 0 0,-1-1 0,1 1 0,0 0 0,-1 0 0,1-1 0,0 1 0,0 0 0,0-1 0,-1 1 0,1-1 0,0 1 0,2 0 0,0 0 52,0 0 0,1 0 0,-1-1 0,0 1 0,1-1 0,-1 1 0,0-1 0,6-1 0,2 0 6,-1-1-1,1 0 1,-1 0-1,17-7 1,15-13-357,-33 17 166,-1 0-1,1 0 1,0 1-1,0 0 1,1 0-1,-1 1 1,1 0-1,14-1 0,-25 34-508,-11-1 733,9-23-296,1-1-1,-1 1 1,1-1 0,0 1-1,0 0 1,1 0-1,-2 11 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0.919"/>
    </inkml:context>
    <inkml:brush xml:id="br0">
      <inkml:brushProperty name="width" value="0.025" units="cm"/>
      <inkml:brushProperty name="height" value="0.025" units="cm"/>
    </inkml:brush>
  </inkml:definitions>
  <inkml:trace contextRef="#ctx0" brushRef="#br0">123 223 7815,'0'0'13998,"-10"-1"-13326,5 1-647,1 0 0,-1 0 0,0 1-1,1 0 1,-1 0 0,0 0 0,1 0 0,-1 1-1,1-1 1,-1 1 0,1 0 0,0 1 0,0-1-1,0 1 1,0 0 0,0 0 0,1 0 0,-1 0-1,1 0 1,0 1 0,0 0 0,0-1 0,1 1-1,-1 0 1,1 1 0,0-1 0,0 0 0,0 1-1,1-1 1,-2 7 0,3-10-26,-1 0 0,1 0 0,0-1 0,0 1 0,0 0 0,0-1 0,0 1 0,0 0 0,0 0 0,0-1 0,0 1 0,0 0 0,0-1 0,1 1 0,-1 0 0,0 0 0,1-1 0,-1 1 0,0-1 0,1 1 0,-1 0 0,0-1 0,1 1-1,-1-1 1,1 1 0,-1-1 0,1 1 0,0-1 0,-1 1 0,1-1 0,-1 0 0,1 1 0,0-1 0,-1 0 0,1 1 0,1-1 0,0 0 21,1 1-1,0-1 0,0 0 0,0-1 1,0 1-1,0 0 0,0-1 1,0 0-1,5-1 0,3-2 33,1-1 0,0 0 0,18-12 0,17-28-290,-5 3-4158,-43 46 859,1 7 2850,0-1 742,-8 16 0,5-20 72,1 1 1,0-1-1,0 1 1,0-1 0,1 1-1,-1 9 1,2-15-61,1 1 0,-1-1-1,0 0 1,0 0 0,1 0 0,-1 0 0,1 1 0,-1-1-1,1 0 1,-1 0 0,1 0 0,0 0 0,0 0 0,-1 0 0,1 0-1,0-1 1,0 1 0,0 0 0,0 0 0,0 0 0,0-1 0,0 1-1,0-1 1,0 1 0,0-1 0,1 1 0,-1-1 0,0 0 0,0 1-1,0-1 1,1 0 0,-1 0 0,0 0 0,0 0 0,0 0 0,1 0-1,-1 0 1,0-1 0,0 1 0,3-1 0,7-1 133,0-1 0,0 0 0,0 0 1,0-1-1,0-1 0,-1 0 0,0 0 1,0-1-1,0 0 0,-1-1 0,9-8 0,1-1-314,-2 0 0,0-1 0,-1-1-1,20-28 1,-30 37-376,0-1-1,0 0 1,-1 0 0,0 0 0,-1-1-1,0 1 1,-1-1 0,0 0 0,0-1-1,-1 1 1,0-22 0,-2 32 474,0 1-1,0-1 1,0 1-1,0-1 1,0 1-1,0-1 1,0 1-1,0-1 1,0 1-1,0-1 1,0 1-1,0-1 1,-1 1-1,1-1 1,0 1-1,0-1 1,-1 1-1,1 0 1,0-1-1,-1 1 1,1 0-1,0-1 1,-1 1-1,1 0 1,-1-1-1,1 1 1,-1 0-1,1-1 1,0 1-1,-1 0 1,1 0 0,-1 0-1,1 0 1,-1-1-1,1 1 1,-1 0-1,1 0 1,-1 0-1,1 0 1,-1 0-1,1 0 1,-1 0-1,1 0 1,-1 0-1,1 1 1,-1-1-1,1 0 1,-1 0-1,1 0 1,-1 1-1,1-1 1,-1 0-1,1 0 1,-1 1-1,1-1 1,0 0-1,-1 1 1,1-1-1,-1 1 1,-26 23 28,15-7 515,0 0 1,2 1-1,0 1 1,1 0-1,1 0 0,0 1 1,2 0-1,0 0 0,1 0 1,2 1-1,0 0 0,1-1 1,1 35-1,1-54-511,0 0 0,0 0 0,0 0 0,0 1 0,0-1-1,0 0 1,1 0 0,-1 0 0,0 0 0,1 0 0,-1 0 0,1 0 0,-1 0 0,1 0-1,0 0 1,-1 0 0,1 0 0,0 0 0,0 0 0,0-1 0,-1 1 0,1 0 0,0-1-1,0 1 1,0 0 0,0-1 0,0 1 0,2 0 0,-2-1-2,0 0 0,0 0 0,0 0 0,-1 0 0,1 0 0,0-1 0,0 1 0,0 0 0,0 0 0,0-1 0,-1 1 0,1 0 0,0-1 0,0 1 0,-1-1 0,1 1 0,0-1 0,0 1 0,-1-1 0,1 0 0,-1 1 0,1-1-1,0 0 1,-1 1 0,1-1 0,-1 0 0,0 0 0,1 0 0,-1 1 0,0-1 0,1 0 0,-1 0 0,0 0 0,0-1 0,5-23 6,-2 1-1,0-1 0,-2 0 0,-3-44 0,-1 59 270,1 16-153,2-5-127,0 1-1,1 0 1,-1-1 0,0 1 0,0 0-1,1-1 1,-1 1 0,1-1 0,-1 1-1,1-1 1,0 1 0,0-1 0,-1 1-1,1-1 1,0 0 0,0 1 0,2 1-1,5 2 29,-1 0-1,1 0 0,0-1 0,1 0 1,-1-1-1,1 1 0,-1-1 0,1-1 0,0 0 1,0 0-1,0-1 0,0 0 0,1-1 1,-1 1-1,18-4 0,-17 3-64,0-2 0,0 1-1,0-2 1,0 1-1,0-1 1,-1-1 0,1 0-1,-1 0 1,0-1 0,0 0-1,-1 0 1,1-1 0,-1 0-1,9-9 1,-12 7-628,-14 15 303,-18 18 214,21-19 243,0 1-1,1 0 1,-1 0-1,2 0 1,-1 1-1,1 0 1,0-1-1,1 2 1,0-1-1,0 0 1,0 1-1,-1 13 1,4-22-91,0 1 0,0 0 0,0-1 0,0 1 0,0 0 0,0-1 0,1 1 0,-1-1 0,0 1 0,0 0 1,0-1-1,1 1 0,-1-1 0,0 1 0,1-1 0,-1 1 0,0-1 0,1 1 0,-1-1 0,1 1 0,-1-1 0,1 1 0,-1-1 1,1 0-1,-1 1 0,1-1 0,-1 0 0,1 0 0,1 1 0,23-1 186,21-17-1479,-37 11-358,0-1 0,-1 1 1,-1-1-1,12-13 0,6-10-5820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1.278"/>
    </inkml:context>
    <inkml:brush xml:id="br0">
      <inkml:brushProperty name="width" value="0.025" units="cm"/>
      <inkml:brushProperty name="height" value="0.025" units="cm"/>
    </inkml:brush>
  </inkml:definitions>
  <inkml:trace contextRef="#ctx0" brushRef="#br0">36 0 5061,'0'0'6374,"-30"52"-5029,29-28-961,-3 0-223,4-2-450,5-4-2145,8-2-3075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1.619"/>
    </inkml:context>
    <inkml:brush xml:id="br0">
      <inkml:brushProperty name="width" value="0.025" units="cm"/>
      <inkml:brushProperty name="height" value="0.025" units="cm"/>
    </inkml:brush>
  </inkml:definitions>
  <inkml:trace contextRef="#ctx0" brushRef="#br0">111 1 12396,'0'0'1585,"-9"2"172,0 0-1115,0 0 0,0 1 0,0 0 0,-15 8 0,21-10-456,1 0 0,-1 1-1,1-1 1,-1 1 0,1 0 0,-1 0 0,1 0 0,0 0-1,0 0 1,0 0 0,0 1 0,1-1 0,-1 0 0,0 1-1,1 0 1,0-1 0,0 1 0,0 0 0,0 0 0,0 0-1,0-1 1,0 7 0,1-8-171,1 0 0,-1 0 0,1 0 0,0-1 0,-1 1 0,1 0 0,0 0 0,0-1 0,-1 1 0,1-1 0,0 1 0,0 0 0,0-1 1,0 0-1,0 1 0,0-1 0,0 1 0,0-1 0,0 0 0,0 0 0,0 0 0,0 1 0,0-1 0,0 0 0,0 0 0,0-1 0,1 1 0,43 0 359,-33 0-197,11-2-371,0-1 0,0 0 0,0-2 0,41-14 0,16-4-1826,-80 23 2009,0 0 0,0 0-1,0 0 1,0 0 0,0 0 0,0-1-1,0 1 1,1 0 0,-1 0 0,0 0-1,0 0 1,0 0 0,0 0 0,0 0-1,0 0 1,1 0 0,-1 0 0,0 0 0,0 0-1,0 0 1,0 0 0,0 0 0,0 0-1,1 0 1,-1 0 0,0 0 0,0 1-1,0-1 1,0 0 0,0 0 0,0 0-1,0 0 1,1 0 0,-1 0 0,0 0-1,0 0 1,0 0 0,0 0 0,0 1-1,0-1 1,0 0 0,0 0 0,0 0 0,0 0-1,0 0 1,0 0 0,0 1 0,0-1-1,0 0 1,0 0 0,1 0 0,-1 0-1,0 0 1,-1 0 0,1 1 0,0-1-1,0 0 1,0 0 0,0 0 0,-6 12 7,-13 10 515,18-21-515,-4 4 103,-14 21 1581,21-17-698,15-5-380,5-6-701,0 0 0,37-9-1,-7 1-3279,-1 6-4170,-51 31 8061,-24 26-1884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2.785"/>
    </inkml:context>
    <inkml:brush xml:id="br0">
      <inkml:brushProperty name="width" value="0.025" units="cm"/>
      <inkml:brushProperty name="height" value="0.025" units="cm"/>
    </inkml:brush>
  </inkml:definitions>
  <inkml:trace contextRef="#ctx0" brushRef="#br0">1 127 10570,'0'0'4997,"1"8"-3065,-1-6-1805,1 0-1,-1 1 1,0-1 0,1 0-1,0 0 1,-1 0 0,1 0-1,0 0 1,0 0 0,0 0-1,1 0 1,-1 0 0,0 0-1,1-1 1,-1 1-1,1 0 1,0-1 0,-1 0-1,4 3 1,-2-3 86,1 1-1,0-1 1,-1 0 0,1-1-1,0 1 1,-1 0 0,1-1-1,0 0 1,0 0 0,0 0-1,-1 0 1,1-1 0,0 0-1,5-1 1,3-2-39,0-1 0,-1 0-1,0-1 1,0 0 0,-1-1 0,1 0 0,-1 0 0,-1-1-1,0 0 1,0-1 0,0 0 0,-1-1 0,0 0 0,-1 0-1,7-12 1,-13 20-169,0 0 1,0 0-1,0 0 0,-1 0 0,1 0 0,0 0 0,-1-1 0,1 1 0,-1 0 0,0 0 1,0 0-1,0-1 0,0-2 0,0 5-68,0-1-1,0 1 1,-1-1 0,1 0-1,0 1 1,-1-1 0,1 1 0,0-1-1,-1 1 1,1-1 0,0 1 0,-1-1-1,1 1 1,-1-1 0,1 1-1,-1 0 1,1-1 0,-1 1 0,0 0-1,1-1 1,-1 1 0,1 0-1,-1 0 1,0-1 0,1 1 0,-1 0-1,1 0 1,-2 0 0,-1 0-111,1 0 1,-1 1-1,0-1 1,0 1 0,1 0-1,-1 0 1,1 0-1,-1 0 1,1 0 0,-1 0-1,1 1 1,0-1-1,0 1 1,-1-1 0,1 1-1,0 0 1,0 0-1,1 0 1,-3 3 0,0 0 125,0-1 0,1 1 1,0 0-1,0 0 0,0 0 1,0 0-1,1 0 1,0 1-1,0-1 0,0 1 1,1 0-1,-1 7 0,2-12 70,1 0-1,-1 0 0,1 0 0,0 0 1,0 0-1,-1 0 0,1-1 0,0 1 1,0 0-1,0 0 0,0-1 0,0 1 1,0 0-1,0-1 0,0 1 0,0-1 1,0 1-1,0-1 0,0 0 0,1 0 1,-1 1-1,0-1 0,0 0 0,0 0 1,1 0-1,-1 0 0,0 0 0,0 0 1,0-1-1,0 1 0,3-1 0,43-6 1013,-25 0-861,0-2 1,26-13-1,-31 14-114,-1 0-1,2 1 0,-1 1 0,33-8 0,-49 14-70,1 0 0,-1 1 0,0-1-1,1 0 1,-1 0 0,1 1 0,-1-1-1,0 1 1,0-1 0,1 1 0,-1-1-1,0 1 1,0 0 0,0 0 0,0 0-1,1-1 1,-1 1 0,0 0 0,-1 0-1,1 0 1,0 1 0,0-1 0,0 0-1,-1 0 1,1 0 0,0 1 0,-1-1-1,1 0 1,-1 1 0,0-1 0,1 0-1,-1 1 1,0-1 0,0 0 0,0 1-1,0-1 1,0 3 0,-1 71-550,0-50 613,1-24 4,0 0 1,0-1 0,0 1 0,0-1-1,0 1 1,0 0 0,0-1 0,0 1-1,1-1 1,-1 1 0,0-1 0,0 1-1,1-1 1,-1 1 0,0-1 0,1 1 0,-1-1-1,0 1 1,1-1 0,-1 1 0,1-1-1,-1 0 1,1 1 0,-1-1 0,1 0-1,-1 1 1,1-1 0,-1 0 0,1 1-1,-1-1 1,2 0 0,23-1 944,23-17-416,-35 10 532,5-2-6038,-18 11 4685,1-1-1,-1 0 1,1 0 0,-1 1 0,1-1-1,-1 0 1,0 1 0,1-1-1,-1 0 1,1 1 0,-1-1 0,0 0-1,1 1 1,-1-1 0,0 1-1,0-1 1,1 1 0,-1-1 0,0 1-1,0-1 1,0 1 0,0-1-1,0 1 1,0-1 0,0 1 0,1-1-1,-1 1 1,-1-1 0,1 1 0,0-1-1,0 1 1,0-1 0,0 1-1,0-1 1,0 1 0,0-1 0,-1 1-1,-1 9-5089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3.852"/>
    </inkml:context>
    <inkml:brush xml:id="br0">
      <inkml:brushProperty name="width" value="0.025" units="cm"/>
      <inkml:brushProperty name="height" value="0.025" units="cm"/>
    </inkml:brush>
  </inkml:definitions>
  <inkml:trace contextRef="#ctx0" brushRef="#br0">100 59 9321,'1'-9'1258,"-1"6"-530,1-1 0,-1 1 0,0 0 0,0 0 0,0 0 0,0-1 0,0 1 0,-1 0 0,1 0 0,-1 0 0,0 0 1,0 0-1,-3-6 0,2 11-595,0 1 1,0-1 0,0 0 0,1 1 0,-1-1-1,1 1 1,-1-1 0,1 1 0,0 0 0,0 0-1,0-1 1,-1 7 0,2-8-74,-11 32 231,2 0 1,1 1-1,1-1 1,-3 58-1,10-90-272,0 1 0,0-1 0,1 0 1,-1 1-1,0-1 0,0 0 0,1 1 0,-1-1 0,1 0 0,-1 0 1,1 0-1,0 1 0,-1-1 0,1 0 0,0 0 0,0 0 0,0 0 0,0 0 1,-1 0-1,1-1 0,1 1 0,-1 0 0,0 0 0,0-1 0,0 1 1,3 1-1,0-1 49,1 0 0,0 1 0,0-1 0,-1-1 0,1 1 1,0-1-1,9 0 0,4-2-20,0 0 0,0-1 0,19-6 1,-35 8-132,0 1 0,0-1 0,1 0 1,-1 1-1,0 0 0,0 0 0,1 0 0,-1 0 1,0 0-1,0 0 0,4 1 0,-6-1 23,1 0 0,-1 0 0,1 1 0,-1-1 0,1 0 0,-1 1 0,1-1 0,-1 0 0,1 1 0,-1-1 0,0 0 0,1 1 0,-1-1 0,0 1 0,1-1 0,-1 1 0,0-1 0,1 1 0,-1-1 0,0 1 0,0-1 0,0 1 0,0-1 0,1 1 0,-1-1 0,0 1 0,0 0 0,0 0 0,-1 2 11,0 0 0,1 1 0,-1-1-1,-1 0 1,1 0 0,0 0 0,-1 0 0,1 0 0,-1-1-1,0 1 1,0 0 0,0-1 0,-5 5 0,0-1 299,-1 0 0,0-1 0,0 1 0,0-1 0,-1-1 0,0 0 0,0 0 0,0-1 0,0 0 0,0 0 0,-1-1 0,1-1 0,-1 1 0,1-2 0,-1 1 0,0-1 0,-16-2 0,25 1-336,-1 1 0,1-1 0,-1 0 0,1 1 0,0-1 0,-1 0 0,1 0 0,0 0 0,0 0 0,0 0 0,0 0 0,0-1 0,0 1 0,0 0 0,0 0 0,0-1 0,1 1 0,-1-1 0,0 1 0,1 0 0,-1-1 0,0-2 0,1-9-3795,5 2-3457,7 3-1182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3.497"/>
    </inkml:context>
    <inkml:brush xml:id="br0">
      <inkml:brushProperty name="width" value="0.025" units="cm"/>
      <inkml:brushProperty name="height" value="0.025" units="cm"/>
    </inkml:brush>
  </inkml:definitions>
  <inkml:trace contextRef="#ctx0" brushRef="#br0">185 1 13453,'-9'0'950,"0"0"-616,0 1 1,0 0-1,1 0 1,-1 1-1,0 1 1,1-1 0,-1 1-1,1 1 1,0 0-1,0 0 1,0 0-1,-11 9 1,15-9-226,-1-1 0,1 1 0,0 0 0,0 0 0,0 1 1,1-1-1,-1 1 0,1 0 0,0 0 0,0 0 1,1 0-1,0 1 0,0-1 0,0 1 0,0-1 1,1 1-1,0 0 0,0-1 0,1 1 0,-1 0 0,1 0 1,1 6-1,-1-9-95,1 0 1,-1 0 0,1 0-1,0-1 1,0 1 0,0 0 0,0 0-1,1-1 1,-1 1 0,1-1-1,-1 1 1,1-1 0,0 0-1,0 1 1,0-1 0,0 0-1,0 0 1,5 3 0,-1-2 111,-1 0 0,1-1 0,-1 1 1,1-1-1,0 0 0,0-1 0,0 1 0,12 0 1,-9-1 30,1 0-1,-1-1 1,0 0 0,0-1 0,0 0 0,1-1 0,-1 0-1,0 0 1,-1-1 0,1 0 0,0 0 0,11-7 0,-13 5-25,-1-1 0,0 1 0,-1-1 0,1 0 0,-1-1 0,0 1 0,-1-1 0,0 0 0,0 0 0,0-1 0,-1 1 0,0-1 0,0 0 0,-1 1 0,2-11 0,-4 15-159,1 0 0,-1 0 0,0 0 0,1 0 1,-1 0-1,0-1 0,-1 1 0,1 0 0,-1 0 0,1 0 0,-1 0 0,0 0 0,0 1 0,0-1 1,0 0-1,-1 0 0,1 1 0,-1-1 0,0 0 0,0 1 0,0 0 0,0-1 0,0 1 0,0 0 0,0 0 1,-1 0-1,1 0 0,-1 1 0,1-1 0,-1 1 0,0-1 0,0 1 0,0 0 0,0 0 0,0 0 0,0 1 1,0-1-1,0 1 0,0-1 0,0 1 0,-5 1 0,-36 2-3303,18 6-2629,11 0-4173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5.567"/>
    </inkml:context>
    <inkml:brush xml:id="br0">
      <inkml:brushProperty name="width" value="0.025" units="cm"/>
      <inkml:brushProperty name="height" value="0.025" units="cm"/>
    </inkml:brush>
  </inkml:definitions>
  <inkml:trace contextRef="#ctx0" brushRef="#br0">0 129 14414,'7'-11'2519,"-1"3"-2108,1-1 0,0 1-1,0 1 1,0-1 0,1 1-1,0 1 1,0-1 0,1 1-1,0 1 1,0 0 0,0 0-1,1 1 1,15-6 0,-1 4 68,0 0-1,1 2 1,-1 1 0,36 0 0,-50 2-431,0 1 0,-1 1 1,1 0-1,0 0 0,-1 1 0,1 0 1,-1 1-1,0 0 0,0 1 0,0-1 1,0 2-1,0-1 0,14 12 0,-21-15-43,0 1 0,0 0-1,0 0 1,0-1-1,0 1 1,-1 1 0,1-1-1,-1 0 1,1 0-1,-1 1 1,0-1-1,0 0 1,0 1 0,0-1-1,-1 1 1,1 0-1,-1-1 1,1 1 0,-1-1-1,0 1 1,0 0-1,0-1 1,0 1 0,0 0-1,-1-1 1,0 1-1,1-1 1,-1 1 0,0-1-1,0 1 1,0-1-1,0 0 1,0 1 0,-1-1-1,1 0 1,-1 0-1,0 0 1,1 0 0,-4 2-1,-7 8 81,0 0 0,-2-1 0,1 0 0,-26 14-1,29-18-35,-56 33 154,66-40-228,0 1-1,0-1 1,0 0 0,0 0 0,0 1 0,1-1-1,-1 0 1,0 1 0,0-1 0,1 0-1,-1 0 1,0 1 0,0-1 0,1 0 0,-1 0-1,0 1 1,0-1 0,1 0 0,-1 0-1,0 0 1,1 0 0,-1 0 0,0 0 0,1 1-1,-1-1 1,1 0 0,-1 0 0,0 0 0,1 0-1,-1 0 1,0 0 0,1 0 0,-1-1-1,0 1 1,1 0 0,-1 0 0,0 0 0,1 0-1,-1 0 1,1-1 0,20 2-553,-2-1 171,1 1-1,-1 1 1,0 0 0,0 2 0,24 7 0,-37-9 321,-1 0 1,0 0-1,0 0 0,0 1 1,-1 0-1,1 0 1,-1 0-1,1 0 0,-1 1 1,5 6-1,-7-8 32,0 1 0,0 0 0,-1 0 0,1 0 0,-1 0 0,1 0 0,-1 0 1,0 0-1,0 1 0,-1-1 0,1 0 0,-1 1 0,0-1 0,1 0 0,-1 1 0,-1-1 0,1 1 0,-1 4 0,-1-3 147,0-1 0,1 1 0,-2-1 0,1 1 0,0-1 0,-1 0-1,0 0 1,0 0 0,0 0 0,0 0 0,-1-1 0,1 1 0,-1-1 0,0 0 0,0 0-1,0-1 1,-5 4 0,-13 5 814,1 0-1,-28 8 1,36-14-452,-12 5 72,-1-2-1,0 0 0,-1-2 0,1-1 0,-1-1 1,-32 1-1,58-5-647,-1 0 0,1 0 1,-1 0-1,1 0 0,-1 0 0,1-1 0,-1 1 1,1-1-1,0 1 0,-1-1 0,1 1 1,0-1-1,-1 0 0,1 1 0,-2-3 0,1 1-315,1 1-1,0 0 0,1-1 0,-1 0 0,0 1 0,0-1 0,1 1 0,-1-1 0,1 0 0,-1 0 0,1 1 0,0-1 0,-1 0 0,1 0 0,0 0 0,0 1 0,0-1 0,1 0 0,-1-2 0,5-18-6033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4.224"/>
    </inkml:context>
    <inkml:brush xml:id="br0">
      <inkml:brushProperty name="width" value="0.025" units="cm"/>
      <inkml:brushProperty name="height" value="0.025" units="cm"/>
    </inkml:brush>
  </inkml:definitions>
  <inkml:trace contextRef="#ctx0" brushRef="#br0">64 103 13805,'0'0'9753,"9"0"-9091,-3 0-552,0-1 1,0 1-1,0-1 0,0 0 0,0-1 1,-1 0-1,1 1 0,7-5 0,-10 5-84,-1 0-1,0-1 0,1 1 0,-1-1 1,0 0-1,0 0 0,0 1 0,0-1 1,0 0-1,0-1 0,-1 1 0,1 0 0,-1 0 1,1-1-1,-1 1 0,0-1 0,0 1 1,0-1-1,0 0 0,-1 1 0,1-1 0,-1 0 1,1 0-1,-1-4 0,0 6-40,0 0 0,1 0-1,-1 0 1,0 0 0,0 0 0,0 0 0,0 0-1,-1 0 1,1 0 0,0 0 0,0 0-1,-1 0 1,1 0 0,0 0 0,-1 0-1,1 0 1,-1 0 0,1 0 0,-1 0 0,1 1-1,-1-1 1,0 0 0,0 0 0,1 1-1,-1-1 1,0 0 0,0 1 0,0-1 0,1 1-1,-1-1 1,0 1 0,0-1 0,0 1-1,0 0 1,0 0 0,0-1 0,0 1-1,0 0 1,0 0 0,0 0 0,0 0 0,0 0-1,0 0 1,0 0 0,0 0 0,0 0-1,0 1 1,0-1 0,0 0 0,0 1-1,-1 0 1,-4 1-127,0 0-1,1 1 1,-1 0-1,1 0 0,0 1 1,0-1-1,-7 7 1,0 2 104,0 1 0,0 0 1,-15 25-1,24-34 35,0 0 1,1 0-1,0 0 1,0 0 0,0 0-1,0 1 1,0-1-1,1 1 1,0-1-1,0 1 1,0 0-1,1-1 1,-1 1-1,1 0 1,0-1-1,1 1 1,-1 0 0,3 8-1,-2-12-79,0 1 0,0-1 0,0 1 0,1-1 0,-1 0-1,0 1 1,1-1 0,-1 0 0,1 0 0,0 0 0,-1 0 0,1-1 0,0 1 0,-1 0-1,1-1 1,0 1 0,0-1 0,-1 1 0,1-1 0,0 0 0,3 0 0,46 0-4446,-43 0 3346,30-3-6367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4.570"/>
    </inkml:context>
    <inkml:brush xml:id="br0">
      <inkml:brushProperty name="width" value="0.025" units="cm"/>
      <inkml:brushProperty name="height" value="0.025" units="cm"/>
    </inkml:brush>
  </inkml:definitions>
  <inkml:trace contextRef="#ctx0" brushRef="#br0">205 10 14734,'0'0'3619,"-9"-2"-869,-2 0-2524,0 0 0,0 0 1,0 1-1,0 1 0,0 0 1,-18 2-1,23-1-265,0 0 0,-1 1 0,1-1 0,0 1 0,1 0 0,-1 1 0,0-1 0,1 1 0,-1 0 0,1 1 0,0-1 0,0 1 0,0 0 0,0 0 1,-4 6-1,8-9-18,1-1 1,-1 1 0,1 0 0,-1-1 0,0 1-1,1-1 1,-1 1 0,1 0 0,0 0 0,-1-1-1,1 1 1,0 0 0,-1 0 0,1 0 0,0-1-1,0 1 1,0 0 0,0 0 0,-1 0 0,1 0 0,0-1-1,1 1 1,-1 0 0,0 0 0,0 0 0,0 0-1,0-1 1,1 1 0,-1 0 0,0 0 0,1 0-1,-1-1 1,1 1 0,-1 0 0,0-1 0,1 1-1,0 0 1,-1-1 0,1 1 0,-1-1 0,1 1-1,0-1 1,-1 1 0,1-1 0,0 1 0,1 0 0,44 13 100,-31-11-250,21 6-344,-23-7 254,-1 1-1,0 0 1,1 1 0,-2 1 0,1 0-1,0 0 1,19 13 0,-31-18 316,1 1 0,-1-1-1,1 0 1,-1 0 0,0 1 0,1-1 0,-1 0 0,1 1 0,-1-1-1,0 1 1,1-1 0,-1 1 0,0-1 0,0 0 0,1 1 0,-1-1 0,0 1-1,0-1 1,0 1 0,0-1 0,0 1 0,0-1 0,1 1 0,-1-1 0,0 1-1,0 0 1,-1-1 0,1 1 0,0-1 0,0 1 0,0-1 0,0 1 0,0-1-1,0 1 1,-1-1 0,1 1 0,0-1 0,0 0 0,-1 1 0,1-1-1,0 1 1,-1-1 0,1 0 0,0 1 0,-1-1 0,1 0 0,-1 1 0,1-1-1,-1 0 1,1 1 0,-1-1 0,0 0 0,-29 12 1861,24-10-1628,-30 11 1197,21-7-1339,0-1-1,-1 0 1,1 0 0,-1-2-1,-32 3 1,48-6-114,-1 1-180,1-1 1,-1 0 0,0 0 0,1 0 0,-1 0 0,0 0 0,1 0 0,-1 0 0,0 0 0,1 0 0,-1 0 0,0 0 0,1-1 0,-1 1 0,1 0 0,-1 0 0,0-1 0,1 1 0,-1 0 0,1-1 0,-1 1 0,1 0 0,-1-1 0,1 1 0,-1-1 0,1 1 0,-1-1-1,1 1 1,-1-1 0,1 1 0,0-1 0,0 0 0,-1 0 0,0-16-6555</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5.469"/>
    </inkml:context>
    <inkml:brush xml:id="br0">
      <inkml:brushProperty name="width" value="0.025" units="cm"/>
      <inkml:brushProperty name="height" value="0.025" units="cm"/>
    </inkml:brush>
  </inkml:definitions>
  <inkml:trace contextRef="#ctx0" brushRef="#br0">120 1 12300,'0'0'2327,"-7"11"-1051,-10 24-410,2 1 0,2 0 0,1 1 0,-11 59-1,12-43-114,4-15 301,0 0 1,-1 53-1,26-108 1420,-9-1-2490,-1 0 1,0 0-1,-2 0 1,0-1-1,-1 0 1,-1-1 0,-1 1-1,-1 0 1,0-1-1,-2-20 1,-4 18-707,-7 17-174,10 6 858,-1 0 0,1 0 1,-1 0-1,1 0 0,0 0 1,0 0-1,0 0 0,-1 0 1,1 0-1,0 1 0,0-1 0,1 0 1,-1 1-1,0-1 0,0 1 1,1-1-1,-1 1 0,1-1 0,-1 1 1,0 2-1,0 2 18,-1 0 0,1 1 0,1-1-1,-1 0 1,1 1 0,0-1 0,2 12 0,-2-16 30,1 0 0,-1 0 0,1 0 0,0 0 1,0 0-1,0 0 0,0 0 0,0-1 0,0 1 0,0 0 0,1-1 0,-1 1 1,1-1-1,-1 0 0,1 1 0,-1-1 0,1 0 0,0 0 0,0 0 1,0 0-1,-1 0 0,1 0 0,0 0 0,0-1 0,0 1 0,0-1 0,0 0 1,4 1-1,7 0 42,0-1 0,0 0 0,-1-1 0,1-1 0,0 0 0,0 0 0,-1-1 0,0-1 0,1 0 1,-1-1-1,-1 0 0,1-1 0,-1 0 0,0-1 0,0 0 0,-1 0 0,0-1 0,0-1 0,-1 0 0,12-14 0,-38 53-1991,13-23 2111,1 0 1,0 0-1,0 0 1,0 1 0,1-1-1,-2 14 1,5-20-126,-1 0-1,0 0 1,1 0 0,-1 0 0,1-1-1,-1 1 1,1 0 0,-1 0-1,1-1 1,0 1 0,-1 0 0,1-1-1,0 1 1,-1-1 0,1 1-1,0-1 1,0 1 0,0-1-1,0 1 1,-1-1 0,1 0 0,0 0-1,0 1 1,0-1 0,0 0-1,0 0 1,0 0 0,0 0 0,0 0-1,0 0 1,1 0 0,37-1 967,-35 0-882,13-1-18,0-2-1,-1 0 1,0 0-1,29-14 1,30-8-1044,-72 30-433,-7 9 960,-12 15 602,14-24-321,1-3 172,0 0 0,1-1 0,-1 1 0,1 0 0,-1 0 0,1-1 0,-1 1 0,1 0 0,0 0 0,-1 0 0,1 0 0,0-1 0,-1 1 0,1 0 0,0 0 0,0 0 0,0 0 0,0 0 0,0 0 0,0 0 0,0 0 0,0 0 0,1 0 0,-1-1 0,0 1 0,0 0 0,1 0 0,-1 0 0,1 0 0,-1-1 0,1 2 0,1-1 27,-1-1 0,1 1 1,0-1-1,0 1 0,-1-1 0,1 0 0,0 0 1,0 0-1,0 0 0,-1 0 0,1 0 0,0 0 1,0 0-1,3-2 0,74-27 744,-70 25-918,20-9 46,-21 9-327,0 0 0,0 0 1,0 1-1,0 0 0,1 0 1,-1 1-1,15-2 0,-25 44-1136,2-39 1534,-1-1 0,1 1 0,-1 0 0,1 0 0,0-1 0,0 1 0,-1 0 0,1 0 0,0 0 0,0 0 0,0-1 0,0 1 0,-1 0 0,1 0 0,1 0 0,-1 0 0,0-1 0,0 1 0,0 0 0,0 0 0,1 0 0,-1-1 0,0 1 0,0 0 0,1 0 0,-1 0 0,1-1 0,-1 1 0,1 0 0,-1-1 0,1 1 0,-1-1 0,1 1 0,0 0 0,-1-1 0,1 1 0,0-1 0,0 0 0,-1 1 0,1-1 0,1 1 0,2-1 71,0 0 0,1 0 1,-1-1-1,0 1 0,1-1 0,-1 0 1,0 0-1,5-2 0,28-11-125,-26 9-547,0 0 0,0 1 0,0 1 1,1 0-1,-1 0 0,15 0 0,-25 3 480,-1 0 0,1 1 0,-1-1 0,1 1 0,-1-1 0,1 1 0,-1-1 0,1 1 0,-1-1 0,1 1 0,-1-1 0,0 1 0,1 0 0,-1-1 0,0 1 0,1 0 0,-1-1 0,0 1 0,0 0 0,0-1-1,0 1 1,1 0 0,-1-1 0,0 1 0,0 0 0,0 0 0,-1-1 0,1 1 0,0 0 0,0-1 0,0 1 0,0 0 0,-1-1 0,1 1 0,0 0 0,-1-1 0,1 1 0,0 0 0,-1 0 0,-12 30 119,9-25-665,-7 12 318,9-4-6318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6.287"/>
    </inkml:context>
    <inkml:brush xml:id="br0">
      <inkml:brushProperty name="width" value="0.025" units="cm"/>
      <inkml:brushProperty name="height" value="0.025" units="cm"/>
    </inkml:brush>
  </inkml:definitions>
  <inkml:trace contextRef="#ctx0" brushRef="#br0">46 130 10090,'0'0'7537,"-5"11"-6181,0-3-1143,0 1 79,0 0-1,0 1 1,1-1-1,1 1 1,-1 0-1,1 0 1,1 0 0,0 1-1,-1 12 1,4-21-260,0-1 0,0 1 1,0-1-1,0 1 0,0-1 1,0 0-1,0 1 0,0-1 1,1 0-1,-1 0 0,1 0 1,-1 0-1,1 0 0,-1 0 1,1 0-1,0 0 0,-1-1 1,1 1-1,0-1 0,-1 1 1,1-1-1,0 0 0,0 1 1,-1-1-1,1 0 0,0 0 1,0 0-1,3-1 0,57-2 621,-54 1-748,0 0-1,0 0 0,0 0 0,0-1 1,-1 0-1,1-1 0,-1 0 1,0 0-1,0 0 0,8-7 0,17-18-6463,-58 58 5075,23-26 1902,1 0-1,0 0 0,0 0 0,0 1 0,0-1 0,0 1 1,1-1-1,-1 1 0,1 0 0,0-1 0,0 1 0,0 8 1,1-12-332,1 1 1,0 0 0,0 0-1,0-1 1,0 1 0,0-1 0,0 1-1,0-1 1,0 1 0,0-1-1,0 0 1,0 1 0,0-1-1,0 0 1,0 0 0,0 1 0,0-1-1,0 0 1,0 0 0,0-1-1,0 1 1,1 0 0,1-1-1,31-2 578,-16-2-1245,0-1 1,-1 0 0,1-1 0,22-14-1,-28 14-1888,-1 0-1,0 0 0,18-17 0,-30 25 1936,-20 19 1450,18-17-281,1 0 0,-1 0 0,1 0 0,-1 0 0,1 0 0,0 0 0,0 1 1,0-1-1,0 1 0,1 0 0,0-1 0,-1 5 0,12-6 3227,14-7-2209,4-10-1532,0 0 0,0-2 0,-2-1 0,0-1 0,36-36 0,-53 48-403,-2-2 0,1 1 1,-1-1-1,0 1 1,9-18-1,-14 21-219,0 1 0,0-1 0,0 0 0,0 0 1,-1 0-1,0 0 0,0 0 0,0-10 0,-1 14 482,0 1 1,0 0 0,0-1 0,0 1-1,0-1 1,0 1 0,0 0 0,0-1-1,0 1 1,-1 0 0,1-1 0,0 1-1,0 0 1,0-1 0,-1 1-1,1 0 1,0-1 0,0 1 0,-1 0-1,1 0 1,0-1 0,0 1 0,-1 0-1,1 0 1,0 0 0,-1-1 0,1 1-1,0 0 1,-1 0 0,1 0 0,0 0-1,-1 0 1,1 0 0,-1 0-1,1 0 1,0-1 0,-1 1 0,1 1-1,0-1 1,-1 0 0,1 0 0,-1 0-1,1 0 1,0 0 0,-1 0 0,1 0-1,0 0 1,-1 1 0,1-1 0,0 0-1,-1 0 1,1 0 0,0 1-1,-1-1 1,1 0 0,0 0 0,0 1-1,-1-1 1,1 0 0,0 1 0,0-1-1,0 1 1,-21 18 106,12-7 353,1 1 0,1-1 1,1 1-1,0 1 0,-6 18 0,9-24-297,1 1 1,0-1 0,0 1 0,1-1-1,0 1 1,1 0 0,0-1 0,0 1-1,1 0 1,2 13 0,0-16-99,-1 0-1,1-1 1,0 1 0,1-1-1,-1 1 1,1-1 0,0 0-1,9 9 1,-12-14-35,-2-8-235,-7-11-827,-1 0 1,0 0-1,-16-21 1,12 20 2144,1 1 1,-13-33-1,25 51-990,0 1 0,0 0 0,0-1 0,0 1-1,0 0 1,0 0 0,0-1 0,0 1 0,1 0-1,-1 0 1,0-1 0,0 1 0,0 0 0,0-1 0,0 1-1,1 0 1,-1 0 0,0 0 0,0-1 0,0 1-1,1 0 1,-1 0 0,0 0 0,0-1 0,1 1-1,-1 0 1,0 0 0,0 0 0,1 0 0,-1 0-1,0 0 1,1 0 0,-1 0 0,0 0 0,0 0 0,1 0-1,-1 0 1,0 0 0,1 0 0,22-2 709,22 5-1097,19 10 219,-43-7-1682,1-2 0,33 3 0,-14-6-5818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7.876"/>
    </inkml:context>
    <inkml:brush xml:id="br0">
      <inkml:brushProperty name="width" value="0.025" units="cm"/>
      <inkml:brushProperty name="height" value="0.025" units="cm"/>
    </inkml:brush>
  </inkml:definitions>
  <inkml:trace contextRef="#ctx0" brushRef="#br0">0 105 5894,'0'-1'8181,"3"-11"-6097,2 6-1513,0 0 0,0 1 0,0 0 0,1 0 0,0 0 0,0 1 1,0-1-1,12-5 0,57-22 1549,-71 30-2041,1 1 0,0-1-1,1 1 1,-1 0 0,0 0-1,0 1 1,0-1-1,1 1 1,-1 0 0,8 2-1,-11-1-84,0-1-1,0 1 1,0 0 0,0 0-1,-1 0 1,1 0-1,0 0 1,-1 1-1,1-1 1,-1 0-1,1 1 1,-1-1 0,0 1-1,0-1 1,1 1-1,-1 0 1,0 0-1,-1-1 1,1 1-1,0 0 1,0 0 0,-1 0-1,1 0 1,-1 0-1,0 0 1,1 0-1,-1 0 1,0 3-1,0 8-13,-1 1-1,0-1 0,-1 1 0,-1-1 1,0 0-1,0 0 0,-1 0 0,-1 0 0,0-1 1,-1 1-1,-8 12 0,-21 53-642,35-77 661,0-1 1,0 0 0,-1 0-1,1 1 1,0-1 0,0 0-1,0 1 1,0-1 0,0 0-1,0 1 1,0-1 0,0 0 0,0 1-1,0-1 1,0 0 0,0 0-1,1 1 1,-1-1 0,0 0-1,0 1 1,0-1 0,0 0-1,0 0 1,1 1 0,-1-1-1,0 0 1,0 0 0,0 1 0,1-1-1,-1 0 1,0 0 0,0 0-1,1 1 1,-1-1 0,0 0-1,0 0 1,1 0 0,-1 0-1,0 0 1,1 0 0,-1 0-1,0 0 1,0 0 0,1 1 0,-1-1-1,0 0 1,1 0 0,-1-1-1,0 1 1,1 0 0,-1 0-1,0 0 1,1 0 0,-1 0-1,0 0 1,0 0 0,1 0-1,-1 0 1,0-1 0,0 1 0,1 0-1,-1-1 1,22-7 126,-2-6-95,-1 0 1,0 0-1,-1-2 0,23-25 0,-2 2-127,-39 39 80,0 0 0,0 0-1,0 0 1,1 0 0,-1 0 0,0 0 0,0 0 0,0-1 0,0 1 0,0 0 0,0 0 0,0 0-1,1 0 1,-1 0 0,0 0 0,0 0 0,0 0 0,0 0 0,0 0 0,1 0 0,-1 0 0,0 0-1,0 0 1,0 0 0,0 0 0,0 0 0,1 0 0,-1 0 0,0 0 0,0 0 0,0 0 0,0 0-1,0 0 1,1 0 0,-1 0 0,0 0 0,0 0 0,0 0 0,0 1 0,0-1 0,0 0 0,0 0-1,1 0 1,-1 0 0,0 0 0,0 0 0,0 1 0,0-1 0,0 0 0,0 0 0,0 0 0,3 14-522,-2 24 169,-2-29 363,1 12 82,-1-9-77,1 0 1,0 0-1,1 0 0,1 0 1,-1 0-1,6 17 1,-6-27 87,1 1 0,-1 0 1,0-1-1,1 0 1,0 1-1,-1-1 0,1 0 1,0 0-1,0 0 1,0 0-1,0 0 1,1 0-1,-1 0 0,1-1 1,-1 0-1,1 1 1,-1-1-1,1 0 0,0 0 1,-1 0-1,1 0 1,0-1-1,0 1 0,0-1 1,-1 0-1,1 0 1,0 0-1,0 0 0,0 0 1,0 0-1,0-1 1,4-1-1,1 0 109,0-1 0,-1 1-1,1-2 1,-1 1 0,1-1 0,-1 0 0,-1 0-1,1-1 1,0 0 0,-1 0 0,0-1-1,-1 0 1,1 0 0,7-11 0,-4 6-155,-1-1 1,-1 0-1,0 0 1,0 0-1,-2-1 1,1 0-1,5-23 1,-8-9-560,-9 30-571,5 15 1043,0 0-1,0 0 1,0 0-1,1 1 0,-1-1 1,0 0-1,1 0 1,-1 0-1,0 1 1,0-1-1,1 0 0,-1 1 1,0-1-1,1 0 1,-1 1-1,1-1 1,-1 1-1,0-1 0,1 1 1,-1-1-1,1 1 1,-1 0-1,1-1 1,0 1-1,-1 1 0,-3 4-6,1 1-1,0-1 1,0 1-1,1 0 0,0 0 1,0 0-1,1 0 1,-1 1-1,2-1 0,-1 0 1,1 0-1,1 15 0,0-21 62,-1 0-1,1 1 0,-1-1 0,1 0 1,0 0-1,0 0 0,-1 0 0,1 0 1,0 0-1,0 0 0,0 0 0,0 0 1,0 0-1,1 0 0,-1 0 0,0-1 1,0 1-1,0-1 0,1 1 0,-1-1 1,0 1-1,1-1 0,-1 1 0,0-1 0,1 0 1,-1 0-1,0 0 0,1 0 0,-1 0 1,0 0-1,1 0 0,2-1 0,49-8 824,-44 6-811,-1 0 1,0-1-1,0 0 0,0 0 1,0-1-1,-1 0 0,1 0 0,-1-1 1,-1 0-1,1 0 0,-1 0 1,0-1-1,-1 0 0,1 0 1,-1-1-1,-1 1 0,1-1 0,-1 0 1,-1 0-1,0-1 0,0 1 1,0-1-1,-1 0 0,0 1 1,0-14-1,-2 22-37,0-1 1,0 1-1,0-1 1,0 0-1,0 1 1,0-1-1,0 1 1,0-1-1,0 0 1,0 1-1,0-1 1,-1 1-1,1-1 1,0 0-1,-1 1 1,1-1-1,0 1 1,-1-1-1,1 1 1,0-1-1,-1 1 1,1 0-1,-1-1 1,1 1-1,-1-1 1,1 1-1,-1 0 1,1-1-1,-1 1 1,1 0-1,-1 0 1,0 0-1,1-1 1,-1 1-1,1 0 1,-1 0-1,0 0 1,1 0 0,-1 0-1,1 0 1,-1 0-1,0 0 1,1 0-1,-1 0 1,1 0-1,-1 1 1,0-1-1,1 0 1,-1 0-1,1 0 1,-1 1-1,1-1 1,-1 0-1,1 1 1,-1-1-1,1 1 1,-1-1-1,0 1 1,-31 25-398,21-13 390,1 1 0,1 0-1,-10 19 1,16-28 25,0 1 1,1-1-1,0 1 0,0 0 1,1-1-1,-1 1 1,1 0-1,0 0 0,1 0 1,0 0-1,0 0 1,1 10-1,0-15 2,-1 0-1,1 1 0,0-1 1,0 0-1,0 0 1,0 0-1,0 0 0,0 0 1,1 0-1,-1-1 0,0 1 1,0 0-1,1-1 1,-1 1-1,0 0 0,1-1 1,-1 0-1,1 1 1,-1-1-1,0 0 0,1 0 1,-1 0-1,1 0 1,-1 0-1,2 0 0,47-1 84,-39 1-72,76-8 78,-65 5-191,0 1 1,1 1-1,-1 0 0,1 2 0,23 3 0,-43-3 79,-1 0-1,1-1 1,-1 1-1,1 0 0,-1 0 1,0 0-1,1 1 0,-1-1 1,0 1-1,0-1 1,0 1-1,0 0 0,0-1 1,-1 1-1,1 0 1,0 0-1,-1 0 0,1 1 1,-1-1-1,1 3 0,1 5 3786,-2-36-3541,-2 0 0,-1-1 0,-10-46 0,14 75-611,-1 0 0,1 0 0,0 0 0,0 0 0,1 0 0,-1 0 0,0 0 0,0-1 1,1 0-1,-1 1 0,1-1 0,0 0 0,5 2 0,42 12-3347,19-9-5549,-33-6 310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8.255"/>
    </inkml:context>
    <inkml:brush xml:id="br0">
      <inkml:brushProperty name="width" value="0.025" units="cm"/>
      <inkml:brushProperty name="height" value="0.025" units="cm"/>
    </inkml:brush>
  </inkml:definitions>
  <inkml:trace contextRef="#ctx0" brushRef="#br0">120 93 8136,'0'0'2018,"-10"4"-246,2 0-1396,-1 1 0,1 0-1,0 0 1,0 0 0,1 1 0,-1 1 0,-8 9-1,12-12-106,0 1 0,1-1-1,-1 0 1,1 1 0,0 0-1,1 0 1,-1 0 0,1 0-1,0 0 1,0 0-1,1 0 1,0 1 0,-1-1-1,2 1 1,-1-1 0,1 1-1,0 6 1,0-12-222,1 1-1,-1 0 1,1 0-1,0 0 1,0-1-1,-1 1 1,1 0-1,0-1 1,0 1-1,0-1 1,-1 1-1,1-1 1,0 1-1,0-1 1,0 0 0,0 1-1,0-1 1,0 0-1,0 0 1,0 0-1,0 1 1,0-1-1,0 0 1,0 0-1,0-1 1,0 1-1,0 0 1,0 0-1,0 0 1,0-1-1,0 1 1,0 0 0,1-2-1,38-11 1036,-19 0-956,0-1-1,-1-1 1,-1 0-1,24-26 1,-35 34-143,-1-1 1,0 0-1,-1 0 0,0-1 1,0 1-1,-1-2 0,0 1 0,0 0 1,-1-1-1,0 0 0,-1 0 1,4-19-1,-9 22-750,-5 12 470,-6 14 181,12-16 80,-75 145 996,70-133-649,0 1-1,1 0 0,1 0 0,0 0 0,1 0 1,1 1-1,-1 32 0,3-48-315,0 0 0,0 0-1,1 0 1,-1 0 0,0 0 0,0 0 0,1 0-1,-1 0 1,1 0 0,-1 0 0,1 0 0,-1 0-1,1 0 1,0 0 0,-1 0 0,1-1 0,0 1-1,-1 0 1,1 0 0,0-1 0,0 1 0,0-1-1,0 1 1,0-1 0,0 1 0,0-1 0,0 1-1,0-1 1,0 0 0,0 0 0,0 1 0,0-1-1,0 0 1,0 0 0,0 0 0,0 0 0,0 0-1,0 0 1,0-1 0,0 1 0,2-1 0,0 1-258,0-1 0,0 0 0,0 0 1,0 0-1,0 0 0,0 0 0,0 0 1,-1-1-1,1 0 0,-1 1 0,1-1 1,-1 0-1,4-4 0,6-15-5097,-4-3-3854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8.822"/>
    </inkml:context>
    <inkml:brush xml:id="br0">
      <inkml:brushProperty name="width" value="0.025" units="cm"/>
      <inkml:brushProperty name="height" value="0.025" units="cm"/>
    </inkml:brush>
  </inkml:definitions>
  <inkml:trace contextRef="#ctx0" brushRef="#br0">0 174 9065,'0'0'5493,"8"-1"-2301,3-1-2547,-1-1 0,1 0-1,-1-1 1,0 0 0,0 0-1,-1-1 1,1-1 0,-1 0 0,0 0-1,-1 0 1,0-1 0,10-10-1,-18 16-639,5-2 62,-1-1 0,0 0-1,0 0 1,0 0 0,-1-1 0,1 1-1,-1-1 1,0 0 0,-1 0 0,1 0 0,-1 0-1,0-1 1,0 1 0,0 0 0,1-10-1,-3 14-68,-1 1-1,1-1 0,0 0 0,0 0 1,0 1-1,-1-1 0,1 0 0,-1 1 1,1-1-1,0 0 0,-1 1 0,1-1 1,-1 1-1,1-1 0,-1 1 0,1-1 1,-1 1-1,0-1 0,1 1 0,-1 0 1,0-1-1,1 1 0,-1 0 0,0-1 1,1 1-1,-1 0 0,0 0 0,0 0 1,1-1-1,-1 1 0,0 0 0,0 0 1,1 0-1,-1 0 0,0 1 0,-1-1 1,-1 0-56,0 0-1,0 1 1,0-1 0,0 1 0,0 0 0,0-1 0,0 1-1,0 1 1,-3 1 0,-6 6 27,0 0 0,1 1-1,1 1 1,0 0 0,0 0-1,1 1 1,1 0 0,0 0 0,0 1-1,1 0 1,1 1 0,0 0 0,-6 23-1,12-36 43,-1 0 0,1 0-1,0 0 1,0 0 0,0 0-1,0-1 1,0 1 0,0 0-1,0 0 1,1 0-1,-1 0 1,0 0 0,0-1-1,1 1 1,-1 0 0,0 0-1,1 0 1,-1-1 0,1 1-1,-1 0 1,1 0 0,-1-1-1,1 1 1,0-1 0,-1 1-1,1 0 1,0-1 0,1 1-1,0 0 10,1 0 1,-1 0-1,1 0 0,-1-1 0,1 1 1,0-1-1,-1 0 0,1 0 0,0 0 1,2 0-1,5-1 4,0-1 0,0 0 0,0 0 0,16-6 0,29-20-322,-37 18 250,-1 1-1,1 1 1,21-7-1,-38 15 37,-1 0 0,1 0 0,0 0 0,0 0 0,0 0 0,-1 0-1,1 0 1,0 0 0,0 0 0,0 0 0,-1 0 0,1 0 0,0 1-1,0-1 1,-1 0 0,1 1 0,0-1 0,0 0 0,-1 1-1,1-1 1,0 1 0,-1-1 0,1 1 0,-1 0 0,1-1 0,-1 1-1,1-1 1,-1 1 0,1 0 0,-1 0 0,0-1 0,1 1-1,-1 0 1,0 0 0,1-1 0,-1 1 0,0 0 0,0 0 0,0-1-1,0 1 1,0 0 0,0 0 0,0 0 0,0-1 0,0 3-1,-5 50-33,3-29 96,2-23-40,1 0 1,0 0-1,0-1 0,-1 1 0,1 0 0,0 0 1,0-1-1,0 1 0,0 0 0,0-1 0,0 1 0,0-1 1,0 1-1,0-1 0,0 0 0,0 1 0,1-1 0,-1 0 1,0 0-1,0 0 0,0 0 0,0 0 0,1 0 0,-1 0 1,0 0-1,0 0 0,0 0 0,1-1 0,39-4 224,52-23-196,-74 21-562,0 1 0,0 0 0,0 1-1,0 1 1,34-2 0,-53 8 545,0-1 0,0 1 0,0-1 0,0 0 0,0 1 0,-1-1 0,1 0 0,0 1 0,-1-1 0,1 0 0,-1 1 0,0-1 0,1 0 0,-1 0 0,-1 2 0,-14 15 129,12-15-206,0 1 0,0-1 0,1 1 1,-1 0-1,1 0 0,0 1 0,0-1 0,1 1 0,-1-1 0,1 1 0,0 0 1,-2 7-1,4-9-4018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49.154"/>
    </inkml:context>
    <inkml:brush xml:id="br0">
      <inkml:brushProperty name="width" value="0.025" units="cm"/>
      <inkml:brushProperty name="height" value="0.025" units="cm"/>
    </inkml:brush>
  </inkml:definitions>
  <inkml:trace contextRef="#ctx0" brushRef="#br0">1 1 14990,'0'0'9609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0.812"/>
    </inkml:context>
    <inkml:brush xml:id="br0">
      <inkml:brushProperty name="width" value="0.025" units="cm"/>
      <inkml:brushProperty name="height" value="0.025" units="cm"/>
    </inkml:brush>
  </inkml:definitions>
  <inkml:trace contextRef="#ctx0" brushRef="#br0">41 58 8520,'0'0'14189,"-7"-1"-13970,5 1-201,0-1-1,0 1 0,0 0 0,0 0 0,0-1 1,0 0-1,0 1 0,0-1 0,0 0 1,0 0-1,1 0 0,-1 0 0,-3-2 1,5 2-13,-1-1 1,1 1 0,-1-1 0,1 1 0,0-1 0,-1 1 0,1-1 0,0 1 0,0-1 0,0 0 0,0 1 0,0-1 0,0 1 0,1-1 0,-1 1 0,0-1 0,1 1-1,-1-1 1,1 1 0,0 0 0,0-1 0,-1 1 0,1 0 0,1-2 0,-2 3 5,0 0 1,0 0-1,-1 1 1,1-1-1,0 0 0,0 1 1,0-1-1,0 0 1,-1 0-1,1 1 0,0-1 1,0 0-1,0 1 1,0-1-1,0 0 1,0 1-1,0-1 0,0 0 1,0 0-1,0 1 1,0-1-1,0 0 0,0 1 1,0-1-1,0 0 1,0 1-1,1-1 0,-1 0 1,0 0-1,0 1 1,0-1-1,0 0 0,1 0 1,-1 1-1,0-1 1,0 0-1,0 0 0,1 1 1,-1-1-1,0 0 1,0 0-1,1 0 0,-1 0 1,0 1-1,1-1 1,-1 0-1,0 0 0,0 0 1,1 0-1,-1 0 1,0 0-1,1 0 0,-1 0 1,1 0 74,0 0 0,1 0 0,-1 0 0,0-1 0,0 1 0,0 0 0,0-1 0,-1 1 1,1-1-1,0 1 0,0-1 0,0 1 0,0-1 0,0 1 0,-1-1 0,1 0 0,0 0 0,0 1 1,-1-1-1,2-1 0,5-7 68,-9 21-3,-4 19-2530,6-30 2155,0-1-1,0 1 1,-1 0 0,1-1 0,0 1 0,0-1 0,0 1 0,0 0-1,0-1 1,1 1 0,-1-1 0,0 1 0,0 0 0,0-1 0,0 1-1,1-1 1,-1 1 0,0-1 0,0 1 0,1-1 0,-1 1-1,1-1 1,-1 1 0,0-1 0,1 1 0,-1-1 0,1 0 0,-1 1-1,1-1 1,-1 0 0,1 1 0,-1-1 0,1 0 0,-1 0 0,1 1-1,0-1 1,-1 0 0,1 0 0,0 0 0,13 0-6374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063"/>
    </inkml:context>
    <inkml:brush xml:id="br0">
      <inkml:brushProperty name="width" value="0.025" units="cm"/>
      <inkml:brushProperty name="height" value="0.025" units="cm"/>
    </inkml:brush>
  </inkml:definitions>
  <inkml:trace contextRef="#ctx0" brushRef="#br0">53 1 11627,'0'0'6983,"-2"4"-5766,-4 17-1121,-3 5 0,-2 7-32,3 6-32,1-1 0,1 0-32,2-6-352,4-4-193,0-6-31,0-7 31,6-8-192,5-3-127,-3-4-289,-5 0-1058,-1-10-3938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447"/>
    </inkml:context>
    <inkml:brush xml:id="br0">
      <inkml:brushProperty name="width" value="0.025" units="cm"/>
      <inkml:brushProperty name="height" value="0.025" units="cm"/>
    </inkml:brush>
  </inkml:definitions>
  <inkml:trace contextRef="#ctx0" brushRef="#br0">1 291 18161,'0'0'3609,"8"-2"-2093,4 0-1256,-1-2 0,0 0 0,0 0 0,0-1-1,-1 0 1,1-1 0,-1 0 0,-1-1 0,1 0 0,-1-1 0,12-12 0,-15 15-183,-1-1 0,0 1 0,0-1 0,0 0 1,-1-1-1,0 1 0,0-1 0,0 0 1,-1 1-1,0-2 0,-1 1 0,0 0 1,0 0-1,0-1 0,-1 1 0,0-1 1,0 0-1,-1 1 0,0-1 0,-1-8 1,1 15-82,-1 0 0,1-1 0,0 1 0,-1 0 0,0 0 0,1-1 0,-1 1 0,0 0 0,1 0 0,-1 0 0,0 0 0,0 0 0,0 0 0,0 0 0,0 0 0,0 0 0,0 0 1,-1 0-1,1 1 0,0-1 0,0 1 0,-1-1 0,1 1 0,0-1 0,-1 1 0,1-1 0,0 1 0,-1 0 0,1 0 0,0 0 0,-1 0 0,1 0 0,-1 0 0,1 0 0,0 0 0,-1 1 1,1-1-1,0 0 0,-1 1 0,1-1 0,0 1 0,0 0 0,-2 1 0,-4 0-48,0 1 1,1 1 0,-1-1-1,1 1 1,0 0-1,-10 9 1,8-6 33,1 1 1,1 0-1,0 0 1,0 1-1,0 0 1,1 0 0,0 0-1,1 1 1,0-1-1,0 1 1,1 0-1,1 0 1,0 0 0,-2 17-1,4-25 13,0-1 0,1 1 1,-1 0-1,0 0 0,1-1 0,0 1 0,-1 0 0,1-1 1,0 1-1,0-1 0,0 1 0,0-1 0,0 1 0,0-1 1,0 0-1,0 1 0,1-1 0,-1 0 0,1 0 0,-1 0 1,0 0-1,1 0 0,0 0 0,-1 0 0,1-1 0,0 1 0,-1 0 1,1-1-1,0 0 0,0 1 0,-1-1 0,3 0 0,10 2 1,0-1-1,-1 0 0,19-2 1,-12 0 38,68-6-76,-65 4-55,0 1-1,1 1 0,34 3 1,-58-2 129,1 0 1,0 1 0,-1-1 0,1 0 0,-1 0 0,1 0 0,0 1 0,-1-1 0,1 0 0,-1 1 0,1-1 0,-1 0 0,1 1-1,-1-1 1,1 1 0,-1-1 0,1 1 0,-1-1 0,0 1 0,1-1 0,-1 1 0,0-1 0,0 1 0,1-1 0,-1 2 0,-1-18 2308,13-113-2110,-3 50-1636,-9 79 1368,0 0 1,0 0 0,0-1-1,0 1 1,0 0 0,0 0-1,0 0 1,0-1 0,0 1-1,0 0 1,1 0 0,-1-1-1,0 1 1,0 0 0,0 0-1,0 0 1,0-1 0,0 1-1,1 0 1,-1 0 0,0 0-1,0 0 1,0-1 0,0 1-1,1 0 1,-1 0 0,0 0-1,0 0 1,1 0 0,-1 0-1,0 0 1,0-1 0,0 1-1,1 0 1,-1 0 0,0 0-1,0 0 1,1 0-1,-1 0 1,0 0 0,0 0-1,1 0 1,-1 0 0,0 1-1,0-1 1,0 0 0,1 0-1,-1 0 1,0 0 0,0 0-1,1 0 1,-1 0 0,0 0-1,0 1 1,0-1 0,0 0-1,1 0 1,-1 0 0,0 0-1,0 1 1,0-1 0,0 0-1,0 0 1,1 1 0,-1-1-1,0 0 1,16 18-414,-11-12 324,-1-3 132,-1 1 1,1-1-1,-1 0 1,1 0-1,0 0 1,0-1-1,1 1 1,-1-1-1,0 0 1,1 0-1,-1-1 0,1 1 1,0-1-1,-1 0 1,1 0-1,0-1 1,0 1-1,0-1 1,0 0-1,-1 0 1,1-1-1,6-1 0,-7 1 31,1-1 0,-1 0 0,0 0 0,0 0 0,0 0 0,0-1 0,0 0 0,-1 1 0,1-2 0,-1 1 0,0 0 0,0-1 0,0 1 0,0-1 0,-1 0 0,1 0 0,-1 0 0,0 0 0,0 0 0,0 0 0,-1-1 0,0 1 0,2-8 0,-3 0-104,-8 16-230,-8 20-23,12-16 298,1 0 0,0 1 0,0-1 0,0 1 0,1 0 0,1 0 0,0 0 0,0 0 0,1 12 0,0-18 25,0-1 0,1 1 0,-1 0 0,1 0 0,0-1 1,0 1-1,0-1 0,0 1 0,0-1 0,0 1 0,1-1 0,-1 0 0,1 1 0,0-1 0,0 0 0,0 0 1,0 0-1,0-1 0,0 1 0,0 0 0,1-1 0,-1 0 0,0 1 0,1-1 0,-1 0 0,1 0 0,0 0 1,-1 0-1,1-1 0,0 1 0,-1-1 0,1 0 0,0 0 0,3 0 0,3 1 46,0-1 0,0-1 0,0 0 0,0 0 0,-1-1 0,1 1 1,0-2-1,-1 0 0,0 0 0,0 0 0,0-1 0,0 0 0,0-1 0,-1 1 0,11-10 0,-8 5-59,-1 0 0,0 0-1,0-1 1,-1 0 0,-1-1 0,0 1 0,0-2-1,-1 1 1,-1-1 0,6-14 0,-15 35-115,0 2 87,1-1-1,-1 1 0,2 0 1,-1 0-1,2 0 0,-2 17 1,4-23 68,-1 0 0,1 0 0,0 0 0,0 0 0,1 0 0,-1 0 0,1 0-1,0-1 1,0 1 0,1-1 0,4 8 0,-6-10-112,0-1 0,1 1 0,-1 0 0,0-1 0,1 1 0,-1-1 0,1 0 0,0 1 0,-1-1 0,1 0 0,0 0-1,0 0 1,0 0 0,-1-1 0,1 1 0,0 0 0,0-1 0,0 1 0,0-1 0,0 0 0,0 1 0,1-1 0,-1 0 0,0 0 0,0-1-1,0 1 1,0 0 0,0-1 0,0 1 0,0-1 0,0 0 0,3-1 0,6-11-4840,-5-12-3262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566"/>
    </inkml:context>
    <inkml:brush xml:id="br0">
      <inkml:brushProperty name="width" value="0.025" units="cm"/>
      <inkml:brushProperty name="height" value="0.025" units="cm"/>
    </inkml:brush>
  </inkml:definitions>
  <inkml:trace contextRef="#ctx0" brushRef="#br0">16 31 8392,'0'0'7372,"10"-6"-5957,-4 3-1322,0-1 0,0 1 0,0 1 0,0-1 0,1 1 0,-1 0 0,1 0 0,0 1 0,-1 0 0,1 0 0,0 0 0,0 1 0,-1 0 0,1 0 1,0 1-1,0 0 0,-1 0 0,1 1 0,-1 0 0,8 3 0,16 7-43,83 40 93,-102-47-147,0 2 0,-1-1 0,-1 1 0,1 1-1,-1 0 1,0 0 0,15 18 0,-22-22 27,1-1 1,-1 1 0,0 0-1,0 0 1,0 0-1,0 0 1,-1 0-1,0 0 1,0 0 0,0 0-1,0 1 1,0-1-1,-1 0 1,0 1-1,0-1 1,0 0 0,0 1-1,-1-1 1,0 0-1,0 0 1,0 1-1,0-1 1,-1 0 0,1 0-1,-1 0 1,0 0-1,0-1 1,-1 1-1,1 0 1,-1-1 0,0 0-1,0 0 1,0 1-1,0-2 1,0 1-1,-1 0 1,1-1-1,-1 1 1,0-1 0,-6 3-1,-26 9 370,1-2 0,-1-1 0,-1-2 0,0-1 0,0-2 0,0-2 0,-47 0 0,83-4-448,-1 0-1,1 0 0,0 0 1,0-1-1,0 1 0,0 0 1,0-1-1,0 1 0,0 0 1,0-1-1,0 1 0,0-1 1,0 0-1,0 1 0,1-1 1,-1 0-1,0 1 0,0-1 0,1 0 1,-1 0-1,0 0 0,1 0 1,-1 0-1,1 0 0,-1 1 1,0-3-1,1 2-387,-1-1 0,1 1 0,0-1 0,-1 0 1,1 1-1,0-1 0,0 0 0,0 1 0,0-1 0,1 0 0,-1 1 1,0-1-1,1 1 0,-1-1 0,2-3 0,10-9-5114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3.940"/>
    </inkml:context>
    <inkml:brush xml:id="br0">
      <inkml:brushProperty name="width" value="0.025" units="cm"/>
      <inkml:brushProperty name="height" value="0.025" units="cm"/>
    </inkml:brush>
  </inkml:definitions>
  <inkml:trace contextRef="#ctx0" brushRef="#br0">85 1 11659,'0'0'9737,"-36"49"-9032,23-26-417,-2 2-160,6-2-32,3-3-32,1-1-32,5-8 33,0-1-194,1-6-479,9-4-65,-1 0-896,2-2-1955,-1-11-3394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272"/>
    </inkml:context>
    <inkml:brush xml:id="br0">
      <inkml:brushProperty name="width" value="0.025" units="cm"/>
      <inkml:brushProperty name="height" value="0.025" units="cm"/>
    </inkml:brush>
  </inkml:definitions>
  <inkml:trace contextRef="#ctx0" brushRef="#br0">1 64 8616,'0'0'7474,"10"5"-5606,-5-2-1654,1 1 1,0-2-1,0 1 0,0-1 0,0 0 0,0 0 0,1-1 1,-1 1-1,1-2 0,-1 1 0,0-1 0,1 1 0,-1-2 0,1 1 1,-1-1-1,1 0 0,-1 0 0,0-1 0,0 0 0,1 0 1,-1 0-1,-1-1 0,1 0 0,0 0 0,9-8 0,-13 10-173,0 0 0,0-1-1,-1 1 1,1-1 0,0 1 0,-1-1-1,1 0 1,-1 0 0,0 0-1,0 0 1,0 0 0,0 0-1,0 0 1,0 0 0,0 0 0,0 0-1,-1-1 1,1 1 0,-1 0-1,0 0 1,0-1 0,0-3 0,0 6-47,0-1 0,-1 0 0,1 1 1,-1-1-1,1 0 0,0 1 1,-1-1-1,1 1 0,-1-1 0,1 1 1,-1-1-1,0 1 0,1-1 1,-1 1-1,1-1 0,-1 1 0,0 0 1,1-1-1,-1 1 0,0 0 1,1 0-1,-1 0 0,0-1 1,0 1-1,-2 0-65,0 0-1,1 0 1,-1 0 0,0 0 0,1 1 0,-1-1 0,0 1-1,1 0 1,-1 0 0,-2 1 0,-2 1 12,-1 1 0,1 0 1,0 1-1,1 0 0,-1 0 1,1 0-1,0 1 0,0 0 0,0 0 1,1 1-1,0-1 0,1 1 1,-1 0-1,1 0 0,0 1 0,1-1 1,0 1-1,0 0 0,1 0 0,0 0 1,0 0-1,0 10 0,2-17 59,0 0 0,0 0 0,1 1 0,-1-1 0,1 0 0,-1 0 0,1 0 0,-1 1 0,1-1 0,0 0 0,-1 0 0,1 0 0,0 0 0,0 0 0,0 0 0,0 0 0,0-1 0,0 1 0,0 0 0,0 0 0,0-1 0,0 1 1,0-1-1,1 1 0,-1-1 0,0 1 0,0-1 0,1 0 0,-1 0 0,0 1 0,3-1 0,0 0-515,-1 1 0,1-1 0,0 0 1,0 0-1,-1-1 0,1 1 0,0-1 1,-1 0-1,1 1 0,-1-2 1,5-1-1,13-11-6655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603"/>
    </inkml:context>
    <inkml:brush xml:id="br0">
      <inkml:brushProperty name="width" value="0.025" units="cm"/>
      <inkml:brushProperty name="height" value="0.025" units="cm"/>
    </inkml:brush>
  </inkml:definitions>
  <inkml:trace contextRef="#ctx0" brushRef="#br0">16 1 10954,'0'0'4036,"-15"55"-4773,35-38-2017,10-2-3044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4.937"/>
    </inkml:context>
    <inkml:brush xml:id="br0">
      <inkml:brushProperty name="width" value="0.025" units="cm"/>
      <inkml:brushProperty name="height" value="0.025" units="cm"/>
    </inkml:brush>
  </inkml:definitions>
  <inkml:trace contextRef="#ctx0" brushRef="#br0">203 0 5029,'0'0'9785,"-10"3"-6988,-124 27 3065,134-30-5873,0 0 0,-1 0 0,1 0 0,0 0 0,0 0 0,-1 0 0,1 0 0,0 1 0,0-1 0,-1 0 0,1 0 0,0 0 0,0 0 0,-1 0 0,1 1 0,0-1 0,0 0 0,0 0 0,-1 0 0,1 1 0,0-1 0,0 0 0,0 0 0,0 1 0,0-1 0,0 0 0,-1 0 0,1 1 0,0-1 0,0 0 0,0 1 0,0-1 0,0 0 0,0 0 0,0 1 0,0-1 0,0 0 0,0 0 0,0 1 0,0-1 0,1 0 0,-1 1 0,0-1 0,0 0 0,0 0 0,0 0 0,0 1 0,0-1 0,1 0 0,-1 0 0,0 1 0,0-1 0,0 0 0,1 0 0,-1 0 0,0 0 0,0 1 0,1-1 0,-1 0 0,0 0 0,0 0 0,1 0 0,-1 0 0,0 0 0,0 0 0,1 0 0,-1 1 0,1-1 0,24 14-1135,-18-11 446,1 2 214,0 0 0,-1 1 0,1-1 0,-1 1 0,9 10 0,-15-15 497,0 0 0,0 1 0,1-1 0,-1 0 0,0 1 0,0-1 0,0 1 0,-1-1 0,1 1 0,0 0 0,-1-1 0,1 1 0,-1 0 0,1-1 0,-1 1 0,0 0 0,1 0 0,-1-1 0,0 1 0,0 0 0,0 0 0,-1-1 0,1 1 0,0 0 0,-1 0 0,1-1 0,-1 1 0,0-1 0,1 1 0,-1 0 0,0-1 0,0 1 0,0-1 0,0 1 0,0-1 0,-2 2 0,-6 5 623,0-1 0,0 0 0,-1 0 0,-17 8 0,23-13-565,0 0 1,0 0-1,0 0 1,0 0-1,-1-1 1,1 0-1,0 0 1,-1 0-1,1 0 0,-1-1 1,1 1-1,-1-1 1,1 0-1,-1-1 1,-5 0-1,9 0-229,1 1 0,-1-1 0,0 1 0,1-1 0,-1 0 0,1 1 0,0-1 0,-1 0 0,1 1 0,-1-1 0,1 0 0,0 0 0,0 1 0,-1-1 0,1 0 0,0 0 0,0 1 0,0-1 0,0 0 0,0 0 0,0 0 0,0 1 0,0-1 0,0 0 0,0 0 0,0 0 0,1-4-1179,-1-20-6065</inkml:trace>
  <inkml:trace contextRef="#ctx0" brushRef="#br0" timeOffset="1">409 68 11915,'0'0'9230,"9"-3"-7142,-8 3-1972,37-11 998,-36 11-1069,-1 0 1,1-1 0,0 1-1,-1-1 1,1 0 0,0 0-1,-1 1 1,1-1-1,-1 0 1,1 0 0,-1-1-1,1 1 1,-1 0 0,0 0-1,0-1 1,0 1-1,1-1 1,-1 1 0,0-1-1,-1 1 1,1-1 0,1-2-1,-26 2-974,14 3 776,0 1-1,0 0 1,0 0-1,1 1 1,-1 0-1,1 1 1,-17 8-1,20-9 149,0 0 0,0 1-1,1 0 1,-1 0 0,1 0-1,0 0 1,0 1 0,0 0-1,1 0 1,0 0 0,0 0-1,-5 9 1,8-12 9,1-1-1,-1 1 1,1-1-1,0 1 1,0-1-1,0 1 1,0-1-1,0 1 1,0-1-1,0 1 1,0-1-1,1 1 1,-1-1-1,0 1 1,1-1-1,0 0 1,-1 1-1,1-1 1,0 0-1,-1 1 1,1-1-1,0 0 1,0 0-1,0 0 1,0 0-1,0 0 1,0 0-1,1 0 1,-1 0-1,0 0 1,0 0-1,1-1 1,-1 1-1,0 0 1,1-1 0,-1 1-1,1-1 1,-1 0-1,2 1 1,10 3 12,-1-1 1,1 0-1,17 1 1,-23-3-48,53 4-1631,-20-4-2361,12-1-5266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5.743"/>
    </inkml:context>
    <inkml:brush xml:id="br0">
      <inkml:brushProperty name="width" value="0.025" units="cm"/>
      <inkml:brushProperty name="height" value="0.025" units="cm"/>
    </inkml:brush>
  </inkml:definitions>
  <inkml:trace contextRef="#ctx0" brushRef="#br0">32 1 8200,'0'0'11066,"-1"11"-10804,-10 55 104,3-21-103,-4 69-1,12-114-199,0 1 1,0 0-1,0-1 0,0 1 0,0-1 0,0 1 0,0-1 0,1 1 0,-1 0 0,0-1 1,0 1-1,0-1 0,1 1 0,-1-1 0,0 1 0,0-1 0,1 1 0,-1-1 0,0 1 0,1-1 1,-1 1-1,1-1 0,-1 0 0,1 1 0,-1-1 0,0 0 0,1 1 0,-1-1 0,1 0 1,0 1-1,-1-1 0,1 0 0,-1 0 0,2 0 0,24-5 1879,22-22-55,-8-6-1684,-1-1 1,61-72-1,-69 72-594,-28 30 1403,0 2-4652,-7 8-5092,-8 6 2320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107"/>
    </inkml:context>
    <inkml:brush xml:id="br0">
      <inkml:brushProperty name="width" value="0.025" units="cm"/>
      <inkml:brushProperty name="height" value="0.025" units="cm"/>
    </inkml:brush>
  </inkml:definitions>
  <inkml:trace contextRef="#ctx0" brushRef="#br0">0 0 6951,'0'0'12075,"54"30"-12011,-35-29-1697,7-1-3076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486"/>
    </inkml:context>
    <inkml:brush xml:id="br0">
      <inkml:brushProperty name="width" value="0.025" units="cm"/>
      <inkml:brushProperty name="height" value="0.025" units="cm"/>
    </inkml:brush>
  </inkml:definitions>
  <inkml:trace contextRef="#ctx0" brushRef="#br0">214 25 11403,'0'0'6299,"-9"-4"-4361,4 1-1836,-1 0 0,0 0 1,0 1-1,0 0 0,-1 0 0,1 0 1,0 1-1,-1 0 0,1 0 0,-1 1 0,1 0 1,-1 0-1,0 0 0,1 1 0,0 0 1,-1 0-1,1 1 0,-1 0 0,-6 3 1,6-2-3,0 1 1,0 0 0,0 0-1,0 1 1,-9 8 0,14-12-72,1 1 0,-1 0 0,0 1 0,0-1 0,1 0 0,-1 0 0,1 1 0,0-1 0,0 1 0,0-1 0,0 1 0,0-1 0,0 1 0,1 0 0,-1-1 0,1 1 1,0 0-1,0 0 0,0 4 0,1-6-23,-1 0 0,1-1 0,-1 1 0,1 0 0,-1-1 0,1 1 0,0 0 0,-1-1 0,1 1 0,0-1 0,-1 1 0,1-1 0,0 1 0,0-1 0,0 1 0,0-1 0,-1 0 0,1 0 0,0 1 0,0-1 0,0 0 0,0 0 0,0 0 0,0 0 0,0 0 0,1 0 0,32 0 182,-24 0-111,4-2-65,1 0 0,0 0 0,-1-1 1,1-1-1,-1-1 0,20-8 1,-20 7 92,0 0 1,0 2 0,1-1 0,-1 2 0,1 0 0,22-1 0,-36 4-108,1 0 0,-1 0 0,0 1-1,0-1 1,0 1 0,0-1 0,0 1-1,0 0 1,0-1 0,0 1 0,0 0 0,0 0-1,0-1 1,0 1 0,0 0 0,0 0 0,-1 0-1,1 0 1,0 0 0,-1 0 0,1 1 0,-1-1-1,1 0 1,-1 0 0,0 0 0,1 0-1,-1 1 1,0-1 0,0 0 0,0 0 0,0 2-1,0-1 7,0-1-1,0 1 0,0-1 1,0 0-1,1 1 0,-1-1 0,0 0 1,1 1-1,-1-1 0,1 0 0,-1 0 1,1 1-1,0-1 0,-1 0 1,1 0-1,0 0 0,0 0 0,0 0 1,0 0-1,0 0 0,0 0 0,0 0 1,0 0-1,0-1 0,1 1 1,-1 0-1,0-1 0,0 1 0,1-1 1,-1 1-1,0-1 0,3 1 1,13-2 1,1-1 0,-1-1 0,23-5 1,-24 3-254,1 2-1,0 0 1,22 0 0,-38 20 165,-1-15 152,0-1-1,-1 1 1,1-1-1,0 0 1,0 1 0,0-1-1,0 1 1,1-1-1,-1 1 1,0-1-1,0 0 1,1 1 0,-1-1-1,1 0 1,0 3-1,18-6-5572,-5-3-1441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6.835"/>
    </inkml:context>
    <inkml:brush xml:id="br0">
      <inkml:brushProperty name="width" value="0.025" units="cm"/>
      <inkml:brushProperty name="height" value="0.025" units="cm"/>
    </inkml:brush>
  </inkml:definitions>
  <inkml:trace contextRef="#ctx0" brushRef="#br0">38 0 11563,'0'0'14024,"-6"10"-13944,-20 30-11,25-39-84,1-1-1,-1 1 0,1-1 0,-1 1 0,1-1 1,-1 1-1,1 0 0,0-1 0,0 1 0,-1-1 1,1 1-1,0 0 0,0-1 0,-1 1 0,1 0 1,0-1-1,0 1 0,0 0 0,0-1 1,0 1-1,0 0 0,0-1 0,0 1 0,1 0 1,-1-1-1,0 1 0,0 0 0,0-1 0,1 1 1,-1-1-1,0 1 0,1 0 0,-1-1 0,1 1 1,-1-1-1,0 1 0,1-1 0,-1 1 1,1-1-1,-1 1 0,1-1 0,0 0 0,-1 1 1,1-1-1,-1 0 0,1 1 0,0-1 0,-1 0 1,1 0-1,0 0 0,-1 0 0,2 1 0,38-1-619,-33-1 490,5 0-37,-1 0 1,0-1 0,-1 0-1,1-1 1,0 0 0,-1-1-1,19-9 1,35-11 30,-64 24 153,0 0 1,1 0-1,-1 0 0,0 0 0,0 0 0,0 0 0,0 0 0,0 0 1,1 0-1,-1 0 0,0 0 0,0 0 0,0 0 0,0 0 0,0 0 0,1 0 1,-1 0-1,0 0 0,0 0 0,0 0 0,0 0 0,0 0 0,0 1 1,0-1-1,1 0 0,-1 0 0,0 0 0,0 0 0,0 0 0,0 0 0,0 0 1,0 0-1,0 1 0,0-1 0,0 0 0,0 0 0,0 0 0,1 0 1,-1 0-1,0 1 0,0-1 0,0 0 0,0 0 0,0 0 0,0 0 1,0 0-1,0 1 0,0-1 0,0 0 0,0 0 0,-1 0 0,1 0 0,0 0 1,0 1-1,-4 12 107,-10 12 139,10-19-175,1-3-46,1-1 1,0 1 0,0 0-1,0 0 1,0 1 0,1-1 0,-1 0-1,1 0 1,0 1 0,0-1-1,0 1 1,-1 6 0,3-9-218,0 0 1,0-1-1,-1 1 0,1-1 1,0 1-1,0-1 1,0 0-1,0 1 0,0-1 1,0 0-1,-1 0 1,1 1-1,0-1 0,0 0 1,0 0-1,0 0 1,0 0-1,0 0 0,0-1 1,0 1-1,0 0 1,1-1-1,1 1-830,17-1-4756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7.357"/>
    </inkml:context>
    <inkml:brush xml:id="br0">
      <inkml:brushProperty name="width" value="0.025" units="cm"/>
      <inkml:brushProperty name="height" value="0.025" units="cm"/>
    </inkml:brush>
  </inkml:definitions>
  <inkml:trace contextRef="#ctx0" brushRef="#br0">0 69 9577,'0'0'12759,"12"1"-11894,3 2-753,1-2 1,0 0 0,-1-1-1,1-1 1,0 0 0,-1-1 0,1 0-1,22-8 1,-33 8-97,42-16 84,-45 17-104,-1 1 0,0-1 0,1 1 0,-1-1-1,0 1 1,0-1 0,1 0 0,-1 0 0,0 0 0,0 0-1,0 0 1,0 0 0,0 0 0,0 0 0,0 0 0,-1 0 0,1 0-1,0-1 1,0 1 0,-1 0 0,1 0 0,-1-1 0,1 1 0,-1-1-1,0 1 1,0 0 0,1-3 0,-3 3-76,0 0 0,1 0 1,-1 0-1,0 0 0,0 1 0,0-1 1,0 1-1,1-1 0,-1 1 0,0-1 1,0 1-1,0 0 0,0 0 0,0 0 1,0 0-1,0 0 0,0 1 0,-2 0 1,-2-1-130,-1 1 79,-1 0 0,1 1 0,0-1 0,0 2 0,0-1 0,0 1 0,0 0 0,1 0 0,-1 1 0,-11 8 0,14-9 172,-1 0-1,1 1 1,0-1 0,0 1-1,0 0 1,1 0 0,-1 1-1,1-1 1,0 1-1,1-1 1,-1 1 0,1 0-1,-1 0 1,2 0 0,-4 10-1,5-14-19,0 0 0,0 0-1,0 0 1,0 0 0,1 0 0,-1 0-1,0 0 1,0 0 0,1 0 0,-1 0-1,1 0 1,-1 0 0,1 0 0,-1-1-1,1 1 1,-1 0 0,1 0 0,0-1-1,-1 1 1,1 0 0,0-1 0,0 1-1,0 0 1,-1-1 0,1 1 0,0-1-1,0 0 1,0 1 0,0-1 0,0 0-1,0 1 1,0-1 0,0 0 0,0 0-1,1 0 1,41 3 325,-36-3-265,26-2-158,-1-1 0,64-14-1,-5-1-1600,-91 19 1638,0-1 1,0 0-1,1 0 0,-1 1 0,0-1 0,0 0 0,0 1 1,0-1-1,0 0 0,0 1 0,0-1 0,1 1 0,-1-1 0,0 0 1,0 1-1,0-1 0,-1 0 0,1 1 0,0-1 0,0 0 1,0 1-1,0-1 0,0 0 0,0 1 0,0-1 0,-1 0 1,1 1-1,0-1 0,0 0 0,0 1 0,-1-1 0,1 0 1,0 0-1,0 1 0,-1-1 0,1 0 0,0 0 0,0 0 1,-1 1-1,0-1 0,-13 20 618,12-17-569,1-3 41,1 1 0,0-1 0,-1 1 0,1-1 0,-1 1 0,1-1 0,0 1 0,0-1 1,-1 1-1,1 0 0,0-1 0,0 1 0,0 0 0,-1-1 0,1 1 0,0-1 0,0 1 1,0 0-1,0-1 0,0 1 0,0 0 0,0-1 0,1 1 0,-1-1 0,0 1 0,0 0 0,0-1 1,1 1-1,-1-1 0,0 1 0,1 0 0,-1-1 0,0 1 0,1-1 0,-1 1 0,1 0 1,1 0 38,1 0 0,-1 0 0,0 0 0,1 0 0,-1-1 0,0 1 0,1 0 0,-1-1 0,1 0 0,2 1 0,73-5 44,-69 3-267,20-3-754,12-1-1502,-14 6-4595,-26 6 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6.778"/>
    </inkml:context>
    <inkml:brush xml:id="br0">
      <inkml:brushProperty name="width" value="0.025" units="cm"/>
      <inkml:brushProperty name="height" value="0.025" units="cm"/>
    </inkml:brush>
  </inkml:definitions>
  <inkml:trace contextRef="#ctx0" brushRef="#br0">0 1 17905,'0'0'3780,"6"49"-3716,11-24-96,1 1-2819,5-3-2626,3-1-5670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7.685"/>
    </inkml:context>
    <inkml:brush xml:id="br0">
      <inkml:brushProperty name="width" value="0.025" units="cm"/>
      <inkml:brushProperty name="height" value="0.025" units="cm"/>
    </inkml:brush>
  </inkml:definitions>
  <inkml:trace contextRef="#ctx0" brushRef="#br0">0 1 12684,'0'0'4036,"71"0"-1954,-29 2-929,2 5-609,12-1-480,0-2-1601,8 1-3844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8.472"/>
    </inkml:context>
    <inkml:brush xml:id="br0">
      <inkml:brushProperty name="width" value="0.025" units="cm"/>
      <inkml:brushProperty name="height" value="0.025" units="cm"/>
    </inkml:brush>
  </inkml:definitions>
  <inkml:trace contextRef="#ctx0" brushRef="#br0">20 1 13741,'0'0'7463,"-3"9"-6854,1-1-497,-1 3 36,0 0 0,0 0-1,1 1 1,0 0 0,1-1-1,1 1 1,-1 0-1,4 18 1,-3-29-116,1 0 1,0 0-1,-1 0 0,1 0 1,0 0-1,0 0 0,0 0 1,0 0-1,0 0 0,0 0 1,0 0-1,1-1 1,-1 1-1,0 0 0,0-1 1,1 1-1,-1-1 0,0 0 1,0 1-1,1-1 0,-1 0 1,0 0-1,1 0 0,1 0 1,42 0 1167,-30 0-759,8-2-329,0-2-1,0 0 1,0-1 0,0-1-1,-1-1 1,0-1-1,33-17 1,-34 16-102,-8 6-83,-9 8-110,-13 20-291,0-1 221,10-23 275,0 0 0,0-1-1,0 1 1,0-1-1,1 1 1,-1-1 0,0 1-1,0-1 1,0 0 0,0 1-1,1-1 1,-1 0 0,0 0-1,0 0 1,1 0 0,-1 0-1,0 0 1,0 0 0,1 0-1,0-1 1,3 1 175,22-2 36,-1-1 1,0-1-1,28-7 1,-28 5-779,0 0 1,0 2-1,30 0 1,-56 4 532,1 0 1,0 0 0,-1 0 0,1 0 0,0 0-1,-1 0 1,1 0 0,-1 0 0,1 0 0,0 0-1,-1 0 1,1 1 0,-1-1 0,1 0 0,0 0-1,-1 1 1,1-1 0,-1 0 0,1 1 0,-1-1-1,1 1 1,-1-1 0,1 1 0,-1-1 0,0 1-1,1-1 1,-1 1 0,0-1 0,1 1 0,-1-1-1,0 1 1,0 0 0,1-1 0,-1 1 0,0 1-1,-4 24-244,1-8 195,4-17 74,0 0 1,1-1-1,-1 1 0,0 0 1,0-1-1,0 1 0,1-1 0,-1 1 1,0-1-1,1 1 0,-1-1 1,0 0-1,1 0 0,-1 0 1,0 0-1,1 0 0,-1 0 1,0 0-1,1 0 0,-1 0 1,3-1-1,-2 1 25,10-2 19,0 0 0,0 0 0,17-6 0,33-6-1989,-20 17-4596,-41-3 6442,-1 0 0,1 0 0,0 0-1,-1 1 1,1-1 0,-1 0 0,1 0 0,0 1-1,-1-1 1,1 1 0,-1-1 0,1 1 0,-1-1-1,1 1 1,-1-1 0,0 1 0,1-1 0,-1 1-1,1-1 1,-1 1 0,0 0 0,0-1 0,1 1-1,-1 0 1,0-1 0,0 1 0,0 0 0,0 0-14,1 0 0,-1-1 0,0 1 1,0-1-1,0 1 0,0-1 1,0 1-1,1 0 0,-1-1 0,0 1 1,1-1-1,-1 1 0,0-1 0,1 0 1,-1 1-1,0-1 0,1 1 1,-1-1-1,1 0 0,-1 1 0,1-1 1,-1 0-1,1 1 0,-1-1 0,1 0 1,-1 0-1,1 0 0,-1 1 1,1-1-1,0 0 0,-1 0 0,1 0 1,-1 0-1,1 0 0,0 0 0,-1 0 1,1 0-1,10 0-4053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8.805"/>
    </inkml:context>
    <inkml:brush xml:id="br0">
      <inkml:brushProperty name="width" value="0.025" units="cm"/>
      <inkml:brushProperty name="height" value="0.025" units="cm"/>
    </inkml:brush>
  </inkml:definitions>
  <inkml:trace contextRef="#ctx0" brushRef="#br0">1 1 14958,'0'0'9737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4.008"/>
    </inkml:context>
    <inkml:brush xml:id="br0">
      <inkml:brushProperty name="width" value="0.025" units="cm"/>
      <inkml:brushProperty name="height" value="0.025" units="cm"/>
    </inkml:brush>
  </inkml:definitions>
  <inkml:trace contextRef="#ctx0" brushRef="#br0">4 13 3203,'-4'-13'10541,"16"21"-3373,1 1-7565,-4-4 470,0-1 0,1 0 0,-1 0-1,1-1 1,13 2 0,-13-3-69,1 1 1,-1 0 0,0 0-1,0 1 1,9 5 0,12 8 9,1-2 0,0-1-1,1-1 1,42 9 0,21 3 40,-5-3 122,0 5 0,156 67 0,-177-65-277,-48-21 46,0 1-1,32 18 1,277 186 23,-270-176 32,128 58 0,-123-61 4,-1 2 1,78 60-1,8 5 10,405 284-169,-377-265 156,38 32-29,278 282 23,-122-131 11,-107-95-12,562 599 102,-709-681-93,270 303-1,30 33 23,-312-349-23,-102-107-2,421 480 27,-388-437-24,325 450 31,-198-253-36,223 353-6,-123-180-50,57 96-29,-183-284 69,110 203-1,-74-85 36,50 106-2,-19 64-337,-193-485 318,96 311-365,25 67-217,-110-343 586,19 91 0,-6-17 0,-31-120-39,-2 1 1,0 0 0,-1 0-1,0 40 1,4-32 1130,-2-17-2570,-3-1-6982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11.539"/>
    </inkml:context>
    <inkml:brush xml:id="br0">
      <inkml:brushProperty name="width" value="0.025" units="cm"/>
      <inkml:brushProperty name="height" value="0.025" units="cm"/>
    </inkml:brush>
  </inkml:definitions>
  <inkml:trace contextRef="#ctx0" brushRef="#br0">39 0 10346,'0'0'2888,"-8"0"-1885,-19 0 326,24 0 793,25 1-683,38 3-355,-1 3 0,60 16-1,9 1-1120,433 35-249,3-32-184,-99-5 281,158 50-155,-18-1 16,618-10 648,-555-55-216,702-85 0,-1190 59-12,380-21-18,-548 48-816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55.174"/>
    </inkml:context>
    <inkml:brush xml:id="br0">
      <inkml:brushProperty name="width" value="0.025" units="cm"/>
      <inkml:brushProperty name="height" value="0.025" units="cm"/>
    </inkml:brush>
  </inkml:definitions>
  <inkml:trace contextRef="#ctx0" brushRef="#br0">5 11 2114,'0'0'7404,"-1"-4"-6352,-1-3 1341,0 10-983,3 22-618,-1-15-814,2 0 0,-1 1-1,1-1 1,5 14 0,3 1 154,-1-1 0,8 35-1,10 28 430,-4-3-324,-19-63-231,2 0 1,9 27-1,59 157 324,-59-162-302,58 195 159,-42-163-115,-14-39-43,69 143 14,-64-138-52,2 0 1,2-2-1,1-1 1,56 60-1,-57-74-9,0 0 0,1-2 0,2-1-1,55 32 1,-24-18 5,30 17 113,153 66 0,-120-80-55,-31-11 161,-25-9-171,135 18-1,-98-23-51,-47-8 57,0 3-1,87 25 1,-128-29-27,0-1 1,1 0 0,29 0-1,-6 0-398,-39-3 84,3 2-3034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59.718"/>
    </inkml:context>
    <inkml:brush xml:id="br0">
      <inkml:brushProperty name="width" value="0.025" units="cm"/>
      <inkml:brushProperty name="height" value="0.025" units="cm"/>
    </inkml:brush>
  </inkml:definitions>
  <inkml:trace contextRef="#ctx0" brushRef="#br0">50 12 2819,'0'0'14264,"-48"-10"-11809,46 9-329,8 6-818,23 19-387,39 28-583,31 25 25,74 53-198,11-12-159,29 36 7,-124-87-32,207 159 51,-22-23-32,-222-163 0,84 50 0,-116-77 4,-2 0 1,1 2-1,26 28 0,1 0-53,173 133 71,-36-34-12,-52-36-15,-1-11-22,-2 3 59,-119-93-242,-6-16-13673</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02.327"/>
    </inkml:context>
    <inkml:brush xml:id="br0">
      <inkml:brushProperty name="width" value="0.025" units="cm"/>
      <inkml:brushProperty name="height" value="0.025" units="cm"/>
    </inkml:brush>
  </inkml:definitions>
  <inkml:trace contextRef="#ctx0" brushRef="#br0">13 74 1858,'0'0'9465,"7"-8"-8269,20-28-166,-26 36-898,0-1-1,-1 0 1,1 1 0,0-1-1,-1 0 1,1 0 0,-1 0-1,1 1 1,-1-1 0,0 0 0,1 0-1,-1 0 1,0 0 0,0 0-1,1 1 1,-1-1 0,0 0 0,0 0-1,0 0 1,0 0 0,0 0-1,0 0 1,0 0 0,-1 0-1,1 0 1,-1-1 0,-16-3 2008,17 5-2049,5 31-513,-4-31 464,-1 0-1,1 1 1,-1-1 0,1 0-1,-1 0 1,1 0 0,-1 0-1,1 0 1,-1 0 0,1-1-1,-1 1 1,1 0 0,-1 0-1,1 0 1,-1 0 0,0-1-1,1 1 1,-1 0 0,1 0-1,-1-1 1,1 1 0,-1 0-1,0-1 1,1 1 0,-1 0-1,0-1 1,1 1 0,-1-1-1,0 1 1,0 0 0,1-1-1,-1 1 1,0-1 0,0 1-1,0-1 1,0 1 0,0-1-1,1 1 1,-1-1 0,0 1-1,0-1 1,0 1 0,0-1-1,0 1 1,-1-1 0,1 1-1,0-2 1,0 1 15,-1 1 0,1-1-1,-1 0 1,0 0 0,1 0 0,-1 0 0,0 0-1,1 1 1,-1-1 0,0 0 0,0 1 0,1-1-1,-1 0 1,0 1 0,0-1 0,0 1 0,0-1 0,0 1-1,0 0 1,0-1 0,0 1 0,0 0 0,0 0-1,0 0 1,0 0 0,-1 0 0,1-1-64,0 1 0,1 0 0,-1 0 0,0 0-1,1 0 1,-1 0 0,1 0 0,-1 1 0,0-1 0,1 0 0,-1 0 0,0 0 0,1 0 0,-1 1 0,1-1 0,-1 0-1,1 1 1,-1-1 0,1 0 0,-1 1 0,1-1 0,-1 1 0,1-1 0,-1 1 0,1-1 0,0 1 0,-1-1-1,1 1 1,0-1 0,-1 1 0,1-1 0,0 1 0,0 0 0,0-1 0,-1 1 0,1 0 0,0 0 14,1 0 0,-1-1 1,0 1-1,1 0 1,-1-1-1,0 1 0,1 0 1,-1-1-1,1 1 1,-1-1-1,1 1 0,-1-1 1,1 1-1,-1-1 1,1 1-1,0-1 0,-1 1 1,1-1-1,0 0 1,-1 1-1,1-1 0,0 0 1,0 0-1,-1 1 1,1-1-1,0 0 0,0 0 1,-1 0-1,1 0 1,0 0-1,0 0 0,-1 0 1,2 0-1,-1 0 426,-2-1-411,1 0-1,0 0 1,0 1 0,0-1 0,-1 0 0,1 0 0,-1 1 0,1-1-1,0 0 1,-1 1 0,1-1 0,-1 1 0,1-1 0,-1 0 0,0 1 0,1-1-1,-1 1 1,1-1 0,-1 1 0,0 0 0,1-1 0,-1 1 0,0 0 0,0-1-1,1 1 1,-1 0 0,0 0 0,0 0 0,0 0 0,1 0 0,-1 0-1,0 0 1,0 0 0,1 0 0,-1 0 0,0 0 0,0 0 0,0 0 0,1 1-1,-1-1 1,0 0 0,1 1 0,-1-1 0,0 0 0,0 1 0,1-1 0,-1 1-1,1-1 1,-1 1 0,1-1 0,-1 1 0,0-1 0,1 1 0,0 0 0,-1-1-1,1 1 1,-1 0 0,1 0 0,0-1 0,0 1 0,-1 1 0,21-4-530,-21 52-7105,1-40 4587,0 4-5441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6.052"/>
    </inkml:context>
    <inkml:brush xml:id="br0">
      <inkml:brushProperty name="width" value="0.025" units="cm"/>
      <inkml:brushProperty name="height" value="0.025" units="cm"/>
    </inkml:brush>
  </inkml:definitions>
  <inkml:trace contextRef="#ctx0" brushRef="#br0">416 1 4837,'-208'6'2829,"1"1"4479,206-7-6459,11 2-192,368 28-15,5-30-622,-168-2 38,575-13 183,-1 0 1125,188 56-1062,-783-22-746,51 7-3842,308-6-1,-520-22-5527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58.432"/>
    </inkml:context>
    <inkml:brush xml:id="br0">
      <inkml:brushProperty name="width" value="0.025" units="cm"/>
      <inkml:brushProperty name="height" value="0.025" units="cm"/>
    </inkml:brush>
  </inkml:definitions>
  <inkml:trace contextRef="#ctx0" brushRef="#br0">1 694 17905,'0'0'299,"13"-7"-732,-6 3 345,2-1-60,1 1-1,-1-1 0,1 2 1,-1-1-1,1 1 1,0 1-1,0 0 1,15-1-1,494-21-956,585-53 2696,172-143-1281,241-29 552,-1170 199-977,-257 36 134,0 4 1,141 3 0,-229 7 27,0 0 0,0 0 0,0 0 0,0 0 1,0 1-1,0-1 0,0 1 0,0-1 0,0 1 1,-1 0-1,1-1 0,0 1 0,0 0 0,-1 0 1,1 0-1,0 1 0,-1-1 0,1 0 0,-1 1 0,1-1 1,-1 1-1,0-1 0,0 1 0,0 0 0,2 2 1,4 6-1532,-2-6-2733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7.127"/>
    </inkml:context>
    <inkml:brush xml:id="br0">
      <inkml:brushProperty name="width" value="0.025" units="cm"/>
      <inkml:brushProperty name="height" value="0.025" units="cm"/>
    </inkml:brush>
  </inkml:definitions>
  <inkml:trace contextRef="#ctx0" brushRef="#br0">69 428 4644,'0'0'12401,"-8"11"-10174,3-5-1760,-28 35 1556,30-38-1779,0 0 1,1 1 0,0 0 0,-1 0 0,2-1 0,-1 1 0,0 0 0,1 1-1,-1-1 1,0 6 0,3-10-237,-1 1-1,1-1 1,0 1 0,-1 0-1,1-1 1,0 0 0,-1 1-1,1-1 1,0 1 0,-1-1-1,1 0 1,0 0 0,0 1-1,0-1 1,-1 0 0,1 0-1,0 0 1,0 0 0,0 0-1,-1 0 1,1 0 0,0 0-1,0 0 1,0 0-1,-1-1 1,1 1 0,0 0-1,1-1 1,26-6 251,-13-1-209,0-1 0,-1-1 1,0 0-1,0-1 0,-1-1 1,-1 0-1,0 0 0,-1-2 1,0 1-1,-1-1 0,10-17 1,4-12-107,-1-1 1,27-75-1,-44 103 12,0 0 0,-1 0 0,-1-1-1,0 0 1,-1 0 0,0-24 0,-3 40 41,0 0 1,0-1 0,0 1-1,-1 0 1,1 0 0,0 0-1,-1-1 1,1 1 0,0 0-1,-1 0 1,0 0 0,1 0-1,-1 0 1,0 0 0,1 0 0,-1 0-1,0 0 1,0 0 0,0 0-1,0 1 1,0-1 0,0 0-1,0 1 1,0-1 0,0 0-1,0 1 1,0 0 0,0-1-1,-1 1 1,1-1 0,0 1-1,0 0 1,0 0 0,-1 0-1,1 0 1,0 0 0,0 0-1,-1 0 1,1 0 0,0 0-1,0 1 1,0-1 0,-2 1-1,-5 1-38,0-1-1,0 2 0,1-1 1,-1 1-1,-11 6 0,-6 6 59,-1 1-1,-22 19 1,39-27 13,0-1 1,0 2-1,1-1 1,0 1-1,0 0 1,1 1-1,-10 18 1,16-26-35,-1 0 0,1 1 1,1-1-1,-1 0 0,0 0 0,0 1 0,1-1 0,-1 0 1,1 1-1,0-1 0,0 0 0,0 1 0,0-1 0,0 0 1,0 1-1,1-1 0,-1 0 0,1 1 0,0-1 1,0 0-1,-1 0 0,1 1 0,1-1 0,-1 0 0,0 0 1,0 0-1,1 0 0,-1-1 0,1 1 0,0 0 1,-1-1-1,1 1 0,0-1 0,0 1 0,0-1 0,0 0 1,0 0-1,4 2 0,9 3-112,1 0 1,-1-2-1,1 1 0,27 2 1,-17-2-231,0 1-19,-3-3 297,0 2 1,-1 1-1,1 0 1,-1 2-1,-1 0 0,30 17 1,-49-23 155,0 0 1,1 0 0,-1 1-1,0-1 1,0 1-1,-1-1 1,1 1-1,0 0 1,-1-1-1,0 1 1,1 0 0,-1 0-1,-1 0 1,1 0-1,0 0 1,-1 0-1,1 0 1,-1 1-1,0-1 1,0 0 0,0 0-1,0 0 1,-1 0-1,1 0 1,-1 0-1,0 0 1,-2 6-1,0 0-295,-1 0 0,1 0 0,-1 0 0,-1-1 0,0 1-1,0-1 1,-12 14 0,4-11-5580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04.562"/>
    </inkml:context>
    <inkml:brush xml:id="br0">
      <inkml:brushProperty name="width" value="0.025" units="cm"/>
      <inkml:brushProperty name="height" value="0.025" units="cm"/>
    </inkml:brush>
  </inkml:definitions>
  <inkml:trace contextRef="#ctx0" brushRef="#br0">921 184 6822,'1'-8'-656,"-1"7"647,2-10 204,-1 0 1,-1-1 0,1 1-1,-4-22 1,2 29 11,0 0 0,0 0 1,0 0-1,-1 0 0,1 0 0,-1 0 1,0 0-1,0 0 0,-1 1 0,1-1 1,-1 1-1,0 0 0,0 0 0,0 0 1,0 0-1,0 0 0,0 0 0,-1 1 1,-4-3-1,-3 0-76,0 1 0,0 0-1,0 1 1,0 0 0,-1 1 0,1 0-1,-1 1 1,1 0 0,-1 1 0,1 0-1,-1 1 1,0 0 0,1 1 0,-1 0-1,-17 6 1,-4 3-112,0 2 0,0 0 0,-57 35-1,52-24-16,1 1 0,1 1 0,1 2 0,1 2 0,2 1 0,1 2-1,-51 70 1,60-71-3,3 1-1,1 0 1,1 2-1,2 0 1,1 0-1,2 1 1,1 1-1,2 0 1,-6 65-1,11-66-6,3 1-1,1 0 1,1 0-1,2 0 0,2 0 1,2-1-1,21 69 1,-19-80-69,1-1 1,1 0-1,2 0 0,0-2 1,1 1-1,2-2 1,0 0-1,1-1 1,1 0-1,1-2 0,40 31 1,-30-29-57,2-1 0,0-1 1,1-2-1,1-2 0,0 0 1,1-3-1,39 9 0,-25-10-148,0-2 0,1-2 0,0-2 0,81-5 0,-108-1 288,-1 0 0,1-1-1,-1-2 1,0 0 0,0-1-1,-1-2 1,0 0-1,0 0 1,0-2 0,-2-1-1,35-24 1,-32 17 278,-1 0-1,-1-1 1,0-1-1,-2-1 1,0-1 0,-2 0-1,0-1 1,-1-1-1,11-28 1,-6 9-4,-2-1 1,-2 0-1,-2-1 1,-2 0-1,-2-1 1,-2 0-1,-2 0 1,-2-1-1,-2 0 1,-6-48-1,1 69-327,-1 0 0,-2 0 0,0 0 0,-2 1 0,-1 0 0,-1 1 0,-1 0 0,-16-25 0,6 15-45,-2 1 0,-1 2-1,-1 0 1,-52-45 0,65 65 76,-1 0 0,0 1-1,0 1 1,-1 0 0,-1 1 0,1 1 0,-1 0 0,-1 1-1,-26-6 1,-54-2-1682,-5 11-3495,43 3-2848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10.690"/>
    </inkml:context>
    <inkml:brush xml:id="br0">
      <inkml:brushProperty name="width" value="0.025" units="cm"/>
      <inkml:brushProperty name="height" value="0.025" units="cm"/>
    </inkml:brush>
  </inkml:definitions>
  <inkml:trace contextRef="#ctx0" brushRef="#br0">104 20 9513,'0'0'10036,"-6"8"-9924,-18 23 112,24-30-196,0-1 0,0 1 0,0-1-1,0 1 1,0 0 0,0-1 0,0 1-1,0-1 1,0 1 0,0-1-1,0 1 1,0-1 0,0 1 0,0-1-1,1 1 1,-1-1 0,0 1 0,0-1-1,1 1 1,-1-1 0,0 1-1,1-1 1,-1 0 0,0 1 0,1-1-1,-1 1 1,0-1 0,1 0-1,-1 1 1,1-1 0,-1 0 0,1 0-1,-1 1 1,1-1 0,-1 0 0,1 0-1,-1 0 1,1 0 0,-1 0-1,1 1 1,-1-1 0,1 0 0,-1 0-1,1 0 1,0 0 0,-1-1-1,1 1 1,0 1 62,0-1 0,0 0-1,-1 0 1,1 0 0,0 1-1,0-1 1,0 0 0,0 0 0,0 0-1,-1 0 1,1-1 0,0 1-1,0 0 1,0 0 0,0 0 0,0-1-1,-1 1 1,1 0 0,0-1-1,0 1 1,-1-1 0,1 1 0,0-1-1,-1 1 1,1-1 0,1 0-1,-2-1-29,0 1 0,-1-1-1,1 1 1,0 0-1,-1-1 1,1 1 0,-1 0-1,1-1 1,-1 1-1,1 0 1,-1 0 0,0-1-1,0 1 1,0 0-1,1 0 1,-1 0 0,0 0-1,0 0 1,-1 0-1,1 0 1,0 1 0,0-1-1,0 0 1,-1 0-1,1 1 1,0-1-1,0 1 1,-1-1 0,1 1-1,-1 0 1,1 0-1,0-1 1,-1 1 0,1 0-1,-1 0 1,-1 1-1,0-2-85,0 2-1,0-1 0,0 0 1,1 0-1,-1 1 0,0 0 0,0-1 1,0 1-1,1 0 0,-1 0 1,0 1-1,1-1 0,-1 0 0,1 1 1,-1 0-1,1 0 0,-3 3 1,2-1-27,0 1 0,0 0 1,1-1-1,-1 1 1,1 1-1,1-1 0,-3 8 1,4-11 47,-1-1 1,1 0-1,-1 0 1,1 0 0,0 0-1,0 0 1,0 0-1,0 0 1,-1 0 0,2 0-1,-1 1 1,0-1-1,0 0 1,0 0-1,0 0 1,1 0 0,-1 0-1,0 0 1,1 0-1,-1 0 1,1 0-1,-1 0 1,1 0 0,0 0-1,-1 0 1,1 0-1,0 0 1,0-1-1,-1 1 1,1 0 0,0-1-1,0 1 1,0 0-1,0-1 1,0 1-1,0-1 1,0 1 0,0-1-1,2 1 1,4-1-7,0 0 0,0 0 1,0 0-1,0-1 0,0 1 1,0-2-1,0 1 0,7-4 1,-11 5 57,-1-1 1,0 0 0,0 0-1,1 0 1,-1 0 0,0 0-1,0 0 1,0 0 0,0-1-1,0 1 1,0-1 0,-1 0-1,1 1 1,0-1 0,-1 0-1,0 0 1,1 0 0,-1 0-1,0 0 1,0-1 0,0 1-1,0 0 1,0 0 0,0-1-1,-1 1 1,1 0 0,-1-4-1,0 5-22,-1 0 0,1 0 0,-1 0 0,1 0 0,-1 0 0,0 0 0,1 0 0,-1 0-1,0 0 1,0 0 0,0 0 0,0 0 0,0 1 0,0-1 0,0 0 0,0 0 0,0 1 0,0-1 0,0 1 0,0-1-1,0 1 1,-1 0 0,1-1 0,0 1 0,0 0 0,0 0 0,-1 0 0,1 0 0,0 0 0,0 0 0,-1 0-1,1 0 1,0 0 0,-2 1 0,0-1-73,-1 0 1,0 1-1,1-1 0,-1 1 0,0 0 1,1 0-1,-1 0 0,1 0 0,0 1 1,-1-1-1,-3 3 0,7-3 44,-1-1 0,0 0-1,1 1 1,-1-1 0,1 1-1,-1-1 1,1 0 0,-1 1-1,1-1 1,-1 1-1,1 0 1,-1-1 0,1 1-1,0-1 1,-1 1 0,1 0-1,0-1 1,-1 1 0,1 0-1,0-1 1,0 1 0,0 0-1,0-1 1,0 1 0,0 0-1,0 0 1,0 0 0,17-2-170,29-17-49,-46 18 224,31-24 170,-30 23-159,0 1 0,1-1 0,-1 0 0,0 0 0,0-1 0,0 1 0,0 0 0,0 0 0,-1 0 0,1-1 0,0 1 1,0 0-1,-1-1 0,1 1 0,-1-1 0,1 1 0,-1-1 0,0 1 0,0 0 0,0-1 0,1 1 0,-1-3 0,-1 4-2,0-1-1,0 1 1,0-1 0,1 1-1,-1 0 1,0-1 0,0 1-1,0 0 1,0 0 0,0-1 0,0 1-1,0 0 1,0 0 0,1 0-1,-1 0 1,0 0 0,0 0 0,0 1-1,0-1 1,0 0 0,0 0-1,0 1 1,0-1 0,1 0-1,-2 1 1,-22 8-65,24-9 47,0 0-1,0 0 1,0 0-1,0 0 1,-1 0-1,1 0 1,0 0-1,0 0 1,0 0-1,0 0 1,0 1 0,0-1-1,0 0 1,-1 0-1,1 0 1,0 0-1,0 0 1,0 0-1,0 0 1,0 0-1,0 0 1,0 1-1,0-1 1,0 0-1,0 0 1,0 0-1,0 0 1,-1 0-1,1 0 1,0 1-1,0-1 1,0 0-1,0 0 1,0 0-1,0 0 1,0 0-1,0 1 1,0-1-1,1 0 1,-1 0-1,0 0 1,0 0 0,0 0-1,0 0 1,0 1-1,0-1 1,0 0-1,0 0 1,0 0-1,0 0 1,0 0-1,0 0 1,0 0-1,1 0 1,-1 1-1,0-1 1,0 0-1,12 1-101,-11-1 115,0 0-1,0 0 1,0 0-1,0 0 0,0-1 1,0 1-1,0 0 1,0-1-1,0 1 0,-1-1 1,1 1-1,0-1 0,0 1 1,0-1-1,-1 1 1,1-1-1,0 0 0,-1 0 1,1 1-1,0-1 1,-1 0-1,1 0 0,-1 0 1,1 1-1,-1-1 0,0 0 1,1 0-1,-1 0 1,0 0-1,1 0 0,-1 0 1,0 0-1,0 0 1,0-1-1,-3 1-10,-1 1-1,1 0 1,0-1 0,0 1 0,-1 0 0,1 1-1,0-1 1,0 1 0,-1-1 0,1 1-1,-5 2 1,7-3-4,1 0-1,0 1 1,0-1-1,-1 0 1,1 0-1,0 0 1,0 1 0,0-1-1,-1 0 1,1 0-1,0 1 1,0-1-1,0 0 1,0 1-1,-1-1 1,1 0 0,0 1-1,0-1 1,0 0-1,0 0 1,0 1-1,0-1 1,0 0-1,0 1 1,0-1-1,0 0 1,0 1 0,0-1-1,0 0 1,0 1-1,0-1 1,0 0-1,1 1 1,-1-1-1,0 0 1,0 0 0,0 1-1,0-1 1,1 0-1,-1 0 1,0 1-1,0-1 1,0 0-1,1 0 1,-1 0-1,0 1 1,0-1 0,1 0-1,-1 0 1,0 0-1,1 0 1,-1 0-1,0 1 1,1-1-1,-1 0 1,0 0-1,0 0 1,1 0 0,4 4-1621,-16-20-9975,6-4 161</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49.351"/>
    </inkml:context>
    <inkml:brush xml:id="br0">
      <inkml:brushProperty name="width" value="0.025" units="cm"/>
      <inkml:brushProperty name="height" value="0.025" units="cm"/>
    </inkml:brush>
  </inkml:definitions>
  <inkml:trace contextRef="#ctx0" brushRef="#br0">0 762 6790,'0'0'123,"9"-3"-1511,1-1 1341,-4 1 16,0 0 0,1 1 0,-1 0 1,1 0-1,-1 1 0,1-1 0,7 1 1,17 39 1636,-25-35-1522,1 0 0,-1 0-1,1-1 1,-1 0 0,1 0 0,0 0-1,0-1 1,0 0 0,7 0-1,72-2 221,-28-1-281,-31 4-10,1 2 0,47 12-1,-46-9-1,0-1-1,36 3 1,-13-8 45,-1-2 1,90-14-1,99-34 345,44-5-277,21 18-299,-39 7 156,297-72-1,-289 29-492,585-121-2681,424 55 4944,-1227 133-1757,642-44 2169,-638 46-2271,-1-2 0,1-3 0,-1-3 1,103-33-1,-95 18-2791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6.550"/>
    </inkml:context>
    <inkml:brush xml:id="br0">
      <inkml:brushProperty name="width" value="0.025" units="cm"/>
      <inkml:brushProperty name="height" value="0.025" units="cm"/>
    </inkml:brush>
  </inkml:definitions>
  <inkml:trace contextRef="#ctx0" brushRef="#br0">98 0 16432,'0'0'528,"-9"2"1026,9-2-1545,-3 0 110,0 0 0,0 1 0,0-1 0,0 1-1,0 0 1,0 0 0,0 0 0,0 0 0,0 0-1,0 1 1,1 0 0,-1-1 0,0 1 0,1 0-1,0 0 1,-1 0 0,1 0 0,0 1 0,0-1 0,0 1-1,0-1 1,1 1 0,-1 0 0,1-1 0,0 1-1,-1 0 1,0 4 0,1-2 87,-5 17 496,-6 44 0,11-62-659,1 1 1,-1-1 0,1 0 0,0 1-1,0-1 1,1 1 0,-1-1 0,1 0-1,0 0 1,0 1 0,0-1-1,1 0 1,-1 0 0,1 0 0,0 0-1,0-1 1,5 7 0,-4-8-11,-1 0-1,0 0 1,1-1 0,0 1-1,-1-1 1,1 0 0,0 0-1,0 0 1,-1 0 0,1 0 0,0-1-1,0 1 1,0-1 0,0 0-1,0 0 1,0 0 0,0 0-1,0 0 1,0-1 0,0 1-1,0-1 1,-1 0 0,1 0-1,0 0 1,0 0 0,2-2 0,5-2 30,-1 0 1,0 0 0,0-1 0,0-1-1,13-12 1,-7 3-30,0-1-1,-2 0 1,15-25 0,15-21-222,-50 113-341,1-26 522,-19 88 62,23-99-47,0-1 1,1 1-1,0-1 1,2 1-1,-1 0 1,5 22-1,-5-33-147,1-1 0,0 1 1,0 0-1,-1 0 0,1-1 0,0 1 0,0 0 1,1-1-1,-1 1 0,0-1 0,0 0 0,1 1 1,-1-1-1,1 0 0,-1 0 0,1 0 0,0 0 1,-1 0-1,1 0 0,0 0 0,-1-1 0,1 1 1,0-1-1,0 1 0,0-1 0,0 0 0,0 0 1,3 1-1,0-1-629,0 0 0,0-1 1,0 1-1,0-1 0,0 0 0,-1 0 1,1-1-1,0 1 0,-1-1 0,7-3 1,18-15-10231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6.881"/>
    </inkml:context>
    <inkml:brush xml:id="br0">
      <inkml:brushProperty name="width" value="0.025" units="cm"/>
      <inkml:brushProperty name="height" value="0.025" units="cm"/>
    </inkml:brush>
  </inkml:definitions>
  <inkml:trace contextRef="#ctx0" brushRef="#br0">17 0 11627,'0'0'5221,"-15"56"-2947,13-31-897,2-1-512,0 1-448,0-2-161,0-2-96,0-3-96,0-4-64,6-4-673,-1-5-1024,1-5-1666,-2 0-1538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7.482"/>
    </inkml:context>
    <inkml:brush xml:id="br0">
      <inkml:brushProperty name="width" value="0.025" units="cm"/>
      <inkml:brushProperty name="height" value="0.025" units="cm"/>
    </inkml:brush>
  </inkml:definitions>
  <inkml:trace contextRef="#ctx0" brushRef="#br0">0 1 5285,'0'0'18652,"7"10"-17392,3 1-989,-1-1-1,1 1 1,0-2-1,1 1 1,1-2-1,-1 1 1,1-1-1,16 7 0,-2-2-262,-1 1 0,-1 1-1,40 33 1,-12 2-2985,-48-46 2981,-2-3-2420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7.844"/>
    </inkml:context>
    <inkml:brush xml:id="br0">
      <inkml:brushProperty name="width" value="0.025" units="cm"/>
      <inkml:brushProperty name="height" value="0.025" units="cm"/>
    </inkml:brush>
  </inkml:definitions>
  <inkml:trace contextRef="#ctx0" brushRef="#br0">1 99 13036,'0'0'12204,"58"-8"-10346,-29 1-962,1-1-511,0-1-225,-4 3-32,0-1-96,-7 3-32,2-1-480,1 0-1058,-3-3-1088,7-4-3044,-6-8-7334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9.625"/>
    </inkml:context>
    <inkml:brush xml:id="br0">
      <inkml:brushProperty name="width" value="0.025" units="cm"/>
      <inkml:brushProperty name="height" value="0.025" units="cm"/>
    </inkml:brush>
  </inkml:definitions>
  <inkml:trace contextRef="#ctx0" brushRef="#br0">18 50 11627,'0'0'85,"0"12"108,-17 294 4408,17-277-1506,-1-45 856,1-19-1312,2 5-3478,28-97 756,-19 89-3,-1-1-1,4-44 1,-14 93-4,1 0 0,0 0 0,1-1 0,0 1 0,1 0 0,-1-1 0,2 0 0,-1 1-1,1-1 1,9 13 0,-11-18 98,0 0 0,0 0 0,1 0 0,0 0 0,0 0 0,0-1 0,0 1 0,0-1 0,1 0 0,-1 0 0,1 0 0,0 0-1,0-1 1,0 1 0,0-1 0,1 0 0,-1-1 0,0 1 0,1-1 0,-1 1 0,1-2 0,0 1 0,-1 0 0,1-1 0,0 0 0,-1 0 0,7-1 0,-6 0 9,-1-1 0,1 0 1,-1-1-1,0 1 0,1-1 0,-1 0 1,-1 0-1,1 0 0,0-1 1,-1 0-1,1 1 0,-1-1 1,0 0-1,4-9 0,33-63 92,-27 32-32,-4 9 70,-10 61-499,-6 24 341,2-1 0,3 91 1,3-132 25,0-1 0,1 1 0,-1 0 0,2 0 0,4 13 0,12 3-3386,-18-23 2853,0-1 0,1 1 0,-1 0-1,0-1 1,0 1 0,1-1 0,-1 1-1,0-1 1,1 0 0,-1 0 0,0 1 0,1-1-1,-1 0 1,0 0 0,1 0 0,-1 0 0,0-1-1,1 1 1,1-1 0,11-5-7436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9.967"/>
    </inkml:context>
    <inkml:brush xml:id="br0">
      <inkml:brushProperty name="width" value="0.025" units="cm"/>
      <inkml:brushProperty name="height" value="0.025" units="cm"/>
    </inkml:brush>
  </inkml:definitions>
  <inkml:trace contextRef="#ctx0" brushRef="#br0">1 1 12780,'0'0'11985,"1"10"-12055,4 107-1686,-5-115 1540,1-1 0,-1 1 0,0 0-1,1-1 1,0 1 0,-1 0 0,1-1 0,0 1 0,0-1 0,0 1-1,0-1 1,2 3 0,-3-3 14,1-1 0,-1 1 0,1-1 0,-1 0 0,1 1 0,0-1 0,-1 1 0,1-1 0,0 0 0,-1 1 0,1-1 0,0 0 0,0 0 0,-1 0 0,1 0 0,0 1 0,0-1 0,-1 0 0,1 0 0,0 0 0,0-1 0,-1 1 0,1 0 0,0 0 0,0 0 0,-1 0 0,1-1 0,0 1 0,-1 0 0,1-1 0,0 1 0,1-1 0,7-11-4164</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0.347"/>
    </inkml:context>
    <inkml:brush xml:id="br0">
      <inkml:brushProperty name="width" value="0.025" units="cm"/>
      <inkml:brushProperty name="height" value="0.025" units="cm"/>
    </inkml:brush>
  </inkml:definitions>
  <inkml:trace contextRef="#ctx0" brushRef="#br0">5 0 12940,'0'0'5483,"-1"10"-4965,-2 266 2761,3-175-2699,0-98-523,0 0-1,0 1 1,1-1-1,-1 0 1,1 1-1,-1-1 1,1 0-1,0 0 1,3 6-1,-4-8 4,1-1 0,-1 1 0,1 0-1,0 0 1,-1 0 0,1 0 0,0-1-1,0 1 1,-1 0 0,1-1 0,0 1 0,0-1-1,0 1 1,0-1 0,0 1 0,0-1 0,0 0-1,0 1 1,0-1 0,0 0 0,1 0 0,2 0 111,0-1 0,0 0 1,0 0-1,0 0 1,-1 0-1,1-1 1,0 0-1,-1 1 0,0-1 1,1 0-1,-1-1 1,0 1-1,0-1 0,0 1 1,3-4-1,18-18-126,-1 0-1,-1-1 0,-1-2 0,-1 0 0,-1-1 1,26-54-1,-42 62-1790,-9 17-6139,-6 3 1314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054"/>
    </inkml:context>
    <inkml:brush xml:id="br0">
      <inkml:brushProperty name="width" value="0.025" units="cm"/>
      <inkml:brushProperty name="height" value="0.025" units="cm"/>
    </inkml:brush>
  </inkml:definitions>
  <inkml:trace contextRef="#ctx0" brushRef="#br0">0 142 8680,'21'-110'6840,"-18"78"403,-25 533-6747,21-420-165,1-80-323,0-1-1,0 1 1,0 0-1,0-1 1,0 1-1,0-1 1,0 1-1,0 0 0,0-1 1,1 1-1,-1 0 1,0-1-1,0 1 1,1-1-1,-1 1 1,0-1-1,1 1 1,-1-1-1,1 1 1,-1-1-1,1 1 0,-1-1 1,1 1-1,-1-1 1,1 0-1,-1 1 1,1-1-1,-1 0 1,1 1-1,0-1 1,-1 0-1,1 0 1,-1 0-1,1 0 1,0 1-1,-1-1 0,1 0 1,0 0-1,-1 0 1,1 0-1,0-1 1,-1 1-1,1 0 1,0 0-1,-1 0 1,1 0-1,-1-1 1,1 1-1,0 0 0,-1 0 1,1-1-1,30-20 662,-12 2-140,-1-1 0,-1-1 0,-1-1 0,23-40 0,43-102 232,15-93-1150,-93 248-1427,-2 13-1944,-5 14-1507,-7 4-1721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0.725"/>
    </inkml:context>
    <inkml:brush xml:id="br0">
      <inkml:brushProperty name="width" value="0.025" units="cm"/>
      <inkml:brushProperty name="height" value="0.025" units="cm"/>
    </inkml:brush>
  </inkml:definitions>
  <inkml:trace contextRef="#ctx0" brushRef="#br0">0 26 6790,'0'0'12652,"6"56"-11659,5-43-352,2 2-385,4-1-160,2 0 0,-3-1-64,3-3-608,-2-5-866,0-4-1152,-2-1-609,-4-7-2370</inkml:trace>
  <inkml:trace contextRef="#ctx0" brushRef="#br0" timeOffset="1">230 1 10890,'0'0'3113,"-3"10"-1576,2-4-1239,-5 13 666,2 1-1,-4 25 0,8-41-926,-1 1 0,1-1 0,-1 1-1,1-1 1,1 1 0,-1-1 0,0 1-1,1-1 1,0 1 0,0-1 0,1 1-1,-1-1 1,1 0 0,0 0-1,0 0 1,0 0 0,1 0 0,3 5-1,-6-9-35,0 0 0,1 0 0,-1 0 0,0 0 0,0 1 0,0-1 0,0 0 0,1 0 0,-1 0 0,0 0 0,0 0 0,0 0 0,0 0 0,1 0 0,-1 0 0,0 0 0,0 0 0,0 0 0,1 0 0,-1 0 0,0 0 0,0 0 0,0 0 0,0 0 0,1 0 0,-1 0 0,0 0 0,0 0 0,0-1 0,0 1 0,0 0 0,1 0 0,-1 0 0,0 0 0,0 0 0,0 0 0,0-1 0,0 1 0,0 0 0,1 0 0,-1 0-1,0 0 1,0 0 0,0-1 0,0 1 0,0 0 0,0 0 0,5-15 55,-1-17-196,-3 24 36,0 0 6,0-1 0,0 1-1,-1 0 1,0 0 0,0-1 0,-1 1 0,0 0 0,-4-12-1,7 25 399,16 7-786,-11-10-560,1 0 1,-1-1 0,1 0 0,0-1-1,12 0 1,-8 0-1102,16 0-4190</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1.088"/>
    </inkml:context>
    <inkml:brush xml:id="br0">
      <inkml:brushProperty name="width" value="0.025" units="cm"/>
      <inkml:brushProperty name="height" value="0.025" units="cm"/>
    </inkml:brush>
  </inkml:definitions>
  <inkml:trace contextRef="#ctx0" brushRef="#br0">131 0 6758,'0'0'9572,"-11"8"-7912,-3 1-998,1 0 1,0 1-1,-22 23 0,30-28-532,1 0 0,0 0-1,0 0 1,0 1 0,1 0 0,0-1 0,0 1 0,0 1 0,1-1-1,-1 0 1,2 0 0,-1 1 0,1 0 0,-1 12 0,1-17-116,1-1 0,0 0 1,0 1-1,1-1 0,-1 0 1,0 1-1,0-1 0,0 0 1,1 0-1,-1 1 0,1-1 1,-1 0-1,1 0 0,0 0 1,-1 0-1,1 1 1,0-1-1,0 0 0,-1 0 1,1 0-1,0-1 0,0 1 1,0 0-1,0 0 0,1 0 1,-1-1-1,0 1 0,1 0 1,0 0 28,1-1 0,-1 0 1,0 0-1,0 1 0,0-1 1,0 0-1,1-1 0,-1 1 1,0 0-1,0-1 0,0 1 1,0-1-1,0 0 0,0 1 1,0-1-1,0 0 0,2-2 1,1 0 40,-1 0 0,1-1 0,-1 0 0,0 0 0,-1 0 0,1 0 0,-1-1 0,0 0 0,0 1 0,0-1 0,-1 0 0,1 0 0,-1 0 0,0-1 0,-1 1 0,1 0 0,-1-1 0,0 1 0,-1-1 0,1 0 0,-1 1 0,-1-9 0,1 13-76,0 0 0,0 1-1,0-1 1,-1 0 0,1 0 0,0 0 0,0 0 0,-1 1-1,1-1 1,-1 0 0,1 0 0,-1 1 0,1-1-1,-1 0 1,1 0 0,-1 1 0,0-1 0,1 1-1,-1-1 1,0 1 0,0-1 0,1 1 0,-1-1 0,0 1-1,0 0 1,0-1 0,1 1 0,-2 0 0,-27-3-1723,26 3 1153,3 0 232,-1 1 1,1-1-1,-1 0 0,1 1 0,-1-1 1,1 0-1,0 1 0,-1-1 0,1 0 1,0 1-1,-1-1 0,1 1 0,0-1 1,-1 1-1,1-1 0,0 1 0,0-1 1,0 1-1,-1-1 0,1 1 0,0-1 1,0 1-1,0-1 0,0 1 0,0-1 1,0 1-1,0 0 0,0-1 0,0 1 1,0-1-1,0 1 0,0-1 0,1 1 1,-1-1-1,0 1 0,0-1 0,1 1 1,-1 0-1,5 10-9290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2.101"/>
    </inkml:context>
    <inkml:brush xml:id="br0">
      <inkml:brushProperty name="width" value="0.025" units="cm"/>
      <inkml:brushProperty name="height" value="0.025" units="cm"/>
    </inkml:brush>
  </inkml:definitions>
  <inkml:trace contextRef="#ctx0" brushRef="#br0">1 0 7655,'0'0'12369,"3"10"-12593,8 51 516,-3-1 0,-2 1 0,-4 88 0,0-41-221,3 553 686,-7-389-650,-2-134-16,1-82-71,2 1 0,2 0 0,17 105 0,-17-147 358,1-1-1566,1-7-8983,-7-13 1704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2.874"/>
    </inkml:context>
    <inkml:brush xml:id="br0">
      <inkml:brushProperty name="width" value="0.025" units="cm"/>
      <inkml:brushProperty name="height" value="0.025" units="cm"/>
    </inkml:brush>
  </inkml:definitions>
  <inkml:trace contextRef="#ctx0" brushRef="#br0">1 57 10954,'0'0'2627,"11"-1"-695,141-18 68,206-15-2670,-294 31 725,0 3 1,0 3-1,0 3 1,103 22-1,-75-3 225,1-5 1,1-3-1,106 5 0,192 8 89,-263-18-364,393 12 124,-308-19 25,649 25 2280,-816-28-3694,-47-2 454,0-6-6294,0-6-2728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3.235"/>
    </inkml:context>
    <inkml:brush xml:id="br0">
      <inkml:brushProperty name="width" value="0.025" units="cm"/>
      <inkml:brushProperty name="height" value="0.025" units="cm"/>
    </inkml:brush>
  </inkml:definitions>
  <inkml:trace contextRef="#ctx0" brushRef="#br0">25 32 13613,'0'0'2616,"12"-3"-1399,18-5-982,0 1 0,1 2 0,33-1-1,-53 4-282,1 2 0,-1 0-1,1 0 1,-1 1-1,0 0 1,1 1-1,-1 0 1,0 1 0,0 0-1,0 1 1,0 0-1,-1 1 1,11 6-1,-19-9 35,0 0-1,0-1 0,0 1 0,0 0 0,0 0 0,0 1 0,0-1 0,-1 0 1,0 1-1,1-1 0,-1 0 0,0 1 0,0 0 0,0-1 0,0 1 0,-1 0 0,1-1 1,-1 1-1,1 3 0,-1-1 66,-1 1-1,1-1 1,-1 0 0,0 0-1,-1 1 1,1-1 0,-1 0 0,0 0-1,-4 6 1,-2 4 318,-1-1 0,-1-1 0,0 1 0,-1-2 0,-17 18 0,-89 67 2352,101-85-3365,0-1 0,-1-1 0,0-1 0,-1 0 0,-32 10 1,26-15-3911,6-4-2642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3.685"/>
    </inkml:context>
    <inkml:brush xml:id="br0">
      <inkml:brushProperty name="width" value="0.025" units="cm"/>
      <inkml:brushProperty name="height" value="0.025" units="cm"/>
    </inkml:brush>
  </inkml:definitions>
  <inkml:trace contextRef="#ctx0" brushRef="#br0">129 41 4965,'0'0'-993,"-69"-34"-1506,39 30 3685,1 2-2308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4.014"/>
    </inkml:context>
    <inkml:brush xml:id="br0">
      <inkml:brushProperty name="width" value="0.025" units="cm"/>
      <inkml:brushProperty name="height" value="0.025" units="cm"/>
    </inkml:brush>
  </inkml:definitions>
  <inkml:trace contextRef="#ctx0" brushRef="#br0">29 329 6342,'0'0'10639,"-7"0"-9357,-15 0-595,43 0 964,-1-1-1426,-1-2 1,1 0-1,-1-1 1,0 0-1,0-2 1,0 0-1,-1-2 1,0 0-1,0-1 1,-1 0-1,0-1 1,21-17-1,-9 4-187,0-2 1,-1-1-1,-2-1 0,-1-1 0,34-47 0,-59 73-50,1 0 1,0 1-1,0-1 0,0 0 1,0 1-1,0-1 0,0 0 0,0 1 1,1 0-1,-1-1 0,0 1 0,1 0 1,0 0-1,-1 0 0,1 0 1,-1 0-1,4-2 0,-4 5-35,0 0-1,0 0 1,-1 0-1,1 0 1,0 0 0,-1 0-1,0 0 1,1 0-1,-1 0 1,0 1-1,0-1 1,-1 3-1,3 18 97,0-1-88,0-1 0,2 0 0,1 0 0,0 0 0,2-1 0,0 0 0,18 34 1,-17-41-1004,-1-1 0,2 0 0,0-1 1,11 13-1,3-6-4606,-2-11-5077</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5.901"/>
    </inkml:context>
    <inkml:brush xml:id="br0">
      <inkml:brushProperty name="width" value="0.025" units="cm"/>
      <inkml:brushProperty name="height" value="0.025" units="cm"/>
    </inkml:brush>
  </inkml:definitions>
  <inkml:trace contextRef="#ctx0" brushRef="#br0">176 1 9641,'-5'13'5417,"-11"11"-4650,3-6-203,-122 240 2425,131-245-2411,2-6-1926,1-23-10822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6.249"/>
    </inkml:context>
    <inkml:brush xml:id="br0">
      <inkml:brushProperty name="width" value="0.025" units="cm"/>
      <inkml:brushProperty name="height" value="0.025" units="cm"/>
    </inkml:brush>
  </inkml:definitions>
  <inkml:trace contextRef="#ctx0" brushRef="#br0">1 0 2274,'0'0'7922,"4"1"-8648,14 5 6374,-6 6-4845,0 0-1,0-1 0,1 0 0,22 13 0,-22-16-1192,0-1 0,0 0 0,1-1 0,0-1 0,18 6 0,-17-9-3993,-3-2-4372</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6.581"/>
    </inkml:context>
    <inkml:brush xml:id="br0">
      <inkml:brushProperty name="width" value="0.025" units="cm"/>
      <inkml:brushProperty name="height" value="0.025" units="cm"/>
    </inkml:brush>
  </inkml:definitions>
  <inkml:trace contextRef="#ctx0" brushRef="#br0">0 9 13389,'0'0'4468,"8"-2"-4158,4-1-301,0 1 1,0 1 0,0 0 0,21 1 0,-30 0 2,-1 1-1,1-1 0,0 0 0,-1 1 1,1 0-1,-1-1 0,1 1 1,-1 0-1,0 0 0,1 0 1,-1 1-1,0-1 0,0 0 1,4 4-1,-5-3 24,0-1-1,0 1 1,-1-1 0,1 1-1,0 0 1,-1 0 0,0-1-1,1 1 1,-1 0 0,0-1-1,0 1 1,0 0 0,0 0-1,0 0 1,0-1 0,0 1 0,-1 0-1,1-1 1,0 1 0,-1 0-1,0-1 1,1 1 0,-1 0-1,0-1 1,-2 3 0,-27 34 1574,26-35-1591,1 0-1,0 0 0,0 0 1,0 0-1,0 1 1,0-1-1,1 1 1,0-1-1,0 1 0,0 0 1,0 0-1,0 0 1,1 0-1,0 0 1,0 1-1,-1 4 0,2-8-108,1 0-1,-1 1 0,0-1 0,1 1 1,-1-1-1,1 0 0,0 1 0,-1-1 1,1 0-1,0 0 0,0 0 0,0 1 1,0-1-1,0 0 0,0 0 0,0 0 1,0 0-1,0-1 0,0 1 0,0 0 0,1 0 1,-1-1-1,0 1 0,1-1 0,-1 1 1,0-1-1,3 1 0,43 7-3488,-4-7-1182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416"/>
    </inkml:context>
    <inkml:brush xml:id="br0">
      <inkml:brushProperty name="width" value="0.025" units="cm"/>
      <inkml:brushProperty name="height" value="0.025" units="cm"/>
    </inkml:brush>
  </inkml:definitions>
  <inkml:trace contextRef="#ctx0" brushRef="#br0">0 0 12620,'0'0'2114,"6"57"-416,3-24-161,2 1-1185,3-3-192,8-4-95,4-8-1315,4-9-2273,4-10-1794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7.365"/>
    </inkml:context>
    <inkml:brush xml:id="br0">
      <inkml:brushProperty name="width" value="0.025" units="cm"/>
      <inkml:brushProperty name="height" value="0.025" units="cm"/>
    </inkml:brush>
  </inkml:definitions>
  <inkml:trace contextRef="#ctx0" brushRef="#br0">256 0 10410,'0'0'9433,"-10"11"-9150,-181 181 1254,190-190-1625,-1-1 1,0 1-1,0-1 0,1 1 1,-1-1-1,-1 1 0,1-1 1,0 0-1,0 0 0,0 0 0,0-1 1,-4 2-1,5-2-37,1 0 0,-1-1 0,0 1-1,0 0 1,0-1 0,1 1 0,-1 0 0,0-1 0,1 1 0,-1-1 0,0 1-1,1-1 1,-1 1 0,0-1 0,1 1 0,-1-1 0,1 0 0,-1 1-1,1-1 1,0 0 0,-1 1 0,1-1 0,0 0 0,-1 0 0,1 1-1,0-1 1,0 0 0,0 0 0,-1 0 0,1 1 0,0-1 0,0 0 0,0 0-1,1-1 1,-9-55-6959,5 22 1196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7.755"/>
    </inkml:context>
    <inkml:brush xml:id="br0">
      <inkml:brushProperty name="width" value="0.025" units="cm"/>
      <inkml:brushProperty name="height" value="0.025" units="cm"/>
    </inkml:brush>
  </inkml:definitions>
  <inkml:trace contextRef="#ctx0" brushRef="#br0">0 0 2851,'0'0'13068,"60"44"-12331,-36-24-289,4-3-256,-1-1-96,1 2-31,0-3-130,-2-2-671,-4-3-738,1-8-896,-7-2-4356</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38.085"/>
    </inkml:context>
    <inkml:brush xml:id="br0">
      <inkml:brushProperty name="width" value="0.025" units="cm"/>
      <inkml:brushProperty name="height" value="0.025" units="cm"/>
    </inkml:brush>
  </inkml:definitions>
  <inkml:trace contextRef="#ctx0" brushRef="#br0">0 194 12460,'0'0'10153,"12"-9"-9854,47-43-216,62-70 0,-121 122-141,1-1 0,-1 0 0,1 1 0,-1-1 0,1 0 0,-1 1 1,1-1-1,-1 0 0,1 1 0,0-1 0,-1 1 0,1-1 0,0 1 0,-1 0 0,1-1 0,0 1 1,0-1-1,-1 1 0,1 0 0,0 0 0,0 0 0,0-1 0,1 1 0,1 17-640,-14 45 468,7-44 252,3-12-73,-3 11-356,1 0 0,2 1 0,-1-1 0,2 0 0,3 31 0,5-33-2646,3-12-1293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267"/>
    </inkml:context>
    <inkml:brush xml:id="br0">
      <inkml:brushProperty name="width" value="0.025" units="cm"/>
      <inkml:brushProperty name="height" value="0.025" units="cm"/>
    </inkml:brush>
  </inkml:definitions>
  <inkml:trace contextRef="#ctx0" brushRef="#br0">25 1 9545,'-3'38'9508,"-4"14"-6753,-8 103-3044,15-154 27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598"/>
    </inkml:context>
    <inkml:brush xml:id="br0">
      <inkml:brushProperty name="width" value="0.025" units="cm"/>
      <inkml:brushProperty name="height" value="0.025" units="cm"/>
    </inkml:brush>
  </inkml:definitions>
  <inkml:trace contextRef="#ctx0" brushRef="#br0">7 28 6246,'0'0'11445,"-6"7"-10201,11-5-1040,0-1 0,0 1 0,0-1 0,0 0 1,1-1-1,-1 1 0,0-1 0,1 0 0,6-1 0,1 1 88,35 2 186,-21 1-405,0-2 1,0-1-1,-1-2 1,1 0-1,40-9 0,-51 3-709,-15 8 413,-1-1-1,1 1 0,-1-1 0,1 1 1,-1-1-1,0 1 0,1-1 0,-1 1 1,0-1-1,0 0 0,1 1 0,-1-1 1,0 1-1,0-1 0,0 0 0,0 1 0,0-1 1,0 0-1,0 1 0,0-1 0,0 0 1,0 1-1,0-1 0,0 0 0,-4-9-4361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2.990"/>
    </inkml:context>
    <inkml:brush xml:id="br0">
      <inkml:brushProperty name="width" value="0.025" units="cm"/>
      <inkml:brushProperty name="height" value="0.025" units="cm"/>
    </inkml:brush>
  </inkml:definitions>
  <inkml:trace contextRef="#ctx0" brushRef="#br0">1 12 5637,'0'0'15583,"0"0"-15572,0 0 1,-1-1-1,1 1 1,0 0-1,0 0 0,0 0 1,0-1-1,0 1 0,0 0 1,0 0-1,0 0 0,0-1 1,0 1-1,0 0 0,0 0 1,0-1-1,0 1 1,0 0-1,0 0 0,1 0 1,-1-1-1,0 1 0,0 0 1,0 0-1,0 0 0,0 0 1,0-1-1,0 1 0,1 0 1,-1 0-1,0 0 1,0 0-1,0 0 0,0-1 1,1 1-1,-1 0 0,0 0 1,0 0-1,0 0 0,1 0 1,-1 0-1,0 0 0,0 0 1,1 0-1,-1 0 1,0 0-1,0 0 0,0 0 1,1 0-1,-1 0 0,0 0 1,0 0-1,0 0 0,1 0 1,16-2 122,1 0 0,-1 1 0,1 1 1,0 1-1,33 6 0,13-1-91,-37-3-364,38 0-1346,-26-9-4085,-24-2-72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45.411"/>
    </inkml:context>
    <inkml:brush xml:id="br0">
      <inkml:brushProperty name="width" value="0.025" units="cm"/>
      <inkml:brushProperty name="height" value="0.025" units="cm"/>
    </inkml:brush>
  </inkml:definitions>
  <inkml:trace contextRef="#ctx0" brushRef="#br0">0 182 10410,'0'0'1612,"16"-4"1703,0-7-2904,-1-1-1,-1 0 1,0-1-1,17-20 1,-28 29-296,7-7 141,-3 5 40,0-1 0,-1 0 0,0 0 0,0 0 0,-1-1 0,0 0 0,-1 0 0,7-15 0,-12 89 1684,0-59-2107,-2 25 1062,3-32-1002,0 0 1,0 1-1,0-1 1,0 1-1,0-1 1,0 1-1,0-1 1,1 1-1,-1-1 1,0 1-1,0-1 1,0 1-1,0-1 1,1 1-1,-1-1 1,0 0-1,1 1 1,-1-1-1,0 0 1,1 1-1,-1-1 1,0 0-1,1 1 1,-1-1-1,1 0 1,-1 0-1,0 1 1,1-1-1,-1 0 1,1 0-1,-1 0 1,1 1-1,-1-1 1,1 0-1,-1 0 1,1 0-1,-1 0 1,1 0-1,-1 0 1,1 0-1,-1 0 1,0 0-1,1-1 1,-1 1-1,1 0 1,-1 0-1,1 0 1,-1 0-1,1-1 0,-1 1 1,0 0-1,2-1 1,8-6-5369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5.313"/>
    </inkml:context>
    <inkml:brush xml:id="br0">
      <inkml:brushProperty name="width" value="0.025" units="cm"/>
      <inkml:brushProperty name="height" value="0.025" units="cm"/>
    </inkml:brush>
  </inkml:definitions>
  <inkml:trace contextRef="#ctx0" brushRef="#br0">1 304 9257,'0'0'7596,"4"-9"-7099,11-11-39,0 1 0,1 1 0,1 0 1,1 1-1,34-25 0,-5 4-408,2 2 0,91-50-1,-137 85-451,-13 6-10283</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5.801"/>
    </inkml:context>
    <inkml:brush xml:id="br0">
      <inkml:brushProperty name="width" value="0.025" units="cm"/>
      <inkml:brushProperty name="height" value="0.025" units="cm"/>
    </inkml:brush>
  </inkml:definitions>
  <inkml:trace contextRef="#ctx0" brushRef="#br0">64 1 9417,'0'0'6497,"0"10"-6081,-2 38-333,-3 0 0,-1 0 1,-23 81-1,8-37-1366,21-91 1298,0-1 0,0 1-1,0-1 1,0 1 0,-1-1 0,1 1 0,0-1 0,0 1-1,0-1 1,1 1 0,-1-1 0,0 1 0,0-1-1,0 1 1,0-1 0,0 1 0,0-1 0,1 1 0,-1-1-1,0 0 1,0 1 0,1-1 0,-1 1 0,0-1 0,1 0-1,-1 1 1,0-1 0,1 0 0,-1 1 0,1-1 0,-1 0-1,1 0 1,-1 1 0,0-1 0,1 0 0,-1 0 0,1 0-1,26 0 638,25-17 354,36-23 124,-21 10-1809,-24 10-3050,-23 10-2779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6.590"/>
    </inkml:context>
    <inkml:brush xml:id="br0">
      <inkml:brushProperty name="width" value="0.025" units="cm"/>
      <inkml:brushProperty name="height" value="0.025" units="cm"/>
    </inkml:brush>
  </inkml:definitions>
  <inkml:trace contextRef="#ctx0" brushRef="#br0">1 57 9289,'0'0'8488,"2"-54"-5990,-2 52 321,0 3-2723,0 14-801,0 4 833,3 5-288,3 5-352,-2 0-673,5 4-385,-1-1-512,-3-2-64,1-5-769,-2-3-1281,-4-6-864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8.773"/>
    </inkml:context>
    <inkml:brush xml:id="br0">
      <inkml:brushProperty name="width" value="0.025" units="cm"/>
      <inkml:brushProperty name="height" value="0.025" units="cm"/>
    </inkml:brush>
  </inkml:definitions>
  <inkml:trace contextRef="#ctx0" brushRef="#br0">148 5 6470,'0'0'7896,"-10"0"-6183,7 0-1636,-1 0 0,1 1 0,-1-1 0,1 0 0,-1 1 0,1 0 0,0 0 0,-1 0 0,1 0 0,0 1-1,0-1 1,0 1 0,-6 3 0,3 1 36,1 0-1,-1 0 0,1 0 0,0 0 1,1 1-1,-7 11 0,5-9 182,0 0 1,1 0-1,0 1 0,1 0 0,0 0 0,1 0 0,0 0 0,0 1 1,-1 18-1,4-29-289,0 1 1,0 0-1,0-1 1,0 1 0,0 0-1,1-1 1,-1 1-1,0 0 1,1-1-1,-1 1 1,0 0 0,1-1-1,-1 1 1,1-1-1,-1 1 1,1-1-1,-1 1 1,1-1 0,-1 1-1,1-1 1,-1 0-1,1 1 1,0-1-1,-1 0 1,1 1-1,0-1 1,-1 0 0,1 0-1,0 0 1,-1 1-1,1-1 1,0 0-1,-1 0 1,1 0 0,0 0-1,-1 0 1,1 0-1,0-1 1,0 1-1,-1 0 1,1 0 0,0 0-1,-1-1 1,2 1-1,33-13 284,-8-4-99,48-37 0,-47 33-172,41-25 0,-67 45-19,-1-1 0,1 1-1,0 0 1,0 0 0,0 0-1,-1 0 1,1 1 0,0-1-1,0 0 1,0 1 0,0-1-1,1 1 1,-1 0 0,0 0-1,0 0 1,0 0 0,0 0-1,0 0 1,0 0 0,0 1-1,0-1 1,0 1 0,0 0-1,3 0 1,-3 2 12,0-1 0,0 0 0,-1 1 0,1-1 0,0 1 1,-1-1-1,0 1 0,0 0 0,0-1 0,0 1 0,0 0 0,0 0 0,0 0 0,-1 0 0,1 5 0,-1-7 20,0 0-1,0 0 1,0 0-1,0 0 1,0 0-1,1 0 0,-1 0 1,0 1-1,1-1 1,-1 0-1,1 0 1,-1 0-1,1-1 0,0 1 1,-1 0-1,1 0 1,0 0-1,0 0 1,-1 0-1,1-1 1,0 1-1,0 0 0,0-1 1,0 1-1,0-1 1,2 2-1,-1-2 14,1 0 1,-1 0-1,0 0 1,0 0-1,1 0 0,-1 0 1,0-1-1,1 1 0,-1-1 1,0 0-1,0 1 0,4-3 1,8-5 76,0 0 0,-1 0 1,15-13-1,-18 14-125,9-8 0,-13 10-148,-1 0 0,1 0 0,0 0 0,1 1 1,-1 0-1,1 1 0,-1-1 0,1 1 0,0 1 0,1-1 1,9-1-1,-16 4 134,0 1 1,0 0-1,-1 0 1,1-1 0,-1 1-1,1 0 1,0 0-1,-1 0 1,0 0-1,1 0 1,-1 0-1,1 0 1,-1 0-1,0 0 1,0 0-1,0 0 1,0 0 0,1 0-1,-1 0 1,-1 0-1,1 0 1,0 0-1,0 2 1,-2 29 108,2-31-94,-7 63-136,12-63-4704,5-8 2604,8-12-939,-2-7-1787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7.082"/>
    </inkml:context>
    <inkml:brush xml:id="br0">
      <inkml:brushProperty name="width" value="0.025" units="cm"/>
      <inkml:brushProperty name="height" value="0.025" units="cm"/>
    </inkml:brush>
  </inkml:definitions>
  <inkml:trace contextRef="#ctx0" brushRef="#br0">1 129 5701,'0'0'6551,"0"-9"-4571,-1 5-1794,1 0 0,0 0 0,1 0 0,-1 0 0,1 0 0,0 0 0,0 0 0,0 0 0,0 0 0,1 0 0,-1 0 0,1 0 0,0 1 0,0-1 0,1 1 0,-1-1 1,1 1-1,0 0 0,-1 0 0,1 0 0,1 1 0,-1-1 0,0 1 0,1-1 0,4-1 0,-1 0-114,-1 0 0,1 1 1,-1 0-1,1 0 0,0 0 0,0 1 1,0 0-1,1 1 0,-1 0 0,0 0 1,1 0-1,12 1 0,-17 1-75,0-1-1,0 1 0,0-1 0,-1 1 1,1 0-1,0 0 0,-1 0 1,1 0-1,-1 0 0,1 1 0,-1-1 1,1 1-1,-1 0 0,0-1 1,0 1-1,0 0 0,0 0 1,0 1-1,-1-1 0,1 0 0,0 0 1,-1 1-1,0-1 0,1 1 1,-1 0-1,0-1 0,-1 1 0,1 0 1,0-1-1,-1 1 0,1 0 1,-1 0-1,0 0 0,0-1 1,0 5-1,0 2 208,-1-5-207,1 1 0,0-1-1,0 0 1,0 0 0,1 1 0,0-1 0,0 0 0,2 6 0,-1-7-55,0-1 0,0 1 0,0-1 0,0 0 0,0 0 0,1 0 0,-1 0 0,1 0 0,-1-1 0,1 1 0,0-1 0,0 0 0,4 2 1,-4-2 39,0 0 1,0 0-1,0 0 1,0 0-1,0 1 1,0-1 0,0 1-1,-1 0 1,1 0-1,-1 0 1,1 0 0,-1 0-1,0 1 1,0-1-1,0 1 1,0-1-1,0 1 1,-1 0 0,1 0-1,-1 0 1,0 0-1,0 0 1,0 0-1,0 0 1,0 0 0,-1 0-1,1 0 1,-1 0-1,0 1 1,0-1 0,0 0-1,0 0 1,-1 0-1,1 1 1,-1-1-1,0 0 1,-2 6 0,1-4 117,0 1 0,0 0 1,0-1-1,-1 0 1,0 1-1,0-1 0,-1 0 1,0-1-1,1 1 1,-1-1-1,-1 1 0,1-1 1,-1 0-1,1-1 1,-1 1-1,0-1 0,-1 0 1,1 0-1,0-1 0,-1 1 1,0-1-1,1-1 1,-1 1-1,0-1 0,0 0 1,0 0-1,0 0 1,0-1-1,0 0 0,-8-1 1,13 0-89,-1 1 0,1-1 0,-1 1 0,1-1 0,0 0 0,-1 0 0,1 0 0,0 0 0,-1 0 0,1 0 0,0 0-1,0-1 1,0 1 0,0 0 0,-1-2 0,-1-9-2283,12 5-5520,4 3 680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7.780"/>
    </inkml:context>
    <inkml:brush xml:id="br0">
      <inkml:brushProperty name="width" value="0.025" units="cm"/>
      <inkml:brushProperty name="height" value="0.025" units="cm"/>
    </inkml:brush>
  </inkml:definitions>
  <inkml:trace contextRef="#ctx0" brushRef="#br0">1 195 13164,'0'0'6663,"9"-5"-6359,-6 4-324,54-32 699,-54 31-512,0 0 0,0 0 1,0-1-1,0 1 0,-1-1 1,1 0-1,-1 1 1,0-1-1,0 0 0,0 0 1,0-1-1,-1 1 0,1 0 1,-1-1-1,0 1 0,0 0 1,0-1-1,1-7 0,-2 11-165,-1 0 0,1 0 0,0-1-1,-1 1 1,1 0 0,0 0 0,-1-1 0,1 1-1,0 0 1,-1 0 0,1 0 0,-1 0 0,1 0-1,0 0 1,-1 0 0,1 0 0,-1 0-1,1 0 1,-1 0 0,1 0 0,0 0 0,-1 0-1,1 0 1,-1 0 0,1 0 0,0 0-1,-1 0 1,1 1 0,-1-1 0,1 0 0,0 0-1,-1 0 1,1 1 0,0-1 0,-1 0 0,1 1-1,0-1 1,0 0 0,-1 1 0,-15 9-287,10-4 172,1 1 0,0-1 1,0 1-1,0 0 0,1 1 1,0-1-1,0 1 0,1-1 1,0 1-1,1 0 0,-1 0 0,1 1 1,1-1-1,0 0 0,0 1 1,0-1-1,2 11 0,-1-17 66,0-1-1,0 0 0,0 0 1,1 1-1,-1-1 1,0 0-1,1 0 0,-1 0 1,1 1-1,-1-1 0,1 0 1,0 0-1,-1 0 1,1 0-1,0 0 0,0 0 1,0 0-1,0-1 1,0 1-1,0 0 0,0 0 1,0-1-1,0 1 1,2 1-1,0-2-73,-1 1 0,1-1 0,0 1 1,-1-1-1,1 0 0,0 0 0,0 0 0,-1 0 1,1-1-1,0 1 0,2-1 0,3-2-252,0 1 1,-1-1-1,0 0 0,0 0 1,0-1-1,0 0 1,7-6-1,3-5-644,-1-1 0,-1 0-1,0-2 1,13-20 0,4-24 232,-29 54 1195,-1 0 0,0 1 0,0-2 0,-1 1 1,0 0-1,0-8 0,-1 15-281,0 0 0,0 1-1,0-1 1,0 0 0,0 1 0,0-1 0,0 1 0,0-1 0,0 0 0,0 1 0,0-1-1,0 0 1,-1 1 0,1-1 0,0 1 0,-1-1 0,1 0 0,0 1 0,-1-1 0,1 1-1,0-1 1,-1 1 0,1 0 0,-1-1 0,1 1 0,-1-1 0,1 1 0,-1 0 0,0-1 0,1 1-1,-1 0 1,1 0 0,-1-1 0,0 1 0,1 0 0,-1 0 0,1 0 0,-1 0 0,0 0-1,1 0 1,-1 0 0,0 0 0,1 0 0,-1 0 0,0 0 0,1 0 0,-1 0 0,1 1 0,-1-1-1,0 0 1,1 0 0,-1 1 0,-3 0-7,1 1 0,0-1-1,0 1 1,0 0 0,0 0 0,0 0 0,0 0-1,-3 4 1,0 1-139,0 0 0,0 0 0,1 1 0,0 0 0,1 0 0,-1 0 0,2 0 0,-1 1-1,1 0 1,0-1 0,1 1 0,0 0 0,1 1 0,-1 8 0,2-17-25,0-1 0,0 1 0,0-1 0,0 1 0,1-1 0,-1 1 0,0-1 0,0 1 0,0-1 0,1 1 0,-1-1 0,0 1 0,1-1 0,-1 0 0,0 1 0,1-1 0,-1 1 0,0-1 0,1 0 0,-1 0 1,1 1-1,-1-1 0,1 0 0,-1 0 0,1 1 0,-1-1 0,1 0 0,-1 0 0,1 0 0,-1 0 0,1 0 0,0 0 0,26 0-768,21-12-198,-16-4 563,-25 12 522,1 0 1,-1 0 0,1 0 0,0 1 0,10-2-1,-18 5 575,-5 7-375,-3 1 78,0 1 0,-1-1 1,0 0-1,0-1 0,-1 0 0,0-1 0,-19 10 0,24-14-825,-1 0 0,0-1 0,1 0 0,-1 1 1,0-2-1,-9 1 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8.517"/>
    </inkml:context>
    <inkml:brush xml:id="br0">
      <inkml:brushProperty name="width" value="0.025" units="cm"/>
      <inkml:brushProperty name="height" value="0.025" units="cm"/>
    </inkml:brush>
  </inkml:definitions>
  <inkml:trace contextRef="#ctx0" brushRef="#br0">67 147 8520,'0'0'10698,"-9"9"-10570,4-4-114,0 0 0,0 0-1,0 1 1,1-1 0,0 1-1,0 0 1,0 1 0,1-1-1,0 1 1,0-1 0,0 1-1,1 0 1,0 0 0,1 0-1,-2 13 1,2-13-124,1 1-1,0-1 0,0 0 1,0 1-1,1-1 0,0 0 1,3 8-1,-4-14 70,1 1-1,0 0 1,0-1-1,0 1 1,0-1-1,0 1 1,0-1-1,1 0 1,-1 0-1,0 1 1,1-1-1,-1 0 0,1 0 1,-1 0-1,1 0 1,0-1-1,-1 1 1,1 0-1,0-1 1,-1 1-1,1-1 1,0 1-1,0-1 1,-1 0-1,1 0 1,0 0-1,0 0 1,0 0-1,-1 0 1,1 0-1,0-1 1,0 1-1,0-1 0,2-1 1,2 0 67,-1 0 0,0 0 0,0-1 0,0 0 0,0 0 0,-1 0 0,1-1 0,-1 0 0,0 0 0,0 0 0,0 0 0,0 0 0,-1-1 0,0 0 0,0 0 0,0 0 0,3-7 0,3-7 225,-1 0 1,-1 0-1,8-33 0,-15 49-194,14-71 1275,-13 68-1235,-1 0 0,1 0 0,-1-1 0,-1 1 0,1 0 0,-1-1 1,0 1-1,0 0 0,-4-9 0,5 14-106,-1-1 1,0 1-1,0-1 1,0 1 0,0-1-1,0 1 1,0 0-1,0 0 1,0 0-1,-1-1 1,1 1-1,0 0 1,-1 1-1,1-1 1,-1 0-1,1 0 1,-1 1-1,1-1 1,-1 0-1,0 1 1,1 0-1,-1-1 1,0 1-1,1 0 1,-1 0-1,0 0 1,1 0-1,-1 0 1,0 0 0,1 0-1,-1 1 1,0-1-1,1 1 1,-1-1-1,0 1 1,1 0-1,-1-1 1,1 1-1,-2 1 1,-4 2-45,0 0 0,1 0 0,-1 1 0,1-1 0,0 1 0,0 1 0,-5 6 0,4-4 83,0 1 1,0 0 0,1 1 0,0-1 0,0 1 0,1 0 0,1 1 0,0-1 0,0 1-1,1 0 1,1 0 0,-1 0 0,0 16 0,3-26-46,0 0 0,0 1 1,1-1-1,-1 1 0,0-1 0,0 1 1,1-1-1,-1 0 0,1 1 0,-1-1 1,1 0-1,0 0 0,-1 1 1,1-1-1,0 0 0,0 0 0,0 0 1,0 0-1,0 0 0,0 0 0,0 0 1,0 0-1,1 0 0,1 0 0,1 1-19,0 0 0,0-1-1,0 0 1,0 0 0,0 0-1,0 0 1,1-1-1,5 0 1,6 0-245,1-1 0,-1-1 0,24-6 0,-23 4 71,-7 0 111,1 2-1,0 0 0,21-2 1,-29 4 91,0 0 0,0 0 0,0 1 0,0-1 0,0 1 0,0 0 1,0 0-1,0 0 0,0 0 0,0 0 0,0 1 0,-1-1 0,1 1 1,0-1-1,-1 1 0,1 0 0,-1 0 0,3 3 0,-5-3 123,1-1-1,0 0 1,0 0-1,-1 0 1,1 0 0,0 0-1,0 0 1,0-1-1,0 1 1,0 0-1,0 0 1,0-1-1,1 1 1,-1 0 0,0-1-1,0 1 1,0-1-1,1 0 1,-1 1-1,0-1 1,1 0 0,-1 0-1,0 0 1,0 0-1,3 0 1,-3-1-34,0 0 0,0 0 0,0 0 0,0 0 0,0 0 0,0 0 0,0 0 0,0-1 0,0 1 0,-1 0 0,1-1 0,0 1 0,-1 0 0,1-1 0,-1 1 0,1-1 0,-1 1 0,0-3 0,3-13 263,-2-1 0,0-32-1,-2 39-155,35-1-8128,-15 2 2557,3-1-4848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8.927"/>
    </inkml:context>
    <inkml:brush xml:id="br0">
      <inkml:brushProperty name="width" value="0.025" units="cm"/>
      <inkml:brushProperty name="height" value="0.025" units="cm"/>
    </inkml:brush>
  </inkml:definitions>
  <inkml:trace contextRef="#ctx0" brushRef="#br0">77 34 8392,'0'0'9171,"-9"2"-9075,6-2-94,-1 2 0,1-1 0,-1 0-1,1 1 1,0-1 0,-1 1 0,1 0 0,0 0-1,0 0 1,1 0 0,-1 1 0,0-1 0,1 1-1,-1 0 1,1 0 0,0 0 0,0 0-1,0 0 1,0 0 0,1 0 0,-1 1 0,1-1-1,0 1 1,0-1 0,0 1 0,0-1-1,1 1 1,-1 0 0,1 4 0,-1-3-7,0 0 0,1 0 0,-1 0 0,1 0 0,0 0 0,0 0 0,1 0 0,0 0 0,0 0 0,2 7 0,-2-11 3,-1 0 1,1 0 0,-1 0-1,1 0 1,0 0 0,-1 0 0,1-1-1,0 1 1,0 0 0,0 0-1,0-1 1,0 1 0,0 0-1,0-1 1,0 1 0,0-1-1,0 1 1,0-1 0,2 1-1,-1-1 13,1 0 0,0 0 0,0 0 0,-1 0-1,1 0 1,0-1 0,-1 1 0,1-1-1,0 0 1,-1 1 0,4-3 0,4-3-80,0 0 1,-1-1 0,0 0-1,-1-1 1,0 0-1,0 0 1,0-1-1,-1 1 1,-1-2 0,11-17-1,-16 35 2026,1 22-1141,-2-29-805,0 0 1,0-1-1,0 1 1,0 0-1,0 0 1,0 0-1,1-1 1,-1 1-1,0 0 1,1-1-1,-1 1 0,0 0 1,1 0-1,-1-1 1,1 1-1,-1-1 1,1 1-1,-1-1 1,1 1-1,0 0 1,-1-1-1,1 0 1,0 1-1,-1-1 1,1 1-1,0-1 1,0 0-1,-1 0 0,1 1 1,1-1-1,5 0-171,-1-1 0,1 0 0,-1-1 0,0 1 0,1-1 0,-1-1 0,0 1 0,0-1 0,-1 0 0,1 0-1,0-1 1,-1 1 0,6-6 0,4-4-2177,-2 0 0,0-1 0,16-20 0,-6 3-4544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290"/>
    </inkml:context>
    <inkml:brush xml:id="br0">
      <inkml:brushProperty name="width" value="0.025" units="cm"/>
      <inkml:brushProperty name="height" value="0.025" units="cm"/>
    </inkml:brush>
  </inkml:definitions>
  <inkml:trace contextRef="#ctx0" brushRef="#br0">72 0 8712,'0'0'5835,"-7"9"-4041,0-1-1492,0 1 1,1-1-1,1 1 1,-1 0-1,2 1 1,-1-1-1,1 1 1,1 0-1,-1 0 1,2 0-1,-1 0 1,2 1-1,-1-1 1,1 14-1,-1 6-359,1-23-118,0 1 1,1 0 0,-1 0-1,2-1 1,-1 1 0,1 0-1,0-1 1,0 1 0,1-1 0,5 14-1,-6-20 161,0 0 0,0 0 0,0 0 0,0 0 0,0 0 0,1 0 0,-1 0 0,1 0 0,-1 0 0,0 0 0,1-1 0,-1 1 0,1-1 0,-1 1 0,1-1 0,0 0 0,-1 1 0,1-1 0,-1 0 0,1 0 0,0 0 0,-1 0 0,1 0 0,-1-1 0,1 1 0,0 0 0,-1-1 0,1 1 0,-1-1 0,1 0 0,-1 1 0,1-1 0,-1 0 0,0 0 0,1 0 0,-1 0 0,0 0 0,0 0 0,0 0 0,1-2 0,7-4 89,-2 0 1,1-1-1,-1 0 0,9-14 1,34-57 1446,-46 72-1187,0-1 0,0 0 0,-1 0 0,0 0 0,-1 0 0,1-1 0,-2 1 0,2-13 0,-3 20-367,4 25-3059,-2-9 547,-1 0 0,-1 1 0,-1 18 0,1-28 1366,-2 14-2912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634"/>
    </inkml:context>
    <inkml:brush xml:id="br0">
      <inkml:brushProperty name="width" value="0.025" units="cm"/>
      <inkml:brushProperty name="height" value="0.025" units="cm"/>
    </inkml:brush>
  </inkml:definitions>
  <inkml:trace contextRef="#ctx0" brushRef="#br0">1 0 12524,'0'0'6566,"54"25"-6470,-32-17-512,-7-3-1858,2-1-1314,-6-1-3426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09.984"/>
    </inkml:context>
    <inkml:brush xml:id="br0">
      <inkml:brushProperty name="width" value="0.025" units="cm"/>
      <inkml:brushProperty name="height" value="0.025" units="cm"/>
    </inkml:brush>
  </inkml:definitions>
  <inkml:trace contextRef="#ctx0" brushRef="#br0">6 1 13196,'0'0'4661,"-1"11"-4181,-4 35-341,6-43-147,-1-1 1,1 0-1,-1 0 0,1 0 0,-1 0 0,1 0 1,0 0-1,0 0 0,0 0 0,0 0 0,0-1 1,1 1-1,-1 0 0,1-1 0,-1 1 0,1-1 1,-1 1-1,1-1 0,0 0 0,-1 1 1,1-1-1,0 0 0,0 0 0,0-1 0,0 1 1,0 0-1,0 0 0,3 0 0,3 0-246,-1 1-1,0-1 1,0-1-1,1 1 1,-1-1-1,10-1 1,-13 0 226,0 0 0,0-1 0,0 1 0,0-1 0,0 0 0,0 0-1,0 0 1,-1 0 0,1-1 0,-1 0 0,0 1 0,1-1 0,-1 0 0,-1-1 0,1 1 0,0 0 0,3-7 0,-3 6 114,0-1 1,0 1 0,0 0 0,1 0-1,0 1 1,0-1 0,0 1-1,0 0 1,0 0 0,6-3-1,-9 6-44,1 0 0,-1 0-1,0 0 1,0 1-1,0-1 1,0 0 0,0 1-1,1-1 1,-1 1 0,0-1-1,0 1 1,0 0-1,0-1 1,0 1 0,0 0-1,-1 0 1,1-1-1,0 1 1,0 0 0,-1 0-1,1 0 1,0 0 0,-1 0-1,1 0 1,-1 0-1,1 1 1,0 0 0,18 41 331,-16-35-380,15 32 81,-8-21-444,-1 1-1,0 1 0,-2-1 1,-1 1-1,0 0 1,-1 1-1,-2 0 0,3 41 1,-7-60 356,1 0 1,-1 0-1,0 1 0,0-1 1,0 0-1,-1 0 1,1 0-1,-1 0 1,1 0-1,-1-1 1,0 1-1,0 0 0,0-1 1,-1 1-1,1-1 1,0 0-1,-1 0 1,0 0-1,-4 3 1,5-4 31,1 0 0,0-1 0,-1 1 0,1 0 0,-1-1 0,1 1 0,-1-1 1,0 1-1,1-1 0,-1 1 0,1-1 0,-1 0 0,0 0 0,1 0 0,-1 0 0,0 0 1,1 0-1,-1-1 0,1 1 0,-1-1 0,0 1 0,1-1 0,-1 1 0,1-1 1,-1 0-1,1 0 0,0 1 0,-1-1 0,1 0 0,0 0 0,-1-1 0,1 1 1,0 0-1,0 0 0,0-1 0,0 1 0,0 0 0,0-1 0,-1-2 0,-6-15 298,1-1 0,1 1-1,0-1 1,2 0-1,0-1 1,1 1-1,1-1 1,1-26-1,1 45-198,0 1-1,0-1 1,0 0-1,1 0 1,-1 0-1,1 1 1,-1-1-1,1 0 1,0 1-1,-1-1 1,1 0-1,0 1 1,0-1-1,0 1 1,0-1-1,0 1 1,1 0-1,-1-1 0,0 1 1,1 0-1,-1 0 1,1 0-1,-1 0 1,1 0-1,1-1 1,50-13 131,-15 6-1250,-37 9 834,0-1 1,0 1-1,0-1 0,0 1 1,-1-1-1,1 1 1,0-1-1,-1 0 1,1 1-1,0-1 1,-1 0-1,1 1 1,-1-1-1,1 0 0,-1 0 1,1 1-1,-1-1 1,1 0-1,-1 0 1,0 0-1,0 0 1,1 0-1,-1 0 1,0 0-1,0-1 1,1-13-3549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0.314"/>
    </inkml:context>
    <inkml:brush xml:id="br0">
      <inkml:brushProperty name="width" value="0.025" units="cm"/>
      <inkml:brushProperty name="height" value="0.025" units="cm"/>
    </inkml:brush>
  </inkml:definitions>
  <inkml:trace contextRef="#ctx0" brushRef="#br0">0 36 14350,'0'0'6245,"73"-24"-6148,-39 19-1635,1-1-3491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1.358"/>
    </inkml:context>
    <inkml:brush xml:id="br0">
      <inkml:brushProperty name="width" value="0.025" units="cm"/>
      <inkml:brushProperty name="height" value="0.025" units="cm"/>
    </inkml:brush>
  </inkml:definitions>
  <inkml:trace contextRef="#ctx0" brushRef="#br0">178 255 9929,'0'0'2493,"1"-11"299,-1 9-2794,2-14 1799,-1 1-1,-1-1 0,-3-23 1,3 37-1583,0 0 1,0 0 0,-1-1 0,1 1 0,-1 0 0,0 0 0,0 0 0,0 0 0,0 0 0,0 0-1,0 0 1,0 0 0,-1 0 0,1 0 0,0 0 0,-3-1 0,3 3-230,-1-1 0,1 1 0,-1-1 1,0 1-1,1 0 0,-1 0 0,0 0 0,1 0 1,-1 0-1,1 0 0,-1 0 0,0 0 0,1 1 1,-1-1-1,1 1 0,-1-1 0,1 1 0,-1-1 0,1 1 1,-1 0-1,1 0 0,0 0 0,-1 0 0,1 0 1,0 0-1,-2 2 0,-10 11-294,0 0 0,1 1 0,1 0 0,0 1-1,1 0 1,1 0 0,0 1 0,1 0 0,-7 26 0,13-38 298,0 1 1,1-1-1,0 1 0,0-1 1,0 1-1,1 7 0,0-12-7,0 0 0,0-1-1,0 1 1,0 0 0,0 0-1,0 0 1,0-1-1,1 1 1,-1 0 0,0 0-1,1-1 1,-1 1 0,0 0-1,1-1 1,-1 1-1,1 0 1,-1-1 0,1 1-1,0-1 1,-1 1-1,1 0 1,-1-1 0,1 0-1,0 1 1,0-1 0,-1 1-1,1-1 1,0 0-1,0 1 1,-1-1 0,1 0-1,0 0 1,0 0 0,0 0-1,-1 0 1,1 0-1,0 0 1,0 0 0,0 0-1,-1 0 1,1 0 0,0 0-1,0 0 1,0-1-1,-1 1 1,1 0 0,0-1-1,-1 1 1,1 0 0,0-1-1,1 0 1,5-3 21,1 0 0,-1-1 1,1 0-1,-1 0 1,-1-1-1,1 0 0,-1 0 1,8-9-1,43-60 8,-54 70-4,21-29 184,22-46 1,-38 65 97,-1 0 1,0-1-1,-2 1 0,0-1 1,6-31-1,-28 88-477,4-13 168,4-2 15,0 2 1,2-1-1,1 1 1,1 0-1,2 0 0,-1 31 1,4-57-5,0-1 0,0 0 1,0 0-1,1 1 0,-1-1 1,0 0-1,0 0 0,1 1 1,-1-1-1,1 0 0,-1 0 1,1 0-1,0 0 0,-1 1 0,1-1 1,0 0-1,0 0 0,0-1 1,-1 1-1,1 0 0,0 0 1,0 0-1,2 1 0,0-1-5,0 0 0,0 0 1,0 0-1,0 0 0,0 0 0,0-1 0,0 1 0,0-1 0,6 0 0,-1-1-84,-1 1-1,0-1 0,1-1 1,-1 1-1,0-1 0,1 0 0,12-7 1,-14 6 173,0-1-1,-1 0 1,1 0 0,-1 0-1,1-1 1,-1 0 0,-1 0 0,1 0-1,-1 0 1,0-1 0,0 1 0,0-1-1,-1 0 1,0-1 0,0 1 0,-1 0-1,0-1 1,0 0 0,0 1 0,-1-1-1,0 0 1,0 0 0,-1-10-1,0 17-138,-2 41 6,-3 25 202,5-65-146,0-1-1,1 1 1,-1-1 0,0 0-1,0 1 1,1-1 0,-1 1 0,0-1-1,0 0 1,1 1 0,-1-1 0,1 0-1,-1 0 1,0 1 0,1-1-1,-1 0 1,0 0 0,1 1 0,-1-1-1,1 0 1,-1 0 0,1 0-1,-1 0 1,1 0 0,-1 0 0,0 0-1,1 0 1,-1 0 0,1 0 0,-1 0-1,1 0 1,-1 0 0,1 0-1,-1 0 1,1 0 0,-1 0 0,0-1-1,1 1 1,-1 0 0,1 0-1,-1-1 1,0 1 0,1 0 0,-1 0-1,0-1 1,1 1 0,-1 0 0,0-1-1,1 0 1,21-13 127,1-15-293,-21 24 66,1 1-1,0 0 1,0 0 0,1 0-1,-1 0 1,1 0-1,0 1 1,6-5-1,-10 33-478,-5 4 536,3-19 70,0-1-1,1 1 0,0-1 0,0 15 0,1-22-32,0-1 0,0 1 0,1-1 0,-1 1 1,0-1-1,1 1 0,-1-1 0,1 1 0,-1-1 0,1 1 0,0-1 0,-1 0 0,1 1 0,0-1 1,0 0-1,0 0 0,0 0 0,0 0 0,0 0 0,0 0 0,1 0 0,-1 0 0,0 0 0,0 0 1,1-1-1,-1 1 0,1 0 0,-1-1 0,1 1 0,-1-1 0,1 0 0,-1 1 0,2-1 0,5 0-38,-1 0 0,0 0-1,0-1 1,1 0-1,-1 0 1,0-1 0,0 0-1,0 0 1,0 0-1,-1-1 1,1 0 0,-1-1-1,0 1 1,1-1-1,-1 0 1,-1-1 0,1 1-1,-1-1 1,0 0-1,0-1 1,0 1 0,-1-1-1,0 0 1,0 0-1,5-11 1,-9 16 78,0 1 1,0 0-1,1 0 1,-1-1-1,0 1 0,0 0 1,0 0-1,0-1 1,0 1-1,0 0 0,0-1 1,0 1-1,0 0 1,0 0-1,-1-1 1,1 1-1,0 0 0,0 0 1,0-1-1,0 1 1,0 0-1,0 0 0,-1-1 1,1 1-1,0 0 1,0 0-1,0 0 0,0-1 1,-1 1-1,1 0 1,0 0-1,0 0 1,-1 0-1,1 0 0,0-1 1,0 1-1,-1 0 1,1 0-1,0 0 0,0 0 1,-1 0-1,1 0 1,0 0-1,0 0 0,-1 0 1,1 0-1,0 0 1,-1 0-1,1 0 0,0 0 1,0 0-1,-1 0 1,1 0-1,0 1 1,0-1-1,-1 0 0,1 0 1,0 0-1,-1 0 1,-2 0-577,12-7-1498,1 0-1641,2-2-2275</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1.740"/>
    </inkml:context>
    <inkml:brush xml:id="br0">
      <inkml:brushProperty name="width" value="0.025" units="cm"/>
      <inkml:brushProperty name="height" value="0.025" units="cm"/>
    </inkml:brush>
  </inkml:definitions>
  <inkml:trace contextRef="#ctx0" brushRef="#br0">51 1 13132,'0'0'5542,"-51"35"-4517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168"/>
    </inkml:context>
    <inkml:brush xml:id="br0">
      <inkml:brushProperty name="width" value="0.025" units="cm"/>
      <inkml:brushProperty name="height" value="0.025" units="cm"/>
    </inkml:brush>
  </inkml:definitions>
  <inkml:trace contextRef="#ctx0" brushRef="#br0">36 0 6470,'0'0'12583,"-1"9"-11318,-13 62 28,8-45-210,1-1 1,-4 51-1,9-75-1079,0-1 0,0 1 0,0 0 0,0-1 0,0 1 0,0-1 0,0 1 0,0-1 0,0 1 0,0-1 0,0 1 0,0 0 0,1-1 1,-1 1-1,0-1 0,0 1 0,1-1 0,-1 1 0,0-1 0,1 0 0,-1 1 0,1-1 0,-1 1 0,0-1 0,1 0 0,-1 1 0,1-1 0,-1 0 0,1 1 0,-1-1 0,1 0 0,-1 0 0,2 1 1,22-6 144,19-22 76,35-49-247,-52 50-389,0 0 0,33-23 1,-59 49 394,0-1 0,1 1 1,-1-1-1,0 1 1,1 0-1,-1-1 0,1 1 1,-1 0-1,0-1 0,1 1 1,-1 0-1,1 0 0,-1-1 1,1 1-1,-1 0 0,1 0 1,-1 0-1,1-1 0,-1 1 1,1 0-1,-1 0 0,1 0 1,-1 0-1,1 0 0,-1 0 1,1 0-1,-1 0 0,1 0 1,-1 1-1,1-1 0,-1 0 1,1 0-1,-1 0 0,1 0 1,-1 1-1,1-1 0,-1 0 1,1 1-1,-1-1 0,0 0 1,1 1-1,-1-1 0,0 0 1,1 2-1,0 29 54,-19 38 346,17-67-385,-5 14 288,0-1-1,1 1 1,1 0 0,0 1-1,-2 28 1,6-44-340,0-1 0,0 0 1,1 1-1,-1-1 0,0 1 0,0-1 1,1 0-1,-1 1 0,0-1 0,0 0 1,1 1-1,-1-1 0,0 0 0,1 0 1,-1 1-1,0-1 0,1 0 0,-1 0 1,1 0-1,-1 1 0,0-1 0,1 0 1,-1 0-1,1 0 0,-1 0 0,1 0 1,-1 0-1,0 0 0,1 0 0,-1 0 1,1 0-1,-1 0 0,1 0 0,-1 0 1,0 0-1,1 0 0,-1-1 0,1 1 0,-1 0 1,0 0-1,1 0 0,-1-1 0,1 1 1,-1 0-1,1-1 0,21-11-6649,-3-7-1941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3.289"/>
    </inkml:context>
    <inkml:brush xml:id="br0">
      <inkml:brushProperty name="width" value="0.025" units="cm"/>
      <inkml:brushProperty name="height" value="0.025" units="cm"/>
    </inkml:brush>
  </inkml:definitions>
  <inkml:trace contextRef="#ctx0" brushRef="#br0">110 287 4901,'4'-6'1394,"0"-1"1,0 0 0,0 0 0,-1 0 0,4-13 0,-1-18 8861,-10 39-10118,1-1-1,-1 1 1,1 0 0,0 1-1,0-1 1,-1 1 0,1-1-1,-4 4 1,-3 3-153,0 1 0,0 0 0,1 0 0,0 1 1,1 0-1,0 0 0,-7 13 0,11-16 6,0 0 1,0 1-1,1 0 1,0 0-1,0 0 1,1 0-1,0 0 1,0 0-1,1 0 1,0 1-1,1-1 1,0 9-1,0-15 9,1 0 0,-1 0 0,0-1 0,1 1 0,-1 0 0,1-1 0,-1 1 0,1-1 0,0 1 0,0-1 0,0 1-1,0-1 1,0 1 0,0-1 0,0 0 0,0 0 0,1 1 0,-1-1 0,0 0 0,1 0 0,1 1 0,1 0 0,0-1 0,0 1-1,0-1 1,0 0 0,0 0 0,0 0 0,0 0 0,8-1 0,-2 0 1,1 0 1,0-1 0,0 0 0,-1-1 0,1 0 0,15-6 0,-7-1 103,-1-1 1,0 0-1,0-1 1,-1-1-1,-1-1 0,0 0 1,-1-1-1,0-1 1,-2 0-1,1-1 1,-2-1-1,0 0 1,-1 0-1,-1-1 0,0-1 1,-1 0-1,-2 0 1,0 0-1,0-1 1,-2 0-1,-1 0 0,0-1 1,1-27-1,-5 47-106,0 0 1,0 0-1,0 0 0,0 0 0,0 0 1,0 1-1,0-1 0,0 0 0,0 0 0,0 0 1,0 0-1,0 0 0,-1 1 0,1-1 1,0 0-1,-1 0 0,1 0 0,-1 1 0,1-1 1,0 0-1,-1 1 0,0-1 0,1 0 0,-1 1 1,1-1-1,-1 0 0,0 1 0,1-1 1,-1 1-1,0 0 0,0-1 0,0 1 0,1-1 1,-1 1-1,0 0 0,0 0 0,0-1 0,0 1 1,1 0-1,-1 0 0,0 0 0,0 0 1,0 0-1,0 0 0,0 0 0,1 0 0,-1 1 1,0-1-1,0 0 0,-1 1 0,-2 0-70,1 1-1,-1-1 0,1 1 1,-1 0-1,1 0 1,0 1-1,0-1 1,0 0-1,0 1 0,-3 4 1,-3 6-12,1 1 1,1 0-1,0 0 1,1 0-1,0 1 1,2 0-1,-1 0 1,2 1-1,0-1 0,1 1 1,1 0-1,0 17 1,1-33 78,0 1-1,1-1 1,-1 1 0,1-1-1,-1 1 1,1-1 0,-1 1-1,1-1 1,-1 0 0,1 1-1,-1-1 1,1 0 0,0 0-1,-1 1 1,1-1 0,-1 0 0,1 0-1,0 0 1,-1 0 0,1 0-1,0 0 1,-1 0 0,1 0-1,0 0 1,-1 0 0,1 0-1,0 0 1,-1 0 0,1 0-1,-1-1 1,1 1 0,0 0 0,-1 0-1,1-1 1,-1 1 0,1 0-1,-1-1 1,2 0 0,30-13-278,-30 13 241,-1 0 29,0 0 0,1 0 0,-1 0 0,0 1 0,0-1 0,1 1 0,-1-1 0,0 1 0,1-1 0,-1 1 0,0 0 0,1-1 0,-1 1 0,0 0 0,1 0 0,-1 0 0,1 0 0,-1 0 0,0 0 0,1 1 0,-1-1 0,0 0 0,1 1 0,-1-1 0,0 1 0,1-1 0,-1 1 0,0 0 0,0-1 0,0 1 0,1 0 0,-1 0 0,0 0 0,0 0 0,0 0 0,-1 0 0,1 0 0,0 0 0,0 1 0,0-1 0,-1 0 0,1 0 0,-1 1 0,1-1 0,0 2 0,1 8-15,-1 0 0,1 0-1,-2 0 1,0 0 0,-1 12-1,1 13-463,9-6 973,0-20-2331,-9-10 1522,1 0 1,-1 0-1,1 0 1,-1 0-1,1-1 1,-1 1-1,1 0 0,-1 0 1,1 0-1,-1 0 1,1-1-1,-1 1 1,0 0-1,1-1 0,-1 1 1,1 0-1,-1-1 1,0 1-1,1 0 1,-1-1-1,0 1 0,1-1 1,-1 1-1,0 0 1,0-1-1,1 1 1,-1-2-1,4-8-11583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3.921"/>
    </inkml:context>
    <inkml:brush xml:id="br0">
      <inkml:brushProperty name="width" value="0.025" units="cm"/>
      <inkml:brushProperty name="height" value="0.025" units="cm"/>
    </inkml:brush>
  </inkml:definitions>
  <inkml:trace contextRef="#ctx0" brushRef="#br0">0 42 14990,'0'-20'2210,"2"5"1762,-2 9-1249,4 6-834,-2 6-1152,3 16-833,-1 10 288,3 6-64,-1 4-96,-4 1-32,3-2-160,-1-5-288,2-4-449,-6-5-128,0-6-288,0-7-737,-6-8-2114,-5-5-3331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4.380"/>
    </inkml:context>
    <inkml:brush xml:id="br0">
      <inkml:brushProperty name="width" value="0.025" units="cm"/>
      <inkml:brushProperty name="height" value="0.025" units="cm"/>
    </inkml:brush>
  </inkml:definitions>
  <inkml:trace contextRef="#ctx0" brushRef="#br0">1 126 12524,'0'0'2765,"0"-8"732,-1 5-3308,1 0 0,0-1-1,0 1 1,0 0 0,0 0 0,1 0 0,-1 0 0,1 0 0,0 0 0,0 0 0,0 0 0,0 1-1,0-1 1,1 0 0,-1 0 0,1 1 0,-1-1 0,1 1 0,0-1 0,0 1 0,0 0 0,1 0-1,-1 0 1,0 0 0,5-3 0,6-1-29,-1-1 0,1 1-1,0 1 1,0 1 0,0 0 0,1 0-1,-1 1 1,1 1 0,0 0 0,0 1-1,0 1 1,20 1 0,-32-1-168,-1 0 0,1 1 0,-1-1 0,1 0-1,-1 1 1,0-1 0,1 1 0,-1 0 0,1-1 0,-1 1 0,0 0 0,0 0 0,1 0 0,-1 0 0,0 0 0,0 0 0,0 0 0,0 0 0,0 0 0,0 1 0,0-1 0,1 3 0,-1-1 0,0 1-1,0-1 1,0 1 0,0 0 0,-1 0 0,0-1 0,1 1 0,-1 0 0,-1 4 0,0 5 49,-1-1 1,-1 0-1,0 0 1,-8 20-1,2-11 132,-1-1-1,-17 26 1,66-44-937,-30-1 550,0 1-1,-1-1 0,1 1 0,-1 1 1,0 0-1,1 0 0,14 8 0,-22-10 230,1 0-1,-1-1 1,1 1-1,-1 0 1,0 0-1,1 0 1,-1 0-1,0 0 1,1 0-1,-1 0 1,0 0-1,0 0 1,0 1-1,0-1 1,0 0-1,0 1 1,-1-1-1,1 1 1,0-1-1,-1 1 1,1-1-1,-1 1 1,1-1-1,-1 1 1,0-1-1,0 1 1,0 0-1,1-1 1,-2 1-1,1 0 1,0-1-1,0 1 1,0-1-1,-1 1 1,1 0-1,-1-1 1,1 1-1,-1-1 1,0 1-1,0-1 1,0 0-1,1 1 1,-1-1-1,0 0 1,-1 1-1,1-1 1,0 0-1,0 0 1,-2 1 0,-6 5 433,0 0 0,0-1 1,0 0-1,-1 0 1,1-1-1,-1-1 1,-1 0-1,-14 5 1,19-8-411,0 1 1,0-1-1,0-1 1,0 1 0,-1-1-1,1 0 1,-8-1-1,11 1-234,0-1-1,0 0 0,0 1 0,0-1 0,0 0 1,1-1-1,-1 1 0,0 0 0,0-1 0,1 0 0,-1 1 1,1-1-1,0 0 0,0 0 0,-3-4 0,4 5-225,0 0-1,0 0 1,1 0-1,-1 0 0,0 0 1,1 0-1,-1 0 1,1-1-1,0 1 0,-1 0 1,1 0-1,0-1 1,0 1-1,-1 0 0,1 0 1,0-1-1,0 1 1,1 0-1,-1-1 1,0 1-1,0 0 0,0 0 1,1 0-1,0-2 1,10-6-4917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4.739"/>
    </inkml:context>
    <inkml:brush xml:id="br0">
      <inkml:brushProperty name="width" value="0.025" units="cm"/>
      <inkml:brushProperty name="height" value="0.025" units="cm"/>
    </inkml:brush>
  </inkml:definitions>
  <inkml:trace contextRef="#ctx0" brushRef="#br0">1 0 13645,'0'0'10399,"0"10"-10372,1-6-11,-1 5-5,1 0-1,0 1 1,1-1-1,0 0 0,4 11 1,-6-18 7,1 1 1,0-1-1,0 0 0,1 0 1,-1 1-1,0-1 1,1 0-1,-1 0 1,1-1-1,0 1 1,-1 0-1,1 0 1,0-1-1,0 1 0,0-1 1,0 0-1,0 0 1,1 1-1,-1-1 1,0-1-1,1 1 1,-1 0-1,0 0 0,1-1 1,-1 0-1,1 1 1,-1-1-1,5 0 1,-5-1 30,0 0 0,0 1 0,1-1 0,-1-1 0,0 1 0,0 0 0,0 0 0,0-1 0,-1 1 0,1-1 0,0 1 0,0-1 0,-1 0 0,1 0 0,-1 0 0,0 0 0,1 0 1,-1 0-1,0 0 0,1-3 0,13-16 26,-16 64-1379,2-31 707,-1-6-30,0 14-1526,4-12-2706,3-7 236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5.588"/>
    </inkml:context>
    <inkml:brush xml:id="br0">
      <inkml:brushProperty name="width" value="0.025" units="cm"/>
      <inkml:brushProperty name="height" value="0.025" units="cm"/>
    </inkml:brush>
  </inkml:definitions>
  <inkml:trace contextRef="#ctx0" brushRef="#br0">73 216 8680,'0'0'5339,"2"-9"-2542,1-1-1875,3-30 2523,-6 40-3397,0-1 1,-1 1 0,1 0 0,0 0-1,0 0 1,-1 0 0,1-1 0,0 1-1,0 0 1,-1 0 0,1 0 0,0 0-1,0 0 1,-1 0 0,1 0 0,0 0-1,-1 0 1,1 0 0,0 0-1,-1 0 1,1 0 0,0 0 0,0 0-1,-1 0 1,1 0 0,0 0 0,-1 0-1,1 0 1,0 0 0,0 0 0,-1 1-1,1-1 1,0 0 0,0 0 0,-1 0-1,1 1 1,0-1 0,0 0 0,0 0-1,-1 0 1,1 1 0,0-1-1,0 1 1,-13 8-149,6 0 146,0 0 0,1 0 0,0 1-1,1 0 1,0 0 0,1 0 0,0 0-1,0 1 1,1 0 0,0-1 0,1 1-1,1 0 1,-2 21 0,3-31-43,0-1 1,0 0-1,1 1 0,-1-1 0,0 1 1,0-1-1,0 0 0,0 1 1,0-1-1,0 0 0,1 1 1,-1-1-1,0 0 0,0 1 1,0-1-1,1 0 0,-1 0 0,0 1 1,1-1-1,-1 0 0,0 0 1,0 1-1,1-1 0,-1 0 1,0 0-1,1 0 0,-1 0 1,1 1-1,-1-1 0,0 0 0,1 0 1,-1 0-1,0 0 0,1 0 1,-1 0-1,1 0 0,19-6 148,14-14 126,-16 2-262,0 0 0,-1-2 0,-1 0 0,0-1 0,-2 0 1,-1-1-1,0-1 0,-2 0 0,0 0 0,-2-1 0,8-28 0,-17 50 18,1 1 0,-1-1 0,1 1 1,-1-1-1,0 1 0,1-1 0,-1 1 0,0-1 0,0 0 0,0 1 0,0-1 0,0 1 0,-1-1 0,1 1 0,0-1 0,-1-2 0,0 4-23,0 0 0,0 1-1,1-1 1,-1 0 0,0 0-1,0 0 1,1 1 0,-1-1-1,0 0 1,1 1 0,-1-1-1,0 1 1,1-1 0,-1 0-1,1 1 1,-1 0 0,1-1-1,-1 1 1,1-1 0,-1 1-1,1 0 1,-1 0 0,-33 50-79,26-36 77,1 1 1,0 0-1,1 0 1,1 0-1,1 1 1,0-1-1,1 1 1,1 0-1,-1 25 1,3-40-107,0 0 0,0 0 0,0 0 0,0 0 0,1-1 0,-1 1 0,0 0 0,1 0 0,0 0 0,-1-1 0,1 1 0,0 0 0,0-1 0,0 1 0,0-1 0,0 1 0,0-1 0,0 1 0,0-1 0,1 0 0,-1 1 0,1-1 0,-1 0 0,1 0 0,-1 0 1,1 0-1,-1 0 0,1-1 0,0 1 0,0 0 0,-1-1 0,1 1 0,0-1 0,0 0 0,3 1 0,-2-1-291,1 0 1,-1 0 0,1-1-1,0 1 1,-1-1-1,1 0 1,-1 0 0,0 0-1,1 0 1,-1 0 0,0-1-1,0 0 1,0 1 0,0-1-1,0 0 1,0-1-1,0 1 1,3-4 0,12-16-8885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6.469"/>
    </inkml:context>
    <inkml:brush xml:id="br0">
      <inkml:brushProperty name="width" value="0.025" units="cm"/>
      <inkml:brushProperty name="height" value="0.025" units="cm"/>
    </inkml:brush>
  </inkml:definitions>
  <inkml:trace contextRef="#ctx0" brushRef="#br0">79 0 9321,'0'0'13826,"-4"2"-13810,-1 2 107,0-1-1,1 2 0,-1-1 0,1 0 1,0 1-1,0 0 0,0 0 1,0 0-1,1 0 0,0 1 0,0 0 1,-3 9-1,2-5 77,0 1 0,1 0 1,0 0-1,1 1 0,0-1 0,-1 17 0,3-27-194,0 1 0,0-1 0,1 1 0,-1-1 0,0 1-1,0-1 1,1 1 0,-1-1 0,1 1 0,-1-1-1,1 0 1,0 1 0,0-1 0,-1 0 0,1 1 0,0-1-1,0 0 1,0 0 0,0 0 0,1 0 0,-1 0 0,0 0-1,0 0 1,1 0 0,-1 0 0,0-1 0,1 1-1,-1-1 1,1 1 0,-1-1 0,0 1 0,1-1 0,-1 0-1,1 0 1,0 1 0,-1-1 0,1 0 0,-1 0 0,1-1-1,1 1 1,2-1 13,0 1-1,-1-1 1,1 0 0,-1 0-1,1-1 1,-1 1 0,1-1-1,-1 0 1,0 0 0,0-1-1,0 1 1,6-6-1,1-2-25,-1-1-1,0 0 0,0 0 0,-2-1 0,1-1 0,-1 0 0,-1 0 0,0 0 0,-1-1 1,-1 0-1,7-26 0,-22 50-846,-3 14 98,12-20 733,1 0 0,-1 1 0,1-1 0,0 0 0,0 0 1,1 1-1,-1-1 0,1 0 0,0 0 0,0 0 1,0 0-1,1 0 0,-1 0 0,1 0 0,2 4 1,3 1-10,0 0 1,0 0 0,1-1 0,10 9 0,-10-10 29,-6-4 3,0-1 0,-1 1 0,1 0-1,0 0 1,-1 0 0,0 0 0,1 0 0,-1 0 0,-1 0-1,1 0 1,0 0 0,-1 1 0,1-1 0,-1 4 0,-2 52 4,1-38 5,0-3 176,-2 0-1,0 0 1,0-1 0,-2 1 0,0-1 0,-1 0 0,-16 31-1,21-47-170,1-1-1,0 1 1,-1 0 0,1 0-1,-1-1 1,1 1-1,-1 0 1,1-1-1,-1 1 1,0 0-1,1-1 1,-1 1-1,0-1 1,1 1-1,-1-1 1,0 1-1,0-1 1,1 0 0,-1 1-1,0-1 1,0 0-1,0 0 1,0 0-1,1 0 1,-1 1-1,0-1 1,0 0-1,0 0 1,0-1-1,0 1 1,1 0-1,-1 0 1,0 0 0,0 0-1,0-1 1,0 1-1,1 0 1,-1-1-1,0 1 1,0-1-1,1 1 1,-1-1-1,0 1 1,1-1-1,-1 1 1,0-1-1,1 0 1,-1 1 0,1-1-1,-1 0 1,1 0-1,0 1 1,-1-1-1,0-1 1,-24-43 53,20 32-102,1-1-1,1 0 1,0 0 0,1 0 0,0 0 0,1-28 0,1 36 27,1 0 0,0-1 1,0 1-1,0 0 0,1-1 1,0 1-1,0 0 0,1 0 1,-1 1-1,1-1 0,1 0 1,-1 1-1,1 0 0,0 0 1,0 0-1,0 0 0,8-6 0,3 0-21,0 2 0,1-1-1,25-10 1,24-14-40,-61 31 85,0 0 0,0-1 1,0 0-1,0 0 0,-1 0 1,1 0-1,-1 0 0,0-1 1,-1 1-1,1-1 0,-1 0 1,0 0-1,0 0 1,0 0-1,1-7 0,-3 12-16,0 0 1,0 0-1,0-1 0,0 1 0,0 0 1,0 0-1,0 0 0,0 0 0,0 0 1,1-1-1,-1 1 0,0 0 0,0 0 1,0 0-1,-1 0 0,1 0 0,0-1 1,0 1-1,0 0 0,0 0 0,0 0 1,0 0-1,0-1 0,0 1 0,0 0 1,0 0-1,0 0 0,0 0 0,0 0 1,-1 0-1,1 0 0,0-1 0,0 1 1,0 0-1,0 0 0,0 0 0,0 0 1,-1 0-1,1 0 0,0 0 0,0 0 1,0 0-1,0 0 0,0 0 0,-1 0 1,1 0-1,0 0 0,0 0 0,0 0 1,0 0-1,-1 0 0,1 0 0,0 0 1,0 0-1,-14 5-103,-10 11-69,20-11 168,1 0 1,-1 0-1,1 0 0,0 0 1,0 0-1,1 1 1,-1 0-1,1-1 1,0 1-1,1 0 0,0 0 1,-1 0-1,2 0 1,-1 0-1,1 0 1,0 0-1,1 8 1,0-12 5,-1-1 1,1 0-1,0 0 1,0 0-1,0 0 1,0 0-1,0 0 1,0 0-1,0 0 1,0 0-1,0 0 1,0 0-1,0-1 1,1 1 0,-1 0-1,0-1 1,1 1-1,-1-1 1,0 0-1,1 1 1,-1-1-1,0 0 1,1 0-1,-1 0 1,1 0-1,-1 0 1,0 0-1,3 0 1,2-1-227,0 1 0,-1-1 0,1 0 0,-1 0 0,1 0 0,6-3 0,-2-2-1388,0 0-1,-1 0 1,0-1 0,0-1 0,0 0 0,-1 0-1,8-10 1,10-15-5872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6.817"/>
    </inkml:context>
    <inkml:brush xml:id="br0">
      <inkml:brushProperty name="width" value="0.025" units="cm"/>
      <inkml:brushProperty name="height" value="0.025" units="cm"/>
    </inkml:brush>
  </inkml:definitions>
  <inkml:trace contextRef="#ctx0" brushRef="#br0">125 0 5093,'0'0'18449,"-7"11"-17669,3-4-711,-1 2 1,1-1 0,0 0-1,1 1 1,0 0 0,0 0-1,1 0 1,0 0 0,1 0-1,0 0 1,0 0 0,1 1 0,0-1-1,1 0 1,0 0 0,0 0-1,1 1 1,4 11 0,-1-8-101,-2-1-85,1 0 0,1-1 0,0 0-1,1 0 1,0 0 0,8 11 0,-14-32-4382,-9-8 2633,-62-51-187,12 15 6709,59 53-4585,-1 1 1,1 0-1,0-1 0,-1 1 1,1 0-1,0-1 0,-1 1 1,1 0-1,0-1 1,0 1-1,-1 0 0,1-1 1,0 1-1,0-1 0,0 1 1,0-1-1,0 1 0,-1 0 1,1-1-1,0 1 0,0-1 1,0 1-1,0-1 1,0 1-1,0-1 0,0 1 1,1 0-1,-1-1 0,0 1 1,0-1-1,0 1 0,0-1 1,1 1-1,-1 0 1,0-1-1,0 1 0,0-1 1,1 1-1,-1 0 0,0-1 1,1 1-1,-1 0 0,0 0 1,1-1-1,-1 1 1,1 0-1,-1 0 0,0-1 1,1 1-1,-1 0 0,1 0 1,-1 0-1,0 0 0,1 0 1,-1 0-1,1-1 0,-1 1 1,1 0-1,-1 0 1,1 0-1,-1 1 0,1-1 1,-1 0-1,0 0 0,1 0 1,0 0-1,45 0-1307,-33 0 1076,35-2-2844,-14 0-1959,14-3-7151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7.970"/>
    </inkml:context>
    <inkml:brush xml:id="br0">
      <inkml:brushProperty name="width" value="0.025" units="cm"/>
      <inkml:brushProperty name="height" value="0.025" units="cm"/>
    </inkml:brush>
  </inkml:definitions>
  <inkml:trace contextRef="#ctx0" brushRef="#br0">53 102 9833,'0'0'8339,"3"-10"-5793,2 0-1671,-3 6-482,-1 1 0,1-1 0,-1 0 1,0 0-1,0 1 0,0-1 0,0 0 0,-1 0 0,1 0 1,-1-5-1,-2 8-314,1 1 0,-1-1 0,0 1 0,0-1 1,0 1-1,1 0 0,-1 0 0,0 0 0,0 0 0,0 0 0,1 0 0,-1 0 1,0 1-1,0-1 0,1 0 0,-4 2 0,2 0-104,1 1 0,-1-1 0,1 0 0,-1 1-1,1 0 1,0 0 0,0 0 0,0 0 0,0 0 0,1 0-1,-1 0 1,1 0 0,0 1 0,0-1 0,-1 5 0,-5 53-534,7-60 550,0 0 0,0 0 0,0-1 1,0 1-1,0 0 0,0 0 0,1 0 0,-1-1 0,0 1 0,0 0 0,1 0 0,-1 0 0,0-1 0,1 1 1,-1 0-1,1-1 0,-1 1 0,1 0 0,0-1 0,-1 1 0,1-1 0,-1 1 0,1 0 0,0-1 0,0 0 0,-1 1 1,1-1-1,1 1 0,28 0-25,-22-3-1,-1 0 0,1 0 0,-1 0 0,0-1 0,13-7 0,7-15-544,-23 21 278,0 0-1,1 0 1,-1 0 0,1 0 0,0 1-1,-1 0 1,7-3 0,-10 52-1226,-18 223 4324,17-266-2754,0 15 162,-1 0 0,-5 33-1,5-47-187,0 0 1,0 0-1,0 0 0,-1-1 0,1 1 0,-1 0 0,0-1 0,-4 6 1,5-8-12,0 0 0,0 0 0,0 0 0,0 0 1,0 0-1,0 0 0,-1-1 0,1 1 0,0 0 1,0-1-1,-1 1 0,1-1 0,0 1 0,-1-1 1,1 1-1,-1-1 0,1 0 0,0 0 0,-1 0 1,1 0-1,-1 0 0,1 0 0,0 0 0,-2-1 1,1 1-6,1-1 1,-1 0-1,1 1 1,0-1-1,-1 0 1,1 0-1,0 0 1,-1 0 0,1 0-1,0 0 1,0 0-1,0-1 1,0 1-1,0 0 1,0-1-1,0 1 1,1-1-1,-1 1 1,0-1-1,1 1 1,-1-1 0,1 1-1,-1-3 1,-5-40-105,5 38 83,1-8-6,0 0-1,0 0 0,1 0 0,1 1 1,0-1-1,1 0 0,1 1 0,0-1 1,0 1-1,2 0 0,-1 0 1,10-13-1,9-11-92,2 1 1,45-50-1,-47 59 107,-16 18 8,-4 5-5,1-1 0,-1 1 0,0-1 0,0 0 0,-1 0 0,0 0 0,0-1 0,0 1 0,0-1 0,-1 1 0,3-11 0,-6 16-13,-1 1 1,0-1 0,1 0-1,-1 1 1,1 0 0,-1-1-1,1 1 1,-1 0 0,1 0-1,-1 0 1,1 0 0,0 0-1,-2 2 1,0 0 2,0 0 0,1 0 1,-1 1-1,1-1 0,0 1 1,0-1-1,0 1 0,0 0 0,1 0 1,-1 0-1,1-1 0,0 1 0,0 1 1,1-1-1,-1 0 0,1 0 1,0 5-1,1-6 14,-1-1 0,1 0-1,0 1 1,0-1 0,0 0 0,1 0 0,-1 0 0,0 0 0,1 0-1,-1 0 1,1 0 0,0 0 0,0-1 0,-1 1 0,1-1 0,0 1-1,0-1 1,0 0 0,1 1 0,-1-1 0,0 0 0,0-1 0,1 1 0,-1 0-1,1-1 1,-1 1 0,0-1 0,1 0 0,2 1 0,80 6-95,-76-6 130,0-1-1,0-1 0,-1 1 0,1-1 0,0-1 0,0 0 0,11-3 0,-19 4 65,-1 0-1,1 0 1,0 1-1,0-1 1,0 0 0,0 0-1,-1 0 1,1 0-1,0 0 1,-1 0-1,1 0 1,-1 0 0,0 0-1,1-1 1,-1 1-1,0 0 1,1 0-1,-1 0 1,0 0 0,0-1-1,0 1 1,0 0-1,0 0 1,0 0-1,0-1 1,-1 1 0,1 0-1,0 0 1,-1 0-1,1 0 1,-1 0-1,1-1 1,-1 1 0,1 0-1,-2-1 1,-25-44 835,23 38-903,-21-17 256,9 10-569,31 23-4219,-2 0 2932,1-1 0,-1-1 0,1 0 0,0 0 0,0-2 0,18 4 0,-2-2-3620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8.304"/>
    </inkml:context>
    <inkml:brush xml:id="br0">
      <inkml:brushProperty name="width" value="0.025" units="cm"/>
      <inkml:brushProperty name="height" value="0.025" units="cm"/>
    </inkml:brush>
  </inkml:definitions>
  <inkml:trace contextRef="#ctx0" brushRef="#br0">154 58 5317,'0'0'10677,"-3"-9"-8019,3 8-2630,0-1 63,0 0-1,0 0 0,-1 0 0,1 0 1,-1-1-1,1 1 0,-1 0 0,0 0 0,0 1 1,0-1-1,0 0 0,0 0 0,0 0 0,-1 1 1,1-1-1,0 0 0,-1 1 0,1-1 0,-1 1 1,0 0-1,0 0 0,1-1 0,-1 1 0,0 0 1,0 0-1,0 1 0,0-1 0,0 0 1,0 1-1,0-1 0,0 1 0,0 0 0,0-1 1,-1 1-1,1 0 0,0 0 0,0 1 0,0-1 1,0 0-1,0 1 0,-4 0 0,3 0-48,-1 0 0,0 1 0,0-1 0,1 1 1,-1-1-1,1 1 0,-1 0 0,1 0 0,0 1 0,0-1 0,0 1 0,0-1 0,0 1 0,0 0 0,1 0 0,-1 0 0,1 1 0,0-1 0,-3 7 0,2-3 121,-1 1-1,1 0 0,1 0 0,-1 0 0,2 0 1,-1 0-1,1 0 0,-1 13 0,2-19-147,0-1-1,0 0 1,0 0 0,0 1-1,1-1 1,-1 0 0,0 0-1,1 1 1,-1-1-1,0 0 1,1 0 0,-1 0-1,1 0 1,0 1 0,-1-1-1,1 0 1,0 0-1,0 0 1,0-1 0,0 1-1,0 0 1,0 0 0,0 0-1,0-1 1,1 2 0,1-1 11,-1 0 1,1 0 0,0-1 0,0 1 0,-1-1 0,1 0 0,0 1 0,0-1 0,0 0-1,-1-1 1,5 0 0,0 0 4,0 0 0,0-1 0,0 0 0,0-1 0,-1 1 0,1-1 0,-1-1 0,11-6 0,-10 4-40,0 0 1,-1-1-1,1 0 0,-1 0 0,-1-1 0,1 0 0,-1 0 0,-1 0 0,0 0 0,0-1 0,5-16 1,-22 60-231,10-28 228,0 0-1,0 0 1,1 1-1,0-1 0,0 0 1,1 1-1,-1 13 1,2-13-136,1 17-1658,0-24 1601,-1 0 0,0 0 0,0-1 0,1 1 0,-1 0 0,1-1 0,-1 1 0,0 0 0,1-1-1,-1 1 1,1 0 0,0-1 0,-1 1 0,1-1 0,-1 1 0,1-1 0,0 0 0,0 1 0,-1-1-1,1 1 1,0-1 0,-1 0 0,1 0 0,0 1 0,0-1 0,0 0 0,1 0 0,11 0-5049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8.806"/>
    </inkml:context>
    <inkml:brush xml:id="br0">
      <inkml:brushProperty name="width" value="0.025" units="cm"/>
      <inkml:brushProperty name="height" value="0.025" units="cm"/>
    </inkml:brush>
  </inkml:definitions>
  <inkml:trace contextRef="#ctx0" brushRef="#br0">110 174 7944,'0'0'5995,"1"-8"-2926,4-42 2072,-6 49-5079,1 0 1,0 1-1,0-1 1,-1 1-1,1-1 0,-1 0 1,1 1-1,0-1 0,-1 1 1,1-1-1,-1 1 1,1-1-1,-1 1 0,1-1 1,-1 1-1,0 0 1,1-1-1,-1 1 0,0 0 1,1-1-1,-1 1 1,0 0-1,1 0 0,-1 0 1,0-1-1,1 1 1,-1 0-1,0 0 0,1 0 1,-1 0-1,0 0 0,0 1 1,1-1-1,-1 0 1,0 0-1,1 0 0,-1 0 1,0 1-1,1-1 1,-1 0-1,1 1 0,-1-1 1,-1 1-1,-1 1-70,-1-1 0,0 1 0,1-1-1,-1 1 1,1 0 0,-1 0 0,-4 5 0,-1 3 3,1 1-1,0 0 1,-8 18 0,14-26 34,0 0 0,0 0 0,1 1 0,-1-1 1,1 0-1,0 1 0,0-1 0,0 1 1,1 0-1,-1-1 0,1 1 0,0-1 0,0 1 1,0 0-1,0-1 0,1 1 0,0 0 0,0 3 1,0-7-11,0 1 0,0 0 0,0-1 1,0 1-1,0-1 0,0 1 1,0-1-1,0 1 0,0-1 0,0 0 1,0 1-1,0-1 0,0 0 1,0 0-1,0 0 0,0 0 0,0 0 1,0 0-1,1 0 0,-1 0 0,0 0 1,0 0-1,0-1 0,0 1 1,0 0-1,0-1 0,0 1 0,0-1 1,0 1-1,1-2 0,31-16 350,-21 7-358,1-1-1,-1 0 1,-1 0 0,0-1-1,-1-1 1,-1 0 0,0 0-1,0-1 1,-2 0 0,0 0-1,0-1 1,-2 0 0,0 0-1,4-24 1,-8 40-11,-1 0 0,0 0 0,0 0 0,0 0-1,0 0 1,0-1 0,0 1 0,0 0 0,0 0 0,0 0 0,0 0-1,0 0 1,0 0 0,0-1 0,0 1 0,0 0 0,0 0 0,0 0 0,0 0-1,0 0 1,0-1 0,0 1 0,0 0 0,0 0 0,0 0 0,0 0 0,0 0-1,0 0 1,0-1 0,0 1 0,0 0 0,0 0 0,0 0 0,0 0-1,0 0 1,-1 0 0,1 0 0,0 0 0,0-1 0,0 1 0,0 0 0,0 0-1,0 0 1,0 0 0,-1 0 0,1 0 0,0 0 0,0 0 0,0 0 0,0 0-1,0 0 1,0 0 0,-1 0 0,1 0 0,0 0 0,0 0 0,0 0-1,0 0 1,0 0 0,-1 0 0,1 0 0,0 0 0,0 0 0,-11 9-19,-8 16-7,2 3 352,-23 57 0,36-76-264,1 1-1,0-1 1,1 0-1,0 1 1,0 0-1,1-1 1,0 1-1,1 0 1,0-1-1,2 20 1,-1-28-94,0 1 1,0 0-1,0-1 1,0 1-1,0-1 0,0 1 1,0-1-1,1 0 1,-1 1-1,0-1 1,1 0-1,-1 0 0,1 0 1,-1 0-1,1 0 1,0 0-1,0-1 1,-1 1-1,1 0 0,0-1 1,0 0-1,0 1 1,-1-1-1,1 0 1,0 0-1,0 0 0,0 0 1,0 0-1,0 0 1,-1 0-1,1-1 1,3 0-1,2 0-835,0-1 1,-1 1-1,0-1 1,1 0 0,-1 0-1,0-1 1,0 0-1,7-4 1,8-12-5599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513"/>
    </inkml:context>
    <inkml:brush xml:id="br0">
      <inkml:brushProperty name="width" value="0.025" units="cm"/>
      <inkml:brushProperty name="height" value="0.025" units="cm"/>
    </inkml:brush>
  </inkml:definitions>
  <inkml:trace contextRef="#ctx0" brushRef="#br0">2 103 13357,'0'0'5546,"0"9"-3357,0-3-1964,-1-5-169,1 1 0,0-1 1,-1 1-1,1-1 1,0 1-1,0-1 0,0 1 1,0-1-1,0 1 1,1-1-1,-1 1 0,0-1 1,1 1-1,-1-1 1,1 0-1,-1 1 1,1-1-1,0 1 0,-1-1 1,1 0-1,0 0 1,0 1-1,0-1 0,0 0 1,0 0-1,0 0 1,1 0-1,-1 0 0,0 0 1,0 0-1,1-1 1,-1 1-1,0 0 0,1-1 1,-1 1-1,1-1 1,-1 0-1,1 1 0,-1-1 1,1 0-1,-1 0 1,1 0-1,1 0 1,5 0 39,0-1 0,0 0 1,0-1-1,0 1 1,0-1-1,-1-1 0,1 0 1,-1 0-1,0 0 1,1-1-1,-2 0 0,11-8 1,-14 10-84,1-1 1,-1 1-1,0-1 1,0 0-1,0-1 1,0 1-1,0 0 1,-1-1-1,0 0 1,0 1-1,0-1 1,0 0-1,0 0 1,-1 0-1,1 0 1,-1 0-1,0-1 1,-1 1-1,1 0 1,-1-1-1,0 1 1,0 0-1,0 0 1,-2-9-1,2 12-15,0-1 0,-1 1 0,0 0 0,1 0 0,-1 0-1,0-1 1,1 1 0,-1 0 0,0 0 0,0 0-1,0 0 1,0 0 0,0 0 0,0 1 0,0-1 0,0 0-1,0 0 1,-1 1 0,1-1 0,0 1 0,0-1 0,-1 1-1,1 0 1,0-1 0,-1 1 0,1 0 0,0 0 0,-1 0-1,1 0 1,0 0 0,-1 0 0,1 0 0,0 0 0,-1 1-1,1-1 1,0 0 0,-1 1 0,1-1 0,0 1 0,0-1-1,-2 2 1,-3 1-39,0-1 0,0 1-1,1 0 1,0 0 0,-1 1-1,1-1 1,-8 9 0,4-2 43,1 0 0,0 1 0,1 0 1,0 0-1,1 0 0,0 1 0,1 0 0,0 0 1,1 1-1,0-1 0,-3 22 0,7-33 0,0 0 0,0 1 0,-1-1 0,1 0 0,0 1 0,0-1 0,1 1 0,-1-1 0,0 0 0,0 1 0,1-1 0,-1 0 0,1 1 0,-1-1 0,1 0 0,0 1 0,-1-1 0,1 0-1,0 0 1,0 0 0,0 0 0,0 0 0,0 0 0,0 0 0,0 0 0,0 0 0,2 0 0,0 1 9,0-1-1,1 0 1,-1 1-1,1-2 1,0 1-1,-1 0 1,1-1-1,0 0 1,-1 0 0,6 0-1,5-2 40,1 0 0,-1 0 1,0-2-1,20-6 0,168-84 89,-201 94-140,1-1 0,-1 0 1,1 0-1,-1 1 0,1-1 0,-1 1 1,1-1-1,0 1 0,-1 0 1,1 0-1,-1 0 0,1-1 0,0 2 1,-1-1-1,1 0 0,1 0 0,-2 1 22,0 1-1,0-1 1,0 0-1,0 0 0,-1 1 1,1-1-1,0 0 1,-1 1-1,1-1 0,-1 1 1,0-1-1,1 0 1,-1 1-1,0 2 0,0-3-9,1 0-1,-1 0 1,0 0-1,0-1 1,1 1-1,-1 0 1,1 0-1,-1 0 1,0 0-1,1-1 1,0 1-1,-1 0 1,1-1-1,-1 1 0,1 0 1,0-1-1,0 1 1,-1-1-1,1 1 1,0-1-1,0 1 1,0-1-1,-1 1 1,1-1-1,0 0 1,1 1-1,29-3 197,27-21 13,-56 23-214,16-9-6,-10 4-159,0 0 1,1 1-1,0 0 1,0 0-1,0 1 1,0 0-1,0 1 1,1 0-1,-1 0 1,1 1-1,0 1 1,17 0-1,-25 1 162,0-1-1,0 1 0,0 0 1,0 0-1,0 0 1,0 1-1,-1-1 1,1 0-1,-1 1 0,1-1 1,-1 1-1,1-1 1,-1 1-1,0 0 0,0-1 1,1 1-1,-1 0 1,-1 0-1,2 3 1,0-1-266,0 1 0,0 0 0,-1 0 0,0 0 0,0 0 0,0 1 0,0 4 0,-4-7-3292,-11-3-1501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19.138"/>
    </inkml:context>
    <inkml:brush xml:id="br0">
      <inkml:brushProperty name="width" value="0.025" units="cm"/>
      <inkml:brushProperty name="height" value="0.025" units="cm"/>
    </inkml:brush>
  </inkml:definitions>
  <inkml:trace contextRef="#ctx0" brushRef="#br0">68 133 9545,'0'0'8654,"10"3"-7635,-6-1-886,0-1 0,1 1 0,-1-1 0,1 0 0,-1-1 0,1 1 0,-1-1 0,1 0 0,-1 0 0,1 0 0,-1 0 0,1-1 0,-1 0 0,1 0 0,-1 0 0,0-1 0,1 1 0,-1-1 0,0 0 0,0 0 0,4-3 0,2-2 496,0 0 0,-1-1 0,17-16 0,-24 21-394,1 0 0,0 0 0,-1-1 0,1 1 0,-1-1 0,0 1 1,0-1-1,-1 0 0,1 0 0,-1 0 0,0 0 0,0 0 0,0-1 1,0-6-1,-1 11-206,0-1 0,0 0 0,0 1 1,0-1-1,0 0 0,0 1 0,-1-1 1,1 0-1,0 1 0,0-1 0,-1 0 1,1 1-1,0-1 0,-1 1 0,1-1 1,0 0-1,-1 1 0,1-1 0,-1 1 1,1-1-1,-1 1 0,1 0 0,-1-1 1,0 1-1,1 0 0,-1-1 0,1 1 1,-1 0-1,-1-1 0,-26 1 146,20 1-191,0 1 0,1 0 0,-1 0 0,1 1-1,-9 4 1,3 2-4,-1 1 1,1 0-1,1 1 0,0 1 0,1-1 0,0 2 0,-13 19 0,16-22 24,2 1 0,-1-1 0,2 1 0,-1 1-1,2-1 1,-1 0 0,2 1 0,-1 0-1,2 0 1,-3 20 0,5-30-1,0 1 1,1-1-1,-1 0 1,1 1-1,-1-1 1,1 1-1,0-1 1,0 0-1,0 0 0,0 0 1,1 1-1,-1-1 1,0 0-1,1 0 1,0-1-1,-1 1 1,1 0-1,0 0 1,0-1-1,0 1 1,0-1-1,0 0 1,0 0-1,0 1 1,1-1-1,-1-1 0,0 1 1,1 0-1,-1 0 1,0-1-1,3 1 1,11 2-246,0-1-1,0 0 1,25 0 0,-34-2-32,8 0-1080,0 0 0,0-1 1,-1 0-1,27-7 0,7-11-6766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6.735"/>
    </inkml:context>
    <inkml:brush xml:id="br0">
      <inkml:brushProperty name="width" value="0.025" units="cm"/>
      <inkml:brushProperty name="height" value="0.025" units="cm"/>
    </inkml:brush>
  </inkml:definitions>
  <inkml:trace contextRef="#ctx0" brushRef="#br0">35 71 1922,'0'0'2834,"-4"-7"-2497,0-2-143,3 6-67,0-1 0,0 2 0,0-1 0,-1 0 0,1 0 0,-1 0 0,0 1 0,0-1 1,0 0-1,0 1 0,-3-3 0,4 5-120,1-1 0,0 1 0,0 0-1,-1 0 1,1 0 0,0 0 0,0-1 0,-1 1 0,1 0 0,0 0 0,0-1 0,0 1 0,0 0 0,-1 0-1,1-1 1,0 1 0,0 0 0,0-1 0,0 1 0,0 0 0,0 0 0,0-1 0,0 1 0,0 0 0,0-1-1,0 1 1,0 0 0,0-1 0,0 1 0,0 0 0,0-1 0,0 1 0,0 0 0,0 0 0,0-1 0,0 1-1,0 0 1,1-1 0,-1 1 0,0 0 0,0 0 0,1-1 0,15-5-18,-14 6-3,0 0 0,0 0 0,-1-1 0,1 1 0,0 0 0,0 1 0,-1-1 0,1 0 0,0 0 0,-1 1 1,1-1-1,0 1 0,-1 0 0,1-1 0,-1 1 0,1 0 0,-1 0 0,1 0 0,-1 0 0,1 0 0,-1 0 1,0 0-1,2 3 0,0-1-8,0 1 0,1 0 0,-1-1 0,1 1 0,0-1 0,0 0 0,0 0 0,0-1 0,1 1 0,-1-1 0,1 0 0,-1 0 0,1 0 0,0-1 0,0 1 0,0-1 1,7 0-1,42 17-122,-32-7 138,1-2 1,0 0 0,0-1 0,1-2 0,0 0-1,36 3 1,-35-5 10,-22-3-6,1-1 1,-1 1 0,1 0 0,-1 0 0,0 1 0,0-1-1,1 0 1,-1 1 0,0 0 0,0 0 0,0 0-1,-1 0 1,1 1 0,0-1 0,-1 1 0,0-1 0,5 7-1,-2 0 51,-1 1-1,1-1 0,-1 1 1,4 16-1,11 29 124,-17-53-159,0 1 1,0 0-1,0-1 0,1 1 1,-1-1-1,1 0 1,-1 0-1,1 0 0,0 0 1,0 0-1,0-1 0,0 1 1,0-1-1,0 0 1,6 2-1,-5-2 35,-1 0-1,1 0 1,-1 0 0,0 1-1,1 0 1,-1-1 0,0 1-1,0 0 1,0 0 0,0 1-1,-1-1 1,1 1 0,0-1 0,-1 1-1,3 4 1,7 12 89,1-1 0,1-1 0,20 22 0,0-2 201,-22-24-279,2-1-1,0-1 1,0 0-1,1-1 1,0 0-1,1-1 1,0-1-1,22 8 1,-20-9 7,0 1 0,0 1-1,0 1 1,-1 1 0,-1 0 0,26 23 0,-28-18 1,1-1-1,0-1 1,1 0-1,0-2 1,1 1 0,0-2-1,1 0 1,21 8 0,35 17 740,-53-24-746,0-2 0,1 0 0,42 12 1,-22-11-27,-1 2 0,-1 2 0,0 1 0,40 24 1,139 96 65,-153-92-6,-35-25-69,-1 1 1,-1 2 0,-1 1 0,40 43-1,-11-6-2,-33-37-8,39 51 0,115 150 47,-175-221-163,-1-1 0,1 1 0,-1 0 0,0-1-1,0 1 1,0 0 0,0 0 0,-1 1 0,1-1 0,-1 0 0,0 0-1,0 1 1,0-1 0,0 1 0,-1-1 0,1 1 0,-1-1 0,0 1-1,0-1 1,-1 6 0,-7 5-4289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8.198"/>
    </inkml:context>
    <inkml:brush xml:id="br0">
      <inkml:brushProperty name="width" value="0.025" units="cm"/>
      <inkml:brushProperty name="height" value="0.025" units="cm"/>
    </inkml:brush>
  </inkml:definitions>
  <inkml:trace contextRef="#ctx0" brushRef="#br0">36 5 6118,'0'0'3043,"-35"2"-4645,35-4 1666,0 0-32,0 1-512,0 0-1987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49.888"/>
    </inkml:context>
    <inkml:brush xml:id="br0">
      <inkml:brushProperty name="width" value="0.025" units="cm"/>
      <inkml:brushProperty name="height" value="0.025" units="cm"/>
    </inkml:brush>
  </inkml:definitions>
  <inkml:trace contextRef="#ctx0" brushRef="#br0">1 0 1281,'0'0'6428,"3"8"-6476,-2-5 86,1 1 0,0-1 0,-1 1 1,1-1-1,1 0 0,-1 0 0,0 0 1,1 0-1,-1 0 0,1 0 0,0-1 1,0 1-1,0-1 0,0 0 0,1 0 1,-1 0-1,4 1 0,4 4 214,0 0-1,-1 0 0,0 1 1,13 13-1,-14-12-52,0-1 0,1 0 1,0 0-1,17 9 0,21 7 346,58 40-1,-92-53-526,-1 1-1,0 0 1,21 26-1,-21-22-8,1-1-1,23 20 1,6 5 41,12 10 130,-39-37-102,0 0 0,20 24 0,-24-24-63,0 0 0,1-1 0,0-1 0,22 15 0,-19-16 14,-1 2-1,0 0 0,-1 0 1,23 28-1,-24-26 22,0 0-1,0-1 1,1-1-1,31 22 1,-23-20 80,-1 1 0,-1 1-1,24 25 1,-21-20-82,41 31-1,-42-35-27,-1 1 0,0 0 0,23 30 0,-26-28-1,1-1-1,0 0 1,36 25 0,163 105-19,-104-69-96,159 149 0,-212-175-17,90 59 1,-70-62-174,-49-32 189,48 36 0,106 114 362,-58-50-3626,-116-107-115,-2-1-2540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56.370"/>
    </inkml:context>
    <inkml:brush xml:id="br0">
      <inkml:brushProperty name="width" value="0.025" units="cm"/>
      <inkml:brushProperty name="height" value="0.025" units="cm"/>
    </inkml:brush>
  </inkml:definitions>
  <inkml:trace contextRef="#ctx0" brushRef="#br0">669 59 3523,'0'0'4703,"-9"-5"-3218,-70-42 714,75 45-2181,0 1 1,0 0-1,0 0 0,0 0 1,0 1-1,0 0 0,0-1 1,0 1-1,0 0 0,0 1 1,-1-1-1,1 1 0,0 0 1,0 0-1,0 0 0,-6 3 1,-7 4-152,0 1 0,-23 15 0,1-1-228,14-12 356,-1 0 0,-31 7 1,-29 12 647,78-26-643,0 1 0,0 0 0,1 0 0,-1 1 0,1 0-1,1 0 1,-1 0 0,1 1 0,0 0 0,1 1 0,0-1 0,0 1-1,0 0 1,-6 15 0,-2 11-72,0 1 0,-9 48 0,13-52-19,-3 21 23,2 0 1,2 0-1,2 1 0,3 0 1,4 61-1,-1-102 14,1 0 0,0 0 0,1 0 0,1 0 0,0 0 0,0 0 1,1-1-1,1 1 0,0-1 0,1 0 0,0 0 0,0-1 0,1 0 0,0 0 0,1-1 0,0 0 0,1 0 0,0 0 0,0-2 0,1 1 0,0-1 1,0 0-1,0-1 0,1 0 0,0-1 0,0 0 0,1-1 0,21 6 0,-12-6-437,-1-1 0,1 0 0,0-1-1,0-2 1,0 0 0,0-1 0,0-1 0,0-1 0,0-1 0,-1-1 0,0 0-1,26-12 1,13-9-1687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5:56.714"/>
    </inkml:context>
    <inkml:brush xml:id="br0">
      <inkml:brushProperty name="width" value="0.025" units="cm"/>
      <inkml:brushProperty name="height" value="0.025" units="cm"/>
    </inkml:brush>
  </inkml:definitions>
  <inkml:trace contextRef="#ctx0" brushRef="#br0">58 802 1409,'60'-45'1555,"63"-61"-1,-107 90-1194,0 0 1,-2 0-1,0-2 1,-1 0-1,0 0 1,-2-1-1,0-1 1,13-33-1,-21 43-94,-1-1 1,0 1-1,-1-1 0,0 0 1,0 1-1,-1-1 0,0 0 1,-1 1-1,-1-1 1,1 0-1,-2 1 0,1 0 1,-1-1-1,-1 1 0,0 0 1,-1 0-1,1 1 0,-8-10 1,-11-16-123,-1 2-1,-2 0 1,-37-36 0,62 69-148,-6-8-25,-1 0 0,0 1 0,0 0 0,0 1 0,-1-1 1,0 2-1,0-1 0,-1 1 0,-11-4 0,11 6-612,0 0-1,0 1 1,0 0-1,-1 1 1,-18-1 0,1 2-2626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28.225"/>
    </inkml:context>
    <inkml:brush xml:id="br0">
      <inkml:brushProperty name="width" value="0.025" units="cm"/>
      <inkml:brushProperty name="height" value="0.025" units="cm"/>
    </inkml:brush>
  </inkml:definitions>
  <inkml:trace contextRef="#ctx0" brushRef="#br0">33 1063 6374,'0'0'11504,"-7"4"-10650,7-4-781,-19 11 279,12-5 45,12-5 773,-3-2-1078,0 0 1,0-1-1,0 1 1,0-1-1,-1 1 1,1-1-1,0 0 1,-1 1-1,1-1 0,-1 0 1,0 0-1,1 0 1,-1-1-1,0 1 1,0 0-1,0-3 1,6-8 187,47-67 36,3 2 1,96-99-1,153-124-421,-182 184 195,-77 72-39,-8 10 301,-1-2-1,-2-1 1,59-84 0,-90 114-395,-8 8-4087,-4 1-3244,3-1 775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28.653"/>
    </inkml:context>
    <inkml:brush xml:id="br0">
      <inkml:brushProperty name="width" value="0.025" units="cm"/>
      <inkml:brushProperty name="height" value="0.025" units="cm"/>
    </inkml:brush>
  </inkml:definitions>
  <inkml:trace contextRef="#ctx0" brushRef="#br0">0 121 3459,'0'0'14083,"12"-3"-13165,306-110 1661,-317 112-2577,0 0 1,0 1-1,0-1 1,0 1-1,0 0 1,0-1-1,1 1 1,-1 0-1,0 0 1,0-1-1,0 1 1,0 0-1,0 0 1,0 0-1,1 1 1,-1-1-1,0 0 1,0 0-1,0 0 1,0 1-1,0-1 1,0 1-1,0-1 1,0 1-1,0-1 1,0 1-1,0-1 1,0 1-1,1 1 1,-1 1 35,0 0 1,-1 0 0,0 0-1,1 0 1,-1 0 0,0-1-1,0 1 1,-1 0 0,1 0-1,-1 0 1,0 3 0,-7 26 656,-1 0-1,-18 41 1,17-49-493,1 1-1,0 0 0,2 0 0,-7 52 1,13-63-298,0 1 1,2-1 0,2 25 0,14 12-5108,-7-33-1166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2.188"/>
    </inkml:context>
    <inkml:brush xml:id="br0">
      <inkml:brushProperty name="width" value="0.025" units="cm"/>
      <inkml:brushProperty name="height" value="0.025" units="cm"/>
    </inkml:brush>
  </inkml:definitions>
  <inkml:trace contextRef="#ctx0" brushRef="#br0">1 0 7751,'0'0'7533,"0"6"-6994,5 29 914,1 0-1,18 56 1,-5-19-1006,-7-30-315,32 71 0,-7-20 175,-26-67-281,2 0 0,0-1 0,24 33 0,14 26 195,53 89 1445,-3-51-926,-25-33-557,74 84 239,-142-163-395,122 117 389,-116-110-395,86 90 113,-85-94-105,0 0 1,1-1-1,0-1 1,1 0-1,24 11 0,-12-8 41,0-1-1,1-2 0,1-1 1,-1-1-1,51 7 1,44 5-31,-79-11 0,91 6 0,-28-5-14,-72-6 16,49 2 0,-63-6-60,1 1-1,-1 2 1,0 0 0,39 13 0,-61-16-888,-12-1-10940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3.387"/>
    </inkml:context>
    <inkml:brush xml:id="br0">
      <inkml:brushProperty name="width" value="0.025" units="cm"/>
      <inkml:brushProperty name="height" value="0.025" units="cm"/>
    </inkml:brush>
  </inkml:definitions>
  <inkml:trace contextRef="#ctx0" brushRef="#br0">157 77 13164,'-10'-1'8324,"-12"-2"-6344,18 1-1837,0 1 1,0 0 0,-1 0 0,1 1 0,0-1 0,0 1 0,0 0 0,-1 0 0,1 0 0,-5 1 0,7-1-150,1 1 0,-1-1 0,1 1 0,0-1 0,-1 1 0,1-1 0,0 1 0,0 0 1,-1-1-1,1 1 0,0 0 0,0 0 0,0 0 0,0 0 0,0 0 0,0 0 0,0 0 0,1 1 0,-1-1 0,0 0 0,0 0 0,1 1 0,-1-1 0,1 0 0,-1 1 1,1-1-1,0 0 0,0 1 0,-1-1 0,1 1 0,0 2 0,12-39 1116,-15 14 392,3 21-1486,0-1 0,0 1 0,0 0 0,0-1 0,0 1 0,0 0 0,0-1 0,0 1 0,0 0 0,0-1 0,0 1 0,0 0 0,0-1 0,-1 1 0,1 0 0,0 0 0,0-1 0,0 1 0,-1 0 0,1 0 0,0-1 0,0 1 0,-1 0 0,1 0 0,0-1 0,0 1 0,-1 0 0,1 0 0,0 0 0,-1 0 0,1 0 0,0 0 0,-1-1 0,1 1 0,0 0 0,-1 0 0,1 0 0,0 0 0,-1 0 0,1 0 0,0 0 0,-1 0 0,1 1 0,0-1-1,-1 0 1,1 0 0,0 0 0,0 0 0,-1 0 0,1 0 0,0 1 0,-1-1 0,1 0 0,0 0 0,0 0 0,-1 1 0,1-1 0,0 0 0,0 0 0,0 1 0,-1-1 0,1 0 0,0 0 0,0 1 0,-2 3-49,0-1-1,1 1 1,-1 0-1,1 0 1,0-1-1,0 1 0,1 0 1,-1 0-1,1 0 1,0 0-1,0 0 1,0 5-1,0-1 9,1 1 0,0-1 0,0 0-1,1 0 1,2 9 0,-4-16 27,1 0 1,-1 1-1,0-1 0,1 0 1,-1 0-1,0 0 0,1 0 0,-1 0 1,1 0-1,0-1 0,-1 1 1,1 0-1,0 0 0,0 0 1,-1 0-1,1-1 0,0 1 0,0 0 1,0-1-1,0 1 0,0-1 1,0 1-1,0-1 0,0 1 0,0-1 1,0 0-1,0 1 0,0-1 1,0 0-1,0 0 0,0 0 1,1 0-1,-1 0 0,0 0 0,0 0 1,0 0-1,0 0 0,0-1 1,0 1-1,0 0 0,0-1 0,0 1 1,0-1-1,0 1 0,0-1 1,0 0-1,0 1 0,0-1 1,0 0-1,0 1 0,-1-1 0,1 0 1,0 0-1,-1 0 0,1 0 1,0 0-1,0-2 0,3-2 170,0-1 0,0 0 0,0 0 0,-1 0 0,0 0 1,0 0-1,0-1 0,1-7 0,-7-23 306,3 37-496,0-1 0,0 1 0,0-1 0,-1 1 0,1-1 0,0 0 0,0 1 0,0-1 0,0 1 1,-1 0-1,1-1 0,0 1 0,0-1 0,-1 1 0,1-1 0,0 1 0,-1-1 0,1 1 0,0 0 0,-1-1 0,1 1 0,-1 0 0,1-1 0,-1 1 0,1 0 0,-1 0 0,1 0 0,-1-1 0,1 1 0,-1 0 0,1 0 1,-1 0-1,1 0 0,-1 0 0,1 0 0,-1 0 0,1 0 0,-1 0 0,1 0 0,-1 0 0,1 0 0,-1 0 0,1 0 0,-1 0 0,1 1 0,-1-1 0,1 0 0,-1 0 0,1 1 0,-1-1 0,1 0 0,-1 1 0,1-1 1,0 0-1,-1 1 0,1-1 0,0 1 0,-1-1 0,1 1 0,0-1 0,0 0 0,-1 1 0,1-1 0,0 1 0,-3 4-67,0 0-1,1 0 1,0 0-1,0 0 1,0 0 0,1 0-1,0 0 1,0 1-1,0-1 1,1 0-1,-1 1 1,1 5 0,0-10 117,4-5 61,0 0 0,-1-1 1,0 1-1,0-1 1,0 0-1,0 0 0,-1 0 1,3-9-1,-3 10-52,1-2 13,0 0 1,-1-1-1,0 1 1,0 0-1,0-1 1,-1 1-1,0-1 1,0-7 0,-18 24-77,13-3-14,-1 1-1,1-1 1,0 0 0,1 1-1,0 0 1,0 0 0,0 0-1,1 0 1,0 1-1,0 13 1,29-45 36,-25 21 4,0 0 0,0 0 0,-1 0 0,1-1 0,-1 1 0,1-1 0,-1 1 0,0-1 0,0 1 0,0-1 0,0 0 0,0 1 0,-1-1 0,1 0 0,-1 0 0,1-4 0,-2 6-8,0-1-1,1 1 0,-1-1 0,0 0 0,0 1 0,0-1 0,0 1 0,-1 0 0,1-1 0,0 1 1,0 0-1,-1 0 0,1 0 0,-1 0 0,1 0 0,-1 0 0,1 0 0,-1 1 0,0-1 1,1 0-1,-1 1 0,0-1 0,0 1 0,1 0 0,-4-1 0,2 1-17,0-1-1,-1 0 1,1 1 0,0 0-1,0-1 1,-1 1-1,1 1 1,0-1 0,-1 0-1,1 1 1,0 0-1,0-1 1,0 1 0,0 1-1,0-1 1,0 0 0,-4 3-1,5-2-33,1-1 0,-1 1-1,1-1 1,-1 1 0,1 0 0,0 0-1,-1 0 1,1 0 0,0 0 0,1 0-1,-1 0 1,0 0 0,0 0 0,1 1-1,0-1 1,-1 0 0,1 0 0,0 0-1,0 1 1,0-1 0,0 0 0,0 0-1,1 1 1,-1-1 0,1 0 0,0 3-1,0-4 23,-1 0-1,1 0 0,0 1 1,-1-1-1,1 0 0,0 0 0,0 0 1,0 0-1,0 0 0,-1 0 1,2 0-1,-1 0 0,0 0 0,0-1 1,0 1-1,0 0 0,0-1 1,1 1-1,-1-1 0,0 1 0,0-1 1,1 1-1,-1-1 0,0 0 1,1 0-1,-1 0 0,0 0 0,1 0 1,-1 0-1,1 0 0,-1 0 1,0 0-1,1-1 0,-1 1 0,0 0 1,0-1-1,2 0 0,0 0 50,1 0 0,-1 0 0,0 0 0,0-1 0,1 1 0,-1-1 0,0 0 0,-1 0-1,1 0 1,0 0 0,0 0 0,-1-1 0,5-4 0,-5 1 169,0 0 0,0 0 0,0-1 1,0 1-1,-1 0 0,0-1 0,-1 1 0,1 0 0,-2-12 0,1 17-141,-2-5 371,-4 13-768,-2 13-1392,8 20-6294,3-25 657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29.846"/>
    </inkml:context>
    <inkml:brush xml:id="br0">
      <inkml:brushProperty name="width" value="0.025" units="cm"/>
      <inkml:brushProperty name="height" value="0.025" units="cm"/>
    </inkml:brush>
  </inkml:definitions>
  <inkml:trace contextRef="#ctx0" brushRef="#br0">1 99 15407,'0'0'4836,"35"-53"-2818,1 39-1025,5 2-352,7 5-481,12 4-128,9 0-1410,2-3-4259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113"/>
    </inkml:context>
    <inkml:brush xml:id="br0">
      <inkml:brushProperty name="width" value="0.025" units="cm"/>
      <inkml:brushProperty name="height" value="0.025" units="cm"/>
    </inkml:brush>
  </inkml:definitions>
  <inkml:trace contextRef="#ctx0" brushRef="#br0">1 1 12204,'0'0'1633,"2"11"-464,8 31-372,3-2-1,2 1 1,1-2 0,27 48-1,3 9-257,-44-79-843,-6-13-4304,-11-3-1776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474"/>
    </inkml:context>
    <inkml:brush xml:id="br0">
      <inkml:brushProperty name="width" value="0.025" units="cm"/>
      <inkml:brushProperty name="height" value="0.025" units="cm"/>
    </inkml:brush>
  </inkml:definitions>
  <inkml:trace contextRef="#ctx0" brushRef="#br0">0 219 2691,'0'0'16015,"71"-40"-14510,-30 18-640,0-3-353,6-2-319,1 1-129,-1 4 0,-6 1-96,-5 7-673,-7 4-961,-6 6-448,-10 0-928,-7 0-2051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4.816"/>
    </inkml:context>
    <inkml:brush xml:id="br0">
      <inkml:brushProperty name="width" value="0.025" units="cm"/>
      <inkml:brushProperty name="height" value="0.025" units="cm"/>
    </inkml:brush>
  </inkml:definitions>
  <inkml:trace contextRef="#ctx0" brushRef="#br0">0 143 10762,'0'0'8424,"60"-24"-7719,-26 14-33,3-1-383,4-2-225,4 0 0,-4-3 0,2-1-961,-8-2-1858,-5 0-1953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5.539"/>
    </inkml:context>
    <inkml:brush xml:id="br0">
      <inkml:brushProperty name="width" value="0.025" units="cm"/>
      <inkml:brushProperty name="height" value="0.025" units="cm"/>
    </inkml:brush>
  </inkml:definitions>
  <inkml:trace contextRef="#ctx0" brushRef="#br0">183 40 10858,'0'0'10661,"0"9"-10805,1 5 285,-1 0-1,0 0 1,-1 0 0,-1 0 0,0 0 0,-1-1-1,-5 15 1,2-11 124,5-13-216,0 0 0,-1 1 1,1-1-1,-1 0 1,0 0-1,-1 0 0,1 0 1,-1 0-1,-3 4 0,5-9-42,-1-1 0,2 0-1,-1 0 1,0 0 0,0 0-1,1 0 1,-1 0 0,1 0-1,-1-1 1,1 1 0,0-3-1,-11-150-2061,12 167 2020,0 0 0,1 1-1,0-1 1,1 0 0,1-1 0,0 1-1,0 0 1,13 20 0,-12-23 36,0 0 1,0 0-1,1-1 1,1 0 0,-1 0-1,1 0 1,1-1-1,-1 0 1,1-1-1,0 1 1,12 5-1,-20-12 34,0 0 1,1 0-1,-1 0 0,0 0 0,0 0 0,1 0 1,-1 0-1,0 0 0,0 0 0,1 0 0,-1 0 1,0 0-1,0 0 0,1 0 0,-1 0 0,0 0 1,0 0-1,1-1 0,-1 1 0,0 0 1,0 0-1,0 0 0,1 0 0,-1-1 0,0 1 1,0 0-1,0 0 0,0 0 0,1-1 0,-1 1 1,0 0-1,0 0 0,0-1 0,0 1 0,0 0 1,0 0-1,0-1 0,0 1 0,0 0 0,0 0 1,0-1-1,0 1 0,0 0 0,0 0 0,0-1 1,0 1-1,0 0 0,0 0 0,0-1 0,0 1 1,0 0-1,0 0 0,0-1 0,-1 1 1,1 0-1,0 0 0,0 0 0,0-1 0,0 1 1,-1 0-1,1 0 0,0-1 0,-7-18 422,2 12-471,0 0 1,-1 0 0,1 0-1,-1 1 1,-1 0-1,1 0 1,-1 0 0,0 1-1,0 0 1,-1 1 0,1 0-1,-1 0 1,0 0-1,-9-2 1,-1 1-124,0 0-1,0 2 1,0 0 0,-1 1-1,-28 0 1,46 2 3,11 0-154,14-2 383,0-2-1,-1 0 1,1-2 0,-1-1 0,42-18-1,-4 3-37,-16 8-55,-13 4-1124,44-20-1,-38 9-3809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7.552"/>
    </inkml:context>
    <inkml:brush xml:id="br0">
      <inkml:brushProperty name="width" value="0.025" units="cm"/>
      <inkml:brushProperty name="height" value="0.025" units="cm"/>
    </inkml:brush>
  </inkml:definitions>
  <inkml:trace contextRef="#ctx0" brushRef="#br0">116 1 10762,'0'0'7463,"-2"11"-7249,-28 116 614,26-110-1332,-2-1 0,0 1-1,-1-1 1,0 0 0,-2-1 0,-13 20 0,13-26-3025,-5-3-2402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7.886"/>
    </inkml:context>
    <inkml:brush xml:id="br0">
      <inkml:brushProperty name="width" value="0.025" units="cm"/>
      <inkml:brushProperty name="height" value="0.025" units="cm"/>
    </inkml:brush>
  </inkml:definitions>
  <inkml:trace contextRef="#ctx0" brushRef="#br0">1 1 12300,'0'0'3667,"2"11"-3491,2 24 326,-1 0 0,-1 0 0,-7 62 0,5-96-473,0 0 1,0-1-1,-1 1 1,1-1 0,0 1-1,0-1 1,0 1 0,0-1-1,0 1 1,0 0 0,0-1-1,0 1 1,0-1 0,0 1-1,0-1 1,0 1 0,0 0-1,0-1 1,1 1-1,-1-1 1,0 1 0,0-1-1,1 1 1,-1-1 0,0 1-1,1-1 1,-1 1 0,1-1-1,-1 0 1,0 1 0,1-1-1,-1 0 1,1 1 0,-1-1-1,1 0 1,-1 1 0,1-1-1,-1 0 1,1 0-1,0 1 1,27-10 542,27-30-37,-49 34-582,58-51 15,-26 14-3322,-20 15-1482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8.405"/>
    </inkml:context>
    <inkml:brush xml:id="br0">
      <inkml:brushProperty name="width" value="0.025" units="cm"/>
      <inkml:brushProperty name="height" value="0.025" units="cm"/>
    </inkml:brush>
  </inkml:definitions>
  <inkml:trace contextRef="#ctx0" brushRef="#br0">2 66 10410,'0'0'7831,"-1"10"-7457,3 63 153,-2-66-532,1-1 1,1 1 0,-1-1 0,1 1-1,0-1 1,1 0 0,-1 0-1,1 0 1,0 0 0,1-1-1,4 7 1,-8-12-42,0 1 0,1-1 1,-1 0-1,1 1 0,-1-1 0,1 0 0,-1 0 1,1 0-1,-1 1 0,1-1 0,-1 0 0,1 0 0,-1 0 1,1 0-1,-1 0 0,1 0 0,-1 0 0,1 0 1,-1 0-1,1 0 0,-1 0 0,1 0 0,-1 0 0,1 0 1,-1 0-1,1 0 0,-1-1 0,1 1 0,-1 0 1,1 0-1,-1-1 0,1 1 0,-1 0 0,0-1 0,1 1 1,-1-1-1,1 1 0,-1 0 0,0-1 0,0 1 1,1-1-1,-1 1 0,0-1 0,0 1 0,1-1 0,-1 1 1,0-1-1,0 1 0,0-1 0,0 0 0,12-31-2064,-11 29 1672,17-84-4671,-17 76 5035,0-1 0,-1 0 1,0 0-1,0 1 0,-4-19 1,4 30 143,0-1 1,0 1-1,0 0 1,0-1-1,0 1 1,0 0-1,0-1 1,0 1-1,0 0 1,0-1 0,0 1-1,0 0 1,0-1-1,-1 1 1,1 0-1,0-1 1,0 1-1,0 0 1,-1-1-1,1 1 1,0 0-1,0 0 1,0-1 0,-1 1-1,1 0 1,0 0-1,-1-1 1,1 1-1,0 0 1,0 0-1,-1 0 1,1 0-1,0-1 1,-1 1 0,1 0-1,0 0 1,-1 0-1,1 0 1,-1 0-1,1 0 1,0 0-1,-1 0 1,1 0-1,0 0 1,-1 0 0,1 0-1,-1 0 1,0 1-2,1 0 1,-1-1-1,1 1 1,-1 0 0,0 0-1,1-1 1,0 1-1,-1 0 1,1 0 0,-1 0-1,1 0 1,0-1-1,0 1 1,-1 0 0,1 0-1,0 0 1,0 0-1,0 1 1,0 6 30,0-1 1,1 0-1,0 1 1,0-1-1,0 0 1,1 1-1,0-1 1,1 0-1,0 0 1,0-1-1,0 1 1,1-1-1,0 1 1,0-1-1,0 0 1,9 8-1,-10-11-207,0 1 0,-1 0 0,1 0 0,-1 1 0,1-1 1,-1 0-1,1 6 0,2 20-5481,-5-20 356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8.751"/>
    </inkml:context>
    <inkml:brush xml:id="br0">
      <inkml:brushProperty name="width" value="0.025" units="cm"/>
      <inkml:brushProperty name="height" value="0.025" units="cm"/>
    </inkml:brush>
  </inkml:definitions>
  <inkml:trace contextRef="#ctx0" brushRef="#br0">1 87 7687,'0'0'10730,"71"-44"-10698,-49 41 0,2-1-352,-3-2-1249,-4-1-609,-1-4-961,-3-1-3492</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110"/>
    </inkml:context>
    <inkml:brush xml:id="br0">
      <inkml:brushProperty name="width" value="0.025" units="cm"/>
      <inkml:brushProperty name="height" value="0.025" units="cm"/>
    </inkml:brush>
  </inkml:definitions>
  <inkml:trace contextRef="#ctx0" brushRef="#br0">1 17 10666,'0'0'4063,"0"11"-3359,0-11-700,7 71 787,-6-66-770,0 0-1,0-1 0,0 1 0,1-1 0,-1 1 0,1-1 0,0 0 0,0 0 0,1 0 1,-1 0-1,1 0 0,0 0 0,0-1 0,0 1 0,0-1 0,5 3 0,-7-5-124,-1-1-1,1 1 1,-1-1-1,1 0 0,0 0 1,-1 1-1,1-1 1,0 0-1,-1 0 1,1 0-1,0 0 0,-1 0 1,1 1-1,0-1 1,-1 0-1,1-1 0,0 1 1,-1 0-1,1 0 1,0 0-1,-1 0 1,1 0-1,-1-1 0,1 1 1,0 0-1,-1-1 1,1 1-1,-1 0 0,2-1 1,10-21-3959,-4-30-2916,-7 51 6771,-1-7-113,3-50 827,-9 28 6479,6 38-2817,3 26-3692,3-20-332,0-1 1,0 0-1,1 0 0,1-1 1,12 16-1,9 5-2996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452"/>
    </inkml:context>
    <inkml:brush xml:id="br0">
      <inkml:brushProperty name="width" value="0.025" units="cm"/>
      <inkml:brushProperty name="height" value="0.025" units="cm"/>
    </inkml:brush>
  </inkml:definitions>
  <inkml:trace contextRef="#ctx0" brushRef="#br0">0 28 4132,'0'0'13517,"54"-27"-13453,-20 27-32,2 0-32,5 4-545,-4-4-2081,4 0-3236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298"/>
    </inkml:context>
    <inkml:brush xml:id="br0">
      <inkml:brushProperty name="width" value="0.025" units="cm"/>
      <inkml:brushProperty name="height" value="0.025" units="cm"/>
    </inkml:brush>
  </inkml:definitions>
  <inkml:trace contextRef="#ctx0" brushRef="#br0">278 1 10282,'0'0'10404,"-10"6"-10233,-10 9 33,1 1-1,0 1 1,2 0 0,0 1-1,0 1 1,-26 42-1,24-30 289,0 1-1,3 1 0,0 0 0,-16 52 0,29-76-465,0 1 1,1 0-1,0 1 1,1-1-1,0 0 0,0 0 1,1 1-1,0-1 0,1 0 1,0 1-1,3 11 1,-2-17-104,0 0 0,0 0 1,1-1-1,-1 1 1,1 0-1,0-1 0,0 0 1,1 0-1,-1 0 1,1 0-1,0 0 1,0-1-1,0 0 0,0 0 1,1 0-1,-1 0 1,1-1-1,0 1 1,-1-1-1,1 0 0,0-1 1,0 1-1,6 0 1,9 2-1566,0-2 1,0 0-1,30-1 0,9-1-5751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528"/>
    </inkml:context>
    <inkml:brush xml:id="br0">
      <inkml:brushProperty name="width" value="0.025" units="cm"/>
      <inkml:brushProperty name="height" value="0.025" units="cm"/>
    </inkml:brush>
  </inkml:definitions>
  <inkml:trace contextRef="#ctx0" brushRef="#br0">256 140 13068,'0'-9'4816,"2"-2"-4045,-1 5-82,0 0 1,-1 0 0,0-1 0,0 1-1,0 0 1,-1-7 0,0 11-558,1 0 0,-1 0 0,1 1 1,-1-1-1,0 0 0,0 1 0,0-1 0,0 0 1,0 1-1,0-1 0,0 1 0,0 0 0,-1-1 1,1 1-1,0 0 0,-1 0 0,1 0 0,-1 0 1,1 0-1,-1 0 0,0 0 0,1 0 0,-1 1 1,0-1-1,0 1 0,0-1 0,1 1 0,-4 0 1,-1-1-127,-1 1 1,0 0-1,1 1 1,-1-1 0,1 1-1,-1 1 1,1-1 0,-1 1-1,1 0 1,0 1 0,0 0-1,0 0 1,0 0-1,0 0 1,1 1 0,-1 0-1,-6 6 1,-3 4-81,1 0 0,0 1 0,1 1 0,-15 24 0,26-38-2,0 0 1,1 0-1,-1 0 1,1 0-1,-1 0 1,1 1-1,0-1 1,0 1-1,0-1 1,1 1-1,-1-1 1,1 1-1,-1-1 1,1 1-1,0-1 1,0 1-1,0 0 1,0-1-1,1 4 1,0-4-17,0-1 1,0 1 0,1-1 0,-1 1-1,1-1 1,-1 1 0,1-1 0,0 0 0,0 0-1,0 0 1,-1 0 0,1 0 0,0 0-1,0 0 1,0-1 0,0 1 0,0-1-1,0 1 1,1-1 0,-1 0 0,0 0 0,0 0-1,3 0 1,47 0-488,-41-1 547,1 1 1,0-1-1,0 2 0,-1 0 0,1 0 0,0 1 1,-1 1-1,1 0 0,15 6 0,-26-8 35,1 0-1,-1-1 1,0 1-1,0 0 1,0-1 0,1 1-1,-1 0 1,0 0-1,0 0 1,-1 0-1,1 0 1,0 0-1,0 0 1,0 0-1,-1 1 1,1-1 0,0 0-1,-1 0 1,1 1-1,-1-1 1,0 0-1,1 1 1,-1-1-1,0 0 1,0 1-1,0 1 1,0 0 53,-1 0-1,0 0 1,0-1-1,0 1 1,0 0 0,-1-1-1,1 1 1,-1-1-1,1 1 1,-1-1 0,-4 4-1,-4 5 127,-2-1 0,1-1-1,-21 14 1,22-17-145,3 0 33,-1-1-1,-1 1 0,1-2 1,0 1-1,-1-1 1,0 0-1,0-1 1,-1 0-1,-12 2 0,27-13-357,24-15-240,0 1-1,35-19 1,40-31 95,-79 52 352,0-2 0,-2 0-1,-1-2 1,0 0 0,-2-2 0,-1 0-1,-1-1 1,14-30 0,-25 36 403,-16 23 628,-18 30-316,18-18-516,1 0 1,1 1 0,0 0 0,1 0-1,0 0 1,1 1 0,1 0 0,1 0 0,0 0-1,1 0 1,0 27 0,2-42-114,-1 0 1,1 0-1,0 0 1,0 0-1,0 0 1,-1 0-1,1 0 1,0-1-1,0 1 0,1 0 1,-1 0-1,0 0 1,0 0-1,0 0 1,1 0-1,-1 0 1,0 0-1,1 0 0,-1-1 1,1 1-1,-1 0 1,1 0-1,-1 0 1,1-1-1,-1 1 1,1 0-1,0-1 1,-1 1-1,1 0 0,0-1 1,0 1-1,0-1 1,-1 1-1,1-1 1,0 0-1,0 1 1,0-1-1,0 0 0,0 0 1,0 1-1,0-1 1,0 0-1,0 0 1,0 0-1,-1 0 1,1 0-1,0 0 0,0-1 1,0 1-1,0 0 1,0 0-1,0-1 1,0 1-1,0 0 1,0-1-1,1 0 1,3-2 15,-1 1 1,0-1 0,1 0 0,-1 0 0,0-1-1,0 1 1,-1-1 0,1 0 0,3-4-1,-1-2-668,0-1-1,0 0 0,6-19 1,0-16-4973,-2-4-4096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39.939"/>
    </inkml:context>
    <inkml:brush xml:id="br0">
      <inkml:brushProperty name="width" value="0.025" units="cm"/>
      <inkml:brushProperty name="height" value="0.025" units="cm"/>
    </inkml:brush>
  </inkml:definitions>
  <inkml:trace contextRef="#ctx0" brushRef="#br0">0 32 9353,'0'0'5685,"10"-4"-4948,13-3-526,1 1 1,-1 1 0,1 1-1,0 1 1,1 2-1,-1 0 1,0 1-1,40 6 1,9 4-542,119 35 0,-187-44 322,0 1 1,-1 0-1,1 0 1,0 0-1,-1 1 1,0 0 0,1 0-1,-1 0 1,0 0-1,-1 0 1,1 1-1,0 0 1,-1 0-1,0 0 1,0 0-1,0 0 1,-1 1-1,1-1 1,-1 1 0,0-1-1,2 9 1,2 8 25,-1 1 1,-2 0-1,3 41 1,0 2 194,-2-40 121,1 0 0,1-1 1,1 0-1,1 0 1,12 26-1,-16-42-282,0-1-1,0 0 0,0 0 0,1 0 1,0 0-1,0-1 0,1 0 1,0 0-1,0-1 0,0 1 0,1-1 1,0 0-1,0-1 0,0 0 0,0 0 1,1-1-1,-1 1 0,1-2 0,13 4 1,15 1-170,59 10 976,-31-8-6237,-47-8-4294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0.573"/>
    </inkml:context>
    <inkml:brush xml:id="br0">
      <inkml:brushProperty name="width" value="0.025" units="cm"/>
      <inkml:brushProperty name="height" value="0.025" units="cm"/>
    </inkml:brush>
  </inkml:definitions>
  <inkml:trace contextRef="#ctx0" brushRef="#br0">100 55 3523,'0'0'12492,"0"-8"-10533,3-24-362,-3 31-1547,0 0 0,0 1 0,0-1 0,0 1 0,0-1 0,0 1 1,0-1-1,0 1 0,0-1 0,-1 1 0,1-1 0,0 1 0,0-1 1,0 1-1,-1-1 0,1 1 0,0 0 0,-1-1 0,1 1 0,0-1 1,-1 1-1,1 0 0,-1-1 0,1 1 0,0 0 0,-1-1 0,1 1 1,-1 0-1,1 0 0,-1 0 0,1-1 0,-1 1 0,1 0 1,-1 0-1,1 0 0,-1 0 0,1 0 0,-1 0 0,1 0 0,-1 0 1,1 0-1,-1 0 0,1 0 0,-1 0 0,1 0 0,-1 1 0,0-1 1,-22 9 77,17-3-137,0 0 0,0 1 0,1 0 0,0 0 0,0 0 0,1 0 0,0 1 0,0-1 0,1 1 0,0 0 0,0 1 1,1-1-1,0 0 0,0 1 0,1-1 0,0 1 0,1-1 0,0 1 0,0 0 0,1-1 0,1 10 0,-1-17 32,0 0 1,-1 0-1,1 1 1,0-1-1,0 0 1,0 0-1,0 0 1,0 0-1,0 0 1,0 0-1,0 0 1,1-1-1,-1 1 1,0 0-1,1-1 1,-1 1-1,0 0 1,1-1 0,-1 0-1,0 1 1,1-1-1,-1 0 1,1 0-1,-1 0 1,1 0-1,-1 0 1,0 0-1,1 0 1,-1 0-1,1 0 1,-1-1-1,1 1 1,-1-1-1,0 1 1,2-2-1,2 1 113,0-1 0,-1 0 0,1 0 1,0 0-1,-1-1 0,0 1 0,1-1 0,5-5 0,-4 1-63,-1 1 1,0-1-1,0 0 0,0 0 1,-1 0-1,0-1 0,-1 0 1,1 0-1,-2 0 0,1 0 0,-1 0 1,0 0-1,-1 0 0,1-13 1,-2 21-194,0-1 0,-1 0-1,1 0 1,-1 1 0,1-1 0,-1 1 0,1-1 0,-1 0 0,1 1 0,-1-1 0,0 1-1,1-1 1,-1 1 0,0 0 0,0-1 0,1 1 0,-1 0 0,0-1 0,0 1 0,1 0-1,-1 0 1,0-1 0,0 1 0,1 0 0,-1 0 0,0 0 0,-1 0 0,-13 4-8764,14 3 2713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1.043"/>
    </inkml:context>
    <inkml:brush xml:id="br0">
      <inkml:brushProperty name="width" value="0.025" units="cm"/>
      <inkml:brushProperty name="height" value="0.025" units="cm"/>
    </inkml:brush>
  </inkml:definitions>
  <inkml:trace contextRef="#ctx0" brushRef="#br0">22 13 13100,'0'0'6657,"-2"9"-6187,-5 29-73,-4 63-1,10-81-339,1-1 1,0 1-1,2-1 1,0 1-1,9 31 0,-3-37 159,-2-27 69,-1-33 52,-5 42-358,4-78-2,-3 42-48,11-75 0,-12 114 66,0 0 1,0 0 0,1 0 0,-1 0 0,0 0 0,1 0 0,-1 0 0,0 0 0,1 0 0,-1 0 0,1 0 0,0 0 0,-1 0 0,1 0 0,0 0 0,-1 1 0,1-1 0,0 0 0,0 0 0,0 1 0,0-1 0,0 0 0,0 1 0,0-1 0,0 1 0,1-1 0,0 1-13,0 0-1,0 0 1,0 0 0,0 0 0,0 1-1,0-1 1,0 0 0,0 1 0,0 0 0,0-1-1,0 1 1,0 0 0,2 1 0,3 3-35,-1-1-1,0 1 1,0 0 0,0 0 0,0 0-1,7 11 1,-11-13 55,-1 0 0,1 0 0,-1 1 0,0-1 0,0 0 0,-1 1 0,1-1-1,-1 1 1,0-1 0,0 1 0,0-1 0,0 1 0,0-1 0,-1 1 0,1-1 0,-1 0 0,0 1 0,0-1-1,-1 0 1,1 0 0,-1 1 0,1-1 0,-1 0 0,0 0 0,0-1 0,-4 5 0,4-4 28,0 0 0,-1 0 0,1 0 0,0 0 0,-1-1 0,0 1 0,0-1 0,0 0 0,0 0 0,0 0 0,0 0 0,0-1 0,-1 1 1,1-1-1,-1 0 0,1 0 0,-1 0 0,1 0 0,-1-1 0,1 1 0,-1-1 0,0 0 0,1 0 0,-1 0 0,-6-2 0,8 1-357,1-1 0,-1 1 0,0-1 0,1 0 0,-1 0 0,1 1 0,0-1 0,-1 0-1,1 0 1,0 0 0,0-1 0,0 1 0,1 0 0,-1 0 0,1-1 0,-1 1 0,1 0 0,-1 0-1,1-1 1,0-2 0,0 3-171,-2-26-7329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006"/>
    </inkml:context>
    <inkml:brush xml:id="br0">
      <inkml:brushProperty name="width" value="0.025" units="cm"/>
      <inkml:brushProperty name="height" value="0.025" units="cm"/>
    </inkml:brush>
  </inkml:definitions>
  <inkml:trace contextRef="#ctx0" brushRef="#br0">119 0 11147,'0'0'7228,"-2"11"-6614,-9 74 1220,3 1 1,5 112-1,3-190-1620,-2-22-136,0 0 0,-2 0 0,1 0 0,-2 0 0,1 1 0,-2-1 0,0 1 0,0 1 0,-2-1 0,1 1 0,-1 0 0,-16-17 0,24 30-88,0-1 0,0 0 0,0 0 0,0 0 0,0 1 0,0-1 0,0 0 0,0 0 0,0 1 0,0-1-1,0 0 1,0 0 0,0 1 0,-1-1 0,1 0 0,0 0 0,0 0 0,0 1 0,0-1 0,0 0 0,-1 0 0,1 0-1,0 1 1,0-1 0,0 0 0,0 0 0,-1 0 0,1 0 0,0 0 0,0 0 0,0 1 0,-1-1 0,1 0 0,0 0-1,0 0 1,-1 0 0,1 0 0,0 0 0,0 0 0,-1 0 0,1 0 0,0 0 0,0 0 0,-1 0 0,1 0 0,0 0-1,0 0 1,0 0 0,-1-1 0,1 1 0,0 0 0,0 0 0,-1 0 0,1 0 0,0 0 0,0 0 0,0-1 0,5 22-196,-1-16 208,0-1 0,0 1 0,0-1 0,0 0 0,1 0 0,0-1 0,0 1 0,0-1 0,0 0-1,0 0 1,0-1 0,1 1 0,-1-1 0,1-1 0,0 1 0,0-1 0,-1 0 0,1 0 0,0 0 0,7-1 0,-5 1 23,0-1 0,0 0 1,0-1-1,0 0 1,0 0-1,0-1 1,0 0-1,0 0 0,-1-1 1,1 1-1,-1-2 1,0 1-1,0-1 1,9-6-1,-11 6-12,0 1 0,-1-1 0,0 0 0,1-1 0,-1 1 0,0-1 0,-1 1 0,1-1 0,-1 0 0,0-1 0,0 1 0,-1 0 0,3-10-1,-25 25-166,15-4 143,0 0 0,0 0 1,0 1-1,1 0 0,0-1 1,0 2-1,1-1 0,0 0 1,0 1-1,1-1 0,0 1 1,0 0-1,0 0 0,1 0 1,0 12-1,1-18 15,0-1 0,0 0-1,0 0 1,1 0 0,-1 0 0,0 0 0,0 0 0,1 0-1,-1 0 1,1 0 0,-1 0 0,1 0 0,-1 0 0,1 0 0,-1 0-1,1 0 1,0 0 0,-1 0 0,1-1 0,0 1 0,0 0-1,0 0 1,0-1 0,0 1 0,1 0 0,1 0 9,0 0 0,0 0 1,0 0-1,0-1 0,0 1 1,0-1-1,0 0 0,0 0 1,5 0-1,-1-1 20,1 0 1,0-1 0,0 0-1,-1 0 1,1 0-1,-1-1 1,8-4 0,24-21 24,17-9-10,-55 37-51,0 0 0,-1 1 0,1-1-1,0 1 1,-1-1 0,1 1 0,0-1-1,-1 1 1,1 0 0,-1-1 0,1 1-1,-1 0 1,1-1 0,-1 1 0,0 0-1,1 0 1,-1-1 0,0 1 0,0 0-1,1 0 1,-1 0 0,0-1 0,0 1-1,0 0 1,0 0 0,0 0 0,0-1-1,0 1 1,-1 2 0,2-1-2,-1 0 0,0 1 0,1-1 1,-1 1-1,1-1 0,0 0 0,-1 1 0,1-1 0,0 0 1,1 0-1,-1 0 0,2 3 0,0-3 21,0-1 0,1 0 0,-1 1-1,1-1 1,-1 0 0,1-1 0,-1 1 0,1-1-1,-1 1 1,1-1 0,-1 0 0,1 0-1,-1-1 1,1 1 0,0-1 0,4-1 0,56-20-210,-62 21 173,10-4-189,-7 2 124,-1 0 0,1 1 0,0 0 0,0 0 0,0 0 0,1 1 0,-1-1-1,0 1 1,1 0 0,-1 1 0,0-1 0,1 1 0,7 1 0,-12 0 86,-1-1 1,1 1-1,-1 0 0,1-1 1,-1 1-1,1 0 0,-1 0 1,0-1-1,1 1 0,-1 0 1,0 0-1,0 0 0,1 0 1,-1-1-1,0 1 0,0 0 1,0 0-1,0 0 0,0 0 1,0-1-1,-1 2 0,1 0 14,0-1 0,0 0 0,0 0 0,-1 0 0,1 0 0,0 0 0,1 0 0,-1 0 0,0 0 0,0 0 0,0 0 0,1 0 0,-1 0 0,0 0 0,1 0-1,-1 0 1,1 0 0,-1 0 0,1 0 0,-1 0 0,1 0 0,0-1 0,-1 1 0,1 0 0,0 0 0,0-1 0,0 1 0,0 0 0,0-1 0,-1 1 0,3 0 0,7 0 33,0 0 0,0-1 0,-1 0 0,1-1 0,0 0 1,0 0-1,0-1 0,-1 0 0,1-1 0,-1 0 0,14-7 0,-11 5-185,0 1-1,1 0 0,-1 1 0,1 0 1,23-2-1,-27 6 157,0 0-1,0 0 1,0 1 0,0 0-1,13 5 1,-14-4 48,1 0 0,0-1 0,0 0 0,0 0 0,14 0 0,-21-2-120,0 0 45,0 0-1,-1 0 0,1 0 1,0 0-1,-1 0 1,1 0-1,0 0 0,-1-1 1,1 1-1,-1-1 1,1 1-1,2-2 1,3-15-3235,-7 2-2431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350"/>
    </inkml:context>
    <inkml:brush xml:id="br0">
      <inkml:brushProperty name="width" value="0.025" units="cm"/>
      <inkml:brushProperty name="height" value="0.025" units="cm"/>
    </inkml:brush>
  </inkml:definitions>
  <inkml:trace contextRef="#ctx0" brushRef="#br0">0 0 4965,'0'0'14317,"47"32"-14157,-17-19-448,0-3-2082,1 1-1506,1-5-3523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6:42.698"/>
    </inkml:context>
    <inkml:brush xml:id="br0">
      <inkml:brushProperty name="width" value="0.025" units="cm"/>
      <inkml:brushProperty name="height" value="0.025" units="cm"/>
    </inkml:brush>
  </inkml:definitions>
  <inkml:trace contextRef="#ctx0" brushRef="#br0">47 0 2691,'0'0'11338,"-4"9"-9266,0 0-1666,-3 2 394,2 1 0,0 0 0,0 0 0,1 0 0,0 0 0,1 1 0,-2 20 0,5-32-795,0 0-1,0-1 1,0 1-1,0 0 1,0 0-1,1 0 1,-1-1-1,0 1 1,0 0-1,1 0 1,-1-1 0,1 1-1,-1 0 1,1-1-1,-1 1 1,1 0-1,-1-1 1,1 1-1,-1-1 1,1 1 0,0-1-1,-1 1 1,1-1-1,0 1 1,0-1-1,-1 0 1,2 1-1,30 3 15,-23-5-162,0 0 1,0 0 0,0-1-1,16-5 1,81-45-1929,-106 52 2115,1 0 0,0 0 0,0 0 0,0 0 0,-1 0 0,1 1 0,0-1 0,0 0 0,-1 0 0,1 1 0,0-1 0,0 0 0,-1 1 0,1-1 0,0 0 0,-1 1 0,1-1 0,0 1 0,-1-1 0,1 1 0,-1 0 0,1-1 0,-1 1 0,1 0 0,-1-1 0,0 1 0,1 0 0,-1-1 0,0 1 0,1 0 0,-1 0 0,0 1 0,1-1-19,-1 1 1,1-1 0,0 1-1,-1-1 1,1 0 0,0 0-1,0 1 1,0-1-1,0 0 1,0 0 0,0 0-1,0 0 1,1 0 0,-1 0-1,0 0 1,1 0-1,-1-1 1,0 1 0,3 0-1,6 1 66,0-2-1,0 1 0,0-1 0,0-1 0,16-3 0,-2-1-1572,0-2-1,34-15 0,-38 13 657,0 2-1,1 0 1,-1 1-1,24-3 1,-44 9 985,1 0-1,0 0 1,-1 0 0,1 0 0,0 0 0,-1 0 0,1 0 0,0 0-1,-1 0 1,1 0 0,0 0 0,-1 1 0,1-1 0,-1 0 0,1 0-1,0 1 1,-1-1 0,1 0 0,-1 1 0,1-1 0,-1 1 0,1-1-1,-1 0 1,1 1 0,-1-1 0,1 1 0,-1-1 0,0 1 0,1 0-1,-1-1 1,1 2 0,2 24 2977,-3-24-3026,0 1-1,0 0 1,0-1-1,0 1 1,1 0-1,-1 0 1,1-1 0,0 1-1,-1 0 1,1-1-1,1 1 1,-1-1-1,2 4 1,22 15-1993,-6-12-7391,-11-9-2236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1.189"/>
    </inkml:context>
    <inkml:brush xml:id="br0">
      <inkml:brushProperty name="width" value="0.025" units="cm"/>
      <inkml:brushProperty name="height" value="0.025" units="cm"/>
    </inkml:brush>
  </inkml:definitions>
  <inkml:trace contextRef="#ctx0" brushRef="#br0">183 0 11147,'-5'77'5803,"-7"6"-4121,-5 55-1453,5 493-27,39-415-170,0 19-5,-21 681 23,-9-507-36,-64 909 64,57-1180-65,-23 279-5,-25 355 229,32 2-130,54 994-32,40-937 102,-4-51 212,-13 826-250,-33-895-70,-6-268 209,-8-427-549,-4-16 172,0 0 0,0-1 0,0 1 1,0 0-1,0 0 0,0 0 0,0-1 0,0 1 0,1 0 0,-1 0 0,0 0 0,0-1 0,0 1 0,0 0 0,0 0 1,0 0-1,0 0 0,0-1 0,0 1 0,1 0 0,-1 0 0,0 0 0,0 0 0,0 0 0,0 0 0,0-1 0,1 1 1,-1 0-1,0 0 0,0 0 0,0 0 0,1 0 0,-1 0 0,0 0 0,0 0 0,0 0 0,1 0 0,-1 0 0,0 0 1,0 0-1,0 0 0,1 0 0,-1 0 0,0 0 0,0 0 0,0 0 0,0 0 0,1 0 0,-1 0 0,0 0 0,0 0 1,0 0-1,0 1 0,1-1 0,-1 0 0,0 0 0,0 0 0,0 0 0,0 0 0,0 1 0,1-1 0,-1 0 0,2-14-5538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2.493"/>
    </inkml:context>
    <inkml:brush xml:id="br0">
      <inkml:brushProperty name="width" value="0.025" units="cm"/>
      <inkml:brushProperty name="height" value="0.025" units="cm"/>
    </inkml:brush>
  </inkml:definitions>
  <inkml:trace contextRef="#ctx0" brushRef="#br0">0 280 9833,'1'-2'34,"0"-1"0,0 1 0,0 0 0,0 0 0,0 0 0,0 0 0,0 0 0,0 0 0,1 1 0,-1-1 0,1 0 0,0 1 0,-1-1 0,1 1 0,0-1 0,0 1 0,0 0 0,0 0 0,0 0 0,0 0 0,0 0 0,0 0 0,0 1 0,5-2 0,58-13 10,-65 15-41,328-42 2169,-149 21-2075,316-19 143,-33 3-149,582-44 1190,1665 77-142,-1439 6 87,-959-2-1183,1824 24 330,-2023-20-363,1564 66 173,-377-14 648,-534-25-451,462 28-49,-1171-56-541,152 7 641,-70 3-3187,-129-13 17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2.933"/>
    </inkml:context>
    <inkml:brush xml:id="br0">
      <inkml:brushProperty name="width" value="0.025" units="cm"/>
      <inkml:brushProperty name="height" value="0.025" units="cm"/>
    </inkml:brush>
  </inkml:definitions>
  <inkml:trace contextRef="#ctx0" brushRef="#br0">3 32 10858,'-1'-1'274,"1"0"-1,0 1 0,-1-1 0,1 0 1,0 0-1,0 0 0,0 0 0,0 0 1,0 0-1,0 1 0,0-1 0,0 0 1,0 0-1,0 0 0,0 0 1,1 0-1,-1 0 0,0 1 0,1-1 1,-1 0-1,0 0 0,1 0 0,-1 1 1,1-1-1,-1 0 0,1 0 1,0 1-1,-1-1 0,1 1 0,1-2 1,0 1-80,1 0 0,-1 0 0,0 1 1,1-1-1,-1 0 0,1 1 1,-1 0-1,1-1 0,0 1 0,4 1 1,66 13-463,23 7 125,180 17-1,-168-26-285,-101-11 393,0-1-1,0 2 1,0-1-1,-1 1 1,1 0-1,-1 0 1,1 1-1,-1-1 1,11 8-1,-16-9 7,1 1 1,0 0-1,-1 0 0,1-1 0,-1 1 0,1 0 1,-1 0-1,0 0 0,0 1 0,0-1 0,0 0 1,0 0-1,0 1 0,-1-1 0,1 0 0,-1 1 1,0-1-1,0 0 0,1 1 0,-1-1 0,-1 1 1,1-1-1,0 0 0,-1 1 0,1-1 1,-1 0-1,0 1 0,1-1 0,-1 0 0,0 0 1,-3 3-1,-2 8 42,-2 0 0,0-1 0,0 0 0,-1-1 0,-1 0 0,0 0 0,0-1 0,-17 12 0,-11 7 246,-51 29 0,20-18-105,28-17-1276,-69 50 1,99-65-2311,4-5-1574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3.954"/>
    </inkml:context>
    <inkml:brush xml:id="br0">
      <inkml:brushProperty name="width" value="0.025" units="cm"/>
      <inkml:brushProperty name="height" value="0.025" units="cm"/>
    </inkml:brush>
  </inkml:definitions>
  <inkml:trace contextRef="#ctx0" brushRef="#br0">0 528 11371,'0'0'870,"12"2"-5,-8-1-784,1 0 37,1 1 1,0-1-1,0-1 0,0 1 1,0-1-1,-1 0 1,1-1-1,0 1 0,0-1 1,0 0-1,-1-1 0,1 1 1,0-1-1,-1 0 1,6-3-1,24-19 496,-1 0 0,-1-3 0,-2 0 0,0-2 0,-2-2-1,-1 0 1,-2-2 0,-1-1 0,-1-1 0,-2-1 0,-2 0 0,26-66 0,-30 50-80,6 108-1485,-4-15 667,2 0 0,2-1 0,40 55-1,91 103-3211,-152-197 3464,39 44-5467,-28-36-1921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0.878"/>
    </inkml:context>
    <inkml:brush xml:id="br0">
      <inkml:brushProperty name="width" value="0.025" units="cm"/>
      <inkml:brushProperty name="height" value="0.025" units="cm"/>
    </inkml:brush>
  </inkml:definitions>
  <inkml:trace contextRef="#ctx0" brushRef="#br0">1 1 13965,'0'0'3588,"26"57"-4934,-11-43-2497,7-1-6119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4.695"/>
    </inkml:context>
    <inkml:brush xml:id="br0">
      <inkml:brushProperty name="width" value="0.025" units="cm"/>
      <inkml:brushProperty name="height" value="0.025" units="cm"/>
    </inkml:brush>
  </inkml:definitions>
  <inkml:trace contextRef="#ctx0" brushRef="#br0">80 1 11243,'0'0'8925,"-9"0"-8108,7-1-816,0 1-1,0 0 0,-1 0 1,1 1-1,0-1 1,0 0-1,0 1 0,0-1 1,0 1-1,0 0 1,-1 0-1,2-1 1,-1 1-1,0 1 0,0-1 1,0 0-1,0 0 1,1 1-1,-3 2 0,1 0-1,0 1 0,1 0-1,0 0 1,0 0 0,0 0-1,0 0 1,1 0 0,0 0-1,-1 9 1,-1 9 52,0 0 0,2 1 1,0-1-1,5 42 0,-4-63-47,0 0-1,0-1 0,1 1 1,-1 0-1,1 0 1,-1 0-1,1-1 1,0 1-1,0 0 1,0-1-1,0 1 1,0-1-1,0 1 1,0-1-1,0 1 0,0-1 1,1 0-1,-1 1 1,0-1-1,1 0 1,0 0-1,-1 0 1,1 0-1,2 0 1,-1 0 61,0 0 1,0-1-1,1 0 1,-1 0 0,0 0-1,0 0 1,0 0 0,1-1-1,-1 1 1,0-1-1,0 0 1,6-2 0,2-2 157,0 0 1,-1-1-1,1 0 0,-1-1 1,0 0-1,11-11 1,-2 0-133,0-2 1,-2 0 0,0-1-1,-2-1 1,21-36 0,-26 40-327,-14 38-529,-1 0 770,-2 8-108,2 0 1,1 0-1,1 1 1,2-1 0,4 56-1,-3-81-105,0-1 0,1 0 0,-1 1 0,1-1 0,0 1-1,-1-1 1,1 0 0,0 1 0,0-1 0,1 0 0,-1 0 0,0 0 0,3 2 0,-3-3-194,0 0 0,0 0 0,1 0 1,-1 0-1,0 0 0,1-1 1,-1 1-1,1 0 0,-1-1 1,1 1-1,-1-1 0,1 0 1,-1 1-1,3-1 0,17 1-6426</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5.055"/>
    </inkml:context>
    <inkml:brush xml:id="br0">
      <inkml:brushProperty name="width" value="0.025" units="cm"/>
      <inkml:brushProperty name="height" value="0.025" units="cm"/>
    </inkml:brush>
  </inkml:definitions>
  <inkml:trace contextRef="#ctx0" brushRef="#br0">49 0 12075,'0'0'1506,"-24"70"-97,11-32-544,3-2-385,9-3-319,1-6-97,0-5-609,0-7-1024,5-8-802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05.399"/>
    </inkml:context>
    <inkml:brush xml:id="br0">
      <inkml:brushProperty name="width" value="0.025" units="cm"/>
      <inkml:brushProperty name="height" value="0.025" units="cm"/>
    </inkml:brush>
  </inkml:definitions>
  <inkml:trace contextRef="#ctx0" brushRef="#br0">82 67 10826,'0'0'5328,"12"-8"-3518,-1 1-1524,0-1 1,0 2 0,1 0 0,0 0 0,1 1 0,-1 1-1,1 0 1,0 0 0,0 2 0,25-3 0,-29 5-237,-2-1-71,1 1-1,0 0 1,0 0 0,-1 1 0,13 3 0,-19-4-3,1 1 0,0-1 1,-1 1-1,1 0 0,0 0 1,-1 0-1,1 0 0,-1 0 1,1 0-1,-1 0 0,0 0 1,1 1-1,-1-1 0,0 1 1,0-1-1,0 1 0,0-1 1,0 1-1,0-1 0,-1 1 1,1 0-1,0-1 0,-1 1 1,0 0-1,1 0 0,-1 0 1,0-1-1,0 5 0,0 3 152,-1 1 0,0-1 1,0 0-1,-1 0 0,0 1 0,-1-1 0,0 0 0,-1-1 0,0 1 0,0-1 0,-8 12 1,5-7 113,0 0 1,1 0 0,-8 26 0,14-38-285,0 1-1,0-1 1,0 1-1,0-1 1,0 0-1,0 1 1,0-1-1,1 0 1,-1 1-1,1-1 1,-1 0-1,1 1 1,-1-1-1,1 0 1,0 0-1,-1 0 1,1 0-1,0 0 1,0 1-1,0-1 0,0-1 1,0 1-1,0 0 1,0 0-1,0 0 1,1 0-1,-1-1 1,0 1-1,0-1 1,2 1-1,52 20-866,-25-11 382,-23-7 316,0 1 0,1 1 0,-1-1 0,11 11 1,-17-15 261,0 1 0,0-1-1,0 1 1,-1 0 0,1-1 0,0 1 0,-1 0 0,1-1 0,-1 1 0,1 0 0,-1 0 0,1 0 0,-1-1 0,1 1 0,-1 0 0,0 0 0,1 0 0,-1 0 0,0 0 0,0 0 0,0 0 0,0 0 0,0 0 0,0 0 0,0 0-1,0 0 1,0-1 0,0 1 0,-1 0 0,1 0 0,0 0 0,0 0 0,-1 0 0,1 0 0,-1 0 0,1-1 0,-1 1 0,1 0 0,-1 0 0,0-1 0,1 1 0,-1 0 0,0-1 0,1 1 0,-1-1 0,0 1 0,0-1 0,0 1 0,0-1-1,1 1 1,-1-1 0,0 0 0,-1 1 0,-20 9 1065,-1-2 0,1 0-1,-1-1 1,-1-1 0,-39 4 0,-123 0-1599,143-9-807,24 6-1964,19-7 2973,0 1 1,0-1-1,-1 0 0,1 1 0,0-1 0,0 0 0,0 1 1,0-1-1,-1 0 0,1 1 0,0-1 0,0 1 0,0-1 0,0 0 1,0 1-1,0-1 0,0 1 0,0-1 0,0 0 0,0 1 1,0-1-1,0 1 0,1-1 0,-1 0 0,0 1 0,0-1 1,0 0-1,0 1 0,1-1 0,-1 0 0,0 1 0,5 2-7224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7.445"/>
    </inkml:context>
    <inkml:brush xml:id="br0">
      <inkml:brushProperty name="width" value="0.025" units="cm"/>
      <inkml:brushProperty name="height" value="0.025" units="cm"/>
    </inkml:brush>
  </inkml:definitions>
  <inkml:trace contextRef="#ctx0" brushRef="#br0">1 875 8040,'0'0'9988,"2"-10"-9273,12-38 198,2 0 1,36-72-1,61-98-671,-95 185-192,145-246-256,-108 188-1269,-48 81 1093,2-1-783,-6 5-4362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7.825"/>
    </inkml:context>
    <inkml:brush xml:id="br0">
      <inkml:brushProperty name="width" value="0.025" units="cm"/>
      <inkml:brushProperty name="height" value="0.025" units="cm"/>
    </inkml:brush>
  </inkml:definitions>
  <inkml:trace contextRef="#ctx0" brushRef="#br0">32 1 11755,'0'0'2055,"-3"8"-10,-2 7-1583,0 0 0,1 0 0,1 1 0,0-1 0,-1 32 0,5 94 577,1-58-446,-9 142 1575,6-224-2166,1 0 1,0 0 0,0-1-1,0 1 1,0 0 0,0 0-1,0-1 1,1 1 0,-1 0 0,0 0-1,0-1 1,0 1 0,1 0-1,-1-1 1,0 1 0,1 0 0,-1-1-1,1 1 1,-1 0 0,0-1-1,1 1 1,-1-1 0,1 1-1,0-1 1,-1 1 0,1-1 0,-1 1-1,1-1 1,0 0 0,0 1-1,1-1 19,0 0 0,0 0 0,0 0 0,0 0 0,0 0 0,0 0 0,0-1 0,-1 1 0,1-1 0,0 1 0,0-1 0,2-1 0,56-36 546,-48 30-519,12-6-210,1 1 1,0 2-1,0 0 0,1 2 1,1 1-1,28-5 0,-45 10-667,0 0-1,-1 0 0,1 0 0,-1-1 1,0-1-1,10-6 0,20-14-5410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49.341"/>
    </inkml:context>
    <inkml:brush xml:id="br0">
      <inkml:brushProperty name="width" value="0.025" units="cm"/>
      <inkml:brushProperty name="height" value="0.025" units="cm"/>
    </inkml:brush>
  </inkml:definitions>
  <inkml:trace contextRef="#ctx0" brushRef="#br0">2 49 13004,'0'0'2429,"0"-9"155,-1-12-1512,0 3 1382,5 42-1720,9 74-706,18 113 62,-31-209-89,1 1 0,-1 0 0,1 0 0,0 0 0,0 0 0,0-1 0,0 1 0,0 0 0,1-1 1,-1 1-1,1-1 0,0 1 0,-1-1 0,1 0 0,0 0 0,0 0 0,1 0 0,-1 0 0,4 2 1,-4-3 8,0-1 0,1 1 1,-1-1-1,0 0 1,1 0-1,-1 0 1,1 0-1,-1 0 1,0 0-1,1-1 0,-1 1 1,0-1-1,0 0 1,1 1-1,-1-1 1,0 0-1,0 0 0,0-1 1,0 1-1,0 0 1,0-1-1,-1 1 1,1-1-1,2-2 0,14-14 200,-1-1 0,-1 0-1,-1-1 1,-1-1 0,0 0-1,-2-1 1,0 0 0,-2-1-1,0-1 1,7-28 0,-18 62-344,0 1 0,1-1 0,0 1 1,2 12-1,0 11 157,-2-24-30,0-1 1,1 1-1,0-1 1,0 1 0,1-1-1,0 0 1,1 0-1,4 11 1,-6-18 12,0 0-1,0 0 1,0-1-1,1 1 1,-1 0 0,0 0-1,1-1 1,-1 1-1,1-1 1,0 1 0,0-1-1,-1 0 1,1 0-1,0 0 1,0 0 0,3 1-1,-2-1 25,1 0 1,-1-1-1,0 0 1,0 0-1,0 0 0,0 0 1,0 0-1,0-1 0,0 0 1,0 1-1,0-1 0,0 0 1,0 0-1,0-1 0,3-1 1,6-4 197,1-1 0,-2 0-1,1-1 1,-1 0 0,0-1 0,-1 0 0,0-1 0,-1 0 0,0 0 0,10-18 0,-10 14-216,-1 0 0,0 0 0,-1-1 0,0 0 0,-2 0 0,0 0 0,0-1 1,2-25-1,-7 42-388,2-8-1099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49.764"/>
    </inkml:context>
    <inkml:brush xml:id="br0">
      <inkml:brushProperty name="width" value="0.025" units="cm"/>
      <inkml:brushProperty name="height" value="0.025" units="cm"/>
    </inkml:brush>
  </inkml:definitions>
  <inkml:trace contextRef="#ctx0" brushRef="#br0">50 226 7431,'4'-8'1628,"14"-21"-34,32-55 3260,-46 76-3864,0 0 1,0-1-1,-1 0 0,0 1 1,-1-1-1,1 0 1,1-18-1,-5 26-946,1 0 0,0 0 0,-1 0-1,1 0 1,0 0 0,-1 0 0,1 1 0,-1-1-1,1 0 1,-1 0 0,1 1 0,-1-1 0,0 0-1,1 1 1,-1-1 0,0 1 0,0-1-1,1 1 1,-1-1 0,0 1 0,0-1 0,0 1-1,0 0 1,0-1 0,1 1 0,-1 0 0,0 0-1,0 0 1,0 0 0,0 0 0,0 0 0,0 0-1,0 0 1,0 0 0,0 0 0,0 0 0,0 0-1,1 1 1,-1-1 0,0 0 0,0 1 0,-1 0-1,-40 15-356,35-9 277,0 0 0,1 0 1,0 0-1,0 1 0,0 0 1,1 0-1,1 0 0,-1 1 1,1-1-1,1 1 0,0 0 0,0 1 1,0-1-1,1 0 0,1 1 1,0-1-1,0 1 0,1 17 1,0-25 37,0 0-1,-1-1 1,1 1 0,0-1 0,1 1 0,-1 0 0,0-1-1,0 1 1,1-1 0,-1 1 0,1-1 0,-1 1 0,1-1 0,-1 1-1,1-1 1,0 0 0,0 1 0,0-1 0,0 0 0,0 0-1,0 0 1,0 1 0,0-1 0,0 0 0,1-1 0,-1 1 0,0 0-1,1 0 1,-1 0 0,1-1 0,-1 1 0,1-1 0,-1 1-1,1-1 1,-1 1 0,1-1 0,-1 0 0,1 0 0,-1 0 0,1 0-1,0 0 1,-1 0 0,1 0 0,-1-1 0,1 1 0,-1-1-1,1 1 1,1-1 0,4-1 52,0-1 0,-1 1 0,1-1 0,-1 0 0,1-1 0,-1 1 0,0-1 0,-1 0 0,9-8 0,-7 4 138,-1-1 0,0 1 0,0-1 1,-1 0-1,0 0 0,-1-1 0,4-10 0,-6 15-464,-1-1 0,1 1 0,-1 0-1,0-1 1,-1 1 0,0-11 0,0 13-373,0 1 1,0 0-1,-1-1 1,1 1 0,-1 0-1,0 0 1,0-1-1,1 1 1,-2 0 0,1 0-1,0 0 1,0 0-1,-1 0 1,1 0 0,-1 1-1,-2-3 1,-6-4-8597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166"/>
    </inkml:context>
    <inkml:brush xml:id="br0">
      <inkml:brushProperty name="width" value="0.025" units="cm"/>
      <inkml:brushProperty name="height" value="0.025" units="cm"/>
    </inkml:brush>
  </inkml:definitions>
  <inkml:trace contextRef="#ctx0" brushRef="#br0">53 1 12748,'0'0'7719,"-3"10"-7623,-11 38 648,3 0-1,1 0 1,-4 95-1,13-141-738,1-1 0,0 0 1,0 1-1,0-1 0,0 0 0,0 1 0,1-1 1,-1 0-1,0 0 0,1 1 0,-1-1 0,1 0 1,-1 0-1,1 1 0,-1-1 0,1 0 0,0 0 1,0 0-1,-1 0 0,1 0 0,0 0 1,0 0-1,0 0 0,0-1 0,0 1 0,2 1 1,-1-2 8,0 1 1,1-1 0,-1 1 0,0-1-1,1 0 1,-1 0 0,0 0-1,1 0 1,-1-1 0,0 1 0,1 0-1,-1-1 1,4-1 0,8-4 51,1 0 0,-1-1 0,18-13 0,-28 18-68,0-1-33,1-1 1,0 1-1,1 1 1,-1-1 0,0 1-1,10-3 1,-14 5 14,0 0-1,0 0 1,-1 0 0,1 0 0,0 0 0,0 0 0,0 0-1,-1 0 1,1 0 0,0 1 0,0-1 0,0 0 0,-1 0-1,1 1 1,0-1 0,0 1 0,-1-1 0,1 0 0,0 1-1,-1-1 1,1 2 0,0-1-3,0 0-1,0 1 1,0-1-1,0 1 1,-1 0 0,1-1-1,-1 1 1,1-1-1,-1 1 1,0 0 0,0-1-1,0 1 1,1 0-1,-2 2 1,0 32 156,-10 62 1,13-87-498,7-20-1404,9-22-4359,-9 0-1656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498"/>
    </inkml:context>
    <inkml:brush xml:id="br0">
      <inkml:brushProperty name="width" value="0.025" units="cm"/>
      <inkml:brushProperty name="height" value="0.025" units="cm"/>
    </inkml:brush>
  </inkml:definitions>
  <inkml:trace contextRef="#ctx0" brushRef="#br0">55 0 15118,'0'0'2659,"-13"49"-865,2-22-97,-4 9-352,7 0-512,3 2-160,3-2-353,2-2-128,0 0-128,0-3 0,0 0 0,5-4-31,-1-3-322,2-3-896,-3-4-2370,-3-9-2659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0.986"/>
    </inkml:context>
    <inkml:brush xml:id="br0">
      <inkml:brushProperty name="width" value="0.025" units="cm"/>
      <inkml:brushProperty name="height" value="0.025" units="cm"/>
    </inkml:brush>
  </inkml:definitions>
  <inkml:trace contextRef="#ctx0" brushRef="#br0">173 154 9513,'6'-11'1463,"-2"2"-1087,3-3 650,0-1 0,-1-1 0,0 1 0,-2-1 0,1 1 0,-2-2 0,4-19 0,-7 33-1002,0 1 1,0 0-1,0 0 0,0 0 0,0-1 1,0 1-1,-1 0 0,1 0 1,0 0-1,0-1 0,0 1 1,0 0-1,0 0 0,0 0 1,0-1-1,0 1 0,0 0 1,-1 0-1,1 0 0,0 0 1,0-1-1,0 1 0,0 0 1,0 0-1,-1 0 0,1 0 1,0 0-1,0 0 0,0 0 1,-1 0-1,1-1 0,0 1 1,0 0-1,0 0 0,-1 0 1,1 0-1,0 0 0,0 0 1,0 0-1,-1 0 0,1 0 1,0 0-1,0 0 0,0 0 1,-1 0-1,1 1 0,0-1 1,0 0-1,0 0 0,0 0 1,-1 0-1,1 0 0,0 0 1,0 0-1,0 0 0,0 1 1,-1-1-1,1 0 0,0 0 1,0 0-1,0 0 0,0 1 1,0-1-1,-13 12-145,-4 15 267,2 1 0,0 0 0,2 1 1,1 0-1,-10 37 0,6-5 1065,-14 104 0,25-138-1100,2 1 1,1 0-1,1 0 0,1 0 1,2-1-1,8 51 0,-9-98-547,-7-23 296,-51-114-298,56 156 436,1 0 0,-1 0 1,1 0-1,-1 0 0,1 0 0,0 0 0,-1 0 0,1 0 0,0 0 1,0 0-1,0 0 0,0 0 0,0 0 0,0 0 0,0 0 1,0 0-1,0 0 0,0 0 0,0 0 0,1 0 0,-1 0 0,0 0 1,1 1-1,-1-1 0,1 0 0,-1 0 0,1 0 0,0 0 0,1-1 1,28-6-1093,-18 6 636,145-20-8692,-110 14 3342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240"/>
    </inkml:context>
    <inkml:brush xml:id="br0">
      <inkml:brushProperty name="width" value="0.025" units="cm"/>
      <inkml:brushProperty name="height" value="0.025" units="cm"/>
    </inkml:brush>
  </inkml:definitions>
  <inkml:trace contextRef="#ctx0" brushRef="#br0">54 438 12492,'0'0'1110,"-4"10"609,-7 14-831,-17 40 2400,26-58-3063,0-1-1,0 1 1,1-1 0,0 1-1,0 0 1,0 0-1,1-1 1,0 1 0,1 10-1,0-16-219,-1 1 0,1 0 0,0 0 0,0-1 0,-1 1 0,1 0 0,0-1 0,0 1 0,0-1 0,0 1 0,0-1 0,0 0 0,0 1 0,0-1 0,0 0 0,0 0 0,0 1 0,0-1 0,0 0 0,0 0 0,0 0 0,0 0-1,0 0 1,0-1 0,0 1 0,0 0 0,0 0 0,0-1 0,0 1 0,1-1 0,34-12 530,-17-1-476,-1 0 0,-1-2 1,0 0-1,-1 0 0,-1-2 0,-1 0 0,22-36 1,-13 16-68,-2-2 0,-2 0 1,15-47-1,-27 70 9,-2 0-1,1-1 1,-2 0-1,-1 0 1,0 0 0,-1 0-1,-1 0 1,-2-37-1,1 54 4,0 0 0,0-1 0,-1 1 0,1 0 0,0 0 0,-1-1 0,1 1 0,-1 0 0,1 0 0,-1 0 0,0 0 0,1-1 0,-1 1 0,0 0 0,0 0 0,0 1 0,0-1 0,0 0-1,0 0 1,0 0 0,0 1 0,0-1 0,0 0 0,0 1 0,-3-2 0,1 2-1,1 0 1,-1 0-1,0-1 0,1 2 1,-1-1-1,0 0 0,1 1 0,-1-1 1,0 1-1,1-1 0,-5 3 1,-4 2-6,1 0 0,0 1 0,1 0 1,-17 14-1,3 0 132,1 0 0,-30 39 1,47-53-118,1-1 1,0 1 0,0 0 0,0 1-1,0-1 1,1 1 0,0-1 0,1 1-1,-1 0 1,1 0 0,1 0 0,-1 0-1,1 1 1,1-1 0,-1 0 0,2 13-1,0-17-15,0 0-1,0-1 0,1 1 1,-1 0-1,1-1 0,0 1 0,0-1 1,-1 1-1,2-1 0,-1 0 1,0 0-1,0 0 0,1 0 0,4 3 1,48 26-166,-24-14 3,-21-11 238,0 1-1,0 0 1,-1 1 0,0 0 0,15 18 0,-3 13-1328,-19-33 96,0 0-1,-1 0 1,0 0 0,0 0 0,0 11 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1.334"/>
    </inkml:context>
    <inkml:brush xml:id="br0">
      <inkml:brushProperty name="width" value="0.025" units="cm"/>
      <inkml:brushProperty name="height" value="0.025" units="cm"/>
    </inkml:brush>
  </inkml:definitions>
  <inkml:trace contextRef="#ctx0" brushRef="#br0">152 1 9929,'0'0'2814,"-12"0"-759,2-1-1711,0 2 0,1-1 0,-1 1 1,0 0-1,-9 3 0,15-2-222,0-1 0,0 0 0,0 1 0,1 0 0,-1 0 0,1 0 0,-1 0 0,1 1 0,0-1 0,0 1 0,0 0 0,0 0 0,0 0 0,1 0 0,-1 1 0,1-1 0,0 1 0,-2 4 0,2-6-63,1 0 1,0 0-1,0 1 0,0-1 1,0 1-1,0-1 1,0 1-1,1-1 0,-1 1 1,1 0-1,0-1 1,0 1-1,0 0 0,0-1 1,0 1-1,1 0 1,-1-1-1,2 5 0,-1-5-5,1-1-1,-1 0 0,1 0 1,-1 1-1,1-1 0,-1 0 1,1 0-1,0-1 0,0 1 0,-1 0 1,1-1-1,0 1 0,0-1 1,0 1-1,0-1 0,0 0 1,0 0-1,0 0 0,-1 0 0,1 0 1,0 0-1,0 0 0,0-1 1,0 1-1,3-2 0,3-1-25,0 0-1,0-1 1,0 0-1,0 0 1,-1 0-1,0-1 1,0-1-1,0 1 1,-1-1 0,0 0-1,0 0 1,0-1-1,-1 0 1,0 0-1,0 0 1,-1 0-1,1-1 1,3-12-1,-15 46-1032,4-18 1044,0 0-1,1 0 1,1 0-1,-1 0 1,0 12-1,2-18-31,0 0-1,0 1 1,0-1 0,0 1-1,0-1 1,0 0-1,1 1 1,-1-1-1,1 0 1,0 0-1,0 1 1,0-1 0,0 0-1,0 0 1,0 0-1,0 0 1,1 0-1,-1 0 1,2 2 0,0-3-126,-1-1 0,0 1 0,0 0 0,0-1 1,0 1-1,1-1 0,-1 1 0,0-1 0,0 0 1,1 0-1,-1 0 0,0 0 0,1-1 0,-1 1 1,0-1-1,0 1 0,0-1 0,1 0 0,-1 1 1,0-1-1,2-2 0,25-14-3121,1-8-1175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1.853"/>
    </inkml:context>
    <inkml:brush xml:id="br0">
      <inkml:brushProperty name="width" value="0.025" units="cm"/>
      <inkml:brushProperty name="height" value="0.025" units="cm"/>
    </inkml:brush>
  </inkml:definitions>
  <inkml:trace contextRef="#ctx0" brushRef="#br0">129 0 12011,'0'0'1121,"-8"11"791,-4 7-842,0 1 1,1 0 0,1 1 0,-13 36 0,16-33-271,-29 116 1743,33-120-2460,0 1 1,1 0-1,1-1 1,0 1-1,4 22 1,-3-41-82,0 0 0,0 0 0,0 0 0,0 0 0,0 0 0,1 0 0,-1 0 1,0 0-1,1-1 0,-1 1 0,1 0 0,-1 0 0,1 0 0,-1-1 1,1 1-1,-1 0 0,1-1 0,0 1 0,-1 0 0,1-1 0,0 1 0,0-1 1,-1 1-1,1-1 0,0 1 0,0-1 0,1 1 0,1-1 11,-1 0-1,0 1 1,1-1-1,-1 0 1,0-1-1,1 1 1,-1 0-1,0-1 1,1 1-1,3-3 1,54-29 104,-55 29-154,13-8-118,48-27-689,-61 36 752,0 0 0,1 0 0,-1 0 0,1 1 0,-1 0 0,1 0 0,-1 0 0,1 0 0,0 1 0,-1 0 0,8 1 0,-12 0 70,0-1 1,0 1-1,0-1 1,0 1-1,0-1 1,0 1-1,0 0 1,-1-1-1,1 1 1,0 0-1,0 0 0,-1-1 1,1 1-1,0 0 1,-1 0-1,1 0 1,-1 0-1,1 0 1,-1 0-1,1 0 1,-1 0-1,0 0 1,0 0-1,1 0 0,-1 0 1,0 0-1,0 0 1,0 0-1,0 2 1,-3 41 587,1-26 26,2-17-383,5-17 981,15-49-1397,3-5-3921,-22 68 3771,34 29-348,-28-26 701,0 1 0,0-2 0,0 1 0,0-1 0,0 0 0,0 0 0,0-1 0,0 0-1,0 0 1,0-1 0,0 1 0,0-2 0,-1 1 0,1-1 0,-1 0 0,0 0 0,1-1 0,-2 1 0,7-6 0,0 0-808,-1 0 0,0-1 0,13-14 0,18-35-6717,-22 22 1059</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184"/>
    </inkml:context>
    <inkml:brush xml:id="br0">
      <inkml:brushProperty name="width" value="0.025" units="cm"/>
      <inkml:brushProperty name="height" value="0.025" units="cm"/>
    </inkml:brush>
  </inkml:definitions>
  <inkml:trace contextRef="#ctx0" brushRef="#br0">167 1 8872,'-4'8'1954,"-8"22"-1086,1-1-1,1 2 1,2 0-1,1 0 1,2 0-1,1 1 1,-1 50-1,11-7-2031,-8-75 1184,-1-1 0,1 0 0,0 0 0,0 0 0,0 0 0,0 0 0,0 0 0,0 0 0,0 0 0,0-1 0,0 1 0,0-1 0,1 0 0,-1 1 0,1-1 0,-1 0 0,-1-4 0,-25-39 483,23 35-453,-4-5 229,-13-25-310,16 16 4572,28 24-4360,48 2-1870,4 1-3466,-28-3 404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515"/>
    </inkml:context>
    <inkml:brush xml:id="br0">
      <inkml:brushProperty name="width" value="0.025" units="cm"/>
      <inkml:brushProperty name="height" value="0.025" units="cm"/>
    </inkml:brush>
  </inkml:definitions>
  <inkml:trace contextRef="#ctx0" brushRef="#br0">170 0 10314,'0'0'3961,"-9"3"-3235,1 0-549,0 0 0,0 0 0,1 0 0,-1 1 0,-9 7 0,15-10-157,0 0 0,0 0 1,1 0-1,-1 1 0,0-1 0,1 1 0,-1-1 0,1 1 0,0 0 0,-1-1 0,1 1 0,0 0 0,0 0 1,0 0-1,0 0 0,0 0 0,1 0 0,-1 0 0,1 0 0,-1 0 0,1 0 0,0 0 0,0 0 1,0 1-1,0-1 0,0 0 0,0 0 0,0 0 0,1 0 0,-1 0 0,1 0 0,0 0 0,0 3 1,3-1-54,0 0 0,0-1 0,1 1 1,-1-1-1,1 0 0,0 0 1,-1 0-1,1-1 0,10 4 1,5 4-74,-15-7 116,1 0-1,-1 1 0,-1 0 1,1-1-1,0 1 1,5 7-1,-10-10 43,1-1 0,-1 1-1,0-1 1,1 1 0,-1-1 0,0 1-1,1-1 1,-1 1 0,0-1-1,0 1 1,0 0 0,0-1 0,1 1-1,-1-1 1,0 1 0,0 0 0,0-1-1,0 1 1,0-1 0,-1 1 0,1 0-1,0-1 1,0 1 0,0-1-1,-1 2 1,0-1 139,0 0 0,0 0-1,0 0 1,-1 0 0,1 0 0,0-1-1,0 1 1,-1 0 0,1-1 0,-1 1-1,1-1 1,0 1 0,-1-1 0,1 0-1,-3 1 1,-19 2 1003,1 0 0,-31-1 0,46-2-1436,0-1-1,0 1 1,0-1-1,0 0 0,1-1 1,-13-4-1,7-4-3686,5-3-2247</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2.988"/>
    </inkml:context>
    <inkml:brush xml:id="br0">
      <inkml:brushProperty name="width" value="0.025" units="cm"/>
      <inkml:brushProperty name="height" value="0.025" units="cm"/>
    </inkml:brush>
  </inkml:definitions>
  <inkml:trace contextRef="#ctx0" brushRef="#br0">182 9 12908,'0'0'9551,"-12"-2"-9461,7 0-86,0 1 0,0 0 0,-1 0-1,1 0 1,0 0 0,-1 1 0,1 0-1,-1 1 1,1-1 0,0 1 0,-1 0-1,1 0 1,0 0 0,0 1 0,0 0-1,0 0 1,0 0 0,0 1 0,0 0-1,1-1 1,-1 2 0,1-1 0,0 0-1,0 1 1,0 0 0,-5 6 0,5-4 39,0 1 1,0 0-1,0-1 1,1 1-1,0 0 0,-3 11 1,5-17-37,1 0-1,-1 1 1,1-1 0,0 0-1,-1 1 1,1-1 0,0 0-1,0 1 1,0-1 0,-1 0-1,2 1 1,-1-1 0,0 0-1,0 1 1,0-1 0,1 0-1,-1 1 1,0-1 0,1 0-1,-1 0 1,1 1 0,0-1-1,-1 0 1,1 0 0,0 0-1,0 0 1,0 0 0,0 0 0,0 0-1,0 0 1,0 0 0,0 0-1,0 0 1,0-1 0,0 1-1,0-1 1,1 1 0,-1 0-1,0-1 1,1 0 0,-1 1-1,0-1 1,3 0 0,4 1 44,0-1 1,1 0-1,-1-1 0,1 1 1,-1-2-1,0 1 1,1-1-1,-1-1 0,0 1 1,0-1-1,0-1 1,11-6-1,-15 8-22,0-1 0,1 0 0,-1 0 0,0 0 0,0 0 0,-1-1 0,1 0 0,-1 0 0,0 1 0,0-2 0,0 1 0,0 0 0,-1-1 0,0 1 0,0-1 0,0 0-1,0 0 1,-1 1 0,0-1 0,0 0 0,0 0 0,0-6 0,-1 10-66,0 0-1,0 1 1,0-1-1,0 0 1,-1 0-1,1 0 1,0 0 0,0 0-1,-1 1 1,1-1-1,0 0 1,-1 0-1,1 0 1,-1 1-1,1-1 1,-1 0-1,1 1 1,-1-1-1,0 0 1,1 1 0,-1-1-1,0 1 1,1-1-1,-1 1 1,0-1-1,0 1 1,1 0-1,-1-1 1,-2 1-1,-24-3-6702,24 3 5454,-1 1-3145,3 7-902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3.460"/>
    </inkml:context>
    <inkml:brush xml:id="br0">
      <inkml:brushProperty name="width" value="0.025" units="cm"/>
      <inkml:brushProperty name="height" value="0.025" units="cm"/>
    </inkml:brush>
  </inkml:definitions>
  <inkml:trace contextRef="#ctx0" brushRef="#br0">98 0 11915,'0'0'6711,"-5"11"-6113,-15 52 919,2 2 1,-18 131 0,23-120-968,8-34-413,5-30 269,6-29 1005,4-17-818,11-40-1083,3 0 1,44-92-1,-66 162 357,1 0-1,0 1 0,0-1 0,0 0 0,0 1 0,0 0 0,1-1 1,-1 2-1,1-1 0,0 0 0,0 1 0,0-1 0,0 1 1,1 0-1,-1 1 0,0-1 0,1 1 0,0 0 0,-1 0 1,1 0-1,-1 0 0,1 1 0,0 0 0,-1 0 0,1 0 0,0 1 1,8 1-1,-12-2 137,0 1 0,0-1 1,0 0-1,0 0 0,-1 1 1,1-1-1,0 1 0,0-1 1,0 1-1,0-1 0,-1 1 1,1 0-1,0-1 0,0 1 0,-1 0 1,1 0-1,-1-1 0,1 1 1,-1 0-1,1 0 0,-1 0 1,1 0-1,-1 0 0,0 0 0,1 0 1,-1-1-1,0 1 0,0 0 1,0 0-1,0 0 0,0 0 1,0 0-1,0 0 0,0 0 1,0 0-1,0 0 0,0 0 0,-1 0 1,1 0-1,-1 1 0,0 2 105,0-1-1,0 0 1,-1 0 0,1 0-1,-1 0 1,0 0-1,1 0 1,-1 0-1,0-1 1,-5 5-1,-4 1 131,0 0 0,0-1 0,-1-1 0,-16 7 0,22-10-454,0-1 1,0 0-1,1 0 0,-1-1 1,0 0-1,0 0 0,0 0 1,-1-1-1,1 0 0,0 0 0,-11-2 1,15-1-3688,2-6-1921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4.661"/>
    </inkml:context>
    <inkml:brush xml:id="br0">
      <inkml:brushProperty name="width" value="0.025" units="cm"/>
      <inkml:brushProperty name="height" value="0.025" units="cm"/>
    </inkml:brush>
  </inkml:definitions>
  <inkml:trace contextRef="#ctx0" brushRef="#br0">98 67 2018,'0'0'4409,"0"-10"-720,0-31-432,-4 25 2682,-4 22-4134,-4 19-1558,-2 25 372,2 0 1,2 0-1,3 1 0,1 0 0,3 78 1,7-105-546,0-19-148,-3-17-263,-6-56-2160,5 63 2427,-1 0 1,0 0-1,0 0 1,-1 0-1,0 0 1,1 0 0,-2 1-1,1-1 1,0 1-1,-1 0 1,-5-7-1,9 13 448,0-1-343,-1 0-1,1 0 1,-1 0 0,1 0 0,0 0 0,-1 0 0,1-1 0,0 1 0,-1 0 0,1 0 0,0-1 0,0 1-1,0 0 1,0-1 0,0 1 0,0-1 0,-1 1 0,1-1 0,1 1 0,0-1 0,6 3 26,0-1 0,1 0 0,-1-1 0,1 0 0,-1 0 0,0-1 0,1 0-1,-1-1 1,1 1 0,-1-2 0,1 1 0,-1-1 0,0 0 0,0-1 0,0 0 0,0 0 0,-1-1 0,1 0 0,-1 0 0,0-1 0,0 0 0,0 0 0,-1 0 0,1-1 0,7-10 0,-13 15-61,-18 14-518,-9 31 858,25-42-293,-1 0 0,1 0-1,0 0 1,0 1 0,1-1 0,-1 0-1,0 1 1,1-1 0,-1 0 0,1 1-1,0-1 1,0 0 0,0 1-1,0-1 1,0 1 0,0-1 0,1 0-1,0 4 1,3-5-1,0 0 0,1 0 0,-1 0 0,0-1 0,0 0 0,1 0 0,-1 0 1,0 0-1,7-2 0,-10 2-32,5-2-61,1 0-1,-1 0 1,0 0-1,0-1 0,-1 0 1,1 0-1,0-1 1,-1 0-1,0 0 0,0 0 1,0 0-1,0-1 1,4-6-1,-5 7-38,-8 10 59,1 0 1,0 0 0,0 0-1,0 0 1,1 0 0,0 1 0,0-1-1,1 1 1,-1-1 0,1 1-1,1 0 1,0 6 0,0-12 37,0-1 0,0 1 0,0-1 0,0 1 0,0 0 0,0-1 0,1 1 0,-1-1 0,0 1 0,0-1 0,1 1 0,-1 0 0,0-1 0,1 0 0,-1 1 0,1-1 0,-1 1 0,1-1 0,-1 1 0,0-1 0,1 0 0,0 1 0,-1-1 0,1 0 0,-1 0 0,1 1 0,-1-1 0,1 0 0,-1 0 0,2 0 0,27 1 185,-21-2-159,0 0 0,0-1 0,0 0-1,-1-1 1,8-3 0,12-10-193,37-32 0,3-2-1000,-60 99 1268,-5-47-81,1-1 0,0 0 1,0 0-1,0 0 0,0-1 0,-1 1 0,1 0 1,0-1-1,0 0 0,0 0 0,0 0 0,0 0 0,0 0 1,4-2-1,47-8-517,-48 8 248,12-2-152,-11 1 216,1 1 0,-1 0 0,1 1 0,0 0 1,0 0-1,14 1 0,-15 6 338,-7-5-124,1 0 0,-1-1 0,0 1 0,1-1 0,-1 1 0,1 0 0,-1-1 0,1 1 0,-1-1 0,1 0 0,-1 1 0,1-1 0,0 1 0,-1-1 0,1 0 0,0 1 0,-1-1 0,1 0 0,0 0 0,-1 0 0,1 1 0,1-1 0,58-8-757,-11 1-4070,-48 7 4796,-1 1 1,1-1-1,-1 0 1,1 0-1,-1 1 1,1-1-1,-1 0 1,0 1-1,1-1 1,-1 1 0,1-1-1,-1 0 1,0 1-1,1-1 1,-1 1-1,0-1 1,0 1-1,1-1 1,-1 1-1,0-1 1,0 1-1,0-1 1,0 1-1,0 0 1,1-1-1,-1 1 1,0-1 0,0 1-1,0-1 1,0 1-1,-1 0 1,1-1-1,0 1 1,0-1-1,0 1 1,0-1-1,-1 1 1,1-1-1,0 1 1,-7 21 377,-6-6-464,6-11-2541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5.057"/>
    </inkml:context>
    <inkml:brush xml:id="br0">
      <inkml:brushProperty name="width" value="0.025" units="cm"/>
      <inkml:brushProperty name="height" value="0.025" units="cm"/>
    </inkml:brush>
  </inkml:definitions>
  <inkml:trace contextRef="#ctx0" brushRef="#br0">3 1 13389,'-2'0'32,"2"5"32,0-2-224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5.385"/>
    </inkml:context>
    <inkml:brush xml:id="br0">
      <inkml:brushProperty name="width" value="0.025" units="cm"/>
      <inkml:brushProperty name="height" value="0.025" units="cm"/>
    </inkml:brush>
  </inkml:definitions>
  <inkml:trace contextRef="#ctx0" brushRef="#br0">1 1 13741,'0'0'9033,"0"9"-8793,0 191 843,0-200-1080,0 1-1,0-1 0,1 0 0,-1 1 0,0-1 0,0 0 0,1 1 0,-1-1 0,0 0 1,1 0-1,-1 1 0,0-1 0,1 0 0,-1 0 0,0 0 0,1 1 0,-1-1 0,1 0 1,-1 0-1,0 0 0,1 0 0,-1 0 0,1 0 0,-1 0 0,0 0 0,1 0 0,-1 0 1,1 0-1,-1 0 0,0 0 0,1 0 0,-1 0 0,1 0 0,-1 0 0,0-1 0,1 1 1,-1 0-1,1 0 0,-1 0 0,0-1 0,1 1 0,-1 0 0,0-1 0,0 1 0,1 0 0,-1 0 1,0-1-1,19-11-974,-16 7-133,1 1 0,-1 0 0,-1-1 0,1 0 0,-1 1 0,1-1 0,1-6 0,2-17-8061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7:56.432"/>
    </inkml:context>
    <inkml:brush xml:id="br0">
      <inkml:brushProperty name="width" value="0.025" units="cm"/>
      <inkml:brushProperty name="height" value="0.025" units="cm"/>
    </inkml:brush>
  </inkml:definitions>
  <inkml:trace contextRef="#ctx0" brushRef="#br0">1 87 5990,'0'0'5744,"8"6"-4223,11 8-1156,-16-12 71,1 1 0,0-1 0,0 0 1,0 0-1,0-1 0,0 1 0,0-1 0,0 0 1,1 0-1,-1 0 0,1-1 0,-1 0 0,0 1 0,1-1 1,-1-1-1,0 1 0,1-1 0,-1 0 0,0 0 1,1 0-1,-1 0 0,0-1 0,0 1 0,5-4 1,43-35-300,-50 39-150,-1 0 1,1 0-1,-1-1 0,1 1 1,-1-1-1,0 1 1,1-1-1,-1 0 1,0 1-1,0-1 0,0 0 1,0 0-1,-1 0 1,1 0-1,0 1 0,-1-1 1,1 0-1,-1 0 1,0 0-1,0 0 1,0-1-1,0 1 0,0 0 1,0 0-1,0 0 1,0 0-1,-1 0 0,1 0 1,-2-2-1,1 3-9,0 0-1,-1-1 0,1 1 1,-1 0-1,1 0 0,-1 0 0,0 0 1,1 0-1,-1 0 0,0 0 1,1 0-1,-1 1 0,0-1 1,0 1-1,0 0 0,0-1 0,0 1 1,1 0-1,-1 0 0,0 0 1,0 0-1,0 0 0,0 1 1,0-1-1,-3 1 0,0 0-4,0 1 0,0-1 0,1 1 0,-1 0 0,0 0 0,1 0 0,-1 1 1,-6 4-1,6-3 28,1 1 0,-1 0 0,1 0 0,0 1 0,0-1 0,0 1 0,1 0 0,0 0 0,0 0 0,0 0 0,1 1 0,0-1 0,0 1 0,1-1 0,-2 13 0,3-18 4,0 1 1,1-1 0,-1 0-1,0 0 1,1 0 0,-1 0 0,1 0-1,-1 1 1,1-1 0,0 0 0,-1 0-1,1 0 1,0 0 0,0-1-1,0 1 1,-1 0 0,1 0 0,0 0-1,0-1 1,0 1 0,0 0 0,1-1-1,-1 1 1,0-1 0,0 1 0,0-1-1,0 0 1,0 0 0,1 1-1,-1-1 1,2 0 0,49 2 190,-40-2-159,25-3-140,0-1 0,-1-2 0,0-1 0,56-19 0,-37 10-97,-54 16 185,0-1 1,-1 1 0,1 0-1,0-1 1,0 1 0,-1 0 0,1 0-1,0 0 1,0 0 0,-1 0-1,1-1 1,0 1 0,0 1 0,0-1-1,-1 0 1,1 0 0,0 0 0,0 0-1,-1 0 1,1 1 0,0-1-1,-1 0 1,1 1 0,0-1 0,0 1-1,-1 14-37,0-14 81,0 0 0,-1-1 1,1 1-1,0-1 0,0 1 0,-1 0 0,1-1 0,0 1 0,0 0 0,0-1 1,0 1-1,0 0 0,0 0 0,0-1 0,0 1 0,0 0 0,0-1 0,0 1 1,0 0-1,1-1 0,-1 1 0,0 0 0,0-1 0,1 1 0,-1-1 0,0 1 1,1 0-1,-1-1 0,1 1 0,-1-1 0,1 1 0,-1-1 0,1 1 0,-1-1 0,1 0 1,-1 1-1,1-1 0,0 0 0,-1 1 0,1-1 0,0 0 0,-1 0 0,1 1 1,0-1-1,-1 0 0,1 0 0,0 0 0,0 0 0,25-1-135,0 0 0,0-2 0,48-12 0,-46 9-943,0 1 0,56-4 0,-44 8 1274,0-2 1,-1-1-1,57-15 1,-92 18-216,0 0-1,1 0 1,-1 1-1,1-1 1,-1 1 0,1 0-1,-1 0 1,1 1-1,-1-1 1,0 1 0,1 0-1,-1 0 1,1 1-1,-1-1 1,0 1 0,5 2-1,-3 1-27,0-1-1,0 1 0,-1 1 0,1-1 1,-1 1-1,-1 0 0,1 0 0,7 12 1,-4-5 69,0 0 1,-1 0 0,-1 1 0,0-1-1,0 1 1,-2 1 0,1-1-1,-2 1 1,0 0 0,-1-1 0,0 1-1,-1 0 1,-1 0 0,-1 0-1,-2 21 1,1-29-1,0 0-1,-1 0 1,1 0 0,-1-1-1,-1 1 1,1-1-1,-1 0 1,0 0 0,0 0-1,-8 7 1,9-10 50,0 0 0,0 0 0,0 0 0,0-1 0,-1 1 0,1-1 0,-1 0 0,0 0 1,1 0-1,-1 0 0,0 0 0,0-1 0,0 0 0,0 0 0,-1 0 0,1 0 0,0-1 0,-8 0 0,10 0-81,1-1 0,0 1-1,0-1 1,-1 1 0,1-1 0,0 0 0,0 1-1,0-1 1,0 0 0,0 0 0,0 0-1,0 0 1,0 0 0,0 0 0,0 0-1,1 0 1,-1-1 0,0 1 0,1 0 0,-1 0-1,1-1 1,-1 1 0,1 0 0,0 0-1,-1-1 1,1-1 0,-5-42 450,5 38-449,-1-10-296,1 0-1,0 0 0,2 1 1,0-1-1,0 0 1,2 1-1,6-21 0,-7 30 81,0-1-1,0 1 1,1 0 0,0 0-1,0 1 1,1-1-1,0 1 1,0 0-1,0 0 1,1 0-1,0 1 1,0 0 0,0 0-1,1 1 1,-1-1-1,1 1 1,12-5-1,-3 2-3242,-1-3-1377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600"/>
    </inkml:context>
    <inkml:brush xml:id="br0">
      <inkml:brushProperty name="width" value="0.025" units="cm"/>
      <inkml:brushProperty name="height" value="0.025" units="cm"/>
    </inkml:brush>
  </inkml:definitions>
  <inkml:trace contextRef="#ctx0" brushRef="#br0">39 1 7175,'0'0'14227,"1"12"-13016,-1 9-539,0 0 0,-2 0-1,0 0 1,-9 35-1,8-45-377,-2 4-24,0 0 0,1 0 0,1 1 0,-2 27 0,5-42-270,0-1-1,0 1 0,0 0 0,1-1 0,-1 1 0,0 0 0,0-1 0,1 1 0,-1 0 0,0-1 0,1 1 0,-1 0 1,1-1-1,-1 1 0,1-1 0,-1 1 0,1-1 0,-1 1 0,1-1 0,-1 1 0,1-1 0,0 0 0,-1 1 0,1-1 1,0 0-1,-1 0 0,2 1 0,29 3-203,30-11-842,-40 1 359,-10 2 225,1 1 1,-1 1-1,1 0 0,13-1 1,-25 4 441,1-1 0,-1 0 0,1 1 0,-1-1 0,1 0 0,-1 1 0,0-1 1,1 1-1,-1-1 0,0 1 0,1-1 0,-1 1 0,0-1 0,1 1 0,-1-1 0,0 1 0,0-1 1,0 1-1,0-1 0,1 1 0,-1 0 0,0-1 0,0 1 0,0-1 0,0 1 0,0-1 0,0 1 1,0 0-1,-1-1 0,1 1 0,0-1 0,0 1 0,0-1 0,-1 1 0,1-1 0,0 1 0,-1 0 1,-9 24 780,4-16-498,-1-1-1,0 0 1,0-1-1,-1 0 1,0 0-1,0 0 1,-11 5 0,15-9-343,0 0 1,0-1 0,0 0 0,0 0 0,0 0 0,-1 0 0,1-1 0,-1 0 0,0 1 0,1-2 0,-1 1 0,0-1-1,0 1 1,1-1 0,-1 0 0,0-1 0,0 1 0,-5-2 0,-2-9-4331,3-6-3309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39.700"/>
    </inkml:context>
    <inkml:brush xml:id="br0">
      <inkml:brushProperty name="width" value="0.025" units="cm"/>
      <inkml:brushProperty name="height" value="0.025" units="cm"/>
    </inkml:brush>
  </inkml:definitions>
  <inkml:trace contextRef="#ctx0" brushRef="#br0">1 10 9865,'0'-9'11003,"1"28"-6942,2 60-5671,-1-32 2469,0 143-408,-3-147-3874,1 1-4010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063"/>
    </inkml:context>
    <inkml:brush xml:id="br0">
      <inkml:brushProperty name="width" value="0.025" units="cm"/>
      <inkml:brushProperty name="height" value="0.025" units="cm"/>
    </inkml:brush>
  </inkml:definitions>
  <inkml:trace contextRef="#ctx0" brushRef="#br0">1 21 10570,'0'0'7960,"-1"10"-7704,2 8-169,1 0 0,0 0 0,1 0 1,1 0-1,0 0 0,2-1 0,0 0 0,1 0 1,0 0-1,2-1 0,0 0 0,1-1 0,0 0 0,19 21 1,-28-35 26,1 1 1,-1-1 0,0 0 0,1 0-1,-1 1 1,1-1 0,-1 0-1,1-1 1,0 1 0,-1 0 0,1 0-1,0-1 1,0 1 0,0-1-1,-1 1 1,1-1 0,0 0 0,0 0-1,0 0 1,0 0 0,-1 0-1,1 0 1,2-1 0,-2 0 63,1 0 0,-1 0 1,0-1-1,0 1 0,0-1 0,0 1 1,0-1-1,0 0 0,0 0 1,-1 0-1,1 0 0,-1 0 0,1 0 1,1-4-1,2-5 181,0-1 0,0 0 0,-1 0-1,-1-1 1,3-19 0,-1-3 55,-1 0 0,-2 0-1,-3-39 1,-5 56-335,-3 23-898,7-2 506,0 0 0,1 0 0,-1 1 1,1-1-1,0 0 0,0 1 0,0-1 0,-1 5 1,0 79-10696,2-62 5307</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441"/>
    </inkml:context>
    <inkml:brush xml:id="br0">
      <inkml:brushProperty name="width" value="0.025" units="cm"/>
      <inkml:brushProperty name="height" value="0.025" units="cm"/>
    </inkml:brush>
  </inkml:definitions>
  <inkml:trace contextRef="#ctx0" brushRef="#br0">19 1 11627,'0'0'12081,"-3"9"-12140,-1 2 75,1 0 0,0 1 0,1 0 0,1-1 0,-1 1 0,2 0 0,0 0 0,0-1 0,1 1 0,3 17 0,-3-28 14,-1 0-1,0-1 0,1 1 0,-1 0 1,1 0-1,-1 0 0,1 0 1,-1 0-1,1-1 0,0 1 0,0 0 1,-1 0-1,1-1 0,0 1 1,0 0-1,0-1 0,-1 1 1,1-1-1,0 0 0,0 1 0,0-1 1,0 1-1,0-1 0,0 0 1,0 0-1,0 0 0,0 0 1,0 0-1,0 0 0,0 0 0,0 0 1,0 0-1,0 0 0,0 0 1,0 0-1,0-1 0,0 1 1,0-1-1,0 1 0,0 0 0,0-1 1,0 1-1,0-1 0,-1 0 1,1 1-1,0-1 0,0 0 1,-1 0-1,1 1 0,1-2 0,3-4 382,1 1-1,-1-1 0,0 0 0,0 0 1,4-7-1,-1 0-86,-3 6-234,0-1 0,0 0 1,-1 0-1,0 0 0,-1-1 1,1 1-1,3-18 0,-8 41-453,1 0 0,0 0 0,2 0 0,-1 0 0,2 0 0,0 0 0,1-1 0,6 16 0,-9-28 187,0-1-1,0 1 1,0 0 0,1-1-1,-1 1 1,1-1-1,-1 1 1,1-1-1,0 0 1,0 0 0,-1 0-1,1 1 1,0-2-1,0 1 1,0 0 0,0 0-1,0-1 1,0 1-1,0-1 1,0 1-1,0-1 1,1 0 0,-1 0-1,3 0 1,-2-1-388,1 1 0,-1-1 1,0 0-1,1 0 0,-1 0 1,0 0-1,0-1 0,0 1 1,0-1-1,0 1 0,0-1 1,-1 0-1,1 0 0,2-3 1,16-19-8929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0.901"/>
    </inkml:context>
    <inkml:brush xml:id="br0">
      <inkml:brushProperty name="width" value="0.025" units="cm"/>
      <inkml:brushProperty name="height" value="0.025" units="cm"/>
    </inkml:brush>
  </inkml:definitions>
  <inkml:trace contextRef="#ctx0" brushRef="#br0">0 0 5862,'0'0'16009,"4"12"-15304,6 28-338,-2 0 0,-2 0 0,2 50 0,0 169 1656,-8-259-2035,-1 1-1,1 0 0,0-1 1,0 1-1,0 0 0,0-1 1,1 1-1,-1-1 1,0 1-1,0 0 0,0-1 1,0 1-1,1-1 0,-1 1 1,0-1-1,0 1 0,1-1 1,-1 1-1,1-1 0,-1 1 1,0-1-1,1 1 1,-1-1-1,1 1 0,-1-1 1,1 0-1,-1 1 0,1-1 1,-1 0-1,1 1 0,-1-1 1,1 0-1,0 0 0,-1 0 1,1 0-1,-1 1 1,1-1-1,0 0 0,-1 0 1,1 0-1,1 0 0,-2-1-101,1 1-1,-1 0 0,1-1 0,-1 1 0,1-1 1,-1 1-1,1-1 0,-1 1 0,1-1 1,-1 1-1,0-1 0,1 1 0,-1-1 0,0 0 1,1 1-1,-1-1 0,0 1 0,0-1 1,0 0-1,1 1 0,-1-1 0,0 0 0,0 1 1,0-1-1,0 0 0,0 0 0,0-7-2298,0-1-1,-1 1 0,0-1 0,0 1 1,0 0-1,-4-11 0,-3 3-981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1.276"/>
    </inkml:context>
    <inkml:brush xml:id="br0">
      <inkml:brushProperty name="width" value="0.025" units="cm"/>
      <inkml:brushProperty name="height" value="0.025" units="cm"/>
    </inkml:brush>
  </inkml:definitions>
  <inkml:trace contextRef="#ctx0" brushRef="#br0">1 96 1698,'0'0'6267,"10"-9"-3625,6-4-1077,0 1 0,1 1-1,25-13 1,-35 20-1195,1 0-1,0 0 1,0 1 0,1 0 0,-1 1 0,1 0 0,-1 0 0,1 1-1,0 0 1,0 1 0,-1 0 0,14 1 0,-21-1-351,1 1 1,0 0 0,-1 0-1,1-1 1,-1 1-1,1 0 1,-1 0 0,1 0-1,-1 1 1,0-1-1,0 0 1,1 0 0,-1 1-1,0-1 1,0 1-1,0-1 1,-1 1 0,1-1-1,0 1 1,0 0-1,-1-1 1,1 1 0,-1 0-1,0-1 1,1 1-1,-1 0 1,0 0 0,0-1-1,0 1 1,0 0-1,0 0 1,-1 2 0,0 3 111,1-1 0,-1 1 1,-1-1-1,1 1 0,-1 0 1,0-1-1,-4 8 0,-31 43 234,-7 13-57,43-70-305,1 1-1,0-1 1,-1 1 0,1-1-1,0 1 1,-1 0 0,1-1 0,0 1-1,0-1 1,0 1 0,0-1-1,-1 1 1,1 0 0,0-1-1,0 1 1,0-1 0,0 1-1,0 0 1,1-1 0,-1 1-1,0-1 1,0 1 0,0 0-1,0-1 1,1 1 0,-1-1-1,0 1 1,0-1 0,1 1-1,-1-1 1,1 1 0,0 0-1,20 1 201,27-16 168,-40 10-404,78-38 113,-77 37-666,-1 0-1,0 0 1,0-1-1,-1 0 1,1-1 0,-1 1-1,9-12 1,-9 2-3391,-5 2-2403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1.639"/>
    </inkml:context>
    <inkml:brush xml:id="br0">
      <inkml:brushProperty name="width" value="0.025" units="cm"/>
      <inkml:brushProperty name="height" value="0.025" units="cm"/>
    </inkml:brush>
  </inkml:definitions>
  <inkml:trace contextRef="#ctx0" brushRef="#br0">1 28 10090,'0'0'10249,"52"-27"-10249,-26 31-32,2 6-993,2 0-2402,5-3-3043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2.035"/>
    </inkml:context>
    <inkml:brush xml:id="br0">
      <inkml:brushProperty name="width" value="0.025" units="cm"/>
      <inkml:brushProperty name="height" value="0.025" units="cm"/>
    </inkml:brush>
  </inkml:definitions>
  <inkml:trace contextRef="#ctx0" brushRef="#br0">52 59 13741,'0'0'10287,"4"-1"-10223,-2 1 41,0-1 0,-1 1 0,1 0 0,0-1 0,-1 0 0,1 1 0,-1-1 0,1 0 0,-1 1 0,1-1 0,-1 0 0,1 0 0,-1 0 0,0-1 0,0 1 0,1 0 0,-1 0 0,0-1 0,0 1 0,0 0 0,0-1 0,-1 1 0,1-1 0,0 0 0,-1 1 0,1-1 0,-1 1 0,1-1 0,-1 0 0,0 1 0,0-1 0,1 0 0,-1 1 0,-1-1 0,1-3 0,0 4-94,-1 1-1,1-1 1,0 0 0,-1 1 0,1-1 0,0 0 0,-1 1 0,1-1-1,-1 1 1,1-1 0,-1 1 0,0-1 0,1 1 0,-1-1 0,1 1-1,-1-1 1,0 1 0,1 0 0,-1-1 0,0 1 0,1 0-1,-1 0 1,0 0 0,0-1 0,1 1 0,-1 0 0,0 0 0,0 0-1,1 0 1,-1 0 0,0 0 0,0 0 0,1 1 0,-1-1 0,-1 1-1,-1-1-108,1 0 0,-1 0 0,1 1 0,-1-1 0,1 1 0,0 0 0,-1 0-1,1 0 1,0 0 0,-5 3 0,3 2 11,0 0-1,0 0 1,0 0 0,1 1 0,0 0-1,0 0 1,0-1 0,1 2-1,0-1 1,1 0 0,-1 0-1,2 0 1,-1 1 0,1-1 0,0 1-1,1 11 1,0-18 89,-1-1 0,1 1 1,0 0-1,-1-1 0,1 1 0,0-1 1,-1 1-1,1-1 0,0 1 0,0-1 1,-1 1-1,1-1 0,0 0 0,0 0 1,0 1-1,-1-1 0,1 0 0,0 0 1,0 0-1,0 0 0,0 0 0,0 0 1,0 0-1,0 0 0,-1 0 0,3-1 1,24-5 214,5-17 4,7-7-169,-38 29-99,1 0-1,0 0 1,0 0-1,-1 0 0,1 0 1,0 1-1,0-1 1,0 1-1,0-1 1,0 1-1,0 0 1,0-1-1,0 1 0,0 0 1,0 0-1,0 1 1,0-1-1,2 1 1,-1 1-6,-1 0 1,0 1 0,0-1 0,0 1 0,-1-1-1,1 1 1,0 0 0,-1 0 0,0-1-1,0 1 1,0 0 0,0 0 0,0 0 0,0 6-1,9 19 63,-9-26 9,-1-1 0,1 0 0,0 0 0,0 0 1,-1 0-1,1 0 0,0 0 0,0 0 1,0 0-1,0 0 0,1 0 0,-1 0 1,0-1-1,0 1 0,0 0 0,1-1 0,-1 1 1,0-1-1,1 1 0,-1-1 0,0 0 1,1 0-1,-1 0 0,0 1 0,1-1 1,-1 0-1,1-1 0,-1 1 0,0 0 0,1 0 1,-1-1-1,0 1 0,3-1 0,3-3 214,1 0-1,-1 0 0,0-1 1,13-10-1,-17 11-275,1 1 0,-1 0 1,1 0-1,0 0 0,0 0 0,1 1 1,-1 0-1,0 0 0,1 0 1,-1 0-1,1 0 0,5 0 0,-9 3 28,0-1-1,0 1 0,0 0 1,0 0-1,0 0 0,0 0 0,-1 0 1,1 0-1,0 0 0,-1 0 1,1 0-1,0 0 0,-1 0 0,0 0 1,1 0-1,-1 0 0,0 1 1,1-1-1,-1 0 0,0 0 0,0 1 1,0-1-1,0 0 0,0 0 0,0 0 1,0 1-1,-1-1 0,0 2 1,3 18-1478,5-10-5874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2.696"/>
    </inkml:context>
    <inkml:brush xml:id="br0">
      <inkml:brushProperty name="width" value="0.025" units="cm"/>
      <inkml:brushProperty name="height" value="0.025" units="cm"/>
    </inkml:brush>
  </inkml:definitions>
  <inkml:trace contextRef="#ctx0" brushRef="#br0">0 1 9769,'0'0'15855,"1"10"-15673,0 1-135,-1 0 11,0 0 0,1 0 0,1-1 0,0 1 0,6 19 0,-8-30 3,0 1 1,1-1-1,-1 0 1,0 1-1,1-1 0,-1 1 1,1-1-1,-1 0 1,1 0-1,-1 1 1,0-1-1,1 0 0,-1 0 1,1 1-1,-1-1 1,1 0-1,-1 0 1,1 0-1,-1 0 0,1 0 1,0 0-1,-1 0 1,1 0-1,-1 0 1,1 0-1,-1 0 0,1 0 1,-1 0-1,1 0 1,-1 0-1,1-1 1,-1 1-1,1 0 1,-1 0-1,1-1 0,-1 1 1,0 0-1,1-1 1,-1 1-1,1 0 1,-1-1-1,0 1 0,1-1 1,-1 1-1,0 0 1,1-1-1,21-24 826,-18 20-807,-3 3-97,1 0-1,0 1 1,-1-1 0,1 0-1,0 0 1,0 1 0,0-1-1,0 1 1,0 0 0,0-1 0,0 1-1,0 0 1,0 0 0,1 1-1,-1-1 1,0 0 0,1 1-1,-1-1 1,1 1 0,-1 0-1,1 0 1,-1 0 0,0 0-1,1 0 1,-1 0 0,1 1-1,2 0 1,-1 1-115,0 1 0,0-1 0,0 1 1,0 0-1,0 0 0,-1 1 0,0-1 0,1 1 0,-1-1 0,0 1 0,-1 0 1,4 7-1,-5-10 134,-1-1 0,0 1 0,1-1 0,-1 1 0,1-1 0,-1 1 1,0-1-1,1 1 0,-1-1 0,1 0 0,-1 1 0,1-1 0,-1 0 0,1 1 0,-1-1 1,1 0-1,0 0 0,-1 0 0,1 1 0,-1-1 0,1 0 0,0 0 0,-1 0 0,1 0 1,-1 0-1,1 0 0,0 0 0,-1 0 0,1 0 0,-1-1 0,1 1 0,0 0 1,-1 0-1,1 0 0,-1-1 0,1 1 0,-1 0 0,2-1 0,24-20-1185,-3 2-8927,-13 15 2690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3.038"/>
    </inkml:context>
    <inkml:brush xml:id="br0">
      <inkml:brushProperty name="width" value="0.025" units="cm"/>
      <inkml:brushProperty name="height" value="0.025" units="cm"/>
    </inkml:brush>
  </inkml:definitions>
  <inkml:trace contextRef="#ctx0" brushRef="#br0">78 0 15951,'0'0'7362,"-9"3"-7362,5-2-2,0 0 0,0 1 0,0 0 0,1 0 0,-1 0 0,1 0 0,-1 1 0,1-1 0,0 1 0,0 0 0,0 0 0,0 0 0,0 0 0,1 0 0,-1 1 0,1-1 0,0 1 0,0 0 1,0 0-1,1-1 0,-1 1 0,1 0 0,0 0 0,0 1 0,1-1 0,-1 0 0,1 0 0,0 0 0,0 9 0,0-12 12,0 0-1,0 0 1,0 0-1,0 0 1,0 0-1,0 0 1,0 0 0,0 0-1,1 0 1,-1 1-1,0-1 1,1 0-1,-1 0 1,1 0 0,-1-1-1,1 1 1,-1 0-1,1 0 1,0 0 0,0 0-1,-1 0 1,1-1-1,0 1 1,0 0-1,0-1 1,0 1 0,0 0-1,-1-1 1,1 0-1,0 1 1,0-1-1,1 1 1,-1-1 0,0 0-1,0 0 1,0 1-1,0-1 1,0 0-1,0 0 1,0 0 0,0 0-1,0-1 1,0 1-1,0 0 1,0 0-1,0-1 1,1 1 0,-1 0-1,0-1 1,-1 1-1,1-1 1,0 1 0,0-1-1,0 0 1,0 1-1,0-1 1,0 0-1,-1 0 1,1 1 0,0-1-1,-1 0 1,2-1-1,1-2-10,0 0-1,-1-1 1,1 1 0,-1 0-1,1-1 1,-1 0-1,-1 0 1,1 1-1,-1-1 1,1 0 0,-2 0-1,1 0 1,0 0-1,-1-6 1,0 10-33,0 1-1,0 0 1,0 0 0,0 0 0,0 0-1,-1 0 1,1-1 0,0 1 0,0 0-1,0 0 1,0 0 0,0 0-1,0 0 1,0 0 0,-1 0 0,1-1-1,0 1 1,0 0 0,0 0 0,0 0-1,0 0 1,-1 0 0,1 0 0,0 0-1,0 0 1,0 0 0,0 0 0,-1 0-1,1 0 1,0 0 0,0 0-1,0 0 1,0 0 0,0 0 0,-1 0-1,1 0 1,0 0 0,0 0 0,0 0-1,0 0 1,-1 0 0,1 1 0,0-1-1,0 0 1,0 0 0,0 0 0,0 0-1,0 0 1,0 0 0,-1 0-1,1 1 1,0-1 0,0 0 0,0 0-1,0 0 1,0 0 0,0 0 0,0 1-1,0-1 1,0 0 0,0 0 0,0 0-1,0 0 1,0 1 0,0-1 0,0 0-1,-9 12-2041,8-9 1566,-3 23-2279,4-26 2620,0 1 0,0 0-1,0-1 1,0 1 0,0 0 0,0 0-1,0-1 1,0 1 0,0-1-1,1 1 1,-1 0 0,0-1 0,1 1-1,-1 0 1,0-1 0,1 1 0,-1-1-1,0 1 1,1-1 0,-1 1-1,1-1 1,-1 1 0,1-1 0,-1 1-1,1-1 1,0 0 0,-1 1 0,1-1-1,-1 0 1,1 0 0,0 1-1,-1-1 1,2 0 0,15 1-5372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3.670"/>
    </inkml:context>
    <inkml:brush xml:id="br0">
      <inkml:brushProperty name="width" value="0.025" units="cm"/>
      <inkml:brushProperty name="height" value="0.025" units="cm"/>
    </inkml:brush>
  </inkml:definitions>
  <inkml:trace contextRef="#ctx0" brushRef="#br0">69 128 7591,'0'0'3908,"-7"11"-2317,1 0-1200,0 0 1,0 0 0,1 1-1,1 0 1,0 0 0,0 0-1,1 0 1,1 0 0,0 1-1,0 14 1,3-6-113,2 1 0,0 0 1,11 38-1,-7-34-117,6 50 0,-11-59-130,2 53 434,-4-66-337,0 0-1,-1-1 1,1 1 0,0-1 0,-1 1-1,0-1 1,0 1 0,0-1-1,-1 0 1,1 1 0,-1-1-1,1 0 1,-1 0 0,0 0 0,-4 4-1,5-6-70,1-1 0,-1 1 0,1-1 0,-1 0 0,1 1 0,-1-1 0,0 1 0,1-1 0,-1 0 0,0 0 0,1 1 0,-1-1 0,0 0 0,1 0 0,-1 0 0,0 0-1,0 0 1,1 0 0,-1 0 0,0 0 0,0 0 0,1 0 0,-1 0 0,0 0 0,1-1 0,-1 1 0,0 0 0,1-1 0,-1 1 0,0 0 0,1-1 0,-1 1 0,1 0 0,-1-1 0,1 1 0,-1-1 0,1 1-1,-1-1 1,1 0 0,-1 1 0,1-1 0,0 1 0,-1-1 0,1 0 0,0 1 0,-1-1 0,1 0 0,0 1 0,0-1 0,0 0 0,0 0 0,0 0 0,-10-43 397,9 40-421,-2-16-116,2 0-1,0 0 1,1 0 0,1 0 0,1 0-1,1 0 1,0 0 0,2 1 0,10-32-1,8-3-401,58-101-1,-72 139 478,8-14 34,-3 7 88,-1-1 1,16-41 0,-73 134-111,38-55-5,1 0 1,0 0-1,1 1 1,0-1-1,1 1 1,1 0-1,0 0 1,1 0-1,1 0 1,1 17-1,-1-30-2,1 0-1,-1-1 0,0 1 1,1 0-1,-1-1 0,0 1 0,1 0 1,0-1-1,-1 1 0,1-1 1,0 1-1,0-1 0,0 1 1,0-1-1,0 1 0,0-1 1,1 0-1,-1 0 0,0 0 1,1 1-1,-1-1 0,1-1 1,2 3-1,-1-2 10,1 0 1,-1 0-1,1-1 0,-1 1 0,1-1 1,-1 0-1,1 0 0,-1 0 1,1 0-1,-1-1 0,5 0 1,2-2 18,0 0 1,0 0-1,0-1 0,-1 0 1,0 0-1,0-1 1,11-8-1,-5 0 56,-1 0 1,0-1-1,-1-1 0,20-29 0,-39 63-122,1 0-1,1 0 1,1 1-1,-1 22 0,4-40 48,-1 0-1,1 0 1,0 0 0,1 0-1,-1-1 1,0 1-1,0 0 1,1 0-1,-1 0 1,1-1-1,0 1 1,-1 0-1,1 0 1,0-1 0,0 1-1,0-1 1,1 2-1,-1-2 2,0 0 1,1 0-1,-1-1 0,0 1 0,0-1 0,1 1 1,-1-1-1,0 0 0,1 1 0,-1-1 0,0 0 1,1 0-1,-1 0 0,0 0 0,1 0 0,-1 0 1,0 0-1,1 0 0,-1-1 0,0 1 0,1 0 1,-1-1-1,0 1 0,0-1 0,3-1 0,-2 1-87,1-1 0,-1 0 0,1 1 0,-1-1 0,0 0 0,0 0-1,0-1 1,0 1 0,0 0 0,3-5 0,13-29-4410,-6 3-2008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1.998"/>
    </inkml:context>
    <inkml:brush xml:id="br0">
      <inkml:brushProperty name="width" value="0.025" units="cm"/>
      <inkml:brushProperty name="height" value="0.025" units="cm"/>
    </inkml:brush>
  </inkml:definitions>
  <inkml:trace contextRef="#ctx0" brushRef="#br0">1 157 13773,'0'0'3870,"10"0"-31,-5 0-3590,0 1 1,0-1 0,0 0 0,0 0 0,0-1-1,0 0 1,0 0 0,0 0 0,0 0 0,0-1-1,0 0 1,-1 0 0,1 0 0,-1 0 0,1-1-1,-1 0 1,0 0 0,0 0 0,0 0-1,0-1 1,-1 1 0,0-1 0,5-6 0,-5 6-235,-1-1-1,0 1 1,0-1 0,0 0 0,0 0 0,-1 0 0,0 0 0,0 0-1,0 0 1,-1-1 0,1 1 0,-1 0 0,-1-7 0,1 10-41,0 1 0,-1-1 0,1 1 0,-1-1 1,1 1-1,-1-1 0,1 1 0,-1-1 0,0 1 0,0 0 0,1-1 1,-1 1-1,0 0 0,0 0 0,-1 0 0,1 0 0,0-1 0,0 2 1,-2-2-1,1 1-41,0 0 0,0 1 0,0-1 0,0 1 0,0 0 0,0-1 0,0 1 1,-1 0-1,1 0 0,0 0 0,0 1 0,0-1 0,0 0 0,0 1 0,0 0 0,0-1 0,0 1 0,-2 1 1,0 0 33,-1 1 0,1 0 0,0 0 1,1 0-1,-1 1 0,1-1 1,-1 1-1,1 0 0,0 0 0,0 0 1,1 0-1,-1 0 0,1 1 1,0-1-1,0 1 0,-2 6 1,1-2 21,1 0 0,-1-1 1,1 1-1,1 0 1,0 1-1,0-1 0,1 0 1,1 12-1,-1-18 10,1-1-1,-1 0 0,1-1 1,0 1-1,-1 0 0,1 0 1,0 0-1,0 0 1,0 0-1,0-1 0,1 1 1,-1-1-1,0 1 0,1-1 1,-1 1-1,1-1 0,0 0 1,-1 1-1,1-1 1,2 1-1,1 0 17,0 0 0,0 0 0,0 0 0,1-1 1,-1 0-1,0 0 0,10 0 0,-2 0 83,0-2-1,0 0 1,0 0 0,0-1-1,25-7 1,-23 3-52,0-1 0,0 0 0,-1-1 0,0-1 0,0 0 0,-1-1 0,-1 0 0,1-1 0,-1 0 0,-1-1 0,0-1 0,14-21 0,-18 20-22,-10 16-192,-13 23-83,13-19 229,0 1-1,0-1 1,1 1 0,0 0 0,0 0 0,1 0-1,0 0 1,0 0 0,1 0 0,0 1 0,0-1 0,2 12-1,-2-18-103,1 0 0,-1 0-1,1 0 1,-1-1 0,1 1-1,-1 0 1,1 0-1,0-1 1,-1 1 0,1-1-1,0 1 1,-1 0 0,1-1-1,0 1 1,0-1 0,0 0-1,-1 1 1,1-1-1,0 0 1,0 1 0,0-1-1,0 0 1,0 0 0,0 0-1,0 0 1,0 1-1,-1-2 1,1 1 0,2 0-1,16-8-7564,-5-8-1534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028"/>
    </inkml:context>
    <inkml:brush xml:id="br0">
      <inkml:brushProperty name="width" value="0.025" units="cm"/>
      <inkml:brushProperty name="height" value="0.025" units="cm"/>
    </inkml:brush>
  </inkml:definitions>
  <inkml:trace contextRef="#ctx0" brushRef="#br0">12 0 14734,'0'0'3972,"-11"49"-3620,11-30-256,9 1-1281,10-6-2723,-3 0-4932</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390"/>
    </inkml:context>
    <inkml:brush xml:id="br0">
      <inkml:brushProperty name="width" value="0.025" units="cm"/>
      <inkml:brushProperty name="height" value="0.025" units="cm"/>
    </inkml:brush>
  </inkml:definitions>
  <inkml:trace contextRef="#ctx0" brushRef="#br0">43 273 8616,'-2'9'2984,"1"-6"-2816,-2 6 637,1 0 0,0 0-1,1 0 1,0 0 0,1 1 0,0 10 0,0-18-673,0-1 1,0 0 0,1 1 0,-1-1 0,0 1 0,1-1-1,-1 0 1,1 1 0,0-1 0,-1 0 0,1 0 0,0 0-1,0 1 1,0-1 0,0 0 0,0 0 0,0 0 0,0 0-1,0-1 1,0 1 0,2 1 0,0-1-49,-1-1-1,1 1 1,0-1 0,-1 0 0,1 1 0,0-1 0,-1-1-1,1 1 1,0 0 0,0-1 0,-1 1 0,1-1-1,-1 0 1,1 0 0,0 0 0,2-1 0,8-5 236,0 0 1,-1-1-1,0 0 1,0-1 0,-1 0-1,0-1 1,-1 0-1,0-1 1,16-21 0,-16 18-188,0 0 0,-1-1 0,-1 0 0,0 0 0,-2-1 0,1 0 1,-2 0-1,5-19 0,-9 30-229,0 1 1,0 0-1,-1-1 0,1 0 1,-1 1-1,0-1 1,0 1-1,-1-1 1,1 1-1,-1-1 0,0 1 1,0-1-1,0 1 1,-1 0-1,0 0 1,0 0-1,0 0 0,-3-6 1,1 7-101,1 1 1,0-1-1,-1 1 0,1 0 1,-1 0-1,0 0 1,0 0-1,1 1 0,-1-1 1,0 1-1,0 0 1,-1 0-1,1 1 0,0-1 1,0 1-1,0 0 1,0 0-1,-1 0 0,-7 2 1,1 0 20,0 0 1,0 1-1,0 1 1,1 0 0,-1 0-1,1 1 1,0 0-1,0 1 1,1 0-1,-14 11 1,17-12 294,0 0-1,0 0 1,1 0 0,0 0 0,0 1 0,0 0-1,0 0 1,1 0 0,0 1 0,1-1-1,-1 1 1,1 0 0,1 0 0,-1 0 0,1 0-1,-2 13 1,4-18-104,1 0 0,-1 0-1,0 0 1,1 0 0,-1 0 0,1 0-1,0 0 1,0 0 0,0 0 0,0 0-1,0 0 1,0-1 0,0 1-1,1 0 1,-1-1 0,0 1 0,1-1-1,0 1 1,-1-1 0,1 0 0,0 0-1,-1 0 1,1 0 0,0 0 0,0 0-1,0 0 1,0 0 0,0-1 0,4 1-1,10 3 5,0-1-1,0 0 1,17 0-1,-3 0-35,-16-1-5,0 1 0,0 0-1,0 1 1,0 0 0,17 9 0,-24-9 3,1 1 1,-1-1-1,0 1 1,-1 1-1,1-1 0,-1 1 1,0 0-1,-1 1 1,0-1-1,7 11 1,-11-16-103,-1 1 1,1-1 0,0 0-1,0 1 1,0-1 0,1 0-1,-1 0 1,0 0 0,0 0 0,1 0-1,-1 0 1,1 0 0,-1 0-1,0 0 1,1-1 0,0 1-1,-1-1 1,4 1 0,-4-1-118,0 0-1,0 0 1,-1 0 0,1 0 0,0-1 0,0 1 0,0 0 0,0-1-1,0 1 1,-1-1 0,1 1 0,0-1 0,0 1 0,-1-1 0,1 1-1,0-1 1,-1 0 0,1 1 0,-1-1 0,1 0 0,-1 0 0,1 1-1,-1-1 1,1 0 0,-1 0 0,0 0 0,1 0 0,-1 1 0,0-1-1,0 0 1,0 0 0,0 0 0,0-1 0,1-10-6602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4.719"/>
    </inkml:context>
    <inkml:brush xml:id="br0">
      <inkml:brushProperty name="width" value="0.025" units="cm"/>
      <inkml:brushProperty name="height" value="0.025" units="cm"/>
    </inkml:brush>
  </inkml:definitions>
  <inkml:trace contextRef="#ctx0" brushRef="#br0">1 6 14446,'0'0'3875,"71"-5"-3522,-27 5-289,14 11-256,6 2-2787,1-4-4292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5.051"/>
    </inkml:context>
    <inkml:brush xml:id="br0">
      <inkml:brushProperty name="width" value="0.025" units="cm"/>
      <inkml:brushProperty name="height" value="0.025" units="cm"/>
    </inkml:brush>
  </inkml:definitions>
  <inkml:trace contextRef="#ctx0" brushRef="#br0">0 0 10570,'0'0'4831,"5"8"-2631,8 15-1605,-2 1 1,-1 0 0,-1 1 0,0 0-1,-2 1 1,-1-1 0,-2 1 0,0 0 0,0 27-1,3 48-56,-7-101-501,0 1 0,0 0 0,0-1 0,1 1 1,-1-1-1,0 1 0,0 0 0,0-1 0,1 1 0,-1-1 0,0 1 0,1 0 0,-1-1 0,0 1 0,1-1 0,-1 1 0,1-1 0,-1 1 0,1-1 0,-1 0 0,1 1 0,-1-1 0,1 0 0,-1 1 0,1-1 0,-1 0 0,1 1 0,0-1 0,-1 0 0,1 0 0,0 0 0,-1 0 0,1 0 0,-1 0 0,1 0 0,0 0 0,-1 0 0,1 0 0,0 0 0,-1 0 0,1 0 0,0 0 0,-1-1 0,1 1 0,-1 0 0,1 0 0,0-1 0,-1 1 0,1 0 0,-1-1 0,1 1 0,-1-1 0,1 0 0,27-25 1977,10-28-1533,-3-2 0,48-103 0,-53 98-1207,-26 55 728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5.399"/>
    </inkml:context>
    <inkml:brush xml:id="br0">
      <inkml:brushProperty name="width" value="0.025" units="cm"/>
      <inkml:brushProperty name="height" value="0.025" units="cm"/>
    </inkml:brush>
  </inkml:definitions>
  <inkml:trace contextRef="#ctx0" brushRef="#br0">1 0 11275,'0'0'3171,"0"50"160,5-26-1313,5-6-1218,5-4-543,3-4-225,1-2-1474,5-8-2722,3 0-3042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055"/>
    </inkml:context>
    <inkml:brush xml:id="br0">
      <inkml:brushProperty name="width" value="0.025" units="cm"/>
      <inkml:brushProperty name="height" value="0.025" units="cm"/>
    </inkml:brush>
  </inkml:definitions>
  <inkml:trace contextRef="#ctx0" brushRef="#br0">1 366 11691,'0'0'9791,"9"2"-8692,-6-2-1029,0 1 0,0 0 0,0-1 0,0 0 0,0 0 0,0 0 0,0 0 0,0 0 0,0 0 0,0-1 0,0 0 0,0 1 0,0-1 0,0 0 0,-1-1 0,1 1 0,0 0 0,-1-1 0,1 1 0,-1-1 0,1 0 0,-1 0-1,0 0 1,0 0 0,0 0 0,0-1 0,0 1 0,0 0 0,-1-1 0,1 0 0,-1 1 0,1-1 0,-1 0 0,0 0 0,0 0 0,-1 1 0,2-5 0,3-33 177,-4 39-266,-1 0 1,0 1-1,0-1 0,0 1 1,-1-1-1,1 0 0,0 1 1,0-1-1,0 1 0,0-1 0,-1 0 1,1 1-1,0-1 0,0 1 1,-1-1-1,1 1 0,0-1 1,-1 1-1,1-1 0,-1 1 1,1-1-1,-1 1 0,0-1 1,0 1-65,0 0 1,0 0-1,0 0 1,0 0-1,0 1 1,0-1 0,0 0-1,0 1 1,0-1-1,0 0 1,0 1-1,0-1 1,0 1-1,0 0 1,0-1 0,0 1-1,1 0 1,-1-1-1,0 1 1,0 1-1,-5 5-117,0 0 0,0 0-1,1 1 1,0 0 0,0 0-1,1 0 1,0 1 0,0-1-1,1 1 1,-4 17 0,3-6 387,0-1 1,1 0 0,2 1-1,0 25 1,1-44-165,-1 0-1,2 1 0,-1-1 1,0 1-1,0-1 1,0 0-1,0 1 1,1-1-1,-1 0 0,1 1 1,-1-1-1,1 0 1,0 0-1,-1 1 1,1-1-1,0 0 1,0 0-1,0 0 0,0 0 1,0 0-1,0 0 1,0 0-1,0 0 1,0 0-1,2 1 0,0-2 29,0 1 0,-1-1 0,1 1 0,-1-1 0,1 0 0,0 0 0,-1 0 0,1 0 0,0-1 0,-1 1 0,1 0 0,4-3 0,3 0 114,0-1 0,0-1 0,-1 1 1,1-2-1,16-11 0,-6 0-173,0-1-1,-1-1 1,26-32 0,-14-3-3509,-35 72-558,3 18 3813,0-9 323,0-25 6,1 0 0,-1 0 0,1 0 1,0 0-1,0 0 0,0 0 0,0 1 0,0-1 1,0 0-1,1 0 0,-1 0 0,1 0 0,0 0 1,-1 0-1,1 0 0,0 0 0,0 0 0,0-1 1,0 1-1,0 0 0,2 2 0,-1-4 45,-1 0 0,1 0-1,0 1 1,-1-1 0,1 0 0,-1 0-1,1 0 1,0-1 0,-1 1 0,1 0-1,-1-1 1,1 1 0,-1-1 0,1 1-1,-1-1 1,1 0 0,-1 1 0,1-1-1,-1 0 1,0 0 0,1 0 0,-1 0 0,0 0-1,0 0 1,0-1 0,0 1 0,0 0-1,1-3 1,29-30 686,-1-1-1,-2-1 1,30-51-1,-47 69-755,-2 0 0,0 0 0,-1-1 0,-1 0-1,0 0 1,-2-1 0,0 0 0,-1 0 0,2-37 0,-6 56-77,0 1 0,0-1 0,0 1 0,0-1 1,0 1-1,0-1 0,0 1 0,0-1 0,0 1 1,0-1-1,0 0 0,0 1 0,0-1 0,0 1 0,0-1 1,-1 1-1,1-1 0,0 1 0,0-1 0,-1 1 1,1-1-1,0 1 0,-1 0 0,1-1 0,0 1 0,-1-1 1,1 1-1,-1-1 0,-10 10-472,-8 24 251,4 12 180,-16 82-1,27-102 210,1-1-1,1 0 0,1 1 1,1-1-1,4 33 0,8-31-54,-12-25-70,0 0 0,1-1 0,-1 1 0,1 0 1,-1-1-1,1 1 0,0 0 0,-1-1 0,1 1 0,0-1 0,-1 1 1,1-1-1,0 0 0,-1 1 0,1-1 0,0 0 0,0 1 1,0-1-1,-1 0 0,1 0 0,0 1 0,0-1 0,0 0 1,-1 0-1,1 0 0,0 0 0,0 0 0,0-1 0,0 1 1,-1 0-1,1 0 0,1-1 0,-1 1-65,-1-1 0,1 1 0,-1-1 0,1 1 0,-1-1 0,1 0 0,-1 1 0,0-1 0,1 0 0,-1 1 0,0-1-1,1 0 1,-1 1 0,0-1 0,0 0 0,0 0 0,0 1 0,1-1 0,-1 0 0,0 0 0,0 1 0,0-1 0,-1 0 0,1 0 0,0 1 0,0-1 0,0 0 0,0 1 0,-1-1 0,1 0 0,0 0 0,-1 1 0,1-1-1,-1 1 1,1-1 0,0 0 0,-1 1 0,1-1 0,-2 0 0,-20-24-3149,-78-63-2338,87 74 7632,1 0 0,-19-28 1,30 42-1956,1-1 1,0 1-1,-1-1 1,1 1-1,0-1 1,-1 1-1,1-1 1,0 1-1,0-1 0,-1 1 1,1-1-1,0 1 1,0-1-1,0 1 1,0-1-1,0 1 1,0-1-1,-1 0 1,1 1-1,1-1 0,-1 1 1,0-1-1,0 1 1,0-1-1,0 0 1,0 1-1,0-1 1,1 1-1,-1-1 1,0 1-1,0-1 0,1 1 1,-1-1-1,0 1 1,1 0-1,-1-1 1,1 0-1,26-4 927,41 15-2000,-61-9 1343,54 7-614,-22-7-3090,-33-3-762,-2-8-2295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385"/>
    </inkml:context>
    <inkml:brush xml:id="br0">
      <inkml:brushProperty name="width" value="0.025" units="cm"/>
      <inkml:brushProperty name="height" value="0.025" units="cm"/>
    </inkml:brush>
  </inkml:definitions>
  <inkml:trace contextRef="#ctx0" brushRef="#br0">0 0 7399,'0'0'7431,"24"63"-7175,-1-50-544,7-3-1442,0-2-3362</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6.716"/>
    </inkml:context>
    <inkml:brush xml:id="br0">
      <inkml:brushProperty name="width" value="0.025" units="cm"/>
      <inkml:brushProperty name="height" value="0.025" units="cm"/>
    </inkml:brush>
  </inkml:definitions>
  <inkml:trace contextRef="#ctx0" brushRef="#br0">135 1 9993,'0'0'10592,"-6"4"-9802,2 0-739,0-2-136,1 0-1,0 1 1,0-1-1,0 1 0,0 0 1,1 0-1,-1 0 1,1 0-1,0 0 0,-1 0 1,1 1-1,1-1 1,-1 1-1,1-1 0,-1 1 1,1 0-1,-1 7 0,3-10 72,1 1-1,-1 0 0,1-1 0,0 1 1,0-1-1,0 1 0,0-1 1,0 0-1,0 0 0,0 0 0,0 0 1,0 0-1,1-1 0,-1 1 0,0-1 1,1 1-1,-1-1 0,0 0 0,4 0 1,15 5 20,-20-4 63,0 0 0,1-1 0,-1 1 0,0 0 0,0 0 0,0-1 0,1 1 0,-1 0 0,0 0 0,0 0 0,0 0 0,-1 1 1,1-1-1,0 0 0,0 0 0,0 1 0,-1-1 0,1 0 0,-1 1 0,1-1 0,-1 0 0,0 1 0,1-1 0,-1 1 0,0-1 0,0 0 0,0 1 0,0-1 0,0 1 0,0-1 0,0 1 0,-1-1 0,1 0 0,-1 1 0,1-1 0,-1 1 0,1-1 0,-1 0 0,0 0 0,1 1 0,-1-1 0,0 0 0,0 0 0,-2 2 0,-2 4 319,0-1-1,-1 1 1,0-1-1,0 0 1,0-1 0,-11 8-1,11-10-224,1-1-1,-1 1 1,1-1-1,-1 0 1,0 0-1,1 0 1,-13 1-1,15-3-412,1 0-1,-1 0 0,0 0 0,0 0 1,0 0-1,1 0 0,-1-1 1,0 0-1,1 1 0,-1-1 0,-4-2 1,-6-9-5329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7.174"/>
    </inkml:context>
    <inkml:brush xml:id="br0">
      <inkml:brushProperty name="width" value="0.025" units="cm"/>
      <inkml:brushProperty name="height" value="0.025" units="cm"/>
    </inkml:brush>
  </inkml:definitions>
  <inkml:trace contextRef="#ctx0" brushRef="#br0">1 54 11915,'0'0'4255,"2"-10"219,6-32-1143,-8 42-3280,0 0 0,0 0 1,0 0-1,0 0 0,0 0 1,0 1-1,0-1 0,0 0 1,0 0-1,0 0 0,1 0 0,-1 0 1,0 0-1,0 0 0,0 0 1,0 0-1,0 0 0,0 0 1,0 0-1,0 0 0,1 0 1,-1 0-1,0 0 0,0 0 1,0 0-1,0 0 0,0 0 0,0 0 1,0 0-1,0 0 0,1 0 1,-1 0-1,0 0 0,0 0 1,0 0-1,0 0 0,0 0 1,0 0-1,0 0 0,0-1 1,0 1-1,0 0 0,1 0 1,-1 0-1,0 0 0,0 0 0,0 0 1,0 0-1,0 0 0,0 0 1,0 0-1,0-1 0,0 1 1,0 0-1,0 0 0,0 0 1,0 0-1,0 0 0,0 0 1,0 0-1,0-1 0,0 1 1,0 0-1,6 14 400,1 19-941,6 75 582,-1 117 1,-8-115 144,-4-109-214,0-1 0,0 1 0,0 0 0,0 0 0,0-1 0,0 1 0,0 0 0,0 0 0,0-1 0,0 1-1,0 0 1,0-1 0,1 1 0,-1 0 0,0-1 0,0 1 0,1 0 0,-1-1 0,1 1 0,-1-1 0,1 1 0,-1-1 0,1 1 0,-1-1 0,1 1-1,-1-1 1,1 1 0,-1-1 0,1 1 0,0-1 0,1 1 0,-1-1 49,1-1-1,-1 1 1,1 0-1,-1-1 1,1 1-1,-1-1 1,0 1-1,1-1 1,-1 0-1,1 0 1,-1 1-1,0-1 1,0 0-1,2-1 1,39-43 1380,-39 42-1465,103-138 1429,-43 42-3339,-52 74-1109,-10 17-594,-1-2-3575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49.551"/>
    </inkml:context>
    <inkml:brush xml:id="br0">
      <inkml:brushProperty name="width" value="0.025" units="cm"/>
      <inkml:brushProperty name="height" value="0.025" units="cm"/>
    </inkml:brush>
  </inkml:definitions>
  <inkml:trace contextRef="#ctx0" brushRef="#br0">7 186 10570,'0'0'4564,"-1"9"-608,0-5-3499,-3 29 1918,4-32-2296,0 0 0,0 0-1,0 1 1,0-1 0,0 0 0,0 0-1,1 0 1,-1 0 0,0 0-1,1 0 1,-1 0 0,1 0 0,-1 0-1,1 0 1,-1 0 0,1 0 0,0 0-1,-1 0 1,1 0 0,0 0 0,0 0-1,0-1 1,-1 1 0,1 0 0,0-1-1,0 1 1,0-1 0,0 1 0,2 0-1,3 0-188,-1 0 1,1 0-1,0 0 0,0-1 0,0 0 0,0 0 0,0 0 0,0-1 0,-1 0 0,1 0 1,0 0-1,0-1 0,-1 0 0,1 0 0,-1 0 0,0-1 0,1 0 0,-1 0 0,0 0 1,-1 0-1,1-1 0,-1 0 0,1 0 0,-1 0 0,5-7 0,5-10-924,0 0 0,-1 0 0,0-1-1,13-39 1,-15 37 1087,-17 37 713,-1 1-347,1 0 0,0 1-1,1 0 1,0 0 0,1 0-1,1 0 1,-2 25 0,5-38-328,-1 0 0,1 0 1,0-1-1,0 1 0,0 0 1,1 0-1,-1-1 1,0 1-1,1 0 0,-1-1 1,1 1-1,0-1 0,-1 1 1,1 0-1,0-1 0,0 1 1,0-1-1,0 0 0,2 3 1,-1-4 16,-1 1 0,1 0 0,0 0 0,0-1 0,0 1-1,0-1 1,0 0 0,1 0 0,-1 1 0,0-1 0,0-1 0,0 1 0,0 0 0,0 0 0,0-1 0,3 0 0,1-1-2,1-1 1,-1 0 0,0 0-1,0 0 1,0-1-1,-1 0 1,1 0 0,-1 0-1,0-1 1,0 1-1,0-1 1,4-7-1,8-8-120,23-40-1,-37 54-64,1 0 1,-1-1 0,0 0 0,0 0-1,-1 0 1,0 0 0,0 0-1,1-13 1,-3 19 61,0 1 0,0 0 0,-1 0 0,1 0 0,0-1 0,0 1 0,0 0 0,-1 0 0,1 0 0,0-1 0,0 1 0,0 0 0,-1 0 0,1 0 0,0 0-1,0 0 1,-1 0 0,1 0 0,0 0 0,-1 0 0,1-1 0,0 1 0,0 0 0,-1 0 0,1 0 0,0 0 0,0 1 0,-1-1 0,1 0 0,0 0 0,0 0 0,-1 0 0,1 0 0,0 0 0,0 0 0,-1 0 0,1 1 0,0-1 0,0 0 0,-1 0 0,1 0 0,0 0-1,0 1 1,0-1 0,0 0 0,-1 0 0,1 0 0,0 1 0,0-1 0,0 0 0,0 1 0,-14 11-309,4 2 341,1 1 0,1-1 0,0 2-1,0-1 1,2 1 0,0 0 0,1 1 0,1-1-1,0 1 1,1 0 0,1 0 0,0 20-1,2-36-10,0 1-1,0-1 1,0 0-1,1 0 1,-1 0-1,1 0 0,-1 1 1,1-1-1,-1 0 1,1 0-1,0 0 1,-1 0-1,1 0 1,0 0-1,0 0 0,0-1 1,0 1-1,-1 0 1,1 0-1,0-1 1,1 1-1,-1 0 0,0-1 1,0 1-1,0-1 1,0 0-1,0 1 1,1-1-1,-1 0 1,0 1-1,0-1 0,0 0 1,1 0-1,-1 0 1,0 0-1,0 0 1,0-1-1,1 1 0,-1 0 1,2-1-1,2 0 21,0 0 0,0 0 1,0-1-1,0 1 0,-1-1 0,1 0 0,0 0 0,7-5 0,0-3-4,0-1 0,-1 0 0,-1 0 1,0-1-1,0-1 0,-1 0 0,0 0 0,-1 0 0,-1-1 0,0 0 0,-1-1 1,5-20-1,-30 124-757,17-83 703,1 1-1,0 0 1,1 0-1,-1-1 1,1 1 0,1 0-1,-1 0 1,3 10-1,-3-16 44,1-1 0,-1 1 0,0-1 0,0 1 0,0-1 0,1 0 0,-1 1 0,0-1 0,1 1-1,-1-1 1,0 0 0,1 1 0,-1-1 0,1 0 0,-1 0 0,0 1 0,1-1 0,-1 0 0,1 0-1,-1 0 1,1 1 0,-1-1 0,1 0 0,-1 0 0,1 0 0,-1 0 0,1 0 0,-1 0 0,1 0 0,-1 0-1,1 0 1,-1 0 0,1 0 0,-1 0 0,1 0 0,-1-1 0,1 1 0,-1 0 0,0 0 0,1 0 0,-1-1-1,1 1 1,-1 0 0,0-1 0,1 1 0,-1 0 0,1-1 0,-1 1 0,0 0 0,0-1 0,1 1-1,-1-1 1,0 1 0,1-1 0,18-20 329,-13 13-278,0 1 0,0 0 0,1 1 1,0-1-1,0 1 0,0 1 0,1-1 0,0 1 1,8-4-1,0 1-227,1 0 1,0 1-1,28-7 1,-44 14 154,0-1-1,0 1 1,0-1 0,0 1 0,0 0 0,1-1-1,-1 1 1,0 0 0,0 0 0,0 0 0,0 0-1,0 0 1,1 0 0,-1 0 0,0 0-1,0 1 1,0-1 0,0 0 0,0 1 0,0-1-1,0 1 1,0-1 0,0 1 0,0-1 0,0 1-1,0 0 1,0-1 0,0 1 0,0 0 0,-1 0-1,1 0 1,0 0 0,-1 0 0,2 1 0,-1 3-16,0-1 0,0 1 1,-1-1-1,1 1 1,-1 0-1,0-1 0,-1 7 1,0-2 66,-7 48-615,7-54 605,1 1 0,-1-1 0,0 0 0,0 0 0,0 0 0,-1 0 0,1 0 0,-1 0 0,1 0 0,-1-1 0,0 1 0,0-1 0,0 1 0,0-1 0,-4 3 1831,6-8-1606,0 2-222,-1-1 1,1 0 0,0 1 0,0-1-1,0 0 1,0 1 0,0-1 0,0 0-1,0 1 1,0-1 0,1 1-1,-1-1 1,1 0 0,-1 1 0,1-1-1,0 1 1,0-1 0,1-1 0,23-60 549,-16 34-595,-6 23-96,-1 1 1,0-1-1,-1 0 0,1 1 0,-1-1 0,0-7 0,4 14 17,0 0 0,-1 0 0,1 0 0,0-1 0,-1 0 0,1 1 0,9-2 0,18-9 50,-26 7 25,0 1-1,0 0 1,0 1-1,1-1 0,-1 1 1,0 0-1,1 1 1,-1-1-1,0 1 0,12 2 1,-17-2 2,0 1 0,-1 0 1,1 0-1,0 0 0,-1 0 1,1 0-1,0 0 0,-1 0 1,0 0-1,1 0 0,-1 0 0,1 0 1,-1 1-1,0-1 0,0 0 1,0 0-1,0 0 0,0 0 1,0 3-1,0 31-66,0-27 72,-1 15-50,2 31-37,4-53 93,0 0 0,0 0 0,0-1 0,0 0 0,0 1 0,0-1 0,0-1 0,7 0 0,-9-1 23,1 1-1,0-1 1,-1 1 0,1-1 0,-1 0-1,0 0 1,0-1 0,1 1-1,-1-1 1,-1 0 0,1 1 0,0-1-1,-1-1 1,1 1 0,2-6-1,29-59 401,-28 56-392,-4 6-38,0 1 0,-1-1 0,1 1 0,-1-1 0,0 1 0,0-1 0,0-10 0,-13 39-892,12-21 892,0 0-1,0 0 1,0 0 0,0 0-1,0 0 1,0-1 0,1 1-1,-1 0 1,0 0 0,1 0-1,0 0 1,-1 0 0,1-1-1,0 1 1,0 0 0,0-1-1,0 1 1,0 0 0,1-1-1,-1 0 1,3 3 0,-1-2 8,1-1 0,-1 0 1,1 0-1,0 0 0,0 0 1,-1 0-1,1-1 0,0 0 1,0 0-1,5 0 1,-2-1 80,0 0 0,0-1 0,0 0 0,0 0 0,-1 0 0,1-1 0,-1 0 0,0 0 0,0-1 0,0 1 0,0-1 0,9-9 0,-10 9 4,0 0-1,0 0 1,-1-1-1,1 0 1,-1 0 0,0 0-1,0-1 1,-1 1-1,0-1 1,0 0-1,0 0 1,0 0-1,2-12 1,-5 18-89,0 0 0,0-1 0,0 1 0,0 0 0,0 0 0,0 0 0,0-1 0,0 1 0,0 0 0,0 0 0,0-1 0,0 1 0,0 0 0,0 0 0,0 0 0,0-1 0,0 1 0,0 0 0,0 0 0,-1 0 0,1 0 0,0-1 0,0 1 0,0 0 0,0 0 0,0 0 0,-1 0 0,1 0 0,0-1 0,0 1 0,0 0 0,-1 0 0,1 0 0,0 0 0,0 0 0,0 0 0,-1 0 0,1 0 0,0 0 0,0 0 0,0 0 0,-1 0 0,-13 3-205,-10 10-115,17-7 330,0 0 0,0 0 1,1 0-1,0 1 1,0 0-1,1 0 1,0 0-1,0 1 1,1 0-1,0 0 0,0 0 1,1 0-1,0 1 1,1-1-1,-1 1 1,2 0-1,-2 17 1,3-25 9,0 1 1,0-1-1,0 1 0,1-1 1,-1 1-1,1-1 1,-1 1-1,1-1 1,0 0-1,0 1 1,-1-1-1,1 0 1,0 0-1,0 1 0,0-1 1,0 0-1,0 0 1,1 0-1,-1 0 1,0 0-1,2 1 1,2 0 20,-1 0 1,1 0 0,-1 0-1,1-1 1,-1 0 0,1 0-1,5 1 1,39 0-1567,-11-6-3600,-1-8-4196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331"/>
    </inkml:context>
    <inkml:brush xml:id="br0">
      <inkml:brushProperty name="width" value="0.025" units="cm"/>
      <inkml:brushProperty name="height" value="0.025" units="cm"/>
    </inkml:brush>
  </inkml:definitions>
  <inkml:trace contextRef="#ctx0" brushRef="#br0">9 0 15855,'0'0'801,"-9"54"-865,20-27-289,12 0-1376,-5-1-545,10-5-2435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5.585"/>
    </inkml:context>
    <inkml:brush xml:id="br0">
      <inkml:brushProperty name="width" value="0.025" units="cm"/>
      <inkml:brushProperty name="height" value="0.025" units="cm"/>
    </inkml:brush>
  </inkml:definitions>
  <inkml:trace contextRef="#ctx0" brushRef="#br0">143 45 9353,'0'0'8552,"4"-9"-6902,10-26-60,-67 147 2607,24-55-4089,-22 66 1,45-106-152,0 0 0,2 0-1,0 1 1,1 0 0,1-1 0,0 1 0,2 0 0,2 32-1,-1-44 54,1-1 0,-1 0-1,1 0 1,0 0-1,0 0 1,1 0 0,0 0-1,0-1 1,0 1-1,0-1 1,0 0-1,1 0 1,0 0 0,0 0-1,0-1 1,0 1-1,1-1 1,-1 0-1,8 3 1,44 17-1621,-1-14-4721,-27-9-1958</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6.328"/>
    </inkml:context>
    <inkml:brush xml:id="br0">
      <inkml:brushProperty name="width" value="0.025" units="cm"/>
      <inkml:brushProperty name="height" value="0.025" units="cm"/>
    </inkml:brush>
  </inkml:definitions>
  <inkml:trace contextRef="#ctx0" brushRef="#br0">5 0 6246,'0'0'7885,"7"10"-1447,-13 191-2423,1-1-3733,28-226 2110,104-157-549,-39 63-3985,-81 109-1488,-4-1-3203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6.675"/>
    </inkml:context>
    <inkml:brush xml:id="br0">
      <inkml:brushProperty name="width" value="0.025" units="cm"/>
      <inkml:brushProperty name="height" value="0.025" units="cm"/>
    </inkml:brush>
  </inkml:definitions>
  <inkml:trace contextRef="#ctx0" brushRef="#br0">0 0 14157,'0'0'8328,"2"59"-7271,13-45-384,-2 1-513,4 2-32,0 3-480,2 1-1410,-1 0-1121,-1-3-1313,0-5-800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001"/>
    </inkml:context>
    <inkml:brush xml:id="br0">
      <inkml:brushProperty name="width" value="0.025" units="cm"/>
      <inkml:brushProperty name="height" value="0.025" units="cm"/>
    </inkml:brush>
  </inkml:definitions>
  <inkml:trace contextRef="#ctx0" brushRef="#br0">89 1 12684,'0'0'5146,"-9"5"-3854,3 0-1161,0-1-1,0 0 1,1 1-1,-1 0 1,1 1-1,0-1 1,0 1-1,1 0 1,0 0-1,0 0 1,0 1-1,1-1 1,0 1-1,0 0 1,1 0-1,0 0 1,0 0 0,1 0-1,-2 15 1,3-21-22,0 0 0,0 1 0,0-1 0,0 0 0,0 1 1,0-1-1,0 0 0,0 0 0,1 0 0,-1 1 0,0-1 0,1 0 1,-1 0-1,1 0 0,-1 0 0,1 1 0,0-1 0,-1 0 1,1 0-1,0 0 0,0 0 0,1 1 0,0-2 22,0 1 0,0-1 0,0 1 0,0-1 0,0 0 0,0 0 0,0 0 0,0 0 0,0 0 0,0 0 0,-1-1 1,1 1-1,0-1 0,0 1 0,2-2 0,6-2 16,0 0 1,0-1 0,0-1 0,14-10 0,-17 10-143,1 1 1,-1 0 0,1 1 0,0 0-1,0 0 1,0 1 0,13-4-1,-21 7-15,1 0 0,-1 0 0,1 0 0,-1 0-1,0 0 1,1 0 0,-1 0 0,1 0 0,-1 0 0,0 0-1,1 0 1,-1 0 0,1 0 0,-1 0 0,0 0 0,1 1-1,-1-1 1,0 0 0,1 0 0,-1 0 0,0 1-1,1-1 1,-1 0 0,0 1 0,1-1 0,-1 0 0,0 1-1,0-1 1,0 0 0,1 1 0,-1-1 0,0 0 0,0 1-1,0-1 1,0 0 0,1 1 0,0 21-93,-1-20 102,0-1 0,-1 1 0,1-1 0,0 1 0,0-1-1,0 1 1,0 0 0,0-1 0,0 1 0,1-1 0,-1 1 0,0-1-1,1 1 1,-1-1 0,1 1 0,0-1 0,-1 0 0,1 1-1,0-1 1,0 0 0,0 1 0,0-1 0,0 0 0,0 0-1,0 0 1,0 0 0,1 0 0,0 1 0,3-2 33,1 0 1,-1 0-1,0 0 1,0-1-1,0 1 1,0-1-1,0-1 0,0 1 1,0-1-1,-1 0 1,1 0-1,0 0 1,-1 0-1,0-1 1,1 0-1,3-3 0,-3 2-37,0 0-1,1 1 1,-1 0-1,1 0 1,0 1-1,0-1 1,0 1-1,0 0 1,0 1-1,10-2 1,-15 3-62,0 0 1,0 0-1,0 0 0,0 0 1,1 0-1,-1 1 0,0-1 1,0 0-1,0 0 0,0 1 1,0-1-1,0 1 0,0-1 1,0 1-1,0-1 0,-1 1 1,1-1-1,0 1 0,0 0 1,0 0-1,-1-1 0,1 1 1,0 0-1,-1 0 0,1 0 1,0 0-1,-1 0 0,1 1 1,3 33-384,-5-32-42,1-1 0,0 1 0,0 0 0,0 0 0,1 0 0,-1 0 0,1 0 0,0 0 0,1 3 0,1-4-5375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645"/>
    </inkml:context>
    <inkml:brush xml:id="br0">
      <inkml:brushProperty name="width" value="0.025" units="cm"/>
      <inkml:brushProperty name="height" value="0.025" units="cm"/>
    </inkml:brush>
  </inkml:definitions>
  <inkml:trace contextRef="#ctx0" brushRef="#br0">15 0 13837,'0'0'9508,"-1"14"-9519,-3 35 184,-6 240 2894,10-288-3029,0-1-1,0 1 0,0 0 0,1-1 1,-1 1-1,0-1 0,0 1 0,0 0 0,1-1 1,-1 1-1,0-1 0,1 1 0,-1-1 0,1 1 1,-1-1-1,0 0 0,1 1 0,-1-1 0,1 1 1,-1-1-1,1 0 0,-1 1 0,1-1 0,-1 0 1,1 0-1,0 0 0,-1 1 0,1-1 0,-1 0 1,1 0-1,0 0 0,-1 0 0,1 0 0,-1 0 1,1 0-1,0 0 0,-1 0 0,1 0 1,-1 0-1,1 0 0,0-1 0,-1 1 0,1 0 1,-1 0-1,2-1 0,27-14 1412,-11-1-1110,-1-1 0,-1-1 0,0 0 0,-1-1 0,22-38 0,5-5-2469,-34 45-5408,-8 11-117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7.991"/>
    </inkml:context>
    <inkml:brush xml:id="br0">
      <inkml:brushProperty name="width" value="0.025" units="cm"/>
      <inkml:brushProperty name="height" value="0.025" units="cm"/>
    </inkml:brush>
  </inkml:definitions>
  <inkml:trace contextRef="#ctx0" brushRef="#br0">0 0 12332,'0'0'10570,"21"51"-9321,-10-36-609,4-2-415,2-1-97,1-1-352,3 0-962,-3-3-1504,-4-3-2307,-3-5-3106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8.323"/>
    </inkml:context>
    <inkml:brush xml:id="br0">
      <inkml:brushProperty name="width" value="0.025" units="cm"/>
      <inkml:brushProperty name="height" value="0.025" units="cm"/>
    </inkml:brush>
  </inkml:definitions>
  <inkml:trace contextRef="#ctx0" brushRef="#br0">106 6 13613,'0'0'10885,"-8"-2"-10901,6 1 4,-1 1 1,0-1-1,1 0 1,-1 1-1,1 0 1,-1 0-1,0 0 1,1 0 0,-1 0-1,0 0 1,1 0-1,-4 2 1,4-1-10,-1 0 1,1 1-1,0 0 1,-1-1-1,1 1 1,0 0 0,0 0-1,1 0 1,-1 0-1,0 1 1,1-1-1,-1 0 1,1 1 0,0-1-1,-1 1 1,1 2-1,-5 6-14,2 0-1,-1 1 1,2-1-1,-1 1 0,2 0 1,0 0-1,0 0 1,0 16-1,2-28 48,0 1 1,1 0-1,-1-1 1,0 1-1,0 0 1,1-1-1,-1 1 0,1 0 1,-1-1-1,0 1 1,1-1-1,-1 1 0,1-1 1,-1 1-1,1-1 1,0 1-1,-1-1 1,1 0-1,-1 1 0,1-1 1,0 0-1,-1 1 1,1-1-1,0 0 0,-1 0 1,1 0-1,0 0 1,-1 1-1,1-1 0,0 0 1,0 0-1,-1 0 1,1-1-1,0 1 1,-1 0-1,1 0 0,0 0 1,0 0-1,0-1 1,33-11 1209,-19 0-990,-1 0 0,0-1 0,0-1 0,-2 0 0,0-1 0,0 0-1,-1-1 1,15-31 0,-36 169-4198,10-117 3843,0-4-148,0 0 0,0 0 0,-1 0 0,1 0 0,0 0 0,0 1 0,0-1 0,0 0 0,1 0 0,-1 0 0,0 0 0,0 1 0,1-1 0,-1 0 0,0 0 0,1 0 0,-1 0 0,1 0 0,0 0 0,-1 0 0,1 0 0,0 0 0,0 0 0,-1 0 0,1-1 0,0 1 0,0 0 0,0-1 0,2 2 0,10-1-3834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29.060"/>
    </inkml:context>
    <inkml:brush xml:id="br0">
      <inkml:brushProperty name="width" value="0.025" units="cm"/>
      <inkml:brushProperty name="height" value="0.025" units="cm"/>
    </inkml:brush>
  </inkml:definitions>
  <inkml:trace contextRef="#ctx0" brushRef="#br0">8 34 15278,'0'0'6551,"-1"13"-6044,-1 3-343,0 4 16,0-1-1,2 30 1,-1-45-170,1 0 0,1-1 1,-1 1-1,1 0 0,-1-1 1,1 1-1,0-1 0,0 1 0,1-1 1,-1 0-1,1 1 0,-1-1 0,1 0 1,0 0-1,0 0 0,1 0 0,-1 0 1,0-1-1,1 1 0,0-1 0,4 4 1,-6-5 94,0-1 1,1 1-1,-1-1 1,1 1-1,-1-1 1,0 0-1,1 1 1,-1-1-1,1 0 1,-1 0-1,1 0 1,-1 0-1,1 0 1,-1 0-1,1-1 1,-1 1-1,0 0 1,1-1-1,-1 1 0,1-1 1,-1 1-1,0-1 1,2-1-1,0 0 53,0-1 0,0 1 0,0-1 0,-1 0 0,1 0 0,-1 0 0,0 0 0,0 0 0,2-4 0,2-5 71,-1 0 1,0-1-1,-1 0 1,3-14-1,-7 26-221,2-6 36,-1-1 1,1 1 0,-1 0 0,-1 0 0,0 0 0,1 0-1,-2-1 1,0-7 0,0 15-58,1 0 0,0 0-1,0-1 1,0 1 0,0 0-1,0 0 1,0-1 0,-1 1 0,1 0-1,0 0 1,0 0 0,0 0 0,-1-1-1,1 1 1,0 0 0,0 0-1,0 0 1,-1 0 0,1 0 0,0 0-1,0-1 1,-1 1 0,1 0 0,0 0-1,0 0 1,-1 0 0,1 0 0,0 0-1,0 0 1,-1 0 0,1 0-1,0 0 1,0 0 0,-1 0 0,1 0-1,0 1 1,0-1 0,-1 0 0,1 0-1,0 0 1,0 0 0,0 0 0,-1 0-1,1 1 1,0-1 0,0 0-1,0 0 1,-1 0 0,1 0 0,0 1-1,0-1 1,0 0 0,0 0 0,0 1-1,-1-1 1,1 0 0,0 0 0,0 1-1,0-1 1,0 0 0,-8 15-486,7-13 476,1 1 0,-1-1 0,1 1 0,0-1 0,-1 1 0,1-1 0,0 1 0,1-1 0,-1 1 0,0-1 0,1 1 0,-1-1 1,1 1-1,0-1 0,0 1 0,0-1 0,0 0 0,0 0 0,0 0 0,1 1 0,-1-1 0,1 0 0,0-1 0,-1 1 0,1 0 0,0 0 0,0-1 0,4 3 0,-2-2 74,0 0 0,1-1 0,-1 0 0,1 0 0,-1 0 0,1 0 0,0-1 0,-1 0 0,1 0 0,0 0 0,-1 0 0,1-1 0,-1 0 0,1 0 0,8-3 0,-5 1-26,-1-1 0,1-1 0,-1 1 0,0-1 0,0 0 0,0-1 0,-1 1 0,0-1 0,0-1 0,0 1 0,-1-1 0,0 0 0,0 0 0,-1-1 0,0 1 0,0-1 0,-1 0 0,3-8 0,-15 20-1312,-2 9 855,-13 46 132,23-55 294,-1 0 0,1-1 0,1 1 0,-1 0 0,0 0 0,1 0 0,0-1 0,0 1 0,0 0 0,1 0 0,-1 0 0,1 0 0,0-1 0,1 6 0,-1-7 14,0-1 0,1 0-1,-1 0 1,0 0 0,1 0 0,-1 0-1,0 0 1,1 0 0,-1 0 0,1-1 0,-1 1-1,1 0 1,-1-1 0,1 1 0,0-1-1,-1 0 1,1 1 0,0-1 0,1 0 0,40 0 230,-31 0-173,29-2 22,-26 1-121,-1 1-1,1 0 1,0 0-1,16 4 1,-30-4 23,1 0 0,-1 1 0,0-1 0,0 1-1,1-1 1,-1 1 0,0-1 0,0 1 0,0 0 0,0-1 0,1 1 0,-1 0 0,0 0 0,0 0 0,-1 0 0,1 0 0,0 0 0,0 0 0,0 0 0,-1 0 0,1 1-1,0-1 1,-1 0 0,1 0 0,-1 1 0,0-1 0,1 2 0,-1-2 1004,0-46 2408,0-79-3839,47 121-9016,-18 3 2348,1 0-5215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2.311"/>
    </inkml:context>
    <inkml:brush xml:id="br0">
      <inkml:brushProperty name="width" value="0.025" units="cm"/>
      <inkml:brushProperty name="height" value="0.025" units="cm"/>
    </inkml:brush>
  </inkml:definitions>
  <inkml:trace contextRef="#ctx0" brushRef="#br0">5 10 10954,'0'0'10795,"0"10"-10422,-2 28 52,0-13-72,1 0 0,4 36 0,-3-59-317,0-1 0,0 1-1,0-1 1,0 1-1,0-1 1,1 0-1,-1 1 1,1-1 0,-1 1-1,1-1 1,-1 0-1,1 1 1,0-1 0,0 0-1,-1 1 1,1-1-1,0 0 1,0 0-1,0 0 1,1 0 0,-1 0-1,0 0 1,0 0-1,0-1 1,1 1 0,-1 0-1,0-1 1,1 1-1,-1 0 1,1-1-1,-1 0 1,1 1 0,-1-1-1,1 0 1,-1 0-1,1 0 1,-1 0-1,1 0 1,-1 0 0,0 0-1,1-1 1,-1 1-1,3-1 1,2-1 97,-1 0 0,0-1-1,1 1 1,-1-1 0,-1 0 0,1 0 0,0-1 0,-1 0 0,0 1-1,5-6 1,6-10-87,-1 0-1,0-1 0,-2-1 1,0 0-1,13-35 0,-19 47-1445,-4 16-2104,-2 24-5644,0-23 6358,0 6-6568</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3.100"/>
    </inkml:context>
    <inkml:brush xml:id="br0">
      <inkml:brushProperty name="width" value="0.025" units="cm"/>
      <inkml:brushProperty name="height" value="0.025" units="cm"/>
    </inkml:brush>
  </inkml:definitions>
  <inkml:trace contextRef="#ctx0" brushRef="#br0">1 97 8648,'0'0'14782,"2"-4"-14189,1 1-276,-2 2-146,-1 0 1,1 0-1,0-1 1,0 1-1,-1 0 0,1 0 1,0-1-1,-1 1 0,1 0 1,-1 0-1,0-1 1,1 1-1,-1-1 0,0-1 1,-10 11-362,9-8 186,1 1-1,0-1 0,0 0 1,-1 1-1,1-1 1,0 0-1,0 1 0,0-1 1,-1 0-1,1 1 0,0-1 1,0 1-1,0-1 0,0 0 1,0 1-1,0-1 1,0 1-1,0-1 0,0 1 1,0-1-1,0 0 0,0 1 1,0-1-1,0 1 1,0-1-1,0 0 0,0 1 1,1-1-1,-1 0 0,0 1 1,0-1-1,0 1 0,1-1 1,-1 0-1,0 0 1,0 1-1,1-1 0,-1 0 1,0 1-1,1-1 0,-1 0 1,0 0-1,1 0 1,-1 1-1,1-1 0,-1 0 1,0 0-1,1 0 0,4 2 54,1-1-1,-1 0 1,1-1-1,-1 1 1,1-1-1,-1 0 0,1 0 1,-1-1-1,1 0 1,-1 0-1,1 0 1,-1-1-1,0 1 0,0-1 1,0 0-1,0-1 1,0 1-1,0-1 1,-1 0-1,1-1 0,-1 1 1,0-1-1,0 1 1,0-1-1,0 0 0,-1-1 1,4-4-1,-7 9-40,0 0-1,1-1 0,-1 1 1,0 0-1,0-1 0,0 1 1,1 0-1,-1-1 0,0 1 1,0-1-1,0 1 0,0 0 1,0-1-1,0 1 0,0-1 1,0 1-1,0-1 0,0 1 1,0 0-1,0-1 0,0 1 0,0-1 1,0 1-1,0 0 0,0-1 1,-1 1-1,1-1 0,0 1 1,0 0-1,0-1 0,-1 1 1,1 0-1,0-1 0,-1 1 1,-14-1-239,-19 15-435,29-10 589,0 1 0,0-1 1,0 1-1,0 1 0,1-1 1,0 1-1,-4 6 1,7-11 68,1 0 0,-1 0 1,1 0-1,-1 0 1,1 0-1,-1 0 1,1 0-1,0 0 1,-1 0-1,1 0 0,0 0 1,0 0-1,0 0 1,0 1-1,0-1 1,0 0-1,0 0 1,0 0-1,0 0 1,1 0-1,-1 0 0,0 0 1,1 0-1,-1 0 1,1 0-1,-1 0 1,1 0-1,-1 0 1,1 0-1,0 0 0,0 0 1,-1 0-1,1-1 1,0 1-1,0 0 1,0 0-1,0-1 1,0 1-1,0-1 1,0 1-1,0-1 0,0 1 1,0-1-1,0 0 1,0 1-1,0-1 1,0 0-1,0 0 1,0 0-1,2 0 0,33 5 56,0-1 0,67-3 0,-58-2 604,-43-3-248,0 0 1,-1-1-1,1 1 0,-1-1 1,0 1-1,-1-1 1,1-6-1,5-84-57,26 96-5750,29 5-5038,-40-6 4184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2.679"/>
    </inkml:context>
    <inkml:brush xml:id="br0">
      <inkml:brushProperty name="width" value="0.025" units="cm"/>
      <inkml:brushProperty name="height" value="0.025" units="cm"/>
    </inkml:brush>
  </inkml:definitions>
  <inkml:trace contextRef="#ctx0" brushRef="#br0">137 177 11723,'0'0'4351,"-12"3"-3022,6-2-1093,-1 1-1,1 0 1,-1 0-1,1 0 1,0 1-1,0 0 1,0 0-1,1 1 1,-1 0-1,1 0 1,0 0-1,0 0 1,0 1-1,1 0 1,-1 0-1,1 0 1,0 0-1,1 1 1,-1 0-1,1 0 1,0 0-1,0 0 1,1 0-1,0 0 1,-2 10-1,3-14-200,1 0-1,-1 0 0,1 0 0,0 0 1,-1 0-1,1 0 0,0 0 0,0 0 1,0 0-1,1 0 0,-1 0 0,0 0 1,1 0-1,-1 0 0,1 0 0,0 0 1,0 0-1,-1 0 0,1-1 1,0 1-1,1 0 0,-1-1 0,0 1 1,0 0-1,1-1 0,-1 0 0,1 1 1,2 1-1,0-1 19,0-1 0,0 0 0,0 0 0,0-1 0,-1 1 0,1-1 0,0 1 0,0-1 0,0-1 0,0 1 0,0 0 0,0-1 0,0 0 0,0 0 0,4-1 0,5-3 39,-1 0-1,0-1 1,0-1 0,0 0-1,-1 0 1,0-1 0,0 0-1,-1-1 1,0-1 0,0 1-1,10-15 1,0-1 37,-2-1 1,-1 0-1,25-51 1,-37 66-111,0 0 1,-1-1 0,0 1 0,-1-1 0,0 0-1,1-12 1,-7 19-216,-6 11 68,-5 9-44,7-2 177,0 0 1,0 1-1,1-1 0,1 1 1,0 1-1,1-1 0,1 1 1,0 0-1,1-1 0,1 1 1,0 0-1,2 28 0,0-40 2,-1 1-1,1-1 1,0 0-1,0 0 1,0 0-1,1 0 0,-1 0 1,1 0-1,-1-1 1,1 1-1,0 0 1,0-1-1,0 1 1,0-1-1,1 0 1,-1 1-1,1-1 0,-1-1 1,1 1-1,0 0 1,-1 0-1,1-1 1,0 0-1,0 1 1,0-1-1,1-1 0,-1 1 1,0 0-1,0-1 1,0 1-1,0-1 1,6 0-1,0 0 31,0 0-1,0 0 1,0-1-1,0 0 0,0-1 1,0 1-1,0-2 1,-1 1-1,1-2 1,14-6-1,-8 0 48,0 0 0,-1-1-1,-1 0 1,1-1 0,13-17-1,-22 24-39,-1 0 0,0-1 0,0 1 0,0-1 0,0 0 0,-1 0 0,0 0 0,-1-1 0,1 1 0,-1-1 0,0 0 0,-1 1 0,0-1 0,0 0-1,0 0 1,-1-9 0,0 15-43,0 0 0,0 0 0,0 1 0,0-1 0,-1 0 0,1 0 0,0 0 0,0 0 0,-1 0-1,1 0 1,-1 0 0,1 1 0,0-1 0,-1 0 0,0 0 0,1 1 0,-1-1 0,1 0 0,-1 1 0,0-1-1,0 0 1,1 1 0,-1-1 0,0 1 0,0-1 0,0 1 0,-1-1 0,0 1-16,-1-1 1,1 1 0,0 0-1,0 0 1,-1 1 0,1-1-1,0 0 1,0 1-1,0-1 1,0 1 0,-4 1-1,-1 1-25,1 0 0,-1 0 0,1 1 0,-1 0 0,1 1 0,-8 6 0,9-4 34,-1 0-1,1 0 0,0 0 1,1 0-1,0 1 1,0-1-1,1 1 0,0 0 1,0 1-1,-3 13 0,5-18 7,1 0 0,-1 1 0,1-1-1,-1 0 1,1 0 0,1 1-1,-1-1 1,0 0 0,1 1-1,0-1 1,0 0 0,0 0 0,1 0-1,0 0 1,-1 0 0,1 0-1,0 0 1,1-1 0,-1 1-1,1-1 1,0 1 0,-1-1-1,5 3 1,2 1-99,1-1 0,-1 1 0,1-2 0,0 0 0,14 5 0,30 5-3028,-5-11-2916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3.477"/>
    </inkml:context>
    <inkml:brush xml:id="br0">
      <inkml:brushProperty name="width" value="0.025" units="cm"/>
      <inkml:brushProperty name="height" value="0.025" units="cm"/>
    </inkml:brush>
  </inkml:definitions>
  <inkml:trace contextRef="#ctx0" brushRef="#br0">2 0 12460,'0'0'9748,"0"12"-9369,-1 78 532,3 150 30,-2-236-1034,0-1 0,1 1 0,-1 0 0,1-1 1,0 1-1,0-1 0,0 1 0,1-1 0,-1 0 0,1 1 0,3 4 0,-4-7-310,1 1-1,-1-1 0,1 0 1,0 1-1,-1-1 1,1 0-1,0 0 1,0 0-1,0 0 0,0 0 1,0-1-1,0 1 1,0 0-1,0-1 1,0 0-1,0 1 0,0-1 1,0 0-1,0 0 1,0 0-1,3-1 1,14-1-4242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4.372"/>
    </inkml:context>
    <inkml:brush xml:id="br0">
      <inkml:brushProperty name="width" value="0.025" units="cm"/>
      <inkml:brushProperty name="height" value="0.025" units="cm"/>
    </inkml:brush>
  </inkml:definitions>
  <inkml:trace contextRef="#ctx0" brushRef="#br0">87 198 11082,'0'0'11889,"-9"1"-11419,5 0-453,1-1 0,-1 1 0,1-1 0,-1 1 0,1 0 0,0 0 0,-1 1 0,1-1 0,0 1 0,0 0 0,0 0 0,0 0 1,0 0-1,0 0 0,0 1 0,1-1 0,-1 1 0,1-1 0,0 1 0,0 0 0,0 0 0,0 0 0,1 0 0,-1 1 0,1-1 0,-1 0 0,1 1 0,0-1 0,1 1 0,-1-1 0,0 1 1,1-1-1,0 1 0,0-1 0,0 5 0,0-6 2,0-1-1,0 1 1,0-1 0,0 1 0,0-1-1,1 1 1,-1-1 0,0 1 0,1-1-1,-1 1 1,1-1 0,0 1 0,-1-1 0,1 0-1,0 1 1,0-1 0,0 0 0,0 0-1,0 1 1,0-1 0,0 0 0,0 0 0,0 0-1,2 1 1,-1-2 98,1 1 0,-1 0 1,0-1-1,1 1 0,-1-1 0,1 0 0,-1 0 0,0 0 0,1 0 1,-1 0-1,1 0 0,-1-1 0,0 1 0,1-1 0,-1 1 1,3-2-1,2-3-46,1 1 1,-1-1 0,0-1 0,0 1-1,-1-1 1,1-1 0,-1 1 0,-1-1-1,1 0 1,-1 0 0,0-1 0,-1 1-1,0-1 1,0 0 0,5-15 0,-20 36-978,-4 17 899,14-26-3,0 0 1,0 0-1,0 0 1,0 0-1,1 0 1,0 0-1,-1 1 1,2-1 0,-1 0-1,1 5 1,0-7 18,0-1 0,-1 1 0,1-1 1,0 0-1,0 1 0,0-1 0,0 0 1,1 0-1,-1 1 0,0-1 0,0 0 1,1 0-1,-1 0 0,0-1 0,1 1 1,-1 0-1,1 0 0,-1-1 0,1 1 1,-1-1-1,1 0 0,0 1 0,-1-1 0,1 0 1,0 0-1,-1 0 0,4 0 0,3-1 17,-1 1-1,1-2 0,-1 1 0,1-1 0,-1 0 0,1-1 0,-1 1 0,0-1 0,0-1 0,-1 0 0,1 0 0,-1 0 0,0 0 0,0-1 0,0 0 1,0 0-1,-1-1 0,0 0 0,0 0 0,-1 0 0,0 0 0,7-13 0,-10 10-1073,-10 13 685,-10 14 269,18-17 92,0 0 1,0 0-1,0 0 1,1 0 0,-1 0-1,0 0 1,1 0 0,-1 1-1,1-1 1,-1 0 0,1 0-1,0 1 1,0-1-1,-1 0 1,1 0 0,0 1-1,0-1 1,0 0 0,1 3-1,-1-4 36,0 1 0,1-1 0,-1 1-1,1-1 1,0 1 0,-1-1 0,1 1 0,-1-1 0,1 0-1,-1 1 1,1-1 0,0 0 0,-1 0 0,1 1-1,0-1 1,-1 0 0,1 0 0,0 0 0,0 0-1,-1 0 1,1 0 0,0 0 0,-1 0 0,2 0-1,3-1 87,0 0-1,0 0 0,0 0 0,0 0 0,0-1 0,-1 0 0,1 0 0,7-5 0,34-34-1539,-46 40 988,-2 5 288,0 1 0,1-1 0,-1 1-1,1-1 1,0 1 0,0-1 0,0 7 0,1-10 185,0-1 1,0 1-1,0 0 0,-1 0 1,2 0-1,-1-1 0,0 1 1,0 0-1,0 0 0,0 0 1,0-1-1,1 1 0,-1 0 1,0 0-1,0-1 0,1 1 1,-1 0-1,1 0 1,-1-1-1,1 1 0,-1 0 1,1-1-1,-1 1 0,1-1 1,0 1-1,-1-1 0,1 1 1,0-1-1,-1 1 0,1-1 1,0 0-1,0 1 0,1-1 32,1 0-1,-1 0 1,0 0-1,0-1 1,0 1 0,0 0-1,0-1 1,0 0-1,0 1 1,0-1-1,0 0 1,2-2-1,7-3 61,0-1 0,-1-1 1,14-13-1,-6 3-138,0-1 0,-2 0 1,15-24-1,-25 35-138,0 0 1,-1-1 0,-1 0-1,0 0 1,0 0-1,0-1 1,-1 1 0,-1-1-1,0 0 1,2-17-1,-4 27 126,0-1 0,-1 1 1,1 0-1,0 0 0,0 0 0,-1 0 0,1-1 0,0 1 0,0 0 0,-1 0 0,1 0 0,0 0 0,-1 0 0,1 0 0,0 0 0,0 0 0,-1 0 0,1 0 0,0 0 0,-1 0 0,1 0 0,0 0 0,0 0 0,-1 0 0,1 0 1,0 0-1,-1 0 0,1 0 0,0 1 0,0-1 0,-1 0 0,1 0 0,0 0 0,0 0 0,-1 1 0,1-1 0,0 0 0,0 0 0,0 1 0,-1-1 0,1 0 0,0 0 0,0 1 0,0-1 0,0 1 0,-13 9-99,6 2 98,1-1 0,1 1 0,0 0 0,0 1 1,1-1-1,0 1 0,1 0 0,1-1 1,0 1-1,1 1 0,0-1 0,2 16 0,3 19 46,1-1 0,13 47 0,-13-70-14,-1-4-14,-1 0 0,-1 0 0,-1 0 0,-1 0 0,0 0 0,-5 23 0,5-42 42,0 0 0,0-1 1,0 1-1,-1 0 0,1 0 0,0-1 1,-1 1-1,1-1 0,0 1 0,-1 0 0,1-1 1,-1 1-1,1-1 0,-1 1 0,1-1 0,-1 1 1,1-1-1,-1 1 0,1-1 0,-1 0 0,0 1 1,1-1-1,-1 0 0,0 1 0,1-1 0,-1 0 1,0 0-1,0 0 0,1 0 0,-1 0 0,0 0 1,1 0-1,-1 0 0,0 0 0,0 0 0,1 0 1,-1 0-1,0 0 0,1 0 0,-1-1 1,0 1-1,1 0 0,-1-1 0,0 1 0,1 0 1,-1-1-1,1 1 0,-1-1 0,1 1 0,-1-1 1,1 1-1,-1-1 0,1 1 0,-1-1 0,1 0 1,-1 1-1,1-1 0,0 1 0,0-1 0,-1 0 1,1 1-1,0-1 0,0-1 0,-8-24 157,1-1 0,2-1 0,1 1 0,1-1 1,1 1-1,3-50 0,-1 75-206,1 0 1,-1-1 0,1 1-1,-1-1 1,1 1 0,0 0-1,0-1 1,0 1 0,0 0-1,0 0 1,0 0 0,1 0 0,-1 0-1,1 0 1,0 0 0,-1 0-1,1 1 1,0-1 0,0 1-1,0-1 1,0 1 0,0 0-1,0 0 1,1-1 0,-1 2-1,4-3 1,6 0-750,1 1-1,-1-1 1,1 2-1,15-1 1,14-1-5071,-1-7-4060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5.235"/>
    </inkml:context>
    <inkml:brush xml:id="br0">
      <inkml:brushProperty name="width" value="0.025" units="cm"/>
      <inkml:brushProperty name="height" value="0.025" units="cm"/>
    </inkml:brush>
  </inkml:definitions>
  <inkml:trace contextRef="#ctx0" brushRef="#br0">1 48 11243,'4'-33'7664,"-4"32"-7574,0 1 0,0-1 0,0 1 0,0-1 0,0 1 1,0-1-1,0 1 0,0-1 0,0 1 0,0-1 0,0 1 0,0-1 1,0 1-1,1-1 0,-1 1 0,0-1 0,0 1 0,1 0 0,-1-1 1,0 1-1,1-1 0,-1 1 0,0 0 0,1-1 0,-1 1 0,0 0 1,1-1-1,-1 1 0,1 0 0,-1 0 0,1 0 0,-1-1 0,0 1 1,1 0-1,-1 0 0,1 0 0,-1 0 0,1 0 0,-1 0 0,1 0 1,-1 0-1,1 0 0,-1 0 0,1 0 0,-1 0 0,1 0 0,-1 0 1,1 0-1,-1 0 0,1 1 0,-1-1 0,1 0 0,-1 0 0,0 1 1,1-1-1,-1 0 0,1 0 0,-1 1 0,0-1 0,1 1 0,-1-1 1,0 0-1,0 1 0,1-1 0,-1 1 0,0 0 0,5 8 17,0 0 0,-2 1 0,1 0 0,-1 0 0,0 0 0,-1 0 0,0 1 0,-1-1 0,0 1 0,-1 12-1,1 0-6,0 6 4,-1-21-86,0-1 0,1 1 0,-1-1 0,1 0 0,1 1 0,2 8 0,-4-16-14,1 1 0,0 0 0,0 0 0,-1-1 0,1 1 0,0 0 0,0-1 0,0 1 0,0 0 1,0-1-1,0 0 0,0 1 0,0-1 0,0 1 0,0-1 0,0 0 0,0 0 0,0 0 0,0 0 0,0 0 0,2 0 1,29 0 18,-21-1-142,-6 1-30,0 0 0,0 1-1,0-1 1,0 1 0,0 0 0,0 0-1,0 1 1,0 0 0,0-1-1,-1 2 1,6 2 0,-8-4 136,1 1 0,-1 0 0,0 0 0,0 0 0,0 0 0,0 0 0,-1 0 0,1 0 0,-1 1 0,1-1 0,-1 0 0,0 1 0,0 0 0,0-1 0,0 1 0,0-1 1,0 1-1,-1 0 0,0 0 0,1-1 0,-1 6 0,-1-7 101,1 1 1,-1-1-1,1 1 1,-1-1-1,0 1 1,1-1 0,-1 1-1,0-1 1,0 0-1,0 0 1,0 1-1,0-1 1,0 0-1,-1 0 1,1 0 0,0 0-1,-1 0 1,1-1-1,0 1 1,-1 0-1,1-1 1,-1 1-1,1-1 1,-1 1-1,1-1 1,-1 1 0,0-1-1,1 0 1,-3 0-1,-49 4 2034,48-4-2103,0 0 0,0-1 0,0 0 1,0 0-1,0 0 0,0-1 1,0 1-1,0-1 0,0 0 1,1 0-1,-1-1 0,1 0 0,-7-5 1,8 6-424,1 0 0,-1-1 1,1 1-1,0-1 0,-1 0 1,1 0-1,1 0 0,-1 0 1,0 0-1,1 0 0,-1-1 1,1 1-1,-1-5 0,2 8 208,0 0-1,0-1 1,0 1-1,0 0 1,0-1-1,-1 1 1,1 0-1,0 0 1,0-1-1,0 1 1,0 0-1,0-1 1,0 1-1,0 0 1,0-1-1,1 1 1,-1 0-1,0 0 1,0-1-1,0 1 1,0 0-1,0-1 1,0 1-1,1 0 1,-1 0-1,0-1 0,0 1 1,0 0-1,0 0 1,1 0-1,-1-1 1,0 1-1,0 0 1,1 0-1,-1 0 1,0 0-1,0-1 1,1 1-1,-1 0 1,0 0-1,1 0 1,-1 0-1,0 0 1,1 0-1,-1 0 1,0 0-1,1 0 1,14-1-6194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6.152"/>
    </inkml:context>
    <inkml:brush xml:id="br0">
      <inkml:brushProperty name="width" value="0.025" units="cm"/>
      <inkml:brushProperty name="height" value="0.025" units="cm"/>
    </inkml:brush>
  </inkml:definitions>
  <inkml:trace contextRef="#ctx0" brushRef="#br0">24 152 9929,'0'0'15647,"5"-7"-15748,17-24 69,4 9 533,-25 22-471,0-1 1,0 1-1,0-1 0,0 1 0,0-1 1,0 0-1,0 1 0,0-1 1,0 0-1,0 0 0,0 0 0,0 0 1,-1 0-1,1 0 0,0 0 0,-1 0 1,1 0-1,-1 0 0,1 0 1,0-2-1,-1 2-54,0 1 3,0 1 0,-1-1 0,1 0-1,0 0 1,0 0 0,0 0 0,0 1 0,0-1 0,0 0-1,-1 0 1,1 0 0,0 0 0,0 0 0,0 0 0,-1 1 0,1-1-1,0 0 1,0 0 0,0 0 0,0 0 0,-1 0 0,1 0 0,0 0-1,0 0 1,-1 0 0,1 0 0,0 0 0,0 0 0,0 0-1,-1 0 1,1 0 0,0 0 0,0 0 0,0 0 0,-1 0 0,1 0-1,0-1 1,0 1 0,0 0 0,0 0 0,-1 0 0,1 0-1,0 0 1,0 0 0,0-1 0,0 1 0,0 0 0,-1 0 0,1 0-1,0 0 1,0-1 0,0 1 0,0 0 0,0 0 0,0 0 0,0-1-1,0 1 1,0 0 0,0 0 0,0 0 0,0-1 0,0 1-1,0 0 1,0 0 0,-1 0 4,1 0-1,-1 0 0,1 0 1,0 0-1,-1 0 1,1 0-1,-1 1 1,1-1-1,0 0 0,-1 0 1,1 0-1,0 1 1,-1-1-1,1 0 1,0 1-1,0-1 0,-1 0 1,1 0-1,0 1 1,0-1-1,-1 1 1,1-1-1,0 0 0,0 1 1,0-1-1,0 0 1,0 1-1,-1-1 1,1 1-1,0-1 0,0 0 1,0 1-1,0-1 1,0 1-1,15 1-664,23-10-65,-37 8 738,37-26-5,-37 26 31,-1-1 1,1 1-1,0-1 1,0 0 0,0 0-1,0 1 1,0-1-1,-1 0 1,1 0 0,0 0-1,-1 0 1,1 0-1,0 0 1,-1 0 0,1 0-1,-1 0 1,0 0-1,1 0 1,-1 0 0,0 0-1,0-1 1,0 1-1,0 0 1,0 0 0,0 0-1,0 0 1,0 0-1,0-1 1,0 1 0,0 0-1,-1 0 1,1 0 0,-1 0-1,1 0 1,-1 0-1,1 0 1,-2-1-1,1 1-82,-1-1 0,0 1 0,1 0 0,-1 1 0,0-1 0,0 0-1,0 0 1,0 1 0,0-1 0,0 1 0,0 0 0,0 0 0,0-1-1,0 1 1,0 0 0,0 1 0,0-1 0,0 0 0,0 1 0,0-1-1,0 1 1,0-1 0,-1 2 0,-3 0-97,1 0 0,0 0 1,0 0-1,0 1 0,0 0 0,-9 6 1,5 0 143,0 1 1,0 0-1,1 0 0,0 0 1,1 1-1,-8 16 1,11-20 48,1-1 0,1 1-1,-1 0 1,1 0 0,0 0 0,1 0 0,0 0 0,0 1 0,0-1 0,1 0 0,0 0-1,1 1 1,1 6 0,-2-12-16,1 1 0,0-1 0,0 0 0,0 0 0,0 0 0,1 0 0,-1-1 0,0 1 0,1 0 0,-1 0 0,1-1 0,0 1 0,-1-1 0,1 0 0,0 1 0,0-1 0,0 0 0,0 0 0,0 0 0,0 0 0,1 0 0,-1-1 0,0 1 0,0-1 0,1 1 0,-1-1 0,0 0 0,0 0 0,5 0-1,-1 0 54,-1 0 0,1-1-1,0 1 1,-1-1-1,1 0 1,0-1-1,-1 1 1,0-1-1,1 0 1,-1-1 0,5-2-1,2-5 66,-1 0-1,0-1 1,0 0-1,-2 0 1,1-1 0,-2 0-1,1-1 1,-2 0-1,0-1 1,0 1-1,8-26 1,-21 53-634,1-4 447,1-1 0,1 1 0,0 1-1,0-1 1,1 0 0,0 1 0,-1 16 0,3-25 58,0 0 1,-1 0-1,1 0 1,0 0-1,1-1 1,-1 1 0,0 0-1,1 0 1,-1 0-1,1 0 1,-1-1-1,1 1 1,0 0-1,-1-1 1,1 1 0,0 0-1,0-1 1,0 1-1,1-1 1,-1 1-1,0-1 1,2 2-1,1-2 50,-1 0 0,1 0 0,-1 0 0,1 0 0,-1 0 0,1-1 0,-1 0 0,1 0 0,-1 0 0,1 0 0,4-1 0,-6 1-100,-1 0 0,1-1 0,0 1 0,-1-1 0,1 1 0,-1-1 0,0 1 0,1-1 0,-1 0 0,1 0 0,-1 0 0,0 0 0,0 0 0,1 0 0,-1 0 0,0 0 0,0 0 0,0 0 0,0-1 0,0 1 0,1-3 0,7-20-5524,-5 4-2880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6.481"/>
    </inkml:context>
    <inkml:brush xml:id="br0">
      <inkml:brushProperty name="width" value="0.025" units="cm"/>
      <inkml:brushProperty name="height" value="0.025" units="cm"/>
    </inkml:brush>
  </inkml:definitions>
  <inkml:trace contextRef="#ctx0" brushRef="#br0">0 1 16047,'0'0'4356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076"/>
    </inkml:context>
    <inkml:brush xml:id="br0">
      <inkml:brushProperty name="width" value="0.025" units="cm"/>
      <inkml:brushProperty name="height" value="0.025" units="cm"/>
    </inkml:brush>
  </inkml:definitions>
  <inkml:trace contextRef="#ctx0" brushRef="#br0">1 1 4388,'0'0'18978,"6"13"-18791,2 6-147,-1-1 1,-1 1-1,-1 1 1,-1-1-1,-1 1 0,2 33 1,-5-9 16,-1-30 25,1-1 0,0 0 0,1 1 0,0-1 1,5 16-1,-6-28-40,1 1 0,-1-1 0,1 0 0,-1 0 0,1 0 1,-1 1-1,1-1 0,0 0 0,0 0 0,0 0 0,0 0 1,0 0-1,0 0 0,0-1 0,0 1 0,0 0 0,0 0 0,0-1 1,0 1-1,0 0 0,1-1 0,-1 0 0,0 1 0,1-1 0,-1 0 1,0 1-1,0-1 0,1 0 0,-1 0 0,0 0 0,1 0 0,-1 0 1,0-1-1,1 1 0,-1 0 0,0 0 0,1-1 0,-1 1 0,0-1 1,0 1-1,0-1 0,1 0 0,-1 1 0,1-2 0,6-3 146,0 0 0,0 0-1,0-1 1,11-10-1,9-14-55,-22 22-126,0 1 0,1 0 0,0 0 1,0 0-1,0 1 0,1 1 1,10-7-1,-17 11-21,-1 1 0,1 0-1,0 0 1,-1 0 0,1 0 0,-1 0 0,1 0-1,-1 0 1,1 0 0,0 0 0,-1 0-1,1 0 1,-1 0 0,1 1 0,-1-1 0,1 0-1,-1 0 1,1 1 0,-1-1 0,1 0 0,-1 0-1,1 1 1,-1-1 0,1 1 0,-1-1 0,0 0-1,1 1 1,-1-1 0,0 1 0,1-1 0,-1 1-1,0-1 1,0 1 0,1-1 0,-1 1 0,0-1-1,0 1 1,0 0 0,0-1 0,0 1 0,0-1-1,1 1 1,-1-1 0,-1 1 0,1 0 0,3 34-198,-3-28 185,0 65-762,3-68-3640,2-4-1827,-4-1 5061,9-1-9134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536"/>
    </inkml:context>
    <inkml:brush xml:id="br0">
      <inkml:brushProperty name="width" value="0.025" units="cm"/>
      <inkml:brushProperty name="height" value="0.025" units="cm"/>
    </inkml:brush>
  </inkml:definitions>
  <inkml:trace contextRef="#ctx0" brushRef="#br0">105 0 4740,'0'0'16208,"-8"1"-15509,4-1-693,1 0 0,-1 0-1,0 1 1,0 0 0,1 0-1,-1 0 1,1 0 0,-1 0 0,1 1-1,-1 0 1,1 0 0,0 0 0,0 0-1,0 0 1,0 0 0,0 1-1,1-1 1,-1 1 0,1 0 0,-1 0-1,1 0 1,0 0 0,0 0-1,0 1 1,1-1 0,-1 1 0,-1 4-1,1-3-13,0-1 0,0 0 0,0 1 0,1-1 0,-1 1 0,1 0 0,0-1 0,0 1 0,1 0 0,-1 0 0,1 0 0,0-1 0,2 8 0,-1-11 44,0-1-1,0 1 0,0 0 1,0 0-1,0-1 0,0 1 1,1-1-1,-1 1 0,0-1 1,0 1-1,1-1 0,-1 0 1,0 0-1,1 1 0,-1-1 1,0 0-1,1 0 0,-1 0 1,0-1-1,1 1 1,1 0-1,31-6 645,-24 2-669,0-1 1,0 0 0,0 0 0,15-13-1,-16 12-20,-1 0-1,1 0 0,0 1 0,0 1 0,16-7 1,-22 11-28,-1-1 0,1 1 0,-1 0 0,1 0 0,-1 0 0,1 1 0,-1-1 0,1 1 0,-1-1 1,5 2-1,17 3 133,16-8 220,-30 2-672,1 0 0,-1 0-1,22 2 1,-30 0 295,1-1 1,0 1-1,-1-1 0,1 1 1,0 0-1,-1 0 0,1 0 1,-1 1-1,1-1 0,-1 0 1,0 1-1,0 0 0,0-1 1,0 1-1,0 0 0,0 0 1,0 0-1,0 1 0,2 3 1,-3-5 85,-1 1 0,1-1 0,0 1 0,0-1 0,1 0 0,-1 0 1,0 1-1,0-1 0,0 0 0,1 0 0,-1 0 0,1 0 0,-1 0 0,1-1 1,-1 1-1,1 0 0,-1-1 0,1 1 0,0-1 0,-1 1 0,1-1 0,0 0 0,-1 0 1,1 0-1,0 0 0,0 0 0,-1 0 0,1 0 0,0 0 0,-1-1 0,1 1 0,0-1 1,-1 1-1,1-1 0,-1 0 0,1 1 0,2-3 0,27-18-1205,-6-4-5139,-12 11-1603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7.886"/>
    </inkml:context>
    <inkml:brush xml:id="br0">
      <inkml:brushProperty name="width" value="0.025" units="cm"/>
      <inkml:brushProperty name="height" value="0.025" units="cm"/>
    </inkml:brush>
  </inkml:definitions>
  <inkml:trace contextRef="#ctx0" brushRef="#br0">141 4 13869,'0'0'8691,"-9"-1"-8157,5 0-520,0 0 1,0 1 0,0 0-1,-1 0 1,1 0 0,0 0-1,0 1 1,0-1 0,-1 1-1,1 0 1,0 1-1,0-1 1,0 1 0,0-1-1,1 1 1,-1 0 0,0 1-1,1-1 1,0 1-1,-1-1 1,1 1 0,0 0-1,0 0 1,1 0 0,-1 1-1,-3 4 1,2-3 100,1 1 1,-1-1-1,1 1 0,0-1 1,1 1-1,-1 0 0,-2 13 1,4-18-96,1 0 1,0 0 0,-1 0-1,1 1 1,0-1 0,0 0-1,0 0 1,0 0 0,0 1 0,0-1-1,0 0 1,1 0 0,-1 0-1,0 0 1,1 1 0,-1-1-1,1 0 1,-1 0 0,1 0-1,-1 0 1,1 0 0,0 0 0,-1 0-1,1 0 1,0 0 0,0 0-1,0-1 1,0 1 0,0 0-1,0 0 1,0-1 0,0 1-1,0-1 1,0 1 0,0-1-1,0 1 1,1-1 0,-1 0 0,0 1-1,0-1 1,0 0 0,1 0-1,-1 0 1,0 0 0,0 0-1,2 0 1,2-1 32,0 0 1,0 0-1,0 0 1,0 0-1,0-1 0,0 1 1,-1-1-1,1-1 0,0 1 1,-1-1-1,0 1 1,0-1-1,0 0 0,0-1 1,0 1-1,0-1 1,-1 0-1,0 0 0,0 0 1,0 0-1,0 0 0,0-1 1,-1 1-1,0-1 1,0 1-1,0-1 0,-1 0 1,0 0-1,1 0 1,-1-5-1,-1 9-135,-1 0 1,1 1-1,0-1 1,-1 1-1,1-1 1,-1 1-1,1-1 0,-1 1 1,1 0-1,-1-1 1,0 1-1,1 0 1,-1-1-1,1 1 1,-1 0-1,0 0 0,1-1 1,-1 1-1,0 0 1,1 0-1,-1 0 1,0 0-1,1 0 1,-1 0-1,0 0 0,1 0 1,-1 0-1,0 0 1,1 0-1,-1 1 1,0-1-1,1 0 0,-1 0 1,0 1-1,1-1 1,-1 0-1,1 1 1,-1-1-1,1 1 1,-1-1-1,1 0 0,-1 1 1,1-1-1,-1 2 1,0-2-51,1 0 1,-1 1 0,1-1-1,-1 0 1,1 1 0,-1-1-1,0 0 1,1 1 0,0-1-1,-1 1 1,1-1-1,-1 1 1,1 0 0,0-1-1,-1 1 1,1-1 0,0 1-1,0 0 1,-1-1-1,1 1 1,0-1 0,0 1-1,0 0 1,0-1 0,0 1-1,0 0 1,0-1-1,0 1 1,0 0 0,0-1-1,0 1 1,0 0 0,0-1-1,1 1 1,-1-1 0,0 1-1,0 0 1,1-1-1,-1 1 1,1-1 0,-1 1-1,0-1 1,1 1 0,-1-1-1,1 1 1,-1-1-1,1 1 1,-1-1 0,1 0-1,-1 1 1,1-1 0,0 0-1,-1 1 1,1-1 0,-1 0-1,1 0 1,0 0-1,-1 1 1,2-1 0,15 4-3323,6-4-2045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8.685"/>
    </inkml:context>
    <inkml:brush xml:id="br0">
      <inkml:brushProperty name="width" value="0.025" units="cm"/>
      <inkml:brushProperty name="height" value="0.025" units="cm"/>
    </inkml:brush>
  </inkml:definitions>
  <inkml:trace contextRef="#ctx0" brushRef="#br0">79 0 12011,'0'0'9876,"-10"12"-9881,3-2 10,-1 1 1,2-1-1,-1 1 0,2 0 1,-1 1-1,1-1 0,1 1 1,0 0-1,1 0 0,-4 24 1,3 129 335,3-165-319,1 1-1,0-1 0,0 0 0,0 1 0,-1-1 0,1 1 0,0-1 0,0 0 0,0 1 0,0-1 0,0 1 1,0-1-1,0 0 0,0 1 0,0-1 0,0 1 0,0-1 0,0 1 0,0-1 0,0 0 0,0 1 0,1-1 1,-1 0-1,0 1 0,0-1 0,0 1 0,1-1 0,-1 0 0,0 1 0,0-1 0,1 0 0,-1 0 0,0 1 1,1-1-1,-1 0 0,0 0 0,1 1 0,-1-1 0,0 0 0,1 0 0,-1 0 0,1 0 0,-1 1 1,0-1-1,1 0 0,-1 0 0,1 0 0,-1 0 0,0 0 0,1 0 0,-1 0 0,1 0 0,-1 0 0,0 0 1,1 0-1,-1-1 0,1 1 0,-1 0 0,0 0 0,1 0 0,-1 0 0,1-1 0,-1 1 0,0 0 0,1-1 1,18-20 790,-11 5-394,-1-1 0,-1 1-1,-1-1 1,0 0 0,-1 0 0,-1 0-1,2-19 1,-5 35-411,1 0-1,-1 0 1,1 0 0,-1 1 0,1-1-1,0 0 1,-1 1 0,1-1-1,0 0 1,0 1 0,-1-1 0,1 1-1,0-1 1,0 1 0,0 0-1,0-1 1,0 1 0,0 0 0,-1 0-1,1-1 1,0 1 0,0 0 0,0 0-1,0 0 1,0 0 0,1 0-1,39 0-211,-18 0 277,-16-2-59,-1 0-1,0 0 1,1-1-1,-1 1 1,0-1-1,-1-1 1,1 1-1,0-1 1,-1 0-1,0-1 1,8-7-1,-10 10-21,-1-1 0,1 1 0,-1-1 0,0 0-1,0 0 1,0 1 0,0-1 0,0 0 0,0-1 0,-1 1 0,0 0-1,1 0 1,-1-1 0,0 1 0,-1-1 0,1 1 0,-1-1-1,1 1 1,-1-1 0,0 1 0,0-1 0,-1 1 0,-1-7 0,2 9-47,-1 1 0,1-1 0,-1 1 1,0-1-1,1 0 0,-1 1 1,0-1-1,1 1 0,-1 0 1,0-1-1,0 1 0,0 0 0,1-1 1,-1 1-1,0 0 0,0 0 1,0-1-1,0 1 0,1 0 0,-1 0 1,0 0-1,0 0 0,0 0 1,0 1-1,0-1 0,1 0 0,-1 0 1,0 1-1,-1-1 0,-25 12-376,22-7 420,0 0 0,0 0 0,1 1-1,-1-1 1,1 1 0,1 0 0,-1 0-1,1 1 1,0-1 0,0 1 0,1-1-1,0 1 1,0 0 0,1 0 0,-1 0-1,1 8 1,1-14 24,0 0 0,1 1-1,-1-1 1,1 0 0,-1 0 0,1 0-1,-1 0 1,1 0 0,-1 0 0,1 0-1,0 0 1,0 0 0,-1 0 0,1 0-1,0 0 1,0-1 0,0 1 0,0 0-1,0-1 1,0 1 0,0 0 0,0-1-1,0 1 1,3 0 0,37 10 333,-17-4-349,-19-5-24,0 1-1,0-1 0,0 1 0,0 1 0,-1-1 1,1 1-1,-1-1 0,0 1 0,0 1 0,0-1 1,3 5-1,2 3-154,-7-10 151,0-1-1,-1 1 1,1-1 0,0 1-1,0-1 1,0 0 0,0 0 0,0 0-1,0 0 1,0 0 0,0 0 0,0 0-1,0-1 1,0 1 0,1-1-1,-1 1 1,0-1 0,1 0 0,-1 0-1,0 0 1,0 0 0,1-1-1,-1 1 1,0-1 0,0 1 0,0-1-1,1 0 1,-1 1 0,0-1-1,0 0 1,0-1 0,0 1 0,0 0-1,-1-1 1,1 1 0,2-2 0,0-1-135,0 1 0,0-1 1,0 0-1,0 0 0,-1 0 1,1-1-1,-1 1 0,0-1 1,0 0-1,-1 0 0,0 0 1,1 0-1,-2 0 0,3-6 1,-4 9 191,1 0 0,-1 0 0,0 0 0,1-1 0,-1 1 0,0 0 0,0 0 1,0 0-1,0 0 0,-1-1 0,1 1 0,-1 0 0,1 0 0,-1 0 0,0 0 0,0 0 0,0 0 1,0 0-1,0 0 0,0 1 0,0-1 0,-1 0 0,1 0 0,-3-1 0,2 2 8,1 1 0,-1-1-1,0 1 1,0 0 0,0 0 0,0 0-1,0 0 1,0 0 0,0 0-1,0 0 1,0 1 0,0-1 0,0 1-1,0 0 1,0-1 0,0 1-1,0 0 1,1 0 0,-1 0 0,0 0-1,1 0 1,-1 0 0,1 1-1,-1-1 1,1 1 0,-2 2-1,-2 0 35,0 1 0,1 0 0,0 0-1,0 0 1,1 1 0,-1-1 0,1 1-1,0 0 1,1 0 0,0 0 0,0 0-1,-2 8 1,3-12-58,1 0 0,0 0-1,0 1 1,0-1 0,0 0 0,0 0 0,0 0 0,0 0-1,1 1 1,-1-1 0,1 0 0,0 0 0,-1 0 0,1 0-1,0 0 1,0 0 0,0 0 0,0 0 0,1-1 0,-1 1-1,1 0 1,-1-1 0,1 1 0,-1-1 0,1 1 0,0-1-1,-1 0 1,1 0 0,0 0 0,0 0 0,0 0 0,0 0-1,0 0 1,0-1 0,0 1 0,1-1 0,-1 1 0,3-1-1,5 2-254,0-1-1,0 0 1,0-1-1,0 0 1,0 0-1,0-1 1,11-3-1,-15 3-787,-1-1 0,1 0 0,-1 0-1,1 0 1,-1-1 0,0 1 0,0-1 0,6-5-1,14-15-9497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258"/>
    </inkml:context>
    <inkml:brush xml:id="br0">
      <inkml:brushProperty name="width" value="0.025" units="cm"/>
      <inkml:brushProperty name="height" value="0.025" units="cm"/>
    </inkml:brush>
  </inkml:definitions>
  <inkml:trace contextRef="#ctx0" brushRef="#br0">97 1 13004,'-4'8'3246,"-3"5"-2306,1 0 0,0 0 0,2 0 0,-1 1 0,2 0 0,-1 0-1,2 0 1,0 0 0,0 26 0,3-22-758,0 1 0,1-1-1,1 0 1,1 0 0,1 0 0,0-1-1,14 31 1,-13-34-429,-6-10 58,1-1 0,1 1 0,-1-1 0,0 1 0,1-1 0,0 0 0,0 0 0,0 0 0,0 0 1,0 0-1,4 3 0,-5-6-495,-2-7 146,0 0 0,-1 1-1,0-1 1,0 0 0,0 1 0,-1-1-1,0 1 1,0 0 0,0 0 0,-1 0-1,0 0 1,-8-9 0,1 3 1257,-1 1 1,0-1-1,0 2 0,-20-13 1,31 23 331,30 1 807,7 4-217,-10-1-1098,-1-1 0,43-1 0,-63-2-503,0 0 0,0 0 0,0-1 0,1 0 0,-1 0 0,0 0 0,0 0 0,0-1 0,0 0 0,-1 0 0,1-1 0,0 1 0,-1-1 0,1 0 0,-1 0 0,0 0 1,0-1-1,6-6 0,1-17 88,-10 22-339,-5 18 43,0-1 189,0 1 0,1 0 1,1-1-1,0 1 0,0 0 1,2 0-1,1 24 1,-1-35-25,1-1 1,-1 1-1,1 0 0,-1-1 1,1 1-1,0-1 1,0 1-1,0-1 1,0 0-1,0 1 1,0-1-1,0 0 1,1 0-1,-1 0 1,0 0-1,1 0 1,-1 0-1,1 0 1,-1 0-1,1 0 1,-1-1-1,1 1 1,-1-1-1,1 1 1,0-1-1,-1 0 1,1 1-1,3-1 1,-2 0-405,0 1-1,0-1 1,-1 0 0,1 0 0,0-1 0,0 1 0,0 0 0,0-1 0,0 0 0,-1 0 0,1 0 0,0 0 0,0 0 0,-1 0-1,1-1 1,3-2 0,8-11-5775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198"/>
    </inkml:context>
    <inkml:brush xml:id="br0">
      <inkml:brushProperty name="width" value="0.025" units="cm"/>
      <inkml:brushProperty name="height" value="0.025" units="cm"/>
    </inkml:brush>
  </inkml:definitions>
  <inkml:trace contextRef="#ctx0" brushRef="#br0">1 1 17072,'0'0'6791,"5"67"-5959,-3-25-159,-2 6-385,6-2-160,3-3-64,-3-5 1,1-5-33,-1-3-64,-4-6-769,3-6-769,-5-3-1793,0-8-2306,-7-7-3236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582"/>
    </inkml:context>
    <inkml:brush xml:id="br0">
      <inkml:brushProperty name="width" value="0.025" units="cm"/>
      <inkml:brushProperty name="height" value="0.025" units="cm"/>
    </inkml:brush>
  </inkml:definitions>
  <inkml:trace contextRef="#ctx0" brushRef="#br0">0 0 12716,'0'0'9481,"34"67"-9353,-14-47-801,5 0-1665,3-6-1345,0-4 416,2-4-2659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39.928"/>
    </inkml:context>
    <inkml:brush xml:id="br0">
      <inkml:brushProperty name="width" value="0.025" units="cm"/>
      <inkml:brushProperty name="height" value="0.025" units="cm"/>
    </inkml:brush>
  </inkml:definitions>
  <inkml:trace contextRef="#ctx0" brushRef="#br0">128 15 3523,'0'0'13699,"-3"-4"-13464,3 3-196,0 1 1,-1-1 0,1 0-1,-1 1 1,1-1 0,-1 0-1,0 1 1,1-1 0,-1 1-1,1-1 1,-1 1 0,0-1-1,0 1 1,1-1 0,-1 1-1,0 0 1,0-1 0,1 1-1,-1 0 1,0 0 0,0-1-1,0 1 1,0 0 0,1 0-1,-1 0 1,0 0 0,0 0-1,0 0 1,0 0 0,0 1-1,1-1 1,-1 0 0,0 0 0,0 1-1,0-1 1,1 0 0,-1 1-1,0 0 1,-1 0 37,1 0-1,-1 0 1,1 0 0,-1 1-1,1-1 1,0 0 0,0 1 0,0-1-1,0 1 1,0 0 0,0-1-1,0 1 1,0 0 0,1-1 0,-1 1-1,0 0 1,1 0 0,0 0-1,-1 0 1,1-1 0,0 5 0,-3 33-6091,-8 0 6975,10-36-760,0 0 0,0-1 0,0 1 0,-1-1 0,1 0 0,-1 1 0,0-1 0,1 0 0,-1 0 0,0 0 0,0 0 0,0 0 0,-1-1 0,1 1 0,0-1 0,-1 1 0,1-1-1,-1 0 1,1 0 0,-1 0 0,1 0 0,-1 0 0,0 0 0,0-1 0,1 0 0,-5 1 0,6-4-896,1-1 0,-1 1 0,1 0 0,-1 0 0,1-1 0,0 1 1,1 0-1,-1 0 0,0-1 0,2-4 0,12-13-6448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0.303"/>
    </inkml:context>
    <inkml:brush xml:id="br0">
      <inkml:brushProperty name="width" value="0.025" units="cm"/>
      <inkml:brushProperty name="height" value="0.025" units="cm"/>
    </inkml:brush>
  </inkml:definitions>
  <inkml:trace contextRef="#ctx0" brushRef="#br0">161 190 8584,'0'0'15695,"-10"-2"-15727,4 1 29,1 0 0,0 0 0,-1 1 0,1-1-1,0 1 1,-1 1 0,1-1 0,-1 1 0,1-1 0,0 2 0,0-1 0,-1 0 0,1 1 0,0 0-1,0 0 1,1 1 0,-1 0 0,0-1 0,1 1 0,-1 1 0,1-1 0,0 1 0,0-1 0,1 1-1,-1 0 1,1 1 0,0-1 0,0 1 0,0-1 0,-3 8 0,6-11 11,-1 0 1,0 0-1,1 0 0,-1 0 1,0 0-1,1 1 1,0-1-1,-1 0 0,1 0 1,0 1-1,-1-1 1,1 0-1,0 1 1,0-1-1,0 0 0,0 1 1,1-1-1,-1 0 1,0 0-1,0 1 0,1-1 1,-1 0-1,1 0 1,-1 1-1,1-1 0,-1 0 1,1 0-1,0 0 1,0 0-1,0 0 0,-1 0 1,1 0-1,0 0 1,0 0-1,0 0 0,0 0 1,0-1-1,1 1 1,-1 0-1,0-1 0,0 1 1,0-1-1,1 0 1,-1 1-1,0-1 0,0 0 1,1 1-1,-1-1 1,0 0-1,1 0 0,1 0 1,5 0 40,1-1-1,-1 0 1,0 0 0,0 0 0,0-1 0,0 0-1,11-4 1,4-6-105,0 0-1,0-1 1,-1-1-1,-1-1 0,0-1 1,-1-1-1,-1-1 1,0 0-1,26-36 0,-42 50-24,0 0 0,-1 0 0,1-1 0,-1 1 0,0-1-1,0 1 1,0-1 0,-1 0 0,1 0 0,-1 0 0,0-5 0,-1 9 30,0-1 0,0 0 0,0 0 0,-1 1 0,1-1 0,0 0 0,-1 1 0,0-1 1,1 1-1,-1-1 0,0 1 0,0-1 0,1 1 0,-1-1 0,0 1 0,0 0 1,-1-1-1,1 1 0,0 0 0,0 0 0,-1 0 0,1 0 0,0 0 0,-1 0 1,1 0-1,-1 1 0,0-1 0,1 0 0,-1 1 0,1 0 0,-1-1 0,0 1 1,1 0-1,-3-1 0,-7 0-130,0 0 1,-1 0 0,1 1-1,0 0 1,-1 1 0,1 0-1,-17 5 1,24-6 173,0 1-1,0 0 1,0 0 0,1 1-1,-1-1 1,0 1 0,1 0-1,0 0 1,-1 0 0,1 0-1,0 0 1,0 1 0,0 0-1,0-1 1,1 1 0,-1 0-1,1 0 1,-1 0 0,1 1-1,0-1 1,0 1 0,1-1-1,-1 1 1,1-1 0,-2 6-1,3-7 30,0 0 0,1-1 0,-1 1 0,0 0 0,1 0 0,-1-1 0,1 1-1,-1 0 1,1-1 0,0 1 0,0-1 0,-1 1 0,1-1 0,0 1 0,1-1 0,-1 1 0,0-1-1,0 0 1,1 0 0,-1 0 0,3 2 0,40 25 188,-22-16-229,-19-9-5,9 5 46,-1 1 1,0-1-1,12 14 1,-21-19-58,0-1 0,0 0-1,0 1 1,0-1 0,0 1 0,-1 0 0,1 0 0,-1 0-1,0 0 1,1-1 0,-2 2 0,1-1 0,0 0 0,0 0-1,-1 0 1,0 0 0,0 0 0,0 0 0,0 1-1,-1 4 1,-3-2-2047,-2-3-2760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0.949"/>
    </inkml:context>
    <inkml:brush xml:id="br0">
      <inkml:brushProperty name="width" value="0.025" units="cm"/>
      <inkml:brushProperty name="height" value="0.025" units="cm"/>
    </inkml:brush>
  </inkml:definitions>
  <inkml:trace contextRef="#ctx0" brushRef="#br0">0 34 11082,'0'0'8142,"1"10"-6520,-1-7-1518,0 0 21,0-1-1,0 1 0,0-1 0,0 1 0,0-1 1,1 1-1,-1-1 0,1 0 0,-1 1 0,1-1 1,0 0-1,0 1 0,0-1 0,1 0 0,-1 0 1,0 0-1,1 0 0,-1 0 0,1 0 1,0 0-1,0-1 0,0 1 0,0 0 0,0-1 1,0 0-1,0 1 0,0-1 0,0 0 0,1 0 1,-1 0-1,5 1 0,7 1 279,-1-1-1,1 0 1,0-1 0,0 0-1,0-1 1,25-4 0,-35 4-372,1-1 1,-1 1 0,0-1 0,1 0 0,-1-1 0,0 1-1,0-1 1,0 1 0,0-1 0,0 0 0,-1-1 0,1 1-1,0-1 1,-1 0 0,0 1 0,0-2 0,0 1-1,0 0 1,0 0 0,-1-1 0,1 0 0,-1 1 0,0-1-1,0 0 1,2-7 0,-3 9-59,0 1 0,-1-1 0,0 0-1,1 1 1,-1-1 0,0 1 0,0-1 0,0 0 0,0 1-1,0-1 1,0 0 0,0 1 0,-1-1 0,1 0-1,-1 1 1,1-1 0,-1 1 0,1-1 0,-1 1 0,0-1-1,-1-2 1,0 3-29,1 1-1,0-1 0,0 0 0,-1 0 1,1 1-1,-1-1 0,1 1 0,0-1 1,-1 1-1,1-1 0,-1 1 1,0 0-1,1 0 0,-1 0 0,1 0 1,-1 0-1,1 0 0,-3 1 0,-1-1-32,-1 2-1,1-1 1,1 1-1,-1-1 1,0 1-1,0 1 0,1-1 1,-1 1-1,1-1 1,0 1-1,-1 1 1,-5 5-1,3 0 50,0 1 1,0 0-1,-9 19 1,14-26 33,1 0-1,-1 1 1,1-1 0,0 0-1,0 1 1,0-1 0,1 1-1,-1-1 1,1 1-1,0-1 1,0 1 0,0-1-1,0 1 1,1 0 0,-1-1-1,1 0 1,2 6 0,-2-8 10,0 1 0,1 0 0,-1 0-1,1 0 1,0-1 0,0 1 0,-1-1 0,1 1 0,0-1 0,0 0 0,0 0 0,0 0 0,1 0 0,-1 0 0,0 0 0,0-1 0,1 1 0,-1-1 0,0 0-1,4 1 1,53 0 163,-48-1-171,9-2-92,0 0-1,-1-2 1,1 0 0,-1-2-1,37-14 1,6-2 237,-62 22-152,1 0 1,-1 0-1,0 0 1,1 0-1,-1 0 1,0 0-1,1 0 1,-1 0-1,0 0 1,1 0 0,-1 0-1,0 0 1,1 0-1,-1 0 1,0 0-1,1 0 1,-1 1-1,0-1 1,1 0-1,-1 0 1,0 0 0,0 0-1,1 1 1,-1-1-1,0 0 1,0 0-1,0 1 1,1-1-1,-1 0 1,0 1-1,0-1 1,0 0 0,0 0-1,1 1 1,-1-1-1,0 0 1,0 1-1,0 0 1,4 20-30,-4-18 72,0-1 0,0 1-1,0-1 1,0 0 0,0 1 0,1-1-1,-1 0 1,1 1 0,0-1 0,-1 0-1,1 1 1,0-1 0,0 0 0,1 0-1,-1 0 1,0 0 0,1 0 0,-1 0-1,1-1 1,0 1 0,-1 0 0,4 1 0,3-1-32,0 0 0,-1-1 0,1-1 0,0 1 0,0-1 0,0-1 0,0 1 0,0-1 0,0-1 0,-1 1 0,1-1 0,-1-1 0,1 1 0,-1-1 0,0-1 0,11-6 0,-18 10-101,1-1 0,-1 1 0,1 0 1,-1-1-1,0 1 0,1 0 0,-1 0 1,1-1-1,-1 1 0,1 0 0,-1 0 1,0 0-1,1-1 0,-1 1 1,1 0-1,-1 0 0,1 0 0,-1 0 1,1 0-1,-1 0 0,1 0 0,-1 0 1,1 0-1,-1 0 0,1 0 0,-1 1 1,1-1-1,-1 0 0,1 0 1,-1 0-1,1 1 0,-1-1 0,1 0 1,-1 0-1,0 1 0,1-1 0,0 1 1,1 18-5731,-3-13 3702,1 7-4650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1.576"/>
    </inkml:context>
    <inkml:brush xml:id="br0">
      <inkml:brushProperty name="width" value="0.025" units="cm"/>
      <inkml:brushProperty name="height" value="0.025" units="cm"/>
    </inkml:brush>
  </inkml:definitions>
  <inkml:trace contextRef="#ctx0" brushRef="#br0">1 0 13132,'0'0'3075,"0"55"-1153,6-22-448,1 5-546,0 0-319,-1 0-321,5-2-160,-3-5-32,1-1 1,-1-7-65,-5-2-321,-1-6-704,-2-4-736,0-8-1314,-5-3-1537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1.988"/>
    </inkml:context>
    <inkml:brush xml:id="br0">
      <inkml:brushProperty name="width" value="0.025" units="cm"/>
      <inkml:brushProperty name="height" value="0.025" units="cm"/>
    </inkml:brush>
  </inkml:definitions>
  <inkml:trace contextRef="#ctx0" brushRef="#br0">3 123 12204,'-1'-9'2322,"0"6"-2069,1-1 0,0 1 0,-1-1 0,1 1 0,1-1 0,-1 0 0,0 1 0,1-1-1,0 1 1,0-1 0,0 1 0,0-1 0,0 1 0,1 0 0,0-1 0,-1 1 0,1 0 0,0 0 0,1 0 0,-1 1 0,0-1 0,1 0 0,0 1 0,-1 0 0,1-1 0,0 1 0,0 0 0,0 1 0,0-1 0,5-1 0,7-2-153,1 1 0,0 0 0,0 1 0,1 1 0,-1 1 0,0 0 0,1 1 0,-1 0 0,1 2 0,26 5 0,-39-6-148,-1 0 1,0-1 0,0 1 0,1 1 0,-1-1 0,0 0 0,0 1 0,0 0 0,0-1 0,-1 1 0,1 0 0,0 1 0,-1-1 0,0 0-1,1 1 1,1 3 0,-3-4 24,1 0 0,-1 0 0,-1 1-1,1-1 1,0 1 0,0-1 0,-1 1 0,0-1-1,1 1 1,-1 0 0,0-1 0,0 1 0,0-1-1,-1 1 1,1-1 0,-2 5 0,0 0 95,-1 0 0,0-1 0,0 1 0,-1-1 0,0 0 0,0 0 0,0 0 0,-1-1 0,1 0 0,-1 0 0,-1 0 0,1 0 0,-11 7 0,10-9 14,0 1 1,-1-1-1,1 0 1,-1-1-1,-13 4 1,-4-3-6804</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2.456"/>
    </inkml:context>
    <inkml:brush xml:id="br0">
      <inkml:brushProperty name="width" value="0.025" units="cm"/>
      <inkml:brushProperty name="height" value="0.025" units="cm"/>
    </inkml:brush>
  </inkml:definitions>
  <inkml:trace contextRef="#ctx0" brushRef="#br0">3 56 11339,'0'8'2092,"-1"31"519,0-1 1014,4 47-1,-3-84-3579,0-1 0,0 1 0,0-1 0,0 0 1,0 1-1,0-1 0,0 0 0,1 1 0,-1-1 0,0 0 0,0 1 0,0-1 0,0 0 0,1 1 0,-1-1 0,0 0 0,1 0 0,-1 1 0,0-1 0,0 0 0,1 0 0,-1 1 0,0-1 0,1 0 0,-1 0 0,0 0 0,1 0 0,-1 0 0,0 1 0,1-1 0,-1 0 0,1 0 0,-1 0 0,0 0 0,1 0 0,-1 0 0,0 0 0,1 0 0,-1-1 0,1 1 1,-1 0-1,0 0 0,1 0 0,-1 0 0,0 0 0,1 0 0,-1-1 0,0 1 0,1 0 0,15-14 1152,-11-1-1251,-1-1 0,0 1 0,-1-1 0,-1 0 0,0 0 0,-1-1 0,-2-30 1,1 20-792,20 37-3120,-8-3 3328,-5-5 85,1 0-1,-1-1 0,1 0 0,0 0 1,-1 0-1,1-1 0,-1 0 0,1-1 0,11-1 1,-16 1 524,1 0 1,-1 0-1,1 0 1,-1-1-1,1 1 1,-1-1-1,0 1 1,0-1-1,5-4 1,-6 4 260,-1 1 1,1-1-1,-1 1 1,0-1-1,1 0 1,-1 1-1,0-1 0,0 0 1,0 0-1,-1 0 1,1 0-1,0 0 1,-1 0-1,1 0 1,-1 0-1,0 0 1,0 0-1,0-2 1,-1 4-135,-1 1 0,0-1 0,0 1 0,0 0 0,0 0 1,0 0-1,1 0 0,-1 0 0,1 0 0,-1 1 0,1-1 0,-1 0 1,-2 4-1,-2 5-81,0 0-1,1 0 1,0 0 0,1 1 0,-7 21 0,10-26 65,-1 0 0,0 1 0,1-1 0,1 1 1,-1-1-1,1 1 0,0 0 0,0-1 0,1 1 0,0-1 1,3 12-1,-3-15-31,1-1 0,-1 0 0,1 0 0,0 0 0,0 0 0,0-1 0,0 1 0,0 0 0,0-1 0,1 0 0,-1 1 0,0-1 0,1 0 0,-1 0 1,1 0-1,-1 0 0,1-1 0,0 1 0,-1-1 0,1 0 0,-1 1 0,1-1 0,0 0 0,-1-1 0,6 0 0,-2 1 78,1-1 0,-1 0 0,1 0 0,-1 0 0,0-1 0,1 0 0,-1 0 0,0-1 0,7-4 0,-6 1-162,-1 0-1,1 0 1,-2-1 0,1 0-1,-1 0 1,0 0 0,0-1-1,-1 0 1,0 0 0,-1 0 0,0 0-1,0 0 1,0-1 0,-1 0-1,-1 1 1,1-1 0,-1 0-1,-1-13 1,-9 31-2180,-1 7 1867,5 23-1524,10-22-1732,9-9-3869,1-8-132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187"/>
    </inkml:context>
    <inkml:brush xml:id="br0">
      <inkml:brushProperty name="width" value="0.025" units="cm"/>
      <inkml:brushProperty name="height" value="0.025" units="cm"/>
    </inkml:brush>
  </inkml:definitions>
  <inkml:trace contextRef="#ctx0" brushRef="#br0">35 1 11275,'0'0'4724,"-4"12"-4457,-3 6-28,1 0-1,2 0 0,0 1 1,0 0-1,0 34 1,3-1 258,2 70-198,0-109-151,0-1 0,1 0 0,1 0 0,0 0 0,0 0 0,2 0 0,7 15 0,-12-27-89,0-1 0,0 1 1,0-1-1,0 1 0,0 0 0,0-1 0,0 1 0,0-1 0,0 1 0,0-1 0,1 1 0,-1-1 0,0 1 0,0 0 0,1-1 1,-1 1-1,0 0 0,0-1 0,1 1 0,-1 0 0,0-1 0,1 1 0,-1 0 0,1-1 0,-1 1 0,0 0 0,1 0 1,-1 0-1,1-1 0,-1 1 0,1 0 0,-1 0 0,1 0 0,-1 0 0,0 0 0,1 0 0,-1 0 0,1 0 0,-1 0 0,1 0 1,-1 0-1,1 0 0,-1 0 0,1 0 0,-1 1 0,1-1 0,-1 0 0,0 0 0,1 0 0,-1 1 0,1-1 0,-1 0 1,0 0-1,1 1 0,-1-1 0,0 0 0,1 1 0,-1-1 0,0 1 0,0-1 0,1 0 0,-1 1 0,0-1 0,0 1 1,0-1-1,1 1 0,-1-1 0,0 0 0,0 2 0,8-38 1832,-7 14-1487,1 7-396,-1 1 0,-1-1 0,0 0 1,-1 0-1,-1 0 0,0 1 0,-1-1 1,0 1-1,-8-20 0,3 25-517,5 15-147,3-5 622,0 1-1,0-1 0,0 1 0,0-1 0,0 1 0,0-1 1,1 1-1,-1-1 0,1 0 0,-1 1 0,1-1 1,-1 1-1,1-1 0,1 2 0,1 0 40,1 0 0,-1 0 1,1 0-1,0-1 0,0 0 0,0 1 0,0-1 0,0-1 0,0 1 0,1-1 1,-1 0-1,0 1 0,1-2 0,-1 1 0,1-1 0,-1 1 0,1-1 0,-1 0 0,1-1 1,7-1-1,-5 1 33,0 0 1,0 0-1,0-1 1,0 0-1,0-1 1,0 1-1,-1-1 1,1 0 0,-1-1-1,0 0 1,0 0-1,6-6 1,-8 8-4,-1-1 1,-1 0-1,1 0 1,0 0-1,-1-1 1,0 1-1,1-1 1,-1 1-1,-1-1 1,1 0-1,0 1 1,-1-1-1,0 0 1,0 0-1,0 0 1,0-7-1,-15 24-889,13-11 852,0 0 1,1 0-1,-1 0 0,1 0 1,-1 0-1,1 0 1,-1 0-1,1 0 1,0 0-1,0 0 0,0 0 1,0 0-1,1 0 1,-1 0-1,0 0 0,1 0 1,0 0-1,-1 0 1,1 0-1,0 0 0,0-1 1,0 1-1,0 0 1,0 0-1,0-1 0,1 1 1,-1-1-1,0 1 1,1-1-1,0 1 1,-1-1-1,1 0 0,0 0 1,-1 0-1,1 0 1,0 0-1,0 0 0,0-1 1,0 1-1,0 0 1,0-1-1,2 1 0,12 1 55,-1 0-1,1-1 0,0 0 0,26-4 0,-10 2-73,-20 0 442,-1 0 1,0-1-1,0 0 1,1-1-1,20-7 1,-22 6-618,1 0 1,0 1-1,1 0 1,-1 1-1,23-2 1,-27 4-456,0-1 0,0 1 0,-1-1 0,1-1 0,-1 1 0,1-1 0,-1 0 0,0-1 0,10-5 0,29-22-9388,-36 22 5677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532"/>
    </inkml:context>
    <inkml:brush xml:id="br0">
      <inkml:brushProperty name="width" value="0.025" units="cm"/>
      <inkml:brushProperty name="height" value="0.025" units="cm"/>
    </inkml:brush>
  </inkml:definitions>
  <inkml:trace contextRef="#ctx0" brushRef="#br0">0 2 5990,'0'0'8888,"10"0"-7756,-1-1-938,-1 1 199,-1-1 0,1 1 0,-1 0 0,1 1 0,-1 0 0,13 3 0,-18-3-353,0-1 1,-1 1-1,1 0 1,-1 0-1,1 0 1,-1 0 0,1 0-1,-1 0 1,1 0-1,-1 1 1,0-1-1,0 0 1,0 1 0,0-1-1,0 1 1,0-1-1,0 1 1,0-1-1,-1 1 1,1 0 0,0 0-1,-1-1 1,0 1-1,1 0 1,-1 0-1,0-1 1,0 1-1,0 0 1,0 0 0,0 0-1,0-1 1,-1 1-1,1 0 1,0 0-1,-1-1 1,0 1 0,1 0-1,-2 1 1,-21 43 1296,19-42-1181,1 1 0,0-1-1,0 1 1,1-1-1,-1 1 1,1 0 0,0 0-1,0 1 1,1-1 0,0 0-1,0 0 1,0 1 0,0-1-1,1 1 1,0 9-1,1-14-117,0 1 0,0-1 0,0 0-1,0 0 1,1 0 0,-1 0-1,0 0 1,0-1 0,1 1 0,-1 0-1,0-1 1,1 1 0,-1-1-1,1 1 1,-1-1 0,1 1 0,-1-1-1,1 0 1,-1 0 0,1 0 0,-1 0-1,3 0 1,43-1 139,-40 0-266,-5 1-70,0 0-1,0 0 1,1-1-1,-1 1 1,0-1 0,0 0-1,0 1 1,0-1-1,0 0 1,0 0 0,0 0-1,1-2 1,9-13-3956,-9-2-1789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3.880"/>
    </inkml:context>
    <inkml:brush xml:id="br0">
      <inkml:brushProperty name="width" value="0.025" units="cm"/>
      <inkml:brushProperty name="height" value="0.025" units="cm"/>
    </inkml:brush>
  </inkml:definitions>
  <inkml:trace contextRef="#ctx0" brushRef="#br0">0 4 12748,'0'0'8328,"49"1"-7399,-21 1-385,3 0-287,3-2-65,-2 0-192,-2 0-1025,-2 0-3524,0-9-6533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528"/>
    </inkml:context>
    <inkml:brush xml:id="br0">
      <inkml:brushProperty name="width" value="0.025" units="cm"/>
      <inkml:brushProperty name="height" value="0.025" units="cm"/>
    </inkml:brush>
  </inkml:definitions>
  <inkml:trace contextRef="#ctx0" brushRef="#br0">0 126 12364,'0'0'4932,"56"34"-2657,-20-34-578,14 0 289,4-10-801,1-6-672,4-1-353,-3-5-96,-7 6-64,-6-4-128,-11 2-1154,-12-1-1856,-14-2-3429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4.212"/>
    </inkml:context>
    <inkml:brush xml:id="br0">
      <inkml:brushProperty name="width" value="0.025" units="cm"/>
      <inkml:brushProperty name="height" value="0.025" units="cm"/>
    </inkml:brush>
  </inkml:definitions>
  <inkml:trace contextRef="#ctx0" brushRef="#br0">0 14 12940,'0'0'12935,"3"5"-12081,-3-4-808,1 0-1,0 0 0,-1 0 1,1 0-1,0 0 0,0 0 1,-1 0-1,1 0 0,0-1 1,0 1-1,0 0 0,0 0 1,0-1-1,0 1 1,1-1-1,-1 1 0,0-1 1,0 1-1,0-1 0,0 0 1,1 0-1,-1 1 0,0-1 1,0 0-1,2 0 0,-2-1-112,0 1-1,1-1 0,-1 1 1,0-1-1,0 0 0,0 1 0,0-1 1,0 0-1,0 0 0,0 0 1,0 0-1,-1 0 0,1 0 0,0 0 1,0 0-1,-1 0 0,1 0 1,-1 0-1,1 0 0,-1-1 0,0 1 1,1 0-1,-1 0 0,0-1 1,0 1-1,1 0 0,-1 0 1,0-1-1,0 1 0,-1 0 0,1-3 1,-19 43-526,18-38 609,0 1 0,1 0-1,-1 0 1,1 0 0,0 0 0,0-1-1,-1 1 1,1 0 0,0 0 0,0 0 0,1 0-1,-1 0 1,0 0 0,1 0 0,-1-1-1,1 1 1,-1 0 0,1 0 0,0-1-1,0 1 1,0 0 0,0-1 0,0 1-1,0-1 1,1 1 0,1 1 0,1-1 55,1-1 0,-1 0 0,1 0 0,0 0 0,-1 0 0,1-1 0,0 1 0,0-1 0,5-1 0,-8 1-59,6-1-80,1 0-1,-1 0 1,1-1 0,-1-1 0,0 1 0,0-1 0,13-6-1,-14 5-163,0 1-1,1 0 0,0 0 0,-1 1 1,1 0-1,0 0 0,13-1 0,-20 47 869,-2-43-569,1 1 0,0-1 0,0 0 0,0 1 1,0-1-1,0 1 0,0-1 0,0 0 1,1 1-1,-1-1 0,1 0 0,-1 1 1,0-1-1,1 0 0,0 0 0,-1 1 1,1-1-1,0 0 0,0 0 0,0 0 0,0 0 1,1 2-1,1-2 82,1 0 1,-1 0-1,0-1 1,1 1-1,-1-1 1,1 1-1,-1-1 1,7-1-1,-10 1-147,8 0-161,1 0 1,-1-1-1,1 0 0,-1 0 1,1-1-1,13-4 0,-17 4-791,0 0 0,-1-1 0,1 0 0,0 0-1,-1 0 1,0 0 0,6-6 0,5-6-5649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4.586"/>
    </inkml:context>
    <inkml:brush xml:id="br0">
      <inkml:brushProperty name="width" value="0.025" units="cm"/>
      <inkml:brushProperty name="height" value="0.025" units="cm"/>
    </inkml:brush>
  </inkml:definitions>
  <inkml:trace contextRef="#ctx0" brushRef="#br0">0 6 17521,'0'0'2978,"62"-2"-31,-21 0-1890,2 1-737,5 1-255,3 0-258,-1 0-1889,3 0-5349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5.247"/>
    </inkml:context>
    <inkml:brush xml:id="br0">
      <inkml:brushProperty name="width" value="0.025" units="cm"/>
      <inkml:brushProperty name="height" value="0.025" units="cm"/>
    </inkml:brush>
  </inkml:definitions>
  <inkml:trace contextRef="#ctx0" brushRef="#br0">0 21 11179,'0'0'12897,"5"11"-13089,3 13 228,2 0 0,1-1-1,0 0 1,2 0 0,1-1 0,18 22 0,-31-42 53,1-1 1,-1 1-1,1-1 0,-1 1 1,1-1-1,0 0 0,-1 0 1,1 1-1,0-1 0,0-1 1,0 1-1,0 0 0,0 0 1,0-1-1,0 1 0,0-1 1,0 1-1,0-1 0,0 0 1,0 0-1,0 0 0,0 0 1,0 0-1,3-1 0,-2-1 3,0 1 0,0-1-1,0 0 1,0 0 0,-1 0 0,1 0-1,-1 0 1,1 0 0,-1-1-1,0 1 1,0-1 0,0 0-1,3-5 1,0-2-1,0 0 1,0-1 0,-1 0-1,0 0 1,-1 0-1,-1 0 1,3-20-1,-4 25-589,-3-46 1649,-5 29-3416,6 22 1904,1 1 0,-1-1 0,1 0 0,-1 1 0,1-1 0,-1 0 1,0 1-1,1-1 0,-1 1 0,0-1 0,1 1 0,-1 0 0,0-1 0,0 1 0,1 0 0,-1-1 0,0 1 0,0 0 1,0 0-1,1 0 0,-1-1 0,-1 1 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5.827"/>
    </inkml:context>
    <inkml:brush xml:id="br0">
      <inkml:brushProperty name="width" value="0.025" units="cm"/>
      <inkml:brushProperty name="height" value="0.025" units="cm"/>
    </inkml:brush>
  </inkml:definitions>
  <inkml:trace contextRef="#ctx0" brushRef="#br0">63 218 15439,'0'0'6197,"-8"-1"-6367,6 1 140,0-1 1,-1 1 0,1 0-1,0 0 1,0 0 0,0 0 0,-1 0-1,1 0 1,0 1 0,0-1-1,0 1 1,0-1 0,0 1-1,-1 0 1,-2 1 0,4 0-15,-1 0 1,1 0-1,-1 0 0,1 1 1,-1-1-1,1 0 0,0 1 1,0-1-1,0 0 0,1 1 1,-1-1-1,0 1 0,1-1 1,0 1-1,0 0 0,-1-1 1,2 4-1,-2-4 33,1-1-1,0 0 1,-1 0-1,1 0 1,0 1-1,0-1 1,0 0-1,0 1 0,0-1 1,0 0-1,1 0 1,-1 1-1,0-1 1,1 0-1,-1 0 1,0 0-1,1 1 1,0-1-1,-1 0 1,1 0-1,0 0 1,-1 0-1,1 0 1,0 0-1,0 0 1,0 0-1,0-1 1,0 1-1,0 0 1,0 0-1,0-1 1,2 2-1,1-2 25,0 0 1,-1 0-1,1 0 0,0-1 1,0 1-1,-1-1 0,1 0 0,6-3 1,-6 3-297,0 0 1,0 0-1,0 0 1,0 0-1,0 0 1,0 1-1,0 0 1,5 0-1,-7 0 196,-1 1 0,0 0 0,0 0 0,0 0 0,0 0 0,0 0-1,0 0 1,0 0 0,-1 0 0,1 0 0,0 0 0,-1 0-1,1 0 1,0 1 0,-1-1 0,1 0 0,-1 0 0,0 1-1,0-1 1,1 0 0,-1 1 0,0 1 0,3 37-41,-3-32 24,2 19 331,-2-1 0,-1 0 0,-5 31 0,4-47 317,0 0 1,0 0 0,-1 0 0,0-1 0,-1 1 0,0-1 0,-1 1 0,0-1 0,0-1 0,-1 1 0,-8 9 0,14-18-527,0 1 1,0-1 0,0 0-1,0 0 1,-1 0-1,1 1 1,0-1 0,0 0-1,0 0 1,-1 0 0,1 1-1,0-1 1,0 0-1,0 0 1,-1 0 0,1 0-1,0 0 1,0 1-1,-1-1 1,1 0 0,0 0-1,-1 0 1,1 0 0,0 0-1,0 0 1,-1 0-1,1 0 1,0 0 0,-1 0-1,1 0 1,0 0-1,0 0 1,-1 0 0,1 0-1,0-1 1,0 1 0,-1 0-1,1 0 1,0 0-1,0 0 1,-1 0 0,1-1-1,0 1 1,0 0-1,-1 0 1,1 0 0,0-1-1,-6-18 61,4-27-570,2 44 496,0-13-159,1-1 1,1 1 0,1 0 0,0-1-1,1 1 1,0 1 0,13-29 0,4 3 129,34-51 0,-33 57 59,-1 0 0,22-51-1,-40 75 13,0 0 0,0 0 0,-1 0-1,0 0 1,-1-1 0,0-15 0,-1 24-35,0 0 1,0 0-1,0 0 1,0 0 0,-1 0-1,1 0 1,-1 0 0,1 0-1,-1 1 1,0-1 0,0 0-1,0 0 1,0 1-1,0-1 1,0 1 0,0-1-1,-2-1 1,1 2-27,1 0 0,-1 1-1,1-1 1,-1 1 0,0-1 0,1 1-1,-1 0 1,0 0 0,0-1 0,1 1 0,-1 0-1,0 1 1,1-1 0,-1 0 0,0 0 0,1 1-1,-1-1 1,0 1 0,1-1 0,-1 1 0,1 0-1,-1 0 1,-2 1 0,0 1-6,-1 0 0,1 1 0,0 0 0,-1-1 0,2 1 0,-1 1 0,0-1 0,1 0 0,0 1 0,0 0 0,0 0 0,1 0-1,-1 0 1,1 0 0,1 0 0,-1 0 0,-1 6 0,1 0-19,0 0-1,0 0 0,1-1 1,0 1-1,1 0 0,0 0 1,4 22-1,-3-27-60,1 0 0,1 1 0,-1-1 1,1 0-1,0 0 0,0 0 0,1 0 0,0-1 0,0 1 0,6 5 0,-6-6-479,1-1-1,0 1 0,0-1 0,1 0 1,-1 0-1,8 3 0,14 3-3242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174"/>
    </inkml:context>
    <inkml:brush xml:id="br0">
      <inkml:brushProperty name="width" value="0.025" units="cm"/>
      <inkml:brushProperty name="height" value="0.025" units="cm"/>
    </inkml:brush>
  </inkml:definitions>
  <inkml:trace contextRef="#ctx0" brushRef="#br0">2 0 13965,'0'0'9161,"-1"49"-10667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624"/>
    </inkml:context>
    <inkml:brush xml:id="br0">
      <inkml:brushProperty name="width" value="0.025" units="cm"/>
      <inkml:brushProperty name="height" value="0.025" units="cm"/>
    </inkml:brush>
  </inkml:definitions>
  <inkml:trace contextRef="#ctx0" brushRef="#br0">0 1 10602,'0'0'12727,"2"13"-12306,2 10-224,11 70 435,-12-83-489,-1 1-1,1-1 1,1 0-1,0 0 0,0 0 1,10 16-1,-13-25-47,0 0-1,0 1 0,0-1 1,1 0-1,-1 0 1,1 0-1,-1 0 1,1 0-1,-1 0 0,1 0 1,-1 0-1,1 0 1,0-1-1,0 1 0,-1-1 1,1 1-1,0-1 1,0 0-1,-1 0 1,1 0-1,0 0 0,0 0 1,0 0-1,-1 0 1,1 0-1,0-1 1,0 1-1,-1-1 0,1 1 1,0-1-1,-1 0 1,1 0-1,-1 0 0,1 0 1,2-2-1,6-4 101,0 0 0,-1-1 0,1-1 0,7-9 0,-11 11-293,4-2 118,-1-2 1,0 1-1,-1-1 0,-1 0 0,1-1 0,-2 0 0,6-13 1,-10 19-545,0 0 1,0 0 0,-1 0-1,0 0 1,0-1 0,0-7-1,-1 14 352,0 0 1,0 0-1,0 0 0,0-1 0,0 1 0,0 0 0,0 0 0,0-1 0,0 1 1,0 0-1,0 0 0,0 0 0,0-1 0,0 1 0,0 0 0,0 0 0,0 0 1,0-1-1,0 1 0,-1 0 0,1 0 0,0 0 0,0 0 0,0-1 0,0 1 1,0 0-1,-1 0 0,1 0 0,0 0 0,0 0 0,0-1 0,0 1 0,-1 0 1,1 0-1,0 0 0,0 0 0,-1 0 0,1 0 0,0 0 0,0 0 0,0 0 0,-1 0 1,1 0-1,0 0 0,0 0 0,-1 0 0,1 0 0,0 0 0,0 0 1,-1 0-460,-5 0-8327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6.958"/>
    </inkml:context>
    <inkml:brush xml:id="br0">
      <inkml:brushProperty name="width" value="0.025" units="cm"/>
      <inkml:brushProperty name="height" value="0.025" units="cm"/>
    </inkml:brush>
  </inkml:definitions>
  <inkml:trace contextRef="#ctx0" brushRef="#br0">1 1 1537,'0'0'11627,"44"36"-11498,-27-28-642,-2-7-4772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7.291"/>
    </inkml:context>
    <inkml:brush xml:id="br0">
      <inkml:brushProperty name="width" value="0.025" units="cm"/>
      <inkml:brushProperty name="height" value="0.025" units="cm"/>
    </inkml:brush>
  </inkml:definitions>
  <inkml:trace contextRef="#ctx0" brushRef="#br0">112 1 10474,'0'0'4441,"-9"0"-4291,2 1-163,0 0-1,0 0 1,1 0-1,-1 1 1,0 0-1,1 1 1,-9 3 0,13-5 149,-1 1 1,0-1-1,1 1 1,-1 0-1,1-1 0,0 1 1,0 0-1,-1 0 1,1 1-1,0-1 1,1 0-1,-1 1 1,0-1-1,1 1 1,-1-1-1,1 1 1,0 0-1,0 0 1,0-1-1,0 1 1,1 0-1,-1 0 0,1 0 1,-1 3-1,38-5 2144,35-10-1783,16-1-231,-83 17 143,-5-6-344,0 0 0,1 0 0,-1 0 0,0-1-1,1 1 1,-1 0 0,0 0 0,1-1 0,-1 1 0,1 0 0,0 0 0,-1-1 0,1 1 0,0-1 0,-1 1 0,1 0 0,0-1 0,-1 1 0,1-1 0,0 0 0,0 1 0,0-1 0,-1 0-1,1 1 1,0-1 0,2 0 0,1 0 75,0 0 1,0-1-1,0 1 0,0-1 0,0 0 0,0-1 1,0 1-1,0-1 0,0 1 0,-1-1 0,7-4 1,19-20-6276,-21 16-207</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7.625"/>
    </inkml:context>
    <inkml:brush xml:id="br0">
      <inkml:brushProperty name="width" value="0.025" units="cm"/>
      <inkml:brushProperty name="height" value="0.025" units="cm"/>
    </inkml:brush>
  </inkml:definitions>
  <inkml:trace contextRef="#ctx0" brushRef="#br0">73 0 12844,'0'0'8120,"-10"2"-8729,3-1 473,4-1 101,0 0 0,0 0 0,0 0 1,0 1-1,0 0 0,0-1 0,0 1 0,1 0 0,-1 0 0,0 0 1,0 1-1,1-1 0,-1 1 0,1-1 0,-5 4 0,6-4-4,0 0-1,1 0 1,-1 0-1,1 0 0,-1 0 1,1 0-1,-1 0 1,1 0-1,-1 0 1,1 0-1,0 0 0,0 0 1,0 0-1,-1 0 1,1 0-1,0 0 0,0 0 1,0 0-1,1 0 1,-1 0-1,0 1 1,0-1-1,0 0 0,1 0 1,-1 0-1,1 0 1,-1 0-1,1 0 1,-1-1-1,1 1 0,-1 0 1,1 0-1,0 0 1,0 0-1,-1-1 1,1 1-1,0 0 0,0-1 1,0 1-1,0 0 1,0-1-1,0 1 1,1 0-1,47 21-2399,-43-20 2268,27 10-625,23 10-137,-55-17 1346,-10 0 537,-14 0 820,22-4-1684,-9 1 163,-1 0 0,1 0 0,-1-1 0,-17-1 0,25 0-307,1 0 0,-1 0 0,0-1 0,1 0-1,-1 1 1,1-1 0,-1 0 0,1 0 0,0 0 0,-4-3 0,5 3-164,-1 0 1,1 0-1,0 0 0,0-1 1,0 1-1,0 0 0,0-1 0,0 1 1,0-1-1,0 1 0,0-1 1,1 0-1,-1 1 0,1-1 0,-1 0 1,1 1-1,-1-3 0,1-20-5025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8.660"/>
    </inkml:context>
    <inkml:brush xml:id="br0">
      <inkml:brushProperty name="width" value="0.025" units="cm"/>
      <inkml:brushProperty name="height" value="0.025" units="cm"/>
    </inkml:brush>
  </inkml:definitions>
  <inkml:trace contextRef="#ctx0" brushRef="#br0">0 0 11050,'0'0'6572,"2"11"-6305,6 100 1175,-6-65-882,2 0 1,16 79-1,-7-92-467,-13-32-80,1 0 0,0 0 0,-1 1 0,1-1 0,0 0 1,0 0-1,0 0 0,0 0 0,0 0 0,0 0 0,0 0 0,0-1 1,0 1-1,0 0 0,1-1 0,-1 1 0,0 0 0,1-1 0,-1 0 1,0 1-1,0-1 0,3 1 0,-3-2-89,0 0-1,-1 0 1,1 0 0,0 0-1,-1 0 1,1-1 0,-1 1-1,1 0 1,-1 0 0,1 0-1,-1 0 1,0-1 0,0 1-1,0 0 1,0 0 0,0-1 0,0 1-1,0 0 1,0 0 0,0-1-1,0 1 1,0 0 0,-1-2-1,-6-34-830,-31-63 2605,38 100-1657,0-1 0,1 1 0,-1 0 0,0 0 0,0-1 1,0 1-1,1 0 0,-1 0 0,0 0 0,0-1 0,1 1 0,-1 0 0,0 0 0,0 0 1,1 0-1,-1 0 0,0-1 0,0 1 0,1 0 0,-1 0 0,0 0 0,1 0 0,-1 0 0,0 0 1,1 0-1,-1 0 0,0 0 0,0 0 0,1 0 0,-1 0 0,0 0 0,1 1 0,-1-1 1,0 0-1,0 0 0,1 0 0,-1 0 0,0 0 0,0 1 0,1-1 0,-1 0 0,0 0 1,0 0-1,1 1 0,25 9-949,-4-1-349,-6-5-1136,1-1 0,-1 0 0,32 0 1,1-10-135,-46 5 2968,1 1-1,-1 0 1,0-1-1,0 0 1,0 1-1,0-1 1,0-1-1,0 1 1,-1 0-1,1-1 1,2-2-1,-4 2 964,-9 10 830,-11 17 748,18-22-2947,0 0 0,0 1 0,0-1 0,0 0 0,0 0 0,0 0-1,1 1 1,-1-1 0,1 0 0,0 1 0,0-1 0,-1 1 0,1-1 0,1 0 0,-1 1 0,0-1 0,1 0 0,-1 1 0,1-1 0,0 3 0,1-4 7,0 0 1,0 0-1,-1 0 0,1 1 1,0-2-1,0 1 0,0 0 1,0 0-1,1-1 0,-1 1 1,0-1-1,0 1 0,0-1 1,0 0-1,0 0 1,1 0-1,-1 0 0,0 0 1,0-1-1,0 1 0,0-1 1,3 0-1,0-1 17,0 0 1,0 0-1,0 0 1,0 0-1,0-1 0,-1 0 1,1 0-1,-1 0 0,6-7 1,-7 7-320,1 0-1,0 0 1,0 0 0,0 0 0,0 1-1,0-1 1,0 1 0,1 0 0,-1 0-1,6-1 1,-9 3-615,0 0 804,-1 1 1,1 0 0,-1 0-1,0-1 1,0 1 0,1 0-1,-1 0 1,0-1 0,0 1-1,0 0 1,0 0-1,0 0 1,0-1 0,0 1-1,0 0 1,0 0 0,0-1-1,-1 1 1,1 0 0,-1 1-1,1-1 60,0 0 1,-1-1-1,1 1 0,0 0 0,-1 0 0,1 0 0,0-1 0,0 1 0,0 0 0,0 0 1,0 0-1,0 0 0,0-1 0,0 1 0,0 0 0,0 0 0,0 0 0,1-1 1,-1 1-1,0 0 0,0 0 0,1 0 0,-1-1 0,1 1 0,-1 0 0,1-1 1,-1 1-1,1 0 0,-1-1 0,1 1 0,-1 0 0,2 0 0,1-1 32,-1 0 1,1-1-1,0 1 0,0 0 0,-1-1 0,1 0 0,0 1 0,-1-1 0,1 0 0,-1 0 0,1-1 0,-1 1 0,1-1 1,-1 1-1,0-1 0,0 0 0,0 1 0,0-1 0,0 0 0,0 0 0,0-1 0,-1 1 0,3-3 0,3-6-26,0 0 0,0 0 0,8-21 0,-8 13-108,0-1 0,-2-1 1,0 1-1,-1-1 0,-1 0 0,0-42 0,-3 62 145,-1 16-427,-7 28 440,3-21-11,2 0 0,0 0-1,1 1 1,1 22 0,2-39 8,-1 1 0,1-1 0,0 0 0,1 1 1,0-1-1,0 0 0,0 0 0,1 0 0,0 0 0,0 0 0,0-1 0,1 1 1,-1-1-1,2 0 0,-1 0 0,0 0 0,1-1 0,8 7 0,-12-10 170,1 1-1,-1-1 1,1 0 0,0 0-1,-1 0 1,1 0-1,0 0 1,0-1-1,0 1 1,-1 0-1,1-1 1,0 1-1,0-1 1,0 0 0,0 0-1,0 1 1,0-1-1,0-1 1,0 1-1,0 0 1,0 0-1,0-1 1,0 1 0,0-1-1,0 1 1,-1-1-1,1 0 1,0 0-1,0 0 1,-1 0-1,1 0 1,2-2-1,2-4 457,0 0-1,0 0 1,0 0-1,-1 0 1,7-15-1,-7 13-1398,-2 3 694,-1 1 0,0-1 1,-1 1-1,1-1 0,-1 1 0,0-1 0,-1 0 0,1 0 0,-1 1 0,0-1 0,-1 0 0,-1-6 0,3 13-10,-1 1-1,1-1 1,-1 0 0,1 1 0,-1-1-1,1 1 1,0-1 0,-1 0-1,1 1 1,0-1 0,0 0 0,0 0-1,0 0 1,0 0 0,1 0-1,-1 0 1,0 0 0,0 0 0,1 0-1,2 1 1,-4 2 68,0 0 1,0 0-1,0 1 0,0-1 1,0 0-1,-1 0 0,0 0 1,-1 6-1,1-9 15,0 1-1,1 0 0,-1 0 1,1 0-1,-1-1 1,1 1-1,0 0 0,-1 0 1,1 0-1,0 0 1,0 0-1,1 0 0,-1 0 1,0 0-1,1-1 1,-1 1-1,1 0 0,-1 0 1,1 0-1,0-1 1,0 1-1,0 0 0,0-1 1,0 1-1,0-1 1,0 1-1,1-1 0,-1 1 1,0-1-1,1 0 1,-1 0-1,3 1 0,25 6-727,6-7-3512,-32-1 3443,8 0-4418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3.862"/>
    </inkml:context>
    <inkml:brush xml:id="br0">
      <inkml:brushProperty name="width" value="0.025" units="cm"/>
      <inkml:brushProperty name="height" value="0.025" units="cm"/>
    </inkml:brush>
  </inkml:definitions>
  <inkml:trace contextRef="#ctx0" brushRef="#br0">0 115 11659,'0'0'10890,"19"-53"-10409,11 35-33,3 2-95,7 2-193,-1 5-160,2 5 0,4 4-513,-4 0-2145,-9 0-3812</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9.453"/>
    </inkml:context>
    <inkml:brush xml:id="br0">
      <inkml:brushProperty name="width" value="0.025" units="cm"/>
      <inkml:brushProperty name="height" value="0.025" units="cm"/>
    </inkml:brush>
  </inkml:definitions>
  <inkml:trace contextRef="#ctx0" brushRef="#br0">164 68 13741,'0'-1'291,"22"-31"8008,-21 31-7960,0-1-1,0 1 1,0-1-1,-1 1 1,1-1-1,0 1 1,-1-1-1,1 0 1,-1 1-1,1-1 1,-1 0-1,0 1 1,0-1 0,1 0-1,-1 1 1,0-1-1,-1 0 1,1-3-1,-3 5-343,1 0 0,0 0-1,0 0 1,0 0 0,0 0-1,0 1 1,0-1 0,0 1-1,-1-1 1,1 1-1,0 0 1,0 0 0,1 0-1,-1 0 1,0 0 0,0 0-1,-2 2 1,-20 13 12,-39 33 0,54-41-122,1-1 0,1 1 0,0 1 0,0-1-1,0 1 1,1 1 0,-10 18 0,16-27 81,0-1 1,0 0-1,0 0 1,0 1-1,0-1 1,0 1-1,0-1 1,0 0-1,0 1 1,0-1-1,0 0 1,0 1-1,0-1 1,0 0-1,0 0 1,0 1-1,0-1 1,1 0-1,-1 1 0,0-1 1,0 0-1,0 1 1,0-1-1,1 0 1,-1 0-1,0 1 1,0-1-1,1 0 1,-1 0-1,0 0 1,0 1-1,1-1 1,-1 0-1,0 0 1,1 0-1,-1 0 1,1 1-1,21 3-385,34-4 522,-43 0-254,72 7-203,-78-6 255,1 1-1,-1 0 0,1 0 1,-1 1-1,0-1 0,0 2 1,0-1-1,-1 1 0,8 5 1,-13-8 106,0 0 0,0-1 0,-1 1 1,1 0-1,0 0 0,-1 0 1,1 0-1,-1 1 0,1-1 0,-1 0 1,1 0-1,-1 0 0,0 0 0,1 0 1,-1 1-1,0-1 0,0 0 0,0 0 1,0 0-1,0 1 0,0-1 1,0 0-1,-1 0 0,1 0 0,0 0 1,-1 1-1,1-1 0,-1 0 0,1 0 1,-1 0-1,1 0 0,-1 0 0,0 0 1,0 0-1,1 0 0,-1 0 1,0-1-1,0 1 0,0 0 0,0 0 1,0-1-1,0 1 0,-2 1 0,-45 28 704,36-24-789,-36 16 484,45-20-533,1-2-1,0 1 1,-1 0 0,1 0-1,-1-1 1,1 1 0,-1-1-1,1 0 1,-1 0 0,1 0 0,-1 0-1,1 0 1,-1-1 0,1 1-1,-1-1 1,-2 0 0,-1-10-3963,5-9-2839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49.813"/>
    </inkml:context>
    <inkml:brush xml:id="br0">
      <inkml:brushProperty name="width" value="0.025" units="cm"/>
      <inkml:brushProperty name="height" value="0.025" units="cm"/>
    </inkml:brush>
  </inkml:definitions>
  <inkml:trace contextRef="#ctx0" brushRef="#br0">5 0 12172,'0'0'2007,"0"10"-16,-1 50 1572,-2-29-2677,3 0 0,0 0-1,2 0 1,1-1 0,1 1 0,13 41 0,-17-70-805,1 0 1,-1 0-1,1 0 0,0 0 1,-1 0-1,1-1 0,0 1 1,1 0-1,-1-1 1,0 1-1,0 0 0,1-1 1,-1 0-1,0 1 0,1-1 1,0 0-1,-1 0 1,1 0-1,0 0 0,-1 0 1,1 0-1,0 0 0,0 0 1,2 0-1,-1-1-11,-1-1 0,1 1 0,0 0 0,-1-1 0,1 1 0,0-1 0,-1 0 0,1 0 0,-1 0 0,1 0 0,-1-1 0,1 1 0,-1 0 0,0-1 0,3-2 0,7-6 12,-1-2 1,0 1-1,0-2 1,13-19-1,-21 28-245,10-15 247,-1 0 0,16-33 1,-17 19-2339,-7 0-3403,-4 19-2249</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157"/>
    </inkml:context>
    <inkml:brush xml:id="br0">
      <inkml:brushProperty name="width" value="0.025" units="cm"/>
      <inkml:brushProperty name="height" value="0.025" units="cm"/>
    </inkml:brush>
  </inkml:definitions>
  <inkml:trace contextRef="#ctx0" brushRef="#br0">1 0 9641,'0'0'9962,"57"34"-9130,-40-28-768,4-2-2434,-1-2-5477</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530"/>
    </inkml:context>
    <inkml:brush xml:id="br0">
      <inkml:brushProperty name="width" value="0.025" units="cm"/>
      <inkml:brushProperty name="height" value="0.025" units="cm"/>
    </inkml:brush>
  </inkml:definitions>
  <inkml:trace contextRef="#ctx0" brushRef="#br0">81 227 13132,'0'0'5414,"-10"2"-4432,7-2-916,0 0-1,0 1 1,0 0 0,-1-1 0,1 1 0,0 0-1,0 0 1,0 1 0,0-1 0,1 1-1,-1-1 1,0 1 0,1 0 0,-1 0 0,1 0-1,-1 1 1,1-1 0,0 0 0,0 1 0,0-1-1,0 1 1,1 0 0,-1 0 0,1-1-1,-1 1 1,1 0 0,0 0 0,0 1 0,1-1-1,-1 0 1,1 0 0,-1 0 0,1 5 0,-1-1 72,2 30 374,0-36-467,-1 0-1,1 0 0,0 0 0,-1 0 0,1 0 0,0 0 0,-1 0 1,1 0-1,0 0 0,0-1 0,0 1 0,0 0 0,0 0 0,0-1 1,0 1-1,0-1 0,0 1 0,0-1 0,0 1 0,0-1 0,0 0 1,1 1-1,-1-1 0,0 0 0,0 0 0,0 0 0,1 0 1,-1 0-1,1 0 0,8-2 2,0 1 0,0-1 0,0-1 0,0 0 0,-1 0 0,1-1-1,-1 0 1,0-1 0,0 0 0,-1-1 0,1 1 0,-1-1 0,0-1 0,-1 0 0,0 0 0,0 0 0,0-1 0,-1 0 0,0 0 0,-1-1 0,0 1 0,8-19 0,-27 88-1504,12-52 1463,0 0 1,1 0-1,0 1 1,1-1-1,0 0 0,0 1 1,2 10-1,-1-19-96,0 0-1,-1 0 0,1 0 1,0 0-1,-1 0 0,1 0 1,0 0-1,0 0 0,0 0 1,0-1-1,0 1 1,0 0-1,0-1 0,0 1 1,0 0-1,0-1 0,1 1 1,-1-1-1,0 0 1,0 1-1,0-1 0,1 0 1,-1 0-1,0 0 0,0 0 1,2 0-1,22-7-4774,-5-11-702</inkml:trace>
  <inkml:trace contextRef="#ctx0" brushRef="#br0" timeOffset="1">366 0 10890,'0'0'2274,"-11"49"897,5-14-896,1-3-161,5 4-929,0-1-385,0-4-383,7-1-289,3-2-32,-3-4-32,4 1-224,-5-4-1089,0-3-833,-5-2-1890,3-8-2722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0.985"/>
    </inkml:context>
    <inkml:brush xml:id="br0">
      <inkml:brushProperty name="width" value="0.025" units="cm"/>
      <inkml:brushProperty name="height" value="0.025" units="cm"/>
    </inkml:brush>
  </inkml:definitions>
  <inkml:trace contextRef="#ctx0" brushRef="#br0">8 52 9929,'0'0'9561,"1"9"-7671,-1-7-1760,0 0 1,1 1-1,-1-1 0,1 0 1,-1 0-1,1 1 0,0-1 0,0 0 1,-1 0-1,2 0 0,-1 0 0,0 0 1,0 0-1,1 0 0,-1-1 0,1 1 1,-1 0-1,1-1 0,0 1 0,-1-1 1,1 1-1,0-1 0,0 0 0,0 0 1,0 0-1,0 0 0,1 0 0,-1 0 1,0-1-1,0 1 0,1-1 0,-1 0 1,0 1-1,0-1 0,1 0 0,-1 0 1,0-1-1,1 1 0,-1 0 0,0-1 1,0 1-1,1-1 0,-1 0 0,4-2 1,-3 2-91,0-1 0,0 0 0,0 0 0,0 0 0,0 0 0,0 0 0,-1-1 0,1 1 0,-1-1 0,1 0 0,-1 0 0,0 0 0,0 0 0,-1 0 0,1 0 0,-1 0 0,1-1 0,-1 1 0,0-1 1,0 1-1,0-1 0,-1 1 0,1-1 0,-1 1 0,0-1 0,0 1 0,-1-6 0,1 8-89,-1 0-1,1 0 1,-1 0 0,1-1 0,-1 1-1,0 0 1,1 1 0,-1-1 0,0 0-1,0 0 1,0 0 0,1 0 0,-1 1-1,0-1 1,0 0 0,0 1 0,0-1 0,0 0-1,0 1 1,-1 0 0,1-1 0,0 1-1,0 0 1,0-1 0,0 1 0,-1 0-1,1 0 1,0 0 0,0 0 0,0 0-1,0 0 1,-1 0 0,1 1 0,0-1-1,0 0 1,-2 1 0,-1 0-87,-1 0 1,1 0-1,0 1 0,-1-1 1,1 1-1,0 0 0,0 0 1,-5 4-1,4-2 105,0 0 1,1 1 0,-1 0-1,1 0 1,0 0-1,1 1 1,-1-1-1,1 1 1,0 0-1,0 0 1,1 0-1,0 0 1,0 0 0,1 1-1,-1-1 1,0 12-1,2-18 38,0 1 1,0 0-1,0 0 0,1 0 0,-1 0 1,0-1-1,0 1 0,1 0 0,-1 0 1,0-1-1,1 1 0,-1 0 0,1 0 0,-1-1 1,1 1-1,-1 0 0,1-1 0,-1 1 1,1-1-1,0 1 0,-1-1 0,1 1 1,0-1-1,-1 1 0,1-1 0,0 0 1,0 1-1,0-1 0,1 0 0,33 2 353,-24-3-291,0-1 0,0 0 1,-1-1-1,14-5 1,7-10-34,-24 14-55,0-1 0,0 1 1,1 0-1,-1 0 0,1 1 0,0 0 0,0 1 0,15-4 0,-20 25-505,-3-15 533,1 0 0,-1 0 0,1 0 0,-1 0 0,1 0 0,0 0 0,0 0 0,3 5 0,-2-8 31,-1 0 0,1 0 0,0-1 0,0 1 0,0 0 0,0-1-1,0 1 1,0-1 0,0 1 0,0-1 0,0 0 0,0 0 0,0 0 0,0 0 0,0 0 0,0 0 0,0-1-1,0 1 1,0-1 0,0 1 0,0-1 0,2-1 0,46-21-32,-44 20-165,-5 2 47,1 0-1,-1 0 1,0 0 0,1 0 0,-1 0-1,1 1 1,-1-1 0,1 0 0,-1 1-1,1 0 1,-1-1 0,1 1 0,0 0-1,-1 0 1,1-1 0,-1 1 0,1 0 0,0 1-1,1-1 1,-2 2-318,0 0-1,0-1 1,-1 1-1,1 0 1,0 0 0,-1 0-1,1 0 1,-1 0-1,0 0 1,1-1 0,-1 1-1,0 0 1,0 0-1,0 0 1,-1 3 0,1 7-4580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1.726"/>
    </inkml:context>
    <inkml:brush xml:id="br0">
      <inkml:brushProperty name="width" value="0.025" units="cm"/>
      <inkml:brushProperty name="height" value="0.025" units="cm"/>
    </inkml:brush>
  </inkml:definitions>
  <inkml:trace contextRef="#ctx0" brushRef="#br0">1 181 5990,'0'0'24626,"4"-10"-23879,6-9-484,2-1 1,23-29-1,-31 44-303,-1 0 1,1 1-1,-1-1 0,0-1 1,0 1-1,-1 0 0,1-1 1,-1 1-1,0-1 1,-1 0-1,0 1 0,0-1 1,1-7-1,-4 13-151,0 0-1,0 1 1,1-1-1,-1 1 1,0-1 0,1 1-1,-1 0 1,0 0 0,1 0-1,-1 0 1,1 0 0,-3 2-1,-4 4 115,1 1-1,1 0 0,-1 0 0,1 0 1,1 1-1,0-1 0,0 1 1,-6 18-1,10-26 64,1 0 1,0 0-1,0-1 0,0 1 0,0 0 1,0 0-1,0 0 0,0 0 1,0 0-1,1 0 0,-1 0 1,0 0-1,0-1 0,1 1 1,-1 0-1,1 0 0,-1 0 1,0 0-1,1-1 0,0 1 1,-1 0-1,1-1 0,-1 1 1,1 0-1,0-1 0,0 1 1,-1-1-1,1 1 0,0-1 1,0 1-1,0-1 0,-1 0 0,1 1 1,0-1-1,0 0 0,0 0 1,0 1-1,0-1 0,0 0 1,0 0-1,-1 0 0,3 0 1,48 1-207,-41-1 174,202-1-803,-211 1 959,0 0 0,0 0 0,-1 0 0,1-1 0,0 1 0,0 0 0,-1 0 0,1-1 0,0 1 0,0 0 0,-1-1 0,1 1 0,0-1 0,-1 1 0,1-1 0,-1 1 0,1-1 0,0 1 0,-1-1 0,1 0 0,-1 1 0,0-1 0,1 0-1,-1 0 1,1 1 0,-1-1 0,0 0 0,0 0 0,1 0 0,0-34 1191,-17-29-2196,18 59-6056,7 5 1326,-5 0 4155,9 0-3782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2.059"/>
    </inkml:context>
    <inkml:brush xml:id="br0">
      <inkml:brushProperty name="width" value="0.025" units="cm"/>
      <inkml:brushProperty name="height" value="0.025" units="cm"/>
    </inkml:brush>
  </inkml:definitions>
  <inkml:trace contextRef="#ctx0" brushRef="#br0">69 16 6118,'0'0'17611,"-9"-3"-17915,-29-9 149,23 19 869,10-3-2136,3-14-15214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2.574"/>
    </inkml:context>
    <inkml:brush xml:id="br0">
      <inkml:brushProperty name="width" value="0.025" units="cm"/>
      <inkml:brushProperty name="height" value="0.025" units="cm"/>
    </inkml:brush>
  </inkml:definitions>
  <inkml:trace contextRef="#ctx0" brushRef="#br0">1 0 14061,'0'0'9417,"1"11"-8878,13 98 900,18 198 875,-32-307-2303,3 36 152,-3-35-90,0 0 1,0 0-1,0 0 0,0 0 0,0 0 0,0 0 0,0 1 0,1-1 0,-1 0 0,0 0 1,1 0-1,-1 0 0,1 0 0,0 0 0,-1 0 0,1 0 0,-1-1 0,1 1 1,0 0-1,0 0 0,0 0 0,-1-1 0,1 1 0,2 0 0,-2-2 87,0-1 0,0 0 1,0 1-1,0-1 0,0 0 0,0 0 0,0 0 0,-1 0 1,1 0-1,0 0 0,-1 0 0,0 0 0,1-2 0,2-33-321,-4-75 1,0 44-1243,1 67 1369,0 1 0,1-1 0,-1 1 0,0 0 0,1-1 0,-1 1 0,1-1 0,-1 1 0,0 0 0,1-1 0,-1 1 0,1 0 0,0 0 0,-1-1 0,1 1 0,-1 0 0,1 0 1,-1 0-1,1 0 0,-1-1 0,1 1 0,0 0 0,-1 0 0,1 0 0,-1 0 0,1 1 0,-1-1 0,1 0 0,0 0 0,-1 0 0,1 0 0,-1 0 0,1 1 0,0-1 0,22 7-464,-4-2 452,0 0-1,28 4 1,8 1 126,-45 0 131,-7-17-212,-2-1 42,1-26 76,-3 29-236,1-1 0,0 1 1,0 0-1,1 0 0,0 0 1,0 0-1,2-9 0,-1 14-525,0-1-1,-1 1 0,1-1 1,0 1-1,0 0 0,0-1 1,0 1-1,0 0 0,0 0 1,-1 0-1,1 1 0,0-1 1,0 0-1,0 1 0,0-1 1,-1 1-1,1 0 0,0-1 1,0 1-1,2 2 0,14 8-4554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3.197"/>
    </inkml:context>
    <inkml:brush xml:id="br0">
      <inkml:brushProperty name="width" value="0.025" units="cm"/>
      <inkml:brushProperty name="height" value="0.025" units="cm"/>
    </inkml:brush>
  </inkml:definitions>
  <inkml:trace contextRef="#ctx0" brushRef="#br0">96 110 12107,'0'0'7533,"-9"-7"-7565,-29-19-16,37 26 51,0-1 0,0 1 1,0-1-1,0 1 0,0 0 0,-1-1 1,1 1-1,0 0 0,0 0 0,0 0 1,0 0-1,0 0 0,0 0 0,-1 0 1,1 0-1,0 0 0,0 1 0,0-1 0,0 0 1,0 1-1,0-1 0,0 1 0,0-1 1,0 1-1,0-1 0,0 1 0,0 0 1,0 0-1,0-1 0,1 1 0,-1 0 1,0 0-1,1 0 0,-1 0 0,0 0 1,1 0-1,-1 0 0,1 0 0,-1 0 1,1 0-1,0 0 0,-1 1 0,-8 43 659,9-44-637,1 1 0,-1-1 1,1 0-1,-1 1 1,1-1-1,-1 0 1,1 0-1,0 1 0,0-1 1,0 0-1,0 0 1,0 0-1,0 0 1,0 0-1,0 0 0,0 0 1,0 0-1,0-1 1,1 1-1,-1 0 1,0-1-1,3 2 0,39 13 247,-24-9-312,-11-3-81,0 0 0,0 1 0,0 0 0,-1 1-1,1-1 1,-1 1 0,12 11 0,-18-14 139,1 0 0,0 0 0,0 1 0,-1-1 0,1 0 0,-1 1 0,0-1 0,0 1 1,0-1-1,0 1 0,0-1 0,-1 1 0,1 0 0,-1-1 0,1 1 0,-1 0 0,0 0 0,0-1 0,0 1 0,-1 0 1,1-1-1,-1 1 0,1 0 0,-1-1 0,0 1 0,0-1 0,0 1 0,0-1 0,-2 3 0,-3 6 253,0-1-1,-1-1 0,0 1 0,-9 9 1,13-16-150,0 0 0,1 0 1,-1-1-1,0 1 1,-1-1-1,1 1 0,0-1 1,-1 0-1,1 0 1,-1-1-1,0 1 0,0-1 1,1 0-1,-1 0 1,-7 1-1,10-2-122,0-1 0,0 0 0,0 1 0,0-1 0,0 0 0,1 1-1,-1-1 1,0 0 0,1 0 0,-1 0 0,0 0 0,1 0 0,-1 0 0,1 0 0,-1 0 0,1 0 0,0 0-1,-1 0 1,1 0 0,0 0 0,0 0 0,0 0 0,0 0 0,0 0 0,0 0 0,0-1 0,0 1 0,0 0-1,0 0 1,1-2 0,7-39-1620,-4 32 1456,0 1 1,1 0-1,0 1 0,1-1 1,0 1-1,0 0 0,15-13 0,60-48 239,-43 38 268,-18 15-61,0-2 0,-1 0-1,-1-1 1,21-30 0,-38 49-277,0-1-1,-1 0 1,1 1 0,-1-1-1,1 0 1,-1 0-1,1 0 1,-1 0 0,1 1-1,-1-1 1,0 0 0,1 0-1,-1 0 1,0 0 0,0 0-1,0 0 1,0 0-1,1 0 1,-2 0 0,1 0-1,0 0 1,0 0 0,0-1-1,-1 2-2,0-1-1,1 1 0,-1 0 1,0-1-1,1 1 0,-1 0 0,0 0 1,0 0-1,1-1 0,-1 1 1,0 0-1,0 0 0,0 0 1,1 0-1,-1 0 0,0 0 1,0 1-1,1-1 0,-1 0 1,0 0-1,-1 1 0,-3 0 22,1 1-1,-1 0 1,0 0 0,0 0-1,1 1 1,-1 0-1,-5 4 1,7-4 44,0 0 0,1 0 0,-1 1-1,0-1 1,1 1 0,0 0 0,0-1 0,0 1 0,0 0 0,1 0 0,0 0-1,-1 1 1,1-1 0,1 0 0,-1 0 0,1 1 0,0 6 0,0-8-7,1-1-1,-1 0 1,1 1 0,0-1 0,0 0 0,0 0 0,0 0 0,1 0 0,-1 0-1,0 0 1,1 0 0,-1 0 0,1 0 0,0-1 0,0 1 0,0-1-1,-1 1 1,1-1 0,1 0 0,-1 0 0,0 0 0,0 0 0,0 0-1,1 0 1,-1-1 0,0 1 0,1-1 0,-1 1 0,0-1 0,1 0-1,-1 0 1,4 0 0,3 0-117,23-1-1897,-31 1 1642,0 0 0,0 0-1,0-1 1,0 1 0,-1 0-1,1-1 1,0 1 0,0-1-1,-1 1 1,1-1 0,0 0-1,0 1 1,-1-1 0,1 0-1,-1 1 1,1-1-1,-1 0 1,1 0 0,0 0-1,4-13-7987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3.797"/>
    </inkml:context>
    <inkml:brush xml:id="br0">
      <inkml:brushProperty name="width" value="0.025" units="cm"/>
      <inkml:brushProperty name="height" value="0.025" units="cm"/>
    </inkml:brush>
  </inkml:definitions>
  <inkml:trace contextRef="#ctx0" brushRef="#br0">62 1 9769,'0'0'12732,"-8"4"-12006,4-2-641,1-1-5,0 0 0,0 0 0,1 0 0,-1 0 0,1 0 0,-1 1 0,1-1-1,0 1 1,-1 0 0,1-1 0,0 1 0,0 0 0,0 0 0,0 1 0,1-1 0,-1 0-1,0 1 1,1-1 0,0 1 0,-1-1 0,1 1 0,0 0 0,1-1 0,-1 1-1,-1 5 1,2-5 11,0 0 0,1 0 0,-1-1 0,0 1 0,1 0 0,-1 0-1,1-1 1,0 1 0,0 0 0,0-1 0,1 1 0,-1-1 0,0 1 0,1-1-1,0 0 1,-1 0 0,1 1 0,4 2 0,-4-4-42,0 1 0,0-1 0,-1-1 1,1 1-1,0 0 0,0 0 0,0-1 0,0 1 0,1-1 0,-1 0 1,0 1-1,0-1 0,0 0 0,0 0 0,0 0 0,0-1 0,0 1 1,1 0-1,-1-1 0,0 0 0,0 1 0,0-1 0,0 0 0,-1 0 1,1 0-1,2-2 0,1 0-50,-1 0 0,0 0 1,0-1-1,0 0 0,0 1 1,-1-1-1,0-1 0,0 1 0,0 0 1,0-1-1,0 0 0,-1 0 0,0 0 1,0 0-1,-1 0 0,1 0 1,-1 0-1,0 0 0,0 0 0,-1-1 1,1-9-1,-2 14-11,1 1 0,0 0 0,0-1 0,0 1 0,0 0 0,-1 0 0,1-1 0,0 1 0,0 0 0,-1 0 0,1-1 0,0 1 1,0 0-1,-1 0 0,1 0 0,0-1 0,-1 1 0,1 0 0,0 0 0,-1 0 0,1 0 0,0 0 0,-1 0 0,1 0 0,0 0 0,-1-1 0,1 1 0,0 0 0,-1 1 0,1-1 0,0 0 0,-1 0 0,1 0 1,-1 0-1,1 0 0,0 0 0,0 0 0,-1 0 0,1 1 0,0-1 0,-1 0 0,1 0 0,0 0 0,-1 1 0,1-1 0,0 0 0,0 0 0,0 1 0,-1-1 0,1 0 0,0 1 0,0-1 0,-14 15-187,11-9 35,0 0 0,1 1-1,0-1 1,0 1 0,1-1 0,0 1-1,0 0 1,0-1 0,1 1 0,0 0-1,1 0 1,1 10 0,-2-16-16,0 0 1,1 0-1,-1 0 1,1 0-1,-1 0 1,1 0-1,0 0 1,-1 0-1,1 0 1,0-1-1,-1 1 1,1 0-1,0 0 1,0-1-1,0 1 1,0 0-1,-1-1 1,1 1-1,0-1 1,0 0-1,0 1 1,0-1-1,0 0 1,1 1-1,-1-1 0,1 0 1,17-1-8176,-11-5-2397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4.969"/>
    </inkml:context>
    <inkml:brush xml:id="br0">
      <inkml:brushProperty name="width" value="0.025" units="cm"/>
      <inkml:brushProperty name="height" value="0.025" units="cm"/>
    </inkml:brush>
  </inkml:definitions>
  <inkml:trace contextRef="#ctx0" brushRef="#br0">110 350 8072,'0'0'14531,"-8"9"-14702,-4 4 164,1 0 1,1 0-1,0 1 0,1 0 1,1 1-1,0 0 0,1 0 1,0 1-1,2 0 0,-1 0 0,-2 20 1,8-35-2,0 0-1,0-1 1,0 1 0,0-1 0,0 1 0,0 0-1,0-1 1,0 1 0,0 0 0,0-1 0,0 1-1,1-1 1,-1 1 0,0-1 0,0 1 0,1-1 0,-1 1-1,1 0 1,-1-1 0,0 0 0,1 1 0,-1-1-1,1 1 1,-1-1 0,1 1 0,-1-1 0,1 0-1,-1 1 1,1-1 0,-1 0 0,1 0 0,-1 0-1,1 1 1,0-1 0,-1 0 0,1 0 0,0 0-1,-1 0 1,1 0 0,-1 0 0,1 0 0,0 0 0,-1 0-1,1 0 1,-1 0 0,1 0 0,0-1 0,-1 1-1,1 0 1,-1 0 0,1-1 0,-1 1 0,1 0-1,-1-1 1,1 1 0,0-1 0,36-19 128,-7-4-173,0-2 0,-1-1 0,-2-1 0,0-1 0,41-62 0,-16 10-1171,51-107 1,-82 135 1356,-31 61 972,-9 16-1013,2 0-1,1 2 0,1 0 1,1 0-1,2 1 1,0 1-1,2 0 1,1 1-1,1 0 1,2 0-1,0 1 1,3 0-1,0 0 1,2 32-1,1 10 107,0-72 116,-6-22 316,-29-63-811,22 58 225,2-1 0,0 0 0,-10-49 0,21 76-25,0 1 0,0-1 0,1 1 0,-1-1 0,0 1 0,0-1 0,0 1 0,0-1 0,1 1 0,-1-1 0,0 1 0,0-1 0,1 1 0,-1-1 0,0 1 0,1 0 0,-1-1 0,1 1 0,-1 0 0,0-1 0,1 1 0,-1 0 0,1-1 0,-1 1 0,1 0 0,-1 0 0,1 0 0,-1-1-1,1 1 1,-1 0 0,1 0 0,-1 0 0,1 0 0,-1 0 0,1 0 0,0 0 0,-1 0 0,1 0 0,-1 0 0,1 0 0,-1 0 0,1 1 0,-1-1 0,1 0 0,-1 0 0,1 0 0,0 1 0,43 12-137,-19-6 227,-21-6-191,69 8 246,-68-9-540,-1 0 0,1 0 0,0 0 0,-1 0 0,1-1 0,0 1 0,-1-1-1,1-1 1,-1 1 0,1-1 0,-1 1 0,0-1 0,5-3 0,7-12-5454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269"/>
    </inkml:context>
    <inkml:brush xml:id="br0">
      <inkml:brushProperty name="width" value="0.025" units="cm"/>
      <inkml:brushProperty name="height" value="0.025" units="cm"/>
    </inkml:brush>
  </inkml:definitions>
  <inkml:trace contextRef="#ctx0" brushRef="#br0">9 31 13645,'0'0'2610,"-2"9"-330,0 1-1741,1-5-170,0 1 1,0-1 0,0 1-1,1-1 1,-1 1 0,1-1-1,2 8 1,-2-11-338,0 0 0,1-1-1,0 1 1,-1-1 0,1 1 0,0-1 0,0 0 0,0 1 0,0-1 0,0 0 0,0 1-1,0-1 1,0 0 0,1 0 0,-1 0 0,0 0 0,1 0 0,-1 0 0,1-1 0,-1 1-1,1 0 1,-1-1 0,1 1 0,0-1 0,-1 1 0,1-1 0,-1 0 0,1 0 0,0 0 0,-1 0-1,1 0 1,3 0 0,1 0 60,0-1-1,1 0 1,-1 0-1,1 0 1,-1-1-1,0 0 1,0 0-1,0-1 1,0 1 0,0-1-1,6-5 1,56-48 222,-19 15 115,-49 40-426,1 0 1,-1 1-1,1-1 1,0 1-1,-1 0 1,1-1-1,0 1 1,-1-1-1,1 1 1,0 0-1,-1 0 1,1-1-1,0 1 1,-1 0-1,1 0 1,0 0-1,0 0 1,0 0-1,-1 0 1,1 0-1,0 0 1,0 0-1,-1 0 1,1 0-1,0 0 1,-1 0-1,1 1 1,0-1-1,0 0 1,-1 1-1,1-1 1,0 0-1,-1 1 1,1-1-1,-1 1 1,1-1-1,-1 1 1,1-1-1,0 1 1,-1 0-1,0-1 1,1 1-1,-1 0 1,1-1-1,-1 1 1,0 0-1,0-1 1,1 1-1,-1 0 1,0-1-1,0 1 1,0 1-1,8 55-20,-5-34 20,-2-16-106,12 35 115,1-32-2164,-13-10 1843,0-1 0,0 1-1,0 0 1,1 0 0,-1 0 0,0-1-1,0 1 1,0 0 0,0-1-1,0 1 1,0-1 0,0 0-1,0 1 1,0-1 0,0 0-1,0 1 1,1-2 0,11-13-4934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4.161"/>
    </inkml:context>
    <inkml:brush xml:id="br0">
      <inkml:brushProperty name="width" value="0.025" units="cm"/>
      <inkml:brushProperty name="height" value="0.025" units="cm"/>
    </inkml:brush>
  </inkml:definitions>
  <inkml:trace contextRef="#ctx0" brushRef="#br0">1 1 9097,'0'0'16399,"7"51"-15534,4-35-545,0-2-192,6-2-672,-6-3-2435,3-6-3235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4.508"/>
    </inkml:context>
    <inkml:brush xml:id="br0">
      <inkml:brushProperty name="width" value="0.025" units="cm"/>
      <inkml:brushProperty name="height" value="0.025" units="cm"/>
    </inkml:brush>
  </inkml:definitions>
  <inkml:trace contextRef="#ctx0" brushRef="#br0">0 5 13837,'0'0'18930,"0"-4"-19539,6 4-2626,-1 0-2882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6.521"/>
    </inkml:context>
    <inkml:brush xml:id="br0">
      <inkml:brushProperty name="width" value="0.025" units="cm"/>
      <inkml:brushProperty name="height" value="0.025" units="cm"/>
    </inkml:brush>
  </inkml:definitions>
  <inkml:trace contextRef="#ctx0" brushRef="#br0">12 0 6150,'0'0'17275,"-2"11"-17078,1-4-137,-3 18 107,2 0 0,0 33 0,2-53-151,0 0 0,0 0 0,0 0 0,1 0 0,0 0 0,0 0 0,0 0 0,0 0 0,1-1 0,0 1 0,0 0 0,0-1 0,0 1 0,1-1 0,0 0 0,0 0 0,0 0 0,1 0 0,-1 0 0,5 2 0,-6-4 53,1-1-1,-1 1 1,1-1-1,0 0 0,-1 0 1,1 0-1,0-1 1,0 1-1,0-1 1,0 1-1,0-1 1,0 0-1,-1 0 0,1 0 1,0-1-1,0 1 1,0-1-1,0 1 1,0-1-1,-1 0 1,1 0-1,0 0 0,2-2 1,4-3 101,0 0 1,0-1-1,-1 0 0,14-14 0,12-10-155,-32 30-49,1 0-1,-1 0 1,0 1-1,1-1 1,-1 1-1,1-1 1,-1 1-1,1 0 1,-1 0-1,1 0 1,-1 1-1,1-1 1,-1 1-1,1-1 1,-1 1-1,0 0 1,1 0-1,-1 0 1,3 1-1,27 7 218,-26-10-155,0 1 0,0-1 0,0-1 1,0 1-1,0-1 0,0 0 0,-1 0 0,1 0 0,-1-1 0,0 0 0,0 0 0,0-1 1,0 1-1,7-8 0,-4 4-34,1 1 1,-1 0 0,19-9-1,-27 15-22,1 0-1,0 0 0,0 0 1,0 0-1,-1 0 0,1 1 0,0-1 1,0 0-1,0 0 0,-1 0 0,1 1 1,0-1-1,0 0 0,-1 1 0,1-1 1,0 1-1,-1-1 0,1 1 0,-1-1 1,1 1-1,0-1 0,-1 1 0,1-1 1,-1 1-1,0 0 0,1-1 1,-1 1-1,1 0 0,-1 0 0,0-1 1,1 1-1,-1 0 0,0 0 0,0-1 1,0 1-1,0 0 0,0 0 0,0 0 1,0 0-1,8 46-49,-7-34-264,0-3-825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6.867"/>
    </inkml:context>
    <inkml:brush xml:id="br0">
      <inkml:brushProperty name="width" value="0.025" units="cm"/>
      <inkml:brushProperty name="height" value="0.025" units="cm"/>
    </inkml:brush>
  </inkml:definitions>
  <inkml:trace contextRef="#ctx0" brushRef="#br0">0 1 13869,'0'0'5573,"49"22"-12171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7.369"/>
    </inkml:context>
    <inkml:brush xml:id="br0">
      <inkml:brushProperty name="width" value="0.025" units="cm"/>
      <inkml:brushProperty name="height" value="0.025" units="cm"/>
    </inkml:brush>
  </inkml:definitions>
  <inkml:trace contextRef="#ctx0" brushRef="#br0">113 151 14638,'0'0'5071,"-9"1"-3960,4-1-1033,0 1-1,0 0 1,0 0 0,1 1 0,-1-1 0,0 1 0,1 0-1,-1 0 1,1 1 0,0-1 0,0 1 0,0 0 0,0 0-1,0 0 1,1 1 0,-1-1 0,1 1 0,0 0 0,0 0-1,0 0 1,1 0 0,-1 0 0,1 1 0,0-1 0,0 1-1,1 0 1,-1-1 0,1 1 0,0 0 0,0 5 0,1-9-35,1-1 0,-1 1 0,1 0 0,-1-1 0,0 1 0,1-1 0,0 1 1,-1 0-1,1-1 0,-1 1 0,1-1 0,0 0 0,-1 1 0,1-1 0,0 1 0,-1-1 0,1 0 1,0 0-1,-1 1 0,1-1 0,0 0 0,0 0 0,0 0 0,-1 0 0,1 0 0,0 0 1,0 0-1,-1 0 0,1 0 0,0 0 0,0 0 0,-1-1 0,1 1 0,0 0 0,0 0 1,-1-1-1,1 1 0,0-1 0,0 0 0,35-14 1676,-15-2-1586,0-1-1,-1 0 1,0-2 0,-2-1-1,-1 0 1,0-1 0,15-28-1,6-6-248,-49 74-581,0 0 0,1 0 1,-9 23-1,12-25 688,1 1 1,1-1-1,0 1 0,1 1 1,1-1-1,1 0 0,-1 28 1,4-44 22,-1 1-1,0-1 1,0 1 0,1-1 0,-1 0 0,1 1-1,-1-1 1,1 1 0,-1-1 0,1 0 0,0 0-1,0 1 1,0-1 0,0 0 0,0 0-1,0 0 1,0 0 0,0 0 0,0 0 0,0 0-1,0 0 1,1 0 0,-1-1 0,0 1 0,1 0-1,-1-1 1,1 0 0,-1 1 0,0-1 0,1 0-1,-1 1 1,1-1 0,-1 0 0,1 0 0,-1 0-1,1 0 1,-1 0 0,1-1 0,-1 1 0,3-1-1,2 0 57,0 0 0,0 0 0,0-1 0,0 0 0,0 0 0,0-1 1,0 0-1,9-5 0,-4-1-57,0-1-1,0 0 1,-1 0 0,-1-1 0,0 0 0,0-1 0,-1 0 0,0 0 0,-1-1 0,-1 0 0,0 0 0,0-1 0,3-14 0,-11 18-270,-7 19 168,-9 21 51,17-27 34,0 0 1,-1 0-1,1 1 1,1-1-1,-1 0 1,0 1-1,1-1 1,0 0 0,0 1-1,0-1 1,0 0-1,0 1 1,1-1-1,-1 0 1,1 1-1,0-1 1,2 6-1,0-6 4,0 0-1,0 1 1,0-1-1,0-1 1,1 1-1,-1 0 1,1-1-1,0 0 1,-1 0-1,1 0 1,0 0-1,0-1 1,7 2-1,5 4-95,0-2 0,0 0 0,1 0 0,0-2 0,0 0 0,0-1 0,25 0 0,-41-3 214,0 1 0,0 0 0,0-1 0,0 1 0,0-1 0,0 0 0,-1 1 0,1-1 0,0 1 0,0-1 0,-1 0 0,1 0 0,-1 1 0,1-1 0,0 0 0,-1 0 0,1 0 0,-1 0 0,0 0 0,1 0 0,-1 0 0,0 0 0,0 0 0,1 0 0,-1 0 0,0 0 0,0 0 0,0-1 0,1-34 1674,-1 29-1326,0-21-105,1 8-527,-1-1 1,-1 0 0,-1 1 0,-1-1 0,-6-25 0,8 40-771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7.824"/>
    </inkml:context>
    <inkml:brush xml:id="br0">
      <inkml:brushProperty name="width" value="0.025" units="cm"/>
      <inkml:brushProperty name="height" value="0.025" units="cm"/>
    </inkml:brush>
  </inkml:definitions>
  <inkml:trace contextRef="#ctx0" brushRef="#br0">1 0 15310,'0'0'10581,"0"9"-10367,3 31-16,1-1 0,19 76 0,-11-66-1475,7 80 1,-19-127 537,1 11-1304,-3-7-7037,-8-6 1440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155"/>
    </inkml:context>
    <inkml:brush xml:id="br0">
      <inkml:brushProperty name="width" value="0.025" units="cm"/>
      <inkml:brushProperty name="height" value="0.025" units="cm"/>
    </inkml:brush>
  </inkml:definitions>
  <inkml:trace contextRef="#ctx0" brushRef="#br0">25 189 8968,'-4'-8'3401,"3"5"-3231,-16-43 3857,16 43-3786,1 1-1,-1-1 1,1 0 0,0 1-1,0-1 1,0 1 0,0-1-1,0 0 1,1 1 0,-1-1 0,1 1-1,0-1 1,0 1 0,0-1-1,0 1 1,0-1 0,0 1-1,1 0 1,-1 0 0,3-4-1,5-2 68,1 0 0,0 1 0,0 0 0,0 1-1,1 0 1,0 0 0,0 1 0,0 1 0,0-1-1,1 2 1,0 0 0,0 0 0,0 1 0,0 1-1,22 0 1,-26 0-294,-1 1 1,1 0-1,0 1 0,0 0 0,0 1 0,0-1 1,-1 1-1,1 1 0,-1-1 0,1 1 0,-1 1 1,0-1-1,0 1 0,-1 1 0,1-1 0,-1 1 1,0 0-1,0 0 0,0 1 0,-1 0 0,0 0 1,0 0-1,-1 1 0,8 12 0,-10-15 21,-1 0-1,1 0 1,-1-1 0,0 1-1,0 0 1,-1 0-1,1 0 1,-1 0 0,0 0-1,0 0 1,0 0-1,0 0 1,-1 0 0,0 0-1,0 0 1,0 0 0,0 0-1,0 0 1,-1 0-1,0-1 1,0 1 0,0-1-1,0 1 1,0-1-1,-1 0 1,1 0 0,-1 0-1,-5 5 1,2-3-88,-1-1 0,1 1 0,-1-1 0,1 0 0,-1-1 0,-1 1 0,1-1 0,0-1 0,-1 0 0,1 0 0,-1 0 0,1-1 0,-17 1 0,24-2-140,-1 0 0,1 0 1,-1 1-1,0-1 1,1 0-1,-1 0 0,1-1 1,-1 1-1,0 0 1,1 0-1,-1 0 0,1 0 1,-1 0-1,1-1 1,-1 1-1,1 0 0,-1 0 1,1-1-1,-1 1 1,1 0-1,-1-1 0,1 1 1,-1-1-1,1 1 1,0 0-1,-1-1 0,1 1 1,0-1-1,-1 1 1,1-1-1,0 1 0,0-1 1,-1 0-1,1 1 1,0-1-1,0 1 0,0-2 1,-1-13-6711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483"/>
    </inkml:context>
    <inkml:brush xml:id="br0">
      <inkml:brushProperty name="width" value="0.025" units="cm"/>
      <inkml:brushProperty name="height" value="0.025" units="cm"/>
    </inkml:brush>
  </inkml:definitions>
  <inkml:trace contextRef="#ctx0" brushRef="#br0">2 33 9705,'0'0'6321,"1"11"-3486,-2 22-1069,0-16-948,1 0 1,0-1 0,1 1-1,0 0 1,7 24 0,-8-40-769,0 0 1,0-1-1,0 1 1,1 0-1,-1 0 1,0-1-1,0 1 1,1 0 0,-1-1-1,0 1 1,1-1-1,-1 1 1,1 0-1,-1-1 1,1 1-1,-1-1 1,1 1-1,-1-1 1,1 1-1,0-1 1,-1 0-1,1 1 1,-1-1-1,1 0 1,0 1-1,0-1 1,-1 0-1,1 0 1,0 1-1,-1-1 1,1 0 0,0 0-1,0 0 1,-1 0-1,1 0 1,0 0-1,-1 0 1,1 0-1,0-1 1,0 1-1,-1 0 1,1 0-1,0-1 1,-1 1-1,1 0 1,0-1-1,-1 1 1,1 0-1,-1-1 1,1 1-1,0-1 1,-1 1-1,1-1 1,-1 0 0,0 1-1,1-1 1,-1 1-1,1-1 1,-1 0-1,0 1 1,1-1-1,-1-1 1,22-41 908,-17 31-972,-1-1 0,-1 0 0,0 0 0,-1 0 0,0 0 0,-1 0 0,0 0 0,-3-23 0,2 35-68,0 0-1,0 0 1,0 0-1,-1 0 1,1 0 0,0 0-1,-1 0 1,1 0-1,-1 0 1,1 0-1,-1 0 1,0 0 0,1 0-1,-1 1 1,0-1-1,1 0 1,-1 0 0,0 1-1,0-1 1,0 1-1,0-1 1,0 0 0,0 1-1,0 0 1,0-1-1,0 1 1,0 0 0,0-1-1,0 1 1,0 0-1,0 0 1,0 0-1,0 0 1,0 0 0,-1 0-1,2 25-6916,1-22 6458,1-1 1,0 1 0,0-1 0,0 1 0,0-1 0,0 0-1,0 0 1,1 0 0,-1 0 0,1 0 0,0-1-1,-1 1 1,1-1 0,0 1 0,0-1 0,0 0 0,0 0-1,5 1 1,21 4-5968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8.841"/>
    </inkml:context>
    <inkml:brush xml:id="br0">
      <inkml:brushProperty name="width" value="0.025" units="cm"/>
      <inkml:brushProperty name="height" value="0.025" units="cm"/>
    </inkml:brush>
  </inkml:definitions>
  <inkml:trace contextRef="#ctx0" brushRef="#br0">112 76 12716,'0'0'7159,"-10"0"-6380,6-1-756,0 1 0,1 0 0,-1 0 0,0 0-1,1 0 1,-1 0 0,1 1 0,-1-1 0,0 1 0,1 0 0,-1 0-1,1 1 1,0-1 0,-1 1 0,1 0 0,0-1 0,0 1 0,0 1-1,0-1 1,1 0 0,-1 1 0,0-1 0,1 1 0,0 0 0,-1 0-1,1 0 1,1 0 0,-1 0 0,0 0 0,1 1 0,-2 4 0,2-5 135,-1 0 1,1 1 0,0-1 0,1 1 0,-1-1-1,1 1 1,-1 0 0,1-1 0,0 1 0,0-1-1,1 1 1,-1 0 0,2 5 0,-1-8-81,-1 0 1,1 0-1,0 0 0,-1 0 1,1 0-1,0 0 0,0 0 1,0 0-1,0-1 1,0 1-1,0 0 0,0 0 1,0-1-1,0 1 0,0-1 1,0 1-1,0-1 0,0 1 1,1-1-1,-1 0 0,0 1 1,0-1-1,0 0 1,1 0-1,-1 0 0,0 0 1,0 0-1,1 0 0,-1 0 1,0-1-1,0 1 0,1 0 1,-1-1-1,0 1 1,0-1-1,0 1 0,0-1 1,0 1-1,0-1 0,0 0 1,2-1-1,4-2 4,-1 0-1,1-1 1,-1 0 0,0 0-1,0-1 1,0 1 0,-1-1-1,0 0 1,0-1-1,-1 1 1,0-1 0,0 0-1,0 0 1,-1 0 0,0-1-1,0 1 1,-1-1 0,0 0-1,0 1 1,-1-1-1,0 0 1,0 0 0,-1-10-1,-1 17-139,1-1-1,-1 0 1,0 1-1,0-1 1,1 1-1,-1-1 1,0 1-1,0-1 1,-1 1-1,1 0 1,0 0-1,0-1 1,0 1-1,-1 0 1,1 0-1,-1 0 1,1 0-1,-1 0 1,1 1-1,-1-1 1,0 0-1,1 1 0,-1-1 1,0 1-1,1 0 1,-1-1-1,-3 1 1,4 0-115,-1 0 1,1-1 0,0 1-1,-1 0 1,1 0-1,-1 0 1,1 0-1,-1 0 1,1 0-1,-1 1 1,1-1-1,0 1 1,-1-1-1,1 1 1,0-1 0,-1 1-1,1-1 1,0 1-1,0 0 1,-1 0-1,1 0 1,0 0-1,0 0 1,0 0-1,0 0 1,0 0-1,0 0 1,1 0 0,-1 1-1,0-1 1,0 0-1,0 3 1,0-3-97,1 1 0,0-1 1,-1 0-1,1 1 0,0-1 1,0 1-1,0-1 0,0 1 1,0-1-1,0 0 0,1 1 1,-1-1-1,0 1 0,1-1 1,-1 0-1,1 1 0,-1-1 1,1 0-1,-1 0 1,1 1-1,0-1 0,0 0 1,0 0-1,0 0 0,0 0 1,0 0-1,0 0 0,0 0 1,0 0-1,0 0 0,0-1 1,1 1-1,-1 0 0,0-1 1,1 1-1,-1-1 0,0 1 1,1-1-1,-1 0 0,1 0 1,-1 1-1,0-1 0,1 0 1,-1 0-1,3-1 0,22 2-8902</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9.315"/>
    </inkml:context>
    <inkml:brush xml:id="br0">
      <inkml:brushProperty name="width" value="0.025" units="cm"/>
      <inkml:brushProperty name="height" value="0.025" units="cm"/>
    </inkml:brush>
  </inkml:definitions>
  <inkml:trace contextRef="#ctx0" brushRef="#br0">75 109 10794,'0'0'4896,"-8"7"-3359,2-2-1331,0 1 0,1-1 0,-1 1 1,1 0-1,1 1 0,-1 0 0,1-1 0,0 1 0,0 0 1,1 1-1,0-1 0,1 1 0,-1-1 0,1 1 0,1 0 1,0 0-1,0 0 0,0 0 0,1 0 0,0 8 0,1-15-152,-1 0 0,0-1 0,0 1 0,0 0 0,1 0-1,-1 0 1,1 0 0,-1-1 0,0 1 0,1 0 0,-1 0-1,1-1 1,0 1 0,-1-1 0,1 1 0,-1 0 0,1-1-1,0 1 1,0-1 0,-1 1 0,1-1 0,0 1 0,0-1-1,0 0 1,-1 0 0,1 1 0,0-1 0,0 0 0,0 0-1,0 0 1,0 0 0,-1 0 0,1 0 0,0 0 0,0 0-1,0 0 1,0 0 0,0 0 0,-1-1 0,1 1 0,0 0-1,0-1 1,0 1 0,-1 0 0,2-1 0,2-1 177,0 1 1,0-1-1,-1 0 0,1 0 1,-1-1-1,1 1 1,-1 0-1,5-6 0,4-7-122,0-2 0,-1 1 0,0-2 0,-1 0-1,-1 0 1,-1 0 0,-1-1 0,-1 0 0,0-1 0,-1 1-1,-1-1 1,1-23 0,-5 43-121,0-1 0,0 1-1,0 0 1,0 0 0,0 0 0,-1 0 0,1 0 0,0 0-1,0 0 1,0 0 0,0 0 0,-1-1 0,1 1-1,0 0 1,0 0 0,0 0 0,0 0 0,-1 0-1,1 0 1,0 0 0,0 0 0,0 0 0,0 0 0,-1 0-1,1 0 1,0 0 0,0 1 0,0-1 0,0 0-1,-1 0 1,1 0 0,0 0 0,0 0 0,0 0-1,0 0 1,0 0 0,0 0 0,-1 1 0,1-1 0,0 0-1,0 0 1,0 0 0,0 0 0,0 0 0,0 1-1,0-1 1,0 0 0,0 0 0,0 0 0,0 0 0,0 1-1,-1-1 1,-7 15 25,0 1 0,0 0 0,2 0 1,0 0-1,0 1 0,2 0 0,0 0 0,1 0 0,1 1 0,-1 19 0,3-34 23,0 0-1,0 0 1,0 0-1,0 0 1,0 0-1,0 0 1,1 0-1,0 0 0,0 0 1,-1 0-1,2 0 1,-1-1-1,0 1 1,0 0-1,1-1 1,0 1-1,-1-1 1,5 5-1,-4-6-5,1 0 1,-1 0-1,0 0 0,1 0 1,-1 0-1,0-1 0,1 1 0,-1-1 1,1 0-1,-1 0 0,1 0 0,-1 0 1,1 0-1,-1 0 0,0-1 0,1 1 1,-1-1-1,1 1 0,-1-1 1,0 0-1,0 0 0,1 0 0,-1-1 1,4-2-1,4-2 11,0-1-1,0 0 1,-1-1 0,15-15 0,-20 20-70,-1-1 0,1 1 0,-1-1-1,0-1 1,0 1 0,0 0 0,-1-1 0,1 1 0,-1-1 0,0 0 0,0 0 0,-1 1 0,2-9 0,-3 12-291,-2 3 250,0 1 0,0-1 0,1 1 1,-1 0-1,1 0 0,0 0 0,-1 0 0,1 0 1,0 0-1,0 4 0,0-5 37,-1 5 47,1-1 0,-1 1-1,1 0 1,0-1 0,0 1 0,1 0 0,1 9 0,-1-14 6,0-1 0,1 0 0,-1 1 0,0-1 0,1 0 0,0 1 0,-1-1 1,1 0-1,0 0 0,-1 0 0,1 0 0,0 1 0,0-1 0,0 0 0,0 0 0,0-1 1,0 1-1,0 0 0,1 0 0,-1 0 0,0-1 0,0 1 0,1-1 0,-1 1 1,0-1-1,1 1 0,-1-1 0,0 0 0,1 0 0,-1 1 0,1-1 0,-1 0 1,0 0-1,1-1 0,-1 1 0,1 0 0,-1 0 0,0-1 0,1 1 0,-1-1 0,2 0 1,3-1 28,1 0 1,-1-1 0,0 0 0,0-1 0,0 1-1,0-1 1,-1 0 0,1 0 0,-1-1 0,0 0 0,0 1-1,7-12 1,-5 7-90,0-1-1,0 0 0,-1 0 1,-1 0-1,0-1 0,7-19 1,-13 26-1093,-7 13 820,-8 22 232,11 8-966,5-38 720,0 1-1,0-1 1,0 1 0,0-1-1,0 1 1,0-1-1,1 0 1,-1 1-1,0-1 1,1 1 0,-1-1-1,1 0 1,-1 1-1,1-1 1,0 0 0,0 0-1,0 1 1,-1-1-1,1 0 1,0 0 0,0 0-1,1 0 1,1 1-1,13 2-7829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4.631"/>
    </inkml:context>
    <inkml:brush xml:id="br0">
      <inkml:brushProperty name="width" value="0.025" units="cm"/>
      <inkml:brushProperty name="height" value="0.025" units="cm"/>
    </inkml:brush>
  </inkml:definitions>
  <inkml:trace contextRef="#ctx0" brushRef="#br0">78 184 14798,'0'0'1874,"-8"11"-177,4-5-1614,-8 11 924,0 0 0,-12 26 0,21-38-838,1-1 1,0 1-1,0 0 0,0 0 0,0 0 0,1 1 0,0-1 0,0 0 0,0 1 1,1-1-1,0 0 0,0 1 0,0-1 0,1 1 0,-1-1 0,4 9 0,-4-13-155,1 0 0,0 1 0,0-1 0,0 0 0,0 0 0,0 0 1,0 0-1,0 0 0,0 0 0,0-1 0,0 1 0,0 0 0,1 0 0,-1-1 0,0 1 0,0-1 0,1 1 0,-1-1 0,1 0 0,-1 1 0,0-1 0,1 0 0,-1 0 0,1 0 0,-1 0 0,0 0 0,1 0 0,-1-1 0,1 1 0,-1 0 0,0-1 0,3 0 0,1-1 132,-1 1 0,1-1 0,-1 0 0,1 0 1,-1 0-1,0-1 0,0 1 0,5-5 0,7-10-119,-1-1-1,0 0 1,-1-1 0,-1-1 0,-1 0-1,-1-1 1,-1 0 0,0-1-1,-2 0 1,12-45 0,-21 57-673,-9 29 379,-12 34 160,18-35 204,0 0 0,0 1 0,2-1 0,0 1 0,2 24 0,-1-41-89,1 0-1,0 0 1,1 0 0,-1 0 0,0 0-1,0-1 1,1 1 0,-1 0 0,1 0-1,-1 0 1,1-1 0,0 1 0,0 0-1,0 0 1,0-1 0,0 1 0,0-1-1,0 1 1,1-1 0,-1 0 0,0 1-1,1-1 1,-1 0 0,1 0 0,0 0-1,-1 0 1,1 0 0,0 0 0,-1 0-1,1-1 1,0 1 0,0-1 0,0 1-1,0-1 1,-1 0 0,1 0 0,0 0-1,0 0 1,0 0 0,0 0 0,0 0-1,0 0 1,0-1 0,-1 1 0,3-2 0,5 0 36,-1 0 1,1 0-1,-1-1 1,0 0 0,0-1-1,-1 0 1,1 0-1,13-11 1,-10 4-24,-1 0 0,0-1-1,-1 0 1,0-1 0,-1 0 0,-1 0 0,0 0 0,0-1-1,8-27 1,-17 54-103,1 1-1,0-1 0,2 1 1,1 15-1,0 14 299,-2-34-210,-1-2 69,1 0 0,1 1-1,-1-1 1,1 0 0,2 8-1,-2-13-111,-1-1 0,1 1 0,-1-1-1,1 0 1,0 1 0,-1-1 0,1 0 0,0 0-1,0 1 1,0-1 0,0 0 0,0 0-1,0 0 1,0 0 0,1 0 0,-1 0 0,0 0-1,0-1 1,1 1 0,-1 0 0,1-1-1,-1 1 1,0-1 0,1 1 0,-1-1 0,1 0-1,-1 0 1,1 0 0,2 0 0,-3 0-144,0 0 0,-1 0 0,1 0 0,0 0 0,-1 0 0,1 0 0,-1-1 0,1 1 0,0 0 0,-1 0 0,1-1 0,-1 1 0,1 0 0,-1-1 0,1 1 0,-1 0 0,1-1 0,-1 1 0,0-1 0,1 1 0,-1-1 0,1 1 0,-1-1 0,0 1 0,0-1 0,1 0 0,-1 1 0,0-1 0,0 1 0,0-1 0,1 0 0,-1 1 0,0-2 0,1-2-1417,8-18-7642</inkml:trace>
  <inkml:trace contextRef="#ctx0" brushRef="#br0" timeOffset="1">461 1 18642,'0'0'6310,"36"58"-16208,-29-44-608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0:59.850"/>
    </inkml:context>
    <inkml:brush xml:id="br0">
      <inkml:brushProperty name="width" value="0.025" units="cm"/>
      <inkml:brushProperty name="height" value="0.025" units="cm"/>
    </inkml:brush>
  </inkml:definitions>
  <inkml:trace contextRef="#ctx0" brushRef="#br0">1 0 14798,'0'0'9465,"1"10"-8552,3 34 67,11 191 2364,-15-233-3334,0-1 1,0 0 0,0 0-1,0 0 1,0 0-1,0 1 1,0-1 0,0 0-1,0 0 1,0 0-1,1 1 1,-1-1-1,1 0 1,-1 0 0,1 0-1,-1 0 1,1 0-1,-1 0 1,1 0 0,0 0-1,0 0 1,-1 0-1,2 1 1,0-2 3,-1 0 1,0 0-1,0 0 0,0 0 1,0 0-1,0 0 0,0-1 1,0 1-1,0 0 1,0 0-1,0-1 0,0 1 1,-1-1-1,1 1 0,0-1 1,0 1-1,0-1 0,0 0 1,0 1-1,0-2 1,7-5-2,-1 0 1,-1-1 0,1 0 0,5-9 0,6-15-491,19-45 1,-27 46-3819,-23 144-13509,13-98 14318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180"/>
    </inkml:context>
    <inkml:brush xml:id="br0">
      <inkml:brushProperty name="width" value="0.025" units="cm"/>
      <inkml:brushProperty name="height" value="0.025" units="cm"/>
    </inkml:brush>
  </inkml:definitions>
  <inkml:trace contextRef="#ctx0" brushRef="#br0">0 0 2626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572"/>
    </inkml:context>
    <inkml:brush xml:id="br0">
      <inkml:brushProperty name="width" value="0.025" units="cm"/>
      <inkml:brushProperty name="height" value="0.025" units="cm"/>
    </inkml:brush>
  </inkml:definitions>
  <inkml:trace contextRef="#ctx0" brushRef="#br0">51 90 4004,'0'-10'4367,"0"-57"1163,-4 54-2198,-3 16-1488,-6 20-1084,8 10-358,1 0 0,1 1 0,2-1-1,1 1 1,2-1 0,1 1-1,11 45 1,-13-74-385,1 0 0,0 0 0,0-1 0,0 1 0,0-1 0,1 1-1,0-1 1,3 5 0,-5-9-14,-1 0 0,0 1 0,1-1 0,-1 0 0,0 1 0,1-1 0,-1 0 0,0 1 0,1-1 0,-1 0 1,1 1-1,-1-1 0,0 0 0,1 0 0,-1 0 0,1 0 0,-1 1 0,1-1 0,-1 0 0,1 0 0,-1 0 0,0 0 0,1 0 0,-1 0 0,1 0 0,-1 0 0,1 0 0,-1 0 0,1 0 0,-1-1 0,1 1 0,0-1 1,0-1-1,0 1 0,0 0 1,0-1-1,0 1 1,-1-1-1,1 1 1,-1-1-1,1 1 1,-1-1-1,0 0 1,1 1-1,-1-1 1,0 1-1,0-3 0,0-6 46,0 0-1,0 1 0,-1-1 1,0 0-1,-1 0 0,0 1 1,-3-10-1,4 15 1,-1-1 0,0 1-1,1 0 1,-1 0 0,0-1 0,-1 2 0,1-1-1,-1 0 1,0 0 0,0 1 0,0 0 0,0-1 0,-1 1-1,1 0 1,-1 1 0,0-1 0,-5-3 0,9 7-51,0-1 0,0 0 0,1 1 0,-1-1 0,0 1 0,0-1 0,0 0 0,0 1 0,0-1 0,0 0 0,0 1 0,1-1 1,-1 1-1,0-1 0,0 0 0,-1 1 0,1-1 0,0 1 0,0-1 0,0 0 0,0 1 0,0-1 0,0 0 0,0 1 0,-1-1 0,1 0 0,0 1 1,0-1-1,0 0 0,-1 1 0,1-1 0,0 0 0,-1 0 0,1 1 0,0-1 0,0 0 0,-1 0 0,1 1 0,0-1 0,-1 0 0,1 0 1,-1 0-1,1 0 0,0 0 0,-1 1 0,1-1 0,0 0 0,-1 0 0,1 0 0,-1 0 0,1 0 0,0 0 0,-1 0 0,1 0 0,-1-1 0,1 1 1,0 0-1,-1 0 0,1 0 0,0 0 0,-1 0 0,1-1 0,0 1 0,-1 0 0,1 0 0,-1-1 0,2 4-10,1-1-1,-1 1 0,0-1 1,1 1-1,-1-1 0,1 0 0,0 1 1,0-1-1,3 3 0,0-2 55,1-1 0,-1 1 0,0-1 0,0 0-1,1-1 1,-1 0 0,1 1 0,0-1-1,-1-1 1,1 1 0,0-1 0,-1 0 0,1-1-1,0 1 1,-1-1 0,1 0 0,-1-1 0,1 1-1,-1-1 1,1 0 0,-1 0 0,8-6 0,-4 3 179,0 0 0,-1-1 1,0 0-1,0 0 0,-1-1 0,0 0 1,0 0-1,-1-1 0,1 0 1,-2 0-1,1 0 0,4-11 1,-15 38-161,1 1 1,0 0 0,2 0 0,0 0 0,1 0-1,4 37 1,-3-57-55,0 1 0,0 0-1,0-1 1,0 1 0,0 0 0,0-1-1,0 1 1,0 0 0,1-1 0,-1 1 0,0 0-1,0-1 1,1 1 0,-1-1 0,0 1-1,1-1 1,-1 1 0,1-1 0,-1 1-1,1-1 1,-1 1 0,1-1 0,-1 1 0,1-1-1,-1 0 1,1 1 0,-1-1 0,1 0-1,0 1 1,-1-1 0,1 0 0,0 0-1,-1 0 1,1 0 0,0 1 0,-1-1 0,1 0-1,0 0 1,-1 0 0,1 0 0,0-1-1,-1 1 1,1 0 0,-1 0 0,1 0-1,1-1 1,-1 1-94,1-1 0,0 0 0,0 0 0,0 1 0,-1-1 1,1 0-1,0-1 0,-1 1 0,1 0 0,-1 0 0,0-1 0,1 1 0,-1-1 0,0 1 0,2-3 0,16-52-10430,-14 19-1499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0.919"/>
    </inkml:context>
    <inkml:brush xml:id="br0">
      <inkml:brushProperty name="width" value="0.025" units="cm"/>
      <inkml:brushProperty name="height" value="0.025" units="cm"/>
    </inkml:brush>
  </inkml:definitions>
  <inkml:trace contextRef="#ctx0" brushRef="#br0">8 0 13837,'0'0'5701,"-8"53"-4291,8-34-866,6-3-416,5 0-192,8-3-1345,-3-4-2371,-1-2-832,6-5-801</inkml:trace>
  <inkml:trace contextRef="#ctx0" brushRef="#br0" timeOffset="1">153 128 5701,'0'0'15572,"-4"11"-14584,1-5-856,-19 53 1505,21-56-1526,-1 1 0,1 0-1,0 0 1,0 0 0,1 0 0,-1 0 0,1 0 0,0 0 0,0 0 0,0 0 0,1-1 0,-1 1 0,1 0 0,1 4 0,-1-7-91,0 0 0,0 0 0,0-1 1,0 1-1,0 0 0,0-1 0,0 1 1,0-1-1,0 1 0,1-1 0,-1 1 1,0-1-1,0 0 0,0 0 0,1 1 1,-1-1-1,0 0 0,0 0 1,0 0-1,1-1 0,-1 1 0,0 0 1,0 0-1,1-1 0,0 0 0,31-11 350,-21 3-546,0 0 0,-1-2 0,0 1 0,-1-1 0,0-1-1,-1 0 1,11-17 0,-20 28-144,0 14-217,-1-9 445,1 1 1,0-1-1,0 0 0,1 0 1,-1 1-1,1-1 1,1 5-1,9-1-1457,10-15-2012,0-9-2124,-2-4-3876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1.253"/>
    </inkml:context>
    <inkml:brush xml:id="br0">
      <inkml:brushProperty name="width" value="0.025" units="cm"/>
      <inkml:brushProperty name="height" value="0.025" units="cm"/>
    </inkml:brush>
  </inkml:definitions>
  <inkml:trace contextRef="#ctx0" brushRef="#br0">120 0 14542,'0'0'2568,"-9"3"-689,-3 1-899,-1 0 0,1 1 0,-17 9 0,26-13-819,1 1 0,-1-1 0,0 1 0,1-1 0,-1 1 0,1 0 0,-1 0 1,1 0-1,0 0 0,0 0 0,0 1 0,0-1 0,0 1 0,1-1 0,-1 1 0,1 0 1,0 0-1,-1-1 0,1 1 0,0 0 0,1 0 0,-1 0 0,1 0 0,-1 0 1,1 4-1,1-6-199,-1 0 0,1 0 1,0 1-1,0-1 1,0 0-1,0 0 0,0 0 1,0 0-1,1 0 1,-1 0-1,0-1 0,0 1 1,1 0-1,-1 0 0,0-1 1,1 1-1,-1-1 1,1 0-1,-1 1 0,2-1 1,39 9-1176,-34-7 872,21 2-487,-22-4 728,1 1 1,-1 0 0,0 0-1,0 1 1,1 0 0,-1 1 0,7 3-1,-13-6 127,0 0 0,-1 0 0,1 1 0,-1-1 0,1 1 0,-1-1 0,1 0 0,-1 1 0,1-1-1,-1 1 1,1-1 0,-1 1 0,0-1 0,1 1 0,-1 0 0,0-1 0,1 1 0,-1-1 0,0 1 0,0 0 0,0-1-1,0 1 1,0 0 0,1-1 0,-1 1 0,0 0 0,0-1 0,0 1 0,-1 0 0,1 0 0,-14 19 1593,-27 8 628,-7-9-976,20-15-3379,6-10-8375,14-4-2223</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1.912"/>
    </inkml:context>
    <inkml:brush xml:id="br0">
      <inkml:brushProperty name="width" value="0.025" units="cm"/>
      <inkml:brushProperty name="height" value="0.025" units="cm"/>
    </inkml:brush>
  </inkml:definitions>
  <inkml:trace contextRef="#ctx0" brushRef="#br0">0 49 15695,'0'0'13965,"64"-6"-13933,-34 3-32,0 1-512,3-3-1154,-3-2-1313,-6-3-2754,-5-6-6247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2.921"/>
    </inkml:context>
    <inkml:brush xml:id="br0">
      <inkml:brushProperty name="width" value="0.025" units="cm"/>
      <inkml:brushProperty name="height" value="0.025" units="cm"/>
    </inkml:brush>
  </inkml:definitions>
  <inkml:trace contextRef="#ctx0" brushRef="#br0">1 116 18225,'0'0'4581,"7"9"-3951,6 11-350,0 1 0,-2 1 0,0 0 0,-1 0 0,-2 1 0,0 0 0,-1 0 0,-1 1 0,-2 0 0,0 0 0,-2 0 0,0 29 0,2-87 1284,1-19-1649,-7 44 70,0 0 0,0 1 1,0-1-1,-1 1 0,0 0 0,-1 0 1,0 0-1,0 0 0,-1 1 0,0-1 0,0 1 1,-8-8-1,12 14-97,1 4 58,0 0 0,1 0 0,-1-1 0,1 1 0,0 0 0,0-1 0,0 1 0,0-1 0,3 4 1,-2-2 62,0 0 1,1-1-1,0 1 1,0-1-1,0 0 1,0 0-1,0 0 1,1 0-1,-1-1 1,1 0-1,0 1 1,0-1-1,0 0 1,0-1-1,0 1 1,0-1-1,9 2 1,-7-2 69,0-1-1,0 0 1,0-1 0,0 1 0,0-1 0,0 0 0,0 0 0,-1-1-1,1 0 1,0 0 0,8-5 0,1-1 61,-1-1 1,0-1-1,-1 0 1,0 0-1,-1-2 0,0 1 1,0-1-1,13-20 0,-17 19-101,0 0 0,-1 0-1,-1 0 1,0-1-1,-1 1 1,5-20 0,-9 29-53,0 1 0,-1-1 0,1 0 0,-1-1 0,0 1 1,0 0-1,0 0 0,0 0 0,-1 0 0,0 0 0,0 0 1,-1-4-1,0 6-34,1 0 0,0 0 0,0 0 0,-1 0 0,1 0 0,-1 1 0,0-1 0,1 0 0,-1 1-1,0 0 1,0-1 0,0 1 0,0 0 0,0 0 0,0 0 0,0 0 0,-1 0 0,1 1 0,0-1 0,0 0 0,-1 1 0,-3 0 0,2-1-3,1 1 1,-1 1-1,1-1 0,-1 0 1,1 1-1,-1 0 0,1 0 1,0 0-1,0 0 0,-1 0 1,1 1-1,0-1 0,0 1 1,0 0-1,0 0 0,1 0 1,-1 0-1,0 1 0,1-1 1,-1 1-1,1-1 0,0 1 1,0 0-1,0 0 0,1 0 1,-1 0-1,-1 4 0,-1 2 67,0 1-1,0 0 0,1-1 1,1 1-1,0 0 0,0 1 0,1-1 1,-1 12-1,3-21-11,-1 0 0,0 0 0,1 1 1,-1-1-1,1 0 0,0 1 0,-1-1 0,1 0 0,0 0 0,0 0 1,0 0-1,0 0 0,0 0 0,0 0 0,0 0 0,0 0 1,0-1-1,0 1 0,0 0 0,0 0 0,1-1 0,-1 1 0,0-1 1,1 0-1,-1 1 0,0-1 0,1 0 0,-1 0 0,0 1 0,1-1 1,-1 0-1,1 0 0,-1-1 0,2 1 0,62-5 192,-49 3-227,-14 2 10,1 0 0,0-1 0,-1 1 0,1 0 1,-1 1-1,1-1 0,0 0 0,-1 1 1,1 0-1,-1-1 0,1 1 0,-1 0 1,0 0-1,1 0 0,-1 1 0,0-1 0,0 0 1,0 1-1,0 0 0,0-1 0,0 1 1,0 0-1,0 0 0,-1 0 0,1 0 0,-1 0 1,1 1-1,-1-1 0,1 4 0,2 5 7,0 0-1,-2 1 0,1 0 1,-1 0-1,0 15 0,2 11 91,-4-37-85,0 0-1,0-1 0,0 1 0,1 0 1,-1 0-1,0-1 0,0 1 1,0 0-1,0-1 0,1 1 0,-1 0 1,0-1-1,1 1 0,-1-1 0,1 1 1,-1-1-1,0 1 0,1-1 1,-1 1-1,1-1 0,-1 1 0,2 0 1,8-8-1674,4-24-3655,-6 4-988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3.269"/>
    </inkml:context>
    <inkml:brush xml:id="br0">
      <inkml:brushProperty name="width" value="0.025" units="cm"/>
      <inkml:brushProperty name="height" value="0.025" units="cm"/>
    </inkml:brush>
  </inkml:definitions>
  <inkml:trace contextRef="#ctx0" brushRef="#br0">0 120 10730,'0'0'8574,"10"2"-5302,0-2-2730,-1 1 1,1-2-1,-1 1 0,1-1 1,-1 0-1,1-1 0,14-5 0,-21 6-464,1 0 0,-1 0 0,0 0 0,1 0 0,-1-1 0,0 0 0,0 0 0,0 0 0,0 0 0,0 0 0,-1 0 0,1-1-1,-1 1 1,1-1 0,-1 0 0,0 0 0,0 1 0,0-2 0,0 1 0,-1 0 0,1 0 0,-1 0 0,0-1 0,0 1 0,0-1-1,0 1 1,-1-1 0,1-3 0,-1 5-72,-1 1 0,1-1-1,-1 0 1,1 1 0,-1-1 0,1 1-1,-1-1 1,0 1 0,0-1-1,0 1 1,0-1 0,0 1-1,0 0 1,0 0 0,0-1 0,0 1-1,0 0 1,-1 0 0,1 0-1,-1 0 1,1 0 0,-1 1 0,1-1-1,-1 0 1,1 1 0,-1-1-1,1 1 1,-1-1 0,0 1-1,1 0 1,-1 0 0,0 0 0,1 0-1,-4 0 1,0 0-21,1 0 1,0 0-1,0 0 0,-1 1 1,1-1-1,0 1 0,0 0 1,0 1-1,0-1 1,0 1-1,0-1 0,0 1 1,-4 3-1,3 0 8,0 1 1,0 0-1,0 0 0,0 1 1,1 0-1,0-1 0,1 1 1,0 1-1,0-1 0,0 0 1,1 1-1,0 0 0,0-1 0,1 1 1,0 0-1,1 0 0,-1-1 1,1 1-1,2 13 0,-1-19-65,0 1 0,0-1 0,0 0 0,0 0 0,1 1-1,-1-1 1,0 0 0,1 0 0,0 0 0,-1 0 0,1-1-1,0 1 1,0 0 0,0-1 0,0 1 0,0-1 0,0 0-1,1 0 1,-1 1 0,0-2 0,1 1 0,-1 0 0,1 0-1,-1-1 1,1 1 0,-1-1 0,4 0 0,2 1-857,0 0 1,0-1-1,-1 0 1,1 0-1,0-1 1,0 0-1,14-4 1,5-9-4662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4.172"/>
    </inkml:context>
    <inkml:brush xml:id="br0">
      <inkml:brushProperty name="width" value="0.025" units="cm"/>
      <inkml:brushProperty name="height" value="0.025" units="cm"/>
    </inkml:brush>
  </inkml:definitions>
  <inkml:trace contextRef="#ctx0" brushRef="#br0">97 172 8296,'0'0'15369,"-9"-8"-15022,-30-21-96,38 29-231,0 0 1,0 0-1,0-1 0,0 1 0,0 0 1,0 0-1,1 0 0,-1 0 1,0 0-1,0 0 0,0 0 0,0 0 1,0 0-1,0 0 0,1 1 1,-1-1-1,0 0 0,0 1 0,0-1 1,1 1-1,-1-1 0,0 0 1,0 1-1,1 0 0,-1-1 0,0 1 1,1-1-1,-1 1 0,1 0 1,-1-1-1,1 1 0,-1 0 0,1 0 1,-1-1-1,1 1 0,-1 1 1,-13 33 942,12-30-680,1-3-213,1 0 1,-1 0-1,0 0 1,1 0 0,-1 0-1,1 0 1,0 0-1,-1 1 1,1-1 0,0 0-1,0 0 1,1 0-1,-1 0 1,0 0 0,1 3-1,0-4-43,-1-1-1,1 1 0,0 0 0,-1 0 1,1 0-1,0 0 0,-1-1 0,1 1 1,0 0-1,0-1 0,0 1 0,0-1 1,0 1-1,0-1 0,0 1 0,-1-1 1,1 1-1,0-1 0,1 0 0,-1 0 1,1 1-1,6-1 2,0-1 0,-1 1 0,1-1 0,0 0 1,-1-1-1,1 0 0,7-3 0,-12 4-47,5-2-24,0 1 0,0-1 0,0 1 0,1 0 1,-1 1-1,0 0 0,1 0 0,-1 1 0,1 0 0,11 2 0,-19-1 40,0 0 1,0-1-1,0 1 1,0 0-1,0 1 1,0-1-1,0 0 1,0 0-1,0 0 1,-1 0-1,1 1 1,0-1-1,-1 0 1,1 1-1,-1-1 1,1 0-1,-1 1 1,0-1-1,1 1 1,-1-1-1,0 1 1,0-1-1,0 1 1,0-1-1,-1 3 1,1-4 8,8-29 1548,-5 8-1175,-1 11-444,-1 0 0,0 1 0,0-1 0,0 0-1,-2 0 1,1 0 0,-1 0 0,0 0 0,-6-18-1,5 28-1397,4 8 1078,11 14 370,-8-18 35,1 0 1,0-1-1,0 0 0,0 0 0,0-1 0,0 1 0,1-1 0,-1-1 0,1 1 1,-1-1-1,1 0 0,0-1 0,-1 0 0,1 0 0,0 0 0,-1-1 1,1 0-1,0 0 0,-1 0 0,1-1 0,-1 0 0,0 0 0,0-1 0,1 0 1,-2 0-1,1-1 0,0 1 0,-1-1 0,1 0 0,-1-1 0,0 1 1,-1-1-1,1 0 0,5-8 0,-10 13-29,1-1 1,-1 1-1,1 0 1,-1-1-1,0 1 0,1 0 1,-1-1-1,0 1 1,1-1-1,-1 1 0,0-1 1,1 1-1,-1-1 1,0 1-1,0-1 1,0 1-1,0-1 0,1 1 1,-1-1-1,0 1 1,0-1-1,0 1 0,0-1 1,0 1-1,0-1 1,0 0-1,0 1 1,-1-1-1,1 1 0,0-1 1,0 1-1,0-1 1,-1 1-1,1-1 0,0 1 1,0-1-1,-1 1 1,1 0-1,-1-2 1,0 3-7,0-1 1,0 0 0,0 1 0,0-1 0,0 1 0,0-1 0,0 1 0,0 0 0,0-1 0,0 1 0,1 0 0,-1 0 0,0-1 0,0 1 0,1 0 0,-1 0 0,0 0-1,1 0 1,-1 2 0,-4 4 61,1 0 0,0 0 0,1 1 0,0 0 0,0 0 0,1 0 0,0 0 0,0 0 0,0 0 0,1 0 0,1 0 0,0 1 0,0-1 0,1 10 0,0-17-19,-1 0 0,1-1-1,0 1 1,-1 0 0,1-1 0,0 1 0,-1-1 0,1 1-1,0-1 1,0 1 0,0-1 0,0 0 0,0 1-1,-1-1 1,1 0 0,0 0 0,0 0 0,0 1-1,0-1 1,0 0 0,0 0 0,0 0 0,0-1-1,0 1 1,0 0 0,-1 0 0,1 0 0,0-1 0,0 1-1,0 0 1,0-1 0,0 1 0,-1-1 0,1 1-1,1-1 1,30-17 236,-17 6-282,0-1-1,-1 0 0,21-28 1,-30 35-39,-1 0 0,-1 0 0,1 0-1,-1-1 1,0 1 0,0-1 0,-1 0 0,0 0 0,0 0 0,-1 0 0,0 0 0,1-12-1,-2 37-45,-1-12 136,1 1 1,0-1-1,0 1 0,1-1 0,0 1 1,2 7-1,-2-12-10,0 1 1,0-1-1,1 0 1,-1 0-1,1 1 1,-1-1-1,1 0 0,0 0 1,0-1-1,-1 1 1,1 0-1,1 0 0,-1-1 1,0 0-1,0 1 1,1-1-1,-1 0 1,0 0-1,4 1 0,-3-1-10,2 1-78,0 1 1,0-2 0,0 1 0,1 0 0,-1-1 0,0 0-1,1 0 1,-1-1 0,1 0 0,-1 0 0,1 0-1,6-1 1,-11 0-18,0 0-1,-1 0 1,1 1-1,-1-1 1,1 0-1,-1 0 0,1 0 1,-1 0-1,1 0 1,-1 0-1,0 0 1,0 0-1,1 0 1,-1 0-1,0 0 1,0 0-1,0 0 0,0 0 1,0 0-1,-1 0 1,1 0-1,0 0 1,0 0-1,-1 0 1,1 0-1,0 0 1,-1 0-1,1 0 1,-1 0-1,0-1 0,-16-30-2113,16 31 1981,-25-40-8342,12 21-1084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4.519"/>
    </inkml:context>
    <inkml:brush xml:id="br0">
      <inkml:brushProperty name="width" value="0.025" units="cm"/>
      <inkml:brushProperty name="height" value="0.025" units="cm"/>
    </inkml:brush>
  </inkml:definitions>
  <inkml:trace contextRef="#ctx0" brushRef="#br0">21 16 14414,'-9'-6'6758,"3"1"-3491,0 3-1281,6 0-1377,4 2-930,7 0-447,-3 3-1154,-1 2-2370,3-1-3460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165"/>
    </inkml:context>
    <inkml:brush xml:id="br0">
      <inkml:brushProperty name="width" value="0.025" units="cm"/>
      <inkml:brushProperty name="height" value="0.025" units="cm"/>
    </inkml:brush>
  </inkml:definitions>
  <inkml:trace contextRef="#ctx0" brushRef="#br0">0 131 11371,'0'0'4521,"11"-8"-1739,-5 4-2600,45-25 2842,-47 27-2829,1 0 0,-1 0-1,1 1 1,0-1 0,0 1 0,0 0 0,0 1-1,0-1 1,-1 1 0,1 0 0,0 0 0,7 2-1,-10-2-176,-1 1-1,1 0 0,-1 1 0,0-1 1,1 0-1,-1 0 0,0 0 1,0 1-1,0-1 0,0 1 0,0-1 1,0 1-1,0-1 0,-1 1 0,1-1 1,-1 1-1,1 0 0,-1-1 0,1 1 1,-1 0-1,0-1 0,0 1 1,0 0-1,0 0 0,0-1 0,0 1 1,0 0-1,-1-1 0,1 1 0,-2 2 1,-12 54 391,9-48-274,1 1 0,0-1 1,0 1-1,1 1 0,1-1 0,0 0 0,0 0 0,1 1 0,1 13 0,0-24-128,1 0 1,-1 0-1,1 0 0,0 0 1,0 0-1,-1 0 1,1 0-1,0 0 0,0 0 1,0-1-1,0 1 1,0 0-1,0-1 0,0 1 1,0-1-1,0 1 1,0-1-1,0 1 0,0-1 1,1 0-1,-1 1 0,0-1 1,0 0-1,0 0 1,0 0-1,1 0 0,-1 0 1,0 0-1,0 0 1,2-1-1,39-5 559,-32 2-494,1-1 0,-2 0 0,1-1 0,0 1 0,-1-2 0,0 1 0,-1-1 0,0-1 0,0 0 0,0 0 0,-1 0 0,0-1 0,0 0 0,6-12 0,-7 10-85,0 0 1,-1 0 0,0-1-1,0 1 1,-1-1-1,-1 0 1,0 0 0,-1-1-1,0 1 1,-1 0-1,0-1 1,-1-18 0,0 31 4,0-1 0,0 0 0,0 1 1,-1-1-1,1 0 0,0 1 1,0-1-1,0 0 0,-1 1 1,1-1-1,0 0 0,0 1 1,-1-1-1,1 1 0,-1-1 0,1 1 1,0-1-1,-1 1 0,1-1 1,-1 1-1,1-1 0,-1 1 1,0-1-1,1 1 0,-1 0 1,1-1-1,-1 1 0,0 0 0,1 0 1,-1-1-1,0 1 0,1 0 1,-1 0-1,0 0 0,1 0 1,-1 0-1,0 0 0,1 0 1,-1 0-1,0 0 0,1 0 1,-1 0-1,0 1 0,0-1 0,-1 0-8,1 1 0,-1 0 0,1-1 0,-1 1 0,1 0 0,-1 0 0,1 0 0,0 0 0,-1 0 0,1 0 0,0 0 0,0 0 0,0 1 0,0-1-1,0 0 1,0 1 0,-1 2 0,0-1 13,1 0-1,0 0 0,0 1 1,0-1-1,0 1 0,0-1 1,1 0-1,-1 1 0,1 0 1,0-1-1,0 1 0,0-1 1,1 1-1,1 6 0,-1-8 6,0-1-1,1 1 1,-1-1-1,1 1 1,-1-1 0,1 1-1,0-1 1,0 0-1,-1 1 1,1-1-1,0 0 1,0 0 0,0-1-1,0 1 1,0 0-1,0-1 1,1 1-1,-1-1 1,0 0-1,0 1 1,0-1 0,0 0-1,1 0 1,3-1-1,1 1 12,-1-1 0,1 0 0,0 0 0,0-1 0,-1 1 0,1-1-1,-1-1 1,1 1 0,-1-1 0,0 0 0,9-7 0,4-3 40,-2-2 1,20-18 0,-12 8 63,-24 25-120,-1 0 1,0 0-1,0 0 1,1 1-1,-1-1 1,0 0-1,0 0 0,1 0 1,-1 0-1,0 0 1,0 0-1,0 1 1,1-1-1,-1 0 1,0 0-1,0 0 1,0 1-1,0-1 1,1 0-1,-1 0 1,0 0-1,0 1 1,0-1-1,0 0 1,0 0-1,0 1 1,0-1-1,0 0 1,0 0-1,0 1 0,0-1 1,0 0-1,0 0 1,0 1-1,0-1 1,0 0-1,0 0 1,0 1-1,0-1 1,0 0-1,0 0 1,0 1-1,0-1 1,0 0-1,-1 0 1,1 0-1,0 1 1,0-1-1,-1 0 1,-1 18-43,-3 7 15,1 1-1,-2 50 1,13-59-1944,-6-17 1771,-1 0-1,0 1 1,1-1-1,-1 0 0,0 0 1,0 0-1,1 0 1,-1 1-1,0-1 0,1 0 1,-1 0-1,0 0 0,1 0 1,-1 0-1,0 0 1,1 0-1,-1 0 0,0 0 1,1 0-1,-1 0 0,0 0 1,1 0-1,-1-1 1,0 1-1,1 0 0,-1 0 1,0 0-1,1 0 0,-1 0 1,0-1-1,0 1 1,1 0-1,-1 0 0,0-1 1,0 1-1,1-1 0,4-8-5961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040"/>
    </inkml:context>
    <inkml:brush xml:id="br0">
      <inkml:brushProperty name="width" value="0.025" units="cm"/>
      <inkml:brushProperty name="height" value="0.025" units="cm"/>
    </inkml:brush>
  </inkml:definitions>
  <inkml:trace contextRef="#ctx0" brushRef="#br0">0 1 9513,'0'0'2824,"2"8"-1730,5 9-179,0 0-1,1-1 1,1 0 0,1 0-1,12 15 1,-5-6 1204,24 47 1,-31-50-1717,-1-1-1,-1 1 1,-2 1 0,0-1-1,-1 1 1,4 46 0,-9-59-348,0 0 0,-1 0 1,1 0-1,-2 0 0,1-1 1,-2 1-1,1 0 0,-1-1 1,-1 1-1,1-1 0,-2 0 1,1 0-1,-1-1 1,-1 1-1,1-1 0,-1 0 1,-1-1-1,-13 13 0,19-18-282,-1-1 0,0 1 0,0-1-1,0 0 1,0 0 0,0 1 0,-1-1 0,1-1-1,0 1 1,0 0 0,-1 0 0,1-1-1,0 1 1,-1-1 0,-3 0 0,-10 0-5838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417"/>
    </inkml:context>
    <inkml:brush xml:id="br0">
      <inkml:brushProperty name="width" value="0.025" units="cm"/>
      <inkml:brushProperty name="height" value="0.025" units="cm"/>
    </inkml:brush>
  </inkml:definitions>
  <inkml:trace contextRef="#ctx0" brushRef="#br0">0 0 19506,'0'0'8232,"26"55"-7431,-11-30-481,-2 1-224,-1-2-32,1-1-64,-4 2-608,0-3-994,-5-2-1024,-4-2-2819,0-5-5990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05.764"/>
    </inkml:context>
    <inkml:brush xml:id="br0">
      <inkml:brushProperty name="width" value="0.025" units="cm"/>
      <inkml:brushProperty name="height" value="0.025" units="cm"/>
    </inkml:brush>
  </inkml:definitions>
  <inkml:trace contextRef="#ctx0" brushRef="#br0">0 1 15375,'0'0'10698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5.267"/>
    </inkml:context>
    <inkml:brush xml:id="br0">
      <inkml:brushProperty name="width" value="0.025" units="cm"/>
      <inkml:brushProperty name="height" value="0.025" units="cm"/>
    </inkml:brush>
  </inkml:definitions>
  <inkml:trace contextRef="#ctx0" brushRef="#br0">100 480 2594,'0'0'3129,"-8"-3"-1330,-38-12 661,7-1 3920,38 16-6363,1 0-1,0-1 1,0 1-1,0 0 1,0 0-1,0 0 1,-1 0-1,1 0 1,0 0-1,0 0 1,0 0-1,0 0 1,-1 0 0,1 0-1,0 0 1,0 0-1,0 0 1,0 0-1,-1 0 1,1 0-1,0 0 1,0 0-1,0 0 1,0 1-1,-1-1 1,1 0-1,0 0 1,0 0-1,0 0 1,0 0-1,0 0 1,0 0-1,-1 0 1,1 1 0,0-1-1,0 0 1,0 0-1,0 0 1,0 0-1,0 0 1,0 1-1,0-1 1,0 0-1,0 0 1,0 0-1,0 0 1,0 1-1,0-1 1,0 0-1,0 0 1,0 0-1,0 0 1,0 1-1,0-1 1,0 0 0,0 0-1,0 0 1,0 0-1,0 1 1,0-1-1,0 0 1,0 0-1,0 0 1,0 0-1,1 0 1,-1 1-1,0-1 1,7 12-159,4-8 228,0-1 0,0-1-1,0 1 1,1-2-1,-1 1 1,1-2-1,-1 1 1,0-2 0,17-1-1,11 0 90,20-2 65,1-2 0,-1-3 0,77-21 1,79-13-39,-48 22-185,474-68 132,-206 37 180,-17 3-274,-155 4-25,303-13-1,-516 54 47,0-3 0,0-2-1,60-19 1,-41 10-37,-43 15-819</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6.999"/>
    </inkml:context>
    <inkml:brush xml:id="br0">
      <inkml:brushProperty name="width" value="0.025" units="cm"/>
      <inkml:brushProperty name="height" value="0.025" units="cm"/>
    </inkml:brush>
  </inkml:definitions>
  <inkml:trace contextRef="#ctx0" brushRef="#br0">0 466 4484,'0'0'10741,"9"-1"-10656,73-9 384,2 2 549,85-21-1,-58 2-479,0 6 0,2 4 0,120-2 0,-210 18-539,208-4 73,238-36 1,-48-18 105,267-47-25,-79 14 354,-556 84-400,16 0-1842,-69 3-6406,0-3-1981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2:57.977"/>
    </inkml:context>
    <inkml:brush xml:id="br0">
      <inkml:brushProperty name="width" value="0.025" units="cm"/>
      <inkml:brushProperty name="height" value="0.025" units="cm"/>
    </inkml:brush>
  </inkml:definitions>
  <inkml:trace contextRef="#ctx0" brushRef="#br0">44 422 5093,'-41'-1'6499,"41"1"-6425,0 0 1,0 0-1,0 0 1,0 0-1,-1 0 1,1 0-1,0 0 1,0-1 0,0 1-1,0 0 1,0 0-1,0 0 1,-1 0-1,1 0 1,0 0-1,0 0 1,0 0 0,0-1-1,0 1 1,0 0-1,0 0 1,0 0-1,0 0 1,0 0 0,0 0-1,0-1 1,0 1-1,0 0 1,0 0-1,0 0 1,0 0-1,0 0 1,0-1 0,0 1-1,0 0 1,0 0-1,0 0 1,0 0-1,0 0 1,0-1-1,0 1 1,0 0 0,0 0-1,0 0 1,0 0-1,0 0 1,0 0-1,0-1 1,0 1 0,1 0-1,-1 0 1,0 0-1,0 0 1,0 0-1,0 0 1,0 0-1,0 0 1,1 0 0,22-11 723,50-11 145,2 4-1,141-16 0,-143 24-673,103-15-192,791-134 332,-770 112-325,-82 17 64,215-27-1,-271 55-643,-59 3 366,1-1 0,-1 1 0,0-1 0,0 0-1,0 1 1,0-1 0,0 1 0,0-1 0,0 0 0,0 1 0,0-1 0,-1 1 0,1-1 0,0 0 0,0 1 0,0-1 0,0 1-1,0-1 1,-1 0 0,1 1 0,0-1 0,0 0 0,-1 1 0,1-1 0,0 0 0,0 1 0,-1-1 0,1 0 0,0 0 0,-1 0 0,1 1-1,-1-1 1,1 0 0,0 0 0,-1 0 0,1 0 0,0 1 0,-1-1 0,1 0 0,-1 0 0,-12 0-3869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19.467"/>
    </inkml:context>
    <inkml:brush xml:id="br0">
      <inkml:brushProperty name="width" value="0.025" units="cm"/>
      <inkml:brushProperty name="height" value="0.025" units="cm"/>
    </inkml:brush>
  </inkml:definitions>
  <inkml:trace contextRef="#ctx0" brushRef="#br0">11 1 8680,'0'0'8360,"-2"8"-8419,-3 48 356,2 1 1,3-1-1,2 1 0,10 57 0,-3-16-192,26 186-30,11-19-36,-12-86-174,20 53-101,-27-125 173,70 220-776,-53-187-105,-42-136 944,262 768-1068,-111-445 716,-90-190 498,102 165 1,104 115-104,56 48 164,-128-186-136,183 223-48,-339-450-19,240 279 143,-205-244-129,452 476 214,-462-495-218,370 330 279,30-35-127,591 345 287,38-109-378,-609-397-96,-267-118 26,17 20 15,54 20-13,-52-29-5,-126-47 84,2-4 1,201 46-1,184 13 144,-247-43-154,-129-27 1054,-109-31-1365,1 2 1570,-11 7-4639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1.713"/>
    </inkml:context>
    <inkml:brush xml:id="br0">
      <inkml:brushProperty name="width" value="0.025" units="cm"/>
      <inkml:brushProperty name="height" value="0.025" units="cm"/>
    </inkml:brush>
  </inkml:definitions>
  <inkml:trace contextRef="#ctx0" brushRef="#br0">5 94 9705,'0'0'2125,"0"-9"416,0-36 467,0 5 5616,0 51-8421,-2 113 253,-1-28-868,13 118 0,-8-201 297,0 0 0,1-1 1,0 1-1,7 13 0,-10-24 106,1 0 0,0 0 0,0-1-1,0 1 1,0 0 0,0 0 0,0-1 0,1 1-1,-1-1 1,1 1 0,-1-1 0,1 0 0,-1 1-1,1-1 1,2 1 0,-3-2 13,0 1-1,1-1 1,-1 0 0,0 0 0,1 0-1,-1 0 1,0-1 0,1 1 0,-1 0 0,0 0-1,1-1 1,-1 1 0,0-1 0,0 1-1,0-1 1,1 0 0,-1 1 0,0-1-1,0 0 1,0 0 0,0 0 0,0 0-1,0 0 1,-1 0 0,1 0 0,1-2 0,18-21 33,-1-2 1,-2 0 0,22-45 0,35-90 24,-58 118-30,-11 28-16,0 0 0,1 1 0,1 0 0,10-16 0,-13 69-432,-7 56 67,0-60-202,2 0-1,2 0 1,1 0 0,1 0-1,10 42 1,-13-78 554,0 1 0,0-1 0,1 1 0,-1 0 0,0-1 0,0 1 0,0 0-1,1-1 1,-1 1 0,0 0 0,0-1 0,1 1 0,-1 0 0,0-1 0,0 1 0,1 0 0,-1 0 0,0-1 0,1 1 0,-1 0 0,1 0 0,-1 0-1,0 0 1,1-1 0,-1 1 0,0 0 0,1 0 0,-1 0 0,1 0 0,-1 0 0,0 0 0,1 0 0,-1 0 0,1 0 0,-1 0 0,0 0 0,1 1 0,-1-1-1,1 0 1,-1 0 0,0 0 0,1 0 0,-1 1 0,0-1 0,1 0 0,-1 0 0,0 0 0,1 1 0,-1-1 0,0 0 0,0 1 0,1-1 0,-1 0-1,0 1 1,0-1 0,1 0 0,-1 1 0,0-1 0,0 1 0,0-1 0,0 0 0,0 1 0,0-1 0,0 0 0,0 1 0,0 0 0,17-35 553,-15 29-498,158-367 2879,-154 362-3523,-3 13 425,-3 26-2890,1-11-6957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4:22.645"/>
    </inkml:context>
    <inkml:brush xml:id="br0">
      <inkml:brushProperty name="width" value="0.025" units="cm"/>
      <inkml:brushProperty name="height" value="0.025" units="cm"/>
    </inkml:brush>
  </inkml:definitions>
  <inkml:trace contextRef="#ctx0" brushRef="#br0">19 179 6374,'-5'9'4220,"3"-7"-3194,0 0 1,1 1-1,-1-1 0,1 1 1,0 0-1,-1-1 0,1 1 0,1 0 1,-2 3 1163,25-22 169,5-10-2025,0-2-1,-2 0 0,-1-1 0,38-60 0,-73 157-1459,1-10 898,3 1 0,1 61 0,5-119 179,0 1 0,0 0 1,0-1-1,0 1 0,0-1 0,1 1 0,-1 0 0,1-1 0,-1 1 0,1-1 1,0 1-1,-1-1 0,1 1 0,0-1 0,0 0 0,2 2 0,15 5-4682,-7-8-1035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1.728"/>
    </inkml:context>
    <inkml:brush xml:id="br0">
      <inkml:brushProperty name="width" value="0.025" units="cm"/>
      <inkml:brushProperty name="height" value="0.025" units="cm"/>
    </inkml:brush>
  </inkml:definitions>
  <inkml:trace contextRef="#ctx0" brushRef="#br0">1 3670 8104,'0'0'373,"11"-14"-4,56-73 35,29-39 1214,122-122 0,200-201-1689,-25 24 105,925-854 436,-1028 1018 18,633-437 1,-885 677-485,-27 15-304,0 1 1,-1-2-1,0 1 0,0-1 1,10-10-1,-10 4-3090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5.497"/>
    </inkml:context>
    <inkml:brush xml:id="br0">
      <inkml:brushProperty name="width" value="0.025" units="cm"/>
      <inkml:brushProperty name="height" value="0.025" units="cm"/>
    </inkml:brush>
  </inkml:definitions>
  <inkml:trace contextRef="#ctx0" brushRef="#br0">0 1 10602,'0'0'12140,"41"51"-17329,-16-28 1313,3-1-1986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2.102"/>
    </inkml:context>
    <inkml:brush xml:id="br0">
      <inkml:brushProperty name="width" value="0.025" units="cm"/>
      <inkml:brushProperty name="height" value="0.025" units="cm"/>
    </inkml:brush>
  </inkml:definitions>
  <inkml:trace contextRef="#ctx0" brushRef="#br0">66 68 5541,'0'0'1191,"-8"-4"-81,-5 0-446,7 2-61,0 0 0,0 0 0,1 0 0,-1-1 0,-9-6-1,15 9 119,33 0-363,183-20 341,-150 11-611,0 2-1,81 4 0,-142 3-79,0 0 1,-1 1-1,1 0 1,0 0-1,0 0 1,-1 1-1,1 0 1,-1 0-1,1 0 1,-1 0-1,0 1 1,0-1-1,0 1 1,0 0-1,-1 0 1,1 0-1,-1 1 1,1 0-1,-1-1 1,0 1-1,-1 0 1,1 0-1,-1 1 1,0-1-1,0 0 1,0 1-1,0-1 1,-1 1-1,0 0 1,0-1-1,1 8 1,0 7 25,0 1 0,-1 0 1,-2 0-1,0 0 0,0 0 1,-7 27-1,-20 64 90,16-70-1214,3 1 1,-9 71 0,18-86-3043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216"/>
    </inkml:context>
    <inkml:brush xml:id="br0">
      <inkml:brushProperty name="width" value="0.025" units="cm"/>
      <inkml:brushProperty name="height" value="0.025" units="cm"/>
    </inkml:brush>
  </inkml:definitions>
  <inkml:trace contextRef="#ctx0" brushRef="#br0">63 102 13132,'0'-1'89,"0"1"-1,0-1 1,0 1-1,0 0 1,0-1-1,0 1 1,0-1-1,0 1 1,0-1-1,0 1 0,-1-1 1,1 1-1,0-1 1,0 1-1,0-1 1,-1 1-1,1 0 1,0-1-1,0 1 1,-1-1-1,1 1 0,0 0 1,-1-1-1,1 1 1,0 0-1,-1 0 1,1-1-1,-1 1 1,1 0-1,0 0 1,-1-1-1,1 1 0,-1 0 1,1 0-1,-1 0 1,1 0-1,-1 0 1,1 0-1,-1 0 1,1 0-1,-1 0 1,1 0-1,-1 0 0,1 0 1,-1 0-1,1 0 1,0 0-1,-1 0 1,1 1-1,-1-1 1,1 0-1,-1 0 1,1 0-1,0 1 0,-1-1 1,1 0-1,-1 1 1,1-1-1,0 1 1,-3 1 2,1 0 0,0 0 0,1 0 1,-1 0-1,0 0 0,1 1 0,-1-1 0,1 1 0,-2 3 1,-5 26-32,2 0 0,1 1 0,2 0 0,1-1 0,2 40-1,0-53-39,0-13 2,0 0-1,1 0 1,0 1 0,0-1 0,0 0 0,1 0 0,0 0 0,0 0-1,0-1 1,1 1 0,0-1 0,0 1 0,0-1 0,5 6 0,-5-8 53,-1-1 0,0 0 1,1 0-1,-1 0 1,1 0-1,0-1 0,0 1 1,-1-1-1,1 1 0,0-1 1,0 0-1,0 0 0,0 0 1,1-1-1,-1 1 1,0-1-1,0 0 0,0 1 1,1-2-1,-1 1 0,0 0 1,0-1-1,0 1 1,0-1-1,0 0 0,0 0 1,0 0-1,0 0 0,5-3 1,3-2 124,-1 0 0,0-1 0,-1 0 1,0-1-1,0 1 0,0-2 0,-1 1 0,0-1 0,-1-1 1,0 1-1,8-16 0,6-14 438,28-73 0,-20 42-435,-33 126-1938,1-33 1509,-6 75-351,9-90 565,0-1 1,0 1-1,1 0 1,0-1-1,0 1 1,1-1 0,0 0-1,0 1 1,1-1-1,3 7 1,-4-11 12,0-1 0,0 1-1,0 0 1,1-1 0,-1 1 0,1-1 0,0 0 0,0 0 0,0 0-1,0 0 1,0-1 0,0 1 0,0-1 0,0 0 0,1 0-1,-1 0 1,1 0 0,-1 0 0,0-1 0,1 1 0,-1-1 0,1 0-1,-1 0 1,1-1 0,-1 1 0,1-1 0,-1 1 0,1-1 0,-1 0-1,0 0 1,6-3 0,2-1 97,0 1 0,-1-2 0,1 0 0,-1 0 0,0-1 0,0 0 0,17-16 0,-15 8 161,-1 0 1,0 0-1,-1 0 0,-1-2 0,0 1 0,-1-1 0,-1 0 0,-1-1 0,0 1 0,-2-1 0,0-1 0,0 1 0,-2 0 0,0-1 0,-2 1 0,-2-35 1,2 51-299,1 0 1,-1 0 0,0 0-1,-1 0 1,1 0 0,0 0-1,0 0 1,-1 0 0,1 1-1,-1-1 1,0 0 0,0 0-1,0 0 1,0 0 0,0 1-1,0-1 1,0 0 0,0 1-1,-1-1 1,1 1 0,0-1 0,-1 1-1,1 0 1,-1 0 0,0-1-1,0 1 1,1 0 0,-1 1-1,0-1 1,0 0 0,0 0-1,-3 0 1,3 2-225,0-1 0,0 1 0,1-1 0,-1 1-1,0 0 1,0 0 0,0 0 0,0 0 0,1 0 0,-1 1 0,1-1 0,-1 0 0,1 1 0,-1-1-1,1 1 1,0-1 0,-1 1 0,1 0 0,0 0 0,0-1 0,0 1 0,1 0 0,-1 0 0,0 0-1,1 0 1,-1 0 0,1 0 0,0 0 0,0 0 0,-1 0 0,2 3 0,-2 23-5001,1-1-1847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588"/>
    </inkml:context>
    <inkml:brush xml:id="br0">
      <inkml:brushProperty name="width" value="0.025" units="cm"/>
      <inkml:brushProperty name="height" value="0.025" units="cm"/>
    </inkml:brush>
  </inkml:definitions>
  <inkml:trace contextRef="#ctx0" brushRef="#br0">194 106 14798,'0'0'8926,"-12"-6"-8691,6 1-227,3 3-9,1 0 0,-1 0 1,0 0-1,1 0 0,-1 1 0,0-1 1,0 1-1,0-1 0,0 1 0,-1 0 0,1 0 1,0 1-1,0-1 0,-1 1 0,1-1 0,0 1 1,-1 0-1,1 0 0,0 1 0,-1-1 0,1 1 1,0-1-1,-5 3 0,1 1-30,-1 1 1,2 1-1,-1 0 0,0-1 1,1 2-1,0-1 1,0 1-1,1 0 0,0 0 1,0 0-1,1 1 0,0 0 1,0 0-1,1 0 0,0 0 1,0 1-1,1-1 1,0 1-1,1-1 0,-1 1 1,2 0-1,-1 11 0,1-19 29,1 1 1,-1-1-1,0 1 0,1-1 0,-1 0 0,1 1 0,-1-1 0,1 0 0,0 1 1,-1-1-1,1 0 0,0 0 0,0 0 0,0 0 0,0 0 0,0 0 0,0 0 1,0 0-1,0 0 0,1 0 0,-1-1 0,2 2 0,0-1 10,1 1 0,0-1 0,0 0 0,-1-1 0,1 1 0,0 0 0,0-1 0,5 0 0,1-1 123,-1 1 1,1-2 0,-1 1-1,1-2 1,-1 1 0,13-6 0,-10 2 204,-1 0 1,0-1 0,0-1-1,-1 0 1,0 0 0,0-1 0,-1 0-1,0-1 1,9-12 0,-14 17-211,0-1 0,0 0 0,0 0 0,-1 0 0,0 0 0,0 0 0,-1-1 0,0 1 0,0-1 0,0 0 0,-1 0 0,0 1 0,0-1 1,-1 0-1,0 0 0,0 0 0,0 0 0,-1 0 0,-2-8 0,2 13-185,0-1 0,0 1 1,0 0-1,0 0 0,0 0 1,-1 0-1,1 0 0,-1 0 1,1 0-1,-1 0 0,0 1 1,1-1-1,-1 0 0,0 1 0,0 0 1,0-1-1,-1 1 0,1 0 1,0 0-1,0 0 0,-1 0 1,-2 0-1,-25-4-4077,1 4-7757,27 1 10470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4.921"/>
    </inkml:context>
    <inkml:brush xml:id="br0">
      <inkml:brushProperty name="width" value="0.025" units="cm"/>
      <inkml:brushProperty name="height" value="0.025" units="cm"/>
    </inkml:brush>
  </inkml:definitions>
  <inkml:trace contextRef="#ctx0" brushRef="#br0">43 1 12940,'0'0'9497,"-5"11"-9289,-3 8-105,1 0 0,2 0 0,-1 0 0,2 1 0,1-1 0,-2 21 0,5-33-72,0-1-1,0 1 0,1 0 0,0-1 0,0 1 1,0-1-1,1 1 0,0-1 0,0 0 0,5 11 1,-4-14-28,-1 1 0,0-1 0,1 0 0,0 0 0,0 0 0,0 0 0,0-1 1,0 1-1,0-1 0,1 0 0,-1 0 0,1 0 0,0 0 0,-1-1 0,1 1 1,0-1-1,0 0 0,0 0 0,6 0 0,0 0-32,0-1-1,1 0 1,-1 0-1,0-1 1,0 0-1,1-1 1,-1-1-1,0 1 0,-1-1 1,1-1-1,-1 0 1,1 0-1,-1-1 1,0 0-1,-1-1 1,13-10-1,-20 16 32,-1-1 0,1 1 0,-1-1 1,1 1-1,-1-1 0,1 1 0,-1 0 0,1-1 0,-1 1 0,1 0 0,-1-1 0,1 1 0,0 0 0,-1 0 0,1 0 0,0-1 0,-1 1 0,1 0 0,0 0 0,-1 0 0,1 0 0,-1 0 0,1 0 0,0 0 1,-1 0-1,1 1 0,0-1 0,-1 0 0,1 0 0,0 1 0,2 19 223,-17 40 187,11-49-424,-7 34-578,9-28-5114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5.741"/>
    </inkml:context>
    <inkml:brush xml:id="br0">
      <inkml:brushProperty name="width" value="0.025" units="cm"/>
      <inkml:brushProperty name="height" value="0.025" units="cm"/>
    </inkml:brush>
  </inkml:definitions>
  <inkml:trace contextRef="#ctx0" brushRef="#br0">0 1 3171,'0'0'15444,"2"10"-14334,5 39 105,2 93-1,-9-94-613,3 0-1,2 0 1,11 48 0,-3-59-4296,-12-36 3331,0 1-1,0-1 1,0 1 0,0-1-1,0 0 1,0 1-1,0-1 1,0 0-1,0 0 1,0 0-1,1 0 1,-1 0-1,0 0 1,1 0-1,-1 0 1,1-1-1,-1 1 1,1 0 0,-1-1-1,1 1 1,2-1-1,6 1-10333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6.525"/>
    </inkml:context>
    <inkml:brush xml:id="br0">
      <inkml:brushProperty name="width" value="0.025" units="cm"/>
      <inkml:brushProperty name="height" value="0.025" units="cm"/>
    </inkml:brush>
  </inkml:definitions>
  <inkml:trace contextRef="#ctx0" brushRef="#br0">107 108 10314,'1'-12'2274,"-1"10"-2217,9-75 5109,-6 60-2612,-5 62-2660,-5 33 544,4 0 0,3 1-1,3-1 1,4 0 0,25 114 0,-41-217 961,-2 1 0,-19-35 0,23 46-1435,-1 0 1,-1 0 0,1 0 0,-2 1 0,0 1 0,0 0 0,-1 0 0,-14-10 0,23 20-67,38 13-1584,-10-1 1087,-5-7-674,0 0 1,1-2-1,21 1 0,-26-3-855,0-1-1,0 0 1,0-2 0,24-5 0,-1-5-4406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6.869"/>
    </inkml:context>
    <inkml:brush xml:id="br0">
      <inkml:brushProperty name="width" value="0.025" units="cm"/>
      <inkml:brushProperty name="height" value="0.025" units="cm"/>
    </inkml:brush>
  </inkml:definitions>
  <inkml:trace contextRef="#ctx0" brushRef="#br0">104 0 8872,'0'0'6300,"-9"0"-4266,5 0-1905,0 1 1,1-1 0,-1 0 0,0 1 0,0 0-1,1 0 1,-1 0 0,0 1 0,1-1 0,-1 1-1,1 0 1,0-1 0,-1 2 0,1-1-1,0 0 1,0 1 0,0-1 0,1 1 0,-1 0-1,1 0 1,-1 0 0,1 0 0,0 0 0,0 1-1,0-1 1,1 1 0,-1-1 0,1 1-1,0-1 1,0 1 0,-1 4 0,1-5-66,0 0 0,0 1-1,0-1 1,1 0 0,-1 1 0,1-1 0,0 0 0,0 1-1,0-1 1,0 0 0,0 1 0,1-1 0,-1 0 0,1 1-1,0-1 1,0 0 0,0 0 0,1 0 0,-1 0 0,1 0-1,3 5 1,-2-6-45,0 0 0,0 0 0,0 0-1,0-1 1,0 1 0,0-1 0,1 1 0,-1-1-1,0 0 1,1 0 0,-1-1 0,1 1 0,-1-1-1,1 0 1,-1 0 0,1 0 0,0 0 0,-1-1-1,1 1 1,3-2 0,-3 1 3,0 0 0,0-1-1,-1 1 1,1-1 0,0 0 0,-1 0 0,0 0 0,1-1 0,-1 1-1,0-1 1,0 1 0,-1-1 0,1 0 0,0 0 0,2-6 0,27-46 207,-27 43-682,-3 13-543,-2 4 1029,0 0-337,0-1 0,0 1 1,0-1-1,1 0 0,-1 1 0,1-1 1,0 1-1,2 4 0,-2-7 149,0-1 1,0 0-1,0 0 0,0 0 1,0 0-1,0-1 0,0 1 1,0 0-1,0 0 0,1-1 1,-1 1-1,0 0 0,1-1 1,-1 1-1,0-1 0,1 0 1,-1 1-1,0-1 0,1 0 1,-1 0-1,1 0 0,-1 0 1,0 0-1,1 0 0,-1 0 1,0-1-1,1 1 1,-1 0-1,0-1 0,1 1 1,1-2-1,1 0-221,0 1-1,-1-1 1,1 0 0,-1 0 0,1-1 0,-1 1 0,0-1-1,0 1 1,0-1 0,-1 0 0,4-4 0,-4 5 80,20-26-3414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7.453"/>
    </inkml:context>
    <inkml:brush xml:id="br0">
      <inkml:brushProperty name="width" value="0.025" units="cm"/>
      <inkml:brushProperty name="height" value="0.025" units="cm"/>
    </inkml:brush>
  </inkml:definitions>
  <inkml:trace contextRef="#ctx0" brushRef="#br0">74 240 6854,'1'-37'2426,"-3"-47"3354,-6 65-4380,-4 18-150,10 2-1187,0 0 0,1 0 0,-1 1-1,0-1 1,1 1 0,-1-1 0,1 1 0,0 0-1,-1 0 1,1-1 0,0 1 0,0 0 0,0 0 0,-1 3-1,-5 13 232,2 1-1,0-1 1,0 1-1,2 0 1,0 1-1,1-1 1,2 24-1,-1-38-263,2 0 0,-1 0-1,0 0 1,1 0 0,0-1-1,0 1 1,1 0 0,-1 0 0,1-1-1,0 1 1,0-1 0,1 0-1,-1 1 1,1-1 0,0 0-1,0-1 1,0 1 0,1 0 0,-1-1-1,1 0 1,0 0 0,0 0-1,0 0 1,0 0 0,0-1 0,1 0-1,-1 0 1,1 0 0,-1-1-1,1 1 1,0-1 0,0 0-1,5 0 1,90 2 0,-61-4-172,-38 1 134,0 0 0,0 1 0,0-1 0,0 1 0,0-1 0,0 0 0,0 1 0,-1 0 0,1-1 0,0 1 0,0-1 0,0 1 0,-1 0 0,1 0 0,0-1 0,-1 1 0,1 0 0,0 0 0,-1 0 0,1 0 0,-1 0 0,0 0 0,1 0 0,-1 0 0,0 0 0,1 0 0,-1 0 0,0 0 0,0 0 0,0 0 0,0 0 0,0 0 0,0 0 0,0 0 0,0 0 0,-1 0 0,1 2 0,-1-2 9,1 0 0,0 0 0,0 1 0,-1-1 0,1 0 0,0 0 0,0 1 0,0-1 0,0 0 0,1 0 0,-1 0 0,0 1 0,0-1 0,1 0 0,-1 0 0,1 0-1,-1 0 1,1 0 0,-1 1 0,1-1 0,0 0 0,0 0 0,-1-1 0,1 1 0,0 0 0,0 0 0,0 0 0,0 0 0,0-1 0,0 1 0,0 0 0,0-1 0,0 1 0,1-1 0,-1 0 0,0 1 0,2-1 0,1 0 9,0-1 0,1 0 0,-1 0 1,0 0-1,0-1 0,0 1 0,0-1 0,0 0 0,0-1 0,0 1 0,-1 0 1,1-1-1,-1 0 0,1 0 0,-1 0 0,0 0 0,-1-1 0,1 1 0,0-1 0,2-5 1,8-12-700,0-1 1,11-28 0,-23 47 549,13-31-425,-1 0 1,-2-1 0,8-48-1,2-44 2605,-17 102-990,-16 86-708,6-35-137,1 1 0,-1 30 0,4-26-69,2 1 1,1-1-1,2 1 1,1-1-1,1 0 1,2 0-1,16 45 1,-8-46-42,-10-28 16,-9-19-69,-5-2-312,0 0 1,-2 0 0,0 1 0,-1 1-1,-1 0 1,-22-23 0,16 17 352,-33-32 1576,90 61-758,-1 6-2340,43 7 0,-50-14-3087,61 3 0,-37-8-3135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7.799"/>
    </inkml:context>
    <inkml:brush xml:id="br0">
      <inkml:brushProperty name="width" value="0.025" units="cm"/>
      <inkml:brushProperty name="height" value="0.025" units="cm"/>
    </inkml:brush>
  </inkml:definitions>
  <inkml:trace contextRef="#ctx0" brushRef="#br0">185 6 8904,'0'0'5483,"-9"-2"-4810,4 1-547,0 0 0,0 0 0,0 1 0,0 0 1,0 0-1,0 0 0,0 1 0,-8 1 0,11-2-93,0 1-1,0 0 1,0 0-1,0 0 0,1 0 1,-1 0-1,0 0 1,1 0-1,-1 1 1,1-1-1,-1 1 0,1-1 1,0 1-1,-1-1 1,1 1-1,0 0 0,0-1 1,0 1-1,0 0 1,1 0-1,-1 0 1,0 0-1,1 0 0,-1 0 1,1 0-1,0 0 1,0 0-1,0 0 0,0 0 1,0 3-1,0-4-28,1 0-1,-1 0 1,0 0-1,1 0 1,-1 0-1,1 0 1,0 0-1,-1 0 1,1 0-1,0 0 1,-1 0-1,1 0 1,0 0-1,0-1 1,0 1-1,0 0 1,0-1-1,0 1 1,0-1-1,0 1 1,0-1-1,0 1 1,0-1-1,0 1 0,1-1 1,38 10-53,-21-5-89,-17-5 157,-1 0 0,1 0 0,-1 0 0,1 1-1,-1-1 1,0 1 0,1-1 0,-1 1 0,1 0 0,-1-1 0,0 1-1,1 0 1,-1 0 0,0 0 0,0 0 0,0 0 0,0 0 0,0 0-1,0 1 1,0-1 0,0 0 0,0 0 0,-1 1 0,1-1-1,0 1 1,-1-1 0,1 3 0,-1-2 159,-1 0 0,0 0 0,1 0 0,-1 0 0,0 0 0,0 0 0,0 0 0,-1 0 0,1-1 0,0 1 0,-1 0 0,1-1 0,-1 1 0,0-1 0,1 1 0,-4 1 0,-11 7 718,0 0 0,0-1 0,-22 9 0,35-17-1236,-39 15 1476,18-12-3214,6-7-6041,12-4-1565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175"/>
    </inkml:context>
    <inkml:brush xml:id="br0">
      <inkml:brushProperty name="width" value="0.025" units="cm"/>
      <inkml:brushProperty name="height" value="0.025" units="cm"/>
    </inkml:brush>
  </inkml:definitions>
  <inkml:trace contextRef="#ctx0" brushRef="#br0">52 0 12236,'0'0'10831,"-4"14"-10687,-6 26 83,2 0 0,1 1 0,3 0 0,1 0 0,5 71 0,-2-109-227,0 0 1,0 0-1,0 0 1,1 0-1,-1 0 1,1 0-1,0 0 1,0 0-1,0 0 1,0-1-1,0 1 1,1 0 0,-1-1-1,1 1 1,-1-1-1,1 1 1,0-1-1,0 0 1,0 0-1,1 0 1,-1 0-1,0 0 1,1-1-1,-1 1 1,1 0-1,-1-1 1,1 0 0,0 0-1,0 0 1,0 0-1,-1 0 1,1 0-1,0-1 1,0 0-1,0 1 1,0-1-1,6-1 1,5 0-114,-1-1 0,1-1 1,-1 0-1,0-1 0,0 0 1,23-11-1,-36 14 107,1 1 0,-1 0 0,0-1 1,1 1-1,-1 0 0,1-1 0,-1 1 0,1 0 0,-1 0 1,1 0-1,0-1 0,-1 1 0,1 0 0,-1 0 1,1 0-1,-1 0 0,1 0 0,-1 0 0,1 0 0,0 0 1,-1 0-1,1 0 0,-1 0 0,1 1 0,-1-1 1,1 0-1,-1 0 0,1 0 0,-1 1 0,1-1 0,-1 0 1,1 1-1,-1-1 0,1 0 0,0 1 0,-4 21-56,-22 25 238,20-42-144,-1 0 0,0 0 1,0-1-1,0 0 0,0 0 0,-1 0 1,0-1-1,0 0 0,0 0 0,0-1 1,0 0-1,0 0 0,0-1 1,-1 1-1,1-2 0,-1 1 0,1-1 1,-1 0-1,1-1 0,0 1 0,-13-4 1,18 3-185,0 0-1,0 0 1,0 0 0,0 0 0,0-1 0,1 1-1,-1 0 1,0-1 0,1 1 0,-1-1 0,1 0-1,-1 0 1,1 1 0,0-1 0,0 0 0,0 0-1,-2-4 1,2 0-1132,-1 1 0,1 0 0,-1 0 0,2 0 0,-1-1-1,0-7 1,1-10-5832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005"/>
    </inkml:context>
    <inkml:brush xml:id="br0">
      <inkml:brushProperty name="width" value="0.025" units="cm"/>
      <inkml:brushProperty name="height" value="0.025" units="cm"/>
    </inkml:brush>
  </inkml:definitions>
  <inkml:trace contextRef="#ctx0" brushRef="#br0">146 284 15118,'0'0'5435,"-11"-4"-4570,8 3-815,0 0-7,0-1 0,0 1 0,0 0 0,0 0 0,-1 0 0,1 1 0,0-1 0,0 1 0,0 0 0,-1 0 0,1 0 0,0 0 0,0 0 0,-1 1 0,1-1 0,0 1 0,0 0 0,0 0 0,0 0 0,0 1 0,0-1 0,0 1 0,0-1 0,1 1 0,-1 0 0,0 0 0,1 0 0,0 0 0,-4 4 0,2-1 170,0-1 1,1 1 0,-1 0 0,1 0 0,0 0 0,0 0 0,0 1 0,1 0 0,0-1-1,0 1 1,0 0 0,1 0 0,0 0 0,-1 8 0,2-14-210,0 1 0,0 0-1,0 0 1,0-1 0,1 1 0,-1 0 0,0-1 0,0 1-1,0 0 1,1 0 0,-1-1 0,0 1 0,1 0 0,-1-1-1,1 1 1,-1-1 0,1 1 0,-1-1 0,1 1 0,-1 0-1,1-1 1,-1 0 0,1 1 0,0-1 0,-1 1 0,1-1-1,0 0 1,-1 1 0,2-1 0,29 1 328,-22-3-144,0 0 0,0-1 1,0 1-1,12-7 0,1-5-147,-1-1-1,-1-1 1,-1-1 0,0 0-1,-1-1 1,-1-1 0,0-1 0,-2-1-1,0 0 1,-2-1 0,0 0-1,-1-1 1,-2 0 0,0-1-1,10-38 1,-18 34-206,-3 28 158,1-1 0,0 1 0,0 0 0,0-1 0,-1 1 0,1 0 0,0 0 0,0 0 0,-1-1 0,1 1 0,0 0 0,0 0 0,-1 0 0,1 0-1,0-1 1,-1 1 0,1 0 0,0 0 0,-1 0 0,1 0 0,0 0 0,-1 0 0,1 0 0,0 0 0,-1 0 0,1 0 0,0 0 0,-1 0 0,1 0 0,0 0-1,-1 0 1,1 0 0,0 0 0,0 1 0,-1-1 0,1 0 0,0 0 0,-1 1 0,-3 1-30,0 1 1,1 0-1,-1 0 1,1 0-1,0 0 1,0 0-1,0 1 1,-4 5-1,-1 5 118,0-1 0,1 1 0,1 0 0,0 0 0,1 1-1,0 0 1,1 0 0,1 0 0,0 0 0,1 0 0,1 1-1,0-1 1,3 29 0,-1-41-70,-1 0-1,1 0 1,0 0 0,0 0-1,0-1 1,0 1-1,0 0 1,0-1-1,1 1 1,-1-1 0,1 1-1,0-1 1,0 0-1,0 0 1,0 0 0,0 0-1,0 0 1,0 0-1,1 0 1,-1-1 0,1 1-1,-1-1 1,1 0-1,0 0 1,-1 0-1,1 0 1,0 0 0,0 0-1,0-1 1,0 0-1,0 1 1,-1-1 0,1 0-1,0 0 1,0-1-1,0 1 1,4-1 0,2-1 60,1 0 1,0 0 0,-1-1 0,1 0 0,-1 0 0,0-1 0,0 0-1,0-1 1,14-10 0,-7 0-51,0 0-1,-1-1 0,-1-1 0,0 0 1,-2-1-1,0-1 0,-1 1 1,0-2-1,10-30 0,-19 47-560,-6 17 267,-3 11 297,1-1-1,-5 42 1,11-65-18,0 1-1,-1 0 1,1-1-1,1 1 1,-1 0-1,0-1 1,0 1 0,1-1-1,-1 1 1,0-1-1,1 1 1,0-1-1,-1 1 1,1-1-1,0 1 1,0-1 0,0 0-1,0 1 1,0-1-1,0 0 1,0 0-1,0 0 1,0 0-1,2 2 1,0-2 12,0-1 0,0 1-1,0 0 1,0-1 0,-1 0 0,1 0-1,0 1 1,0-2 0,0 1 0,0 0 0,0-1-1,0 1 1,0-1 0,2-1 0,5-2 10,0 0 0,0-1 0,0 0 0,-1 0 0,1-1 0,-1-1 0,-1 1 0,1-1 0,-1-1 0,10-12 0,-5 5-33,-1 0 0,0-1 0,-1 0 0,17-35 0,-34 66-76,1 1 1,1-1-1,0 1 1,-2 19-1,6-29 31,-1 0 0,1-1-1,0 1 1,1 0-1,-1-1 1,1 1 0,0-1-1,1 1 1,3 9-1,-4-13-106,0 1-1,0-1 1,1 0 0,0 1-1,-1-1 1,1 0-1,0 0 1,0 0 0,0 0-1,0-1 1,0 1-1,1-1 1,-1 1-1,1-1 1,-1 0 0,1 1-1,-1-1 1,1-1-1,-1 1 1,1 0 0,0-1-1,3 1 1,43-1-9132,-21-6 737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504"/>
    </inkml:context>
    <inkml:brush xml:id="br0">
      <inkml:brushProperty name="width" value="0.025" units="cm"/>
      <inkml:brushProperty name="height" value="0.025" units="cm"/>
    </inkml:brush>
  </inkml:definitions>
  <inkml:trace contextRef="#ctx0" brushRef="#br0">3 107 8680,'0'0'9011,"9"0"-6240,12 0-1897,-1-2 0,1 0 0,25-6 0,-38 6-837,0 0 0,-1 0 0,0 0 0,1-1 0,-1 0 0,0-1 0,-1 1 0,1-1 0,-1-1 0,1 1 0,-1-1 0,0 0 0,7-10 0,-12 15-31,0-1 0,-1 1 0,1-1 0,0 1 0,-1-1 0,1 1 0,-1-1 0,1 0 0,-1 1 0,0-1 0,1 0 0,-1 0 0,0 1 0,1-1 0,-1 0 0,0 0 0,0 0 0,1 1 0,-1-1 0,0 0 0,0 0 0,0 0 0,0 1 0,0-1 0,0 0-1,-1 0 1,1 0 0,0 1 0,0-1 0,0 0 0,-1 0 0,1 1 0,-1-1 0,1 0 0,0 0 0,-1 1 0,1-1 0,-1 0 0,1 1 0,-1-1 0,0 1 0,1-1 0,-1 1 0,0-1 0,1 1 0,-1-1 0,0 1 0,1 0 0,-1-1 0,0 1-1,0 0 1,1 0 0,-1-1 0,0 1 0,0 0 0,0 0 0,-1 0 0,-3-1-19,0 1-1,0-1 1,0 1-1,0 0 1,-1 1-1,1-1 1,0 1-1,-5 2 1,-1 2-14,0 1 0,1 0 1,0 0-1,0 2 0,0-1 1,1 1-1,0 0 0,0 1 0,1 0 1,0 1-1,1-1 0,0 1 1,1 1-1,-1-1 0,2 1 1,0 0-1,0 1 0,1-1 1,-4 21-1,7-29-43,1-1 0,0 0-1,0 0 1,-1 0 0,1 1 0,1-1 0,-1 0 0,0 0 0,1 1 0,-1-1-1,1 0 1,-1 0 0,1 0 0,0 0 0,0 0 0,0 0 0,0 0 0,0 0-1,1 0 1,-1 0 0,1-1 0,-1 1 0,1 0 0,-1-1 0,1 1 0,0-1-1,0 0 1,3 2 0,1-1-519,0 0-1,1 0 0,-1-1 1,1 1-1,-1-2 0,1 1 1,-1-1-1,14-1 1,23-2-4611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8.833"/>
    </inkml:context>
    <inkml:brush xml:id="br0">
      <inkml:brushProperty name="width" value="0.025" units="cm"/>
      <inkml:brushProperty name="height" value="0.025" units="cm"/>
    </inkml:brush>
  </inkml:definitions>
  <inkml:trace contextRef="#ctx0" brushRef="#br0">106 1 10922,'0'0'1666,"-9"2"112,1 0-1387,1 0 1,-1 1-1,1 0 1,0 0-1,0 1 1,-9 6-1,13-8-366,1 0 0,-1 0-1,0 0 1,1 0-1,-1 1 1,1-1-1,0 1 1,0 0-1,0 0 1,0-1 0,1 1-1,-1 1 1,1-1-1,0 0 1,0 0-1,0 0 1,0 1-1,0-1 1,1 0-1,-1 6 1,1-9-67,0 1 0,1 0-1,-1 0 1,0 0 0,1-1 0,-1 1-1,1 0 1,-1-1 0,1 1 0,-1 0-1,1-1 1,0 1 0,-1 0 0,1-1-1,0 1 1,-1-1 0,1 1 0,0-1 0,-1 0-1,1 1 1,0-1 0,0 0 0,0 0-1,0 1 1,-1-1 0,1 0 0,1 0-1,30 5 27,-25-4-40,59 2 34,-51-3 19,0 0-1,0 1 0,1 0 1,-1 1-1,0 1 0,28 9 0,-43-11 20,1-1-1,0 0 0,-1 0 0,1 1 0,0-1 0,-1 0 0,1 1 0,0-1 0,-1 0 0,1 1 0,-1-1 0,1 1 0,-1-1 0,1 1 0,-1-1 0,1 1 0,-1 0 1,1-1-1,-1 1 0,0 0 0,1-1 0,-1 1 0,0 0 0,0-1 0,1 1 0,-1 0 0,0-1 0,0 1 0,0 0 0,0 1 0,-15 16 1409,-32 7 2211,30-19-2662,0-1 0,0-1 0,-25 3 0,38-6-1144,-1 0 1,1-1-1,-1 1 1,1-1-1,0 0 0,-1-1 1,1 1-1,-1-1 1,1 0-1,0 0 1,-1 0-1,1-1 0,0 1 1,0-1-1,0 0 1,0 0-1,0 0 1,-6-6-1,8 6-608,1 0 0,0 0 0,0 0 0,0 0 0,0 0 0,0 0 0,1 0 0,-1 0 0,0 0 0,1 0 0,-1-3 0,1-9-7276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9.210"/>
    </inkml:context>
    <inkml:brush xml:id="br0">
      <inkml:brushProperty name="width" value="0.025" units="cm"/>
      <inkml:brushProperty name="height" value="0.025" units="cm"/>
    </inkml:brush>
  </inkml:definitions>
  <inkml:trace contextRef="#ctx0" brushRef="#br0">201 20 3972,'0'0'18780,"-8"-5"-18166,5 3-615,0 0 0,0 1 1,0-1-1,0 1 0,-1 0 0,1-1 0,0 1 0,0 1 0,-1-1 0,1 0 1,-1 1-1,1 0 0,-1-1 0,1 2 0,0-1 0,-1 0 0,1 1 1,-1-1-1,1 1 0,0 0 0,-1 0 0,1 0 0,0 1 0,0-1 1,0 1-1,0-1 0,0 1 0,0 0 0,0 0 0,-3 5 0,1-4 1,-46 38 37,48-38-42,-1 0 1,1 1-1,0-1 0,0 1 0,0 0 0,0 0 0,1 0 0,0 0 1,0 0-1,0 1 0,-2 4 0,4-8 4,0 0 0,0 0-1,1 1 1,-1-1 0,0 0 0,0 0 0,1 0-1,-1 0 1,1 0 0,-1 0 0,1 0 0,-1 0-1,1 0 1,0 0 0,-1 0 0,1-1-1,0 1 1,0 0 0,-1 0 0,1-1 0,0 1-1,0 0 1,0-1 0,0 1 0,0-1 0,0 1-1,0-1 1,0 1 0,0-1 0,0 0 0,1 0-1,-1 1 1,0-1 0,2 0 0,48 6-183,-41-5 58,29 2-377,-20-3 150,-1 2 0,1 0-1,-1 1 1,21 6 0,-39-9 362,0 0 0,1 0-1,-1 0 1,0 0 0,1 0 0,-1 0 0,0 0 0,1 0-1,-1 1 1,0-1 0,1 0 0,-1 0 0,0 0 0,1 1-1,-1-1 1,0 0 0,0 0 0,1 1 0,-1-1 0,0 0-1,0 0 1,0 1 0,1-1 0,-1 0 0,0 1-1,0-1 1,0 0 0,0 1 0,0-1 0,0 0 0,1 1-1,-1-1 1,0 1 0,0-1 0,0 0 0,0 1 0,0-1-1,-1 0 1,1 1 0,0-1 0,0 0 0,0 1 0,0-1-1,0 0 1,0 1 0,0-1 0,-1 0 0,1 1 0,0-1-1,0 0 1,-1 1 0,1-1 0,0 0 0,0 0 0,-1 1-1,1-1 1,0 0 0,0 0 0,-1 0 0,1 0 0,0 1-1,-1-1 1,1 0 0,0 0 0,-1 0 0,1 0 0,-1 0-1,0 0 1,-23 12 976,24-12-972,-26 9 532,-1 0 0,-42 7 0,16-12-5714,48-4 44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29.781"/>
    </inkml:context>
    <inkml:brush xml:id="br0">
      <inkml:brushProperty name="width" value="0.025" units="cm"/>
      <inkml:brushProperty name="height" value="0.025" units="cm"/>
    </inkml:brush>
  </inkml:definitions>
  <inkml:trace contextRef="#ctx0" brushRef="#br0">7 171 8008,'0'0'16826,"9"-9"-16276,-2 2-410,39-45 717,-43 49-830,-1 0 1,0 0 0,0 0-1,-1 0 1,1-1-1,-1 1 1,1-1 0,-1 1-1,0-1 1,0 1-1,-1-1 1,1 1 0,-1-1-1,1 0 1,-1 1 0,0-1-1,-1 0 1,0-6-1,-1 9-50,1 0 0,-1 1 0,0-1 0,1 1-1,-1 0 1,0 0 0,1-1 0,-1 1-1,0 0 1,1 0 0,-1 0 0,0 1 0,1-1-1,-1 0 1,1 1 0,-1-1 0,0 1-1,1-1 1,-3 2 0,-1 2 5,1 0 0,0 1 1,0-1-1,0 1 0,0 0 0,1 0 0,-1 0 1,1 0-1,1 1 0,-1-1 0,1 1 0,0 0 1,0 0-1,0 0 0,1-1 0,0 2 1,0-1-1,1 0 0,0 0 0,0 8 0,1-12 5,-1 0 0,1-1-1,-1 1 1,1-1-1,-1 1 1,1 0-1,0-1 1,0 1 0,0-1-1,0 0 1,0 1-1,0-1 1,0 0 0,0 0-1,1 1 1,-1-1-1,0 0 1,1 0 0,-1 0-1,1-1 1,-1 1-1,1 0 1,-1 0 0,1-1-1,0 1 1,-1-1-1,1 0 1,0 1 0,2-1-1,61 6-513,-55-6 255,154 1-2082,-163-3 2566,0 1 0,-1-1 1,0 0-1,1 1 0,-1-1 0,0 1 1,0-1-1,0 0 0,0 1 0,0-1 1,0 0-1,0 1 0,-1-1 0,1 0 0,0 1 1,-1-1-1,-1-2 0,1 0 159,-2-21-72,1-1 1,1-39-1,1 34-236,0 31-86,0 0 0,0-1 1,0 1-1,0-1 0,0 1 1,0 0-1,0-1 0,1 1 1,-1 0-1,0-1 0,0 1 1,0-1-1,0 1 0,0 0 1,1-1-1,-1 1 0,0 0 1,0-1-1,1 1 0,-1 0 1,0 0-1,0-1 1,1 1-1,-1 0 0,0 0 1,1-1-1,-1 1 0,0 0 1,1 0-1,-1 0 0,1 0 1,-1 0-1,0-1 0,1 1 1,0 0-1,18 4-1989,22 15-2995,-37-17 4332,28 15-4140,1 0-1741</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0.173"/>
    </inkml:context>
    <inkml:brush xml:id="br0">
      <inkml:brushProperty name="width" value="0.025" units="cm"/>
      <inkml:brushProperty name="height" value="0.025" units="cm"/>
    </inkml:brush>
  </inkml:definitions>
  <inkml:trace contextRef="#ctx0" brushRef="#br0">1 5 11435,'0'0'12396,"57"0"-12364,-29 0-449,2 0-1857,-4 0-3812,-1-4-5989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0.827"/>
    </inkml:context>
    <inkml:brush xml:id="br0">
      <inkml:brushProperty name="width" value="0.025" units="cm"/>
      <inkml:brushProperty name="height" value="0.025" units="cm"/>
    </inkml:brush>
  </inkml:definitions>
  <inkml:trace contextRef="#ctx0" brushRef="#br0">14 1 16432,'0'0'4334,"-1"9"-4088,-4 62-121,1-37 234,1 0-1,2 0 0,4 42 1,-3-74-310,1-1-1,-1 1 1,0-1 0,0 1 0,1-1 0,-1 0 0,1 1 0,-1-1 0,1 0-1,0 1 1,-1-1 0,1 0 0,0 0 0,0 1 0,0-1 0,0 0 0,0 0-1,0 0 1,0 0 0,0 0 0,0-1 0,0 1 0,1 0 0,-1 0-1,2 0 1,0-1 12,-1 1-1,1-1 1,0 0-1,-1 0 1,1 0 0,0 0-1,0 0 1,-1-1-1,1 1 1,-1-1-1,1 0 1,4-1-1,3-3 16,1 0-1,-1-1 0,0 0 0,-1-1 0,10-7 1,11-17 13,-25 24-72,1 0-1,0 1 0,1 0 0,-1 0 0,1 0 0,1 0 0,-1 1 0,16-7 1,-22 12-24,0-1 1,-1 1 0,1 0 0,0 1 0,0-1-1,0 0 1,0 0 0,0 0 0,0 0 0,0 1-1,0-1 1,-1 0 0,1 1 0,0-1-1,0 1 1,0-1 0,-1 1 0,1-1 0,0 1-1,0 0 1,-1-1 0,1 1 0,-1 0 0,1-1-1,-1 1 1,1 0 0,-1 0 0,1 0-1,-1 0 1,0-1 0,1 1 0,-1 0 0,0 0-1,0 0 1,1 0 0,-1 0 0,0 0 0,0 0-1,0 0 1,0 0 0,-1 0 0,2 51-213,-1-41 218,-1 3 2,3 33-1,-2-46 1,0 0 0,0 0 1,0 0-1,1 1 0,-1-1 1,0 0-1,1 0 0,-1 0 1,1 0-1,-1 0 1,1 0-1,0 0 0,-1 0 1,1 0-1,0 0 0,0 0 1,0 0-1,0 0 0,0 0 1,0-1-1,0 1 1,0 0-1,0-1 0,0 1 1,0-1-1,0 1 0,0-1 1,0 0-1,1 1 1,0-1-1,7 0 22,0 0 0,0-1 1,0-1-1,0 1 0,0-1 0,0-1 1,0 0-1,-1 0 0,0-1 0,1 1 1,-1-2-1,9-6 0,-2 1-149,0-1 0,-1-1 0,0 0 0,-1 0 0,15-19 0,-52 88-466,20-49 581,1 1 0,-1-1 1,2 1-1,-1-1 0,1 1 0,0 0 1,0 14-1,2-22-10,0-1-1,0 1 1,0-1-1,0 0 1,0 1-1,0-1 1,0 1 0,0-1-1,0 1 1,0-1-1,0 1 1,1-1-1,-1 0 1,0 1-1,0-1 1,0 0-1,1 1 1,-1-1 0,0 1-1,1-1 1,-1 0-1,0 1 1,1-1-1,-1 0 1,0 0-1,1 1 1,-1-1 0,1 0-1,-1 0 1,0 0-1,1 0 1,-1 1-1,1-1 1,0 0-1,19-4-1955,16-16-5566,-13-2-1927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1.327"/>
    </inkml:context>
    <inkml:brush xml:id="br0">
      <inkml:brushProperty name="width" value="0.025" units="cm"/>
      <inkml:brushProperty name="height" value="0.025" units="cm"/>
    </inkml:brush>
  </inkml:definitions>
  <inkml:trace contextRef="#ctx0" brushRef="#br0">38 125 5381,'0'0'15636,"10"3"-13922,-5-1-1593,0 0 1,1 0-1,-1-1 1,0 0-1,1 0 1,-1 0 0,1-1-1,-1 0 1,1 0-1,-1 0 1,1-1-1,-1 0 1,1 0-1,-1 0 1,0 0-1,10-5 1,-6 1 26,0 1 0,-1-2 0,1 1 0,-1-2 0,8-6 0,-14 11-98,0 0 0,0 0 0,0 0 0,0 0 0,-1 0 0,1 0-1,0 0 1,-1-1 0,0 1 0,0 0 0,1-1 0,-1 1 0,-1-1 0,1 0-1,0 1 1,-1-1 0,1 0 0,-1 1 0,0-1 0,0 0 0,0 0 0,0 1-1,0-1 1,-1-3 0,0 4-50,0 1 0,0-1 0,-1 1 0,1-1 0,0 1 0,-1-1 0,1 1 0,-1 0 0,1 0 0,-1 0 0,1 0 0,-1 0 0,0 0 0,0 0 0,1 0 0,-1 1 0,0-1 0,0 1 0,0-1 0,0 1 0,0 0 0,0 0 0,1 0 0,-1 0 0,0 0 0,0 0 0,0 0 0,-3 2 0,-1-2-41,-1 1 0,1 0-1,0 1 1,0 0-1,0 0 1,0 0 0,-9 5-1,5 0 8,1 0-1,0 1 0,0 0 1,0 0-1,1 1 1,1 0-1,-1 0 1,2 1-1,-1 0 1,1 0-1,1 1 0,0 0 1,0-1-1,1 2 1,0-1-1,1 0 1,0 1-1,-1 21 1,4-32 33,0 1 0,0 0 0,0 0 0,0-1 0,1 1 0,-1 0 0,1-1 0,-1 1 0,1 0 0,0-1 0,-1 1 0,1-1 0,0 1 0,0-1 0,0 1 0,0-1 0,0 1 0,1-1 0,-1 0 0,0 0 0,1 0 0,-1 0 0,1 0 1,2 2-1,0-1 7,1-1 1,0 1 0,0-1-1,0 0 1,0 0 0,0 0 0,0-1-1,9 1 1,1-2-8,-1-1 1,0 1-1,0-2 0,0 0 0,24-9 1,-14 0-143,1-2 0,-2 0 0,0-2 0,28-24 0,4-2 153,-55 41-15,1 1-1,-1 0 1,0-1-1,0 1 1,1 0 0,-1 0-1,0-1 1,1 1-1,-1 0 1,0 0 0,1 0-1,-1-1 1,0 1-1,1 0 1,-1 0 0,0 0-1,1 0 1,-1 0-1,1 0 1,-1 0 0,0 0-1,1 0 1,-1 0-1,1 0 1,-1 0 0,0 0-1,1 0 1,-1 0 0,1 0-1,-1 0 1,0 0-1,1 0 1,-1 1 0,0-1-1,1 0 1,-1 0-1,0 0 1,1 1 0,-1-1-1,0 0 1,1 1-1,-1-1 1,0 0 0,0 0-1,1 1 1,4 24 114,-5-22-66,0 0 0,1-1 0,-1 1 0,0 0 0,1 0 0,0 0 0,0 0 0,0-1 1,0 1-1,0 0 0,0-1 0,1 1 0,-1-1 0,4 4 0,-1-3-1,1-1 1,0 0-1,0 0 1,0 0-1,1 0 1,-1-1-1,0 0 0,0 0 1,1 0-1,-1-1 1,1 0-1,-1 0 0,0 0 1,1 0-1,6-2 1,4-1-78,1-1 0,-1 0 0,25-11 0,-40 14-13,19-7-329,0-1 0,31-19 0,-20 1-3158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7:31.858"/>
    </inkml:context>
    <inkml:brush xml:id="br0">
      <inkml:brushProperty name="width" value="0.025" units="cm"/>
      <inkml:brushProperty name="height" value="0.025" units="cm"/>
    </inkml:brush>
  </inkml:definitions>
  <inkml:trace contextRef="#ctx0" brushRef="#br0">83 84 9865,'0'0'3860,"-6"10"-2312,3-5-1385,-1 1 0,1-1 0,1 1-1,-1 0 1,1 0 0,0 0 0,0 1 0,1-1 0,0 0-1,0 1 1,0-1 0,1 0 0,0 1 0,0-1-1,0 1 1,1-1 0,0 1 0,1-1 0,-1 0 0,1 0-1,0 0 1,1 0 0,4 9 0,9 9 48,-7-13-844,-2 0 0,1 0-1,-2 1 1,8 18-1,-13-27 658,0 1-1,0-1 1,0 1-1,0-1 1,-1 1-1,1 0 1,-1-1-1,0 1 0,0-1 1,-1 1-1,1 0 1,-1-1-1,0 1 1,0-1-1,0 1 1,0-1-1,0 0 0,-1 1 1,1-1-1,-1 0 1,-3 4-1,-4 7 526,-1-1 0,0-1 0,-1 1 1,0-2-1,-1 1 0,-23 16 0,35-28-511,-1 1 0,1-1 0,-1 0 0,1 1 1,-1-1-1,1 0 0,-1 0 0,1 1 0,-1-1 0,1 0 1,-1 0-1,1 0 0,-1 1 0,1-1 0,-1 0 1,1 0-1,-1 0 0,0 0 0,1 0 0,-1 0 0,1 0 1,-1 0-1,1 0 0,-1-1 0,0 1 0,1 0 0,-1 0 1,1 0-1,-1-1 0,1 1 0,-1 0 0,1-1 0,-1 1 1,1 0-1,-1-1 0,-2-22 486,16-29-399,7 6-169,1 1-1,3 1 1,1 1-1,2 1 1,2 1-1,2 1 1,2 2-1,57-52 1,-86 87-143,12-14 1376,-17 12-306,-10 2-628,6 4-235,0 0 0,0 0 0,0 1-1,0-1 1,0 1 0,1 0-1,-1 0 1,0 1 0,1-1 0,0 1-1,0 0 1,0 0 0,0 1-1,0-1 1,1 1 0,-1-1 0,1 1-1,0 1 1,0-1 0,0 0 0,1 1-1,-4 6 1,5-8 10,-1 0 1,0 1-1,1-1 0,-1 1 1,1-1-1,0 1 1,0-1-1,1 1 0,-1-1 1,1 1-1,-1 0 0,1-1 1,0 1-1,1 0 0,-1-1 1,1 1-1,-1 0 1,1-1-1,0 1 0,1-1 1,-1 1-1,0-1 0,1 0 1,0 0-1,0 1 0,0-1 1,0 0-1,0-1 1,1 1-1,-1 0 0,5 3 1,3 0-58,0 0 0,1-1 0,0 0-1,0-1 1,0 0 0,0 0 0,1-1 0,22 2 0,-19-3-1762,0-2 0,1 1 1,25-4-1,5-7-7938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8.674"/>
    </inkml:context>
    <inkml:brush xml:id="br0">
      <inkml:brushProperty name="width" value="0.025" units="cm"/>
      <inkml:brushProperty name="height" value="0.025" units="cm"/>
    </inkml:brush>
  </inkml:definitions>
  <inkml:trace contextRef="#ctx0" brushRef="#br0">2 98 12300,'-2'5'5669,"21"-5"-4228,11-5-127,11-8-321,17-2-449,7-1-320,6-2-128,2 3-96,-4 3 32,-9 5-544,-8 6-801,-17 1-1218,-20 0-1088,-5 3-1122</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9.001"/>
    </inkml:context>
    <inkml:brush xml:id="br0">
      <inkml:brushProperty name="width" value="0.025" units="cm"/>
      <inkml:brushProperty name="height" value="0.025" units="cm"/>
    </inkml:brush>
  </inkml:definitions>
  <inkml:trace contextRef="#ctx0" brushRef="#br0">0 33 11403,'0'0'8616,"81"11"-8040,-24-11-415,7-3-129,7-5-481,-6 2-1473,-7-6-1537,-4-3-865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6.576"/>
    </inkml:context>
    <inkml:brush xml:id="br0">
      <inkml:brushProperty name="width" value="0.025" units="cm"/>
      <inkml:brushProperty name="height" value="0.025" units="cm"/>
    </inkml:brush>
  </inkml:definitions>
  <inkml:trace contextRef="#ctx0" brushRef="#br0">1 135 8360,'0'0'18716,"9"7"-18155,-4-3-504,1 0 0,-1 0 0,1-1 0,0 0 0,1 0 0,-1 0 0,0-1 0,1 0 0,-1 0 0,1 0 0,0-1 0,0 0 0,-1 0 0,1-1 0,0 0 0,0 0 0,0-1 0,0 1 0,-1-2 0,1 1 0,7-3 0,-5 0-17,0 0 1,0 0-1,-1-1 0,0 0 0,0 0 0,0-1 0,-1 0 0,10-10 0,-14 14-36,0-1-1,-1 0 1,1 0-1,-1 0 1,0 0-1,0 0 1,0 0-1,-1-1 1,1 1-1,-1 0 1,0-1-1,0 0 1,0 1-1,0-1 1,0 1-1,-1-1 1,0 0-1,0 0 1,0 1-1,0-1 1,0 0-1,-1 1 1,0-1-1,-1-6 1,1 8-45,0 1 0,0-1-1,0 1 1,0-1 0,-1 1 0,1 0 0,0-1 0,0 1 0,-1 0 0,1 0 0,-1 0-1,1 0 1,-1 0 0,0 0 0,1 1 0,-1-1 0,0 0 0,1 1 0,-1-1 0,0 1-1,0 0 1,1-1 0,-1 1 0,0 0 0,0 0 0,0 0 0,0 1 0,1-1 0,-1 0-1,0 1 1,0-1 0,-1 1 0,-3 1 0,0-1 0,1 1 0,0 0 0,-1 1 0,1-1 0,0 1 0,0 0 0,1 0 0,-6 5 0,2 0 52,0 0 0,1 1 1,0 0-1,-10 17 0,15-22 36,-1 1-1,1 0 1,0 0-1,0 0 1,0 0 0,1 0-1,0 0 1,0 0-1,0 1 1,0-1 0,1 0-1,0 7 1,1-9-42,0-1 1,-1 0 0,1 0 0,0 0-1,0 0 1,0 0 0,1 0-1,-1 0 1,0 0 0,1-1-1,-1 1 1,1 0 0,0-1-1,-1 1 1,1-1 0,0 0 0,0 1-1,0-1 1,0 0 0,0 0-1,0 0 1,0-1 0,0 1-1,1 0 1,-1-1 0,0 1 0,0-1-1,3 0 1,11 2 29,0-1 0,31-1 1,-29 0-3,13-4-170,1 0 0,-1-2 0,-1-2 0,1 0 1,-1-2-1,46-22 0,-68 28 102,-7 3 19,0 1 0,0-1-1,0 1 1,0-1 0,-1 1 0,1-1-1,0 1 1,0 0 0,0 0 0,0-1-1,0 1 1,0 0 0,0 0-1,0 0 1,0 0 0,0 0 0,0 0-1,0 0 1,0 0 0,0 0 0,0 0-1,0 1 1,0-1 0,2 1 0,-5 19-252,-2 2 670,5-21-393,-1-1 1,1 1 0,-1 0-1,1-1 1,0 1 0,-1-1 0,1 1-1,0-1 1,-1 1 0,1-1-1,0 1 1,0-1 0,-1 0-1,1 1 1,0-1 0,0 0-1,0 1 1,-1-1 0,1 0-1,0 0 1,0 0 0,0 0-1,0 0 1,0 0 0,-1 0-1,2-1 1,30 1 126,-28 0-111,8-2-270,0 0 1,-1-1-1,1 0 1,-1 0 0,16-8-1,-17 6-153,1 1 0,-1 1-1,1-1 1,-1 2 0,1-1-1,17 0 1,-28 5 514,0-1 0,0 1-1,0 0 1,0 0 0,0-1 0,-1 1 0,1 0 0,0 0 0,-1-1 0,1 1-1,-1 0 1,0-1 0,0 1 0,1-1 0,-3 3 0,3-4-54,-3 7-290,-4 4-494,1-6-5999,-3-4-6064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09.346"/>
    </inkml:context>
    <inkml:brush xml:id="br0">
      <inkml:brushProperty name="width" value="0.025" units="cm"/>
      <inkml:brushProperty name="height" value="0.025" units="cm"/>
    </inkml:brush>
  </inkml:definitions>
  <inkml:trace contextRef="#ctx0" brushRef="#br0">40 1 12268,'0'0'3016,"11"3"-2306,0 0-575,0 0-1,-1 1 1,1 1 0,-1 0 0,0 0-1,16 13 1,-21-15-117,-1 1 0,0-1-1,0 1 1,0 0 0,0 0 0,0 1 0,-1-1-1,0 1 1,0 0 0,-1-1 0,1 1-1,-1 0 1,0 1 0,0-1 0,0 0 0,-1 1-1,0-1 1,1 11 0,-2-6 17,-1 0 0,0 1 0,0-1 0,-1 0 0,0 0 0,-1 0 0,0 0 0,-1 0 0,0-1 0,-9 16 0,-4 2 541,-2 0 1,-23 26 0,18-25-2096,-24 39-1,38-53-5734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0.486"/>
    </inkml:context>
    <inkml:brush xml:id="br0">
      <inkml:brushProperty name="width" value="0.025" units="cm"/>
      <inkml:brushProperty name="height" value="0.025" units="cm"/>
    </inkml:brush>
  </inkml:definitions>
  <inkml:trace contextRef="#ctx0" brushRef="#br0">0 122 10794,'0'0'3161,"3"-10"-87,-2 4-2855,1 0-1,0 0 1,0 0-1,1 1 1,0-1-1,0 1 1,0-1-1,1 1 1,-1 0-1,1 0 1,0 1-1,1-1 0,-1 1 1,1 0-1,0 0 1,0 0-1,0 1 1,1-1-1,-1 1 1,1 1-1,-1-1 1,1 1-1,0 0 1,0 0-1,9-1 0,-13 3-218,0-1 0,1 1 0,-1-1 0,0 1 0,0 0 0,0 0 0,1 0 0,-1 0-1,0 1 1,0-1 0,0 1 0,1-1 0,-1 1 0,0 0 0,0 0 0,0 0-1,0 0 1,0 0 0,0 0 0,-1 0 0,3 2 0,-3 0-8,1 0-1,-1 0 1,0 0 0,0 0 0,0 0 0,0 0-1,-1 0 1,1 1 0,-1-1 0,0 0 0,0 0-1,0 1 1,-1 5 0,-1 6 26,-2 1 1,0-1-1,0 0 1,-2-1-1,1 1 0,-2-1 1,0 0-1,-1-1 0,-12 18 1,7-11 133,1 2 0,-15 35 1,26-57-148,1 1 0,-1 0 1,1 0-1,-1 0 0,1 0 1,0 0-1,-1 0 0,1 0 1,0 0-1,0 0 0,0 0 1,0 0-1,0 0 0,0 0 1,0 0-1,0 0 0,0 0 1,1 0-1,-1 0 1,0-1-1,1 1 0,-1 0 1,0 0-1,2 2 0,-1-3 5,0 1-1,0-1 1,0 1-1,0-1 0,0 0 1,0 0-1,0 1 1,0-1-1,0 0 1,0 0-1,0 0 1,0 0-1,0 0 0,0 0 1,0 0-1,0-1 1,1 1-1,0-1 1,6-1 56,0-1 1,0 0-1,0-1 1,11-7 0,2-4 0,0 0 1,-1-1-1,-1-2 0,-1 0 1,0-1-1,-2 0 1,0-1-1,-1-1 1,-1-1-1,18-37 1,-32 60-123,-8 22 29,0 0 1,2 0 0,0 1-1,-1 25 1,7-47 25,0-1 1,0 0-1,0 0 0,0 0 1,0 0-1,0 0 1,0 0-1,1 0 0,-1 0 1,0 0-1,1 0 0,-1 0 1,1 0-1,-1 0 0,1 0 1,0 0-1,-1 0 0,1 0 1,0 0-1,0-1 0,-1 1 1,1 0-1,0 0 0,0-1 1,0 1-1,0-1 0,0 1 1,1 0-1,1 0 13,0-1 0,0 1 1,0-1-1,0 0 0,0 1 0,0-1 1,1 0-1,-1-1 0,0 1 0,4-2 0,2 0 35,1-1 0,0 0 0,-1 0 0,0-1 0,16-9 0,-12 3 10,0-1 0,0-1 1,-2 1-1,1-2 0,10-15 0,-1 3 84,-21 31-190,0 0 0,1 0 0,0 0 0,0 1 0,0-1 0,1 0 0,0-1 0,0 1 0,5 9 0,-3-12 59,0 0-1,0 0 1,1 0-1,-1 0 1,1-1 0,-1 0-1,1 0 1,0 0 0,0-1-1,0 1 1,0-1-1,0 0 1,10 0 0,76-2 27,-48-1-49,-42 2 62,1-1 0,0 1 0,0-1-1,-1 1 1,1-1 0,0 0 0,-1 1 0,1-1 0,-1 0 0,1 0-1,-1 0 1,1 0 0,-1-1 0,1 1 0,-1 0 0,0-1 0,0 1-1,0 0 1,0-1 0,0 0 0,0 1 0,0-1 0,0 1 0,-1-1-1,1 0 1,-1 0 0,1 1 0,-1-1 0,0 0 0,1 0 0,-1 1-1,0-4 1,1-11 385,0-1-1,-2-28 0,0 22 30,1 22-536,0 0 0,0 1 1,1-1-1,-1 0 0,0 1 1,1-1-1,-1 0 0,1 1 1,-1-1-1,1 0 1,-1 1-1,1-1 0,-1 1 1,1-1-1,0 1 0,-1-1 1,1 1-1,0-1 0,-1 1 1,1 0-1,0 0 0,0-1 1,-1 1-1,1 0 0,0 0 1,0 0-1,-1-1 1,1 1-1,0 0 0,0 0 1,0 0-1,-1 1 0,2-1 1,43 3-3512,-11-1-1362,8-6-3517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1.086"/>
    </inkml:context>
    <inkml:brush xml:id="br0">
      <inkml:brushProperty name="width" value="0.025" units="cm"/>
      <inkml:brushProperty name="height" value="0.025" units="cm"/>
    </inkml:brush>
  </inkml:definitions>
  <inkml:trace contextRef="#ctx0" brushRef="#br0">132 132 8840,'0'0'2782,"5"-11"-498,-2 6-1991,19-49 2549,-15 6 2325,-7 47-5113,0 1 1,1-1 0,-1 1 0,0-1-1,-1 1 1,1-1 0,0 1-1,0-1 1,0 1 0,0-1 0,0 1-1,0-1 1,-1 1 0,1-1 0,0 1-1,0-1 1,-1 1 0,1 0-1,0-1 1,0 1 0,-1 0 0,1-1-1,-1 1 1,1 0 0,0-1 0,-1 1-1,1 0 1,-1 0 0,1-1-1,0 1 1,-1 0 0,1 0 0,-1 0-1,1 0 1,-1-1 0,-22 6 360,-17 20-617,30-16 200,1 1-1,0 0 1,1 1 0,0 0-1,1 0 1,0 1-1,1-1 1,0 2 0,1-1-1,0 0 1,1 1 0,1 0-1,0 0 1,0 0-1,1 1 1,1-1 0,0 21-1,2-32 7,-1-1 0,0 0 0,0 0 0,1 0-1,-1 0 1,1 0 0,-1 0 0,1 0-1,-1 0 1,1 0 0,-1 0 0,1 0 0,0 0-1,0 0 1,0 0 0,-1 0 0,1-1 0,0 1-1,0 0 1,0-1 0,0 1 0,0-1-1,0 1 1,0-1 0,2 1 0,1 0 33,0 0-1,0 0 1,0-1 0,0 0 0,0 1 0,0-2-1,7 0 1,-1 0 104,-1-1 0,1 0 0,-1-1 0,1 0 0,15-8 0,-6-1 129,0-1 1,-1 0-1,-1-1 0,26-28 1,-36 34-172,0 1 1,-1-1 0,0-1 0,0 1-1,-1-1 1,0 0 0,0 0-1,-1 0 1,0-1 0,-1 0-1,0 0 1,2-14 0,-4 23-126,-1 0 0,0 0 0,0-1 1,0 1-1,0 0 0,0 0 0,0 0 1,0 0-1,0 0 0,0 0 0,-1 0 1,1 0-1,0 0 0,-1 0 0,1 0 1,-1 0-1,1 0 0,-1 0 1,0 0-1,1 0 0,-1 0 0,0 0 1,1 1-1,-1-1 0,0 0 0,0 0 1,0 1-1,0-1 0,0 1 0,0-1 1,0 1-1,0-1 0,0 1 0,0-1 1,0 1-1,0 0 0,0 0 0,0-1 1,0 1-1,0 0 0,0 0 0,0 0 1,0 0-1,-1 1 0,1-1 0,0 0 1,0 0-1,0 1 0,-1-1 0,-2 1-579,0 0-1,1 0 1,-1 1-1,1-1 1,-1 1 0,1-1-1,-1 1 1,1 0-1,0 1 1,0-1-1,0 0 1,0 1-1,-3 4 1,-5 13-6063,6-1-4078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1.574"/>
    </inkml:context>
    <inkml:brush xml:id="br0">
      <inkml:brushProperty name="width" value="0.025" units="cm"/>
      <inkml:brushProperty name="height" value="0.025" units="cm"/>
    </inkml:brush>
  </inkml:definitions>
  <inkml:trace contextRef="#ctx0" brushRef="#br0">73 47 6342,'0'0'11776,"-4"13"-10131,-6 16-841,-3 5-124,2 1-1,1 0 0,1 1 1,-5 61-1,13-75-637,2 20 12,0-42-43,0 0 1,0 0-1,-1 0 0,1 0 1,0-1-1,0 1 1,-1 0-1,1-1 0,0 1 1,0 0-1,-1-1 0,1 1 1,0-1-1,-1 1 0,1-1 1,-1 1-1,1-1 0,-1 0 1,1 1-1,-1-1 0,1 0 1,-1 1-1,1-2 0,62-138 239,-46 95-232,3 2 0,40-68 1,-58 108-20,0 0 1,-1 1-1,1-1 1,0 1 0,1-1-1,-1 1 1,0 0-1,1 0 1,-1 0 0,1 0-1,-1 0 1,1 0-1,0 1 1,0-1 0,0 1-1,0 0 1,0 0-1,0 0 1,0 0 0,0 1-1,0-1 1,1 1-1,-1 0 1,0 0 0,0 0-1,4 1 1,-4 0-14,1 0 1,-1 0-1,0 1 1,1-1-1,-1 1 1,0 0 0,0 0-1,0 0 1,-1 0-1,1 1 1,0-1-1,-1 1 1,0 0-1,1-1 1,-1 1 0,0 0-1,0 0 1,-1 1-1,1-1 1,-1 0-1,0 0 1,2 7-1,-2-7 31,0 1-1,-1-1 0,1 0 1,-1 1-1,0-1 0,0 1 1,0-1-1,-1 0 1,1 1-1,-1-1 0,1 0 1,-1 1-1,0-1 0,-1 0 1,-2 5-1,1-1 98,-2 0 0,1-1-1,-1 1 1,0-1 0,0 0 0,-10 7-1,1-1 125,-1-1-1,-1 0 1,1-1-1,-2-1 0,-16 7 1,28-14-219,0-1-1,0 1 1,0-1 0,0 0 0,0-1 0,0 1 0,0-1 0,0 0-1,0 0 1,-1-1 0,1 1 0,-7-3 0,11 3-91,0-1 0,-1 1 0,1 0 0,0-1 0,0 1 0,0-1 0,0 0 0,0 1 0,0-1 0,0 0 0,0 0 0,0 0 1,0 0-1,0 1 0,0-1 0,1 0 0,-1 0 0,0-1 0,1 1 0,-1 0 0,0-1 0,1 0-133,0 0 0,0 0 0,0 0 0,0 0 0,1 0 0,-1 0 0,0 0 0,1 0 1,-1 1-1,1-1 0,0 0 0,0 0 0,-1 0 0,1 1 0,0-1 0,1 0 0,-1 1 0,2-2 0,43-41-6279,-38 38 5425,29-23-4509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2.339"/>
    </inkml:context>
    <inkml:brush xml:id="br0">
      <inkml:brushProperty name="width" value="0.025" units="cm"/>
      <inkml:brushProperty name="height" value="0.025" units="cm"/>
    </inkml:brush>
  </inkml:definitions>
  <inkml:trace contextRef="#ctx0" brushRef="#br0">116 51 4260,'0'0'7159,"1"-8"-2339,7-25-1099,-8 23-274,-6 11-2449,-5 9-868,1 7-56,0 1-1,2-1 0,0 2 1,1-1-1,0 1 0,-6 37 1,-10 123 90,18-124-116,6-44 438,6-31-28,7-37-3,-11 34-414,0 0 1,-2-1-1,-1-27 0,0 51-45,0 1-1,-1-1 1,1 1-1,0-1 0,0 0 1,-1 1-1,1-1 1,0 0-1,-1 1 0,1-1 1,0 0-1,-1 1 1,1-1-1,0 0 1,-1 0-1,1 1 0,-1-1 1,1 0-1,-1 0 1,1 0-1,-1 0 0,1 0 1,-1 1-1,1-1 1,0 0-1,-1 0 0,1 0 1,-1 0-1,1 0 1,-1 0-1,1-1 0,-1 1 1,1 0-1,-1 0 1,1 0-1,-1 0 0,1-1 1,0 1-1,-1 0 1,1 0-1,-1-1 1,1 1-1,0 0 0,-1 0 1,1-1-1,0 1 1,-1-1-1,1 1 0,0 0 1,0-1-1,-1 1 1,1-1-1,0 1 0,0 0 1,0-1-1,-1 1 1,1-1-1,0 1 0,0-1 1,0 1-1,0-1 1,0 1-1,0-1 1,0 1-1,0-1 0,0 1 1,0-1-1,0 1 1,1-1-1,-4 4-19,1-1 0,-1 1 0,1 0 0,0 0 0,0 0 0,0 0 1,1 0-1,-1 0 0,-1 5 0,2-3 12,0 1 0,0 0 0,0 0 0,1 0 0,0 0 0,0 0 0,1 0 0,-1 0 0,1 0 1,3 9-1,-3-12 14,1 0 1,-1-1 0,1 1-1,0 0 1,-1-1 0,1 0-1,0 1 1,1-1 0,-1 0 0,0 0-1,1 0 1,-1 0 0,1-1-1,-1 1 1,1-1 0,0 1-1,0-1 1,-1 0 0,1 0-1,0 0 1,0-1 0,5 2-1,5-1 20,0 1 0,-1-2-1,1 0 1,0 0 0,0-1-1,-1-1 1,1 0-1,-1 0 1,1-2 0,-1 1-1,0-2 1,0 1 0,-1-2-1,1 1 1,-1-2-1,-1 1 1,1-2 0,-1 1-1,18-18 1,-32 30-35,0 0-1,0 0 1,1 1-1,0 0 1,0-1 0,1 1-1,-1 0 1,1 0 0,-2 13-1,6-18 37,0 0 0,1 0 0,-1 0-1,0-1 1,1 1 0,-1-1-1,0 1 1,1-1 0,-1 0 0,1 0-1,-1 0 1,1 0 0,-1 0-1,5-1 1,-2 0 31,10-1-25,1 0 0,-1-1 0,0-1 0,0 0 0,21-10 0,-23 8-150,1 1 0,0 1 0,0 0 0,1 0 1,-1 2-1,19-2 0,-32 4 113,-1 0 1,1 0-1,-1 0 0,0 1 1,1-1-1,-1 0 1,0 0-1,1 0 1,-1 0-1,0 1 0,1-1 1,-1 0-1,0 0 1,1 1-1,-1-1 1,0 0-1,0 1 0,1-1 1,-1 0-1,0 1 1,0-1-1,0 0 1,1 1-1,-1-1 0,0 0 1,0 1-1,0-1 1,0 1-1,0-1 1,0 0-1,0 1 0,0-1 1,0 1-1,0-1 1,0 1-1,-1 22-28,0-21 43,1 0 0,-1 0 0,1 0 0,0 0 0,0-1 0,0 1 0,0 0 0,0 0 0,0 0 0,0 0 0,1 0 0,-1-1 0,1 1-1,-1 0 1,2 3 0,1-4 20,0 0-1,0 0 0,0 0 1,0-1-1,0 1 1,0-1-1,0 1 0,0-1 1,0 0-1,1 0 1,-1 0-1,0-1 0,0 1 1,5-2-1,44-14 45,-51 16-73,3-2-16,12-4-480,-1 0 0,2 1 1,-1 1-1,0 0 0,1 1 0,21-1 1,-37 5 501,-1-1 1,1 0-1,-1 0 1,1 0 0,0 0-1,-1 0 1,1 1-1,0-1 1,-1 0-1,1 1 1,-1-1 0,1 0-1,-1 1 1,1-1-1,-1 1 1,1-1-1,-1 1 1,1-1 0,-1 1-1,0-1 1,1 1-1,-1-1 1,0 1-1,1 0 1,-1-1 0,0 1-1,0-1 1,0 1-1,0 0 1,1-1-1,-1 1 1,0 0 0,0-1-1,0 2 1,0-1 15,0 0 0,0 0 0,0-1 0,0 1 0,0 0 0,1 0 0,-1 0 0,0 0 0,0 0 0,1 0 0,-1-1 0,1 1 1,-1 0-1,1 0 0,-1 0 0,1-1 0,0 1 0,-1 0 0,1-1 0,0 1 0,-1-1 0,1 1 0,0-1 0,0 1 0,0-1 0,-1 1 0,1-1 0,0 0 0,0 1 1,0-1-1,0 0 0,0 0 0,0 0 0,0 1 0,0-1 0,1-1 0,4 2-274,1-1-1,-1-1 1,1 1 0,-1-1 0,11-3 0,12-14-8460,-17 3-1280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2.686"/>
    </inkml:context>
    <inkml:brush xml:id="br0">
      <inkml:brushProperty name="width" value="0.025" units="cm"/>
      <inkml:brushProperty name="height" value="0.025" units="cm"/>
    </inkml:brush>
  </inkml:definitions>
  <inkml:trace contextRef="#ctx0" brushRef="#br0">0 0 12556,'0'0'11659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3.354"/>
    </inkml:context>
    <inkml:brush xml:id="br0">
      <inkml:brushProperty name="width" value="0.025" units="cm"/>
      <inkml:brushProperty name="height" value="0.025" units="cm"/>
    </inkml:brush>
  </inkml:definitions>
  <inkml:trace contextRef="#ctx0" brushRef="#br0">67 0 10154,'0'0'9417,"-8"10"-8414,4-6-919,-4 5 176,0 1 0,0 0 0,-8 15-1,14-22-204,0 0 0,1 0 0,-1 1 0,1-1 0,-1 0 0,1 1 0,0 0-1,1-1 1,-1 1 0,0-1 0,1 1 0,0 0 0,0-1 0,0 1 0,0 0-1,1-1 1,0 1 0,-1 0 0,3 5 0,-1-6-39,0-1 0,0 0 0,1 0 1,-1 0-1,0 0 0,1 0 0,-1-1 0,1 1 0,0-1 1,-1 0-1,1 1 0,0-1 0,0 0 0,0-1 0,0 1 1,0 0-1,0-1 0,0 0 0,0 0 0,4 0 0,6 1 45,-1-1 0,1-1-1,20-3 1,-18-1-37,-1 0 0,1-1-1,-1-1 1,0 0 0,0-1 0,-1 0 0,0-1 0,13-12 0,1 1-10,-27 19-14,0 1 0,1 0 0,-1 0 0,0 0 0,0-1 0,0 1-1,0 0 1,0 0 0,1 0 0,-1 0 0,0-1 0,0 1 0,0 0 0,0 0-1,1 0 1,-1 0 0,0 0 0,0 0 0,1 0 0,-1 0 0,0 0 0,0-1-1,0 1 1,1 0 0,-1 0 0,0 0 0,0 0 0,1 0 0,-1 0 0,0 1-1,0-1 1,0 0 0,1 0 0,-1 0 0,0 0 0,0 0 0,1 0 0,-1 0-1,0 0 1,0 0 0,0 1 0,1-1 0,-1 0 0,0 0 0,0 1 0,0 12-9,0-12 10,0 0 1,-1 0-1,1 0 0,0 0 0,0 0 0,0 0 1,-1 0-1,1 0 0,0 0 0,0 0 0,1 0 1,-1 0-1,0 0 0,0 0 0,0 0 0,1 0 1,-1 0-1,0 0 0,1 0 0,-1 0 0,1 0 1,-1 0-1,1-1 0,-1 1 0,1 0 0,0 0 1,0 0-1,-1-1 0,1 1 0,0 0 0,0-1 1,0 1-1,1 0 0,14 0 4,1-2-1,-1 1 1,0-2 0,0 0-1,0-1 1,21-7 0,-18 5-593,1 0 1,-1 2 0,35-3-1,-53 7 601,-1-1 0,1 0-1,-1 0 1,1 0 0,-1 0-1,1 1 1,-1-1 0,1 0 0,-1 1-1,1-1 1,-1 0 0,1 1-1,-1-1 1,1 0 0,-1 1-1,1-1 1,-1 1 0,0-1 0,1 1-1,-1-1 1,0 1 0,1-1-1,-1 1 1,0 0 0,0 0 46,1 0 0,-1-1 0,1 1 0,-1 0 0,0-1 0,1 1 0,-1 0 0,1-1 0,0 1 0,-1 0 0,1-1 0,-1 1 0,1-1 0,0 1 0,0-1 0,-1 1 0,1-1 0,0 0 0,0 1 0,-1-1 0,1 0 0,0 0 0,0 0 1,0 1-1,1-1 0,10-1 157,0 0 1,1-1-1,-1-1 1,19-6 0,-20 6-667,1-1 1,0 2 0,0-1-1,21 0 1,-19 49-80,5-38-784,3-9-4570,-8-3-1094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4.018"/>
    </inkml:context>
    <inkml:brush xml:id="br0">
      <inkml:brushProperty name="width" value="0.025" units="cm"/>
      <inkml:brushProperty name="height" value="0.025" units="cm"/>
    </inkml:brush>
  </inkml:definitions>
  <inkml:trace contextRef="#ctx0" brushRef="#br0">103 92 9513,'0'0'3310,"4"-9"-198,0 2-2381,0 0 168,-1 0 0,0 1 0,0-1 0,-1 0 0,0 0-1,0 0 1,1-15 0,-3 22-884,0-1 0,-1 1 0,1-1 0,-1 1 0,1 0 0,-1-1 0,1 1 0,-1 0 0,1-1 0,-1 1 0,0 0-1,1 0 1,-1-1 0,1 1 0,-1 0 0,0 0 0,1 0 0,-1 0 0,1 0 0,-1 0 0,0 0 0,1 0 0,-1 0 0,1 0 0,-1 0 0,0 0-1,1 0 1,-1 1 0,1-1 0,-1 0 0,0 0 0,1 1 0,-1-1 0,1 0 0,-1 1 0,-24 10-179,20-8 120,0 1 1,1 0 0,-1 0-1,1 1 1,0-1-1,0 1 1,0 0-1,1 0 1,0 0 0,0 0-1,0 1 1,1-1-1,-1 1 1,1 0-1,0-1 1,1 1 0,0 0-1,0 0 1,0 0-1,0 0 1,1 11-1,1-16 35,0 0-1,-1 1 0,1-1 0,-1 0 0,1 0 0,0 0 1,0 1-1,0-1 0,0 0 0,0 0 0,0 0 0,0-1 1,0 1-1,0 0 0,0 0 0,1 0 0,-1-1 0,0 1 1,0-1-1,1 1 0,1 0 0,36 9-139,-23-6-25,-7-2-9,1 1 1,-1 0-1,0 1 0,0 0 0,0 1 0,0-1 0,-1 2 1,0-1-1,0 1 0,9 9 0,-14-12 173,0 1-1,-1-1 0,1 1 1,-1-1-1,0 1 1,0 0-1,0 0 1,-1 0-1,1 0 1,-1 0-1,0 0 1,0 0-1,0 0 1,-1 0-1,1 1 1,-1-1-1,0 0 0,0 1 1,-1-1-1,1 0 1,-1 0-1,0 0 1,0 1-1,-1-1 1,1 0-1,-3 5 1,-3 3 268,-1 1 1,0-2 0,-1 1 0,0-1-1,-1 0 1,0-1 0,0 0 0,-1-1-1,-1 0 1,1 0 0,-1-2-1,-1 1 1,1-1 0,-21 7 0,32-14-229,-1 1 0,0-1 0,1 0 0,-1 0 0,1 0 0,-1 0 0,0 0 0,1 0 0,-1 0 0,1-1 0,-1 1 0,0-1 0,1 1 0,-1-1 0,1 1 0,-1-1 0,1 0 0,0 0 0,-1 0 0,1 1 0,0-2 0,0 1 0,-1 0 0,1 0 0,0 0 0,0 0 0,0-1 0,0 1 0,1 0 0,-1-1 0,0 1 0,0-1 0,1 1 0,-1-1 0,1 1 0,-1-1 0,1 1 0,0-1 0,0-2 0,-3-10-7,2 0-1,-1 0 0,3-23 0,-1 23-14,0 0-49,0 0 0,2-1 0,0 1 0,0 0 0,1 0-1,1 0 1,0 0 0,12-24 0,-13 33 31,0-1 0,0 1 0,0 0 0,1 1 1,0-1-1,0 0 0,0 1 0,0 0 0,1 0 0,-1 0 0,1 1 0,0 0 0,0-1 0,1 2 0,-1-1 0,1 1 0,-1 0 0,1 0 0,0 0 0,-1 1 0,1-1 0,0 2 0,11-1 0,78 1-1147,-30 0-4439,-22 0-2187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5.600"/>
    </inkml:context>
    <inkml:brush xml:id="br0">
      <inkml:brushProperty name="width" value="0.025" units="cm"/>
      <inkml:brushProperty name="height" value="0.025" units="cm"/>
    </inkml:brush>
  </inkml:definitions>
  <inkml:trace contextRef="#ctx0" brushRef="#br0">0 147 5061,'0'0'1489,"5"-8"-1185,6-6-159,25-38 2337,-32 39 1548,-4 12-3871,0 0 0,0 0-1,1 0 1,-1 0 0,1 0 0,-1 0-1,0-1 1,1 1 0,0 0 0,-1 1 0,1-1-1,0 0 1,-1 0 0,1 0 0,0 0-1,0 0 1,0 1 0,2-2 0,1-1 227,42-25 2068,-44 26-2300,0 1 0,1 0 0,-1 0 0,1 0 0,-1 0-1,1 1 1,0-1 0,-1 1 0,1-1 0,0 1 0,-1 0 0,1 0 0,0 0 0,-1 0 0,1 1-1,0-1 1,2 2 0,-3-2-133,-1 1 0,0 0 0,0 1 0,0-1 0,0 0 0,0 0 0,0 0 0,0 1 0,0-1-1,0 0 1,0 1 0,-1-1 0,1 1 0,-1-1 0,1 1 0,-1-1 0,1 1 0,-1 0 0,0-1 0,0 3-1,1 39 48,-1-32-4,-1 1-33,0 0 0,-1 0 0,0 0 0,-1 0 0,-1 0 0,0-1 0,-8 18-1,-11 31 209,24-60-231,-1 1-1,0-1 0,0 0 0,0 1 1,1-1-1,-1 0 0,0 1 0,0-1 1,1 0-1,-1 0 0,0 1 0,1-1 1,-1 0-1,0 0 0,1 0 0,-1 1 1,0-1-1,1 0 0,-1 0 0,0 0 1,1 0-1,-1 0 0,1 0 0,-1 0 1,0 0-1,1 0 0,-1 0 0,1 0 1,-1 0-1,0 0 0,1 0 1,-1 0-1,0 0 0,1 0 0,-1 0 1,1-1-1,-1 1 0,0 0 0,1 0 1,-1 0-1,0-1 0,0 1 0,1 0 1,20-8 115,-5 0-84,-2 0 0,1-2-1,-1 1 1,0-2 0,-1 0 0,0-1-1,-1 0 1,0 0 0,-1-2-1,-1 1 1,13-21 0,-23 35-34,-1-1 0,1 0 0,0 1 0,0-1 0,0 0-1,0 1 1,0-1 0,0 1 0,0-1 0,0 0 0,0 1 0,0-1 0,0 1 0,0-1 0,0 0 0,0 1 0,0-1 0,0 0 0,1 1 0,-1-1 0,0 0 0,0 1 0,0-1 0,1 0-1,-1 1 1,0-1 0,0 0 0,1 1 0,-1-1 0,0 0 0,1 0 0,-1 1 0,0-1 0,1 0 0,-1 0 0,0 0 0,1 0 0,-1 1 0,1-1 0,24 5 55,26-7 13,-42 0-59,0 0 1,0-1-1,0 0 1,0 0-1,-1-1 1,0 0-1,0-1 1,0 1-1,0-2 1,0 1-1,-1-1 1,0 0-1,10-12 1,-17 18-6,1 0 0,-1-1 1,0 1-1,1 0 0,-1-1 1,0 1-1,1 0 0,-1-1 1,0 1-1,0-1 0,1 1 0,-1-1 1,0 1-1,0 0 0,0-1 1,0 1-1,0-1 0,1 1 1,-1-1-1,0 1 0,0-1 1,0 1-1,0-1 0,0 1 1,-1-1-1,1 1 0,0-1 1,0 1-1,0-1 0,0 1 1,0-1-1,-1 1 0,1 0 0,-1-1 1,-16 1 37,-20 16-164,31-11 105,1 0 0,-1 1 1,1-1-1,1 1 0,-1 0 0,-3 8 1,7-13 8,0 0 0,0 0 0,0 0 0,1 1 1,-1-1-1,1 0 0,-1 0 0,1 1 0,-1-1 1,1 1-1,0-1 0,-1 0 0,1 1 0,0-1 0,0 0 1,0 1-1,0-1 0,0 1 0,1-1 0,-1 0 0,0 1 1,1-1-1,-1 1 0,1-1 0,-1 0 0,1 0 1,-1 1-1,1-1 0,0 0 0,0 0 0,0 0 0,0 0 1,0 0-1,0 0 0,0 0 0,0 0 0,0 0 1,2 1-1,16 6-231,0 0-1,27 7 1,-34-13-4,0 2 0,0-1-1,0 2 1,-1 0 0,1 0-1,-1 1 1,-1 0 0,1 1-1,18 15 1,-24-39 6028,5-75-4501,-10 28-1551,11 64-6483,18 4 1856,-27-4 3311,27 4-6499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011"/>
    </inkml:context>
    <inkml:brush xml:id="br0">
      <inkml:brushProperty name="width" value="0.025" units="cm"/>
      <inkml:brushProperty name="height" value="0.025" units="cm"/>
    </inkml:brush>
  </inkml:definitions>
  <inkml:trace contextRef="#ctx0" brushRef="#br0">170 1 14253,'0'0'3967,"-11"-1"-1196,-1 1-2409,-1 1 0,1 0 1,-1 0-1,-14 5 0,22-5-323,-1 1-1,0-1 0,1 1 1,-1 1-1,1-1 1,0 1-1,0 0 0,0 0 1,0 1-1,0-1 0,1 1 1,-1 0-1,-5 7 0,10-10-79,-1 0 0,1-1 0,-1 1-1,1 0 1,0 0 0,-1 0 0,1 0-1,0-1 1,-1 1 0,1 0 0,0 0 0,0 0-1,0 0 1,0 0 0,0 0 0,0 0-1,0 0 1,0-1 0,0 1 0,1 0-1,-1 0 1,0 0 0,0 0 0,1 0-1,-1-1 1,1 1 0,-1 0 0,1 0-1,-1-1 1,1 1 0,-1 0 0,1-1-1,0 1 1,-1 0 0,1-1 0,0 1-1,-1-1 1,1 1 0,0-1 0,0 1-1,0-1 1,-1 0 0,1 1 0,0-1-1,0 0 1,0 0 0,0 0 0,0 1 0,1-1-1,55 11-1390,-49-10 1083,126 12-1546,-134-13 1936,-1 0 0,1 1 0,0-1 0,-1 0 0,1 0 0,0 1 0,-1-1 0,1 0 0,0 1 0,-1-1 0,1 0 0,0 1 0,-1-1 0,1 0 0,0 1 0,0-1 0,0 1 0,-1-1 0,1 0 0,0 1 0,0-1 0,0 1 0,0-1 0,0 1 0,0-1 0,0 1 0,0-1 0,0 0 1,0 1-1,0-1 0,0 1 0,0-1 0,0 1 0,0-1 0,0 1 0,1-1 0,-1 0 0,0 1 0,0-1 0,0 1 0,1-1 0,-1 0 0,0 1 0,1-1 0,-1 0 0,0 1 0,1-1 0,-1 0 0,0 0 0,1 1 0,-1-1 0,1 0 0,-1 0 0,0 0 0,1 1 0,-1-1 0,1 0 0,-1 0 0,1 0 0,-1 0 0,0 0 1,1 0-1,-1 0 0,1 0 0,-1 0 0,1 0 0,-1 0 0,1 0 0,-32 18 2087,15-10-1831,0-1 0,-1 0 0,0-1 0,0-2 0,0 1 0,-1-2 0,-24 2 0,42-5-362,-1 0 1,1 0 0,0 1-1,0-1 1,0 0 0,0 0 0,0 0-1,0 0 1,0 0 0,-1 0 0,1 0-1,0 0 1,0 0 0,0 0-1,0 0 1,0 0 0,0 0 0,-1 0-1,1 0 1,0 0 0,0 0-1,0 0 1,0 0 0,0 0 0,-1 0-1,1 0 1,0 0 0,0 0-1,0 0 1,0 0 0,0 0 0,0-1-1,0 1 1,-1 0 0,1 0 0,0 0-1,0 0 1,0 0 0,0 0-1,0 0 1,0 0 0,0-1 0,0 1-1,0 0 1,0 0 0,0 0-1,0 0 1,0 0 0,-1 0 0,1-1-1,0 1 1,0 0 0,0 0 0,0 0-1,0 0 1,0 0 0,0 0-1,0-1 1,1 1 0,-1 0 0,0 0-1,0 0 1,0 0 0,0 0-1,0 0 1,0-1 0,0 1 0,0 0-1,0 0 1,10-8-4848,10-4-1836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7.676"/>
    </inkml:context>
    <inkml:brush xml:id="br0">
      <inkml:brushProperty name="width" value="0.025" units="cm"/>
      <inkml:brushProperty name="height" value="0.025" units="cm"/>
    </inkml:brush>
  </inkml:definitions>
  <inkml:trace contextRef="#ctx0" brushRef="#br0">141 294 13901,'0'0'6358,"-10"-1"-4436,6 1-1827,0 0-1,0 0 1,0 0-1,-1 0 1,1 1-1,0 0 1,0 0-1,0 0 1,0 0-1,0 0 1,1 1-1,-1 0 1,-6 3-1,5-1-46,0 1-1,0-1 0,1 1 0,-1-1 0,1 1 0,0 0 0,1 1 0,-1-1 1,1 1-1,-4 7 0,4-8-18,1 1 0,-1 0 0,1 0 0,0 0 0,0 0 0,0 0 0,1 0 0,0 0 0,0 0 0,1 1 0,0-1-1,0 0 1,2 12 0,-2-17-26,1 0-1,0 0 0,0 0 0,-1 0 0,1-1 0,0 1 0,0 0 0,0-1 0,0 1 1,0 0-1,0-1 0,0 1 0,0-1 0,0 0 0,1 1 0,-1-1 0,0 0 0,0 0 1,0 1-1,0-1 0,1 0 0,-1 0 0,0 0 0,1-1 0,31-3 138,-20 0-83,0-1 0,-1-1 0,1 0 0,-1-1 1,0 0-1,-1-1 0,1 0 0,11-12 0,79-82-23,-99 98-33,32-35-32,38-56 0,-60 77-41,-2-1 1,0-1 0,-1 0-1,0 0 1,9-34-1,-19 44-31,-7 14 5,-10 14-53,-5 11 222,1 1-1,2 1 1,1 1 0,1 1 0,2 0-1,1 1 1,-10 40 0,22-67-46,0 0 1,1 1 0,0 0-1,0-1 1,1 1-1,0 0 1,1 9-1,0-15-4,-1 0 0,1 0 0,-1-1 0,1 1 0,0 0 0,0-1 0,0 1 0,0 0 0,0-1 0,0 1 0,0-1 0,0 0 0,1 1 0,-1-1 0,0 0 0,1 0 0,-1 0 0,1 0 0,0 0 0,-1 0 0,1 0 0,0 0 0,0-1 0,-1 1 0,1-1 0,0 1 0,0-1 0,0 0 0,0 0 0,-1 1 0,1-1 0,0-1 0,3 1 0,3-1 112,-1-1 1,1 1-1,-1-1 1,1-1-1,-1 1 0,0-1 1,0-1-1,0 1 1,0-1-1,-1 0 0,1-1 1,-1 1-1,0-1 1,9-11-1,3-2-118,-1-2 0,-1 0 0,16-27 0,-18 25-263,-1-1 0,-1 0 1,-1 0-1,16-50 0,-29 69 29,-4 9 79,-6 10-72,3-2 287,1 1 0,0 0 1,1 1-1,1 0 0,0 0 0,1 0 1,0 1-1,2 0 0,-1-1 0,0 30 0,4-44-69,0 1-1,0-1 1,0 0 0,0 1-1,0-1 1,1 1-1,-1-1 1,1 1-1,-1-1 1,1 0-1,0 1 1,-1-1-1,1 0 1,0 0-1,0 0 1,0 1-1,0-1 1,0 0-1,0 0 1,0 0-1,0 0 1,0-1-1,0 1 1,1 0-1,-1 0 1,0-1-1,0 1 1,1-1-1,-1 1 1,1-1-1,-1 1 1,0-1 0,1 0-1,-1 0 1,1 0-1,-1 0 1,1 0-1,-1 0 1,1 0-1,-1 0 1,0-1-1,1 1 1,-1 0-1,2-1 1,5-1 50,-1 0 0,0 0 1,1 0-1,-1-1 1,0 0-1,0 0 0,8-6 1,56-47 193,-66 52-261,0-1 0,0 1-1,-1-1 1,0 0 0,0-1 0,0 1 0,0-1 0,-1 1 0,0-1 0,0 0 0,2-10 0,-23 31-822,-7 15 743,21-23 93,0 0 0,1 0 0,0 1 0,0 0 0,0 0-1,1 0 1,0 0 0,-1 14 0,3-21 11,0-1 0,0 1-1,0-1 1,0 1-1,1-1 1,-1 1 0,0-1-1,0 1 1,0-1-1,1 1 1,-1-1 0,0 1-1,0-1 1,1 0 0,-1 1-1,0-1 1,1 1-1,-1-1 1,1 0 0,-1 1-1,1-1 1,-1 0-1,0 0 1,1 1 0,-1-1-1,1 0 1,-1 0-1,1 0 1,-1 1 0,2-1-1,23 0 470,21-11 59,-32 5-505,-1-1 0,0 0 0,0-1 0,0 0 0,-1-1-1,0 0 1,-1-1 0,16-17 0,-21 20-2,-1-1 0,1 0 0,-1 0-1,-1 0 1,0 0 0,0-1 0,0 0 0,-1 0-1,0 0 1,-1 0 0,0 0 0,-1-1 0,1 1-1,-1-14 1,-4 2 193,3 22-323,0-1-1,1 0 1,-1 0 0,0 0 0,0 0 0,1 0 0,-1 1 0,0-1 0,0 0 0,1 0-1,-1 0 1,0 0 0,1 0 0,-1 0 0,0 0 0,0 0 0,1 0 0,-1 0 0,0 0-1,0 0 1,1 0 0,-1 0 0,0-1 0,1 1 0,-1 0 0,0 0 0,0 0 0,1 0-1,-1 0 1,0-1 0,0 1 0,0 0 0,1 0 0,-1 0 0,0 0 0,0-1 0,0 1-1,1 0 1,-1 0 0,0-1 0,0 1 0,0 0 0,0 0 0,0-1 0,0 1 0,0 0-1,0-1 1,1 1 0,-1 0 0,0 0 0,0-1 0,0 1 0,0 0 0,0-1 0,-1 1-1,1 0 1,0 0 0,0-1 0,0 1 0,0 0 0,0-1 0,81 27-8943,-44-19 5045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419"/>
    </inkml:context>
    <inkml:brush xml:id="br0">
      <inkml:brushProperty name="width" value="0.025" units="cm"/>
      <inkml:brushProperty name="height" value="0.025" units="cm"/>
    </inkml:brush>
  </inkml:definitions>
  <inkml:trace contextRef="#ctx0" brushRef="#br0">13 286 6887,'0'0'6117,"-1"9"-4403,-2 9-923,0-5 293,1-1-1,0 1 0,0 24 1,3-36-1046,0 0-1,-1 0 1,1 0 0,0-1 0,0 1 0,0 0 0,0 0-1,0-1 1,0 1 0,0 0 0,0-1 0,1 1 0,-1-1-1,0 0 1,0 1 0,0-1 0,1 0 0,-1 0 0,0 1-1,0-1 1,0 0 0,1 0 0,-1 0 0,0-1 0,0 1-1,1 0 1,-1 0 0,1-1 0,42-8 765,-26 1-730,-2 0 0,1-2 0,-1 0 0,0 0 0,-1-2 0,-1 0 0,0 0 0,0-1 0,22-30 0,-28 34-12,-1 0-1,-1-1 1,1-1 0,-2 1-1,1-1 1,-2 1 0,1-2-1,-1 1 1,-1 0 0,0-1 0,-1 1-1,0-1 1,-1 0 0,0 0-1,0 0 1,-4-23 0,3 33-61,0 0 0,-1 0 0,0 0 1,1 0-1,-1 0 0,0 0 0,0 0 0,0 1 1,0-1-1,0 0 0,-1 0 0,1 1 0,-1-1 1,1 1-1,-1-1 0,1 1 0,-1 0 0,0-1 0,1 1 1,-1 0-1,0 0 0,0 0 0,0 0 0,0 1 1,0-1-1,0 0 0,0 1 0,0 0 0,0-1 1,0 1-1,-1 0 0,1 0 0,0 0 0,0 0 0,0 1 1,0-1-1,-4 1 0,-3 1-29,0 1 0,0-1 0,0 1 0,0 1 0,0 0 1,1 0-1,-10 6 0,-2 4 45,1 0 0,1 2 0,-21 21 0,34-31 0,0-1 0,0 1-1,0 0 1,1 0 0,-1 0-1,2 0 1,-1 1-1,1 0 1,0 0 0,0 0-1,1 0 1,0 0-1,0 1 1,-1 8 0,3-15-15,1 0-1,-1 0 1,0 0 0,0 0 0,1 0 0,-1 0 0,1 0 0,-1 0 0,1 0 0,-1 0-1,1 0 1,-1 0 0,1 0 0,0 0 0,0-1 0,-1 1 0,1 0 0,0-1 0,0 1 0,0 0-1,0-1 1,0 1 0,0-1 0,0 1 0,0-1 0,0 0 0,0 1 0,0-1 0,0 0-1,0 0 1,0 0 0,2 0 0,44 1-80,-33-1-10,27-2-1256,40-7 0,-47 4 535,0 2 0,35 1 0,-68 2 846,0 0-1,0 0 1,0 0-1,-1 0 1,1 0-1,0 0 1,0 0-1,0 1 0,-1-1 1,1 0-1,0 1 1,0-1-1,-1 0 1,1 1-1,0-1 1,-1 1-1,1-1 1,0 1-1,-1-1 0,1 1 1,-1 0-1,1-1 1,-1 1-1,1 0 1,-1-1-1,1 1 1,-1 0-1,0 0 1,1-1-1,-1 2 0,-3 28 1418,-23 26 586,26-55-2023,-2 2 10,0 0-34,-1 1 0,1 0-1,0 0 1,0 1 0,0-1 0,0 0 0,1 1 0,-1-1 0,1 0 0,1 1 0,-1 0-1,0 7 1,4-11-2682,7-1-2446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6.778"/>
    </inkml:context>
    <inkml:brush xml:id="br0">
      <inkml:brushProperty name="width" value="0.025" units="cm"/>
      <inkml:brushProperty name="height" value="0.025" units="cm"/>
    </inkml:brush>
  </inkml:definitions>
  <inkml:trace contextRef="#ctx0" brushRef="#br0">53 0 14253,'0'0'9321,"-41"66"-8584,35-47-577,1-1-96,5-4-32,0-1-865,0-2-672,5-4-705,1-4-609,5-3-992,-1-2-3332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7.140"/>
    </inkml:context>
    <inkml:brush xml:id="br0">
      <inkml:brushProperty name="width" value="0.025" units="cm"/>
      <inkml:brushProperty name="height" value="0.025" units="cm"/>
    </inkml:brush>
  </inkml:definitions>
  <inkml:trace contextRef="#ctx0" brushRef="#br0">1 77 9385,'0'0'8974,"11"4"-7650,-5-2-1214,1-1 0,-1 1 0,1-1 0,-1 0 1,1 0-1,0-1 0,0 0 0,-1 0 0,1 0 1,0-1-1,-1 0 0,1-1 0,12-3 0,1-3 220,-11 6-145,-1-1-1,0-1 1,1 1 0,-1-1 0,0-1 0,-1 1 0,1-1 0,-1-1 0,12-10-1,-19 16-177,0-1-1,1 1 1,-1 0-1,0 0 1,0-1-1,1 1 1,-1 0-1,0-1 0,0 1 1,1-1-1,-1 1 1,0 0-1,0-1 1,0 1-1,1 0 1,-1-1-1,0 1 1,0-1-1,0 1 0,0-1 1,0 1-1,0 0 1,0-1-1,0 1 1,0-1-1,0 1 1,0-1-1,0 1 0,-1 0 1,1-1-1,0 1 1,0-1-1,0 1 1,-1 0-1,1-1 1,0 1-1,-1-1 0,-17-3-63,-27 10 3,37-3 73,0 0 0,1 1 1,-1-1-1,1 2 0,0-1 0,0 1 1,1 0-1,-1 1 0,-7 8 0,10-10 40,0 0 0,1 1-1,0-1 1,-1 1 0,1 0 0,1 0-1,-1 0 1,1 0 0,0 1-1,0-1 1,0 0 0,1 1 0,0 0-1,-1 10 1,2-15-50,0 0 1,0 1-1,1-1 1,-1 0-1,0 0 1,1 1-1,-1-1 1,0 0-1,1 0 1,-1 0-1,1 0 1,0 0-1,-1 0 1,1 0-1,0 0 1,0 0-1,0 0 1,0 0-1,-1 0 1,1 0-1,0 0 1,1-1-1,-1 1 1,1 0-1,2 1 17,0 0-1,0-1 1,0 0-1,1 0 1,-1 0 0,0 0-1,7 0 1,4-1 9,1 0 0,0-1 0,19-4 0,-25 3-290,0 0 0,0-1-1,0 0 1,-1-1 0,1 0 0,14-9 0,-20 10-572,1 0 0,-1 0 0,1-1-1,-1 0 1,-1 0 0,1 0 0,0 0 0,5-9 0,4-17-7544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7.483"/>
    </inkml:context>
    <inkml:brush xml:id="br0">
      <inkml:brushProperty name="width" value="0.025" units="cm"/>
      <inkml:brushProperty name="height" value="0.025" units="cm"/>
    </inkml:brush>
  </inkml:definitions>
  <inkml:trace contextRef="#ctx0" brushRef="#br0">0 1 14606,'0'0'6278,"51"33"-8584,-33-31-6343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8.917"/>
    </inkml:context>
    <inkml:brush xml:id="br0">
      <inkml:brushProperty name="width" value="0.025" units="cm"/>
      <inkml:brushProperty name="height" value="0.025" units="cm"/>
    </inkml:brush>
  </inkml:definitions>
  <inkml:trace contextRef="#ctx0" brushRef="#br0">81 153 2915,'19'-93'5812,"-15"63"-1286,-1 1 3692,-9 70-8005,-18 66 1,15-74 85,1 1 0,2-1 0,-4 61 0,10-91-286,0 0 0,0 0 0,0-1 0,0 1 1,1 0-1,0 0 0,-1-1 0,1 1 0,0-1 0,0 1 1,0-1-1,0 1 0,1-1 0,-1 1 0,1-1 0,0 0 1,-1 0-1,1 0 0,0 0 0,3 3 0,-1-3 12,1 1-1,-1-1 1,0 0-1,1 0 1,0-1-1,-1 0 1,1 1-1,0-1 1,-1-1-1,11 1 1,8-1-252,1-1 0,-1-2 0,44-9 0,-54 9-159,12 1-146,-25 2 526,1 0-1,-1 0 1,0 0-1,1 0 1,-1 0 0,0 0-1,1 0 1,-1 0 0,0 0-1,1 0 1,-1 1-1,0-1 1,0 0 0,1 0-1,-1 0 1,0 0 0,0 1-1,1-1 1,-1 0-1,0 0 1,0 1 0,0-1-1,1 0 1,-1 0 0,0 1-1,0-1 1,0 0-1,0 1 1,1-1 0,-1 0-1,0 1 1,0-1 0,0 1-1,-1 2 45,0-1-1,0 1 1,-1 0-1,1 0 1,-1 0-1,1-1 1,-1 1 0,0 0-1,0-1 1,-5 4-1,-4 6 291,-1-1 0,-1-1 0,1 0 0,-2-1 0,0 0 0,0-1 0,0-1 0,-1 0 0,0-1 0,0 0 0,-1-2 0,1 0 0,-1 0 0,0-1 0,-20 0 0,34-3-328,0 0 0,0-1-1,0 1 1,0-1 0,1 1 0,-1-1 0,0 0 0,0 0 0,1 0-1,-1 0 1,0 0 0,1 0 0,-1 0 0,1 0 0,0-1 0,-1 1 0,1-1-1,0 1 1,0-1 0,0 1 0,0-1 0,0 0 0,0 1 0,0-1-1,1 0 1,-1 0 0,0 0 0,1 1 0,0-1 0,-1 0 0,1 0-1,0 0 1,0-4 0,0 3-323,0-1 0,0 0 0,0 0 0,0 0-1,0 0 1,1 0 0,0 0 0,0 1 0,0-1-1,0 0 1,1 1 0,-1-1 0,1 0 0,0 1 0,0 0-1,4-5 1,-2 4-553,0 1 0,1-1 0,0 1 0,0 0-1,0 1 1,0-1 0,6-1 0,18-6-3400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19.389"/>
    </inkml:context>
    <inkml:brush xml:id="br0">
      <inkml:brushProperty name="width" value="0.025" units="cm"/>
      <inkml:brushProperty name="height" value="0.025" units="cm"/>
    </inkml:brush>
  </inkml:definitions>
  <inkml:trace contextRef="#ctx0" brushRef="#br0">14 80 10890,'0'0'11729,"10"1"-10891,5 0-677,0 0 1,0-1 0,0-1-1,22-4 1,-30 5-137,-1-2 0,0 1 1,0-1-1,0 0 0,0 0 0,0-1 1,0 1-1,-1-1 0,1-1 0,-1 1 0,0-1 1,0 0-1,0 0 0,0 0 0,6-9 1,-11 13-18,1 0 1,-1-1 0,1 1-1,-1-1 1,0 0 0,1 1-1,-1-1 1,1 1 0,-1-1-1,0 0 1,0 1 0,1-1-1,-1 1 1,0-1 0,0 0-1,0 0 1,0 1 0,0-1-1,0 0 1,0 1-1,0-1 1,0 0 0,0 1-1,0-1 1,0 0 0,0 1-1,0-1 1,-1 0 0,1 1-1,-1-2 1,-19-2-14,-29 16-98,37-6 96,0 0 0,1 1 0,0 1 0,0 0 0,0 0 1,1 1-1,-14 16 0,19-18 5,-1-1 1,2 0 0,-1 1 0,1 0-1,0 0 1,1 0 0,0 0-1,0 1 1,0 0 0,1-1-1,0 1 1,0 0 0,1 0-1,0 9 1,1-15-2,0 1 1,0-1-1,1 1 0,-1-1 1,1 1-1,-1-1 0,1 1 1,0-1-1,0 1 0,0-1 1,1 0-1,-1 0 0,0 1 1,1-1-1,-1 0 0,1 0 1,0-1-1,0 1 0,2 2 1,1-1 14,0 1 1,1-1 0,-1 0-1,1 0 1,0-1 0,0 0-1,10 3 1,6 0-953,0-2 1,0-1-1,34 0 1,-2-3-4448,-2-3-2871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0.202"/>
    </inkml:context>
    <inkml:brush xml:id="br0">
      <inkml:brushProperty name="width" value="0.025" units="cm"/>
      <inkml:brushProperty name="height" value="0.025" units="cm"/>
    </inkml:brush>
  </inkml:definitions>
  <inkml:trace contextRef="#ctx0" brushRef="#br0">269 102 5637,'0'0'4308,"3"-9"-880,9-28-423,-12 36-2872,0 1 1,1-1-1,-1 0 0,0 0 0,0 1 0,0-1 1,0 0-1,0 1 0,0-1 0,0 0 1,0 1-1,0-1 0,0 0 0,-1 1 0,1-1 1,0 0-1,0 1 0,-1-1 0,1 1 1,0-1-1,-1 0 0,1 1 0,-1-1 0,1 1 1,0-1-1,-1 1 0,1-1 0,-1 1 1,0-1-1,-24-5 1439,-26 12-692,39-1-821,-1 0 0,1 0 0,0 2 0,0-1 0,0 1 0,1 1 0,0 0 0,-18 19 0,20-19 19,2 0 0,-1 0 0,1 1 0,0 0 0,1 0 0,0 1 0,1 0 1,0 0-1,0 0 0,1 0 0,-4 15 0,8-23-74,0 0 0,0-1 0,0 1 0,0 0 0,0-1 0,0 1 0,1 0 0,-1-1 0,0 1 0,1 0 0,0-1 0,-1 1 0,1-1 0,0 1 0,0-1 0,-1 1 0,1-1 0,0 0 0,1 1 0,-1-1 0,0 0 0,0 0 0,0 0 0,1 0 0,-1 0 0,1 0 0,-1 0 0,1 0 0,-1 0 0,1-1 0,-1 1 0,1-1 0,-1 1 1,1-1-1,0 1 0,-1-1 0,1 0 0,0 0 0,2 0 0,7 1 28,-1 0 1,1-1 0,0 0 0,0-1 0,11-2 0,-4-2-37,0 0 1,1-1 0,-2-1 0,1-1-1,-1 0 1,-1-1 0,1-1 0,19-15-1,-16 9-9,-1 0 0,0-2 1,-1 0-1,0-1 0,23-35 0,-38 50 14,16-25 12,-19 28-13,1 0 0,0 0 0,-1-1 0,1 1 0,-1 0 0,1 0 0,-1 0 1,1 0-1,-1 0 0,0-1 0,1 1 0,-1 0 0,0 0 0,0 0 0,0-1 0,0 1 0,0 0 1,0 0-1,-1-1 0,0-1 0,0 3-10,-1 0-1,0 0 1,0 1 0,1-1-1,-1 1 1,0-1-1,0 1 1,1-1 0,-1 1-1,1 0 1,-1 0 0,0 0-1,1 0 1,0 0 0,-3 3-1,-6 4 40,0 1 0,1 0 0,0 1 0,1 0 0,0 0 0,1 1 0,0 0 0,1 0 0,0 1 0,0 0 0,1 0 0,1 0 0,-4 15 0,8-26-25,0 0 0,0 0 0,0 0 1,0 0-1,0 0 0,1 0 0,-1 0 0,0 0 0,0 0 0,1 0 0,-1 0 1,1 0-1,-1 0 0,0 0 0,1 0 0,0 0 0,-1 0 0,1-1 0,0 1 0,-1 0 1,1 0-1,0-1 0,0 1 0,-1-1 0,1 1 0,0 0 0,1 0 0,35 7 115,-26-7-107,0-1 0,0-1 0,1 0 0,18-5 0,12-13-375,-36 15 336,0 1 1,0 0-1,0 0 0,0 1 0,0 0 1,0 0-1,10-2 0,-15 43-304,-3-30 314,1-5 30,0 1 0,1 0 0,-1 0 0,1-1 0,0 1-1,1 0 1,0 7 0,0-11-5,-1 1 0,1-1 0,0 0 0,-1 1 0,1-1 0,0 0 0,0 0-1,0 1 1,0-1 0,0 0 0,1 0 0,-1 0 0,0 0 0,0-1 0,1 1 0,-1 0 0,0 0-1,1-1 1,-1 1 0,1-1 0,-1 1 0,1-1 0,-1 0 0,1 0 0,-1 1 0,1-1-1,-1 0 1,3 0 0,11 0-11,0 1 0,0-2-1,0 0 1,0-1-1,0 0 1,0-1 0,-1-1-1,1-1 1,-1 0 0,0 0-1,0-2 1,0 1 0,-1-2-1,0 0 1,15-12 0,-26 18 14,0-1 0,0 1 0,0-1 0,-1 1 0,1-1 0,-1 0 0,1 0 0,-1 1 0,2-7 0,-3 9-7,0-1-1,1 1 1,-1-1 0,0 0 0,0 1 0,0-1 0,0 0 0,0 1 0,0-1 0,0 0 0,0 1 0,0-1 0,0 0 0,0 1 0,0-1 0,-1 0 0,1 1 0,0-1 0,0 0 0,-1 1 0,1-1 0,0 1 0,-1-1 0,1 1 0,-1-1 0,1 1 0,-1-1 0,1 1 0,-1-1 0,1 1 0,-1 0 0,1-1 0,-1 1 0,1 0 0,-1-1-1,0 1 1,1 0 0,-1 0 0,0-1 0,1 1 0,-1 0 0,1 0 0,-1 0 0,0 0 0,1 0 0,-1 0 0,0 0 0,0 0 0,0 1-4,-1 0 0,1 0-1,0-1 1,0 1 0,0 0 0,0 0 0,0 0-1,0 1 1,0-1 0,1 0 0,-1 0-1,0 0 1,0 1 0,1-1 0,-1 0 0,1 1-1,0-1 1,-1 0 0,1 1 0,0-1-1,0 0 1,-1 1 0,1-1 0,0 1 0,1 1-1,0 40 12,0-41-18,1 1 0,0 0 0,0-1 0,0 0-1,0 1 1,1-1 0,-1 0 0,1 0 0,-1 0-1,1 0 1,0-1 0,-1 1 0,1-1 0,0 1-1,0-1 1,0 0 0,5 1 0,25 1-2020,-31-3 1650,-1-1 1,1 1-1,-1 0 1,1-1-1,-1 1 1,1-1-1,-1 1 1,0-1-1,1 0 1,-1 0-1,0 1 1,1-1-1,-1 0 1,0 0-1,0 0 1,2-2-1,4-14-6184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0.577"/>
    </inkml:context>
    <inkml:brush xml:id="br0">
      <inkml:brushProperty name="width" value="0.025" units="cm"/>
      <inkml:brushProperty name="height" value="0.025" units="cm"/>
    </inkml:brush>
  </inkml:definitions>
  <inkml:trace contextRef="#ctx0" brushRef="#br0">1 0 6534,'0'0'16560,"11"57"-16400,-2-47-1185,-3-1-4068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217"/>
    </inkml:context>
    <inkml:brush xml:id="br0">
      <inkml:brushProperty name="width" value="0.025" units="cm"/>
      <inkml:brushProperty name="height" value="0.025" units="cm"/>
    </inkml:brush>
  </inkml:definitions>
  <inkml:trace contextRef="#ctx0" brushRef="#br0">57 1 11691,'0'0'9876,"-8"14"-9785,-1 4 10,0 1 0,2 0 0,-8 26 0,13-38-33,0 0 0,0 0 0,1 1-1,0-1 1,1 0 0,-1 0 0,1 1 0,1-1-1,-1 0 1,1 1 0,1-1 0,-1 0 0,1 0 0,1 0-1,4 11 1,-5-15-36,1 0-1,-1 0 1,1-1 0,0 1-1,0-1 1,0 1 0,0-1-1,0 0 1,0 0-1,1 0 1,-1 0 0,1-1-1,-1 0 1,1 1 0,0-1-1,0-1 1,-1 1-1,1 0 1,0-1 0,0 0-1,0 0 1,0 0 0,-1 0-1,1-1 1,0 1-1,0-1 1,0 0 0,3-2-1,8-1 89,0 0-1,-1-2 1,0 0-1,0 0 0,23-15 1,-2-5-127,-1-2 1,53-54-1,-68 62-267,-18 21 250,-1-1 1,0 0-1,1 0 0,-1 0 1,0 0-1,0 0 0,1 0 0,-1 0 1,0 0-1,1 1 0,-1-1 0,0 0 1,0 0-1,1 0 0,-1 1 0,0-1 1,0 0-1,1 0 0,-1 1 1,0-1-1,0 0 0,0 0 0,0 1 1,0-1-1,1 0 0,-1 1 0,0-1 1,0 0-1,0 1 0,0-1 0,0 0 1,0 1-1,0-1 0,0 0 1,0 0-1,0 1 0,0-1 0,0 0 1,0 1-1,0-1 0,0 0 0,-1 1 1,1-1-1,0 0 0,0 1 1,0-1-1,-1 1 0,1 21-54,-3-3 48,1-9 54,1 1 0,0 0 0,1-1 0,0 12 1,0-20-9,0-1 1,0 1 0,1 0-1,-1-1 1,0 1 0,1 0-1,-1-1 1,1 1 0,0-1-1,-1 1 1,1-1 0,0 1-1,0-1 1,0 0 0,0 1-1,0-1 1,0 0 0,0 0-1,0 0 1,1 1 0,-1-1-1,0-1 1,1 1 0,-1 0-1,1 0 1,-1 0 0,1-1-1,-1 1 1,1-1 0,0 1-1,-1-1 1,3 0 0,4 1 70,0-1 0,1-1 0,-1 0 0,0 0 0,0 0 0,0-1 0,0 0 0,0-1 0,0 0 0,0 0 0,-1-1 0,0 0 0,14-9 0,-17 11-69,-1-1 0,1 0 0,0 0 0,-1 0 0,0-1 0,0 1 0,0-1 0,0 1 0,0-1 0,-1 0 0,0 0 0,0-1 0,0 1-1,0 0 1,-1-1 0,1 1 0,-1-1 0,0 1 0,0-1 0,-1 1 0,0-1 0,1 0 0,-2 1 0,1-1 0,0 0 0,-3-7 0,3 10-144,-1 0 0,0 0 0,0 0 1,0-1-1,0 1 0,-1 0 0,1 0 1,-1 1-1,1-1 0,-1 0 0,0 0 1,1 1-1,-1-1 0,0 1 0,0-1 1,0 1-1,0 0 0,0 0 1,-1 0-1,1 0 0,0 0 0,-3 0 1,-34-4-9844,29 5 2501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547"/>
    </inkml:context>
    <inkml:brush xml:id="br0">
      <inkml:brushProperty name="width" value="0.025" units="cm"/>
      <inkml:brushProperty name="height" value="0.025" units="cm"/>
    </inkml:brush>
  </inkml:definitions>
  <inkml:trace contextRef="#ctx0" brushRef="#br0">155 44 12524,'0'0'7474,"-11"1"-6514,5-1-893,-1 1-1,0 0 1,1 1-1,-1 0 0,1 0 1,0 0-1,-1 0 0,1 1 1,0 0-1,0 1 0,1-1 1,-1 1-1,1 0 0,0 0 1,0 1-1,0 0 0,0 0 1,1 0-1,0 0 0,-5 8 1,6-8-25,1-1 0,-1 1 0,1-1 0,0 1 0,0 0 0,0 0 0,1 0 0,0 0 0,0 0 0,0 0 0,1 0 0,-1 7 0,1-11-35,1 0 0,-1 1 0,0-1 0,1 0 0,-1 0 0,1 0 0,-1 0 0,1 0-1,-1 0 1,1 0 0,0 0 0,0 0 0,-1 0 0,1 0 0,0 0 0,0 0 0,0 0 0,0-1 0,0 1-1,2 0 1,-1 1 10,1-1 1,0-1-1,0 1 0,0 0 0,0-1 0,1 1 0,-1-1 0,0 0 0,0 0 0,0 0 1,4-1-1,-1-1 35,0 0 0,0 0 1,-1 0-1,1 0 0,-1-1 1,1 0-1,-1 0 1,0-1-1,0 1 0,-1-1 1,1 0-1,-1-1 0,1 1 1,-2-1-1,6-7 1,1-1 42,-1-1 0,0-1 0,-1 1 0,9-24 0,-16 37-156,0-1 0,0 0 0,0 1 1,-1-1-1,1 0 0,-1 0 0,1 0 0,-1 0 1,1 0-1,-1 0 0,0 0 0,0 0 0,0 0 1,0 0-1,0 0 0,-1 1 0,1-1 0,0 0 1,-1 0-1,0 0 0,1 0 0,-1 0 0,0 1 1,-2-4-1,1 3-560,-1 1 0,1-1 1,-1 1-1,1 0 0,-1 0 0,0 0 0,0 0 1,0 0-1,1 1 0,-1-1 0,0 1 1,0 0-1,0 0 0,-5 0 0,-1 0-4429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149"/>
    </inkml:context>
    <inkml:brush xml:id="br0">
      <inkml:brushProperty name="width" value="0.025" units="cm"/>
      <inkml:brushProperty name="height" value="0.025" units="cm"/>
    </inkml:brush>
  </inkml:definitions>
  <inkml:trace contextRef="#ctx0" brushRef="#br0">182 382 12460,'0'0'1890,"-10"-1"320,5-1-2048,-1 1 0,1 0 0,-1 1 0,0-1 0,1 1 0,-1 0 0,1 1 0,-1-1 0,0 1 0,1 0 0,-1 0 0,1 1 0,0 0 0,-1 0 0,1 0 0,0 0 0,0 1 0,0 0 0,1 0 0,-1 0 0,1 1 0,-7 6 0,5-3 335,0 1 0,0-1 0,1 1 0,1 0 1,-7 15-1,10-22-471,0 0 0,0 1 0,1-1 0,-1 0 0,0 1 0,1-1 1,-1 0-1,1 1 0,0-1 0,-1 1 0,1-1 0,0 1 0,0-1 0,0 1 0,0-1 1,0 0-1,1 1 0,-1-1 0,0 1 0,0-1 0,1 1 0,-1-1 0,1 0 0,0 1 1,-1-1-1,1 0 0,0 0 0,0 1 0,0-1 0,-1 0 0,1 0 0,1 0 1,-1 0-1,0 0 0,0 0 0,0 0 0,0 0 0,1-1 0,-1 1 0,0 0 0,1-1 1,-1 1-1,2 0 0,6 0 187,-1 1 1,1-1-1,-1-1 0,1 0 1,-1 0-1,1 0 1,0-1-1,-1 0 1,1-1-1,-1 0 0,12-5 1,-6 2-118,0-1 0,-1-1-1,0-1 1,0 0 0,-1 0 0,14-13 0,-6 3-67,0-2 1,-2-1-1,0 0 0,-1-1 1,-1-1-1,21-41 1,-28 48-29,-2-1 0,0 0 0,-1 0 0,0-1 0,-2 0 0,0 0 0,-1 0 0,-1 0 0,0-29 0,-2 44-36,0 0-1,0 1 0,0-1 1,0 1-1,-1-1 1,1 1-1,-1-1 0,1 1 1,-1-1-1,0 1 1,0-1-1,0 1 0,-1 0 1,1 0-1,-1 0 0,1-1 1,-1 1-1,1 1 1,-1-1-1,0 0 0,0 0 1,0 1-1,0-1 0,0 1 1,-1-1-1,1 1 1,0 0-1,-1 0 0,1 0 1,-1 0-1,1 1 0,-1-1 1,1 0-1,-1 1 1,1 0-1,-1 0 0,1 0 1,-1 0-1,0 0 0,-3 1 1,-3 0-37,1 0-1,0 1 1,0 0 0,0 0 0,0 1-1,0 0 1,0 1 0,1 0 0,-1 0-1,1 0 1,-11 9 0,13-8 51,0-1 1,1 1 0,0-1-1,-1 1 1,2 1-1,-1-1 1,1 0 0,-1 1-1,1 0 1,1 0-1,-1 0 1,-1 8 0,3-11-15,1 1 0,-1 0 1,1 0-1,0-1 0,0 1 1,1 0-1,-1 0 0,1-1 1,-1 1-1,1 0 0,1-1 1,-1 1-1,0-1 0,1 0 1,-1 1-1,1-1 0,0 0 1,0 0-1,1 0 0,-1 0 1,1 0-1,4 4 0,32 29-53,-15-15 137,-1 1-1,34 42 0,-51-56 16,-1 0 1,1 1-1,-1 0 0,-1 0 0,0 0 1,0 0-1,-1 1 0,0-1 0,-1 1 0,0 0 1,0 0-1,0 18 0,-2-20-295,-2 22 4,-7-13-5865,-4-6-7441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1.942"/>
    </inkml:context>
    <inkml:brush xml:id="br0">
      <inkml:brushProperty name="width" value="0.025" units="cm"/>
      <inkml:brushProperty name="height" value="0.025" units="cm"/>
    </inkml:brush>
  </inkml:definitions>
  <inkml:trace contextRef="#ctx0" brushRef="#br0">88 0 12043,'0'0'5830,"-4"9"-4757,-10 18-459,1 1 0,1 1 0,2 0 0,0 0 0,2 1-1,2 0 1,-4 35 0,10-62-601,-1 1 0,1-1 1,0 0-1,0 0 0,1 0 0,-1 0 0,1 1 0,-1-1 0,1 0 1,0 0-1,0 0 0,0 0 0,1 0 0,-1-1 0,1 1 0,-1 0 0,1-1 1,0 1-1,0-1 0,0 1 0,3 1 0,-2-2-11,1 0 0,-1 0 0,1 0-1,0-1 1,-1 1 0,1-1 0,0 0 0,0 0 0,0-1-1,0 1 1,0-1 0,0 0 0,0 0 0,6-1-1,4-1-216,0 0 0,1-1 0,-1-1 0,0-1 0,-1 0 0,1 0 0,24-15 0,-24 15 31,-13 16 201,-17 30 289,5-15-167,7 7 8,6-24-2803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2.589"/>
    </inkml:context>
    <inkml:brush xml:id="br0">
      <inkml:brushProperty name="width" value="0.025" units="cm"/>
      <inkml:brushProperty name="height" value="0.025" units="cm"/>
    </inkml:brush>
  </inkml:definitions>
  <inkml:trace contextRef="#ctx0" brushRef="#br0">0 56 7911,'0'0'2552,"3"-8"262,-1-1-1892,-1 6-553,-1 0-1,1 0 1,0 0-1,0 0 0,0 0 1,0 0-1,0 1 1,1-1-1,-1 0 0,1 0 1,3-3-1,-5 6-281,0 0-1,0 0 1,1 0-1,-1 0 1,0 0-1,1-1 0,-1 1 1,0 0-1,0 0 1,1 0-1,-1 0 1,0 0-1,1 0 0,-1 0 1,0 0-1,1 0 1,-1 0-1,0 0 1,1 0-1,-1 1 1,0-1-1,0 0 0,1 0 1,-1 0-1,0 0 1,1 0-1,-1 0 1,0 1-1,0-1 1,1 0-1,-1 0 0,0 1 1,0-1-1,0 0 1,1 0-1,-1 1 1,0-1-1,0 0 1,0 0-1,0 1 0,1-1 1,-1 0-1,0 1 1,0-1-1,0 0 1,0 0-1,0 1 1,0-1-1,0 0 0,0 1 1,0-1-1,0 0 1,0 1-1,0-1 1,0 0-1,0 1 1,0-1-1,-1 1 0,4 23-323,-3-24 328,1 38 221,-3 0-1,-10 69 0,5-62-116,0 58 0,7-100-422,3 18-976,8-15-6106,-1-6-2028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3.484"/>
    </inkml:context>
    <inkml:brush xml:id="br0">
      <inkml:brushProperty name="width" value="0.025" units="cm"/>
      <inkml:brushProperty name="height" value="0.025" units="cm"/>
    </inkml:brush>
  </inkml:definitions>
  <inkml:trace contextRef="#ctx0" brushRef="#br0">143 134 8104,'4'-11'2338,"-4"9"-2216,18-63 3945,-12 11 1876,-6 54-5906,0 0 0,0 0 0,0 0 1,0 0-1,0 0 0,0 0 0,0 0 0,0 0 0,0 0 0,0 0 0,-1 0 0,1 0 1,0 0-1,0 0 0,0 0 0,0 0 0,0 0 0,0 0 0,0 0 0,0 0 0,0 0 1,0 0-1,0 0 0,0 0 0,0 0 0,0 0 0,-1 0 0,1 0 0,0 0 0,0 0 1,0 0-1,0 0 0,0 0 0,0 0 0,0 0 0,0 0 0,0 0 0,0 0 1,0 0-1,0 0 0,0 0 0,0 0 0,0 0 0,0-1 0,0 1 0,0 0 0,0 0 1,0 0-1,0 0 0,-1 0 0,1 0 0,0 0 0,-6 11 254,-4 16-558,-3 53 509,4 0-1,3 1 0,5 83 1,1-143-204,5 24 18,-5-43-49,0-1 0,1 0 0,-1 0 0,1 1 0,-1-1-1,1 0 1,-1 0 0,1 1 0,0-1 0,0 0 0,0 0-1,-1 0 1,1 0 0,0 0 0,0 0 0,0 0 0,1-1-1,-1 1 1,0 0 0,0 0 0,0-1 0,1 1 0,-1-1-1,0 1 1,0-1 0,1 0 0,-1 1 0,0-1 0,2 0 0,-2 0 6,0-1 0,-1 1 0,1-1 1,-1 1-1,1-1 0,-1 1 1,1-1-1,-1 0 0,1 1 0,-1-1 1,1 0-1,-1 1 0,0-1 1,0 0-1,1 1 0,-1-1 0,0 0 1,0 0-1,0 1 0,0-1 1,0 0-1,0 0 0,0 1 0,0-1 1,0 0-1,0 0 0,0 0 1,0 1-1,0-1 0,-1 0 0,1 0 1,-7-30 78,2 19-95,-1 0 0,0 0-1,-1 0 1,0 0 0,-1 1-1,0 1 1,0-1 0,-2 1-1,1 1 1,-1 0 0,0 0-1,-1 1 1,0 0 0,-1 1-1,-17-9 1,70 19-275,82 13-1207,1-12-7712,-80-5 2845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3.816"/>
    </inkml:context>
    <inkml:brush xml:id="br0">
      <inkml:brushProperty name="width" value="0.025" units="cm"/>
      <inkml:brushProperty name="height" value="0.025" units="cm"/>
    </inkml:brush>
  </inkml:definitions>
  <inkml:trace contextRef="#ctx0" brushRef="#br0">152 0 8840,'0'0'3630,"-10"0"-122,2 0-2990,0 1 1,0 0-1,0 1 1,0 0-1,0 0 1,0 0-1,0 1 1,-12 7-1,16-8-392,0 0-1,0 0 1,1 0-1,-1 1 1,1 0-1,-1 0 0,1 0 1,0 0-1,0 0 1,1 1-1,-1 0 0,1-1 1,0 1-1,0 0 1,0 0-1,0 0 0,0 0 1,1 0-1,0 0 1,0 1-1,-1 5 0,2-8-114,0 0-1,0 0 0,0-1 1,0 1-1,0 0 0,0 0 0,0 0 1,1 0-1,-1 0 0,1 0 1,-1 0-1,1-1 0,0 1 0,-1 0 1,1 0-1,0-1 0,0 1 1,1-1-1,-1 1 0,0-1 0,0 1 1,1-1-1,-1 0 0,2 2 1,0-2 3,1 1 1,-1-1 0,0 1 0,1-1 0,-1 0 0,1 0 0,-1-1 0,1 1 0,-1-1 0,1 0 0,0 0 0,4 0 0,0-1-65,0 0 0,0 0 1,0-1-1,-1 0 1,1 0-1,-1-1 0,1 0 1,-1 0-1,0-1 1,0 0-1,12-9 0,-16 10-65,1 0 38,0 0-1,0-1 0,-1 1 0,1-1 0,-1 0 1,0 0-1,0 0 0,-1 0 0,1-1 0,-1 1 1,0-1-1,2-7 0,-20 30-862,13-13 917,0 0 0,1-1 0,0 2 0,0-1 0,1 0 0,-1 0 0,1 1 0,0-1 0,1 0 0,-1 7 0,1-10 23,0-1 0,0 1 0,0 0 0,0-1 0,0 1 0,0 0 0,0-1 0,1 1 1,-1 0-1,1-1 0,-1 1 0,1 0 0,-1-1 0,1 1 0,0-1 0,0 1 0,0-1 0,0 1 0,0-1 0,0 0 0,0 0 1,1 1-1,-1-1 0,0 0 0,1 0 0,-1 0 0,1 0 0,-1-1 0,1 1 0,-1 0 0,1-1 0,-1 1 0,4 0 0,37-1-1747,-37-1 1057,-1-1-1,1 1 0,0 0 0,-1-1 0,0 0 0,1 0 0,-1-1 0,0 1 0,0-1 0,5-4 0,16-15-6388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4.255"/>
    </inkml:context>
    <inkml:brush xml:id="br0">
      <inkml:brushProperty name="width" value="0.025" units="cm"/>
      <inkml:brushProperty name="height" value="0.025" units="cm"/>
    </inkml:brush>
  </inkml:definitions>
  <inkml:trace contextRef="#ctx0" brushRef="#br0">70 1 11307,'0'0'1889,"-8"8"151,1 1-1532,0 1 0,1 0-1,0 0 1,0 0 0,1 1 0,0 0 0,1 0 0,0 0 0,1 1 0,0-1 0,1 1 0,0-1 0,0 22-1,2-24-417,0 1-1,1-1 0,0 1 0,0-1 0,5 18 0,-5-25-76,0 0 0,0 1 0,0-1 0,0 0-1,0 0 1,1 0 0,-1 0 0,1-1 0,-1 1 0,1 0 0,0 0-1,-1-1 1,1 1 0,0-1 0,0 0 0,0 0 0,0 1 0,1-1-1,-1 0 1,0-1 0,0 1 0,1 0 0,-1-1 0,0 1 0,1-1-1,-1 0 1,0 0 0,5 0 0,5-1 24,0 0-1,0 0 1,23-8-1,14-1-182,-49 10 140,1 0-1,-1 0 1,1 0-1,0 0 1,-1 0 0,1 0-1,0 1 1,-1-1-1,1 0 1,-1 0 0,1 0-1,0 1 1,-1-1-1,1 0 1,-1 0-1,1 1 1,-1-1 0,1 1-1,-1-1 1,1 0-1,-1 1 1,1-1 0,-1 1-1,0-1 1,1 1-1,-1-1 1,0 1 0,1-1-1,-1 2 1,4 24-61,-9 28 99,4-52-29,1 0 20,-1-1-1,1 1 1,0 0 0,-1-1 0,1 1-1,0-1 1,0 1 0,0 0 0,0-1-1,1 1 1,-1-1 0,0 1 0,1 0 0,0 2-1,0-4-19,-1 0-1,1 1 0,-1-1 1,0 0-1,1 0 0,-1 0 1,1 0-1,-1 0 0,1 0 1,-1 0-1,1 0 0,-1 0 1,1 0-1,-1 0 0,1 0 1,-1 0-1,1 0 0,-1 0 1,0 0-1,1-1 0,-1 1 0,1 0 1,-1 0-1,1-1 0,-1 1 1,0 0-1,1-1 0,-1 1 1,0 0-1,1-1 0,-1 1 1,43-48-436,-25 28-15,-14 17 215,0 0-1,0 0 0,0 0 0,1 1 0,-1 0 0,1 0 1,0 0-1,0 1 0,-1-1 0,7 0 0,-6 1-743,1 0 0,0-1 0,-1 0 0,1 0 0,-1 0 0,7-4 0,6-9-4009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4.854"/>
    </inkml:context>
    <inkml:brush xml:id="br0">
      <inkml:brushProperty name="width" value="0.025" units="cm"/>
      <inkml:brushProperty name="height" value="0.025" units="cm"/>
    </inkml:brush>
  </inkml:definitions>
  <inkml:trace contextRef="#ctx0" brushRef="#br0">108 1 6182,'0'0'8733,"-6"9"-7761,1-1-732,0 0 0,0 0 1,1 1-1,0 0 0,0-1 0,1 1 1,1 0-1,-1 1 0,1-1 0,1 0 1,-1 12-1,2-2-122,0 0 0,2 0 0,0 0 0,1 0 0,1 0 0,1-1 0,1 0 0,0 0 0,15 29 0,-52-79-1590,-6-6 3114,33 33-1402,-1 0 0,1-1 0,0 1 0,1-1 0,-1 0 0,1 0-1,0 0 1,1-1 0,-1 1 0,1-1 0,1 1 0,-1-1 0,1 0 0,-1-10-1,3 16-209,0 0-1,0 1 0,0-1 0,0 0 1,0 1-1,0-1 0,0 1 0,0-1 1,0 1-1,1 0 0,-1-1 0,0 1 1,0 0-1,0 0 0,0 0 0,0 0 0,1 0 1,-1 0-1,0 0 0,0 0 0,0 1 1,0-1-1,2 1 0,30 4-341,65 18-4365,-76-19 1838,0-1 0,0-1 0,0-1 1,41-4-1,-30-10 3551,-32 12-508,0 1 0,0-1 1,0 1-1,-1-1 0,1 1 1,0-1-1,-1 0 0,1 1 1,0-1-1,-1 0 0,1 1 1,-1-1-1,1 0 0,-1 0 1,1 0-1,-1 0 0,1 1 1,-1-1-1,0 0 0,1 0 1,-1 0-1,0 0 0,0 0 1,0 0-1,0 0 0,0 0 1,0 0-1,0 0 0,0 0 1,0 1-1,0-1 0,-1 0 1,1 0-1,-1-1 0,1 2-123,0-1-1,0 1 1,-1-1-1,1 1 1,0-1-1,0 1 0,-1 0 1,1-1-1,0 1 1,-1 0-1,1-1 1,-1 1-1,1 0 0,0 0 1,-1-1-1,1 1 1,-1 0-1,1 0 1,-1 0-1,1 0 0,-1 0 1,1-1-1,-1 1 1,1 0-1,-1 0 1,1 0-1,0 0 0,-1 0 1,1 0-1,-1 1 1,1-1-1,-1 0 1,1 0-1,-1 0 0,1 0 1,-1 0-1,1 1 1,0-1-1,-1 0 1,1 0-1,-1 1 1,1-1-1,0 0 0,-1 1 1,1-1-1,0 0 1,-1 1-1,1-1 1,0 1-1,-1 0 0,-11 21 1242,12-20-1294,-1-1-1,1 1 0,0 0 1,0-1-1,0 1 1,0 0-1,0-1 1,0 1-1,0-1 0,1 1 1,-1 0-1,1-1 1,-1 1-1,1-1 1,-1 1-1,1-1 0,0 1 1,0-1-1,0 1 1,0-1-1,0 0 1,1 2-1,31 13 177,-4-2-67,-28-14-118,0 1 1,-1 0 0,1-1 0,-1 1-1,1 0 1,-1 0 0,1-1-1,-1 1 1,0 0 0,1 0 0,-1 0-1,0 0 1,0 0 0,1-1-1,-1 1 1,0 0 0,0 0-1,0 0 1,0 0 0,0 0 0,0 0-1,-1 0 1,1 0 0,0-1-1,0 1 1,-1 0 0,1 0 0,0 0-1,-1 0 1,1-1 0,-1 1-1,1 0 1,-1 0 0,1-1 0,-1 1-1,0 0 1,0 0 0,-24 24 1056,14-16-1163,-32 23 1111,41-30-1204,0-1-1,0 0 0,-1 0 1,1 0-1,0 0 1,0-1-1,0 1 1,-1-1-1,1 1 1,0-1-1,-1 0 0,1 0 1,0 0-1,-1 0 1,1 0-1,0 0 1,-1-1-1,1 1 1,-4-2-1,-9-9-5654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5.450"/>
    </inkml:context>
    <inkml:brush xml:id="br0">
      <inkml:brushProperty name="width" value="0.025" units="cm"/>
      <inkml:brushProperty name="height" value="0.025" units="cm"/>
    </inkml:brush>
  </inkml:definitions>
  <inkml:trace contextRef="#ctx0" brushRef="#br0">4 1 8040,'0'0'13340,"0"10"-12939,-1 10-102,-1-4 21,2-1 0,0 1 0,3 28 0,-3-42-298,1 1 1,-1-1-1,0 1 1,1 0-1,0-1 1,-1 1-1,1-1 0,0 0 1,1 1-1,-1-1 1,0 0-1,0 0 0,1 1 1,0-1-1,-1 0 1,1 0-1,0-1 0,0 1 1,0 0-1,0-1 1,0 1-1,0-1 0,1 1 1,-1-1-1,0 0 1,1 0-1,-1 0 1,1-1-1,-1 1 0,5 0 1,1-1-5,0 0 1,0-1 0,-1 0 0,1 0-1,0-1 1,-1 0 0,1 0-1,-1-1 1,0 0 0,0 0-1,0-1 1,12-8 0,41-18-289,-60 30 264,0 0 0,1 0 0,-1 0 0,0 0-1,1-1 1,-1 1 0,0 0 0,1 0 0,-1 0 0,0 0 0,1 0 0,-1 0-1,0 0 1,1 1 0,-1-1 0,0 0 0,1 0 0,-1 0 0,0 0 0,1 0-1,-1 0 1,0 1 0,1-1 0,-1 0 0,0 0 0,1 1 0,-1-1 0,0 0 0,0 0-1,0 1 1,1-1 0,-1 0 0,0 0 0,0 1 0,0-1 0,1 0 0,-1 1-1,0-1 1,4 21-69,-4-19 91,0 0 0,0 0 1,0 0-1,1 0 1,-1 0-1,0 0 0,1 0 1,-1 0-1,1 0 0,-1 0 1,1 0-1,0 0 1,0 0-1,0-1 0,0 1 1,0 0-1,0-1 0,1 1 1,-1-1-1,1 1 1,-1-1-1,1 1 0,-1-1 1,1 0-1,0 0 0,-1 0 1,4 1-1,4-1 113,0 0 0,0 0 0,0-1 0,14-2 0,5-8-2082,-27 9 1547,0 0 0,0 1-1,0-1 1,0 0 0,0 0 0,-1 0-1,1 0 1,0 0 0,0 0 0,-1 0-1,1 0 1,-1 0 0,1 0 0,-1 0 0,1-1-1,-1 1 1,0 0 0,0 0 0,1-2-1,-1-15-9495</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5.812"/>
    </inkml:context>
    <inkml:brush xml:id="br0">
      <inkml:brushProperty name="width" value="0.025" units="cm"/>
      <inkml:brushProperty name="height" value="0.025" units="cm"/>
    </inkml:brush>
  </inkml:definitions>
  <inkml:trace contextRef="#ctx0" brushRef="#br0">0 1 10666,'0'0'8616,"58"40"-7367,-30-29-928,2 2-225,0-1-929,0-1-2690,-4 0-4517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6.223"/>
    </inkml:context>
    <inkml:brush xml:id="br0">
      <inkml:brushProperty name="width" value="0.025" units="cm"/>
      <inkml:brushProperty name="height" value="0.025" units="cm"/>
    </inkml:brush>
  </inkml:definitions>
  <inkml:trace contextRef="#ctx0" brushRef="#br0">198 177 8072,'0'0'3416,"-8"-1"-1195,2-1-2041,0 1-1,1 0 1,-1 0 0,0 0-1,0 1 1,1 0-1,-1 0 1,0 0 0,0 1-1,0 0 1,1 0 0,-1 0-1,1 1 1,-1 0 0,1 0-1,-1 0 1,1 1-1,0 0 1,-7 4 0,6-2 155,0 1 0,0-1 0,0 1 0,1 0 0,0 0 0,0 1 0,1 0 0,-1 0 0,1 0 0,1 0 0,0 1 0,0-1-1,0 1 1,1 0 0,-3 11 0,6-17-306,-1-1 0,0 0-1,0 0 1,0 1 0,1-1-1,-1 0 1,1 0 0,-1 0-1,1 1 1,-1-1 0,1 0-1,0 0 1,-1 0 0,1 0-1,0 0 1,0 0 0,0-1-1,0 1 1,0 0-1,0 0 1,0 0 0,0-1-1,0 1 1,0-1 0,0 1-1,1-1 1,-1 1 0,0-1-1,0 0 1,0 1 0,1-1-1,-1 0 1,0 0 0,0 0-1,1 0 1,-1 0 0,0 0-1,1 0 1,-1-1 0,0 1-1,2-1 1,5 0 41,1 0 0,-1-1 0,0 0-1,0 0 1,9-4 0,4-4-78,-1-1 0,0-1 0,-1-1 0,0-1-1,-1 0 1,29-31 0,-34 32-6,-1-1-1,0-1 1,-1 0-1,-1 0 1,0-1 0,-1-1-1,-1 0 1,11-31-1,-18 46 12,0 0-1,-1 0 0,1 0 0,-1 0 0,0 0 0,1 0 0,-1 0 1,0 0-1,0 0 0,-1 0 0,0-4 0,1 5 1,0 1-1,0-1 1,-1 1-1,1-1 1,0 1-1,0-1 1,-1 1-1,1 0 1,0-1-1,-1 1 1,1 0-1,-1-1 1,1 1-1,0 0 1,-1-1-1,1 1 1,-1 0-1,1 0 1,-1 0-1,1-1 1,-1 1 0,1 0-1,-1 0 1,1 0-1,-1 0 1,1 0-1,-1 0 1,1 0-1,-2 0 1,-1 1-10,0 0 1,0 0-1,0 0 1,0 0-1,0 1 1,0-1-1,1 1 1,-1 0-1,0-1 1,1 1-1,-1 1 1,1-1-1,-3 4 1,-6 6 39,0 2 1,1 0-1,1 0 0,1 0 1,-10 22-1,15-29 9,0 0-1,0 0 1,1 1 0,0-1-1,0 1 1,1-1 0,0 1-1,0 0 1,1-1 0,0 1-1,0 0 1,1-1 0,0 1-1,2 8 1,-1-14-27,-1 1 1,1 0-1,0-1 0,0 0 1,0 1-1,0-1 0,1 0 0,-1 0 1,1 0-1,-1 0 0,1-1 1,0 1-1,0-1 0,-1 0 0,1 1 1,0-1-1,0-1 0,0 1 1,0 0-1,0-1 0,1 1 0,-1-1 1,0 0-1,0 0 0,5-1 1,3 1 7,-1 0 0,1-1 1,-1 0-1,1-1 0,-1 0 1,15-6-1,-6-1-11,-1-2 0,0 0 0,-1 0 1,0-2-1,-1 0 0,27-28 0,-42 41 378,-11 10-229,3 1-101,0 0-1,1 0 1,1 0 0,-7 19-1,10-25-2,0 1 0,0 0 0,1 0 0,-1 0 0,1-1 1,1 1-1,-1 0 0,1 1 0,0-1 0,1 0 0,1 10 0,-1-14-52,0-1 1,0 1-1,0-1 0,0 1 1,1-1-1,-1 1 0,0-1 0,1 0 1,-1 1-1,1-1 0,-1 0 1,1 0-1,0 0 0,-1 0 1,1-1-1,0 1 0,0 0 1,0-1-1,0 1 0,-1-1 1,1 0-1,0 1 0,0-1 1,0 0-1,0 0 0,0 0 1,0-1-1,0 1 0,0 0 1,0-1-1,3 0 0,30-11-2006,-10-4-3486,-8-4-1239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7.407"/>
    </inkml:context>
    <inkml:brush xml:id="br0">
      <inkml:brushProperty name="width" value="0.025" units="cm"/>
      <inkml:brushProperty name="height" value="0.025" units="cm"/>
    </inkml:brush>
  </inkml:definitions>
  <inkml:trace contextRef="#ctx0" brushRef="#br0">101 0 11082,'0'0'11702,"-2"10"-11590,-36 155 1153,20-99-603,3 1 0,3 1 0,-3 77 0,15-30-742,5-102-282,4-20 346,7-20 170,-6-5-648,-2-1 0,-1 1-1,6-62 1,-8 49-143,13-54 0,-17 97 637,0 0 0,0 1 1,0-1-1,1 0 0,-1 0 0,1 1 1,-1-1-1,1 1 0,-1-1 0,1 1 1,0 0-1,0-1 0,-1 1 0,1 0 0,0 0 1,0 0-1,0 1 0,3-2 0,48-13-57,-30 10 57,-8 0-35,0-1 0,-1-1 1,1 0-1,-1-1 1,-1 0-1,0-1 1,0 0-1,15-15 0,-21 17 2,0 0 0,0-1 0,0 0 0,-1 0 0,0-1 0,-1 0 0,0 0 0,0 0 0,-1-1 0,0 1 0,0-1 0,-1 0 0,2-17 0,-5 27 31,1 0 0,-1 0 0,0 0 0,0-1 0,0 1 0,0 0 0,0 0 0,0 0 0,0-1 0,0 1 0,0 0 0,0 0 0,0-1 0,0 1 0,0 0 0,0 0 0,0 0 0,0-1 0,0 1 0,0 0 0,0 0 1,0 0-1,0-1 0,0 1 0,0 0 0,0 0 0,-1 0 0,1-1 0,0 1 0,0 0 0,0 0 0,0 0 0,0 0 0,-1 0 0,1-1 0,0 1 0,0 0 0,0 0 0,0 0 0,-1 0 0,1 0 0,0 0 0,0 0 1,0 0-1,-1 0 0,1-1 0,-11 9-51,-10 15 107,0 10 192,1 2 0,1 0 0,2 1 0,2 0 0,1 2 0,1 0 0,3 0 0,1 1 0,2 0 0,1 0 0,3 1 0,1 60-1,2-100-240,0 1 0,0 0-1,0 0 1,0-1 0,0 1-1,0 0 1,0-1 0,0 1-1,0 0 1,1 0 0,-1-1 0,0 1-1,0-1 1,1 1 0,-1 0-1,0-1 1,1 1 0,-1 0-1,1-1 1,-1 1 0,1-1-1,-1 1 1,1-1 0,-1 0-1,1 1 1,0-1 0,-1 1-1,1-1 1,-1 0 0,1 1-1,0-1 1,0 0 0,-1 0-1,1 0 1,0 0 0,-1 1-1,1-1 1,0 0 0,-1 0-1,1 0 1,0 0 0,0-1-1,-1 1 1,2 0 0,0-1 29,0 1 1,0-1 0,1 0 0,-1 0 0,0 0 0,0 0 0,0 0 0,-1-1 0,1 1 0,0-1 0,0 1 0,-1-1 0,3-2 0,5-12-31,0 0 1,-2 0-1,1 0 1,-2-1-1,-1 0 1,0-1-1,-1 1 1,0-1-1,-2 0 1,0 0 0,-1 0-1,-1-19 1,0 39-33,0-1 0,0 0 0,0 0 1,0 0-1,0 1 0,0-1 0,1 0 1,-1 0-1,0 0 0,1 0 1,-1 0-1,1 0 0,-1 0 0,1 0 1,0 0-1,-1 0 0,1 0 0,0 0 1,0 0-1,1 1 0,0-1 37,1 1-1,-1-1 0,1 0 0,0 0 1,0 0-1,-1 0 0,1 0 1,0-1-1,0 1 0,3-1 0,0 1 0,-1 0 0,0 0-1,1-1 1,-1 0 0,1 0-1,-1-1 1,0 1 0,1-1-1,-1 0 1,0-1 0,0 1-1,0-1 1,0 0 0,0 0-1,0-1 1,0 0-1,-1 1 1,1-1 0,-1-1-1,0 1 1,0-1 0,0 0-1,0 1 1,-1-2 0,0 1-1,0 0 1,0-1 0,0 1-1,3-8 1,-33 46-638,9 17 596,18-50 34,-1 0 0,1 1 0,0-1 1,-1 0-1,1 0 0,0 0 0,0 1 0,0-1 0,0 0 1,0 0-1,0 1 0,0-1 0,0 0 0,1 0 1,-1 1-1,0-1 0,1 0 0,-1 0 0,1 0 1,-1 0-1,1 1 0,-1-1 0,1 0 0,0 0 0,0 0 1,0 0-1,-1-1 0,1 1 0,0 0 0,0 0 1,0 0-1,0-1 0,0 1 0,1 0 0,-1-1 1,0 1-1,0-1 0,0 0 0,2 1 0,7 0-35,1 0-1,0-1 1,0 0-1,-1-1 0,1 0 1,0-1-1,13-4 1,-20 5 19,1 0 1,0-1 0,0 1 0,-1-1 0,1-1 0,-1 1 0,1 0 0,-1-1 0,0 0 0,0 0 0,0-1 0,-1 1 0,1-1 0,-1 1 0,1-1 0,-1 0 0,4-9 0,-3-11 87,-4 24-74,0-1-1,0 1 1,0-1 0,0 0 0,0 1 0,0-1-1,0 1 1,0-1 0,0 1 0,0-1 0,0 0-1,0 1 1,-1-1 0,1 1 0,0-1 0,-1 1-1,1-1 1,0 1 0,-1-1 0,1 1 0,0-1-1,-1 1 1,1-1 0,-1 1 0,1 0 0,-1-1-1,1 1 1,-1 0 0,1-1 0,-1 1 0,1 0-1,-1 0 1,1 0 0,-2-1 0,1 1-126,5 2 122,0-1 1,1 1 0,-1-1-1,0-1 1,0 1 0,1 0-1,-1-1 1,0 0 0,6 0-1,1 0-46,0 0-1,0 0 0,0-1 0,0 0 1,-1-1-1,1 0 0,0-1 1,-1 0-1,0-1 0,0 0 0,0 0 1,0-1-1,0-1 0,-1 0 1,15-11-1,-26 19 43,0 0 0,0 0-1,1 0 1,-1 1 0,1-1 0,0 1 0,-1-1 0,1 1 0,1-1 0,-1 1 0,0 0-1,0-1 1,1 1 0,0 0 0,-1-1 0,1 1 0,0 0 0,0 0 0,1-1-1,0 6 1,-1-6-68,1 0 0,-1 0 0,1 0-1,0-1 1,-1 1 0,1 0 0,0-1 0,0 1-1,0-1 1,0 1 0,0-1 0,1 1 0,-1-1-1,0 1 1,1-1 0,-1 0 0,1 0-1,-1 0 1,1 0 0,0 0 0,-1 0 0,1 0-1,0-1 1,-1 1 0,1-1 0,0 1 0,0-1-1,0 1 1,0-1 0,2 0 0,35-5-7967,-15-7-449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8.682"/>
    </inkml:context>
    <inkml:brush xml:id="br0">
      <inkml:brushProperty name="width" value="0.025" units="cm"/>
      <inkml:brushProperty name="height" value="0.025" units="cm"/>
    </inkml:brush>
  </inkml:definitions>
  <inkml:trace contextRef="#ctx0" brushRef="#br0">6 1 16367,'0'0'5574,"0"69"-5222,0-24 385,0 6-193,0 0-319,0-2-129,4-3-32,-2-3 0,0-7-32,-2-5-321,3-8-864,-3-5-929,0-9-448,-3-5-1153,-10-4-2083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7.772"/>
    </inkml:context>
    <inkml:brush xml:id="br0">
      <inkml:brushProperty name="width" value="0.025" units="cm"/>
      <inkml:brushProperty name="height" value="0.025" units="cm"/>
    </inkml:brush>
  </inkml:definitions>
  <inkml:trace contextRef="#ctx0" brushRef="#br0">79 1 9001,'5'0'653,"2"-1"370,0 1 0,0 1-1,0-1 1,0 1 0,0 1-1,9 2 1,-15-4-947,0 1 1,0-1-1,1 1 1,-1 0-1,0 0 1,0-1-1,0 1 0,0 0 1,0 0-1,0 0 1,0 0-1,0 1 0,0-1 1,0 0-1,0 0 1,-1 0-1,1 1 0,-1-1 1,1 0-1,-1 1 1,1-1-1,-1 0 1,0 1-1,0-1 0,1 1 1,-1-1-1,0 1 1,0-1-1,0 0 0,-1 1 1,1-1-1,0 1 1,0-1-1,-1 0 0,1 1 1,-1-1-1,1 0 1,-1 1-1,-1 0 0,-2 7 204,-2-1 0,1 1 0,-1-1 0,0-1 0,0 1 0,-1-1 0,0 0 0,-1-1 0,-11 9 0,-37 38 903,53-49-1135,0-1 0,1 1 0,-1 0 0,1 0 0,0 0 0,0 0 0,0 0 0,1 0 0,-1 0 0,1 1 0,0-1 1,0 1-1,1-1 0,-1 5 0,1-8-41,1 0 0,-1 0 1,1-1-1,0 1 0,-1 0 1,1-1-1,0 1 0,-1 0 1,1-1-1,0 1 0,-1-1 1,1 1-1,0-1 0,0 1 1,0-1-1,0 0 1,-1 1-1,1-1 0,0 0 1,0 0-1,0 0 0,0 1 1,0-1-1,0 0 0,0 0 1,0 0-1,0-1 0,0 1 1,0 0-1,33-2 107,-34 2-112,8-1-107,1-1 1,-1 0-1,0-1 0,14-5 0,4-8-3113,-11-5-5900,-14 8-2739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8.114"/>
    </inkml:context>
    <inkml:brush xml:id="br0">
      <inkml:brushProperty name="width" value="0.025" units="cm"/>
      <inkml:brushProperty name="height" value="0.025" units="cm"/>
    </inkml:brush>
  </inkml:definitions>
  <inkml:trace contextRef="#ctx0" brushRef="#br0">1068 445 10666,'0'0'11083,"62"-6"-9898,-12 6-224,6 0-257,4 0-287,-2 3-353,5 7-96,-10-3-1185,-10 0-2531,-12-5-864</inkml:trace>
  <inkml:trace contextRef="#ctx0" brushRef="#br0" timeOffset="1">0 1 13901,'0'0'4196,"77"0"-3235,-48 7-833,-2 0-224,2-4-2018,-6-3-3427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8.489"/>
    </inkml:context>
    <inkml:brush xml:id="br0">
      <inkml:brushProperty name="width" value="0.025" units="cm"/>
      <inkml:brushProperty name="height" value="0.025" units="cm"/>
    </inkml:brush>
  </inkml:definitions>
  <inkml:trace contextRef="#ctx0" brushRef="#br0">1 30 11563,'0'0'10890,"50"-29"-10794,-18 29-32,3 0-64,7 0-1665,-5 0-4645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29.337"/>
    </inkml:context>
    <inkml:brush xml:id="br0">
      <inkml:brushProperty name="width" value="0.025" units="cm"/>
      <inkml:brushProperty name="height" value="0.025" units="cm"/>
    </inkml:brush>
  </inkml:definitions>
  <inkml:trace contextRef="#ctx0" brushRef="#br0">13 1 12908,'0'0'5622,"3"12"-5388,4 21 37,-1 0 0,-1 0 0,-2 1 0,-2-1 0,-4 53 0,-29 179 2481,32-263-2706,-1-1 1,1 0-1,-1 1 1,1-1-1,0 1 1,-1-1-1,1 0 1,0 1-1,0-1 1,0 1-1,0-1 0,1 0 1,-1 1-1,0-1 1,1 1-1,-1-1 1,0 0-1,1 1 1,0-1-1,-1 0 1,1 0-1,0 1 1,0-1-1,-1 0 0,1 0 1,0 0-1,0 0 1,2 1-1,-1-1-20,1-1-1,-1 0 1,0 0-1,1 0 0,-1-1 1,0 1-1,1 0 0,-1-1 1,1 1-1,-1-1 1,0 0-1,0 0 0,0 0 1,1 0-1,-1 0 1,0-1-1,2-1 0,31-20 54,-2-2 0,0-1-1,-2-2 1,31-33 0,104-136-602,-136 159 145,-29 37-11,14-20-1543,-13 9-7534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0.903"/>
    </inkml:context>
    <inkml:brush xml:id="br0">
      <inkml:brushProperty name="width" value="0.025" units="cm"/>
      <inkml:brushProperty name="height" value="0.025" units="cm"/>
    </inkml:brush>
  </inkml:definitions>
  <inkml:trace contextRef="#ctx0" brushRef="#br0">26 12 7623,'0'0'3459,"-3"10"-309,0 0-2548,-2 4 662,1 0 0,1 0 1,0 0-1,-1 28 0,4-39-1189,-1 0-1,1 0 1,1 0 0,-1 1 0,0-1-1,1 0 1,0 0 0,-1 0 0,1 0 0,0 0-1,1 0 1,-1 0 0,0 0 0,1-1-1,0 1 1,0 0 0,0-1 0,0 0 0,0 1-1,0-1 1,0 0 0,1 0 0,-1 0-1,1 0 1,0 0 0,-1-1 0,1 1 0,0-1-1,0 0 1,0 0 0,4 1 0,1 0-57,-1-1 0,1 0 1,-1 0-1,1-1 0,0 0 1,-1 0-1,1-1 0,-1 0 1,1 0-1,-1-1 0,1 0 1,-1 0-1,0-1 0,0 1 1,0-2-1,0 1 0,0-1 1,-1 0-1,1 0 0,10-11 0,-9 7-97,-1 0-1,1 0 0,-1-1 0,-1 0 1,0 0-1,0 0 0,-1-1 0,0 0 1,0 0-1,-1 0 0,-1-1 0,0 0 1,0 1-1,1-14 0,-4 24 73,0 0 1,0 0-1,0 0 0,1 0 0,-1-1 0,0 1 1,0 0-1,0 0 0,0 0 0,0 0 0,0-1 1,1 1-1,-1 0 0,0 0 0,0 0 0,0-1 1,0 1-1,0 0 0,0 0 0,0 0 0,0-1 1,0 1-1,0 0 0,0 0 0,0 0 0,0-1 1,0 1-1,0 0 0,0 0 0,0 0 0,0-1 1,-1 1-1,1 0 0,0 0 0,0 0 0,0-1 1,0 1-1,0 0 0,0 0 0,-1 0 1,1 0-1,0 0 0,0-1 0,0 1 0,0 0 1,-1 0-1,1 0 0,0 0 0,0 0 0,0 0 1,0 0-1,-1 0 0,1 0 0,0-1 0,0 1 1,-1 0-1,1 0 0,0 0 0,0 0 0,0 0 1,-1 0-1,1 1 0,0-1 0,-14 15-208,-11 27 230,21-34 131,0 0 0,1 0 1,0 1-1,1-1 0,-1 1 1,2 0-1,-1-1 0,1 1 0,1 18 1,0-26-137,1 1 1,-1 0 0,1-1 0,0 1 0,0-1 0,0 1-1,0-1 1,0 1 0,0-1 0,0 0 0,0 0-1,1 1 1,-1-1 0,0 0 0,1 0 0,-1 0 0,1 0-1,-1-1 1,1 1 0,0 0 0,-1-1 0,1 1-1,0-1 1,-1 1 0,1-1 0,0 0 0,0 0 0,-1 0-1,1 0 1,0 0 0,0 0 0,2-1 0,2 2 8,1-2 0,-1 1 0,1-1 0,-1 0 0,1 0 0,-1-1 0,1 0 0,6-2 0,-2-3-88,-1 0 1,1-1-1,-1 0 1,-1 0-1,1-1 0,-1 0 1,-1 0-1,0-1 0,0-1 1,-1 1-1,0-1 0,-1 0 1,7-19-1,-41 78-219,22-36 423,0 0 1,2 0-1,-1 0 1,2 1-1,0-1 0,0 1 1,1 0-1,1 0 1,0 0-1,2 26 0,-1-38-124,1 1 0,-1 0-1,1 0 1,0-1-1,0 1 1,-1 0 0,1-1-1,1 1 1,-1-1-1,0 1 1,0-1 0,0 0-1,1 1 1,-1-1-1,1 0 1,-1 0 0,1 0-1,-1 0 1,1 0-1,0 0 1,-1-1 0,1 1-1,0 0 1,0-1-1,0 1 1,-1-1 0,1 0-1,0 0 1,0 0-1,0 0 1,0 0 0,0 0-1,3-1 1,-1 1 6,1 0 1,-1-1-1,1 0 1,0 0-1,-1 0 0,0-1 1,1 1-1,-1-1 1,0 0-1,0-1 1,0 1-1,6-5 1,3-8 2,-1-1 1,-1 0 0,0 0 0,-2-1 0,13-28 0,4-7 8,-26 51-38,1 0 0,0 1 1,-1-1-1,1 0 0,0 1 0,0-1 0,-1 1 0,1-1 0,0 1 0,0-1 0,0 1 0,0-1 0,-1 1 0,1 0 0,0 0 0,0-1 0,0 1 0,0 0 0,0 0 0,0 0 0,0 0 0,0 0 0,0 0 0,1 1 0,28 5-219,-14-3 328,-15-1-105,0 0-1,0 0 1,0 0 0,-1 0 0,1 0-1,-1 0 1,1 0 0,-1 0-1,0 1 1,1-1 0,-1 0-1,0 0 1,-1 0 0,1 0-1,-1 4 1,1-1-1,-1 14 51,-1-1-1,-1 1 0,0-1 0,-1 0 0,-1 0 1,-11 25-1,13-22 441,4-37 893,-3-46-689,0 34-691,2 1 0,5-54 0,-5 80-2,1 0 0,-1 0-1,1 1 1,-1-1 0,1 0-1,0 0 1,-1 0-1,1 0 1,0 0 0,0 1-1,-1-1 1,1 0 0,0 1-1,0-1 1,0 0 0,0 1-1,0-1 1,0 1 0,0 0-1,0-1 1,0 1-1,0 0 1,0-1 0,0 1-1,0 0 1,0 0 0,2 0-1,36 0-186,-27 1 136,52-2-323,71 2-669,-133-1 1023,0 1 0,0-1 0,-1 0 1,1 0-1,0 1 0,0-1 0,-1 1 1,1-1-1,0 1 0,-1 0 0,1 0 1,-1-1-1,1 1 0,-1 0 0,1 1 1,-1-1-1,1 0 0,-1 0 0,0 1 1,0-1-1,0 0 0,0 1 0,0-1 1,1 3-1,-1-1 12,0 0 0,0 0 1,-1 1-1,1-1 0,-1 0 0,0 1 1,0-1-1,0 0 0,0 1 0,-1-1 0,1 0 1,-2 4-1,-2 6 31,0-1 1,-1 1-1,0-1 1,-1-1-1,-10 17 1,7-17 100,7-9-44,0 1 1,0-1-1,0 1 1,0-1 0,0 1-1,1 0 1,-1 0 0,1 0-1,-2 5 1,6-8-64,0-1 1,1 1-1,-1-1 0,0 0 1,0 0-1,0 0 0,0 0 1,0-1-1,3-1 0,8-7-75,0-2 0,-1 1 0,0-2 0,-1 1 0,0-2 0,11-16 0,-3 4 64,-20 26-6,0-1 0,0 1-1,1-1 1,-1 1 0,0-1 0,1 1 0,-1 0 0,0-1 0,1 1-1,-1-1 1,0 1 0,1 0 0,-1-1 0,0 1 0,1 0-1,-1 0 1,1-1 0,-1 1 0,1 0 0,-1 0 0,1 0 0,-1 0-1,1-1 1,-1 1 0,1 0 0,-1 0 0,1 0 0,-1 0-1,1 0 1,-1 0 0,1 0 0,-1 0 0,1 1 0,-1-1-1,1 0 1,-1 0 0,1 0 0,-1 0 0,1 1 0,-1-1 0,1 1-1,12 21-222,1 2 218,-9-21 19,1 0-1,-1 1 1,1-2 0,0 1 0,0-1-1,0 0 1,0 0 0,0 0-1,1-1 1,-1 0 0,0 0 0,1-1-1,-1 0 1,1 0 0,-1 0 0,0-1-1,1 0 1,-1 0 0,0-1 0,9-2-1,-7 1 0,1 1 1,-1-2-1,0 1 0,0-1 0,0 0 0,-1-1 0,1 0 0,-1 0 1,0 0-1,-1-1 0,1 0 0,-1-1 0,0 1 0,6-11 1,-10 15-5,-1 0 1,0 1-1,-1-1 1,1 0-1,0 0 1,0 1-1,-1-1 1,1 0-1,-1 0 1,1 0 0,-1 0-1,0 0 1,0 0-1,0 0 1,0 0-1,0 0 1,-1-3-1,0 3-3,1 1-1,-1 0 1,0 0 0,1 0-1,-1 0 1,0 0-1,0 0 1,0 0-1,0 0 1,0 0-1,0 0 1,0 1-1,0-1 1,0 0-1,0 1 1,0-1-1,-1 1 1,1-1-1,0 1 1,-2-1-1,-1 0-8,0 1-1,0-1 1,0 1-1,0 0 1,0 0-1,0 0 0,0 1 1,0-1-1,0 1 1,0 0-1,0 0 1,1 0-1,-1 1 0,0 0 1,-6 3-1,4-1 19,1 0 0,-1 1 0,1 0 0,0 0 0,0 0-1,1 1 1,0-1 0,0 1 0,0 0 0,0 0 0,1 0 0,0 1 0,0-1-1,1 1 1,0 0 0,-2 12 0,3-14-48,1-1 1,0 0-1,0 0 1,0 1-1,0-1 1,1 0-1,0 0 1,0 0-1,0 1 0,0-1 1,1 0-1,-1-1 1,1 1-1,0 0 1,0 0-1,0-1 0,1 1 1,0-1-1,-1 0 1,1 0-1,0 0 1,0 0-1,1 0 1,-1-1-1,1 1 0,-1-1 1,1 0-1,6 3 1,30 8-3007,1-7-3064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1.467"/>
    </inkml:context>
    <inkml:brush xml:id="br0">
      <inkml:brushProperty name="width" value="0.025" units="cm"/>
      <inkml:brushProperty name="height" value="0.025" units="cm"/>
    </inkml:brush>
  </inkml:definitions>
  <inkml:trace contextRef="#ctx0" brushRef="#br0">218 48 6534,'-6'-29'10263,"-10"15"-4566,11 13-5395,-1 0 1,1 0 0,-1 0-1,0 1 1,1 0-1,-1 0 1,-10 2-1,8-1-294,-1 1 0,0 0 0,1 1 0,-1 0-1,1 0 1,0 1 0,0 0 0,0 0 0,1 1 0,-1 0 0,1 0-1,0 1 1,1 0 0,-1 0 0,1 1 0,-9 12 0,14-19-19,1 1 0,0-1 0,0 1 0,-1 0 1,1-1-1,0 1 0,0-1 0,0 1 0,0-1 0,0 1 1,0 0-1,-1-1 0,1 1 0,1-1 0,-1 1 0,0 0 0,0-1 1,0 1-1,0-1 0,0 1 0,0-1 0,1 1 0,-1 0 1,0-1-1,1 1 0,-1-1 0,0 1 0,1-1 0,-1 1 1,0-1-1,1 0 0,-1 1 0,1-1 0,-1 1 0,1-1 1,-1 0-1,1 0 0,-1 1 0,1-1 0,-1 0 0,1 0 1,0 1-1,-1-1 0,1 0 0,0 0 0,35 4-351,-24-3 224,28 1-459,-27-2 256,1 0 0,-1 1 0,0 1-1,0 0 1,0 1 0,0 0 0,-1 0 0,1 2-1,23 11 1,-36-16 371,1 0 0,-1 0 0,1 1 0,-1-1 0,1 0 0,-1 1 0,0-1 0,1 1 0,-1-1-1,1 1 1,-1-1 0,0 1 0,1-1 0,-1 1 0,0-1 0,0 1 0,1-1 0,-1 1 0,0-1 0,0 1-1,0-1 1,0 1 0,0 0 0,0-1 0,1 1 0,-1-1 0,-1 1 0,1 0 0,0-1 0,0 1 0,0-1 0,0 1-1,0-1 1,0 1 0,-1 0 0,1-1 0,0 1 0,0-1 0,-1 1 0,1-1 0,-1 1 0,1-1 0,0 0-1,-1 1 1,1-1 0,-1 1 0,1-1 0,-1 0 0,1 1 0,-1-1 0,1 0 0,-1 0 0,1 1 0,-1-1 0,1 0-1,-1 0 1,1 0 0,-1 0 0,0 0 0,0 1 0,-38 11 2318,37-12-2303,-19 4 346,0-1 1,0-1 0,-1-1 0,-21-2 0,42 1-499,0 0 0,-1 0-1,1 0 1,0 0 0,0-1 0,-1 1 0,1 0 0,0-1-1,0 1 1,-1-1 0,1 0 0,0 1 0,0-1 0,0 0 0,0 0-1,0 0 1,0 0 0,0 1 0,-1-3 0,1 2-336,1-1-1,-1 1 1,0 0 0,1-1 0,0 1-1,-1 0 1,1-1 0,0 1 0,-1-1-1,1 1 1,0 0 0,0-1 0,0 1-1,0-1 1,0 1 0,1-1 0,-1 1-1,1-2 1,7-14-6753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2.978"/>
    </inkml:context>
    <inkml:brush xml:id="br0">
      <inkml:brushProperty name="width" value="0.025" units="cm"/>
      <inkml:brushProperty name="height" value="0.025" units="cm"/>
    </inkml:brush>
  </inkml:definitions>
  <inkml:trace contextRef="#ctx0" brushRef="#br0">106 186 10410,'0'0'10506,"-8"-2"-10357,5 1-150,0 0 1,1 0-1,-1 1 0,0-1 0,0 1 0,0 0 0,0 0 1,1 0-1,-1 0 0,0 1 0,0-1 0,0 1 0,0-1 1,1 1-1,-1 0 0,-3 2 0,3-1-7,0 0-1,0 1 1,0 0 0,0-1 0,0 1-1,1 0 1,-1 1 0,1-1-1,0 0 1,0 1 0,0-1-1,0 1 1,1-1 0,-2 7-1,1-6 40,0 1-1,1 0 0,0 0 0,0-1 0,0 1 0,0 0 0,1 0 0,0 0 0,0 0 0,0 0 0,1 0 0,-1 0 1,2 5-1,-1-8 14,0 1-1,0-1 1,1 0 0,-1 0 0,0 0 0,1 0 0,-1 0 0,1-1-1,0 1 1,0 0 0,-1-1 0,1 1 0,0-1 0,0 0 0,0 1 0,1-1-1,-1 0 1,0 0 0,0 0 0,1-1 0,-1 1 0,0-1 0,1 1 0,-1-1-1,0 0 1,1 0 0,4 0 0,-1 0-4,1 1 0,-1-2 0,1 1 0,-1-1 0,0 0 0,1 0 0,-1-1 0,0 0 0,0 0-1,0 0 1,0-1 0,0 0 0,-1 0 0,1 0 0,-1-1 0,0 0 0,0 0 0,0 0 0,-1-1 0,1 1 0,-1-1 0,0 0 0,0 0 0,-1-1 0,0 1 0,0-1 0,0 0 0,2-6-1,-1-1 116,-1 0-1,-1 0 0,0 0 0,-1 0 0,0-1 0,-2-20 0,1 9-106,0 25-62,1-1-1,-1 1 1,1-1 0,-1 1 0,1-1 0,0 1-1,-1-1 1,1 1 0,0-1 0,-1 1 0,1 0 0,0 0-1,-1-1 1,1 1 0,0 0 0,0 0 0,-1 0-1,1 0 1,0-1 0,0 1 0,-1 0 0,1 0-1,0 1 1,0-1 0,-1 0 0,1 0 0,0 0-1,0 0 1,-1 1 0,2 0 0,27 6-523,-26-6 465,82 35-1477,-76-32 1493,-1 1 0,0 0-1,0 0 1,0 0 0,0 1-1,-1 1 1,11 11 0,-17-16 79,1 0 1,-1 0 0,0 0 0,0 0 0,0 0 0,0 0-1,0 0 1,0 1 0,-1-1 0,1 0 0,-1 1 0,1-1-1,-1 0 1,0 0 0,0 1 0,0-1 0,0 0-1,-1 1 1,1-1 0,-1 0 0,0 4 0,-2 1 100,0 0-1,-1 0 1,0 0 0,-8 11 0,4-7-120,8-11 2,0 0-1,0 0 1,-1 0-1,1 1 1,0-1-1,0 0 0,0 0 1,-1 1-1,1-1 1,0 0-1,0 1 1,0-1-1,0 0 1,0 1-1,-1-1 0,1 0 1,0 1-1,0-1 1,0 0-1,0 1 1,0-1-1,0 0 0,0 1 1,0-1-1,0 0 1,0 1-1,1-1 1,-1 0-1,0 1 1,0-1-1,0 0 0,0 1 1,0-1-1,1 0 1,-1 1-1,0-1 1,0 0-1,1 1 1,14 0 71,19-10-20,-23 4-96,0 0 0,-1-2-1,0 1 1,0-1 0,0-1 0,-1 0-1,0 0 1,-1-1 0,0 0-1,7-10 1,-14 18 44,-3 1-14,0 1 0,0 0 0,0 0 0,0 0 0,0 0 0,0 0 0,0 0 0,0 0 0,0 1 0,1-1 0,-1 1 0,0-1 0,1 1 0,0 0-1,-1 0 1,1 0 0,0-1 0,0 1 0,0 0 0,-1 3 0,-18 43 648,19-46-615,1 0 1,0-1-1,-1 1 1,1 0-1,0 0 1,0 0-1,0 0 1,0 0 0,0-1-1,1 1 1,-1 0-1,1 0 1,-1 0-1,1-1 1,-1 1-1,1 0 1,0-1-1,0 1 1,0 0-1,0-1 1,0 1-1,0-1 1,0 0 0,1 1-1,-1-1 1,0 0-1,1 0 1,-1 0-1,1 0 1,2 2-1,-1-2-10,1 0 0,-1-1-1,0 1 1,0-1-1,0 0 1,0 0 0,0 0-1,0 0 1,1 0 0,-1-1-1,0 0 1,0 1 0,0-1-1,0 0 1,0 0-1,0-1 1,-1 1 0,5-3-1,-1 0 2,0 1 0,-1-1 0,1 0 0,-1 0 0,0-1 0,0 0 0,-1 0 0,0 0 0,1 0 0,-2 0 0,1-1 0,4-10 0,-4 7 71,-1-1-1,0 0 1,-1 0 0,0 0 0,0 0 0,-1 0-1,-1-17 1,0 27-86,0-1 0,0 1 0,1-1 0,-1 1 0,0-1 0,0 1 0,0-1 0,0 1 0,0-1 0,-1 1 0,1-1 0,0 1 0,0 0 0,0-1 0,0 1 0,0-1 0,-1 1 0,1-1 0,0 1 0,0-1 0,-1 1 0,1 0 0,0-1 0,-1 1 0,1 0 0,0-1 0,-1 1 0,1 0 0,0-1 0,-1 1 0,1 0 0,-1 0 0,1 0 0,-1-1 0,1 1 0,-1 0 0,1 0 0,0 0 0,-1 0 0,1 0 0,-1 0 0,1 0 0,-1 0 0,1 0 0,-1 0 0,1 0 0,-1 0 0,1 0 0,-1 0 0,1 0 0,-1 1 0,1-1 0,-1 0 0,1 0 0,0 0 0,-1 1 0,0-1 0,1 1-3,-1 0 0,1-1 0,-1 1 0,1 0 0,-1-1 1,1 1-1,-1 0 0,1 0 0,0-1 0,-1 1 0,1 0 0,0 0 1,0-1-1,0 1 0,0 0 0,-1 0 0,1 0 0,0 0 1,0-1-1,1 1 0,-1 0 0,0 0 0,0 0 0,0-1 1,0 1-1,1 0 0,-1 0 0,0 0 0,1-1 0,-1 1 0,1 0 1,-1-1-1,1 1 0,-1 0 0,1-1 0,-1 1 0,1-1 1,0 1-1,-1-1 0,1 1 0,0-1 0,0 1 0,8 5 9,-1 0-1,1-1 0,0 0 0,0-1 1,1 0-1,-1-1 0,1 0 1,0 0-1,0-1 0,0 0 0,0-1 1,0 0-1,0 0 0,16-2 0,-18 1 3,1 0 0,-1-1 1,1 0-1,-1-1 0,0 0 0,0 0 0,0-1 0,0 0 0,0 0 0,0-1 0,-1 0 0,1 0 0,-1-1 0,0 0 0,-1 0 0,1 0 1,9-11-1,-16 15-5,1 0 0,0 1 1,-1-1-1,1 0 1,-1 1-1,1-1 1,-1 0-1,1 1 0,-1-1 1,1 0-1,-1 0 1,0 0-1,0 0 1,1 1-1,-1-1 0,0 0 1,0 0-1,0 0 1,0 0-1,0 0 0,0 0 1,0 0-1,0 1 1,0-1-1,0 0 1,-1 0-1,1-1 0,-1 1-4,0 1-1,0-1 0,0 0 0,0 1 0,0-1 0,0 1 0,0-1 1,0 1-1,0 0 0,0-1 0,-1 1 0,1 0 0,0 0 0,0 0 1,0 0-1,0 0 0,-2 0 0,-4 1-19,1-1 0,-1 1 0,1 0 0,0 1-1,-1 0 1,-6 3 0,6-1 13,0 0 0,1 1-1,0 0 1,0 0 0,0 0 0,-10 13 0,14-16 9,0 1 0,0 0 0,0 0 0,0 0 0,1 0 0,-1 0 0,1 0 0,0 0 0,0 0 0,0 1 0,0-1 0,0 0 0,1 1 0,-1-1 1,1 0-1,0 1 0,0-1 0,1 5 0,0-6 3,0-1-1,0 0 1,1 0 0,-1 0-1,0 0 1,0 0 0,1 0-1,-1 0 1,1 0 0,-1 0-1,1 0 1,-1-1 0,1 1-1,-1-1 1,1 1 0,0-1-1,-1 0 1,1 1 0,0-1-1,-1 0 1,1 0 0,0 0-1,2-1 1,44-2 68,-29-2-322,1 0 0,-1-2 0,0 0 1,0-1-1,-1-1 0,0 0 0,-1-2 0,0 0 0,18-16 1,-47 38-540,-40 41 658,49-48 283,0 0-1,0 0 1,0 0 0,1 1 0,0-1 0,0 1 0,0-1 0,0 1 0,1 0 0,-1 0-1,1 0 1,0-1 0,0 7 0,2-9-125,-1-1 0,1 0-1,-1 0 1,1 0 0,0 1-1,-1-1 1,1 0 0,0 0 0,0 0-1,0 0 1,-1 0 0,1 0-1,0-1 1,1 1 0,-1 0 0,0 0-1,0-1 1,0 1 0,0-1-1,0 1 1,1-1 0,-1 1 0,0-1-1,1 0 1,-1 1 0,0-1 0,0 0-1,1 0 1,-1 0 0,0 0-1,1 0 1,-1-1 0,0 1 0,2 0-1,50-8 464,-33 1-473,0-1 0,-1-1 0,0 0-1,0-2 1,-1 0 0,21-17-1,4-7-296,46-48 0,-80 74 110,0 0 0,-1 0-1,1-1 1,-2 0 0,1 0 0,-2-1-1,1 0 1,-2 0 0,9-21-1,-15 32 168,1 0 0,0 1 0,0-1 0,-1 0 0,1 0 1,0 0-1,0 0 0,-1 0 0,1 1 0,0-1 0,0 0 0,-1 0 0,1 0 0,0 0 0,-1 0 0,1 0 0,0 0 0,-1 0 0,1 0 0,0 0 0,0 0 0,-1 0 0,1-1 0,0 1 0,-1 0 0,1 0 0,0 0 0,0 0 0,-1 0 0,1-1 0,0 1 0,0 0 0,-1 0 0,1 0 0,0-1 0,0 1 0,0 0 0,0 0 0,-1 0 0,1-1 0,0 1 0,0 0 0,0-1 0,0 1 0,0 0 0,0 0 0,0-1 0,-1 1 0,1 0 0,0-1 0,0 1 0,0 0 0,0 0 0,0-1 0,0 1 0,1 0 0,-1-1 0,0 1 0,-7 7 72,1 1-1,1 0 1,-1 0-1,1 0 1,0 1-1,1-1 1,0 1-1,-5 19 1,2-5 152,1 0 1,-4 38-1,9-48-192,0 0-1,0 0 0,2 0 1,2 19-1,-3-30-29,0 0 0,0 0 0,0 0 0,1 0 0,-1 0 0,1 0 0,0 0 0,-1-1 0,1 1 0,0 0 0,0-1 0,0 1 0,0 0 0,0-1 0,0 1 0,1-1 0,-1 1 0,1-1 0,-1 0 0,1 0 0,-1 0 1,1 0-1,-1 0 0,1 0 0,0 0 0,0 0 0,-1 0 0,1-1 0,0 1 0,0-1 0,0 1 0,0-1 0,0 0 0,0 0 0,0 0 0,0 0 0,0 0 0,0 0 0,-1-1 0,3 0 0,-3 1-25,0-1 0,0 0 1,0 0-1,0 0 0,-1 0 0,1 0 1,0 0-1,-1 0 0,1 0 0,0 0 1,-1 0-1,1 0 0,-1 0 0,0 0 1,1 0-1,-1-1 0,0 1 0,0 0 1,0 0-1,0 0 0,0 0 0,0-1 1,0 1-1,0 0 0,0 0 0,0 0 1,-1-1-1,1 1 0,-1 0 0,0-1 1,-11-38-2017,5 28 1226,0 0 0,-1 1 0,0-1 1,-1 2-1,-1-1 0,0 1 0,0 1 0,-12-9 0,-37-22 1247,-2 7 3678,104 42-1358,-18-6-2128,115 22 1214,-46-20-3861,-81-6-1542,-8-4-1906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3.338"/>
    </inkml:context>
    <inkml:brush xml:id="br0">
      <inkml:brushProperty name="width" value="0.025" units="cm"/>
      <inkml:brushProperty name="height" value="0.025" units="cm"/>
    </inkml:brush>
  </inkml:definitions>
  <inkml:trace contextRef="#ctx0" brushRef="#br0">24 2 12492,'-15'-2'1729,"8"2"193,5 0-961,2 6-737,0 7-95,6-3-578,-4 1-3715</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4.328"/>
    </inkml:context>
    <inkml:brush xml:id="br0">
      <inkml:brushProperty name="width" value="0.025" units="cm"/>
      <inkml:brushProperty name="height" value="0.025" units="cm"/>
    </inkml:brush>
  </inkml:definitions>
  <inkml:trace contextRef="#ctx0" brushRef="#br0">1 141 8456,'0'-8'2157,"-1"3"-1884,2 0 1,-1 1-1,0-1 0,1 0 1,0 0-1,0 1 1,0-1-1,1 1 1,0-1-1,0 1 1,0-1-1,0 1 0,0 0 1,1 0-1,0 0 1,0 1-1,0-1 1,0 1-1,1-1 1,-1 1-1,1 0 0,0 0 1,0 1-1,0-1 1,0 1-1,5-3 1,1 1 133,0-1 0,-1 2 0,1-1 0,1 1 0,15-2 0,-23 4-358,0 1 1,-1 0 0,1 0 0,0 0-1,0 0 1,0 0 0,-1 1-1,1-1 1,0 1 0,0 0 0,2 1-1,-3-1-42,-1-1 0,0 1 0,0 0 0,0 0 0,0 0-1,0 0 1,0 0 0,0 0 0,0 0 0,0 0 0,-1 0 0,1 1-1,0-1 1,-1 0 0,1 0 0,-1 1 0,1-1 0,-1 0-1,0 1 1,1-1 0,-1 0 0,0 1 0,0 1 0,0 10 27,-1-1 1,-1 1-1,0-1 0,0 1 1,-2-1-1,1 0 1,-1 0-1,-11 21 0,7-17 17,2 1 0,0 0 0,-5 25-1,11-41-44,0-1 0,0 1 0,0-1 0,0 1 0,0 0 0,0-1-1,1 1 1,-1-1 0,0 1 0,0-1 0,1 1 0,-1 0 0,0-1 0,1 1 0,-1-1-1,1 0 1,-1 1 0,1-1 0,-1 1 0,1-1 0,-1 0 0,1 1 0,-1-1 0,1 0-1,-1 1 1,1-1 0,0 0 0,-1 0 0,1 0 0,-1 0 0,1 1 0,0-1 0,-1 0-1,1 0 1,-1 0 0,1 0 0,0 0 0,-1-1 0,1 1 0,0 0 0,29-3 158,-14-3-152,-1-1 0,0-1 1,-1 0-1,0 0 0,0-2 0,-1 0 0,0 0 1,-1-1-1,0-1 0,-1 0 0,0 0 0,-1-1 1,10-16-1,-11 11-53,-16 22-164,-18 31 45,19-23 163,1 0 0,1 1-1,0 0 1,0 0 0,1 0 0,-2 25-1,4-35 29,1-1 0,0 1 0,0 0 0,0 0 0,0 0 0,0-1 0,1 1 0,-1 0 0,1 0 0,0-1 0,0 1 0,0 0 0,0-1 0,0 1 0,0-1 0,1 1 0,-1-1 0,1 1 0,0-1 0,-1 0 0,1 0 0,0 0 0,1 0 0,-1 0 0,0-1 0,0 1 0,1-1 0,-1 1 0,1-1 0,-1 0 0,1 0 0,0 0 0,-1 0 0,1 0 0,0-1 0,0 1 0,-1-1 0,5 0 0,0 0 44,1 0 1,0-1-1,-1 0 1,1 0-1,-1 0 0,1-1 1,-1 0-1,0-1 1,0 0-1,0 0 0,0 0 1,-1-1-1,1 0 1,-1 0-1,0-1 1,0 0-1,0 0 0,6-8 1,-6 7-60,0-1-1,0-1 1,-1 1 0,0-1 0,-1 0 0,1 0 0,-1-1 0,-1 1 0,0-1-1,0 0 1,-1 1 0,0-1 0,0-1 0,0-16 0,-2 26-21,0-1 0,0 0 0,0 0 0,0 0 0,0 0 0,0 0 0,0 1 0,0-1 0,-1 0 0,1 0 0,0 0 0,-1 1 0,1-1 0,-1 0 0,1 1 0,-1-1 0,1 0 0,-1 1-1,1-1 1,-1 0 0,0 1 0,1-1 0,-1 1 0,0-1 0,1 1 0,-1-1 0,0 1 0,0 0 0,1-1 0,-1 1 0,0 0 0,0 0 0,0-1 0,0 1 0,1 0 0,-1 0 0,0 0 0,0 0 0,0 0 0,0 0 0,1 0 0,-1 1 0,0-1 0,0 0 0,0 0 0,0 1 0,0 0 0,-3-1-13,1 1 0,0 1-1,0-1 1,0 0 0,0 1 0,0 0 0,0-1-1,0 1 1,0 1 0,1-1 0,-4 3 0,6-5 18,-1 1 1,0 0 0,0-1 0,1 1-1,-1-1 1,1 1 0,-1 0 0,0-1-1,1 1 1,-1 0 0,1 0-1,-1 0 1,1-1 0,0 1 0,-1 0-1,1 0 1,0 0 0,0 0 0,0 0-1,-1 0 1,1-1 0,0 1-1,0 0 1,0 0 0,0 0 0,1 0-1,-1 0 1,0 0 0,0 0 0,0 0-1,1-1 1,-1 1 0,0 0-1,1 0 1,-1 0 0,1 0 0,-1-1-1,1 1 1,-1 0 0,1-1 0,0 1-1,-1 0 1,1-1 0,0 1-1,0-1 1,-1 1 0,1-1 0,0 1-1,0-1 1,0 0 0,-1 1 0,1-1-1,0 0 1,0 0 0,0 1-1,0-1 1,0 0 0,0 0 0,0 0-1,0 0 1,1 0 0,6 0 22,1 0 1,-1 0 0,1 0-1,-1-1 1,14-3 0,-9 0-7,0 0 1,0-1 0,0-1 0,21-12 0,-28 14-12,-1 0 0,1 0 1,0 0-1,-1 0 1,0-1-1,0 0 0,-1 0 1,1 0-1,-1-1 0,0 1 1,5-10-1,-36 45-326,22-21 378,1-1 0,0 1 0,1 1 0,0-1 1,0 0-1,1 1 0,1-1 0,-1 1 0,1 11 1,1-20-43,1 0 0,0 1 1,0-1-1,-1 0 0,1 0 1,0 0-1,0 0 0,0 0 0,0 0 1,0 0-1,1 0 0,-1 0 1,0 0-1,0 0 0,0-1 1,1 1-1,-1-1 0,1 1 1,-1-1-1,0 1 0,1-1 1,-1 0-1,1 0 0,-1 1 1,0-1-1,1 0 0,-1 0 1,1-1-1,-1 1 0,3 0 1,48-5 149,-42 3-222,-1 0-1,0-1 0,0 0 1,0-1-1,0 0 1,-1 0-1,1-1 1,-1 0-1,0 0 0,0-1 1,-1 0-1,0-1 1,0 1-1,11-16 0,-15 11 4,-9 10-104,-12 14-33,13-6 185,0 0 0,0 1-1,1 0 1,-1 0 0,-3 11 0,7-15 41,0-1 1,-1 1-1,2-1 0,-1 1 0,0-1 1,1 1-1,-1 0 0,1 0 1,0-1-1,0 1 0,1 0 1,-1-1-1,1 1 0,0 0 1,2 6-1,-2-8-26,1-1 0,0 1 0,0 0 1,-1-1-1,1 1 0,0-1 0,0 0 0,0 0 0,1 1 1,-1-1-1,0-1 0,0 1 0,1 0 0,-1-1 0,0 1 1,1-1-1,-1 1 0,0-1 0,1 0 0,-1 0 0,1 0 1,-1-1-1,0 1 0,1 0 0,2-2 0,3 1 26,1-1 0,0 0 0,-1 0 0,1-1 0,12-6 0,-15 6-249,1-1 0,-1 0 0,0 0 0,-1-1 0,1 0 0,-1 0 0,0 0 0,6-8 0,-10 11 89,0 0 0,1 1 0,-1-1 0,0 0 0,-1 0 0,1 0 0,0 0 1,0 0-1,-1 0 0,0-1 0,1 1 0,-1 0 0,0 0 0,0 0 0,0 0 1,0-1-1,0 1 0,0 0 0,-1 0 0,1 0 0,-1 0 0,0 0 0,1 0 1,-1 0-1,0 0 0,0 0 0,0 0 0,-1 0 0,1 1 0,0-1 0,-1 0 1,-1-1-1,-17-16-6330,-6-3-5579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4.687"/>
    </inkml:context>
    <inkml:brush xml:id="br0">
      <inkml:brushProperty name="width" value="0.025" units="cm"/>
      <inkml:brushProperty name="height" value="0.025" units="cm"/>
    </inkml:brush>
  </inkml:definitions>
  <inkml:trace contextRef="#ctx0" brushRef="#br0">1 0 16400,'0'0'7943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014"/>
    </inkml:context>
    <inkml:brush xml:id="br0">
      <inkml:brushProperty name="width" value="0.025" units="cm"/>
      <inkml:brushProperty name="height" value="0.025" units="cm"/>
    </inkml:brush>
  </inkml:definitions>
  <inkml:trace contextRef="#ctx0" brushRef="#br0">1 315 13229,'0'0'7463,"80"-62"-6246,-33 39-256,3-8-417,10 1-224,-1-2-223,5 3-65,-4 2 0,-4 4-993,0 3-1858,-10 1-2626,-6 1-5381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5.234"/>
    </inkml:context>
    <inkml:brush xml:id="br0">
      <inkml:brushProperty name="width" value="0.025" units="cm"/>
      <inkml:brushProperty name="height" value="0.025" units="cm"/>
    </inkml:brush>
  </inkml:definitions>
  <inkml:trace contextRef="#ctx0" brushRef="#br0">0 0 8456,'0'0'13373,"0"12"-12781,0 121 796,0-132-1373,1 1-1,-1 0 1,0 0-1,1 0 1,-1-1-1,1 1 1,-1 0-1,1-1 1,0 1-1,0-1 1,0 1-1,0-1 1,0 1-1,0-1 1,0 1-1,1-1 1,-1 0-1,0 0 1,1 0-1,-1 0 1,1 0-1,-1 0 1,1 0-1,-1 0 1,1 0-1,0-1 1,-1 1-1,1-1 1,0 1-1,-1-1 1,1 0-1,0 0 1,0 1-1,0-1 1,-1 0-1,1-1 1,0 1-1,3-1 1,5 1 26,1-2 0,-1 1 0,1-1 0,-1-1 0,14-4 0,8-8-148,-1 0 1,40-28 0,-16 10 8,-54 33 100,-1 0 0,0-1 0,0 1 1,0 0-1,0 0 0,1 0 0,-1 0 0,0-1 0,0 1 0,0 0 0,1 0 0,-1 0 0,0 0 0,0 0 0,1 0 0,-1 0 1,0 0-1,0 0 0,1 0 0,-1 0 0,0 0 0,0 0 0,1 0 0,-1 0 0,0 0 0,0 0 0,1 0 0,-1 0 0,0 0 1,0 0-1,0 0 0,1 0 0,-1 0 0,0 1 0,0-1 0,1 0 0,-1 0 0,0 0 0,0 0 0,0 1 0,0-1 1,1 0-1,-1 0 0,0 0 0,0 1 0,0-1 0,0 0 0,0 0 0,0 0 0,0 1 0,0-1 0,1 0 0,-1 0 0,0 1 1,0-1-1,0 0 0,0 0 0,0 1 0,0-1 0,-3 26 287,-1 4 49,4-29-332,0-1 1,0 1 0,0-1 0,0 1-1,0-1 1,0 1 0,0 0 0,0-1-1,0 1 1,0-1 0,0 1 0,0-1-1,1 1 1,-1-1 0,0 1 0,0-1-1,0 1 1,1-1 0,-1 1 0,0-1-1,1 0 1,-1 1 0,0-1 0,1 1-1,-1-1 1,1 0 0,-1 1 0,1-1-1,-1 0 1,1 0 0,-1 1 0,1-1-1,-1 0 1,1 1 0,14-2 15,-1 0-1,0-1 1,0 0 0,0-1-1,0 0 1,0-1 0,-1-1-1,22-10 1,-13 5-629,44-11-1,-66 21 604,1 0 0,-1 0 0,0 0 0,0 0-1,1-1 1,-1 1 0,0 0 0,1 0 0,-1 0 0,0 0-1,0 0 1,1 1 0,-1-1 0,0 0 0,1 0 0,-1 0-1,0 0 1,0 0 0,1 0 0,-1 0 0,0 0 0,0 1-1,0-1 1,1 0 0,-1 0 0,0 0 0,0 1 0,0-1-1,1 0 1,-1 0 0,0 0 0,0 1 0,0-1 0,0 0-1,0 0 1,1 1 0,-1-1 0,0 0 0,0 1 0,0-1-1,0 0 1,0 0 0,0 1 0,0-1 0,0 1 0,-4 19-23,-10 17 90,13-36-67,0-1 0,0 1 0,1 0 0,-1 0-1,0 0 1,1 0 0,-1 0 0,1 0-1,-1 0 1,1 1 0,0-1 0,0 0 0,-1 0-1,1 0 1,0 0 0,0 0 0,0 1-1,0-1 1,0 0 0,0 0 0,0 0 0,1 0-1,-1 0 1,0 0 0,1 1 0,-1-1-1,1 0 1,-1 0 0,1 0 0,-1 0 0,2 1-1,0-2-412,1 1-1,-1-1 0,0 0 1,1 0-1,-1 0 1,0 0-1,1 0 0,-1 0 1,0-1-1,1 1 0,-1-1 1,0 1-1,0-1 1,1 0-1,3-2 0,17-8-6372</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190"/>
    </inkml:context>
    <inkml:brush xml:id="br0">
      <inkml:brushProperty name="width" value="0.025" units="cm"/>
      <inkml:brushProperty name="height" value="0.025" units="cm"/>
    </inkml:brush>
  </inkml:definitions>
  <inkml:trace contextRef="#ctx0" brushRef="#br0">152 104 12620,'-10'2'2941,"-3"1"-2042,0 0-1,0 1 1,1 1 0,-1 0-1,-12 8 1,22-12-761,-1 1 0,1 0 0,0 0 0,0 1 1,0-1-1,0 1 0,0-1 0,0 1 0,0 0 1,1 0-1,0 0 0,-1 1 0,1-1 0,0 0 1,1 1-1,-1 0 0,1-1 0,-1 1 0,1 0 1,0-1-1,0 1 0,1 0 0,-1 0 0,1 0 1,0 5-1,0-7-124,1 0 0,-1-1 0,0 1 0,1 0 0,0 0-1,-1-1 1,1 1 0,0 0 0,0-1 0,0 1 0,0-1 0,0 1 0,1-1 0,-1 1 0,0-1 0,1 0 0,-1 1 0,0-1 0,1 0 0,2 1-1,1 0 15,0 0 0,-1 0-1,1 0 1,0-1-1,0 1 1,0-2 0,9 2-1,-6-1-4,0-1-1,0 0 0,0-1 1,0 1-1,0-2 0,0 1 1,0-1-1,0 0 0,14-6 1,-19 6-16,1 0 0,-1 0 1,0 0-1,1 0 1,-1-1-1,0 1 1,-1-1-1,1 1 0,0-1 1,-1 0-1,1 0 1,-1-1-1,0 1 1,0 0-1,0-1 1,-1 1-1,1-1 0,-1 1 1,0-1-1,0 0 1,0 0-1,0 0 1,-1 1-1,0-1 0,0 0 1,0 0-1,0-4 1,-2 6-8,1 1 0,-1-1 0,1 1 0,-1-1 1,0 1-1,1 0 0,-1 0 0,0 0 0,0 0 0,0 0 0,0 0 1,0 0-1,0 0 0,0 1 0,0-1 0,0 1 0,-1 0 0,1 0 1,0 0-1,0 0 0,0 0 0,0 0 0,-4 1 0,-23 8-501,29-9 434,-1 0 0,0 1 0,1-1 0,-1 1 0,1 0 0,-1-1 0,1 1 0,-1-1 0,1 1 0,-1 0 0,1-1 0,0 1 0,-1 0-1,1-1 1,0 1 0,0 0 0,-1 0 0,1-1 0,0 1 0,0 0 0,0 0 0,0 0 0,0-1 0,0 1 0,0 0 0,0 0 0,0-1 0,0 1 0,1 1 0,0-1-110,0 0-1,0 0 1,0 0 0,0 0 0,0 0 0,0 0 0,0-1 0,0 1-1,0 0 1,1-1 0,-1 1 0,0-1 0,0 1 0,1-1 0,-1 0-1,0 1 1,1-1 0,-1 0 0,0 0 0,1 0 0,2 0 0,36-1-2436,-32 1 1788,1-1 210,1-1 1,0 1-1,0-1 1,0-1-1,-1 0 1,0 0-1,17-9 1,-20 9 644,-1-1 0,1 1 0,-1-1 0,0 0 0,0 0 0,0-1-1,7-9 1,-8 6 997,-6 7 369,-11 11 9,9-4-1142,1 0 0,-1 1 0,1-1 0,1 1 0,-1-1-1,1 1 1,0 0 0,1 0 0,0 0 0,0 0 0,0 0 0,1 0 0,0 0 0,0 0 0,1 1 0,0-1 0,0 0-1,1 0 1,0-1 0,0 1 0,0 0 0,1-1 0,4 8 0,1 1-371,0-1-1,0 1 1,-2 1-1,0-1 1,-1 1-1,7 32 1,-11-39 189,0-1 1,-1 1-1,0 0 1,0-1-1,-1 1 1,0-1-1,-1 1 1,1-1-1,-2 1 1,1-1-1,-1 0 1,-1 0-1,1 0 1,-1-1-1,-6 9 0,0 1 426,9-13-411,-1 0 1,0 0-1,0-1 1,-1 1-1,1 0 1,-1-1-1,0 0 1,0 1-1,0-1 1,0 0 0,0-1-1,-1 1 1,-5 3-1,8-6-78,0 0 0,1 0 0,-1-1 0,1 1-1,-1 0 1,1-1 0,-1 1 0,1 0 0,-1-1 0,1 1-1,0-1 1,-1 1 0,1-1 0,0 1 0,-1-1 0,1 1-1,0-1 1,-1 1 0,1-1 0,0 1 0,0-1-1,0 1 1,-1-1 0,1 1 0,0-1 0,0 0 0,0 1-1,0-1 1,0 1 0,0-1 0,0 0 0,0 1 0,1-1-1,-1 0 1,1-29-14,-1 29 4,9-46-875,1 0 0,2 1 1,3 1-1,1 0 1,28-53-1,-20 51 925,2 2 1,34-46-1,-12 19 1454,-46 65-287,-13 15-1018,-15 22-326,22-21 136,1 0-1,0 0 1,0 1 0,1-1-1,1 1 1,-1 0-1,1-1 1,1 1 0,0 0-1,0 0 1,1 0-1,0-1 1,5 18 0,-5-22 14,1 0 0,-1 0 0,1 0 0,0 0 0,1-1 1,-1 1-1,1-1 0,0 1 0,0-1 0,0 0 0,0 0 1,1 0-1,0-1 0,0 1 0,0-1 0,0 0 0,0 0 1,0-1-1,1 1 0,0-1 0,-1 0 0,1 0 0,0 0 1,0-1-1,0 0 0,0 0 0,7 1 0,-3-1-7,0-1 0,0 0 0,0-1 0,0 0 0,0 0 1,0-1-1,0 0 0,0-1 0,-1 0 0,1 0 0,9-6 0,-14 7-20,0 0 1,-1 0-1,0-1 1,1 0 0,-1 1-1,0-1 1,0 0-1,0-1 1,-1 1-1,1 0 1,-1-1-1,0 0 1,0 1-1,0-1 1,0 0-1,-1 0 1,1 0-1,-1 0 1,0 0-1,0 0 1,-1 0 0,1-1-1,-1 1 1,0 0-1,0 0 1,-1-6-1,0 8-65,0 0 0,0 0 0,0 0 0,0 0 0,0 0 0,0 0 0,-1 1 0,1-1 0,-1 0 0,1 1 0,-1-1 0,0 1 0,1 0 0,-1-1 0,0 1 0,0 0 0,0 0 0,0 0 0,0 0 0,0 1 0,0-1 0,0 1 0,-1-1 0,1 1 1,0-1-1,0 1 0,-3 0 0,-3-1-1305,0 1 0,1-1 0,-1 1 0,0 1 0,1-1 0,-15 4 0,13 0-4677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519"/>
    </inkml:context>
    <inkml:brush xml:id="br0">
      <inkml:brushProperty name="width" value="0.025" units="cm"/>
      <inkml:brushProperty name="height" value="0.025" units="cm"/>
    </inkml:brush>
  </inkml:definitions>
  <inkml:trace contextRef="#ctx0" brushRef="#br0">0 0 12268,'0'0'9545,"62"46"-13709,-34-26 160,0 1-1730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6.850"/>
    </inkml:context>
    <inkml:brush xml:id="br0">
      <inkml:brushProperty name="width" value="0.025" units="cm"/>
      <inkml:brushProperty name="height" value="0.025" units="cm"/>
    </inkml:brush>
  </inkml:definitions>
  <inkml:trace contextRef="#ctx0" brushRef="#br0">157 287 6951,'0'0'11632,"-11"1"-11018,1 0-542,0 1 1,0 1 0,0 0-1,0 0 1,0 1 0,1 0-1,-13 8 1,18-10 88,0 0 0,1 0 0,0 0 0,-1 0 0,1 1 0,0-1 0,0 1 0,0 0 0,1 0 0,-1 0 0,1 1 0,-1-1 0,1 0 0,0 1 0,0-1 0,1 1 0,-1 0 0,1 0 0,0 0 0,0 0 0,0 0 0,0 0 0,1 0 0,-1 0 0,2 7 0,-1-10-103,1 0 0,0 1 0,0-1 0,-1 0 0,1 0 0,0 0 0,0 0 0,0 0 0,0 0 0,1-1 0,-1 1 0,0 0 0,0-1 0,0 1 0,1 0 0,-1-1 0,0 1 0,1-1 0,-1 0 0,0 0 0,1 1 0,-1-1 0,1 0 0,-1 0 0,0 0 0,1 0 0,1-1 0,44-4 742,-28-1-772,-1-2 0,1 0 1,-1-1-1,-1 0 0,0-2 1,-1 0-1,0-1 1,0-1-1,-1 0 0,-1-1 1,0-1-1,-1 0 0,-1 0 1,0-2-1,13-24 0,-21 33-67,0 1 0,-1-1 0,0 0-1,-1-1 1,1 1 0,-2 0-1,1 0 1,-1-1 0,0 1 0,-1-1-1,0 1 1,-1-1 0,-1-8 0,2 13 7,-1 0 1,-1 0 0,1 0 0,0 0 0,-1 1 0,0-1 0,0 0 0,0 1 0,0-1-1,-1 1 1,1 0 0,-1 0 0,0 0 0,0 0 0,0 0 0,0 1 0,-1-1 0,1 1-1,0 0 1,-1 0 0,0 0 0,0 0 0,1 1 0,-1 0 0,0-1 0,0 1 0,0 1-1,-5-1 1,2-1-182,-1 1 0,0 1 0,0-1 0,0 2-1,1-1 1,-1 1 0,0 0 0,0 0 0,-13 5-1,18-5 199,1 1 0,-1-1 0,0 0 0,1 1-1,-1 0 1,1 0 0,-1 0 0,1 0 0,0 0 0,0 0-1,0 1 1,0-1 0,0 0 0,1 1 0,-1 0-1,1-1 1,-1 1 0,1 0 0,0 0 0,0 0 0,0 0-1,1 0 1,-1 0 0,1 0 0,0 0 0,-1 0-1,2 4 1,-1 0-13,1-1 1,0 1-1,0-1 0,1 1 0,-1-1 1,2 0-1,-1 0 0,1 0 0,-1 0 0,2 0 1,6 9-1,6 6-479,31 33 0,-3-5-543,-16-3 936,14 20 454,-40-64-494,0 1 0,0-1 1,0 1-1,1-1 0,-1 0 0,1 0 1,-1 0-1,1 0 0,0 0 0,0-1 1,0 1-1,0-1 0,0 0 0,0 0 1,0 0-1,1 0 0,-1 0 0,4-1 0,1-1-3049,-5-4-2717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7.210"/>
    </inkml:context>
    <inkml:brush xml:id="br0">
      <inkml:brushProperty name="width" value="0.025" units="cm"/>
      <inkml:brushProperty name="height" value="0.025" units="cm"/>
    </inkml:brush>
  </inkml:definitions>
  <inkml:trace contextRef="#ctx0" brushRef="#br0">0 24 9225,'0'0'10442,"64"-24"-9161,-27 24-641,8 1-511,4 11-129,3 0-1442,-5-5-3138,-1-6-6471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7.872"/>
    </inkml:context>
    <inkml:brush xml:id="br0">
      <inkml:brushProperty name="width" value="0.025" units="cm"/>
      <inkml:brushProperty name="height" value="0.025" units="cm"/>
    </inkml:brush>
  </inkml:definitions>
  <inkml:trace contextRef="#ctx0" brushRef="#br0">16 1 10730,'0'0'7015,"-1"10"-6620,0 5-160,-12 170 4190,13-184-4413,0 0 0,0 0 0,0-1 0,0 1-1,0 0 1,0 0 0,0 0 0,1 0 0,-1 0 0,0 0-1,0-1 1,1 1 0,-1 0 0,1 0 0,-1 0-1,1-1 1,-1 1 0,1 0 0,-1 0 0,1-1 0,0 1-1,-1-1 1,1 1 0,0-1 0,0 1 0,-1-1 0,1 1-1,2 0 1,-1-1 26,0 1-1,1-1 0,0 1 1,-1-1-1,1 0 0,-1 0 1,1-1-1,-1 1 1,1 0-1,3-2 0,3 0 61,0-1 0,0-1 0,0 0 0,15-8 0,5-9-410,35-34 0,-35 30 167,-29 24 113,1 1-1,-1-1 1,1 1 0,0-1-1,-1 0 1,1 1-1,-1 0 1,1-1-1,0 1 1,-1-1-1,1 1 1,0 0-1,0-1 1,-1 1-1,1 0 1,0 0 0,0-1-1,0 1 1,-1 0-1,1 0 1,0 0-1,0 0 1,0 0-1,-1 0 1,1 1-1,0-1 1,0 0-1,1 0 1,-1 1 8,-1 0 0,1 1 0,0-1 0,0 0 0,0 0 0,-1 0 0,1 0 0,0 1 0,-1-1 0,1 0 0,-1 0 0,0 1 0,1-1-1,-1 0 1,0 3 0,0 65 101,0-53-23,0-8-62,-1-3 139,1 0-1,0 0 1,0 0 0,1 0-1,-1 0 1,1 0-1,1 0 1,1 7 0,-1-10-240,-1-1 1,0 1 0,0-1-1,1 1 1,-1-1-1,1 0 1,0 0 0,-1 0-1,1 0 1,0 0 0,-1 0-1,1 0 1,0-1-1,0 1 1,0 0 0,0-1-1,0 0 1,0 1 0,-1-1-1,1 0 1,0 0-1,0 0 1,0 0 0,0-1-1,3 0 1,18-3-4595,1-11-2856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8.222"/>
    </inkml:context>
    <inkml:brush xml:id="br0">
      <inkml:brushProperty name="width" value="0.025" units="cm"/>
      <inkml:brushProperty name="height" value="0.025" units="cm"/>
    </inkml:brush>
  </inkml:definitions>
  <inkml:trace contextRef="#ctx0" brushRef="#br0">102 1 11627,'0'0'2093,"-10"5"26,4-3-1918,0 1 0,1-1 0,-1 1 0,1 1 0,0-1 0,0 1 0,1 0 0,-1 0 0,1 0 0,-1 1 0,1-1 0,1 1 0,-1 0 0,1 0 0,0 0 0,0 1 0,0-1 0,1 1 0,-1 0 0,1 0 0,1 0 0,-2 10 0,2-14-139,1 0-1,0 0 1,-1 0 0,1 0-1,0 0 1,0 0-1,1 0 1,-1 0 0,0 1-1,1-1 1,-1-1-1,1 1 1,0 0 0,-1 0-1,1 0 1,0 0 0,0 0-1,0-1 1,0 1-1,1 0 1,-1-1 0,0 1-1,1-1 1,2 3 0,-1-3 42,1 1 1,0-1 0,0 0 0,-1 0 0,1 0 0,0-1 0,0 1 0,0-1 0,0 0-1,0 0 1,0 0 0,5-1 0,-3-1-74,0 1 0,0-1 0,0 0 0,0-1 0,-1 1-1,1-1 1,-1 0 0,0 0 0,0-1 0,0 0 0,0 0 0,0 0 0,5-7 0,-3 4-101,0-1 1,-1 0-1,0 0 1,-1 0 0,0-1-1,0 0 1,5-14-1,-9 22 49,-1 0 0,1 0 0,-1 0-1,0 1 1,1-1 0,-1 0 0,0 0-1,0 0 1,1 0 0,-1 0 0,0 1-1,0-1 1,0 0 0,0 0 0,0 0-1,0 0 1,-1 0 0,1 0 0,0 1-1,0-1 1,-1 0 0,1 0 0,0 0-1,-1 0 1,0 0 0,0 0 3,0 1 0,0 0 0,0 0 0,1 0 0,-1-1 0,0 1 1,0 0-1,0 0 0,0 0 0,0 1 0,0-1 0,0 0 0,0 0 0,0 0 0,1 1 0,-1-1 0,0 1 1,0-1-1,-1 1 0,-3 2-10,0 0 0,0 0 0,0 1 1,0-1-1,0 1 0,-4 6 0,4-5 20,1 0-1,0 0 0,1 1 1,0-1-1,-1 1 1,2 0-1,-1 0 0,1 1 1,0-1-1,0 0 1,1 1-1,-1-1 0,2 1 1,-1-1-1,1 1 1,0 0-1,1 12 0,0-17-68,0 0 0,1 0 0,-1 0 0,0-1-1,1 1 1,-1 0 0,1-1 0,0 1 0,-1-1-1,1 0 1,0 0 0,0 1 0,0-1 0,0 0-1,0-1 1,0 1 0,0 0 0,0 0 0,0-1-1,0 1 1,0-1 0,1 0 0,1 0 0,54 1-4583,-17-6-209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8.674"/>
    </inkml:context>
    <inkml:brush xml:id="br0">
      <inkml:brushProperty name="width" value="0.025" units="cm"/>
      <inkml:brushProperty name="height" value="0.025" units="cm"/>
    </inkml:brush>
  </inkml:definitions>
  <inkml:trace contextRef="#ctx0" brushRef="#br0">180 166 3844,'-10'4'6310,"-6"3"-5123,0 1 0,0 0 0,1 1 1,-15 12-1,23-16-733,0 0 0,1 1 0,-1 0 1,1 0-1,1 0 0,-1 1 0,1-1 0,0 1 0,1 1 1,0-1-1,0 0 0,-4 12 0,8-18-425,-1 0 1,1 0-1,0 0 0,-1 0 1,1-1-1,0 1 0,0 0 0,0 0 1,0 0-1,0 0 0,0 0 1,0 0-1,0 0 0,1 0 1,-1 0-1,0 0 0,0 0 0,1 0 1,-1-1-1,1 1 0,-1 0 1,0 0-1,1 0 0,0-1 0,-1 1 1,1 0-1,-1 0 0,1-1 1,0 1-1,0-1 0,-1 1 1,2 0-1,1 0 9,0 0 1,0 0 0,0 0-1,0-1 1,0 1-1,0-1 1,0 0-1,0 0 1,0 0 0,5 0-1,2-1 3,0-1 1,0 0-1,1-1 0,-1 0 1,13-6-1,-4-2-164,0-1 0,-1-1 1,-1-1-1,0 0 0,-1-2 0,-1 1 1,0-2-1,-1 0 0,-1-1 0,-1 0 0,0-1 1,12-27-1,-22 41 62,0 1 0,0 0 0,-1 0 0,0 0 0,0-1 0,0 1 0,0-1 0,-1 1 0,0-1 0,0 1 0,0-1 0,0 1 0,-1-1 0,0 1 0,-2-9 0,2 12 29,0-1 1,1 1-1,-1 0 0,0-1 1,0 1-1,0 0 1,-1 0-1,1 0 1,0 0-1,0 0 0,-1 0 1,1 0-1,0 0 1,-1 0-1,1 0 1,-1 1-1,-2-2 0,0 2 15,1-1 0,-1 1-1,0-1 1,1 1 0,-1 0-1,0 1 1,0-1 0,1 1 0,-1-1-1,-5 3 1,3-1 41,-1 0 0,1 1 0,0 0 0,0 0-1,0 0 1,0 1 0,0 0 0,1 0 0,0 0 0,0 1 0,0 0 0,0 0 0,1 0 0,0 0 0,0 1 0,0 0-1,1-1 1,0 2 0,0-1 0,0 0 0,1 0 0,0 1 0,0 0 0,-1 9 0,3-14-17,1 0 0,-1 0-1,1 0 1,0 0 0,-1-1 0,1 1 0,0 0 0,0 0 0,0 0 0,0-1 0,1 1-1,-1-1 1,0 1 0,1-1 0,-1 1 0,1-1 0,0 0 0,-1 0 0,1 0-1,0 0 1,0 0 0,-1 0 0,1 0 0,0 0 0,2 0 0,60 16 40,-47-13-124,-10-2-1,7 1-210,0 0 1,-1 2-1,1-1 0,20 12 0,-31-14 278,0-1 0,0 1 0,0 1 0,0-1 0,-1 0 0,1 1 0,-1-1 0,1 1 0,-1 0 0,0 0 0,0 0 0,0 0 0,0 0 0,-1 0 0,1 1 1,-1-1-1,0 1 0,0-1 0,0 1 0,0-1 0,-1 1 0,0-1 0,1 6 0,-2 1 289,0 0-1,0-1 1,-1 1 0,-1 0-1,1-1 1,-7 13-1,1 4-269,7-26-229,1 4 321,2-4-4050,11-8-1608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39.446"/>
    </inkml:context>
    <inkml:brush xml:id="br0">
      <inkml:brushProperty name="width" value="0.025" units="cm"/>
      <inkml:brushProperty name="height" value="0.025" units="cm"/>
    </inkml:brush>
  </inkml:definitions>
  <inkml:trace contextRef="#ctx0" brushRef="#br0">179 69 11563,'0'0'9871,"2"-8"-8099,-1 2-1584,0 5-140,-1 0 1,1 0-1,-1 0 0,1 0 0,-1 0 1,0 0-1,1 0 0,-1 0 0,0-1 0,0 1 1,0 0-1,0 0 0,0 0 0,0 0 0,0 0 1,0-1-1,0 1 0,0 0 0,-1 0 1,1 0-1,-1 0 0,1 0 0,-1 0 0,1 0 1,-1 0-1,1 0 0,-1 0 0,0 0 1,1 0-1,-1 0 0,0 1 0,0-1 0,0 0 1,0 0-1,0 1 0,0-1 0,0 1 1,0-1-1,0 1 0,0-1 0,0 1 0,0-1 1,0 1-1,0 0 0,0 0 0,-1 0 1,1 0-1,0 0 0,0 0 0,0 0 0,0 0 1,-2 0-1,-4 1-40,0 0 0,-1 0 0,1 1 0,0 0 0,0 0 0,0 0 0,0 1 0,1 0 1,-1 1-1,1-1 0,-1 1 0,1 1 0,-6 5 0,7-7 30,1 1 1,0 0-1,0 0 1,0 0-1,0 1 1,1-1-1,0 1 1,-1 0-1,2 0 1,-1 0-1,1 0 1,-1 0-1,1 1 1,1-1-1,-1 1 1,1 0-1,-1 8 1,2-13-30,0 0 1,0 0 0,0 0-1,1 0 1,-1 0-1,0 1 1,0-1-1,1 0 1,-1 0-1,1 0 1,-1 0-1,1 0 1,-1 0-1,1 0 1,0-1-1,-1 1 1,1 0-1,0 0 1,0 0-1,-1 0 1,1-1-1,0 1 1,0 0-1,0-1 1,0 1-1,0-1 1,2 1-1,1 0 13,0 0-1,0 0 0,0 0 0,0-1 0,0 1 0,0-1 1,0 0-1,5-1 0,3 0 20,0-1 0,0-1 0,0 0 0,20-8 0,-12 3-165,-1-1 0,0-1 0,-1-1 1,0-1-1,0 0 0,-1-2 0,-1 1 0,0-2 0,21-25 0,-30 22-239,-19 19 41,-21 19 79,-28 43 112,57-58 207,0-1 0,0 1 0,1 0 1,0 1-1,0-1 0,0 0 0,1 1 0,-1-1 0,1 1 1,1 0-1,-1 0 0,0 8 0,2-13-61,0 0 1,1 0-1,-1 0 1,0-1-1,1 1 1,-1 0-1,1 0 1,-1-1-1,1 1 0,-1 0 1,1-1-1,0 1 1,-1 0-1,1-1 1,0 1-1,-1-1 1,1 1-1,0-1 0,0 1 1,-1-1-1,1 0 1,0 1-1,0-1 1,0 0-1,0 0 1,0 0-1,-1 0 0,1 1 1,0-1-1,0 0 1,0 0-1,0-1 1,1 1-1,38-4 175,-17-3-323,0-2-1,0 0 1,-1-1 0,0-2-1,0 0 1,-2-1-1,1-1 1,-2-1-1,26-25 1,-35 27 107,-13 11-90,-20 19-46,15-8 147,-38 48 51,43-53 55,1 0 0,-1 0 1,1 0-1,0 0 0,0 0 0,1 1 0,-1-1 0,1 1 0,0 0 1,0-1-1,1 1 0,-1 9 0,2-13-79,0 0 1,0 0 0,0 0-1,0 0 1,1 0-1,-1 0 1,0 0-1,0-1 1,1 1-1,-1 0 1,0-1-1,1 1 1,-1-1-1,0 0 1,1 1-1,-1-1 1,1 0-1,-1 0 1,1 0-1,-1 0 1,1 0-1,-1 0 1,1 0-1,-1-1 1,3 0-1,41-5 133,-26-1-302,-1-1-1,1 0 1,-2-2 0,1 0 0,-1-1-1,-1 0 1,0-2 0,0 0 0,-1-1-1,22-26 1,-49 53-95,-26 32 520,35-39-147,-1-1 0,1 1 0,1 0 0,-1 0 0,1 0 0,0 1 0,0-1-1,-1 10 1,3-15-119,0 0 0,0 1-1,0-1 1,0 0-1,0 0 1,0 1 0,1-1-1,-1 0 1,1 0-1,-1 0 1,0 0 0,1 1-1,0-1 1,-1 0-1,1 0 1,0 0 0,-1 0-1,1 0 1,1 1 0,0-1-91,1 0 0,-1 0 0,0 1 0,0-2 1,0 1-1,1 0 0,-1 0 0,0-1 0,1 1 1,-1-1-1,1 0 0,-1 0 0,4 0 0,-3 0-79,29-1-4477,-1-7-3535,-5-5-2604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0.106"/>
    </inkml:context>
    <inkml:brush xml:id="br0">
      <inkml:brushProperty name="width" value="0.025" units="cm"/>
      <inkml:brushProperty name="height" value="0.025" units="cm"/>
    </inkml:brush>
  </inkml:definitions>
  <inkml:trace contextRef="#ctx0" brushRef="#br0">171 127 9545,'0'0'13773,"-5"14"-12865,-49 121 393,32-86-1260,1 1-1,3 1 1,3 1 0,-12 61 0,19-28-1408,29-112 1549,86-161 520,101-155-1078,-202 334 319,49-61-250,-53 67 281,2-1 0,-1 1 1,0 0-1,1 0 1,-1 0-1,1 1 0,0-1 1,0 1-1,0 0 0,0 0 1,0 0-1,0 1 0,1-1 1,-1 1-1,8-1 0,-11 2 14,-1 0 0,1 1-1,0-1 1,-1 0 0,1 0-1,-1 1 1,1-1 0,-1 1-1,1-1 1,-1 0-1,0 1 1,1-1 0,-1 1-1,1-1 1,-1 1 0,0-1-1,0 1 1,1-1-1,-1 1 1,0-1 0,0 1-1,1 0 1,-1-1 0,0 1-1,0-1 1,0 1 0,0 0-1,0-1 1,0 1-1,0 0 1,0-1 0,0 1-1,0-1 1,0 1 0,-1 0-1,1-1 1,0 1 0,0-1-1,-1 1 1,1-1-1,0 1 1,-1-1 0,1 1-1,0-1 1,-2 2 0,-12 27-1,-3-8 130,-20 31 423,35-50-527,1 0 0,-1 1 1,1-1-1,0 1 0,0 0 1,0-1-1,0 1 0,0 0 1,1-1-1,-1 1 0,1 0 1,0 0-1,0 0 0,0-1 1,0 1-1,0 0 0,2 4 0,-1-6-15,0 1-1,0 0 0,0-1 0,0 1 0,0-1 0,1 0 0,-1 1 0,1-1 1,-1 0-1,1 0 0,-1 0 0,1 0 0,0 0 0,-1 0 0,1-1 0,0 1 1,0 0-1,2 0 0,43 7-312,-24-4-15,38 15-1377,-59-18 1646,0-1-1,0 1 1,0 0-1,-1 0 1,1 0 0,0 0-1,-1 0 1,1 0-1,0 0 1,-1 1-1,1-1 1,-1 0 0,0 1-1,1-1 1,-1 1-1,0 0 1,0-1-1,0 1 1,0 0-1,0 0 1,-1 0 0,1 0-1,0-1 1,-1 1-1,0 0 1,1 0-1,-1 0 1,0 0 0,0 4-1,-1-4 128,0 0 0,0-1 0,0 1-1,-1 0 1,1 0 0,0-1 0,-1 1 0,1-1 0,-1 0 0,0 1-1,1-1 1,-1 0 0,0 0 0,0 0 0,0 0 0,0 0-1,-3 1 1,-43 13 2109,36-11-1563,-15 4 505,13-2-725,-1-1-1,0-1 1,-1-1-1,1 0 1,-1 0-1,1-2 1,-24 0-1,38-2-643,-1 1 0,1-1-1,0 0 1,0 0-1,0 0 1,-1-1 0,1 1-1,0 0 1,1 0 0,-1 0-1,0-1 1,0 1 0,0-1-1,1 1 1,-1 0 0,1-1-1,-1 1 1,1-1 0,-1 1-1,1-1 1,0 0 0,0 1-1,0-1 1,0 1 0,0-1-1,0 1 1,0-1 0,1 1-1,0-3 1,-1-2-1653,0-26-8356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363"/>
    </inkml:context>
    <inkml:brush xml:id="br0">
      <inkml:brushProperty name="width" value="0.025" units="cm"/>
      <inkml:brushProperty name="height" value="0.025" units="cm"/>
    </inkml:brush>
  </inkml:definitions>
  <inkml:trace contextRef="#ctx0" brushRef="#br0">1 0 12684,'0'0'5862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39.744"/>
    </inkml:context>
    <inkml:brush xml:id="br0">
      <inkml:brushProperty name="width" value="0.025" units="cm"/>
      <inkml:brushProperty name="height" value="0.025" units="cm"/>
    </inkml:brush>
  </inkml:definitions>
  <inkml:trace contextRef="#ctx0" brushRef="#br0">209 262 19378,'0'0'5472,"-10"-8"-5007,7 6-466,-3-2 12,0-1 0,-1 0-1,0 1 1,0 1-1,-11-5 1,15 6-43,0 1-1,-1 1 1,1-1 0,-1 0 0,1 1-1,-1 0 1,1 0 0,-1 0-1,1 0 1,-1 0 0,1 1 0,-1-1-1,1 1 1,-1 0 0,1 0 0,-1 1-1,1-1 1,0 0 0,-5 4 0,1 0-70,1-1 1,-1 2-1,1-1 1,0 1 0,1 0-1,-1 0 1,-6 10-1,10-13 94,0 0-1,0 1 0,0-1 0,0 0 0,1 1 0,0 0 0,-1-1 0,1 1 0,1 0 0,-1 0 0,1 0 1,-1-1-1,1 1 0,0 0 0,0 0 0,1 0 0,1 7 0,-1-10 5,0 1-1,0-1 1,0 0-1,0 0 1,1 0-1,-1 0 0,0 0 1,1 0-1,-1 0 1,1 0-1,-1-1 1,1 1-1,0 0 1,-1-1-1,1 0 1,0 1-1,-1-1 1,1 0-1,0 0 1,-1 0-1,1 0 1,0 0-1,-1 0 1,1 0-1,0 0 0,1-1 1,49-11 14,-38 4 3,-1 1-1,0-2 1,0 0 0,-1-1 0,0 0-1,-1 0 1,18-22 0,-12 11 5,-1-2 1,-1 1 0,19-40-1,-24 39-68,-15 25-244,-20 40 56,19-28 270,0 0 0,1 1 0,1-1 0,0 1 0,1 0 1,1 0-1,0 0 0,1 0 0,0 0 0,2 1 0,1 17 0,-1-32-11,-1 0-1,1 0 1,0 1 0,-1-1 0,1 0 0,0 0-1,0 0 1,0 0 0,0 0 0,0 0 0,0 0 0,0 0-1,0 0 1,0 0 0,1-1 0,-1 1 0,0-1-1,0 1 1,1 0 0,-1-1 0,0 0 0,1 1 0,-1-1-1,0 0 1,1 0 0,-1 0 0,1 0 0,-1 0-1,0 0 1,1 0 0,-1 0 0,0-1 0,1 1 0,-1 0-1,0-1 1,3 0 0,3-1 144,0 0 0,0-1 1,-1 0-1,1 0 0,11-7 0,0-6-158,-1 0 1,0-1-1,-2 0 0,0-2 0,-1 1 0,0-2 0,-2 0 0,-1-1 0,0 0 1,-1 0-1,7-25 0,-12 23-386,-49 112-251,41-79 768,0-1 0,1 1 1,0 0-1,1 0 0,0 0 0,0 1 1,1-1-1,0 0 0,3 18 0,-2-27-116,0 1-1,1-1 1,-1 0-1,0 1 0,0-1 1,1 0-1,-1 0 0,0 0 1,1 0-1,-1 0 1,1 0-1,0 0 0,-1 0 1,1-1-1,0 1 1,-1-1-1,1 1 0,0-1 1,0 1-1,-1-1 0,1 0 1,0 0-1,0 0 1,-1 0-1,5-1 0,46-8 1351,-40 3-1259,0 0 0,0-1 0,-1 0 0,0 0 0,0-2 0,-1 1 0,0-1 0,0-1 0,-1 1 0,12-18 0,-6 7-72,-1-2 1,-1 1 0,-1-2 0,15-37 0,-19 24-485,-8 34 224,-1 5-102,-1 2 257,-6 12-71,1 0 0,0 1 1,2 0-1,0 0 1,1 1-1,0-1 1,2 1-1,-1 31 1,3-48-45,1 0 1,-1-1 0,1 1 0,-1 0 0,1-1 0,0 1 0,-1 0 0,1-1 0,0 1 0,0-1 0,0 1 0,0-1 0,1 1 0,-1-1 0,0 0 0,1 0 0,-1 0 0,0 1 0,1-1 0,-1-1 0,1 1-1,0 0 1,-1 0 0,1 0 0,0-1 0,-1 1 0,1-1 0,0 0 0,0 1 0,-1-1 0,5 0 0,0 1-604,1-1 1,-1 0-1,0-1 1,1 1-1,-1-1 0,0-1 1,0 1-1,8-3 0,20-14-4551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0.695"/>
    </inkml:context>
    <inkml:brush xml:id="br0">
      <inkml:brushProperty name="width" value="0.025" units="cm"/>
      <inkml:brushProperty name="height" value="0.025" units="cm"/>
    </inkml:brush>
  </inkml:definitions>
  <inkml:trace contextRef="#ctx0" brushRef="#br0">41 78 12876,'0'0'4500,"10"1"-2503,-6-1-1775,13 2 473,-1-2 0,1 0 0,-1-1 1,18-2-1,-30 2-561,0 0 0,0 0 1,0 0-1,0-1 1,0 0-1,0 1 0,0-1 1,0-1-1,0 1 0,4-4 1,-7 5-111,1-1 0,-1 0-1,1 1 1,-1-1 0,0 0 0,0 0 0,0 0 0,0 0 0,0 0 0,0 0 0,0 0 0,-1-1-1,1 1 1,-1 0 0,1 0 0,-1 0 0,0-1 0,0 1 0,0 0 0,0 0 0,-1-4-1,0 6-25,1-1-1,-1 1 1,1-1-1,-1 1 0,0-1 1,1 1-1,-1-1 1,0 1-1,0-1 1,1 1-1,-1 0 0,0-1 1,0 1-1,1 0 1,-1 0-1,0 0 0,0 0 1,0 0-1,0 0 1,1 0-1,-1 0 1,0 0-1,0 0 0,-1 0 1,-24 3-174,14 2 154,-1 1 0,1 0 0,1 1 0,-1 0 0,1 1 0,0 0 0,1 0 0,-1 1 0,2 1 0,0 0-1,0 0 1,0 1 0,2 0 0,-13 22 0,19-32 27,0 0-1,1 1 1,-1-1 0,1 0-1,-1 1 1,1-1-1,-1 1 1,1-1 0,0 1-1,0-1 1,0 0-1,0 1 1,0-1-1,0 1 1,0-1 0,0 1-1,1-1 1,-1 1-1,0-1 1,1 0 0,-1 1-1,1-1 1,0 0-1,-1 1 1,3 1 0,-1-1 7,0-1 1,0 0 0,0 1 0,0-1 0,0 0 0,0 0-1,1 0 1,-1 0 0,0 0 0,1-1 0,-1 1 0,1-1-1,4 1 1,8-1 46,0 0 0,0-1-1,29-6 1,-2-4-306,-1-3-1,-1 0 1,0-3 0,-1-2-1,47-29 1,-89 51 471,-31 28 880,33-29-1065,-1-1 0,1 1 0,0-1 0,-1 1 0,1-1 0,0 1 0,0 0 0,0 0 0,0-1 0,0 1 0,0 0 0,0 0 0,1 0 0,-1 0 0,1 0 0,-1 0 0,1 0 1,0 0-1,0 4 0,2-5-24,0 1 1,0-1-1,1 0 0,-1 0 1,0 0-1,1 0 1,-1 0-1,1-1 1,-1 1-1,1-1 1,-1 1-1,1-1 1,-1 0-1,1 0 1,-1 0-1,1 0 1,4-2-1,0 2 0,10-1-407,0-1 0,-1-1-1,1 0 1,-1-1 0,0-1 0,26-11-1,36-10-267,-82 35 1018,-3-1-293,2-3-72,1-1-1,-1 1 1,1 0-1,-1 1 1,2-1-1,-1 1 0,1 0 1,-1 0-1,1 0 1,1 0-1,-1 0 1,1 1-1,1-1 1,-2 8-1,3-13-269,1 0 1,-1-1-1,1 1 0,0 0 1,-1-1-1,1 1 0,0-1 1,-1 1-1,1-1 0,0 1 0,0-1 1,0 0-1,-1 1 0,1-1 1,0 0-1,0 1 0,0-1 1,0 0-1,0 0 0,0 0 1,-1 0-1,1 0 0,0 0 1,0 0-1,0 0 0,0 0 1,0-1-1,0 1 0,-1 0 1,1-1-1,0 1 0,0 0 0,0-1 1,1 0-1,19-12-8061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1.074"/>
    </inkml:context>
    <inkml:brush xml:id="br0">
      <inkml:brushProperty name="width" value="0.025" units="cm"/>
      <inkml:brushProperty name="height" value="0.025" units="cm"/>
    </inkml:brush>
  </inkml:definitions>
  <inkml:trace contextRef="#ctx0" brushRef="#br0">109 1 13357,'0'0'6470,"-49"73"-4548,34-38-705,8 5-641,1 1-384,4-1-127,2 0-1187,0-5-3234,0-4-3395</inkml:trace>
  <inkml:trace contextRef="#ctx0" brushRef="#br0" timeOffset="1">55 511 9897,'0'0'15631,"-53"45"-14542,51-41-769,2 0-255,4-4-4966</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5.983"/>
    </inkml:context>
    <inkml:brush xml:id="br0">
      <inkml:brushProperty name="width" value="0.025" units="cm"/>
      <inkml:brushProperty name="height" value="0.025" units="cm"/>
    </inkml:brush>
  </inkml:definitions>
  <inkml:trace contextRef="#ctx0" brushRef="#br0">1 1 6726,'0'0'2947,"3"8"-2360,6 22 679,-1 1-1,-1 0 0,5 61 0,-9-56-805,3 0-1,17 62 0,3 19-438,40 215 203,-34-205-202,-5-33-1,0 5 200,68 159-1,-35-106 348,-43-112-538,44 73 0,-43-82-20,-1 0-1,-1 0 0,-2 2 0,11 35 0,-12-21-3,1 0-1,3-1 0,1-1 1,28 47-1,25 53 12,-53-103-12,2-1 0,1-1 0,31 42 1,80 127-113,-91-136 61,60 77 1,-75-114 63,28 54 1,18 28 8,234 327 155,-265-389-142,2-2 1,73 71 0,-2-3 7,-91-97-62,44 35 0,-46-44 7,-1 2-1,-1 0 0,30 38 1,-25-22 22,14 20 19,2-2 0,52 52 0,-6-17 61,137 127 173,-168-170-50,2-4 0,75 42 0,133 53 227,-143-77-247,162 106 0,-211-112-179,3-4-1,2-2 1,85 35 0,24-6 48,202 85 84,-232-94 155,3-6 0,3-7-1,306 56 1,-342-88-253,329 43 230,-407-55-2821,-45-8 1876,0 0-1,0 1 1,0 0 0,0 0 0,-1 0 0,1 0-1,-1 1 1,1-1 0,3 4 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7.533"/>
    </inkml:context>
    <inkml:brush xml:id="br0">
      <inkml:brushProperty name="width" value="0.025" units="cm"/>
      <inkml:brushProperty name="height" value="0.025" units="cm"/>
    </inkml:brush>
  </inkml:definitions>
  <inkml:trace contextRef="#ctx0" brushRef="#br0">53 99 5541,'0'0'6545,"-1"-9"-4847,1 4-1549,-4-39 2251,4 43-2143,0-1-1,-1 0 1,1 0-1,-1 0 1,0 0-1,0 1 1,1-1-1,-1 0 1,0 1 0,0-1-1,-1 1 1,1-1-1,0 1 1,0-1-1,-1 1 1,1 0-1,-1 0 1,1 0-1,-1 0 1,1 0-1,-1 0 1,0 0-1,0 0 1,1 0 0,-3 0-1,3 1-207,1 0-1,-1 0 1,0 1-1,1-1 1,-1 0-1,0 0 1,1 0-1,-1 1 1,1-1-1,-1 0 1,1 0-1,-1 1 1,0-1-1,1 0 1,-1 1-1,1-1 1,-1 1-1,1-1 1,0 1-1,-1-1 1,1 1-1,-1-1 1,1 1-1,0-1 1,0 1-1,-1 0 1,1-1-1,0 1 1,0-1-1,0 1 1,-1 0-1,1-1 1,0 1-1,0 0 1,0-1-1,0 2 1,-1 29-412,1-26 479,0 3-113,5 60-88,-5-67 65,0 1-1,0 0 1,0 0 0,0 0 0,1-1-1,-1 1 1,1 0 0,-1 0 0,1-1-1,0 1 1,0 0 0,0-1 0,0 1-1,0-1 1,0 1 0,0-1 0,0 0-1,0 1 1,1-1 0,-1 0 0,1 0-1,-1 0 1,1 0 0,-1 0 0,1 0-1,-1 0 1,1-1 0,0 1 0,0 0-1,2 0 1,-3-2 30,1 0 0,-1 0 1,0 1-1,1-1 0,-1 0 0,0 0 0,0 0 0,0 0 0,0 0 0,0-1 1,0 1-1,0 0 0,0 0 0,0-1 0,-1 1 0,1 0 0,0-1 1,-1 1-1,1-1 0,-1 1 0,0-1 0,1 1 0,-1-1 0,0 1 0,0-1 1,0-1-1,4-44 602,-4 39-466,-1-20 845,1 27-957,-1 0 0,1 0 1,0 1-1,0-1 1,0 0-1,-1 0 0,1 1 1,0-1-1,-1 0 1,1 1-1,-1-1 0,1 0 1,0 1-1,-1-1 1,0 1-1,1-1 0,-1 1 1,1-1-1,-1 1 0,0-1 1,1 1-1,-1 0 1,0-1-1,1 1 0,-1 0 1,0 0-1,1-1 1,-1 1-1,0 0 0,0 0 1,-1 0-1,1 3-57,0 0-1,-1 0 1,2 0 0,-1 0-1,0 1 1,0-1 0,1 0-1,0 0 1,0 1 0,0-1-1,0 0 1,0 0-1,1 5 1,0 0-2,5 48-176,6-29 101,-12-27 96,1 1 0,0 0 0,-1-1 0,1 1 0,0-1 1,-1 1-1,1-1 0,0 0 0,0 1 0,-1-1 0,1 0 0,0 1 0,0-1 0,0 0 0,-1 0 0,1 0 0,0 0 0,0 0 0,0 0 0,0 0 0,-1 0 0,1 0 1,0 0-1,0 0 0,0 0 0,-1-1 0,3 0 0,-1 0 39,0-1 1,0 0 0,0 0-1,0 0 1,0 0 0,0 0-1,0-1 1,-1 1 0,1 0-1,-1-1 1,1 1-1,-1-1 1,0 0 0,0 1-1,0-1 1,-1 0 0,1-3-1,7-49 658,-8 51-629,0 0-1,0-1 0,-1 1 0,1 0 0,-1 0 1,0 0-1,0 0 0,-2-4 0,2 7-58,1 0 0,-1 0 0,1 0 0,-1 0 0,0 0 0,1 1 0,-1-1 0,0 0 0,0 1 0,0-1 0,1 0 0,-1 1 0,0-1 0,0 1 0,0 0 0,0-1 0,0 1 0,0 0 0,0-1 0,0 1 0,0 0 0,0 0 0,0 0 0,0 0 0,0 0 0,0 0 0,0 0 0,0 0 0,0 0 0,0 0 0,0 1 0,0-1 0,0 0 0,0 1 0,0-1 0,0 1 0,0-1 0,0 1 0,0 0 0,0 0 0,-2 1-40,1 0 0,-1 1-1,1-1 1,0 1-1,0 0 1,0-1 0,0 1-1,1 0 1,-1 0-1,1 0 1,0 0 0,0 1-1,0-1 1,0 0 0,0 0-1,1 1 1,-1 3-1,-3 59-629,4-65 664,-1 8-30,2 0 0,-1 0 0,2 0 0,1 11 0,-2-19 30,-1 0 1,0 0 0,0 0 0,0 0 0,1 0 0,-1-1 0,0 1 0,1 0 0,-1 0 0,1 0 0,-1 0 0,1-1 0,-1 1 0,1 0 0,-1 0-1,1-1 1,0 1 0,-1-1 0,1 1 0,0 0 0,0-1 0,0 1 0,-1-1 0,1 0 0,0 1 0,0-1 0,0 0 0,0 1 0,0-1 0,0 0-1,0 0 1,0 0 0,0 0 0,-1 0 0,1 0 0,0 0 0,0 0 0,0 0 0,0 0 0,0-1 0,0 1 0,0 0 0,0-1 0,0 1 0,-1 0-1,1-1 1,0 1 0,0-1 0,0 1 0,-1-1 0,1 0 0,0 1 0,-1-1 0,1 0 0,0 0 0,-1 1 0,1-2 0,5-4 63,-1 0 0,-1-1 0,1 1 0,-1-1 0,0 0 0,-1 0 1,1 0-1,-1-1 0,-1 1 0,1-1 0,-1 1 0,-1-1 0,0 0 0,0 0 1,0 0-1,-1-14 0,0 22-62,0 0 0,0-1 0,0 1-1,0 0 1,-1-1 0,1 1 0,0 0 0,0-1 0,0 1 0,0 0 0,0-1 0,-1 1 0,1 0 0,0-1 0,0 1 0,-1 0-1,1-1 1,0 1 0,0 0 0,-1 0 0,1 0 0,0-1 0,-1 1 0,1 0 0,0 0 0,-1 0 0,1 0 0,0 0 0,-1-1-1,1 1 1,-1 0 0,1 0 0,0 0 0,-1 0 0,1 0 0,0 0 0,-1 0 0,1 0 0,0 0 0,-1 0 0,1 1 0,-1-1-1,1 0 1,0 0 0,-1 0 0,1 0 0,0 0 0,-1 1 0,1-1 0,0 0 0,0 0 0,-1 1 0,1-1 0,0 0 0,0 0-1,-1 1 1,1-1 0,0 1 0,-19 16-301,15-11 229,1 1 0,1-1 0,-1 1 0,1 0 1,1 0-1,-1 0 0,1 1 0,0-1 0,1 0 0,-1 0 0,2 0 0,-1 1 0,2 8 0,-2-16 69,0 0 0,0 1 0,0-1 0,0 0 0,1 1 0,-1-1 0,0 0 0,0 1 0,0-1 0,0 0 0,0 0 0,1 1 0,-1-1 0,0 0 0,0 1 0,1-1 0,-1 0 0,0 0 0,0 0 0,1 1 0,-1-1 0,0 0 0,1 0-1,-1 0 1,0 0 0,0 1 0,1-1 0,-1 0 0,0 0 0,1 0 0,-1 0 0,0 0 0,1 0 0,-1 0 0,0 0 0,1 0 0,-1 0 0,0 0 0,1 0 0,-1 0 0,0-1 0,1 1 0,-1 0 0,0 0 0,1 0 0,-1 0 0,0 0 0,1-1 0,-1 1 0,0 0 0,0 0 0,1-1 0,-1 1 0,0 0 0,0 0-1,1-1 1,12-15 92,-10 8-44,0-1 0,-1 0 0,0 1 1,-1-1-1,0 0 0,0 0 0,0 0 1,-3-18-1,2 27-46,0-1 1,0 1-1,0-1 1,0 0-1,0 1 0,0-1 1,0 1-1,0-1 1,-1 1-1,1-1 0,0 1 1,0-1-1,-1 1 1,1-1-1,0 1 0,-1-1 1,1 1-1,0-1 1,-1 1-1,1 0 0,-1-1 1,1 1-1,0 0 1,-1-1-1,1 1 0,-1 0 1,1 0-1,-1-1 1,0 1-1,1 0 0,-1 0 1,1 0-1,-1 0 0,1 0 1,-1 0-1,1-1 1,-1 1-1,0 1 0,1-1 1,-1 0-1,1 0 1,-1 0-1,1 0 0,-1 0 1,1 0-1,-1 1 1,1-1-1,-1 0 0,1 0 1,-1 1-1,1-1 1,-1 0-1,1 1 0,-1-1 1,0 1-1,-24 21-620,22-17 553,0 0 1,1-1-1,-1 1 0,1 1 0,0-1 1,0 0-1,1 0 0,0 1 0,0-1 1,0 1-1,0-1 0,1 1 1,0-1-1,0 1 0,2 10 0,-2-15 63,1-1 0,-1 0 0,0 1 0,0-1 0,0 0 0,1 0 0,-1 0 0,0 1-1,0-1 1,1 0 0,-1 0 0,0 0 0,1 1 0,-1-1 0,0 0 0,0 0 0,1 0-1,-1 0 1,0 0 0,1 0 0,-1 0 0,0 0 0,1 0 0,-1 0 0,0 0 0,1 0-1,-1 0 1,0 0 0,1 0 0,-1 0 0,0 0 0,1 0 0,-1 0 0,0-1 0,1 1 0,-1 0-1,0 0 1,0 0 0,1 0 0,-1-1 0,0 1 0,0 0 0,1 0 0,-1-1 0,0 1-1,0 0 1,1-1 0,11-12-23,-5-1 44,0 0-1,-1-1 1,0 0-1,-1 0 1,-1 0-1,0-1 1,-1 1-1,-1-1 1,-1 0-1,0-17 1,-1 32-17,0 1 1,0-1-1,0 1 0,0 0 1,0-1-1,0 1 1,0-1-1,0 1 1,0 0-1,0-1 1,0 1-1,0 0 0,-1-1 1,1 1-1,0 0 1,0-1-1,0 1 1,-1 0-1,1-1 1,0 1-1,-1 0 1,1 0-1,0-1 0,0 1 1,-1 0-1,1 0 1,0 0-1,-1-1 1,1 1-1,-1 0 1,1 0-1,0 0 0,-1 0 1,1 0-1,0 0 1,-1 0-1,1 0 1,-1 0-1,1 0 1,0 0-1,-1 0 0,1 0 1,0 0-1,-1 0 1,1 0-1,-1 0 1,1 0-1,0 1 1,-1-1-1,1 0 0,0 0 1,-1 0-1,1 1 1,0-1-1,-1 0 1,1 0-1,0 1 1,0-1-1,-1 1 0,-20 17-197,13-4 137,1 1-1,0 0 1,2 0 0,-1 0 0,2 1 0,0 0 0,0 0-1,2 0 1,0 0 0,1 29 0,16-52-79,-9 2 13,0 0 0,0-1 0,-1 0-1,0 0 1,-1-1 0,6-7 0,9-28-3667,-6-5-3654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49.796"/>
    </inkml:context>
    <inkml:brush xml:id="br0">
      <inkml:brushProperty name="width" value="0.025" units="cm"/>
      <inkml:brushProperty name="height" value="0.025" units="cm"/>
    </inkml:brush>
  </inkml:definitions>
  <inkml:trace contextRef="#ctx0" brushRef="#br0">33 86 11050,'-4'-9'3107,"-15"-36"929,9 14 3086,99 394-7037,-86-348-77,-1 1-2,2 1 0,0-1 0,12 29 0,-16-44-3,1 1-1,0-1 1,-1 0-1,1 0 1,0 1-1,0-1 1,0 0-1,0 0 0,0 0 1,0 0-1,0 0 1,0 0-1,0 0 1,1 0-1,-1-1 1,0 1-1,0 0 1,1-1-1,-1 1 1,0-1-1,1 1 1,-1-1-1,1 0 1,-1 0-1,1 0 1,-1 1-1,1-1 1,-1 0-1,0-1 1,1 1-1,-1 0 1,1 0-1,-1-1 1,1 1-1,-1-1 1,0 1-1,1-1 1,-1 1-1,0-1 1,0 0-1,1 0 1,-1 0-1,0 0 1,2-1-1,6-5 27,-1 0 0,1-1 0,-1 0-1,8-11 1,12-17 58,41-72-1,-16 22 30,-53 85-120,1 0 1,0 0-1,-1 0 1,1 0 0,0 0-1,-1 0 1,1 0-1,0 0 1,0 0 0,0 0-1,0 0 1,0 1-1,0-1 1,0 0-1,0 1 1,0-1 0,0 0-1,1 1 1,-1 0-1,0-1 1,3 0 0,-4 2-6,1-1 0,0 1 1,0-1-1,0 1 1,0-1-1,0 1 0,-1-1 1,1 1-1,0 0 0,0-1 1,-1 1-1,1 0 1,-1 0-1,1-1 0,0 1 1,-1 0-1,0 0 0,1 0 1,-1 0-1,1 0 0,-1 1 1,4 10-48,-1 0 1,-1 0-1,2 17 1,-3-22 98,5 56-16,-5-40-20,1-1 1,1 0-1,1 0 1,7 24 0,-10-44-8,-1 0 0,1-1 1,0 1-1,-1 0 0,1-1 1,0 1-1,0-1 0,0 1 1,0-1-1,0 0 0,0 1 1,0-1-1,1 0 1,-1 0-1,0 0 0,1 0 1,-1 0-1,1 0 0,-1 0 1,1 0-1,-1 0 0,1-1 1,0 1-1,2 0 1,-1-1 21,0 0 0,0 0 0,0-1 0,0 1 0,0-1 0,0 0 1,-1 1-1,1-1 0,0 0 0,0-1 0,0 1 0,4-3 0,5-5 133,0 0-1,0-1 0,-1 0 0,13-15 0,-6 4 166,-1 0 0,-1-2 0,-1 0 0,-1-1 0,18-44 0,-14 23 111,-3-1 1,13-65-1,-30 122-815,0 1 0,1-1 0,0 1-1,2 16 1,-1-24-31,0 0 0,1 0 0,0 0-1,0 0 1,0 0 0,1 0 0,3 7 0,-4-10-4,0 1 1,0-1 0,0 1 0,0-1-1,0 0 1,0 1 0,1-1 0,-1 0-1,0 0 1,1 0 0,-1 0 0,1 0-1,-1 0 1,1-1 0,0 1-1,-1 0 1,1-1 0,0 1 0,1-1-1,11 1-6339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0.471"/>
    </inkml:context>
    <inkml:brush xml:id="br0">
      <inkml:brushProperty name="width" value="0.025" units="cm"/>
      <inkml:brushProperty name="height" value="0.025" units="cm"/>
    </inkml:brush>
  </inkml:definitions>
  <inkml:trace contextRef="#ctx0" brushRef="#br0">325 0 12043,'0'0'7239,"1"8"-6999,-1 1-142,0 0 0,-1-1 0,0 1-1,-1-1 1,0 1 0,0-1 0,-1 0-1,0 0 1,0 0 0,-1 0 0,0 0-1,-1-1 1,1 0 0,-10 11 0,-17 22 1276,-44 42 1,63-69-1064,-83 81 1360,105-121-1740,73-132-1342,-73 135 1210,-1 0-1,-2 0 0,0-1 0,-1 0 1,2-25-1,-12 92 184,1 0 0,3 0 0,1 1 1,2-1-1,17 78 0,-20-120 19,1 5-3,0 0 0,1 0 1,-1 0-1,1-1 0,0 1 0,1-1 1,-1 0-1,1 1 0,0-1 1,0 0-1,0-1 0,5 5 1,-8-7 70,-5-23 305,-11-13-594,-2 2 0,-2 0 1,-1 1-1,-1 1 1,-2 1-1,-53-52 0,24 40 1224,118 72-182,-14-4-512,77 27 0,-103-44-967,0-2-1,1 0 0,0-2 1,1-1-1,36 1 0,-9-5-5780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1.618"/>
    </inkml:context>
    <inkml:brush xml:id="br0">
      <inkml:brushProperty name="width" value="0.025" units="cm"/>
      <inkml:brushProperty name="height" value="0.025" units="cm"/>
    </inkml:brush>
  </inkml:definitions>
  <inkml:trace contextRef="#ctx0" brushRef="#br0">54 66 10378,'0'0'3411,"-8"5"-1548,-27 15-229,34-20-1585,1 0 1,-1 1-1,1-1 1,-1 0-1,0 0 1,1 1-1,0-1 1,-1 0 0,1 0-1,-1 1 1,1-1-1,-1 1 1,1-1-1,0 0 1,-1 1-1,1-1 1,0 1-1,-1-1 1,1 1-1,0-1 1,0 1 0,-1-1-1,1 1 1,0-1-1,0 1 1,0-1-1,0 1 1,0-1-1,-1 1 1,1 0-1,0-1 1,0 1-1,1-1 1,-1 1 0,0-1-1,0 1 1,0-1-1,0 1 1,0-1-1,1 1 1,-1-1-1,0 1 1,0-1-1,1 1 1,-1-1-1,0 1 1,1-1-1,-1 1 1,0-1 0,1 0-1,-1 1 1,1-1-1,-1 0 1,1 1-1,-1-1 1,1 0-1,-1 0 1,1 1-1,-1-1 1,1 0-1,-1 0 1,1 0 0,0 0-1,32 8 1137,21-3-729,0-3 0,0-2 0,0-2 1,71-13-1,212-56-3422,-312 65 2427,60-18-7518,-53 12 460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1.980"/>
    </inkml:context>
    <inkml:brush xml:id="br0">
      <inkml:brushProperty name="width" value="0.025" units="cm"/>
      <inkml:brushProperty name="height" value="0.025" units="cm"/>
    </inkml:brush>
  </inkml:definitions>
  <inkml:trace contextRef="#ctx0" brushRef="#br0">548 0 10602,'0'0'3769,"-6"10"-2253,-11 15-778,-2-2 0,0-1-1,-1 0 1,-46 37 0,-253 140 1790,244-155-2515,68-38 135,11-3-10,23-2 106,40-8 80,140-9-56,-95 10-1819,-2-6-3914,-33-3-2718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2.835"/>
    </inkml:context>
    <inkml:brush xml:id="br0">
      <inkml:brushProperty name="width" value="0.025" units="cm"/>
      <inkml:brushProperty name="height" value="0.025" units="cm"/>
    </inkml:brush>
  </inkml:definitions>
  <inkml:trace contextRef="#ctx0" brushRef="#br0">47 0 2755,'0'0'12144,"-8"11"-11081,5-6-919,-2 0 9,2 1 0,-1-1 0,0 1 0,1 0 0,0 0 0,1 0-1,-1 0 1,1 0 0,0 0 0,1 1 0,-1-1 0,1 1 0,0 8 0,1 2 253,0-1 1,2 1 0,0-1 0,0 1 0,1-1-1,11 31 1,-12-42-301,0 0 0,1-1-1,-1 1 1,1-1 0,0 0-1,0 0 1,0 0 0,0 0-1,1 0 1,0-1 0,0 1 0,0-1-1,0 0 1,0 0 0,0-1-1,1 1 1,0-1 0,-1 0-1,1 0 1,0 0 0,0-1-1,0 0 1,0 0 0,0 0 0,0 0-1,8-1 1,-5 0 45,0-1 1,0 0-1,0 0 0,0-1 1,-1 0-1,1-1 1,0 1-1,-1-1 0,0-1 1,0 0-1,0 0 0,0 0 1,0-1-1,-1 1 1,0-2-1,0 1 0,0-1 1,0 0-1,-1 0 0,0 0 1,-1-1-1,6-8 0,-2 1-108,-1-1-1,0 1 0,-1-1 0,0 0 0,-1-1 0,-1 1 0,-1-1 1,0 0-1,-1 0 0,0-20 0,-4 23-96,-4 12-235,-4 22-46,9-14 320,-1 1 1,1 0-1,1-1 1,0 1-1,0-1 0,0 1 1,1 0-1,0-1 1,0 1-1,1-1 0,0 0 1,1 1-1,-1-1 1,1 0-1,7 12 0,-6-15 14,0 1-1,0 0 1,0-1-1,1 0 0,-1 0 1,1 0-1,0-1 1,0 1-1,1-1 1,-1 0-1,1-1 0,-1 1 1,1-1-1,0 0 1,0-1-1,0 1 0,0-1 1,0 0-1,0-1 1,7 1-1,-4-1 38,0 0-1,0 0 1,0-1-1,0 0 1,0-1-1,0 0 1,-1 0 0,1-1-1,-1 0 1,1 0-1,14-10 1,-18 10-13,-1 0 0,0 0 1,0-1-1,0 0 0,0 1 1,-1-2-1,0 1 0,0 0 1,0-1-1,0 1 0,0-1 1,-1 0-1,0 0 0,0 0 0,-1 0 1,1 0-1,-1 0 0,0 0 1,0 0-1,-1-1 0,1-8 1,-2 10-199,1 0-1,-1 0 1,1 0 0,-1 0 0,0 0 0,0 0 0,-1 0 0,1 0 0,-1 0 0,0 1-1,0-1 1,0 0 0,0 1 0,-1 0 0,0 0 0,1 0 0,-1 0 0,-4-4 0,-18-5-4707,-3 11-4462,21 4-190</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212"/>
    </inkml:context>
    <inkml:brush xml:id="br0">
      <inkml:brushProperty name="width" value="0.025" units="cm"/>
      <inkml:brushProperty name="height" value="0.025" units="cm"/>
    </inkml:brush>
  </inkml:definitions>
  <inkml:trace contextRef="#ctx0" brushRef="#br0">155 116 10346,'0'0'5360,"-1"-8"-2910,1 5-2332,0-1 0,0 1 1,-1 0-1,0 0 0,0 0 1,0 0-1,0 0 0,0 0 1,0 0-1,-1 1 0,1-1 1,-1 0-1,0 1 0,0-1 1,0 1-1,0-1 0,0 1 0,-1 0 1,1 0-1,-1 0 0,1 0 1,-1 1-1,0-1 0,1 1 1,-1 0-1,0-1 0,0 1 1,0 0-1,0 1 0,0-1 0,0 0 1,0 1-1,-1 0 0,1 0 1,0 0-1,-4 0 0,4 0-122,0 0 0,0 1 0,1-1 0,-1 0 0,0 1 0,0 0 0,0 0 0,1 0 0,-1 0 0,1 0 0,-1 0 0,1 1 0,-1-1 0,1 1 0,0-1 0,-1 1-1,1 0 1,0 0 0,0 0 0,1 0 0,-1 1 0,0-1 0,-2 5 0,2-3 12,0 0 0,1 0 0,-1 0 0,1 1 0,0-1 0,0 0-1,0 1 1,0-1 0,1 1 0,0-1 0,0 1 0,0-1 0,0 1 0,2 7 0,-1-11 23,0 1 1,0 0 0,0 0 0,0-1 0,0 1-1,1-1 1,-1 1 0,0-1 0,1 1-1,-1-1 1,1 0 0,-1 0 0,1 1-1,-1-1 1,1 0 0,0-1 0,0 1 0,0 0-1,-1 0 1,1-1 0,0 1 0,0-1-1,0 0 1,0 1 0,0-1 0,0 0-1,0 0 1,3-1 0,-1 1 162,1 0 0,-1 0 0,1 0 1,-1-1-1,0 0 0,1 0 0,-1 0 0,0-1 0,0 1 0,1-1 1,5-3-1,-6 0-17,1 1 0,-1-1-1,0 0 1,0 0 0,-1 0 0,1 0 0,-1-1 0,0 1 0,0-1-1,2-8 1,-4 10-166,1 1 1,-1-1-1,0 0 0,0 0 0,-1 0 0,1 0 0,-1 0 0,0 0 1,0 0-1,0 0 0,-1 1 0,1-1 0,-1 0 0,0 0 0,0 0 1,0 0-1,-3-5 0,2 7-234,0 0 0,0 0 0,0 1 0,0-1 0,0 1 0,-1-1 0,1 1 0,-1 0 1,1 0-1,-1 0 0,1 0 0,-1 1 0,1-1 0,-1 1 0,0-1 0,1 1 0,-1 0 0,-4 0 0,-29 6-8177,25 3 3270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172"/>
    </inkml:context>
    <inkml:brush xml:id="br0">
      <inkml:brushProperty name="width" value="0.025" units="cm"/>
      <inkml:brushProperty name="height" value="0.025" units="cm"/>
    </inkml:brush>
  </inkml:definitions>
  <inkml:trace contextRef="#ctx0" brushRef="#br0">140 92 9545,'0'-11'4111,"0"5"-3528,0 1 0,-1-1 1,0 0-1,0 0 0,0 1 1,-1-1-1,0 1 1,-3-8-1,4 11-496,0 1 0,0-1 1,0 1-1,0-1 0,0 1 1,0 0-1,0 0 0,-1-1 1,1 1-1,-1 0 0,1 0 1,0 0-1,-1 1 0,0-1 0,1 0 1,-1 0-1,1 1 0,-1-1 1,0 1-1,0 0 0,1-1 1,-1 1-1,0 0 0,0 0 0,1 0 1,-1 0-1,0 0 0,0 0 1,1 1-1,-1-1 0,0 1 1,1-1-1,-1 1 0,0 0 0,1-1 1,-1 1-1,1 0 0,-1 0 1,1 0-1,-2 2 0,-3 1-60,1 0 0,0 0 0,0 0 0,1 1 0,-1 0 0,1 0 0,0 0 0,0 1 0,1 0 0,-4 6 0,5-9-34,1-1 1,-1 1-1,1 0 1,0 0-1,0 0 0,0 0 1,0 0-1,0 0 1,1 0-1,0 0 1,-1 0-1,1 0 0,0 0 1,0 0-1,1 0 1,-1 0-1,1 0 1,-1 0-1,1 0 0,0 0 1,0 0-1,0 0 1,4 5-1,-3-5-157,0-1 0,1 0 0,0 0 1,0 0-1,0 0 0,0-1 0,0 1 0,0-1 0,0 1 0,0-1 1,0 0-1,1 0 0,-1-1 0,4 1 0,54 3-1104,-44-3 803,5-1 31,-5 0 403,0 1-1,-1 0 0,1 1 0,-1 1 0,0 0 1,17 6-1,-32-9 134,0 0 1,0 0-1,-1 1 1,1-1 0,0 0-1,0 1 1,0-1-1,-1 0 1,1 1-1,0-1 1,0 1-1,-1-1 1,1 1-1,0-1 1,-1 1 0,1 0-1,0-1 1,-1 1-1,1 0 1,-1 0-1,1-1 1,-1 1-1,0 0 1,1 0 0,-1 0-1,0-1 1,1 1-1,-1 0 1,0 0-1,0 0 1,0 0-1,0 0 1,0 0-1,0 0 1,0-1 0,0 1-1,0 0 1,0 0-1,-1 0 1,1 0-1,0 0 1,-1-1-1,1 1 1,0 0-1,-1 0 1,1 0 0,-1-1-1,1 1 1,-1 0-1,1-1 1,-1 1-1,0 0 1,1-1-1,-1 1 1,0-1-1,0 1 1,-1 0 0,-44 26 3056,29-19-3086,0 0 0,-1-2 0,0 0 0,0-1 0,0-1 0,-1 0 0,0-2 0,-27 1 0,45-3-262,1 0 0,-1 0 0,0 0 1,0 0-1,0 0 0,0 0 0,1 0 0,-1-1 0,0 1 1,0 0-1,0-1 0,1 1 0,-1-1 0,0 1 1,0 0-1,1-1 0,-1 0 0,1 1 0,-1-1 1,0 1-1,1-1 0,-1 0 0,-1-20-8302,7 3 446</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570"/>
    </inkml:context>
    <inkml:brush xml:id="br0">
      <inkml:brushProperty name="width" value="0.025" units="cm"/>
      <inkml:brushProperty name="height" value="0.025" units="cm"/>
    </inkml:brush>
  </inkml:definitions>
  <inkml:trace contextRef="#ctx0" brushRef="#br0">20 62 4324,'0'-9'6107,"1"1"-4806,-1 5-940,1 0-1,-1 0 0,0 1 1,0-1-1,0 0 1,0 0-1,0 0 1,-1 0-1,1 0 1,-1 0-1,0 1 1,0-1-1,-2-5 1,1 41 2285,0-15-2549,-3 81 860,1-49 187,2 0 0,10 94 0,-8-142-1092,0 1 0,1-1 0,0 0 0,-1 0 0,1 0 0,0 1 1,0-1-1,0 0 0,1 0 0,-1 0 0,0-1 0,1 1 0,-1 0 1,1 0-1,0-1 0,-1 1 0,1-1 0,0 1 0,0-1 0,0 0 1,0 0-1,0 0 0,0 0 0,1 0 0,-1 0 0,0-1 0,0 1 1,1-1-1,-1 1 0,0-1 0,1 0 0,-1 0 0,0 0 0,1 0 0,-1 0 1,0-1-1,0 1 0,3-1 0,5-1 20,0-1-1,0 1 0,0-2 1,0 1-1,-1-1 1,0-1-1,13-7 1,-2-4-133,35-31-1,-48 40 9,-7 7 45,0 0 1,0 0 0,0 0 0,0 0 0,0-1 0,0 1 0,0 0 0,0 0 0,1 0 0,-1 0-1,0 0 1,0-1 0,0 1 0,0 0 0,0 0 0,1 0 0,-1 0 0,0 0 0,0 0 0,0 0-1,0 0 1,1 0 0,-1 0 0,0 0 0,0 0 0,0 0 0,0 0 0,1 0 0,-1 0 0,0 0 0,0 0-1,0 0 1,1 0 0,-1 0 0,0 0 0,0 0 0,0 0 0,0 0 0,1 0 0,-1 0 0,0 0-1,0 1 1,0-1 0,0 0 0,0 0 0,1 0 0,-1 0 0,0 0 0,0 0 0,0 1 0,0-1-1,0 0 1,0 0 0,0 1 0,2 15-207,-6 21 108,3-37 107,1 6-3,-3 5 2,1 0 1,1 0-1,0 0 0,0 0 0,1 0 0,0 1 0,1-1 0,4 18 1,-4-28-49,0 1 1,0-1 0,0 0 0,0 1 0,0-1 0,0 0 0,0 0 0,0 0 0,1 0 0,-1 0 0,0 0 0,1 0 0,-1 0-1,1-1 1,-1 1 0,1 0 0,0-1 0,-1 1 0,1-1 0,-1 0 0,1 0 0,0 1 0,-1-1 0,1 0 0,2-1 0,-1 1-477,0 0 1,0 0-1,0-1 1,0 1-1,0-1 1,-1 0-1,1 0 1,0 0 0,0 0-1,-1 0 1,1-1-1,-1 1 1,5-4-1,11-16-5919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3.917"/>
    </inkml:context>
    <inkml:brush xml:id="br0">
      <inkml:brushProperty name="width" value="0.025" units="cm"/>
      <inkml:brushProperty name="height" value="0.025" units="cm"/>
    </inkml:brush>
  </inkml:definitions>
  <inkml:trace contextRef="#ctx0" brushRef="#br0">1 0 10794,'0'0'5888,"0"11"-4783,-1 105 2555,3 167 79,-1-266-3713,0-1-1,2 0 0,0 0 0,6 19 1,-7-29-365,0 0 0,1 0 0,0 0 1,0-1-1,0 1 0,0-1 0,9 11 1,0-9-3442,-2-5-2711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4.613"/>
    </inkml:context>
    <inkml:brush xml:id="br0">
      <inkml:brushProperty name="width" value="0.025" units="cm"/>
      <inkml:brushProperty name="height" value="0.025" units="cm"/>
    </inkml:brush>
  </inkml:definitions>
  <inkml:trace contextRef="#ctx0" brushRef="#br0">64 79 9545,'0'0'2376,"-2"-10"191,1-2-1562,1 7-604,-1 1 0,1-1 0,-1 1 1,0 0-1,0-1 0,0 1 0,-1 0 0,1-1 1,-1 1-1,0 0 0,-3-4 0,2 66 870,4 64-519,5 0 1,29 156 0,-35-275-747,18 70 65,-16-67-57,0-1 0,0 0 0,1 0-1,-1 0 1,1 0 0,0 0 0,1 0 0,-1-1 0,1 1 0,6 5-1,-10-10 10,1 1-1,-1-1 0,0 0 1,1 0-1,-1 1 0,0-1 0,1 0 1,-1 0-1,0 1 0,1-1 0,-1 0 1,1 0-1,-1 0 0,0 0 0,1 0 1,-1 0-1,1 0 0,-1 0 1,0 0-1,1 0 0,-1 0 0,1 0 1,-1 0-1,1 0 0,-1 0 0,0 0 1,1 0-1,-1-1 0,0 1 0,1 0 1,-1 0-1,1 0 0,-1-1 1,0 1-1,1 0 0,-1 0 0,0-1 1,0 1-1,1 0 0,-1-1 0,0 1 1,0 0-1,1-1 0,-1 1 0,0 0 1,0-1-1,0 1 0,0-1 1,1 1-1,-1 0 0,0-1 0,0 1 1,0-1-1,0 1 0,0-1 0,0 1 1,0 0-1,0-1 0,0 1 0,0-1 1,-1 0-1,1-35 1034,0 30-962,-1-6-31,-1 0 1,0 0 0,-1 0-1,0 0 1,-1 1-1,-10-22 1,-42-68-213,39 70 24,5 9-37,9 16 115,0-1 1,0 1-1,0 1 0,-1-1 1,0 0-1,0 1 0,0 0 0,-8-8 1,67 61-2639,-39-38 1807,1-2 1,-1 0 0,21 7 0,-21-10-882,0-1 1,1 0-1,26 2 0,1-5-3350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4.975"/>
    </inkml:context>
    <inkml:brush xml:id="br0">
      <inkml:brushProperty name="width" value="0.025" units="cm"/>
      <inkml:brushProperty name="height" value="0.025" units="cm"/>
    </inkml:brush>
  </inkml:definitions>
  <inkml:trace contextRef="#ctx0" brushRef="#br0">126 22 8840,'0'0'3070,"-9"-4"-1015,-29-12-661,36 16-1334,0-1 0,0 1 0,0 0 0,0-1 0,0 1 0,0 0 0,0 0 1,-1 1-1,1-1 0,0 0 0,0 1 0,0-1 0,0 1 0,0 0 1,0-1-1,0 1 0,0 0 0,1 0 0,-1 1 0,0-1 0,0 0 1,1 0-1,-1 1 0,1-1 0,-1 1 0,1 0 0,0-1 0,0 1 0,-1 0 1,1 0-1,0-1 0,1 1 0,-2 4 0,-2 2 132,1 0-1,0 0 0,1 1 1,0-1-1,0 1 1,-1 11-1,3-16-72,0 0-1,-1 1 1,1-1-1,1 1 1,-1-1-1,1 1 1,-1-1-1,1 0 1,1 1 0,-1-1-1,1 0 1,-1 0-1,1 0 1,0 0-1,1 0 1,-1-1-1,5 6 1,-4-6-45,0-1 0,1 1 0,-1-1 0,1 0 0,-1 0 0,1-1 0,0 1 0,0-1 0,0 0 0,0 0 0,0 0 0,0 0 0,0-1 0,0 0 0,0 1 0,0-2 0,0 1 0,0 0 0,6-2 0,-3 0-27,0-1-1,0 1 1,0-1 0,0 0-1,-1-1 1,1 0 0,-1 0-1,0 0 1,0-1-1,-1 0 1,1 0 0,-1 0-1,0-1 1,6-9 0,-4 6-130,0 0 1,-1-1-1,0 1 1,-1-2-1,0 1 1,-1 0-1,0-1 1,5-20-1,-12 42-2647,0-1 1837,1 1 1,0-1-1,0 1 1,1-1-1,0 1 1,1 0-1,1 13 1,6-12-3021,5-8-967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5.322"/>
    </inkml:context>
    <inkml:brush xml:id="br0">
      <inkml:brushProperty name="width" value="0.025" units="cm"/>
      <inkml:brushProperty name="height" value="0.025" units="cm"/>
    </inkml:brush>
  </inkml:definitions>
  <inkml:trace contextRef="#ctx0" brushRef="#br0">91 151 1890,'-5'-14'5440,"1"-5"-4373,1 4-327,0 1 0,-1-1 1,-1 1-1,0 0 0,-12-22 1,17 35-710,0 1 0,0-1 1,0 1-1,0 0 0,0-1 1,-1 1-1,1-1 0,0 1 1,0-1-1,-1 1 0,1 0 0,0-1 1,-1 1-1,1-1 0,0 1 1,-1 0-1,1-1 0,0 1 1,-1 0-1,1 0 0,-1-1 0,1 1 1,-1 0-1,1 0 0,-1 0 1,1 0-1,-1-1 0,1 1 1,0 0-1,-1 0 0,1 0 0,-1 0 1,1 0-1,-1 0 0,1 0 1,-1 0-1,1 1 0,-1-1 1,1 0-1,-1 0 0,1 0 0,-1 0 1,1 1-1,-1-1 0,1 0 1,0 0-1,-1 1 0,1-1 1,-1 0-1,1 1 0,0-1 0,-1 0 1,1 1-1,0-1 0,-1 1 1,1-1-1,0 0 0,0 1 1,0-1-1,-1 1 0,1-1 0,0 1 1,0-1-1,0 1 0,-9 34 235,9-33-223,-6 36 1052,2-1-1,0 63 0,4-91-952,0 1 1,1-1-1,0 0 0,1 1 0,0-1 1,0 0-1,1 0 0,0 0 1,1 0-1,0-1 0,0 1 0,1-1 1,0 0-1,0 0 0,1-1 0,8 10 1,-9-13-62,0-1 1,0 0-1,0 0 1,1 0-1,-1 0 1,1-1-1,-1 0 1,1 0-1,0-1 1,0 1-1,0-1 1,11 0-1,7 0-56,48-5-1,-14 0-641,-57 4 602,0 0 0,0 0 0,-1 1 0,1-1 0,0 0 0,0 1 0,0-1 0,0 1 0,-1-1 0,1 1 0,0-1 0,0 1 0,-1 0 0,1-1 0,0 1 0,-1 0 0,1 0 0,-1-1 0,1 1 0,-1 0 0,1 0 0,-1 0 0,0-1 1,1 1-1,-1 0 0,0 0 0,0 0 0,0 0 0,0 0 0,1 0 0,-1 0 0,-1 1 0,1 39-111,0-29 159,0-8-173,3 37 865,-3-41-694,0 0 0,1 0 0,-1 1 1,0-1-1,0 0 0,0 1 0,0-1 0,0 0 1,1 1-1,-1-1 0,0 0 0,0 0 0,0 1 1,1-1-1,-1 0 0,0 0 0,0 0 1,1 1-1,-1-1 0,0 0 0,1 0 0,-1 0 1,0 0-1,1 0 0,-1 1 0,0-1 0,1 0 1,-1 0-1,0 0 0,1 0 0,-1 0 1,0 0-1,1 0 0,16-15 858,-8 3-918,-1 0 0,0-1 0,-1 0 0,0-1 0,-1 1 0,-1-1 0,0-1 0,-1 1 0,0-1 0,1-18 0,1-18-4050,-3-83-1,-3 109 2031,0-31-3348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5.933"/>
    </inkml:context>
    <inkml:brush xml:id="br0">
      <inkml:brushProperty name="width" value="0.025" units="cm"/>
      <inkml:brushProperty name="height" value="0.025" units="cm"/>
    </inkml:brush>
  </inkml:definitions>
  <inkml:trace contextRef="#ctx0" brushRef="#br0">65 0 6598,'0'0'2557,"-2"8"-517,-1 9-1487,1-1 1,1 0 0,0 1 0,1-1 0,1 0-1,1 1 1,0-1 0,5 19 0,47 134 2618,-29-96-3054,-19-55-70,0 1 0,2-1 0,13 24 0,-19-42-992,-3-11 455,-9-16-138,-5 2 693,-1-1 0,-2 2 0,0 0 0,-2 2 0,0 0 0,-1 1 0,-30-22 0,119 82 1484,19-3-4958,-74-31 2225,0-1-1,0-1 1,0 0 0,1-1-1,0 0 1,-1-1 0,1-1 0,0 0-1,0-1 1,-1 0 0,26-6-1,-34 5 1465,0-1-1,0 1 0,0-1 0,0 0 1,0 0-1,-1 0 0,1 0 1,-1-1-1,5-5 0,-7 7 16,0 0-1,0 0 0,-1 0 0,1 0 1,-1-1-1,1 1 0,-1 0 1,0-1-1,0 1 0,0 0 1,0-1-1,0 0 0,0 1 0,-1-1 1,1 1-1,-1-1 0,0 0 1,0 1-1,0-1 0,0 0 0,-1-2 1,1 4-211,-1 0 0,0 0 0,1 0 0,-1 1-1,0-1 1,1 0 0,-1 0 0,0 1 0,0-1 0,0 1 0,0-1 0,1 1 0,-1-1 0,0 1 0,0-1 0,0 1 0,0 0 0,0-1 0,0 1 0,0 0 0,0 0 0,0 0 0,-1 0-1,0 0 1,-31 0 675,25 1-403,5-1-307,0 0-1,0 1 1,1-1 0,-1 1-1,0 0 1,1 0 0,-1 0-1,1 0 1,-1 0 0,1 1-1,0-1 1,-1 1 0,1 0-1,0-1 1,0 1 0,0 0-1,0 0 1,0 0-1,1 1 1,-1-1 0,1 0-1,-1 1 1,1-1 0,0 1-1,0-1 1,-1 4 0,1-3-35,0-1 1,0 0-1,1 1 0,-1-1 1,1 1-1,0-1 1,0 1-1,0-1 1,0 1-1,0-1 1,0 1-1,0-1 0,1 1 1,0-1-1,-1 1 1,1-1-1,0 0 1,0 1-1,0-1 1,0 0-1,1 0 0,-1 0 1,1 0-1,-1 0 1,1 0-1,0 0 1,0 0-1,2 2 1,60 26 273,-1-2-200,-59-26-93,0 1 0,0-1 0,-1 1 0,1 0 0,0 0 0,-1 0 0,0 0 0,0 1 0,0-1 0,0 1 0,2 5 1,-4-8 76,-1-1 0,1 1 0,-1 0 0,0 0 0,1 0 0,-1 0 1,0 0-1,0 0 0,0 0 0,0-1 0,0 1 0,0 0 1,0 0-1,0 0 0,0 0 0,0 0 0,0 0 0,0 0 1,-1 0-1,1 0 0,0 0 0,-1-1 0,1 1 0,-1 0 1,1 0-1,-2 1 0,-24 14 1492,-37-2-59,60-14-1497,-3 1-302,-55 3 1268,31-9-2783,29 5 1380,-1-1 0,1 1 0,0-1 0,0 0 0,-1 1-1,1-1 1,0 0 0,0 0 0,0 0 0,0 0 0,0 0 0,0 0 0,0 0 0,0 0 0,-1-2-1,-4-15-11523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6.281"/>
    </inkml:context>
    <inkml:brush xml:id="br0">
      <inkml:brushProperty name="width" value="0.025" units="cm"/>
      <inkml:brushProperty name="height" value="0.025" units="cm"/>
    </inkml:brush>
  </inkml:definitions>
  <inkml:trace contextRef="#ctx0" brushRef="#br0">1 11 12812,'0'0'10762,"69"0"-10025,-34 0-417,8 0-224,4 0-96,3 0-896,-5 0-1731,8-11-4003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7.259"/>
    </inkml:context>
    <inkml:brush xml:id="br0">
      <inkml:brushProperty name="width" value="0.025" units="cm"/>
      <inkml:brushProperty name="height" value="0.025" units="cm"/>
    </inkml:brush>
  </inkml:definitions>
  <inkml:trace contextRef="#ctx0" brushRef="#br0">203 110 12716,'0'0'9134,"-9"-7"-8173,6 4-934,1 0 0,-1 0 0,0 1 0,0-1 0,0 1 0,0 0 0,0 0 0,0 0 0,-1 0 0,1 1 0,-1-1 0,1 1 0,-1 0 0,0 0 0,1 0 0,-1 0 0,0 1 0,0 0 0,0 0 0,1 0 0,-1 0 0,0 0 0,0 1 0,0-1 0,1 1 0,-1 0 0,0 0 0,1 1 0,-1-1 0,1 1 0,-1 0 0,-3 2 0,1 1-17,0-1-1,0 1 1,0 1-1,1-1 1,0 1-1,0 0 1,1 0-1,-1 0 1,1 0-1,1 1 1,-1 0-1,1 0 0,0 0 1,1 0-1,-1 0 1,2 1-1,-1-1 1,1 1-1,0-1 1,0 1-1,1 7 1,0-13-5,1 0 0,0 0 1,-1 0-1,1-1 0,0 1 0,0 0 1,0 0-1,0-1 0,0 1 1,0-1-1,0 1 0,0-1 1,1 1-1,-1-1 0,1 0 0,-1 0 1,1 0-1,-1 1 0,1-2 1,0 1-1,0 0 0,-1 0 1,1 0-1,0-1 0,0 1 1,0-1-1,0 0 0,0 1 0,-1-1 1,1 0-1,0 0 0,0 0 1,0 0-1,0-1 0,0 1 1,0 0-1,0-1 0,2 0 1,3 0 86,0-1 0,1 0 0,-1 0 0,0-1 0,0 0 0,0 0 0,-1 0 0,11-8 0,-6 2 160,-1-1-1,0-1 1,-1 1-1,-1-1 0,1-1 1,12-23-1,-18 28-219,1 1-1,-1-1 1,-1 1-1,1-1 1,-1 0-1,0 0 1,-1 0-1,1-1 1,-1 1-1,-1 0 0,0 0 1,0-1-1,0 1 1,-1 0-1,-1-8 1,2 13-60,-1 1 0,0 0 1,1 0-1,-1 0 0,0 0 1,1 0-1,-1 0 0,0 0 1,0 0-1,0 0 0,0 0 1,0 0-1,0 0 0,0 0 1,0 1-1,0-1 1,0 1-1,0-1 0,-1 0 1,1 1-1,0 0 0,0-1 1,-1 1-1,1 0 0,0 0 1,-1 0-1,1 0 0,0 0 1,-1 0-1,1 0 0,0 0 1,0 0-1,-1 0 0,1 1 1,0-1-1,-2 1 0,0 0-144,0 0-1,-1 0 1,1 1-1,0-1 0,0 1 1,0-1-1,0 1 1,0 0-1,1 0 0,-1 0 1,1 1-1,-4 3 1,3-1-200,0 0-1,1 0 1,0 0 0,0 0 0,0 0 0,1 0 0,0 1 0,0-1 0,0 1 0,1 10-1,0-13-47,0 0 0,0 0 0,0-1 0,0 1 0,1 0 0,-1 0 0,1 0 0,0 0 0,0-1-1,0 1 1,0 0 0,1-1 0,-1 1 0,1-1 0,-1 1 0,1-1 0,0 0 0,0 0 0,0 0 0,0 0-1,3 3 1,19 5-6119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7.683"/>
    </inkml:context>
    <inkml:brush xml:id="br0">
      <inkml:brushProperty name="width" value="0.025" units="cm"/>
      <inkml:brushProperty name="height" value="0.025" units="cm"/>
    </inkml:brush>
  </inkml:definitions>
  <inkml:trace contextRef="#ctx0" brushRef="#br0">21 51 7944,'0'0'2930,"1"-9"167,3-28-674,-6 41 321,-10 38-2146,5 25-150,2 1 1,9 135-1,2-168-340,-6-34-101,0-1 0,0 1 1,0 0-1,0 0 1,0-1-1,0 1 0,0 0 1,0 0-1,1-1 0,-1 1 1,0 0-1,1 0 1,-1-1-1,0 1 0,1 0 1,-1-1-1,1 1 0,-1-1 1,1 1-1,-1 0 1,1-1-1,-1 1 0,1-1 1,0 0-1,-1 1 0,1-1 1,0 1-1,-1-1 1,1 0-1,0 0 0,-1 1 1,1-1-1,0 0 0,0 0 1,-1 0-1,1 0 1,0 0-1,1 0 0,0-3 27,0 1-1,-1-1 0,1 0 0,-1 0 1,0-1-1,0 1 0,0 0 0,0 0 1,0-1-1,-1 1 0,0 0 1,1-1-1,-1-4 0,0 4 30,1-106 1596,-2 70-1412,5-58 1,-3 87-251,1 1 0,0-1 0,0 1-1,1 0 1,1 0 0,0 0 0,0 0 0,1 0-1,0 1 1,8-11 0,-12 19-5,0-1 0,0 1-1,0-1 1,0 1 0,0 0-1,0 0 1,1-1 0,-1 1 0,0 0-1,1 0 1,-1 0 0,1 0-1,-1 1 1,1-1 0,-1 0 0,1 1-1,0-1 1,-1 1 0,1-1-1,0 1 1,0 0 0,-1 0 0,1 0-1,0 0 1,0 0 0,2 0-1,0 2-9,-1-1 1,0 1-1,0-1 0,0 1 0,0 0 0,-1 0 0,1 0 0,0 0 0,-1 1 0,0-1 0,1 1 0,2 5 0,3 4-14,0 0-1,-1 1 1,0 0 0,-1 1-1,5 18 1,-9-28 16,-1 0 1,0 1-1,0-1 0,0 1 0,0-1 1,-1 1-1,1-1 0,-1 1 1,-1-1-1,1 1 0,-1-1 1,1 1-1,-1-1 0,-1 1 1,1-1-1,0 0 0,-3 6 0,1-8 74,1 1 0,-1 0 0,0 0 0,0-1 0,0 1 0,0-1 0,0 0 0,-1 0 0,1 0 0,-1-1 0,1 1 0,-1-1 0,1 1 0,-1-1-1,0-1 1,0 1 0,0 0 0,1-1 0,-1 0 0,-5 0 0,1 0 40,1 1-1,-1-2 1,0 1-1,0-1 1,0-1 0,0 1-1,1-1 1,-12-5-1,16 6-366,-1-1-1,1 0 0,-1 0 1,1 0-1,0-1 0,-1 1 1,-4-6-1,6 5-501,0 0-1,0 0 0,0 0 1,0 0-1,1 0 0,-1 0 1,1 0-1,0 0 1,-2-8-1,1-10-8394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8.659"/>
    </inkml:context>
    <inkml:brush xml:id="br0">
      <inkml:brushProperty name="width" value="0.025" units="cm"/>
      <inkml:brushProperty name="height" value="0.025" units="cm"/>
    </inkml:brush>
  </inkml:definitions>
  <inkml:trace contextRef="#ctx0" brushRef="#br0">39 1 10922,'0'12'1564,"-3"56"1216,2 129 2390,2-177-4848,1 1 0,1-1 0,1 1 1,1-1-1,1 0 0,1 0 0,13 28 1,-19-48-258,-1 1 0,0 0 0,0-1 0,0 1 1,0-1-1,1 1 0,-1 0 0,0-1 0,1 1 0,-1-1 1,0 1-1,1-1 0,-1 1 0,1-1 0,-1 1 0,1-1 1,-1 1-1,1-1 0,-1 0 0,1 1 0,-1-1 0,1 0 1,-1 0-1,1 1 0,0-1 0,-1 0 0,1 0 0,-1 0 1,1 0-1,0 1 0,-1-1 0,2 0 0,8-19 1165,-4-33-703,-5 39-534,-1 1-1,-1-1 1,0 1-1,0-1 1,-2 1-1,-3-15 1,5 24-22,0 0 0,0 0 0,-1 0 0,1 0 0,0 0 0,-1 0 1,0 1-1,0-1 0,0 1 0,0-1 0,0 1 0,0 0 1,0 0-1,-1 0 0,1 0 0,-1 0 0,0 0 0,1 1 1,-1-1-1,0 1 0,0 0 0,0 0 0,0 0 0,0 0 0,0 0 1,0 1-1,0 0 0,0-1 0,-5 1 0,6 1 3,1-1 0,-1 1 0,1-1-1,-1 1 1,1 0 0,-1-1 0,1 1 0,0 0-1,-1 0 1,1 0 0,0 0 0,0 0-1,-1 1 1,1-1 0,0 0 0,0 1 0,0-1-1,1 0 1,-1 1 0,0-1 0,0 1 0,1-1-1,-1 1 1,1-1 0,-1 1 0,1 0-1,0-1 1,0 1 0,0-1 0,0 1 0,0 0-1,0-1 1,0 3 0,0 0 16,0 0 0,0 0 0,0 0 0,1 0 1,-1 0-1,1 0 0,0 0 0,0 0 0,1 0 0,-1 0 0,1-1 0,3 6 1,-1-5 18,1 0 0,-1 0 0,1-1 0,0 1 0,0-1 0,1-1 0,-1 1 0,1-1 0,-1 0 0,1 0 0,0 0 0,-1-1 0,1 0 0,0 0 0,0 0 0,0-1 0,0 0 0,0 0 0,0-1 0,8-1 0,-5 1 12,-1-1 0,0 0-1,0 0 1,1-1 0,-2 0 0,1 0 0,0-1-1,-1 0 1,1 0 0,-1-1 0,0 0 0,-1 0-1,11-10 1,-11 8-7,0-1 1,0 1-1,-1-1 0,0 0 1,0-1-1,-1 1 1,0-1-1,0 0 0,-1 0 1,0 0-1,-1 0 0,0-1 1,0 1-1,-1 0 0,0-11 1,-1 20-21,0 0 0,0-1 0,0 1 0,0 0 0,0-1 0,0 1 0,0 0 0,0 0 0,0-1 0,0 1 0,0 0 1,0 0-1,0-1 0,0 1 0,0 0 0,0 0 0,-1-1 0,1 1 0,0 0 0,0 0 0,0-1 0,0 1 0,-1 0 0,1 0 1,0 0-1,0-1 0,0 1 0,-1 0 0,1 0 0,0 0 0,0 0 0,0 0 0,-1-1 0,1 1 0,0 0 0,0 0 0,-1 0 1,1 0-1,0 0 0,-1 0 0,1 0 0,0 0 0,-1 0 0,-14 8-174,-9 17 17,18-12 176,2 0-1,0 0 1,0 1-1,1-1 1,1 1-1,0 0 1,1 0-1,2 27 1,-1-40-2,0 1 0,0 0 1,0 0-1,0 0 1,0 0-1,1 0 1,-1 0-1,1 0 0,-1-1 1,1 1-1,0 0 1,-1 0-1,1-1 1,0 1-1,0 0 0,0-1 1,1 1-1,-1-1 1,0 1-1,1-1 1,-1 0-1,3 2 1,-1-1 7,1-1 0,-1 0 0,0 0 1,0 0-1,0 0 0,1 0 1,-1-1-1,0 1 0,1-1 0,-1 0 1,0 0-1,5-1 0,2 0 23,0-1 0,-1-1 0,1 1 0,0-1 0,-1-1 0,0 0 0,0 0 0,9-6 0,11-12-24,-2-1 0,-1 0 1,26-33-1,-13 16-246,-30 35-486,-10 17 397,-14 34 315,6-16-6,7-26 39,1 1 0,0-1 0,0 1 0,1-1 0,-1 1 0,1-1 0,0 1 0,0-1 0,1 1 0,1 6 0,-1-10-16,0 0 0,0 1 0,0-1 0,1 0 0,-1 0 0,1 0 0,-1 0-1,0 0 1,1 0 0,0 0 0,-1-1 0,1 1 0,0 0 0,-1-1 0,1 1 0,0-1-1,-1 0 1,1 0 0,0 0 0,0 1 0,-1-2 0,1 1 0,0 0 0,0 0 0,-1 0-1,1-1 1,3 0 0,9-3-10,0 0-1,-1 0 0,1-1 0,-1-1 0,0 0 1,0-1-1,0 0 0,15-13 0,-10 8-184,1 0 0,24-10 0,-42 22 161,0 0-1,-1-1 0,1 1 1,-1 0-1,1 0 1,0 0-1,-1 0 0,1 0 1,-1 0-1,1 0 0,-1 0 1,1 0-1,0 1 0,-1-1 1,1 0-1,-1 0 0,1 0 1,-1 1-1,1-1 0,-1 0 1,1 1-1,-1-1 0,1 0 1,-1 1-1,1-1 0,-1 1 1,1-1-1,-1 1 0,0-1 1,1 1-1,-1-1 0,0 1 1,0-1-1,1 1 0,-1-1 1,0 1-1,0-1 0,0 1 1,0 0-1,1-1 1,-1 1-1,0-1 0,0 1 1,0 0-1,0-1 0,0 1 1,-1-1-1,1 1 0,0-1 1,0 2-1,-4 45 126,2-28-96,2-16 11,0-1-1,0 0 0,0 0 1,0 0-1,0 1 1,0-1-1,1 0 0,-1 0 1,1 0-1,0 0 1,-1 0-1,1 0 0,0 0 1,0 0-1,1 0 0,-1 0 1,2 3-1,-1-4-14,0 0 1,0-1-1,0 1 0,0 0 0,0 0 0,-1-1 0,1 1 1,0-1-1,0 0 0,0 0 0,0 0 0,0 0 0,0 0 1,0 0-1,0 0 0,0 0 0,0-1 0,0 1 0,0-1 1,3-1-1,-2 1-327,0 0-1,0-1 1,0 0 0,0 1 0,0-1 0,0 0-1,0-1 1,-1 1 0,1 0 0,-1-1 0,3-3-1,9-16-5598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0.550"/>
    </inkml:context>
    <inkml:brush xml:id="br0">
      <inkml:brushProperty name="width" value="0.025" units="cm"/>
      <inkml:brushProperty name="height" value="0.025" units="cm"/>
    </inkml:brush>
  </inkml:definitions>
  <inkml:trace contextRef="#ctx0" brushRef="#br0">83 390 13068,'0'0'10453,"-12"11"-10330,-34 37 74,44-46-144,-1 1-1,1-1 0,0 1 0,0 0 1,0 0-1,1-1 0,-1 1 1,1 0-1,-1 0 0,1 1 0,0-1 1,0 0-1,0 0 0,1 0 1,-1 1-1,1-1 0,0 0 0,-1 1 1,2-1-1,-1 0 0,1 6 1,0-7-38,0 0 1,0-1 0,1 1 0,-1-1-1,0 1 1,1-1 0,-1 1 0,1-1-1,0 0 1,-1 1 0,1-1 0,0 0-1,0 0 1,0 0 0,0 0 0,0-1-1,-1 1 1,1-1 0,1 1 0,-1-1-1,0 0 1,0 1 0,0-1 0,0 0-1,0 0 1,0 0 0,0-1 0,0 1-1,3-1 1,8-2 99,0 0 0,-1-1 0,0-1 0,1 1 0,-2-2-1,1 0 1,-1 0 0,1-1 0,-2-1 0,1 1 0,15-17 0,-9 8-75,-1-1 1,0-1 0,-1-1 0,-1 0-1,18-35 1,-23 37-56,-1 0 0,-1 0-1,0-1 1,-2 0 0,0 0 0,-1 0 0,-1-1-1,-1 0 1,0 1 0,-1-1 0,-1 0 0,-3-22-1,2 38-19,1 0-1,-1 0 0,1 1 0,-1-1 1,0 0-1,0 1 0,-1-1 0,1 0 1,0 1-1,-1-1 0,1 1 0,-1 0 1,0 0-1,0-1 0,0 1 0,0 0 0,0 1 1,0-1-1,-1 0 0,1 1 0,-1-1 1,1 1-1,-1-1 0,1 1 0,-1 0 1,0 0-1,1 1 0,-1-1 0,0 1 1,0-1-1,0 1 0,0 0 0,0 0 0,1 0 1,-1 0-1,-5 1 0,-2 1-22,1-1 1,-1 2-1,1-1 0,-1 1 1,1 1-1,0 0 0,0 0 0,0 1 1,-11 8-1,18-12 54,-12 9-8,1 1 0,-20 20 1,31-29 3,-1 0 1,1 1 0,0 0-1,0-1 1,0 1 0,0 0 0,0 0-1,1 0 1,-1 0 0,1 0 0,0 0-1,0 0 1,0 1 0,0-1-1,1 0 1,-1 1 0,1-1 0,0 0-1,0 1 1,1 5 0,-1-8 5,1 0 0,0 1 0,-1-1 0,1 0 0,0 0 1,0 0-1,0 0 0,0 0 0,0 0 0,0 0 0,1 0 0,-1 0 0,0 0 0,0-1 1,1 1-1,-1 0 0,0-1 0,1 1 0,-1-1 0,2 1 0,34 6 5,-28-6-9,42 6-30,-15-2-57,47 11-1,-73-13 95,0 0 0,0 1 0,0 0 0,-1 0 0,1 1 0,-1 0 0,0 1 0,-1 0 0,10 9 0,-14-11 153,0 1 0,-1 0 1,0 0-1,0 0 0,0 0 1,0 0-1,-1 1 0,0-1 1,0 1-1,-1-1 0,1 1 1,0 8-1,-2-10-353,1 1 1,-1 0 0,0 0-1,0-1 1,0 1-1,-1 0 1,0-1-1,-2 9 1,2-11-429,0 0-1,0 0 1,0 0-1,0 0 1,0 0 0,0 0-1,-1 0 1,1 0-1,-1-1 1,1 1 0,-3 1-1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9.039"/>
    </inkml:context>
    <inkml:brush xml:id="br0">
      <inkml:brushProperty name="width" value="0.025" units="cm"/>
      <inkml:brushProperty name="height" value="0.025" units="cm"/>
    </inkml:brush>
  </inkml:definitions>
  <inkml:trace contextRef="#ctx0" brushRef="#br0">1 0 11243,'0'0'6374,"22"54"-6310,-3-47-3011,1-5-7431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8:59.716"/>
    </inkml:context>
    <inkml:brush xml:id="br0">
      <inkml:brushProperty name="width" value="0.025" units="cm"/>
      <inkml:brushProperty name="height" value="0.025" units="cm"/>
    </inkml:brush>
  </inkml:definitions>
  <inkml:trace contextRef="#ctx0" brushRef="#br0">14 1 6887,'0'0'14648,"-3"5"-14461,1 2-58,-1 1 1,1 0-1,1 0 1,0 0-1,0 0 1,0 0-1,1 0 1,0 0-1,1 0 0,0 0 1,0 0-1,1 0 1,0 0-1,0 0 1,1 0-1,0-1 1,0 0-1,0 1 1,8 9-1,-9-15-72,1 0 0,0 0 0,0 0 0,-1 0 0,1-1 0,0 0 0,0 1 0,0-1 0,0 0 0,1 0 0,-1-1 0,0 1 0,0-1 0,0 1 1,1-1-1,-1 0 0,0 0 0,0-1 0,1 1 0,-1-1 0,0 1 0,0-1 0,6-2 0,3-2 78,0 1 0,0-1 0,0-1 0,17-11 1,-14 7-111,0-1 1,-1 0-1,0-1 1,20-23 0,-33 96-854,-1-59 831,0 0 0,0-1-1,0 1 1,0 0 0,1-1-1,-1 1 1,0 0 0,1-1-1,-1 1 1,1 0 0,0-1-1,-1 1 1,1-1 0,0 1-1,0-1 1,0 0 0,0 1-1,0-1 1,0 0 0,0 0-1,1 1 1,-1-1 0,0 0-1,1 0 1,-1 0 0,2 0-1,1 1 13,1-1-1,-1 0 0,0 0 0,0-1 0,0 1 1,1-1-1,-1 0 0,0 0 0,0 0 0,6-1 1,9-3 36,0 0 0,-1-2 0,30-11 0,-27 8-104,-11 4-46,1 0-1,0 1 1,0 0-1,15-2 1,-23 5 79,1 1 0,0 0 1,-1 0-1,1 0 1,-1 0-1,1 1 1,0-1-1,-1 1 1,1 0-1,-1 0 0,1 0 1,-1 1-1,0-1 1,0 1-1,1-1 1,-1 1-1,5 4 1,-3-3 60,-1 0 0,1 0 1,0-1-1,1 0 1,-1 0-1,0-1 1,1 1-1,-1-1 1,0 0-1,1-1 0,-1 1 1,1-1-1,0 0 1,-1 0-1,1-1 1,-1 0-1,11-3 1,5-1 154,0-1 1,-1-1-1,24-12 1,-7-1-123,-28 14-100,0 1 0,0 0 0,1 0 0,0 1 0,0 0 0,0 1 0,0 0-1,18-3 1,-27 7-32,0-1 0,-1 0 0,1 1-1,0-1 1,0 0 0,0 1-1,0-1 1,0 1 0,-1 0-1,1-1 1,0 1 0,-1-1-1,1 1 1,0 0 0,-1 0-1,1-1 1,-1 1 0,1 0-1,-1 0 1,1 0 0,0 1-1,9 12-2318,0-10-2541,-3-3-378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9:00.393"/>
    </inkml:context>
    <inkml:brush xml:id="br0">
      <inkml:brushProperty name="width" value="0.025" units="cm"/>
      <inkml:brushProperty name="height" value="0.025" units="cm"/>
    </inkml:brush>
  </inkml:definitions>
  <inkml:trace contextRef="#ctx0" brushRef="#br0">72 464 10154,'-10'1'1478,"0"-1"-767,7 0-413,-1-1 1,1 1-1,-1 0 1,1 1-1,-1-1 1,1 0-1,-1 1 1,1 0-1,-1 0 1,1 0-1,0 0 1,-7 4-1,9 0 1499,12-1-924,27 2 1327,56 3 0,117-9-782,-148-2-1231,431-39 64,1-35-519,-492 75 264,766-147-862,-117 20 1352,2 35 588,-552 85-1004,-63 7-99,-32 1-54,-12 2-67,-16 3-145,-13 2-660,12-7-4207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9:02.314"/>
    </inkml:context>
    <inkml:brush xml:id="br0">
      <inkml:brushProperty name="width" value="0.025" units="cm"/>
      <inkml:brushProperty name="height" value="0.025" units="cm"/>
    </inkml:brush>
  </inkml:definitions>
  <inkml:trace contextRef="#ctx0" brushRef="#br0">6126 1489 9801,'0'0'3817,"-2"-8"-1943,-5-31-1009,-2 0 0,-2 1-1,-1 0 1,-2 1 0,-1 0 0,-3 1 0,-41-65 0,-85-112-171,89 127-134,-4 1 1,-72-78-1,94 118-297,2-1 1,3-2-1,-48-89 0,68 115-254,-4-6-17,-1 0 0,-1 2 0,-2 0 0,-22-23 0,29 35 2,-1 2 0,-1-1 0,0 2 0,0 0-1,-1 0 1,-1 2 0,1 0 0,-24-8-1,35 15-1,0 1 0,0 0 0,-1 0-1,1 0 1,0 1 0,-1-1 0,1 1-1,-1 1 1,1-1 0,0 1 0,-1 0-1,1 0 1,-6 2 0,-9 5-54,0 0 0,-21 12 0,-26 10-21,22-19 15,-1-2-1,-1-2 1,-75 2 0,51-4 21,-1046 34-439,121 35-48,451 10 402,4 32-72,74-15 118,422-92 88,-594 130 156,621-134-162,0 0-1,0 1 0,0 0 0,-32 19 0,45-22-9,1 0 0,-1 0 0,0 0 1,1 1-1,0-1 0,0 1 0,0 0 0,1 0 0,-1 1 0,1-1 0,0 1 0,0-1 0,0 1 0,1 0 0,0 0 0,0 0 0,0 1 0,1-1 0,-1 0 0,1 1 0,0 5 1,-9 142-2,2-73 109,4 0 1,4 1-1,12 96 1,-5-127-48,28 97 0,-30-131 7,1 0-1,0-1 1,1 0-1,1 0 1,1-1-1,0 0 1,1 0-1,0-1 1,24 23-1,-26-29-48,-1 1 0,0-1 0,0 1-1,-1 0 1,0 1 0,0 0-1,-1 0 1,0 0 0,-1 0 0,0 1-1,-1 0 1,1 0 0,-2 0-1,1 0 1,-2 0 0,2 21 0,-2-28-4,-1-1 1,1 1 0,0-1 0,0 1 0,0-1 0,0 0 0,0 1 0,0-1 0,1 0 0,-1 0-1,1 0 1,0 0 0,0 0 0,-1 0 0,1-1 0,0 1 0,0-1 0,1 1 0,-1-1-1,0 0 1,0 0 0,1 0 0,-1 0 0,1 0 0,-1 0 0,4 0 0,12 4 6,0-2 0,32 4 0,-19-4 2,67 11-241,168 1 0,101-25-313,-77 1-4,809-26-154,-914 28 630,448-31 478,-467 20-358,215-50 1,-33 3 425,113-17-378,58-8-1740,-390 68-3982,-69 4 1184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2.026"/>
    </inkml:context>
    <inkml:brush xml:id="br0">
      <inkml:brushProperty name="width" value="0.025" units="cm"/>
      <inkml:brushProperty name="height" value="0.025" units="cm"/>
    </inkml:brush>
  </inkml:definitions>
  <inkml:trace contextRef="#ctx0" brushRef="#br0">1 0 2787,'0'0'-577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3.486"/>
    </inkml:context>
    <inkml:brush xml:id="br0">
      <inkml:brushProperty name="width" value="0.025" units="cm"/>
      <inkml:brushProperty name="height" value="0.025" units="cm"/>
    </inkml:brush>
  </inkml:definitions>
  <inkml:trace contextRef="#ctx0" brushRef="#br0">1258 141 192,'0'0'3940,"-3"2"-3871,3-2-70,-1 1 0,1-1 0,0 0 0,-1 0 0,1 1 0,0-1 0,-1 0 0,1 0 0,0 1 0,-1-1 0,1 0 0,-1 0 0,1 0 0,-1 0 0,1 0 0,0 0 0,-1 1 0,1-1 0,-1 0 0,1 0 0,-1 0 0,1-1 0,0 1 0,-1 0 0,1 0 0,-1 0 0,1 0 0,0 0-1,-1 0 1,1-1 0,-1 1 0,1 0 0,0 0 0,-1 0 0,1-1 0,0 1 0,-1 0 0,1-1 0,0 1 0,-1 0 0,1-1 0,0 1 0,1-23 200,2-1-39,-3 21-33,0-1 1,0 1-1,0-1 0,-1 1 0,0 0 1,1-1-1,-1 1 0,-1 0 0,1-1 0,0 1 1,-1 0-1,1 0 0,-1 0 0,0 0 1,0 1-1,-1-1 0,1 0 0,-3-2 0,0 1 18,0 1 0,0 0 1,0 0-1,0 0 0,0 1 0,-1 0 0,1 0 0,-1 0 0,1 0 0,-8 0 0,1 0 21,-1 1-1,0 0 1,1 1 0,-1 0-1,0 1 1,1 1 0,-1 0-1,1 1 1,-19 6 0,8-2-99,0 0 1,0-2 0,-31 4-1,30-6 2,1 1-1,0 1 1,-38 14-1,29-4 59,0 1 0,2 1 0,-1 2-1,2 2 1,1 0 0,-47 47 0,32-23 109,2 3-1,2 1 1,-35 57 0,-15 49 75,-77 184-1,163-331-279,-5 9-4,1 1 0,0 0 1,1-1-1,-5 32 1,10-44-31,0 1 1,1-1-1,0 1 0,0 0 1,0-1-1,0 1 1,1 0-1,0-1 0,0 1 1,1-1-1,-1 1 1,1-1-1,0 0 0,1 0 1,-1 0-1,1 0 1,0 0-1,1 0 1,4 5-1,7 4 2,0-1 0,0-1 0,2 0 1,-1-1-1,1-1 0,1-1 0,0 0 0,0-1 0,21 6 1,29 5-11,86 14 1,-44-11 34,11 6-26,2-5 1,0-5 0,135 2-1,-198-21 46,0-3-1,0-2 1,96-23 0,-118 19-46,0-1 0,-1-3 0,0-1-1,-1-1 1,-1-3 0,50-33 0,-58 30-5,-1-1 1,-1-1-1,-2-2 0,0 0 0,-2-1 0,-1-1 0,-1-1 0,-1 0 0,18-44 0,-31 63 17,-1-1 0,0-1 0,-1 1 0,0 0 0,-1-1 0,0 0 0,-1 1 1,-1-1-1,1 0 0,-2 0 0,-2-20 0,-1 14 2,0 1 1,-2-1 0,0 1-1,0 1 1,-2-1 0,0 1-1,-11-16 1,-3 0 108,-2 2-1,0 0 1,-2 2 0,-2 1 0,0 1 0,-51-36 0,10 16 149,-3 3 1,-1 3 0,-143-56 0,93 54-287,-222-47 0,308 81-73,-1 2-1,0 1 1,0 2-1,0 2 1,-42 4-1,68-2 24,1 1 0,-1 1 0,1 0 0,-1 0 0,1 1 0,0 0 0,0 1 0,-20 12 0,25-12-6,0 0-1,0 0 1,1 0-1,-1 1 1,1 0 0,0 0-1,1 0 1,-1 0-1,1 1 1,0 0-1,1 0 1,0 0-1,0 0 1,1 0 0,-3 9-1,3-5-316,0 1 0,1 1 0,0-1 0,0 0 0,1 0 0,1 0-1,0 0 1,4 15 0,16 28-4031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9.354"/>
    </inkml:context>
    <inkml:brush xml:id="br0">
      <inkml:brushProperty name="width" value="0.025" units="cm"/>
      <inkml:brushProperty name="height" value="0.025" units="cm"/>
    </inkml:brush>
  </inkml:definitions>
  <inkml:trace contextRef="#ctx0" brushRef="#br0">0 0 11499,'0'0'5413,"8"80"-4196,-8-36 321,0 5-642,0 1-95,0-4-320,0-2-289,0-4-32,0-8-128,0-6 32,0-8-128,0-10-897,0-20-7847,0-11 1281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8:59.712"/>
    </inkml:context>
    <inkml:brush xml:id="br0">
      <inkml:brushProperty name="width" value="0.025" units="cm"/>
      <inkml:brushProperty name="height" value="0.025" units="cm"/>
    </inkml:brush>
  </inkml:definitions>
  <inkml:trace contextRef="#ctx0" brushRef="#br0">3 37 8936,'0'0'5969,"-1"12"-5537,0-2-327,1 0-1,-1 0 0,1 0 1,1 0-1,0 0 0,1 0 1,0 0-1,0 0 0,1 0 1,5 12-1,3-1 467,1-1-1,0 0 1,1-1 0,17 18-1,-26-32-411,1 1-1,0-1 1,0 0-1,1-1 1,0 1-1,0-1 1,0 0-1,0-1 1,0 1-1,1-1 1,-1 0 0,1-1-1,0 0 1,0 0-1,0 0 1,0-1-1,8 1 1,-12-3-104,0 1 1,0-1 0,-1 0-1,1 0 1,0 0 0,0-1 0,-1 1-1,1-1 1,-1 1 0,1-1-1,-1 0 1,0 0 0,0 0-1,0 0 1,0 0 0,0 0 0,0-1-1,0 1 1,-1-1 0,1 1-1,-1-1 1,0 0 0,0 0-1,2-4 1,2-8 123,1 0 0,-2-1 0,3-16 0,-4 10-40,0 0 1,-1 0-1,-2-28 0,0 44-160,0 0 0,-1 0 0,1 0-1,-1 0 1,-1 0 0,1 0 0,-1 0 0,0 1 0,0-1 0,-1 0 0,1 1-1,-1 0 1,0-1 0,-1 1 0,0 0 0,-4-5 0,7 10-64,1-1 1,0 1-1,-1 0 1,1 0-1,0-1 0,-1 1 1,1 0-1,0 0 1,-1 0-1,1-1 1,-1 1-1,1 0 1,0 0-1,-1 0 0,1 0 1,0 0-1,-1 0 1,1 0-1,-1 0 1,1 0-1,0 0 0,-1 0 1,1 0-1,-1 0 1,1 0-1,0 0 1,-1 1-1,1-1 1,-1 0-1,1 0 0,0 0 1,-1 1-1,1-1 1,0 0-1,-1 0 1,1 1-1,0-1 0,0 0 1,-1 1-1,1-1 1,0 0-1,0 1 1,0-1-1,-1 0 1,1 1-1,0-1 0,0 0 1,0 1-1,0-1 1,0 1-1,0-1 1,0 0-1,0 1 0,-1-1 1,2 1-1,-1-1 1,0 0-1,0 1 1,0-1-1,0 1 1,0 34-4231,0-29 3202,0 21-3126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070"/>
    </inkml:context>
    <inkml:brush xml:id="br0">
      <inkml:brushProperty name="width" value="0.025" units="cm"/>
      <inkml:brushProperty name="height" value="0.025" units="cm"/>
    </inkml:brush>
  </inkml:definitions>
  <inkml:trace contextRef="#ctx0" brushRef="#br0">8 22 9929,'0'0'8761,"-2"9"-8612,2-7-132,-2 6 143,1 1 1,-1 0 0,2 0-1,0 0 1,1 18-1,-1-26-76,1 1 0,-1 0 1,0-1-1,1 1 0,0 0 0,-1-1 0,1 1 0,0-1 0,0 1 0,-1-1 0,1 1 0,0-1 0,1 0 0,-1 1 0,0-1 0,0 0 0,0 0 0,1 0 0,-1 0 0,1 0 0,-1 0 0,1 0 0,-1 0 0,1-1 0,-1 1 0,1-1 0,0 1 0,-1-1 0,1 1 0,0-1 1,-1 0-1,1 0 0,0 0 0,0 0 0,-1 0 0,1 0 0,0-1 0,-1 1 0,1 0 0,0-1 0,-1 1 0,1-1 0,0 0 0,1-1 0,3 0 85,0-1-1,0 0 1,-1 0 0,1-1-1,-1 0 1,0 0 0,0 0-1,0 0 1,-1-1 0,1 0-1,5-9 1,0 1-96,-1-1 0,0-1 1,8-20-1,-19 106-2495,3-45 2308,-2-22 31,1 0 1,0 0-1,1 0 1,-1 0-1,0 0 0,1 0 1,0 0-1,0 0 0,0-1 1,1 1-1,-1 0 1,1-1-1,2 5 0,-2-6-70,0-1 1,0 0-1,0 1 0,0-1 0,0 0 0,0 0 1,0 0-1,0-1 0,0 1 0,0 0 0,0-1 0,0 1 1,1-1-1,-1 0 0,0 0 0,0 0 0,1 0 1,-1 0-1,0 0 0,0-1 0,0 1 0,1-1 0,-1 1 1,0-1-1,4-2 0,1 0-908,0 0 0,-1-1 0,1 0 1,-1 0-1,0 0 0,11-10 0,8-10-7171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494"/>
    </inkml:context>
    <inkml:brush xml:id="br0">
      <inkml:brushProperty name="width" value="0.025" units="cm"/>
      <inkml:brushProperty name="height" value="0.025" units="cm"/>
    </inkml:brush>
  </inkml:definitions>
  <inkml:trace contextRef="#ctx0" brushRef="#br0">36 1 9449,'-3'8'1601,"-6"23"53,2 0 0,0 1 0,3 0 0,0 0 1,2 58-1,2-86-1555,1 0 1,-1 0 0,0 1 0,1-1-1,0 0 1,0 0 0,0 0-1,1 0 1,-1-1 0,1 1 0,2 4-1,-3-6-54,0-1 0,1 1-1,-1-1 1,0 0-1,1 0 1,-1 1 0,1-1-1,-1 0 1,1 0-1,-1-1 1,1 1-1,0 0 1,0 0 0,-1-1-1,1 1 1,0-1-1,0 1 1,2-1-1,5 0 54,1-1 0,-1 0 0,1-1 0,-1 0 0,1-1 0,-1 0 0,14-6 0,-13 5-116,0 0-1,-1 1 1,1 0-1,0 1 1,13-1 0,-22 3 0,0 0 0,-1 1 1,1-1-1,0 1 1,0-1-1,0 1 0,-1-1 1,1 1-1,0 0 0,-1-1 1,1 1-1,0 0 0,-1 0 1,1-1-1,-1 1 1,1 0-1,-1 0 0,1 0 1,-1 0-1,0-1 0,0 1 1,1 0-1,-1 0 0,0 0 1,0 0-1,0 0 1,0 0-1,0 0 0,0 0 1,0 0-1,0 0 0,0 0 1,-1 0-1,1 1 0,-9 38-53,3-27 65,-1 0-1,0-1 1,-11 14-1,-16 29 599,36-55-548,-1 1-1,1-1 1,-1 0 0,1 0-1,0 1 1,-1-1 0,1 0-1,-1 0 1,1-1-1,-1 1 1,1 0 0,0 0-1,-1-1 1,1 1 0,-1-1-1,2 0 1,24-6-474,53-7 0,21-4-1534,-79 8-1447,-11-1-1842,-4-4-4463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207"/>
    </inkml:context>
    <inkml:brush xml:id="br0">
      <inkml:brushProperty name="width" value="0.025" units="cm"/>
      <inkml:brushProperty name="height" value="0.025" units="cm"/>
    </inkml:brush>
  </inkml:definitions>
  <inkml:trace contextRef="#ctx0" brushRef="#br0">91 1 14382,'0'0'5439,"-7"9"-4264,-4 12-612,0 0 1,2 1 0,0 0-1,1 1 1,2 0-1,-5 26 1,5-21-93,3-15-224,0 1 0,0 0 0,1 0 0,1 0 0,1-1-1,1 27 1,0-39-241,-1 0-1,1 1 1,0-1-1,-1 1 1,1-1-1,0 0 1,0 0-1,0 1 1,0-1-1,0 0 1,0 0-1,0 0 1,1 0-1,-1 0 0,0 0 1,0-1-1,1 1 1,-1 0-1,1-1 1,-1 1-1,0-1 1,1 1-1,-1-1 1,1 1-1,-1-1 1,1 0-1,0 0 1,-1 0-1,1 0 1,-1 0-1,3-1 1,5 1 52,-1-1 1,0 0 0,0-1 0,15-4 0,-1-3-25,0-2 0,-1 0 0,0-2 0,-1 0 0,36-32 1,-14 13-405,-42 31 333,1 1 1,-1-1-1,1 0 1,-1 1-1,1-1 1,0 1-1,-1-1 1,1 1-1,0-1 1,-1 1-1,1-1 1,0 1-1,0 0 1,-1-1-1,1 1 1,0 0-1,0 0 1,0 0-1,0-1 1,-1 1-1,1 0 1,0 0-1,0 0 1,0 0-1,0 1 1,-1-1-1,1 0 1,0 0-1,0 0 1,0 1-1,-1-1 1,2 1-1,-1 0 20,0 1 0,-1-1-1,1 1 1,-1 0-1,1-1 1,-1 1 0,1-1-1,-1 1 1,0 0-1,0-1 1,0 1-1,0 0 1,0-1 0,-1 4-1,0 5 38,-1 0 0,0 1 0,-1-1-1,-5 14 1,1-12 134,0-1 1,0 0-1,-1 0 0,-1 0 1,0-1-1,0-1 0,-1 1 1,-16 11-1,18-15-94,0-1 1,0 1-1,-1-2 0,0 1 0,0-1 1,0 0-1,0-1 0,-1 0 1,1-1-1,-1 0 0,1 0 0,-14 0 1,22-2-188,0 0 0,1 0 0,-1 0-1,0 0 1,0 0 0,0 0 0,1 0 0,-1-1 0,0 1 0,0 0 0,0-1 0,1 1 0,-1 0 0,0-1 0,0 1 0,1 0 0,-1-1 0,0 0-1,1 1 1,-1-1 0,1 1 0,-1-1 0,1 1 0,-1-1 0,1 0 0,-1 0 0,1 1 0,-1-1 0,1-1 0,-2-24-5906,2 18 3946,0-16-5071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0.838"/>
    </inkml:context>
    <inkml:brush xml:id="br0">
      <inkml:brushProperty name="width" value="0.025" units="cm"/>
      <inkml:brushProperty name="height" value="0.025" units="cm"/>
    </inkml:brush>
  </inkml:definitions>
  <inkml:trace contextRef="#ctx0" brushRef="#br0">0 0 10154,'0'0'5573,"56"8"-4836,-26 0-193,9 1-352,8 1-128,0 1-672,3-2-1762,6-3-2787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1.220"/>
    </inkml:context>
    <inkml:brush xml:id="br0">
      <inkml:brushProperty name="width" value="0.025" units="cm"/>
      <inkml:brushProperty name="height" value="0.025" units="cm"/>
    </inkml:brush>
  </inkml:definitions>
  <inkml:trace contextRef="#ctx0" brushRef="#br0">0 126 10090,'0'0'10361,"9"-3"-8695,3-1-1215,-1-1 0,1 0 0,-1-1 0,13-9 0,-20 12-400,-1 1 0,1 0 0,-1-1 0,0 0 0,0 0-1,0 0 1,-1 0 0,1 0 0,-1 0 0,0-1 0,0 1 0,0-1-1,0 0 1,0 0 0,-1 0 0,1 1 0,-1-1 0,0 0 0,0-8-1,-1 11-65,0 0 0,-1 0 0,1 1 0,0-1 1,-1 0-1,1 0 0,-1 1 0,1-1 0,-1 1 0,1-1 0,-1 0 0,0 1 0,1-1 0,-1 1 0,0-1 0,1 1 0,-1-1 0,0 1 0,1 0 0,-1-1 0,0 1 0,0 0 0,0 0 0,1 0 0,-1-1 0,0 1 0,0 0 0,0 0 0,0 0 0,1 0 0,-1 0 0,0 1 1,0-1-1,0 0 0,1 0 0,-1 0 0,0 1 0,0-1 0,-35 12-1612,31-8 1566,1-1-1,-1 1 1,1 1 0,0-1-1,0 0 1,0 1 0,0 0-1,1 0 1,0 0-1,0 0 1,0 0 0,1 1-1,0-1 1,0 1-1,0 0 1,1 0 0,-1 0-1,1-1 1,0 12-1,2-16 73,-1-1 0,1 1-1,0 0 1,-1 0 0,1 0-1,0-1 1,0 1 0,-1 0-1,1-1 1,0 1 0,0 0-1,0-1 1,0 1 0,0-1-1,0 0 1,0 1 0,0-1-1,0 0 1,0 0 0,0 1-1,0-1 1,0 0-1,0 0 1,0 0 0,0 0-1,0 0 1,0-1 0,2 1-1,35-5 653,37-25-222,-62 23-451,-1 1 1,1 1-1,0 0 0,1 1 0,-1 0 1,1 1-1,26-3 0,-39 6 3,0 0 0,0 1-1,-1-1 1,1 0 0,0 0-1,-1 0 1,1 0 0,0 1 0,-1-1-1,1 0 1,0 1 0,-1-1 0,1 0-1,-1 1 1,1-1 0,-1 1 0,1-1-1,-1 1 1,1-1 0,-1 1-1,1 0 1,-1-1 0,0 1 0,1-1-1,-1 1 1,0 0 0,1-1 0,-1 1-1,0 0 1,0-1 0,0 1 0,0 0-1,1 0 1,-1 0 0,-1 34-13,2-2 225,2-33-103,0 1 0,0 0 1,0-1-1,0 1 1,0-1-1,-1 0 1,1 0-1,0 0 1,0 0-1,0 0 0,0-1 1,0 0-1,0 1 1,0-1-1,3-2 1,8-2-381,22-6 300,-9 8-6706,-18 3 779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2.086"/>
    </inkml:context>
    <inkml:brush xml:id="br0">
      <inkml:brushProperty name="width" value="0.025" units="cm"/>
      <inkml:brushProperty name="height" value="0.025" units="cm"/>
    </inkml:brush>
  </inkml:definitions>
  <inkml:trace contextRef="#ctx0" brushRef="#br0">23 1 3523,'0'0'18599,"-2"8"-18129,-5 22 424,2 0 0,1 1 1,0 43-1,5-79 512,1-5-1317,0-1-1,-1 1 0,0 0 1,0-1-1,-1 0 1,0 1-1,-3-15 1,3 25-127,0 0 1,0 1 0,0-1-1,0 0 1,0 0 0,0 1-1,0-1 1,0 0-1,0 0 1,0 1 0,0-1-1,0 0 1,0 0 0,0 1-1,0-1 1,0 0 0,0 0-1,0 1 1,0-1-1,-1 0 1,1 0 0,0 0-1,0 1 1,0-1 0,0 0-1,0 0 1,-1 0-1,1 1 1,80-3-631,-27-10-5695,-25 2 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2.876"/>
    </inkml:context>
    <inkml:brush xml:id="br0">
      <inkml:brushProperty name="width" value="0.025" units="cm"/>
      <inkml:brushProperty name="height" value="0.025" units="cm"/>
    </inkml:brush>
  </inkml:definitions>
  <inkml:trace contextRef="#ctx0" brushRef="#br0">166 0 12588,'0'0'5418,"-8"0"-3950,1 0-1387,0 1-1,0 0 0,0 0 0,0 0 0,0 1 0,0 0 0,1 0 0,-1 1 0,1 0 0,-1 0 0,1 1 0,0-1 0,0 1 0,1 1 1,-1-1-1,1 1 0,-6 6 0,-18 30 871,21-17-167,8-23-766,0-1 0,0 1 0,0-1 0,0 1 0,0-1 1,0 1-1,0-1 0,0 1 0,1-1 0,-1 0 0,0 1 0,0-1 0,0 1 1,1-1-1,-1 1 0,0-1 0,1 0 0,-1 1 0,0-1 0,1 0 0,-1 1 0,0-1 1,1 0-1,-1 1 0,1-1 0,-1 0 0,1 0 0,-1 1 0,0-1 0,1 0 1,-1 0-1,1 0 0,-1 0 0,1 0 0,-1 0 0,1 0 0,0 0 0,6 0 60,0 0 0,0-1 0,0 0-1,0 0 1,0 0 0,0-1-1,0 0 1,-1-1 0,1 0-1,-1 0 1,1 0 0,-1-1-1,0 1 1,0-1 0,5-6 0,9-7-140,-1 0-1,30-36 1,-61 72-164,1 1-1,1 0 0,-13 41 0,22-60 216,-2 6 88,0 1-1,0 0 0,1 0 1,0 0-1,0 0 0,1 0 1,0 1-1,0-1 0,1 17 1,1-24-49,0 0 0,-1-1 1,1 1-1,-1 0 1,1 0-1,0 0 1,0 0-1,0-1 0,-1 1 1,1 0-1,0-1 1,0 1-1,0-1 1,0 1-1,0-1 0,0 1 1,0-1-1,0 0 1,0 0-1,0 1 1,0-1-1,0 0 0,0 0 1,0 0-1,1 0 1,-1 0-1,0 0 1,0 0-1,0-1 0,0 1 1,0 0-1,0-1 1,1 0-1,38-12 741,-22 2-840,-1 0 0,0-1 0,-1-1 0,0-1 0,-1 0 0,-1-1 1,0 0-1,-1-1 0,-1-1 0,21-34 0,-34 45-853,-6 10 613,-9 11 201,8-6 108,-35 50-33,40-55 144,0 1 0,0 0-1,1 0 1,0 0 0,0 1 0,0-1 0,0 1 0,1-1 0,-2 12 0,3-17-88,1 1 0,-1 0 1,0-1-1,1 1 1,-1-1-1,1 0 1,-1 1-1,1-1 1,-1 1-1,1-1 1,-1 0-1,1 1 0,-1-1 1,1 0-1,-1 0 1,1 1-1,0-1 1,-1 0-1,1 0 1,-1 0-1,1 0 0,0 0 1,-1 1-1,1-1 1,-1-1-1,1 1 1,0 0-1,-1 0 1,1 0-1,0 0 1,21-3 412,-10 0-318,-1-1 0,0 0-1,0 0 1,0-2 0,0 1-1,16-13 1,55-45-515,-39 25-1261,-41 37 1100,-16 36-562,10-27 1158,-1-1 138,0 0 0,1 0-1,1 0 1,-1 1 0,1-1-1,0 1 1,1 0 0,0 0-1,-2 12 1,5-19-147,-1-1 0,0 1 0,1 0 0,-1-1 0,1 1 0,-1-1 0,1 1 0,-1 0 0,1-1 0,-1 1 1,1-1-1,-1 0 0,1 1 0,0-1 0,-1 1 0,1-1 0,0 0 0,0 0 0,-1 1 0,1-1 0,0 0 0,-1 0 0,1 0 0,0 0 0,0 0 0,-1 0 1,1 0-1,0 0 0,0 0 0,-1 0 0,1 0 0,0 0 0,0-1 0,-1 1 0,1 0 0,0 0 0,0-1 0,33-10 813,28-31-343,-3 3-3668,-58 38 614,-15 4-7810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3.804"/>
    </inkml:context>
    <inkml:brush xml:id="br0">
      <inkml:brushProperty name="width" value="0.025" units="cm"/>
      <inkml:brushProperty name="height" value="0.025" units="cm"/>
    </inkml:brush>
  </inkml:definitions>
  <inkml:trace contextRef="#ctx0" brushRef="#br0">38 0 10570,'0'1'6021,"-2"13"-5476,-12 36 12,9-33-387,0 0 1,1 0-1,1 1 1,-1 23 0,4-40-105,1 0 1,-1 0-1,0-1 1,1 1 0,-1 0-1,1-1 1,-1 1 0,1-1-1,0 1 1,-1-1 0,1 1-1,0-1 1,-1 1-1,1-1 1,0 1 0,-1-1-1,1 0 1,0 1 0,0-1-1,-1 0 1,1 0 0,0 0-1,0 0 1,0 0-1,-1 1 1,1-1 0,0-1-1,0 1 1,0 0 0,-1 0-1,1 0 1,0 0 0,0 0-1,0-1 1,-1 1-1,2-1 1,35-10 1236,28-25-655,-52 27-667,0 0 0,1 2 0,0 0 0,0 0 1,0 1-1,1 1 0,18-4 0,-32 9 1,0 0 0,-1 1 0,1-1 0,0 0 0,0 1 0,-1-1 0,1 1 0,0-1 0,0 1 0,-1-1 0,1 1 0,-1-1 0,1 1 0,0 0 0,-1-1 0,1 1 0,-1 0 0,0 0 0,1-1 0,-1 1 0,1 0 0,-1 0 0,0 0 0,0-1 0,0 1 0,1 0 0,-1 0 0,0 0 0,0 0 0,0 0 0,0-1 0,0 1 0,0 0 0,-1 0 0,1 0 0,0 1 0,-5 45 220,3-35-197,2-11 34,0-1 1,0 1-1,0 0 1,1 0-1,-1-1 1,0 1-1,0 0 1,0 0 0,0-1-1,1 1 1,-1 0-1,0-1 1,1 1-1,-1 0 1,1-1-1,-1 1 1,1-1-1,-1 1 1,1-1-1,-1 1 1,1-1-1,-1 1 1,1-1-1,-1 1 1,1-1-1,0 0 1,-1 1-1,1-1 1,0 0-1,0 1 1,-1-1 0,1 0-1,0 0 1,-1 0-1,1 0 1,0 0-1,0 0 1,-1 0-1,1 0 1,0 0-1,0 0 1,-1 0-1,1 0 1,0-1-1,0 1 1,-1 0-1,1 0 1,0-1-1,0 0 1,50-18 410,-32 12-474,-16 5-80,0 1 0,1 0-1,-1 0 1,0 0 0,1 0-1,-1 0 1,1 1 0,-1-1 0,1 1-1,-1 0 1,1 0 0,-1 1-1,8 0 1,-10 1 50,1-1-1,-1 0 0,1 1 1,-1-1-1,0 1 0,0 0 1,0-1-1,0 1 1,0 0-1,0 0 0,0 0 1,0-1-1,-1 1 1,1 0-1,-1 0 0,1 0 1,-1 0-1,0 0 1,0 0-1,0 0 0,0 0 1,0 0-1,-1 4 0,1-6 87,0 1 0,0 0 0,0 0 0,0-1 0,0 1 0,1 0 0,-1 0 0,0-1 0,0 1 0,0 0 0,1-1 0,-1 1 0,0-1 0,1 1 0,-1 0 0,1-1-1,-1 1 1,1-1 0,-1 1 0,1-1 0,-1 1 0,1-1 0,-1 1 0,1-1 0,0 0 0,-1 1 0,1-1 0,0 0 0,-1 1 0,1-1 0,0 0 0,-1 0 0,1 0 0,0 0-1,0 0 1,-1 1 0,1-1 0,0-1 0,-1 1 0,1 0 0,0 0 0,0 0 0,-1 0 0,1 0 0,0-1 0,-1 1 0,1 0 0,0 0 0,-1-1 0,1 1 0,-1-1-1,1 1 1,0-1 0,45-25 1292,-40 22-1276,30-21 13,-27 17-221,0 1 1,0 1 0,1-1-1,0 2 1,0-1-1,0 1 1,1 1-1,-1 0 1,1 0-1,0 1 1,15-2-1,-26 5 103,1 0 0,-1 0-1,0 0 1,0 0-1,1 0 1,-1 0 0,0 0-1,1 0 1,-1 0 0,0 1-1,1-1 1,-1 0-1,0 0 1,0 0 0,1 0-1,-1 1 1,0-1 0,0 0-1,0 0 1,1 1-1,-1-1 1,0 0 0,0 0-1,0 1 1,0-1 0,0 0-1,1 1 1,-1-1-1,0 0 1,0 1 0,0-1-1,0 0 1,0 0-1,0 1 1,0-1 0,0 0-1,0 1 1,-4 19-859,-5 4-2559,5-15-2579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4.147"/>
    </inkml:context>
    <inkml:brush xml:id="br0">
      <inkml:brushProperty name="width" value="0.025" units="cm"/>
      <inkml:brushProperty name="height" value="0.025" units="cm"/>
    </inkml:brush>
  </inkml:definitions>
  <inkml:trace contextRef="#ctx0" brushRef="#br0">176 0 11659,'0'0'11312,"-12"9"-11200,-2 0-68,1 1-1,1 1 0,0 0 1,0 1-1,1 0 0,0 1 1,-16 26-1,19-25 338,0 1-1,1 0 1,1 0-1,0 0 1,1 1-1,-5 24 1,10-36-447,-1 1 0,1 0 0,0 0 0,0-1 0,0 1 0,1 0 1,-1-1-1,1 1 0,0-1 0,1 1 0,3 7 0,-4-8-379,1-1 0,1 0 1,-1-1-1,0 1 0,1 0 0,-1-1 0,1 1 0,0-1 1,0 0-1,-1 0 0,2 0 0,-1 0 0,0 0 1,0-1-1,1 0 0,-1 1 0,6 0 0,13 3-9132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4.603"/>
    </inkml:context>
    <inkml:brush xml:id="br0">
      <inkml:brushProperty name="width" value="0.025" units="cm"/>
      <inkml:brushProperty name="height" value="0.025" units="cm"/>
    </inkml:brush>
  </inkml:definitions>
  <inkml:trace contextRef="#ctx0" brushRef="#br0">12 1 12748,'0'0'5184,"-1"10"-3236,-9 133 1164,10-142-3103,0 0-1,0 1 1,0-1-1,0 0 1,0 0-1,0 0 1,0 0-1,0 0 1,1 0-1,-1 1 1,0-1-1,1 0 0,-1 0 1,1 0-1,-1 0 1,1 0-1,0 0 1,-1-1-1,1 1 1,0 0-1,0 0 1,0 0-1,0-1 1,-1 1-1,1 0 0,0-1 1,0 1-1,0-1 1,2 2-1,0-2 65,0 1 0,1-1 0,-1 0 0,0 0 0,0 0 0,0 0 0,1 0 1,-1-1-1,0 1 0,5-3 0,6-1 209,-1-2 1,0 1 0,22-14 0,-19 7-265,0 0 1,-1-1-1,21-23 0,1-1-1436,-35 42-1307,-7 24 2386,-3-8 243,1 0 0,-5 34 0,8-12-4111,4-28-2109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5.584"/>
    </inkml:context>
    <inkml:brush xml:id="br0">
      <inkml:brushProperty name="width" value="0.025" units="cm"/>
      <inkml:brushProperty name="height" value="0.025" units="cm"/>
    </inkml:brush>
  </inkml:definitions>
  <inkml:trace contextRef="#ctx0" brushRef="#br0">167 10 12876,'5'-10'10442,"-5"17"-9833,-11 14-609,-6 5 64,-1 3-32,-1 6 32,-3-4-64,-3 1 0,5-7-160,5-4-161,0-6-191,9-6-641,3-8-1666,4-6-5605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5.960"/>
    </inkml:context>
    <inkml:brush xml:id="br0">
      <inkml:brushProperty name="width" value="0.025" units="cm"/>
      <inkml:brushProperty name="height" value="0.025" units="cm"/>
    </inkml:brush>
  </inkml:definitions>
  <inkml:trace contextRef="#ctx0" brushRef="#br0">133 1 11403,'0'0'3715,"-9"50"-2401,0-20-610,1 0-480,-1 0-127,5-2-1,-2-1 64,6-4-64,0-4 0,0-2-32,0-3-448,0-6-1923,0-4-2081</inkml:trace>
  <inkml:trace contextRef="#ctx0" brushRef="#br0" timeOffset="1">1 144 11563,'0'0'10442,"61"-22"-10378,-35 22-64,6 3-64,-2 3-1057,4-1-1794,-8-5-1697,7 0-3204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6.319"/>
    </inkml:context>
    <inkml:brush xml:id="br0">
      <inkml:brushProperty name="width" value="0.025" units="cm"/>
      <inkml:brushProperty name="height" value="0.025" units="cm"/>
    </inkml:brush>
  </inkml:definitions>
  <inkml:trace contextRef="#ctx0" brushRef="#br0">60 1 7495,'0'0'9289,"-22"53"-8104,9-24-448,2 0-289,3-2-256,3-4-96,5-2-64,0-5-1473,0-9-2018,15-6-865</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572"/>
    </inkml:context>
    <inkml:brush xml:id="br0">
      <inkml:brushProperty name="width" value="0.025" units="cm"/>
      <inkml:brushProperty name="height" value="0.025" units="cm"/>
    </inkml:brush>
  </inkml:definitions>
  <inkml:trace contextRef="#ctx0" brushRef="#br0">2 209 12332,'0'0'7612,"10"4"-5599,1 0-1348,0 0 0,0-1 0,20 3 0,-26-6-438,0 1-1,0-1 1,0 0-1,0 0 1,0-1 0,0 1-1,-1-1 1,1 0-1,0-1 1,0 1 0,-1-1-1,1 0 1,-1 0-1,6-3 1,-1-2-88,0 0 0,0-1-1,-1 1 1,0-2 0,0 1 0,-1-1 0,11-19 0,-15 24-127,0-1 1,-1 1-1,1-1 1,-1 0-1,0 0 1,-1 0-1,1 0 1,-1 0-1,0 0 1,0 0-1,-1 0 1,0-1-1,0 1 1,0 0 0,0 0-1,-1 0 1,0-1-1,0 1 1,-2-7-1,2 10-40,-1 0 0,1 0 0,-1 1 1,1-1-1,-1 0 0,0 1 0,0 0 0,1-1 0,-1 1 0,0 0 0,0 0 0,0 0 1,-1 0-1,1 0 0,0 0 0,0 1 0,0-1 0,-1 1 0,1-1 0,0 1 0,0 0 1,-1 0-1,1 0 0,0 0 0,0 1 0,-1-1 0,1 0 0,0 1 0,-4 1 0,-1 0-91,0-1 1,-1 2-1,1-1 0,1 1 0,-1 0 0,0 0 0,-11 9 0,6-1 61,1-1 1,0 2-1,1 0 1,0 0-1,1 0 1,-14 28-1,18-32 19,1 0-1,1 1 1,0-1-1,0 1 1,1 0-1,0-1 1,0 1-1,1 0 1,0 0-1,1 1 1,0-1-1,0 0 1,3 12-1,-3-19-157,1 1 0,0-1 0,0 1 0,0-1 0,1 1 0,-1-1 0,0 0 0,1 0 0,0 1 0,-1-1 0,1 0 0,0 0 0,0-1 0,0 1 0,0 0 0,0-1 0,1 1 0,-1-1 0,0 0 0,1 0 0,-1 0 0,1 0 0,0 0 0,-1 0 0,6 0 0,-2 0-737,1 0 0,-1-1 0,1 1 0,-1-2 0,1 1 0,-1-1 0,0 0 0,1 0 0,-1 0 0,8-4 0,26-16-10303</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6.648"/>
    </inkml:context>
    <inkml:brush xml:id="br0">
      <inkml:brushProperty name="width" value="0.025" units="cm"/>
      <inkml:brushProperty name="height" value="0.025" units="cm"/>
    </inkml:brush>
  </inkml:definitions>
  <inkml:trace contextRef="#ctx0" brushRef="#br0">12 1 10570,'0'0'7666,"-1"9"-7426,-2 16-12,0-7 196,1-1 0,0 1 1,2 0-1,1 25 0,0-41-361,-1-1 0,1 0 0,-1 0 0,1 1 0,0-1 0,0 0 0,0 0 0,0 0 0,0 0 0,0 0 0,0 0 0,0 0 0,0 0 0,0 0 0,1 0 0,-1-1 0,0 1 0,1-1 0,-1 1 0,0-1 0,1 1 0,-1-1 0,1 0 0,-1 1 0,0-1 0,1 0 0,-1 0 0,1 0 0,-1 0 0,1 0 0,-1-1 0,1 1 0,1-1 0,4 0 123,-1 0 0,1 0 0,-1-1 0,1 0 0,-1 0-1,7-4 1,2-3-130,-2 0 0,1-1 0,-1-1-1,-1 0 1,0-1 0,0 0 0,-1-1-1,15-23 1,-36 52-468,0 0 1,1 1-1,-12 29 0,19-39 229,-1 0 0,1 0 0,1 1 0,-1-1 0,1 1 0,0-1 0,1 1 1,0 0-1,0-1 0,0 1 0,1-1 0,3 12 0,-3-17-11,-1-1-1,1 0 1,-1 0 0,1 0 0,0 0 0,0 0-1,0 0 1,0 0 0,0-1 0,0 1-1,0 0 1,0 0 0,0-1 0,0 1-1,0 0 1,0-1 0,0 1 0,0-1 0,1 0-1,-1 1 1,0-1 0,0 0 0,1 0-1,-1 0 1,2 0 0,16 1-4258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014"/>
    </inkml:context>
    <inkml:brush xml:id="br0">
      <inkml:brushProperty name="width" value="0.025" units="cm"/>
      <inkml:brushProperty name="height" value="0.025" units="cm"/>
    </inkml:brush>
  </inkml:definitions>
  <inkml:trace contextRef="#ctx0" brushRef="#br0">66 1 11499,'0'0'7911,"-36"58"-5797,29-36-1025,-1 1-800,3-1-225,1 0 0,2-1-833,2-1-1313,0-2-737,0-5-640,-4-6-2434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393"/>
    </inkml:context>
    <inkml:brush xml:id="br0">
      <inkml:brushProperty name="width" value="0.025" units="cm"/>
      <inkml:brushProperty name="height" value="0.025" units="cm"/>
    </inkml:brush>
  </inkml:definitions>
  <inkml:trace contextRef="#ctx0" brushRef="#br0">0 10 13325,'0'0'3977,"12"-2"-1084,3-1-2360,-1 1 0,1 0 1,0 1-1,-1 1 0,1 1 0,18 2 0,-29-3-509,0 0-1,-1 1 1,1 0-1,-1-1 1,1 1-1,-1 1 1,1-1-1,-1 0 1,0 1-1,0-1 1,0 1-1,0 0 1,0 0-1,0 1 1,0-1-1,0 0 1,-1 1-1,0 0 1,1-1-1,-1 1 1,0 0-1,0 0 1,0 0-1,-1 1 1,1-1-1,-1 0 1,0 1-1,0-1 1,0 1-1,0-1 1,0 1-1,-1-1 1,0 1-1,0-1 1,0 1-1,-1 6 1,1-7-9,-1-1 0,0 1-1,-1-1 1,1 1 0,0-1 0,-1 0 0,1 1 0,-1-1 0,0 0 0,0 0 0,1 0 0,-1-1-1,-1 1 1,1 0 0,0-1 0,0 1 0,-1-1 0,1 0 0,-1 1 0,1-1 0,-1-1-1,-3 2 1,-37 9-1350,61-11 310,-1 1 0,0 0 0,25 6 0,-38-6 912,0 0-1,1 0 1,-1 0 0,0 1 0,0 0 0,0-1 0,0 1-1,0 1 1,-1-1 0,1 1 0,-1-1 0,1 1 0,-1 0-1,0 0 1,0 0 0,0 1 0,0-1 0,-1 1 0,4 5 0,-5-7 109,-1-1 0,1 0 0,-1 1 0,0-1 0,1 1 0,-1-1 0,0 0 0,0 1 0,0-1 0,0 1 0,0-1 0,0 1 0,0-1 0,0 1 0,0-1 0,-1 1 0,1-1 0,-1 0 0,1 1 0,-1-1 0,0 0 0,1 1 0,-1-1 1,-1 2-1,-1 0 182,0-1 0,0 1 0,0-1 0,0 0 0,0 0 0,0 0 0,0 0 0,-1 0 0,-5 1 1,-10 3 952,1-2 0,-1 0 0,-20 2 0,32-5-835,-18 2 435,1-2 0,-49-2 1,72 1-926,0 0 0,0 0 0,0 0 0,0-1 0,0 1 1,0 0-1,0 0 0,0-1 0,0 1 0,0-1 0,0 1 0,1-1 0,-1 1 1,0-1-1,0 0 0,0 1 0,0-1 0,0-1 0,-4-12-7968,4 2-1741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7.723"/>
    </inkml:context>
    <inkml:brush xml:id="br0">
      <inkml:brushProperty name="width" value="0.025" units="cm"/>
      <inkml:brushProperty name="height" value="0.025" units="cm"/>
    </inkml:brush>
  </inkml:definitions>
  <inkml:trace contextRef="#ctx0" brushRef="#br0">148 1 11659,'0'0'7719,"41"58"-5925,-32-31-449,-2 5-608,-3 4-128,-4 2-161,0 2-128,0 3-31,-11 1-1,-11 0-64,-3-3-128,-5 2-32,1-6 32,-1-3-480,0-11-1634,-2-9-4356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8.509"/>
    </inkml:context>
    <inkml:brush xml:id="br0">
      <inkml:brushProperty name="width" value="0.025" units="cm"/>
      <inkml:brushProperty name="height" value="0.025" units="cm"/>
    </inkml:brush>
  </inkml:definitions>
  <inkml:trace contextRef="#ctx0" brushRef="#br0">219 311 10634,'0'0'11051,"-10"-7"-9904,4 2-979,4 2-140,0 1 0,-1-1 0,1 1 0,-1 0 0,1 0 0,-1 0 0,0 1 0,0-1 0,0 0 0,0 1 0,0 0 1,0 0-1,0 0 0,0 0 0,0 0 0,-1 1 0,1-1 0,0 1 0,-1 0 0,1 0 0,-5 1 0,-1 2-6,0 1-1,0 1 1,0-1 0,0 2 0,1-1-1,0 1 1,0 0 0,-8 9 0,11-11-17,1 0 1,0 1-1,0-1 1,0 1-1,0-1 0,1 1 1,0 0-1,0 0 1,0 1-1,1-1 1,0 1-1,0-1 1,0 1-1,-2 11 1,5-16-4,-1 0 0,0-1 1,1 1-1,-1 0 1,0-1-1,1 1 0,-1-1 1,1 1-1,-1 0 1,1-1-1,-1 1 0,1-1 1,0 1-1,-1-1 1,1 0-1,0 1 0,-1-1 1,1 0-1,0 1 1,-1-1-1,1 0 0,0 0 1,0 0-1,-1 1 1,1-1-1,0 0 1,0 0-1,-1 0 0,1 0 1,0 0-1,0 0 1,0-1-1,29-1 95,-17-1-57,-1-1 1,0 0-1,-1 0 1,1-1-1,-1-1 1,0 0-1,0 0 1,10-9-1,4-3 12,-2-2-1,25-25 0,-31 24 19,-4 4-790,-17 30-179,-3 1 867,1 1 0,0-1 0,1 1 0,1 0 0,0 0 0,1 1 0,-2 22 0,5-37 69,1-1-1,-1 1 0,0 0 0,1 0 1,-1 0-1,1-1 0,-1 1 1,1 0-1,0 0 0,-1-1 1,1 1-1,0-1 0,0 1 1,-1 0-1,1-1 0,0 0 1,0 1-1,0-1 0,0 1 0,-1-1 1,1 0-1,0 0 0,0 1 1,0-1-1,0 0 0,0 0 1,0 0-1,0 0 0,0 0 1,0 0-1,0 0 0,0-1 0,-1 1 1,1 0-1,0 0 0,0-1 1,1 0-1,42-11 1141,-10-5-1036,-1-1 0,-1-2 0,0-1 0,41-36 0,-53 39-176,0-1 0,-1-1 0,-1-1 0,-1 0 0,-1-1 0,26-47-1,-41 67 20,1-2-61,1-1 0,-1 1 1,0-1-1,0 0 0,0 0 0,-1 0 1,0 0-1,0 0 0,0 0 0,0 0 1,-1 0-1,0-6 0,0 11 66,-1-1 1,1 1-1,0-1 1,-1 1-1,1-1 0,-1 1 1,1 0-1,-1-1 0,1 1 1,0 0-1,-1-1 0,1 1 1,-1 0-1,0 0 0,1 0 1,-1-1-1,1 1 0,-1 0 1,1 0-1,-1 0 1,1 0-1,-1 0 0,0 0 1,1 0-1,-1 0 0,1 0 1,-1 0-1,1 0 0,-1 0 1,1 1-1,-1-1 0,1 0 1,-1 0-1,1 1 0,-1-1 1,1 0-1,-1 0 0,1 1 1,-1-1-1,1 1 1,-1-1-1,1 0 0,0 1 1,-1 0-1,-20 17-97,-2 9 173,1 0-1,1 1 1,-20 37 0,34-51 132,0 1 0,0-1 0,1 1 1,1 0-1,1 1 0,0-1 1,1 1-1,0 0 0,0 21 0,4-32-185,-1-1 0,1 0-1,1 0 1,-1 0-1,0 1 1,1-1 0,0-1-1,0 1 1,0 0-1,1 0 1,-1-1 0,1 1-1,0-1 1,-1 0-1,2 0 1,-1 0-1,0 0 1,1-1 0,-1 1-1,1-1 1,0 0-1,0 0 1,5 2 0,-2 0-542,1-1 0,0 0 0,0-1 1,1 0-1,8 2 0,-11-3-737,-1-1 0,1 1 0,0-1 0,-1-1 0,1 1 0,-1-1 0,10-2 0,9-8-7322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8.838"/>
    </inkml:context>
    <inkml:brush xml:id="br0">
      <inkml:brushProperty name="width" value="0.025" units="cm"/>
      <inkml:brushProperty name="height" value="0.025" units="cm"/>
    </inkml:brush>
  </inkml:definitions>
  <inkml:trace contextRef="#ctx0" brushRef="#br0">219 9 13933,'0'0'6011,"-10"-2"-3694,-1-1-1936,-1 1-1,0 1 1,1 0-1,-1 1 1,-22 2-1,27-1-277,0 0 0,0 0-1,0 1 1,1 0 0,-1 0-1,1 1 1,0-1 0,-1 1-1,1 1 1,0-1 0,1 1 0,-1 0-1,-7 7 1,13-11-100,0 0 0,-1 1 0,1-1-1,-1 0 1,1 1 0,0-1 0,-1 1 0,1-1 0,0 0 0,-1 1-1,1-1 1,0 1 0,-1-1 0,1 1 0,0-1 0,0 1 0,0-1-1,-1 1 1,1-1 0,0 1 0,0-1 0,0 1 0,0-1 0,0 1-1,0-1 1,0 1 0,0-1 0,0 1 0,0-1 0,1 1 0,-1-1-1,0 1 1,0-1 0,0 1 0,1-1 0,-1 1 0,0-1 0,0 1-1,1-1 1,-1 0 0,0 1 0,1-1 0,-1 1 0,1-1 0,-1 0-1,0 1 1,1-1 0,-1 0 0,1 0 0,-1 1 0,1-1 0,-1 0-1,1 0 1,-1 0 0,2 1 0,32 5 47,-28-5-20,-3-1-33,107 20-69,-98-17-63,0 1 0,0 0 0,0 1 0,-1 0 0,1 1 0,17 12 1,-28-18 119,0 1 1,0-1 0,0 1 0,0 0 0,0 0 0,0-1 0,0 1-1,0 0 1,-1 0 0,1 0 0,0 0 0,0 0 0,-1 0 0,1 0-1,-1 0 1,1 0 0,-1 0 0,1 0 0,-1 0 0,0 1 0,0-1-1,1 0 1,-1 0 0,0 0 0,0 2 0,-1-1 22,0-1 0,1 1 0,-1-1-1,0 1 1,0-1 0,0 0 0,0 0 0,-1 0 0,1 1 0,0-1-1,0 0 1,-1 0 0,1 0 0,0-1 0,-1 1 0,-1 1 0,-10 3 241,0 0 0,0-1 1,-20 4-1,26-6-78,-23 5 427,-46 4 1,64-10-1412,-1 0 0,1-2 0,-21-2-1,14-4-4850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09.795"/>
    </inkml:context>
    <inkml:brush xml:id="br0">
      <inkml:brushProperty name="width" value="0.025" units="cm"/>
      <inkml:brushProperty name="height" value="0.025" units="cm"/>
    </inkml:brush>
  </inkml:definitions>
  <inkml:trace contextRef="#ctx0" brushRef="#br0">44 1 7623,'0'0'8905,"0"71"-7336,-2-28-31,-8 6-385,3-1-353,-2-2-255,1-4-385,2-9-96,5-8 0,1-9-128,0-7-641,0-18-7654,0-7 223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158"/>
    </inkml:context>
    <inkml:brush xml:id="br0">
      <inkml:brushProperty name="width" value="0.025" units="cm"/>
      <inkml:brushProperty name="height" value="0.025" units="cm"/>
    </inkml:brush>
  </inkml:definitions>
  <inkml:trace contextRef="#ctx0" brushRef="#br0">0 1 9289,'0'0'2295,"1"9"-640,0 13-861,2-1 0,0 0 1,1 0-1,1 0 0,10 26 0,-11-37-569,0 0 1,0 0 0,1 0-1,1-1 1,-1 0-1,1 0 1,1 0-1,0-1 1,0 1-1,1-2 1,-1 1-1,2-1 1,11 8-1,-18-13-117,1-1 0,-1 1 0,1-1 0,-1 0 0,1 0 0,-1 0 0,1 0 0,0 0 0,-1-1 0,1 1 0,0-1 0,0 0 0,-1 0-1,1 0 1,0 0 0,0 0 0,-1 0 0,1-1 0,0 1 0,-1-1 0,1 0 0,3-2 0,-2 1-19,-1 0 0,0-1 0,1 0 0,-1 0 0,-1 0 0,1 0 0,0 0 0,-1-1 0,0 1 0,1-1 0,-2 0 0,1 1 1,2-6-1,2-11 90,-1 1 1,0-1 0,-1 1 0,1-41 0,-4 53-172,-2-55 119,1 60-130,-1 0-1,1 0 1,0 1-1,0-1 1,-1 0-1,1 0 1,-1 0-1,0 0 1,1 1-1,-1-1 1,0 0-1,0 1 1,0-1-1,0 1 1,0-1-1,-1 1 1,1-1-1,0 1 1,-1 0-1,1-1 1,-1 1-1,1 0 1,-1 0-1,0 0 1,1 1-1,-1-1 1,-3-1-1,4 3-98,0 0 0,1 0 0,-1-1 0,0 1 0,0 0 0,1 0 0,-1 0 0,0 0 0,1 0 0,-1 1 0,1-1 0,-1 0 0,1 0 0,0 0 0,0 0 0,-1 0 0,1 1 0,0-1 0,0 0 0,0 0 0,0 0 0,0 1 0,0-1 0,1 0 0,-1 1 0,2 38-2339,-1-34 1636,0 1-1,0-1 1,1 1 0,0-1-1,0 0 1,1 0-1,5 10 1,12 15-4133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507"/>
    </inkml:context>
    <inkml:brush xml:id="br0">
      <inkml:brushProperty name="width" value="0.025" units="cm"/>
      <inkml:brushProperty name="height" value="0.025" units="cm"/>
    </inkml:brush>
  </inkml:definitions>
  <inkml:trace contextRef="#ctx0" brushRef="#br0">43 35 9065,'0'0'12278,"-7"9"-11969,2-2-216,0 1-1,0 0 0,1 0 0,0 1 0,-4 13 0,7-21-74,0 1 0,1-1 0,-1 1 0,1-1 0,-1 1 0,1-1 0,0 1 0,0-1 0,0 1 0,0-1 0,0 1 0,0 0 0,0-1 0,0 1 0,1-1 0,-1 1 0,0-1 0,1 1 0,0-1 0,-1 1 0,1-1 0,0 0 0,-1 1 0,1-1 0,0 0 0,0 0 0,0 1 0,0-1 0,1 0 0,-1 0 0,0 0 0,0 0 0,1 0 0,-1-1 0,0 1 0,1 0 0,-1 0 0,1-1 0,-1 1 0,1-1 0,-1 0 0,1 1 0,-1-1 0,1 0 0,-1 0 0,1 0 0,-1 0 0,1 0 0,2-1 0,2 1 157,1 0 1,-1-1-1,1 0 1,-1-1-1,1 1 1,-1-1 0,0 0-1,1-1 1,-1 0-1,-1 0 1,1 0-1,0-1 1,-1 1 0,1-1-1,-1 0 1,8-9-1,-4 2-193,0 0 0,0 0-1,-1 0 1,0-1-1,-1 0 1,10-26 0,-16 37-415,-1 17-827,-4 111 919,4-126 334,0 0-1,1 0 1,-1 1 0,0-1 0,0 0 0,0 0 0,1 0 0,-1 1 0,1-1-1,-1 0 1,1 0 0,-1 0 0,1 0 0,0 0 0,-1 0 0,1 0 0,0 0-1,0 0 1,0 0 0,0 0 0,-1 0 0,1-1 0,1 1 0,-1 0 0,1 0 0,0 0-108,1-1 1,0 1-1,-1 0 0,1-1 1,-1 0-1,1 0 1,0 0-1,0 0 1,-1 0-1,1 0 1,3-1-1,2-1-755,-1 0 0,1 0 0,-1-1 0,0 0 0,0 0 0,0-1 0,10-6 0,14-16-4512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0.884"/>
    </inkml:context>
    <inkml:brush xml:id="br0">
      <inkml:brushProperty name="width" value="0.025" units="cm"/>
      <inkml:brushProperty name="height" value="0.025" units="cm"/>
    </inkml:brush>
  </inkml:definitions>
  <inkml:trace contextRef="#ctx0" brushRef="#br0">79 0 5669,'0'0'10015,"-6"13"-8936,-8 19-90,2-1 1,1 2 0,1 0 0,2 0 0,1 0 0,-3 57 0,10-89-965,0 0-1,0-1 1,0 1 0,0 0 0,0-1-1,1 1 1,-1 0 0,0-1 0,0 1 0,1-1-1,-1 1 1,0 0 0,1-1 0,-1 1 0,0-1-1,1 1 1,-1-1 0,1 1 0,-1-1 0,1 1-1,-1-1 1,1 1 0,0-1 0,-1 0-1,1 1 1,-1-1 0,1 0 0,0 0 0,0 1-1,28 1 347,27-14-193,-35 6-221,0 1 0,1 1 1,-1 0-1,35 0 0,-55 4 32,0 0 0,0 0 0,0 0-1,0 0 1,1 0 0,-1 0 0,0 1 0,0-1 0,0 0-1,0 0 1,0 1 0,0-1 0,0 1 0,0-1-1,0 1 1,0-1 0,0 1 0,0 0 0,0 0 0,0-1-1,-1 1 1,1 0 0,0 0 0,-1 0 0,1 0-1,0 0 1,0 1 0,0 1 2,-1-1-1,1 1 1,-1-1 0,0 1-1,0-1 1,0 1-1,0-1 1,0 1 0,-1-1-1,1 0 1,-1 1-1,0 2 1,-2 3 18,0 0 0,-1 0-1,1 0 1,-2 0 0,1 0 0,-8 9-1,-34 31 259,72-51 609,8-5-881,-3 1-346,-1-1 1,35-14-1,-63 21-88,0 0-1,0 0 1,0 0 0,0 0-1,0-1 1,0 1 0,-1-1 0,1 1-1,0-1 1,-1 0 0,1 0 0,-1 1-1,2-4 1,2-11-5786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1.967"/>
    </inkml:context>
    <inkml:brush xml:id="br0">
      <inkml:brushProperty name="width" value="0.025" units="cm"/>
      <inkml:brushProperty name="height" value="0.025" units="cm"/>
    </inkml:brush>
  </inkml:definitions>
  <inkml:trace contextRef="#ctx0" brushRef="#br0">206 4 12396,'0'0'3123,"-8"-2"-758,1 2-2245,0-1 1,0 1-1,1 0 1,-1 0-1,0 1 1,0-1-1,0 2 1,1-1-1,-1 1 1,0 0-1,1 0 1,0 1 0,-1 0-1,1 0 1,0 1-1,0-1 1,1 1-1,-10 8 1,10-8-73,-35 33 511,38-34-535,0-1 0,0 1 0,0-1 0,0 1 0,1 0 0,-1 0 0,1 0-1,0 0 1,0 0 0,0 0 0,0 0 0,0 0 0,0 0 0,1 4 0,0-6-27,0 0-1,1 0 1,-1 0 0,1 0-1,-1-1 1,1 1-1,0 0 1,-1 0 0,1-1-1,0 1 1,-1 0 0,1-1-1,0 1 1,0-1-1,0 1 1,0-1 0,-1 1-1,1-1 1,0 0 0,0 1-1,0-1 1,0 0-1,0 0 1,0 0 0,0 0-1,2 0 1,34 4-227,-30-4 151,214 22-1080,-221-22 1218,1 0-1,0-1 1,-1 1 0,1 0-1,-1 0 1,1 0 0,0 0-1,-1 0 1,1 0-1,-1 0 1,1 1 0,-1-1-1,1 0 1,0 0-1,-1 0 1,1 1 0,-1-1-1,1 0 1,-1 0 0,1 1-1,-1-1 1,1 1-1,-1-1 1,0 0 0,1 1-1,-1-1 1,1 1 0,-1-1-1,0 1 1,0-1-1,1 1 1,-1-1 0,0 1-1,0-1 1,1 1-1,-1 0 1,-17 15 1578,-37 12-273,51-27-1388,-1 1-50,-26 12 220,0-2-1,-43 11 0,14-16-4382,49-9-1587,8-6-3150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1.247"/>
    </inkml:context>
    <inkml:brush xml:id="br0">
      <inkml:brushProperty name="width" value="0.025" units="cm"/>
      <inkml:brushProperty name="height" value="0.025" units="cm"/>
    </inkml:brush>
  </inkml:definitions>
  <inkml:trace contextRef="#ctx0" brushRef="#br0">1 1 7495,'0'0'7367,"65"5"-5894,-26 5-351,2 2-610,6 1-416,2 1-32,3 2-512,-2-2-1442,1-3-1313,-8 1-7687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1.604"/>
    </inkml:context>
    <inkml:brush xml:id="br0">
      <inkml:brushProperty name="width" value="0.025" units="cm"/>
      <inkml:brushProperty name="height" value="0.025" units="cm"/>
    </inkml:brush>
  </inkml:definitions>
  <inkml:trace contextRef="#ctx0" brushRef="#br0">1 173 10858,'0'0'13885,"11"-3"-12881,1-2-861,0 1 0,-1-2-1,0 0 1,0 0 0,0-1 0,14-12-1,-21 16-133,0 0 0,-1 0-1,1 0 1,-1-1-1,1 0 1,-1 0-1,-1 0 1,1 0-1,0 0 1,-1 0-1,0-1 1,0 1-1,0-1 1,0 1 0,-1-1-1,0 0 1,0 0-1,0 0 1,-1 0-1,0 0 1,1 1-1,-2-11 1,0 15-43,1-1 0,-1 0 0,1 1 1,-1-1-1,1 0 0,-1 1 0,1-1 0,-1 1 1,0-1-1,1 1 0,-1-1 0,0 1 0,1-1 1,-1 1-1,0 0 0,1-1 0,-1 1 0,0 0 1,0 0-1,0-1 0,1 1 0,-1 0 0,0 0 1,0 0-1,0 0 0,1 0 0,-1 0 0,0 0 1,0 1-1,0-1 0,1 0 0,-1 0 0,0 0 1,0 1-1,1-1 0,-1 1 0,0-1 0,0 0 1,1 1-1,-2 0 0,-29 18-876,23-11 896,0 0 1,1 0-1,0 0 0,1 1 0,-1 0 0,2 1 0,-1-1 0,2 1 0,-1 0 1,1 0-1,1 1 0,0-1 0,0 1 0,-2 17 0,5-28 30,0 1-1,1 0 1,-1 0-1,0-1 1,0 1-1,0 0 1,1 0-1,-1-1 1,0 1-1,1 0 1,-1-1-1,0 1 1,1 0-1,-1-1 1,1 1-1,-1-1 1,1 1-1,-1 0 1,1-1-1,0 0 1,-1 1-1,1-1 1,0 1-1,-1-1 1,1 0-1,0 1 1,-1-1-1,3 1 1,30 1 478,33-14 105,-4-16-498,-49 21-208,1 0 0,0 1 1,0 0-1,0 1 0,1 1 1,-1 0-1,27-2 0,-40 6 83,0 1 0,0 0 0,-1-1 0,1 1 0,0 0 0,0 0 0,0-1-1,-1 1 1,1 0 0,0 0 0,-1 0 0,1 0 0,0 0 0,-1 0 0,0 0 0,1 0 0,-1 0-1,1 0 1,-1 1 0,0-1 0,0 0 0,0 0 0,0 0 0,0 0 0,0 0 0,0 1 0,0-1 0,0 0-1,0 0 1,-1 0 0,0 2 0,-7 41 85,4-13 233,4-31-266,0 1 1,0-1 0,1 1 0,-1 0-1,0-1 1,0 1 0,1-1 0,-1 0-1,0 1 1,1-1 0,-1 1 0,0-1-1,1 1 1,-1-1 0,0 0 0,1 1-1,-1-1 1,1 0 0,-1 1 0,1-1-1,-1 0 1,1 0 0,-1 1 0,1-1-1,-1 0 1,1 0 0,0 0-1,0 0 1,4 0 96,1-1 0,-1 0 0,1 0 1,-1 0-1,1-1 0,-1 0 0,7-3 0,-7 3-198,1-1-25,0 1 0,1 0 0,-1 0-1,1 1 1,-1 0 0,1 0-1,8 0 1,-14 1-88,1 0 0,-1 0-1,1 0 1,-1 0 0,0 1 0,1-1-1,-1 1 1,1-1 0,-1 1 0,0 0 0,0-1-1,1 1 1,-1 0 0,0 0 0,0 0-1,0 0 1,0 0 0,0 0 0,0 0-1,0 0 1,0 0 0,-1 0 0,1 0-1,0 1 1,-1-1 0,1 0 0,0 1-1,-1-1 1,0 0 0,1 1 0,-1-1 0,0 1-1,0-1 1,0 1 0,0-1 0,0 0-1,0 3 1,0 11-4602,0-3-2569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2.202"/>
    </inkml:context>
    <inkml:brush xml:id="br0">
      <inkml:brushProperty name="width" value="0.025" units="cm"/>
      <inkml:brushProperty name="height" value="0.025" units="cm"/>
    </inkml:brush>
  </inkml:definitions>
  <inkml:trace contextRef="#ctx0" brushRef="#br0">1 0 11018,'0'0'12017,"1"11"-11088,0 7-620,5 47 492,-5-64-785,-1 1 0,1-1-1,0 0 1,-1 0 0,1 0-1,0 0 1,0 0-1,0-1 1,0 1 0,0 0-1,0 0 1,0-1-1,0 1 1,0 0 0,0-1-1,0 1 1,0-1 0,0 1-1,1-1 1,-1 0-1,0 1 1,0-1 0,0 0-1,1 0 1,-1 0 0,0 0-1,0 0 1,1 0-1,-1 0 1,0 0 0,0-1-1,0 1 1,2-1 0,40-14 926,79-68-574,-121 82-410,0 1 1,-1-1-1,1 1 0,0-1 0,-1 1 1,1 0-1,0-1 0,-1 1 0,1 0 1,0-1-1,0 1 0,0 0 0,-1 0 0,1 0 1,0 0-1,0 0 0,0 0 0,0 0 1,-1 0-1,1 0 0,0 0 0,0 0 1,0 0-1,-1 0 0,1 1 0,0-1 1,0 0-1,1 1 0,-1 1 12,-1-1-1,1 0 1,0 1 0,0-1-1,0 0 1,-1 1 0,1-1-1,-1 1 1,1-1 0,-1 1-1,1-1 1,-1 1 0,0 0-1,0 1 1,-4 73 179,1-49-153,25-28 970,34-24-1181,-38 14-2930,-3 1-4492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2.614"/>
    </inkml:context>
    <inkml:brush xml:id="br0">
      <inkml:brushProperty name="width" value="0.025" units="cm"/>
      <inkml:brushProperty name="height" value="0.025" units="cm"/>
    </inkml:brush>
  </inkml:definitions>
  <inkml:trace contextRef="#ctx0" brushRef="#br0">206 69 4004,'0'0'18866,"-10"-7"-18664,6 4-198,1 0-1,-1 0 0,0 0 0,0 0 1,0 1-1,0 0 0,0 0 0,0 0 0,0 0 1,-1 1-1,1-1 0,-1 1 0,0 0 0,1 0 1,-1 1-1,1 0 0,-1 0 0,0 0 0,1 0 1,-1 0-1,0 1 0,1 0 0,-1 0 0,-7 3 1,5 0-10,0-1 0,0 2 1,0-1-1,1 0 0,0 1 1,-11 11-1,14-14 8,1 0 0,0 1 0,0-1 0,1 1 1,-1-1-1,0 1 0,1-1 0,0 1 0,-1 0 0,1 0 0,0 0 1,1 0-1,-1 0 0,0 0 0,1 0 0,-1 0 0,1 0 0,0 0 1,0 0-1,1 4 0,0-5 3,-1-1-1,1 0 1,0 0-1,0 0 1,-1 0 0,1 0-1,0 0 1,0 0 0,0 0-1,0 0 1,0 0 0,0-1-1,0 1 1,1 0 0,-1-1-1,0 1 1,0-1 0,0 1-1,1-1 1,-1 1 0,0-1-1,1 0 1,-1 0-1,0 0 1,1 0 0,1 0-1,42-1 274,-39 1-190,9-3-48,-1 0 0,1-1 1,-1 0-1,0-1 0,0 0 0,0-2 1,-1 1-1,0-2 0,0 0 0,-1 0 0,0-1 1,0 0-1,-1-1 0,16-20 0,-26 30-125,0-1 0,0 1-1,-1-1 1,1 1 0,-1-1 0,1 0-1,0 1 1,-1-1 0,1 0 0,-1 0-1,0 1 1,1-1 0,-1 0-1,0 0 1,1 0 0,-1 0 0,0 1-1,0-1 1,0 0 0,0 0-1,1 0 1,-1 0 0,0 0 0,-1 0-1,1 1 1,0-1 0,0 0 0,0 0-1,0 0 1,-1 0 0,1 1-1,0-1 1,-1 0 0,1 0 0,-1 0-1,1 1 1,-1-1 0,1 0-1,-1 1 1,0-1 0,1 1 0,-1-1-1,0 0 1,1 1 0,-1-1 0,0 1-1,1 0 1,-1-1 0,0 1-1,0 0 1,0-1 0,0 1 0,1 0-1,-1 0 1,0 0 0,0-1 0,-1 1-1,-4 0-1100,0-1 0,0 1 0,0 0 0,1 0 0,-1 1 0,0-1-1,-11 4 1,1 6-3314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323"/>
    </inkml:context>
    <inkml:brush xml:id="br0">
      <inkml:brushProperty name="width" value="0.025" units="cm"/>
      <inkml:brushProperty name="height" value="0.025" units="cm"/>
    </inkml:brush>
  </inkml:definitions>
  <inkml:trace contextRef="#ctx0" brushRef="#br0">152 96 5125,'0'0'12929,"-10"0"-12598,6 0-302,1 0-1,-1 1 1,1-1 0,-1 1-1,1 0 1,0 0-1,-1 0 1,1 0-1,0 1 1,0-1-1,-1 1 1,1 0 0,1 0-1,-1 0 1,-5 5-1,5-3 30,-1 0-1,1 0 0,1 1 1,-1-1-1,1 1 0,0-1 1,0 1-1,0 0 0,0 0 1,1 0-1,0 0 1,0 0-1,0 9 0,1-4-14,1 0 0,0 1 0,0-1 0,2 0 0,-1 0 0,1 0 0,0 0 0,1-1-1,0 1 1,1-1 0,0 0 0,9 12 0,-4-4-2,-1-1 0,9 26 0,-16-36-30,0 0 1,0 0-1,-1 1 0,0-1 1,0 1-1,-1-1 0,0 1 1,0-1-1,0 0 0,-1 1 1,-1 6-1,0-8 66,0 0 0,-1 0 1,0 0-1,0 0 0,0-1 0,0 1 0,-1-1 1,0 0-1,1 0 0,-2 0 0,1 0 0,0-1 1,-1 0-1,1 0 0,-1 0 0,0 0 0,0-1 1,0 0-1,-1 0 0,1 0 0,0-1 0,-1 0 1,1 0-1,-1 0 0,-8 0 0,13-1-70,-1-1-1,1 1 1,0-1-1,0 1 0,0-1 1,0 1-1,-1-1 1,1 0-1,0 1 0,0-1 1,0 0-1,1 0 1,-1 0-1,0 0 1,0 0-1,0 0 0,1 0 1,-1 0-1,0 0 1,1 0-1,-1 0 1,1-1-1,-1 1 0,1 0 1,0 0-1,-1 0 1,1-1-1,0-1 0,-2-43-248,2 37 165,1-4-36,0 1 0,1 0 1,1 1-1,0-1 0,0 0 0,1 1 1,1 0-1,-1 0 0,2 0 1,0 0-1,0 1 0,1 0 0,0 0 1,16-16-1,13-10 26,2 2 0,52-39 0,-23 20 224,-43 34-49,-8 6 29,1 0 0,-2-2-1,28-32 1,-43 44-129,-10 10-56,-13 17-44,16-15 255,0 1 0,0 0 1,2 0-1,-1 1 0,1 0 1,0 0-1,1 0 0,1 1 1,0-1-1,0 1 0,1-1 1,-1 21-1,3-31-123,0 0-1,0 0 1,1 0 0,-1 0 0,0 0 0,0 0-1,1 0 1,-1-1 0,0 1 0,1 0-1,-1 0 1,1 0 0,-1 0 0,1-1 0,-1 1-1,1 0 1,0 0 0,-1-1 0,1 1-1,0 0 1,0-1 0,0 1 0,-1-1-1,1 1 1,0-1 0,2 1 0,33 4 268,-27-5-251,1-1 0,0 0 1,0-1-1,-1 0 1,12-4-1,-6 0-22,-1 0 0,0-1 0,0-1-1,-1 0 1,0-1 0,0 0 0,-1-1 0,11-12 0,-17 11 2,-12 8-103,-15 12-70,16-4 156,1-1 0,-1 1 0,1 0 0,0 1 0,0-1 0,0 1 0,1 0 0,-1 0 0,2 0 0,-1 0 0,1 1 0,0-1 0,0 1 0,0-1 0,1 1 0,0 0 0,1 0 0,0 12 0,0-18-8,1 1 0,-1-1 0,1 0 0,-1 0 0,1 0 0,0 0 0,0-1 0,-1 1 0,1 0 0,0 0 0,0 0 0,0-1 0,0 1 0,0 0 0,0-1 0,0 1 0,0-1 0,0 1 0,1-1 0,-1 1 0,0-1 0,0 0 0,0 0 0,0 0 0,1 0 0,-1 0 0,0 0 0,0 0 0,0 0 0,1 0 0,-1 0 0,0 0 0,0-1 0,0 1 0,0-1 0,0 1 0,2-1 0,2-1-680,0 0-1,0 0 0,0 0 1,0 0-1,0-1 0,0 0 1,4-3-1,13-16-6886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654"/>
    </inkml:context>
    <inkml:brush xml:id="br0">
      <inkml:brushProperty name="width" value="0.025" units="cm"/>
      <inkml:brushProperty name="height" value="0.025" units="cm"/>
    </inkml:brush>
  </inkml:definitions>
  <inkml:trace contextRef="#ctx0" brushRef="#br0">4 0 9961,'0'0'2723,"-3"68"-2531,10-47-192,12-2-1922,3-4-2594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3.985"/>
    </inkml:context>
    <inkml:brush xml:id="br0">
      <inkml:brushProperty name="width" value="0.025" units="cm"/>
      <inkml:brushProperty name="height" value="0.025" units="cm"/>
    </inkml:brush>
  </inkml:definitions>
  <inkml:trace contextRef="#ctx0" brushRef="#br0">81 215 5637,'0'0'6898,"-11"10"-4865,-32 32 306,40-40-2042,1 0 1,0 0 0,0 0-1,0 1 1,0-1 0,1 0 0,-1 1-1,0-1 1,1 1 0,0 0-1,0-1 1,0 1 0,0 0 0,0 0-1,0-1 1,1 1 0,-1 5-1,1-7-197,1 0-1,-1 0 1,1 0-1,0 0 1,-1 0-1,1 0 1,0 0-1,0 0 0,-1 0 1,1 0-1,0-1 1,0 1-1,0 0 1,0-1-1,0 1 1,0-1-1,0 1 1,0-1-1,0 1 1,0-1-1,1 0 0,-1 1 1,0-1-1,0 0 1,0 0-1,0 0 1,1 0-1,-1 0 1,0 0-1,0 0 1,2-1-1,9-1 88,0 0 1,0 0-1,-1-1 0,1-1 0,-1 0 1,0 0-1,0-1 0,-1-1 0,11-6 1,4-5-339,0-1 0,30-28 0,-41 33-140,-1-1 0,0 0 0,17-25 0,-27 35-21,0-1 0,0 0 0,0 0 0,-1 0-1,0 0 1,0 0 0,0 0 0,0-1 0,-1 1 0,0-1 0,0 1 0,-1-1-1,1 0 1,-1 1 0,0-1 0,-2-7 0,2 11 131,-1 0-1,0 0 1,-1 1-1,1-1 1,0 0-1,0 0 1,-1 1-1,1-1 1,-1 1 0,1-1-1,-1 1 1,0 0-1,0 0 1,1-1-1,-1 1 1,0 1 0,0-1-1,0 0 1,0 0-1,0 1 1,0-1-1,-1 1 1,1-1-1,0 1 1,0 0 0,-4 0-1,-5 0-73,0 0-1,-1 0 1,-19 4 0,19-1 349,1 0 0,-1 1 0,1 1-1,0-1 1,1 2 0,-1 0 0,-13 10 0,19-14 113,1 1 0,0 1 0,0-1 0,-1 0 0,2 1-1,-1 0 1,0 0 0,1 0 0,0 1 0,0-1 0,0 1-1,1-1 1,-1 1 0,1 0 0,0 0 0,0 0 0,1 0 0,-2 10-1,3-13-186,1-1 0,-1 1 0,1 0-1,-1 0 1,1 0 0,0-1-1,-1 1 1,1 0 0,0-1-1,0 1 1,0-1 0,1 1-1,-1-1 1,0 1 0,0-1-1,1 0 1,-1 0 0,1 1 0,-1-1-1,1 0 1,-1 0 0,1-1-1,0 1 1,3 1 0,52 15 188,-42-14-161,6 2-20,9 1-33,-1 2-1,0 0 1,-1 2 0,0 1-1,48 27 1,-74-37 3,-1 0-1,1 0 0,-1 0 1,1 0-1,-1 0 1,0 0-1,1 1 1,-1-1-1,0 0 1,0 1-1,0-1 0,0 1 1,0-1-1,0 1 1,0 0-1,0 1 1,-1-2 16,0 0 0,0 0 0,0-1 0,0 1 0,0 0 0,0 0 0,-1-1 0,1 1 0,0 0 0,0-1 0,-1 1 0,1 0 0,0-1 0,-1 1 0,1-1 0,-1 1 1,1 0-1,-1-1 0,1 1 0,-1-1 0,0 1 0,1-1 0,-1 0 0,1 1 0,-2 0 0,-3 1-253,0 0 1,0 0-1,-1 0 0,1-1 0,0 0 0,-1 0 1,1 0-1,-9-1 0,-7 0-3556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4.333"/>
    </inkml:context>
    <inkml:brush xml:id="br0">
      <inkml:brushProperty name="width" value="0.025" units="cm"/>
      <inkml:brushProperty name="height" value="0.025" units="cm"/>
    </inkml:brush>
  </inkml:definitions>
  <inkml:trace contextRef="#ctx0" brushRef="#br0">1 19 12172,'0'0'5445,"71"-10"-3107,-21 4-673,12 4-576,5 2-800,8 0-225,1 1-1474,-9 2-3939,-1-2-9288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4.746"/>
    </inkml:context>
    <inkml:brush xml:id="br0">
      <inkml:brushProperty name="width" value="0.025" units="cm"/>
      <inkml:brushProperty name="height" value="0.025" units="cm"/>
    </inkml:brush>
  </inkml:definitions>
  <inkml:trace contextRef="#ctx0" brushRef="#br0">5 12 12460,'0'0'10879,"0"11"-10729,-2 26-5,-1 11 46,7 83 1,-4-130-143,0 0 0,0 1 0,1-1-1,-1 0 1,0 0 0,1 1 0,-1-1-1,1 0 1,-1 0 0,1 1 0,0-1-1,-1 0 1,1 0 0,0 0 0,0 0 0,0 0-1,0 0 1,0 0 0,0 0 0,0 0-1,0-1 1,0 1 0,0 0 0,1-1-1,0 1 1,1 0 95,0 0 0,0-1 0,0 0 0,-1 0 0,1 0 0,0 0 0,0 0 0,0 0 0,0-1 0,-1 0 0,5-1 0,3-1 87,0-1 0,0-1 1,0 0-1,-1 0 0,12-9 0,1-3-25,0-1 1,34-38-1,-48 46-588,0 1 0,-1-1-1,9-19 1,-13 23-398,-1 1 0,1-1-1,-1 0 1,-1 0 0,1 0-1,-1 0 1,0 0 0,0-9-1,-1-2-5465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5.125"/>
    </inkml:context>
    <inkml:brush xml:id="br0">
      <inkml:brushProperty name="width" value="0.025" units="cm"/>
      <inkml:brushProperty name="height" value="0.025" units="cm"/>
    </inkml:brush>
  </inkml:definitions>
  <inkml:trace contextRef="#ctx0" brushRef="#br0">3 1 8136,'0'0'5797,"-2"47"-4259,7-34-770,7-2-543,-3-3-642,6-2-2498,2-4-3875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314"/>
    </inkml:context>
    <inkml:brush xml:id="br0">
      <inkml:brushProperty name="width" value="0.025" units="cm"/>
      <inkml:brushProperty name="height" value="0.025" units="cm"/>
    </inkml:brush>
  </inkml:definitions>
  <inkml:trace contextRef="#ctx0" brushRef="#br0">236 0 13773,'0'0'4805,"-10"3"-4015,-6 1-688,0 2 1,1 0-1,0 1 1,0 1 0,1 0-1,0 1 1,1 0-1,-1 1 1,2 0-1,-1 1 1,2 1 0,-1 0-1,-15 24 1,26-35-102,0 1 1,0 0-1,0-1 1,0 1-1,0 0 1,1 0 0,-1-1-1,1 1 1,-1 0-1,1 0 1,0 0-1,0 0 1,0 0 0,0 0-1,0 0 1,0 0-1,0-1 1,1 1-1,-1 0 1,1 0-1,-1 0 1,1 0 0,0-1-1,0 1 1,0 0-1,0-1 1,0 1-1,0 0 1,0-1 0,0 0-1,1 1 1,-1-1-1,0 0 1,1 1-1,-1-1 1,1 0-1,0 0 1,2 1 0,9 4-32,0 0 0,0-1 1,0-1-1,22 5 1,-3-1-114,-24-5 223,35 14-293,-42-17 238,0 1 0,-1-1 0,1 1 0,0-1 0,-1 1 1,1-1-1,0 1 0,-1-1 0,1 1 0,-1 0 0,1-1 0,-1 1 0,1 0 0,-1-1 0,0 1 0,1 0 0,-1 0 0,0-1 0,0 1 0,1 0 0,-1 0 0,0 0 0,0 0 0,0-1 0,0 1 0,0 0 1,0 0-1,0 0 0,0 0 0,0-1 0,-1 1 0,1 0 0,0 0 0,0-1 0,-1 1 0,1 0 0,-1 0 0,1-1 0,-1 1 0,1 0 0,-1-1 0,1 1 0,-1 0 0,1-1 0,-1 1 0,0-1 0,1 1 0,-2 0 1,-15 13 322,-2-1 1,1-1-1,-2-1 1,1 0-1,-2-1 1,-25 9-1,44-19-417,-21 7-962,22-7 790,1 0-1,-1 0 1,0 0-1,0 1 1,0-1-1,0 0 1,1 0 0,-1 0-1,0 0 1,0 0-1,0-1 1,1 1-1,-1 0 1,0 0-1,0 0 1,0-1 0,1 1-1,-1 0 1,0-1-1,0 1 1,1-1-1,-1 1 1,0-1-1,1 1 1,-2-2-1,1-13-6943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6.201"/>
    </inkml:context>
    <inkml:brush xml:id="br0">
      <inkml:brushProperty name="width" value="0.025" units="cm"/>
      <inkml:brushProperty name="height" value="0.025" units="cm"/>
    </inkml:brush>
  </inkml:definitions>
  <inkml:trace contextRef="#ctx0" brushRef="#br0">1 352 8296,'0'0'4287,"1"9"-3118,6 29-401,-6-37-680,0 1-1,0-1 1,0 1-1,0-1 0,1 1 1,-1-1-1,0 0 1,1 0-1,-1 0 0,0 0 1,1 0-1,0 0 0,-1 0 1,1 0-1,-1-1 1,1 1-1,0-1 0,0 1 1,-1-1-1,1 1 1,0-1-1,0 0 0,-1 0 1,1 0-1,2 0 0,42-4 3092,-40 2-2968,1 0 0,-1 0 0,0-1 0,0 0 0,-1 0 0,1 0 0,-1-1 0,1 0 0,-1 0 0,6-5 0,-9 6-228,1 1 0,0-1 0,-1 0 0,0 0 0,1 0 0,-1 0 0,-1 0 0,1 0 0,0-1 0,-1 1 0,1-1 0,-1 1 0,0-1 0,0 1 0,-1-1 0,1 0 0,-1 1-1,1-1 1,-2-5 0,1 8-98,0 0-1,-1 0 0,1 0 0,-1 0 0,1 0 0,-1 0 0,1 0 0,-1 0 0,0 0 1,1 0-1,-1 0 0,0 1 0,0-1 0,0 0 0,1 0 0,-1 1 0,0-1 0,0 1 0,0-1 1,0 1-1,0-1 0,0 1 0,0 0 0,0-1 0,-1 1 0,1 0 0,0 0 0,0 0 1,0 0-1,0 0 0,0 0 0,0 0 0,0 0 0,-1 0 0,1 0 0,0 1 0,0-1 1,0 0-1,0 1 0,0-1 0,0 1 0,-1 0 0,-4 1-136,1 0 0,0 1 0,-1-1 0,1 1 0,0 0 0,-9 7 0,8-4 537,0 0 0,1 0 0,-1 0 0,1 0 0,1 1 0,-1 0 0,1 0 0,0 0 0,1 1 0,0-1 0,0 1 0,0 0 0,1 0 0,0 0 0,1 0 0,0 0 0,-1 16 0,3-22-219,0-1 1,-1 0-1,1 0 1,0 0-1,-1 0 1,1 0-1,0 0 1,0 0-1,0 0 1,0 0-1,0-1 1,0 1-1,0 0 1,0-1-1,1 1 1,-1 0-1,0-1 1,0 0-1,0 1 1,1-1-1,-1 0 1,0 1-1,1-1 1,-1 0-1,0 0 1,0 0-1,1 0 1,1-1-1,40-2 1022,-27-2-1170,-1-1 1,0 0-1,0-1 0,-1 0 0,0-1 1,0-1-1,-1 0 0,0-1 0,-1 0 0,0-1 1,-1-1-1,0 0 0,0 0 0,-2-1 1,1 0-1,-2-1 0,1 0 0,6-17 1,-13 24-812,0 0 1,0 0 0,0-1 0,-1 1 0,0-1 0,-1 1-1,0-12 1,6 1 6226,17-15-4026,7-13-1533,-29 42 233,0-1 0,0 1-1,0-1 1,-1 1 0,0 0 0,0-1 0,0 1-1,-1-8 1,1 12-10,0-1-1,0 1 1,0-1-1,0 1 1,0-1 0,-1 1-1,1-1 1,0 1-1,0 0 1,0-1-1,0 1 1,-1-1-1,1 1 1,0-1-1,0 1 1,-1 0 0,1-1-1,0 1 1,-1 0-1,1-1 1,0 1-1,-1 0 1,1-1-1,0 1 1,-1 0 0,1 0-1,-1 0 1,0-1-1,0 2-1,0-1-1,0 1 0,0 0 0,1-1 1,-1 1-1,0 0 0,0 0 1,0 0-1,0 0 0,1 0 0,-1-1 1,1 1-1,-1 1 0,0-1 1,1 0-1,0 0 0,-1 2 1,-13 26 381,2 1 0,1 1 0,1 0 1,2 0-1,1 1 0,2 0 0,1 1 0,0 35 1,4-64-356,1 1-1,-1-1 1,1 0 0,0 0 0,0 1 0,1-1-1,-1 0 1,1 0 0,0 0 0,0-1 0,0 1-1,0 0 1,1-1 0,-1 1 0,1-1 0,0 0 0,0 0-1,0 0 1,1 0 0,-1 0 0,1-1 0,-1 0-1,1 1 1,0-1 0,0-1 0,0 1 0,0-1-1,0 1 1,0-1 0,1 0 0,-1 0 0,0-1 0,1 0-1,5 1 1,-10-2-19,1 1 1,-1-1-1,1 1 0,0-1 0,-1 1 1,1-1-1,-1 1 0,1-1 0,-1 1 1,1-1-1,-1 1 0,0-1 1,1 0-1,-1 1 0,0-1 0,1 0 1,-1 1-1,0-1 0,0 0 0,0 0 1,1 1-1,-1-1 0,0 0 0,0 1 1,0-1-1,0 0 0,0 0 0,-1 1 1,1-1-1,0 0 0,0 0 0,0 1 1,-1-1-1,1 0 0,-10-26-90,9 26 81,1 1 0,-1-1 0,0 0 1,1 1-1,-1 0 0,0-1 0,0 1 0,1-1 0,-1 1 1,0 0-1,0-1 0,1 1 0,-1 0 0,0 0 0,0 0 1,0 0-1,1 0 0,-1 0 0,0 0 0,0 0 1,0 0-1,0 0 0,1 0 0,-1 0 0,0 0 0,0 1 1,0-1-1,1 0 0,-1 1 0,0-1 0,0 1 0,1-1 1,-1 0-1,0 1 0,1 0 0,-1-1 0,1 1 0,-1-1 1,1 1-1,-1 0 0,1-1 0,-1 1 0,0 1 1,1-2 74,30-10 177,-20 3-260,-1-1 1,0-1-1,0 1 1,-1-2-1,0 1 1,9-17 0,38-68-494,-44 74 462,0 2 56,-1-2 0,-1 0 0,-1 0 1,0-1-1,-2 0 0,0 0 0,-1 0 1,3-44-1,-28 88-230,12-6 245,1 0-1,1 0 1,0 0 0,1 1-1,-4 34 1,-4 95 1331,12-128-1017,1 75 810,0-88-1113,1 1 0,0-1 0,0 0 0,0 1-1,1-1 1,0 0 0,0 0 0,1 0 0,-1 0 0,1-1 0,7 10-1,-10-15-47,0 0-1,0 0 1,0 1-1,0-1 1,0 0-1,0 0 1,1 1-1,-1-1 1,0 0-1,0 0 0,0 1 1,1-1-1,-1 0 1,0 0-1,0 0 1,0 0-1,1 0 1,-1 1-1,0-1 1,1 0-1,-1 0 1,0 0-1,0 0 0,1 0 1,-1 0-1,0 0 1,0 0-1,1 0 1,-1 0-1,0 0 1,1 0-1,-1 0 1,0 0-1,0 0 0,1 0 1,-1 0-1,0 0 1,0 0-1,1-1 1,3-12-508,-3-29-763,-1 34 795,-1-9-803,-1 1 0,0 0-1,-1 0 1,-1 0 0,-1 0-1,-11-27 1,-17-25-2268,-4 8 3502,30 45 3800,23 30 61,6 7-2979,60 34-587,-19-28-5816,-26-20-50</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6.547"/>
    </inkml:context>
    <inkml:brush xml:id="br0">
      <inkml:brushProperty name="width" value="0.025" units="cm"/>
      <inkml:brushProperty name="height" value="0.025" units="cm"/>
    </inkml:brush>
  </inkml:definitions>
  <inkml:trace contextRef="#ctx0" brushRef="#br0">223 0 13837,'-8'1'1079,"0"-1"0,0 2 0,0-1-1,0 1 1,-8 2 0,-43 22 1961,42-16-2652,1 0 1,0 1 0,0 1 0,-17 16-1,33-27-393,-1 0 0,0 0 0,0-1 0,0 1 0,1 0 0,-1 0 0,0 0 0,1 0 0,-1 0 0,1 0 0,-1 0 0,1 0 0,-1 0 0,1 0 0,0 0 0,-1 0 0,1 3 0,0-4-12,0 1 1,1 0 0,-1-1 0,0 1 0,1 0 0,-1-1-1,0 1 1,1-1 0,-1 1 0,1-1 0,-1 1-1,0-1 1,1 1 0,0-1 0,-1 1 0,1-1 0,-1 0-1,1 1 1,-1-1 0,1 0 0,1 1 0,48 8-863,-29-6 672,19 4-253,-26-6 423,0 1 0,0 1 0,0 0-1,0 1 1,-1 1 0,1 0-1,15 8 1,-28-12 43,-1-1 1,1 0-1,0 0 0,-1 1 1,1-1-1,-1 0 0,1 1 0,-1-1 1,1 1-1,-1-1 0,1 1 1,-1-1-1,0 1 0,1-1 0,-1 1 1,0-1-1,1 1 0,-1-1 1,0 1-1,0 0 0,1-1 0,-1 1 1,0-1-1,0 1 0,0 0 1,0-1-1,0 1 0,0 0 1,0-1-1,0 1 0,0 0 0,0-1 1,0 1-1,0-1 0,-1 1 1,1 0-1,0-1 0,0 1 0,-1-1 1,1 1-1,0-1 0,-1 1 1,1-1-1,-1 1 0,1-1 0,0 1 1,-1-1-1,1 1 0,-1-1 1,1 0-1,-1 1 0,0-1 1,1 0-1,-1 1 0,1-1 0,-1 0 1,1 0-1,-1 0 0,0 1 1,0-1-1,-43 14 743,42-13-734,-25 5 100,0-1 0,-37 2-1,13-7-3442,26-1-3489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7.112"/>
    </inkml:context>
    <inkml:brush xml:id="br0">
      <inkml:brushProperty name="width" value="0.025" units="cm"/>
      <inkml:brushProperty name="height" value="0.025" units="cm"/>
    </inkml:brush>
  </inkml:definitions>
  <inkml:trace contextRef="#ctx0" brushRef="#br0">5 0 12844,'0'0'1986,"2"11"27,4 38-585,-2 1 0,-2 0 0,-3 0 0,-1-1 0,-14 71 0,19-116 599,6-9-1222,8-9-306,35-45-855,-2-1 0,65-102 0,-113 159 276,-8 11-5014,-7 11-788,0-1-1063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8.140"/>
    </inkml:context>
    <inkml:brush xml:id="br0">
      <inkml:brushProperty name="width" value="0.025" units="cm"/>
      <inkml:brushProperty name="height" value="0.025" units="cm"/>
    </inkml:brush>
  </inkml:definitions>
  <inkml:trace contextRef="#ctx0" brushRef="#br0">1 169 8168,'0'0'8183,"3"8"-6111,-2-5-1852,0 0 0,0 0 0,1-1 0,-1 1 1,0-1-1,1 1 0,0-1 0,0 0 0,0 1 0,0-1 1,0 0-1,0 0 0,0-1 0,5 4 0,-5-4-120,0-1-1,0 1 1,1-1-1,-1 0 1,0 1-1,0-1 1,0 0-1,0 0 1,0 0-1,1-1 1,-1 1 0,0 0-1,0-1 1,0 1-1,0-1 1,0 0-1,0 0 1,0 0-1,0 0 1,0 0-1,0 0 1,-1 0-1,1-1 1,0 1-1,-1-1 1,3-2-1,9-8-57,-2 0-1,0 0 0,14-20 0,-21 26-72,-1 1 0,0-1 0,0 0 0,0 0 0,0 0 0,-1 0 0,0 0 0,-1 0-1,1-1 1,-1 1 0,0-9 0,-2 15 8,0 0 0,0 0 0,0 1 0,0-1 0,0 0-1,0 1 1,0-1 0,0 1 0,0-1 0,1 1 0,-1 0 0,0-1 0,0 1-1,0 0 1,1-1 0,-1 1 0,0 1 0,-4 7 98,1 1 0,0-1 0,1 1 1,0 0-1,1 0 0,0 0 0,1 1 0,0-1 0,0 0 1,1 1-1,2 19 0,-2-28-29,1 0 0,0 0 1,-1 0-1,1-1 0,0 1 0,0 0 1,-1-1-1,1 1 0,1-1 0,-1 1 0,0-1 1,0 0-1,0 1 0,1-1 0,-1 0 0,1 0 1,-1 0-1,1 0 0,-1 0 0,1 0 1,0 0-1,-1 0 0,1-1 0,0 1 0,0-1 1,0 1-1,-1-1 0,1 0 0,0 0 0,0 0 1,0 0-1,0 0 0,0 0 0,-1 0 1,1 0-1,0-1 0,0 1 0,3-2 0,4 0 144,0-1-1,0 0 1,0 0-1,0-1 0,-1 0 1,12-7-1,-7 2-156,0-1 0,-1 0 0,1-1 1,10-13-1,-20 20-143,0 1-1,-1 0 1,1-1 0,0 1 0,-1-1 0,0 0 0,0 1 0,0-1 0,0 0 0,-1 0 0,1-1 0,-1 1 0,0 0 0,0 0 0,-1-1 0,1 1 0,-1 0-1,0-1 1,0 1 0,-1-5 0,1 9 88,0-1 1,-1 1-1,1 0 0,0-1 0,0 1 0,0 0 0,0 0 0,0-1 1,0 1-1,0 0 0,-1 0 0,1-1 0,0 1 0,0 0 1,0 0-1,-1-1 0,1 1 0,0 0 0,0 0 0,-1 0 0,1 0 1,0-1-1,0 1 0,-1 0 0,1 0 0,0 0 0,0 0 0,-1 0 1,1 0-1,0 0 0,-1 0 0,1 0 0,0 0 0,0 0 1,-1 0-1,1 0 0,0 0 0,-1 0 0,-13 9-277,-6 13 217,13-13 185,1 0 1,0 0-1,0 1 0,1-1 0,0 1 0,1 0 1,0 1-1,1-1 0,0 1 0,1 0 0,-3 18 1,5-28-93,0 0 1,0 0-1,0 0 1,1 0-1,-1 0 1,0 0-1,0-1 1,0 1-1,1 0 1,-1 0-1,0 0 1,1 0-1,-1-1 1,1 1-1,-1 0 1,1 0-1,0-1 1,-1 1-1,1 0 1,0-1-1,-1 1 1,1 0-1,0-1 1,0 1-1,-1-1 1,2 1-1,29 2 196,-23-4-199,-1 0 0,1-1-1,-1 0 1,0 0 0,0 0-1,10-6 1,38-34-464,-40 29 314,0 1 0,24-15 0,-35 25 125,1-1 0,-1 1 1,0 0-1,0 1 1,1-1-1,-1 1 0,1 0 1,-1 0-1,1 0 1,-1 1-1,1-1 0,0 1 1,-1 0-1,1 0 1,5 2-1,-8-2 9,-1 1 1,1 0-1,-1 0 0,1-1 0,-1 1 1,1 0-1,-1 0 0,0 0 0,1 1 0,-1-1 1,0 0-1,0 0 0,0 1 0,0-1 1,0 0-1,0 1 0,-1-1 0,1 1 1,0-1-1,-1 1 0,1 0 0,-1-1 1,1 1-1,-1 0 0,0-1 0,0 1 1,0 0-1,0-1 0,0 1 0,0 0 1,0-1-1,0 1 0,-1 0 0,1-1 1,-2 4-1,1 2 143,-1 0 0,0 0 0,-1-1 1,1 1-1,-1 0 0,-8 11 0,34-38 1645,15-26-1664,-33 38-104,0 3-14,-1-1 1,-1 0-1,1 0 1,-1 0-1,0-1 1,0 1 0,-1-1-1,0 1 1,0-1-1,-1 0 1,1-8-1,-2 15-11,-1 0-1,0 0 0,0 0 1,0 1-1,1-1 0,-1 0 1,0 0-1,0 1 0,1-1 1,-1 1-1,0-1 0,1 1 1,-1-1-1,0 1 1,1-1-1,-1 1 0,1-1 1,-1 1-1,1 0 0,-1-1 1,1 1-1,0 0 0,-1 0 1,1-1-1,0 1 0,-1 1 1,1 0 15,0 1 1,0-1 0,0 0-1,1 0 1,-1 1 0,1-1-1,-1 0 1,1 0 0,0 1-1,0-1 1,0 0 0,0 0-1,0 0 1,1 0-1,-1 0 1,0-1 0,1 1-1,0 0 1,-1-1 0,1 1-1,0-1 1,0 1 0,0-1-1,0 0 1,0 0 0,0 0-1,0 0 1,0 0 0,0 0-1,0-1 1,1 1-1,-1-1 1,4 1 0,11 2 37,1-1 1,-1-1-1,27-1 1,-26 0-10,-4-1-16,0 0 0,-1-1 1,1 0-1,-1-1 0,1 0 0,14-7 1,-22 8-6,-1 0 1,1 0 0,-1-1-1,1 0 1,-1 0 0,0-1-1,0 1 1,0-1 0,-1 0-1,1 0 1,-1-1 0,0 1-1,0-1 1,0 0 0,-1 0-1,4-7 1,-7 11-18,1 0-1,0 0 1,-1 0-1,1-1 1,-1 1-1,1 0 1,-1 0 0,0-1-1,0 1 1,1 0-1,-1-1 1,0 1-1,0 0 1,0 0 0,0-1-1,-1 1 1,1 0-1,0-1 1,0 1-1,-1 0 1,1 0 0,-1-1-1,1 1 1,-1 0-1,0 0 1,1 0-1,-1 0 1,-1-2-1,0 2-36,0 0 0,0 0 0,0 0 0,0 0 0,0 1 0,-1-1-1,1 0 1,0 1 0,0 0 0,-1-1 0,1 1 0,0 0 0,-1 0 0,-3 1-1,-3 0-47,1 0-1,0 1 0,-1 0 0,1 0 0,0 1 0,0 0 0,0 1 0,-8 4 0,8-2 97,1 0 0,1 0 0,-1 1 0,1 0 0,0 0-1,1 1 1,-1 0 0,2-1 0,-8 17 0,11-22 20,-1 1 0,1 0 0,0-1 0,0 1 0,1 0 0,-1 0 0,1 0 0,-1 0 0,1 0 0,0 0 1,0-1-1,0 1 0,0 0 0,1 0 0,-1 0 0,1 0 0,0 0 0,0 0 0,0-1 0,0 1 0,0 0 0,0-1 0,1 1 0,-1-1 1,1 1-1,0-1 0,0 0 0,0 1 0,0-1 0,0 0 0,0-1 0,1 1 0,-1 0 0,5 2 0,3 1-75,-1-1 0,1 0 0,0-1-1,0 0 1,15 3 0,25-2-3891,-22-4-3270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9.274"/>
    </inkml:context>
    <inkml:brush xml:id="br0">
      <inkml:brushProperty name="width" value="0.025" units="cm"/>
      <inkml:brushProperty name="height" value="0.025" units="cm"/>
    </inkml:brush>
  </inkml:definitions>
  <inkml:trace contextRef="#ctx0" brushRef="#br0">164 182 3812,'0'0'13367,"4"-8"-10634,-1 1-2572,11-36 3869,-14 42-3948,1 0-1,-1 0 1,0-1 0,0 1-1,0 0 1,-1 0 0,1-1-1,0 1 1,0 0 0,-1 0-1,1 0 1,0-1 0,-1 1-1,1 0 1,-1 0 0,0 0-1,1 0 1,-1 0 0,0 0-1,0 0 1,0 0 0,1 0-1,-1 0 1,0 1-1,0-1 1,0 0 0,0 0-1,-1 1 1,1-1 0,0 1-1,0-1 1,0 1 0,0 0-1,-1-1 1,1 1 0,-2 0-1,-3-1-102,1 0 0,0 1-1,0 0 1,0 0 0,0 0-1,0 1 1,-1 0 0,1 0 0,0 0-1,0 0 1,1 1 0,-1 0-1,0 0 1,0 0 0,1 1-1,0-1 1,-1 1 0,1 0-1,0 1 1,0-1 0,0 1-1,1-1 1,-1 1 0,-3 7-1,1-4-41,2 1-1,-1-1 0,1 1 0,0 1 1,1-1-1,0 0 0,0 1 0,1 0 1,0-1-1,1 1 0,-1 0 0,2 0 1,-1 12-1,2-20 58,-1 0 1,0 0-1,1 0 0,-1 0 0,1 0 1,-1-1-1,1 1 0,-1 0 1,1 0-1,-1-1 0,1 1 1,0 0-1,-1-1 0,1 1 0,0 0 1,0-1-1,0 1 0,-1-1 1,1 0-1,0 1 0,0-1 1,0 0-1,0 1 0,0-1 0,0 0 1,0 0-1,-1 0 0,1 0 1,0 0-1,0 0 0,0 0 0,0 0 1,0 0-1,0 0 0,0 0 1,0 0-1,0-1 0,0 1 1,-1 0-1,1-1 0,0 1 0,1-2 1,41-17 36,-25 4-9,0-2-1,-1 0 0,-1 0 1,25-35-1,-32 39 18,-1 0-1,0 0 1,-1-1-1,0 0 1,-2 0-1,1 0 1,-2-1 0,5-21-1,-31 120-1501,14-59 1226,-9 47-1,15-63 177,1 1-1,0-1 1,1 1-1,0-1 0,0 1 1,1-1-1,3 15 1,-4-22-128,1 0 1,0 0-1,0 0 1,0-1 0,0 1-1,0 0 1,0 0 0,0-1-1,1 1 1,-1 0 0,0-1-1,1 1 1,0-1 0,-1 0-1,4 2 1,-2-1-346,0-1 1,0 0-1,0 0 1,0 0-1,0-1 1,1 1-1,-1-1 1,0 0-1,0 0 1,1 0-1,-1 0 1,6-1-1,24-7-5594</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19.685"/>
    </inkml:context>
    <inkml:brush xml:id="br0">
      <inkml:brushProperty name="width" value="0.025" units="cm"/>
      <inkml:brushProperty name="height" value="0.025" units="cm"/>
    </inkml:brush>
  </inkml:definitions>
  <inkml:trace contextRef="#ctx0" brushRef="#br0">122 0 6342,'0'0'7741,"-10"3"-5643,4 0-1850,0-1 1,0 1 0,0 0-1,0 1 1,0-1 0,0 1-1,1 0 1,0 1 0,0-1-1,0 1 1,1 0 0,-1 0-1,1 0 1,0 1-1,1 0 1,-1-1 0,1 1-1,-4 9 1,5-9-51,-1 1-1,1-1 1,0 0-1,0 0 1,1 1-1,0-1 1,-1 9-1,2-14-187,0-1-1,1 1 1,-1-1-1,0 1 1,0-1-1,1 1 1,-1-1-1,0 1 1,1-1-1,-1 1 1,1-1-1,-1 1 1,1-1-1,-1 0 1,1 1-1,-1-1 1,1 0-1,-1 1 1,1-1-1,-1 0 1,1 0-1,0 0 1,-1 1-1,1-1 1,-1 0-1,1 0 1,0 0-1,-1 0 1,1 0-1,-1 0 1,1 0-1,0 0 1,-1 0-1,1 0 0,-1-1 1,1 1-1,0 0 1,-1 0-1,1-1 1,-1 1-1,1 0 1,0-1-1,27-11 405,-11-3-433,0 0-1,25-33 1,-41 47-34,-1 1 0,0 0 1,0 0-1,1 0 1,-1 0-1,0 0 0,0 0 1,1 0-1,-1 0 0,0 0 1,0-1-1,1 1 1,-1 0-1,0 0 0,0 0 1,1 1-1,-1-1 0,0 0 1,1 0-1,-1 0 1,0 0-1,0 0 0,1 0 1,-1 0-1,0 0 0,0 0 1,1 1-1,-1-1 1,0 0-1,0 0 0,0 0 1,1 1-1,-1-1 0,0 0 1,0 0-1,0 0 1,0 1-1,1-1 0,-1 0 1,0 0-1,0 1 0,0-1 1,0 0-1,0 0 1,0 1-1,0-1 0,0 0 1,0 1-1,0-1 0,0 0 1,0 0-1,0 1 1,0-1-1,0 0 0,0 0 1,0 1-1,0-1 1,0 0-1,-1 1 0,5 22 257,-4-22-341,0 6 185,1 1 1,0-1 0,1 1-1,0-1 1,0 1-1,5 10 1,-6-17-6,-1 1 0,1-1 0,0 0 1,0 1-1,0-1 0,0 0 0,0 0 0,0 0 0,0 0 0,1 0 1,-1 0-1,0 0 0,1 0 0,-1 0 0,0 0 0,1-1 0,-1 1 1,1-1-1,-1 1 0,1-1 0,-1 0 0,1 1 0,-1-1 0,1 0 1,0 0-1,-1 0 0,1 0 0,-1 0 0,1 0 0,-1-1 0,1 1 1,-1-1-1,1 1 0,-1-1 0,1 1 0,-1-1 0,1 0 0,-1 1 1,2-3-1,5-2 33,0 0 0,-1 0 0,0-1 1,0 0-1,0-1 0,8-10 0,-13 14-59,1 1-1,-1 0 0,0-1 0,-1 1 1,1-1-1,0 0 0,-1 0 0,0 0 1,1 1-1,-1-1 0,0 0 0,0-1 1,-1 1-1,1 0 0,-1 0 0,0 0 1,1 0-1,-1 0 0,-1-1 0,1 1 1,0 0-1,-2-6 0,0 8-137,1-1-1,-1 1 0,1-1 1,-1 1-1,0 0 0,1 0 1,-1 0-1,0 0 1,0 0-1,0 0 0,0 0 1,0 1-1,0-1 1,0 1-1,-3-1 0,5 1-8,0 0-1,-1-1 0,1 1 1,-1 0-1,1 0 0,-1-1 1,1 1-1,-1 0 0,1 0 1,-1 0-1,1 0 0,-1 0 1,1 0-1,-1 0 0,1 0 1,-1 0-1,1 0 0,-1 0 1,1 0-1,0 0 0,-1 0 1,1 1-1,-1-1 0,1 0 1,-1 0-1,1 0 0,-1 1 1,1-1-1,0 0 1,-1 1-1,1-1 0,-1 0 1,1 1-1,0-1 0,-1 0 1,1 1-1,0-1 0,0 1 1,-1-1-1,1 1 0,0-1 1,0 0-1,0 1 0,-1-1 1,1 1-1,0-1 0,0 1 1,0-1-1,0 1 0,0-1 1,0 1-1,0-1 0,0 1 1,0-1-1,0 1 0,1-1 1,-1 1-1,0-1 0,0 1 1,0-1-1,1 1 0,6 4-3856,9-4-2676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0.177"/>
    </inkml:context>
    <inkml:brush xml:id="br0">
      <inkml:brushProperty name="width" value="0.025" units="cm"/>
      <inkml:brushProperty name="height" value="0.025" units="cm"/>
    </inkml:brush>
  </inkml:definitions>
  <inkml:trace contextRef="#ctx0" brushRef="#br0">105 6 3491,'-4'9'4741,"-6"16"-2430,2 0 1,-7 33-1,12-45-1669,1 1 0,0 0 0,1 0 0,0 0 0,2 1 0,-1-1 0,4 17 0,2-6-458,-1 1-1,-1-1 1,-2 1 0,0 0 0,-2 0 0,-4 39-1,3-61-129,0 0 0,-1 0 0,1-1 0,-1 1 0,0 0 0,0-1-1,0 0 1,0 1 0,-1-1 0,1 0 0,-1 0 0,-5 4 0,7-6-5,0-1 1,1 1 0,-1 0 0,0-1 0,0 1 0,0-1-1,0 0 1,1 1 0,-1-1 0,0 0 0,0 1 0,0-1-1,0 0 1,0 0 0,0 0 0,0 0 0,0 0-1,0 0 1,0 0 0,0 0 0,-1-1 0,1 1 9,-1-1 0,1 0-1,0 0 1,0 0 0,0 0 0,1 0 0,-1 0 0,0 0-1,0 0 1,0-1 0,1 1 0,-1 0 0,1 0 0,-1-1 0,1 1-1,-1 0 1,1-1 0,0 1 0,-1 0 0,1-2 0,-4-23-180,0 0 1,2 0-1,1 0 0,1 0 1,1 0-1,8-45 1,-6 56-37,0 0-1,2 0 1,0 0 0,1 1 0,0 0-1,1 0 1,1 0 0,0 1 0,0 0-1,2 1 1,-1 0 0,20-18 0,66-47-1691,-125 88 2211,26-8-338,0 1-1,1 0 1,0 0-1,-1 1 1,1-1-1,1 1 1,-1-1-1,1 1 1,0 0-1,0 0 1,0 0-1,1 0 0,-1 0 1,1 0-1,1 0 1,-1 1-1,1-1 1,0 0-1,0 1 1,0-1-1,1 0 1,-1 0-1,1 1 0,1-1 1,-1 0-1,1 0 1,0 0-1,0 0 1,0-1-1,1 1 1,0 0-1,0-1 1,0 0-1,0 0 0,0 0 1,1 0-1,0 0 1,0-1-1,0 1 1,0-1-1,1 0 1,9 4-1,-7-5-614,0 0 0,0 0-1,0-1 1,1-1 0,-1 1 0,15-2-1,18-1-4213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0.793"/>
    </inkml:context>
    <inkml:brush xml:id="br0">
      <inkml:brushProperty name="width" value="0.025" units="cm"/>
      <inkml:brushProperty name="height" value="0.025" units="cm"/>
    </inkml:brush>
  </inkml:definitions>
  <inkml:trace contextRef="#ctx0" brushRef="#br0">138 58 6822,'0'0'3481,"-1"-8"-59,-3-27-91,4 34-3084,-1 1-1,1-1 1,0 0 0,0 0-1,0 1 1,0-1 0,-1 0 0,1 0-1,0 1 1,-1-1 0,1 0-1,0 1 1,-1-1 0,1 1-1,-1-1 1,1 0 0,-1 1-1,1-1 1,-1 1 0,0-1-1,0 0 1,-13 3 1246,-10 15-1452,19-12-14,-11 11 26,1 0 1,1 0-1,-21 33 1,36-48-68,0 0 1,0 0 0,0-1 0,0 1-1,0-1 1,0 1 0,0-1 0,0 1-1,0-1 1,1 0 0,-1 1-1,0-1 1,0 0 0,0 0 0,1 0-1,-1 0 1,0 0 0,0 0 0,1 0-1,1-1 1,2 1-2,28 2-78,0 1 1,0 2-1,0 2 1,-1 0-1,40 16 1,-70-23 84,0 1 0,-1 0 0,1-1 0,0 1 0,0 0 0,-1 0 0,1 0 0,0 0-1,-1 0 1,1 0 0,-1 0 0,0 1 0,1-1 0,-1 1 0,0-1 0,0 1 0,0-1 0,0 1 0,0 0 0,1 2 0,-2-2 21,0-1 0,0 0 0,0 0-1,-1 1 1,1-1 0,-1 0 0,1 0 0,-1 0 0,1 1 0,-1-1-1,0 0 1,1 0 0,-1 0 0,0 0 0,0 0 0,0 0 0,0 0-1,0-1 1,0 1 0,0 0 0,0 0 0,-1 0 0,-7 4 131,-1 0 0,0 0 1,1-1-1,-1-1 0,-15 4 1,10-3 82,-1-1 0,1-1 0,-22 0 0,-3-10-1033,38 7 520,0 1 0,0-2-1,0 1 1,0 0 0,0 0-1,1-1 1,-1 1 0,0-1-1,1 1 1,-1-1 0,1 0-1,0 1 1,0-1 0,-1 0-1,0-2 1,-4-15-5800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2.122"/>
    </inkml:context>
    <inkml:brush xml:id="br0">
      <inkml:brushProperty name="width" value="0.025" units="cm"/>
      <inkml:brushProperty name="height" value="0.025" units="cm"/>
    </inkml:brush>
  </inkml:definitions>
  <inkml:trace contextRef="#ctx0" brushRef="#br0">27 22 10730,'0'0'7944,"-1"11"-7234,-6 70 976,-11 179 1651,18-259-3331,0-1-1,0 0 0,0 0 1,0 1-1,0-1 1,-1 0-1,1 0 1,0 1-1,0-1 1,0 0-1,0 0 1,0 1-1,0-1 0,0 0 1,0 1-1,0-1 1,1 0-1,-1 0 1,0 1-1,0-1 1,0 0-1,0 0 1,0 1-1,0-1 1,0 0-1,1 0 0,-1 0 1,0 1-1,0-1 1,0 0-1,0 0 1,1 0-1,-1 0 1,0 1-1,0-1 1,1 0-1,-1 0 0,0 0 1,0 0-1,1 0 1,-1 0-1,0 0 1,0 0-1,1 1 1,-1-1-1,1 0 1,11-11 207,8-20-21,-15 19-293,-1-1-1,0 0 1,-1 0-1,0 0 1,-1-1-1,0 1 1,-1-26 0,-1 43 89,0-1 0,1 1 0,-1-1 0,1 1 0,0-1 0,0 1 0,0-1 0,0 0 0,1 1 0,-1-1 0,1 0 0,0 0 0,0 0 0,0 0 0,0-1 0,1 1 0,-1 0 0,1-1 0,-1 0 0,1 0 0,0 1 0,0-2 0,0 1 0,0 0 0,0 0 0,1-1 0,-1 0 0,0 0 0,1 0 0,6 1 0,-3 0 40,0-1 0,1 0 0,-1-1 0,0 0 0,1 0 0,-1 0 0,1-1 0,-1 0 0,0 0 0,0-1 0,1 0 0,-1 0 0,0-1 0,7-4 0,-2 1 26,-1-1 0,0-1 0,-1 0-1,15-15 1,-22 20-42,1-1-1,-1 1 0,0-1 0,-1 0 0,1 0 0,-1 0 1,0-1-1,0 1 0,0 0 0,0-1 0,-1 1 0,0-1 1,0 0-1,0 1 0,0-8 0,-1 11-37,0 0 1,0 0-1,0 0 0,-1 0 0,1 0 1,0 0-1,-1 0 0,1 1 0,0-1 1,-1 0-1,1 0 0,-1 0 1,1 0-1,-1 1 0,0-1 0,1 0 1,-1 1-1,0-1 0,0 1 0,1-1 1,-1 0-1,0 1 0,0 0 0,0-1 1,0 1-1,1-1 0,-1 1 0,0 0 1,0 0-1,0 0 0,0-1 1,0 1-1,0 0 0,0 0 0,0 0 1,0 0-1,0 0 0,0 1 0,0-1 1,-1 0-1,-2 1-168,0 0 0,-1-1-1,1 2 1,0-1 0,0 0 0,0 1 0,0-1 0,-4 4-1,-1 2 227,1 0 0,0 1 1,0 1-1,1-1 0,0 1 0,1 0 0,-1 1 0,2 0 0,-1 0 0,2 0 0,-1 0 0,1 1 0,1 0 0,0 0 0,0 0 0,1 0 0,-1 19 0,3-28-11,0 0-1,1 0 1,-1 0-1,1 0 1,-1-1-1,1 1 1,0 0-1,-1 0 1,1 0-1,0 0 1,0-1-1,0 1 1,1 0-1,-1-1 1,0 1-1,0-1 1,1 1 0,-1-1-1,1 0 1,0 0-1,-1 1 1,1-1-1,0 0 1,0 0-1,-1-1 1,1 1-1,0 0 1,0-1-1,0 1 1,0-1-1,0 1 1,0-1-1,0 0 1,0 0 0,0 0-1,0 0 1,2-1-1,6 1 39,0 0-1,0-1 1,0-1 0,0 0-1,0 0 1,13-5-1,3-5-7,-1 0-1,-1-1 0,0-2 1,-1 0-1,0-2 0,-1 0 1,-1-1-1,-1-2 0,-1 0 1,0-1-1,-2 0 0,0-2 1,20-37-1,-33 52 5,-1 0-1,0 0 1,0 0 0,2-12-1,-4 19-66,-1 0-1,0 1 1,0-1-1,1 0 0,-1 0 1,0 0-1,0 1 1,0-1-1,0 0 0,0 0 1,0 0-1,0 0 1,0 1-1,-1-1 0,1 0 1,0 0-1,0 0 1,-1 1-1,1-1 1,0 0-1,-1 0 0,1 1 1,-1-1-1,1 0 1,-1 1-1,1-1 0,-1 0 1,1 1-1,-1-1 1,0 1-1,1-1 0,-1 1 1,0-1-1,0 1 1,1 0-1,-1-1 0,0 1 1,0 0-1,1 0 1,-1-1-1,0 1 0,0 0 1,0 0-1,0 0 1,1 0-1,-1 0 1,0 0-1,0 0 0,0 0 1,0 1-1,1-1 1,-1 0-1,0 0 0,0 1 1,0-1-1,1 0 1,-1 1-1,-1 0 0,-5 2-78,1 0-1,-1 1 0,1 0 1,-1 1-1,1-1 0,0 1 1,1 0-1,-1 0 0,1 1 1,0 0-1,-5 7 0,-48 76 52,52-79 43,-1 2 111,0 0 0,0 0-1,2 1 1,-1 0 0,1 0 0,1 0-1,1 1 1,0-1 0,0 1 0,1-1-1,1 1 1,0 16 0,2-29-109,-1 1-1,1 0 1,-1 0 0,1 0 0,0-1-1,-1 1 1,1 0 0,0-1 0,0 1-1,0-1 1,1 1 0,-1-1-1,0 1 1,0-1 0,1 0 0,-1 1-1,1-1 1,-1 0 0,1 0 0,-1 0-1,1 0 1,0-1 0,0 1 0,-1 0-1,1-1 1,0 1 0,0-1-1,0 0 1,0 1 0,-1-1 0,1 0-1,0 0 1,0 0 0,0 0 0,0-1-1,2 0 1,3 1-1,0-1-1,0-1 1,0 1 0,0-1-1,0-1 1,0 1 0,-1-1-1,11-6 1,5-7 12,0-1-1,-1-1 1,0-1-1,-2-1 1,0 0-1,-2-2 1,0 0-1,-1-1 1,18-35-1,-31 52-17,-1 0 0,0 0 0,0 0 0,-1 0 0,1 0 0,-1 0 0,-1-1 0,1-6 0,-1 13-10,0-1 1,0 0-1,0 0 1,0 1-1,0-1 0,0 0 1,-1 1-1,1-1 1,0 0-1,0 0 0,0 1 1,-1-1-1,1 0 1,0 1-1,-1-1 0,1 1 1,-1-1-1,1 0 1,-1 1-1,1-1 0,-1 1 1,1-1-1,-1 1 1,1 0-1,-1-1 0,0 1 1,0-1-1,-1 1-13,0 0 0,1 0 0,-1 1 0,0-1-1,0 0 1,1 1 0,-1-1 0,0 1 0,1 0 0,-1-1 0,1 1-1,-1 0 1,0 0 0,1 0 0,0 0 0,-1 0 0,0 2 0,-7 5 0,0 0 0,1 1 0,0-1 0,1 2 0,0-1 0,0 1 0,1 0 0,0 0 0,1 1 1,-7 19-1,6-12 158,1 1 1,1-1 0,0 1 0,2 0-1,-2 35 1,4-52-127,0 0 0,0 1-1,0-1 1,1 0 0,-1 0 0,0 0-1,1 1 1,-1-1 0,1 0-1,0 0 1,0 0 0,0 0 0,0 0-1,0 0 1,0 0 0,1 0 0,-1 0-1,1-1 1,-1 1 0,1 0 0,-1-1-1,5 3 1,-3-2 4,1-1 0,0 1 1,0-1-1,0 0 0,-1 0 0,1 0 0,0-1 0,0 1 0,0-1 0,0 0 1,0 0-1,5-1 0,3-1 13,1 0 1,-1 0 0,0-2-1,0 0 1,0 0-1,0-1 1,16-9 0,0-4 34,-1-2 1,-1-1 0,-1 0 0,28-33-1,-39 39 28,-1-1 0,0 0-1,-2-1 1,0 0-1,-1-1 1,0 0 0,-2-1-1,7-21 1,-14 38-88,0 0 0,-1 1 0,1-1 1,-1 0-1,0 1 0,1-1 0,-1 0 0,0 0 0,0 0 1,0 1-1,0-1 0,0 0 0,-1 0 0,1 1 0,0-1 1,-1 0-1,1 1 0,-1-1 0,0 0 0,1 1 0,-1-1 0,0 1 1,-1-2-1,1 2-8,1 1 1,-1 0-1,1-1 0,-1 1 1,1 0-1,-1 0 0,1 0 1,-1 0-1,1 0 1,-1-1-1,1 1 0,-1 0 1,1 0-1,-1 0 1,1 0-1,-1 0 0,0 1 1,1-1-1,-1 0 0,1 0 1,-1 0-1,1 0 1,-1 1-1,1-1 0,0 0 1,-2 1-1,-15 19-240,7 0 225,2 0 0,0 0 0,1 0 0,1 1 1,1 0-1,-5 36 0,1 132 154,14-155-72,-4-34-67,-1 1-1,1 0 1,-1 0-1,1 0 1,0-1-1,-1 1 1,1 0-1,0-1 1,0 1 0,-1 0-1,1-1 1,0 1-1,0-1 1,0 1-1,0-1 1,0 0-1,0 1 1,0-1-1,0 0 1,0 0-1,0 1 1,0-1 0,0 0-1,0 0 1,0 0-1,0 0 1,-1-1-1,1 1 1,0 0-1,2-1 1,-2 1-109,-1-1-1,1 0 1,0 0 0,0 1-1,-1-1 1,1 0 0,-1 0 0,1 0-1,-1 0 1,1 0 0,-1 0-1,0 0 1,1 0 0,-1 0-1,0 0 1,0 0 0,0 0 0,0 0-1,0 0 1,0 0 0,0 0-1,0 0 1,0 0 0,0 0 0,0 0-1,-1-2 1,-8-31-3233,-9 3 670,-27-36-1,25 39 5001,-25-45-1,45 72-2158,0 1 1,-1-1-1,1 0 0,-1 1 1,1-1-1,0 0 0,0 1 1,-1-1-1,1 0 1,0 1-1,0-1 0,0 0 1,0 0-1,0 1 0,0-1 1,0 0-1,0 0 0,0 1 1,0-1-1,0 0 0,0 0 1,0 1-1,1-1 1,-1 0-1,0 1 0,0-1 1,1 0-1,-1 1 0,1-1 1,-1 0-1,1 0 0,1 0-40,-1 0 0,1 1 0,0-1 0,-1 0 0,1 1 0,0-1 0,0 1 0,0-1 0,-1 1 0,1 0 0,0 0 0,3 0 0,68 11-1106,-58-8 1185,37 3-2765,-15-4-2614,9-1-6511</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3.223"/>
    </inkml:context>
    <inkml:brush xml:id="br0">
      <inkml:brushProperty name="width" value="0.025" units="cm"/>
      <inkml:brushProperty name="height" value="0.025" units="cm"/>
    </inkml:brush>
  </inkml:definitions>
  <inkml:trace contextRef="#ctx0" brushRef="#br0">1 79 12268,'0'-1'380,"0"-1"1,0 0-1,0 1 1,1-1 0,-1 1-1,1-1 1,-1 1-1,1-1 1,-1 1 0,1-1-1,0 1 1,0 0-1,0-1 1,0 1 0,0 0-1,0-1 1,2-1-1,30-15 2536,-20 14-2229,1 0-1,0 1 1,17-1 0,-25 3-499,1 0-1,0 0 1,0 1 0,-1 0 0,1 0-1,0 1 1,-1 0 0,13 3 0,-17-3-190,-1 0 0,1 0 0,0 0 0,0 1 1,-1-1-1,1 0 0,0 1 0,-1 0 0,1-1 0,-1 1 1,0 0-1,0 0 0,0 0 0,0 0 0,0 0 1,0 0-1,0 0 0,0 0 0,-1 0 0,1 0 0,-1 0 1,0 0-1,0 1 0,1-1 0,-1 0 0,-1 0 1,1 0-1,0 1 0,0-1 0,-2 3 0,0 4-112,0 1 0,-1-1-1,0 0 1,-1 0 0,0 0 0,-1 0-1,1-1 1,-2 0 0,1 0-1,-8 8 1,6-7-18,1 0-1,0 0 1,0 0-1,0 1 1,2 0-1,-1 1 1,-3 10-1,8-21 136,0 1 0,0-1 0,0 1 0,0-1 0,0 1 0,0-1 0,0 1 0,1-1 0,-1 1 0,0-1 0,0 1 0,0-1 0,0 0 0,1 1 0,-1-1 0,0 1 0,0-1 0,1 1 0,-1-1 0,0 0 0,1 1 0,-1-1 0,0 0 0,1 1-1,-1-1 1,1 0 0,-1 0 0,1 1 0,-1-1 0,0 0 0,1 0 0,-1 0 0,1 0 0,-1 1 0,1-1 0,-1 0 0,1 0 0,-1 0 0,1 0 0,-1 0 0,1 0 0,-1 0 0,1 0 0,-1 0 0,1-1 0,-1 1 0,1 0 0,-1 0 0,1 0 0,-1-1-1,1 1 1,28-9 356,-3-4-275,-1-1 0,0-2 0,-1 0 0,24-23 0,81-83 243,-116 109-404,-18 21-241,-11 16 217,9-11 103,1 0-1,0 1 1,1 0 0,0 0 0,2 0 0,-1 0-1,2 1 1,-2 27 0,4-41 25,0 1 0,0-1 0,0 1 0,1-1 0,-1 1 0,0-1 0,1 1 0,-1-1 0,1 0 0,-1 1 0,1-1 0,0 0 0,0 0 0,-1 1 0,1-1 0,0 0 0,0 0 0,0 0 0,0 0 0,0 0 0,1 0 0,-1 0 0,0 0 0,0-1 0,1 1 0,-1 0 0,0-1 0,1 1 0,-1-1 0,0 0 0,1 1 0,-1-1 0,1 0 0,-1 0 0,1 0 0,-1 0 0,1 0 0,-1 0 0,1 0 0,-1 0 0,0 0 0,1-1 0,1 0 0,4 0 133,0-1 0,-1 0 0,1 0-1,-1 0 1,0-1 0,0 1 0,0-2 0,9-5-1,3-5-7,-2-2 0,1 0 0,23-31 0,-34 40-239,-1 0 1,0 0-1,0-1 1,-1 0-1,0 0 1,-1-1-1,1 1 0,-2-1 1,1 1-1,-1-1 1,0 0-1,0-11 1,-2 19 47,0 1 1,0-1-1,1 1 1,-1 0-1,0-1 1,0 1-1,0-1 1,0 1-1,0 0 1,-1-1-1,1 1 1,0-1 0,0 1-1,0 0 1,0-1-1,0 1 1,0 0-1,-1-1 1,1 1-1,0 0 1,0-1-1,-1 1 1,1 0 0,0-1-1,0 1 1,-1 0-1,1 0 1,0-1-1,-1 1 1,1 0-1,0 0 1,-1-1-1,1 1 1,-1 0-1,1 0 1,0 0 0,-1 0-1,1 0 1,-1 0-1,1 0 1,0 0-1,-1 0 1,1 0-1,-1 0 1,1 0-1,0 0 1,-1 0-1,1 0 1,-1 0 0,1 0-1,0 0 1,-1 0-1,1 1 1,0-1-1,-1 0 1,1 0-1,0 1 1,-1-1-1,1 0 1,0 0-1,-1 1 1,1-1 0,0 0-1,0 1 1,-1-1-1,1 1 1,-2 0 4,0 1-1,0-1 1,1 1 0,-1 0 0,1 0-1,-1 0 1,1 0 0,0 0 0,-1 0 0,1 0-1,0 0 1,-1 3 0,2-3 36,-1 1-1,0-1 1,0 1 0,1-1 0,0 1-1,-1 0 1,1-1 0,0 1 0,0-1-1,1 1 1,-1 0 0,0-1-1,1 1 1,0-1 0,-1 1 0,1-1-1,0 1 1,0-1 0,1 1-1,-1-1 1,0 0 0,1 0 0,-1 0-1,1 1 1,0-2 0,0 1 0,2 2-1,2-1 99,0-1 0,0 0 0,0 0 0,0-1 0,0 0 0,0 0 0,1 0 0,-1-1 0,0 0 0,12-1 0,-7 0-44,0 0 1,-1-1 0,1-1-1,-1 0 1,1 0 0,-1-1-1,0 0 1,0-1 0,-1 0-1,1 0 1,-1-1 0,0-1-1,-1 1 1,1-1-1,-1-1 1,-1 0 0,11-13-1,-17 21-84,-1 0 0,0-1-1,1 1 1,-1-1-1,1 0 1,-1 1-1,0-1 1,1 1-1,-1-1 1,0 0 0,1 1-1,-1-1 1,0 0-1,0 1 1,0-1-1,0 0 1,1 1-1,-1-1 1,0 0 0,0 1-1,0-1 1,-1 0-1,1 1 1,0-1-1,0 0 1,0 1-1,0-1 1,-1 0 0,1 1-1,0-1 1,-1 1-1,1-2 1,-2 2-5,1-1 0,0 1 0,0 0 0,-1-1 0,1 1 0,0 0 0,-1 0 0,1 0 0,0 0 0,-1 0 0,1 0 0,0 0 0,-1 0 0,-2 1 0,-2 1-27,-1 0 0,0 0 0,1 0 0,-1 1 0,-10 6 0,10-4 81,1-1 0,1 1 1,-1 0-1,1 0 0,0 1 1,0 0-1,0-1 1,1 2-1,-1-1 0,2 0 1,-1 1-1,1 0 0,0 0 1,0 0-1,-2 12 0,5-19-9,0 1 0,0 0 1,0 0-1,0-1 0,0 1 0,0 0 0,1 0 0,-1-1 0,0 1 0,0 0 0,1 0 0,-1-1 0,1 1 0,-1 0 0,0-1 0,1 1 0,-1-1 0,1 1 0,0 0 1,-1-1-1,1 1 0,-1-1 0,1 1 0,0-1 0,-1 0 0,1 1 0,0-1 0,-1 0 0,1 1 0,0-1 0,0 0 0,-1 0 0,1 0 0,0 0 0,0 0 1,1 0-1,37 1 214,-28-1-162,181-12-582,-191 12 518,0-1 0,0 1 0,1 0 0,-1 0 0,0 0-1,0 0 1,0 0 0,0 0 0,0 0 0,0 0 0,0 1 0,0-1 0,0 0-1,0 1 1,0-1 0,0 1 0,0-1 0,0 1 0,0-1 0,0 1-1,0 0 1,-1-1 0,1 1 0,0 0 0,0 0 0,-1 0 0,1-1 0,0 1-1,-1 0 1,1 0 0,-1 0 0,1 0 0,-1 0 0,0 0 0,1 0 0,-1 0-1,0 0 1,0 0 0,0 0 0,0 2 0,-4-5 2258,-1-12-1655,4-43-151,0 0-5708,1 57 5032,0 0 0,0-1 0,1 1 0,-1 0 0,0-1 0,0 1 0,0 0-1,0-1 1,0 1 0,1 0 0,-1 0 0,0-1 0,0 1 0,0 0 0,1 0 0,-1-1 0,0 1 0,0 0 0,1 0 0,-1 0 0,0-1 0,1 1 0,-1 0 0,0 0 0,1 0 0,-1 0 0,0 0 0,1 0 0,-1 0 0,0 0 0,1 0 0,-1 0 0,0 0 0,1 0 0,-1 0 0,0 0 0,1 0 0,-1 0 0,2 0-910,12 0-6916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2.784"/>
    </inkml:context>
    <inkml:brush xml:id="br0">
      <inkml:brushProperty name="width" value="0.025" units="cm"/>
      <inkml:brushProperty name="height" value="0.025" units="cm"/>
    </inkml:brush>
  </inkml:definitions>
  <inkml:trace contextRef="#ctx0" brushRef="#br0">1 342 6694,'0'0'13394,"10"6"-11781,34 20-225,-41-25-1299,-1 0 1,1-1 0,-1 1-1,1-1 1,-1 1 0,1-1-1,-1 0 1,1 0 0,-1 0-1,1 0 1,-1 0 0,1-1-1,-1 1 1,1-1 0,-1 0-1,1 0 1,-1 0 0,0 0-1,1 0 1,-1 0 0,2-2-1,38-33 519,-38 32-535,3-4 179,0 0 0,-1-1 1,0 1-1,0-2 0,-1 1 1,0-1-1,3-10 0,-5 15-203,-1-1-1,-1 0 0,1 1 1,-1-1-1,0 0 0,0 0 1,0 0-1,-1 1 0,0-1 1,0 0-1,-1 0 1,1 0-1,-1 0 0,-2-7 1,2 12-68,1 0 0,0 0 0,-1 1 0,1-1 1,-1 0-1,1 0 0,-1 0 0,1 1 1,-1-1-1,0 0 0,1 1 0,-1-1 0,0 0 1,0 1-1,1-1 0,-1 1 0,0-1 1,0 1-1,0 0 0,1-1 0,-1 1 0,0 0 1,0-1-1,0 1 0,0 0 0,0 0 1,0 0-1,0 0 0,0 0 0,0 0 0,0 0 1,1 0-1,-1 0 0,0 1 0,0-1 1,0 0-1,0 1 0,0-1 0,0 0 0,1 1 1,-1-1-1,0 1 0,0-1 0,0 1 1,1-1-1,-1 1 0,0 0 0,0 1 0,-32 33-560,28-28 563,1 0 0,0 1-1,1 0 1,-1 0 0,2 0 0,-1 0 0,1 0 0,0 1 0,1-1 0,0 1 0,0-1 0,1 1 0,0 8 0,0-14 1,1-1 0,0 0 0,-1 1 0,1-1 0,0 0 0,0 0 0,0 0 0,0 0 0,0 0 0,1 0 0,-1 0 0,1 0 0,-1 0 0,1-1 0,-1 1 0,1-1 0,0 1 0,0-1 0,0 1 0,0-1 0,0 0 0,0 0 0,0 0 0,1 0 0,-1-1 0,0 1 0,0 0 0,1-1 0,2 1-1,10 1 8,1 0 0,-1-1 0,20 0 0,-26-1 22,-2 0 42,0-1 1,0 1-1,0-1 1,0-1 0,0 1-1,0-1 1,0 0 0,-1-1-1,1 0 1,-1 0 0,1 0-1,-1-1 1,0 0 0,0 0-1,-1 0 1,1-1-1,7-8 1,-10 9-4,-1 1-1,1-1 1,-1 0 0,0 0 0,0 0-1,0 0 1,0 0 0,-1 0-1,0-1 1,1 1 0,-2 0-1,1-1 1,0 1 0,-1-1-1,0 1 1,0-1 0,0 1-1,-1 0 1,0-1 0,0 1-1,0-1 1,0 1 0,0 0-1,-1 0 1,0 0 0,0 0-1,0 0 1,0 0 0,-3-4-1,-9-11-25,8 11-19,-1 0 0,2-1 0,-1 1 0,1-1 0,1 0 0,-1-1 0,1 1 0,1-1 0,-4-14 0,9 23-13,0 0 0,1 0 0,-1 0 1,0 0-1,0 0 0,0 1 0,0-1 0,1 1 0,-1 0 0,0 0 0,0-1 0,1 1 1,-1 1-1,3-1 0,-1 0-7,71 0-167,54-5-542,-111 3-1107,-1-1-1,31-9 1,-3-7-7375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100"/>
    </inkml:context>
    <inkml:brush xml:id="br0">
      <inkml:brushProperty name="width" value="0.025" units="cm"/>
      <inkml:brushProperty name="height" value="0.025" units="cm"/>
    </inkml:brush>
  </inkml:definitions>
  <inkml:trace contextRef="#ctx0" brushRef="#br0">266 148 12300,'0'0'1751,"-12"-4"-16,-55-12-806,61 16-910,0-1-1,0 1 1,0 0-1,1 0 0,-1 1 1,0-1-1,0 1 1,0 1-1,1-1 0,-1 1 1,1 0-1,-7 3 1,2 2 241,0 0 0,0 0 0,1 0 0,0 1 0,0 1 1,-9 11-1,15-17-19,0 1 0,0 0 0,0 0 0,1 0 0,-1 0 0,1 0 0,0 0 0,0 1 0,1-1 0,-1 1 0,1 0 0,0-1 0,0 1 0,0 0 0,1 0 0,0-1 0,0 1 0,1 6 0,0-9-197,0-1 0,0 1-1,0-1 1,1 1 0,-1-1-1,1 1 1,-1-1 0,1 0-1,-1 0 1,1 0 0,0 0-1,0 0 1,0 0 0,-1 0-1,1-1 1,0 1 0,0-1-1,0 1 1,0-1 0,0 0-1,0 1 1,0-1 0,0 0-1,0-1 1,0 1 0,4-1-1,58-7 561,-36-1-589,1-1 0,-2-1-1,0-1 1,0-2 0,-1 0 0,-1-2-1,0-1 1,-1 0 0,-1-2-1,-1-1 1,37-42 0,-56 59-55,0-1 1,0 1 0,-1-1-1,1 0 1,0 0-1,-1 0 1,0 0 0,0 0-1,-1 0 1,1-1 0,-1 1-1,0-1 1,0 1-1,0-1 1,0-8 0,-1 12 8,0 1 0,0-1 1,0 1-1,-1-1 0,1 1 1,0-1-1,0 1 0,0-1 1,-1 1-1,1-1 0,0 1 1,0-1-1,-1 1 0,1-1 1,0 1-1,-1 0 0,1-1 1,-1 1-1,1 0 0,0-1 1,-1 1-1,1 0 0,-1 0 1,1-1-1,-1 1 0,1 0 1,-1 0-1,1 0 0,-1 0 1,1-1-1,-1 1 0,0 0 1,0 0-1,-23 6-330,-19 17 222,28-10 190,0 0-1,0 1 1,2 1 0,-24 32 0,31-39 149,0 1 0,1 0 1,0 0-1,1 0 1,0 1-1,0-1 0,1 1 1,0 0-1,1 0 1,0 0-1,-1 14 0,4-22-169,-1 0-1,1 0 0,-1 0 0,1 0 0,0 0 0,-1 0 1,1-1-1,0 1 0,0 0 0,0-1 0,1 1 0,-1-1 1,0 1-1,1-1 0,-1 1 0,0-1 0,1 0 0,0 0 1,-1 0-1,1 0 0,0 0 0,-1 0 0,1 0 0,0 0 1,0-1-1,0 1 0,0-1 0,0 0 0,0 1 0,0-1 1,0 0-1,0 0 0,2 0 0,12 1-36,-1-1-1,31-3 1,-43 2-2,14-1-233,1-2 0,-1 0 0,0-1-1,0-1 1,0 0 0,-1-2 0,0 0 0,0 0 0,-1-2 0,0 0 0,-1 0 0,20-20 0,-32 29 248,-1-1 0,1 1 0,-1-1 0,0 0 0,1 1 0,-1-1 0,0 0 0,0 0 0,0 0 0,-1 0 0,1 0 0,0 0 0,-1 0 0,1 0-1,-1 0 1,0 0 0,1-3 0,-2 4 2,1 0-1,-1-1 0,1 1 0,-1 1 1,1-1-1,-1 0 0,0 0 0,1 0 1,-1 0-1,0 0 0,0 0 1,0 1-1,0-1 0,0 0 0,0 1 1,0-1-1,0 1 0,0-1 0,0 1 1,0 0-1,0-1 0,0 1 0,0 0 1,0-1-1,0 1 0,-1 0 0,1 0 1,0 0-1,0 0 0,0 0 1,-2 1-1,-4 0 95,-1 0-1,1 0 1,0 1 0,0-1 0,0 2 0,0-1-1,0 1 1,1 0 0,-1 1 0,1-1 0,0 1 0,0 0-1,0 1 1,1 0 0,-1 0 0,1 0 0,0 0-1,1 1 1,-1 0 0,1 0 0,0 0 0,0 0-1,1 1 1,0-1 0,0 1 0,-2 8 0,5-14-91,1 0 1,-1 0 0,0-1-1,1 1 1,-1 0 0,0 0 0,1-1-1,-1 1 1,1 0 0,-1-1-1,1 1 1,-1-1 0,1 1-1,-1-1 1,1 1 0,0-1-1,-1 1 1,1-1 0,0 1 0,-1-1-1,1 0 1,0 0 0,0 1-1,-1-1 1,1 0 0,0 0-1,0 0 1,0 0 0,-1 0-1,1 0 1,0 0 0,0 0-1,-1 0 1,1 0 0,0 0 0,1 0-1,35-3-1,-21-1-322,0-1 0,-1 0-1,1-2 1,-1 1-1,0-2 1,-1 0 0,0-1-1,14-10 1,-7 4-359,44-21 0,-84 69 995,13-24-165,0-3 196,1 0 1,0 1 0,0 0 0,0 0-1,1 0 1,0 1 0,1-1 0,0 1 0,0 0-1,-3 15 1,6-22-333,1 0 0,-1 0 0,0 0 1,1-1-1,-1 1 0,1 0 0,0 0 0,-1-1 0,1 1 0,0 0 0,-1-1 1,1 1-1,0-1 0,-1 1 0,1-1 0,0 0 0,0 1 0,0-1 0,0 1 0,-1-1 1,1 0-1,0 0 0,0 0 0,0 0 0,0 1 0,0-1 0,0 0 0,0-1 1,0 1-1,-1 0 0,3 0 0,32-3 170,-19-2-397,0 0-1,-1 0 0,0-1 1,0-1-1,19-12 0,-17 9-760,1 0-1,34-11 0,-52 21 959,0 0-1,1 0 0,-1-1 0,0 1 0,0 0 1,1 0-1,-1 0 0,0 0 0,0 0 1,1 0-1,-1 0 0,0 0 0,1 0 0,-1 0 1,0 0-1,0 0 0,1 0 0,-1 0 0,0 0 1,0 1-1,1-1 0,-1 0 0,0 0 0,1 0 1,-1 0-1,0 0 0,0 1 0,0-1 1,1 0-1,-1 0 0,0 0 0,0 1 0,0-1 1,1 0-1,-1 0 0,0 1 0,0-1 0,0 0 1,0 0-1,0 1 0,0-1 0,0 0 0,0 0 1,0 1-1,1-1 0,-1 0 0,0 0 0,0 1 1,0-1-1,-1 0 0,1 1 0,0-1 1,0 0-1,0 0 0,0 1 0,0-1 0,0 0 1,0 0-1,0 1 0,0-1 0,-1 0 0,1 0 1,0 1-1,0-1 0,0 0 0,-1 0 0,1 0 1,0 1-1,-1-1 0,-11 20 312,1-3-128,-31 44 1493,38-56-1437,2 1 1,-1-1-1,0 1 0,1-1 0,0 1 1,1 0-1,-1 0 0,1 0 0,-1 9 1,3-14-253,-1-1 1,1 1-1,-1-1 1,1 0-1,-1 1 0,1-1 1,0 1-1,-1-1 1,1 0-1,0 1 1,-1-1-1,1 0 1,0 0-1,0 1 1,-1-1-1,1 0 1,0 0-1,-1 0 1,1 0-1,0 0 1,0 0-1,-1 0 1,1 0-1,0 0 1,1-1-1,23-3-2494,-3-6-1571,4-7-3086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442"/>
    </inkml:context>
    <inkml:brush xml:id="br0">
      <inkml:brushProperty name="width" value="0.025" units="cm"/>
      <inkml:brushProperty name="height" value="0.025" units="cm"/>
    </inkml:brush>
  </inkml:definitions>
  <inkml:trace contextRef="#ctx0" brushRef="#br0">55 0 20211,'0'0'3716,"-26"56"-2499,16-25-320,-1 0-513,7 2-352,1-3 32,3 1-961,0-7-2114,0-4-3202,0-6-4293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19:24.821"/>
    </inkml:context>
    <inkml:brush xml:id="br0">
      <inkml:brushProperty name="width" value="0.025" units="cm"/>
      <inkml:brushProperty name="height" value="0.025" units="cm"/>
    </inkml:brush>
  </inkml:definitions>
  <inkml:trace contextRef="#ctx0" brushRef="#br0">34 1 13645,'0'0'9481,"-28"53"-8296,22-43-929,6 0-192,0-7-1153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0.399"/>
    </inkml:context>
    <inkml:brush xml:id="br0">
      <inkml:brushProperty name="width" value="0.025" units="cm"/>
      <inkml:brushProperty name="height" value="0.025" units="cm"/>
    </inkml:brush>
  </inkml:definitions>
  <inkml:trace contextRef="#ctx0" brushRef="#br0">868 55 2402,'0'0'8157,"2"-7"-6635,2-2-1106,-2 7-267,-1-1 0,0 0 0,1 0 0,-1 0 0,0 0 0,-1 0 0,1 0 0,0 0 0,-1-1 0,0-2 0,-2 5 40,0 1 0,0-1-1,0 1 1,-1 0 0,1 0 0,0 0 0,0 0-1,0 0 1,-1 0 0,-2 1 0,-7 3-34,0 0 1,0 1 0,1 0-1,-1 0 1,1 2 0,-14 9 0,-63 53 693,66-50-770,-50 43-2,2 3 0,4 4 0,-97 127 0,120-135-55,2 1 1,4 2-1,2 2 1,3 1-1,-30 92 1,55-136-13,0 0 1,2 0 0,0 0-1,2 1 1,1-1-1,1 47 1,1-61-9,1 1 1,1-1-1,0 0 0,0 0 1,1 0-1,0 0 0,0 0 1,1-1-1,0 1 0,0-1 0,1 0 1,1 0-1,-1-1 0,1 0 1,0 0-1,1 0 0,0 0 1,0-1-1,0 0 0,10 5 0,0-1-2,0-2-1,0 0 0,1-1 0,0-1 0,0-1 0,1 0 1,35 3-1,139 0 35,-133-8-51,53 2-285,197-3 740,-106-20-4797,-180 16 1076,-4-1-1772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0.775"/>
    </inkml:context>
    <inkml:brush xml:id="br0">
      <inkml:brushProperty name="width" value="0.025" units="cm"/>
      <inkml:brushProperty name="height" value="0.025" units="cm"/>
    </inkml:brush>
  </inkml:definitions>
  <inkml:trace contextRef="#ctx0" brushRef="#br0">0 1 13677,'0'0'3865,"14"7"-2958,67 27-381,93 26 0,-168-58-524,0-1 0,0 1 1,-1 1-1,1-1 0,0 1 0,-1 0 0,1 0 0,-1 1 1,0 0-1,5 4 0,-9-7-2,0 0 0,-1 1-1,1-1 1,0 0 0,0 0 0,0 1 0,-1-1 0,1 1-1,-1-1 1,1 1 0,-1-1 0,0 0 0,1 1 0,-1-1 0,0 1-1,0 0 1,0-1 0,0 2 0,-1 0 7,0 0 1,0 0-1,0-1 1,0 1-1,0 0 1,-1-1-1,1 1 0,-1-1 1,0 1-1,1-1 1,-1 0-1,-5 4 1,-18 17 397,-2 0 0,-1-2 1,-48 29-1,3-15-4274,52-28-2836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2.969"/>
    </inkml:context>
    <inkml:brush xml:id="br0">
      <inkml:brushProperty name="width" value="0.025" units="cm"/>
      <inkml:brushProperty name="height" value="0.025" units="cm"/>
    </inkml:brush>
  </inkml:definitions>
  <inkml:trace contextRef="#ctx0" brushRef="#br0">8 48 7495,'0'0'5381,"2"-8"-2562,-2 7-3229,7-31 4802,-3 25-1005,-2 25-2273,-14 143 233,6-108-2245,2 101 0,4-153 675,0 0 0,-1 0 0,1 0 0,0 0 1,0 0-1,1 0 0,-1 0 0,0-1 0,0 1 0,0 0 0,1 0 0,-1 0 0,0 0 0,1 0 1,-1 0-1,0-1 0,1 1 0,-1 0 0,1 0 0,0-1 0,-1 1 0,1 0 0,0-1 0,-1 1 0,1 0 1,0-1-1,0 1 0,-1-1 0,1 1 0,0-1 0,0 0 0,0 1 0,0-1 0,0 0 0,0 0 0,-1 1 1,1-1-1,0 0 0,0 0 0,2 0 0,16-11-5389,-9-4 5667,19-78 3134,-2 5 7587,-27 87-10008,4 33-570,-5-9-179,0-16-16,1 0 0,0 0 0,0 0-1,1 0 1,-1 0 0,1 0 0,3 9 0,-3-15 2,0 1 0,0-1 1,0 1-1,0-1 0,0 1 1,1-1-1,-1 0 1,0 1-1,1-1 0,-1 0 1,1 0-1,-1 0 0,1 0 1,0 0-1,-1 0 1,1-1-1,0 1 0,-1-1 1,1 1-1,0-1 0,0 1 1,0-1-1,-1 0 1,1 0-1,0 0 0,0 0 1,0 0-1,0 0 0,-1-1 1,1 1-1,0-1 0,0 1 1,2-2-1,7-1 44,0-1-1,0 0 1,-1-1 0,19-11-1,-21 11-19,0 0-1,-1 1 1,1 0-1,1 1 1,-1-1-1,0 2 1,1-1 0,0 1-1,15-2 1,-24 4-29,1 0 1,0 1 0,-1-1 0,1 0-1,-1 0 1,1 0 0,-1 0 0,1 1-1,-1-1 1,1 0 0,-1 0 0,0 1-1,1-1 1,-1 0 0,1 1-1,-1-1 1,1 0 0,-1 1 0,0-1-1,1 1 1,-1-1 0,0 1 0,0-1-1,1 1 1,-1-1 0,0 1-1,0-1 1,0 1 0,0-1 0,1 1-1,-1-1 1,0 1 0,0 0 0,0 27 57,0-27-52,-1 1-1,1 0 0,0-1 0,-1 1 0,1 0 0,0-1 1,0 1-1,0-1 0,1 1 0,-1 0 0,0-1 0,0 1 1,1 0-1,-1-1 0,1 1 0,0-1 0,-1 1 0,1-1 1,0 0-1,1 3 0,3-4 86,0 1 1,1-1-1,-1 1 1,0-2-1,0 1 1,0 0-1,0-1 1,0 0-1,0 0 1,0-1-1,0 1 1,0-1-1,-1 0 1,1 0-1,7-6 1,-5 5 39,0-1 1,1 1-1,-1 1 1,1-1-1,13-2 1,-19 5-138,-1-1 1,1 1 0,-1 0 0,1 0-1,-1 0 1,1 0 0,0 0-1,-1 0 1,1 0 0,-1 1 0,1-1-1,-1 0 1,1 1 0,-1-1-1,0 1 1,1 0 0,-1-1 0,1 1-1,-1 0 1,0 0 0,0 0-1,1 0 1,-1 0 0,0 0 0,0 0-1,0 1 1,1 1 0,14 13-39,-14-14 48,1 0-1,0-1 1,-1 0 0,1 0 0,0 0 0,0 0 0,0 0 0,0 0 0,0-1 0,0 0 0,0 1 0,0-1 0,0 0 0,0-1 0,0 1 0,0 0 0,0-1 0,0 0 0,0 1 0,4-3 0,58-26 101,-56 24-101,16-2-927,-24 7 853,-1 0 0,0 0 0,1 0 0,-1 0 0,0 0 0,1 0 0,-1 1 0,0-1 0,1 0 0,-1 0 0,0 0 0,1 1 0,-1-1 0,0 0 0,1 1 0,-1-1 0,0 0 0,0 0 0,1 1 0,-1-1 0,0 0-1,0 1 1,0-1 0,0 1 0,1-1 0,-1 0 0,0 1 0,0-1 0,0 0 0,0 1 0,0-1 0,0 1 0,0 3-603,-1 0-1,0 0 1,0 0-1,0 0 1,0 0 0,-1-1-1,1 1 1,-5 6 0,0 1-5568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3.585"/>
    </inkml:context>
    <inkml:brush xml:id="br0">
      <inkml:brushProperty name="width" value="0.025" units="cm"/>
      <inkml:brushProperty name="height" value="0.025" units="cm"/>
    </inkml:brush>
  </inkml:definitions>
  <inkml:trace contextRef="#ctx0" brushRef="#br0">239 66 13132,'2'-4'1035,"0"1"-1,-1-1 1,0 0-1,0 0 0,0 0 1,0 0-1,0 0 0,-1 0 1,0-6-1,0 8-905,-1 1 0,1 0 0,-1 0-1,1 0 1,-1 0 0,1 0 0,-1 0 0,0 0-1,0 0 1,0 0 0,1 0 0,-1 1 0,0-1-1,0 0 1,0 0 0,0 1 0,0-1 0,-1 1 0,1-1-1,0 1 1,0-1 0,0 1 0,0 0 0,0-1-1,-1 1 1,1 0 0,0 0 0,0 0 0,-1 0-1,1 0 1,0 0 0,0 0 0,-2 1 0,-5 0-117,1 1 1,0 0 0,0 0 0,0 0 0,0 1-1,0 0 1,1 0 0,-1 1 0,1-1-1,0 2 1,0-1 0,0 1 0,0-1 0,-9 12-1,3-2-29,0 0 0,0 1 0,2 0 0,-18 31 0,23-38 13,1 0-1,0 1 1,0-1-1,1 0 1,0 1-1,1 0 0,0 0 1,0 0-1,0 0 1,2 0-1,-1 0 1,1 0-1,1 10 0,-1-17 8,1-1-1,0 1 0,0-1 1,0 0-1,0 0 0,0 1 1,0-1-1,0 0 0,0 0 0,0 0 1,1 0-1,-1 0 0,0 0 1,1 0-1,-1-1 0,1 1 1,-1 0-1,1-1 0,-1 1 0,1-1 1,-1 0-1,1 1 0,-1-1 1,1 0-1,-1 0 0,1 0 1,0 0-1,1-1 0,4 1 28,0 0 0,0-1 0,-1 0-1,1 0 1,11-4 0,-7-1 46,0 1 0,0-1 0,0-1 1,-1 0-1,0 0 0,-1-1 0,15-15 0,-18 17-60,1-1 0,-2 0 0,1 0 0,-1 0 0,0-1 0,0 0 0,-1 0 0,0 0 0,0 0 0,-1-1 0,3-11 0,-6 20-94,0-1 1,0 0 0,0 0 0,0 0 0,0 1-1,0-1 1,0 0 0,0 0 0,0 0-1,0 0 1,0 1 0,0-1 0,0 0-1,-1 0 1,1 0 0,0 1 0,-1-1-1,1 0 1,0 0 0,-1 1 0,1-1-1,-1 0 1,1 1 0,-1-1 0,1 0-1,-1 1 1,0-1 0,1 1 0,-1-1 0,0 1-1,0-1 1,1 1 0,-1 0 0,0-1-1,0 1 1,1 0 0,-1 0 0,-1-1-1,0 1-485,0 0-1,0 0 0,0 0 0,0 0 1,0 0-1,0 1 0,0-1 0,0 1 0,0-1 1,0 1-1,0 0 0,0 0 0,0 0 1,1 0-1,-3 1 0,-10 12-5778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4.054"/>
    </inkml:context>
    <inkml:brush xml:id="br0">
      <inkml:brushProperty name="width" value="0.025" units="cm"/>
      <inkml:brushProperty name="height" value="0.025" units="cm"/>
    </inkml:brush>
  </inkml:definitions>
  <inkml:trace contextRef="#ctx0" brushRef="#br0">102 33 13837,'0'0'8878,"-6"12"-8302,-11 21-411,3 1-1,0 0 0,2 1 1,2 0-1,1 1 0,2 0 0,1 1 1,0 41-1,6-76-94,29-60 335,0-6-36,3 1-1,77-112 0,-106 171-390,1 0-1,-1 0 1,1 0-1,0 0 0,0 1 1,0-1-1,1 1 1,-1 0-1,1 1 0,-1-1 1,8-2-1,-10 4 14,0 1 0,0 0 0,-1-1-1,1 1 1,0 0 0,-1 0-1,1 0 1,0 0 0,0 1 0,-1-1-1,1 0 1,0 1 0,-1-1 0,1 1-1,0-1 1,-1 1 0,1 0-1,-1 0 1,1 0 0,-1 0 0,1 0-1,-1 0 1,0 0 0,1 0 0,-1 0-1,0 1 1,0-1 0,0 1 0,0-1-1,0 0 1,0 1 0,-1 0-1,1-1 1,0 1 0,-1-1 0,1 4-1,1-1 19,0 1 0,0 0 0,0 0 0,-1 0 0,0 0 0,0 1 0,-1-1 0,1 0 0,-1 0 0,0 0-1,-1 1 1,1-1 0,-1 0 0,0 0 0,0 0 0,0 0 0,-1 0 0,0 0 0,-4 8 0,2-9 109,1 0 1,0 0 0,-1 0-1,0-1 1,0 0-1,0 1 1,0-2 0,0 1-1,-1 0 1,1-1-1,-1 0 1,0 0 0,0 0-1,1-1 1,-1 1-1,0-1 1,-1 0 0,1-1-1,0 1 1,-7-1 0,5 0-142,-1 0 0,1 0 1,0-1-1,0 0 1,-1-1-1,-9-2 1,-8-13-3707,24 16 3063,-1 0-1,1-1 1,0 1-1,1-1 0,-1 1 1,0-1-1,0 0 0,1 1 1,-1-1-1,1 0 0,-1 0 1,1 1-1,0-1 0,-1 0 1,1-2-1,0-2-5787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4.933"/>
    </inkml:context>
    <inkml:brush xml:id="br0">
      <inkml:brushProperty name="width" value="0.025" units="cm"/>
      <inkml:brushProperty name="height" value="0.025" units="cm"/>
    </inkml:brush>
  </inkml:definitions>
  <inkml:trace contextRef="#ctx0" brushRef="#br0">88 52 13100,'0'0'3801,"0"-8"-331,2-36 75,-17 76-3113,2 14-227,1-8 512,2 0 0,1 0 0,2 1 0,-2 54 1,14-132 220,1-12-1004,-5 49 0,-2-1 0,1 1-1,0-1 1,0 1 0,-1 0 0,1-1-1,-1 1 1,0 0 0,0-1 0,0 1-1,0 0 1,0 0 0,0 0-1,-1 0 1,1 0 0,-1 0 0,-1-2-1,-4 4-193,5 12-95,2-10 318,0 0 0,0 0-1,0 0 1,1 0 0,-1 1 0,0-1-1,1 0 1,0 0 0,-1-1-1,1 1 1,2 4 0,1-3 68,0-1-1,0 1 1,0 0 0,0-1-1,1 0 1,-1 0 0,1 0 0,0-1-1,0 0 1,-1 0 0,1 0-1,0 0 1,0-1 0,0 1-1,0-1 1,0-1 0,6 0-1,3 0 81,-1-1 0,0 0 0,0-1 0,0-1-1,16-6 1,-16 4-46,-1 0 1,1-1-1,19-15 0,-29 19-52,1 1-1,0-1 1,-1-1-1,0 1 1,1 0-1,-1-1 1,-1 0-1,1 1 1,0-1-1,-1 0 1,0-1-1,0 1 1,0 0-1,2-9 1,-4 13-15,0 0 1,0 0-1,0 0 1,0-1-1,0 1 1,0 0-1,0 0 1,0 0-1,0 0 1,0 0-1,0 0 1,0 0-1,0-1 1,0 1-1,0 0 1,0 0-1,0 0 1,0 0-1,0 0 1,-1 0-1,1 0 1,0 0-1,0-1 1,0 1-1,0 0 1,0 0-1,0 0 1,0 0-1,0 0 1,0 0-1,0 0 1,-1 0-1,1 0 1,0 0-1,0 0 1,0 0-1,0 0 1,0 0-1,0 0 1,0 0-1,-1 0 1,1 0-1,0 0 1,0 0-1,0 0 1,0 0-1,0 0 1,0 0-1,-1 0 1,1 0-1,0 0 1,0 0-1,0 0 1,0 0-1,0 0 1,0 0-1,0 0 1,0 0-1,0 0 1,-1 0-1,1 1 1,-12 6-99,-8 11-22,13-11 117,1 1 0,-1-1 0,2 1 0,-1 0 0,1 1 0,1-1 0,0 1 0,0 0 1,0 0-1,1 0 0,-3 18 0,6-27 16,0 1 0,-1 0 0,1-1 1,0 1-1,0 0 0,0 0 0,0-1 0,0 1 0,0 0 1,1-1-1,-1 1 0,0 0 0,0-1 0,0 1 0,1 0 1,-1-1-1,0 1 0,1 0 0,-1-1 0,0 1 0,1-1 1,-1 1-1,1 0 0,-1-1 0,1 0 0,-1 1 0,1-1 1,-1 1-1,1-1 0,0 1 0,-1-1 0,1 0 0,0 0 1,1 1-1,30-4 391,28-22-10,-2-19-337,-48 35-288,1 0-1,1 0 1,0 1 0,0 1-1,15-8 1,-27 15 214,1 1 0,-1-1 0,0 0 1,0 0-1,1 0 0,-1 0 0,0 0 1,0 0-1,1 0 0,-1 0 0,0 0 1,0 1-1,0-1 0,1 0 0,-1 0 1,0 0-1,0 0 0,0 1 0,1-1 0,-1 0 1,0 0-1,0 1 0,0-1 0,0 0 1,0 0-1,1 0 0,-1 1 0,0-1 1,0 0-1,0 1 0,0-1 0,0 0 1,0 0-1,0 1 0,0-1 0,0 0 1,0 0-1,0 1 0,0-1 0,0 0 1,0 0-1,0 1 0,-1-1 0,1 0 0,0 0 1,0 1-1,0-1 0,0 0 0,0 0 1,-1 1-1,-3 16-55,-14 23 52,14-33 97,1 0 1,-1-1-1,1 1 1,1 1-1,-1-1 1,1 0-1,1 1 1,-2 14-1,4-21-50,-1 0 0,1 0-1,0 0 1,0 0 0,0-1 0,0 1 0,0 0 0,0-1-1,0 1 1,0-1 0,1 1 0,-1-1 0,0 1-1,0-1 1,0 0 0,1 0 0,-1 1 0,0-1-1,0 0 1,1 0 0,-1 0 0,0 0 0,0-1 0,0 1-1,1 0 1,-1 0 0,0-1 0,1 0 0,42-7 312,-20-1-300,0-2 0,34-21 0,19-8-901,-76 39 839,-1 1 0,0 0 1,1 0-1,-1-1 0,0 1 0,1 0 0,-1 0 0,1 0 0,-1 0 0,1-1 0,-1 1 0,0 0 0,1 0 1,-1 0-1,1 0 0,-1 0 0,1 0 0,-1 0 0,0 0 0,1 0 0,-1 0 0,1 1 0,-1-1 0,0 0 1,1 0-1,-1 0 0,1 0 0,-1 1 0,0-1 0,1 0 0,-1 0 0,0 1 0,1-1 0,-1 0 0,0 1 1,1-1-1,-1 0 0,0 1 0,0-1 0,1 0 0,-1 1 0,0-1 0,0 1 0,3 25-215,0 9 646,-3-34-382,0 0 0,1 0-1,-1 0 1,0 0-1,1 0 1,-1 0 0,1 0-1,-1-1 1,1 1 0,0 0-1,-1 0 1,1-1-1,0 1 1,0 0 0,-1-1-1,1 1 1,0-1 0,0 1-1,0-1 1,-1 1 0,1-1-1,0 0 1,0 1-1,0-1 1,0 0 0,0 0-1,0 1 1,0-1 0,0 0-1,1 0 1,6-1 54,1 0 1,-1 0-1,0 0 1,0-1-1,0 0 1,0-1-1,0 0 0,0 0 1,10-7-1,35-12-1780,-52 22 1614,-1-1 1,0 1 0,0 0-1,1 0 1,-1 0 0,0-1-1,0 1 1,1 0 0,-1 0 0,0 0-1,0 0 1,1 0 0,-1-1-1,0 1 1,1 0 0,-1 0-1,0 0 1,1 0 0,-1 0 0,0 0-1,0 0 1,1 0 0,-1 0-1,0 0 1,1 0 0,-1 0-1,0 1 1,1-1 0,-1 0-1,0 0 1,0 0 0,1 0 0,-1 0-1,0 1 1,0-1 0,1 0-1,-1 0 1,0 0 0,0 1-1,0-1 1,1 0 0,-1 0 0,0 1-1,0-1 1,0 0 0,0 0-1,1 1 1,-1-1 0,0 0-1,0 1 1,0-1 0,0 0-1,0 1 1,0-1 0,0 0 0,0 0-1,0 1 1,0 0 0,0-1-172,-1 1 1,1 0 0,0-1 0,-1 1 0,1 0 0,-1-1-1,1 1 1,-1-1 0,1 1 0,-1-1 0,0 1-1,1-1 1,-1 1 0,1-1 0,-1 1 0,0-1-1,1 0 1,-1 1 0,0-1 0,0 0 0,1 0 0,-1 1-1,0-1 1,-1 0 0,-5 0-4974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5.267"/>
    </inkml:context>
    <inkml:brush xml:id="br0">
      <inkml:brushProperty name="width" value="0.025" units="cm"/>
      <inkml:brushProperty name="height" value="0.025" units="cm"/>
    </inkml:brush>
  </inkml:definitions>
  <inkml:trace contextRef="#ctx0" brushRef="#br0">0 0 17392,'0'0'4741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3.430"/>
    </inkml:context>
    <inkml:brush xml:id="br0">
      <inkml:brushProperty name="width" value="0.025" units="cm"/>
      <inkml:brushProperty name="height" value="0.025" units="cm"/>
    </inkml:brush>
  </inkml:definitions>
  <inkml:trace contextRef="#ctx0" brushRef="#br0">260 70 13613,'0'0'4004,"3"-9"-1068,6-30-491,-9 38-2364,-1 0 0,1 0 0,0 0 0,0 0-1,0 1 1,0-1 0,-1 0 0,1 0 0,0 0 0,-1 0 0,1 0 0,-1 1 0,1-1 0,-1 0 0,0 0 0,1 1 0,-1-1 0,1 0 0,-1 1 0,0-1 0,0 1-1,1-1 1,-1 1 0,0-1 0,0 1 0,0-1 0,0 1 0,0 0 0,1 0 0,-1-1 0,0 1 0,0 0 0,0 0 0,0 0 0,0 0 0,0 0 0,0 0 0,0 0-1,0 0 1,0 0 0,0 1 0,-40 5 80,26 1-257,0 0-1,1 1 1,0 1-1,0 0 1,1 1-1,0 1 0,0 0 1,1 0-1,1 2 1,-17 22-1,27-35 70,1 1 1,0-1-1,-1 0 0,1 1 1,0-1-1,0 1 0,0-1 1,-1 1-1,1-1 0,0 1 0,0-1 1,0 1-1,0-1 0,0 1 1,0-1-1,0 1 0,0-1 1,0 0-1,0 1 0,0-1 1,0 1-1,0-1 0,0 1 0,0-1 1,1 1-1,-1-1 0,0 1 1,0-1-1,1 1 0,-1-1 1,0 0-1,0 1 0,1 0 1,21 10-424,40 0 180,-45-9 119,-11 0 137,13 1-51,-1 1-1,0 1 1,31 13-1,-46-17 74,0 0 1,0 0-1,0 1 1,0 0-1,0-1 1,0 1 0,-1 0-1,1 0 1,-1 1-1,1-1 1,-1 0-1,0 1 1,0-1-1,0 1 1,0 0-1,0 0 1,-1 0-1,1 0 1,-1 0-1,0 0 1,0 0-1,0 0 1,0 0-1,-1 0 1,1 1-1,-1-1 1,0 0-1,0 1 1,0 2-1,-1-1 150,-1-1 0,0 0 0,0 0 0,0 0 0,0 0 0,0-1 0,-1 1 0,0 0 0,0-1-1,0 0 1,0 0 0,0 0 0,-1 0 0,1 0 0,-1-1 0,0 1 0,-5 1 0,-6 5 159,-1-1 0,0-1 0,-18 5 0,24-9-303,1 0 1,-1-1 0,0 0 0,1 0 0,-1-1 0,0-1 0,0 0-1,-13-1 1,20 0-234,-1 1 0,1-1-1,-1 0 1,1 0 0,0-1-1,-1 1 1,1-1 0,0 1 0,0-1-1,0 0 1,-3-3 0,3 2-275,1 1 0,0 0 0,0-1 0,0 0 0,1 1 0,-1-1 0,0 0 0,1 0 0,0 0 0,0 0 0,0 0 0,0 0 0,0 0 0,0-4 0,0-29-6468,1-6-3976</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5.865"/>
    </inkml:context>
    <inkml:brush xml:id="br0">
      <inkml:brushProperty name="width" value="0.025" units="cm"/>
      <inkml:brushProperty name="height" value="0.025" units="cm"/>
    </inkml:brush>
  </inkml:definitions>
  <inkml:trace contextRef="#ctx0" brushRef="#br0">90 1 8392,'0'0'15252,"-5"13"-14478,-11 29-268,-28 74 651,38-99-999,1 0 1,1 1-1,0-1 1,-1 33-1,4-49-153,1-1-1,0 1 0,0 0 1,0-1-1,0 1 0,0 0 0,0 0 1,0-1-1,1 1 0,-1 0 1,0-1-1,0 1 0,0 0 0,1-1 1,-1 1-1,0-1 0,1 1 0,-1 0 1,0-1-1,1 1 0,-1-1 1,1 1-1,-1-1 0,1 1 0,-1-1 1,1 1-1,-1-1 0,1 0 1,0 1-1,0-1 0,22-5-739,-18 2 10,0 0 1,0-1-1,0 1 1,-1-1-1,1 0 0,6-8 1,2-12-4721,-3 0-1597</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6.528"/>
    </inkml:context>
    <inkml:brush xml:id="br0">
      <inkml:brushProperty name="width" value="0.025" units="cm"/>
      <inkml:brushProperty name="height" value="0.025" units="cm"/>
    </inkml:brush>
  </inkml:definitions>
  <inkml:trace contextRef="#ctx0" brushRef="#br0">0 66 9129,'0'0'12983,"9"8"-11702,-4-3-1036,-3-2-179,0-1-1,1 1 1,-1-1 0,0 0-1,1 1 1,0-2 0,-1 1 0,1 0-1,0 0 1,0-1 0,0 1-1,0-1 1,0 0 0,0 0 0,0 0-1,1-1 1,-1 1 0,0-1-1,0 1 1,1-1 0,-1 0-1,4-1 1,7-3 27,0-1-1,-1 0 1,1-2 0,-1 1-1,-1-2 1,1 1 0,11-11-1,-7 6-13,0 1-1,31-15 1,-48 26-84,1 0-1,-1 1 1,0-1-1,1 0 1,-1 0 0,0 0-1,0 1 1,1-1-1,-1 0 1,0 0-1,0 1 1,1-1 0,-1 0-1,0 0 1,0 1-1,0-1 1,1 0-1,-1 1 1,0-1 0,0 0-1,0 1 1,0-1-1,0 0 1,0 1 0,0-1-1,0 0 1,0 1-1,0-1 1,0 0-1,0 1 1,0-1 0,0 0-1,0 1 1,0-1-1,0 0 1,0 1-1,0 0 1,-2 16-77,-7 20 84,6-28 14,0 0 0,1-1 1,0 1-1,1 1 0,0-1 0,0 10 1,1-17 2,0-1 1,1 1 0,-1 0 0,1 0-1,-1 0 1,1 0 0,0-1-1,-1 1 1,1 0 0,0-1 0,0 1-1,0 0 1,1-1 0,-1 1-1,0-1 1,0 0 0,1 1 0,-1-1-1,1 0 1,-1 0 0,1 0 0,0 0-1,-1 0 1,1 0 0,0-1-1,0 1 1,-1 0 0,1-1 0,0 1-1,0-1 1,0 0 0,0 0-1,0 0 1,2 0 0,8 1 153,0-1 0,1 0 0,-1-1 0,0-1 0,0 0 0,-1 0-1,1-1 1,0-1 0,16-7 0,5-4-382,55-38 0,-52 30-462,-34 22 655,-1 0-1,0 0 0,1 0 0,-1 1 0,1-1 0,-1 0 0,1 1 0,-1-1 0,1 1 0,0 0 0,-1 0 0,1-1 0,-1 1 0,1 0 0,0 0 0,-1 0 0,1 1 0,-1-1 0,1 0 0,0 1 0,-1-1 0,1 1 1,-1-1-1,1 1 0,-1 0 0,1-1 0,-1 1 0,0 0 0,1 0 0,-1 0 0,0 0 0,0 0 0,0 0 0,0 1 0,0-1 0,0 0 0,0 1 0,0-1 0,0 0 0,-1 1 0,1-1 0,1 4 0,1 3-53,0 1-1,0 0 0,0 0 1,-1 0-1,2 17 0,-2 8-117,0 0 0,-3 0 0,0-1 0,-3 1 0,0 0 0,-2-1 0,-2 0 0,-13 37 0,20-68 240,1 0 1,-1-1-1,1 1 0,-1-1 1,1 1-1,-1-1 0,0 1 0,1-1 1,-1 1-1,0-1 0,0 0 1,0 1-1,-1-1 0,1 0 0,0 0 1,0 0-1,-1 0 0,1 0 1,0 0-1,-1 0 0,1 0 0,-1 0 1,1-1-1,-1 1 0,1-1 1,-1 1-1,0-1 0,1 0 1,-1 1-1,-2-1 0,1-1 3,1 0-1,-1 0 1,1 0 0,0 0-1,0-1 1,-1 1-1,1-1 1,0 1 0,0-1-1,0 0 1,0 0-1,1 0 1,-1 0 0,0 0-1,1 0 1,0-1-1,-1 1 1,0-3 0,-4-6 7,1-1 1,0 0 0,0 0-1,2 0 1,-1 0 0,2-1-1,-1 0 1,2 1 0,0-1-1,0 0 1,1 0 0,1 1-1,3-21 1,-3 25-279,2 0 0,-1 0 1,1 0-1,0 1 0,0-1 0,1 1 0,0 0 1,1 0-1,-1 0 0,1 1 0,1-1 0,-1 1 1,1 0-1,0 1 0,0 0 0,1 0 0,-1 0 1,1 0-1,0 1 0,1 1 0,14-7 0,93-20-8747,-74 19 4116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6.905"/>
    </inkml:context>
    <inkml:brush xml:id="br0">
      <inkml:brushProperty name="width" value="0.025" units="cm"/>
      <inkml:brushProperty name="height" value="0.025" units="cm"/>
    </inkml:brush>
  </inkml:definitions>
  <inkml:trace contextRef="#ctx0" brushRef="#br0">173 31 929,'0'0'17729,"-8"-5"-15743,5 2-1884,-1 0 1,1 1-1,-1-1 1,0 1 0,0 0-1,0 0 1,0 0-1,0 1 1,-1 0 0,1-1-1,0 1 1,-1 1 0,1-1-1,-1 1 1,1-1-1,-1 1 1,1 1 0,-1-1-1,1 1 1,-1-1-1,1 1 1,0 0 0,-1 1-1,1-1 1,0 1 0,-5 3-1,9-5-111,-1 0 1,1 1-1,-1-1 1,1 0-1,-1 1 0,1-1 1,-1 1-1,1-1 0,0 1 1,-1-1-1,1 1 0,0-1 1,0 1-1,-1 0 0,1-1 1,0 1-1,0-1 0,0 1 1,0-1-1,0 1 0,0 0 1,0-1-1,0 1 0,0-1 1,0 1-1,0 0 0,0-1 1,0 1-1,0-1 0,0 1 1,1 0-1,-1-1 0,0 1 1,0-1-1,1 1 0,-1-1 1,0 1-1,1-1 0,-1 1 1,1-1-1,-1 0 0,1 1 1,-1-1-1,0 1 0,1-1 1,-1 0-1,1 0 0,0 1 1,-1-1-1,1 0 0,0 1 1,34 17-203,-30-16 151,-2 0 63,1 0-1,-1-1 1,0 2-1,0-1 1,0 0-1,-1 1 1,1-1-1,0 1 1,-1 0-1,0-1 0,0 1 1,0 1-1,0-1 1,3 6-1,-5-8 53,1 1 0,-1-1 0,0 1-1,0-1 1,0 1 0,0-1-1,0 1 1,0 0 0,0-1 0,0 1-1,0-1 1,-1 1 0,1-1 0,-1 0-1,1 1 1,-1-1 0,1 1-1,-1-1 1,0 0 0,0 0 0,0 1-1,0-1 1,0 0 0,0 0 0,0 0-1,0 0 1,0 0 0,0 0 0,-1 0-1,1 0 1,0-1 0,-1 1-1,1 0 1,-1-1 0,-2 1 0,-52 17 1950,25-17-3081,30-1 771,0-1 0,0 1 0,0 0 0,1 0 0,-1-1 0,0 1 0,0-1 0,0 1 0,0 0 0,1-1 0,-1 0 0,0 1 0,0-1 0,1 1 0,-1-1 1,0 0-1,1 0 0,-1 1 0,1-1 0,-1 0 0,1 0 0,-1 0 0,1-1 0,-2-15-12433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7.413"/>
    </inkml:context>
    <inkml:brush xml:id="br0">
      <inkml:brushProperty name="width" value="0.025" units="cm"/>
      <inkml:brushProperty name="height" value="0.025" units="cm"/>
    </inkml:brush>
  </inkml:definitions>
  <inkml:trace contextRef="#ctx0" brushRef="#br0">105 1 6887,'0'0'14872,"4"13"-13767,0 7-713,0 1 0,-1-1 0,-1 1 0,-1 0 0,-1-1 0,-5 38 0,-12 26 859,-29 87 0,-1 2 59,41-154-1128,6-19-176,0 0-1,0 0 1,0-1 0,0 1-1,0 0 1,0 0-1,0 0 1,0 0-1,0 0 1,0 0-1,0 0 1,0 0 0,0 0-1,0 0 1,0 0-1,0 0 1,0 0-1,0 0 1,0 0-1,-1 0 1,1 0 0,0 0-1,0 0 1,0 0-1,0 0 1,0 0-1,0 0 1,0 0-1,0 0 1,0 0 0,0 0-1,0 0 1,0 0-1,0 0 1,0 0-1,0 0 1,-1 0-1,1 0 1,0 0 0,0 0-1,0 0 1,0 0-1,0 0 1,9-35 213,50-107-144,-27 60-265,72-131 1,-100 207 92,0 0 1,1 0 0,-1 1 0,1 0 0,1 0 0,-1 0 0,1 0 0,11-7 0,-15 11 36,0 0 1,-1 0 0,1 0 0,0 0 0,0 0-1,0 0 1,0 0 0,0 1 0,0-1 0,0 1-1,0 0 1,1-1 0,-1 1 0,0 0 0,0 0 0,0 0-1,0 1 1,0-1 0,0 0 0,0 1 0,0-1-1,0 1 1,0 0 0,0 0 0,0 0 0,0 0-1,0 0 1,0 0 0,-1 0 0,1 0 0,0 1-1,-1-1 1,3 4 0,-3-4 26,1 0-1,-1 1 1,0-1-1,-1 1 1,1-1-1,0 1 1,0-1 0,-1 1-1,1 0 1,-1-1-1,1 1 1,-1 0-1,0-1 1,1 1 0,-1 0-1,0 0 1,0-1-1,0 1 1,-1 0-1,1-1 1,0 1 0,-1 0-1,1-1 1,-1 3-1,-1-1 25,0 0-1,0 0 0,0 0 1,-1 0-1,1-1 1,0 1-1,-1-1 0,0 1 1,0-1-1,0 0 1,-4 2-1,-2 2 31,-1-1-1,-1-1 1,1 0 0,0 0 0,-1-1-1,-20 3 1,27-5-265,1-1 0,-1 0 1,0 1-1,1-2 0,-1 1 0,0 0 0,1-1 0,-1 1 1,0-1-1,-4-2 0,8 3 69,-1 0 0,1-1 0,-1 1-1,1 0 1,-1-1 0,1 1 0,-1-1 0,1 1 0,0-1 0,-1 1-1,1-1 1,0 1 0,-1-1 0,1 1 0,0-1 0,0 1-1,0-1 1,-1 1 0,1-1 0,0 1 0,0-1 0,0 0 0,0 1-1,0-1 1,0 0 0,12-24-5519,3 6-792</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7.762"/>
    </inkml:context>
    <inkml:brush xml:id="br0">
      <inkml:brushProperty name="width" value="0.025" units="cm"/>
      <inkml:brushProperty name="height" value="0.025" units="cm"/>
    </inkml:brush>
  </inkml:definitions>
  <inkml:trace contextRef="#ctx0" brushRef="#br0">19 0 3587,'0'0'5659,"0"10"-2077,1 15-1436,-2 0 0,-1 0 0,-1 0 0,-7 25 0,10-48-2095,-1-1 0,0 1-1,1 0 1,-1-1-1,1 1 1,0-1 0,0 1-1,0 0 1,0-1-1,0 1 1,0 0 0,0-1-1,0 1 1,0-1-1,1 1 1,-1 0 0,2 2-1,-2-4-26,1 0 0,0 0 0,-1 1 0,1-1 0,0 0 0,-1 0 0,1 0 0,0 0 0,-1 0 0,1 0 0,0 0 0,-1 0 0,1 0-1,0 0 1,-1 0 0,1-1 0,-1 1 0,1 0 0,0 0 0,-1-1 0,1 1 0,-1 0 0,1-1 0,-1 1 0,1-1 0,0 1 0,0-1 0,5-4 34,-1 0 1,1 0-1,-1 0 1,0-1-1,-1 0 1,5-6-1,-4 1 34,-2 0-1,1 0 0,2-20 0,-3 16-2079,-1 10-3537,1 8 4607,0 1 0,1-1 0,-1 0 0,0 0-1,1 0 1,0-1 0,-1 1 0,1-1 0,6 3-1,12 2-2823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155"/>
    </inkml:context>
    <inkml:brush xml:id="br0">
      <inkml:brushProperty name="width" value="0.025" units="cm"/>
      <inkml:brushProperty name="height" value="0.025" units="cm"/>
    </inkml:brush>
  </inkml:definitions>
  <inkml:trace contextRef="#ctx0" brushRef="#br0">83 53 4484,'0'0'6540,"9"-5"-3412,26-20-64,-29 16 1328,-15 5-3320,-16 6-952,18 0-95,1 0-1,0 1 1,0 0-1,0 0 1,0 1 0,0 0-1,1 0 1,0 0-1,-5 5 1,6-6 19,1 0 0,0 0 0,0 0 0,1 0 0,-1 1 0,1-1 0,0 1 0,0 0 0,0 0 0,0 0 0,0 0 0,1 0 0,0 0 0,0 0 0,-1 7 0,2-11 28,1 1 0,-1 0 0,1-1 0,-1 1 0,1-1 0,0 1-1,-1 0 1,1-1 0,0 1 0,-1-1 0,1 0 0,0 1 0,0-1-1,-1 0 1,1 1 0,0-1 0,0 0 0,0 0 0,-1 1 0,1-1-1,0 0 1,0 0 0,0 0 0,0 0 0,0 0 0,-1 0 0,1-1-1,0 1 1,0 0 0,0 0 0,-1-1 0,1 1 0,1-1 0,31-9 1093,-27 6-1086,1 0 0,-1-1-1,0 0 1,-1 0 0,1-1-1,5-6 1,-9 10-109,0-1 0,-1 1-1,1 0 1,-1-1 0,1 1 0,-1-1 0,0 1-1,0-1 1,0 1 0,0-1 0,0 0 0,-1 0-1,1 1 1,-1-1 0,0 0 0,0 0-1,0 0 1,0 0 0,-1-4 0,1 6-134,0 1-1,-1-1 1,1 0 0,0 1-1,-1-1 1,1 0 0,0 1-1,-1-1 1,1 1 0,-1-1 0,1 1-1,-1-1 1,0 1 0,1-1-1,-1 1 1,1 0 0,-1-1 0,0 1-1,1 0 1,-1-1 0,0 1-1,1 0 1,-2 0 0,-17-1-8152,14 1 5035,-4 0-4930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518"/>
    </inkml:context>
    <inkml:brush xml:id="br0">
      <inkml:brushProperty name="width" value="0.025" units="cm"/>
      <inkml:brushProperty name="height" value="0.025" units="cm"/>
    </inkml:brush>
  </inkml:definitions>
  <inkml:trace contextRef="#ctx0" brushRef="#br0">100 1 8968,'0'0'11793,"-1"9"-10298,-3 40 574,-17 75-1,11-76-1610,2 0-1,-2 69 0,9-116-453,1 0 0,0 0 0,0 0 0,0 0-1,0 0 1,0 0 0,1 0 0,-1 0 0,0-1 0,0 1 0,0 0 0,1 0 0,-1 0-1,0 0 1,1-1 0,-1 1 0,1 0 0,-1 0 0,1-1 0,-1 1 0,1 0 0,0-1 0,-1 1-1,1 0 1,0-1 0,0 1 0,-1-1 0,2 1 0,0 0 10,0-1 0,0 0-1,0 0 1,0 0 0,-1 0 0,1 0 0,0 0 0,0-1 0,0 1 0,0-1-1,-1 1 1,1-1 0,2 0 0,51-32-366,-52 31 226,15-11-422,-13 8 439,0 0-1,1 1 0,-1 0 0,1 0 0,0 1 0,0 0 0,0 0 0,0 0 1,1 0-1,7-1 0,-14 7 77,1-1 1,-1 1-1,0 0 1,0-1-1,0 1 0,0-1 1,0 1-1,-1 0 1,0 4-1,-3-1 58,1 0 0,-1-1 0,0 1 0,0-1 0,-1 0-1,1 0 1,-1 0 0,0-1 0,-1 1 0,1-1 0,-1 0 0,0-1 0,0 0-1,0 0 1,-7 3 0,4-2 116,-1-1-1,1 0 1,-1 0 0,0-1-1,0 0 1,0-1 0,0 0-1,0-1 1,-16 0 0,25-1-233,-1 1 1,0-1 0,1 1-1,-1-1 1,1 0 0,-1 0 0,1 1-1,0-1 1,-1 0 0,1 0-1,0 0 1,0-1 0,-1 1 0,1 0-1,0 0 1,0-1 0,0 1 0,1-1-1,-1 1 1,0-1 0,0 1-1,1-1 1,-1 1 0,1-1 0,-1 1-1,1-1 1,0-2 0,-1-1-1464,0-1 1,1 0 0,-1 1-1,1-1 1,1 0-1,1-9 1,7-12-7938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8.864"/>
    </inkml:context>
    <inkml:brush xml:id="br0">
      <inkml:brushProperty name="width" value="0.025" units="cm"/>
      <inkml:brushProperty name="height" value="0.025" units="cm"/>
    </inkml:brush>
  </inkml:definitions>
  <inkml:trace contextRef="#ctx0" brushRef="#br0">100 0 8200,'0'0'15049,"-2"11"-13880,-6 21-483,-1 0 0,-16 35 0,-17 54 528,38-106-1106,1 0-1,0-1 1,1 1-1,1 0 1,1 0-1,1 20 1,-1-34-139,0-1 1,0 1-1,0-1 1,0 1-1,0-1 0,1 1 1,-1-1-1,0 0 1,0 1-1,1-1 0,-1 1 1,0-1-1,1 0 1,-1 1-1,0-1 0,1 0 1,-1 0-1,1 1 1,-1-1-1,0 0 0,1 0 1,-1 1-1,1-1 1,-1 0-1,1 0 0,-1 0 1,1 0-1,-1 0 1,0 0-1,1 0 1,-1 0-1,1 0 0,-1 0 1,1 0-1,-1 0 1,1 0-1,-1 0 0,1 0 1,-1 0-1,1-1 1,-1 1-1,0 0 0,1 0 1,-1 0-1,1-1 1,-1 1-1,0 0 0,1-1 1,-1 1-1,0 0 1,1-1-1,20-16-3364,3-37-7058,-12 20 2670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29.398"/>
    </inkml:context>
    <inkml:brush xml:id="br0">
      <inkml:brushProperty name="width" value="0.025" units="cm"/>
      <inkml:brushProperty name="height" value="0.025" units="cm"/>
    </inkml:brush>
  </inkml:definitions>
  <inkml:trace contextRef="#ctx0" brushRef="#br0">1 65 8488,'0'0'2856,"0"9"-336,0 0-2244,3 35 3834,-2-42-3935,-1 0-1,1-1 1,0 1-1,0 0 1,-1 0-1,1-1 0,1 1 1,-1-1-1,0 1 1,0-1-1,0 1 1,1-1-1,-1 1 1,1-1-1,-1 0 1,1 0-1,0 0 0,-1 0 1,1 0-1,0 0 1,0-1-1,-1 1 1,3 0-1,7 1 107,0 0-1,0-1 1,0 0-1,1-1 1,-1 0-1,0-1 1,0-1-1,0 1 1,0-2-1,0 1 0,18-8 1,-24 8-262,0 0 0,0 0-1,-1 0 1,1 0 0,0-1 0,-1 0 0,1 0-1,-1 0 1,0-1 0,0 1 0,0-1-1,-1 0 1,1 0 0,-1 0 0,0-1 0,0 1-1,0-1 1,-1 0 0,1 1 0,-1-1 0,-1 0-1,1 0 1,-1-1 0,1 1 0,0-10 0,-2 13-22,0 1 1,0-1-1,-1 1 1,1-1-1,0 0 1,-1 1-1,1 0 1,0-1-1,-1 1 1,0-1-1,1 1 1,-1-1-1,0 1 1,0 0-1,0 0 1,0-1-1,0 1 1,0 0-1,0 0 1,0 0 0,0 0-1,-1 0 1,1 0-1,0 1 1,-1-1-1,1 0 1,0 1-1,-1-1 1,1 1-1,-1-1 1,1 1-1,-1 0 1,1-1-1,-1 1 1,1 0-1,-1 0 1,1 0-1,-1 0 1,0 0-1,-2 1 1,-1 0-23,1-1-1,-1 1 1,0 0-1,1 1 1,-1-1-1,1 1 1,-1 0-1,1 0 1,0 0-1,0 0 1,0 1 0,-6 4-1,3 1-3,0-1 0,1 1 1,0 0-1,-7 11 0,11-16 48,1 0 0,-1 0-1,1 0 1,0 0 0,0 0 0,0 0 0,0 1 0,1-1 0,-1 0-1,1 0 1,0 1 0,0-1 0,0 0 0,0 1 0,0-1-1,2 6 1,-1-7-5,0-1-1,0 1 0,0-1 0,0 0 0,1 1 1,-1-1-1,0 0 0,0 0 0,1 0 0,-1 0 1,1 0-1,-1 0 0,1 0 0,-1-1 0,1 1 1,-1 0-1,1-1 0,0 1 0,-1-1 0,1 0 1,0 0-1,-1 1 0,3-1 0,47 1 124,-38-1-105,2-1-11,1-1-1,-1-1 1,0 0 0,0 0-1,23-10 1,46-10-241,-84 23 215,1 0 0,-1 0 0,1 0 0,-1 0 0,1 0 1,-1 0-1,1 0 0,-1 0 0,1 0 0,-1 0 0,1 0 0,-1 0 0,0 0 0,1 0 0,-1 0 0,1 0 0,-1 1 1,1-1-1,-1 0 0,1 0 0,-1 1 0,0-1 0,1 0 0,-1 1 0,1-1 0,-1 0 0,0 1 0,1-1 0,-1 0 1,0 1-1,0-1 0,1 1 0,-1-1 0,0 1 0,0-1 0,0 1 0,0-1 0,1 0 0,-1 1 0,0-1 1,0 1-1,0-1 0,0 1 0,0-1 0,0 1 0,0-1 0,0 1 0,0-1 0,-1 1 0,1-1 0,0 1 0,0-1 1,0 1-1,0-1 0,-1 1 0,1-1 0,0 0 0,-1 1 0,1-1 0,-1 1 0,-20 38 118,16-31-33,0 0-25,2-4 82,0 1 1,0-1-1,1 1 1,0-1 0,0 1-1,0 0 1,0 0-1,1 0 1,-1 0-1,1 0 1,0 0 0,1 0-1,-1 5 1,2-9-109,0 0 0,-1-1-1,1 1 1,-1 0 0,1-1 0,0 1 0,-1-1 0,1 1 0,0-1 0,-1 1-1,1-1 1,0 0 0,0 1 0,0-1 0,0 0 0,-1 0 0,1 1 0,0-1-1,0 0 1,0 0 0,0 0 0,-1 0 0,3 0 0,25 0 364,-22-1-257,8 0-146,0-1 1,0 0-1,0-1 0,-1-1 0,0 0 0,1 0 1,-1-2-1,13-7 0,47-16-1957,-95 66 1577,22-37 393,0 1 0,0-1 0,-1 0 0,1 0 0,0 1 0,0-1 0,-1 0-1,1 1 1,0-1 0,0 0 0,0 1 0,0-1 0,-1 0 0,1 1 0,0-1 0,0 0-1,0 1 1,0-1 0,0 1 0,0-1 0,0 0 0,0 1 0,0-1 0,0 0 0,0 1 0,0-1-1,0 1 1,1-1 0,-1 0 0,0 1 0,0-1 0,0 0 0,0 1 0,1-1 0,-1 0-1,0 0 1,0 1 0,1-1 0,-1 1 0,19 0 231,22-10 100,17-16-1330,-39 16 244,1 1 0,-1 0 0,41-9 0,-60 17 744,1 0 0,-1 0 0,1 0-1,-1 0 1,1 0 0,-1 0 0,0 0 0,1 0 0,-1 1 0,1-1 0,-1 0 0,1 0 0,-1 0 0,0 0 0,1 1 0,-1-1-1,0 0 1,1 0 0,-1 1 0,0-1 0,1 0 0,-1 1 0,0-1 0,1 0 0,-1 1 0,0-1 0,0 0 0,0 1-1,1-1 1,-1 0 0,0 1 0,0-1 0,0 1 0,0-1 0,0 1 0,0-1 0,1 0 0,-1 1 0,0-1 0,0 1-1,-1-1 1,1 1 0,0-1 0,0 0 0,0 1 0,0-1 0,0 1 0,0-1 0,0 0 0,-1 1 0,1 0 0,-12 37 329,1-4-505</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0.121"/>
    </inkml:context>
    <inkml:brush xml:id="br0">
      <inkml:brushProperty name="width" value="0.025" units="cm"/>
      <inkml:brushProperty name="height" value="0.025" units="cm"/>
    </inkml:brush>
  </inkml:definitions>
  <inkml:trace contextRef="#ctx0" brushRef="#br0">0 16 3171,'0'1'320,"6"-1"-352,3 0 0,-5 0 96,5-2-32,-3-3-32,-1 1-608,1-1-1923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4.943"/>
    </inkml:context>
    <inkml:brush xml:id="br0">
      <inkml:brushProperty name="width" value="0.025" units="cm"/>
      <inkml:brushProperty name="height" value="0.025" units="cm"/>
    </inkml:brush>
  </inkml:definitions>
  <inkml:trace contextRef="#ctx0" brushRef="#br0">26 232 14253,'0'0'2905,"-1"11"-1961,-18 470 8217,19-477-9112,3 41 212,-3-42-246,1-1 1,-1 1 0,0-1-1,1 0 1,0 1 0,-1-1-1,1 0 1,0 0 0,0 0-1,0 1 1,0-1 0,1 0-1,-1 0 1,3 3 0,-2-10 60,-1 0 1,0 0 0,0 1 0,0-1-1,-1 0 1,0 0 0,0-8 0,0-20 75,2 8-461,-2-1-1,-1 0 1,-1 1 0,-1-1-1,-2 1 1,0 0 0,-10-29-1,17 60 296,0 0-1,1 0 0,0-1 0,0 1 0,0-1 0,1 0 1,0 0-1,0 0 0,0-1 0,0 1 0,1-1 0,0 0 1,0 0-1,0-1 0,0 1 0,1-1 0,-1 0 0,1-1 1,0 1-1,0-1 0,0 0 0,0-1 0,0 1 0,0-1 1,0-1-1,10 1 0,-10 0 72,0-1 1,0 0-1,1 0 0,-1-1 0,0 0 1,0 0-1,0 0 0,0-1 1,0 0-1,0 0 0,0 0 0,-1-1 1,8-4-1,-6 2-13,-1-1 0,1 0 1,-1 0-1,0 0 0,0-1 0,-1 0 0,0 0 0,0 0 1,4-9-1,1-4 44,0 0 0,7-23 1,-14 36-175,-1 1 0,0-1 1,-1 0-1,0 0 0,0 1 0,0-1 1,-1 0-1,0 0 0,0 0 1,-3-13-1,3 19 66,0 1 1,0-1-1,0 1 1,0 0-1,0-1 0,0 1 1,0 0-1,-1-1 1,1 1-1,0 0 1,0-1-1,-1 1 0,1 0 1,0-1-1,0 1 1,-1 0-1,1-1 1,0 1-1,-1 0 0,1 0 1,0 0-1,-1-1 1,1 1-1,0 0 1,-1 0-1,1 0 0,-1 0 1,1 0-1,0-1 1,-1 1-1,1 0 1,-1 0-1,1 0 0,0 0 1,-1 1-1,-17 7-358,-7 18 153,16-10 237,2-1 1,0 1-1,1 0 1,1 1-1,0 0 1,1-1-1,1 1 1,1 1-1,0-1 1,1 0-1,2 22 0,-1-36 6,0 0 0,1 0 0,-1 0 0,1 0 0,-1 0 0,1 0-1,0 0 1,0 0 0,0 0 0,1 0 0,-1-1 0,1 1 0,-1-1 0,1 1-1,0-1 1,0 1 0,0-1 0,0 0 0,1 0 0,-1 0 0,0 0-1,1-1 1,0 1 0,-1 0 0,1-1 0,0 0 0,-1 0 0,1 0 0,0 0-1,0 0 1,0 0 0,4-1 0,-1 1 79,0 0 1,0-1-1,0 0 0,1 0 0,-1-1 1,0 0-1,0 0 0,0 0 1,0-1-1,0 0 0,0 0 0,0 0 1,-1-1-1,1 0 0,7-5 0,5-7 12,0-2-1,-1 0 0,0-1 1,-1 0-1,-2-1 0,0-1 0,22-40 1,-13 13-67,-2-1 0,24-80 0,-42 117-235,0-1 0,-1 1 0,2-18 0,-4 28 162,0 0 1,0-1-1,0 1 1,0 0 0,0 0-1,0 0 1,0 0-1,-1 0 1,1 0-1,0 0 1,0 0 0,-1 0-1,1 0 1,-1 0-1,1 0 1,-1 0-1,1 1 1,-1-1 0,0 0-1,-1-1 1,1 1 8,0 1 0,-1 0 0,1 0 0,0 0 0,0 0 0,-1 1 0,1-1 0,0 0 0,0 0 0,-1 1 1,1-1-1,0 1 0,0-1 0,0 1 0,0-1 0,-1 1 0,1 0 0,0-1 0,0 1 0,0 0 0,0 0 0,1 0 0,-2 1 1,-7 6-14,1 1 0,0 0 1,1 1-1,0 0 1,1 0-1,0 0 0,0 1 1,1 0-1,0 0 0,-3 13 1,0 1 72,1 1-1,2-1 1,-5 43 0,9-55 37,0 0 0,1 0 0,0 0 0,1 0-1,4 23 1,-5-34-52,1 1 0,0 0-1,0-1 1,1 1 0,-1-1-1,0 1 1,1-1 0,-1 0-1,1 1 1,0-1 0,0 0-1,0 0 1,0 0 0,0-1-1,0 1 1,0 0 0,1-1-1,-1 1 1,1-1 0,-1 0-1,1 0 1,-1 0 0,1 0-1,0 0 1,0-1 0,-1 1-1,1-1 1,0 0-1,0 0 1,-1 0 0,7 0-1,0-2 74,0 1 0,0-1-1,0 0 1,-1-1-1,1 0 1,-1-1-1,1 0 1,-1 0 0,0 0-1,-1-1 1,1-1-1,-1 1 1,0-1-1,0 0 1,6-8 0,11-12-46,0-2 1,27-43 0,-33 45-103,-1-1-1,-2 0 1,0-2 0,-2 1-1,-1-2 1,-2 1 0,0-2 0,-2 1-1,5-42 1,-13 70 19,0 1-1,1-1 1,-1 0 0,0 1 0,0-1 0,0 0 0,0 0-1,0 1 1,-1-1 0,1 0 0,0 1 0,-1-1-1,1 0 1,-1 1 0,0-1 0,-1-2 0,2 4 14,-1 0 1,1 0-1,-1-1 1,0 1 0,1 0-1,-1 0 1,1 0-1,-1 0 1,0-1 0,1 1-1,-1 0 1,1 0 0,-1 0-1,0 0 1,1 1-1,-1-1 1,1 0 0,-1 0-1,0 0 1,1 0-1,-1 1 1,1-1 0,-1 0-1,1 0 1,-1 1-1,1-1 1,-1 1 0,0 0-1,-5 3-52,1 1-1,-1 0 1,1 0-1,0 1 1,-7 11-1,0 3 140,0-1 0,2 2-1,1-1 1,0 1 0,2 1 0,0 0-1,1 0 1,1 0 0,2 0 0,0 1-1,1 0 1,2 43 0,1-62-60,-1-1-1,1 0 1,-1 1-1,1-1 1,0 1 0,1-1-1,-1 0 1,0 0-1,1 0 1,0 0 0,0 0-1,0 0 1,0 0-1,0 0 1,0-1 0,1 1-1,-1-1 1,1 0-1,0 0 1,-1 0 0,1 0-1,0 0 1,0 0-1,1-1 1,-1 0 0,0 1-1,0-1 1,1-1-1,-1 1 1,4 0 0,-1 0 34,1 0 0,-1-1 1,0 0-1,1-1 0,-1 1 1,0-1-1,0 0 0,0-1 1,1 1-1,-2-1 0,1 0 1,0-1-1,0 0 0,-1 0 1,1 0-1,5-4 1,6-8 28,1-1 0,-2-1 1,-1 0-1,0-1 1,-1-1-1,13-23 1,-18 28-54,-1-1 0,0 0 1,-1 0-1,-1-1 0,-1 0 1,0 0-1,-1 0 0,-1 0 1,2-20-1,-5 34-24,1 1 1,-1-1 0,0 0-1,0 1 1,0-1 0,-1 1-1,1-1 1,0 0 0,0 1-1,-1-1 1,1 1-1,-1-1 1,0 1 0,1-1-1,-1 1 1,0-1 0,0 1-1,-2-2 1,2 2-8,0 1 0,0-1 0,-1 1 0,1 0 0,0-1 0,0 1 0,-1 0 0,1 0 0,0 0 0,-1 0 0,1 0 0,0 0 0,0 1 0,-1-1 0,1 0 0,0 1 0,-1-1 0,1 1 0,0-1 0,0 1 0,0-1 0,0 1 0,0 0 0,-2 1 0,-8 6-11,1 0 0,1 0-1,-1 1 1,1 0 0,1 1 0,0 0 0,0 0 0,1 1 0,0 0 0,1 0 0,-6 14 0,5-8 58,0-1 0,2 2 0,0-1 0,0 0 0,2 1 0,0 0 1,0 26-1,2-42-21,1 0 1,0 0 0,0 0-1,0 1 1,0-1 0,1 0-1,-1 0 1,0 0-1,1 1 1,0-1 0,0 0-1,-1 0 1,1 0 0,0 0-1,0 0 1,1 0-1,-1-1 1,0 1 0,1 0-1,-1-1 1,1 1 0,-1 0-1,1-1 1,0 0-1,0 1 1,0-1 0,0 0-1,0 0 1,0 0 0,0 0-1,0-1 1,0 1 0,0 0-1,0-1 1,0 0-1,0 1 1,1-1 0,-1 0-1,0 0 1,0 0 0,1 0-1,1-1 1,5 0 96,0-1 0,0 0-1,0 0 1,0-1 0,0 0 0,0-1 0,-1 0 0,16-10 0,3-6-86,-1-1 0,0-1 1,-2-1-1,0-2 0,-2 0 0,-1-1 1,-1-1-1,29-54 0,-58 98-594,0-2 572,1 0 0,1 1 0,0 0 0,1 0-1,1 0 1,0 0 0,-3 24 0,8-40 2,1 1-1,-1 0 0,0-1 0,1 1 1,-1-1-1,1 1 0,-1-1 1,1 0-1,-1 1 0,1-1 1,-1 1-1,1-1 0,-1 0 1,1 1-1,-1-1 0,1 0 0,0 0 1,-1 0-1,1 1 0,0-1 1,-1 0-1,1 0 0,-1 0 1,1 0-1,0 0 0,-1 0 0,1 0 1,0 0-1,-1 0 0,2-1 1,22-1 123,-10-1-98,-1-1 0,1-1 1,-1 0-1,0 0 0,0-1 0,-1-1 1,16-11-1,76-63-210,-48 25-379,-63 66 604,1 1 1,0 0 0,0 0 0,1 0 0,0 1 0,-3 14-1,5-18 64,1-4-48,0 1 0,1-1 0,0 1 0,0 0-1,0 0 1,0 0 0,0-1 0,1 1-1,0 0 1,0 0 0,1 0 0,-1 0 0,2 5-1,-1-8-103,0 0 0,1 0 0,-1 0 0,0 0-1,1 0 1,-1 0 0,1-1 0,0 1 0,-1 0-1,1-1 1,0 1 0,0-1 0,0 0 0,0 0-1,0 0 1,0 0 0,0 0 0,1 0 0,-1 0 0,0-1-1,0 1 1,1-1 0,-1 0 0,0 0 0,1 0-1,-1 0 1,5 0 0,-1 0-905,15-2-6926,-15-5-2065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0.892"/>
    </inkml:context>
    <inkml:brush xml:id="br0">
      <inkml:brushProperty name="width" value="0.025" units="cm"/>
      <inkml:brushProperty name="height" value="0.025" units="cm"/>
    </inkml:brush>
  </inkml:definitions>
  <inkml:trace contextRef="#ctx0" brushRef="#br0">221 176 8008,'0'0'6988,"2"-9"-3428,4-28-453,-6 36-3018,0 1-1,0-1 1,0 0 0,0 0-1,0 1 1,0-1 0,-1 0-1,1 0 1,0 1-1,0-1 1,-1 0 0,1 1-1,0-1 1,-1 0 0,1 1-1,-1-1 1,1 0-1,-1 1 1,1-1 0,-1 1-1,1-1 1,-1 1 0,1-1-1,-1 1 1,0-1-1,1 1 1,-1 0 0,0-1-1,1 1 1,-1 0 0,0 0-1,1-1 1,-1 1-1,0 0 1,0 0 0,1 0-1,-1 0 1,0 0 0,0 0-1,1 0 1,-2 0-1,-33 4-25,24 1-65,-1-1-1,1 2 1,0-1 0,1 1-1,-1 1 1,1 0-1,1 1 1,-1 0 0,1 0-1,1 1 1,-1 0 0,1 0-1,1 1 1,0 0-1,0 0 1,1 1 0,-6 15-1,11-25 3,1 0 0,-1 0 0,1 0 0,-1 0 0,1 0-1,0 1 1,-1-1 0,1 0 0,0 0 0,0 0 0,0 0-1,0 1 1,0-1 0,0 0 0,0 0 0,0 0 0,1 1-1,-1-1 1,0 0 0,1 0 0,-1 0 0,1 0 0,-1 0-1,1 0 1,0 0 0,-1 0 0,1 0 0,0 0-1,0 0 1,0 0 0,1 0 4,1 0 0,-1 0 0,0-1-1,0 0 1,1 1 0,-1-1 0,0 0 0,0 0 0,1 0-1,-1 0 1,0-1 0,0 1 0,1-1 0,2 0 0,9-4 21,0 0 1,-1 0 0,24-14-1,-13 5-10,-1-2 0,-1 0 0,0-2 0,-2 0 0,0-1 0,-1-1 0,0-1 1,-2 0-1,-1-2 0,24-41 0,-35 43-299,-5 21 269,0-1 0,0 1 0,0 0 0,-1 0 0,1 0 0,0-1 0,0 1-1,-1 0 1,1 0 0,0 0 0,0 0 0,-1 0 0,1-1 0,0 1 0,0 0 0,-1 0-1,1 0 1,0 0 0,0 0 0,-1 0 0,1 0 0,0 0 0,-1 0 0,1 0-1,0 0 1,0 0 0,-1 0 0,1 0 0,0 0 0,0 1 0,-1-1 0,1 0-1,0 0 1,0 0 0,-1 0 0,1 0 0,0 1 0,-4 1-45,1 0 1,-1 1-1,1-1 0,0 1 1,0-1-1,0 1 1,-5 6-1,-11 19 45,1 1 0,-15 34 0,28-54 52,1 0 1,0 1-1,1 0 1,0-1 0,0 1-1,1 0 1,0 0-1,1 0 1,0 1 0,1-1-1,1 16 1,0-25-29,0 1-1,0-1 1,0 1 0,0-1 0,0 1 0,0-1 0,0 0-1,0 1 1,1-1 0,-1 0 0,0 0 0,1 0-1,-1 0 1,1 0 0,-1 0 0,1-1 0,0 1 0,-1 0-1,1-1 1,0 1 0,-1-1 0,1 0 0,0 1-1,0-1 1,-1 0 0,1 0 0,2 0 0,5 0 50,0 0 1,-1 0-1,1-1 1,13-2-1,-11-1-39,1 0-1,-1-1 1,0 0-1,0-1 1,-1 0-1,1 0 1,11-11-1,-16 13-12,0-1-1,0 0 1,-1 0-1,0-1 1,0 1-1,0-1 1,-1 0-1,1 0 1,-2-1-1,1 1 1,-1-1-1,6-14 1,-12 19-58,-7 10-64,-6 11-82,13-13 189,0 0 0,0 0 1,1 0-1,0 1 0,0-1 1,1 1-1,0-1 0,0 1 1,0 10-1,1-14 20,0-1-1,0 0 1,0 1 0,0-1-1,0 0 1,1 0-1,-1 0 1,1 1-1,0-1 1,0 0 0,-1 0-1,1 0 1,1 0-1,-1 0 1,0 0 0,0 0-1,1-1 1,-1 1-1,1 0 1,-1-1 0,1 1-1,0-1 1,0 1-1,0-1 1,0 0-1,0 0 1,0 0 0,0 0-1,0 0 1,4 1-1,4-1 107,1 1 0,-1-1 0,1-1 0,-1 0 0,1 0 0,-1-1 0,1-1 0,-1 0 0,0 0 0,0-1 0,0 0 0,0 0 0,12-7 0,-6 2-95,0-1-1,-1-1 1,0 0 0,0-1-1,-1-1 1,22-24-1,-32 32-31,-1 1 1,0-1-1,-1 0 0,1 0 0,-1 0 0,1 0 0,1-7 1,-3 10-8,-1 0 1,0 0 0,0 1 0,0-1 0,0 0 0,0 0 0,0 0-1,0 1 1,0-1 0,0 0 0,0 0 0,0 0 0,0 1-1,0-1 1,-1 0 0,1 0 0,0 1 0,-1-1 0,1 0 0,-1 1-1,1-1 1,0 0 0,-1 1 0,1-1 0,-1 0 0,0 1-1,1-1 1,-1 1 0,0-1 0,1 1 0,-1 0 0,0-1 0,1 1-1,-1 0 1,0-1 0,0 1 0,1 0 0,-1 0 0,0-1-1,0 1 1,0 0 0,1 0 0,-1 0 0,0 0 0,0 0-1,0 0 1,1 1 0,-1-1 0,0 0 0,-1 1 0,-4 0 55,-1 0-1,1 1 1,-1 0 0,1 0 0,0 1 0,0 0 0,0 0-1,0 0 1,1 1 0,-1 0 0,1 0 0,0 0 0,0 1 0,0 0-1,1 0 1,0 0 0,0 0 0,0 1 0,0-1 0,1 1-1,0 0 1,0 0 0,1 0 0,0 0 0,0 1 0,0-1 0,-1 13-1,3-18 12,0 1 0,1 0 0,-1 0 0,1 0-1,0-1 1,-1 1 0,1 0 0,0-1-1,0 1 1,0-1 0,0 1 0,0-1 0,0 1-1,1-1 1,-1 0 0,0 1 0,1-1 0,-1 0-1,1 0 1,-1 0 0,1 0 0,0 0-1,-1-1 1,1 1 0,0 0 0,-1-1 0,1 1-1,0-1 1,0 0 0,0 1 0,2-1-1,11 2 102,1-1-1,28-1 0,-29 0-238,-12 0-78,0 0 0,1 0 1,-1 0-1,0-1 0,0 1 1,0-1-1,0 0 0,0 0 1,0 0-1,0 0 0,0 0 0,4-3 1,-6 3-240,1-1-1,-1 1 1,1 0 0,-1-1-1,0 1 1,0-1 0,0 0 0,0 1-1,0-1 1,0 0 0,0 0-1,0 0 1,-1 1 0,1-4 0,3-24-10108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1.268"/>
    </inkml:context>
    <inkml:brush xml:id="br0">
      <inkml:brushProperty name="width" value="0.025" units="cm"/>
      <inkml:brushProperty name="height" value="0.025" units="cm"/>
    </inkml:brush>
  </inkml:definitions>
  <inkml:trace contextRef="#ctx0" brushRef="#br0">0 1 16111,'0'0'11211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1.707"/>
    </inkml:context>
    <inkml:brush xml:id="br0">
      <inkml:brushProperty name="width" value="0.025" units="cm"/>
      <inkml:brushProperty name="height" value="0.025" units="cm"/>
    </inkml:brush>
  </inkml:definitions>
  <inkml:trace contextRef="#ctx0" brushRef="#br0">0 0 13549,'0'0'5829,"19"59"-4483,-15-29-129,-3 6-192,-1 5-225,0 3-191,0 0-321,0-2-224,0-3 0,4-6-96,-2-7-993,-2-12-1473,0-6-1762</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222"/>
    </inkml:context>
    <inkml:brush xml:id="br0">
      <inkml:brushProperty name="width" value="0.025" units="cm"/>
      <inkml:brushProperty name="height" value="0.025" units="cm"/>
    </inkml:brush>
  </inkml:definitions>
  <inkml:trace contextRef="#ctx0" brushRef="#br0">1 36 11723,'0'0'7858,"9"-5"-6283,10-2-1216,1 1-1,0 1 1,-1 1 0,1 1 0,1 0-1,-1 2 1,0 0 0,0 1 0,1 1-1,-1 1 1,0 1 0,0 1 0,0 0-1,28 11 1,-42-12-365,-1 0 0,0-1 0,1 1 0,-1 1-1,0-1 1,-1 1 0,1 0 0,-1 0 0,8 10 0,-10-12-8,0 1 0,0 0 0,0 0 0,-1 0 0,1 0 0,-1 1 0,0-1 0,0 0 0,0 0 0,-1 1 0,1-1 0,-1 1 0,0-1 0,0 0 0,0 1 0,0-1 0,0 1 0,-1-1-1,-1 5 1,1-6-59,0 0-1,0 1 0,0-1 0,-1 0 0,1 1 0,-1-1 0,0 0 0,0 0 0,1 0 1,-1 0-1,0-1 0,-1 1 0,1-1 0,0 1 0,0-1 0,-1 1 0,1-1 1,-5 1-1,5-1 33,0 0 0,-1-1 0,1 1 0,0 0 0,0 1 0,0-1 0,0 0 0,0 1 0,0-1 0,0 1 0,0-1 0,0 1 0,1 0 0,-1 0 0,1 0 0,-1 0 0,1 0 0,0 0 0,0 0 0,0 1 0,0-1 0,0 0 0,0 0 0,1 1 0,-1-1 0,1 1 0,-1 2 0,2 2-66,0-1 0,0 0 0,1 0-1,0 0 1,0 0 0,0 0 0,0-1 0,1 1 0,0-1 0,0 1 0,1-1 0,0 0 0,0 0 0,5 4 0,-5-4 89,0 0 0,1 0 0,-2 0 0,1 1 0,-1-1 1,1 1-1,-1-1 0,-1 1 0,1 0 0,-1 1 0,0-1 0,-1 0 1,0 0-1,1 9 0,-2-12 130,-1 0 1,0 0-1,0 0 1,0 0-1,0 0 1,0-1-1,-1 1 1,1 0-1,-1-1 1,0 1-1,0-1 1,0 0-1,0 1 1,0-1-1,0 0 1,-1 0-1,1-1 1,-1 1-1,1 0 1,-1-1-1,0 1 0,1-1 1,-5 1-1,-3 3 275,0-2-1,1 1 1,-1-2-1,-1 1 1,-17 1-1,17-3-176,0-1-1,0-1 1,0 0-1,0-1 1,0 0 0,-20-6-1,26 6-412,1 1 0,0-1-1,-1 0 1,1 0 0,0 0-1,0 0 1,1-1 0,-1 1-1,0-1 1,1 0-1,0 0 1,-1-1 0,1 1-1,0-1 1,1 1 0,-1-1-1,1 0 1,0 0 0,-3-6-1,5 10-92,1-1-1,-1 0 1,0 0-1,0 0 1,0 0-1,1 1 1,-1-1-1,1 0 1,-1 0-1,0 1 1,1-1-1,-1 0 1,1 1-1,0-1 1,-1 0-1,1 1 1,-1-1-1,1 1 1,0-1 0,0 1-1,-1-1 1,1 1-1,0 0 1,0-1-1,-1 1 1,1 0-1,0 0 1,0-1-1,0 1 1,0 0-1,-1 0 1,1 0-1,0 0 1,0 0-1,0 0 1,0 0-1,-1 0 1,2 1-1,25-2-7043</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565"/>
    </inkml:context>
    <inkml:brush xml:id="br0">
      <inkml:brushProperty name="width" value="0.025" units="cm"/>
      <inkml:brushProperty name="height" value="0.025" units="cm"/>
    </inkml:brush>
  </inkml:definitions>
  <inkml:trace contextRef="#ctx0" brushRef="#br0">0 130 8008,'0'0'13815,"9"-1"-12459,35-1-234,-24 2-722,0-1-1,0-1 0,28-6 1,-43 7-327,0 0 1,0-1 0,0 1 0,-1-1 0,1 0 0,0-1-1,-1 1 1,0-1 0,1 0 0,-1 0 0,0 0 0,-1-1-1,1 1 1,-1-1 0,1 0 0,-1 0 0,0 0 0,-1-1-1,3-4 1,-4 8-46,0-1 1,0 0-1,0 0 0,0 1 0,-1-1 1,1 0-1,0 0 0,-1 0 0,0 0 0,1 0 1,-1 0-1,0 0 0,0 0 0,0 1 1,0-1-1,-1 0 0,1 0 0,-1 0 1,1 0-1,-1-2 0,0 3-20,0 0 0,0 0 0,0 0 0,0 0 0,0 1 0,0-1 0,-1 0 0,1 0 0,0 1 0,0-1 0,0 1 0,-1-1 0,1 1 1,0 0-1,-1-1 0,1 1 0,0 0 0,-1 0 0,1 0 0,0 0 0,-3 0 0,-2 1-48,0 0 1,0 0 0,0 0-1,0 1 1,0 0 0,0 0-1,0 0 1,0 1-1,1 0 1,-11 7 0,2 2-44,0 1 1,1 0 0,1 1-1,-21 31 1,29-40 67,0 0 0,1 0 0,0 1 0,1-1 0,-1 1 0,1-1 1,0 1-1,0 0 0,1 0 0,-1 0 0,1 0 0,1 0 0,-1 1 0,1-1 0,0 0 0,1 0 0,-1 0 0,1 0 0,2 6 1,-2-9-131,1-1 0,-1 0 0,1 0 0,0 0 0,-1-1 0,1 1 0,0 0 0,0-1 1,0 1-1,0-1 0,0 1 0,1-1 0,-1 0 0,0 0 0,1 0 0,-1 0 0,0-1 1,1 1-1,-1 0 0,1-1 0,-1 0 0,5 0 0,2 1-1063,0-1 0,0 0 0,0 0 0,0-1 0,11-3 0,21-12-6148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2.895"/>
    </inkml:context>
    <inkml:brush xml:id="br0">
      <inkml:brushProperty name="width" value="0.025" units="cm"/>
      <inkml:brushProperty name="height" value="0.025" units="cm"/>
    </inkml:brush>
  </inkml:definitions>
  <inkml:trace contextRef="#ctx0" brushRef="#br0">177 4 4324,'0'0'13309,"-11"-1"-11089,3 0-2087,-1 0 0,0 1 0,0 0 0,0 1 0,0 0 0,0 0 0,0 1-1,0 0 1,0 1 0,1 0 0,0 0 0,-1 1 0,1 0 0,0 0-1,1 1 1,-1 0 0,-8 8 0,15-13-155,1 1-1,0-1 1,-1 0-1,1 1 1,0-1-1,-1 1 1,1-1 0,0 1-1,0-1 1,-1 1-1,1-1 1,0 1-1,0-1 1,0 1-1,0-1 1,0 1 0,0 0-1,0-1 1,0 1-1,0-1 1,0 1-1,0-1 1,0 1 0,0-1-1,0 1 1,0-1-1,1 1 1,-1 0-1,0-1 1,0 0 0,1 1-1,-1-1 1,0 1-1,1-1 1,-1 1-1,1-1 1,-1 0-1,0 1 1,1-1 0,-1 0-1,1 1 1,-1-1-1,1 0 1,-1 1-1,1-1 1,-1 0 0,1 0-1,-1 0 1,1 0-1,0 1 1,36 10 170,-27-8-225,30 9 84,-27-9-2,0 1 0,0 1 0,0 0 0,17 10 0,-30-15 23,1 0 1,-1 0-1,1 0 1,-1 1-1,0-1 0,1 0 1,-1 0-1,0 0 0,0 1 1,1-1-1,-1 0 0,0 1 1,1-1-1,-1 0 0,0 1 1,0-1-1,0 0 1,1 1-1,-1-1 0,0 0 1,0 1-1,0-1 0,0 0 1,0 1-1,0-1 0,0 1 1,0-1-1,0 0 0,0 1 1,0-1-1,0 1 1,0-1-1,0 0 0,0 1 1,0-1-1,0 0 0,0 1 1,0-1-1,-1 1 0,1-1 1,0 0-1,0 1 0,0-1 1,-1 0-1,1 0 1,0 1-1,-1-1 0,1 0 1,0 1-1,0-1 0,-1 0 1,1 0-1,0 0 0,-1 1 1,1-1-1,-1 0 1,1 0-1,0 0 0,-1 0 1,0 0-1,-27 11 1708,24-10-1470,-74 20 2025,25-16-4945,51-5 2181,2 0 340,0 0 0,0 0 0,0 0 0,0 0 0,0 0 0,0 0 0,-1 0 0,1 0 0,0 0 0,0 0 0,0 0-1,0 0 1,0 0 0,-1 0 0,1 0 0,0 0 0,0 0 0,0 0 0,0 0 0,0 0 0,-1 0 0,1 0 0,0 0 0,0 0 0,0 0 0,0 0 0,0-1 0,0 1-1,-1 0 1,1 0 0,0 0 0,0 0 0,0 0 0,0 0 0,0 0 0,0-1 0,0 1 0,0 0 0,0 0 0,0 0 0,0 0 0,0 0 0,-1-1 0,1 1-1,0 0 1,0 0 0,0 0 0,0 0 0,0 0 0,0-1 0,0 1 0,0 0 0,1 0 0,-1 0 0,0 0 0,0 0 0,0 0 0,0-1 0,0 1 0,3-8-6951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3.544"/>
    </inkml:context>
    <inkml:brush xml:id="br0">
      <inkml:brushProperty name="width" value="0.025" units="cm"/>
      <inkml:brushProperty name="height" value="0.025" units="cm"/>
    </inkml:brush>
  </inkml:definitions>
  <inkml:trace contextRef="#ctx0" brushRef="#br0">196 168 12684,'0'0'3320,"-9"-1"-2311,4 0-982,-1 0 0,0 0 0,1 1-1,-1 0 1,0 0 0,1 1-1,-1-1 1,0 1 0,1 1-1,-1-1 1,1 1 0,-1 0-1,1 0 1,0 0 0,0 1 0,0 0-1,0 0 1,0 0 0,0 0-1,1 1 1,0 0 0,-7 8-1,2-2 549,0 0 0,1 1-1,-11 21 1,17-28-381,0-1-1,0 1 0,0 0 1,1 0-1,0-1 1,0 1-1,0 0 1,0 0-1,0 0 1,1 0-1,0 0 1,0 0-1,0 0 1,0 0-1,0 0 1,1 0-1,1 5 1,-1-7-170,1-1 0,-1 1 1,1 0-1,-1-1 0,1 1 0,0-1 1,-1 1-1,1-1 0,0 0 0,0 0 1,0 0-1,0 0 0,0 0 0,0 0 1,0 0-1,0-1 0,0 1 0,1-1 1,-1 1-1,0-1 0,0 0 0,5 0 1,2 0 32,0 0 0,-1-1 0,1 0 0,15-4 0,-13 1 1,1 0-1,-1-2 0,0 1 0,0-2 1,0 1-1,-1-1 0,0-1 0,-1 0 1,15-15-1,-3 0-24,-1 0 1,30-47-1,-44 61-29,-1 0 1,0 0-1,-1 0 1,0-1 0,0 1-1,-1-1 1,0 0-1,-1 0 1,0-1-1,0 1 1,-1 0-1,-1-19 1,0 27-8,0 1 0,0 0 0,0 0 0,-1 0 0,1 0 0,0 0 0,-1-1 0,1 1 0,-1 0 1,1 0-1,-1 0 0,1 0 0,-1 0 0,0 0 0,1 0 0,-1 1 0,0-1 0,0 0 0,0 0 1,0 0-1,0 1 0,0-1 0,0 1 0,0-1 0,0 0 0,-1 0 0,-1 1-7,1 0 1,-1-1-1,0 1 0,1 0 0,-1 0 0,1 0 0,-1 1 1,0-1-1,1 1 0,-1-1 0,-3 2 0,-2 1-12,1 1 0,-1-1-1,1 1 1,-1 1 0,1-1 0,-9 9-1,7-5 45,0 2-1,0-1 0,1 1 1,0 0-1,1 1 0,0 0 1,1 0-1,0 1 0,1-1 1,0 1-1,1 0 1,1 1-1,-1-1 0,2 1 1,-2 16-1,4-27-19,0 0-1,1 0 1,-1 0-1,1 0 1,-1 0-1,1 0 1,0 0 0,-1 0-1,1 0 1,0 0-1,0-1 1,1 1-1,-1 0 1,0-1 0,0 1-1,1-1 1,-1 1-1,1-1 1,0 0 0,-1 1-1,1-1 1,0 0-1,0 0 1,-1 0-1,1-1 1,0 1 0,0 0-1,0-1 1,0 1-1,0-1 1,3 1-1,11 1-102,0 0-1,-1-1 1,23-1-1,-1 1-444,-30 0 582,1 0 0,-1 1 0,0 0 0,0 0 1,0 1-1,0-1 0,0 2 0,0-1 0,-1 1 0,0 0 1,0 0-1,0 1 0,7 6 0,11 8 45,-24-19-70,1 0 0,-1 0-1,0 1 1,0-1 0,1 0 0,-1 0-1,0 0 1,0 0 0,1 1 0,-1-1 0,0 0-1,0 0 1,1 0 0,-1 0 0,0 0-1,1 0 1,-1 0 0,0 0 0,0 0-1,1 0 1,-1 0 0,0 0 0,1 0 0,-1 0-1,0 0 1,1 0 0,-1 0 0,0 0-1,0 0 1,1 0 0,-1-1 0,0 1 0,0 0-1,1 0 1,-1 0 0,0 0 0,1-1-1,3-14 443,-3-28 362,-2 33-618,-3-128 326,28 144-843,2 5-839,2-2 1,-1 0 0,30 5-1,-34-11-1624,0 0 0,29 0 0,-17-3-3730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063"/>
    </inkml:context>
    <inkml:brush xml:id="br0">
      <inkml:brushProperty name="width" value="0.025" units="cm"/>
      <inkml:brushProperty name="height" value="0.025" units="cm"/>
    </inkml:brush>
  </inkml:definitions>
  <inkml:trace contextRef="#ctx0" brushRef="#br0">226 4 7079,'0'0'5600,"-9"0"-1938,5-1-3337,-7 0 86,0 0 0,0 0-1,0 1 1,0 0 0,0 1-1,0 1 1,0 0 0,1 0-1,-1 1 1,1 0 0,-1 0-1,-13 8 1,18-7-356,0 1 0,0 0 0,1 0 1,-1 0-1,1 1 0,-5 6 0,8-9 7,0-1-1,1 0 0,0 1 0,-1-1 0,1 0 0,0 1 0,0-1 1,0 1-1,0 0 0,1-1 0,-1 1 0,1 0 0,0 0 1,-1-1-1,1 1 0,0 0 0,1 0 0,-1-1 0,0 1 1,2 5-1,0-7-25,-1 1 0,0-1 0,1 1 0,-1-1 0,1 0 0,-1 0 0,1 0 0,0 0 0,-1 0 0,1 0 0,0 0 0,0 0 0,0-1 0,0 1 0,-1-1-1,1 1 1,0-1 0,0 0 0,0 0 0,0 0 0,0 0 0,2 0 0,49-4 653,-31-2-678,-1-1 0,1-1 1,-2 0-1,1-2 0,25-16 1,-19 11-322,0 1 1,32-12 0,-59 26 272,1 0-1,-1 0 0,0-1 1,1 1-1,-1 0 1,1 0-1,-1 0 0,0 0 1,1 0-1,-1-1 0,1 1 1,-1 0-1,1 0 0,-1 0 1,1 0-1,-1 0 1,0 0-1,1 1 0,-1-1 1,1 0-1,-1 0 0,1 0 1,-1 0-1,0 0 1,1 1-1,-1-1 0,1 0 1,-1 0-1,0 1 0,1-1 1,-1 0-1,0 0 0,1 1 1,-1-1-1,0 0 1,0 1-1,1 0 0,-3 20-241,-18 26 956,18-43-643,0-1 76,0 0 0,1 0 0,-1 0 0,1 0 0,0 1-1,0-1 1,0 1 0,0-1 0,1 0 0,-1 1 0,1-1 0,0 7 0,1-8-74,0-1 0,-1 0 0,1 0 0,0 1 1,0-1-1,0 0 0,0 0 0,0 0 0,0 0 1,0 0-1,0 0 0,0-1 0,1 1 0,-1 0 1,0-1-1,0 1 0,1 0 0,-1-1 0,0 0 1,1 1-1,-1-1 0,1 0 0,-1 1 0,1-1 0,-1 0 1,0 0-1,1 0 0,-1-1 0,3 1 0,11-2 3,0 0-1,-1-1 1,1 0 0,-1-1-1,0 0 1,0-2-1,19-9 1,-19 8-439,-1 1 1,1 1-1,0 0 0,0 1 1,0 0-1,1 1 1,21-1-1,-35 5 409,-1 1 0,1-1 0,0 1-1,-1-1 1,1 1 0,-1 0-1,1-1 1,-1 1 0,0 0 0,1 0-1,-1-1 1,0 1 0,0 0 0,0 0-1,-1-1 1,1 3 0,2 23 414,0-25-475,0-1 0,-1 0 1,1 0-1,0 1 0,0-1 1,0 0-1,0-1 0,0 1 0,0 0 1,0-1-1,0 1 0,0-1 1,0 1-1,0-1 0,0 0 1,0 0-1,0 0 0,0 0 1,1 0-1,-1-1 0,0 1 1,2-1-1,3 0-761,-1-1 1,1 0-1,0 0 0,-1 0 1,9-5-1,12-11-3901,2-1-2818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423"/>
    </inkml:context>
    <inkml:brush xml:id="br0">
      <inkml:brushProperty name="width" value="0.025" units="cm"/>
      <inkml:brushProperty name="height" value="0.025" units="cm"/>
    </inkml:brush>
  </inkml:definitions>
  <inkml:trace contextRef="#ctx0" brushRef="#br0">71 1 12908,'0'0'10314,"-1"9"-8702,-27 111 1750,16-82-3099,3 1 1,1 0-1,-4 72 0,11-109-257,1-1 1,0 1-1,0-1 0,1 0 1,-1 1-1,0-1 1,0 0-1,1 1 0,-1-1 1,1 0-1,-1 1 0,1-1 1,-1 0-1,1 0 0,0 0 1,0 1-1,0-1 1,-1 0-1,1 0 0,0 0 1,0 0-1,0 0 0,1-1 1,-1 1-1,0 0 0,0 0 1,0-1-1,1 1 0,-1-1 1,0 1-1,1-1 1,-1 1-1,0-1 0,1 0 1,-1 0-1,0 0 0,1 0 1,-1 0-1,1 0 0,-1 0 1,0 0-1,1 0 1,-1-1-1,0 1 0,1 0 1,1-2-1,6 0 28,0-1 0,0 0-1,0 0 1,-1-1 0,14-8 0,39-30-424,-1-2 0,66-64 1,-121 104-123,8-9-782,-9 4-3952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4.799"/>
    </inkml:context>
    <inkml:brush xml:id="br0">
      <inkml:brushProperty name="width" value="0.025" units="cm"/>
      <inkml:brushProperty name="height" value="0.025" units="cm"/>
    </inkml:brush>
  </inkml:definitions>
  <inkml:trace contextRef="#ctx0" brushRef="#br0">5 1 14574,'0'0'7367,"-4"52"-5509,8-37-898,9-1-671,3-1-257,1-5-1538,2-5-4772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5.971"/>
    </inkml:context>
    <inkml:brush xml:id="br0">
      <inkml:brushProperty name="width" value="0.025" units="cm"/>
      <inkml:brushProperty name="height" value="0.025" units="cm"/>
    </inkml:brush>
  </inkml:definitions>
  <inkml:trace contextRef="#ctx0" brushRef="#br0">123 172 10474,'0'0'9006,"-2"-8"-6438,-11-26-898,13 34-1648,-1-1-1,1 1 0,0-1 0,-1 1 0,1-1 0,0 1 1,-1-1-1,1 1 0,0-1 0,-1 1 0,1 0 0,-1-1 1,1 1-1,-1 0 0,1-1 0,-1 1 0,1 0 0,-1 0 1,0-1-1,1 1 0,-1 0 0,1 0 0,-1 0 1,0 0-1,1 0 0,-1 0 0,1 0 0,-1 0 0,0 0 1,1 0-1,-1 0 0,1 0 0,-1 0 0,1 1 0,-1-1 1,0 0-1,1 0 0,-1 1 0,1-1 0,-1 0 0,0 1 1,-17 15-186,17-15 180,-6 6-25,0 1 0,0 0-1,1 0 1,0 1 0,1 0-1,-1 0 1,2 0 0,-1 0-1,2 1 1,-1 0 0,-2 12-1,6-22 8,0 1-1,-1-1 0,1 1 1,0-1-1,0 0 1,0 1-1,0-1 0,0 0 1,0 1-1,0-1 0,0 0 1,0 1-1,0-1 1,1 1-1,-1-1 0,0 0 1,0 1-1,0-1 0,0 0 1,0 1-1,1-1 1,-1 0-1,0 1 0,0-1 1,1 0-1,-1 0 0,0 1 1,0-1-1,1 0 1,-1 0-1,0 0 0,1 1 1,-1-1-1,0 0 0,1 0 1,-1 0-1,0 0 1,1 0-1,-1 1 0,1-1 1,20-4-38,19-17 166,43-57 35,-57 52-594,-16 20-1449,-10 15 1209,-12 28 970,7-23-383,4-13 92,1 0 0,-1 0 0,1 0 0,0 0 0,0 0 0,-1-1 0,1 1 0,0 0 0,0 0 0,0 0 0,0 0 0,0 0 0,0 0-1,0 0 1,0 0 0,0 0 0,0 0 0,1 0 0,-1-1 0,0 1 0,1 0 0,-1 0 0,1 0 0,-1 0 0,1-1 0,-1 1 0,1 0 0,-1 0 0,1-1 0,0 1 0,-1 0 0,1-1-1,0 1 1,1 0 0,1 0 76,-1-1 0,1 0 0,-1 0 0,1 0 0,-1-1-1,1 1 1,0-1 0,-1 1 0,1-1 0,-1 0 0,0 0-1,4-1 1,10-6 299,-1 0-1,26-19 0,-26 14-243,0 0 1,-1 0-1,21-27 0,-30 34-156,-1 0 0,1 0 0,-1-1 1,-1 1-1,1-1 0,-1 0 0,0 0 0,-1 0 1,0 0-1,0 0 0,0-1 0,0-9 0,-18 25-530,4 4 536,1 1 0,0 0 0,0 1 0,2 0 0,-1 1 0,2 0 0,0 0 0,1 1 0,0 0 1,2 0-1,-5 19 0,9-33 10,1 0 0,-1 0 0,1 1 1,-1-1-1,1 0 0,0 0 0,0 1 1,0-1-1,1 0 0,-1 0 0,0 1 1,1-1-1,-1 0 0,1 0 0,0 0 1,0 0-1,0 0 0,0 0 0,0 0 0,0 0 1,0 0-1,1 0 0,-1 0 0,1-1 1,-1 1-1,1-1 0,0 1 0,-1-1 1,1 0-1,0 1 0,0-1 0,3 1 0,1 0 36,0-1-1,0 0 0,1 0 0,-1 0 0,0-1 0,1 0 0,-1 0 0,0-1 0,0 0 0,1 0 0,6-2 0,3-3 28,1 0-1,-1-2 0,-1 0 0,0 0 0,0-2 0,0 1 1,-1-2-1,-1 0 0,0-1 0,-1 0 0,18-22 0,-41 47-155,5-6 93,-1 0 0,1 0 1,0 1-1,1-1 0,0 2 1,0-1-1,1 0 1,0 1-1,0 0 0,1 0 1,0 0-1,1 0 1,-3 19-1,5-28-10,0 0 0,1 1 0,-1-1 0,0 1 0,0-1-1,1 0 1,-1 1 0,0-1 0,1 0 0,-1 0 0,0 1 0,1-1 0,-1 0 0,0 0 0,1 1 0,-1-1-1,0 0 1,1 0 0,-1 0 0,1 0 0,-1 1 0,0-1 0,1 0 0,-1 0 0,1 0 0,-1 0 0,1 0 0,-1 0-1,0 0 1,1 0 0,-1 0 0,1 0 0,-1-1 0,1 1 0,-1 0 0,0 0 0,1 0 0,-1 0 0,0-1 0,1 1-1,-1 0 1,1 0 0,-1-1 0,21-11-4125,-8-7-2247,-1-6-4003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5:45.371"/>
    </inkml:context>
    <inkml:brush xml:id="br0">
      <inkml:brushProperty name="width" value="0.025" units="cm"/>
      <inkml:brushProperty name="height" value="0.025" units="cm"/>
    </inkml:brush>
  </inkml:definitions>
  <inkml:trace contextRef="#ctx0" brushRef="#br0">0 936 14926,'4'-1'2317,"118"-55"619,-24 9-2247,1047-363 3431,32 101-4172,-1102 291 124,46-13 70,2 6-1,168-13 0,-252 37-2410,-30 2-1892,-24 0-758,-18 1-2822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6.004"/>
    </inkml:context>
    <inkml:brush xml:id="br0">
      <inkml:brushProperty name="width" value="0.025" units="cm"/>
      <inkml:brushProperty name="height" value="0.025" units="cm"/>
    </inkml:brush>
  </inkml:definitions>
  <inkml:trace contextRef="#ctx0" brushRef="#br0">27 0 10666,'0'0'10778,"-5"10"-9710,1-2-892,1 0 0,-1 1-1,2-1 1,-1 1 0,-2 16 0,5-23-149,0 0 0,0 0 0,-1 0 1,1 0-1,1-1 0,-1 1 1,0 0-1,0 0 0,1 0 0,-1 0 1,1 0-1,-1-1 0,1 1 0,0 0 1,0-1-1,0 1 0,0 0 0,0-1 1,0 1-1,0-1 0,1 1 1,-1-1-1,0 0 0,1 0 0,-1 1 1,1-1-1,-1 0 0,1 0 0,0-1 1,-1 1-1,1 0 0,0 0 1,0-1-1,0 1 0,-1-1 0,1 0 1,0 1-1,0-1 0,0 0 0,2 0 1,7 0 87,1-1 0,-1 0 0,0 0 1,1-1-1,-1 0 0,0-1 0,0-1 1,-1 1-1,1-2 0,-1 1 0,0-2 1,12-7-1,48-21 287,-69 34-403,-1-1-1,1 1 1,-1 0-1,1 0 1,-1 0-1,1 0 1,0-1-1,-1 1 1,1 0-1,-1 0 1,1 0 0,-1 0-1,1 0 1,0 1-1,-1-1 1,1 0-1,-1 0 1,1 0-1,-1 0 1,1 0-1,-1 1 1,1-1-1,-1 0 1,1 1-1,-1-1 1,1 0 0,-1 1-1,1-1 1,-1 0-1,0 1 1,1-1-1,-1 1 1,0-1-1,1 1 1,-1-1-1,0 1 1,1-1-1,-1 1 1,0-1-1,0 1 1,0-1 0,0 1-1,1 0 1,-1-1-1,0 1 1,0 0-1,0 38-114,1-13 82,-1-25 38,1 0 0,0 0 0,0 0 0,0-1 1,0 1-1,0 0 0,0-1 0,0 1 0,0-1 0,0 1 0,0-1 0,0 0 0,0 1 0,0-1 0,0 0 0,0 0 0,0 1 0,1-1 0,-1 0 0,0 0 0,0 0 0,0-1 0,0 1 0,0 0 0,0 0 0,0 0 0,2-1 0,31-9 70,-24 5-194,-1 0 0,1 0 0,-2-1 0,1-1 0,-1 1-1,1-1 1,-2 0 0,1-1 0,11-15 0,-19 22-467,0 33-513,-7 26 1425,3-38-149,1 0 1,1 1-1,1-1 0,1 0 0,0 1 0,2-1 1,0 0-1,1 0 0,11 36 0,-5-34-134,-5-16-55,-1 1 0,-1-1 0,1 1 0,-1-1 0,0 1 0,0 0 0,-1 0 0,0 0 0,0-1 0,-1 1-1,0 0 1,-1 12 0,0-17 22,-1 0-1,1 0 0,-1 0 0,0 0 1,1 0-1,-1 0 0,0-1 0,0 1 1,0 0-1,-1-1 0,1 0 1,0 1-1,0-1 0,-1 0 0,1 0 1,-1 0-1,1-1 0,-1 1 1,1 0-1,-1-1 0,-2 1 0,2-1-23,1 1 0,-1-1-1,1 1 1,-1-1 0,1 0-1,-1 0 1,1 0 0,0 0 0,-1 0-1,1 0 1,-1-1 0,1 1-1,-1-1 1,1 0 0,0 0-1,-1 0 1,1 0 0,0 0-1,0 0 1,0 0 0,-4-3-1,2-6 9,-1 0 0,2 1 0,-1-1 0,1-1 0,1 1 0,0 0 0,0-1-1,1 1 1,0-1 0,1 1 0,0-1 0,1 1 0,0-1 0,1 1 0,0 0 0,0-1-1,1 1 1,1 0 0,0 0 0,0 1 0,1-1 0,0 1 0,0 0 0,1 0-1,0 1 1,14-15 0,38-23 178,-44 36-789,-1 0 0,0-1 0,0 0-1,20-25 1,-30 29-4893,-11 9 2801,-10 8 350,14-6-512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6.677"/>
    </inkml:context>
    <inkml:brush xml:id="br0">
      <inkml:brushProperty name="width" value="0.025" units="cm"/>
      <inkml:brushProperty name="height" value="0.025" units="cm"/>
    </inkml:brush>
  </inkml:definitions>
  <inkml:trace contextRef="#ctx0" brushRef="#br0">94 66 11211,'15'-23'3696,"-13"20"-2807,0 0 1,1 0-1,-1 0 0,0 0 1,0-1-1,-1 1 1,1-1-1,-1 1 0,0-1 1,1-4-1,-2 7 275,-17 28-326,14-23-838,-70 134 613,66-123-493,1 1 1,1 0 0,0 0 0,1 0 0,1 0 0,1 1 0,-1 21 0,3-33-124,0 0-1,1-1 1,-1 1-1,1 0 1,1-1-1,-1 1 1,0 0-1,1-1 1,0 0-1,0 1 1,1-1-1,-1 0 1,1 0-1,0 0 1,0-1-1,0 1 1,0-1-1,7 6 1,-4-4-583,0-1 0,0-1 1,0 1-1,0-1 1,1 0-1,-1 0 1,12 2-1,15 1-5671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7.526"/>
    </inkml:context>
    <inkml:brush xml:id="br0">
      <inkml:brushProperty name="width" value="0.025" units="cm"/>
      <inkml:brushProperty name="height" value="0.025" units="cm"/>
    </inkml:brush>
  </inkml:definitions>
  <inkml:trace contextRef="#ctx0" brushRef="#br0">82 0 2626,'0'0'15599,"3"9"-13597,1 15-1300,0 1-1,-2-1 1,-1 1 0,-1 0-1,-1-1 1,-5 35-1,5-57-697,1-1-1,-1 0 1,1 1-1,0-1 1,0 1-1,0-1 1,0 1-1,0-1 1,0 1-1,0-1 1,0 1-1,1-1 1,-1 1-1,0-1 1,1 1-1,-1-1 1,1 0-1,0 1 1,-1-1-1,1 0 1,0 1-1,0-1 1,0 0-1,0 0 1,0 0-1,0 0 1,0 0-1,0 0 1,1 0-1,-1 0 1,0-1-1,0 1 1,1 0-1,-1-1 1,3 2-1,3-2-69,0 1 0,0-1 0,0 0 0,0 0 0,0-1 0,11-2 0,-8 1-21,22-1-242,-32 4 325,1-1 0,-1 0-1,1 1 1,0-1 0,-1 1 0,1-1 0,-1 1 0,1-1 0,-1 1 0,0-1-1,1 1 1,-1-1 0,1 1 0,-1 0 0,0-1 0,0 1 0,1 0-1,-1-1 1,0 1 0,0 0 0,0-1 0,1 1 0,-1 0 0,0-1 0,0 1-1,0 0 1,0-1 0,-1 1 0,1 0 0,0 0 0,0-1 0,0 1 0,0 0-1,-1-1 1,1 1 0,0-1 0,-1 1 0,1 0 0,0-1 0,-1 1 0,1-1-1,-1 1 1,0 0 0,-2 4 136,0-1 0,0 1 0,-1-1 0,1 0 0,-1 0 0,0-1 0,0 1 0,-1-1-1,1 0 1,-1 0 0,1 0 0,-1-1 0,0 1 0,0-1 0,0 0 0,0-1 0,0 1 0,-7 0 0,-4 2 378,0-2 1,0 0 0,0-1 0,-31-1 0,46 0-557,1 0 1,-1 0-1,0 1 1,1-1-1,-1 0 1,1 0-1,-1 0 1,1 0-1,-1 0 0,0 0 1,1-1-1,-1 1 1,1 0-1,-1 0 1,1 0-1,-1 0 1,1-1-1,-1 1 0,1 0 1,-1-1-1,1 1 1,-1 0-1,1-1 1,-1 1-1,1 0 1,0-1-1,-1 1 0,1-1 1,0 1-1,-1-1 1,1 1-1,0-1 1,-1 1-1,1-1 1,0 1-1,0-1 0,0 1 1,0-1-1,-1 1 1,1-1-1,0 0 1,0 1-1,0-1 1,0 1-1,0-1 0,1 0 1,-1 1-1,0-1 1,0 1-1,0-1 1,0 1-1,0-1 1,1 1-1,-1-1 0,0 1 1,1-1-1,-1 1 1,1-1-1,0-2-723,1 1-1,0-1 1,0 1-1,0 0 1,0-1-1,1 1 0,-1 0 1,1 0-1,2-1 1,13-6-5189,-1 0-2962</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8.188"/>
    </inkml:context>
    <inkml:brush xml:id="br0">
      <inkml:brushProperty name="width" value="0.025" units="cm"/>
      <inkml:brushProperty name="height" value="0.025" units="cm"/>
    </inkml:brush>
  </inkml:definitions>
  <inkml:trace contextRef="#ctx0" brushRef="#br0">9 57 13773,'0'0'8296,"10"-8"-5840,30-26-850,-38 33-1491,0-1-1,0 1 1,0-1-1,0 1 1,0 0-1,0-1 1,1 1-1,-1 1 1,1-1-1,-1 0 0,1 0 1,-1 1-1,4-1 1,-5 1-97,0 0-1,-1 0 1,1 1 0,0-1 0,0 0-1,0 0 1,0 1 0,-1-1 0,1 0 0,0 1-1,0-1 1,-1 1 0,1-1 0,0 1-1,-1-1 1,1 1 0,-1-1 0,1 1-1,-1 0 1,1-1 0,-1 1 0,1 0 0,-1-1-1,1 1 1,-1 1 0,1 1-22,0 0 0,-1 0-1,1-1 1,-1 1 0,0 0 0,0 0 0,0 0 0,0 0 0,0 0-1,-1-1 1,0 1 0,1 0 0,-1 0 0,0-1 0,0 1 0,0 0 0,-1-1-1,-1 4 1,-34 36 89,-8 8-42,43-46-40,-1-1 0,1 0 0,0 1 0,0 0 0,0-1 0,1 1 0,-1 0-1,1 0 1,0 0 0,0 0 0,0 0 0,0 5 0,1-8 1,0 0 0,0 0 0,1 0 0,-1 0 0,0 0 0,0 0 0,1 0 1,-1-1-1,0 1 0,1 0 0,-1 0 0,1 0 0,-1 0 0,1-1 0,-1 1 0,1 0 0,0 0 1,-1-1-1,1 1 0,0-1 0,0 1 0,0-1 0,-1 1 0,1-1 0,2 2 0,31 4-330,-23-6-128,-1-1 1,1 0-1,0 0 1,13-4-1,-13 0-369,0 1 0,0-1 0,0-1 0,-1 0 0,0 0 1,0-1-1,0 0 0,-1-1 0,16-17 0,-19 19 653,-1-1 1,0 1-1,0-1 1,0-1-1,-1 1 0,1-1 1,-2 1-1,1-1 1,-1 0-1,-1 0 1,1-1-1,-1 1 0,-1 0 1,2-13-1,-3 20 192,-1 1 0,1-1 0,0 1 0,0 0 0,0-1-1,0 1 1,0-1 0,0 1 0,-1-1 0,1 1 0,0-1 0,0 1 0,-1 0-1,1-1 1,0 1 0,0 0 0,-1-1 0,1 1 0,0 0 0,-1-1-1,1 1 1,-1 0 0,1 0 0,0-1 0,-1 1 0,1 0 0,-1 0 0,1 0-1,-1-1 1,1 1 0,-1 0 0,1 0 0,-1 0 0,1 0 0,0 0 0,-1 0-1,1 0 1,-1 0 0,1 0 0,-1 0 0,1 1 0,-1-1 0,1 0 0,-1 0-1,1 0 1,-1 0 0,1 1 0,-1-1 0,-22 14 396,18-7 11,0 0 1,0 0 0,1 1 0,0-1-1,0 1 1,1 0 0,0 0 0,0 0-1,1 0 1,0 0 0,1 1 0,0-1-1,0 16 1,1-23-376,0 0 0,0-1 0,0 1 0,0 0 1,0-1-1,0 1 0,0 0 0,1-1 0,-1 1 0,0-1 0,0 1 0,1 0 0,-1-1 1,1 1-1,-1-1 0,0 1 0,1-1 0,-1 1 0,1-1 0,-1 0 0,1 1 1,-1-1-1,1 1 0,-1-1 0,1 0 0,0 0 0,-1 1 0,1-1 0,0 0 0,26 2 1000,-20-3-948,1 0 0,-1-1 1,0 0-1,0 0 1,8-4-1,63-47 49,-78 53-159,0 1 1,1-1-1,-1 0 1,0 0 0,1 0-1,-1 1 1,0-1-1,0 0 1,1 1-1,-1-1 1,0 0-1,0 1 1,1-1-1,-1 0 1,0 1-1,0-1 1,0 1-1,0-1 1,0 0-1,1 1 1,-1-1-1,0 1 1,0-1-1,0 0 1,0 1-1,0-1 1,0 1-1,0-1 1,0 0-1,-1 1 1,1-1-1,0 0 1,0 1 0,0-1-1,0 1 1,0-1-1,-1 0 1,1 1-1,0-1 1,-1 1-1,-5 20-147,-1-1 199,3-12 48,0 1 0,0 0 0,1-1 0,1 1 1,0 1-1,0-1 0,0 0 0,1 0 0,1 1 0,-1-1 0,3 18 0,-2-26-46,1-1-1,-1 1 0,0 0 0,1-1 0,-1 1 1,1-1-1,-1 1 0,1-1 0,-1 1 0,1-1 1,-1 1-1,1-1 0,0 0 0,-1 1 0,1-1 1,-1 0-1,1 1 0,0-1 0,-1 0 0,1 0 1,0 0-1,-1 0 0,1 1 0,0-1 0,0 0 0,-1 0 1,1 0-1,0-1 0,-1 1 0,1 0 0,0 0 1,-1 0-1,1 0 0,0-1 0,-1 1 0,1 0 1,0-1-1,-1 1 0,1 0 0,0-1 0,24-15 945,-13 4-803,0 0 0,-1 0-1,-1-1 1,11-18 0,-17 25-172,0 0 1,-1 0-1,0-1 1,-1 1-1,1-1 0,-1 1 1,-1-1-1,1 0 1,-1 0-1,0 1 1,-1-1-1,0-14 1,0 20-61,0 0 1,0 0 0,0 1-1,0-1 1,-1 0 0,1 0 0,0 0-1,-1 0 1,1 0 0,-1 0-1,1 0 1,-1 1 0,1-1-1,-1 0 1,0 0 0,1 1-1,-1-1 1,0 0 0,1 1-1,-1-1 1,0 1 0,0-1-1,0 1 1,0-1 0,1 1-1,-2-1 1,-12-1-2444,-1 1-3381,13 1 4695,-9 0-5732</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8.546"/>
    </inkml:context>
    <inkml:brush xml:id="br0">
      <inkml:brushProperty name="width" value="0.025" units="cm"/>
      <inkml:brushProperty name="height" value="0.025" units="cm"/>
    </inkml:brush>
  </inkml:definitions>
  <inkml:trace contextRef="#ctx0" brushRef="#br0">0 1 18866,'0'0'6886</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177"/>
    </inkml:context>
    <inkml:brush xml:id="br0">
      <inkml:brushProperty name="width" value="0.025" units="cm"/>
      <inkml:brushProperty name="height" value="0.025" units="cm"/>
    </inkml:brush>
  </inkml:definitions>
  <inkml:trace contextRef="#ctx0" brushRef="#br0">0 17 9833,'0'0'6177,"3"7"-4122,4 17-1130,-1 1 1,-2-1-1,0 1 0,-1 0 1,-2 0-1,-2 42 0,0-25-191,7 62-1,-6-103-714,0 1 0,0-1 1,0 0-1,0 0 1,0 0-1,0 0 1,0 0-1,1 0 1,-1 1-1,0-1 0,1 0 1,-1 0-1,1 0 1,-1 0-1,1 0 1,-1 0-1,1 0 1,0 0-1,0-1 1,-1 1-1,3 2 0,-2-4 3,0 1-1,-1-1 1,1 1-1,0-1 1,0 1-1,-1-1 1,1 0-1,0 1 0,-1-1 1,1 0-1,-1 1 1,1-1-1,0 0 1,-1 0-1,0 0 1,1 0-1,-1 1 0,0-1 1,1-1-1,16-54-744,-12 17-828,-1 0 0,-2 0 1,-1 0-1,-3 0 0,-11-75 0,16 233 4007,0-96-1435,2 0 0,9 29 0,-13-48-909,0 1-1,1-1 0,0 1 1,0-1-1,0 0 0,0 1 0,1-1 1,-1-1-1,1 1 0,0 0 1,0-1-1,0 1 0,1-1 1,-1 0-1,1 0 0,0 0 1,0 0-1,7 3 0,-9-6-41,-1 1 0,1-1 0,0 0 0,-1 0 0,1 0 0,-1 0 0,1 0 0,0 0 0,-1 0 0,1-1 0,-1 1 0,1-1-1,0 1 1,-1-1 0,1 1 0,-1-1 0,0 0 0,1 0 0,-1 1 0,1-1 0,-1 0 0,0-1 0,0 1 0,0 0 0,0 0 0,0 0 0,0-1 0,0 1 0,0 0 0,0-1 0,0 1 0,-1-1-1,1 1 1,-1-1 0,1 1 0,-1-1 0,1-1 0,2-9 93,0 0 0,0-1-1,0-20 1,-2 24-18,3-47 103,-6-67 1,-3 97-109,4 25-213,1 1 0,0 0 1,0-1-1,0 1 1,-1 0-1,1-1 1,0 1-1,-1 0 0,1-1 1,0 1-1,0 0 1,-1 0-1,1-1 0,-1 1 1,1 0-1,0 0 1,-1 0-1,1-1 0,-1 1 1,1 0-1,0 0 1,-1 0-1,1 0 1,-1 0-1,1 0 0,0 0 1,-1 0-1,1 0 1,-1 0-1,0 0 0,0 1-296,-1 1 0,1-1 0,0 0 0,-1 0 0,1 1 0,0-1 0,0 0 0,0 1 0,0-1 0,0 1 0,0 0 0,0-1 0,0 1 0,1 0 0,-1 0 0,1-1 0,-1 1 0,1 0 0,0 0 0,-1 0 0,1 2 0,-1 25-5140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538"/>
    </inkml:context>
    <inkml:brush xml:id="br0">
      <inkml:brushProperty name="width" value="0.025" units="cm"/>
      <inkml:brushProperty name="height" value="0.025" units="cm"/>
    </inkml:brush>
  </inkml:definitions>
  <inkml:trace contextRef="#ctx0" brushRef="#br0">14 165 4516,'0'0'16266,"6"-9"-13084,-3 3-3008,1-1 0,0 1 0,1 0 0,0 1 0,0-1 0,0 1 0,0 0 0,1 0 0,-1 0 0,1 1 0,1 0 0,-1 0 0,1 1 0,6-3 0,-11 5-167,0 0-1,1-1 0,-1 1 0,0 0 0,0-1 0,0 1 0,0-1 0,-1 0 0,1 1 0,0-1 1,-1 0-1,1 0 0,-1 0 0,0 0 0,1 0 0,-1-1 0,0 1 0,0 0 0,-1-1 1,2-2-1,-2 3-2,0 1 1,1 0 0,-1 0-1,0-1 1,0 1 0,0 0-1,0-1 1,0 1 0,0 0-1,-1 0 1,1-1 0,0 1 0,-1 0-1,1 0 1,-1 0 0,1-1-1,-1 1 1,1 0 0,-1 0-1,0 0 1,0 0 0,1 0-1,-1 0 1,0 0 0,0 0-1,0 1 1,0-1 0,0 0 0,0 0-1,0 1 1,0-1 0,-1 1-1,1-1 1,0 1 0,0-1-1,0 1 1,-1 0 0,1 0-1,0 0 1,-2-1 0,-1 2-14,0-1 0,1 0 1,-1 1-1,1 0 1,-1 0-1,1 0 0,0 0 1,-1 1-1,1-1 0,0 1 1,0 0-1,0 0 0,0 0 1,0 0-1,0 1 0,1-1 1,-1 1-1,1-1 0,0 1 1,0 0-1,0 0 1,0 0-1,0 0 0,-2 7 1,-3 3-26,1-1 1,1 1-1,0 1 1,1-1 0,-3 17-1,6-26 51,0 0 0,0 0 0,1 0 0,0 1 0,-1-1 0,1 0 0,1 0 0,-1 0 0,1 1 0,-1-1 0,1 0 0,1 0 0,-1 0 0,0 0-1,1 0 1,0-1 0,3 7 0,-2-7-26,0 0-1,1-1 1,-1 1-1,1-1 1,-1 1-1,1-1 1,0 0-1,-1-1 1,1 1-1,0-1 1,0 1-1,0-1 0,1 0 1,-1-1-1,0 1 1,0-1-1,7 0 1,-3 1-432,0-1 1,0-1 0,0 1-1,0-1 1,0 0 0,14-5-1,-17 4-469,1 0 0,-1-1 0,0 0 0,0 0 0,0 0 0,0-1 1,0 1-1,-1-1 0,7-8 0,12-16-5865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39.912"/>
    </inkml:context>
    <inkml:brush xml:id="br0">
      <inkml:brushProperty name="width" value="0.025" units="cm"/>
      <inkml:brushProperty name="height" value="0.025" units="cm"/>
    </inkml:brush>
  </inkml:definitions>
  <inkml:trace contextRef="#ctx0" brushRef="#br0">60 1 10922,'0'0'5552,"-7"12"-3363,-1 2-1639,1 1 0,0 0 0,1 0-1,0 1 1,2-1 0,0 1 0,0 0 0,2 1 0,0-1 0,0 33-1,2-48-542,1 0-1,-1 0 0,0 0 0,1 0 1,-1 0-1,1 0 0,0 0 1,-1 0-1,1 0 0,0 0 0,-1 0 1,1 0-1,0 0 0,0-1 1,0 1-1,0 0 0,0 0 0,0-1 1,0 1-1,0-1 0,0 1 1,0-1-1,0 0 0,0 1 0,1-1 1,-1 0-1,0 0 0,0 1 0,2-1 1,43 0 52,-31-1-146,1 1-23,-8-1-254,1 1 0,-1 0 1,1 1-1,-1 0 1,14 3-1,-21-4 338,1 1 1,0 0 0,-1-1-1,1 1 1,-1 0-1,0 0 1,1 0-1,-1-1 1,1 2 0,-1-1-1,0 0 1,0 0-1,0 0 1,0 1-1,0-1 1,0 0 0,0 1-1,0-1 1,0 1-1,-1-1 1,1 1-1,-1-1 1,1 1 0,-1 0-1,1-1 1,-1 1-1,0 0 1,0-1-1,0 1 1,0 0 0,0-1-1,0 1 1,0 0-1,-1 1 1,0 0 118,-1 0 0,1 0 0,-1 0 0,1 0 0,-1-1 0,0 1 0,0-1 0,0 1 1,0-1-1,-1 0 0,1 0 0,0 0 0,-1 0 0,0 0 0,1-1 0,-1 1 0,0-1 0,0 1 0,-3 0 0,-5 2 356,0 0 0,0 0 0,-22 4 0,29-7-335,-1-1 0,0 1 1,1-1-1,-1 1 1,0-1-1,1-1 1,-1 1-1,0-1 0,1 1 1,-8-3-1,11 2-213,0 0 1,0 1-1,-1-1 0,1 0 0,0 0 0,0 0 1,0 0-1,0 0 0,0 0 0,0 0 0,1 0 1,-1 0-1,0-1 0,0-1 0,-5-28-6046,6 12-1206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0.339"/>
    </inkml:context>
    <inkml:brush xml:id="br0">
      <inkml:brushProperty name="width" value="0.025" units="cm"/>
      <inkml:brushProperty name="height" value="0.025" units="cm"/>
    </inkml:brush>
  </inkml:definitions>
  <inkml:trace contextRef="#ctx0" brushRef="#br0">1 102 6438,'0'0'10538,"8"-2"-7025,-2 1-3172,0 0 0,0-1 1,0 0-1,0 0 0,-1 0 0,1-1 1,-1 1-1,1-2 0,-1 1 0,0 0 1,0-1-1,0 0 0,7-8 1,-11 10-327,2 0 1,-1 0-1,0 0 0,0 0 0,0-1 0,-1 1 0,1 0 0,0-1 0,-1 0 0,0 1 0,1-1 0,-1 0 0,0 1 1,-1-1-1,1 0 0,0 0 0,0-6 0,-3 9-3,1-1-1,0 1 1,-1-1 0,1 1 0,-1 0-1,1-1 1,-1 1 0,1 0 0,-1 0-1,1 0 1,-1 0 0,1 0 0,-1 0-1,1 0 1,-1 1 0,1-1-1,0 0 1,-1 1 0,-2 1 0,-1 1-13,0 0 0,1 0 1,-1 0-1,1 1 0,0 0 1,0 0-1,0 0 0,0 0 1,1 1-1,-1 0 0,1-1 1,0 1-1,-2 6 0,1-3 3,1 0 0,0 0-1,0 0 1,1 0 0,0 1-1,0-1 1,1 0-1,-1 10 1,2-17 4,1 0 1,-1-1-1,0 1 0,0 0 0,0-1 0,0 1 1,0-1-1,1 1 0,-1 0 0,0-1 1,1 1-1,-1-1 0,0 1 0,1 0 1,-1-1-1,1 1 0,-1-1 0,1 0 1,-1 1-1,1-1 0,-1 1 0,1-1 0,-1 0 1,1 1-1,-1-1 0,1 0 0,0 0 1,-1 1-1,1-1 0,0 0 0,29 2 472,27-15 212,3-15-543,-47 21-298,0 1 0,0 0 0,1 0 1,-1 2-1,19-5 0,-31 10 123,-1-1-1,1 0 0,-1 1 0,0-1 0,1 1 1,-1-1-1,0 1 0,1 0 0,-1-1 0,0 1 1,0-1-1,0 1 0,0-1 0,1 1 0,-1 0 1,0-1-1,0 1 0,0-1 0,0 1 0,0 0 1,0-1-1,-1 1 0,1-1 0,0 1 0,0-1 1,0 1-1,0 0 0,-1-1 0,1 1 0,-1 0 1,-5 19 66,-3 0-24,7-17 46,0 1 1,1-1 0,-1 1 0,1 0 0,-1 0-1,1-1 1,0 1 0,0 5 0,2-8-13,-1 0 1,1-1 0,0 1 0,-1-1 0,1 1-1,0-1 1,0 1 0,0-1 0,-1 1-1,1-1 1,0 0 0,0 0 0,0 1 0,0-1-1,0 0 1,0 0 0,-1 0 0,1 0-1,0 0 1,0 0 0,0 0 0,0 0-1,0 0 1,0-1 0,0 1 0,0 0 0,-1 0-1,1-1 1,1 0 0,29-8 570,-6-7-482,-22 12-321,1 1 0,0 0 0,0 0 0,1 1 0,-1-1 0,1 1 0,-1 0 0,1 0 0,9-2 0,-14 8-734,0 0 1,0 0-1,-1 0 1,0-1-1,0 1 1,0 0-1,-2 5 0,0 1-2616,2-5-1585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0.807"/>
    </inkml:context>
    <inkml:brush xml:id="br0">
      <inkml:brushProperty name="width" value="0.025" units="cm"/>
      <inkml:brushProperty name="height" value="0.025" units="cm"/>
    </inkml:brush>
  </inkml:definitions>
  <inkml:trace contextRef="#ctx0" brushRef="#br0">54 1 13100,'0'0'9204,"-4"9"-8532,-8 18-13,-13 50-1,22-64-578,0 0 1,0 0-1,1 0 0,1 1 1,0-1-1,1 0 0,2 18 1,-1-30-61,0 0 1,-1 0 0,1 0 0,0 0 0,0 0-1,-1 0 1,1 0 0,0 0 0,0-1-1,0 1 1,0 0 0,0-1 0,0 1 0,0 0-1,1-1 1,-1 0 0,0 1 0,0-1 0,0 0-1,2 1 1,34 6 1,-22-4-203,-9-1 158,0-1-18,0 0-1,0 1 1,0 0 0,-1 0-1,1 1 1,0 0-1,5 4 1,-9-6-35,0 1-1,0 0 1,0 1 0,-1-1 0,1 0-1,-1 0 1,0 1 0,0-1 0,0 1 0,0-1-1,0 1 1,0-1 0,-1 1 0,1-1-1,-1 1 1,0 0 0,0-1 0,1 1-1,-2 4 1,1-6 125,0 1-1,0-1 1,-1 0-1,1 1 1,-1-1-1,1 1 1,-1-1-1,1 0 1,-1 1-1,0-1 1,1 0-1,-1 0 1,0 1-1,0-1 1,0 0-1,0 0 1,0 0-1,0 0 1,0 0-1,0-1 1,-1 1-1,1 0 1,0 0-1,0-1 1,-1 1-1,1-1 1,-1 1-1,1-1 1,0 1-1,-1-1 1,1 0-1,-1 0 1,1 0-1,-1 0 1,1 0-1,-1 0 1,0 0-1,-2 0 77,0 0-1,1-1 1,-1 1-1,0-1 1,1 0-1,-1 0 0,1 0 1,-1 0-1,1 0 1,-1-1-1,1 0 1,0 1-1,0-1 1,-6-5-1,-24-37-6326,32 42 5730,-1 0-1,1 0 0,0-1 1,0 1-1,0 0 1,0-1-1,1 1 0,-1-1 1,1 1-1,-1-1 0,1 1 1,0-1-1,0 1 0,0-1 1,0 1-1,0-1 1,1 1-1,-1-1 0,1 1 1,1-3-1,7-7-8971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47.755"/>
    </inkml:context>
    <inkml:brush xml:id="br0">
      <inkml:brushProperty name="width" value="0.025" units="cm"/>
      <inkml:brushProperty name="height" value="0.025" units="cm"/>
    </inkml:brush>
  </inkml:definitions>
  <inkml:trace contextRef="#ctx0" brushRef="#br0">0 2 2114,'0'0'993,"0"-2"-160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184"/>
    </inkml:context>
    <inkml:brush xml:id="br0">
      <inkml:brushProperty name="width" value="0.025" units="cm"/>
      <inkml:brushProperty name="height" value="0.025" units="cm"/>
    </inkml:brush>
  </inkml:definitions>
  <inkml:trace contextRef="#ctx0" brushRef="#br0">53 78 13965,'0'0'12951,"8"-1"-12807,0 0-134,-1 0 0,0 0 0,0 0 0,0-1 0,0 0 0,8-4 0,-13 5-8,1 0 0,-1-1 1,0 1-1,1 0 0,-1-1 0,0 1 1,0-1-1,0 0 0,0 0 0,-1 0 1,1 0-1,0 0 0,-1 0 0,1 0 1,-1 0-1,0-1 0,0 1 0,0 0 1,0-1-1,0 1 0,0-1 0,-1 1 1,1-1-1,-1 0 0,0-2 0,0 4-7,-1 0 0,0 1 0,1-1-1,-1 1 1,0-1 0,1 1 0,-1-1 0,0 1-1,0-1 1,1 1 0,-1-1 0,0 1-1,0 0 1,0 0 0,0 0 0,0-1 0,0 1-1,1 0 1,-1 0 0,0 0 0,0 0-1,0 0 1,0 0 0,0 1 0,-1-1 0,-26 4-116,20 0 134,0 2 1,0-1-1,0 1 0,1 0 0,0 0 0,0 1 0,1 0 1,0 1-1,0-1 0,0 1 0,1 0 0,1 0 1,-1 1-1,1 0 0,0-1 0,-3 15 0,7-22-3,0 0-1,0 0 0,0 0 1,0 0-1,0 0 1,0-1-1,0 1 0,0 0 1,1 0-1,-1 0 0,0 0 1,0 0-1,1-1 0,-1 1 1,1 0-1,-1 0 0,1 0 1,-1-1-1,1 1 1,-1 0-1,1-1 0,0 1 1,-1-1-1,1 1 0,0 0 1,0-1-1,-1 0 0,2 1 1,32 7-20,-24-8-1143,1 0 0,-1-1 0,1 0 0,16-5-1,-3-3-5316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589"/>
    </inkml:context>
    <inkml:brush xml:id="br0">
      <inkml:brushProperty name="width" value="0.025" units="cm"/>
      <inkml:brushProperty name="height" value="0.025" units="cm"/>
    </inkml:brush>
  </inkml:definitions>
  <inkml:trace contextRef="#ctx0" brushRef="#br0">171 211 13100,'0'0'4511,"-1"-9"-865,0 5-3416,0 0 1,1 0-1,-1 0 0,-1 1 0,1-1 0,0 0 0,-1 1 0,0-1 0,0 1 0,-4-7 0,4 9-215,1 0-1,-1-1 1,1 1 0,-1 0-1,0 0 1,1 0 0,-1 0-1,0 1 1,0-1 0,1 0-1,-1 1 1,0-1 0,0 1-1,0 0 1,0 0 0,0-1-1,0 1 1,0 0 0,0 1-1,0-1 1,0 0 0,0 1 0,1-1-1,-1 1 1,0-1 0,0 1-1,0 0 1,1 0 0,-1 0-1,0 0 1,-2 1 0,-4 4-19,-1 0 0,1 0 0,0 1 1,0 0-1,-7 9 0,11-13 214,1 1 0,0 0 1,0-1-1,0 1 0,0 1 0,1-1 0,-1 0 1,1 1-1,0-1 0,1 1 0,-1 0 0,1-1 1,-1 7-1,3-10-148,-1 0 1,1-1-1,0 1 0,0 0 1,-1 0-1,1 0 1,0-1-1,0 1 0,0 0 1,0-1-1,0 1 1,0-1-1,0 1 1,0-1-1,1 0 0,-1 1 1,0-1-1,0 0 1,0 0-1,0 0 0,0 0 1,0 0-1,1 0 1,-1 0-1,0 0 1,0 0-1,0-1 0,0 1 1,2-1-1,40-7 345,-28 1-381,0 0 1,0-1-1,0-1 0,-1-1 0,-1 0 0,0 0 1,18-19-1,-12 8-16,0 0 0,-1-2 1,23-36-1,-39 56-26,12-23 17,-14 25-9,1 0 0,0 0 0,-1 0-1,1 0 1,-1 0 0,0 0 0,1 0 0,-1 0-1,0 0 1,0 0 0,0 0 0,1 0 0,-1 0 0,0 0-1,0 0 1,-1 0 0,1 0 0,0 0 0,0 0-1,-1-2 1,-1 3-12,1 1-1,-1-1 1,1 1-1,-1 0 1,1-1 0,-1 1-1,1 0 1,0 0-1,-1 0 1,1 0-1,0 0 1,0 0-1,-1 0 1,1 1 0,0-1-1,-1 2 1,2-2 10,-15 17 0,1 1 0,0 1 0,2 0 0,1 1 0,0 0 0,1 1 0,2 0 0,0 1 0,1 0 0,2 0 1,0 0-1,1 1 0,0 26 0,4-48-82,0 0 0,0-1 1,0 1-1,0 0 0,0 0 1,1 0-1,-1 0 0,0 0 0,1 0 1,0-1-1,-1 1 0,1 0 1,0 0-1,0-1 0,0 1 0,0 0 1,1-1-1,1 3 0,23 6-4342,-2-9-2911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1.919"/>
    </inkml:context>
    <inkml:brush xml:id="br0">
      <inkml:brushProperty name="width" value="0.025" units="cm"/>
      <inkml:brushProperty name="height" value="0.025" units="cm"/>
    </inkml:brush>
  </inkml:definitions>
  <inkml:trace contextRef="#ctx0" brushRef="#br0">12 0 18930,'0'0'11563,"-11"50"-11531,22-48-961,0-2-2242,0 0-3171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1:42.282"/>
    </inkml:context>
    <inkml:brush xml:id="br0">
      <inkml:brushProperty name="width" value="0.025" units="cm"/>
      <inkml:brushProperty name="height" value="0.025" units="cm"/>
    </inkml:brush>
  </inkml:definitions>
  <inkml:trace contextRef="#ctx0" brushRef="#br0">227 1 13389,'0'0'2738,"0"8"-31,2 11-1568,1-1 0,0 0 0,2 0 0,0 0 0,1-1 0,11 24 0,-6-15-368,-1 0 1,12 51-1,-19-60-789,0-1 1,-2 1-1,0 0 1,0-1-1,-2 1 1,0 0-1,-1-1 1,-1 1-1,0-1 0,-1 1 1,-1-1-1,0-1 1,-1 1-1,-1-1 1,-1 0-1,0 0 1,-1-1-1,0 0 1,-1-1-1,-22 24 1,17-20-675,-1-1 1,0-1 0,-1 0-1,-1-1 1,0 0 0,-1-2-1,-32 16 1,15-16-4882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0.552"/>
    </inkml:context>
    <inkml:brush xml:id="br0">
      <inkml:brushProperty name="width" value="0.025" units="cm"/>
      <inkml:brushProperty name="height" value="0.025" units="cm"/>
    </inkml:brush>
  </inkml:definitions>
  <inkml:trace contextRef="#ctx0" brushRef="#br0">23 1 7015,'0'0'8408,"-5"0"-8147,4 0-332,-16 1 929,17 1 366,14 3-379,9 0-397,50 4 0,-7-1-436,542 68 78,-347-53 15,-12 1 36,507-33 158,-259 11-287,-1 32 5,-286-17-14,270-4 23,-297-11-15,997-12 29,-600-1 86,264 3 151,-844 8-287,0-1 0,1 1 0,-1 0 0,1 0 0,-1 0 0,1 0-1,-1 0 1,1 0 0,-1 0 0,1 0 0,-1 0 0,1 0-1,-1 0 1,0 0 0,1 0 0,-1 0 0,1 0 0,-1 1-1,1-1 1,-1 0 0,1 0 0,-1 1 0,0-1 0,1 0-1,-1 0 1,0 1 0,1-1 0,-1 0 0,0 1 0,1-1 0,-1 1-1,0-1 1,0 0 0,1 1 0,-1-1 0,0 1 0,0-1-1,0 1 1,0-1 0,1 0 0,-1 1 0,0-1 0,0 1-1,0-1 1,0 2 0,-1-1-208,1 0 0,-1 0 0,1 0 1,-1 0-1,0 0 0,1-1 0,-1 1 0,0 0 0,0 0 0,0 0 0,1 0 1,-1-1-1,0 1 0,0-1 0,0 1 0,0 0 0,0-1 0,-2 1 0,-5 1-3631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2.803"/>
    </inkml:context>
    <inkml:brush xml:id="br0">
      <inkml:brushProperty name="width" value="0.025" units="cm"/>
      <inkml:brushProperty name="height" value="0.025" units="cm"/>
    </inkml:brush>
  </inkml:definitions>
  <inkml:trace contextRef="#ctx0" brushRef="#br0">63 56 5573,'0'0'3486,"-8"3"-2578,-6 0-589,-26 12 1737,44-16-1464,0 0 1,1 1-1,-1-1 0,1 1 0,-1 0 0,1 0 0,5 2 0,21-1 714,407-9 208,-253 11-1458,538 1 67,608-5 720,-1091 2-571,58-2-207,-225-3 34,-1-3 1,74-17-1,-130 17 197,-25 1-758,-34-3-2322,33 8 1426,-23-7-2640,-3-1-2237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3.782"/>
    </inkml:context>
    <inkml:brush xml:id="br0">
      <inkml:brushProperty name="width" value="0.025" units="cm"/>
      <inkml:brushProperty name="height" value="0.025" units="cm"/>
    </inkml:brush>
  </inkml:definitions>
  <inkml:trace contextRef="#ctx0" brushRef="#br0">0 19 10602,'0'0'7362,"3"3"-6925,-2-2-403,1 0 0,-1 1-1,1-1 1,-1-1 0,1 1 0,0 0-1,-1 0 1,1 0 0,0-1-1,0 1 1,0-1 0,-1 0-1,1 1 1,0-1 0,0 0-1,0 0 1,0 0 0,0 0-1,0-1 1,-1 1 0,1 0-1,0-1 1,0 1 0,0-1-1,-1 0 1,1 0 0,0 1 0,-1-1-1,1 0 1,-1 0 0,1-1-1,-1 1 1,1 0 0,-1 0-1,0-1 1,1 1 0,-1-1-1,0 1 1,0-1 0,0 1-1,1-3 1,-2 4-11,0 0-1,0-1 1,0 1-1,0 0 1,0 0-1,0 0 1,0 0 0,0 0-1,0-1 1,0 1-1,0 0 1,0 0-1,0 0 1,0 0-1,0-1 1,0 1 0,0 0-1,-1 0 1,1 0-1,0 0 1,0 0-1,0-1 1,0 1-1,0 0 1,0 0-1,0 0 1,0 0 0,-1 0-1,1 0 1,0-1-1,0 1 1,0 0-1,0 0 1,0 0-1,0 0 1,-1 0 0,1 0-1,0 0 1,0 0-1,0 0 1,0 0-1,-1 0 1,1 0-1,0 0 1,0 0 0,0 0-1,0 0 1,-1 0-1,-13 2 133,-13 7-283,26-9 129,0 1 0,0-1 0,0 1 0,0 0 0,0 0 0,0-1 1,0 1-1,0 0 0,0 0 0,1 0 0,-1 0 0,0 0 0,1 0 0,-1 0 0,1 0 0,-1 0 1,1 0-1,-1 0 0,1 0 0,-1 1 0,1-1 0,0 1 0,0-1 21,1 0-1,0-1 1,-1 1-1,1-1 1,0 1-1,-1-1 0,1 1 1,0-1-1,-1 1 1,1-1-1,0 0 1,0 1-1,0-1 1,-1 0-1,1 0 1,0 0-1,0 0 1,0 0-1,0 0 1,-1 0-1,1 0 1,2 0-1,2 0 80,0 0 1,1-1-1,-1 0 0,0 0 0,1 0 1,-1 0-1,0-1 0,0 0 1,6-3-1,1-6 178,-15 9-257,-21 17-430,21-12 188,1-1 0,-1 1-1,1 0 1,0 0 0,0 0-1,0 0 1,0 0 0,1 0-1,-3 6 1,4-9 134,0 1 0,0-1 0,0 0 0,0 1 0,0-1 0,0 1 0,0-1 0,0 1 0,0-1-1,0 1 1,0-1 0,1 1 0,-1-1 0,0 0 0,0 1 0,0-1 0,1 1 0,-1-1 0,0 0 0,0 1 0,1-1 0,-1 0 0,0 1 0,1-1 0,-1 0 0,1 1 0,-1-1 0,23 4-1681,-14-4 714,0 0 0,0-1 0,0-1 0,-1 0 0,1 0 0,15-6 0,-21 7 873,0 0 0,-1-1 0,1 1 0,-1-1 0,1 1 0,-1-1 0,0 0 0,1 0 0,-1 0-1,0 0 1,-1-1 0,1 1 0,2-4 0,-3 4 361,0 0 1,0 0-1,-1 0 0,1 1 0,-1-1 0,0 0 0,1 0 0,-1 0 0,0 0 0,0 0 0,0 0 0,-1 0 0,0-4 1,-2 5 197,0 0 1,0 1 0,0-1-1,0 0 1,0 1 0,0 0-1,0 0 1,0 0 0,0 0-1,0 0 1,0 1 0,0-1 0,0 1-1,0 0 1,-4 1 0,7-2-327,-1 0 1,0 0-1,0 1 1,0-1 0,1 0-1,-1 0 1,0 1-1,0-1 1,1 1 0,-1-1-1,0 0 1,1 1 0,-1-1-1,0 1 1,1 0-1,-1-1 1,1 1 0,-1 0-1,1-1 1,-1 1-1,1 0 1,0-1 0,-1 1-1,1 0 1,0 0-1,-1-1 1,1 1 0,0 0-1,0 0 1,0 0-1,0-1 1,0 1 0,0 0-1,0 0 1,0 0 0,0 0-1,0-1 1,0 1-1,1 1 1,0-1 39,0 0 0,0 0 1,0 0-1,1 0 0,-1 0 0,0 0 1,1 0-1,-1 0 0,1-1 0,-1 1 1,1-1-1,-1 1 0,1-1 0,-1 1 1,1-1-1,-1 0 0,1 0 0,-1 0 0,4 0 1,-4 0-17,31-3 863,-31 3-919,0 0 0,0 0 0,0 0 1,0-1-1,0 1 0,0 0 0,0-1 1,0 1-1,0-1 0,0 1 1,0-1-1,0 1 0,0-1 0,-1 0 1,1 1-1,0-1 0,0 0 0,-1 0 1,1 1-1,-1-1 0,1 0 0,0 0 1,-1 0-1,0 0 0,1 0 1,-1 0-1,1 0 0,-1 0 0,0 0 1,0-1-1,-18 31-2370,16-24-1084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14.696"/>
    </inkml:context>
    <inkml:brush xml:id="br0">
      <inkml:brushProperty name="width" value="0.025" units="cm"/>
      <inkml:brushProperty name="height" value="0.025" units="cm"/>
    </inkml:brush>
  </inkml:definitions>
  <inkml:trace contextRef="#ctx0" brushRef="#br0">81 78 8552,'-35'-1'789,"-8"1"4666,40 0-4124,6 0-255,25 1-166,192 12 1164,70 1-1874,707-52 35,-839 23-195,406-32 37,-420 42-69,277 28 1,-338-12 73,508 39-1638,-554-49 1556,-25 1-4,1-2-1,-1 0 1,1 0 0,20-4 0,-97-1-247,-68 5-4276,95 0-411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0.411"/>
    </inkml:context>
    <inkml:brush xml:id="br0">
      <inkml:brushProperty name="width" value="0.025" units="cm"/>
      <inkml:brushProperty name="height" value="0.025" units="cm"/>
    </inkml:brush>
  </inkml:definitions>
  <inkml:trace contextRef="#ctx0" brushRef="#br0">90 129 4324,'0'0'10106,"-4"-8"-8008,1 4-1728,1 0-1,0-1 1,0 0 0,0 1 0,0-1 0,1 0 0,0 0 0,-2-10 0,3 13-260,1-1 1,-1 1-1,1 0 1,-1 0-1,1-1 1,0 1-1,-1 0 0,1 0 1,0 0-1,1 0 1,-1 0-1,0 0 1,0 0-1,1 0 1,-1 1-1,1-1 1,0 0-1,-1 1 1,1-1-1,0 1 0,0 0 1,0 0-1,0 0 1,0 0-1,0 0 1,1 0-1,1-1 1,8-2-18,1 0 1,-1 1-1,1 0 1,0 1 0,0 0-1,0 1 1,0 0-1,0 1 1,18 3-1,-25-2-93,-1-1 0,0 2 0,0-1-1,0 1 1,0-1 0,0 1-1,0 1 1,-1-1 0,1 1 0,-1-1-1,7 6 1,-9-5-3,0-1-1,0 1 1,1-1 0,-2 1-1,1 0 1,0 0-1,-1 0 1,1 0 0,-1 0-1,0 0 1,0 0 0,0 1-1,0-1 1,-1 0-1,1 1 1,-1-1 0,0 0-1,0 1 1,0 4 0,-2-1 13,1-1 0,-1 1 0,0 0 0,-1-1 1,0 0-1,0 1 0,0-1 0,-1 0 0,1-1 1,-2 1-1,1-1 0,-7 7 0,-66 60-182,71-67 110,-52 41-414,29-23 416,0 0 1,2 2-1,-25 29 0,51-53 55,-1 1 0,0 0 0,1-1 0,0 1-1,-1 0 1,1 0 0,0 0 0,0 0 0,0 0 0,0 0 0,0 1 0,0-1 0,1 0 0,-1 0 0,1 1 0,0-1 0,0 0 0,-1 1 0,1-1 0,1 0 0,-1 0 0,0 1 0,1 3-1,1-4 17,0 0 0,-1 0 0,1 0 0,0 0 0,0 0 0,0 0 0,0 0-1,0-1 1,0 1 0,0-1 0,1 0 0,-1 0 0,0 1 0,1-1 0,-1-1-1,1 1 1,0 0 0,-1-1 0,5 1 0,31 4-43,1-2 1,66-2-1,-50-2-2569,-49 1 1417,0 0 0,0 0 1,0-1-1,-1 0 0,1 0 0,0 0 0,10-4 1,7-5-6702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0.754"/>
    </inkml:context>
    <inkml:brush xml:id="br0">
      <inkml:brushProperty name="width" value="0.025" units="cm"/>
      <inkml:brushProperty name="height" value="0.025" units="cm"/>
    </inkml:brush>
  </inkml:definitions>
  <inkml:trace contextRef="#ctx0" brushRef="#br0">49 0 16496,'0'0'5156,"-35"49"-4355,25-30-192,9 5-289,-1-1-160,2 1-64,0-1-32,0-1-32,0-1 0,0-2-32,0-3-512,0-5-1378,0-3-1665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51.617"/>
    </inkml:context>
    <inkml:brush xml:id="br0">
      <inkml:brushProperty name="width" value="0.025" units="cm"/>
      <inkml:brushProperty name="height" value="0.025" units="cm"/>
      <inkml:brushProperty name="color" value="#E71224"/>
    </inkml:brush>
  </inkml:definitions>
  <inkml:trace contextRef="#ctx0" brushRef="#br0">712 77 320,'-14'-4'6123,"-290"-65"-1959,294 67-4165,1 1 0,-1 1 0,0-1 0,1 2 0,-1-1 0,1 1 0,-1 1 0,1 0 0,-1 0 0,1 1 0,0 0 0,-14 6 0,9-1-31,1 1 1,0 1-1,0 0 0,1 0 1,0 1-1,-17 22 0,13-15 54,0 0 0,2 1 0,0 1-1,1 0 1,2 1 0,0 1-1,1-1 1,1 2 0,1-1 0,0 1-1,2 0 1,1 1 0,1-1-1,-1 33 1,11 53-2,4 0 0,29 124-1,-22-144-14,-3-21 56,3-1 0,3 0-1,3-1 1,3-1 0,3-2 0,2-1-1,47 68 1,50 69 59,223 373 64,-61-95-77,-203-351-59,173 188 0,-117-172 53,5-5 0,7-8 0,6-6 0,228 134 0,-31-57 143,425 169 0,-247-175-234,14-39-82,-435-124 33,-37-11-713,110 13 0,-142-28 562,1-3 0,-1-1 0,84-9 0,-122 7 111,0 0 1,1-1-1,-1 0 0,0 0 0,0-1 1,-1 0-1,1-1 0,0 1 0,-1-1 1,0-1-1,0 1 0,0-1 0,11-12 1,-13 12 30,-1-1 0,0 0 1,-1 1-1,1-2 1,-1 1-1,0 0 1,0-1-1,-1 1 1,0-1-1,0 0 0,-1 0 1,1 0-1,-2 0 1,1 0-1,-1 0 1,-1-13-1,-1 1 123,-1 1 1,-1-1-1,-1 1 1,0 0-1,-1 0 1,-1 0-1,-14-23 1,-75-115 454,81 134-463,-355-491 1831,85 125-1068,46 56-400,-487-517 0,591 720-698,-6 5 1,-230-154-1,-348-157 291,466 305 862,-5 11-1,-276-84 0,484 186-993,-6-1 201,1-3 0,-64-33 0,105 47-274,0-1-1,1 0 1,0-1 0,1-1-1,0 0 1,0-1-1,1 0 1,0-1 0,1 0-1,0 0 1,1-1 0,1 0-1,-9-19 1,-4-29-2551,5-1-1997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1.478"/>
    </inkml:context>
    <inkml:brush xml:id="br0">
      <inkml:brushProperty name="width" value="0.025" units="cm"/>
      <inkml:brushProperty name="height" value="0.025" units="cm"/>
    </inkml:brush>
  </inkml:definitions>
  <inkml:trace contextRef="#ctx0" brushRef="#br0">0 284 8008,'0'0'13735,"7"0"-13479,3 0-162,1 0-1,-1-1 0,0 0 0,0-1 0,0 0 0,0-1 0,-1 0 0,1 0 1,-1-1-1,1 0 0,-1-1 0,-1 0 0,1-1 0,-1 1 0,0-2 0,0 1 1,8-9-1,-15 14-82,-1 1-1,1-1 1,0 0 0,0 0 0,-1 1-1,1-1 1,-1 0 0,1 0 0,-1 0-1,1 1 1,-1-1 0,1 0 0,-1 0 0,0 0-1,1 0 1,-1 0 0,0 0 0,0 0-1,0 0 1,0 0 0,0-1 0,0 1-9,-1 1 1,1-1-1,0 0 1,-1 1-1,1-1 1,-1 1 0,1-1-1,-1 1 1,0 0-1,1-1 1,-1 1-1,1 0 1,-1-1-1,0 1 1,1 0-1,-1-1 1,0 1-1,1 0 1,-1 0 0,0 0-1,1 0 1,-2 0-1,-3-1-30,0 1 0,0 0-1,1 0 1,-1 1 0,0-1 0,0 1-1,-5 2 1,2 0 16,1 0-1,-1 1 1,1 0-1,0 0 1,0 1-1,0 0 1,0 0-1,1 1 1,0 0 0,0 0-1,1 0 1,-1 0-1,1 1 1,1 0-1,-1 0 1,1 1-1,1-1 1,-1 1-1,1 0 1,1 0 0,-1 0-1,1 0 1,-1 12-1,3-18 24,0 0 0,1 0-1,-1-1 1,1 1 0,-1 0-1,1-1 1,0 1 0,-1 0-1,1-1 1,0 1 0,0-1-1,0 1 1,0-1 0,0 1-1,1-1 1,-1 0 0,0 0 0,1 1-1,-1-1 1,1 0 0,-1 0-1,1 0 1,-1-1 0,1 1-1,0 0 1,-1-1 0,1 1-1,0-1 1,0 1 0,0-1-1,-1 0 1,5 0 0,7 2 109,0-2 1,1 1-1,17-3 1,-24 1-38,12-2 32,0 0-1,0-2 0,-1 0 0,1-1 1,-1-1-1,0-1 0,-1 0 1,0-1-1,29-21 0,-24 14 110,-1 0-1,0-2 0,-2 0 1,0-2-1,-1 0 1,24-34-1,-10-8 47,-31 60-270,1-1 1,-1 0 0,0 1-1,0-1 1,-1 0-1,1 0 1,-1 0 0,1 0-1,-1 0 1,0 1-1,0-1 1,0 0 0,0 0-1,-1 0 1,1 0-1,-1 0 1,0 0 0,1 1-1,-1-1 1,-1 0-1,0-2 1,0 3-29,1 1-1,-1 0 1,0 0 0,1 0 0,-1 0-1,0 0 1,0 0 0,0 0 0,0 1-1,0-1 1,1 1 0,-1-1 0,0 1-1,0 0 1,0 0 0,0 0 0,0 0-1,0 0 1,0 0 0,0 0 0,0 1-1,0-1 1,-3 2 0,0-1-32,0 1 1,-1 0 0,1 0-1,0 0 1,0 1 0,0 0-1,-5 3 1,-6 7 36,1 0 0,0 1 0,1 1 0,1 0 0,-17 24 0,25-31 66,0 1 0,0-1 1,1 1-1,0 0 1,0 0-1,1 0 1,1 0-1,-1 0 0,1 1 1,1-1-1,0 1 1,0 0-1,1 14 1,1-20-18,0 1 1,0-1-1,0 1 1,1-1 0,0 0-1,-1 0 1,2 0-1,-1 0 1,0 0 0,1 0-1,-1-1 1,1 1-1,0-1 1,0 0 0,1 0-1,-1 0 1,1 0-1,-1 0 1,1-1-1,4 3 1,0-1-140,0 0-1,-1-1 1,1 0-1,1 0 1,-1-1-1,0 0 1,1 0-1,-1-1 1,14 1-1,-21-3-143,0 1 0,-1 0 0,1-1-1,0 1 1,-1 0 0,1-1 0,0 1 0,-1-1 0,1 1 0,0-1 0,-1 0-1,1 1 1,-1-1 0,1 0 0,-1 1 0,1-1 0,-1 0 0,0 1-1,1-1 1,-1 0 0,0 0 0,0 1 0,1-1 0,-1 0 0,0 0-1,0 0 1,0 0 0,0 1 0,0-1 0,0 0 0,0 0 0,0 0 0,0 1-1,-1-1 1,1 0 0,0 0 0,-1-1 0,1-3-1930,-2-19-9323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1.807"/>
    </inkml:context>
    <inkml:brush xml:id="br0">
      <inkml:brushProperty name="width" value="0.025" units="cm"/>
      <inkml:brushProperty name="height" value="0.025" units="cm"/>
    </inkml:brush>
  </inkml:definitions>
  <inkml:trace contextRef="#ctx0" brushRef="#br0">1 1 14221,'0'0'9802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180"/>
    </inkml:context>
    <inkml:brush xml:id="br0">
      <inkml:brushProperty name="width" value="0.025" units="cm"/>
      <inkml:brushProperty name="height" value="0.025" units="cm"/>
    </inkml:brush>
  </inkml:definitions>
  <inkml:trace contextRef="#ctx0" brushRef="#br0">33 1 11371,'0'0'11883,"-17"50"-11210,11-23-417,2 4-192,1-4 0,1-2-576,2-4-610,0-4-63,0-2 224,0-5-192,0-4-929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541"/>
    </inkml:context>
    <inkml:brush xml:id="br0">
      <inkml:brushProperty name="width" value="0.025" units="cm"/>
      <inkml:brushProperty name="height" value="0.025" units="cm"/>
    </inkml:brush>
  </inkml:definitions>
  <inkml:trace contextRef="#ctx0" brushRef="#br0">0 4 15695,'0'0'9032,"17"-3"-13035,-2 12 575,-2-3-1248,4-2-5478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2.884"/>
    </inkml:context>
    <inkml:brush xml:id="br0">
      <inkml:brushProperty name="width" value="0.025" units="cm"/>
      <inkml:brushProperty name="height" value="0.025" units="cm"/>
    </inkml:brush>
  </inkml:definitions>
  <inkml:trace contextRef="#ctx0" brushRef="#br0">150 0 7847,'0'0'12583,"-8"9"-12487,-78 68 256,85-76-347,-1 0 0,1 0 0,0 0-1,0 0 1,0 0 0,-1 0-1,1 0 1,1 1 0,-1-1-1,0 0 1,0 1 0,0-1 0,1 1-1,-1-1 1,0 0 0,1 1-1,0-1 1,-1 1 0,1 0 0,0-1-1,0 1 1,0-1 0,0 4-1,1-3-26,-1 0-1,1 0 0,0-1 1,0 1-1,1 0 0,-1 0 1,0-1-1,1 1 0,-1-1 1,1 1-1,-1-1 0,1 1 1,-1-1-1,1 0 0,3 2 1,9 4-301,0-1 1,1 0-1,27 7 1,-32-10 137,15 2-83,-19-4 256,0 0 0,0-1 0,0 2 0,0-1 0,-1 1 0,1 0 0,0 0 1,-1 1-1,0-1 0,1 1 0,7 6 0,-13-8 36,1 0 0,0 0 0,-1 0-1,0 0 1,1 0 0,-1 0 0,1 0 0,-1 0 0,0 0-1,0 0 1,0 0 0,1 0 0,-1 0 0,0 1-1,0-1 1,-1 0 0,1 0 0,0 0 0,0 0 0,0 0-1,-1 0 1,1 0 0,-1 0 0,1 0 0,-1 1 0,-24 22 741,-36 5 1566,47-24-1930,-1-2 1,0 0 0,0 0-1,0-1 1,0-1 0,-1-1 0,-22-2-1,15-6-457,15-1-1739,10-3-4228,4 8 621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243"/>
    </inkml:context>
    <inkml:brush xml:id="br0">
      <inkml:brushProperty name="width" value="0.025" units="cm"/>
      <inkml:brushProperty name="height" value="0.025" units="cm"/>
    </inkml:brush>
  </inkml:definitions>
  <inkml:trace contextRef="#ctx0" brushRef="#br0">6 0 11179,'0'0'9699,"0"13"-9047,-6 287 874,8-279-1177,0-1 0,9 36 0,-2-23-3908,-6-21-3772,-10-34 2766,-3-7-848</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573"/>
    </inkml:context>
    <inkml:brush xml:id="br0">
      <inkml:brushProperty name="width" value="0.025" units="cm"/>
      <inkml:brushProperty name="height" value="0.025" units="cm"/>
    </inkml:brush>
  </inkml:definitions>
  <inkml:trace contextRef="#ctx0" brushRef="#br0">51 102 4708,'0'0'2531,"-30"-56"544,19 37-289,3 8-319,6 2 415,2 2 1411,8 7-3557,14 0-480,3 3-95,10 6-129,6 0-32,0 0-897,0-6-2723,0-3-3971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3.955"/>
    </inkml:context>
    <inkml:brush xml:id="br0">
      <inkml:brushProperty name="width" value="0.025" units="cm"/>
      <inkml:brushProperty name="height" value="0.025" units="cm"/>
    </inkml:brush>
  </inkml:definitions>
  <inkml:trace contextRef="#ctx0" brushRef="#br0">5 142 11435,'0'0'7404,"-2"7"-5936,1-3-1383,1-2 14,-1-1 1,1 1-1,0 0 1,-1 0-1,1 0 1,0 0-1,0 0 1,0 0-1,0 0 1,1 0-1,-1 0 1,1 3-1,0-4-9,0 0 0,1 1 0,-1-1 0,0 0 0,0 0 0,1 0 0,-1 0 0,1 0 0,-1-1 0,1 1 0,-1 0 0,1-1 0,-1 1 1,1-1-1,-1 1 0,1-1 0,0 0 0,-1 0 0,1 1 0,0-1 0,-1 0 0,4-1 0,9 1 161,0-1 1,-1 0-1,1-1 1,0-1-1,0 0 1,-1-1-1,0 0 0,0-1 1,13-6-1,-18 7-184,-1 1 0,0-1 0,-1-1-1,1 1 1,-1-1 0,0 0-1,0-1 1,0 1 0,-1-1 0,1 0-1,-1-1 1,-1 1 0,0-1-1,0 0 1,0 0 0,0 0 0,2-12-1,-5 18-59,0 0 0,-1-1 1,1 1-1,-1-1 0,0 1 0,1-1 0,-1 0 0,0 1 0,0-1 0,0 1 0,0-1 0,0 1 0,-1-1 0,1 1 0,0-1 0,-1 1 0,1-1 1,-1 1-1,0-1 0,1 1 0,-1 0 0,0-1 0,0 1 0,0 0 0,1 0 0,-3-2 0,0 1-17,1 1-1,0 0 1,0 1-1,-1-1 1,1 0-1,0 1 0,-1-1 1,1 1-1,-1 0 1,1 0-1,-1 0 1,1 0-1,-1 0 1,1 0-1,-3 1 1,-4 1-47,0 0 0,0 1 0,0 0-1,0 0 1,1 1 0,-1 0 0,1 0 0,-9 7 0,2 2 13,0 1 0,1 1 0,-24 31 0,32-38 44,1-1 0,1 1 0,-1 0 0,1 1 0,1-1 0,0 1 0,0-1 0,0 1 0,1 0 0,-2 18 0,4-25-16,0 0 0,1-1 0,-1 1 0,0 0 0,1 0 0,-1 0 0,1-1 0,0 1 0,0 0 0,-1 0 0,1-1 0,0 1 0,0-1 0,1 1 0,-1-1 0,0 1 0,0-1 0,1 0 0,-1 0 0,1 1 0,-1-1 0,1 0 0,-1 0 0,1 0 0,0-1 0,0 1 0,-1 0 0,1-1 0,0 1 0,0-1 0,0 1 0,-1-1 0,1 0 0,2 0 0,11 2-447,-1-1 0,1-1 0,20-2 0,-22 1-72,1-1-736,1 0 0,-1-1 0,1 0 0,-1-1 0,0-1-1,0 0 1,-1-1 0,24-14 0,13-10-5861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4.316"/>
    </inkml:context>
    <inkml:brush xml:id="br0">
      <inkml:brushProperty name="width" value="0.025" units="cm"/>
      <inkml:brushProperty name="height" value="0.025" units="cm"/>
    </inkml:brush>
  </inkml:definitions>
  <inkml:trace contextRef="#ctx0" brushRef="#br0">147 1 1345,'0'0'12439,"-11"-1"-9252,2 1-2628,0 1-1,1 0 1,-1 0 0,0 1 0,0 0 0,-14 5 0,19-5-452,0-1 1,1 1-1,-1 0 1,1 0 0,-1 0-1,1 0 1,0 0-1,0 1 1,0-1-1,0 1 1,1 0-1,-1 0 1,1 0-1,-1 1 1,1-1-1,0 0 1,1 1 0,-1-1-1,0 1 1,1 0-1,-2 6 1,3-9-103,0 0 1,0 0-1,0 0 1,0 0 0,1 0-1,-1 0 1,0 0 0,0 0-1,1 0 1,-1 0-1,1 0 1,-1 0 0,1 0-1,-1 0 1,1 0-1,0 0 1,-1 0 0,1 0-1,0-1 1,0 1-1,-1 0 1,1 0 0,0-1-1,0 1 1,0-1-1,0 1 1,0-1 0,0 1-1,0-1 1,1 1 0,40 11 66,-31-10-62,32 9-19,-18-7-401,-1 2-1,-1 1 1,1 1 0,35 17-1,-58-24 429,0-1-1,0 0 1,-1 1-1,1-1 1,0 0 0,-1 1-1,1-1 1,0 1-1,-1-1 1,1 1-1,0-1 1,-1 1-1,1-1 1,-1 1-1,1 0 1,-1-1 0,0 1-1,1 0 1,-1-1-1,1 1 1,-1 0-1,0 0 1,0 0-1,0-1 1,1 1-1,-1 0 1,0 0-1,0-1 1,0 1 0,0 0-1,0 0 1,0 0-1,0-1 1,-1 1-1,1 0 1,0 0-1,0 0 1,0-1-1,-1 1 1,1 0 0,-1-1-1,1 1 1,0 0-1,-1-1 1,1 1-1,-1 0 1,1-1-1,-1 1 1,0-1-1,1 1 1,-1-1-1,0 1 1,1-1 0,-1 1-1,0-1 1,1 0-1,-1 1 1,-1-1-1,-49 22 1513,48-20-1463,-11 3 273,0 0 0,1-1-1,-1 0 1,-1-1 0,1-1-1,0 0 1,-1-1 0,1 0 0,-1-1-1,-20-3 1,34 3-424,0-1-1,0 1 1,0 0-1,0-1 1,0 1-1,0-1 1,0 0-1,0 1 1,0-1 0,0 0-1,0 1 1,0-1-1,0 0 1,1 0-1,-1 0 1,0 0 0,1 0-1,-1 0 1,0 0-1,1 0 1,-1 0-1,0-2 1,1-17-7460,3 9-533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5.788"/>
    </inkml:context>
    <inkml:brush xml:id="br0">
      <inkml:brushProperty name="width" value="0.025" units="cm"/>
      <inkml:brushProperty name="height" value="0.025" units="cm"/>
    </inkml:brush>
  </inkml:definitions>
  <inkml:trace contextRef="#ctx0" brushRef="#br0">208 170 4676,'0'0'13603,"1"-9"-12493,1-4-474,0-8 84,-2-4 3006,0 24-3684,-1 0 0,1 0 1,-1 0-1,0 0 0,0 1 0,1-1 0,-1 0 0,0 1 1,0-1-1,0 0 0,0 1 0,0-1 0,0 1 0,0 0 1,0-1-1,0 1 0,0 0 0,0-1 0,0 1 0,0 0 0,0 0 1,0 0-1,0 0 0,0 0 0,0 0 0,-2 0 0,-34 1-136,34-1 139,-3 0-51,0 2 1,-1-1-1,1 0 0,0 1 1,0 1-1,0-1 0,0 1 0,1 0 1,-1 0-1,1 0 0,-1 1 1,1 0-1,0 0 0,1 0 1,-1 0-1,1 1 0,-5 5 0,4-3 9,0-1 0,1 1 0,0 0-1,0 0 1,0 0 0,1 1 0,0-1 0,0 1-1,1 0 1,0 0 0,0 0 0,1 0-1,0 8 1,0-15-2,1 1 0,1-1 0,-1 0-1,0 0 1,0 0 0,0 1 0,0-1 0,1 0-1,-1 0 1,1 0 0,-1 0 0,1 0 0,-1 0-1,1 0 1,0 0 0,-1 0 0,1 0 0,0 0-1,0 0 1,0 0 0,-1 0 0,1-1-1,0 1 1,0 0 0,0-1 0,0 1 0,1-1-1,1 2 1,1-1 6,0-1-1,0 1 1,0 0-1,0-1 1,0 0-1,0 0 1,0 0-1,0-1 1,4 0-1,4-2 43,1 0-1,-1 0 1,0-2-1,-1 1 1,12-7-1,-5 0 48,-1-1-1,-1-1 1,0 0-1,0-1 1,21-27-1,-29 31 36,0 0-1,0 0 0,-1-1 1,-1-1-1,0 1 1,0-1-1,-1 0 0,-1 0 1,0 0-1,3-14 0,-7 25-121,0 0-1,0 0 0,1 0 1,-1 1-1,0-1 1,0 0-1,0 0 0,0 0 1,0 1-1,0-1 0,0 0 1,0 0-1,0 0 0,-1 1 1,1-1-1,0 0 0,0 0 1,-1 1-1,1-1 1,0 0-1,-1 0 0,0 0 1,-13 4-36,-16 26-117,22-19 134,1 1 0,0 0 0,0 0 0,2 0 0,-1 1 1,1 0-1,1 0 0,0 0 0,1 0 0,0 1 0,1-1 0,-1 22 1,3-33 10,1 1 0,0-1 1,-1 1-1,1 0 1,0-1-1,0 1 0,0-1 1,0 1-1,0-1 1,0 0-1,0 0 0,0 1 1,1-1-1,-1 0 1,1 0-1,-1 0 0,0 0 1,1 0-1,0 0 1,-1-1-1,1 1 0,-1-1 1,1 1-1,0-1 1,-1 1-1,1-1 0,0 0 1,0 0-1,-1 0 1,1 0-1,2 0 0,7 0 15,0 1 0,-1-2-1,1 0 1,10-2-1,-10 0-2,0 0 0,-1 0 0,1-1 0,-1-1 0,0 0 0,0 0 0,0-1 0,-1 0 0,0-1-1,0 0 1,8-9 0,-10 6 5,-10 7-58,-16 13-109,13-5 139,1-1 0,1 1-1,-1 0 1,1 1 0,0-1-1,0 1 1,0 0-1,1 0 1,0 0 0,0 0-1,0 0 1,1 1 0,0-1-1,0 1 1,1 0 0,-1 12-1,2-18 11,0 0 0,1 0 0,-1 0 0,0 1 0,1-1 0,-1 0 0,1 0 0,0 0 0,-1 0 0,1 0 0,0 0 0,0 0 0,0 0 0,0 0 1,-1 0-1,1 0 0,0-1 0,1 1 0,-1 0 0,0-1 0,0 1 0,0 0 0,0-1 0,0 0 0,1 1 0,-1-1 0,0 0 0,3 1 0,42 1 60,-33-3-41,0 2-18,1-2 0,-1 0 0,0 0 1,0-1-1,0-1 0,0 0 0,-1-1 0,1 0 0,-1-1 0,0 0 0,0-1 0,-1-1 0,1 0 0,19-16 0,-26 15-242,-9 7 39,3 1 193,0 0 1,0 0-1,0 1 0,0-1 1,0 1-1,0-1 0,0 0 0,0 1 1,1 0-1,-1-1 0,0 1 1,0 0-1,1-1 0,-1 1 1,0 0-1,1-1 0,-1 1 0,0 2 1,0-1-6,0 1-1,0 0 1,0-1 0,1 1 0,-1 0 0,1-1-1,0 1 1,0 0 0,0 0 0,0-1-1,0 1 1,1 0 0,-1 0 0,1-1 0,0 1-1,0 0 1,0-1 0,0 1 0,0-1 0,1 1-1,-1-1 1,1 0 0,-1 0 0,1 1 0,0-1-1,0 0 1,0 0 0,0-1 0,0 1 0,0 0-1,0-1 1,1 1 0,-1-1 0,1 0 0,-1 0-1,1 0 1,0 0 0,-1 0 0,1 0 0,0-1-1,-1 1 1,1-1 0,0 0 0,0 0 0,-1 0-1,1 0 1,0-1 0,0 1 0,-1-1 0,1 1-1,0-1 1,-1 0 0,1 0 0,-1 0-1,1 0 1,-1-1 0,1 1 0,2-3 0,-3 3-248,-1-1 1,0 1-1,0 0 1,0 0-1,0-1 1,0 1-1,0-1 1,-1 1 0,1-1-1,0 1 1,-1-1-1,1 0 1,-1 1-1,1-4 1,-1-25-8016,-3 9 494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395"/>
    </inkml:context>
    <inkml:brush xml:id="br0">
      <inkml:brushProperty name="width" value="0.025" units="cm"/>
      <inkml:brushProperty name="height" value="0.025" units="cm"/>
      <inkml:brushProperty name="color" value="#E71224"/>
    </inkml:brush>
  </inkml:definitions>
  <inkml:trace contextRef="#ctx0" brushRef="#br0">42 4280 96,'0'0'7383,"-41"6"4580,44-11-11962,0 1-1,0-1 0,1 1 1,0 0-1,0 0 0,0 0 0,0 1 1,1-1-1,8-4 0,-5 2 24,465-331-681,-117 109 268,-183 120-60,591-411-580,-23-34 804,1187-814 561,-1564 1133-37,32-22-192,-346 222-16,868-548 854,-911 578-1519,12-6 942,-10 8-9190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6.117"/>
    </inkml:context>
    <inkml:brush xml:id="br0">
      <inkml:brushProperty name="width" value="0.025" units="cm"/>
      <inkml:brushProperty name="height" value="0.025" units="cm"/>
    </inkml:brush>
  </inkml:definitions>
  <inkml:trace contextRef="#ctx0" brushRef="#br0">49 42 6374,'0'0'19506,"-49"-41"-18737,53 41-4260,11 0-3332</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6.654"/>
    </inkml:context>
    <inkml:brush xml:id="br0">
      <inkml:brushProperty name="width" value="0.025" units="cm"/>
      <inkml:brushProperty name="height" value="0.025" units="cm"/>
    </inkml:brush>
  </inkml:definitions>
  <inkml:trace contextRef="#ctx0" brushRef="#br0">47 108 8008,'0'-11'2455,"-1"-5"-1030,-2-34 1784,6 20 5669,-12 66-8628,-22 106 78,29-127-314,0 0 1,1-1-1,1 1 1,0 0-1,1 0 1,1-1-1,4 22 1,-5-34 17,0 1 1,0-1-1,1 0 1,-1 1 0,1-1-1,-1 0 1,1 0-1,0 0 1,0 0 0,0 0-1,0-1 1,0 1-1,0-1 1,0 1 0,0-1-1,1 0 1,-1 0-1,0 0 1,1 0 0,-1 0-1,1 0 1,0-1-1,-1 1 1,1-1 0,-1 1-1,1-1 1,0 0-1,-1 0 1,1-1 0,0 1-1,-1-1 1,4 0 0,4 0 178,0-1 0,-1-1 0,1 0 0,-1 0 0,1 0 1,-1-1-1,13-8 0,-6 0-184,1 0-1,-1-2 1,-1 0 0,0 0-1,-1-2 1,-1 0 0,-1 0-1,0-1 1,13-25 0,-32 57-174,1 0 0,0 0 0,1 0 1,1 1-1,0-1 0,2 1 0,-1 0 0,2 0 1,0 21-1,2-35 154,-1 1 0,1 0 0,0-1 0,1 1 0,-1-1 1,0 1-1,1-1 0,-1 0 0,1 1 0,0-1 0,0 0 0,0 0 0,0 0 0,0-1 1,0 1-1,0 0 0,1-1 0,-1 1 0,1-1 0,-1 0 0,1 0 0,-1 0 0,1 0 1,0 0-1,-1-1 0,1 1 0,0-1 0,0 1 0,0-1 0,4-1 0,3 2 173,-1-1-1,1 0 0,0-1 1,0 0-1,0-1 0,0 0 0,14-5 1,-14 2-60,-1 0 0,0 0 1,0 0-1,0-1 1,-1-1-1,0 1 0,0-1 1,-1-1-1,0 1 0,0-1 1,-1 0-1,0-1 0,0 0 1,6-12-1,-8 12-133,0 1 0,-1-1-1,1 0 1,-2 0 0,1 0 0,-1-1-1,-1 1 1,0 0 0,0-1 0,0 1-1,-2-1 1,1 1 0,-1-1 0,0 1-1,-1-1 1,-3-8 0,5 16-140,0 1 1,-1-1 0,1 1-1,-1-1 1,1 1 0,-1-1-1,0 1 1,1-1-1,-1 1 1,0 0 0,0-1-1,0 1 1,0 0 0,0 0-1,0 0 1,-1 0-1,1 0 1,0 0 0,-1 0-1,1 0 1,0 0 0,-1 1-1,1-1 1,-1 0-1,1 1 1,-1 0 0,1-1-1,-1 1 1,1 0 0,-1-1-1,0 1 1,1 0-1,-1 0 1,1 1 0,-4-1-1,3 1-401,-1 0-1,1 0 1,-1 0-1,1 1 1,0-1-1,-1 1 1,1-1-1,0 1 1,0 0-1,0 0 1,0 0-1,1 0 1,-1 0-1,0 0 1,1 1-1,-1-1 1,1 0-1,0 1 1,-2 4-1,-3 18-5386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015"/>
    </inkml:context>
    <inkml:brush xml:id="br0">
      <inkml:brushProperty name="width" value="0.025" units="cm"/>
      <inkml:brushProperty name="height" value="0.025" units="cm"/>
    </inkml:brush>
  </inkml:definitions>
  <inkml:trace contextRef="#ctx0" brushRef="#br0">193 137 13837,'0'0'3417,"-5"-8"-6,3 5-3318,1-1 0,-1 1 0,-1-1 1,1 1-1,-1 0 0,1 0 0,-1 0 0,0 0 1,0 0-1,0 1 0,0 0 0,0-1 0,-1 1 1,1 0-1,-1 0 0,0 1 0,1-1 0,-1 1 1,0 0-1,0 0 0,0 0 0,0 0 0,0 1 1,0 0-1,0-1 0,0 1 0,0 1 0,0-1 0,0 1 1,0-1-1,0 1 0,0 0 0,1 1 0,-5 1 1,2 1-106,1-1 0,0 1 1,0 1-1,0-1 0,0 1 0,1 0 1,0 0-1,0 0 0,-4 7 1,6-10 12,1 1 0,-1 0 0,0 0 1,1 0-1,0 0 0,0 0 0,-1 0 1,2 0-1,-1 1 0,0-1 0,1 0 1,-1 0-1,1 1 0,0-1 0,0 0 1,0 0-1,1 1 0,-1-1 0,1 0 1,1 5-1,0-6 26,0-1 0,-1 1 0,1-1 0,0 0 1,0 0-1,0 1 0,0-1 0,0 0 0,0 0 0,0-1 0,0 1 0,0 0 1,0-1-1,0 0 0,1 1 0,-1-1 0,0 0 0,0 0 0,5 0 1,45-6 1345,-44 3-1205,0 0 0,-1 0 0,1 0 0,-1-1 0,0-1 0,0 1 0,-1-1 0,1 0 0,-1 0 0,0-1 0,-1 0 0,10-11 0,-12 12-140,1 0 0,-1-1-1,1 1 1,-2-1-1,1 0 1,-1 0 0,0 0-1,0 0 1,0 0-1,-1 0 1,0 0 0,0-1-1,-1 1 1,1 0-1,-1-1 1,-2-11 0,1 16-157,0 0 1,-1 0 0,1-1-1,-1 1 1,1 0-1,-1 1 1,0-1 0,1 0-1,-1 0 1,0 1 0,0-1-1,0 1 1,0 0 0,-1-1-1,1 1 1,0 0 0,0 0-1,-1 0 1,1 1 0,-4-2-1,-22 2-4269,28 0 4043,-1 0 1,0 0-1,0 1 1,1-1-1,-1 0 1,0 1-1,1-1 1,-1 0-1,0 1 1,1-1 0,-1 1-1,1-1 1,-1 1-1,1 0 1,-1-1-1,1 1 1,-1 0-1,1-1 1,-1 1-1,1 0 1,0-1 0,-1 1-1,1 0 1,0 0-1,0-1 1,0 1-1,-1 1 1,1 7-6549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390"/>
    </inkml:context>
    <inkml:brush xml:id="br0">
      <inkml:brushProperty name="width" value="0.025" units="cm"/>
      <inkml:brushProperty name="height" value="0.025" units="cm"/>
    </inkml:brush>
  </inkml:definitions>
  <inkml:trace contextRef="#ctx0" brushRef="#br0">127 0 8040,'0'0'12918,"-12"6"-12362,7-4-492,-1 1 0,1 0 1,0 0-1,0 0 1,0 1-1,0 0 0,0 0 1,1 0-1,0 0 0,0 1 1,0 0-1,0-1 1,1 1-1,0 1 0,0-1 1,-3 7-1,-2 8 72,1 0 0,1 0 0,1 1-1,0 0 1,2 0 0,1 0 0,0 0 0,2 24 0,0-43-128,0-1 1,0 0 0,0 1 0,1-1 0,-1 0 0,0 0-1,1 0 1,-1 1 0,1-1 0,-1 0 0,1 0 0,0 0-1,0 0 1,-1 0 0,1 0 0,0 0 0,0 0 0,0 0-1,0 0 1,0-1 0,0 1 0,0 0 0,0-1 0,1 1-1,1 0 1,0 0 64,1 0 0,-1-1 1,1 1-1,-1-1 0,1 0 0,0 0 0,-1 0 0,1-1 0,4 0 0,7-3 110,-1 0 0,-1-1 0,22-10 0,-20 7-183,-9 4-40,0 1 0,1 0 1,0 0-1,-1 0 0,1 1 0,0 0 1,0 0-1,9-1 0,-15 3 26,0 1-1,-1 0 1,1-1 0,-1 1-1,1-1 1,-1 1-1,1 0 1,-1-1 0,1 1-1,-1 0 1,0-1-1,1 1 1,-1 0 0,0 0-1,0-1 1,0 1-1,0 0 1,1 0 0,-1-1-1,0 1 1,0 0-1,0 0 1,0-1 0,-1 1-1,1 0 1,0 0-1,0 0 1,0-1 0,-1 1-1,1 0 1,0-1-1,-1 2 1,-8 27-269,3-15 253,4-10-43,0 1 0,-1 0 0,2 1 0,-1-1 0,1 0 0,-1 0 0,1 7 0,6-17-5137,4-2 2429,6-12-4885</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7.735"/>
    </inkml:context>
    <inkml:brush xml:id="br0">
      <inkml:brushProperty name="width" value="0.025" units="cm"/>
      <inkml:brushProperty name="height" value="0.025" units="cm"/>
    </inkml:brush>
  </inkml:definitions>
  <inkml:trace contextRef="#ctx0" brushRef="#br0">102 1 14894,'0'0'5958,"-41"53"-3972,26-15-449,0 5-352,5 3-288,-1 1-224,6-2-321,1-2-256,4-6-64,0-5 32,0-9-224,0-4-513,4-8-576,3-8-609,2-3-2530,1-16-4965</inkml:trace>
  <inkml:trace contextRef="#ctx0" brushRef="#br0" timeOffset="1">350 250 10025,'0'0'1154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8.082"/>
    </inkml:context>
    <inkml:brush xml:id="br0">
      <inkml:brushProperty name="width" value="0.025" units="cm"/>
      <inkml:brushProperty name="height" value="0.025" units="cm"/>
    </inkml:brush>
  </inkml:definitions>
  <inkml:trace contextRef="#ctx0" brushRef="#br0">201 71 6086,'0'0'3091,"0"-9"-38,-5-28-378,-5 15-44,9 22-2531,1 0-1,-1-1 1,1 1 0,-1 0 0,1-1-1,-1 1 1,0 0 0,1 0 0,-1 0 0,0 0-1,1 0 1,-1-1 0,1 1 0,-1 0-1,0 0 1,1 1 0,-1-1 0,0 0-1,1 0 1,-1 0 0,1 0 0,-1 0 0,0 1-1,1-1 1,-1 0 0,1 1 0,-1-1-1,1 0 1,-1 1 0,1-1 0,-1 0 0,1 1-1,-1-1 1,0 1 0,-4 8 2,-1 1 0,1-1 0,0 1 0,1-1 0,0 1 0,1 1 0,0-1 0,-3 19 0,2-12 16,-11 48 483,2 1 1,3 1 0,-1 112 0,11-179-601,-1 1 3,1 0 0,-1 0 1,1 1-1,0-1 0,0 0 0,0 0 0,0 0 0,0 1 1,0-1-1,0 0 0,0 0 0,0 0 0,1 1 0,-1-1 1,0 0-1,1 0 0,-1 0 0,1 0 0,-1 0 0,1 0 0,0 0 1,-1 0-1,1 0 0,0 0 0,0 0 0,-1 0 0,1 0 1,0-1-1,0 1 0,0 0 0,0 0 0,0-1 0,0 1 1,0-1-1,1 1 0,0-1 0,-2 0-5,1-1 0,0 1 0,-1-1 1,1 0-1,-1 1 0,0-1 0,1 0 0,-1 0 0,1 1 0,-1-1 1,0 0-1,0 0 0,1 0 0,-1 1 0,0-1 0,0 0 0,0 0 1,0 0-1,0 1 0,0-1 0,0 0 0,0 0 0,-1 0 0,1 0 0,0 1 1,0-1-1,-1 0 0,1 0 0,-1-1 0,-7-27-149,-27-44-109,27 58 297,0-1 1,1 0 0,0 0 0,1-1-1,-7-33 1,13 49 11,0 0 0,0 0-1,1 0 1,-1 1 0,0-1-1,0 0 1,0 0 0,1 1-1,-1-1 1,0 0 0,1 0 0,-1 1-1,1-1 1,-1 0 0,1 1-1,-1-1 1,1 0 0,-1 1 0,1-1-1,0 1 1,-1-1 0,1 1-1,0-1 1,-1 1 0,1 0 0,0-1-1,0 1 1,0 0 0,-1 0-1,1-1 1,0 1 0,0 0-1,0 0 1,-1 0 0,1 0 0,0 0-1,0 0 1,0 0 0,-1 0-1,1 0 1,0 1 0,0-1 0,0 0-1,43 8 46,-43-8-92,28 8-74,57 13-2406,-27-15-4435,-17-6-4603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28.805"/>
    </inkml:context>
    <inkml:brush xml:id="br0">
      <inkml:brushProperty name="width" value="0.025" units="cm"/>
      <inkml:brushProperty name="height" value="0.025" units="cm"/>
    </inkml:brush>
  </inkml:definitions>
  <inkml:trace contextRef="#ctx0" brushRef="#br0">157 67 9033,'0'0'5263,"5"-8"-2871,2-3-1601,15-26 2133,-22 37-2840,0 0-1,1-1 0,-1 1 0,0 0 1,0 0-1,0-1 0,0 1 1,0 0-1,0-1 0,0 1 1,1 0-1,-1 0 0,0-1 0,0 1 1,0 0-1,0-1 0,0 1 1,0 0-1,-1-1 0,1 1 0,0 0 1,0 0-1,0-1 0,0 1 1,0 0-1,0 0 0,0-1 0,-1 1 1,1 0-1,0 0 0,0-1 1,0 1-1,0 0 0,-1 0 1,1-1-1,0 1 0,0 0 0,-1 0 1,1 0-1,-16 0 549,-15 12-853,14-2 210,1 2 1,1 0 0,-25 25 0,34-31 8,0 0 0,1 0 0,0 1 0,1 0 0,-1-1 0,1 2 0,1-1 0,-1 0 0,1 1 0,0-1 0,-2 15 0,4-21 3,1 0-1,0 0 0,0 0 0,0 0 0,0 0 1,0 0-1,0 0 0,0 0 0,1 0 0,-1 0 0,0 0 1,0 0-1,1-1 0,-1 1 0,1 0 0,-1 0 1,1 0-1,-1 0 0,1-1 0,-1 1 0,1 0 1,0 0-1,-1-1 0,1 1 0,0 0 0,0-1 0,1 2 1,1-1 5,-1 0 0,1 0 1,0 0-1,0 0 0,0-1 0,0 1 1,0-1-1,0 0 0,4 0 1,5-1 47,-1 0 1,1 0 0,-1-1-1,14-5 1,-8 1 2,-1-1-1,0-1 1,-1 0-1,1-1 1,23-19-1,-34 24-42,1 0 0,-1 0 0,0-1-1,0 0 1,0 0 0,-1 0 0,0-1 0,0 1-1,0-1 1,0 0 0,-1 0 0,0 0-1,-1-1 1,1 1 0,-1-1 0,0 1 0,1-13-1,-3 19-17,0 0 0,0 0 0,0 0-1,0 0 1,0 0 0,0 0-1,0-1 1,0 1 0,0 0 0,0 0-1,0 0 1,0 0 0,0 0 0,0 0-1,0 0 1,0-1 0,0 1 0,-1 0-1,1 0 1,0 0 0,0 0 0,0 0-1,0 0 1,0 0 0,0 0 0,0 0-1,0 0 1,0 0 0,-1 0-1,1 0 1,0 0 0,0-1 0,0 1-1,0 0 1,0 0 0,0 0 0,0 0-1,-1 0 1,1 0 0,0 0 0,0 0-1,0 0 1,0 0 0,0 0 0,0 1-1,0-1 1,-1 0 0,1 0 0,0 0-1,0 0 1,0 0 0,0 0-1,0 0 1,0 0 0,0 0 0,0 0-1,-1 0 1,1 0 0,0 0 0,0 1-1,0-1 1,0 0 0,-11 10-178,-8 13-8,14-14 174,1 0 0,0 1 0,0 0 0,1-1 0,0 1 0,1 0 0,0 0 0,0 1 0,1-1 0,0 0 0,1 0 0,2 19 0,-1-27-40,-1 0 0,1-1 0,0 1 0,0 0 0,0-1 1,0 1-1,0 0 0,0-1 0,0 1 0,0-1 1,0 0-1,1 1 0,-1-1 0,1 0 0,-1 0 1,1 0-1,-1 0 0,1 0 0,0 0 0,-1-1 1,1 1-1,0 0 0,0-1 0,1 1 0,48 3-6567,-22-5-103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0.110"/>
    </inkml:context>
    <inkml:brush xml:id="br0">
      <inkml:brushProperty name="width" value="0.025" units="cm"/>
      <inkml:brushProperty name="height" value="0.025" units="cm"/>
    </inkml:brush>
  </inkml:definitions>
  <inkml:trace contextRef="#ctx0" brushRef="#br0">66 84 3267,'3'-10'4943,"2"-15"-2618,2-8 1243,-3 18 3239,-15 44-6664,-4 8 34,2 1 0,1 1 0,2 0 1,1 0-1,3 1 0,-3 42 0,9-80-130,0 0 0,0 0 0,0 0 0,0 0 0,0 0 0,1 0 0,-1-1 0,0 1-1,1 0 1,0 0 0,-1 0 0,1 0 0,0 0 0,0 0 0,0-1 0,0 1 0,0 0 0,0-1 0,1 1 0,-1-1 0,1 1 0,-1-1-1,1 0 1,-1 0 0,1 1 0,0-1 0,2 1 0,0-1 69,0 0 0,0-1 1,0 1-1,0-1 0,0 1 0,0-1 0,0-1 0,1 1 0,-1 0 1,0-1-1,0 0 0,6-2 0,0-1-58,-1 0 1,1-1-1,-1 0 1,-1 0-1,15-11 0,-16 10-153,1 1-1,0-1 0,0 2 0,0-1 0,1 1 1,13-5-1,-22 51-1180,-14 0 1233,12-38 48,-1 0-1,1 0 1,0 1 0,1-1 0,-1 1-1,1-1 1,0 1 0,0 0 0,0 0-1,1-1 1,-1 1 0,1 0-1,1 0 1,-1 0 0,0-1 0,2 7-1,-1-11 37,0 1 0,0 0 0,0-1-1,0 1 1,0-1 0,0 1 0,0-1-1,0 1 1,0-1 0,0 0 0,0 1-1,0-1 1,0 0 0,0 0 0,0 0-1,0 0 1,0 0 0,0 0 0,0 0 0,0 0-1,0 0 1,0-1 0,0 1 0,0 0-1,0-1 1,1 0 0,27-10 412,-5-6-419,-19 13-305,0-1 0,1 1-1,-1 0 1,1 1-1,0 0 1,1-1-1,-1 2 1,0-1-1,9-2 1,-14 41-1368,-1-35 1656,0 0 0,0 0 1,0 1-1,0-1 0,0 0 0,0 1 1,0-1-1,1 0 0,-1 0 0,0 1 1,1-1-1,-1 0 0,1 0 0,0 0 1,-1 0-1,1 1 0,0-1 0,0 0 1,-1 0-1,1 0 0,0-1 0,0 1 0,0 0 1,0 0-1,0 0 0,2 0 0,0 0 83,-1 0-1,1-1 0,0 1 0,0-1 0,-1 0 0,1 0 0,0 0 0,0 0 0,-1 0 1,1 0-1,0-1 0,2 0 0,7-3 244,1 0 0,-1-1 1,-1 0-1,19-11 0,-8 1-248,0 0 1,-1-1-1,-1-2 1,0 0 0,-2-1-1,0 0 1,20-30-1,-28 34-176,0 0-1,-2 0 1,0-1-1,0 0 1,-1 0-1,-1 0 1,-1-1-1,-1 0 1,0-1-1,-1 1 1,1-32-1,-4 48 71,1 1 0,-1-1-1,0 1 1,0-1-1,0 1 1,0-1-1,0 1 1,0-1-1,0 1 1,-1 0-1,1-1 1,0 1-1,0-1 1,0 1 0,0-1-1,0 1 1,-1-1-1,1 1 1,0 0-1,0-1 1,-1 1-1,1-1 1,0 1-1,-1 0 1,1-1-1,0 1 1,-1 0 0,1 0-1,-1-1 1,1 1-1,-1 0 1,1 0-1,0 0 1,-2-1-1,-15 7-224,-15 23 89,22-14 178,1 0 1,0 1-1,1 0 0,1 0 1,0 1-1,2 0 1,0 0-1,0 1 1,-2 24-1,6-33 11,1 1-1,-1-1 0,2 1 1,-1 0-1,1-1 1,0 1-1,1-1 0,1 0 1,-1 0-1,1 0 1,1 0-1,-1 0 0,2 0 1,-1-1-1,1 0 1,0 0-1,1 0 0,0 0 1,7 6-1,-10-11-77,2 2-122,1 1 0,-1-1-1,2-1 1,12 9 0,-26-33-1166,-90-135-1472,29 54 6259,67 100-3306,0-1-1,0 1 0,0 0 1,0-1-1,0 1 1,1 0-1,-1-1 1,1 1-1,-1-1 1,1 1-1,-1-1 1,1 1-1,0-1 1,0 1-1,0-3 1,0 3-94,0 1 1,0-1 0,1 0-1,-1 1 1,0-1 0,1 0-1,-1 1 1,0-1 0,1 1-1,-1-1 1,1 1 0,-1-1-1,1 1 1,-1-1 0,1 1-1,0 0 1,-1-1 0,1 1-1,-1 0 1,1-1 0,0 1-1,-1 0 1,2-1 0,6 0 92,-1 0 0,0 1 0,1-1 0,-1 1 0,10 2 0,2-1-282,5 1-64,0 0 1,41 11-1,11 1-3704,-29-9-2176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068"/>
    </inkml:context>
    <inkml:brush xml:id="br0">
      <inkml:brushProperty name="width" value="0.025" units="cm"/>
      <inkml:brushProperty name="height" value="0.025" units="cm"/>
    </inkml:brush>
  </inkml:definitions>
  <inkml:trace contextRef="#ctx0" brushRef="#br0">174 136 12748,'0'0'4757,"0"-10"-2179,0 0-2278,1 5 217,-1-1 0,0 0 0,-1 0-1,1 0 1,-1 0 0,-3-10 0,4 14-408,-1 1 0,0-1 0,0 0 0,0 0 0,0 1 0,0-1-1,-1 1 1,1-1 0,0 1 0,-1-1 0,1 1 0,-1 0 0,0 0-1,1 0 1,-1 0 0,0 0 0,1 0 0,-1 0 0,0 0 0,0 1 0,0-1-1,0 1 1,0-1 0,0 1 0,0 0 0,0 0 0,-3 0 0,0 0-106,1 1 0,-1-1 1,0 1-1,1 0 1,-1 1-1,1-1 1,0 1-1,-1 0 0,1 0 1,0 0-1,0 0 1,0 1-1,0 0 0,1-1 1,-1 2-1,1-1 1,0 0-1,0 1 1,0-1-1,0 1 0,-4 8 1,2-4-25,1 0 1,-1 0 0,2 1-1,0 0 1,0-1-1,0 1 1,1 0-1,0 1 1,1-1 0,-1 12-1,2-21 18,0 0-1,0 0 0,0 1 1,0-1-1,0 0 1,1 1-1,-1-1 1,0 0-1,0 0 0,0 1 1,0-1-1,0 0 1,0 0-1,0 0 0,0 1 1,1-1-1,-1 0 1,0 0-1,0 1 1,0-1-1,0 0 0,1 0 1,-1 0-1,0 0 1,0 1-1,1-1 1,-1 0-1,0 0 0,0 0 1,0 0-1,1 0 1,-1 0-1,0 0 1,1 0-1,-1 0 0,0 0 1,0 0-1,1 1 1,-1-2-1,0 1 0,0 0 1,1 0-1,16-5 5,10-12 56,-2-10-59,-22 22-96,0 0 0,1 1 0,0-1 0,0 1 0,0 0 0,0 1 0,1-1 0,-1 1 0,1-1 0,0 1 0,0 1 0,10-5 0,-14 7 50,0 1 0,0-1 0,0 0 0,-1 1 0,1-1 0,0 0 0,0 1 0,0-1 0,0 1 0,0-1 0,-1 1 0,1 0-1,0-1 1,-1 1 0,1 0 0,0-1 0,-1 1 0,1 0 0,-1 0 0,1 0 0,-1-1 0,1 1 0,-1 0 0,0 0 0,1 0 0,-1 0 0,0 0 0,0 0 0,1 0 0,-1 0 0,0 1-1,6 43-62,-4-32 68,0 1 93,15 145-208,-16-141 324,-1-1 0,-1 0 1,0 0-1,-1 0 0,-1 0 1,0 0-1,-7 17 0,8-29-19,0-1 0,0 0 0,-1 0 0,1 0 0,-1 0 0,0 0 0,0 0 0,0-1 0,-1 0 0,-4 4 0,7-6-130,0 0 0,0-1 0,0 1 0,0 0 0,0-1 0,0 1 0,0-1 0,0 1 0,-1-1 0,1 0 0,0 1 0,0-1 0,-1 0 0,1 0 0,0 0 0,0 0 0,-1 0 0,1 0 0,0 0 0,0 0 0,-1 0 1,1-1-1,0 1 0,0-1 0,0 1 0,-1-1 0,1 1 0,0-1 0,0 1 0,0-1 0,0 0 0,0 0 0,0 0 0,0 1 0,0-1 0,1 0 0,-1 0 0,0 0 0,0 0 0,1 0 0,-1-1 0,0 0 0,-5-8-78,1 1 1,0-1-1,1 0 0,0 0 0,0 0 0,1-1 0,0 1 0,1-1 1,1 0-1,-1 0 0,2 0 0,-1 0 0,2 1 0,1-18 0,0 24 54,-1 0 0,1 1-1,0-1 1,0 1-1,1 0 1,-1-1-1,1 1 1,-1 0 0,1 0-1,0 1 1,6-5-1,44-27-57,-34 22 33,10-6 14,100-68-5,-117 76 20,-1 0 0,0 0 0,0-1-1,-1 0 1,-1 0 0,0-1 0,0-1-1,7-15 1,-15 25 3,1 1 0,-1-1 1,0 1-1,0-1 0,-1 0 0,1 1 0,-1-1 0,1 0 1,-1 0-1,0 0 0,0 1 0,0-1 0,0-4 0,-1 6-1,1 0-1,-1 0 1,1-1-1,-1 1 1,1 0-1,-1 0 1,1 0-1,-1 0 1,0 0-1,0 0 1,0 0-1,1 0 1,-1 0-1,0 0 1,0 0-1,0 0 1,0 1-1,-1-1 1,1 0 0,-2 0-1,1 0-5,-1 1 0,0-1 0,1 1 0,-1 0 0,0 0 0,0 0 0,1 0 0,-1 0 0,0 0 1,0 1-1,1 0 0,-1-1 0,1 1 0,-1 0 0,0 0 0,1 0 0,0 1 0,-1-1 0,1 1 0,0-1 0,0 1 0,0 0 0,0 0 0,-4 3 0,-1 4-31,1-1 0,0 1 0,0 0 0,1 0 0,0 0 0,-4 12 0,6-16 39,1 1 0,0 0 0,1 0 1,-1 0-1,1 0 0,0 0 0,1 0 0,-1 0 1,1 0-1,1 0 0,-1 0 0,2 7 0,-1-11 4,0 0-1,0-1 1,-1 1-1,1 0 1,1-1-1,-1 1 1,0-1-1,0 0 1,1 1-1,-1-1 1,0 0-1,1 0 1,-1 1-1,1-1 1,0-1-1,-1 1 0,1 0 1,0 0-1,0-1 1,-1 1-1,1 0 1,0-1-1,0 0 1,2 1-1,51 1-670,-42-2 19,20-1-2410,0-4-3308,-3-7-3511</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511"/>
    </inkml:context>
    <inkml:brush xml:id="br0">
      <inkml:brushProperty name="width" value="0.025" units="cm"/>
      <inkml:brushProperty name="height" value="0.025" units="cm"/>
    </inkml:brush>
  </inkml:definitions>
  <inkml:trace contextRef="#ctx0" brushRef="#br0">49 0 13645,'0'0'9438,"-8"12"-8920,8-11-512,-7 10 147,0 0 1,1 0 0,-6 16-1,11-23-119,-1 0-1,1 0 1,0 1-1,0-1 1,0 0-1,0 0 1,1 1-1,0-1 0,0 0 1,0 1-1,0-1 1,1 0-1,-1 1 1,1-1-1,0 0 1,1 0-1,2 8 0,-2-11-21,-1 1 0,0-1-1,1 0 1,-1 0 0,1 1-1,-1-1 1,1 0 0,0 0-1,0-1 1,-1 1 0,1 0-1,0-1 1,0 1 0,0-1-1,0 1 1,-1-1 0,1 0-1,0 0 1,0 0 0,0 0-1,0 0 1,0 0 0,0 0-1,0-1 1,3 0 0,2-1 73,1 0 1,-1 0-1,0-1 1,1 1 0,7-6-1,14-10-25,-22 12-65,1 1 1,0-1 0,1 2-1,-1-1 1,1 1-1,0 0 1,0 1-1,0 0 1,0 1-1,11-2 1,-19 4 0,0 0 1,-1 1-1,1-1 0,0 0 0,0 1 1,-1-1-1,1 1 0,0-1 1,-1 1-1,1 0 0,0-1 1,-1 1-1,1-1 0,-1 1 1,1 0-1,-1 0 0,1-1 1,-1 1-1,0 0 0,1 0 0,-1 0 1,0-1-1,1 1 0,-1 0 1,0 0-1,0 0 0,0 0 1,0 0-1,0 0 0,0-1 1,0 2-1,-1 36-115,1-30 105,0-6 18,0-1-1,-1 1 0,1-1 1,0 1-1,0-1 1,1 1-1,-1-1 1,0 1-1,0-1 1,1 1-1,-1-1 1,1 1-1,-1-1 1,1 0-1,0 1 1,0-1-1,-1 0 1,1 0-1,0 1 1,0-1-1,0 0 1,0 0-1,0 0 1,0 0-1,1 0 1,-1 0-1,2 0 0,-1 0 5,1-1-1,-1 0 0,1 1 0,-1-1 0,1-1 0,-1 1 0,1 0 1,-1-1-1,1 1 0,-1-1 0,0 1 0,1-1 0,-1 0 0,0 0 1,0 0-1,4-3 0,15-10 6,-18 11-56,0 1 1,0-1-1,1 0 1,-1 1-1,1 0 1,-1 0-1,1 0 1,0 0-1,0 1 1,0 0-1,0-1 0,0 1 1,0 1-1,0-1 1,0 0-1,0 1 1,7 0-1,-10 1 32,0 0-1,1 0 0,-1 0 0,1 0 1,-1 0-1,0 0 0,0 0 1,0 1-1,0-1 0,0 0 1,0 1-1,0-1 0,0 1 1,0-1-1,-1 1 0,1 0 0,0-1 1,-1 1-1,0-1 0,1 1 1,-1 0-1,0 0 0,0-1 1,0 1-1,0 2 0,0-3 14,0 1 0,0-1-1,0 1 1,0-1 0,0 1 0,0-1-1,0 1 1,0-1 0,1 1-1,-1-1 1,1 0 0,-1 1 0,1-1-1,0 1 1,-1-1 0,1 0 0,0 0-1,0 1 1,0-1 0,0 0-1,0 0 1,0 0 0,0 0 0,0 0-1,0 0 1,1 0 0,-1 0 0,0-1-1,1 1 1,-1 0 0,0-1-1,1 1 1,-1-1 0,1 0 0,-1 1-1,1-1 1,-1 0 0,1 0 0,1 0-1,-2 0 4,1 0-310,1 1 0,-1-1 0,1 0 0,-1-1 0,1 1 0,-1 0 0,1-1 0,-1 1 0,1-1 0,-1 0 1,0 0-1,1 0 0,-1 0 0,4-3 0,9-7-5760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2.945"/>
    </inkml:context>
    <inkml:brush xml:id="br0">
      <inkml:brushProperty name="width" value="0.025" units="cm"/>
      <inkml:brushProperty name="height" value="0.025" units="cm"/>
      <inkml:brushProperty name="color" value="#E71224"/>
    </inkml:brush>
  </inkml:definitions>
  <inkml:trace contextRef="#ctx0" brushRef="#br0">12 190 8616,'-1'-1'164,"1"1"0,-1 0 1,0 0-1,1-1 0,-1 1 0,0 0 0,1-1 0,-1 1 0,1-1 0,-1 1 1,1-1-1,-1 1 0,1-1 0,-1 1 0,1-1 0,0 1 0,-1-1 1,1 0-1,0 1 0,-1-1 0,1 1 0,0-1 0,0 0 0,0 1 0,-1-1 1,1 0-1,0-1 0,19 2 1077,5 0-1083,39-7 200,1-3-1,-1-3 1,-1-3-1,69-27 1,-55 17-326,150-29 1,-221 54-28,-2 0-15,1 1 0,-1-1 1,1 1-1,0-1 1,-1 1-1,1 0 0,-1 1 1,8 0-1,-10 0 19,0 0 1,0 0-1,0 0 0,0 0 1,0 0-1,0 0 1,0 0-1,0 0 0,-1 0 1,1 0-1,0 0 0,-1 0 1,1 1-1,-1-1 0,1 0 1,-1 1-1,0-1 0,0 0 1,1 1-1,-1-1 0,0 0 1,0 1-1,0-1 0,0 0 1,-1 1-1,1 0 0,-1 10 74,0-1 1,-1 1-1,-1-1 0,0 0 0,0 1 0,-1-1 0,0-1 0,-9 16 0,-53 83 208,49-83-214,-161 222 242,15-21-237,155-215-165,5-9-14,1 0-1,-1 0 0,1 1 0,0-1 1,-1 0-1,2 1 0,-1 0 0,0-1 1,1 1-1,-1 0 0,1 0 1,0 0-1,1 0 0,-1 7 0,2-11-226,1 1 0,0-1 0,-1 0 0,1 0 0,0 0 0,0 0 0,-1 0 0,1-1 0,0 1 0,-1 0 0,1-1 0,0 1-1,-1-1 1,1 0 0,0 1 0,1-2 0,29-21-5644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2.905"/>
    </inkml:context>
    <inkml:brush xml:id="br0">
      <inkml:brushProperty name="width" value="0.025" units="cm"/>
      <inkml:brushProperty name="height" value="0.025" units="cm"/>
    </inkml:brush>
  </inkml:definitions>
  <inkml:trace contextRef="#ctx0" brushRef="#br0">151 4 16335,'0'0'5894,"-10"-1"-4538,6 0-1338,0 0 0,0 1 1,0 0-1,0-1 0,0 2 0,0-1 0,0 0 1,0 1-1,0 0 0,0 0 0,0 0 0,1 0 1,-1 1-1,0-1 0,1 1 0,-1 0 0,1 0 1,-1 1-1,1-1 0,0 1 0,-6 5 0,3-1 32,-28 36 312,32-41-336,1 0 0,0 0 1,0 0-1,0 0 0,0-1 0,0 1 0,0 1 0,0-1 0,1 0 1,-1 0-1,1 0 0,-1 0 0,1 0 0,0 1 0,0-1 1,0 0-1,0 0 0,0 0 0,1 0 0,0 4 0,0-5-13,0-1-1,0 1 0,0 0 0,0-1 1,0 1-1,0-1 0,1 1 0,-1-1 0,0 1 1,0-1-1,0 0 0,1 0 0,-1 0 1,0 0-1,0 0 0,1 0 0,-1 0 1,0 0-1,0 0 0,1 0 0,-1-1 1,2 0-1,28-9 149,22-32-397,-49 38 155,-1 1 0,1-1-1,-1 1 1,0-1 0,0 0-1,-1 0 1,1-1 0,-1 1-1,0 0 1,0-1 0,2-6 0,-18 64-3098,9-40 2531,2 0 1,-1 0-1,1 0 0,-1 26 1,4-38 479,0 0 0,0 0-1,0 0 1,0 0 0,0 0 0,1 0 0,-1 0 0,0 0-1,1-1 1,-1 1 0,0 0 0,1 0 0,-1 0 0,1-1 0,-1 1-1,1 0 1,0 0 0,-1-1 0,1 1 0,0 0 0,-1-1 0,1 1-1,0-1 1,0 1 0,0-1 0,-1 0 0,1 1 0,0-1 0,0 0-1,0 1 1,1-1 0,1 1-277,0-1 0,0 0-1,0 0 1,0 0 0,0 0 0,0 0-1,0-1 1,0 1 0,4-2 0,15-10-3575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3.454"/>
    </inkml:context>
    <inkml:brush xml:id="br0">
      <inkml:brushProperty name="width" value="0.025" units="cm"/>
      <inkml:brushProperty name="height" value="0.025" units="cm"/>
    </inkml:brush>
  </inkml:definitions>
  <inkml:trace contextRef="#ctx0" brushRef="#br0">112 251 9033,'0'0'4115,"-8"10"-2241,-9 12-540,-27 46 0,38-58-996,1 0 0,0 0 0,1 1 0,0-1 0,1 1 0,0 0 0,0 0 0,1 0 1,0 15-1,7 50-213,-2-59-219,-1 0 0,-1 0-1,-1 0 1,0 0 0,-1 1 0,-4 17 0,-1-23 329,3-20 486,1-22 122,5-6-357,2-1 0,1 1 1,2 0-1,14-38 0,-11 35-381,3-9-54,1 1 1,37-76 0,-44 108-62,0 0 1,1 0 0,0 1-1,1 0 1,1 1 0,0 0-1,1 1 1,0 0-1,1 1 1,0 0 0,24-14-1,-34 23-20,1 0 0,0 1 0,0-1 0,0 0-1,0 1 1,0 0 0,0 0 0,1 0 0,-1 1 0,7-1-1,-10 1 20,0 1 0,0-1 0,0 0 0,0 1 0,1-1 0,-1 0 0,0 1 0,-1 0 0,1-1 0,0 1 0,0-1 0,0 1 0,0 0 0,0 0 0,-1-1 0,1 1 0,0 0 0,0 0 0,-1 0 0,1 0 0,-1 0 0,1 0 0,-1 0 0,0 0 0,1 0 0,-1 0 0,0 0 0,1 0 0,-1 0 0,0 1 0,0-1-1,0 0 1,0 0 0,0 0 0,0 0 0,-1 0 0,1 0 0,0 0 0,0 0 0,-1 0 0,1 1 0,-1 0 0,-3 11 92,-1 0 0,0-1 0,-1 1-1,0-1 1,0 0 0,-2 0 0,1-1 0,-12 13 0,10-13 17,0 0 1,1 1-1,0 0 1,1 0-1,1 1 1,0 0 0,-7 22-1,16-34-146,0 1 0,0-1 0,0 0 1,1 0-1,-1 0 0,0-1 0,1 1 0,-1-1 0,1 0 0,-1 0 0,0 0 0,6-1 0,6 2-167,62 14-924,-72-13 1077,1 0-1,-1 0 0,1 0 1,-1 1-1,0-1 1,0 1-1,0 1 1,0-1-1,0 1 0,-1 0 1,5 4-1,-8-7 98,0 0-1,-1 0 1,1 1-1,0-1 1,-1 0-1,1 0 1,-1 0-1,0 1 1,1-1-1,-1 0 1,0 0-1,0 1 1,0-1-1,0 0 1,0 1-1,0-1 1,0 0-1,0 1 1,0-1-1,-1 0 0,1 0 1,0 1-1,-1-1 1,1 0-1,-1 0 1,0 0-1,1 0 1,-1 0-1,0 0 1,0 0-1,1 0 1,-1 0-1,0 0 1,0 0-1,0 0 1,0 0-1,0-1 1,-1 1-1,1 0 1,0-1-1,-2 2 1,-6 3 477,0-1 0,0 0 0,-1 0 0,-9 2 0,-62 11 1560,75-17-2229,0 1-1,0-1 1,1 1 0,-1-2 0,0 1-1,0-1 1,1 0 0,-1 0-1,0 0 1,1-1 0,-1 0-1,-5-2 1,10 3-305,0 0-1,-1 0 0,1 0 1,0 0-1,0 0 1,0 0-1,0-1 1,0 1-1,0 0 0,0-1 1,0 1-1,1 0 1,-1-1-1,0 1 1,1-1-1,-1 1 0,1-1 1,0 1-1,-1-3 1,0-13-9532</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3.929"/>
    </inkml:context>
    <inkml:brush xml:id="br0">
      <inkml:brushProperty name="width" value="0.025" units="cm"/>
      <inkml:brushProperty name="height" value="0.025" units="cm"/>
    </inkml:brush>
  </inkml:definitions>
  <inkml:trace contextRef="#ctx0" brushRef="#br0">58 18 10794,'0'0'7687,"-56"0"-5701,54 0 801,2 3-2307,17-1 33,7 0 128,8-1-385,9-1-192,9 0-224,4 0-1858,1-8-2627,4-9-5572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4.821"/>
    </inkml:context>
    <inkml:brush xml:id="br0">
      <inkml:brushProperty name="width" value="0.025" units="cm"/>
      <inkml:brushProperty name="height" value="0.025" units="cm"/>
    </inkml:brush>
  </inkml:definitions>
  <inkml:trace contextRef="#ctx0" brushRef="#br0">192 174 1089,'0'0'14601,"-3"-10"-10849,2 9-3661,1-2 63,0 0 1,-1 1-1,1-1 1,-1 0 0,0 1-1,0-1 1,0 1-1,0 0 1,0-1-1,0 1 1,-1 0-1,1-1 1,-1 1-1,0 0 1,0 0 0,1 0-1,-1 1 1,0-1-1,-1 0 1,1 1-1,0-1 1,0 1-1,-1 0 1,1 0-1,-1 0 1,1 0-1,-1 0 1,1 0 0,-1 1-1,0-1 1,1 1-1,-1 0 1,0-1-1,1 1 1,-1 1-1,0-1 1,-2 1-1,0 0-150,0 1 0,0 0 0,0 0 0,0 0 0,1 1-1,-1 0 1,1 0 0,0 0 0,-1 0 0,2 1 0,-1 0-1,0-1 1,1 1 0,-1 1 0,1-1 0,-4 8 0,1-2-15,0 0 1,1 1 0,0-1 0,1 1 0,0 0 0,-4 19 0,8-29 9,0-1 1,-1 0-1,1 1 0,0-1 0,0 1 1,0-1-1,0 1 0,0-1 0,0 1 1,0-1-1,0 1 0,0-1 0,0 1 1,0-1-1,0 1 0,0-1 0,0 1 1,0-1-1,0 1 0,1-1 0,-1 1 1,0-1-1,0 0 0,0 1 0,1-1 1,-1 1-1,0-1 0,1 0 1,-1 1-1,0-1 0,1 0 0,-1 1 1,1-1-1,-1 0 0,0 0 0,1 1 1,-1-1-1,1 0 0,-1 0 0,1 0 1,0 1-1,24-10 23,24-26 62,-11-4-55,-2-1 0,-1-1 1,36-59-1,-60 87-66,-4 13-7,-5 27-47,-14 42 27,12-68 65,-6 30-61,1 1-1,-1 59 1,6-89 60,0-1 1,0 0 0,0 0-1,0 0 1,0 1-1,0-1 1,0 0 0,1 0-1,-1 0 1,0 0 0,1 0-1,-1 1 1,1-1-1,-1 0 1,1 0 0,-1 0-1,1 0 1,0 0-1,0-1 1,-1 1 0,1 0-1,0 0 1,0 0-1,0-1 1,0 1 0,0 0-1,0-1 1,1 1 0,1 0 2,0 0 0,0-1 0,-1 0 1,1 0-1,0 0 0,0 0 1,0 0-1,0 0 0,-1-1 1,1 1-1,4-2 0,5-2 10,-1-1 0,0 1 0,0-2 1,17-11-1,-19 11-8,0 0 1,0-1 0,-1-1-1,0 1 1,0-1 0,-1-1 0,0 1-1,-1-1 1,0 0 0,0-1 0,-1 1-1,0-1 1,4-14 0,-9 24-6,0 0 0,0 0 0,0-1 1,0 1-1,0 0 0,0 0 1,0-1-1,0 1 0,0 0 0,0 0 1,0 0-1,-1-1 0,1 1 0,0 0 1,0 0-1,0 0 0,0 0 1,0-1-1,-1 1 0,1 0 0,0 0 1,0 0-1,0 0 0,-1 0 0,1-1 1,0 1-1,0 0 0,0 0 1,-1 0-1,1 0 0,0 0 0,0 0 1,-1 0-1,1 0 0,0 0 0,0 0 1,0 0-1,-1 0 0,1 0 1,0 0-1,0 0 0,-1 0 0,1 0 1,0 0-1,0 0 0,0 0 0,-1 1 1,1-1-1,0 0 0,0 0 1,0 0-1,-1 0 0,1 0 0,0 1 1,0-1-1,0 0 0,0 0 0,0 0 1,-1 0-1,1 1 0,0-1 1,-15 10-114,8-2 101,0 1 0,0-1 0,1 1 0,0 0 0,1 1 1,0-1-1,0 1 0,1 0 0,1 0 0,-1 1 1,2-1-1,-1 1 0,0 16 0,3-26 13,0 0 0,1 0 0,-1 0 0,0-1 0,1 1 0,-1 0 0,1 0 0,-1 0 0,1-1 0,-1 1 0,1 0 0,0-1 0,-1 1 0,1 0 0,0-1 0,0 1 0,-1-1 0,1 1 0,0-1 0,0 0 0,0 1 0,0-1 1,0 0-1,-1 1 0,1-1 0,0 0 0,0 0 0,0 0 0,0 0 0,1 0 0,36 1 45,-27-2-33,29 2 15,-21 0-24,1 0-1,-1-2 1,1 0 0,-1-1-1,0-1 1,22-6-1,-38 8 77,-1-1 1,1 1-1,-1-1 0,0 0 0,1 1 0,-1-1 1,0 0-1,0 0 0,0-1 0,-1 1 1,1 0-1,0-1 0,-1 1 0,0-1 0,1 1 1,-1-1-1,0 1 0,0-1 0,0 0 0,-1 0 1,1 0-1,-1-4 0,2-10 331,-1 1 0,-2-31 0,0 22-441,0 18 1014,2 8-2576,-1-1 1433,1 0 0,-1 0 0,0 0-1,0 0 1,0 0 0,0 0 0,0 0 0,0 0-1,0 0 1,1 0 0,-1 0 0,0 0 0,0 0 0,0 0-1,0 0 1,0 0 0,0 0 0,0 0 0,0 0-1,1-1 1,-1 1 0,1-1-2866,-1 1 2866,0-1 0,0 1 0,3 2-2281,14 5-5984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5.448"/>
    </inkml:context>
    <inkml:brush xml:id="br0">
      <inkml:brushProperty name="width" value="0.025" units="cm"/>
      <inkml:brushProperty name="height" value="0.025" units="cm"/>
    </inkml:brush>
  </inkml:definitions>
  <inkml:trace contextRef="#ctx0" brushRef="#br0">30 0 8936,'0'0'9962,"-4"9"-9156,-1 4-640,0 1 1,1-1-1,1 1 0,0 1 1,-1 23-1,3-29-112,0 1 0,1-1 0,0 1 0,1 0 0,0-1-1,0 0 1,1 1 0,1-1 0,-1 0 0,7 15 0,-6-20 45,-1-1 1,0 0 0,1 0-1,0 0 1,0 0 0,0-1-1,0 1 1,0-1 0,0 1-1,0-1 1,1 0-1,0-1 1,-1 1 0,1 0-1,0-1 1,-1 0 0,1 0-1,0 0 1,0 0 0,0-1-1,0 0 1,0 0 0,0 0-1,0 0 1,0 0-1,0-1 1,0 0 0,0 1-1,5-3 1,4-1 120,1-1-1,-1 0 1,0-1-1,-1 0 1,1-1-1,-1-1 1,12-8 0,-11 6-261,-1 1 0,0-2 1,0 1-1,-1-2 1,0 1-1,-1-1 1,-1-1-1,0 0 0,14-27 1,-34 65-1065,8-17 1069,-1-1-1,1 1 1,1 0 0,-4 13-1,5-16 35,0 0-1,0 0 0,1 1 0,0-1 0,0 0 0,0 0 1,0 0-1,1 0 0,0 0 0,0 0 0,0 0 1,4 9-1,-3-12 54,0 1 1,0-1-1,0 0 1,0 0-1,0 0 1,0 0-1,1 0 1,-1-1-1,1 1 1,0-1-1,-1 1 1,1-1-1,0 0 1,0 0-1,0 0 1,0-1-1,0 1 1,-1-1-1,1 1 1,0-1-1,0 0 1,6-1-1,1 1 60,0-1 0,0-1 0,-1 0-1,1 0 1,0-1 0,-1 0 0,1-1 0,-1 0 0,0 0-1,-1-1 1,1 0 0,14-12 0,-18 14-106,-1-1 0,1 1 0,-1-1 0,0 0 0,0-1-1,0 1 1,0-1 0,-1 0 0,0 0 0,0 0 0,0 0 0,-1 0 0,0 0 0,0-1 0,0 1 0,0-1 0,-1 0-1,0 1 1,0-1 0,-1 0 0,0 0 0,0 0 0,0-6 0,-1 11-122,0-1 1,1 0-1,-1 0 0,0 1 0,0-1 1,0 1-1,0-1 0,0 0 1,-1 1-1,1 0 0,0-1 1,-1 1-1,1 0 0,-1 0 0,1 0 1,-1 0-1,0 0 0,1 0 1,-1 0-1,0 1 0,1-1 1,-1 0-1,0 1 0,0 0 1,-3-1-1,0 0-1100,-1 0 0,1 1 0,-1-1 0,1 1 0,-1 1 0,0-1 0,-7 2 1,-3 6-5223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5.779"/>
    </inkml:context>
    <inkml:brush xml:id="br0">
      <inkml:brushProperty name="width" value="0.025" units="cm"/>
      <inkml:brushProperty name="height" value="0.025" units="cm"/>
    </inkml:brush>
  </inkml:definitions>
  <inkml:trace contextRef="#ctx0" brushRef="#br0">134 118 15086,'0'0'8291,"-10"-6"-8024,-36-17-251,45 22-17,-1 1 1,0 0-1,0 0 1,0 0 0,0 0-1,0 0 1,0 0-1,1 1 1,-1-1 0,0 1-1,0-1 1,0 1-1,1-1 1,-1 1 0,0 0-1,1 0 1,-1 0-1,0 0 1,1 0 0,0 0-1,-1 1 1,1-1-1,-1 0 1,1 1-1,-2 2 1,-22 37-75,24-39 75,0-1 0,1 1 0,-1-1 0,0 1 0,0 0 0,1-1 0,-1 1 0,1 0 0,0-1 0,-1 1 0,1 0 0,0-1 0,0 1 0,0 0 0,0 0 0,0-1 0,0 1 0,1 0 0,-1 0 0,1-1 0,-1 1 0,1 0 0,-1-1 0,2 2 0,-1-2 21,1 0 1,-1 0-1,1 0 1,-1 0-1,1 0 1,-1-1-1,1 1 1,-1 0 0,1-1-1,0 1 1,-1-1-1,1 0 1,0 0-1,0 0 1,-1 0-1,1 0 1,0 0-1,-1 0 1,4-1-1,1 0 48,0 0 0,1 0 0,-1-1-1,0 0 1,0-1 0,0 1 0,0-1-1,-1 0 1,1-1 0,-1 1 0,0-1-1,6-5 1,-8 5-17,0 1-1,-1-1 1,1 1-1,-1-1 0,0 0 1,0 0-1,-1 0 1,1 0-1,-1-1 1,0 1-1,0 0 1,0 0-1,-1-1 1,1 1-1,-1-1 1,0 1-1,0 0 0,-1-1 1,1 1-1,-1 0 1,0-1-1,0 1 1,-3-5-1,-15-21-2848,-13 8-4657,19 16 1277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6.127"/>
    </inkml:context>
    <inkml:brush xml:id="br0">
      <inkml:brushProperty name="width" value="0.025" units="cm"/>
      <inkml:brushProperty name="height" value="0.025" units="cm"/>
    </inkml:brush>
  </inkml:definitions>
  <inkml:trace contextRef="#ctx0" brushRef="#br0">107 1 10410,'0'0'8136,"-9"1"-7480,7-1-630,0 0 0,-1 1-1,1-1 1,0 1 0,-1 0 0,1 0-1,0-1 1,0 1 0,0 1 0,0-1 0,0 0-1,0 0 1,0 1 0,0-1 0,0 1-1,1 0 1,-1-1 0,1 1 0,-1 0-1,1 0 1,-2 2 0,-2 7 108,0 1 1,1-1 0,-5 22-1,-1 10 497,2 2 0,2-1 0,2 1 0,1 46 0,3-90-616,0 0 0,0 0 0,0 1 0,0-1 0,0 0 0,0 0 1,1 0-1,-1 0 0,0 1 0,0-1 0,1 0 0,-1 0 0,1 0 0,-1 0 0,1 0 0,0 0 0,-1 0 0,1 0 0,0 0 0,0 0 0,-1 0 0,1 0 0,0-1 0,0 1 0,0 0 0,2 0 1,-1 0 3,1 0 0,-1-1 0,0 0 0,0 1 0,1-1 0,-1 0 0,0 0 0,1-1 0,-1 1 0,0 0 0,1-1 0,3-1 0,4-1-4,0-1 1,0-1-1,-1 0 1,17-11 0,51-50-305,-83 97 551,-6-1-216,9-22-148,0-1 0,0 1 0,1-1 0,0 1 0,0 0 0,-1 15 1,11-24-6946,3-10-1238</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6.486"/>
    </inkml:context>
    <inkml:brush xml:id="br0">
      <inkml:brushProperty name="width" value="0.025" units="cm"/>
      <inkml:brushProperty name="height" value="0.025" units="cm"/>
    </inkml:brush>
  </inkml:definitions>
  <inkml:trace contextRef="#ctx0" brushRef="#br0">61 1 6887,'0'0'19335,"-3"12"-18609,-15 72 321,5-29-664,3 1-1,-6 80 0,16-113-565,1 62 265,0-78-745,1 0 0,-1 0 0,1 0 0,1 0 1,4 10-1,-2-9-4612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7.054"/>
    </inkml:context>
    <inkml:brush xml:id="br0">
      <inkml:brushProperty name="width" value="0.025" units="cm"/>
      <inkml:brushProperty name="height" value="0.025" units="cm"/>
    </inkml:brush>
  </inkml:definitions>
  <inkml:trace contextRef="#ctx0" brushRef="#br0">143 1 11275,'0'0'8984,"-9"0"-8423,7 0-538,-1 0 1,1 0-1,-1 0 1,1 1-1,-1-1 0,1 1 1,0 0-1,-1 0 1,1-1-1,0 1 1,0 1-1,0-1 1,0 0-1,0 0 1,0 1-1,0-1 1,0 1-1,0 0 0,1 0 1,-1 0-1,-2 3 1,0 3 117,0 1 0,0 0-1,1 0 1,0 0 0,-3 16 0,-15 76 792,5 1 0,4 0 0,3 139 0,18-359-170,-9 96-763,1-35-13,-13-102-1,12 159-132,0-1 0,1 1 0,-1 0 0,1-1 0,-1 1 0,1 0 0,0 0 0,-1 0 0,1-1 0,-1 1 0,1 0 0,-1 0 0,1 0 0,-1 0 0,1 0 0,0 0 0,-1 0 0,1 0 0,-1 0 0,1 0 0,-1 0 0,1 1 0,0-1 0,-1 0 0,1 0 0,-1 1 0,1-1 0,-1 0 0,1 0 0,0 2 0,38 12-3206,3 1-888,-3-10 610,3-4-1409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7.417"/>
    </inkml:context>
    <inkml:brush xml:id="br0">
      <inkml:brushProperty name="width" value="0.025" units="cm"/>
      <inkml:brushProperty name="height" value="0.025" units="cm"/>
    </inkml:brush>
  </inkml:definitions>
  <inkml:trace contextRef="#ctx0" brushRef="#br0">153 1 5029,'0'0'9000,"-10"0"-6224,4-1-2630,1 1-1,-1 1 0,0-1 1,1 1-1,-1 0 0,1 0 1,-1 1-1,1-1 1,-1 1-1,1 0 0,0 1 1,0-1-1,0 1 0,0 0 1,1 0-1,-1 1 1,1 0-1,0-1 0,0 1 1,0 1-1,0-1 0,1 0 1,0 1-1,-1 0 0,-1 5 1,2-6-94,1 1 1,0 0-1,0-1 1,0 1-1,0 0 1,1 0-1,0 0 1,0 0-1,0 0 0,1 0 1,-1 1-1,2 7 1,-1-11-11,1 0 1,-1 0-1,1 0 1,-1 0-1,1 0 1,0 0-1,0 0 0,0-1 1,0 1-1,0 0 1,0-1-1,1 1 1,-1-1-1,0 1 0,1-1 1,-1 0-1,1 1 1,0-1-1,-1 0 1,1 0-1,0 0 1,0 0-1,-1-1 0,1 1 1,0 0-1,0-1 1,0 1-1,0-1 1,0 0-1,0 0 0,0 1 1,0-1-1,0-1 1,2 1-1,4-1 111,0 0 0,-1 0 0,1-1 1,0 0-1,-1 0 0,0-1 0,1 0 0,-1 0 0,0 0 0,-1-1 0,1 0 0,-1-1 0,1 0 0,7-8 1,-1 1-172,0-1 0,-1-1 0,-1 0 0,0-1 0,10-18 0,-23 37-2009,-7 8 1469,1 1-1,1 0 1,0 1 0,1-1-1,0 1 1,1 0 0,0 1-1,-4 27 1,9-42 455,0 1 0,0-1 0,0 1 0,0-1 1,0 1-1,0-1 0,0 1 0,0-1 0,0 0 0,0 1 0,1-1 1,-1 1-1,0-1 0,0 1 0,0-1 0,1 0 0,-1 1 0,0-1 1,0 0-1,1 1 0,-1-1 0,0 0 0,1 1 0,-1-1 0,0 0 0,1 1 1,-1-1-1,0 0 0,1 0 0,-1 0 0,1 1 0,-1-1 0,1 0 1,-1 0-1,0 0 0,1 0 0,-1 0 0,1 0 0,-1 0 0,1 0 0,-1 0 1,1 0-1,-1 0 0,1 0 0,-1 0 0,0 0 0,1 0 0,-1-1 1,1 1-1,0 0 0,1-1-262,19-3-4354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7.938"/>
    </inkml:context>
    <inkml:brush xml:id="br0">
      <inkml:brushProperty name="width" value="0.025" units="cm"/>
      <inkml:brushProperty name="height" value="0.025" units="cm"/>
      <inkml:brushProperty name="color" value="#E71224"/>
    </inkml:brush>
  </inkml:definitions>
  <inkml:trace contextRef="#ctx0" brushRef="#br0">8 71 5669,'0'0'2557,"-1"-9"-1243,1-1-790,-1-41 2849,-5 203-1750,9-76-1445,3 0 1,3-1-1,22 82 1,73 219 296,-91-332-378,75 187 749,-21-61-560,-28-74 126,4-3 1,4-1-1,62 90 0,32 90 281,-71-128-585,18 12 284,23 48-106,-84-152-136,1-1-1,3-2 1,2-1-1,1-1 1,3-2-1,68 64 0,57 58-54,56 54 120,173 125-125,28-31-9,-344-265-103,95 64 156,297 149 0,-181-139-20,5-13 1,5-13 0,318 63 0,-436-132 203,210 8 1,-352-35-321,-46-7-4221,-12-8-1222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8.317"/>
    </inkml:context>
    <inkml:brush xml:id="br0">
      <inkml:brushProperty name="width" value="0.025" units="cm"/>
      <inkml:brushProperty name="height" value="0.025" units="cm"/>
    </inkml:brush>
  </inkml:definitions>
  <inkml:trace contextRef="#ctx0" brushRef="#br0">169 92 9225,'0'0'4281,"-11"4"-3464,3 0-661,1 1 1,-1 0-1,1 0 1,0 0-1,0 1 1,0 0-1,1 0 1,0 1-1,0 0 1,1 0-1,-1 0 1,2 1-1,-1 0 1,1 0-1,-4 11 1,-2 2 437,1-1 1,0 1 0,2 0 0,1 1 0,0 0 0,-3 31 0,9-52-569,0 1 1,0-1 0,0 1 0,0 0 0,0-1 0,0 1 0,1-1 0,-1 1 0,0-1-1,1 1 1,-1-1 0,1 1 0,0-1 0,-1 1 0,1-1 0,0 1 0,0-1 0,0 0 0,0 0-1,0 1 1,0-1 0,0 0 0,2 1 0,0 0 30,0-1-1,0 0 1,0 1 0,0-1 0,0-1-1,0 1 1,1 0 0,-1-1 0,0 1-1,0-1 1,4 0 0,11-1 90,0-1 1,0-1 0,25-7-1,-29 6-286,-8 3 112,0-1-68,1 0 0,0 1 0,-1 0 0,1 1 0,10-1 0,-16 1 87,0 0 0,0 1 0,-1-1 0,1 0 0,0 0 0,0 1 0,0-1 0,0 0 0,0 1 0,0-1 0,-1 1 0,1-1 0,0 1 1,0-1-1,-1 1 0,1 0 0,0-1 0,-1 1 0,1 0 0,-1-1 0,1 1 0,-1 0 0,1 0 0,-1 0 0,1 0 0,-1-1 0,0 1 0,0 0 0,1 0 0,-1 0 0,0 0 0,0 0 0,0 0 0,0 0 0,0 0 0,0 0 0,0 0 0,0 0 0,0 0 0,-1-1 0,1 1 0,0 0 0,-1 0 0,1 0 0,0 0 1,-1 0-1,1-1 0,-2 2 0,-10 23 6,10-21 30,-1 0 1,1 0 0,0 0-1,0 1 1,1-1 0,-1 1-1,1-1 1,-1 10 0,2-14 23,0 0 1,1 0 0,-1 1-1,0-1 1,1 0 0,-1 0-1,0 0 1,1 0-1,-1 0 1,0 1 0,1-1-1,-1 0 1,0 0 0,1 0-1,-1 0 1,0 0-1,1 0 1,-1 0 0,0 0-1,1 0 1,-1 0 0,0-1-1,1 1 1,-1 0-1,0 0 1,1 0 0,-1 0-1,0 0 1,1-1 0,-1 1-1,0 0 1,0 0-1,1 0 1,-1-1 0,0 1-1,0 0 1,1-1 0,-1 1-1,0 0 1,0-1-1,15-10 594,-9 4-672,-1-1 1,0 1 0,0-1 0,0 0 0,-1 0 0,0-1 0,0 1 0,-1-1 0,0 0 0,-1 0 0,0 0 0,2-18 0,-2 26-306,1-1-1,0 1 1,0-1 0,0 1 0,0 0 0,0 0-1,0 0 1,1 0 0,3 0 0,7-3-1034,-1-1 879,-1-1-1,0-1 0,0 0 0,-1 0 1,0-1-1,-1-1 0,1 0 0,-2 0 1,1-1-1,-1 0 0,-1-1 0,0 0 1,0 0-1,7-15 0,-6 8 443,0-1 0,-1 0-1,9-31 1,-13 33 736,0 0 0,-2-1-1,1 0 1,-2-17 0,-14 48 2014,1 8-2253,0 0 0,2 1 0,0 0 0,-10 37 0,-17 96 1147,24-64-947,12-82-598,0 1-1,1-1 1,1 0-1,-1 1 1,1-1-1,1 1 1,4 12-1,-6-22-55,0 1-1,0-1 1,0 1-1,1-1 1,-1 1-1,0-1 1,0 1-1,1-1 0,-1 1 1,1-1-1,-1 1 1,0-1-1,1 0 1,-1 1-1,1-1 1,-1 0-1,1 1 1,-1-1-1,1 0 1,-1 0-1,1 1 1,-1-1-1,1 0 1,-1 0-1,1 0 1,-1 0-1,1 0 1,-1 0-1,1 0 0,0 0 1,-1 0-1,1 0 1,-1 0-1,1 0 1,-1 0-1,1 0 1,0 0-1,-1-1 1,1 1-1,-1 0 1,1 0-1,-1-1 1,1 1-1,-1 0 1,0-1-1,1 1 1,-1 0-1,1-1 0,-1 1 1,0-1-1,1 1 1,-1 0-1,0-1 1,1 1-1,-1-1 1,0 1-1,0-1 1,1 0-1,-1 1 1,0-1-1,0 1 1,0-2-1,1-8-180,0-1 0,-1 1 0,0-1-1,0 0 1,-2 1 0,1-1 0,-1 1 0,-1 0-1,0-1 1,0 1 0,-5-10 0,-4-5 907,-1 1 1,0 0-1,-20-24 0,45 55-762,0 0 0,0-1-1,0-1 1,20 7 0,-12-6-1001,-1-1 1,26 4 0,-18-6-1088,0-1 1,-1-1-1,1-1 0,0-1 0,48-9 0,-21-7 1351,-28 2 2651,-25 14-1564,0 0-1,-1 0 0,1 1 1,0-1-1,0 0 1,0 0-1,-1 0 1,1 0-1,-1 0 0,1 0 1,-1 0-1,1 0 1,-1-1-1,1 1 0,-1 0 1,0 0-1,1-2 1,-4 2-80,1 1 1,0-1-1,0 1 1,-1 0-1,1 0 0,0 0 1,-1 0-1,1 0 1,0 0-1,0 0 1,-1 1-1,1-1 1,0 1-1,-4 2 1,0-1-58,1 2 0,0-1 0,0 0 0,0 1 0,0 0 0,1 0 1,-1 1-1,1-1 0,-7 10 0,9-11-76,0 0-1,0 0 1,1 0 0,-1 0 0,1 1 0,-1-1-1,1 0 1,0 1 0,0-1 0,0 1-1,1-1 1,-1 1 0,1-1 0,0 1-1,0-1 1,0 1 0,1-1 0,1 8-1,0-8-102,1 0-1,0 0 1,1 0-1,-1 0 0,0-1 1,1 1-1,0-1 1,-1 0-1,1 0 0,0 0 1,0-1-1,0 1 1,0-1-1,6 1 0,18 9-881,-26-10 844,-1 0 1,1-1-1,-1 1 1,1 0-1,-1 0 1,1 0-1,-1 0 1,1 0-1,-1 0 1,0 0-1,0 0 1,0 1-1,0-1 1,0 0-1,0 1 0,0-1 1,0 1-1,0-1 1,0 1-1,-1 0 1,1-1-1,-1 1 1,1 0-1,-1-1 1,0 1-1,0 0 1,0-1-1,0 1 1,0 0-1,0 0 1,0-1-1,0 1 1,-1 0-1,1-1 0,0 1 1,-1 0-1,0 1 1,-2 0 128,1 0 0,0 0 0,-1 0 0,1 0-1,-1-1 1,0 1 0,0-1 0,0 0 0,0 1 0,0-2 0,0 1 0,0 0 0,-1-1 0,1 1 0,-7 1-1,1-1-44,1 1-1,-1-1 0,0-1 0,0 0 1,0 0-1,0-1 0,0 0 1,0 0-1,0-1 0,0 0 0,-13-4 1,0-11-3668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9.201"/>
    </inkml:context>
    <inkml:brush xml:id="br0">
      <inkml:brushProperty name="width" value="0.025" units="cm"/>
      <inkml:brushProperty name="height" value="0.025" units="cm"/>
    </inkml:brush>
  </inkml:definitions>
  <inkml:trace contextRef="#ctx0" brushRef="#br0">217 27 12492,'0'-1'284,"0"-1"-1,0 1 1,0 0 0,0 0-1,0 0 1,0-1 0,0 1 0,0 0-1,0 0 1,-1 0 0,1-1 0,0 1-1,-1 0 1,1 0 0,-1 0 0,1 0-1,-1 0 1,0 0 0,0 0 0,1 0-1,-2-1 1,1 2-163,0-1 0,0 1 0,0 0 0,0 0 0,1 0 0,-1 0-1,0 0 1,0 0 0,0 1 0,0-1 0,1 0 0,-1 0 0,0 1 0,0-1 0,0 0 0,1 1 0,-1-1 0,0 0-1,0 1 1,1 0 0,-1-1 0,0 1 0,-7 6 127,1 0-1,1 0 0,-1 1 1,-4 8-1,-6 10 68,1 0-1,2 2 0,0 0 1,2 0-1,1 1 0,2 1 1,-6 30-1,1 12 644,-6 134 0,19-176-832,-1 4-1377,2-57 780,-2-34 540,0 38-59,1 0 0,1 0 0,0 0 0,2 0 0,0 0 0,9-33 0,-10 50 4,0 1 0,0-1 1,0 0-1,0 0 1,0 1-1,0-1 0,1 1 1,-1-1-1,1 1 0,-1 0 1,1-1-1,-1 1 1,1 0-1,0 0 0,0 0 1,-1 0-1,1 1 1,0-1-1,0 0 0,0 1 1,0-1-1,4 0 0,52 0 83,-22 2-108,-11-4 21,-1-2 1,1 0-1,-1-1 1,0-2-1,-1 0 0,0-1 1,27-16-1,-36 18 5,-1-1-1,1-1 1,-2 0-1,1-1 1,-1 0-1,-1-1 1,0 0 0,0-1-1,-1 0 1,0-1-1,-2 0 1,12-21-1,-18 29-8,0 0 0,0 0-1,0-1 1,-1 1 0,1-1 0,-1 1-1,-1-1 1,1 0 0,-1 1-1,0-1 1,-1-9 0,0 13-9,1 0 1,-1-1-1,1 1 1,-1 0-1,0 0 0,0 0 1,0 0-1,0 0 1,-1 0-1,1 0 1,0 1-1,-1-1 1,1 0-1,-1 1 0,0-1 1,0 1-1,1-1 1,-1 1-1,0 0 1,0 0-1,0 0 1,0 0-1,0 0 0,0 0 1,-1 1-1,1-1 1,0 1-1,0-1 1,-1 1-1,-2 0 1,-5 0-35,-1 0 1,1 1 0,-1 0-1,1 1 1,0 0 0,-1 1-1,1 0 1,0 0 0,1 1-1,-1 0 1,1 1 0,0 0-1,0 1 1,-13 10 0,7-4 18,0 1-1,1 1 1,0 0 0,1 0 0,1 2-1,-20 32 1,29-45 34,1 0 0,0 0-1,0 1 1,1-1 0,-1 1 0,1-1-1,0 1 1,0 0 0,0 0 0,0-1 0,0 1-1,1 0 1,0 0 0,0 0 0,0 0-1,1 4 1,0-6 6,0 0 0,0 0-1,1-1 1,-1 1 0,1 0-1,-1 0 1,1-1 0,0 1 0,0-1-1,0 1 1,-1-1 0,1 0-1,1 0 1,-1 1 0,0-2-1,0 1 1,0 0 0,0 0 0,1-1-1,-1 1 1,0-1 0,1 0-1,-1 1 1,0-1 0,1 0-1,2-1 1,29 2 60,45-6 0,5 1-54,-83 4-28,-1 0-1,1 0 0,0 0 0,-1 0 1,1 0-1,0 0 0,-1 0 0,1 0 1,0 0-1,-1 1 0,1-1 0,0 0 0,-1 0 1,1 1-1,0-1 0,-1 1 0,1-1 1,-1 0-1,1 1 0,-1-1 0,1 1 1,-1-1-1,1 1 0,-1 0 0,0-1 1,1 1-1,-1-1 0,0 1 0,1 0 1,-1-1-1,0 1 0,0 1 0,-2 27-54,-1-19 39,-1-1 0,0 1 0,0-1 0,-6 9 0,-29 28-382,36-43 343,1-1 0,-1 0-1,0 0 1,0 0 0,0 0-1,0 0 1,0 0 0,-1-1-1,1 1 1,0-1 0,-1 0-1,1 0 1,-1-1 0,-5 1-1,8-1-937,11-4-2157,22 4 3519,-24 0-775,10 0-855,38-2-7295,-25-8 3090</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39.581"/>
    </inkml:context>
    <inkml:brush xml:id="br0">
      <inkml:brushProperty name="width" value="0.025" units="cm"/>
      <inkml:brushProperty name="height" value="0.025" units="cm"/>
    </inkml:brush>
  </inkml:definitions>
  <inkml:trace contextRef="#ctx0" brushRef="#br0">260 94 4869,'4'-12'3005,"1"-4"-1658,10-44 4161,-16 55-1635,-5 10-2515,-20 27-769,2 2-1,1 1 0,2 0 0,1 1 1,2 2-1,1 0 0,3 0 1,1 2-1,-9 42 0,19-66-416,0 0 0,1 1 1,1-1-1,0 1 0,1-1 0,1 1 0,4 24 0,-4-39-184,-1-1-1,1 1 1,-1-1-1,1 1 0,0-1 1,-1 1-1,1-1 1,0 1-1,0-1 0,0 0 1,0 1-1,1-1 1,-1 0-1,0 0 0,0 0 1,1 0-1,-1 0 1,0 0-1,1 0 0,-1 0 1,1-1-1,-1 1 1,1 0-1,0-1 0,1 1 1,-2-1-128,0 0-1,0 0 1,0-1 0,0 1 0,0 0 0,0 0 0,1-1 0,-1 1-1,0 0 1,0-1 0,0 1 0,-1-1 0,1 0 0,0 1 0,0-1-1,0 0 1,0 1 0,-1-1 0,1 0 0,0 0 0,0 0-1,-1 0 1,1 0 0,-1 1 0,1-1 0,-1 0 0,1 0 0,-1-1-1,0 1 1,1 0 0,-1 0 0,0 0 0,0 0 0,0 0 0,0 0-1,0 0 1,0-1 0,1-9-1842,-1 0 1,-1 0-1,0 0 1,-3-19-1,-20-39-2355,-12 4 5143,-4 2 4718,16 27-91,24 36-5303,-1 0 0,1-1 1,0 1-1,0 0 0,0-1 1,0 1-1,0 0 0,0-1 1,-1 1-1,1 0 0,0-1 1,0 1-1,0 0 0,0-1 1,0 1-1,0 0 0,0-1 0,1 1 1,-1 0-1,0-1 0,0 1 1,0 0-1,0-1 0,0 1 1,0 0-1,1-1 0,-1 1 1,0 0-1,0 0 0,0-1 1,1 1-1,-1 0 0,0 0 1,0-1-1,1 1 0,-1 0 1,0 0-1,0 0 0,1-1 1,-1 1-1,0 0 0,1 0 1,-1 0-1,0 0 0,1 0 0,-1 0 1,0 0-1,1 0 0,0 0 1,31-4 1340,37 10-1472,20 10 213,51 7-3974,-82-21-3263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0.673"/>
    </inkml:context>
    <inkml:brush xml:id="br0">
      <inkml:brushProperty name="width" value="0.025" units="cm"/>
      <inkml:brushProperty name="height" value="0.025" units="cm"/>
    </inkml:brush>
  </inkml:definitions>
  <inkml:trace contextRef="#ctx0" brushRef="#br0">0 66 10890,'0'0'1943,"3"-9"567,2-1-1190,7-21 818,-7 16 5518,-8 137-6673,0-42-671,13 136 0,-9-211-285,-1 0 0,1 0 1,0 0-1,0 0 0,1 0 1,0 0-1,-1 0 0,2-1 0,-1 1 1,0-1-1,1 1 0,0-1 0,0 0 1,0 0-1,1 0 0,3 3 0,-4-6 30,0 1-1,0-1 1,0 1-1,0-1 1,0 0-1,0 0 1,0-1-1,1 1 1,-1-1-1,0 1 1,1-1-1,-1 0 1,0 0-1,1-1 1,-1 1-1,0-1 1,0 1-1,0-1 1,1 0-1,-1 0 1,0-1-1,0 1 1,0 0-1,0-1 1,4-3-1,7-4 5,1-1-1,-2-1 0,0 0 0,0 0 0,-1-2 0,0 1 0,-1-1 0,18-28 1,-3-5-441,33-75 0,-59 171-176,-11 33 514,6-61 57,2 0 0,1 1 0,0-1 0,2 1 0,3 32 0,-3-54-6,0 0-1,0 0 0,0 0 0,1 0 0,-1 0 0,1 0 0,-1 0 1,0 0-1,1 0 0,0 0 0,-1 0 0,1 0 0,0 0 1,-1 0-1,1 0 0,0 0 0,0-1 0,0 1 0,0 0 1,-1-1-1,1 1 0,0 0 0,0-1 0,0 1 0,2-1 0,-1 1 27,1-1 0,-1 1-1,1-1 1,0 0-1,-1 0 1,1 0-1,-1-1 1,1 1-1,-1-1 1,5 0-1,0-2 57,0 1 0,0-1 0,0-1 0,0 1-1,-1-1 1,12-9 0,0-4-52,0-1-1,-2 0 1,0-2-1,-1 0 1,-1-1-1,-1 0 1,0-1-1,-2 0 1,-1-1-1,9-29 1,-13 34-629,-2-2 0,0 1 1,-2 0-1,2-34 0,-4 53 479,0 0-1,0 0 0,0 0 1,0-1-1,0 1 1,0 0-1,0 0 0,0 0 1,0-1-1,0 1 1,0 0-1,0 0 1,0 0-1,0-1 0,0 1 1,0 0-1,0 0 1,-1 0-1,1-1 0,0 1 1,0 0-1,0 0 1,0 0-1,0 0 0,0-1 1,0 1-1,-1 0 1,1 0-1,0 0 1,0 0-1,0 0 0,0 0 1,-1 0-1,1-1 1,0 1-1,0 0 0,0 0 1,0 0-1,-1 0 1,1 0-1,0 0 1,0 0-1,0 0 0,-1 0 1,1 0-1,0 0 1,-1 0-1,-6 5-6634,-3 8-2271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022"/>
    </inkml:context>
    <inkml:brush xml:id="br0">
      <inkml:brushProperty name="width" value="0.025" units="cm"/>
      <inkml:brushProperty name="height" value="0.025" units="cm"/>
    </inkml:brush>
  </inkml:definitions>
  <inkml:trace contextRef="#ctx0" brushRef="#br0">243 0 16912,'0'0'6929,"-9"14"-6651,-46 68 1202,4 3 1,-59 137-1,106-213-1413,1 1-1,0-1 0,0 1 1,2 0-1,-1 0 0,1 0 1,0 0-1,2 17 0,-1-24-78,0 0 0,1 0 0,0 0 0,-1 0 0,1 0 0,0 0 0,0 0 0,1 0 0,-1-1 0,1 1 0,-1 0 0,1-1 0,0 1 0,0-1 0,0 0 0,0 1 0,1-1 0,-1 0 0,0 0 0,1-1 0,0 1 0,-1 0 0,1-1 0,0 1 0,0-1 0,0 0 0,0 0 0,0 0 0,0-1 0,6 2 0,1-1-906,0 0 1,1-1 0,-1 0-1,0-1 1,14-2 0,17-11-7054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582"/>
    </inkml:context>
    <inkml:brush xml:id="br0">
      <inkml:brushProperty name="width" value="0.025" units="cm"/>
      <inkml:brushProperty name="height" value="0.025" units="cm"/>
    </inkml:brush>
  </inkml:definitions>
  <inkml:trace contextRef="#ctx0" brushRef="#br0">80 1 1634,'0'0'21689,"-8"10"-21187,-2 7-446,0 1-1,2 0 1,0 0-1,1 0 1,0 1-1,2 0 1,0 0-1,2 1 1,-3 20-1,5-29-16,0 1 0,1-1 0,0 0 0,0 0 0,2 0 0,1 11 0,-2-20 4,-1 0 0,1 0 1,-1-1-1,1 1 0,0 0 0,0-1 0,0 1 0,0 0 0,0-1 0,0 1 1,0-1-1,1 0 0,-1 1 0,0-1 0,1 0 0,-1 0 0,4 2 0,-3-2 42,1-1-1,-1 1 1,1-1-1,-1 1 0,1-1 1,-1 0-1,1 0 0,-1 0 1,1-1-1,-1 1 1,0 0-1,1-1 0,-1 0 1,1 1-1,-1-1 0,0 0 1,4-2-1,4-3 24,0 0 0,-1 0-1,0-1 1,0 0 0,0-1 0,-1 0 0,0 0-1,10-13 1,52-82-66,-65 95-13,7-11-21,0 0-1,-2-1 1,0 0-1,9-29 1,-42 118-125,14-47 51,2 1 1,0 0 0,1 0 0,-4 42-1,9-59 75,1 1-1,0-1 0,0 1 0,0 0 0,1-1 0,0 1 1,0-1-1,0 1 0,5 10 0,-4-15-243,0 1-1,0-1 1,0 0-1,0 0 1,0 0 0,0 0-1,1 0 1,-1 0-1,0 0 1,1-1 0,0 0-1,-1 1 1,1-1-1,0 0 1,0 0 0,0 0-1,0-1 1,0 1-1,0-1 1,0 1 0,0-1-1,0 0 1,3-1-1,18 2-5860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1.931"/>
    </inkml:context>
    <inkml:brush xml:id="br0">
      <inkml:brushProperty name="width" value="0.025" units="cm"/>
      <inkml:brushProperty name="height" value="0.025" units="cm"/>
    </inkml:brush>
  </inkml:definitions>
  <inkml:trace contextRef="#ctx0" brushRef="#br0">139 1 16367,'0'0'7271,"-11"55"-7143,-4-29-63,0-2 31,-8 2-32,5-3 96,-3-4 0,6-4-96,4-7-128,2-8-1185,9-11-7431,9-8-2755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258"/>
    </inkml:context>
    <inkml:brush xml:id="br0">
      <inkml:brushProperty name="width" value="0.025" units="cm"/>
      <inkml:brushProperty name="height" value="0.025" units="cm"/>
    </inkml:brush>
  </inkml:definitions>
  <inkml:trace contextRef="#ctx0" brushRef="#br0">150 1 11371,'0'0'8488,"-2"51"-7271,-4-24-256,-1 0-192,1 2-321,-3 2-288,1-4-96,3-2 0,-1-6-32,4-1-64,2-9-256,0-5-513,2-4-736,6 0-1730,-3-13-3107</inkml:trace>
  <inkml:trace contextRef="#ctx0" brushRef="#br0" timeOffset="1">0 130 11115,'0'0'13484,"60"-1"-13420,-26 1-160,1 0-1281,3 0-2499,-3 0-2882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614"/>
    </inkml:context>
    <inkml:brush xml:id="br0">
      <inkml:brushProperty name="width" value="0.025" units="cm"/>
      <inkml:brushProperty name="height" value="0.025" units="cm"/>
    </inkml:brush>
  </inkml:definitions>
  <inkml:trace contextRef="#ctx0" brushRef="#br0">43 1 15278,'0'0'8168,"-35"68"-7815,31-44-289,0-3 0,4-2-64,0 1-225,0-9-1825,4-6-3267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2.958"/>
    </inkml:context>
    <inkml:brush xml:id="br0">
      <inkml:brushProperty name="width" value="0.025" units="cm"/>
      <inkml:brushProperty name="height" value="0.025" units="cm"/>
    </inkml:brush>
  </inkml:definitions>
  <inkml:trace contextRef="#ctx0" brushRef="#br0">42 0 13389,'0'0'9539,"-6"10"-8914,1 2-551,-1 0 0,2 0 0,-1 0 1,2 0-1,-1 1 0,2-1 0,0 1 0,-1 25 0,2-24 25,0 1-112,1 0-1,0-1 0,1 1 0,6 27 0,-7-40 42,1 0 0,0 1 0,-1-1 0,1 0 0,0 0 0,0 0 0,0 0 0,0 0 0,1 0 0,-1 0 0,0 0 0,1 0 0,0 0 0,-1-1 0,1 1 0,0-1 0,0 1 0,0-1 0,0 0 0,0 0 0,0 0 0,0 0 0,0 0 0,0 0 0,1 0 0,-1-1 0,0 1 0,0-1 1,1 0-1,-1 1 0,0-1 0,1 0 0,-1 0 0,0-1 0,1 1 0,-1 0 0,4-2 0,-1 0 124,1 0 0,-1-1 1,0 0-1,0 0 1,-1 0-1,1 0 1,0-1-1,-1 1 0,0-1 1,0 0-1,0-1 1,-1 1-1,6-8 1,3-6-44,-1-1 0,11-24 0,4-34 99,-18 51-303,-6 22-112,-2 9-148,-4 19 325,-2 11 22,1 1 0,2-1 1,2 1-1,5 61 0,6-64-2043,-9-31 1704,0 0 0,0 0 0,0-1-1,0 1 1,0 0 0,1 0 0,-1-1 0,1 1-1,-1-1 1,1 0 0,-1 1 0,1-1 0,0 0-1,-1 0 1,1 0 0,0 0 0,0 0 0,0 0-1,0-1 1,0 1 0,0-1 0,3 1 0,14 0-8867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59.292"/>
    </inkml:context>
    <inkml:brush xml:id="br0">
      <inkml:brushProperty name="width" value="0.025" units="cm"/>
      <inkml:brushProperty name="height" value="0.025" units="cm"/>
      <inkml:brushProperty name="color" value="#E71224"/>
    </inkml:brush>
  </inkml:definitions>
  <inkml:trace contextRef="#ctx0" brushRef="#br0">138 238 12204,'0'26'3870,"-9"81"1527,22-130-3630,-11 17-1544,0 0 1,-1-1-1,0 1 1,-1 0-1,1 0 1,-1-1-1,0 1 1,-1 0-1,1 0 1,-4-11-1,4 14-207,-1 1 0,0 0 0,0 0-1,-1 0 1,1 0 0,0 0 0,-1 0-1,1 1 1,-1-1 0,1 0 0,-1 1-1,0-1 1,0 1 0,1-1 0,-1 1 0,0 0-1,0 0 1,-1 0 0,1 0 0,0 0-1,0 0 1,0 1 0,-1-1 0,1 1-1,0 0 1,0-1 0,-1 1 0,1 0 0,0 0-1,-1 1 1,-2 0 0,1 0-39,0 0-1,0 0 1,0 1 0,0 0-1,1 0 1,-1 0 0,1 0 0,-1 0-1,1 1 1,0 0 0,0 0 0,0-1-1,0 2 1,1-1 0,-1 0-1,1 0 1,0 1 0,0 0 0,0-1-1,0 1 1,0 0 0,0 5 0,-1-3 9,0 1 1,1-1-1,0 1 1,1-1-1,0 1 1,0 0-1,0 0 1,1 0 0,0 0-1,0 0 1,0 0-1,4 13 1,-4-19-1,1 1 0,1 0 0,-1 0 1,0 0-1,0-1 0,1 1 0,-1-1 1,1 1-1,-1-1 0,1 1 0,-1-1 0,1 0 1,0 0-1,0 0 0,0 0 0,0 0 1,0 0-1,0-1 0,0 1 0,0 0 1,0-1-1,0 0 0,0 1 0,0-1 0,0 0 1,0 0-1,0 0 0,0-1 0,0 1 1,0 0-1,1-1 0,2 0 0,1-1 25,1 0 0,0 0-1,0 0 1,-1-1 0,0 0 0,1 0 0,-1-1-1,9-6 1,-2-1 179,-1-1-1,0 0 0,17-22 1,-26 30-123,0 0-1,-1 0 1,1-1-1,-1 1 1,1-1-1,-2 0 1,1 1 0,0-1-1,-1 0 1,0 0-1,0 0 1,0 0 0,-1 0-1,0 0 1,0 0-1,-1-9 1,1 13-57,0 0 0,-1 0 0,1 0 0,-1 0 0,1 0 0,-1 0 0,1 1 0,-1-1 0,0 0 0,1 0 0,-1 1 0,0-1 0,0 0 0,0 1 0,1-1 0,-1 1 0,0-1 0,0 1 0,0-1 0,0 1 0,0 0 0,0-1 0,0 1 0,0 0 0,0 0 0,0 0 0,0 0 0,0 0 0,0 0 0,0 0 0,0 0 0,0 0 0,0 0 0,0 0 0,0 1 0,0-1 0,-1 1 0,-2 0-20,0 0 0,0 0-1,0 1 1,0 0 0,0-1 0,0 1 0,-6 5 0,1 0 2,1 1 0,-1 1 0,1-1 0,1 1 0,0 1 0,0-1 0,1 1 0,0 0 0,1 1 0,0-1 0,0 1 0,1 0 0,-5 21 0,9-32-2,0 1 1,0-1 0,0 0 0,0 0-1,0 1 1,0-1 0,0 0-1,0 1 1,0-1 0,0 0-1,0 0 1,0 1 0,0-1 0,0 0-1,1 0 1,-1 1 0,0-1-1,0 0 1,0 0 0,0 1-1,0-1 1,1 0 0,-1 0 0,0 0-1,0 1 1,0-1 0,1 0-1,-1 0 1,0 0 0,0 0-1,0 1 1,1-1 0,-1 0 0,0 0-1,0 0 1,1 0 0,-1 0-1,0 0 1,1 0 0,-1 0-1,0 0 1,16-4-106,11-13 167,-13 3-5,0-1 1,-1 0-1,-1-1 1,0 0-1,-1-1 1,-1 0-1,0 0 1,10-30-1,-55 88-154,29-30 103,-6 6 9,1 1 1,1 1-1,1 0 0,0 0 0,1 0 0,-8 37 0,19-54-336,6-7 235,7-10 139,4-11 39,-1-1 1,0 0-1,14-31 0,-26 44-65,0-1-1,-1 1 0,0-1 0,-1 0 0,-1-1 1,-1 1-1,0-1 0,1-22 0,-4 38-16,0-1 1,0 1-1,0 0 0,0-1 0,0 1 0,0-1 1,0 1-1,0-1 0,0 1 0,0-1 1,0 1-1,0 0 0,0-1 0,0 1 0,0-1 1,-1 1-1,1 0 0,0-1 0,0 1 1,-1-1-1,1 1 0,0 0 0,0-1 0,-1 1 1,1 0-1,0-1 0,-1 1 0,1 0 1,0 0-1,-1-1 0,1 1 0,-1 0 0,1 0 1,0 0-1,-1 0 0,1-1 0,-1 1 1,1 0-1,-1 0 0,1 0 0,-1 0 0,1 0 1,0 0-1,-1 0 0,1 0 0,-1 0 1,1 0-1,-1 1 0,1-1 0,0 0 1,-1 0-1,1 0 0,-1 0 0,0 1 0,-23 17-231,2 10 176,1 2 0,1 0 0,1 2 0,2 0-1,-23 62 1,37-87-28,1 0 1,0 0-1,0 1 0,0-1 0,1 0 1,0 13-1,0-20 68,1 1 1,0 0-1,1-1 0,-1 1 0,0 0 1,0 0-1,0-1 0,0 1 1,0-1-1,1 1 0,-1 0 1,0-1-1,0 1 0,1 0 0,-1-1 1,1 1-1,-1-1 0,0 1 1,1-1-1,-1 1 0,1-1 1,-1 1-1,1-1 0,0 0 0,-1 1 1,1-1-1,1 1 0,-1-1 2,1 0-1,0 0 1,0-1-1,0 1 1,0 0-1,0-1 1,0 1 0,-1-1-1,1 0 1,0 1-1,0-1 1,-1 0-1,1 0 1,-1 0-1,3-2 1,11-8 26,-1-1 1,-1-1-1,0 0 0,0 0 1,-2-1-1,1-1 1,-2 0-1,0 0 0,13-29 1,-12 21 9,-2 0-1,0 0 1,-1-2 0,-2 1 0,0-1 0,3-38-1,-9 59-19,1-1-1,-1 1 1,-1 0-1,1-1 0,-1 1 1,1 0-1,-1 0 1,0 0-1,-3-8 1,3 11-11,0 0 0,1 1 1,-1-1-1,0 0 0,1 0 1,-1 0-1,0 0 1,0 1-1,0-1 0,0 0 1,0 1-1,0-1 0,0 1 1,0-1-1,0 1 0,0-1 1,0 1-1,0 0 0,0-1 1,0 1-1,0 0 1,0 0-1,0 0 0,-1 0 1,1 0-1,0 0 0,0 0 1,0 0-1,0 1 0,0-1 1,0 0-1,0 1 0,0-1 1,0 0-1,0 1 1,0 0-1,0-1 0,0 1 1,0-1-1,0 1 0,0 0 1,-1 1-1,-8 7-20,0 1 1,0 0-1,1 0 0,1 1 0,-1 0 1,2 0-1,0 1 0,-7 16 1,3-10 14,-4 8-8,3-7 9,1 0 0,0 1 0,2 1-1,0-1 1,1 1 0,-5 24 0,13-45-79,0 1 0,-1-1 1,1 1-1,0-1 0,0 1 0,0 0 1,0-1-1,0 1 0,0-1 0,0 1 1,0 0-1,0-1 0,0 1 1,0-1-1,0 1 0,0-1 0,0 1 1,0 0-1,1-1 0,-1 1 1,0-1-1,0 1 0,1-1 0,-1 1 1,1-1-1,-1 1 0,0-1 0,1 1 1,-1-1-1,1 1 0,16-7-2075,16-27-1301,-5-8-1641,-3-5-5505</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306"/>
    </inkml:context>
    <inkml:brush xml:id="br0">
      <inkml:brushProperty name="width" value="0.025" units="cm"/>
      <inkml:brushProperty name="height" value="0.025" units="cm"/>
    </inkml:brush>
  </inkml:definitions>
  <inkml:trace contextRef="#ctx0" brushRef="#br0">61 1 17264,'0'0'2851,"-27"54"-961,14-20-769,4-2-897,3 0-128,5-2-64,-3-6-128,4-4-1185,0-5-1282,0-5-928,0-6-352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638"/>
    </inkml:context>
    <inkml:brush xml:id="br0">
      <inkml:brushProperty name="width" value="0.025" units="cm"/>
      <inkml:brushProperty name="height" value="0.025" units="cm"/>
    </inkml:brush>
  </inkml:definitions>
  <inkml:trace contextRef="#ctx0" brushRef="#br0">0 19 10954,'9'-2'3940,"8"-3"-2708,0 1-1,1 1 1,-1 1-1,1 0 1,-1 2-1,36 2 1,-49-2-1219,1 1 0,0-1 0,0 1 0,0 0 0,-1 0 0,1 1 0,0 0 0,-1-1 0,0 2 0,1-1 0,-1 0 0,0 1 0,0 0 0,0 0 0,0 0 0,-1 0 0,1 1 0,-1-1 0,0 1 1,0 0-1,0 0 0,-1 0 0,1 0 0,-1 1 0,0-1 0,0 0 0,-1 1 0,1 0 0,-1-1 0,0 1 0,1 10 0,-2-13-11,0 1-1,0 0 1,0-1 0,-1 1 0,1 0-1,-1-1 1,1 1 0,-1-1 0,0 1-1,0-1 1,0 1 0,0-1 0,-1 1-1,1-1 1,-1 0 0,1 0 0,-1 0-1,0 0 1,0 0 0,0 0 0,0 0-1,0 0 1,-4 2 0,1-2 48,0 1 1,0-1-1,0 1 1,0-1 0,0-1-1,-1 1 1,1-1-1,-1 0 1,1 0-1,-10 0 1,15-1-227,0-1 69,1 1 1,-1 0-1,1-1 0,0 1 1,-1 0-1,1 0 0,0 0 1,-1 0-1,1-1 1,-1 1-1,1 0 0,0 0 1,-1 0-1,1 0 1,0 1-1,-1-1 0,1 0 1,0 0-1,-1 0 1,1 0-1,0 1 0,-1-1 1,1 0-1,-1 1 1,1-1-1,0 0 0,-1 1 1,1-1-1,-1 1 1,1-1-1,-1 1 0,20 18-1287,-16-14 973,0-2 447,-1 0 0,1 1 0,-1-1 0,-1 1-1,1 0 1,0 0 0,-1 0 0,0 0 0,0 0-1,0 1 1,0-1 0,2 9 0,-4-11 66,0 1 0,-1-1 0,1 0 0,0 1-1,-1-1 1,1 0 0,-1 1 0,0-1 0,0 0 0,0 1 0,0-1 0,0 0 0,0 0 0,0 0 0,-1 0 0,1 0 0,-1 0 0,0-1-1,1 1 1,-1 0 0,0-1 0,0 1 0,0-1 0,0 0 0,0 0 0,0 0 0,-4 2 0,-10 5 696,-1 0-1,0-2 1,-20 6 0,29-9-621,0-1 1,0-1-1,-1 0 1,1 0-1,0 0 1,-1-1-1,1 0 1,-1-1-1,-9-1 1,17 1-246,-1 0 1,0 1-1,1-1 0,-1 0 1,1 0-1,-1 0 1,1 0-1,0 0 0,-1 0 1,1-1-1,0 1 1,0 0-1,0-1 0,0 1 1,0 0-1,0-1 1,0 1-1,0-1 0,0 0 1,1 1-1,-1-1 1,1 0-1,-1 1 0,1-1 1,0 0-1,-1-2 1,3-47-8558,8 15-1765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3.957"/>
    </inkml:context>
    <inkml:brush xml:id="br0">
      <inkml:brushProperty name="width" value="0.025" units="cm"/>
      <inkml:brushProperty name="height" value="0.025" units="cm"/>
    </inkml:brush>
  </inkml:definitions>
  <inkml:trace contextRef="#ctx0" brushRef="#br0">161 1 14606,'0'0'6956,"5"13"-6022,8 26-258,-2 1 0,-1 0-1,-3 1 1,5 78 0,-11-91-452,-1 0 1,-1 0-1,-2-1 0,-11 54 0,11-71-381,-1 0 0,0 0 0,0 0 0,-1-1 0,0 0 0,0 0 0,-1 0 0,0-1 0,-1 1 0,0-1 0,0-1 0,-1 0 0,0 0 0,0 0 0,-1-1 0,-12 7 0,-23 8-4530,3-7-5088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4.729"/>
    </inkml:context>
    <inkml:brush xml:id="br0">
      <inkml:brushProperty name="width" value="0.025" units="cm"/>
      <inkml:brushProperty name="height" value="0.025" units="cm"/>
    </inkml:brush>
  </inkml:definitions>
  <inkml:trace contextRef="#ctx0" brushRef="#br0">0 88 13741,'0'0'2493,"8"-9"779,-1 2-2904,-1 0 0,1 0-1,1 1 1,-1 0-1,1 1 1,0-1-1,0 1 1,0 1-1,1 0 1,0 0-1,-1 1 1,19-5-1,-15 5-226,1 2 0,-1-1 0,1 1-1,-1 1 1,1 0 0,21 4 0,-32-4-139,1 1 1,-1 0-1,1-1 0,-1 1 0,1 0 1,-1 0-1,0 0 0,1 1 1,-1-1-1,0 0 0,0 1 1,0 0-1,0-1 0,0 1 1,0 0-1,-1 0 0,1 0 1,-1 0-1,1 0 0,-1 0 1,0 1-1,1-1 0,-1 0 1,-1 1-1,1-1 0,0 1 1,0-1-1,-1 1 0,0-1 0,1 1 1,-1 0-1,0-1 0,0 1 1,0-1-1,-1 1 0,1-1 1,-1 1-1,1-1 0,-2 4 1,-1 4 17,-1-1 0,1 0 0,-2 1 0,1-2 0,-1 1 1,-11 14-1,11-17-8,0 0-1,1 1 1,0-1 0,0 1 0,0 0 0,1 1 0,0-1-1,0 0 1,1 1 0,0 0 0,-1 12 0,3-19-11,0 0 0,0-1 0,0 1 0,0 0 0,0-1 0,1 1 0,-1 0 0,0-1-1,0 1 1,1 0 0,-1-1 0,0 1 0,1-1 0,-1 1 0,1-1 0,-1 1 0,1-1 0,-1 1 0,1-1 0,-1 1 0,1-1 0,-1 1 0,1-1 0,0 0 0,-1 0 0,1 1 0,1-1 0,26 4 61,25-13 35,-35 1-213,-1 0 0,0-1 0,-1-1 0,0-1-1,0 0 1,-1-1 0,-1-1 0,0 0 0,-1-1-1,0 0 1,-1-1 0,12-20 0,-22 31 116,1 1 0,-1 0 0,0-1 0,-1 1 0,1-1 0,-1 0 0,1 1 0,-1-1 0,-1 0 0,1 0 0,0 0 0,0-7 0,-2 10 2,1 1 1,-1 0 0,1-1-1,0 1 1,-1 0 0,1 0-1,-1 0 1,1-1 0,-1 1-1,1 0 1,-1 0 0,1 0 0,-1 0-1,1 0 1,-1 0 0,1 0-1,-1 0 1,1 0 0,-1 0-1,1 0 1,-1 0 0,1 0-1,-1 0 1,1 0 0,-1 0-1,1 1 1,-1-1 0,1 0-1,0 0 1,-1 1 0,1-1-1,-1 0 1,1 1 0,0-1-1,-1 0 1,1 1 0,0-1 0,-1 0-1,1 1 1,-1 0 0,-15 15-49,8-5 120,1 1 1,0-1 0,0 2 0,1-1-1,1 1 1,0-1 0,1 1 0,1 1-1,-1-1 1,2 0 0,0 1 0,0 17-1,2-29-41,0-1-1,0 0 0,1 0 1,-1 0-1,0 0 0,1 0 1,-1 0-1,0 0 0,1 0 0,-1 0 1,1 0-1,0 0 0,-1 0 1,1 0-1,0 0 0,0 0 1,-1 0-1,1-1 0,0 1 1,0 0-1,0-1 0,0 1 1,0 0-1,0-1 0,0 1 1,0-1-1,0 0 0,0 1 0,0-1 1,1 0-1,-1 0 0,0 1 1,0-1-1,0 0 0,0 0 1,0 0-1,1-1 0,-1 1 1,0 0-1,0 0 0,0-1 1,0 1-1,0 0 0,0-1 1,1 0-1,5-1 123,0 0 0,-1 0 1,1 0-1,-1-1 0,0 0 0,9-6 0,4-7-105,0 0 0,-1-1 0,-1-1 0,-1-1 0,-1 0-1,0-1 1,-2-1 0,13-24 0,-38 69-83,2 0 0,1 0 1,1 1-1,1 0 0,1 0 1,1 1-1,-2 44 0,7-69 26,0 0 0,0 1 0,0-1 0,0 1 0,1-1-1,-1 0 1,0 1 0,1-1 0,-1 0 0,1 1 0,0-1 0,-1 0 0,1 0-1,0 1 1,0-1 0,0 0 0,-1 0 0,1 0 0,0 0 0,1 0 0,-1 0-1,0 0 1,0-1 0,0 1 0,0 0 0,1-1 0,-1 1 0,0-1 0,1 1-1,-1-1 1,0 1 0,1-1 0,-1 0 0,1 0 0,-1 0 0,3 0-1,1 0-516,-1 0 0,1 0-1,0-1 1,-1 0-1,1 0 1,0 0 0,-1 0-1,0-1 1,1 1-1,7-5 1,20-16-7436</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6.394"/>
    </inkml:context>
    <inkml:brush xml:id="br0">
      <inkml:brushProperty name="width" value="0.025" units="cm"/>
      <inkml:brushProperty name="height" value="0.025" units="cm"/>
    </inkml:brush>
  </inkml:definitions>
  <inkml:trace contextRef="#ctx0" brushRef="#br0">1 84 3171,'6'-58'6243,"-3"35"-151,-2 20-2088,0 9 722,0 18-4547,0-1-1,2 1 1,0-1-1,2 1 1,1-1-1,12 33 0,-17-54-131,0-1-1,0 1 0,0-1 1,0 0-1,0 0 0,0 0 0,1 0 1,-1 0-1,0 0 0,1 0 0,-1 0 1,1 0-1,-1 0 0,0-1 1,1 1-1,0-1 0,-1 1 0,1-1 1,-1 1-1,1-1 0,0 0 1,-1 0-1,1 0 0,-1 0 0,1 0 1,0 0-1,-1 0 0,1-1 0,0 1 1,-1-1-1,1 1 0,-1-1 1,1 1-1,-1-1 0,1 0 0,-1 0 1,2-1-1,7-3 200,0-1 1,0 0-1,14-13 0,-5 1-151,-16 14-90,0 0 0,0 1 0,1 0 0,-1-1 0,1 1 0,0 1 1,-1-1-1,1 1 0,0-1 0,1 1 0,-1 0 0,0 0 0,1 1 0,7-2 0,-12 3-10,1 0 0,0 0-1,-1 1 1,1-1 0,0 0-1,-1 1 1,1-1 0,0 0-1,-1 1 1,1-1 0,-1 1 0,1-1-1,0 1 1,-1 0 0,0-1-1,1 1 1,-1-1 0,1 1-1,-1 0 1,0-1 0,1 1 0,-1 0-1,0-1 1,0 1 0,1 0-1,-1 0 1,0-1 0,0 1-1,0 0 1,0 1 0,1 29-26,-1-24 18,-1 6 23,1-8-17,0 1 1,0-1-1,0 0 1,0 1-1,1-1 1,0 0-1,2 7 1,-3-12 6,0 1 0,1 0 1,-1-1-1,0 1 0,1 0 1,-1-1-1,1 1 0,-1-1 1,1 1-1,-1-1 0,1 1 1,-1-1-1,1 1 0,0-1 1,-1 0-1,1 1 0,0-1 1,-1 0-1,1 1 0,0-1 1,0 0-1,0 0 0,1 0 8,0 0-1,1 0 0,-1 0 0,0 0 0,0-1 1,0 1-1,0-1 0,0 0 0,-1 1 0,1-1 0,0 0 1,2-2-1,43-32 71,-40 29-90,-1 0-1,1 1 1,-1-1-1,1 2 1,1-1-1,-1 1 1,1 0-1,0 0 1,-1 1-1,10-2 1,-17 5-20,1 0 0,-1 0 0,1 0-1,-1 0 1,1 0 0,-1 0 0,1 0 0,-1 0 0,1 1 0,-1-1 0,1 0-1,-1 0 1,1 0 0,-1 1 0,1-1 0,-1 0 0,0 1 0,1-1 0,-1 0-1,1 1 1,-1-1 0,0 1 0,1-1 0,-1 0 0,0 1 0,0-1 0,1 1-1,-1-1 1,0 1 0,0-1 0,0 2 0,5 25-308,-7 31 370,2-54-69,-7 47 92,7-51-77,0 1 0,0-1 1,1 0-1,-1 1 0,0-1 0,0 0 0,0 0 1,0 1-1,1-1 0,-1 0 0,0 0 0,0 1 1,0-1-1,1 0 0,-1 0 0,0 0 0,0 1 1,1-1-1,-1 0 0,0 0 0,1 0 0,-1 0 1,0 0-1,0 0 0,1 1 0,-1-1 0,0 0 0,1 0 1,-1 0-1,0 0 0,1 0 0,-1 0 0,0 0 1,1 0-1,-1 0 0,0-1 0,0 1 0,1 0 1,-1 0-1,0 0 0,1 0 0,-1 0 0,0 0 1,0-1-1,1 1 0,-1 0 0,0 0 0,0 0 1,1-1-1,-1 1 0,0 0 0,0 0 0,0-1 0,1 1 1,-1 0-1,0-1 0,15-11-2415,3-8-3721,4-3-4026</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6.753"/>
    </inkml:context>
    <inkml:brush xml:id="br0">
      <inkml:brushProperty name="width" value="0.025" units="cm"/>
      <inkml:brushProperty name="height" value="0.025" units="cm"/>
    </inkml:brush>
  </inkml:definitions>
  <inkml:trace contextRef="#ctx0" brushRef="#br0">180 42 10762,'-12'2'5915,"-9"1"-4118,6-2-724,-1 2 0,1 0 0,0 0-1,-22 9 1,34-11-1025,0 0-1,0 1 1,1-1-1,-1 0 1,0 1-1,1-1 1,-1 1-1,1 0 1,0 0-1,0 0 0,0 0 1,0 0-1,0 1 1,0-1-1,0 1 1,1-1-1,-1 1 1,1-1-1,0 1 1,-1 0-1,1 0 1,1 0-1,-1 0 1,0 0-1,1-1 0,-1 1 1,1 0-1,0 0 1,0 0-1,0 0 1,1 4-1,0-6-43,0 1-1,-1-1 0,1 0 1,0 0-1,0 0 0,0 0 1,0 1-1,0-2 0,1 1 0,-1 0 1,0 0-1,0 0 0,1 0 1,-1-1-1,0 1 0,1 0 1,-1-1-1,1 0 0,-1 1 1,1-1-1,-1 0 0,1 0 1,-1 1-1,1-1 0,-1 0 1,1-1-1,-1 1 0,3 0 1,3-1 20,-1 1 0,1-1 0,-1 0 0,1 0 0,10-4 0,-7-1-2,0 1 1,-1-2 0,0 1 0,-1-1 0,1 0-1,-1-1 1,7-9 0,-10 12-51,0-1 0,0 0 0,0 0 0,-1-1 0,0 1-1,-1-1 1,1 0 0,-1 0 0,0 0 0,-1 0 0,2-8 0,-4 15 26,0-1 0,0 1 0,0 0 1,0 0-1,0-1 0,0 1 0,0 0 0,0 0 1,0 0-1,0-1 0,0 1 0,-1 0 1,1 0-1,0-1 0,0 1 0,0 0 0,0 0 1,0 0-1,0 0 0,-1-1 0,1 1 1,0 0-1,0 0 0,0 0 0,-1 0 0,1 0 1,0-1-1,0 1 0,0 0 0,-1 0 1,1 0-1,0 0 0,0 0 0,-1 0 0,1 0 1,0 0-1,0 0 0,0 0 0,-1 0 0,1 0 1,0 0-1,0 0 0,-1 0 0,1 0 1,0 0-1,0 0 0,-1 0 0,1 0 0,0 0 1,0 0-1,0 1 0,-1-1 0,1 0 1,0 0-1,0 0 0,0 0 0,0 0 0,-1 1 1,1-1-1,-14 9-83,5 1 74,1-1 0,0 1 1,0 1-1,1-1 0,1 1 0,0 1 1,0-1-1,1 1 0,1 0 1,0 0-1,0 0 0,1 1 1,1-1-1,0 1 0,0 21 1,2-32-29,0 0 0,0 0 0,0 1 0,1-1 0,-1 0 0,0 0 1,1 0-1,0 0 0,0 0 0,-1 0 0,1 0 0,0 0 0,1 0 0,-1-1 0,0 1 1,0 0-1,1-1 0,-1 1 0,1 0 0,-1-1 0,1 0 0,0 1 0,0-1 1,0 0-1,-1 0 0,1 0 0,0 0 0,0 0 0,0-1 0,0 1 0,1-1 0,-1 1 1,0-1-1,0 0 0,0 0 0,0 1 0,0-2 0,1 1 0,1 0 0,4-1-709,-1 0-1,1 0 0,-1 0 1,1-1-1,-1 0 0,0 0 1,0-1-1,0 0 0,0 0 1,10-7-1,18-16-7141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7.127"/>
    </inkml:context>
    <inkml:brush xml:id="br0">
      <inkml:brushProperty name="width" value="0.025" units="cm"/>
      <inkml:brushProperty name="height" value="0.025" units="cm"/>
    </inkml:brush>
  </inkml:definitions>
  <inkml:trace contextRef="#ctx0" brushRef="#br0">212 0 13965,'0'0'11419,"-4"11"-11067,-21 45-145,-2-1 1,-3 0-1,-2-3 0,-61 78 0,99-190-14509,2 23 5836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7.474"/>
    </inkml:context>
    <inkml:brush xml:id="br0">
      <inkml:brushProperty name="width" value="0.025" units="cm"/>
      <inkml:brushProperty name="height" value="0.025" units="cm"/>
    </inkml:brush>
  </inkml:definitions>
  <inkml:trace contextRef="#ctx0" brushRef="#br0">0 1 1121,'0'0'23062,"41"30"-22902,-22-5-64,3 1-64,-1 0-384,-1-2-1474,1-5-2690,-2-3-4549</inkml:trace>
  <inkml:trace contextRef="#ctx0" brushRef="#br0" timeOffset="1">366 28 13869,'0'0'10378,"-15"66"-10186,15-39-64,0 1-64,0-1-32,6-5-993,-1-6-2146,5-9-3619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8.182"/>
    </inkml:context>
    <inkml:brush xml:id="br0">
      <inkml:brushProperty name="width" value="0.025" units="cm"/>
      <inkml:brushProperty name="height" value="0.025" units="cm"/>
    </inkml:brush>
  </inkml:definitions>
  <inkml:trace contextRef="#ctx0" brushRef="#br0">0 0 8488,'0'0'15081,"9"12"-13976,-3-4-907,-1-2-85,-1 0 0,1 0 0,-1 1 0,0 0 0,-1 0 0,1 0 0,-2 0 0,1 1 0,-1-1 0,3 14 0,-3-5 88,-1-3-110,0-1 0,1 0 0,0 0 0,1 0 0,7 18 0,-9-28-57,1 1 0,-1-1 1,0 0-1,0 0 1,1 0-1,-1 0 0,1 0 1,0 0-1,-1-1 1,1 1-1,0 0 1,0-1-1,0 0 0,0 1 1,1-1-1,-1 0 1,0 0-1,0 0 1,1 0-1,-1-1 0,0 1 1,1-1-1,-1 1 1,1-1-1,-1 0 1,1 0-1,-1 0 0,1 0 1,-1 0-1,1-1 1,-1 1-1,0-1 0,5-1 1,5-3 53,-1 0 1,0-1-1,0-1 1,0 1-1,-1-2 1,0 0-1,-1 0 1,1 0-1,-1-1 1,12-18-1,42-34-244,-63 61 153,0 0 1,0 0-1,0 0 1,0 0 0,0-1-1,0 1 1,0 0 0,0 0-1,0 0 1,1 0-1,-1 0 1,0 0 0,0 0-1,0 0 1,0 0-1,0 0 1,0 0 0,1 0-1,-1 0 1,0 0 0,0 0-1,0 0 1,0 0-1,0 0 1,1 0 0,-1 0-1,0 0 1,0 0-1,0 0 1,0 0 0,0 0-1,0 0 1,1 0 0,-1 0-1,0 0 1,0 0-1,0 0 1,0 0 0,0 0-1,0 0 1,0 0-1,1 0 1,-1 1 0,0-1-1,0 0 1,0 0 0,0 0-1,0 0 1,0 0-1,0 0 1,0 1 0,0-1-1,0 0 1,0 0-1,0 0 1,0 0 0,0 0-1,0 0 1,0 1 0,0-1-1,0 0 1,-1 15-240,-7 16-84,5-23 333,1 0-1,-1 1 1,1 0-1,-2 16 0,14-26 347,2-5-224,0 0-1,-1-1 1,0-1 0,-1 0 0,19-17 0,-17 14-165,0 1 0,0 0-1,1 1 1,14-8 0,-26 16 12,-1 1 0,1 0 0,-1 0 0,0-1 0,1 1 0,-1 0 0,1 0-1,-1 0 1,1 0 0,-1-1 0,0 1 0,1 0 0,-1 0 0,1 0 0,-1 0 0,1 0 0,-1 0 0,1 0-1,-1 0 1,1 1 0,-1-1 0,1 0 0,-1 0 0,1 0 0,-1 0 0,0 1 0,1-1 0,-1 0 0,1 0-1,-1 1 1,0-1 0,1 0 0,-1 1 0,0-1 0,1 0 0,-1 1 0,0-1 0,0 0 0,1 1-1,-1-1 1,0 2 0,3 27-220,-12 32 299,3-18 447,31-55 523,18-27-793,-33 29-845,0 0 0,1 1-1,19-13 1,-28 29-2334,-11 28 2734,2-18-316,-14 37-1702,10-17-6236,10-31-1735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8.871"/>
    </inkml:context>
    <inkml:brush xml:id="br0">
      <inkml:brushProperty name="width" value="0.025" units="cm"/>
      <inkml:brushProperty name="height" value="0.025" units="cm"/>
    </inkml:brush>
  </inkml:definitions>
  <inkml:trace contextRef="#ctx0" brushRef="#br0">17 0 11787,'0'0'13677,"-2"10"-13239,-6 58 499,1 84 0,19-151-3436,11-8-6779,-13-1 486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002"/>
    </inkml:context>
    <inkml:brush xml:id="br0">
      <inkml:brushProperty name="width" value="0.025" units="cm"/>
      <inkml:brushProperty name="height" value="0.025" units="cm"/>
      <inkml:brushProperty name="color" value="#E71224"/>
    </inkml:brush>
  </inkml:definitions>
  <inkml:trace contextRef="#ctx0" brushRef="#br0">219 72 11179,'5'-8'2925,"-5"8"-2894,21-42 2883,-12 20 2837,-29 68-5527,-45 74 0,22-43-149,-47 101-515,54-103-6001,46-100-8912</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49.945"/>
    </inkml:context>
    <inkml:brush xml:id="br0">
      <inkml:brushProperty name="width" value="0.025" units="cm"/>
      <inkml:brushProperty name="height" value="0.025" units="cm"/>
    </inkml:brush>
  </inkml:definitions>
  <inkml:trace contextRef="#ctx0" brushRef="#br0">54 108 2402,'0'0'12353,"-4"8"-9897,1 0-1707,-7 19 565,6-1 2805,7-27-3784,-1 1-1,0-1 1,1 0 0,-1 1 0,0-1 0,0 0-1,0 0 1,0 0 0,1-1 0,-2 1 0,1 0-1,0-1 1,2-1 0,11-10 152,-1-1 0,22-27 0,-32 35-481,0 1-1,0-1 1,-1 1-1,1-1 0,-1 0 1,-1 0-1,1 0 1,-1-1-1,0 1 1,0-1-1,-1 1 1,1-8-1,-2 14-14,0-1 1,-1 1-1,1 0 0,0-1 1,0 1-1,0-1 0,-1 1 1,1 0-1,0-1 0,0 1 1,-1 0-1,1-1 1,0 1-1,-1 0 0,1 0 1,0-1-1,-1 1 0,1 0 1,-1 0-1,1 0 0,0 0 1,-1-1-1,1 1 0,-1 0 1,1 0-1,0 0 0,-1 0 1,1 0-1,-1 0 0,1 0 1,-1 0-1,1 0 0,0 0 1,-1 0-1,0 1 1,-16 2-188,6 3 178,0 1 1,1 1-1,0 0 1,0 0-1,1 1 1,0 0-1,0 1 1,1 0-1,0 0 0,1 1 1,0-1-1,1 2 1,-6 13-1,11-23 20,-1 1 0,1 0-1,0-1 1,0 1 0,0 0-1,1-1 1,-1 1 0,1 0-1,-1 0 1,1 0 0,0-1 0,0 1-1,0 0 1,1 0 0,-1 0-1,1 0 1,-1-1 0,3 6-1,-1-5 2,1-1-1,-1 1 0,1 0 0,0-1 1,0 0-1,0 0 0,0 0 1,1 0-1,-1 0 0,1 0 0,-1-1 1,1 0-1,6 2 0,24 8 24,65 13-1,-86-22-18,0 0 1,0-2-1,0 1 1,0-2-1,0 0 1,0 0-1,-1-1 0,20-6 1,-46 38-8,6-20 104,11-29 64,4-9-8,-1-1 0,-1 0 1,-2 0-1,0-38 0,-3 67-304,4 26-203,-2-23 346,0-1 0,0 1-1,0-1 1,1 1 0,-1-1 0,1 0 0,0 0 0,-1-1 0,1 1 0,0 0 0,0-1 0,0 0 0,0 0 0,0 0 0,1 0 0,-1 0 0,0 0-1,0-1 1,1 0 0,-1 1 0,4-1 0,4 0 10,-1 0 1,1 0-1,0-1 0,0-1 0,12-2 1,-10-1-10,-1 1 1,-1-2-1,1 1 0,-1-2 1,0 0-1,0 0 1,0-1-1,-1 0 0,-1 0 1,1-1-1,-1-1 1,14-19-1,-19 15-128,-15 19-61,-15 19 31,20-17 177,0 1 1,1 0-1,0 0 1,0 1-1,0-1 1,1 1-1,1 0 1,-1 0-1,2 1 0,-1-1 1,1 1-1,0-1 1,0 14-1,2-22-12,0 0 0,0 0 0,1 0 0,-1 0 0,0 0 0,0 0-1,0 0 1,1 0 0,-1 0 0,1 0 0,-1 0 0,1 0 0,-1 0 0,1 0 0,-1-1-1,1 1 1,0 0 0,0 0 0,-1 0 0,1-1 0,0 1 0,0 0 0,0-1 0,0 1-1,1 0 1,34 5 150,-23-7-97,0 0 0,0-1 1,21-6-1,-9-2 8,45-22 1,-51 22-288,0 1 1,1 1 0,38-11-1,-58 19 207,0 0 0,0 0 0,0 0 0,0 0 0,1 0 0,-1 0 0,0 0 0,0 0 0,0 0 0,1 0 0,-1 0 0,0 0 0,0 0 0,0 0 0,1 0 0,-1 0 0,0 0 0,0 0 0,0 0 0,0 0 0,1 0 0,-1 0 0,0 0 0,0 0 1,0 1-1,0-1 0,1 0 0,-1 0 0,0 0 0,0 0 0,0 0 0,0 1 0,0-1 0,0 0 0,0 0 0,1 0 0,-1 0 0,0 1 0,0-1 0,0 0 0,0 0 0,0 0 0,0 1 0,0-1 0,0 0 0,0 0 0,0 0 0,0 1 0,0-1 0,-5 15-139,-10 13 148,-3-6 17,11-13 118,-1-1 0,2 1 0,-1 1 0,2-1 0,-8 16 0,15-25-71,0 1-1,0-1 0,0 0 0,0 1 1,1-1-1,-1 0 0,0 0 0,0-1 1,0 1-1,0 0 0,1-1 0,-1 0 1,3-1-1,5-2-1271,35-12 2688,-30 12-6835,2 1-7466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0.291"/>
    </inkml:context>
    <inkml:brush xml:id="br0">
      <inkml:brushProperty name="width" value="0.025" units="cm"/>
      <inkml:brushProperty name="height" value="0.025" units="cm"/>
    </inkml:brush>
  </inkml:definitions>
  <inkml:trace contextRef="#ctx0" brushRef="#br0">1 1 19058,'0'0'3075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2.660"/>
    </inkml:context>
    <inkml:brush xml:id="br0">
      <inkml:brushProperty name="width" value="0.025" units="cm"/>
      <inkml:brushProperty name="height" value="0.025" units="cm"/>
    </inkml:brush>
  </inkml:definitions>
  <inkml:trace contextRef="#ctx0" brushRef="#br0">0 1 12844,'0'0'4100,"0"8"-4020,3 59 761,15 76 0,2 35 707,-14 448 68,-8-358-1102,2-259-619,4 57 288,-4-64-291,0 0-1,0 1 1,1-1-1,-1 0 1,1 0-1,-1 0 1,1 0-1,0 0 0,0 0 1,0 0-1,0 0 1,0 0-1,0-1 1,1 1-1,-1 0 1,1-1-1,-1 1 0,1-1 1,-1 1-1,1-1 1,0 0-1,0 1 1,0-1-1,-1 0 0,4 1 1,-4-2-67,0 0-1,0 0 1,0 0 0,0 0-1,0 0 1,0 0 0,0 0-1,0-1 1,0 1 0,0 0-1,0 0 1,0-1 0,0 1-1,0-1 1,0 1 0,0-1-1,0 1 1,0-1 0,-1 0-1,1 1 1,0-1 0,0 0-1,-1 0 1,1 1 0,-1-1-1,1 0 1,-1 0 0,1 0-1,-1 0 1,1 0 0,-1-1-1,9-25-5781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3.351"/>
    </inkml:context>
    <inkml:brush xml:id="br0">
      <inkml:brushProperty name="width" value="0.025" units="cm"/>
      <inkml:brushProperty name="height" value="0.025" units="cm"/>
    </inkml:brush>
  </inkml:definitions>
  <inkml:trace contextRef="#ctx0" brushRef="#br0">1 82 12524,'0'0'2664,"0"8"-1415,-1-6-1194,1 0 0,0 0 0,0 0 0,0 0 0,0-1 0,0 1 0,1 0 0,-1 0 0,0 0 0,1 0 1,0 0-1,-1-1 0,1 1 0,0 0 0,0-1 0,0 1 0,0 0 0,0-1 0,3 4 0,-1-3 50,1-1 1,-1 1-1,1 0 0,0-1 1,0 0-1,-1 0 0,1 0 1,0 0-1,0-1 0,0 1 0,8-1 1,380-11 1015,-125-1-1121,474-45-32,-234 10 1964,329 33-816,-620 14-801,-216 0-352,1 0 0,-1 0 1,0 0-1,1 0 0,-1 0 0,0 0 1,1 0-1,-1-1 0,0 1 0,1 0 1,-1 1-1,0-1 0,1 0 0,-1 0 1,0 0-1,1 0 0,-1 0 0,0 0 1,1 0-1,-1 0 0,0 1 0,1-1 1,-1 0-1,0 0 0,0 0 0,1 1 1,-1-1-1,0 0 0,0 0 0,1 1 1,-1-1-1,0 0 0,0 0 0,0 1 1,1-1-1,-1 0 0,0 1 0,0-1 1,0 0-1,0 1 0,0-1 0,0 0 1,0 1-1,0-1 0,0 0 0,0 1 1,0-1-1,0 0 0,0 1 0,0-1 1,0 0-1,0 1 0,0-1 0,0 0 1,-1 1-1,1-1 0,0 0 0,0 1 1,0-1-1,0 0 0,-1 0 0,1 1 1,0-1-1,0 0 0,-1 0 0,1 1 1,-2 0-688,1 1 0,0-1 1,0 1-1,-1-1 0,1 0 1,-1 0-1,1 0 0,-1 0 0,0 0 1,1 0-1,-5 1 0,-3-1-6002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3.699"/>
    </inkml:context>
    <inkml:brush xml:id="br0">
      <inkml:brushProperty name="width" value="0.025" units="cm"/>
      <inkml:brushProperty name="height" value="0.025" units="cm"/>
    </inkml:brush>
  </inkml:definitions>
  <inkml:trace contextRef="#ctx0" brushRef="#br0">0 0 11659,'0'0'3417,"13"1"-2083,34 1 75,162 15 1291,-169-12-2656,0 1 1,-1 3-1,49 16 1,-86-24-44,1 0-1,-1-1 1,0 1 0,0 0-1,1 0 1,-1 1 0,0-1-1,0 0 1,0 1 0,0-1 0,0 1-1,0 0 1,0-1 0,-1 1-1,1 0 1,-1 0 0,1 0-1,-1 0 1,0 1 0,0-1-1,0 0 1,0 0 0,0 1 0,1 3-1,-2-2 5,-1-1 0,1 0-1,-1 0 1,1 0 0,-1 1-1,0-1 1,0 0 0,0 0-1,-1 0 1,1 0 0,-1 0-1,0-1 1,1 1 0,-1 0-1,-1-1 1,1 1 0,-4 3-1,-129 111 1329,20-20-2564,107-90-3803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4.401"/>
    </inkml:context>
    <inkml:brush xml:id="br0">
      <inkml:brushProperty name="width" value="0.025" units="cm"/>
      <inkml:brushProperty name="height" value="0.025" units="cm"/>
    </inkml:brush>
  </inkml:definitions>
  <inkml:trace contextRef="#ctx0" brushRef="#br0">0 375 9993,'0'0'12263,"11"-7"-10838,48-33-785,-2-2 0,-1-3-1,-3-2 1,-2-3 0,46-57-1,-93 103-653,-1-1 0,1 1-1,0 0 1,0 0 0,1 0-1,5-3 1,-9 6-6,0 0 0,0 1 0,0-1-1,0 1 1,0 0 0,0-1 0,0 1 0,1 0-1,-1 0 1,0-1 0,0 1 0,0 0 0,1 0-1,-1 1 1,0-1 0,0 0 0,0 0 0,0 0-1,1 1 1,-1-1 0,0 1 0,0-1 0,0 1-1,0-1 1,0 1 0,0-1 0,0 1 0,0 0-1,0 0 1,0 0 0,-1-1 0,1 1 0,0 0-1,0 0 1,0 2 0,53 58-26,-42-49 37,1 1-1,-2 0 0,0 1 1,-1 0-1,0 1 0,-1 0 1,8 19-1,-3 9-334,10 22-2584,-15-55-1017,-2-8-3396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5.126"/>
    </inkml:context>
    <inkml:brush xml:id="br0">
      <inkml:brushProperty name="width" value="0.025" units="cm"/>
      <inkml:brushProperty name="height" value="0.025" units="cm"/>
    </inkml:brush>
  </inkml:definitions>
  <inkml:trace contextRef="#ctx0" brushRef="#br0">10 62 11979,'0'0'10197,"-2"9"-9802,2-8-379,-2 10 149,0 0 0,0 0 0,1-1 0,1 21 0,0-28-137,0-1-1,0 1 0,0-1 1,0 0-1,1 1 1,-1-1-1,1 0 0,0 1 1,0-1-1,0 0 1,0 0-1,0 0 0,0 0 1,1 0-1,-1 0 1,1 0-1,-1 0 0,1 0 1,0-1-1,-1 1 1,1-1-1,0 1 0,0-1 1,0 0-1,0 1 1,1-1-1,-1 0 0,0 0 1,0-1-1,1 1 1,-1 0-1,4-1 0,1 1 104,0-2 1,0 1-1,0-1 0,0 0 0,0-1 0,0 0 0,0 0 0,-1 0 0,1-1 0,-1 0 0,0 0 0,1 0 1,-1-1-1,-1 0 0,1 0 0,0-1 0,-1 0 0,0 0 0,7-8 0,-6 6-116,0-1-1,0 0 0,0 0 1,-1 0-1,0 0 1,-1-1-1,1 0 1,-2 0-1,1 0 1,-2-1-1,1 1 0,-1-1 1,2-18-1,-21 90-633,15-50 592,1 0 0,0 0 0,0 0-1,2 1 1,1 17 0,-1-27-132,0 1 1,0 0-1,0-1 0,0 1 0,0-1 1,1 1-1,0-1 0,0 0 0,3 6 1,-3-8-182,0 1 0,-1 0 0,1-1 0,0 1 1,0-1-1,0 1 0,0-1 0,0 0 0,0 0 1,1 0-1,-1 0 0,0 0 0,1-1 0,-1 1 1,0-1-1,4 1 0,13 0-6290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6.504"/>
    </inkml:context>
    <inkml:brush xml:id="br0">
      <inkml:brushProperty name="width" value="0.025" units="cm"/>
      <inkml:brushProperty name="height" value="0.025" units="cm"/>
    </inkml:brush>
  </inkml:definitions>
  <inkml:trace contextRef="#ctx0" brushRef="#br0">6 1 10025,'0'0'9134,"1"6"-7591,5 81 2888,-6-87-4413,0 0 0,1 0-1,-1-1 1,0 1 0,0 0-1,0 0 1,1 0 0,-1 0 0,0 0-1,0 0 1,0 0 0,1 0 0,-1 0-1,0 0 1,0 0 0,0 0-1,1 0 1,-1 0 0,0 0 0,0 0-1,0 0 1,1 0 0,-1 0 0,0 0-1,0 0 1,0 0 0,1 0-1,-1 0 1,0 0 0,0 0 0,0 1-1,1-1 1,-1 0 0,0 0 0,0 0-1,0 0 1,0 0 0,0 1-1,1-1 1,-1 0 0,0 0 0,0 0-1,0 1 1,0-1 0,0 0 0,0 0-1,0 0 1,0 1 0,0-1-1,0 0 1,0 0 0,0 0 0,0 1-1,0-1 1,0 0 0,0 0-1,0 0 1,0 1 0,0-1 0,0 0-1,0 0 1,0 0 0,0 1 0,0-1-1,-1 0 1,9-16 883,-6-39-185,-2 54-775,-3 5 82,0 0 0,0 0 0,1 0 0,-1 0 1,1 1-1,0-1 0,1 1 0,-1-1 0,1 1 0,0 0 0,-1 6 0,-2 30-1413,3-17-3220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6.967"/>
    </inkml:context>
    <inkml:brush xml:id="br0">
      <inkml:brushProperty name="width" value="0.025" units="cm"/>
      <inkml:brushProperty name="height" value="0.025" units="cm"/>
    </inkml:brush>
  </inkml:definitions>
  <inkml:trace contextRef="#ctx0" brushRef="#br0">1 67 9673,'0'0'4100,"3"-8"-1639,-2 4-2270,1 1 0,-1 0-1,1 0 1,-1 0 0,1 0 0,0 0-1,0 0 1,1 0 0,-1 1 0,1-1-1,-1 1 1,1 0 0,0 0 0,4-3-1,-2 2 47,1 1 0,0 0 0,0 0 1,1 0-1,-1 1 0,0 0 0,1 0 0,-1 1 0,8 0 0,0 0-5,0 0 0,-1 2 1,1-1-1,-1 2 1,1 0-1,17 6 1,-28-8-218,0 0 0,1 1 0,-1-1 0,0 1 0,1-1 1,-1 1-1,0 0 0,0 0 0,-1 0 0,1 1 0,0-1 1,-1 1-1,1-1 0,-1 1 0,0 0 0,0 0 0,0 0 1,0 0-1,0 0 0,-1 0 0,0 1 0,1-1 0,-1 0 1,0 1-1,-1-1 0,1 1 0,-1-1 0,1 1 0,-1 6 1,-2-6 40,1-1 1,-1 1-1,0-1 1,0 1-1,-1-1 1,1 0-1,0 0 0,-1 0 1,0 0-1,0-1 1,0 1-1,0-1 1,0 0-1,0 0 1,-1 0-1,1 0 1,-1 0-1,1-1 1,-1 1-1,0-1 1,0 0-1,1 0 1,-1-1-1,0 1 1,0-1-1,0 0 1,0 0-1,0 0 1,0 0-1,-7-2 1,11 0-1390,10 11 690,-6-1 537,31 60-1523,-32-63 1611,-2 0 1,1 0 0,-1 0-1,1 1 1,-1-1 0,-1 0 0,1 1-1,-1-1 1,0 1 0,0-1 0,-2 10-1,0-12 145,1 0 0,0-1 0,-1 1-1,0 0 1,0-1 0,0 0 0,0 1 0,0-1 0,0 0-1,0 0 1,-1 0 0,1 0 0,-1 0 0,1-1-1,-1 1 1,0-1 0,0 0 0,0 0 0,1 0 0,-7 1-1,-2 1 55,0 0 0,0-1-1,0 0 1,-14 0-1,22-2-186,0 0 0,1 0 1,-1 0-1,0 0 0,0 0 0,1-1 0,-1 1 0,0-1 0,1 1 0,-1-1 1,1 0-1,-1 0 0,1-1 0,-1 1 0,1 0 0,-1-1 0,1 1 0,0-1 0,0 0 1,-3-3-1,3 2-496,0 0 0,0-1 0,1 1 1,-1-1-1,1 1 0,-1-1 1,1 0-1,1 0 0,-2-5 0,0-15-5882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7.972"/>
    </inkml:context>
    <inkml:brush xml:id="br0">
      <inkml:brushProperty name="width" value="0.025" units="cm"/>
      <inkml:brushProperty name="height" value="0.025" units="cm"/>
    </inkml:brush>
  </inkml:definitions>
  <inkml:trace contextRef="#ctx0" brushRef="#br0">112 15 1153,'0'0'13506,"-10"-3"-11365,-32-8-721,41 11-1369,-1 0 1,0 0-1,0 0 1,0 0-1,0 0 1,0 0-1,1 1 1,-1-1-1,0 1 1,0 0-1,0-1 1,1 1-1,-1 0 1,1 0-1,-1 0 1,0 0-1,1 0 1,-1 0-1,1 1 1,0-1-1,0 0 1,-1 1-1,1-1 1,0 1-1,0 0 1,0-1-1,0 1 1,1 0-1,-1-1 1,0 1-1,1 0 0,-1 2 1,-2 5 167,0 1-1,1-1 1,0 1-1,0 12 1,1-20-113,1 1 1,0 0 0,0 0-1,0 0 1,0 0-1,0-1 1,0 1-1,1 0 1,-1 0 0,1 0-1,0-1 1,0 1-1,0 0 1,0-1-1,0 1 1,1-1-1,-1 1 1,1-1 0,3 4-1,-3-4 29,1-1 0,0 1 0,0-1 0,0 0 0,0 0-1,0 0 1,0 0 0,0-1 0,0 1 0,1-1 0,-1 0 0,0 1-1,0-2 1,0 1 0,0 0 0,1-1 0,4 0 0,-1-2-67,1 1 1,-1-1-1,0 0 1,0 0-1,0-1 0,0 0 1,0 0-1,-1-1 1,0 1-1,0-2 1,0 1-1,0-1 0,-1 1 1,0-1-1,8-13 1,30-29-32,-40 92-945,-7-8 858,2-23 44,1 1 1,0 0-1,0-1 0,2 1 0,0 0 0,2 13 0,-3-26 19,1 0 0,-1 0 0,1-1 0,-1 1-1,1 0 1,-1-1 0,1 1 0,-1-1 0,1 1-1,-1 0 1,1-1 0,0 1 0,-1-1 0,1 0-1,0 1 1,0-1 0,-1 0 0,1 1 0,0-1-1,0 0 1,0 0 0,-1 1 0,1-1 0,0 0 0,0 0-1,0 0 1,-1 0 0,1 0 0,0 0 0,0-1-1,0 1 1,0 0 0,-1 0 0,1 0 0,0-1-1,0 1 1,-1 0 0,1-1 0,0 1 0,-1-1-1,1 1 1,0-1 0,-1 1 0,1-1 0,-1 0-1,2 0 1,1-2-257,1 1-1,-1 0 0,0-1 0,0 0 0,-1 1 0,1-1 0,0-1 1,3-4-1,-3-15-9252,-3 14 785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349"/>
    </inkml:context>
    <inkml:brush xml:id="br0">
      <inkml:brushProperty name="width" value="0.025" units="cm"/>
      <inkml:brushProperty name="height" value="0.025" units="cm"/>
      <inkml:brushProperty name="color" value="#E71224"/>
    </inkml:brush>
  </inkml:definitions>
  <inkml:trace contextRef="#ctx0" brushRef="#br0">19 0 8264,'0'0'11029,"-1"10"-10751,-6 62 337,-4 84 307,12-121-857,1 0 1,13 62-1,2-28-2807,-16-65-931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8.352"/>
    </inkml:context>
    <inkml:brush xml:id="br0">
      <inkml:brushProperty name="width" value="0.025" units="cm"/>
      <inkml:brushProperty name="height" value="0.025" units="cm"/>
    </inkml:brush>
  </inkml:definitions>
  <inkml:trace contextRef="#ctx0" brushRef="#br0">98 1 15695,'0'0'7175,"-12"53"-6919,1-32-64,-2 1-96,2 0 0,-4-4-64,2-3 64,2-4-32,3-8-320,5-3-865,3-14-4708,9-7 1184,4-4-960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8.683"/>
    </inkml:context>
    <inkml:brush xml:id="br0">
      <inkml:brushProperty name="width" value="0.025" units="cm"/>
      <inkml:brushProperty name="height" value="0.025" units="cm"/>
    </inkml:brush>
  </inkml:definitions>
  <inkml:trace contextRef="#ctx0" brushRef="#br0">83 42 7944,'15'-38'3491,"-10"35"1890,-5 8-5061,0 11 161,0 7 159,-5 2-127,-1 3-129,2-1 65,4-4 95,0 1-160,0-5-159,0-3-129,0-3-449,4-4-1344,2-4-1602</inkml:trace>
  <inkml:trace contextRef="#ctx0" brushRef="#br0" timeOffset="1">0 111 11307,'0'0'8808,"60"-7"-8840,-28 12-1281,3-3-2627,1-2-4324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23:59.708"/>
    </inkml:context>
    <inkml:brush xml:id="br0">
      <inkml:brushProperty name="width" value="0.025" units="cm"/>
      <inkml:brushProperty name="height" value="0.025" units="cm"/>
    </inkml:brush>
  </inkml:definitions>
  <inkml:trace contextRef="#ctx0" brushRef="#br0">4 0 12396,'0'0'4948,"-1"9"-4472,-1 9-178,1 0 0,1 0 0,1 0 0,0 0 0,2 0 1,7 33-1,15 21 1127,2-2 1,63 115-1,-76-161-1348,1-1-1,1-1 1,1 0 0,0-2-1,2 0 1,0 0 0,1-2 0,31 21-1,-15-15 157,0-1-1,2-2 0,1-2 1,65 23-1,-66-26-152,-1 1 1,-1 2-1,65 46 0,-100-64-80,15 7 0,0 0-1,1-1 1,0-1 0,0-1 0,1 0 0,0-1 0,-1-1 0,1 0 0,20-1 0,53 11-21,-48-6-88,67 3 0,-69-8 106,70 13 0,-99-9 55,-11-4-3231</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0:09.809"/>
    </inkml:context>
    <inkml:brush xml:id="br0">
      <inkml:brushProperty name="width" value="0.025" units="cm"/>
      <inkml:brushProperty name="height" value="0.025" units="cm"/>
    </inkml:brush>
  </inkml:definitions>
  <inkml:trace contextRef="#ctx0" brushRef="#br0">0 247 6919,'0'0'2487,"12"-3"-2449,41-12 161,1 2 1,0 3 0,1 2-1,94-2 1,502 3 502,0-35 555,-43 21-1004,-255 18-191,-25 1-29,14 0-11,-241-3-1,134-24-1,-214 25-16,-11 3 4,0-1 1,0 0 0,-1 0-1,1-1 1,-1 0 0,11-5-1,-34 3 955,-7 3-970,-74 6-20,-109 20-1,-32 2-355,199-24 359,-730 25-85,-261-21 199,896-12-70,-135-23-1,137 11-4,-138 1 1,225 16-16,19 0 0,1 0 0,-1 2 0,1 1 0,0 1 0,-37 9 0,60-12-4,0 1-1,1-1 1,-1 1 0,0-1 0,0 1 0,1 0-1,-1-1 1,0 1 0,1-1 0,-1 1 0,0-1-1,1 1 1,-1-1 0,1 0 0,-1 1 0,1-1 0,-1 1-1,1-1 1,-1 0 0,1 0 0,-1 1 0,1-1-1,0 0 1,-1 0 0,1 0 0,-1 1 0,1-1-1,1 0 1,19 10-125,14 0 117,1-2 1,0-1 0,0-1-1,38 0 1,151-6-31,-104-2 39,1241-56-31,-947 33 63,239 5-58,-401 16-193,-228 0 207,-35-2 65,-38-6 6,-27 8-59,1 3 0,0 3-1,-128 20 1,33-2-5,-1124 64-89,1156-78 95,0-6-1,0-5 0,-194-34 1,254 25-10,-268-43 165,279 49-129,-1 4-1,1 3 0,-80 8 1,137-6-225,-1 0 0,1 0 0,0 1 1,0 1-1,0-1 0,0 1 0,0 1 0,0 0 1,1 0-1,0 1 0,0 0 0,0 0 0,0 1 1,1 0-1,0 0 0,0 1 0,-9 11 1,2 7-3142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6:37.107"/>
    </inkml:context>
    <inkml:brush xml:id="br0">
      <inkml:brushProperty name="width" value="0.05" units="cm"/>
      <inkml:brushProperty name="height" value="0.05" units="cm"/>
    </inkml:brush>
  </inkml:definitions>
  <inkml:trace contextRef="#ctx0" brushRef="#br0">152 0 12603,'-150'35'4269,"150"-36"-4305,0 1 0,0 0 0,0 0 1,0 0-1,0 0 0,0 0 0,0 0 1,0 0-1,0 0 0,0 0 0,0 0 1,0 0-1,0 0 0,0 0 0,0 0 1,0 0-1,0 0 0,0 0 0,0 0 1,0 0-1,-1-1-357,1 1 357,0 0 0,0 0 0,0 0 1,0 0-1,0 0 0,0 0 0,0 0 1,0 0-1,0 0 0,0 0 0,0 0 1,0 0-1,0 0 0,0 0 0,-1 0 1,4-5-203,1-10-261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2.588"/>
    </inkml:context>
    <inkml:brush xml:id="br0">
      <inkml:brushProperty name="width" value="0.025" units="cm"/>
      <inkml:brushProperty name="height" value="0.025" units="cm"/>
    </inkml:brush>
  </inkml:definitions>
  <inkml:trace contextRef="#ctx0" brushRef="#br0">66 108 5221,'0'0'4970,"-9"1"-2199,-6 0-1906,-4 0 67,-4 0 4931,65 5-4453,51 1-1259,131-5 0,-180-5-773,73-16 1,-90 13-509,-1-2 0,0-1-1,42-20 1,-63 27 448,0 0-1,-1-1 0,0 0 0,1 0 1,-1 0-1,0 0 0,-1-1 1,8-7-1,-4-7-3913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2.953"/>
    </inkml:context>
    <inkml:brush xml:id="br0">
      <inkml:brushProperty name="width" value="0.025" units="cm"/>
      <inkml:brushProperty name="height" value="0.025" units="cm"/>
    </inkml:brush>
  </inkml:definitions>
  <inkml:trace contextRef="#ctx0" brushRef="#br0">655 20 5445,'0'0'7212,"-8"-4"-5493,4 2-1713,0 0 210,0 0-1,1 0 1,-1 1 0,0-1 0,0 1 0,0 0-1,0 0 1,0 0 0,0 1 0,-1-1-1,1 1 1,0 0 0,0 0 0,0 1-1,0-1 1,0 1 0,-1 0 0,-3 2-1,-92 44 214,2 5 0,-111 78 0,207-129-428,-21 14 26,0 1-1,-35 33 0,54-45-29,-1 0 0,1 0 0,0 1 0,1-1-1,-1 1 1,1 0 0,0 0 0,0 0-1,0 1 1,1-1 0,0 1 0,0-1 0,0 1-1,1 0 1,0 0 0,0-1 0,0 1-1,1 0 1,0 8 0,1-12 2,0 1 0,0 0 1,0-1-1,1 1 0,-1-1 0,1 1 0,0-1 1,0 0-1,0 0 0,0 1 0,0-2 0,0 1 1,0 0-1,1 0 0,-1-1 0,1 1 0,-1-1 1,1 1-1,-1-1 0,1 0 0,0 0 0,4 0 1,72 17 291,-66-16-324,60 9-747,104 2 1,-11-17-5023,-108-4 410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5.620"/>
    </inkml:context>
    <inkml:brush xml:id="br0">
      <inkml:brushProperty name="width" value="0.025" units="cm"/>
      <inkml:brushProperty name="height" value="0.025" units="cm"/>
    </inkml:brush>
  </inkml:definitions>
  <inkml:trace contextRef="#ctx0" brushRef="#br0">23 280 3203,'9'-6'1063,"79"-62"7501,-78 59-7230,-1 1 1,-1-2-1,1 1 0,-1-1 1,-1 0-1,11-20 0,-17 29-1165,0 0 0,0 0 0,0 0 0,-1-1 0,1 1-1,-1 0 1,1-1 0,-1 1 0,1-1 0,-1 1 0,0 0 0,0-1 0,1 1-1,-1-1 1,0 1 0,0-1 0,-1 1 0,1-1 0,0 1 0,0 0-1,-1-1 1,1 1 0,-1-1 0,0-1 0,0 2-111,0 1-1,-1-1 1,1 0 0,0 0-1,-1 1 1,1-1 0,0 1 0,-1 0-1,1-1 1,-1 1 0,1 0-1,0 0 1,-1 0 0,1 0 0,-1 0-1,1 0 1,-1 0 0,1 0-1,-2 1 1,-6 1-86,1 0 0,-1 1-1,1 0 1,0 0 0,0 1 0,-13 7 0,13-5 13,1 0 0,0 0 1,0 1-1,0 0 1,1 0-1,0 0 1,0 1-1,1 0 1,0 0-1,1 1 1,-1-1-1,2 1 1,-1 0-1,1 0 1,0 0-1,1 0 1,-2 18-1,4-26 6,0 0 0,0-1 0,0 1 0,0 0 0,0-1 0,0 1 1,0-1-1,0 1 0,1 0 0,-1-1 0,0 1 0,0-1 0,1 1 0,-1-1 0,0 1 0,1-1 0,-1 1 0,0-1 1,1 1-1,-1-1 0,1 1 0,-1-1 0,1 1 0,-1-1 0,1 0 0,-1 1 0,1-1 0,-1 0 0,1 0 0,0 1 1,23-2-92,22-18 198,-28 8-80,0-2-1,-1 0 1,-1-1-1,0-1 1,-1-1-1,0 0 1,-1 0-1,-1-2 1,-1 1-1,16-32 1,-18 35-1386,-16 39-463,2-12 2216,2-6-429,-8 31 213,-9 55 0,17-81-111,1 1-1,1-1 1,0 1-1,0-1 1,1 1-1,1-1 1,0 0-1,7 23 1,-1-13-60,-1 0-1,-2 1 1,0-1 0,-1 1 0,-1 0 0,-2 0 0,0 1 0,-1-1 0,-4 26 0,1-33 2,0-1 1,0 1 0,-2-1-1,0-1 1,0 1 0,-1-1-1,-1 0 1,-1 0 0,0 0 0,0-1-1,-2-1 1,1 1 0,-2-2-1,-17 17 1,27-26 5,-1 0 0,1-1 0,-1 0 0,1 1 0,-1-1 0,0 0 0,0 0 0,0 0 0,1 0 0,-1 0 0,0 0 0,0 0 0,0-1 0,0 1 0,0-1 0,0 0 0,0 1 0,-1-1 0,1 0 0,0 0 0,0 0 0,-3-1 0,3 0 9,0 0 0,0 0 0,1-1 0,-1 1 0,0 0 0,0-1 1,1 1-1,-1-1 0,1 0 0,0 0 0,-1 1 0,1-1 0,0 0 0,0 0 0,0 0 0,0 0 1,0-3-1,-3-8 49,0-1 0,1 0 1,1 1-1,1-1 0,-1-20 0,3 17-71,0 0 0,1 1 0,1-1 0,0 1-1,2 0 1,-1 0 0,2 0 0,0 1-1,1 0 1,17-28 0,6 0-43,3 0 0,40-41 1,-41 49 27,-1 0 0,-2-2 1,25-44-1,-28 28 73,-25 49-46,0 1 0,1-1-1,-1 0 1,-1 0 0,1 1 0,0-1-1,-1 0 1,0 0 0,0 0-1,0 0 1,0 0 0,-2-6 0,2 10-25,-1-1 1,1 1 0,-1-1 0,1 1 0,-1 0 0,1-1 0,-1 1 0,1 0 0,-1-1 0,1 1 0,-1 0-1,1 0 1,-1 0 0,1-1 0,-1 1 0,0 0 0,1 0 0,-1 0 0,1 0 0,-1 0 0,0 0 0,1 0-1,-1 0 1,1 0 0,-1 0 0,0 1 0,1-1 0,-1 0 0,1 0 0,-1 0 0,1 1 0,-1-1 0,1 0 0,-1 1-1,1-1 1,-1 1 0,1-1 0,-1 0 0,1 1 0,0-1 0,-1 1 0,1-1 0,-1 2 0,-20 18-385,15-11 381,0 0 1,0 1 0,1-1-1,0 1 1,1 1 0,0-1-1,0 1 1,1-1-1,1 1 1,0 0 0,0 0-1,1 0 1,1 0 0,0 0-1,1 13 1,0-22 17,-1 1 1,1-1-1,0 0 1,0 0-1,1 0 1,-1 0-1,0 0 1,1 0-1,-1 0 1,1 0-1,0 0 1,-1-1-1,1 1 1,0-1-1,0 1 1,0-1-1,0 0 1,0 0-1,0 0 0,1 0 1,-1 0-1,0 0 1,1 0-1,-1-1 1,0 1-1,1-1 1,-1 0-1,1 0 1,-1 0-1,0 0 1,1 0-1,3-1 1,2 1 18,1-1 1,-1-1 0,0 1 0,0-1 0,-1-1 0,1 1-1,0-1 1,11-7 0,-3-1 79,-1-1-1,-1-1 1,0 0-1,-1-1 1,0-1 0,-1 0-1,-1 0 1,-1-1-1,0 0 1,-1-1 0,0 0-1,-2-1 1,0 0-1,7-29 1,-19 66-171,0-5-139,1 0-1,1 0 1,0 1 0,1-1-1,0 23 1,2-34 186,0 0 0,0 0 0,1 0 0,-1 0 0,1 0 0,-1 0 0,1 0 0,0 0 0,0 0 0,1-1 0,-1 1 0,1-1 0,-1 1 0,1-1 0,0 1 0,0-1 0,0 0 0,0 0 0,0 1 0,0-2 0,1 1 0,-1 0 0,1 0 0,-1-1 0,1 1 0,-1-1 0,1 0-1,0 0 1,0 0 0,0 0 0,0-1 0,0 1 0,0-1 0,0 1 0,3-1 0,2 0 80,0 0 0,-1-1 0,1 1 0,0-1-1,-1-1 1,1 0 0,-1 0 0,1 0 0,-1-1 0,0 0-1,0 0 1,0-1 0,-1 0 0,1 0 0,-1-1 0,0 1-1,0-1 1,0-1 0,-1 1 0,0-1 0,0 0-1,0 0 1,-1 0 0,0-1 0,0 0 0,0 0 0,-1 0-1,0 0 1,2-9 0,-5 15-45,-7 40-1328,4-28 1319,0 0 1,1 1 0,1-1 0,0 1 0,0-1 0,2 22 0,0-30 8,-1-1 1,1 1-1,-1-1 0,1 0 1,0 1-1,0-1 0,0 0 1,0 0-1,0 1 0,0-1 1,1 0-1,-1 0 0,1 0 1,-1 0-1,1-1 0,0 1 1,0 0-1,0-1 0,0 1 1,0-1-1,0 0 0,0 0 1,0 1-1,1-1 1,-1-1-1,0 1 0,1 0 1,-1-1-1,1 1 0,-1-1 1,0 1-1,1-1 0,-1 0 1,1 0-1,-1-1 0,6 0 1,-3 0 96,1 0 0,-1-1 0,0 1 0,1-1 0,-1 0 1,0-1-1,0 1 0,0-1 0,-1 0 0,1-1 0,-1 1 1,1-1-1,-1 0 0,0 0 0,-1 0 0,1 0 0,-1-1 0,0 1 1,0-1-1,4-8 0,1-1 161,-1-1-1,-1 0 1,-1-1-1,0 1 1,5-30 0,-6-13-344,-4 58 63,0 0 0,0 0 0,0 1-1,0-1 1,0 0 0,0 0 0,0 0-1,0 1 1,0-1 0,0 0 0,0 0-1,0 0 1,-1 1 0,1-1 0,0 0-1,0 0 1,0 0 0,0 0-1,-1 1 1,1-1 0,0 0 0,0 0-1,0 0 1,-1 0 0,1 0 0,0 0-1,0 0 1,0 0 0,-1 1 0,1-1-1,0 0 1,0 0 0,-1 0 0,1 0-1,0 0 1,0 0 0,0 0-1,-1 0 1,1 0 0,0-1 0,0 1-1,-1 0 1,1 0 0,0 0 0,0 0-1,0 0 1,-1 0 0,1 0 0,0 0-1,0-1 1,0 1 0,0 0 0,-1 0-1,1 0 1,0 0 0,0-1-1,0 1 1,0 0 0,0 0 0,0 0-1,-1-1 1,1 1 0,0 0 0,0 0-1,0 0 1,0-1 0,0 1 0,0 0-1,-11 15-327,10-13 323,1 0 0,-1-1 0,1 1 0,-1 0 0,1 0 0,0 0 0,0-1 0,0 1 1,0 0-1,0 0 0,0 0 0,1-1 0,-1 1 0,1 0 0,-1 0 0,1-1 0,-1 1 1,1 0-1,0-1 0,0 1 0,0-1 0,0 1 0,0-1 0,0 1 0,0-1 0,1 0 1,-1 1-1,0-1 0,1 0 0,-1 0 0,1 0 0,-1 0 0,1 0 0,2 0 0,0 0 26,-1 0 0,1 0-1,0 0 1,0-1-1,0 0 1,0 1-1,-1-2 1,1 1-1,0 0 1,0-1-1,0 1 1,-1-1-1,1 0 1,0-1-1,-1 1 1,5-2 0,-2-1-26,-1 0 1,0 0 0,0 0 0,0 0 0,-1-1 0,1 0 0,-1 0 0,0 0 0,-1 0-1,1-1 1,-1 0 0,0 1 0,3-10 0,-9 50-171,2-23 161,-1 1-1,2-1 0,1 25 1,-1-35 33,1 0 1,-1 0 0,0 0 0,1 1 0,-1-1 0,1 0 0,0 0 0,0 0 0,0 0 0,0-1 0,0 1 0,0 0 0,0 0 0,1 0 0,-1-1 0,1 1 0,-1-1 0,1 1 0,-1-1-1,1 0 1,0 0 0,0 1 0,0-1 0,0 0 0,0-1 0,0 1 0,0 0 0,2 0 0,2 0 40,-1 0 1,1 0-1,-1-1 0,1 0 0,-1 0 0,1 0 1,0-1-1,-1 1 0,1-1 0,-1-1 1,0 1-1,8-4 0,-10 4-176,-1 0 0,1-1 0,-1 0 0,1 1 0,-1-1 0,0 0 0,1 0 0,-1 0 0,0-1-1,-1 1 1,1 0 0,0-1 0,-1 1 0,1-1 0,-1 0 0,0 1 0,1-1 0,-1 0 0,-1 0 0,1 0 0,0 0 0,-1 0 0,1 0-1,-1-4 1,0-18-4638,0-4-3417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5.952"/>
    </inkml:context>
    <inkml:brush xml:id="br0">
      <inkml:brushProperty name="width" value="0.025" units="cm"/>
      <inkml:brushProperty name="height" value="0.025" units="cm"/>
    </inkml:brush>
  </inkml:definitions>
  <inkml:trace contextRef="#ctx0" brushRef="#br0">6 2 4676,'0'-1'11916,"-6"1"-5254,6 7-6886,6 3 288,5 4-96,-2 2-1089,8-2-1730,-4-2-1793,2-2-2403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6.283"/>
    </inkml:context>
    <inkml:brush xml:id="br0">
      <inkml:brushProperty name="width" value="0.025" units="cm"/>
      <inkml:brushProperty name="height" value="0.025" units="cm"/>
    </inkml:brush>
  </inkml:definitions>
  <inkml:trace contextRef="#ctx0" brushRef="#br0">163 263 11755,'0'0'5269,"-11"-1"-4997,6 0-339,1 0 0,0 1 1,-1 0-1,1 0 0,-1 0 0,1 1 0,-1-1 0,1 1 0,-1 0 0,1 0 0,0 1 0,-1-1 0,1 1 0,0 0 0,0 0 0,0 0 0,1 1 0,-1-1 0,0 1 0,1 0 0,0 0 0,-1 0 0,-2 4 1,0 1 123,0 1 1,1 0-1,0 0 1,0 0 0,1 0-1,0 1 1,0-1 0,1 1-1,0 0 1,1 0 0,0 0-1,1 0 1,0 1 0,1 15-1,0-25-43,1 1 0,-1-1 0,0 1 0,1-1 1,-1 0-1,1 1 0,-1-1 0,1 0 0,0 0 0,-1 0 0,1 1 0,0-1 0,0 0 0,0 0 0,0 0 0,0 0 0,0 0 0,0 0 0,1-1 0,-1 1 0,0 0 0,2 0 0,1 1 30,0-1 0,0 0-1,0 0 1,0 0 0,0 0-1,0 0 1,8-1 0,-1 0 39,0-1 1,-1 0 0,1-1-1,0 0 1,14-5 0,-10 1 112,-1-1 1,0-1-1,0 0 1,-1-1-1,-1 0 1,1-1 0,-1-1-1,-1 0 1,0 0-1,-1-1 1,0-1-1,0 1 1,11-22-1,-11 15-34,0-1-1,-1 1 1,0-1-1,-2-1 1,-1 0-1,0 0 1,-2 0 0,0 0-1,1-30 1,-5 47-205,1 0 1,-1 0-1,-1 0 1,1 1 0,0-1-1,-1 0 1,0 0-1,0 0 1,0 1 0,-1-1-1,1 1 1,-1-1-1,1 1 1,-1-1 0,0 1-1,-4-4 1,4 5-2,-1 0 1,1 0-1,-1 1 0,0-1 0,0 1 1,1-1-1,-1 1 0,0 0 1,0 0-1,0 1 0,0-1 1,0 0-1,-1 1 0,1 0 1,0 0-1,0 0 0,0 0 1,0 0-1,0 1 0,0-1 1,-4 2-1,3-1 35,-1 0-1,1 0 1,-1 1-1,1-1 1,0 1 0,-1 0-1,1 0 1,0 1-1,0-1 1,1 1 0,-1 0-1,0 0 1,1 0-1,0 1 1,0-1 0,0 1-1,0 0 1,0 0-1,1 0 1,0 0 0,0 0-1,0 0 1,0 0-1,0 1 1,1-1 0,0 1-1,0-1 1,0 1-1,0 5 1,1-2-29,0 0 0,0 0 0,0 0 0,1 0 0,0 0 0,1 0 0,0 0 0,0-1 0,1 1-1,-1-1 1,2 1 0,-1-1 0,1 0 0,0 0 0,1-1 0,7 10 0,8 4-769,-2 1 1,0 1-1,15 26 0,-27-38 487,-1 0 0,0 1 0,-1-1 0,-1 1 0,1 0 0,-2 0 0,1 0 0,-1 0 0,-1 1-1,0 16 1,-1-27 315,0-1-1,-1 1 0,1-1 0,0 1 0,0-1 1,0 1-1,0-1 0,0 1 0,0 0 0,0-1 0,0 1 1,0-1-1,0 1 0,0-1 0,0 1 0,0-1 1,1 1-1,-1-1 0,0 1 0,0-1 0,0 1 1,1-1-1,-1 1 0,0-1 0,1 0 0,-1 1 0,0-1 1,1 1-1,-1-1 0,1 0 0,-1 1 0,0-1 1,1 0-1,-1 0 0,1 1 0,-1-1 0,1 0 1,-1 0-1,1 0 0,-1 1 0,1-1 0,-1 0 0,1 0 1,0 0-1,-1 0 0,1 0 0,-1 0 0,1 0 1,-1 0-1,1 0 0,-1-1 0,1 1 0,-1 0 1,1 0-1,-1 0 0,1-1 0,-1 1 0,1 0 0,-1 0 1,1-1-1,-1 1 0,27-24-2901,-11-4-2623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2.694"/>
    </inkml:context>
    <inkml:brush xml:id="br0">
      <inkml:brushProperty name="width" value="0.025" units="cm"/>
      <inkml:brushProperty name="height" value="0.025" units="cm"/>
      <inkml:brushProperty name="color" value="#E71224"/>
    </inkml:brush>
  </inkml:definitions>
  <inkml:trace contextRef="#ctx0" brushRef="#br0">0 27 10858,'0'0'12973,"50"-26"-12621,1 33-96,1-1-192,2-2-256,-1-4-2338,-16 0-3460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6.678"/>
    </inkml:context>
    <inkml:brush xml:id="br0">
      <inkml:brushProperty name="width" value="0.025" units="cm"/>
      <inkml:brushProperty name="height" value="0.025" units="cm"/>
    </inkml:brush>
  </inkml:definitions>
  <inkml:trace contextRef="#ctx0" brushRef="#br0">25 0 6662,'0'0'7880,"-19"65"-7496,17-31-288,-1 4 32,3-2-96,0 1-256,0 0-801,0-5 0,0 2 0,3-6-929,3-4-1281,2-4 96,3-6-128</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7.274"/>
    </inkml:context>
    <inkml:brush xml:id="br0">
      <inkml:brushProperty name="width" value="0.025" units="cm"/>
      <inkml:brushProperty name="height" value="0.025" units="cm"/>
    </inkml:brush>
  </inkml:definitions>
  <inkml:trace contextRef="#ctx0" brushRef="#br0">1 471 833,'10'0'1208,"1"-1"0,0 0 0,-1 0 0,15-5 0,-16 3-697,0 0 1,0-1-1,0 0 1,0-1-1,0 0 1,-1 0 0,0-1-1,0 0 1,-1 0-1,1-1 1,-1 1-1,-1-2 1,11-13 0,-10 12-134,-1 0 0,0 0 0,0 0 0,-1 0 0,0-1 0,-1 0 0,0 0 0,0 0 0,-1-1 0,3-19 0,-6 30-373,0 0 0,0-1 0,0 1 0,0 0 0,-1-1 0,1 1 0,0 0 0,0-1 0,0 1 0,-1 0 0,1-1 0,0 1 0,0 0 0,-1 0 0,1-1 0,0 1 0,0 0 0,-1 0 0,1 0 0,0-1 0,-1 1 0,1 0 0,0 0 0,-1 0 0,1 0 0,-1 0 0,1 0 0,0 0 0,-1-1 0,1 1 0,0 0 0,-1 0 0,1 1 0,-1-1 0,1 0 0,0 0 0,-1 0 0,1 0 0,0 0 0,-1 0 0,1 0 0,0 0 0,-1 1 0,1-1 0,0 0 0,-1 0 0,1 1 0,0-1 0,-1 0 0,-18 12-132,11-2 62,0 0 0,1 0 0,0 1 0,1 0 0,0 1 0,0-1 0,1 1 0,1 0-1,0 0 1,1 1 0,0-1 0,1 1 0,0 0 0,1-1 0,1 24 0,0-35 64,0 1 0,0 0 0,0 0-1,1-1 1,-1 1 0,1 0 0,-1-1 0,1 1 0,0-1 0,-1 1-1,1-1 1,0 1 0,0-1 0,0 1 0,0-1 0,0 0 0,0 1-1,1-1 1,-1 0 0,0 0 0,1 0 0,-1 0 0,3 2-1,1-2 16,-1 1 0,0-1-1,0 0 1,1 0-1,-1 0 1,0-1 0,1 1-1,-1-1 1,7 0-1,0-1 17,-1-1-1,1 1 0,-1-1 0,0-1 0,0 0 0,0-1 1,18-8-1,-13 1 143,0 0 1,0-1 0,-2-1 0,1 0-1,-1-1 1,-1 0 0,-1-1 0,0 0-1,-1-1 1,10-21 0,-1-3 598,-2 0 1,-2-1-1,13-55 1,-23 79-771,-2 1 0,0-1 1,0-24-1,-3 41-8,0 0 0,0 0 1,0 0-1,0 1 0,0-1 0,0 0 0,0 0 1,-1 0-1,1 0 0,0 0 0,0 0 0,0 0 0,0 0 1,0 1-1,0-1 0,0 0 0,-1 0 0,1 0 1,0 0-1,0 0 0,0 0 0,0 0 0,0 0 0,-1 0 1,1 0-1,0 0 0,0 0 0,0 0 0,0 0 1,0 0-1,-1 0 0,1 0 0,0 0 0,0 0 0,0 0 1,0 0-1,0 0 0,0 0 0,-1-1 0,1 1 1,0 0-1,0 0 0,0 0 0,0 0 0,0 0 1,0 0-1,0 0 0,-1 0 0,1-1 0,0 1 0,0 0 1,0 0-1,0 0 0,0 0 0,0 0 0,0 0 1,0-1-1,0 1 0,0 0 0,0 0 0,0 0 0,0 0 1,-8 11-136,3 3 60,0 0 0,2 0 1,0 1-1,0-1 0,-1 28 0,5 80-299,2-49 441,-4-50-54,1 0-1,1 1 0,2-1 1,0 0-1,11 38 0,-14-61 18,0 1 0,1 0-1,-1 0 1,0-1 0,1 1-1,-1 0 1,1-1 0,-1 1-1,1 0 1,-1-1 0,1 1-1,-1 0 1,1-1 0,0 1-1,-1-1 1,1 1 0,0-1-1,-1 0 1,1 1 0,0-1-1,0 0 1,-1 1 0,1-1-1,0 0 1,0 0 0,0 0-1,-1 0 1,1 0 0,0 0-1,0 0 1,0 0 0,-1 0-1,1 0 1,0 0 0,0 0-1,0 0 1,-1-1 0,1 1-1,0 0 1,0-1 0,-1 1-1,1-1 1,0 1 0,-1 0-1,1-1 1,0 0 0,-1 1-1,1-1 1,-1 1 0,1-1-1,-1 0 1,1 1 0,-1-1-1,1 0 1,-1 1 0,0-1-1,1 0 1,-1 0 0,0 0-1,0 1 1,1-1 0,-1 0-1,0 0 1,0-1 0,4-21 448,-1 0 0,-1 0 0,0 0-1,-4-37 1,1 8-1112,27 64-303,-13-4 928,1-1 0,0-1 1,0-1-1,0 1 1,0-2-1,1 0 0,0-1 1,-1-1-1,29 2 1,-34-4 42,1 0 0,-1-1 0,0 0 1,0 0-1,0-1 0,0 0 0,15-6 0,-19 6 45,0-1 0,-1 1 0,0-1 1,1 0-1,-1 0 0,0 0 0,-1 0 0,1-1 0,0 1 0,-1-1 0,0 0 0,0 0 0,0 0 0,4-8 0,-6 10-1,0 0 0,0-1 0,0 1 0,0 0 0,-1 0 1,1 0-1,0-1 0,-1 1 0,0 0 0,1-1 0,-1 1 0,0 0 0,0-1 0,-1 1 0,1 0 1,0-1-1,-2-2 0,2 3-69,-1 1 1,0 0 0,0-1 0,0 1 0,0 0-1,0 0 1,0 0 0,0 0 0,0 0 0,0 0-1,-1 0 1,1 0 0,0 0 0,-1 1-1,1-1 1,0 0 0,-1 1 0,1-1 0,-1 1-1,-1-1 1,-1 1-66,-1-1-1,1 1 1,0 0 0,-1 0-1,1 0 1,0 1 0,-1 0-1,1 0 1,0 0-1,0 0 1,-1 0 0,1 1-1,0 0 1,1 0 0,-1 0-1,0 0 1,-4 4 0,3-1 29,0 0 1,0 0-1,1 0 1,0 0 0,0 0-1,0 1 1,1 0 0,0 0-1,0 0 1,1 0 0,-1 0-1,1 1 1,0-1 0,-1 12-1,3-14 6,-1 0-1,1 1 1,0-1-1,0 0 1,1 1-1,-1-1 0,1 0 1,0 0-1,0 1 1,1-1-1,-1 0 1,1 0-1,0 0 1,0-1-1,0 1 1,0 0-1,1-1 1,0 1-1,-1-1 1,1 0-1,0 0 0,1 0 1,4 3-1,0 0-388,1-1 0,0 0-1,0-1 1,0 0 0,0-1-1,1 1 1,15 2 0,38 1-5832,-1-6-7017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7.796"/>
    </inkml:context>
    <inkml:brush xml:id="br0">
      <inkml:brushProperty name="width" value="0.025" units="cm"/>
      <inkml:brushProperty name="height" value="0.025" units="cm"/>
    </inkml:brush>
  </inkml:definitions>
  <inkml:trace contextRef="#ctx0" brushRef="#br0">265 180 6726,'4'-13'2579,"2"-2"-1705,18-56 4385,-23 66-4494,1-1 1,-1 1-1,0-1 0,0 1 0,-1-1 0,0 0 1,0 1-1,0-1 0,0 1 0,-1-1 0,-2-6 1,3 11-706,-1 1 1,0-1 0,0 0-1,1 1 1,-1-1 0,0 1-1,0-1 1,0 1 0,0-1-1,0 1 1,0-1 0,0 1 0,0 0-1,0 0 1,0 0 0,0-1-1,0 1 1,0 0 0,0 0-1,-1 0 1,1 1 0,-1-1-1,-27 5-94,6 5-35,1 1-1,0 2 1,1 0-1,0 1 1,1 1 0,1 1-1,0 1 1,-27 31-1,16-5-816,29-43 842,0 1 0,1 0-1,-1 0 1,1 0 0,-1 0 0,1 0 0,0 0 0,0 0 0,-1 0-1,1 0 1,0 0 0,0 1 0,0-1 0,0 0 0,0 0-1,0 0 1,0 0 0,0 0 0,1 0 0,-1 0 0,0 0-1,1 0 1,-1 0 0,0 0 0,1 0 0,0 0 0,-1 0 0,1 0-1,-1 0 1,1-1 0,0 1 0,0 0 0,-1 0 0,1-1-1,0 1 1,0 0 0,0-1 0,0 1 0,0-1 0,0 1-1,0-1 1,0 0 0,2 1 0,95 20-460,-68-17-74,53 16-1,-75-17 341,0-1-1,-1 2 1,1-1-1,-1 1 1,0 0 0,0 0-1,0 1 1,-1 0-1,1 0 1,-1 1 0,7 8-1,-11-12 209,-1 0-1,1 0 0,-1 0 1,0 0-1,0 1 0,1-1 1,-2 0-1,1 0 0,0 1 1,0-1-1,-1 0 0,1 1 0,-1-1 1,0 1-1,0-1 0,0 1 1,0-1-1,0 1 0,0-1 1,-1 4-1,-1-2 106,0 0 0,1 0 0,-1 0-1,-1 0 1,1 0 0,-1 0 0,1-1 0,-1 1 0,0-1 0,-5 5 0,-5 2 405,0 0 0,0-1-1,-1 0 1,-1-1 0,-15 7 0,24-12-340,-1 0 0,0 0-1,0-1 1,0 1 0,0-2 0,-1 1-1,1-1 1,0 0 0,-1 0-1,1-1 1,-1 0 0,1-1 0,-8-1-1,10 1-347,1-1-1,0 1 1,0-1-1,0-1 1,0 1-1,0 0 1,1-1-1,-1 0 1,1 0-1,-1 0 1,1 0-1,0 0 0,1-1 1,-1 1-1,0-1 1,1 0-1,0 0 1,0 0-1,0 0 1,0 0-1,1 0 1,-2-7-1,-3-21-3779,5 3-1601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8.539"/>
    </inkml:context>
    <inkml:brush xml:id="br0">
      <inkml:brushProperty name="width" value="0.025" units="cm"/>
      <inkml:brushProperty name="height" value="0.025" units="cm"/>
    </inkml:brush>
  </inkml:definitions>
  <inkml:trace contextRef="#ctx0" brushRef="#br0">125 99 8072,'0'0'3432,"-2"-11"-586,2 9-2604,-2-6 310,1 0-1,-1 1 0,0-1 1,-7-14-1,9 21-513,-1-1 0,0 1 0,0-1 0,1 1 0,-1-1 0,0 1 0,0 0 0,0-1 0,0 1 0,-1 0 0,1 0 0,0 0 0,0 0 0,-1 0 0,1 0 0,-1 0-1,1 0 1,0 0 0,-1 1 0,0-1 0,1 1 0,-1-1 0,1 1 0,-1-1 0,0 1 0,1 0 0,-1 0 0,0 0 0,1 0 0,-1 0 0,0 0 0,1 1 0,-1-1 0,0 0 0,1 1 0,-4 1 0,3-1-42,-1 1 0,1 0 1,-1 0-1,1 1 0,0-1 1,0 0-1,0 1 0,0-1 1,0 1-1,0 0 1,1 0-1,0-1 0,-1 1 1,1 0-1,-1 5 0,-12 50 221,13-55-178,-2 10 153,1-1 0,1 0 0,0 1 0,0-1-1,1 1 1,3 22 0,-2-31-172,0-1 0,-1 0-1,1 0 1,1 0 0,-1 0-1,0 0 1,1 0 0,0 0-1,-1 0 1,1 0 0,0-1 0,1 1-1,-1-1 1,0 0 0,1 1-1,-1-1 1,1 0 0,0 0 0,-1-1-1,1 1 1,0-1 0,0 1-1,0-1 1,0 0 0,1 0 0,-1 0-1,0 0 1,0-1 0,0 1-1,6-1 1,2 0 87,0-1 1,0-1-1,0 1 0,-1-1 0,1-1 0,-1 0 1,0-1-1,1 0 0,-1 0 0,-1-1 0,1-1 1,-1 1-1,0-2 0,0 1 0,-1-1 0,12-11 1,-9 7-73,0-1 0,0 0 0,-1 0 1,-1-1-1,0 0 0,-1-1 0,0 0 0,-1 0 1,0-1-1,7-27 0,-13 40-60,0 0 0,-1 0-1,1 0 1,0 0 0,-1 0 0,0 0-1,0 0 1,0 0 0,1 0-1,-2 0 1,1 0 0,0-1 0,0 1-1,-2-2 1,2 4-6,-1 0 1,0 0-1,0 0 0,0 1 1,1-1-1,-1 0 0,0 1 1,0-1-1,1 0 0,-1 1 0,0-1 1,1 1-1,-1 0 0,1-1 1,-1 1-1,0-1 0,1 1 1,-1 0-1,1-1 0,0 1 1,-1 0-1,0 1 0,-6 9-38,0 0 0,1 1 0,-8 18 0,11-23 158,1 0 0,0 0 0,1 0 0,0 0 0,0 0 0,0 1 0,1-1-1,1 13 1,-1-17-72,1-1-1,0 0 1,0 0 0,0 0-1,0 0 1,0 0-1,0 0 1,0 0-1,0 0 1,1 0-1,-1-1 1,1 1-1,0 0 1,-1-1-1,1 1 1,0-1-1,0 0 1,0 0-1,0 0 1,0 0-1,0 0 1,0 0-1,0 0 1,0 0-1,1-1 1,-1 1 0,0-1-1,0 0 1,1 0-1,-1 0 1,4 0-1,9 0 41,0-1-1,0 0 1,0-1 0,0-1-1,-1-1 1,1 0-1,-1 0 1,0-2 0,0 0-1,19-11 1,-10 4-125,-1-1 0,0-1-1,-2-1 1,0-1 0,22-23 0,-28 25-129,-14 15 174,0 0 0,0 0-1,0 0 1,0 0-1,0 0 1,0 0-1,0 0 1,0 0-1,0 0 1,0 0-1,0 0 1,0 0-1,0 0 1,0 0-1,0 1 1,0-1-1,1 0 1,-1 0-1,0 0 1,0 0-1,0 0 1,0 0-1,-20 25-1078,4-4 1270,13-16-95,-1 0 0,0 0 0,1 0 0,0 1 0,0-1 0,1 1 0,0 0 1,0 0-1,0-1 0,0 1 0,1 0 0,-1 9 0,3-14-56,0-1-1,-1 1 1,1-1 0,-1 1 0,1 0-1,0-1 1,-1 1 0,1-1 0,0 0-1,0 1 1,-1-1 0,1 0 0,0 1-1,0-1 1,0 0 0,-1 0-1,1 0 1,0 1 0,0-1 0,0 0-1,0 0 1,0 0 0,-1-1 0,1 1-1,0 0 1,0 0 0,0 0 0,1-1-1,27-4 455,-6-5-378,-1 0 0,0-1 0,-1-1 0,0-1 0,21-18 0,52-31-1724,-94 62 1571,1-1 1,-1 1 0,0 0 0,0 0 0,1 0-1,-1-1 1,1 1 0,-1 0 0,0 0 0,1 0 0,-1 0-1,0-1 1,1 1 0,-1 0 0,1 0 0,-1 0-1,0 0 1,1 0 0,-1 0 0,1 0 0,-1 0-1,0 0 1,1 0 0,-1 1 0,0-1 0,1 0 0,-1 0-1,1 0 1,-1 0 0,0 1 0,1-1 0,-1 0-1,0 0 1,1 1 0,-1-1 0,1 17-630,-12 26 1056,9-38-365,0 2 123,-1 0 0,1 1 0,1 0 0,-1 0 0,1-1 0,1 1 0,-1 0 0,1 0 0,2 14-1,-1-21-84,0 1-1,1-1 1,-1 0-1,0 0 1,0 0-1,1-1 1,-1 1-1,0 0 1,1 0-1,-1-1 1,1 1-1,-1-1 1,1 1-1,-1-1 1,1 0-1,-1 1 1,1-1-1,-1 0 1,1 0-1,-1 0 1,1 0-1,0-1 1,-1 1-1,2-1 1,41-6 852,-31 2-880,-1 0 0,0-1 0,-1 0 0,1 0 0,13-12 0,5-8-4782</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9.016"/>
    </inkml:context>
    <inkml:brush xml:id="br0">
      <inkml:brushProperty name="width" value="0.025" units="cm"/>
      <inkml:brushProperty name="height" value="0.025" units="cm"/>
    </inkml:brush>
  </inkml:definitions>
  <inkml:trace contextRef="#ctx0" brushRef="#br0">94 1 13485,'0'0'5424,"-10"10"-4992,1 1-204,0 0 0,1 0 0,0 1 0,1 0 0,0 1 0,1-1 0,0 1 0,1 0 0,1 1 0,0-1 0,0 1 0,1 0 0,0 15 0,3-27-219,-1-1-1,1 0 1,1 1 0,-1-1-1,0 0 1,0 1-1,0-1 1,1 0 0,-1 0-1,0 1 1,1-1-1,-1 0 1,1 0-1,0 1 1,-1-1 0,1 0-1,0 0 1,0 0-1,0 0 1,0 0 0,0 0-1,0 0 1,0-1-1,0 1 1,0 0-1,0 0 1,0-1 0,3 2-1,-1-1 22,1-1 0,0 1-1,-1-1 1,1 0 0,0 1-1,-1-2 1,1 1 0,0 0-1,0-1 1,5-1 0,4-1 29,-1-2 1,1 1 0,-1-2 0,0 1 0,13-9 0,3-7-36,-1-2 1,29-31-1,19-16-274,-73 73-13,-5 9-180,-7 14-159,6-19 677,0 0 0,0 1 0,0 0-1,1 0 1,1 0 0,-1 0 0,1 0-1,1 1 1,-2 10 0,3-18-66,0-1-1,1 1 1,-1 0 0,0-1 0,0 1 0,0 0-1,0-1 1,0 1 0,1-1 0,-1 1 0,0 0-1,1-1 1,-1 1 0,0-1 0,1 1 0,-1-1-1,1 1 1,-1-1 0,1 1 0,-1-1-1,1 1 1,-1-1 0,1 1 0,-1-1 0,1 0-1,0 0 1,-1 1 0,1-1 0,1 0 0,26 2 260,27-17 41,5-19-452,-46 25-455,1 0-1,0 1 1,0 0 0,30-9 0,-44 17 501,-1 0 0,1-1-1,-1 1 1,1 0 0,-1 0 0,1 0-1,-1 0 1,1 0 0,0 0 0,-1 0-1,1 0 1,-1 0 0,1 0 0,-1 0-1,1 0 1,-1 0 0,1 0 0,-1 1-1,1-1 1,-1 0 0,1 0 0,-1 1-1,1-1 1,-1 0 0,1 0 0,-1 1-1,0-1 1,1 1 0,-1-1 0,0 0-1,1 1 1,-1-1 0,0 1 0,1-1-1,-1 1 1,0-1 0,1 1 0,-3 27-812,-23 35 1603,22-56-936,0-1 225,1-1-1,0 1 1,0-1-1,0 1 1,1 0-1,-1 0 1,2 0-1,-1 0 1,0 11-1,6-11-1547,12-5-1895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29.389"/>
    </inkml:context>
    <inkml:brush xml:id="br0">
      <inkml:brushProperty name="width" value="0.025" units="cm"/>
      <inkml:brushProperty name="height" value="0.025" units="cm"/>
    </inkml:brush>
  </inkml:definitions>
  <inkml:trace contextRef="#ctx0" brushRef="#br0">79 97 7815,'0'0'12594,"0"8"-11607,-1-7-945,1 1-1,0-1 1,0 1 0,-1-1-1,1 1 1,0-1 0,1 1-1,-1-1 1,0 1-1,0-1 1,0 1 0,1-1-1,-1 0 1,1 1-1,-1-1 1,1 1 0,0-1-1,-1 0 1,1 0 0,0 1-1,0-1 1,1 1-1,2 0 45,-1-1 0,0 0 0,1 0-1,-1 0 1,1-1 0,-1 1-1,0-1 1,1 0 0,-1 0-1,1 0 1,-1 0 0,5-1 0,11-2-10,0 0 0,0-1 0,0 0 0,0-2 0,-1 0 1,1-1-1,-2-1 0,1-1 0,-1 0 0,17-13 1,-32 20-76,0 0 0,1 0 0,-1 0-1,-1 0 1,1 0 0,0 0 0,-1-1 0,1 1 0,-1-1 0,1 1 0,-1-1 0,0 1 0,1-5 0,-2 6-18,0 0 0,0 0-1,0 0 1,0 0 0,0 0 0,0 0-1,0 0 1,-1 0 0,1 0 0,0 0-1,-1 0 1,1 0 0,-1 0 0,1 0-1,-1 1 1,1-1 0,-1 0 0,1 0-1,-1 0 1,0 1 0,1-1 0,-1 0-1,0 1 1,0-1 0,0 1 0,1-1-1,-1 1 1,0-1 0,0 1-1,0 0 1,0-1 0,0 1 0,0 0-1,0 0 1,0-1 0,0 1 0,0 0-1,0 0 1,0 0 0,-2 1 0,-14-2-43,-1 1 1,1 0-1,-1 2 1,1 0-1,0 1 1,0 1-1,0 0 0,0 1 1,1 1-1,-1 1 1,2 0-1,-1 1 1,1 1-1,0 0 1,1 1-1,0 1 1,0 0-1,1 1 1,-12 13-1,23-22 79,0-1 0,0 0 0,0 1 0,0 0 0,1-1 0,-1 1 0,1 0 0,-1 0 0,1 0 0,0 0 0,0 0 0,0 0 0,1 0 0,-1 0 0,1 0 0,0 0 0,0 1 0,0-1 0,0 0 0,0 0-1,1 4 1,1-3-3,0-2-1,-1 1 0,1 0 1,0 0-1,1 0 0,-1-1 1,0 1-1,1-1 0,-1 0 1,1 0-1,0 0 0,-1 0 0,1 0 1,0-1-1,0 1 0,5 1 1,12 3-18,-1 0 0,1-1 1,0-1-1,0-1 0,24 0 1,62 1-2204,-33-7-3086,25-11-8444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0.249"/>
    </inkml:context>
    <inkml:brush xml:id="br0">
      <inkml:brushProperty name="width" value="0.025" units="cm"/>
      <inkml:brushProperty name="height" value="0.025" units="cm"/>
    </inkml:brush>
  </inkml:definitions>
  <inkml:trace contextRef="#ctx0" brushRef="#br0">191 284 6662,'0'0'5595,"1"-11"-1671,1-3-2601,-1 8-745,0 0 0,0-1 0,0 1 1,-1 0-1,0 0 0,-2-12 0,2 17-530,-1 0 0,1 0 0,-1 0 0,1 1-1,0-1 1,-1 0 0,0 0 0,1 0 0,-1 0 0,1 0 0,-1 1 0,0-1-1,0 0 1,0 0 0,1 1 0,-1-1 0,0 1 0,0-1 0,0 1-1,0-1 1,0 1 0,0-1 0,0 1 0,0 0 0,0 0 0,0-1 0,0 1-1,0 0 1,0 0 0,0 0 0,0 0 0,0 0 0,0 0 0,0 1 0,-2-1-1,-1 1-71,0 0-1,0-1 0,0 1 0,0 0 0,1 1 1,-1-1-1,0 1 0,-4 3 0,-6 5-78,1 2-1,1-1 1,0 2 0,-17 23-1,23-29 90,1 1 0,0 0 0,0 0 0,1 0-1,0 0 1,0 1 0,1 0 0,0 0 0,1 0 0,-2 11-1,4-19 6,0 0 0,0-1 0,1 1 0,-1 0 0,0 0 0,1 0 0,-1-1 0,0 1 0,1 0 0,-1-1 0,1 1 0,-1 0 0,1-1 0,0 1 0,-1 0 0,1-1 0,0 1 0,-1-1 0,1 1 0,0-1 0,-1 0 0,1 1 0,0-1 0,0 0 0,0 1 0,-1-1 0,1 0 0,0 0 0,0 0 0,0 0 0,0 0 0,0 0 0,-1 0 0,1 0 0,2 0 0,36-3-282,-36 3 271,20-4 10,0-2 1,-1 0-1,0-1 0,0-2 0,-1 0 1,22-13-1,6-6-97,58-46-1,-71 47 261,45-46 0,-69 62-74,0-2 0,-1 0 1,-1 0-1,0-1 0,-1 0 0,14-29 0,-23 43-91,0-1 1,0 1 0,1 0-1,-1 0 1,0-1 0,0 1-1,0 0 1,1 0 0,-1-1-1,0 1 1,0 0 0,0-1-1,0 1 1,0 0 0,0-1-1,0 1 1,0 0 0,0-1-1,0 1 1,0 0 0,0-1-1,0 1 1,0 0-1,0-1 1,0 1 0,0 0-1,0-1 1,0 1 0,0 0-1,0-1 1,-1 1 0,1 0-1,0-1 1,0 1 0,0 0-1,-1 0 1,1-1 0,0 1-1,0 0 1,-1 0 0,1-1-1,-17 7-269,-16 18 126,16-7 167,1 1 1,0 0-1,-20 30 1,32-41 20,0-1 1,0 1-1,0 0 0,1 0 1,0 0-1,0 1 0,1-1 1,0 1-1,0-1 0,0 1 0,1 0 1,1-1-1,-1 1 0,2 15 1,0-21-32,-1 0 0,1-1 0,-1 1 0,1-1 0,0 1 0,0-1 0,-1 1 0,1-1 0,0 1 0,0-1 0,1 0 0,-1 0 0,0 0 0,0 1 0,1-1 0,-1 0 0,0 0 0,1 0 0,-1-1 0,2 2 0,2 0 10,0 0 0,0-1 1,0 0-1,0 1 0,0-2 1,9 2-1,-1-2 32,0 0-1,0-1 1,0 0 0,24-6 0,-27 4-49,1-1 0,-1 0 0,0-1 0,-1 0 0,1-1 0,-1 0 1,10-8-1,-14 11-8,0-1 0,-1 0 0,0 0 0,0-1 0,0 1 0,-1-1 0,1 0 0,-1 1 1,0-2-1,-1 1 0,1 0 0,-1 0 0,0-1 0,0 0 0,1-6 0,-3 12-9,0-1 0,0 1 1,0-1-1,0 1 0,0-1 0,0 1 0,0-1 0,0 0 0,0 1 1,0-1-1,0 1 0,-1-1 0,1 1 0,0-1 0,0 1 0,0-1 1,-1 1-1,1 0 0,0-1 0,-1 1 0,1-1 0,0 1 0,-1 0 1,1-1-1,-1 1 0,1 0 0,-1-1 0,1 1 0,0 0 0,-1-1 1,1 1-1,-1 0 0,1 0 0,-1 0 0,1 0 0,-1-1 0,0 1 1,1 0-1,-1 0 0,1 0 0,-1 0 0,1 0 0,-1 0 0,1 0 1,-1 1-1,1-1 0,-1 0 0,1 0 0,-1 0 0,1 0 0,-1 1 1,1-1-1,-1 0 0,1 0 0,-1 1 0,1-1 0,0 1 0,-1-1 1,0 1-1,-32 19-493,17-5 453,0 0-1,-18 23 0,29-32 123,1 0 1,-1 1-1,1-1 0,0 1 1,1 0-1,0 0 0,0 0 1,0 0-1,1 1 0,-2 8 1,4-14-54,0 0 0,0 0 0,0-1 0,0 1 0,1 0 0,-1 0 1,1-1-1,-1 1 0,1 0 0,0-1 0,-1 1 0,1-1 0,0 1 1,0-1-1,0 1 0,0-1 0,0 0 0,1 1 0,-1-1 0,0 0 1,0 0-1,1 0 0,-1 0 0,1 0 0,-1 0 0,1 0 0,0 0 0,-1-1 1,1 1-1,0-1 0,-1 1 0,1-1 0,0 0 0,-1 1 0,1-1 1,3 0-1,11 1-10,0 0 0,0 0 0,19-3 1,-13 1-27,28-1-88,0-1 1,0-3 0,-1-2-1,75-22 1,-122 30 141,0-1 0,0 1-1,-1-1 1,1 1 0,0-1 0,-1 1 0,1-1-1,0 0 1,-1 0 0,1 0 0,-1 0 0,1 0-1,-1-1 1,0 1 0,1 0 0,-1 0 0,0-1-1,0 1 1,0-1 0,0 1 0,0-1 0,0 0 0,0 1-1,-1-1 1,1 0 0,-1 0 0,1 1 0,-1-1-1,1 0 1,-1-2 0,-1-1 84,0 1 0,0-1 1,-1 0-1,1 1 0,-1-1 0,0 1 0,0 0 0,-1 0 0,1-1 1,-5-4-1,-27-27 683,27 31-604,1-1 0,1 0 1,-1 0-1,1 0 0,-7-12 1,43 18-488,47 18-570,-50-11-462,0 0-1,31 2 0,4-7-4102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1.620"/>
    </inkml:context>
    <inkml:brush xml:id="br0">
      <inkml:brushProperty name="width" value="0.025" units="cm"/>
      <inkml:brushProperty name="height" value="0.025" units="cm"/>
    </inkml:brush>
  </inkml:definitions>
  <inkml:trace contextRef="#ctx0" brushRef="#br0">0 88 6790,'2'-9'5184,"11"-48"651,-6 36-1551,-7 51-3534,-14 214-702,13-242-31,1 0 0,0 0 1,0-1-1,0 1 0,0 0 0,0 0 0,0-1 0,1 1 1,-1 0-1,1-1 0,-1 1 0,1 0 0,0-1 1,-1 1-1,1-1 0,0 1 0,0-1 0,0 1 0,0-1 1,0 0-1,0 1 0,1-1 0,-1 0 0,0 0 1,1 0-1,-1 0 0,1 0 0,-1 0 0,1 0 0,1 0 1,0 0 61,0-1 1,1 0-1,-1 0 1,0 0-1,0-1 1,0 1-1,0-1 1,0 1 0,0-1-1,-1 0 1,1 0-1,0-1 1,0 1-1,-1 0 1,1-1-1,0 0 1,2-2 0,25-20 339,-1-2 0,49-57 0,-18 17-182,-40 53-412,-20 13 163,0 0 0,1 0-1,-1 0 1,0 0 0,1 0 0,-1 0-1,0 0 1,1 0 0,-1 0-1,0 0 1,1 0 0,-1 0 0,0 1-1,1-1 1,-1 0 0,0 0-1,0 0 1,1 1 0,-1-1 0,0 0-1,0 0 1,1 1 0,-1-1 0,0 0-1,0 0 1,1 1 0,-1-1-1,0 0 1,0 1 0,0-1 0,0 0-1,0 1 1,1-1 0,0 43-904,-2-25 743,-1 57-196,2-74 373,0-1 0,0 1 0,0 0 0,1 0 0,-1 0 0,0-1 0,1 1 0,-1 0 0,0 0 0,1-1 0,-1 1 0,1 0 0,-1-1 0,1 1 0,-1 0 0,1-1 0,-1 1 0,1-1 0,0 1 0,-1-1 0,1 1 0,0-1 0,0 0 0,-1 1 0,1-1 0,0 0 0,0 1 0,-1-1 0,1 0 0,0 0 1,0 0-1,0 0 0,0 0 0,-1 0 0,1 0 0,0 0 0,0 0 0,0 0 0,-1 0 0,1 0 0,1-1 0,38-12 639,-16-1-448,-1-2 0,36-31 0,-9 7-358,-49 39 108,0 0 0,0 0 0,1 0 0,-1 0 0,0 1 0,0-1 0,1 0 0,-1 1 0,0-1 0,1 1 0,-1-1 0,0 1 0,1 0 0,-1-1 0,1 1 0,1 0 0,-2 0-12,0 1 1,-1-1-1,1 0 1,0 1 0,-1-1-1,1 1 1,-1-1 0,1 0-1,-1 1 1,1-1-1,-1 1 1,1-1 0,-1 1-1,0 0 1,1-1 0,-1 1-1,0-1 1,1 1-1,-1 0 1,0-1 0,0 1-1,1 0 1,-1-1 0,0 2-1,1 6-360,-1 0 1,0 0-1,0 0 0,-2 14 0,1-11 778,-10 47-2380,4-24-3288,7-32 2077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1.979"/>
    </inkml:context>
    <inkml:brush xml:id="br0">
      <inkml:brushProperty name="width" value="0.025" units="cm"/>
      <inkml:brushProperty name="height" value="0.025" units="cm"/>
    </inkml:brush>
  </inkml:definitions>
  <inkml:trace contextRef="#ctx0" brushRef="#br0">0 0 11627,'0'0'6342,"0"63"-10378,2-43-2914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2.339"/>
    </inkml:context>
    <inkml:brush xml:id="br0">
      <inkml:brushProperty name="width" value="0.025" units="cm"/>
      <inkml:brushProperty name="height" value="0.025" units="cm"/>
    </inkml:brush>
  </inkml:definitions>
  <inkml:trace contextRef="#ctx0" brushRef="#br0">162 217 13613,'0'0'5125,"-9"-1"-3871,3 0-1223,0 2-1,0-1 1,0 0-1,0 1 1,0 0-1,1 0 1,-1 1-1,0 0 1,1 0-1,-1 0 1,1 1-1,0-1 1,0 1-1,0 0 1,0 1-1,0-1 1,1 1-1,-1 0 1,1 0-1,-7 10 1,-20 33-8,31-46-20,-1-1 1,1 1-1,-1 0 1,1 0-1,0 0 1,-1 0-1,1 0 1,0-1-1,0 1 1,0 0-1,0 0 1,0 0-1,0 0 1,0 0-1,0 0 1,0 0-1,0 0 1,0 0-1,1-1 1,-1 1-1,1 1 1,0-1 15,0 0 1,0-1-1,0 1 0,0-1 1,0 0-1,1 1 0,-1-1 1,0 0-1,0 0 0,0 1 0,1-1 1,-1 0-1,0 0 0,0-1 1,0 1-1,1 0 0,-1 0 1,0 0-1,0-1 0,0 1 1,0-1-1,2 0 0,11-4 360,-1 0 0,0-2 0,0 1-1,-1-2 1,1 1 0,20-19 0,64-65-87,-89 83-267,-2 2-16,65-71 427,-63 68-406,-2 0 1,1 0-1,-1-1 0,-1 0 0,1 0 0,6-21 0,-14 26-561,-5 9 224,-11 14 238,1 0 0,1 1 1,0 1-1,2 0 0,0 1 0,2 0 0,0 1 1,-9 25-1,21-47 69,-6 14 108,0-1 0,2 1 1,-7 26-1,11-38-92,-1-1 0,1 1 0,-1 0 0,1 0 1,0 0-1,0 0 0,-1 0 0,1 0 0,1 0 0,-1 0 0,0 0 1,0 0-1,1 0 0,-1 0 0,1 0 0,0-1 0,-1 1 0,1 0 0,0 0 1,0 0-1,0-1 0,0 1 0,1-1 0,-1 1 0,0-1 0,1 1 1,-1-1-1,1 0 0,-1 1 0,1-1 0,-1 0 0,1 0 0,0 0 1,0-1-1,-1 1 0,1 0 0,4 0 0,2 0 97,-1 0 0,1-1 0,0 0-1,-1 0 1,1-1 0,0 0 0,-1 0 0,1 0-1,-1-1 1,0-1 0,1 1 0,-1-1 0,0-1 0,0 1-1,-1-1 1,11-7 0,5-7-34,-2 0 0,0-1 0,22-28-1,-13 15-128,-25 27-396,-12 13 183,-16 18 118,21-21 165,0 0-1,0 0 0,1 0 0,0 0 0,0 0 1,0 1-1,0-1 0,1 1 0,0-1 1,0 1-1,0 0 0,1-1 0,0 1 0,1 8 1,-1-14-140,0 1 1,1 0-1,-1 0 1,0 0-1,1 0 1,-1-1-1,1 1 1,-1 0-1,1 0 1,-1-1-1,1 1 1,-1 0-1,1-1 1,0 1-1,-1-1 1,1 1-1,0 0 1,1 0-1,28 8-7736,-25-9 206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304"/>
    </inkml:context>
    <inkml:brush xml:id="br0">
      <inkml:brushProperty name="width" value="0.025" units="cm"/>
      <inkml:brushProperty name="height" value="0.025" units="cm"/>
    </inkml:brush>
  </inkml:definitions>
  <inkml:trace contextRef="#ctx0" brushRef="#br0">1 1 13677,'0'0'8232,"24"50"-18642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326"/>
    </inkml:context>
    <inkml:brush xml:id="br0">
      <inkml:brushProperty name="width" value="0.025" units="cm"/>
      <inkml:brushProperty name="height" value="0.025" units="cm"/>
      <inkml:brushProperty name="color" value="#E71224"/>
    </inkml:brush>
  </inkml:definitions>
  <inkml:trace contextRef="#ctx0" brushRef="#br0">1 102 11883,'0'0'6166,"8"-9"-4709,-6 5-1177,37-37 1913,-37 39-2121,1 0-1,-1 0 1,1 0-1,-1 0 1,1 1 0,0-1-1,0 1 1,0-1-1,0 1 1,0 0 0,0 0-1,0 0 1,0 1-1,1-1 1,-1 1 0,0 0-1,0 0 1,5 0-1,-7 2-72,0 0-1,0 0 0,0-1 0,0 1 0,0 0 1,-1 0-1,1 0 0,0 0 0,-1 1 0,0-1 1,1 0-1,-1 0 0,0 0 0,0 0 0,0 0 1,-1 0-1,1 0 0,-1 3 0,1 2 20,-2 15 89,0 0-1,-10 39 0,8-40-63,0 0 1,-2 40-1,6-61-51,0 0 0,0 1 0,0-1 1,1 0-1,-1 1 0,0-1 0,0 0 0,1 0 1,-1 1-1,0-1 0,0 0 0,1 0 0,-1 1 1,0-1-1,1 0 0,-1 0 0,0 0 0,1 0 0,-1 1 1,1-1-1,-1 0 0,0 0 0,1 0 0,-1 0 1,0 0-1,1 0 0,-1 0 0,1 0 0,-1 0 1,0 0-1,1 0 0,-1 0 0,0 0 0,1-1 1,-1 1-1,1 0 0,-1 0 0,0 0 0,1 0 0,-1-1 1,0 1-1,1-1 0,17-7 66,3-10 187,-2 0-1,0-1 0,-1-1 1,-2-1-1,0 0 1,0-1-1,-2-1 0,12-25 1,-14 30-349,-10 27 37,-11 44 38,5-31 68,3-18-29,-2 10-4,1 0 0,1 0 1,0 0-1,1 0 0,0 0 1,4 19-1,-4-32 16,0 0 1,1 0-1,0 0 1,-1 0-1,1 0 1,0 0-1,-1 0 1,1 0-1,0 0 0,0 0 1,0-1-1,0 1 1,0 0-1,0 0 1,0-1-1,0 1 1,0-1-1,0 1 1,0-1-1,0 0 1,1 1-1,-1-1 0,0 0 1,0 0-1,0 0 1,1 1-1,-1-1 1,0-1-1,0 1 1,0 0-1,1 0 1,-1 0-1,0-1 1,0 1-1,0 0 0,0-1 1,0 1-1,0-1 1,1 1-1,-1-1 1,0 0-1,1-1 1,4-1 308,0 0 0,0-1 0,0 0 0,0 0 0,9-8 0,-7 1-260,0 0 0,-1 0 0,0-1 0,-1 1 0,0-1 0,-1-1 0,0 1 1,-1-1-1,-1 0 0,0 0 0,0 0 0,-1 0 0,-1-1 0,0 1 0,-3-25 0,2 38-84,1-1 1,-1 1-1,0 0 1,0-1-1,0 1 0,0 0 1,0-1-1,0 1 1,0 0-1,-1-1 0,1 1 1,0 0-1,0-1 1,0 1-1,0 0 0,0-1 1,0 1-1,-1 0 1,1-1-1,0 1 0,0 0 1,-1-1-1,1 1 1,0 0-1,0 0 0,-1-1 1,1 1-1,0 0 1,0 0-1,-1 0 0,1-1 1,0 1-1,-1 0 1,1 0-1,-1 0 1,-11 7-271,-6 18 112,16-22 129,1 0 0,-1 1 0,1-1 0,-1 1 0,1 0 0,0-1 0,0 1 0,1 0 1,-1 0-1,1 0 0,0-1 0,0 8 0,1-10-65,-1-1 1,1 1-1,-1-1 0,1 0 1,-1 1-1,1-1 0,-1 1 1,1-1-1,-1 0 0,1 0 1,-1 1-1,1-1 0,-1 0 1,1 0-1,0 1 0,-1-1 1,1 0-1,0 0 0,-1 0 1,1 0-1,-1 0 0,1 0 0,0 0 1,-1 0-1,1 0 0,0-1 1,-1 1-1,1 0 0,-1 0 1,1 0-1,0-1 0,17-9-7903,-14-2 1588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2.671"/>
    </inkml:context>
    <inkml:brush xml:id="br0">
      <inkml:brushProperty name="width" value="0.025" units="cm"/>
      <inkml:brushProperty name="height" value="0.025" units="cm"/>
    </inkml:brush>
  </inkml:definitions>
  <inkml:trace contextRef="#ctx0" brushRef="#br0">0 1 15439,'0'0'4964,"0"58"-18224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3.001"/>
    </inkml:context>
    <inkml:brush xml:id="br0">
      <inkml:brushProperty name="width" value="0.025" units="cm"/>
      <inkml:brushProperty name="height" value="0.025" units="cm"/>
    </inkml:brush>
  </inkml:definitions>
  <inkml:trace contextRef="#ctx0" brushRef="#br0">8 11 7783,'9'-1'3241,"-8"0"-3133,45-5 4072,-45 5-4036,0 1 1,1-1-1,-1 1 0,1 0 1,-1 0-1,0 0 1,1 0-1,-1 0 1,1 0-1,-1 0 0,1 0 1,-1 1-1,0-1 1,1 0-1,-1 1 0,0 0 1,1-1-1,-1 1 1,0-1-1,0 1 1,0 0-1,1 0 0,-1 0 1,0 0-1,0 0 1,0 0-1,0 0 1,0 0-1,-1 0 0,1 0 1,0 1-1,1 1 1,-2 3-45,0-1 0,-1 1 0,1-1 0,-1 1-1,0-1 1,-1 0 0,1 0 0,-1 1 0,0-1 0,0 0 0,-5 8 0,-40 48 159,13-19 247,34-41-488,-1-1 0,1 0 1,0 1-1,-1-1 0,1 1 0,0-1 0,-1 0 0,1 1 0,0-1 1,0 1-1,-1-1 0,1 1 0,0-1 0,0 1 0,0-1 0,0 1 1,0-1-1,0 1 0,0-1 0,0 1 0,0-1 0,0 1 0,0-1 0,0 1 1,0-1-1,0 1 0,0-1 0,0 1 0,1-1 0,-1 1 0,0-1 1,1 1-1,16 3 373,25-11 45,-20-3-372,-1-1 1,0 0-1,-1-2 1,0 0 0,-1-1-1,-1-1 1,0-1-1,-1-1 1,18-22-1,-25 23-138,-16 16-212,4 1 264,-1 1 0,1-1 0,0 1 0,0 0 0,0 0 0,0 0 0,0 1 0,0-1-1,0 0 1,-1 4 0,1-3 25,1 0-1,0 0 0,0 0 0,0 0 1,0 0-1,0 0 0,1 0 0,-1 0 1,1 0-1,0 0 0,0 0 0,0 5 1,0-7 4,1 0 0,-1 1 0,1-1 1,-1 1-1,1-1 0,-1 0 1,1 1-1,0-1 0,0 0 1,0 0-1,0 0 0,0 1 1,0-1-1,0 0 0,0 0 1,0 0-1,0-1 0,0 1 1,2 1-1,2 0 60,0-1 1,0 0 0,0 1-1,0-1 1,1-1-1,-1 1 1,0-1-1,0 0 1,1 0-1,-1-1 1,0 1-1,0-1 1,9-3-1,9-5-66,0-1 0,0-1 0,-1-1 0,-1-1 0,21-16 0,-47 34-49,-14 14 25,2 0-1,0 0 0,1 2 0,1 0 1,1 1-1,-14 28 0,28-50 3,0-1 0,1 1-1,-1 0 1,0 0 0,0 0 0,0 0 0,1 0-1,-1 0 1,0-1 0,0 1 0,1 0-1,-1 0 1,0 0 0,0 0 0,0 0 0,1 0-1,-1 0 1,0 0 0,0 0 0,1 0-1,-1 0 1,0 0 0,0 0 0,1 0-1,-1 0 1,0 1 0,0-1 0,1 0 0,-1 0-1,0 0 1,0 0 0,0 0 0,1 0-1,-1 1 1,0-1 0,0 0 0,0 0 0,0 0-1,0 0 1,1 1 0,-1-1 0,0 0-1,0 0 1,0 1 0,0-1 0,0 0 0,0 0-1,0 0 1,0 1 0,0-1 0,0 0-1,0 0 1,1 1 0,-2-1 0,1 0 0,0 0-1,0 1 1,0-1 0,0 0 0,0 0-1,0 1 1,0-1 0,0 0 0,18-11-1466,1-11-2101,4-10-2198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3.391"/>
    </inkml:context>
    <inkml:brush xml:id="br0">
      <inkml:brushProperty name="width" value="0.025" units="cm"/>
      <inkml:brushProperty name="height" value="0.025" units="cm"/>
    </inkml:brush>
  </inkml:definitions>
  <inkml:trace contextRef="#ctx0" brushRef="#br0">21 1 13229,'0'0'4228,"-20"52"-3780,20-33-320,0-1-192,9-4-1473,8-3-1314,1-2-2114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4.884"/>
    </inkml:context>
    <inkml:brush xml:id="br0">
      <inkml:brushProperty name="width" value="0.025" units="cm"/>
      <inkml:brushProperty name="height" value="0.025" units="cm"/>
    </inkml:brush>
  </inkml:definitions>
  <inkml:trace contextRef="#ctx0" brushRef="#br0">147 307 11243,'0'0'10164,"-9"4"-9758,-7 4-318,1 1 1,0 0 0,-15 13-1,24-17-7,0 0 0,1 0 0,-1 0-1,1 1 1,0 0 0,0 0 0,1 0-1,0 1 1,0-1 0,0 1 0,-3 9 0,7-15-77,0 0 1,0 0-1,-1-1 1,1 1 0,0 0-1,0 0 1,0-1-1,0 1 1,0 0 0,0 0-1,0-1 1,1 1-1,-1 0 1,0 0 0,0-1-1,1 1 1,-1 0-1,0-1 1,1 1 0,-1 0-1,0-1 1,1 1-1,-1-1 1,1 1-1,-1 0 1,1-1 0,0 1-1,-1-1 1,1 0-1,-1 1 1,1-1 0,0 1-1,-1-1 1,1 0-1,0 0 1,0 1 0,-1-1-1,1 0 1,0 0-1,-1 0 1,1 0 0,0 0-1,0 0 1,-1 0-1,1 0 1,0 0 0,1 0-1,41-6 384,-23-2-257,0 0 1,0-1-1,-1-1 0,0-1 1,-1 0-1,28-23 0,92-95-100,-121 112-92,-1-1 0,-1 0-1,0-1 1,-2-1-1,13-23 1,-41 49-1236,-19 27 1354,2 1 1,2 2-1,-51 77 0,72-98 152,-28 44 329,36-56-519,-1 1 0,0-1 1,1 1-1,0-1 0,0 1 1,0 0-1,0-1 0,1 1 0,-1 0 1,1 0-1,0 0 0,0-1 0,0 1 1,2 5-1,-2-7-5,1-1-1,0 0 1,0 0-1,0 1 1,0-1 0,1 0-1,-1 0 1,0 0 0,0 0-1,1-1 1,-1 1-1,0 0 1,1-1 0,-1 1-1,1 0 1,-1-1-1,1 0 1,-1 1 0,1-1-1,-1 0 1,1 0 0,-1 0-1,1 0 1,-1 0-1,1 0 1,-1 0 0,1 0-1,0-1 1,-1 1-1,1 0 1,1-2 0,50-15 911,-15-6-971,-1-2 0,-1-1 1,-2-1-1,40-41 0,-75 71-857,-7 11 1031,0 1 0,2 0 1,0 0-1,-8 28 0,15-42-109,-1-1-1,1 1 1,-1-1-1,1 1 1,0 0-1,-1-1 1,1 0-1,-1 1 1,1-1-1,0 1 1,-1-1 0,1 0-1,0 0 1,0 1-1,-1-1 1,1 0-1,0 0 1,0 0-1,-1 0 1,1 0-1,0 0 1,0 0-1,-1 0 1,1 0-1,0 0 1,0 0-1,-1 0 1,1 0 0,0-1-1,-1 1 1,1 0-1,0-1 1,0 1-1,-1 0 1,1-1-1,-1 1 1,2-1-1,30-13 357,-18 5-322,0 1 0,-1-2 1,0 0-1,0 0 0,-1-1 1,0-1-1,13-17 1,-37 47 57,0 0 0,2 1 0,0 0 0,-10 28 0,18-41-110,-1-1-1,1 0 0,-1 0 0,2 1-1,-1-1 1,0 1 0,1-1 0,0 1 0,1 0 0,-1-1 0,1 1 0,0 0 0,2 11 0,-1-16 4,0 0 0,0 0 0,0 0 0,0 0 0,0 0 0,0 0 1,1 0-1,-1 0 0,0-1 0,1 1 0,-1 0 0,0-1 0,1 1 0,-1-1 1,1 1-1,-1-1 0,1 0 0,-1 0 0,1 0 0,-1 0 0,1 0 0,-1 0 1,1 0-1,2-1 0,37-8 186,-12-7-174,-1-1-1,0-1 1,-2-2-1,0-1 0,-2-1 1,0-1-1,-1-1 1,26-37-1,-40 41-818,-21 20-149,-24 24 454,24-11 485,1-1 0,-20 29 0,27-35 40,1-1-1,0 1 0,0 0 1,0 0-1,1 0 0,-1 1 1,2-1-1,-1 1 1,1-1-1,-1 13 0,2-19-23,0 1-1,0-1 1,0 1-1,0 0 1,0-1-1,0 1 1,0-1-1,1 1 1,-1 0 0,0-1-1,0 1 1,1-1-1,-1 1 1,1-1-1,-1 1 1,0-1-1,1 1 1,-1-1-1,1 1 1,-1-1-1,1 0 1,-1 1-1,1-1 1,-1 0-1,1 0 1,-1 1-1,1-1 1,0 0-1,0 0 1,25 2 175,25-13 193,-21-3-352,-1-1 0,-1-2 1,-1 0-1,0-2 0,35-33 0,107-121-177,-152 155 113,-10 11-62,0 0 0,0-1 0,0 1 0,-1-2 0,-1 1 0,1 0 0,-1-1 0,-1 0 0,8-19-1,-29 36-698,-5 9 723,1 1-1,1 1 0,0 1 0,-16 22 1,-64 95 891,90-122-660,-29 51 431,37-62-554,0 0-1,0 0 1,0 0 0,1 1 0,0-1-1,0 1 1,0-1 0,1 0-1,-1 1 1,1 0 0,0-1 0,0 1-1,2 8 1,-1-12-20,-1 0 1,1 0-1,-1-1 0,1 1 1,0 0-1,0 0 0,-1 0 0,1-1 1,0 1-1,0 0 0,0-1 1,-1 1-1,1-1 0,0 1 0,0-1 1,0 1-1,0-1 0,0 0 1,0 1-1,0-1 0,0 0 1,0 0-1,1 0 0,1 0 0,31 0 185,-28 0-128,7-2 39,1 0 1,-1-1-1,1 0 0,-1-1 0,0-1 0,20-9 0,77-47-24,-66 35-55,-13 9-125,-1-1 1,0-2-1,-2 0 1,44-41-1,-69 58-27,0 0 0,-1-1 0,0 1 0,0 0-1,1-1 1,-2 1 0,1-1 0,0 0 0,-1 0 0,0 1 0,0-1 0,0 0-1,0 0 1,-1 0 0,1-5 0,-3 9 106,0 0 0,0 0 1,0 0-1,0 0 0,-1 1 0,1-1 0,0 0 1,0 1-1,0 0 0,0-1 0,1 1 0,-3 1 0,-14 12 74,2 0 0,0 1 0,0 1-1,-16 22 1,-3 2 454,19-24-217,-30 37 926,43-49-1143,1 0-1,-1-1 1,1 1 0,0 0 0,0 1 0,0-1 0,0 0 0,1 1 0,0-1 0,-1 1-1,1 8 1,1-11-65,0-1-1,1 1 0,-1-1 1,1 1-1,0-1 1,0 1-1,-1-1 0,1 1 1,0-1-1,0 0 0,0 1 1,0-1-1,1 0 1,-1 0-1,0 0 0,0 0 1,1 0-1,-1 0 0,1 0 1,-1-1-1,0 1 1,1 0-1,0-1 0,-1 1 1,1-1-1,-1 0 0,1 1 1,0-1-1,-1 0 1,1 0-1,-1 0 0,4 0 1,58-3 181,-46-1-146,-1-1 0,0-1 0,0 0 0,-1-1 0,1-1-1,26-18 1,20-9-36,-80 61-1162,8-16 1129,3-2 49,0 0 0,0 0 1,1 0-1,0 1 1,0 0-1,1 0 1,0 0-1,-6 17 1,11-26-15,0 1-1,1-1 1,-1 1 0,0-1 0,0 1 0,0-1 0,1 1 0,-1-1-1,0 1 1,1-1 0,-1 0 0,0 1 0,1-1 0,-1 1 0,1-1-1,-1 0 1,0 1 0,1-1 0,-1 0 0,1 0 0,-1 1 0,1-1 0,-1 0-1,1 0 1,-1 0 0,1 0 0,0 0 0,-1 1 0,1-1 0,-1 0-1,1 0 1,-1 0 0,1-1 0,-1 1 0,1 0 0,0 0 0,27-1 198,-25 1-156,16-3-41,0-1-1,0-1 1,-1-1-1,1 0 0,-1-1 1,-1-1-1,23-14 1,50-20-3662,-94 50 1261,-12 21 2535,12-23-50,0 0 0,0 0-1,1 1 1,0 0 0,0 0 0,0 0 0,1 0-1,0 0 1,-1 14 0,5-16-1474,7-4-2386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5.921"/>
    </inkml:context>
    <inkml:brush xml:id="br0">
      <inkml:brushProperty name="width" value="0.025" units="cm"/>
      <inkml:brushProperty name="height" value="0.025" units="cm"/>
    </inkml:brush>
  </inkml:definitions>
  <inkml:trace contextRef="#ctx0" brushRef="#br0">20 25 13389,'2'-1'5418,"1"9"-2281,1 24-1530,-1 42-1803,-4 14 503,0-42-177,7 80-1,-4-119-859,1-9-295,3-22-1561,2-37-2255,-5-88-1346,-3 130 6116,-2 0 0,0 0 0,-2 1-1,0 0 1,-11-34 0,14 51 249,1-1 0,-1 0 0,0 0 0,1 1 0,-1-1 0,0 0 0,0 1 0,0-1 0,0 1 0,-1-1-1,1 1 1,0-1 0,-3-1 0,4 3-121,-1 0 0,1 1 0,0-1 0,-1 0 0,1 0 0,-1 0 0,1 0 0,0 0 0,-1 1 0,1-1-1,0 0 1,-1 0 0,1 0 0,0 1 0,-1-1 0,1 0 0,0 1 0,-1-1 0,1 0 0,0 1 0,0-1 0,-1 0-1,1 1 1,0-1 0,0 0 0,0 1 0,0-1 0,-1 1 0,1-1 0,0 0 0,0 1 0,0-1 0,0 1 0,0 0 0,-5 52 1481,6-32-1062,0 0 0,2 0 0,0 0 0,2-1-1,0 0 1,1 0 0,14 31 0,-15-40-235,0 0-1,1 0 1,1 0-1,-1-1 1,2 0-1,0 0 1,0 0-1,0-1 1,1-1-1,1 0 1,-1 0-1,1 0 1,1-1-1,12 6 1,-19-11-183,-1 0 0,1-1 0,0 1 0,-1-1 0,1 0 0,0 0 1,0-1-1,0 1 0,0-1 0,0 1 0,0-1 0,0-1 0,0 1 0,-1 0 1,1-1-1,0 0 0,0 0 0,0 0 0,-1 0 0,1-1 0,4-1 0,-4-1-1,1 0 0,0 0 0,-1 0 0,1 0 0,-1-1 0,-1 0-1,1 1 1,-1-1 0,1-1 0,-1 1 0,-1 0 0,4-9 0,1-7 97,0-1 0,-2-1 0,0 1 0,-2-1 0,0 0 0,-1-26 0,-1 19-4,-1-35 20,0 61-168,-1-1 0,1 1 1,-1 0-1,0-1 0,-1 1 0,1 0 1,-1 0-1,0 0 0,0 0 0,0 0 1,-4-6-1,5 16-1026,1-1 0,-1 1 0,1-1 0,1 1 0,-1 0 1,1-1-1,0 1 0,0-1 0,2 7 0,11 15-3300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6.297"/>
    </inkml:context>
    <inkml:brush xml:id="br0">
      <inkml:brushProperty name="width" value="0.025" units="cm"/>
      <inkml:brushProperty name="height" value="0.025" units="cm"/>
    </inkml:brush>
  </inkml:definitions>
  <inkml:trace contextRef="#ctx0" brushRef="#br0">18 33 13613,'0'0'6326,"-2"8"-5766,2-7-543,-5 17 416,1 1 0,1-1 1,1 1-1,0 0 0,2 24 0,0-42-411,0 0-1,0 0 1,0 0 0,1 0-1,-1 1 1,0-1-1,1 0 1,-1 0 0,1 0-1,-1 0 1,1 0-1,-1 0 1,1 0-1,0 0 1,-1-1 0,1 1-1,0 0 1,0 0-1,-1 0 1,1-1 0,0 1-1,0 0 1,0-1-1,0 1 1,0-1 0,0 1-1,0-1 1,0 0-1,0 1 1,1-1 0,-1 0-1,0 0 1,0 0-1,0 0 1,0 1 0,0-2-1,0 1 1,1 0-1,-1 0 1,0 0 0,0 0-1,0-1 1,0 1-1,0-1 1,0 1-1,1-1 1,3-1 120,-1 0-1,0 0 1,0 0 0,0-1-1,-1 1 1,1-1 0,-1 0-1,1 0 1,-1 0 0,3-4-1,8-15 98,-2 1 0,13-34 0,9-15-694,-31 134-607,-3-52 1053,0 0 0,1 0 0,0-1 1,6 22-1,-7-31 10,1 1 1,0-1-1,0 0 0,0 1 1,0-1-1,0 0 0,0 0 1,0 0-1,1 1 0,-1-2 1,1 1-1,0 0 0,-1 0 0,1 0 1,0-1-1,0 1 0,0-1 1,0 1-1,0-1 0,1 0 1,-1 0-1,0 0 0,1 0 1,-1 0-1,0-1 0,1 1 1,-1-1-1,5 1 0,-2-1-98,-1 0 1,0-1-1,1 1 0,-1-1 0,0 0 0,1 0 1,-1-1-1,0 1 0,0-1 0,0 0 0,0 0 1,-1 0-1,1 0 0,0-1 0,3-3 0,1-2-1422,0-1 0,0 1 0,0-2 0,8-13 0,4-12-5411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6.739"/>
    </inkml:context>
    <inkml:brush xml:id="br0">
      <inkml:brushProperty name="width" value="0.025" units="cm"/>
      <inkml:brushProperty name="height" value="0.025" units="cm"/>
    </inkml:brush>
  </inkml:definitions>
  <inkml:trace contextRef="#ctx0" brushRef="#br0">40 1 9577,'0'0'8963,"-5"8"-7997,0 2-644,0 1 0,0 0-1,1 0 1,1 0 0,0 1-1,0-1 1,1 1-1,0 15 1,-1 110 2147,4-85-2120,-1-49-332,0 1 0,0 0 0,0 0 0,1 0 0,0 0 0,-1-1 0,1 1 0,1 0 1,-1-1-1,4 8 0,-4-10-16,-1 0 1,1 0 0,0 0-1,0 0 1,0-1 0,1 1-1,-1 0 1,0 0 0,0-1-1,0 1 1,1-1-1,-1 1 1,0-1 0,0 0-1,1 1 1,-1-1 0,0 0-1,1 0 1,-1 0 0,0 0-1,1 0 1,-1 0-1,0 0 1,1 0 0,-1-1-1,0 1 1,1 0 0,-1-1-1,0 1 1,0-1 0,1 1-1,-1-1 1,0 0-1,2-1 1,26-14-220,-3 2-74,41-17 0,-60 28 144,1 1 0,0 0 0,0 0 0,0 0 0,0 1 0,0 0 1,0 1-1,0-1 0,0 2 0,11 1 0,-18-2 141,0 0 0,0 1 0,0 0 0,-1-1 0,1 1 0,0-1 0,0 1 0,0 0 0,-1 0 0,1-1 0,0 1 0,-1 0 0,1 0 0,0 0 0,-1 0 0,1 0 1,-1 0-1,0 0 0,1 0 0,-1 0 0,0 0 0,1 0 0,-1 0 0,0 0 0,0 0 0,0 0 0,0 0 0,0 0 0,0 0 0,0 0 0,-1 0 0,1 0 0,0 0 0,-1 2 0,-11 34 321,0-19-236,8-12-59,-1 0-1,1 0 1,1 0-1,-1 0 1,1 1-1,0-1 1,1 1 0,-3 7-1,51-13 270,29-11-101,-70 9-427,1-1-1,-1 0 0,1 1 1,-1-2-1,0 1 0,0 0 1,0-1-1,0 0 0,0 0 0,-1-1 1,5-4-1,-8 7-172,0 0 0,0 0 1,0-1-1,0 1 0,-1 0 0,1-1 0,0 1 0,-1-1 1,0 1-1,1-1 0,-1 1 0,0-1 0,1 1 0,-1-1 1,0 1-1,0-1 0,-1-2 0,0-13-7808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7.089"/>
    </inkml:context>
    <inkml:brush xml:id="br0">
      <inkml:brushProperty name="width" value="0.025" units="cm"/>
      <inkml:brushProperty name="height" value="0.025" units="cm"/>
    </inkml:brush>
  </inkml:definitions>
  <inkml:trace contextRef="#ctx0" brushRef="#br0">0 0 5477,'0'0'12620,"53"19"-11307,-16-19-192,8 0-640,9 0-417,4 0-545,-2 1-1985,4 0-2338,-3 2-4581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7.467"/>
    </inkml:context>
    <inkml:brush xml:id="br0">
      <inkml:brushProperty name="width" value="0.025" units="cm"/>
      <inkml:brushProperty name="height" value="0.025" units="cm"/>
    </inkml:brush>
  </inkml:definitions>
  <inkml:trace contextRef="#ctx0" brushRef="#br0">12 165 12876,'0'0'11665,"10"-6"-10859,0-1-697,0 0 1,-1-1 0,0 0-1,0 0 1,8-11 0,-14 15-87,0 1 0,-1 0 0,1-1 1,-1 1-1,0-1 0,0 0 0,0 0 1,0 0-1,-1 0 0,1 0 0,-1 0 0,0 0 1,0 0-1,-1-1 0,0 1 0,1 0 1,-1 0-1,0-1 0,-1 1 0,1 0 1,-2-7-1,1 11-24,1-1 1,0 1 0,0-1-1,0 1 1,0 0 0,-1-1-1,1 1 1,0 0-1,0-1 1,-1 1 0,1 0-1,0-1 1,0 1 0,-1 0-1,1-1 1,0 1-1,-1 0 1,1 0 0,-1-1-1,1 1 1,0 0 0,-1 0-1,1 0 1,-1 0 0,1-1-1,0 1 1,-1 0-1,1 0 1,-1 0 0,1 0-1,-1 0 1,1 0 0,0 0-1,-1 0 1,-17 10-179,-9 17-238,20-16 381,0 0 0,1 0 1,0 0-1,1 1 0,0 0 0,1 0 0,0 0 0,1 0 1,1 1-1,0 0 0,0-1 0,1 1 0,2 20 0,-1-31 42,1-1-1,0 0 0,0 1 0,-1-1 0,1 0 0,0 0 1,0 0-1,0 0 0,1 0 0,-1 0 0,0 0 0,0 0 1,0 0-1,1 0 0,-1-1 0,0 1 0,1 0 0,-1-1 1,1 1-1,-1-1 0,1 0 0,-1 0 0,0 1 0,1-1 1,-1 0-1,1 0 0,-1 0 0,1 0 0,-1-1 1,3 1-1,48-11 315,-35 3-257,0-2-1,0 1 1,16-14 0,-21 14-386,0 0 1,0 1-1,1 1 0,1 0 1,-1 1-1,20-7 1,-33 13 295,1 0 1,-1 0 0,1 0 0,-1-1 0,1 1-1,0 0 1,-1 0 0,1 0 0,-1 0 0,1 0-1,0 0 1,-1 0 0,1 0 0,-1 0-1,1 0 1,-1 1 0,1-1 0,0 0 0,-1 0-1,1 1 1,-1-1 0,1 0 0,-1 0 0,1 1-1,-1-1 1,0 1 0,1-1 0,-1 0 0,1 1-1,-1-1 1,0 1 0,1-1 0,-1 1 0,1 0-1,2 25-15,-3-24 63,0-1 0,-1 1 1,1 0-1,0 0 0,0 0 0,0-1 0,0 1 0,1 0 0,-1 0 0,0 0 0,1-1 1,-1 1-1,1 0 0,0-1 0,0 1 0,-1 0 0,1-1 0,0 1 0,0-1 1,0 1-1,1-1 0,-1 0 0,0 1 0,0-1 0,1 0 0,-1 0 0,1 0 0,2 1 1,1-1 73,1 0 1,-1-1 0,1 0 0,0 0 0,-1-1-1,1 0 1,-1 0 0,1 0 0,-1 0-1,1-1 1,-1 0 0,0 0 0,0-1 0,0 1-1,0-1 1,8-7 0,-7 6-254,1 0 0,-1 1 1,1-1-1,0 1 0,0 1 0,0-1 0,0 1 1,9-1-1,-15 2-41,0 1 0,0 0 1,-1 0-1,1 0 0,0 0 1,0 1-1,0-1 0,-1 0 0,1 0 1,0 0-1,0 1 0,-1-1 1,1 0-1,0 1 0,-1-1 0,1 0 1,0 1-1,-1-1 0,1 1 1,-1-1-1,1 1 0,0 0 0,-1-1 1,1 1-1,-1-1 0,0 1 1,1 0-1,-1 0 0,0-1 0,1 1 1,-1 1-1,5 26-2660,-4-14-319,1-1-4835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39.451"/>
    </inkml:context>
    <inkml:brush xml:id="br0">
      <inkml:brushProperty name="width" value="0.025" units="cm"/>
      <inkml:brushProperty name="height" value="0.025" units="cm"/>
    </inkml:brush>
  </inkml:definitions>
  <inkml:trace contextRef="#ctx0" brushRef="#br0">51 370 11627,'0'0'9310,"-8"8"-8536,4-4-676,1 0-1,-1-1 1,0 1 0,1 0-1,0 1 1,0-1-1,1 1 1,-1-1-1,1 1 1,0 0 0,0 0-1,0 0 1,1 0-1,0 0 1,0 0-1,0 0 1,0 9 0,1-11-47,-1-1 1,1 1-1,1 0 1,-1 0-1,0-1 1,1 1 0,-1 0-1,1 0 1,0-1-1,0 1 1,0-1 0,0 1-1,0-1 1,3 4-1,-3-5-8,1 0 1,-1 0-1,1 0 0,0 0 0,0 0 0,-1 0 1,1-1-1,0 1 0,0-1 0,0 1 0,0-1 0,0 0 1,-1 1-1,1-1 0,0 0 0,0 0 0,0-1 1,0 1-1,0 0 0,0-1 0,0 1 0,2-2 1,5 0 154,0-1 1,-1 0 0,1-1 0,-1 0 0,0 0 0,0-1 0,0 0-1,-1-1 1,13-10 0,4-8-236,28-36 0,-18 21-489,-32 42-1665,-3 13 1687,-6 20 572,5-29-75,-1 4 17,1-1 1,0 1 0,0 0 0,0 13 0,2-23 12,0 1 1,0 0 0,0-1-1,0 1 1,0-1-1,0 1 1,1-1 0,-1 1-1,1-1 1,-1 1 0,1-1-1,-1 1 1,1-1 0,0 1-1,-1-1 1,1 0 0,0 0-1,0 1 1,0-1-1,0 0 1,0 0 0,0 0-1,1 0 1,-1 0 0,0 0-1,1 0 1,-1-1 0,0 1-1,1 0 1,-1-1-1,1 1 1,-1-1 0,1 1-1,-1-1 1,1 0 0,-1 1-1,3-1 1,3 0 86,0-1 1,0 0 0,0 0-1,-1 0 1,1-1-1,0 0 1,0 0 0,-1-1-1,1 0 1,-1 0-1,0 0 1,0-1-1,0 0 1,0 0 0,8-9-1,-6 6-290,0-1 0,-1 0 0,0-1 0,0 0 0,-1 0-1,0-1 1,-1 1 0,0-1 0,5-15 0,-11 28 112,0 0-1,0 0 1,0 0-1,0 0 1,0 0 0,1 0-1,-1 0 1,1 0 0,0 0-1,0 0 1,0 5 0,1-7 72,0 0 1,0 1 0,1-1 0,-1 0 0,0 0 0,0-1-1,0 1 1,1 0 0,-1 0 0,0 0 0,1-1 0,-1 1 0,1-1-1,-1 1 1,1-1 0,-1 0 0,1 0 0,-1 1 0,1-1-1,-1 0 1,1 0 0,-1 0 0,1-1 0,2 1 0,24 0 112,-28 0-37,0-2-77,1 1 0,-1 0-1,0-1 1,0 1 0,0 0 0,-1 0-1,1-1 1,0 1 0,0 0 0,-1 0-1,1-1 1,-1 1 0,1 0 0,-1 0 0,1 0-1,-1 0 1,0-1 0,0 1 0,1 0-1,-1 0 1,0 0 0,0 1 0,0-1-1,0 0 1,0 0 0,0 0 0,0 1-1,-2-2 1,2 2-83,-17 1 795,25 1-711,0 0 0,1-1-1,-1-1 1,1 1-1,-1-1 1,1 0-1,-1-1 1,1 0-1,-1 0 1,0-1-1,1 1 1,-1-2-1,0 1 1,0-1-1,10-5 1,-11 5 14,0 0 1,-1 0-1,1-1 1,0 0 0,-1 0-1,0-1 1,0 1-1,0-1 1,0 0-1,-1 0 1,0-1-1,0 0 1,-1 1-1,1-1 1,-1 0-1,0 0 1,2-8-1,-5 13-4,0 0-1,1 1 0,-1-1 1,0 0-1,0 1 1,1-1-1,-1 0 1,0 0-1,0 1 0,0-1 1,0 0-1,0 1 1,0-1-1,0 0 1,0 1-1,-1-1 1,1 0-1,0 0 0,0 1 1,0-1-1,-1 0 1,1 1-1,0-1 1,-1 1-1,0-2 0,-13 6-101,-16 22-210,20-15 314,0 1 1,1 0-1,0 0 1,1 0 0,1 1-1,0 0 1,1 1-1,0 0 1,-7 25-1,13-38-12,0-1 1,0 1-1,0 0 0,0 0 0,0 0 0,0 0 0,0-1 0,0 1 1,0 0-1,0 0 0,0 0 0,1 0 0,-1-1 0,0 1 0,1 0 0,-1 0 1,1-1-1,-1 1 0,1 0 0,-1-1 0,1 1 0,-1 0 0,1-1 1,-1 1-1,1-1 0,0 1 0,-1-1 0,1 1 0,1 0 0,31 5 112,32-14 39,-40 1-130,-14 4-198,0 0 0,0 1-1,0 0 1,0 0 0,0 1 0,1 1-1,13 1 1,-24-1 157,0 1 1,0 0-1,0 0 0,0 0 1,1 0-1,-1 0 0,-1 0 0,1 0 1,0 0-1,0 1 0,0-1 1,-1 0-1,1 0 0,0 1 1,-1-1-1,1 1 0,-1-1 1,0 0-1,1 1 0,-1-1 1,0 3-1,9 20 31,-8-24-7,-1 1 0,1-1 0,-1 0-1,1 1 1,0-1 0,-1 0 0,1 0-1,0 0 1,-1 1 0,1-1 0,0 0-1,-1 0 1,1 0 0,0 0 0,-1 0-1,1 0 1,-1 0 0,1 0 0,0-1-1,-1 1 1,1 0 0,0 0 0,-1 0-1,1-1 1,-1 1 0,1 0 0,0-1-1,-1 1 1,1 0 0,-1-1 0,1 1 0,-1-1-1,1 1 1,-1-1 0,0 1 0,1-2-1,5-4 3,0 0 1,0-1-1,-1 0 0,0-1 0,0 1 0,5-14 0,-7 15-322,0 0 0,0-1 0,1 1 0,0 1 0,0-1 0,0 0 0,1 1 0,0 0 0,0 0 0,0 0 0,9-6 0,1 2 292,0-1 0,-1 0-1,-1-1 1,1-1-1,-2 0 1,0-1-1,0 0 1,-2-1-1,17-25 1,-17 21 5,0 1 1,-1-1-1,-1-1 0,-1 0 1,-1 0-1,0 0 0,-1-1 1,2-22-1,-9 26-376,-5 20 65,-9 22 162,3 9 613,1 0-1,2 1 1,2-1-1,1 2 0,1-1 1,2 1-1,2 0 1,5 72-1,-2-102-428,0-1 0,0 1 0,0-1 0,1 1 0,0-1 0,0 0-1,0 0 1,1 0 0,0 0 0,5 8 0,-8-14-13,0 0 0,0 0 1,1 0-1,-1 0 0,0 0 0,0 0 0,0 0 0,0 0 1,0 1-1,1-1 0,-1 0 0,0 0 0,0 0 1,0 0-1,0 0 0,0 0 0,1 0 0,-1 0 0,0 0 1,0 0-1,0 0 0,0 0 0,1 0 0,-1 0 1,0 0-1,0 0 0,0 0 0,0-1 0,1 1 0,-1 0 1,0 0-1,0 0 0,0 0 0,0 0 0,0 0 0,0 0 1,1 0-1,-1 0 0,0-1 0,0 1 0,0 0 1,0 0-1,0 0 0,0 0 0,0 0 0,0-1 0,0 1 1,0 0-1,4-13 133,-2-13-71,-2 0-113,-1 0 1,-5-28 0,4 45 12,1 0-1,-2 0 1,0 1-1,0-1 1,0 1 0,-1 0-1,0 0 1,-1 0 0,-9-13-1,14 21 29,0-1 1,0 1-1,0 0 0,-1-1 0,1 1 0,0 0 0,0-1 0,0 1 0,-1 0 0,1-1 0,0 1 0,0 0 0,-1 0 0,1-1 0,0 1 0,-1 0 0,1 0 0,0-1 0,-1 1 0,1 0 0,0 0 0,-1 0 0,1 0 0,0-1 0,-1 1 0,1 0 0,-1 0 0,1 0 0,0 0 0,-1 0 0,1 0 0,0 0 0,-1 0 0,1 0 0,-1 0 0,1 0 0,0 1 0,-1-1 0,1 0 0,-1 0 0,1 0 0,0 1 1,-1 0 1,1 0-1,0-1 0,0 1 1,0 0-1,0-1 0,1 1 1,-1 0-1,0-1 0,0 1 1,0 0-1,0 0 0,1-1 1,-1 1-1,0-1 0,1 1 1,-1 0-1,0-1 0,1 1 1,-1-1-1,1 1 0,-1-1 1,2 2-1,4 2 6,0 1 0,0-1 0,1 0 0,-1 0 1,1-1-1,0 0 0,0 0 0,0-1 0,1 0 0,-1 0 0,1-1 0,-1 0 1,13 1-1,3-1-133,0-1-1,0-1 1,29-4 0,-35 1-27,1-1 0,-1 0 1,0-1-1,0-1 0,-1-1 1,0 0-1,0-1 0,-1-1 1,0 0-1,-1-1 0,17-16 0,-29 26 155,-1-1 0,1 1-1,-1-1 1,1 0-1,-1 1 1,0-1-1,0 0 1,0 0 0,0 0-1,0 0 1,0 0-1,0 0 1,0 0-1,-1 0 1,1 0 0,-1-2-1,0 3 0,0 0 0,0 0 0,0 0-1,-1 0 1,1 1 0,0-1 0,-1 0 0,1 0 0,-1 0-1,1 1 1,0-1 0,-1 0 0,0 1 0,1-1 0,-1 0 0,1 1-1,-1-1 1,0 1 0,0-1 0,1 1 0,-1-1 0,0 1-1,0 0 1,1-1 0,-1 1 0,-1-1 0,-2 1-6,0-1 0,0 0 1,0 1-1,1 0 0,-1 0 1,0 0-1,0 0 0,0 1 0,1-1 1,-1 1-1,0 0 0,0 0 1,1 1-1,-1-1 0,1 1 1,-7 3-1,0 3 232,0-1-1,1 1 1,0 1-1,0 0 1,1 0 0,0 1-1,1 0 1,0 0-1,0 0 1,1 1 0,0 0-1,1 1 1,1-1 0,-1 1-1,2 0 1,0 0-1,-3 19 1,7-29-195,-1 0 1,0 0-1,0 1 0,1-1 1,-1 0-1,1 0 0,0 0 1,0 0-1,-1 0 0,1 0 1,1 0-1,-1 0 0,0 0 1,0-1-1,1 1 0,-1 0 1,1-1-1,-1 1 0,1-1 1,0 1-1,-1-1 0,1 0 0,0 0 1,0 0-1,0 0 0,0 0 1,0 0-1,0-1 0,0 1 1,0-1-1,1 1 0,-1-1 1,3 0-1,11 3 35,1-2-1,0 0 1,24-3 0,-22 2-40,1-1-670,-1-1 0,1 0 0,-1-1 0,33-11 0,13-9-4671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3.721"/>
    </inkml:context>
    <inkml:brush xml:id="br0">
      <inkml:brushProperty name="width" value="0.025" units="cm"/>
      <inkml:brushProperty name="height" value="0.025" units="cm"/>
      <inkml:brushProperty name="color" value="#E71224"/>
    </inkml:brush>
  </inkml:definitions>
  <inkml:trace contextRef="#ctx0" brushRef="#br0">61 1 10570,'0'0'12727,"-3"8"-12231,-2 13-253,-10 30 86,3-1 0,2 2 0,-5 79 0,19-118-2495,9-11-3748,-11-2 4769,9 0-4796</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1.943"/>
    </inkml:context>
    <inkml:brush xml:id="br0">
      <inkml:brushProperty name="width" value="0.025" units="cm"/>
      <inkml:brushProperty name="height" value="0.025" units="cm"/>
    </inkml:brush>
  </inkml:definitions>
  <inkml:trace contextRef="#ctx0" brushRef="#br0">97 47 4260,'-67'-30'8286,"37"19"-963,55 9-3484,1 0-4069,-22 2 264,15-1-92,1 1-1,-1 1 1,1 1-1,-1 0 1,24 7-1,-39-8 5,-1 0 0,0 1 0,1-1 0,-1 1 0,0-1 0,0 1 0,0 0 0,0 0 0,-1 0 0,1 1 0,0-1 0,-1 1 0,0-1 0,1 1 0,2 4 0,-4-3-3,0-1 1,0 1 0,0-1-1,0 1 1,-1 0-1,1-1 1,-1 1 0,0 0-1,0-1 1,0 1-1,0 0 1,-1-1 0,0 1-1,0-1 1,0 1 0,0-1-1,0 1 1,-3 4-1,-3 6-19,0-1-1,-1 1 0,-1-1 1,0-1-1,-1 0 0,0 0 0,-23 19 1,1-3 76,-58 37 0,89-65 25,1 0 1,-1 0 0,1 1-1,-1-1 1,1 0 0,0 0 0,-1 0-1,1 1 1,-1-1 0,1 0 0,-1 1-1,1-1 1,0 1 0,-1-1 0,1 0-1,0 1 1,-1-1 0,1 1 0,0-1-1,0 1 1,0-1 0,-1 1 0,1-1-1,0 1 1,0-1 0,0 1-1,0-1 1,0 1 0,0 0 0,14 4 344,41-4-48,-42-2-94,137-5 650,-131 5-864,-1-2 0,1 0 0,-1-2-1,0 0 1,35-14 0,-51 18-143,-1 0-1,1 0 1,0 1 0,-1-2 0,1 1 0,-1 0 0,1 0 0,-1 0 0,0-1-1,0 1 1,1-1 0,0-2 0,1-14-3931,-8 2-366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287"/>
    </inkml:context>
    <inkml:brush xml:id="br0">
      <inkml:brushProperty name="width" value="0.025" units="cm"/>
      <inkml:brushProperty name="height" value="0.025" units="cm"/>
    </inkml:brush>
  </inkml:definitions>
  <inkml:trace contextRef="#ctx0" brushRef="#br0">1 1 10090,'0'0'7975,"82"6"-6437,-41-6-1058,6 0-448,-3 0-641,7 0-2401,-5 0-2820</inkml:trace>
  <inkml:trace contextRef="#ctx0" brushRef="#br0" timeOffset="1">691 110 14061,'0'0'6983,"-7"49"-8136,20-46-1954,4-3-2787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620"/>
    </inkml:context>
    <inkml:brush xml:id="br0">
      <inkml:brushProperty name="width" value="0.025" units="cm"/>
      <inkml:brushProperty name="height" value="0.025" units="cm"/>
    </inkml:brush>
  </inkml:definitions>
  <inkml:trace contextRef="#ctx0" brushRef="#br0">46 0 13004,'0'0'2915,"-26"68"-865,16-33-929,3 5-96,5 3-512,2-2-321,0-1-96,0-5-64,9-5-737,6-4-960,-9-9-225,-1-7-160</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2.980"/>
    </inkml:context>
    <inkml:brush xml:id="br0">
      <inkml:brushProperty name="width" value="0.025" units="cm"/>
      <inkml:brushProperty name="height" value="0.025" units="cm"/>
    </inkml:brush>
  </inkml:definitions>
  <inkml:trace contextRef="#ctx0" brushRef="#br0">11 146 8040,'-1'-8'4318,"-1"2"-4036,1 3 64,0 0 0,-1-1-1,1 1 1,1 0 0,-1-1-1,1 1 1,-1-1 0,1 1 0,0-1-1,0 1 1,0-1 0,1 1-1,-1-1 1,1 1 0,0-1-1,0 1 1,0 0 0,0 0 0,1-1-1,-1 1 1,1 0 0,0 0-1,0 0 1,0 0 0,0 1-1,1-1 1,2-2 0,5-1-125,1 1 0,0 0 0,0 0 0,0 1 0,1 1 0,-1 0 0,1 1 0,0 0 0,0 0 0,12 1 0,4 1-150,0 0 1,-1 2-1,33 6 1,29 15-79,-82-20-95,0-1 1,0 1 0,-1 0 0,1 1 0,-1 0-1,0 0 1,0 0 0,0 1 0,10 10-1,-15-13 80,1-1 0,-1 1 0,0 0 0,0-1 0,0 1-1,-1 0 1,1 0 0,0 0 0,-1 0 0,1 0-1,-1 0 1,0 0 0,1 0 0,-1 0 0,0 0 0,0 0-1,-1 0 1,1 0 0,0 0 0,-1 0 0,1 0 0,-1 0-1,1 0 1,-1 0 0,0 0 0,0-1 0,0 1-1,0 0 1,0 0 0,0-1 0,0 1 0,-1-1 0,1 1-1,-1-1 1,1 1 0,-1-1 0,0 0 0,-2 2 0,-9 6 226,-2 1 0,1-2 0,-28 13 1,22-12 8,16-7-201,1-1 0,0 1 1,-1 0-1,1 0 0,0 0 1,0 1-1,1-1 0,-1 0 1,0 1-1,-1 3 0,3-5-21,1 0 0,0 0 0,-1 0 0,1 0-1,0 0 1,0 0 0,0 0 0,0 1 0,0-1 0,0 0 0,0 0-1,1 0 1,-1 0 0,0 0 0,1 0 0,-1 0 0,0 0 0,1 0-1,0 0 1,-1 0 0,1 0 0,-1 0 0,1 0 0,0-1 0,0 1 0,-1 0-1,1 0 1,0-1 0,0 1 0,0 0 0,0-1 0,0 1 0,0-1-1,0 1 1,0-1 0,2 1 0,17 11 24,-2-2-490,-2 1 1,1 0 0,20 19 0,-32-26 261,-1 0 0,-1 0 0,1 1 0,-1-1 0,0 1 0,0-1 0,0 1 0,0 0 0,-1 1-1,0-1 1,0 0 0,0 0 0,-1 1 0,0-1 0,0 1 0,1 11 0,-3-14 274,1-1 0,0 1 0,-1 0 1,1 0-1,-1-1 0,0 1 0,0 0 0,0-1 0,0 1 0,-1-1 0,1 1 1,-1-1-1,1 0 0,-1 0 0,0 0 0,-2 3 0,-2 0 304,0 0-1,0 0 1,0-1 0,-1 0-1,-12 6 1,-3 0 859,-1-2-1,-42 11 0,44-14-914,0-1 0,0 0 0,-1-2-1,1 0 1,-30-3 0,49 1-434,0 0 0,1 0 0,-1-1 0,1 1 1,-1 0-1,1-1 0,-1 1 0,1-1 0,-1 0 0,1 0 1,-1 1-1,1-1 0,0 0 0,0 0 0,-1 0 0,1-1 1,0 1-1,0 0 0,0 0 0,0 0 0,0-1 0,0 1 1,1-1-1,-1 1 0,-1-3 0,1 0-1075,0-1 0,0 1 1,1-1-1,-1 1 0,1-1 0,0 1 0,1-9 1,4-14-8891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3.358"/>
    </inkml:context>
    <inkml:brush xml:id="br0">
      <inkml:brushProperty name="width" value="0.025" units="cm"/>
      <inkml:brushProperty name="height" value="0.025" units="cm"/>
    </inkml:brush>
  </inkml:definitions>
  <inkml:trace contextRef="#ctx0" brushRef="#br0">0 0 20179,'0'0'5189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5:55.508"/>
    </inkml:context>
    <inkml:brush xml:id="br0">
      <inkml:brushProperty name="width" value="0.025" units="cm"/>
      <inkml:brushProperty name="height" value="0.025" units="cm"/>
    </inkml:brush>
  </inkml:definitions>
  <inkml:trace contextRef="#ctx0" brushRef="#br0">465 432 7559,'-23'-5'103,"0"-1"0,0-1 0,1-1-1,0-1 1,0 0 0,1-2 0,0-1 0,1 0 0,0-2-1,1 0 1,-27-26 0,21 13 258,1-1-1,1-1 1,1-1 0,2-1-1,0-1 1,-24-58-1,39 72 25,19 26-913,7 7 501,12 1-95,1-1 0,0-2 1,62 16-1,113 13-168,-160-34 170,825 110-2002,-644-103 2401,424-27 0,20-58 715,588-33 809,133 126-1168,1038-48 347,218 18 268,374 119-1317,0-43-427,-2865-67 522,1297 28 1439,-8 87-4350,-1263-93 144,-21-5-2022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6.951"/>
    </inkml:context>
    <inkml:brush xml:id="br0">
      <inkml:brushProperty name="width" value="0.025" units="cm"/>
      <inkml:brushProperty name="height" value="0.025" units="cm"/>
    </inkml:brush>
  </inkml:definitions>
  <inkml:trace contextRef="#ctx0" brushRef="#br0">5 23 5605,'0'0'17339,"0"11"-17168,-1 51-36,-2-22-17,3-1 0,1 1 1,2-1-1,10 53 0,-13-91-98,0 0-1,0 0 1,0 0-1,1 0 1,-1 0 0,0 0-1,0 0 1,1 0-1,-1 0 1,1 0-1,-1-1 1,0 1 0,1 0-1,0 0 1,-1 0-1,1-1 1,0 1-1,-1 0 1,1 0-1,0-1 1,-1 1 0,1-1-1,0 1 1,0 0-1,0-1 1,0 0-1,0 1 1,0-1-1,0 0 1,0 1 0,0-1-1,0 0 1,0 0-1,0 0 1,0 0-1,0 0 1,0 0 0,0 0-1,-1 0 1,1 0-1,0 0 1,0-1-1,0 1 1,0 0-1,0-1 1,0 1 0,0 0-1,0-1 1,0 1-1,0-1 1,-1 0-1,1 1 1,0-1-1,1-1 1,5-4 320,0-1 0,-1 1 0,0-1 0,7-10 0,2-6-71,-2-1-1,0 0 1,-2-1 0,-1 0-1,14-52 1,-13 39-183,-11 38-92,0 0 0,0 1-1,0-1 1,1 0 0,-1 0 0,0 0 0,0 0 0,0 0 0,0 0-1,0 0 1,0 0 0,0 0 0,0 0 0,0 0 0,0 0 0,0 1-1,1-1 1,-1 0 0,0 0 0,0 0 0,0 0 0,0 0 0,0 0-1,0 0 1,0 0 0,0 0 0,0 0 0,1 0 0,-1 0 0,0 0-1,0 0 1,0 0 0,0 0 0,0 0 0,0 0 0,0 0 0,0 0-1,1 0 1,-1-1 0,0 1 0,0 0 0,0 0 0,0 0 0,0 0-1,0 0 1,0 0 0,0 0 0,0 0 0,0 0 0,0 0 0,0 0-1,0 0 1,1-1 0,-1 1 0,0 0 0,0 0 0,4 18-775,2 24-453,-4-16 1079,9 56 13,-10-78 142,0 1 1,0-1 0,1 0-1,-1 1 1,1-1-1,0 0 1,0 0 0,1 0-1,-1-1 1,1 1-1,0 0 1,0-1-1,0 0 1,7 6 0,-8-8 23,0 1 1,0-1-1,0 0 1,1 0 0,-1-1-1,0 1 1,1 0-1,-1-1 1,1 1 0,-1-1-1,1 0 1,-1 0-1,0 0 1,1 0 0,-1 0-1,1 0 1,-1-1-1,4 0 1,-1-1 53,0 0 1,0 0-1,0-1 0,0 0 1,0 0-1,0 0 0,7-7 1,-1 0 67,-1 0 0,-1 0 0,0-1 0,0-1 0,11-20-1,-9 14-64,-2 0-1,0 0 0,-1-1 0,0 0 0,-2-1 0,0 0 0,-2 0 0,4-30 0,0 44-3600,4 6-4016,-8 0 2983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8.925"/>
    </inkml:context>
    <inkml:brush xml:id="br0">
      <inkml:brushProperty name="width" value="0.025" units="cm"/>
      <inkml:brushProperty name="height" value="0.025" units="cm"/>
    </inkml:brush>
  </inkml:definitions>
  <inkml:trace contextRef="#ctx0" brushRef="#br0">0 109 12268,'0'0'13132,"75"-41"-12331,-28 31-129,9-2-447,3 3-193,3 0-64,0 1-161,-10 2-832,-9-2-640,-9 4-673,-18 2-1570</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49.272"/>
    </inkml:context>
    <inkml:brush xml:id="br0">
      <inkml:brushProperty name="width" value="0.025" units="cm"/>
      <inkml:brushProperty name="height" value="0.025" units="cm"/>
    </inkml:brush>
  </inkml:definitions>
  <inkml:trace contextRef="#ctx0" brushRef="#br0">0 9 13869,'0'0'6662,"64"20"-4996,-21-20-801,7 0-577,6 0-224,2 0-32,0-1-897,-6-4-1825,-7-2-1987,-6-8-3330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015"/>
    </inkml:context>
    <inkml:brush xml:id="br0">
      <inkml:brushProperty name="width" value="0.025" units="cm"/>
      <inkml:brushProperty name="height" value="0.025" units="cm"/>
    </inkml:brush>
  </inkml:definitions>
  <inkml:trace contextRef="#ctx0" brushRef="#br0">38 85 1986,'0'0'4116,"0"-9"-1698,2-12-2651,0-31 9777,-2 52-9444,0 0 0,0 0 0,0 0 1,-1 0-1,1 0 0,0 0 0,0 0 1,0 0-1,0 0 0,0 0 0,0 0 0,0 0 1,0 0-1,-1 0 0,1 0 0,0 0 1,0-1-1,0 1 0,0 0 0,0 0 1,0 0-1,0 0 0,0 0 0,0 0 1,-1 0-1,1 0 0,0 0 0,0 0 1,0 0-1,0-1 0,0 1 0,0 0 0,0 0 1,0 0-1,0 0 0,0 0 0,0 0 1,0 0-1,0 0 0,0-1 0,0 1 1,-9 33 215,-1 23-188,1-1 0,-1 110 1,10-162-124,0 0 0,0 0 0,0 0 1,0 0-1,1 0 0,0 0 0,-1 0 1,1 0-1,0-1 0,0 1 0,0 0 1,1 0-1,-1-1 0,1 1 1,-1-1-1,1 0 0,2 4 0,-2-5 48,0 0-1,0 0 1,0 0-1,0 0 0,0-1 1,0 1-1,0 0 1,0-1-1,0 1 0,0-1 1,0 0-1,0 0 1,0 0-1,0 0 0,0 0 1,1 0-1,-1 0 1,0-1-1,0 1 0,0-1 1,0 1-1,0-1 1,0 0-1,0 0 0,2-2 1,6-2 66,-2-1 1,1 0-1,-1-1 0,0 0 1,0 0-1,-1-1 1,0 0-1,0 0 0,-1 0 1,0-1-1,0 0 1,5-13-1,-3 5 31,0 0-1,-1-1 1,-1 0 0,-1 0-1,0-1 1,1-19 0,-3 12-461,-4 36-378,-5 43-367,5-43 1062,1 0 0,0-1 0,0 1-1,0 0 1,2 0 0,-1 0-1,3 9 1,-2-16-82,-1 0 0,0 0 0,1 0 1,0 0-1,0-1 0,0 1 0,0-1 0,0 1 0,0-1 0,0 0 0,1 0 1,-1 0-1,1 0 0,0 0 0,0 0 0,-1-1 0,1 0 0,0 1 0,0-1 1,0 0-1,0 0 0,1-1 0,-1 1 0,0-1 0,4 1 0,17 0-3490,-3 0-2039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159"/>
    </inkml:context>
    <inkml:brush xml:id="br0">
      <inkml:brushProperty name="width" value="0.025" units="cm"/>
      <inkml:brushProperty name="height" value="0.025" units="cm"/>
      <inkml:brushProperty name="color" value="#E71224"/>
    </inkml:brush>
  </inkml:definitions>
  <inkml:trace contextRef="#ctx0" brushRef="#br0">93 73 13196,'0'0'6455,"-5"15"-6140,-14 34-194,2 2 1,3 0 0,2 0 0,2 1 0,-6 102 0,16-154-123,0-1-1,0 1 1,0 0 0,0 0 0,0 0-1,0 0 1,0 0 0,0 0-1,0 0 1,0 0 0,1 0 0,-1-1-1,0 1 1,0 0 0,0 0 0,0 0-1,0 0 1,0 0 0,0 0-1,0 0 1,0 0 0,0 0 0,0 0-1,1 0 1,-1 0 0,0 0 0,0 0-1,0 0 1,0 0 0,0 0-1,0 0 1,0 0 0,0 0 0,1 0-1,-1 0 1,0 0 0,0 0 0,0 0-1,0 0 1,0 0 0,0 0-1,0 0 1,0 0 0,0 0 0,1 0-1,-1 0 1,0 0 0,0 0 0,0 0-1,0 0 1,0 0 0,0 0-1,0 1 1,0-1 0,0 0 0,0 0-1,0 0 1,0 0 0,0 0 0,0 0-1,0 0 1,1 0 0,-1 0-1,0 1 1,0-1 0,0 0 0,0 0-1,0 0 1,0 0 0,10-12 35,8-15 154,31-80-36,70-225-1,-114 314-69,-23 111 521,-1-17 65,2 1 0,-5 80 1,15-22-2354,7-135 1566,0 0 0,0 0-1,0 0 1,0 0 0,0 0-1,0 0 1,0 0 0,0 0-1,0 0 1,-1 0 0,1-1-1,0 1 1,0 0 0,0 0-1,0 0 1,0 0 0,0 0-1,0 0 1,0 0 0,-1 0-1,1 0 1,0 0 0,0 0-1,0 0 1,0 0-1,0 0 1,0 0 0,0 0-1,0 0 1,-1 0 0,1 0-1,0 0 1,0 1 0,0-1-1,0 0 1,0 0 0,0 0-1,0 0 1,0 0 0,0 0-1,0 0 1,-1 0 0,1 0-1,0 0 1,0 0 0,0 0-1,0 1 1,0-1 0,0 0-1,0 0 1,0 0 0,0 0-1,0 0 1,0 0 0,0 0-1,0 0 1,0 1 0,0-1-1,0 0 1,0 0 0,0 0-1,-7-8-5170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349"/>
    </inkml:context>
    <inkml:brush xml:id="br0">
      <inkml:brushProperty name="width" value="0.025" units="cm"/>
      <inkml:brushProperty name="height" value="0.025" units="cm"/>
    </inkml:brush>
  </inkml:definitions>
  <inkml:trace contextRef="#ctx0" brushRef="#br0">0 248 3107,'0'0'13816,"10"-1"-12583,1-2-985,-1-1 1,0 1 0,0-2-1,-1 1 1,1-1 0,-1-1-1,0 0 1,0 0-1,-1 0 1,0-1 0,0-1-1,0 1 1,9-14-1,-7 7 210,0-1-1,-2 0 0,0-1 1,0 1-1,7-25 0,1 0-275,-13 92-780,-6-21 590,2-16-2,-1 0 1,2 0-1,0-1 1,0 1-1,2 0 1,3 20-1,-4-33-72,0 0 0,-1-1 1,1 1-1,0 0 0,0-1 0,0 1 0,0-1 0,0 0 0,1 1 0,-1-1 0,0 0 0,1 0 0,-1 1 0,0-1 1,1 0-1,0 0 0,2 1 0,-2-2-245,0 1 1,0 0-1,0-1 0,0 1 1,0-1-1,0 0 1,0 1-1,0-1 1,0 0-1,0-1 0,0 1 1,0 0-1,0 0 1,0-1-1,2 0 1,12-10-4949</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0.724"/>
    </inkml:context>
    <inkml:brush xml:id="br0">
      <inkml:brushProperty name="width" value="0.025" units="cm"/>
      <inkml:brushProperty name="height" value="0.025" units="cm"/>
    </inkml:brush>
  </inkml:definitions>
  <inkml:trace contextRef="#ctx0" brushRef="#br0">11 1 13613,'0'0'8968,"0"68"-8743,0-41-97,2 4-96,2 4 32,-4 1-32,2 2 32,-2-1-32,0-8-1057,-6-3-1473,-1-13-1730,1-8-3940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057"/>
    </inkml:context>
    <inkml:brush xml:id="br0">
      <inkml:brushProperty name="width" value="0.025" units="cm"/>
      <inkml:brushProperty name="height" value="0.025" units="cm"/>
    </inkml:brush>
  </inkml:definitions>
  <inkml:trace contextRef="#ctx0" brushRef="#br0">1 31 7111,'0'0'16399,"50"-24"-15726,-16 24-225,7 0-223,6 0-161,-1 0-32,-1 2-481,0-1-928,-4-1-1057,-4 0-2211,-3-9-1409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402"/>
    </inkml:context>
    <inkml:brush xml:id="br0">
      <inkml:brushProperty name="width" value="0.025" units="cm"/>
      <inkml:brushProperty name="height" value="0.025" units="cm"/>
    </inkml:brush>
  </inkml:definitions>
  <inkml:trace contextRef="#ctx0" brushRef="#br0">84 32 11787,'0'0'5531,"-9"8"-4891,2-1-534,0 0-1,1 0 1,0 0-1,1 1 0,0 0 1,0 0-1,0 0 1,1 1-1,0-1 1,1 1-1,-4 16 1,4-14 97,0 1 1,1 0-1,1 0 1,0-1 0,0 1-1,3 17 1,-2-27-139,0 0 0,1 0 0,-1 1 0,1-1 0,0 0 1,-1 0-1,1 0 0,0 0 0,0 0 0,1 0 0,-1 0 0,0 0 0,1-1 1,-1 1-1,1 0 0,-1-1 0,1 1 0,0-1 0,0 0 0,0 1 1,0-1-1,0 0 0,0 0 0,0 0 0,0 0 0,0-1 0,0 1 0,0-1 1,0 1-1,1-1 0,-1 0 0,0 1 0,0-1 0,1 0 0,-1-1 1,0 1-1,0 0 0,1-1 0,3 0 0,3-2 59,-1 1 1,1-1-1,0-1 1,-1 0-1,0 0 1,0-1-1,0 1 1,0-2-1,-1 1 1,0-1-1,0 0 0,10-13 1,3-3-100,-1-2-1,24-40 1,-33 47-54,0 0 1,-1-2-1,-1 1 0,7-24 0,-45 102-782,21-34 884,0 1 0,-6 37 0,13-53-17,0 1 1,1-1 0,0 1 0,1-1 0,0 1 0,1 0 0,1-1 0,3 18 0,-4-27-61,0 0 0,0 0 0,0 0-1,0 0 1,0 0 0,1 0 0,-1-1 0,1 1-1,-1-1 1,1 1 0,-1-1 0,1 1 0,0-1 0,0 0-1,-1 0 1,1 0 0,0 0 0,0 0 0,0 0 0,0 0-1,0-1 1,1 1 0,-1-1 0,0 1 0,3-1 0,27-2-1928,-6-8-3299,-3-9-3572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1.807"/>
    </inkml:context>
    <inkml:brush xml:id="br0">
      <inkml:brushProperty name="width" value="0.025" units="cm"/>
      <inkml:brushProperty name="height" value="0.025" units="cm"/>
    </inkml:brush>
  </inkml:definitions>
  <inkml:trace contextRef="#ctx0" brushRef="#br0">0 35 12684,'0'0'5611,"9"-3"-3658,80-22 514,-81 23-2316,0 0 0,1 1 0,-1 0 0,1 1 0,-1 0 0,1 0 0,-1 0-1,1 1 1,-1 1 0,10 2 0,-15-3-143,-1 0 0,0 0 0,0 1 0,0-1 0,0 1 0,0-1 0,0 1 0,0-1 0,-1 1 0,1 0 0,0 0 0,-1 0 0,0 0 0,1 0 0,-1 0 0,0 1 0,0-1 0,0 0 0,0 0 0,-1 1 0,1-1 0,-1 1 0,1-1-1,-1 0 1,0 1 0,0-1 0,0 1 0,0-1 0,0 1 0,-1-1 0,-1 5 0,1 0 45,-1 0-1,0 0 1,-1 0-1,1 0 0,-2 0 1,1-1-1,-1 1 1,0-1-1,-6 8 0,-7 4 335,-2 0-1,0-1 0,-1-1 0,0-1 0,-40 22 0,106-34 351,68-1-802,51-1-1355,-58-7-8546,-54-2-6022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1:52.140"/>
    </inkml:context>
    <inkml:brush xml:id="br0">
      <inkml:brushProperty name="width" value="0.025" units="cm"/>
      <inkml:brushProperty name="height" value="0.025" units="cm"/>
    </inkml:brush>
  </inkml:definitions>
  <inkml:trace contextRef="#ctx0" brushRef="#br0">0 215 12876,'0'0'3662,"8"0"-2076,390 2 1795,537-63-4050,-529-3 605,182-20 90,-436 78-4398,-138 4-1708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4.082"/>
    </inkml:context>
    <inkml:brush xml:id="br0">
      <inkml:brushProperty name="width" value="0.025" units="cm"/>
      <inkml:brushProperty name="height" value="0.025" units="cm"/>
    </inkml:brush>
  </inkml:definitions>
  <inkml:trace contextRef="#ctx0" brushRef="#br0">96 308 5862,'0'0'560,"-10"-2"940,8 2-1247,-45-7 1382,45 7-1419,0 0 0,1-1 0,-1 1 0,0 0 0,1-1 0,-1 0-1,1 1 1,-1-1 0,0 0 0,1 0 0,-1 1 0,1-1 0,0 0 0,-1-1-1,1 1 1,0 0 0,0 0 0,0 0 0,0-1 0,0 1 0,0-1 0,0 1 0,0-1-1,0 1 1,0-1 0,1 1 0,-1-3 0,41 2 72,749-28-422,-37 0 17,-678 29 149,202-5 16,-224 2-27,0-3 1,-1-1-1,62-20 1,-121 29-26,0 0 1,0-1-1,0 0 1,-14-2-1,-13 0 70,-480 28 418,122-2-381,-534 47 1493,887-64-1456,37-6-51,8-1 0,64-9 90,-31 2-167,694-122 396,7 43-1122,-505 67-1085,255-10-988,-1043 70 4637,447-30-1778,-329 54-10,149-4-3951,201-41-425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0.906"/>
    </inkml:context>
    <inkml:brush xml:id="br0">
      <inkml:brushProperty name="width" value="0.025" units="cm"/>
      <inkml:brushProperty name="height" value="0.025" units="cm"/>
    </inkml:brush>
  </inkml:definitions>
  <inkml:trace contextRef="#ctx0" brushRef="#br0">65 282 4676,'0'-77'18711,"-21"95"-18161,13 0-561,1 0 0,1 0 0,0 1-1,1 0 1,1 0 0,1 1 0,1-1 0,0 1-1,2 26 1,0-45 9,0 0-1,0 0 1,0 0 0,0 0-1,0 0 1,0 0 0,0 0-1,0 0 1,1 0 0,-1 0-1,0 0 1,1 0-1,-1 0 1,1 0 0,-1 0-1,1 0 1,-1 0 0,1 0-1,0-1 1,-1 1-1,1 0 1,0 0 0,0-1-1,-1 1 1,1 0 0,0-1-1,1 1 1,0 0 6,0-1 0,0 1 1,0-1-1,0 0 0,0 0 1,0 0-1,0 0 0,0 0 0,0-1 1,0 1-1,0 0 0,0-1 1,2-1-1,3 0 82,-1-1 0,1 0 0,-1 0 1,0-1-1,0 0 0,0 0 0,6-6 1,-6 4 42,0-1 1,-1 1 0,1-1 0,-2-1 0,1 1 0,-1-1 0,0 0 0,0 0 0,-1 0 0,0 0-1,0 0 1,-1-1 0,0 0 0,-1 1 0,0-1 0,0 0 0,-1-15 0,0 23-156,-1 0-1,1-1 1,-1 1 0,1 0 0,-1 0 0,1 0 0,-1-1 0,1 1 0,-1 0-1,0 0 1,0 0 0,0 0 0,0 0 0,1 0 0,-1 0 0,0 1 0,0-1-1,-1 0 1,1 0 0,0 1 0,0-1 0,0 1 0,0-1 0,-1 1-1,1-1 1,0 1 0,0 0 0,-1 0 0,1-1 0,0 1 0,-1 0 0,1 0-1,0 0 1,-1 1 0,1-1 0,0 0 0,0 0 0,-1 1 0,1-1 0,0 1-1,0-1 1,-1 1 0,1-1 0,0 1 0,0 0 0,0-1 0,0 1-1,0 0 1,0 0 0,0 0 0,0 0 0,0 0 0,1 0 0,-1 0 0,0 0-1,0 2 1,0-1-212,1 0 0,-1 0 0,1 0 0,0 0 0,0 0-1,-1 0 1,1 0 0,1 0 0,-1 0 0,0 0 0,0 0-1,1 0 1,-1 0 0,1 0 0,0 0 0,0 0 0,0 0-1,0 0 1,0 0 0,0-1 0,0 1 0,0 0 0,1-1-1,1 3 1,1-2-172,-1 0 0,0 0 0,1 0-1,-1-1 1,1 1 0,0-1 0,-1 0 0,1 0-1,0-1 1,0 1 0,0-1 0,5 1 0,2-1-608,1-1 0,-1 0 1,0-1-1,1 0 0,-1 0 0,0-1 1,0-1-1,14-6 0,3-12-206,-3-8 3731,-23 27-1923,0 0 0,-1 0-1,1 0 1,-1 0 0,1 0-1,-1 0 1,0 0 0,0 0-1,-1-1 1,1 1 0,-1 0-1,1-1 1,-1 1 0,0 0-1,-1-1 1,1 1 0,0 0-1,-1-1 1,-2-5 0,3 8-528,0 0 1,0 1 0,0-1 0,0 1 0,0-1 0,0 0 0,0 1-1,0-1 1,0 1 0,-1-1 0,1 1 0,0-1 0,0 1 0,-1-1-1,1 1 1,0-1 0,-1 1 0,1-1 0,-1 1 0,1 0 0,0-1-1,-1 1 1,1-1 0,-1 1 0,1 0 0,-1 0 0,1-1 0,-1 1-1,1 0 1,-1 0 0,0 0 0,1-1 0,-1 1 0,1 0 0,-1 0-1,1 0 1,-1 0 0,0 0 0,1 0 0,-1 0 0,1 0 0,-1 0-1,0 1 1,1-1 0,-1 0 0,1 0 0,-1 0 0,1 1 0,-1-1-1,1 0 1,-1 1 0,1-1 0,-1 0 0,1 1 0,-1-1-1,1 1 1,0-1 0,-1 0 0,1 1 0,0-1 0,-1 1 0,1-1-1,0 1 1,0-1 0,-1 1 0,1 0 0,0-1 0,0 2 0,-17 41-458,17-41 573,-4 10-141,2-1 0,0 1 0,0 0 0,1-1 0,0 17 1,1-28-29,1 0 1,-1 0-1,0 0 1,0 1-1,0-1 1,0 0-1,1 0 1,-1 0 0,0 0-1,0 0 1,0 0-1,0 0 1,1 0-1,-1 0 1,0 1-1,0-1 1,0 0 0,1 0-1,-1 0 1,0 0-1,0 0 1,0 0-1,1 0 1,-1 0-1,0 0 1,0-1 0,0 1-1,1 0 1,-1 0-1,0 0 1,0 0-1,0 0 1,1 0-1,-1 0 1,0 0-1,0 0 1,0-1 0,0 1-1,0 0 1,1 0-1,-1 0 1,0 0-1,0-1 1,0 1-1,0 0 1,0 0 0,0 0-1,0 0 1,0-1-1,1 1 1,-1 0-1,0 0 1,0 0-1,0-1 1,0 1 0,8-10 112,148-243 1570,-131 208-1547,-25 45-171,-11 31-224,1-3 251,2 1 1,1 0-1,1 0 0,2 0 1,1 0-1,1 1 0,4 55 1,-1-79 21,0 1 1,1-1-1,-1 1 1,2-1 0,-1 0-1,1 0 1,0 0-1,0 0 1,0 0 0,9 10-1,-11-14-10,0-1-1,0 1 1,1-1-1,-1 0 1,0 1-1,1-1 1,-1 0 0,1 0-1,-1 0 1,1 0-1,-1 0 1,1 0-1,0 0 1,-1-1-1,1 1 1,0-1-1,0 1 1,0-1 0,-1 1-1,1-1 1,0 0-1,0 0 1,0 0-1,0 0 1,-1 0-1,1-1 1,0 1 0,0-1-1,0 1 1,-1-1-1,1 1 1,0-1-1,0 0 1,-1 0-1,1 0 1,-1 0-1,1 0 1,-1 0 0,1 0-1,-1 0 1,0-1-1,2-1 1,19-20 147,29-42 1,-46 58-131,0 0 0,-1 0 0,0-1 0,0 1 0,0-1 0,-1 0 0,0 0 0,-1 0 0,0-1 1,0 1-1,0-10 0,-2 18-16,1-1 1,-1 1 0,0-1-1,0 1 1,0-1-1,0 1 1,0-1 0,0 1-1,-1-1 1,1 1 0,0-1-1,0 1 1,0-1 0,0 1-1,0 0 1,-1-1-1,1 1 1,0-1 0,0 1-1,-1-1 1,1 1 0,0 0-1,-1-1 1,1 1 0,-1 0-1,1-1 1,0 1-1,-1 0 1,1-1 0,-1 1-1,1 0 1,-1 0 0,1 0-1,-1-1 1,-18 7-11,-15 23-138,29-22 126,0 1 1,0 0 0,1 1-1,0-1 1,0 1 0,1-1-1,0 1 1,1 0 0,0 1-1,0-1 1,0 14 0,2-22 12,0 1 0,1-1 0,-1 0 0,1 1 0,0-1 0,-1 0 0,1 0 0,0 0 0,0 0 0,0 1 1,0-1-1,-1 0 0,2-1 0,-1 1 0,0 0 0,0 0 0,0 0 0,0-1 0,0 1 0,1 0 0,-1-1 0,0 1 1,1-1-1,-1 1 0,0-1 0,1 0 0,-1 0 0,0 0 0,1 0 0,-1 0 0,1 0 0,1 0 0,58-1 30,-49 0-27,70-6 17,-37 2-189,69 2 0,-87 10 90,-28-32 1148,-2 13-916,-1 1-1,0-1 1,0 1 0,-10-16 0,-6-17-260,25 42-642,0 1 0,0 0 0,0 0 0,0 1-1,1 0 1,6 0 0,-10 0 236,36-3-4515,13-4-2957</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1.933"/>
    </inkml:context>
    <inkml:brush xml:id="br0">
      <inkml:brushProperty name="width" value="0.025" units="cm"/>
      <inkml:brushProperty name="height" value="0.025" units="cm"/>
    </inkml:brush>
  </inkml:definitions>
  <inkml:trace contextRef="#ctx0" brushRef="#br0">4 35 9385,'-1'5'5399,"0"33"271,-1-5-5824,3 0 0,4 37 0,-1-42 247,6 31 247,-10-56-290,1 0 0,0 0 0,0 1 0,0-1 0,1 0 0,-1 0 0,1 0 0,0 0-1,0 0 1,0-1 0,0 1 0,0 0 0,3 2 0,-3-5 20,-1 1 0,1 0 0,-1-1 0,0 1-1,1-1 1,-1 0 0,1 1 0,-1-1 0,1 0 0,-1 0 0,1 0 0,-1 0 0,1 0-1,-1 0 1,1 0 0,-1-1 0,1 1 0,-1 0 0,1-1 0,-1 1 0,0-1-1,1 0 1,-1 0 0,0 1 0,1-1 0,-1 0 0,0 0 0,0 0 0,0 0 0,0 0-1,0 0 1,2-2 0,32-46 828,-29 41-830,4-9 23,1-1-1,-2 0 0,0 0 0,-2-1 1,0 0-1,-1 0 0,0-1 0,-2 0 0,3-27 1,-7 53-555,5 184-71,-5-188 542,0 0-1,1 1 1,-1-1-1,0 0 1,1 0 0,-1 1-1,1-1 1,0 0-1,0 0 1,0 0-1,0 0 1,0 1-1,0-2 1,0 1-1,1 0 1,-1 0-1,1 0 1,-1-1-1,1 1 1,0 0 0,0-1-1,-1 0 1,1 1-1,0-1 1,0 0-1,0 0 1,1 0-1,-1 0 1,0-1-1,4 2 1,-2-2 79,0 0 0,0-1 0,-1 1 0,1-1 0,0 0 0,-1 0 0,1 0 0,-1 0 0,1-1 0,-1 0 0,0 1 0,1-1 0,-1 0 0,0-1 0,0 1 0,0 0 0,-1-1 0,5-4 0,12-17 179,-1-1 1,-2 0-1,0-1 1,-1-1-1,-2-1 1,14-40-1,-6 18-1093,-20 48 116,1-2 125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5.310"/>
    </inkml:context>
    <inkml:brush xml:id="br0">
      <inkml:brushProperty name="width" value="0.025" units="cm"/>
      <inkml:brushProperty name="height" value="0.025" units="cm"/>
    </inkml:brush>
  </inkml:definitions>
  <inkml:trace contextRef="#ctx0" brushRef="#br0">210 50 8680,'1'-1'500,"0"0"-1,0-1 1,0 1-1,-1-1 0,1 1 1,0-1-1,-1 1 1,1-1-1,-1 1 1,0-1-1,1 0 0,-1 1 1,0-1-1,0 1 1,0-1-1,0 0 1,0 1-1,0-1 1,-1 1-1,1-1 0,-1 0 1,1 1-1,-2-3 1,1 3-307,0 0 1,-1 0 0,1 0-1,0 0 1,-1 0 0,1 0-1,-1 1 1,1-1 0,-1 1-1,1-1 1,-1 1 0,1-1-1,-1 1 1,0 0 0,1 0-1,-1 0 1,1 0 0,-1 0-1,-1 0 1,-4 1-189,0 0 0,0 0 0,0 1 0,0 0-1,0 0 1,1 1 0,-1-1 0,1 1 0,0 1 0,-7 3 0,2 3-11,1 0-1,0 1 1,0 0 0,1 1 0,-10 15-1,14-19 10,1-1-1,0 1 1,0 0-1,1 0 1,0 0-1,0 0 0,1 1 1,0-1-1,1 1 1,-1 10-1,2-18-1,0 0 0,0-1 0,0 1 0,0 0 0,0-1 0,0 1 1,0-1-1,0 1 0,0 0 0,1-1 0,-1 1 0,0-1 0,0 1 0,1 0 0,-1-1 0,0 1 0,1-1 0,-1 1 0,0-1 0,1 1 0,-1-1 0,1 0 0,-1 1 0,1-1 0,-1 1 0,1-1 0,-1 0 0,1 1 0,-1-1 0,1 0 0,-1 0 0,2 1 0,22-5 327,21-22 880,-25 9-849,-1-2 0,-1 0 0,-1-1 1,-1-1-1,-1-1 0,17-31 0,-40 78-703,2 1 1,0 0-1,2 0 0,-2 42 0,6-67 339,0 1-1,0-1 1,0 0-1,1 1 1,-1-1-1,0 1 1,1-1-1,-1 0 1,1 1 0,0-1-1,-1 0 1,1 1-1,0-1 1,0 0-1,0 0 1,0 0-1,0 0 1,0 0-1,0 0 1,0 0-1,0 0 1,0 0-1,1 0 1,-1-1 0,0 1-1,1 0 1,-1-1-1,0 0 1,1 1-1,-1-1 1,1 1-1,-1-1 1,1 0-1,-1 0 1,1 0-1,-1 0 1,0 0 0,1 0-1,-1-1 1,3 1-1,0-1-419,0 1-1,0-1 0,1 0 1,-1 0-1,0 0 1,0-1-1,0 1 1,0-1-1,-1 0 1,1 0-1,0 0 0,-1-1 1,5-3-1,6-11-5862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556"/>
    </inkml:context>
    <inkml:brush xml:id="br0">
      <inkml:brushProperty name="width" value="0.025" units="cm"/>
      <inkml:brushProperty name="height" value="0.025" units="cm"/>
      <inkml:brushProperty name="color" value="#E71224"/>
    </inkml:brush>
  </inkml:definitions>
  <inkml:trace contextRef="#ctx0" brushRef="#br0">1 1 14414,'0'0'5189,"48"54"-7880,-37-46-3395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6.251"/>
    </inkml:context>
    <inkml:brush xml:id="br0">
      <inkml:brushProperty name="width" value="0.025" units="cm"/>
      <inkml:brushProperty name="height" value="0.025" units="cm"/>
    </inkml:brush>
  </inkml:definitions>
  <inkml:trace contextRef="#ctx0" brushRef="#br0">129 8 6022,'-47'0'4584,"40"0"-3554,-1-1 0,0 1-1,0 0 1,1 1 0,-1 0 0,0 0 0,1 1 0,-13 4 0,59-2 593,241-15-591,-160 3-2975,-88 5 857,-27 4-5471,-7 3 3835,-10 5 552,9-8 700,-16 10-4856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6:56.614"/>
    </inkml:context>
    <inkml:brush xml:id="br0">
      <inkml:brushProperty name="width" value="0.025" units="cm"/>
      <inkml:brushProperty name="height" value="0.025" units="cm"/>
    </inkml:brush>
  </inkml:definitions>
  <inkml:trace contextRef="#ctx0" brushRef="#br0">70 0 7399,'-8'1'2199,"-34"3"1310,23-3 3148,57-2-4411,220 6-2967,-182-2-3517,-37-2-1287,0-3-5521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09.931"/>
    </inkml:context>
    <inkml:brush xml:id="br0">
      <inkml:brushProperty name="width" value="0.025" units="cm"/>
      <inkml:brushProperty name="height" value="0.025" units="cm"/>
    </inkml:brush>
  </inkml:definitions>
  <inkml:trace contextRef="#ctx0" brushRef="#br0">275 161 1730,'-1'-7'641,"1"0"0,1 0 1,-1 0-1,1 0 1,1 0-1,-1 0 1,1 0-1,0 0 0,1 0 1,-1 1-1,1-1 1,5-6-1,-2-1 1210,-4 10-1140,-1 0-1,1 0 1,-1 0-1,1 1 1,0-1-1,0 0 1,1 1-1,-1 0 1,1-1-1,0 1 1,0 0-1,5-4 1,-7 11-461,0 1-1,0-1 1,-1 1 0,1 0-1,-1-1 1,-1 10-1,1-10 17,-1 4-66,0-1 0,0 1 1,-1-1-1,0 1 1,0-1-1,-1 0 1,0 0-1,0 0 1,-1 0-1,0 0 1,-6 7-1,-60 72 1012,43-55-922,21-24-235,-9 11 58,0-1 1,-1-1-1,-18 15 0,30-28-105,0 0 0,-1 0 0,1 0 0,-1 0 0,0 0-1,0-1 1,0 0 0,0 0 0,0 0 0,0-1-1,-1 0 1,1 0 0,0 0 0,-1-1 0,1 1-1,0-1 1,-1-1 0,-7 0 0,12 0-26,0 0 0,-1 1 0,1-1 0,0 0-1,0 0 1,0 0 0,-1 0 0,1 0 0,0-1 0,0 1 0,1 0 0,-1 0 0,0-1 0,0 1-1,1-1 1,-1 1 0,0 0 0,1-1 0,0 1 0,-1-1 0,1 1 0,0-1 0,0 1 0,0-1-1,0 1 1,0-1 0,0 0 0,0 1 0,0-1 0,1-1 0,0-3-36,-1 0 0,1 0 0,1 0 0,-1 0 0,1 1-1,5-11 1,40-56-68,-43 65 122,2 0 1,-1 1 0,1 0-1,0 0 1,0 0 0,1 1-1,13-9 1,-19 13-13,1 1-1,-1 0 1,0-1 0,1 1 0,-1 0-1,1 0 1,-1 0 0,1 0 0,-1 0-1,1 0 1,-1 0 0,1 0 0,-1 1-1,0-1 1,1 0 0,-1 1 0,1 0-1,-1-1 1,0 1 0,0 0-1,1-1 1,-1 1 0,0 0 0,0 0-1,0 0 1,0 0 0,0 0 0,0 0-1,0 1 1,0-1 0,0 0 0,-1 0-1,2 2 1,25 53-124,-22-43 118,0-1 141,0-1 0,0 0 0,1 0 0,1-1 0,0 1 1,0-1-1,1-1 0,0 0 0,1 0 0,0 0 0,0-1 0,1 0 0,0-1 1,16 9-1,-24-15-134,-1 0-1,1-1 1,0 1 0,-1 1 0,1-1 0,-1 0 0,1 0-1,-1 0 1,0 1 0,0-1 0,1 1 0,-1-1 0,0 1 0,0-1-1,0 1 1,-1 0 0,1-1 0,0 1 0,-1 0 0,1 0-1,0 2 1,-2-3-836,1-1 698,0 0 0,0-1 0,-1 1 1,1 0-1,0 0 0,0 0 0,-1 0 0,1 0 0,0 0 1,0 0-1,-1 0 0,1-1 0,0 1 0,0 0 1,0 0-1,-1 0 0,1-1 0,0 1 0,0 0 1,0 0-1,0 0 0,-1-1 0,1 1 0,0 0 1,0 0-1,0-1 0,0 1 0,0 0 0,0 0 1,0-1-1,0 1 0,0 0 0,0-1 0,0 1 0,0 0 1,0 0-1,0-1 0,0 1 0,0 0 0,0 0 1,0-1-1,0 1 0,0-2-805,0-11-5676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0.448"/>
    </inkml:context>
    <inkml:brush xml:id="br0">
      <inkml:brushProperty name="width" value="0.025" units="cm"/>
      <inkml:brushProperty name="height" value="0.025" units="cm"/>
    </inkml:brush>
  </inkml:definitions>
  <inkml:trace contextRef="#ctx0" brushRef="#br0">0 206 9353,'0'0'17638,"7"-11"-17019,5-8-430,16-24 71,42-89 1,-74 238-2503,1-88 2233,-1 6-23,1 0-1,1 0 1,3 46-1,-1-69-67,0-1 1,0 1-1,0-1 0,1 0 0,-1 1 0,0-1 0,0 1 0,1-1 1,-1 0-1,0 1 0,1-1 0,-1 0 0,0 0 0,1 1 1,-1-1-1,1 0 0,-1 0 0,0 1 0,1-1 0,-1 0 1,1 0-1,-1 0 0,1 0 0,-1 0 0,0 0 0,1 0 1,0 0-1,12-4-8203,-7-10 349</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020"/>
    </inkml:context>
    <inkml:brush xml:id="br0">
      <inkml:brushProperty name="width" value="0.025" units="cm"/>
      <inkml:brushProperty name="height" value="0.025" units="cm"/>
    </inkml:brush>
  </inkml:definitions>
  <inkml:trace contextRef="#ctx0" brushRef="#br0">65 41 5509,'0'0'16202,"-7"-1"-15897,5 1-296,0-1 0,1 1 0,-1 0 0,1 0 1,-1 0-1,0 0 0,1 1 0,-1-1 0,1 0 1,-1 1-1,0-1 0,1 1 0,-1-1 1,1 1-1,0 0 0,-1-1 0,1 1 0,-1 0 1,1 0-1,0 0 0,0 0 0,0 1 0,-1-1 1,1 0-1,0 0 0,-1 3 0,-1 2 61,1-1 0,0 1-1,0 0 1,0 0 0,0 0-1,1 1 1,-1 10 0,1-11-38,1-1 1,-1 0 0,1 0 0,0 1 0,1-1 0,-1 0 0,1 0 0,0 0-1,0 0 1,3 6 0,-4-10-22,1 0 1,-1 0-1,1 0 0,0 0 0,-1 0 0,1 0 1,0-1-1,0 1 0,0 0 0,0 0 0,0-1 1,-1 1-1,1 0 0,0-1 0,1 1 0,-1-1 1,0 1-1,0-1 0,2 1 0,0-1 49,-1 0-1,1 0 0,0 0 0,0-1 1,-1 1-1,1 0 0,0-1 1,-1 0-1,1 0 0,-1 0 1,5-2-1,2-2 108,-1 0 1,0 0-1,-1-1 1,1 0 0,-1 0-1,0-1 1,-1 0-1,8-10 1,42-65 336,-36 47-397,-17 29-411,-13 29 40,9-22 261,-6 13-3,1-1 0,1 2 0,0-1 0,1 1 1,0-1-1,1 1 0,1 0 0,0 0 0,1 21 0,2-35 27,-1 0 0,1 1 0,0-1 0,-1 0 0,1 0-1,0 0 1,0 0 0,0 0 0,0 0 0,0 0 0,0 0 0,0 0 0,0 0-1,0 0 1,0-1 0,0 1 0,0 0 0,1-1 0,-1 1 0,0-1-1,1 0 1,-1 1 0,0-1 0,1 0 0,-1 0 0,0 1 0,1-1 0,-1 0-1,1-1 1,-1 1 0,0 0 0,1 0 0,-1 0 0,0-1 0,3 0 0,2 0-29,0 0 1,1-1-1,-1 0 1,0 0-1,0 0 1,9-6 0,11-18-3260,-14 3-4068,-5 5-1869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415"/>
    </inkml:context>
    <inkml:brush xml:id="br0">
      <inkml:brushProperty name="width" value="0.025" units="cm"/>
      <inkml:brushProperty name="height" value="0.025" units="cm"/>
    </inkml:brush>
  </inkml:definitions>
  <inkml:trace contextRef="#ctx0" brushRef="#br0">0 156 11691,'0'0'8243,"10"2"-7288,-9-2-936,2 1 67,0-1-1,0 1 0,0-1 0,0 1 1,0-1-1,0 0 0,0 0 1,0 0-1,0-1 0,0 1 1,0-1-1,0 0 0,0 0 0,-1 0 1,1 0-1,0 0 0,0 0 1,-1-1-1,1 1 0,-1-1 1,1 0-1,-1 0 0,0 0 0,0 0 1,0 0-1,3-4 0,28-36 468,29-47-1,-62 89-564,0 0 0,0 0 0,0 0 0,0 0 0,0 1 0,0-1 0,0 0-1,0 0 1,0 0 0,0 0 0,0 0 0,0 0 0,0 1 0,0-1 0,0 0-1,0 0 1,0 0 0,1 0 0,-1 0 0,0 0 0,0 0 0,0 1 0,0-1 0,0 0-1,0 0 1,0 0 0,0 0 0,0 0 0,0 0 0,1 0 0,-1 0 0,0 0-1,0 0 1,0 0 0,0 1 0,0-1 0,0 0 0,0 0 0,1 0 0,-1 0 0,0 0-1,0 0 1,0 0 0,0 0 0,0 0 0,0 0 0,1 0 0,-1 0 0,0 0 0,0 0-1,0 0 1,0 0 0,0 0 0,0-1 0,0 1 0,1 0 0,-1 0 0,0 0-1,0 0 1,0 0 0,0 0 0,0 0 0,0 0 0,2 21-180,-4 25 230,-7 97-59,9-142-76,0 0 0,-1 0-1,1 0 1,0 0 0,1 0-1,-1 0 1,0 0 0,0 0-1,0 0 1,1 0 0,-1 0 0,0 0-1,1 0 1,-1 0 0,1 0-1,-1 0 1,1 0 0,1 1-1,13 0-5665,1-5-2176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1.875"/>
    </inkml:context>
    <inkml:brush xml:id="br0">
      <inkml:brushProperty name="width" value="0.025" units="cm"/>
      <inkml:brushProperty name="height" value="0.025" units="cm"/>
    </inkml:brush>
  </inkml:definitions>
  <inkml:trace contextRef="#ctx0" brushRef="#br0">1 1 12556,'0'0'11344,"1"10"-11296,9 130 143,-8-77-4498,-7-60-3065,-3-3 197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2.207"/>
    </inkml:context>
    <inkml:brush xml:id="br0">
      <inkml:brushProperty name="width" value="0.025" units="cm"/>
      <inkml:brushProperty name="height" value="0.025" units="cm"/>
    </inkml:brush>
  </inkml:definitions>
  <inkml:trace contextRef="#ctx0" brushRef="#br0">0 14 10826,'0'0'11019,"62"-7"-10155,-27 7-319,1 2-353,5 2-128,0-3-96,-4-1-1697,1 0-2884,-7-13-4387</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2.619"/>
    </inkml:context>
    <inkml:brush xml:id="br0">
      <inkml:brushProperty name="width" value="0.025" units="cm"/>
      <inkml:brushProperty name="height" value="0.025" units="cm"/>
    </inkml:brush>
  </inkml:definitions>
  <inkml:trace contextRef="#ctx0" brushRef="#br0">236 1 9065,'0'0'13148,"3"11"-12668,-2-7-445,1-1-19,-1 1-1,0 0 1,0 0 0,-1 0 0,1 0 0,-1 0 0,0-1 0,0 1 0,0 0 0,0 0 0,-1 0 0,0 0 0,0 0-1,0 0 1,0-1 0,0 1 0,-1 0 0,1-1 0,-1 1 0,-3 3 0,-9 12 227,0-1 0,-2 0 0,0-1 1,0-1-1,-2-1 0,0 0 0,-1-2 0,-28 17 1,46-29-244,0-1 1,0 1-1,0 0 1,0-1-1,0 1 1,0 0-1,-1-1 1,1 1-1,0-1 1,-1 0-1,1 1 1,0-1 0,-1 0-1,1 0 1,0 0-1,-1 0 1,1 0-1,0 0 1,-1 0-1,1-1 1,0 1-1,0 0 1,-1-1-1,1 1 1,0-1 0,0 1-1,-1-1 1,1 1-1,0-1 1,0 0-1,0 0 1,0 0-1,0 0 1,0 0-1,0 0 1,0 0-1,1 0 1,-1 0 0,0 0-1,0 0 1,1 0-1,-1 0 1,1-1-1,-1 1 1,1 0-1,0 0 1,-1-1-1,1 1 1,0 0-1,0-1 1,0 1-1,0-3 1,-1-8-531,1 0 0,0-1 0,1 1 0,4-18 0,-4 21 294,1 0-1,0 0 0,1 1 1,0-1-1,0 1 0,1 0 1,0 0-1,9-14 0,-12 22 231,0-1-1,-1 1 0,1-1 0,0 1 1,-1-1-1,1 1 0,0 0 0,-1-1 1,1 1-1,0 0 0,0 0 0,-1-1 1,1 1-1,0 0 0,0 0 0,-1 0 0,1 0 1,0 0-1,0 0 0,0 0 0,-1 0 1,1 1-1,0-1 0,0 0 0,-1 0 1,1 1-1,0-1 0,0 0 0,-1 1 1,1-1-1,0 0 0,-1 1 0,1-1 1,-1 1-1,1-1 0,-1 1 0,1 0 1,-1-1-1,1 1 0,-1 0 0,1 0 0,20 36 219,-15-26-33,-3-5-2,1-1 0,0 0 0,-1 0 0,2 0 0,-1 0 0,0 0 0,1-1 0,0 0-1,0 0 1,1 0 0,5 3 0,2-1 111,1 0-1,-1-1 0,21 4 1,10 4-2055,-33-9-2931,-7-1-4004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014"/>
    </inkml:context>
    <inkml:brush xml:id="br0">
      <inkml:brushProperty name="width" value="0.025" units="cm"/>
      <inkml:brushProperty name="height" value="0.025" units="cm"/>
    </inkml:brush>
  </inkml:definitions>
  <inkml:trace contextRef="#ctx0" brushRef="#br0">55 32 12043,'0'0'9465,"9"-5"-8344,-6 3-977,43-20 822,-45 22-954,0-1-1,0 1 1,1 0-1,-1-1 1,0 1-1,0 0 1,1 0-1,-1-1 1,0 1 0,0 0-1,1 0 1,-1 1-1,0-1 1,0 0-1,1 0 1,-1 1-1,0-1 1,0 0-1,0 1 1,1-1-1,-1 1 1,0 0 0,0-1-1,0 1 1,0 0-1,0 0 1,0 0-1,0-1 1,0 1-1,-1 0 1,1 0-1,0 0 1,0 0 0,-1 1-1,1-1 1,-1 0-1,1 0 1,-1 0-1,1 0 1,-1 1-1,0-1 1,0 0-1,1 2 1,-1 4-9,1 0 0,-1 1 1,-1-1-1,1 0 0,-1 1 1,0-1-1,-1 0 0,0 0 0,0 0 1,-1 0-1,1-1 0,-2 1 0,1-1 1,-1 1-1,1-1 0,-2 0 0,-5 6 1,-9 10 20,-1-1 0,-44 35 1,56-49-24,7-6 37,15-1 181,4-1-187,0-1 0,0 0 0,0-2 0,24-6 0,32-15-4783,-35 10-2066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4.919"/>
    </inkml:context>
    <inkml:brush xml:id="br0">
      <inkml:brushProperty name="width" value="0.025" units="cm"/>
      <inkml:brushProperty name="height" value="0.025" units="cm"/>
      <inkml:brushProperty name="color" value="#E71224"/>
    </inkml:brush>
  </inkml:definitions>
  <inkml:trace contextRef="#ctx0" brushRef="#br0">253 111 9897,'-1'-8'4100,"0"-1"-2948,-1-1 0,0 0-1,0 1 1,-1 0 0,-6-16-1,8 23-1005,0 0-1,0 0 1,0 0 0,0 0-1,0 1 1,0-1-1,0 1 1,-1-1-1,1 1 1,-1-1-1,1 1 1,-1 0-1,1-1 1,-1 1 0,0 0-1,0 0 1,1 0-1,-1 1 1,0-1-1,0 0 1,0 1-1,0-1 1,0 1-1,0 0 1,0-1 0,0 1-1,0 0 1,0 0-1,0 0 1,0 1-1,0-1 1,0 0-1,0 1 1,0-1 0,0 1-1,0 0 1,0 0-1,1 0 1,-5 2-1,-8 6-140,-1 1-1,2 0 0,-1 1 0,1 0 1,1 2-1,0-1 0,1 1 0,0 1 1,-15 26-1,25-39-52,0 1 0,0-1 1,1 1-1,-1 0 0,0-1 0,1 1 1,0 0-1,-1-1 0,1 1 0,0 0 1,0 0-1,0 0 0,0-1 0,0 5 1,1-5 9,-1 0 0,0-1 0,1 1-1,-1 0 1,1 0 0,-1 0 0,1-1 0,0 1 0,-1 0 0,1 0 0,0-1 0,-1 1 0,1-1 0,0 1 0,0-1 0,0 1 0,0-1 0,-1 1 0,1-1 0,2 1 0,4 0-133,1 1 0,-1-2 0,1 1 0,0-1 0,13-1 0,7 0 379,-19 2-218,-1-1 0,0 2 0,0-1 0,0 1 0,-1 0 0,1 1 0,0-1 0,9 6 0,-15-6 1,1-1 0,-1 1 0,0-1 1,0 1-1,0 0 0,0 0 0,0 0 0,0 0 0,-1 0 0,1 0 1,-1 0-1,1 1 0,-1-1 0,0 1 0,0-1 0,0 1 0,0-1 1,-1 1-1,1-1 0,0 1 0,-1 0 0,0 0 0,0-1 0,0 1 1,0 0-1,0-1 0,0 1 0,-2 3 0,1-3 67,0 0 0,-1 0 1,1 0-1,-1 0 0,0 0 0,0 0 0,0-1 1,0 1-1,0-1 0,-1 0 0,1 1 0,-1-1 0,1 0 1,-1-1-1,0 1 0,0 0 0,0-1 0,0 1 1,0-1-1,0 0 0,-5 1 0,-4 2 284,-1-1 0,0 0 0,-26 2 0,30-4-308,1-1 0,-1 0 0,0-1 1,1 0-1,-17-3 0,23 3-189,0 1-1,1-1 1,-1 1 0,1-1 0,-1 0-1,1 0 1,-1 0 0,1 0 0,-1 0-1,1 0 1,0 0 0,0 0-1,0-1 1,0 1 0,-2-3 0,2 2-245,1 1-1,-1-1 1,1 0 0,-1 0 0,1 1 0,0-1 0,0 0 0,0 0 0,0 1 0,0-1-1,0 0 1,0 0 0,1 0 0,-1 1 0,1-1 0,-1 0 0,1 1 0,1-4 0,8-6-4965,3 1-2029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585"/>
    </inkml:context>
    <inkml:brush xml:id="br0">
      <inkml:brushProperty name="width" value="0.025" units="cm"/>
      <inkml:brushProperty name="height" value="0.025" units="cm"/>
    </inkml:brush>
  </inkml:definitions>
  <inkml:trace contextRef="#ctx0" brushRef="#br0">9 44 7591,'0'0'5285,"0"-8"-2856,0-5-2633,0-7 4175,0 18-98,0 26-2742,-4 50-583,1-51-460,2 1 1,1 0 0,3 34-1,-2-56-78,-1 0 1,0-1-1,0 1 0,1 0 0,-1-1 0,1 1 0,-1-1 0,1 1 1,0 0-1,0-1 0,-1 1 0,1-1 0,0 0 0,0 1 0,1-1 1,-1 0-1,0 0 0,0 0 0,1 0 0,-1 0 0,0 0 0,1 0 0,2 1 1,-2-1 78,1-1 1,0 1 0,0-1 0,-1 0 0,1 0 0,0 0 0,0 0 0,-1 0 0,1-1 0,0 1-1,-1-1 1,1 1 0,3-3 0,3 0 133,0-2 0,0 1 1,0-1-1,0-1 0,-1 0 0,14-12 1,-3-4-258,-2 0 0,0-1 1,-1-1-1,-1-1 1,-2 0-1,14-34 1,-26 56-5,-11 25-83,1 1-1,1 0 0,1 0 0,1 1 1,1-1-1,1 1 0,1 0 1,1 1-1,2 30 0,0-54 35,0 1 0,0-1 1,1 1-1,-1-1 0,0 0 0,1 1 0,-1-1 1,1 0-1,0 1 0,-1-1 0,1 0 0,0 0 0,0 1 1,0-1-1,0 0 0,0 0 0,0 0 0,0 0 0,0 0 1,0 0-1,2 0 0,0 0-401,-1 1-1,1-2 1,0 1 0,0 0-1,0 0 1,0-1-1,0 1 1,0-1 0,0 0-1,0 0 1,0 0 0,0-1-1,0 1 1,5-2 0,9-6-7797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13.975"/>
    </inkml:context>
    <inkml:brush xml:id="br0">
      <inkml:brushProperty name="width" value="0.025" units="cm"/>
      <inkml:brushProperty name="height" value="0.025" units="cm"/>
    </inkml:brush>
  </inkml:definitions>
  <inkml:trace contextRef="#ctx0" brushRef="#br0">40 26 8072,'0'0'5322,"8"-3"-3026,2 0-2010,-1-1 640,1 1 0,0 0 1,-1 0-1,1 1 1,0 0-1,1 1 1,-1 0-1,0 1 0,20 2 1,-28-2-911,-1 1-1,0-1 1,0 1-1,0 0 1,0 0 0,-1-1-1,1 1 1,0 0 0,0 0-1,0 0 1,-1 0-1,1 0 1,0 0 0,-1 0-1,1 0 1,-1 0 0,1 0-1,-1 0 1,1 1-1,-1-1 1,0 0 0,0 0-1,0 0 1,0 1 0,1-1-1,-2 0 1,1 0 0,0 0-1,0 1 1,0-1-1,0 0 1,-1 0 0,1 0-1,-1 0 1,1 1 0,-1-1-1,1 0 1,-1 0-1,0 1 1,-2 4 64,0 0 0,0 0 0,-1 0 0,1 0 0,-8 7 0,-45 40 352,38-38-293,1 1 0,0 0 0,2 2-1,-18 23 1,33-41-130,-1 1 0,1-1-1,0 1 1,-1-1-1,1 1 1,0-1 0,-1 1-1,1-1 1,0 1-1,-1 0 1,1-1 0,0 1-1,0-1 1,0 1-1,0 0 1,0-1 0,0 1-1,0 0 1,0-1-1,0 1 1,0-1 0,0 1-1,0 0 1,0-1 0,0 1-1,0 0 1,1-1-1,-1 1 1,0-1 0,0 1-1,1-1 1,-1 1-1,1-1 1,-1 1 0,0-1-1,1 1 1,-1-1-1,1 1 1,-1-1 0,1 1-1,-1-1 1,1 0-1,0 1 1,3 0 60,0 1 0,1-1-1,-1-1 1,0 1 0,0 0 0,0-1 0,8 0-1,81-11 358,-93 11-430,37-6-204,47-10-1891,-29-2-5732,-21 3-4927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2.684"/>
    </inkml:context>
    <inkml:brush xml:id="br0">
      <inkml:brushProperty name="width" value="0.025" units="cm"/>
      <inkml:brushProperty name="height" value="0.025" units="cm"/>
    </inkml:brush>
  </inkml:definitions>
  <inkml:trace contextRef="#ctx0" brushRef="#br0">0 0 1441,'0'0'1057,"6"0"-1057,-4 0 32,3 0-32,-1 0 64,-2 0-256,0 2-1345</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3.453"/>
    </inkml:context>
    <inkml:brush xml:id="br0">
      <inkml:brushProperty name="width" value="0.025" units="cm"/>
      <inkml:brushProperty name="height" value="0.025" units="cm"/>
    </inkml:brush>
  </inkml:definitions>
  <inkml:trace contextRef="#ctx0" brushRef="#br0">54 60 1890,'0'0'4158,"-9"0"-2962,-36 1 107,87-1 782,4 1-1691,0-2 0,82-13 0,-88 8-390,-8 0 133,-66 4-43,-4 4 16,0 2 0,0 2 1,0 1-1,1 2 0,-45 17 1,89-28-100,1 1 1,0 1 0,0-1-1,0 1 1,14 2 0,7 0 19,8-3-13,-1-1 1,0-2-1,0-2 0,0-1 1,-1-2-1,65-24 0,-99 32-15,0 1 0,1 0-1,-1-1 1,0 1 0,0-1 0,0 0-1,0 1 1,0-1 0,0 0-1,0 0 1,0 1 0,0-1 0,0 0-1,0 0 1,-1 0 0,2-2-1,-2 3 2,0-1-1,0 1 0,-1-1 0,1 1 1,0 0-1,0-1 0,-1 1 0,1 0 0,0-1 1,-1 1-1,1 0 0,0-1 0,-1 1 0,1 0 1,0-1-1,-1 1 0,1 0 0,-1 0 0,1 0 1,0-1-1,-1 1 0,1 0 0,-1 0 1,1 0-1,-1 0 0,1 0 0,-1 0 0,-43-3 240,0 2-168,0 3 0,-1 1-1,1 2 1,1 2 0,-80 24 0,103-21-31,20-9-56,0-1 0,-1 0 0,1 0 0,0 0 0,0 0 0,0 0 0,0 0 0,0 0 0,0 0 0,-1 0 0,1 1 0,0-1 0,0 0 0,0 0 0,0 0 0,0 0 0,0 0 0,0 1 0,0-1 0,0 0 0,0 0 0,0 0 0,0 0 0,0 0 0,0 1 0,0-1 0,0 0 0,0 0 0,0 0 0,0 0 0,0 0 0,0 1 0,0-1 0,0 0 0,0 0 0,0 0 0,0 0 0,0 0 0,0 1 0,0-1 0,0 0 0,0 0 0,1 0 0,-1 0 0,0 0 0,0 0 0,0 0 0,0 1 0,0-1 0,0 0 0,1 0 0,-1 0 0,35 4-3133,4-4-1601</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24.379"/>
    </inkml:context>
    <inkml:brush xml:id="br0">
      <inkml:brushProperty name="width" value="0.025" units="cm"/>
      <inkml:brushProperty name="height" value="0.025" units="cm"/>
    </inkml:brush>
  </inkml:definitions>
  <inkml:trace contextRef="#ctx0" brushRef="#br0">0 64 4420,'14'-2'4590,"23"0"-3031,21-2-1590,136-17 219,92-14 329,-328 35 306,-32 7-808,44-1 34,-1 0 257,1 1-1,-50 18 1,147-29 62,-47-2-359,-12 4-7,0-1 1,0 1-1,0-1 1,0-1 0,0 1-1,13-10 1,-77 15-19,6 10 116,-66 26 1,0 1-3350,84-32-1844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39.365"/>
    </inkml:context>
    <inkml:brush xml:id="br0">
      <inkml:brushProperty name="width" value="0.025" units="cm"/>
      <inkml:brushProperty name="height" value="0.025" units="cm"/>
    </inkml:brush>
  </inkml:definitions>
  <inkml:trace contextRef="#ctx0" brushRef="#br0">18 0 3812,'0'0'17510,"-3"13"-17452,-4 30 58,2 2 0,2-1 1,3 48-1,0-88-62,1-1 0,-1 1 0,1 0-1,0-1 1,0 1 0,0-1 0,0 0 0,1 1 0,-1-1 0,1 0 0,0 0 0,0 0 0,0 0 0,0 0 0,0 0 0,1 0 0,4 3 0,-5-4 48,0-1 1,0 0 0,-1 0-1,1 0 1,0-1 0,0 1-1,0 0 1,0-1 0,0 1-1,1-1 1,-1 0 0,0 0-1,0 0 1,0 0-1,0 0 1,0 0 0,0 0-1,0-1 1,0 1 0,1-1-1,-1 1 1,-1-1 0,1 0-1,0 0 1,0 0 0,0 0-1,0 0 1,0 0 0,-1-1-1,4-2 1,4-5-83,-1 0 0,0-1 0,0 0 0,-1 0 0,0 0 1,-1-1-1,0 0 0,0-1 0,-2 1 0,1-1 0,-1 0 0,-1 0 0,0 0 0,-1-1 0,0 1 0,-1-19 1,-8 70-5632,7-36 5276,0 0-217,0 1-1,0-1 1,0 0 0,0 1 0,1-1 0,-1 0 0,1 0-1,0 1 1,0-1 0,0 0 0,2 3 0,15 13-5465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39.976"/>
    </inkml:context>
    <inkml:brush xml:id="br0">
      <inkml:brushProperty name="width" value="0.025" units="cm"/>
      <inkml:brushProperty name="height" value="0.025" units="cm"/>
    </inkml:brush>
  </inkml:definitions>
  <inkml:trace contextRef="#ctx0" brushRef="#br0">154 109 8136,'0'0'11536,"-8"-6"-9881,4 2-1556,1 2-46,0 0 0,1 0 0,-1 0 1,0 0-1,0 0 0,0 1 0,0-1 0,0 1 1,-4-1-1,5 2-35,0 0 0,0 0 0,0 0 0,0 0-1,1 0 1,-1 1 0,0-1 0,0 1 0,0-1 0,1 1 0,-1 0 0,0-1 0,1 1-1,-1 0 1,1 0 0,-1 0 0,1 0 0,-1 1 0,1-1 0,0 0 0,-1 1 0,1-1-1,0 1 1,-1 2 0,0-2-9,0 0-1,0 0 1,1 0 0,-1 0-1,1 0 1,0 0 0,-1 1-1,1-1 1,0 0 0,0 1-1,1-1 1,-1 1 0,0-1-1,1 1 1,0 0 0,-1-1-1,1 1 1,0-1-1,0 1 1,1 0 0,-1-1-1,1 4 1,1-4-1,-1 0 0,0-1 1,1 1-1,0-1 0,-1 1 0,1-1 0,0 0 0,0 0 0,-1 0 1,1 0-1,0 0 0,0 0 0,0 0 0,0-1 0,0 1 1,1-1-1,-1 1 0,0-1 0,0 0 0,0 0 0,0 0 1,0 0-1,1 0 0,-1 0 0,4-2 0,-2 1 13,0 0-1,0 0 1,0 0-1,-1 0 0,1-1 1,0 0-1,-1 0 1,1 0-1,-1 0 1,1-1-1,-1 1 0,0-1 1,0 0-1,0 0 1,-1 0-1,5-5 0,22-21 55,-29 50-716,-17 75 552,8-55 168,-4 64 1,12-89-37,0-1 0,-1 1 0,-1 0 0,0-1 0,-1 0 0,-6 17 0,8-28-33,0 0-1,0 0 1,0 0-1,0 0 0,-1-1 1,1 1-1,-1-1 1,0 1-1,0-1 0,0 0 1,-1 0-1,1 0 0,-1-1 1,1 1-1,-1-1 1,0 0-1,0 0 0,0 0 1,0 0-1,0-1 1,-1 0-1,1 0 0,0 0 1,-1 0-1,1-1 1,-7 1-1,9-1-17,1 0 0,0 0 0,-1 0 1,1 0-1,0 0 0,0-1 0,-1 1 0,1 0 0,0 0 0,0-1 0,-1 1 1,1-1-1,0 0 0,0 1 0,0-1 0,0 0 0,0 1 0,0-1 1,0 0-1,0 0 0,0 0 0,0 0 0,0 0 0,1 0 0,-1 0 0,0 0 1,0-3-1,0 1-36,0 0 0,1 0 0,-1-1 0,1 1 0,0-1 0,0 1-1,0 0 1,0-1 0,1 1 0,0-6 0,2-2-73,1-1-1,0 1 1,0 1 0,1-1-1,10-17 1,7 2 225,0 1 0,2 1 0,0 1 0,2 1 0,52-34 0,-49 37-30,-1-1 0,-1-2 0,-1 0 0,-1-2-1,29-35 1,-52 56-69,0 0-1,1-1 1,-1 1 0,0 0-1,-1-1 1,1 1-1,-1-1 1,1 0-1,-1 1 1,0-1-1,-1 0 1,1 0 0,0-6-1,-1 9-8,0 0 1,-1 0-1,1 0 1,0 1-1,0-1 0,-1 0 1,1 0-1,0 0 0,-1 0 1,1 0-1,-1 0 0,0 1 1,1-1-1,-1 0 0,1 0 1,-1 1-1,0-1 0,0 1 1,1-1-1,-3-1 0,1 2-9,0-1 0,0 0 0,-1 0-1,1 1 1,0-1 0,-1 1 0,1 0-1,0 0 1,-1 0 0,1 0 0,-5 1-1,1 0-16,1 1-1,0-1 1,0 1-1,-1 0 0,1 1 1,0-1-1,1 1 1,-1 0-1,0 1 1,1-1-1,0 1 0,0-1 1,0 1-1,0 1 1,0-1-1,1 0 0,0 1 1,-3 5-1,3-5-78,-1 1 0,1 0 1,1 0-1,-1 0 0,1 0 0,0 0 0,0 0 0,1 1 0,0-1 0,0 1 0,0-1 1,1 1-1,0-1 0,0 1 0,2 9 0,-1-14-288,0 1 1,0-1-1,1 0 0,-1 0 0,0 1 1,1-1-1,-1 0 0,1 0 1,0 0-1,-1-1 0,1 1 1,0 0-1,0-1 0,0 1 0,4 1 1,18 9-4957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0.305"/>
    </inkml:context>
    <inkml:brush xml:id="br0">
      <inkml:brushProperty name="width" value="0.025" units="cm"/>
      <inkml:brushProperty name="height" value="0.025" units="cm"/>
    </inkml:brush>
  </inkml:definitions>
  <inkml:trace contextRef="#ctx0" brushRef="#br0">1 1 14286,'0'0'11018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142"/>
    </inkml:context>
    <inkml:brush xml:id="br0">
      <inkml:brushProperty name="width" value="0.025" units="cm"/>
      <inkml:brushProperty name="height" value="0.025" units="cm"/>
    </inkml:brush>
  </inkml:definitions>
  <inkml:trace contextRef="#ctx0" brushRef="#br0">25 8 11211,'0'0'10287,"1"14"-10218,0 37 73,-3 0 1,-16 98-1,11-129-1694,8-49-1519,-1 7 1373,0-154-9226,0 131 11769,1 29 6063,0 34-6296,1 0 0,1-1 0,0 1-1,2-1 1,9 27 0,-11-36-412,0 0 0,1 0 0,0-1 0,0 0 1,0 1-1,1-1 0,0-1 0,1 1 0,-1-1 1,1 0-1,0 0 0,1-1 0,-1 0 0,9 5 0,-12-8-154,0-1-1,-1 0 0,1 1 0,0-1 0,0-1 1,0 1-1,0 0 0,-1-1 0,1 1 0,0-1 0,0 0 1,0 0-1,0 0 0,0-1 0,0 1 0,0-1 0,0 1 1,0-1-1,0 0 0,4-2 0,-3 1 79,0-1-1,-1 0 1,1 0-1,0 0 1,-1 0 0,0-1-1,1 1 1,-1-1-1,-1 0 1,1 0 0,3-7-1,1-4 158,-1 0 0,0 0 0,-2-1 0,0 0 0,0 0 0,1-22 0,-1-28-686,-14 127-1608,10-52 1700,1 0 1,-1 1-1,2-1 1,-1 0-1,1 0 1,0 0-1,1 0 1,6 14-1,-7-19-74,0 0-1,0-1 1,1 1 0,-1-1 0,1 0-1,0 0 1,0 0 0,0 0-1,0 0 1,0-1 0,1 1 0,-1-1-1,1 0 1,0 0 0,0 0-1,-1 0 1,1-1 0,0 1-1,0-1 1,1 0 0,6 0 0,8 0-4247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476"/>
    </inkml:context>
    <inkml:brush xml:id="br0">
      <inkml:brushProperty name="width" value="0.025" units="cm"/>
      <inkml:brushProperty name="height" value="0.025" units="cm"/>
    </inkml:brush>
  </inkml:definitions>
  <inkml:trace contextRef="#ctx0" brushRef="#br0">35 13 4612,'0'0'9940,"-5"10"-8354,2-4-1407,-2 4 389,1 1 0,0-1 1,0 1-1,-3 18 0,6-27-511,1-1 0,0 1 1,-1 0-1,1 0 1,0 0-1,0 0 0,0 0 1,0-1-1,0 1 1,1 0-1,-1 0 0,0 0 1,1 0-1,-1 0 1,1-1-1,0 1 0,0 0 1,0-1-1,0 1 1,0 0-1,0-1 0,0 1 1,0-1-1,0 0 1,1 1-1,-1-1 0,1 0 1,-1 0-1,1 0 1,-1 0-1,1 0 0,0 0 1,-1 0-1,1 0 1,0-1-1,0 1 0,0-1 1,2 1-1,3 0 58,0 0 0,0-1 0,0 0 0,0 0 0,0-1 0,0 0 0,0 0 0,0 0 0,0-1 0,0 0 0,0-1 0,-1 1 0,1-1 0,-1-1 0,0 1 0,0-1 0,0 0 0,0 0 1,-1-1-1,1 0 0,5-6 0,-7 6-270,0-1 1,0 1-1,0-1 1,-1 1-1,0-1 1,0 0-1,0 0 1,-1-1-1,0 1 1,0 0 0,0-1-1,-1 1 1,0-1-1,0-10 1,-21 47-706,16-20 886,2 1-1,-1-1 0,1 1 1,0 0-1,1 0 0,1-1 1,0 21-1,1-28-131,-1 0-1,1 1 1,0-1 0,0 1-1,0-1 1,0 0-1,0 0 1,1 1 0,0-1-1,-1 0 1,6 5 0,-6-6-189,1 0-1,0-1 1,1 1 0,-1 0 0,0-1 0,0 0 0,1 0 0,-1 1 0,1-1 0,-1-1 0,1 1 0,-1 0 0,1-1 0,-1 1 0,1-1 0,0 0 0,4 0 0,10 0-3373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533"/>
    </inkml:context>
    <inkml:brush xml:id="br0">
      <inkml:brushProperty name="width" value="0.025" units="cm"/>
      <inkml:brushProperty name="height" value="0.025" units="cm"/>
      <inkml:brushProperty name="color" value="#E71224"/>
    </inkml:brush>
  </inkml:definitions>
  <inkml:trace contextRef="#ctx0" brushRef="#br0">83 103 16239,'0'0'7976,"5"-5"-7837,1-2 51,-1 0 1,-1-1-1,1 1 1,-1-1-1,4-10 1,-8 16-136,1 1 0,0-1 1,-1 0-1,1 0 0,-1 1 1,0-1-1,0 0 0,1 0 1,-1 0-1,0 0 1,-1 0-1,1 1 0,0-1 1,0 0-1,-2-3 0,1 4-57,1 0 1,-1 0-1,0 1 0,0-1 0,0 0 0,0 0 0,0 1 0,0-1 0,0 0 0,0 1 0,-1-1 0,1 1 1,0-1-1,0 1 0,0 0 0,-1 0 0,1-1 0,0 1 0,0 0 0,-1 0 0,1 0 0,0 0 0,0 0 1,-1 1-1,1-1 0,0 0 0,-2 1 0,0 0-25,0 0-1,0 1 1,0-1-1,0 1 1,0 0 0,0 0-1,0 0 1,1 0-1,-1 0 1,1 0 0,-1 1-1,1-1 1,0 1-1,0 0 1,0 0 0,1-1-1,-1 1 1,-1 4-1,-25 61 39,27-64-24,-1 2-4,0-1 1,0 0-1,1 1 1,0-1-1,0 0 0,0 1 1,1-1-1,-1 1 1,1 0-1,1-1 1,-1 1-1,1-1 1,0 1-1,2 6 1,-1-10 8,-1 0 1,1 1-1,-1-1 1,1 0-1,0 0 1,0 0-1,0-1 1,0 1-1,0 0 1,0-1-1,0 1 1,1-1-1,-1 0 1,0 1-1,1-1 1,0-1-1,-1 1 1,1 0-1,-1 0 1,1-1-1,0 0 1,-1 1-1,1-1 1,0 0-1,-1 0 1,1-1-1,0 1 1,-1 0-1,1-1 1,2-1-1,4 0 26,1 0-1,-2-1 1,1-1 0,0 1-1,-1-2 1,1 1-1,-1-1 1,-1 0-1,1-1 1,-1 1 0,9-9-1,8-10 97,34-43-1,-60 70-520,-28 51 181,28-50 231,0 0 1,0 0-1,0 0 0,1 0 0,-1 0 0,1 1 0,0-1 1,0 0-1,1 1 0,-1-1 0,1 1 0,0-1 0,1 7 1,1-10 1,0 0 0,0 0 1,0 0-1,1 0 0,-1-1 1,0 1-1,0-1 0,1 1 1,-1-1-1,0 0 0,1 0 1,-1 0-1,0 0 1,1 0-1,-1 0 0,4-2 1,-1 2 16,9-3 16,0 0-1,0-1 1,-1 0 0,1-1 0,-1-1-1,0 0 1,22-15 0,37-16-385,-71 37 312,-1-1 0,1 1-1,-1 0 1,1-1 0,0 1 0,-1 0-1,1-1 1,-1 1 0,1 0-1,0 0 1,0 0 0,-1-1 0,1 1-1,0 0 1,-1 0 0,1 0-1,0 0 1,-1 0 0,1 0 0,0 0-1,-1 1 1,1-1 0,0 0-1,-1 0 1,1 0 0,0 1 0,-1-1-1,1 0 1,0 1 0,-1-1-1,1 1 1,-1 19-179,-1 0 323,1-20-111,0 1 0,0 0 0,1-1-1,-1 1 1,0-1 0,0 0 0,1 1 0,-1-1 0,0 1 0,1-1 0,-1 1 0,0-1 0,1 0 0,-1 1 0,1-1 0,-1 0-1,0 1 1,1-1 0,-1 0 0,1 1 0,-1-1 0,1 0 0,-1 0 0,1 0 0,-1 0 0,1 1 0,0-1 0,-1 0-1,1 0 1,-1 0 0,1 0 0,0 0 0,72-8-902,-73 9 717,0-1-1,1 0 1,-1 1 0,1-1-1,-1 1 1,0-1-1,1 1 1,-1-1 0,0 1-1,0-1 1,1 1-1,-1-1 1,0 1 0,0-1-1,0 1 1,0 0 0,0-1-1,0 1 1,0-1-1,0 1 1,0-1 0,0 1-1,0 0 1,0-1 0,0 1-1,0-1 1,0 1-1,-1-1 1,1 1 0,-1 0-1,-2 7-4717,-6-3-3761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1.838"/>
    </inkml:context>
    <inkml:brush xml:id="br0">
      <inkml:brushProperty name="width" value="0.025" units="cm"/>
      <inkml:brushProperty name="height" value="0.025" units="cm"/>
    </inkml:brush>
  </inkml:definitions>
  <inkml:trace contextRef="#ctx0" brushRef="#br0">0 1 11563,'0'0'6886,"10"2"-6245,-5 0-614,1 0-1,-1 1 0,1-1 1,-1 1-1,0 0 1,0 0-1,0 0 1,0 1-1,-1 0 1,0 0-1,1 0 1,-1 0-1,-1 1 1,1 0-1,-1-1 0,0 1 1,0 1-1,0-1 1,0 0-1,-1 1 1,0-1-1,2 11 1,-3-8 52,0 0-1,0 0 1,0 0 0,-2 0 0,1-1 0,-1 1 0,0 0 0,0 0 0,-1 0 0,0-1 0,0 1 0,-1-1 0,0 1-1,0-1 1,-1 0 0,0 0 0,0-1 0,-1 1 0,0-1 0,0 0 0,0 0 0,-7 6 0,10-11-143,0 0 1,1 1-1,-1-1 1,1 1-1,0 0 1,0-1-1,-1 1 1,1 0-1,0 0 0,0 0 1,0-1-1,1 1 1,-1 0-1,0 0 1,1 0-1,0 0 1,-1 3-1,2-3 36,-1-1-1,1 0 1,-1 0 0,1 0-1,0 0 1,0 0-1,0 0 1,0 0-1,0 0 1,0 0-1,0 0 1,0 0 0,0 0-1,0 0 1,0-1-1,1 1 1,-1-1-1,0 1 1,0-1 0,1 1-1,-1-1 1,0 0-1,1 1 1,-1-1-1,0 0 1,3 0 0,36 5 369,0-2 1,0-2 0,77-7-1,-85-3-926,-24 1-2068,-21-2-3072,-9 2-1733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2.186"/>
    </inkml:context>
    <inkml:brush xml:id="br0">
      <inkml:brushProperty name="width" value="0.025" units="cm"/>
      <inkml:brushProperty name="height" value="0.025" units="cm"/>
    </inkml:brush>
  </inkml:definitions>
  <inkml:trace contextRef="#ctx0" brushRef="#br0">0 7 11627,'0'0'5541,"65"-6"-3555,-27 6-961,3 0-480,5 10-481,3-1-353,-4 2-2017,2-3-3267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2.673"/>
    </inkml:context>
    <inkml:brush xml:id="br0">
      <inkml:brushProperty name="width" value="0.025" units="cm"/>
      <inkml:brushProperty name="height" value="0.025" units="cm"/>
    </inkml:brush>
  </inkml:definitions>
  <inkml:trace contextRef="#ctx0" brushRef="#br0">62 154 4484,'0'0'13175,"9"-2"-11973,3-1-830,1-1 1,-1 0 0,0-1 0,0-1 0,14-8 0,-22 12-317,0-1-1,0 1 1,0-1 0,-1 0 0,1 0-1,-1 0 1,1-1 0,-1 1 0,-1-1 0,1 1-1,0-1 1,-1 0 0,1 0 0,-1 0 0,-1-1-1,1 1 1,0 0 0,-1-1 0,0 1 0,0-1-1,0-4 1,-1 8-53,0-1 0,0 1 0,0 0 0,0 0 0,-1 0 0,1 0 0,0 0 0,-1 0 0,1 0 0,-1 0 0,1 0 0,-1 0 0,1 0 0,-1 0-1,0 1 1,1-1 0,-1 0 0,0 0 0,0 0 0,0 1 0,1-1 0,-1 1 0,0-1 0,0 0 0,-1 0 0,-35-6-44,29 7 10,-1 0 0,1 1 0,0 0 0,0 0 0,0 1 0,-15 5 0,16-4 29,1 1 0,0-1 0,1 1 0,-1 0 0,1 1 0,0-1 0,0 1 0,0 0 0,0 0 0,1 1 0,0-1 0,0 1 0,1 0 0,-1 0 0,1 0 1,1 1-1,-1-1 0,1 1 0,0-1 0,0 1 0,0 13 0,2-19 23,0 0-1,1 1 1,-1-1 0,1 0 0,0 1-1,-1-1 1,1 0 0,0 0 0,0 0-1,0 0 1,0 0 0,0 0 0,0 0-1,0 0 1,0 0 0,0 0 0,1 0-1,-1-1 1,0 1 0,0 0 0,1-1-1,-1 1 1,0-1 0,1 0 0,-1 1-1,1-1 1,-1 0 0,0 0 0,1 0 0,-1 0-1,4 0 1,55-1 673,-51 0-643,5-1-22,0 0 1,0-2-1,0 1 0,20-9 0,35-9-885,-69 23 828,0 0 0,0-1-1,0 1 1,0 0 0,-1-1-1,1 1 1,0 0 0,-1-1-1,0 1 1,1-1 0,-1 1-1,0-1 1,0 0 0,1 1-1,-3 1 1,3-3 17,-2 3 43,0 0 1,0 1-1,1-1 1,-1 0-1,1 1 1,0-1-1,0 1 1,0-1 0,0 1-1,1 0 1,-1 6-1,1-8-7,1-1 1,-1 0-1,1 0 0,-1 1 0,1-1 1,0 0-1,-1 0 0,1 0 0,0 0 1,0 0-1,0 0 0,0 0 0,0 0 1,0-1-1,0 1 0,0 0 1,0 0-1,0-1 0,0 1 0,1-1 1,-1 1-1,0-1 0,0 1 0,1-1 1,-1 0-1,0 0 0,1 1 0,-1-1 1,0 0-1,1 0 0,-1-1 0,0 1 1,3 0-1,6 0-116,1-1 0,-1 0 1,0 0-1,0-1 0,1 0 0,-1-1 1,-1 0-1,1 0 0,0-1 0,-1 0 1,0-1-1,16-10 0,-25 18-7,1-1 0,-1 1 1,0 0-1,0 0 0,-1 0 0,1 0 0,0 0 0,-1-1 0,0 1 0,-2 5 0,2-3 22,-1 29 296,2-26-7748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3.444"/>
    </inkml:context>
    <inkml:brush xml:id="br0">
      <inkml:brushProperty name="width" value="0.025" units="cm"/>
      <inkml:brushProperty name="height" value="0.025" units="cm"/>
    </inkml:brush>
  </inkml:definitions>
  <inkml:trace contextRef="#ctx0" brushRef="#br0">1 1 7944,'1'-1'6426,"5"14"-3871,3 17-2013,9 68 1745,8 142-1,4 25-1200,-27-237-1062,7 25-545,-10-52 328,0-1 0,1 0 0,-1 1 0,0-1 0,1 0 0,-1 1 0,0-1 0,0 0 0,1 1 0,-1-1 0,1 0 0,-1 0 0,0 0 0,1 1 0,-1-1 0,1 0 0,-1 0 0,0 0 0,1 0 0,-1 0 0,1 0 0,-1 0 0,1 0 0,-1 0 0,0 0 0,1 0 0,-1 0 0,1 0 0,-1 0 0,1 0 0,-1 0 0,0 0 0,1 0 0,-1-1 0,1 1 0,-1 0-1,1-1 1,6-7-4947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4.231"/>
    </inkml:context>
    <inkml:brush xml:id="br0">
      <inkml:brushProperty name="width" value="0.025" units="cm"/>
      <inkml:brushProperty name="height" value="0.025" units="cm"/>
    </inkml:brush>
  </inkml:definitions>
  <inkml:trace contextRef="#ctx0" brushRef="#br0">158 56 9257,'0'0'6416,"2"-9"-3917,5-25-770,-7 34-1685,0-1-1,-1 0 1,1 1-1,0-1 0,0 0 1,-1 1-1,1-1 0,-1 0 1,1 1-1,0-1 0,-1 1 1,1-1-1,-1 1 0,1-1 1,-1 1-1,0-1 0,1 1 1,-1 0-1,1-1 0,-1 1 1,0 0-1,1-1 1,-1 1-1,0 0 0,0 0 1,1-1-1,-1 1 0,0 0 1,1 0-1,-1 0 0,0 0 1,0 0-1,1 0 0,-1 0 1,-1 1-1,-26 3 126,22-1-171,-1 1-1,1-1 1,0 1 0,0 1 0,1-1-1,-1 1 1,1 0 0,0 1-1,0-1 1,0 1 0,1 0-1,0 0 1,-6 13 0,4-8 16,0 1 1,1 0 0,0 0 0,1 1-1,1-1 1,0 1 0,-1 14 0,3-25 1,1-1 1,0 1-1,0-1 1,0 0 0,0 1-1,0-1 1,0 1-1,0-1 1,1 1 0,-1-1-1,0 1 1,1-1-1,-1 0 1,1 1 0,0-1-1,-1 0 1,1 1-1,0-1 1,0 0 0,0 0-1,0 0 1,0 0-1,0 0 1,0 0 0,0 0-1,0 0 1,2 1-1,0-1 78,-1 0 0,1-1-1,0 1 1,0 0 0,0-1-1,0 0 1,0 0 0,1 0-1,-1 0 1,0 0-1,0 0 1,4-2 0,3 0 152,1-1 0,-1-1 0,0 1 1,0-2-1,-1 1 0,18-12 0,-20 9-186,0 1 0,0-1 0,0 0 0,-1 0 0,0-1 0,-1 0-1,1 0 1,-2 0 0,1-1 0,-1 1 0,0-1 0,-1 0-1,0 0 1,-1-1 0,0 1 0,0 0 0,-1-1 0,1-15 0,-2 24-75,0 1 1,0 0 0,0-1 0,0 1 0,0-1 0,0 1 0,0-1 0,0 1 0,0 0 0,-1-1-1,1 1 1,0 0 0,0-1 0,0 1 0,0-1 0,-1 1 0,1 0 0,0-1 0,0 1 0,-1 0-1,1 0 1,0-1 0,0 1 0,-1 0 0,1-1 0,0 1 0,-1 0 0,1 0 0,0 0 0,-1-1-1,1 1 1,-1 0 0,1 0 0,0 0 0,-1 0 0,1 0 0,-1 0 0,1 0 0,0 0 0,-1 0-1,1 0 1,-1 0 0,1 0 0,0 0 0,-1 0 0,1 0 0,-1 0 0,1 1 0,0-1 0,-1 0-1,1 0 1,0 0 0,-1 0 0,1 1 0,0-1 0,-1 0 0,1 1 0,0-1 0,-1 1 0,-19 18-1335,18-15 868,1 1 0,-1 0-1,1 0 1,0 0-1,0 0 1,1 0-1,-1 0 1,1 0-1,1 7 1,-1-10 179,0-1 0,0 1-1,1 0 1,-1 0 0,1-1 0,-1 1 0,1 0 0,-1-1-1,1 1 1,0-1 0,0 1 0,0-1 0,0 1-1,0-1 1,0 0 0,0 1 0,0-1 0,0 0 0,1 0-1,-1 0 1,1 0 0,-1 0 0,0 0 0,1 0 0,0 0-1,-1-1 1,1 1 0,-1-1 0,4 1 0,20 1-3990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5.459"/>
    </inkml:context>
    <inkml:brush xml:id="br0">
      <inkml:brushProperty name="width" value="0.025" units="cm"/>
      <inkml:brushProperty name="height" value="0.025" units="cm"/>
    </inkml:brush>
  </inkml:definitions>
  <inkml:trace contextRef="#ctx0" brushRef="#br0">75 114 8552,'0'0'8627,"-6"9"-8360,-3 5 110,0 0 1,1 1 0,0 0-1,2 0 1,0 1-1,0 0 1,2 0-1,0 1 1,1-1 0,-2 27-1,4-29-344,3 23 187,-1-37-212,-1 1 0,0 0-1,1-1 1,-1 1 0,1-1 0,-1 1 0,1-1 0,-1 1 0,1-1 0,-1 1 0,1-1 0,0 0 0,-1 1 0,1-1 0,0 0 0,-1 1 0,1-1 0,0 0 0,-1 0 0,1 1 0,0-1 0,-1 0 0,1 0 0,0 0 0,-1 0 0,1 0 0,0 0 0,0 0 0,-1 0 0,1-1 0,0 1 0,-1 0 0,1 0 0,0 0 0,-1-1 0,1 1 0,0 0 0,-1-1 0,1 1-1,-1-1 1,1 1 0,0-1 0,-1 1 0,1-1 0,0 0 0,12-8 58,0-1-1,0 0 1,-1 0-1,0-2 1,-1 1-1,0-2 1,14-21-1,59-106 716,-40 61-591,-64 123-4210,19-46 1256,-2-8 4284,12-26-1341,1-5 2296,-33 77-2417,16-19 217,0-1 1,0 1-1,2 0 0,0 0 0,1 1 0,-3 28 0,1 110 604,6-138-929,0-18 55,0 1-1,0-1 1,0 1-1,-1-1 1,1 1-1,0 0 1,0-1-1,0 1 1,0-1-1,0 1 1,1-1-1,-1 1 1,0-1-1,0 1 1,0-1 0,0 1-1,1-1 1,-1 1-1,0-1 1,0 1-1,1-1 1,-1 1-1,0-1 1,1 1-1,-1-1 1,1 0-1,-1 1 1,0-1-1,1 0 1,-1 1 0,1-1-1,-1 0 1,1 0-1,-1 1 1,1-1-1,-1 0 1,2 0-1,20-11 184,16-27-393,-26 20-343,-1-2 0,13-25 0,-28 60 402,0 1 1,1 0-1,0 18 1,34-34 433,-13 1-319,0 0-1,-1 1 1,1 0-1,-1 2 1,1 0-1,-1 0 1,0 2-1,23 11 1,-40-17 68,1 1 1,0-1-1,-1 0 0,1 0 0,0 1 1,-1-1-1,1 0 0,0 0 0,-1 0 1,1 0-1,0 0 0,-1 0 0,1 0 1,0 0-1,0 0 0,-1 0 1,1 0-1,0 0 0,-1 0 0,1 0 1,0-1-1,-1 1 0,1 0 0,0-1 1,-1 1-1,1 0 0,-1-1 1,1 1-1,-1-1 0,1 1 0,0-1 1,9-28 755,-10-51-120,-1 56-647,1 21-26,-1-2-8,1-1 0,0 0 1,1 0-1,0 0 0,-1 0 1,2 1-1,1-7 0,-3 12-31,0-1 0,1 0-1,-1 1 1,1-1-1,-1 0 1,1 1 0,-1-1-1,1 0 1,-1 1 0,1-1-1,-1 1 1,1-1 0,0 1-1,-1 0 1,1-1-1,0 1 1,-1 0 0,1-1-1,0 1 1,0 0 0,-1 0-1,3-1 1,-1 1-131,0 0-1,0 1 1,0-1 0,0 1-1,0-1 1,0 1 0,0 0-1,0-1 1,0 1 0,0 0-1,0 0 1,2 2 0,44 24-6450,-26-17 246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019"/>
    </inkml:context>
    <inkml:brush xml:id="br0">
      <inkml:brushProperty name="width" value="0.025" units="cm"/>
      <inkml:brushProperty name="height" value="0.025" units="cm"/>
    </inkml:brush>
  </inkml:definitions>
  <inkml:trace contextRef="#ctx0" brushRef="#br0">0 0 11851,'0'15'1538,"0"3"1601,0 5-577,0 6-1345,4-1-384,0 6-385,-2-5-287,1 2-65,-1-4-64,2-2-769,-4-5-640,0-5-577,-4-4-1249,-9-6-1570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429"/>
    </inkml:context>
    <inkml:brush xml:id="br0">
      <inkml:brushProperty name="width" value="0.025" units="cm"/>
      <inkml:brushProperty name="height" value="0.025" units="cm"/>
    </inkml:brush>
  </inkml:definitions>
  <inkml:trace contextRef="#ctx0" brushRef="#br0">1 129 8584,'5'-8'2637,"3"-1"-1995,0-1 0,0 1 0,1 1 0,0-1-1,1 1 1,-1 1 0,1 0 0,1 0 0,0 1 0,-1 1-1,2-1 1,16-4 0,-7 4-412,-1 2-1,1 0 1,0 2-1,0 0 1,0 1-1,38 3 1,-57-2-238,0 0 0,0 0 0,1 0 1,-1 1-1,0-1 0,1 1 0,-1-1 0,0 1 0,0 0 1,0-1-1,0 1 0,0 0 0,0 1 0,0-1 0,0 0 0,0 0 1,0 1-1,-1-1 0,1 1 0,0 0 0,-1-1 0,1 1 0,-1 0 1,0 0-1,0 0 0,0 0 0,0 0 0,0 0 0,0 0 0,0 0 1,-1 1-1,1-1 0,-1 0 0,1 3 0,-1-1 23,-1 0-1,1 0 0,-1-1 1,0 1-1,0-1 0,0 1 1,0-1-1,-1 1 0,0-1 1,1 0-1,-1 1 0,0-1 1,-1 0-1,1-1 1,0 1-1,-1 0 0,0 0 1,0-1-1,1 0 0,-5 3 1,-3 1 292,0-1 0,0 0 0,-1 0 0,0-1 0,0-1 0,0 0 0,-20 3 0,10-2-3038,1-2-3679,13-1 2808,23-3-4203</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6.757"/>
    </inkml:context>
    <inkml:brush xml:id="br0">
      <inkml:brushProperty name="width" value="0.025" units="cm"/>
      <inkml:brushProperty name="height" value="0.025" units="cm"/>
    </inkml:brush>
  </inkml:definitions>
  <inkml:trace contextRef="#ctx0" brushRef="#br0">25 5 6726,'0'0'3225,"-1"9"53,-8 32-363,5-25-1523,0 1-1,1 0 1,0 18 0,3-35-1352,0 1-1,0-1 0,1 0 0,-1 1 1,1-1-1,-1 1 0,0-1 1,1 0-1,-1 1 0,1-1 1,-1 0-1,0 1 0,1-1 1,-1 0-1,1 0 0,-1 1 1,1-1-1,-1 0 0,1 0 0,0 0 1,-1 0-1,1 0 0,-1 0 1,1 0-1,-1 0 0,1 0 1,-1 0-1,1 0 0,-1 0 1,1 0-1,-1 0 0,1 0 1,-1-1-1,1 1 0,-1 0 0,1 0 1,-1-1-1,1 1 0,-1 0 1,1 0-1,-1-1 0,1 0 1,23-12 693,-16 5-698,-1 0 0,0-1 0,0 0 1,-1 0-1,0 0 0,-1-1 0,7-14 0,-4-18-3001,-5 41-1523,9 5 249,-1 2-634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7.087"/>
    </inkml:context>
    <inkml:brush xml:id="br0">
      <inkml:brushProperty name="width" value="0.025" units="cm"/>
      <inkml:brushProperty name="height" value="0.025" units="cm"/>
    </inkml:brush>
  </inkml:definitions>
  <inkml:trace contextRef="#ctx0" brushRef="#br0">162 22 6342,'0'0'4853,"-12"-2"-3140,10 2-1680,-3-1 118,-1 0-1,1 0 1,-1 0-1,1 1 1,-1 0 0,0 0-1,1 0 1,-1 1 0,1 0-1,-1 0 1,1 1 0,0-1-1,-1 1 1,1 0 0,0 0-1,0 1 1,0 0 0,1 0-1,-1 0 1,0 0 0,-6 7-1,8-7-58,1 1 0,-1-1 0,1 1 1,-1 0-1,1 0 0,0 0 0,1 0 0,-1 0 0,1 0 0,-1 0 0,1 0 0,0 7 0,0-10-39,1 1 1,0-1 0,1 0-1,-1 1 1,0-1 0,0 1-1,0-1 1,1 0 0,-1 1-1,1-1 1,-1 0-1,1 0 1,0 1 0,-1-1-1,1 0 1,0 0 0,0 0-1,0 0 1,0 0-1,0 0 1,0 0 0,0 0-1,0 0 1,0 0 0,0-1-1,0 1 1,1 0-1,-1-1 1,0 1 0,1-1-1,-1 1 1,0-1 0,1 0-1,-1 0 1,0 1-1,1-1 1,-1 0 0,1 0-1,-1 0 1,3-1 0,3 1 100,-1-1 1,1 0 0,0 0 0,-1 0-1,1-1 1,-1 0 0,0 0 0,1-1 0,-1 1-1,0-1 1,-1-1 0,1 1 0,6-6-1,-8 6-152,-1 0 0,0 0-1,1 0 1,-1-1-1,-1 1 1,1-1-1,0 0 1,-1 1-1,0-1 1,0 0-1,0-1 1,0 1 0,-1 0-1,1 0 1,-1-1-1,0 1 1,0-1-1,-1 1 1,0-1-1,0-7 1,0 11-57,0 0 0,-1 0 0,1 0 0,-1 0 0,1 0 0,-1 0 0,1 0 0,-1 0 0,0 0 0,0 0 0,1 0 0,-1 1-1,0-1 1,0 0 0,0 0 0,0 1 0,0-1 0,0 1 0,0-1 0,0 1 0,0-1 0,0 1 0,0-1 0,-1 1 0,1 0 0,0 0 0,0 0 0,0-1 0,0 1 0,-1 0 0,0 1 0,1-1-95,0 0 0,0 0 0,0 0 1,-1 0-1,1 0 0,0 0 0,0 0 0,0 0 1,0 1-1,0-1 0,0 1 0,0-1 1,0 1-1,0-1 0,0 1 0,0-1 1,0 1-1,1 0 0,-1-1 0,0 1 0,0 0 1,0 0-1,1 0 0,-1 0 0,1-1 1,-1 1-1,0 0 0,1 0 0,0 0 0,-1 0 1,1 0-1,0 1 0,-1-1 0,1 0 1,0 0-1,0 1 0,2 20-6640,7-12 570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5.911"/>
    </inkml:context>
    <inkml:brush xml:id="br0">
      <inkml:brushProperty name="width" value="0.025" units="cm"/>
      <inkml:brushProperty name="height" value="0.025" units="cm"/>
      <inkml:brushProperty name="color" value="#E71224"/>
    </inkml:brush>
  </inkml:definitions>
  <inkml:trace contextRef="#ctx0" brushRef="#br0">1 0 17168,'0'0'2082,"59"50"-4132,-36-33-2370,1-1-4068</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7.462"/>
    </inkml:context>
    <inkml:brush xml:id="br0">
      <inkml:brushProperty name="width" value="0.025" units="cm"/>
      <inkml:brushProperty name="height" value="0.025" units="cm"/>
    </inkml:brush>
  </inkml:definitions>
  <inkml:trace contextRef="#ctx0" brushRef="#br0">132 83 10154,'0'0'2343,"-11"1"-394,2 1-1653,0 0 0,0 1 0,0 0 1,0 0-1,0 1 0,1 0 0,-11 8 1,16-11-238,0 1 0,0-1 0,1 1 1,-1 0-1,1 0 0,0 0 0,0 1 1,0-1-1,0 0 0,0 1 0,0-1 1,0 1-1,1 0 0,-1-1 0,1 1 0,0 0 1,0 0-1,0 0 0,0 0 0,0 0 1,1 0-1,0 0 0,-1 1 0,1-1 0,0 0 1,0 0-1,1 0 0,-1 0 0,1 0 1,-1 0-1,2 4 0,0-6 8,-1 0-1,0 0 1,0 0-1,0 0 1,1 0 0,-1 0-1,1 0 1,-1 0-1,1 0 1,-1-1-1,1 1 1,-1 0 0,1-1-1,-1 0 1,1 1-1,0-1 1,-1 0-1,1 0 1,0 0 0,-1 0-1,1 0 1,2 0-1,41-6 1323,-29 0-1312,-1 0-1,1-1 0,-1-1 1,-1-1-1,0 0 1,19-14-1,-24 15-147,0 1 0,0-1 0,-1-1 0,1 0-1,-2 0 1,0 0 0,0-1 0,0 0 0,8-19 0,-14 27-1,0 1-1,0-1 1,-1 1 0,1-1-1,-1 1 1,1-1 0,-1 0-1,0 1 1,0-1 0,0 1-1,0-1 1,0 0 0,0 1 0,0-1-1,0 0 1,0 1 0,-1-1-1,0-1 1,1 2 46,-1 1 1,0-1-1,1 1 1,-1 0-1,0-1 1,1 1-1,-1 0 1,0 0-1,1 0 1,-1-1-1,0 1 1,1 0-1,-1 0 1,0 0-1,0 0 1,1 0-1,-1 0 1,0 0-1,1 0 1,-1 0-1,0 1 1,0-1-1,1 0 1,-1 0-1,0 1 1,0 0-1,-5 2-5,0 0-1,0 0 0,0 1 0,0 0 1,1 0-1,-9 9 0,3-1 214,0 1-1,1 1 0,-13 23 1,21-33-73,-1 1 1,1-1 0,0 1-1,0 0 1,1 0-1,-1 0 1,1 0 0,0 0-1,0 0 1,1 0 0,-1 0-1,1 0 1,1 0-1,-1 0 1,0 0 0,3 6-1,-2-9-69,0 0 1,1 0-1,-1 0 0,1-1 0,0 1 0,0 0 1,-1-1-1,1 0 0,0 1 0,0-1 0,0 0 0,1 0 1,-1 0-1,0 0 0,0 0 0,0-1 0,1 1 1,-1-1-1,0 1 0,1-1 0,-1 0 0,0 0 0,1 0 1,2-1-1,5 1 69,0 0-1,1-1 1,-1 0 0,13-4-1,-15 3-92,-1-1 0,0 0-1,0 0 1,0-1 0,-1 0-1,1 0 1,-1 0 0,0-1-1,0 0 1,0 0 0,-1-1-1,0 0 1,0 0 0,5-7-1,-11 13-15,1 1 0,0-1 0,0 0 0,0 0 0,-1 0 0,1 0 0,0 0 0,0 0 0,-1 0 0,1 0 0,0 0-1,0 0 1,-1 0 0,1 0 0,0 0 0,0 0 0,-1 0 0,1 0 0,0 0 0,0 0 0,-1 0 0,1 0 0,0 0 0,0-1 0,0 1 0,-1 0 0,1 0-1,0 0 1,0 0 0,0 0 0,-1-1 0,1 1 0,0 0 0,0 0 0,0 0 0,0-1 0,0 1 0,-1 0 0,1 0 0,0-1 0,0 1 0,0 0 0,0 0-1,0 0 1,0-1 0,0 1 0,0 0 0,0 0 0,0-1 0,0 1 0,0 0 0,0 0 0,0-1 0,0 1 0,0 0 0,0 0 0,0-1 0,0 1-1,1 0 1,-1 0 0,0-1 0,0 1 0,-18 12-92,17-10 101,0 0 0,0-1 1,0 1-1,0 0 0,0 0 0,0 0 0,0 0 0,1 0 1,-1 1-1,1-1 0,0 0 0,-1 0 0,1 0 0,0 0 0,0 0 1,0 1-1,1-1 0,-1 0 0,2 4 0,-2-5 8,1 1 0,0-1 0,0 1 0,0-1 0,0 1 0,1-1 0,-1 0 0,0 0 0,1 0 0,-1 0 0,0 0 0,1 0 1,-1 0-1,1 0 0,-1-1 0,1 1 0,0 0 0,-1-1 0,1 1 0,0-1 0,-1 0 0,1 0 0,0 1 0,2-1 0,8 0-5,0 0 0,0 0 0,0-1-1,0-1 1,0 0 0,-1 0 0,1-1 0,0-1 0,-1 0 0,0-1 0,0 0 0,0 0 0,-1-1 0,0-1 0,0 1 0,12-12 0,-21 17-317,-2 1 198,-1 1-1,0 0 0,0 0 0,0 0 0,1 0 1,-1 0-1,1 1 0,-1-1 0,1 0 0,-1 1 1,1-1-1,0 1 0,-1-1 0,1 1 0,0 0 1,0 0-1,-1 3 0,-10 32-6018,12-26 232</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8.357"/>
    </inkml:context>
    <inkml:brush xml:id="br0">
      <inkml:brushProperty name="width" value="0.025" units="cm"/>
      <inkml:brushProperty name="height" value="0.025" units="cm"/>
    </inkml:brush>
  </inkml:definitions>
  <inkml:trace contextRef="#ctx0" brushRef="#br0">72 0 11211,'0'0'3438,"-1"10"90,-4 18-1518,-1-1-1,-15 44 1,12-47-1617,1 1 1,2 1 0,0-1-1,-3 49 1,9-74-387,0 0 1,1 1-1,-1-1 0,0 1 0,1-1 1,-1 0-1,1 1 0,-1-1 0,0 0 1,1 1-1,-1-1 0,1 0 1,-1 1-1,1-1 0,-1 0 0,1 0 1,-1 0-1,1 0 0,-1 1 0,1-1 1,-1 0-1,1 0 0,-1 0 0,1 0 1,-1 0-1,1 0 0,-1 0 1,1-1-1,-1 1 0,1 0 0,-1 0 1,2 0-1,17-4 196,-9-1-304,1-1 0,-1 0 0,0 0 0,-1-1 0,14-12 1,-18 14-616,0 0 0,0-1 0,0 1 0,0-1 0,5-10 1,-12 25 457,-1 1 0,2 0 0,-1 0 0,1 13 0,0-15 197,1-5 116,-1 0-1,1-1 1,0 1-1,0-1 1,0 1 0,0 0-1,0-1 1,1 1 0,-1 0-1,1-1 1,0 1-1,-1-1 1,1 1 0,0-1-1,1 0 1,-1 1 0,0-1-1,1 0 1,-1 0 0,4 3-1,-3-3 70,1-1 0,0 0-1,0 1 1,0-1 0,0 0-1,0-1 1,0 1 0,0 0-1,0-1 1,0 0 0,0 0 0,0 0-1,1 0 1,-1 0 0,0 0-1,0-1 1,5-1 0,2-1-3,-1 0 1,0-1-1,0 0 1,0 0-1,-1-1 0,0 0 1,0-1-1,13-10 1,-2-1-106,-1 0 1,20-25-1,-31 33-192,0-1-1,0 0 1,-1-1-1,0 1 0,0-1 1,-1 0-1,-1-1 1,0 1-1,-1-1 1,0 0-1,0 0 1,-2 0-1,2-19 1,-3 30 135,0 0 0,0 1 0,0-1 0,0 0 1,0 0-1,0 0 0,0 0 0,0 0 0,0 1 0,0-1 1,0 0-1,-1 0 0,1 0 0,0 1 0,0-1 1,-1 0-1,1 0 0,-1 1 0,1-1 0,-1 0 1,1 0-1,-1 1 0,1-1 0,-1 1 0,0-1 1,0 0-1,0 1 22,0 0 0,0 0 0,-1 0 0,1 0 0,0 0 1,0 0-1,0 1 0,0-1 0,1 1 0,-1-1 0,0 0 0,0 1 1,0-1-1,0 1 0,0 0 0,0-1 0,-1 2 0,-31 39-40,24-26 201,1 0 0,1 1 0,0 0 0,1 0 0,1 1 0,0-1 0,2 1 0,0 0 0,0 1 0,2-1-1,1 29 1,0-45-135,-1 0 0,1 0 0,0 0 0,0 0-1,0 0 1,1 0 0,-1 0 0,0 0 0,0 0 0,0 0-1,1 0 1,-1 0 0,1 0 0,-1 0 0,0 0-1,1 0 1,0 0 0,-1 0 0,1-1 0,0 1-1,-1 0 1,1 0 0,0-1 0,0 1 0,-1 0 0,1-1-1,0 1 1,0-1 0,0 1 0,0-1 0,2 1-1,-2-1-4,0-1-1,0 1 0,0-1 0,0 1 0,0-1 1,0 0-1,0 1 0,0-1 0,0 0 0,-1 0 0,1 0 1,0 1-1,0-1 0,-1 0 0,1 0 0,0 0 0,-1 0 1,1 0-1,-1 0 0,0 0 0,1-1 0,-1 1 0,0 0 1,1 0-1,-1 0 0,0 0 0,0-2 0,18-124 699,-16 129-612,0-1 1,0 1 0,0 0 0,0 0 0,-1 0-1,1 0 1,0 0 0,-1 0 0,0 0 0,3 5 0,0-1-105,1 0 0,1 0 0,-1-1 1,1 1-1,0-1 0,0 0 0,0-1 1,1 1-1,-1-1 0,1-1 0,0 1 0,1-1 1,-1-1-1,0 1 0,1-1 0,-1 0 1,1-1-1,0 0 0,15 1 0,-15-2-19,0 0 0,-1 0-1,1 0 1,0-1 0,0 0-1,-1 0 1,1-1 0,-1 0-1,1-1 1,-1 0 0,0 0-1,0 0 1,0-1 0,0 0 0,-1 0-1,1-1 1,-1 0 0,0 0-1,-1 0 1,7-8 0,-48 39-659,32-22 751,0 0 0,1 0 0,-1 0 0,1 1 0,0-1 0,0 1 1,0 0-1,1 0 0,0 0 0,0 0 0,0 0 0,0 0 1,1 0-1,0 1 0,0-1 0,0 9 0,1-13-78,0-1 0,0 1 0,0-1 0,0 1 0,1-1-1,-1 0 1,0 1 0,0-1 0,0 1 0,1-1 0,-1 0 0,0 1 0,0-1-1,1 0 1,-1 1 0,0-1 0,1 0 0,-1 0 0,1 1 0,-1-1 0,0 0 0,1 0-1,-1 1 1,1-1 0,-1 0 0,0 0 0,1 0 0,-1 0 0,1 0 0,-1 0-1,1 0 1,-1 0 0,1 0 0,-1 0 0,1 0 0,-1 0 0,0 0 0,1 0 0,-1 0-1,1 0 1,-1 0 0,1-1 0,22-9-3731,-7-9-1341,1-5-1708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8.687"/>
    </inkml:context>
    <inkml:brush xml:id="br0">
      <inkml:brushProperty name="width" value="0.025" units="cm"/>
      <inkml:brushProperty name="height" value="0.025" units="cm"/>
    </inkml:brush>
  </inkml:definitions>
  <inkml:trace contextRef="#ctx0" brushRef="#br0">10 1 9641,'0'0'7976,"-9"62"-7784,9-36-448,0 0-2403,4-6-1185,12-4-3619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49.019"/>
    </inkml:context>
    <inkml:brush xml:id="br0">
      <inkml:brushProperty name="width" value="0.025" units="cm"/>
      <inkml:brushProperty name="height" value="0.025" units="cm"/>
    </inkml:brush>
  </inkml:definitions>
  <inkml:trace contextRef="#ctx0" brushRef="#br0">71 54 8264,'0'0'12582,"-8"7"-11316,1-3-1054,3-1-69,0 0 1,0-1-1,0 1 0,0 1 1,0-1-1,1 0 0,0 1 0,-1 0 1,1 0-1,1 0 0,-1 0 1,1 0-1,-1 0 0,1 1 1,0-1-1,1 1 0,-3 8 1,5-12-138,-1 0 0,1 0 1,-1 0-1,1-1 0,0 1 1,0 0-1,-1 0 0,1-1 1,0 1-1,0 0 0,0-1 0,0 1 1,0-1-1,0 1 0,0-1 1,0 0-1,0 1 0,0-1 1,0 0-1,0 1 0,0-1 1,0 0-1,0 0 0,0 0 1,0 0-1,0 0 0,0 0 1,2-1-1,38-1 103,-38 2-102,11-2-134,0-1 0,-1-1 1,1 0-1,-1 0 0,0-2 1,18-9-1,35-13-4442,-66 28 4384,0 0 0,1 0 1,-1 0-1,0 0 0,0 0 1,1 1-1,-1-1 0,0 0 1,0 0-1,1 0 0,-1 0 0,0 1 1,0-1-1,1 0 0,-1 0 1,0 0-1,0 1 0,0-1 1,0 0-1,1 0 0,-1 1 1,0-1-1,0 0 0,0 0 1,0 1-1,0-1 0,0 0 1,0 1-1,0-1 0,1 0 1,-1 0-1,0 1 0,0-1 0,0 0 1,-1 1-1,1-1 0,0 0 1,0 1-1,0-1 0,0 0 1,0 0-1,0 1 0,0-1 1,0 0-1,-1 1 0,1 1-1137,0 8-3931</inkml:trace>
  <inkml:trace contextRef="#ctx0" brushRef="#br0" timeOffset="1">472 9 10602,'0'0'7436,"-9"-3"-6106,5 2-1181,0 0 0,0 0 0,0 0 0,0 0 0,0 1 0,0-1 0,0 1 0,0 0 0,0 0 0,-5 1 1,7 0-70,0 0 0,0 0 0,0 0 1,0 0-1,0 0 0,0 0 0,0 1 0,0-1 1,0 1-1,1-1 0,-1 1 0,0 0 1,1-1-1,0 1 0,-1 0 0,1 0 1,0 0-1,0 0 0,0 0 0,0 1 1,0-1-1,1 0 0,-1 0 0,1 0 1,-1 4-1,1-4-67,-1 0 0,1 0 0,0 0 1,0 0-1,0 0 0,0 0 0,0 0 0,0 0 1,1 0-1,-1 0 0,1 0 0,-1 0 0,1 0 1,0 0-1,0 0 0,0 0 0,0 0 0,0 0 1,0-1-1,0 1 0,0-1 0,2 2 0,42 29 76,-40-31-87,-1 2 0,0-1 0,0 0 0,1 1-1,-2 0 1,1 0 0,0 0 0,0 0 0,-1 0 0,0 1-1,0 0 1,0-1 0,0 1 0,0 1 0,3 6 0,-6-10 0,0 0 1,0 0 0,0 0-1,0 0 1,0 0-1,0 0 1,0 0 0,-1 0-1,1-1 1,0 1 0,0 0-1,-1 0 1,1 0 0,-1 0-1,1 0 1,-1-1 0,1 1-1,-1 0 1,1 0 0,-1-1-1,0 1 1,1 0-1,-1-1 1,0 1 0,1-1-1,-1 1 1,0-1 0,0 1-1,0-1 1,0 1 0,1-1-1,-1 0 1,0 0 0,0 1-1,0-1 1,-1 0 0,-38 6 310,37-6-249,-14 1-146,-61 2 2029,42-11-2828,34 7 602,1 0-1,-1 0 1,1 1-1,-1-1 1,1 0 0,0 0-1,-1 0 1,1-1-1,0 1 1,0 0 0,0 0-1,0-1 1,0 1-1,0 0 1,-2-3 0,-2-24-13307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0.826"/>
    </inkml:context>
    <inkml:brush xml:id="br0">
      <inkml:brushProperty name="width" value="0.025" units="cm"/>
      <inkml:brushProperty name="height" value="0.025" units="cm"/>
    </inkml:brush>
  </inkml:definitions>
  <inkml:trace contextRef="#ctx0" brushRef="#br0">34 42 10890,'0'0'6759,"0"10"-5553,-5 295 4104,5-291-5031,-2-30-64,-1 0-1,0 0 1,-6-15-1,-3-12-1835,15 55 997,-3-9 608,0 0-1,0 0 1,1 0-1,0 0 1,-1 0-1,1 0 1,0 0-1,1 0 1,-1 0-1,0 0 1,1 0 0,0-1-1,-1 1 1,1-1-1,0 1 1,0-1-1,1 0 1,-1 0-1,0 0 1,1 0-1,-1 0 1,1 0-1,0-1 1,4 3-1,-1-2 29,1 0-1,0 0 0,0 0 0,1-1 0,-1 0 1,0 0-1,0-1 0,0 0 0,1-1 0,-1 1 0,0-1 1,0 0-1,0-1 0,11-4 0,-8 2 48,0 0 1,0-1-1,-1 0 0,0-1 1,0 0-1,0-1 0,-1 1 0,0-2 1,10-10-1,-10 10-35,-2 0 1,1 0-1,-1 0 1,0-1-1,-1 0 0,0 0 1,-1 0-1,0-1 1,0 0-1,-1 0 0,0 0 1,-1 0-1,0 0 0,0 0 1,-1-1-1,-1 1 1,1 0-1,-2-1 0,0 1 1,0 0-1,-4-17 1,5 25-54,-1 1 0,1-1 0,-1 1 0,1 0 0,-1-1 0,1 1 0,-1 0 0,0-1-1,0 1 1,0 0 0,1 0 0,-1-1 0,0 1 0,-1 0 0,1 0 0,0 0 0,0 0 0,0 1 0,-1-1 0,1 0 0,0 0 0,-1 1 0,1-1 0,0 1 0,-1-1 0,1 1 0,-1-1 0,1 1 0,-1 0 0,1 0 0,-1 0 0,1 0 0,-1 0 0,1 0 0,-1 0 0,1 1 0,-1-1 0,-1 1 0,-1 0 1,1 1 0,0 0 1,-1-1-1,1 1 0,0 0 0,0 1 1,0-1-1,1 1 0,-1-1 0,1 1 1,-1 0-1,1 0 0,0 0 0,-3 5 1,0 2 21,0 1 1,1-1-1,1 1 1,-1 0 0,-2 21-1,5-28 15,1 0-1,-1 0 1,1 0 0,0 0-1,0 0 1,0 0-1,1 0 1,0 0-1,-1 0 1,1 0-1,0 0 1,1 0 0,-1-1-1,1 1 1,0 0-1,0-1 1,0 1-1,0-1 1,4 5-1,49 30 519,-44-32-474,-1 1 0,0 0 1,19 17-1,-26-21-51,0 0 1,-1 0-1,1 1 0,-1-1 1,0 1-1,0-1 0,0 1 1,-1 0-1,1 0 0,-1 0 1,0-1-1,0 1 0,0 1 1,0-1-1,-1 0 0,0 5 1,1 3-12,-1-9 34,1 0 0,-1 1 0,0-1 0,0 0 0,0 0 0,0 0 0,-1 0 0,1 0 0,-1 0 0,0 0 0,0 0 0,0 0 0,0 0 0,-1 0 0,1 0 0,-3 2 0,4-4-302,0-7-4336,0-3-965</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1.160"/>
    </inkml:context>
    <inkml:brush xml:id="br0">
      <inkml:brushProperty name="width" value="0.025" units="cm"/>
      <inkml:brushProperty name="height" value="0.025" units="cm"/>
    </inkml:brush>
  </inkml:definitions>
  <inkml:trace contextRef="#ctx0" brushRef="#br0">86 128 9353,'0'0'6256,"8"-4"-3853,-4 2-2201,0 1-44,-1 0 0,0 0 0,0 0 0,-1-1 0,1 1 0,0-1 0,0 0 0,-1 0 0,1 0 0,-1 0 0,1 0 0,-1 0 0,0-1 0,0 1 0,0-1 0,0 0 0,-1 1 0,1-1 0,-1 0 0,1 0 0,-1 0 0,0 0 0,0 0 0,0 0 0,-1-1 0,1-2 0,-1 4-143,1 0 1,-1 0-1,0 0 1,0 0 0,0 0-1,0-1 1,-1 1-1,1 0 1,-1 0-1,1 0 1,-1 0-1,0 0 1,1 1-1,-1-1 1,0 0-1,0 0 1,-1 0-1,1 1 1,0-1-1,0 1 1,-1-1-1,1 1 1,-1-1-1,1 1 1,-1 0-1,0 0 1,0-1-1,1 1 1,-1 1-1,0-1 1,0 0-1,0 0 1,0 1-1,0-1 1,0 1-1,0-1 1,0 1-1,0 0 1,0 0-1,0 0 1,0 0-1,0 0 1,-1 1-1,1-1 1,0 1-1,0-1 1,1 1-1,-1-1 1,0 1 0,0 0-1,0 0 1,-2 2-1,-3 2-29,1 1 0,-1 0-1,1 0 1,0 1 0,1 0 0,0 0-1,0 0 1,0 1 0,1 0 0,0 0-1,1 0 1,-1 0 0,2 0 0,-1 1 0,1-1-1,0 1 1,1-1 0,0 1 0,0 0-1,2 16 1,0-23 8,0 0-1,0 0 1,0 0-1,0 0 0,1 0 1,-1 0-1,0 0 1,1-1-1,0 1 1,-1 0-1,1-1 1,0 0-1,0 1 1,0-1-1,0 0 1,0 0-1,0 0 1,0 0-1,0 0 1,0 0-1,1-1 1,-1 1-1,0-1 1,0 0-1,1 1 0,-1-1 1,0 0-1,1 0 1,2-1-1,5 1-706,-1 0 0,0-1-1,0 0 1,0-1 0,0 1 0,13-6-1,5-8-3589,2-4-1489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1.900"/>
    </inkml:context>
    <inkml:brush xml:id="br0">
      <inkml:brushProperty name="width" value="0.025" units="cm"/>
      <inkml:brushProperty name="height" value="0.025" units="cm"/>
    </inkml:brush>
  </inkml:definitions>
  <inkml:trace contextRef="#ctx0" brushRef="#br0">66 41 8104,'0'0'7206,"-9"8"-6122,-28 28-214,36-35-757,-1 1-1,1-1 0,-1 1 0,1-1 1,-1 1-1,1-1 0,0 1 0,0 0 0,0 0 1,0-1-1,0 1 0,0 0 0,1 0 1,-1 0-1,0 0 0,1 0 0,0 0 1,-1 0-1,1 0 0,0 0 0,0 0 1,0 0-1,1 4 0,0-4-46,0-1 0,0 1 0,0-1-1,0 0 1,0 0 0,0 1 0,0-1 0,1 0 0,-1 0 0,0 0-1,1 0 1,-1-1 0,1 1 0,-1 0 0,1-1 0,0 1 0,-1-1-1,1 1 1,0-1 0,-1 0 0,4 1 0,64 3 246,-48-4-577,0 1 0,0 1 0,28 7 1,-53-9 338,-4-1 239,3-16 15,14-131 40,-9 147-421,1 12-171,0-6 226,0-1 0,0 1 0,0 0 1,1-1-1,0 0 0,0 1 1,0-1-1,0 0 0,1 0 0,0 0 1,0 0-1,0-1 0,0 1 0,0-1 1,1 1-1,-1-1 0,1 0 0,0-1 1,0 1-1,0-1 0,0 0 1,1 0-1,5 3 0,-1-2 62,0-1 0,1 1 0,-1-2 0,0 1 0,1-1 0,-1 0 0,0-1 0,1 0 0,-1-1 0,1 0 0,9-2 0,-14 1-60,0 0 0,0 0 0,0 0-1,0 0 1,0-1 0,-1 0 0,8-6 0,-9 8-56,-1-1 0,0 0 1,0 0-1,-1 1 0,1-1 0,0-1 0,-1 1 0,1 0 0,-1 0 1,1 0-1,-1-1 0,0 1 0,0-1 0,0 1 0,0-1 0,-1 1 0,1-4 1,-1 6 34,0-1 0,0 1 0,0 0 0,-1-1 0,1 1 0,0 0 0,0-1 0,-1 1 0,1 0 0,0 0 1,-1-1-1,1 1 0,0 0 0,-1 0 0,1-1 0,0 1 0,-1 0 0,1 0 0,0 0 0,-1 0 0,1 0 0,-1-1 1,1 1-1,0 0 0,-1 0 0,1 0 0,-1 0 0,1 0 0,0 0 0,-1 0 0,1 0 0,-1 1 0,1-1 1,0 0-1,-1 0 0,1 0 0,-1 0 0,1 0 0,0 1 0,-1-1 0,1 0 0,0 0 0,-1 1 0,1-1 0,0 0 1,0 1-1,-1-1 0,-19 14-138,16-9 184,0 1-1,0 0 1,1 0-1,0 0 1,0 0-1,0 1 0,1-1 1,0 1-1,0 0 1,-1 10-1,3-15 18,-1 0 0,1 0 0,0 0 1,0 0-1,0 0 0,0 0 0,0 0 0,1 0 0,-1 0 0,1 0 0,-1 0 0,1-1 0,-1 1 1,1 0-1,0 0 0,0 0 0,0-1 0,0 1 0,0 0 0,1-1 0,-1 1 0,0-1 0,1 0 0,-1 1 1,1-1-1,-1 0 0,1 0 0,0 0 0,0 0 0,-1 0 0,1 0 0,0 0 0,0-1 0,0 1 1,0-1-1,0 1 0,0-1 0,0 0 0,3 0 0,5 0 67,0 0 1,0-1-1,0 0 0,0-1 0,0-1 1,0 1-1,0-1 0,-1-1 1,1 0-1,-1 0 0,15-10 0,-17 10-183,0 0 0,-1-1 0,0 0-1,1 0 1,-2 0 0,1-1-1,-1 0 1,0 0 0,0 0 0,0-1-1,-1 1 1,0-1 0,0 0-1,-1 0 1,4-12 0,-7 18 49,1 1 0,-1-1 0,0 1 0,1-1-1,-1 1 1,0-1 0,0 1 0,0-1 0,1 1 0,-1-1 0,0 0 0,0 1 0,0-1 0,0 1 0,0-1 0,0 1-1,0-1 1,0 0 0,0 1 0,-1-1 0,1 1 0,0-1 0,0 1 0,0-1 0,-1 1 0,1-1 0,0 1 0,-1-1-1,1 1 1,0-1 0,-1 1 0,1-1 0,0 1 0,-1 0 0,1-1 0,-1 1 0,1 0 0,-1-1 0,1 1 0,-1 0-1,1 0 1,-1-1 0,1 1 0,-1 0 0,1 0 0,-1 0 0,1 0 0,-1 0 0,0 0 0,0 0 0,-1 0 4,1 0 1,-1 1-1,1-1 1,-1 1-1,1 0 1,-1 0-1,1-1 1,-1 1-1,1 0 1,-1 0-1,1 0 1,0 0-1,0 1 1,0-1-1,-1 0 0,0 2 1,-1 3 96,0 0 0,0 0-1,0 0 1,1 0 0,-1 1 0,2-1 0,-1 1-1,1 0 1,0-1 0,0 1 0,1 0 0,0 0-1,1 12 1,-1-16-39,1 1 0,-1-1 0,1 0 0,0 0 0,0-1-1,0 1 1,0 0 0,1 0 0,-1 0 0,1-1 0,0 1 0,-1-1 0,1 1 0,0-1-1,1 0 1,-1 1 0,0-1 0,1 0 0,-1-1 0,1 1 0,-1 0 0,1-1-1,0 1 1,0-1 0,0 0 0,-1 0 0,1 0 0,0 0 0,0-1 0,1 1 0,-1-1-1,3 0 1,0 1-32,25-4-1074,-30 2 835,1 1 1,-1-1 0,0 1 0,0-1-1,0 0 1,0 0 0,0 1 0,0-1-1,0 0 1,0 0 0,-1 0 0,1 0 0,0 0-1,0 0 1,0-2 0,7-20-6156</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2.262"/>
    </inkml:context>
    <inkml:brush xml:id="br0">
      <inkml:brushProperty name="width" value="0.025" units="cm"/>
      <inkml:brushProperty name="height" value="0.025" units="cm"/>
    </inkml:brush>
  </inkml:definitions>
  <inkml:trace contextRef="#ctx0" brushRef="#br0">1 1 12139,'0'0'7015,"37"54"-11948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1.899"/>
    </inkml:context>
    <inkml:brush xml:id="br0">
      <inkml:brushProperty name="width" value="0.025" units="cm"/>
      <inkml:brushProperty name="height" value="0.025" units="cm"/>
    </inkml:brush>
  </inkml:definitions>
  <inkml:trace contextRef="#ctx0" brushRef="#br0">0 15 13036,'0'0'12780,"3"11"-12641,-1-1-85,1 5-10,1 1 0,1-1 0,0 0 0,1 0 0,10 18 0,-15-30-35,1 0 1,0 0-1,0 0 1,0 0-1,1 0 0,-1 0 1,1-1-1,-1 1 1,1-1-1,0 0 1,0 0-1,0 0 1,0 0-1,0 0 1,1-1-1,-1 0 1,0 1-1,1-1 1,-1 0-1,1-1 1,-1 1-1,1-1 0,0 1 1,-1-1-1,1 0 1,0 0-1,-1-1 1,1 1-1,-1-1 1,1 1-1,-1-1 1,5-2-1,-2 0 7,0 0 1,0 0-1,0 0 1,0-1-1,-1 0 0,0 0 1,1 0-1,-2-1 0,1 0 1,0 0-1,-1 0 0,0 0 1,0-1-1,6-11 0,-6 8-87,1-1-1,-1 1 0,-1-1 0,0 0 1,0 0-1,-1 0 0,0 0 0,1-20 1,-6 31-14,1 1 0,0-1 0,0 1 0,0-1 0,0 1 0,0 0 1,0 0-1,1 0 0,-4 4 0,-1 7 7,0 1-1,0 0 1,-4 22 0,8-30 72,1 1 1,0-1-1,0 0 1,1 0-1,-1 1 1,1-1-1,1 0 1,-1 1-1,1-1 1,0 0-1,3 7 1,-3-11-10,0 0 0,1 0 0,-1 0-1,1 0 1,0-1 0,-1 1 0,1 0 0,0-1 0,0 0 0,0 1-1,0-1 1,0 0 0,0 0 0,1 0 0,-1 0 0,0-1 0,1 1 0,-1-1-1,0 1 1,1-1 0,-1 0 0,4 0 0,1 1-815,0-1-1,0 0 1,1-1 0,-1 1-1,0-1 1,9-3-1,6-7-4769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2.407"/>
    </inkml:context>
    <inkml:brush xml:id="br0">
      <inkml:brushProperty name="width" value="0.025" units="cm"/>
      <inkml:brushProperty name="height" value="0.025" units="cm"/>
    </inkml:brush>
  </inkml:definitions>
  <inkml:trace contextRef="#ctx0" brushRef="#br0">71 0 9513,'0'0'12038,"-5"13"-10666,-7 13-890,1 0 0,1 1 0,2 0 0,0 1 0,2 0 0,-4 53 0,9-74-447,1 0 1,0 0 0,1-1-1,0 1 1,0 0-1,0 0 1,1-1-1,0 1 1,1-1-1,-1 1 1,1-1 0,0 0-1,0 0 1,8 9-1,-6-10-336,0 0-1,0-1 1,0 1-1,1-1 0,-1 0 1,1-1-1,0 0 1,0 1-1,12 2 1,-11-3-1176,1-1 0,0 0 0,-1 0 0,1-1 0,11 1 0,13-2-4988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277"/>
    </inkml:context>
    <inkml:brush xml:id="br0">
      <inkml:brushProperty name="width" value="0.025" units="cm"/>
      <inkml:brushProperty name="height" value="0.025" units="cm"/>
      <inkml:brushProperty name="color" value="#E71224"/>
    </inkml:brush>
  </inkml:definitions>
  <inkml:trace contextRef="#ctx0" brushRef="#br0">80 171 11819,'0'0'4890,"8"-2"-4084,-3 0-708,-1 1-1,0-1 1,1 0 0,-1 0-1,0 0 1,0-1 0,0 1-1,0-1 1,-1 0-1,1 0 1,-1 0 0,0-1-1,0 1 1,0-1-1,0 0 1,0 0 0,-1 0-1,0 0 1,0 0 0,0 0-1,0-1 1,-1 1-1,1-1 1,-1 1 0,0-1-1,-1 1 1,1-6-1,0 7-17,-1 0-1,0 0 0,0 0 1,0-1-1,0 1 0,-1 0 0,1 0 1,-1 0-1,0 0 0,0 0 0,0 0 1,0 0-1,0 0 0,-1 0 1,1 0-1,-1 0 0,-4-4 0,4 6-69,1 0-1,-1-1 0,0 1 0,0 0 0,0 1 0,0-1 0,0 0 1,-1 1-1,1-1 0,0 1 0,0-1 0,0 1 0,0 0 0,-1 0 1,1 0-1,0 0 0,0 1 0,0-1 0,-1 0 0,1 1 1,0 0-1,0-1 0,0 1 0,0 0 0,0 0 0,0 0 0,0 0 1,-1 2-1,-5 2 33,1 0 1,1 1-1,-1 0 1,1 0 0,0 0-1,0 1 1,1 0-1,0 0 1,0 0-1,-5 11 1,8-14 15,-1 0 1,1 0 0,0 1-1,0-1 1,1 1-1,-1-1 1,1 1-1,0 0 1,0-1-1,1 1 1,0 0-1,-1 0 1,1 0 0,1-1-1,-1 1 1,1 0-1,0 0 1,0-1-1,0 1 1,4 7-1,-3-9-30,1 0-1,0 0 1,0 0-1,0 0 1,0-1-1,1 1 1,-1-1-1,1 0 1,-1 0 0,1 0-1,0 0 1,0-1-1,0 1 1,0-1-1,0 0 1,0-1-1,0 1 1,5 0-1,10 1-208,0-2-1,28-1 1,-10-5-3946,-4-9-5498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2.813"/>
    </inkml:context>
    <inkml:brush xml:id="br0">
      <inkml:brushProperty name="width" value="0.025" units="cm"/>
      <inkml:brushProperty name="height" value="0.025" units="cm"/>
    </inkml:brush>
  </inkml:definitions>
  <inkml:trace contextRef="#ctx0" brushRef="#br0">237 1 13196,'0'0'5638,"-18"53"-4165,-1-25-416,-2 5 0,1 1-192,-4-3-192,1-3-225,5-6 33,-3-4-193,6-6-160,4-7-64,-4-4-576,6-1-1218,-3 0-2274,1-14-2626</inkml:trace>
  <inkml:trace contextRef="#ctx0" brushRef="#br0" timeOffset="1">2 56 12332,'0'0'9641,"62"15"-7783,-38-4-545,0 3-480,6 0-513,0 1-192,0 1-96,0-3-1057,-6-4-1665,-2-1-4037,-9-3-7142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3.143"/>
    </inkml:context>
    <inkml:brush xml:id="br0">
      <inkml:brushProperty name="width" value="0.025" units="cm"/>
      <inkml:brushProperty name="height" value="0.025" units="cm"/>
    </inkml:brush>
  </inkml:definitions>
  <inkml:trace contextRef="#ctx0" brushRef="#br0">0 125 13613,'0'0'9358,"9"-1"-8376,1-3-838,0 1-1,-1-1 1,1-1-1,-1 0 1,0 0-1,0-1 1,0 0-1,-1 0 1,0-1-1,0 0 1,0-1-1,-1 0 1,0 0-1,-1 0 1,0-1-1,9-16 1,-22 40-539,2 0 0,0 0 0,0 0 0,2 1 0,0 0 0,0-1 0,2 1 0,0 19 0,1-34 203,0-1 0,0 1 1,0 0-1,0 0 1,0-1-1,0 1 0,0 0 1,0-1-1,1 1 0,-1 0 1,0-1-1,0 1 1,1 0-1,-1-1 0,0 1 1,1 0-1,-1-1 0,1 1 1,-1-1-1,1 1 1,-1-1-1,1 1 0,-1-1 1,1 1-1,-1-1 1,1 0-1,0 1 0,-1-1 1,1 0-1,0 1 0,-1-1 1,1 0-1,0 0 1,-1 0-1,1 0 0,0 0 1,1 1-1,14-1-7100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3.627"/>
    </inkml:context>
    <inkml:brush xml:id="br0">
      <inkml:brushProperty name="width" value="0.025" units="cm"/>
      <inkml:brushProperty name="height" value="0.025" units="cm"/>
    </inkml:brush>
  </inkml:definitions>
  <inkml:trace contextRef="#ctx0" brushRef="#br0">6 0 11018,'0'0'5542,"-6"59"-3524,6-35-833,0 0-673,0-2-288,6-1-160,1-2 65,1-3-994,-3-7-1602,5-8-1216,-5-1-3300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082"/>
    </inkml:context>
    <inkml:brush xml:id="br0">
      <inkml:brushProperty name="width" value="0.025" units="cm"/>
      <inkml:brushProperty name="height" value="0.025" units="cm"/>
    </inkml:brush>
  </inkml:definitions>
  <inkml:trace contextRef="#ctx0" brushRef="#br0">131 1 12876,'0'0'8147,"-9"0"-7523,4 1-617,0 1 1,0-1-1,0 1 0,0 0 0,0 0 0,0 0 1,0 0-1,0 1 0,1 0 0,-1 0 0,1 0 0,0 1 1,0 0-1,0-1 0,1 1 0,-1 1 0,1-1 1,0 0-1,0 1 0,0 0 0,1-1 0,-3 7 1,1-3 60,0-1 0,1 1 0,0 0 0,0 0 1,1 1-1,0-1 0,0 0 0,-1 15 1,3-22-30,1 0 1,-1-1-1,1 1 0,-1-1 1,1 1-1,-1-1 1,1 1-1,-1-1 1,1 1-1,-1-1 1,1 1-1,0-1 1,-1 1-1,1-1 1,0 0-1,-1 0 1,1 1-1,0-1 1,0 0-1,-1 0 1,1 0-1,0 0 1,0 0-1,-1 1 1,1-1-1,0-1 1,0 1-1,-1 0 1,1 0-1,0 0 0,-1 0 1,1-1-1,0 1 1,-1 0-1,1 0 1,1-1-1,28-10 951,-17 2-978,-1 0-1,-1-1 1,0 0-1,0-1 1,-1 0 0,0-1-1,-1 0 1,0 0 0,-1-1-1,10-21 1,-29 63-313,2 1 0,2-1-1,0 1 1,2 1 0,1-1 0,1 33-1,3-62 204,0 0 0,0 0 0,0 1-1,0-1 1,0 0 0,0 0-1,1 0 1,-1 0 0,0 0 0,1 1-1,-1-1 1,1 0 0,-1 0 0,1 0-1,0 0 1,-1 0 0,1-1-1,0 1 1,0 0 0,0 0 0,0 0-1,-1-1 1,1 1 0,0 0 0,0-1-1,0 1 1,0-1 0,2 2-1,1-2-515,-1 1 0,0 0 0,0-1 0,1 0 0,-1 1 0,0-1 0,0-1 0,1 1 0,4-1 0,12-5-6277</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457"/>
    </inkml:context>
    <inkml:brush xml:id="br0">
      <inkml:brushProperty name="width" value="0.025" units="cm"/>
      <inkml:brushProperty name="height" value="0.025" units="cm"/>
    </inkml:brush>
  </inkml:definitions>
  <inkml:trace contextRef="#ctx0" brushRef="#br0">1 37 9449,'0'0'13148,"9"-6"-12379,30-20-139,-39 26-607,1-1 0,0 1 0,-1-1 0,1 1 1,-1-1-1,1 1 0,0 0 0,-1 0 0,1-1 0,0 1 0,-1 0 0,1 0 0,0-1 1,0 1-1,-1 0 0,1 0 0,0 0 0,-1 0 0,1 0 0,0 0 0,0 0 0,-1 1 0,1-1 1,0 0-1,-1 0 0,1 0 0,0 1 0,-1-1 0,1 0 0,0 1 0,-1-1 0,1 1 1,0-1-1,-1 0 0,1 1 0,-1-1 0,1 1 0,-1 0 0,0-1 0,1 1 0,-1-1 1,1 1-1,-1 0 0,0-1 0,1 1 0,-1 1 0,4 27 1897,-5-30-1796,1 1 0,-1-1 0,0 1 0,0-1 0,1 1 0,-1-1 1,0 1-1,1-1 0,-1 1 0,1-1 0,-1 0 0,1 1 0,-1-1 0,1 0 1,-1 0-1,1 1 0,0-1 0,-1 0 0,1 0 0,-1-1 0,-5-9-860,-3 5-5427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4.894"/>
    </inkml:context>
    <inkml:brush xml:id="br0">
      <inkml:brushProperty name="width" value="0.025" units="cm"/>
      <inkml:brushProperty name="height" value="0.025" units="cm"/>
    </inkml:brush>
  </inkml:definitions>
  <inkml:trace contextRef="#ctx0" brushRef="#br0">238 1 13004,'0'0'13261,"-4"10"-12903,-19 40 82,-3 0 0,-1-2 1,-3 0-1,-2-3 1,-51 58-1,76-102-7379,3-12 3356,3-14-1456,1 1-209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226"/>
    </inkml:context>
    <inkml:brush xml:id="br0">
      <inkml:brushProperty name="width" value="0.025" units="cm"/>
      <inkml:brushProperty name="height" value="0.025" units="cm"/>
    </inkml:brush>
  </inkml:definitions>
  <inkml:trace contextRef="#ctx0" brushRef="#br0">1 1 10826,'0'0'11691,"2"8"-10959,-1 0-519,1 1-1,0-1 1,1 0 0,0 0 0,0-1 0,1 1 0,0-1 0,0 1-1,1-1 1,0 0 0,0-1 0,0 1 0,1-1 0,0 0 0,11 8 0,10 4-38,1-2 0,44 19 1,-26-18-3238,-3-8-4455,-26-8-1686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557"/>
    </inkml:context>
    <inkml:brush xml:id="br0">
      <inkml:brushProperty name="width" value="0.025" units="cm"/>
      <inkml:brushProperty name="height" value="0.025" units="cm"/>
    </inkml:brush>
  </inkml:definitions>
  <inkml:trace contextRef="#ctx0" brushRef="#br0">103 0 4100,'0'0'19891,"9"2"-19128,28 9-459,-36-10-294,0 0-1,0 0 0,0 1 1,1-1-1,-1 0 0,0 0 1,-1 1-1,1-1 0,0 0 0,0 1 1,0-1-1,-1 1 0,1-1 1,-1 1-1,1-1 0,-1 1 1,0 0-1,0-1 0,1 1 1,-1 0-1,0-1 0,0 1 0,-1-1 1,1 4-1,-9 35 143,4-31-19,-1-1 1,0 1-1,0-1 1,0 0-1,-1-1 1,-1 0-1,1 0 0,-1 0 1,0-1-1,0 0 1,-1-1-1,0 1 1,0-2-1,0 1 1,-1-1-1,1-1 1,-14 4-1,98-10-817,-3 2-2021,-2-7-4214,-34-1 1393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5.979"/>
    </inkml:context>
    <inkml:brush xml:id="br0">
      <inkml:brushProperty name="width" value="0.025" units="cm"/>
      <inkml:brushProperty name="height" value="0.025" units="cm"/>
    </inkml:brush>
  </inkml:definitions>
  <inkml:trace contextRef="#ctx0" brushRef="#br0">144 0 13132,'0'0'5061,"9"48"-2626,-1-21-994,-1 3-512,3 5-353,-3 3 65,-3 3-193,-4 4-95,0 4-1,-6-2-96,-16 2 33,-2-2-161,-10-3-32,4-5-32,4-8-801,-6-12-2242,17-8-6213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6.340"/>
    </inkml:context>
    <inkml:brush xml:id="br0">
      <inkml:brushProperty name="width" value="0.025" units="cm"/>
      <inkml:brushProperty name="height" value="0.025" units="cm"/>
    </inkml:brush>
  </inkml:definitions>
  <inkml:trace contextRef="#ctx0" brushRef="#br0">1 0 9705,'0'0'11659,"82"5"-9833,-39-5-481,9 0-288,1 0-640,-5 0-321,-5 0-96,-4 0-865,-13 0-1249,-5 0-2659,-15 0-3843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6.655"/>
    </inkml:context>
    <inkml:brush xml:id="br0">
      <inkml:brushProperty name="width" value="0.025" units="cm"/>
      <inkml:brushProperty name="height" value="0.025" units="cm"/>
      <inkml:brushProperty name="color" value="#E71224"/>
    </inkml:brush>
  </inkml:definitions>
  <inkml:trace contextRef="#ctx0" brushRef="#br0">270 1 14734,'0'0'9257,"-10"58"-9161,3-20 32,1 5 0,3 1-96,1 1 0,2-1 0,0-5-224,0-5-1121,0-5-1314,0-10-640,0-6-1249,-4-8-2979</inkml:trace>
  <inkml:trace contextRef="#ctx0" brushRef="#br0" timeOffset="1">1 316 13132,'0'0'8873,"86"22"-7304,-45-22-384,7 0-256,-1 0-544,-6-10-321,-5 0 0,-10-3-417,-6-2-1536,-7-5-1571,-13-4-2433,0-6-4005</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6.712"/>
    </inkml:context>
    <inkml:brush xml:id="br0">
      <inkml:brushProperty name="width" value="0.025" units="cm"/>
      <inkml:brushProperty name="height" value="0.025" units="cm"/>
    </inkml:brush>
  </inkml:definitions>
  <inkml:trace contextRef="#ctx0" brushRef="#br0">0 0 2915,'0'0'19410,"64"3"-18129,-29-3-384,3 0-577,1 0-223,-2 0-161,-3 0-1090,-8 0-2625,0 0-5094</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8.588"/>
    </inkml:context>
    <inkml:brush xml:id="br0">
      <inkml:brushProperty name="width" value="0.025" units="cm"/>
      <inkml:brushProperty name="height" value="0.025" units="cm"/>
    </inkml:brush>
  </inkml:definitions>
  <inkml:trace contextRef="#ctx0" brushRef="#br0">163 19 7335,'13'-13'9800,"-22"8"-5535,5 4-4202,1 1 0,-1 1 0,0-1 0,1 0 0,-1 1 0,1 0 0,-1-1 0,-5 4 0,-3 2-61,1 0-1,1 1 0,-1 1 1,1 0-1,1 0 0,-13 14 0,17-17 13,1 0 0,0 0-1,0 0 1,0 1 0,1-1-1,0 1 1,0 0-1,1 0 1,-1 0 0,1 0-1,0 0 1,1 0 0,-1 1-1,1 8 1,1-14 9,0 0 1,1 0-1,-1 0 1,1 0-1,-1 1 0,1-1 1,0 0-1,-1 0 1,1-1-1,0 1 0,0 0 1,0 0-1,-1 0 1,1 0-1,0-1 0,0 1 1,0 0-1,0-1 1,0 1-1,1-1 0,-1 1 1,0-1-1,0 0 1,0 1-1,0-1 0,0 0 1,1 0-1,-1 0 1,0 0-1,0 0 0,0 0 1,1 0-1,-1 0 1,0 0-1,0 0 1,0-1-1,2 0 0,4 0 179,-1 0-1,1 0 1,-1-1-1,1 1 1,11-6-1,-2-2-131,-1-1 1,0 0-1,-1 0 0,0-2 1,-1 0-1,0 0 1,0-1-1,-2-1 0,1 0 1,13-23-1,-22 25-57,-8 9-75,-13 15-188,10-3 69,1 0 1,0 1-1,1 0 0,0 0 0,0 0 0,-4 13 1,8-17 153,0-1 1,0 1 0,0 0 0,1 0-1,0 0 1,0 0 0,1 0-1,-1 0 1,1 0 0,0 0-1,1 0 1,0 0 0,2 11 0,-1-14 22,-1-1 1,1 1-1,-1-1 1,1 0-1,0 0 0,0 0 1,0 0-1,0 0 1,0 0-1,0 0 1,0 0-1,1-1 1,-1 1-1,1-1 1,-1 0-1,1 0 1,-1 0-1,1 0 1,0 0-1,5 0 1,58 5-3692,-27-6-1916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045"/>
    </inkml:context>
    <inkml:brush xml:id="br0">
      <inkml:brushProperty name="width" value="0.025" units="cm"/>
      <inkml:brushProperty name="height" value="0.025" units="cm"/>
    </inkml:brush>
  </inkml:definitions>
  <inkml:trace contextRef="#ctx0" brushRef="#br0">204 0 12684,'0'0'11403,"-49"68"-11115,27-36-128,-2 1-64,1-4 32,3-1-96,-1-3 0,12-8 33,-6-4-194,7-6-992,1-7-1473,3 0-1858,2-14-3940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377"/>
    </inkml:context>
    <inkml:brush xml:id="br0">
      <inkml:brushProperty name="width" value="0.025" units="cm"/>
      <inkml:brushProperty name="height" value="0.025" units="cm"/>
    </inkml:brush>
  </inkml:definitions>
  <inkml:trace contextRef="#ctx0" brushRef="#br0">0 0 5605,'0'0'12973,"49"46"-10475,-32-29-576,2 2-897,-1-1-577,8-2-288,-1 0-96,-1-2-864,0-2-2307,-5-4-3620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9.719"/>
    </inkml:context>
    <inkml:brush xml:id="br0">
      <inkml:brushProperty name="width" value="0.025" units="cm"/>
      <inkml:brushProperty name="height" value="0.025" units="cm"/>
    </inkml:brush>
  </inkml:definitions>
  <inkml:trace contextRef="#ctx0" brushRef="#br0">0 227 11435,'0'0'11376,"12"-4"-10308,3-1-821,0-1 0,0-1 1,-1-1-1,0 0 0,-1-1 1,1 0-1,-2-1 0,22-20 1,24-34 179,-75 110-2958,9-31 2249,0 1 0,1 0-1,1 0 1,0 1 0,1 0-1,1 0 1,0 0 0,-1 29-1,5-45 152,0 0 0,0 0 0,0-1-1,0 1 1,0 0 0,0 0 0,0-1 0,0 1-1,0 0 1,1 0 0,-1 0 0,0-1-1,1 1 1,-1 0 0,0-1 0,1 1 0,-1 0-1,1-1 1,-1 1 0,1-1 0,-1 1 0,1 0-1,-1-1 1,1 1 0,0-1 0,-1 0-1,1 1 1,0-1 0,-1 1 0,1-1 0,0 0-1,0 0 1,-1 1 0,1-1 0,0 0 0,0 0-1,0 0 1,-1 0 0,1 0 0,0 0-1,0 0 1,0 0 0,-1 0 0,1 0 0,0-1-1,0 1 1,-1 0 0,1 0 0,1-1-1,18-6-4517</inkml:trace>
  <inkml:trace contextRef="#ctx0" brushRef="#br0" timeOffset="1">471 1 9577,'0'0'9577,"-41"65"-8264,35-42-608,4 3-257,-2 0-223,4-3-97,0-1-64,0-4 0,0-4-160,0-6-769,0-3-1569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096"/>
    </inkml:context>
    <inkml:brush xml:id="br0">
      <inkml:brushProperty name="width" value="0.025" units="cm"/>
      <inkml:brushProperty name="height" value="0.025" units="cm"/>
    </inkml:brush>
  </inkml:definitions>
  <inkml:trace contextRef="#ctx0" brushRef="#br0">1 5 10218,'0'0'11499,"65"-4"-11275,-37 8-160,6 3-32,1-4-352,1-3-1442,-1 0-1954,1-1-2273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439"/>
    </inkml:context>
    <inkml:brush xml:id="br0">
      <inkml:brushProperty name="width" value="0.025" units="cm"/>
      <inkml:brushProperty name="height" value="0.025" units="cm"/>
    </inkml:brush>
  </inkml:definitions>
  <inkml:trace contextRef="#ctx0" brushRef="#br0">108 0 12908,'0'0'4634,"-7"11"-2584,3-5-1900,-10 17 1413,-21 42-1,32-58-1418,0-1 0,1 1 0,-1-1 0,1 1 0,1 0 0,-1 0 0,1 0 0,0 0 0,1 0 0,0 0-1,0 0 1,0 0 0,3 12 0,-2-17-131,0-1 0,0 1 0,0-1 0,0 1 0,0-1 0,0 0 0,1 1-1,-1-1 1,1 0 0,-1 0 0,1 0 0,-1 0 0,1 0 0,-1 0 0,1-1 0,0 1 0,-1 0-1,1-1 1,0 0 0,0 1 0,0-1 0,3 0 0,48 2 198,-38-2-222,-5 0 0,42 2-514,-49-2 476,-1 1 1,0-1-1,1 0 0,-1 1 0,0 0 0,1-1 0,-1 1 0,0 0 1,0 0-1,0 0 0,0 0 0,0 1 0,0-1 0,0 0 1,0 1-1,0 0 0,2 2 0,-4-3 46,0 0 0,0 0 1,0-1-1,1 1 0,-1 0 0,0 0 0,-1 0 1,1 0-1,0 0 0,0 0 0,0 0 0,0 0 1,-1 0-1,1-1 0,0 1 0,-1 0 0,1 0 1,-1 0-1,1 0 0,-1-1 0,1 1 0,-1 0 1,0-1-1,1 1 0,-1 0 0,0-1 0,1 1 0,-1-1 1,0 1-1,0-1 0,-1 1 0,-28 17 298,27-17-244,-8 5 263,1-2 1,-1 1-1,0-1 0,0-1 0,0 0 0,-1 0 0,1-1 0,-1-1 1,1 0-1,-1 0 0,0-2 0,-16-1 0,26 2-332,0-1 0,0 0 0,0 0 0,1 0 0,-1 0 0,0 0 0,1-1-1,-1 1 1,1 0 0,-1-1 0,1 1 0,0-1 0,0 1 0,-1-1 0,1 0 0,0 1 0,0-1 0,1 0 0,-1 0-1,0 0 1,1 1 0,-1-4 0,0-28-6287,5 18-416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0.830"/>
    </inkml:context>
    <inkml:brush xml:id="br0">
      <inkml:brushProperty name="width" value="0.025" units="cm"/>
      <inkml:brushProperty name="height" value="0.025" units="cm"/>
    </inkml:brush>
  </inkml:definitions>
  <inkml:trace contextRef="#ctx0" brushRef="#br0">219 1 12236,'0'0'10361,"-5"12"-9982,-20 36 0,-3 0 0,-2-2-1,-49 58 1,42-56 450,31-42-1273,6-6 273,0 1 0,-1-1-1,1 0 1,0 0 0,0 0 0,0 0-1,-1 0 1,1 0 0,0 0 0,0 0-1,-1-1 1,1 1 0,0 0 0,0 0 0,0 0-1,-1 0 1,1 0 0,0 0 0,0 0-1,0 0 1,0-1 0,-1 1 0,1 0-1,0 0 1,0 0 0,0 0 0,0-1 0,-1 1-1,1 0 1,0 0 0,0 0 0,0 0-1,0-1 1,0 1 0,0 0 0,0 0-1,0-1 1,0 1 0,0 0 0,0 0 0,0 0-1,0-1 1,0 1 0,0 0 0,0 0-1,0-1 1,0 1 0,0 0 0,0 0-1,0-1 1,-2-16-6843</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11.194"/>
    </inkml:context>
    <inkml:brush xml:id="br0">
      <inkml:brushProperty name="width" value="0.025" units="cm"/>
      <inkml:brushProperty name="height" value="0.025" units="cm"/>
    </inkml:brush>
  </inkml:definitions>
  <inkml:trace contextRef="#ctx0" brushRef="#br0">1 5 10954,'0'0'10859,"47"-4"-8841,-29 13-705,5 4-128,1 1-577,2 3-447,4 0-97,6 0-545,-5-3-1537,-3-4-2562,-2-4-4356</inkml:trace>
  <inkml:trace contextRef="#ctx0" brushRef="#br0" timeOffset="1">423 78 9705,'0'0'5750,"9"-1"-1827,-6 1-3502,9-2 376,0 2-1,0 0 1,0 0-1,18 3 0,-28-3-737,0 1-1,0-1 1,0 1-1,-1-1 0,1 1 1,0 0-1,-1-1 0,1 1 1,0 0-1,-1 0 1,1 0-1,-1 1 0,1-1 1,-1 0-1,0 0 0,1 1 1,1 2-1,-3-2-66,1-1-1,-1 1 1,0 0-1,1 0 1,-1 0-1,0 0 1,0 0-1,0 0 1,-1 0-1,1-1 1,0 1-1,-1 0 1,1 0-1,-1 0 1,0 0-1,1-1 1,-1 1-1,0 0 1,0-1-1,0 1 1,0-1-1,-2 3 1,-5 6 23,-1 0 0,-1-1 0,0 0 0,0 0 0,-1-1 0,1 0 0,-18 9 0,11-7 96,1 1 0,-22 19 0,37-30-103,0 1-1,1-1 0,-1 0 1,0 1-1,1-1 0,-1 1 1,0-1-1,1 1 0,-1 0 1,1-1-1,-1 1 0,1 0 1,-1-1-1,1 1 0,-1 0 1,1 0-1,0-1 0,-1 1 1,1 0-1,0 0 0,0-1 1,-1 1-1,1 0 1,0 0-1,0 0 0,0 0 1,0-1-1,0 1 0,0 0 1,0 0-1,1 0 0,-1 0 1,0-1-1,0 1 0,1 0 1,-1 0-1,0 0 0,1-1 1,-1 1-1,1 0 0,-1-1 1,1 1-1,-1 0 0,1-1 1,-1 1-1,1-1 0,0 1 1,-1-1-1,1 1 0,0-1 1,-1 1-1,1-1 0,0 0 1,0 1-1,0-1 0,-1 0 1,1 0-1,0 1 0,0-1 1,1 0-1,10 3 28,1-1-1,-1 0 1,17 0-1,-14-1 5,73 7-833,-29-7-2709,-6-1-3565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20.151"/>
    </inkml:context>
    <inkml:brush xml:id="br0">
      <inkml:brushProperty name="width" value="0.025" units="cm"/>
      <inkml:brushProperty name="height" value="0.025" units="cm"/>
    </inkml:brush>
  </inkml:definitions>
  <inkml:trace contextRef="#ctx0" brushRef="#br0">29 112 7239,'0'0'737,"-3"-8"528,1-4-728,1 5-114,0-1 0,-1 1 0,1 0 0,-2 0 0,-5-14 0,8 21-406,0 0 0,0 0 1,0-1-1,0 1 1,0 0-1,0 0 0,0 0 1,0 0-1,0-1 1,-1 1-1,1 0 0,0 0 1,0 0-1,0 0 1,0 0-1,0 0 0,0-1 1,-1 1-1,1 0 1,0 0-1,0 0 0,0 0 1,0 0-1,-1 0 1,1 0-1,0 0 0,0 0 1,0 0-1,-1 0 1,1 0-1,0 0 0,0 0 1,0 0-1,-1 0 1,1 0-1,0 0 0,0 0 1,0 0-1,0 0 1,-1 0-1,1 0 0,0 0 1,0 0-1,0 0 1,0 0-1,-1 1 0,1-1 1,0 0-1,0 0 1,0 0-1,0 0 0,-1 1-20,1-1 0,0 1-1,0-1 1,0 1 0,0-1-1,0 0 1,0 1 0,1-1-1,-1 1 1,0-1-1,0 1 1,0-1 0,0 0-1,0 1 1,1-1 0,-1 1-1,0-1 1,0 0 0,1 1-1,-1-1 1,0 0 0,0 1-1,1-1 1,-1 0 0,0 0-1,1 1 1,-1-1-1,1 0 1,-1 0 0,1 1-1,10 3 6,1 0-1,0-1 0,0 0 0,0 0 0,0-2 1,0 1-1,1-2 0,22 0 0,-12 0 15,651-29 299,-266 3-320,664 17 14,-782 10 99,319 12 7,31-1-102,299-30 62,-680 11 139,-242 11-264,-15-1-438,-10 0-763,-16-2-986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002"/>
    </inkml:context>
    <inkml:brush xml:id="br0">
      <inkml:brushProperty name="width" value="0.025" units="cm"/>
      <inkml:brushProperty name="height" value="0.025" units="cm"/>
      <inkml:brushProperty name="color" value="#E71224"/>
    </inkml:brush>
  </inkml:definitions>
  <inkml:trace contextRef="#ctx0" brushRef="#br0">0 48 12204,'0'0'7142,"77"-39"-5893,-42 34-256,6 1-704,4 4-257,-9 0-256,1 9-2115,-7 7-2529,-2 0-3236</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4.105"/>
    </inkml:context>
    <inkml:brush xml:id="br0">
      <inkml:brushProperty name="width" value="0.025" units="cm"/>
      <inkml:brushProperty name="height" value="0.025" units="cm"/>
    </inkml:brush>
  </inkml:definitions>
  <inkml:trace contextRef="#ctx0" brushRef="#br0">228 78 9449,'1'-8'2642,"4"-61"4101,-6 69-6674,0 0 1,0 0-1,1 0 0,-1 0 1,0 0-1,0 0 1,1 0-1,-1 0 0,0 1 1,0-1-1,1 0 1,-1 1-1,0-1 0,1 0 1,-1 1-1,1-1 1,-1 1-1,0-1 0,1 1 1,-1-1-1,1 1 1,-1 0-1,0 0 0,-8 17 102,1 0 0,1 0 0,0 1 0,1 0 0,1 0 0,-3 28 0,3-23 218,-4 15-98,2 0 0,2 0 0,1 0 0,2 1 0,4 65 0,0-94-270,1-1 0,0 0 1,0 0-1,1 0 0,9 16 1,-52-100-14169,15 40 9087,-3 2 3483,9 10 3674,0-1-1,-16-28 1,34 50-1930,-1 1 1,1-1-1,-1 0 0,1 1 1,0-1-1,-1 0 1,1 0-1,0 1 0,0-1 1,-1 0-1,1 1 0,0-1 1,0 0-1,0 0 1,0 0-1,0 1 0,0-1 1,0 0-1,0 0 0,0 1 1,0-1-1,0 0 1,1 0-1,-1 1 0,0-1 1,1 0-1,-1 1 0,0-1 1,1 0-1,-1 1 0,1-1 1,-1 0-1,1 0 1,1 0 35,0 0 1,0 0-1,1 0 1,-1 0-1,0 0 1,0 1-1,1-1 1,-1 1-1,0-1 1,1 1-1,2 0 1,71 6 528,-71-5-607,45 4-1041,1-2-3373,-20-3-761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4.454"/>
    </inkml:context>
    <inkml:brush xml:id="br0">
      <inkml:brushProperty name="width" value="0.025" units="cm"/>
      <inkml:brushProperty name="height" value="0.025" units="cm"/>
    </inkml:brush>
  </inkml:definitions>
  <inkml:trace contextRef="#ctx0" brushRef="#br0">158 0 11371,'0'0'3352,"-11"12"-1830,-6 8-960,1 1 1,0 0 0,2 1-1,-16 35 1,20-38-195,2 1 1,0 0-1,1 0 0,1 1 1,2 0-1,0 0 0,0 0 1,2 0-1,1 36 1,1-53-338,1-1 0,0 0 0,0 0 0,0 0 0,0 0 0,0 0 0,0 0 0,1 0 0,0 0 0,-1 0 0,1-1 0,0 1 1,0-1-1,1 1 0,-1-1 0,0 0 0,1 0 0,0 0 0,-1 0 0,6 2 0,28 9-1560,0-10-3664,-10-5-1133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5.679"/>
    </inkml:context>
    <inkml:brush xml:id="br0">
      <inkml:brushProperty name="width" value="0.025" units="cm"/>
      <inkml:brushProperty name="height" value="0.025" units="cm"/>
    </inkml:brush>
  </inkml:definitions>
  <inkml:trace contextRef="#ctx0" brushRef="#br0">32 54 2691,'19'-53'20376,"-19"73"-19463,-2 9-882,-1 0 0,-1 0 0,-12 40 0,9-40 75,0 0 1,2 0-1,-1 43 1,6-72-71,0 0-1,1 1 1,-1-1 0,1 0-1,-1 0 1,0 0 0,1 0-1,-1 1 1,1-1 0,-1 0 0,1 0-1,-1 0 1,1 0 0,-1 0-1,0 0 1,1 0 0,-1 0-1,1 0 1,-1 0 0,1 0 0,-1 0-1,1-1 1,-1 1 0,0 0-1,1 0 1,-1 0 0,1-1-1,-1 1 1,0 0 0,1 0 0,-1-1-1,0 1 1,1-1 0,16-8 640,-2-5-479,0 0 0,-1-1 1,-1 0-1,-1-1 0,19-30 1,-16 23-509,1 0 0,22-23 0,-20 27-1999,-13 13-1230,0-1-4052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009"/>
    </inkml:context>
    <inkml:brush xml:id="br0">
      <inkml:brushProperty name="width" value="0.025" units="cm"/>
      <inkml:brushProperty name="height" value="0.025" units="cm"/>
    </inkml:brush>
  </inkml:definitions>
  <inkml:trace contextRef="#ctx0" brushRef="#br0">1 0 8200,'0'0'5157,"6"58"-3492,9-40-736,-4-3-577,7-4-384,-5-1-1761,4-6-578,0-1-2177</inkml:trace>
  <inkml:trace contextRef="#ctx0" brushRef="#br0" timeOffset="1">264 91 9993,'0'0'4997,"-33"66"-3139,27-48-801,6-3-673,0-4-256,4-4-224,7-5-897,2-2-1025,4-2-608,-4-14-3876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340"/>
    </inkml:context>
    <inkml:brush xml:id="br0">
      <inkml:brushProperty name="width" value="0.025" units="cm"/>
      <inkml:brushProperty name="height" value="0.025" units="cm"/>
    </inkml:brush>
  </inkml:definitions>
  <inkml:trace contextRef="#ctx0" brushRef="#br0">91 1 6758,'0'0'4260,"-5"12"-1265,-12 23-1569,2 1-1,1 0 0,3 1 1,0 1-1,-4 39 0,14-73-1374,0 0-1,1 1 0,0-1 1,0 1-1,0-1 0,1 0 1,-1 1-1,1-1 0,0 0 1,0 0-1,1 1 0,1 3 1,-1-6-33,0 1 1,0-1 0,1 0-1,-1 0 1,0-1 0,1 1-1,0 0 1,-1-1 0,1 0-1,0 1 1,0-1 0,-1 0-1,1-1 1,0 1 0,0 0-1,0-1 1,0 0 0,6 1-1,88 2-1274,-64-6-2186,-2-3-3465,-16 2-1186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6.711"/>
    </inkml:context>
    <inkml:brush xml:id="br0">
      <inkml:brushProperty name="width" value="0.025" units="cm"/>
      <inkml:brushProperty name="height" value="0.025" units="cm"/>
    </inkml:brush>
  </inkml:definitions>
  <inkml:trace contextRef="#ctx0" brushRef="#br0">113 1 9961,'0'0'2947,"0"48"-705,0-17-416,5 2-673,5 2-64,-7 1-224,3 1-96,3 1-257,-9-1 33,0 2 127,0-3 33,-15-2-225,-3-1-287,-7-2-97,1-5-64,0-8-1057,5-9-2178,-1-9-2691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041"/>
    </inkml:context>
    <inkml:brush xml:id="br0">
      <inkml:brushProperty name="width" value="0.025" units="cm"/>
      <inkml:brushProperty name="height" value="0.025" units="cm"/>
    </inkml:brush>
  </inkml:definitions>
  <inkml:trace contextRef="#ctx0" brushRef="#br0">1 0 12460,'0'0'12107,"65"32"-11306,-26-28-321,1-2-319,6-1-97,-1-1-865,-9 0-1281,-6 0-3716,-14-5-5829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373"/>
    </inkml:context>
    <inkml:brush xml:id="br0">
      <inkml:brushProperty name="width" value="0.025" units="cm"/>
      <inkml:brushProperty name="height" value="0.025" units="cm"/>
    </inkml:brush>
  </inkml:definitions>
  <inkml:trace contextRef="#ctx0" brushRef="#br0">0 13 6983,'0'0'8680,"77"7"-6054,-32-7-608,-2 0-929,1 0-608,-1 0-417,-5-1-1281,-12-8-3876,-2-1-10122</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7.780"/>
    </inkml:context>
    <inkml:brush xml:id="br0">
      <inkml:brushProperty name="width" value="0.025" units="cm"/>
      <inkml:brushProperty name="height" value="0.025" units="cm"/>
    </inkml:brush>
  </inkml:definitions>
  <inkml:trace contextRef="#ctx0" brushRef="#br0">200 24 11211,'0'0'9881,"-9"-5"-9256,5 3-579,2 0-35,-1 0-1,0 0 1,0 1-1,0-1 1,0 1 0,0-1-1,0 1 1,0 0-1,0 1 1,0-1-1,-1 0 1,1 1-1,0 0 1,-1-1-1,1 2 1,0-1-1,0 0 1,-1 0 0,1 1-1,0 0 1,0 0-1,0 0 1,-1 0-1,1 0 1,0 1-1,0-1 1,1 1-1,-4 2 1,-3 4 46,1 0 0,0 0 0,0 1 0,1 0 1,0 0-1,0 1 0,1 0 0,1 0 0,0 0 0,0 1 1,1 0-1,0 0 0,1 0 0,0 0 0,1 0 0,-1 15 0,3-25-40,0 1-1,0 0 0,0-1 0,0 1 0,0-1 0,0 1 0,1-1 0,-1 1 0,1-1 0,-1 1 0,1-1 0,0 0 0,0 1 0,-1-1 0,1 0 0,0 1 0,0-1 0,0 0 0,0 0 0,0 0 0,1 0 0,-1 0 0,0 0 0,0 0 0,1 0 0,2 0 0,0 1 60,0-1 0,1 0 0,-1 0 0,0 0 0,1-1 0,-1 0-1,1 0 1,-1 0 0,8-1 0,2-1 130,0-1 0,0 0 1,0-1-1,-1-1 0,19-8 0,-8 0 5,-1-1-1,39-31 0,-52 37-163,-1-1 0,1 0 0,-2-1-1,1 1 1,-1-2 0,-1 1 0,0-1-1,6-13 1,-7 1-29,-6 22-26,-1 1 0,1 0 1,0 0-1,0-1 1,-1 1-1,1 0 1,0 0-1,0 0 0,-1 0 1,1-1-1,0 1 1,-1 0-1,1 0 0,0 0 1,0 0-1,-1 0 1,1 0-1,0 0 0,-1 0 1,1 0-1,0 0 1,-1 0-1,1 0 1,0 0-1,-1 0 0,1 0 1,0 0-1,-1 0 1,1 0-1,0 0 0,0 1 1,-1-1-1,1 0 1,0 0-1,-1 0 0,1 1 1,-4 1-76,1 0 0,-1 1 0,1-1 0,0 1 1,0 0-1,0 0 0,0 0 0,-4 6 0,3-2 29,1 1 0,-1-1 0,1 1 0,0-1 0,1 1 0,0 0 0,0 0-1,0 0 1,1 0 0,1 0 0,0 15 0,0-20-65,0 1 0,1-1 0,0 1-1,-1-1 1,2 1 0,-1-1 0,0 0 0,1 0-1,-1 0 1,1 0 0,0 0 0,3 5 0,-2-6-263,-1 0 0,0 0 0,1 0 1,0 0-1,-1 0 0,1 0 0,0-1 1,0 0-1,0 1 0,0-1 0,0 0 1,0 0-1,0-1 0,1 1 0,4 0 1,20-1-7792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8.773"/>
    </inkml:context>
    <inkml:brush xml:id="br0">
      <inkml:brushProperty name="width" value="0.025" units="cm"/>
      <inkml:brushProperty name="height" value="0.025" units="cm"/>
    </inkml:brush>
  </inkml:definitions>
  <inkml:trace contextRef="#ctx0" brushRef="#br0">1 2 9769,'8'-1'8986,"-3"13"-6051,-3 23-3664,-2-26 1928,1 105 383,2 26-346,-3-140-1213,0 1 0,0 0 0,0-1 0,1 1 0,-1-1-1,0 1 1,0-1 0,1 1 0,-1-1 0,0 0 0,1 1 0,-1-1-1,0 1 1,1-1 0,-1 0 0,1 1 0,-1-1 0,1 0 0,-1 1-1,1-1 1,-1 0 0,1 0 0,-1 1 0,1-1 0,-1 0 0,1 0-1,-1 0 1,1 0 0,-1 0 0,1 0 0,0 0 0,-1 0 0,1 0-1,-1 0 1,1 0 0,-1 0 0,1 0 0,-1 0 0,1 0 0,-1-1 0,1 1-1,-1 0 1,1 0 0,-1-1 0,1 1 0,-1 0 0,1-1 0,0 0-1,25-17 636,159-202-247,-180 214-792,11-16-332,-11 10-2869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6.920"/>
    </inkml:context>
    <inkml:brush xml:id="br0">
      <inkml:brushProperty name="width" value="0.025" units="cm"/>
      <inkml:brushProperty name="height" value="0.025" units="cm"/>
    </inkml:brush>
  </inkml:definitions>
  <inkml:trace contextRef="#ctx0" brushRef="#br0">10 59 13965,'0'0'3716,"9"1"-2515,-1 0-976,5 0 39,0 0 0,1 0 0,-1-2 0,14-1 0,-24 2-240,-1 0 0,0 0 0,1-1-1,-1 1 1,0-1 0,1 1 0,-1-1 0,0 0-1,0 0 1,0 0 0,0 0 0,0 0 0,0 0-1,0-1 1,0 1 0,0-1 0,0 1-1,-1-1 1,1 0 0,-1 1 0,1-1 0,-1 0-1,0 0 1,0 0 0,0 0 0,0-1 0,0 1-1,0 0 1,0 0 0,-1 0 0,1-1 0,-1 1-1,1-3 1,-2 4-29,1 0-1,-1 1 1,1-1-1,-1 1 1,1-1-1,-1 0 1,1 1-1,-1-1 1,1 1-1,-1 0 1,0-1-1,1 1 1,-1-1-1,0 1 1,1 0-1,-1 0 1,0-1 0,0 1-1,1 0 1,-1 0-1,0 0 1,0 0-1,1 0 1,-1 0-1,0 0 1,0 0-1,1 0 1,-1 0-1,0 0 1,0 1-1,0-1 1,-27 6-242,19-2 244,1 1-1,-1-1 1,1 2-1,0-1 1,1 1-1,0 1 0,-1-1 1,2 1-1,-1 0 1,1 1-1,0 0 1,1 0-1,0 0 1,-7 15-1,11-22 3,1 0-1,0-1 1,0 1 0,0 0 0,0-1 0,0 1-1,0 0 1,0 0 0,0-1 0,1 1-1,-1 0 1,0-1 0,0 1 0,0 0-1,1-1 1,-1 1 0,0-1 0,1 1-1,-1 0 1,1-1 0,-1 1 0,0-1-1,1 1 1,-1-1 0,1 1 0,0-1-1,-1 0 1,1 1 0,-1-1 0,1 0 0,0 1-1,-1-1 1,1 0 0,-1 0 0,1 1-1,0-1 1,-1 0 0,1 0 0,0 0-1,0 0 1,-1 0 0,1 0 0,1 0-1,38 0 200,-32-1-95,7 0-53,0-2 0,0 0 0,0-1 0,0 0 0,-1-1 0,0-1 0,0 0 0,23-15 0,49-21 199,-118 93 504,31-50-702,0 0 1,0 0 0,0 0 0,1 0 0,-1 0 0,0 0 0,1 1-1,-1-1 1,1 0 0,-1 0 0,1 1 0,0-1 0,-1 0 0,1 1-1,0-1 1,0 0 0,0 1 0,0-1 0,0 0 0,1 1 0,-1-1-1,0 0 1,0 0 0,1 2 0,0-2-14,0 0 0,0 0 0,1 0 1,-1 0-1,0 0 0,0-1 0,0 1 0,1 0 1,-1-1-1,0 1 0,1-1 0,-1 0 0,0 1 1,1-1-1,-1 0 0,1 0 0,-1 1 0,2-2 1,6 1 27,-1 0 1,0-1-1,1 0 1,-1-1-1,0 0 1,14-5-1,-13 4-45,0-1 0,0 0 0,-1-1 0,1 0 0,-1-1-1,0 1 1,-1-1 0,1-1 0,-1 0 0,6-7 0,-13 16-33,-1 0 0,0 0 1,1 0-1,-1 0 0,1 0 1,0 0-1,0 1 0,0-1 0,0 0 1,0 0-1,0 0 0,1 0 1,-1 0-1,1 0 0,-1 0 0,1 0 1,0 0-1,0 0 0,0 0 1,0 0-1,0 0 0,0 0 0,0-1 1,1 1-1,-1 0 0,1-1 1,-1 1-1,1-1 0,-1 0 0,1 1 1,0-1-1,0 0 0,0 0 1,0 0-1,3 1 0,4-1-19,0 0 0,0-1-1,1 0 1,-1-1 0,0 0-1,0 0 1,0-1 0,0 0 0,0 0-1,-1-1 1,1 0 0,-1-1 0,14-7-1,-23 12-430,-10 13 1085,5-1-5989,7-21 541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335"/>
    </inkml:context>
    <inkml:brush xml:id="br0">
      <inkml:brushProperty name="width" value="0.025" units="cm"/>
      <inkml:brushProperty name="height" value="0.025" units="cm"/>
      <inkml:brushProperty name="color" value="#E71224"/>
    </inkml:brush>
  </inkml:definitions>
  <inkml:trace contextRef="#ctx0" brushRef="#br0">22 0 11275,'0'0'2135,"-1"11"572,-17 96 2444,17-106-5131,1 1 1,0 0-1,-1-1 0,1 1 0,0-1 1,0 1-1,0 0 0,0-1 1,0 1-1,0-1 0,0 1 0,1 0 1,-1-1-1,0 1 0,1-1 0,0 1 1,-1-1-1,1 1 0,0-1 1,0 1-1,-1-1 0,1 0 0,0 1 1,1-1-1,-1 0 0,2 2 0,0-2-13,-1 1-1,1-1 1,0 0-1,0 0 1,0 0-1,0 0 0,0-1 1,1 1-1,-1-1 1,0 0-1,0 0 0,6-1 1,2 0 0,-1 0 0,0-1 1,1-1-1,-1 0 0,0 0 0,-1-1 1,17-8-1,-1-8-218,-22 16 185,1 0 0,-1 1 0,1 0 0,0 0 0,0 0 0,0 0 0,1 0 0,-1 1 0,1 0 0,9-3 0,-20 36-785,-5-3 939,6-20-96,1 1 0,1 0 0,0 0 0,0 0 0,1 1 0,0-1 0,-1 14 0,3-22-134,0-1 0,0 0 0,0 0 0,0 0 0,0 0 0,0 1 0,0-1 0,0 0 0,0 0 0,0 0 0,0 0 0,0 1-1,0-1 1,1 0 0,-1 0 0,0 0 0,0 0 0,0 0 0,0 0 0,0 1 0,0-1 0,1 0 0,-1 0 0,0 0 0,0 0 0,0 0 0,0 0 0,1 0 0,-1 0 0,0 0-1,0 0 1,0 0 0,0 0 0,1 0 0,-1 0 0,0 0 0,0 0 0,0 0 0,1 0 0,-1 0 0,0 0 0,0 0 0,0 0 0,0 0 0,1 0 0,1 0-1343,8 0-5409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105"/>
    </inkml:context>
    <inkml:brush xml:id="br0">
      <inkml:brushProperty name="width" value="0.025" units="cm"/>
      <inkml:brushProperty name="height" value="0.025" units="cm"/>
    </inkml:brush>
  </inkml:definitions>
  <inkml:trace contextRef="#ctx0" brushRef="#br0">1 1 8808,'0'0'9609,"20"63"-7238,-9-45-802,8 0-672,-2-2-545,3-3-192,3-1-224,-1-1-1185,-7-8-2370,2-3-2691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497"/>
    </inkml:context>
    <inkml:brush xml:id="br0">
      <inkml:brushProperty name="width" value="0.025" units="cm"/>
      <inkml:brushProperty name="height" value="0.025" units="cm"/>
    </inkml:brush>
  </inkml:definitions>
  <inkml:trace contextRef="#ctx0" brushRef="#br0">0 1 9129,'0'0'15630,"8"79"-15566,-8-46-64,-6-1 33,6-2-1,0-3-97,0-4-351,0-6-385,0-3-288,0-9-1729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7:59.860"/>
    </inkml:context>
    <inkml:brush xml:id="br0">
      <inkml:brushProperty name="width" value="0.025" units="cm"/>
      <inkml:brushProperty name="height" value="0.025" units="cm"/>
    </inkml:brush>
  </inkml:definitions>
  <inkml:trace contextRef="#ctx0" brushRef="#br0">1 11 12780,'0'0'7976,"61"0"-6727,-35 0-577,8 0-319,-2 0-257,1 0-96,3 0-417,-4 0-1504,-4-1-2467,0-9-3972</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0.206"/>
    </inkml:context>
    <inkml:brush xml:id="br0">
      <inkml:brushProperty name="width" value="0.025" units="cm"/>
      <inkml:brushProperty name="height" value="0.025" units="cm"/>
    </inkml:brush>
  </inkml:definitions>
  <inkml:trace contextRef="#ctx0" brushRef="#br0">9 0 10698,'0'0'12497,"4"12"-12449,-2-3-5,1 0 0,-2 0-1,1 0 1,-1 0 0,-1 0 0,0 1-1,0-1 1,-1 0 0,0 0-1,0 0 1,-3 10 0,0-7 169,1 0 1,0 1-1,1 0 1,-1 17-1,4-29-204,-1 0 0,0 0 0,1 0 0,-1-1 0,1 1 0,-1 0 0,1 0 0,0-1 0,-1 1 0,1-1 0,0 1 0,-1 0 0,1-1 0,0 1 0,0-1 0,-1 0 0,1 1 0,0-1 0,0 0 0,0 1 0,0-1 0,0 0 0,0 0 0,-1 0 0,1 0 0,0 0 0,0 0 0,0 0 0,2 0 0,36-1 122,-30 1-126,12-2-8,-12 1-43,-1 0 0,0 1 0,1 0 0,-1 1 0,1-1 1,8 3-1,-15-2 35,0 0 1,0-1 0,0 1-1,-1 0 1,1 0 0,0 0-1,0 0 1,-1 0 0,1 1-1,-1-1 1,1 1 0,-1-1-1,0 1 1,1-1 0,-1 1-1,0-1 1,0 1 0,0 0-1,0 0 1,-1 0 0,1 0-1,0-1 1,-1 1 0,1 0-1,-1 0 1,0 0 0,1 0 0,-1 0-1,0 0 1,-1 4 0,1-5 13,0 0 0,-1 0 0,1 0 0,-1 0 0,1 0 0,-1 0 0,1-1 0,-1 1 0,0 0 0,1 0 0,-1 0 1,0-1-1,0 1 0,1 0 0,-1-1 0,0 1 0,0 0 0,0-1 0,0 1 0,0-1 0,0 0 0,0 1 0,0-1 1,0 0-1,0 0 0,0 1 0,0-1 0,0 0 0,0 0 0,-2 0 0,-40 1 206,34-1-85,5 0-63,-1 0 0,1 0-1,0 0 1,-1-1 0,1 1 0,0-1 0,-1 0 0,1 0 0,0-1 0,0 1 0,0-1 0,0 0 0,0 0 0,1 0 0,-1 0 0,1-1 0,-1 0 0,1 1 0,0-1 0,0-1 0,-4-4 0,4 3-313,1 1 0,-1-1 1,1 0-1,1 0 0,-1 0 0,1 0 1,0 0-1,0 0 0,0-1 0,1 1 1,-1-8-1,1 12-50,0 0-1,1 0 1,-1 0 0,0 0-1,0 0 1,0 0 0,0 0-1,1 0 1,-1 1-1,1-1 1,-1 0 0,0 0-1,1 0 1,0 0 0,-1 0-1,1 0 1,-1 1 0,1-1-1,0 0 1,0 1 0,-1-1-1,1 0 1,0 1 0,0-1-1,0 1 1,0-1 0,0 1-1,0-1 1,0 1 0,0 0-1,-1 0 1,1-1 0,2 1-1,13-4-5878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00.596"/>
    </inkml:context>
    <inkml:brush xml:id="br0">
      <inkml:brushProperty name="width" value="0.025" units="cm"/>
      <inkml:brushProperty name="height" value="0.025" units="cm"/>
    </inkml:brush>
  </inkml:definitions>
  <inkml:trace contextRef="#ctx0" brushRef="#br0">72 0 13677,'0'0'10426,"0"9"-9375,2 5-656,-1-1-1,-1 0 0,0 0 1,-1 1-1,-1-1 0,-4 20 0,-18 34 251,15-46-420,1 0-1,1 1 1,1 0-1,-5 39 0,11-60-212,0 1-1,0-1 1,0 0-1,1 0 0,-1 0 1,0 0-1,1 0 1,-1 0-1,1 0 0,-1 0 1,1 0-1,-1 0 0,1 0 1,0 0-1,-1 0 1,1 0-1,0 0 0,0-1 1,0 1-1,-1 0 1,1-1-1,0 1 0,0 0 1,0-1-1,0 1 1,0-1-1,0 0 0,1 1 1,-1-1-1,0 0 1,0 1-1,0-1 0,0 0 1,2 0-1,49 1 141,-35-2-121,10 1-78,67-3-1707,-83 2 505,-1-1 0,0-1 1,0 0-1,10-4 0,21-12-7676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20.839"/>
    </inkml:context>
    <inkml:brush xml:id="br0">
      <inkml:brushProperty name="width" value="0.025" units="cm"/>
      <inkml:brushProperty name="height" value="0.025" units="cm"/>
    </inkml:brush>
  </inkml:definitions>
  <inkml:trace contextRef="#ctx0" brushRef="#br0">0 271 9129,'0'0'1542,"12"-3"-1141,95-14-107,147-3 0,-110 10-156,2798-138 2029,-2750 144-2449,632-22 853,-277-8-4260,-465 26 299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5.413"/>
    </inkml:context>
    <inkml:brush xml:id="br0">
      <inkml:brushProperty name="width" value="0.025" units="cm"/>
      <inkml:brushProperty name="height" value="0.025" units="cm"/>
    </inkml:brush>
  </inkml:definitions>
  <inkml:trace contextRef="#ctx0" brushRef="#br0">55 0 10858,'-19'0'192,"3"0"1090,4 0 575,5 0 2788,9 0-3652,20 0-417,2 2 65,12 1-33,5 1-159,6 1-321,1 0-96,3-1-64,-5 0-1057,-3-4-1794,-4 0-1889,-9 0-2179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5.827"/>
    </inkml:context>
    <inkml:brush xml:id="br0">
      <inkml:brushProperty name="width" value="0.025" units="cm"/>
      <inkml:brushProperty name="height" value="0.025" units="cm"/>
    </inkml:brush>
  </inkml:definitions>
  <inkml:trace contextRef="#ctx0" brushRef="#br0">439 1 13100,'0'0'7138,"-9"5"-7085,-324 181 262,324-181-295,-4 1 45,-1 1 0,-22 18 1,34-24-54,0 0 1,1 0 0,-1 1 0,0-1-1,1 0 1,0 1 0,-1-1 0,1 1-1,0-1 1,-1 1 0,1 0 0,0 0-1,0-1 1,0 1 0,1 0 0,-1 0-1,0 0 1,1 0 0,-1 0 0,1 0-1,0 0 1,0 0 0,-1 0 0,1 0-1,1 0 1,-1 0 0,0 0 0,0 1-1,2 2 1,-1-3 3,1 0 0,-1 0 0,1 0 0,-1-1 0,1 1 0,0 0 0,0-1 0,0 1 0,0-1 0,0 1 0,0-1 0,0 0 0,1 0 0,-1 0 0,4 1 0,44 9 164,-34-8-119,-9-1-94,191 37 283,-65-21-3404,-71-14-1965</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28.380"/>
    </inkml:context>
    <inkml:brush xml:id="br0">
      <inkml:brushProperty name="width" value="0.025" units="cm"/>
      <inkml:brushProperty name="height" value="0.025" units="cm"/>
    </inkml:brush>
  </inkml:definitions>
  <inkml:trace contextRef="#ctx0" brushRef="#br0">1 114 9065,'0'0'5722,"11"0"-4755,229-23 2240,4-2-2699,113 8-481,442-31 5,-1890 174-1748,621-67 1259,440-56 457,22-2 45,18-2 129,223-29-43,-35 3-123,614-30-263,-403 33-1572,-388 22 1768,-23 1 144,-36 0 168,32 1-239,-265-3 489,-476 5 2091,645 3-2405,-191 34 1,271-36-237,17-2-107,1-1 0,-1 1 0,1 0 0,-1 0 0,1 0 0,0 1-1,0-1 1,-1 1 0,1 0 0,0 0 0,0 1 0,-6 5 0,10-8 85,0 0 1,0 0-1,0-1 1,0 1-1,0 0 1,1 0-1,-1 0 1,0 0-1,0 0 1,0 0-1,1 0 1,-1 0-1,0 0 1,0 0 0,0 0-1,0 0 1,1 0-1,-1 0 1,0 0-1,0 0 1,0 0-1,0 0 1,1 0-1,-1 0 1,0 1-1,0-1 1,0 0-1,0 0 1,0 0-1,1 0 1,-1 0-1,0 0 1,0 0-1,0 1 1,0-1-1,0 0 1,0 0-1,0 0 1,1 0-1,-1 0 1,0 1 0,0-1-1,0 0 1,0 0-1,0 0 1,0 0-1,0 1 1,0-1-1,0 0 1,0 0-1,0 0 1,0 1-1,0-1 1,0 0-1,0 0 1,0 0-1,0 0 1,0 1-1,0-1 1,0 0-1,0 0 1,-1 0-1,1 1 1,44-1-7806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5.173"/>
    </inkml:context>
    <inkml:brush xml:id="br0">
      <inkml:brushProperty name="width" value="0.025" units="cm"/>
      <inkml:brushProperty name="height" value="0.025" units="cm"/>
    </inkml:brush>
  </inkml:definitions>
  <inkml:trace contextRef="#ctx0" brushRef="#br0">241 76 6150,'0'0'6721,"9"1"-5718,28 0 125,32 1-333,76 12 0,-82-4-1496,129 3 0,-153-14 431,1-1-1,-1-2 0,0-1 1,54-16-1,-65 11 408,-29 10-133,1 0 1,0 0-1,0 0 1,0 0-1,0 0 1,0 0-1,0 0 1,-1 0-1,1 0 1,0 0-1,0 0 1,0 0-1,0 0 1,0 0-1,-1 0 1,1-1-1,0 1 1,0 0-1,0 0 1,0 0-1,0 0 1,0 0-1,0 0 1,0 0-1,-1 0 1,1 0-1,0 0 1,0-1-1,0 1 1,0 0-1,0 0 1,0 0-1,0 0 1,0 0-1,0 0 1,0 0-1,0-1 1,0 1-1,0 0 1,0 0-1,0 0 1,0 0-1,0 0 1,0-1-1,0 1 1,0 0-1,0 0 1,0 0-1,0 0 1,0 0-1,0 0 1,0-1-1,0 1 1,0 0-1,0 0 1,0 0-1,0 0 1,0 0-1,0 0 1,0 0-1,1 0 1,-1-1-1,0 1 1,0 0-1,0 0 1,0 0-1,0 0 1,1 0-1,-52-3 547,-256 9 2022,-366 53 1,830-73-2190,-72-1-597,169-24 758,-197 33-1565,0 2 0,84 7 0,-142-3 994,1 0-1,0 0 1,0 0-1,0 0 1,0 0-1,0 0 1,0 0 0,0 0-1,-1 0 1,1 0-1,0 1 1,0-1-1,0 0 1,0 0-1,0 0 1,0 0 0,0 0-1,0 0 1,0 1-1,0-1 1,0 0-1,0 0 1,0 0-1,0 0 1,0 0 0,0 0-1,0 1 1,0-1-1,0 0 1,0 0-1,0 0 1,0 0 0,0 0-1,0 1 1,0-1-1,0 0 1,0 0-1,0 0 1,0 0-1,0 0 1,0 0 0,0 1-1,0-1 1,1 0-1,-1 0 1,0 0-1,0 0 1,0 0 0,0 0-1,0 0 1,0 0-1,1 0 1,-16 6 71,-114 17 1215,-173 7 0,238-29-1031,64-1-224,0-1 0,0 1 0,0 0-1,0 0 1,0 0 0,0-1 0,0 1 0,0 0-1,-1 0 1,1-1 0,0 1 0,0 0-1,0 0 1,0-1 0,0 1 0,0 0 0,0 0-1,1-1 1,-1 1 0,0 0 0,0 0-1,0-1 1,0 1 0,0 0 0,0 0 0,0-1-1,0 1 1,1 0 0,-1 0 0,0 0-1,0 0 1,0-1 0,0 1 0,1 0 0,-1 0-1,0 0 1,1-1 0,8-3-7,1-1 1,0 1-1,0 0 1,1 1-1,-1 1 1,1-1-1,0 2 1,-1-1-1,13 1 1,1-1-22,174-17-447,-100 12 287,1-4 0,104-27 0,-260 33 503,-46 8 85,0 5-1,0 4 0,-114 29 1,210-39-574,9 0 15,21 1-161,41-2-649,-28-3-1895,71-11 1,-23-5-5945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7.680"/>
    </inkml:context>
    <inkml:brush xml:id="br0">
      <inkml:brushProperty name="width" value="0.025" units="cm"/>
      <inkml:brushProperty name="height" value="0.025" units="cm"/>
      <inkml:brushProperty name="color" value="#E71224"/>
    </inkml:brush>
  </inkml:definitions>
  <inkml:trace contextRef="#ctx0" brushRef="#br0">157 101 17168,'-9'5'1036,"-8"2"-180,1 1 0,0 1 0,-26 20 0,37-26-776,1 0-1,-1 1 0,1 0 0,0 0 0,1 0 0,-1 1 0,0-1 0,1 1 0,0 0 0,0 0 0,1 0 1,-1 0-1,1 0 0,0 1 0,1-1 0,-1 1 0,1-1 0,-1 9 0,2-12-79,0-1-1,1 0 0,-1 1 0,0-1 1,0 0-1,1 0 0,-1 1 1,1-1-1,-1 0 0,1 0 1,0 0-1,-1 0 0,1 0 0,0 1 1,0-1-1,0-1 0,0 1 1,0 0-1,0 0 0,0 0 1,0 0-1,0-1 0,0 1 1,0 0-1,0-1 0,1 1 0,-1-1 1,0 0-1,0 1 0,1-1 1,-1 0-1,0 0 0,1 0 1,-1 1-1,0-2 0,1 1 0,-1 0 1,0 0-1,0 0 0,1 0 1,-1-1-1,0 1 0,2-1 1,3 0 43,0-1 1,0 1 0,-1-1 0,1 0-1,0-1 1,-1 1 0,1-1-1,5-4 1,13-17-9,-1 0 0,-2-2-1,0 0 1,-2-1 0,-1-1-1,-1-1 1,16-38 0,-29 58-111,-7 10 32,-14 18 21,-22 34 32,33-44-11,0 1-1,1 0 1,0 0-1,1 1 1,0-1-1,1 1 1,0 0-1,0 0 1,1 0-1,1 0 1,0 0-1,0 0 1,1 0-1,2 16 1,-2-25 0,1-1 0,-1 1 0,1-1 0,0 0 0,0 1 0,-1-1 0,1 0-1,0 1 1,0-1 0,0 0 0,1 0 0,-1 0 0,0 0 0,0 0 0,0 0 0,1 0 0,-1 0 0,1-1 0,-1 1 0,1 0 0,-1-1-1,1 1 1,-1-1 0,1 0 0,-1 1 0,1-1 0,-1 0 0,1 0 0,-1 0 0,1 0 0,0 0 0,-1 0 0,1-1 0,-1 1 0,1 0-1,-1-1 1,1 1 0,1-2 0,5 0 26,-1 0 0,0-1-1,0 0 1,1-1 0,-2 1 0,10-8-1,-1 0-21,0-2 0,-1 0 0,-1-1 0,-1-1-1,19-25 1,-33 43-56,-4 6 69,0 1-1,0 0 1,1 0 0,0 0 0,1 1-1,0 0 1,1 0 0,0 0 0,1 0-1,0 0 1,-1 14 0,4-24-17,-1 1 1,1-1-1,-1 1 0,1-1 0,0 1 1,-1-1-1,1 0 0,0 1 1,0-1-1,0 0 0,0 0 1,0 1-1,0-1 0,0 0 1,1 0-1,-1 0 0,0 0 1,0-1-1,1 1 0,-1 0 1,1 0-1,-1-1 0,1 1 1,-1-1-1,1 0 0,-1 1 1,1-1-1,-1 0 0,1 0 1,0 0-1,1 0 0,1 1-427,0-1 0,-1 0-1,1 0 1,0-1 0,0 1-1,-1-1 1,1 1-1,0-1 1,-1 0 0,1-1-1,-1 1 1,0-1 0,5-2-1,12-13-5890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0.372"/>
    </inkml:context>
    <inkml:brush xml:id="br0">
      <inkml:brushProperty name="width" value="0.025" units="cm"/>
      <inkml:brushProperty name="height" value="0.025" units="cm"/>
    </inkml:brush>
  </inkml:definitions>
  <inkml:trace contextRef="#ctx0" brushRef="#br0">181 205 6182,'0'0'1484,"10"-10"464,57-66 1897,-61 69-3116,0-1-1,-1 0 1,0 0 0,-1-1 0,0 1 0,0-1 0,0 0 0,-1 0 0,-1 0-1,2-12 1,-3 21-702,-1-1 0,0 1 0,0-1 0,0 1 0,0-1 0,0 1 0,0-1 0,0 1-1,0-1 1,0 1 0,-1-1 0,1 1 0,0-1 0,0 1 0,0 0 0,0-1 0,-1 1 0,1-1 0,0 1-1,0-1 1,-1 1 0,1 0 0,0-1 0,-1 1 0,1 0 0,-1-1 0,1 1 0,0 0 0,-1 0-1,1-1 1,-1 1 0,1 0 0,-1-1 0,-19 4 62,-18 17-489,28-9 312,1 0 1,0 1 0,0 0 0,1 1 0,1-1 0,0 2-1,1-1 1,0 1 0,1 0 0,-4 16 0,2-1 92,1 0 0,2 1 0,1-1-1,0 32 1,3-56 2,1-1-1,-1 1 0,1 0 0,0-1 0,0 1 0,0-1 1,1 0-1,-1 1 0,1-1 0,0 0 0,1 0 1,-1 0-1,1 0 0,-1 0 0,1-1 0,0 1 1,0-1-1,1 0 0,-1 0 0,1 0 0,0 0 1,0 0-1,0-1 0,7 3 0,-11-4 26,-1-4-193,-1 0 1,1 0-1,-1 1 0,0-1 0,0 0 0,-1 1 0,1 0 1,0-1-1,-1 1 0,-4-3 0,-2-3-493,-85-79-2930,27 33 5214,109 54 809,17 1-1921,61-2 345,-62-7-2947,-4-12-3293,-29 6-1531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0.779"/>
    </inkml:context>
    <inkml:brush xml:id="br0">
      <inkml:brushProperty name="width" value="0.025" units="cm"/>
      <inkml:brushProperty name="height" value="0.025" units="cm"/>
    </inkml:brush>
  </inkml:definitions>
  <inkml:trace contextRef="#ctx0" brushRef="#br0">0 1 10570,'0'0'5990,"71"8"-4773,-30-1-545,12-5-383,1 2-161,6-4-128,3 0-1185,-7-1-2563,2-16-4964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6.952"/>
    </inkml:context>
    <inkml:brush xml:id="br0">
      <inkml:brushProperty name="width" value="0.025" units="cm"/>
      <inkml:brushProperty name="height" value="0.025" units="cm"/>
    </inkml:brush>
  </inkml:definitions>
  <inkml:trace contextRef="#ctx0" brushRef="#br0">1 21 13453,'0'0'6662,"75"-4"-5861,-44 1-353,3-2-127,1 2-225,1 1-64,-3 1 0,-3 1-192,0 0-705,-11 0-1121,-2 0-1986,-4-2-2210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7.790"/>
    </inkml:context>
    <inkml:brush xml:id="br0">
      <inkml:brushProperty name="width" value="0.025" units="cm"/>
      <inkml:brushProperty name="height" value="0.025" units="cm"/>
    </inkml:brush>
  </inkml:definitions>
  <inkml:trace contextRef="#ctx0" brushRef="#br0">55 1 6854,'0'0'13213,"-1"11"-13101,-37 176 342,38-186-448,-1 1 0,1-1 1,0 1-1,-1-1 0,1 1 0,0-1 0,0 0 1,0 1-1,0-1 0,0 1 0,0-1 1,0 1-1,1-1 0,-1 1 0,1-1 0,-1 0 1,1 1-1,-1-1 0,1 0 0,0 1 1,-1-1-1,1 0 0,0 0 0,0 1 0,0-1 1,1 1-1,1-1 22,1 0-1,-1 0 1,1 0-1,-1-1 1,1 1 0,-1-1-1,1 0 1,-1 0 0,6-1-1,5 1 25,21-1 45,-25-1-93,0 1-1,1 1 1,-1-1 0,1 2-1,-1 0 1,0 0 0,1 1-1,-1 0 1,11 4 0,-20-6-4,0 1-1,0-1 1,0 1 0,0-1 0,0 1-1,0 0 1,0-1 0,0 1 0,0 0 0,0 0-1,0 0 1,-1 0 0,1 0 0,0 0-1,-1 0 1,1 0 0,-1 0 0,1 0 0,-1 0-1,1 0 1,-1 0 0,0 0 0,0 0-1,1 0 1,-1 1 0,0-1 0,0 1 0,-1 1 9,1-1 0,-1 0 0,0 0 0,0 0 0,0 0 1,0-1-1,-1 1 0,1 0 0,0 0 0,-1-1 1,1 1-1,-1-1 0,-2 3 0,-4 2 214,-1 0-1,0 0 1,0-1-1,0 0 1,-11 3-1,10-5 122,0 0 1,0-1-1,0 0 0,0-1 1,-1 0-1,-12 0 0,18-1-338,0 0 0,0-1 0,0 1 0,0-1 0,0 0 0,0 0-1,1-1 1,-1 0 0,0 1 0,1-1 0,-1-1 0,1 1 0,-1-1 0,-5-5 0,9 8-781,7 9-5590,28 6 2841,-30-13 2496,23 6-2607,3-2-1452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8.262"/>
    </inkml:context>
    <inkml:brush xml:id="br0">
      <inkml:brushProperty name="width" value="0.025" units="cm"/>
      <inkml:brushProperty name="height" value="0.025" units="cm"/>
    </inkml:brush>
  </inkml:definitions>
  <inkml:trace contextRef="#ctx0" brushRef="#br0">46 1 10250,'0'0'8883,"1"8"-8056,1 28-631,-2 1-1,-1 0 1,-1-1-1,-3 0 1,-1 1-1,-1-2 1,-15 43-1,21-77-181,0 1 0,1-1-1,-1 0 1,1 0 0,-1 0-1,1 0 1,0 0 0,-1 1-1,1-1 1,0 0 0,0 0-1,0 1 1,0-1 0,0 0-1,0 0 1,0 1 0,0-1-1,0 0 1,1 0 0,-1 0-1,0 1 1,1-1-1,-1 0 1,1 0 0,0 0-1,-1 0 1,1 0 0,0 0-1,-1 0 1,1 0 0,0 0-1,0 0 1,0 0 0,0-1-1,0 1 1,2 1 0,2-1 145,0 0 0,1 0 0,-1-1 0,1 0 0,-1 1 1,1-2-1,7 0 0,-2 0-26,38-5-132,89-23 0,-92 18-1712,-15 1-2303,-2-2-2937</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39.841"/>
    </inkml:context>
    <inkml:brush xml:id="br0">
      <inkml:brushProperty name="width" value="0.025" units="cm"/>
      <inkml:brushProperty name="height" value="0.025" units="cm"/>
    </inkml:brush>
  </inkml:definitions>
  <inkml:trace contextRef="#ctx0" brushRef="#br0">1 0 8904,'0'0'8136,"84"33"-7175,-32-29-545,4-4-287,6 0-33,-8 2-96,-2-2 32,-9 0-32,-4 0 0,-13 0-128,2 0-1058,-7 0-1921,-1-6-3138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0.317"/>
    </inkml:context>
    <inkml:brush xml:id="br0">
      <inkml:brushProperty name="width" value="0.025" units="cm"/>
      <inkml:brushProperty name="height" value="0.025" units="cm"/>
    </inkml:brush>
  </inkml:definitions>
  <inkml:trace contextRef="#ctx0" brushRef="#br0">161 37 7207,'0'0'10709,"-8"-7"-10111,3 3-579,0 1 0,-1 0 0,1 0 0,-1 0 1,1 0-1,-1 1 0,0 0 0,0 0 0,-10-2 1,13 4-20,0-1 0,-1 1 0,1 0 0,0 0 1,0 0-1,0 1 0,0-1 0,0 1 0,0 0 1,0-1-1,0 2 0,0-1 0,0 0 0,1 0 1,-1 1-1,0-1 0,1 1 0,-1 0 0,1 0 1,-1 0-1,1 0 0,0 0 0,0 1 0,0-1 1,0 1-1,-1 3 0,1-5 7,1 1-1,0-1 1,0 1 0,0 0 0,0 0-1,0-1 1,0 1 0,0 0-1,0 0 1,1 0 0,-1 0-1,1 0 1,0 0 0,0 0 0,-1 0-1,1 0 1,0 0 0,1 0-1,-1 0 1,0 0 0,0 0-1,1 0 1,0 0 0,1 4 0,-1-5 16,1 1 0,0 0 0,0 0 1,0-1-1,1 1 0,-1-1 0,0 0 0,0 0 1,1 1-1,-1-1 0,1-1 0,-1 1 1,1 0-1,-1-1 0,1 1 0,3-1 1,10 1 136,0-1 1,0 0 0,1-1-1,-1-1 1,17-4 0,-19 2 59,0-1 0,0 0 0,14-8 1,22-8 974,-49 61-1243,-1-37-20,1 0 0,-1 1 0,1-1 0,-1 0 0,1 0 0,0 1 0,0-1 0,1 0 0,-1 0-1,1 0 1,-1 0 0,1-1 0,0 1 0,0 0 0,0-1 0,0 1 0,1-1 0,-1 0 0,1 1-1,-1-1 1,1-1 0,0 1 0,0 0 0,0-1 0,0 1 0,0-1 0,6 2 0,5 1-959,0 0 0,1-1 0,0-1 0,29 2 0,11-3-4557</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0.736"/>
    </inkml:context>
    <inkml:brush xml:id="br0">
      <inkml:brushProperty name="width" value="0.025" units="cm"/>
      <inkml:brushProperty name="height" value="0.025" units="cm"/>
    </inkml:brush>
  </inkml:definitions>
  <inkml:trace contextRef="#ctx0" brushRef="#br0">1 65 12780,'0'0'2530,"50"-2"-1440,-14-5-162,10-2-479,-1 1-97,6-1-192,-8 2-96,-2 1-32,-8 2-32,-8-1-128,-7 1-801,-7 4-640,-9-3-897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1.221"/>
    </inkml:context>
    <inkml:brush xml:id="br0">
      <inkml:brushProperty name="width" value="0.025" units="cm"/>
      <inkml:brushProperty name="height" value="0.025" units="cm"/>
    </inkml:brush>
  </inkml:definitions>
  <inkml:trace contextRef="#ctx0" brushRef="#br0">177 8 3972,'0'0'11322,"-9"-3"-11103,3 2-200,-1 0 0,1 0-1,0 0 1,-1 1 0,1 0-1,-1 0 1,1 1 0,-1-1 0,1 1-1,0 1 1,-1-1 0,1 1-1,0 0 1,0 1 0,0 0-1,1-1 1,-1 2 0,1-1-1,-1 1 1,1 0 0,-6 5-1,9-7 90,-1 0-1,1 1 0,-1-1 1,1 1-1,0 0 0,0 0 1,0-1-1,0 2 0,1-1 1,-1 0-1,1 0 0,-1 0 1,0 5-1,2-6-73,0-1-1,0 0 1,0 0 0,0 1-1,0-1 1,0 0 0,0 0 0,1 0-1,-1 1 1,0-1 0,1 0-1,-1 0 1,1 0 0,-1 0-1,1 0 1,0 0 0,-1 1 0,1-2-1,0 1 1,0 0 0,0 0-1,0 0 1,0 0 0,0 0 0,0-1-1,0 1 1,0 0 0,0-1-1,0 1 1,0-1 0,0 0-1,1 1 1,-1-1 0,0 0 0,0 1-1,1-1 1,-1 0 0,0 0-1,3 0 1,14 2 337,0-1 1,1-1-1,-1-1 1,1 0-1,31-7 1,-38 6-162,-1-1 0,0-1 1,0 0-1,0 0 1,0-1-1,-1 0 0,0-1 1,0-1-1,0 1 1,11-11-1,-20 16-193,-1 1-1,1-1 1,0 1 0,-1-1-1,1 1 1,-1-1 0,1 0-1,-1 1 1,1-1 0,-1 1-1,1-1 1,-1 0 0,1 0-1,-1 1 1,0-1-1,0 0 1,1 0 0,-1 1-1,0-1 1,0 0 0,0 0-1,0 0 1,0-1 0,0 2-21,-1-1 0,1 1 0,0 0 0,-1-1 0,1 1 0,-1 0 0,1-1 0,-1 1 1,1 0-1,-1-1 0,1 1 0,-1 0 0,1 0 0,-1 0 0,0 0 0,1 0 0,-1 0 1,1-1-1,-1 1 0,1 0 0,-1 1 0,0-1 0,1 0 0,-2 0 0,1 0-36,-1 0-1,0 1 1,0-1 0,0 1-1,0-1 1,1 1-1,-1 0 1,0 0 0,0-1-1,1 1 1,-1 1-1,1-1 1,-1 0 0,1 0-1,-1 0 1,1 1 0,0-1-1,0 1 1,-1-1-1,1 1 1,0-1 0,0 1-1,0 2 1,0-2-168,0 1 1,0-1-1,1 1 0,-1-1 1,1 1-1,0 0 1,-1-1-1,1 1 0,1 0 1,-1-1-1,0 1 1,1 0-1,-1-1 1,1 1-1,0-1 0,-1 1 1,1-1-1,1 1 1,-1-1-1,0 0 0,1 0 1,-1 1-1,1-1 1,-1 0-1,1 0 0,0 0 1,0-1-1,0 1 1,0 0-1,0-1 1,0 1-1,1-1 0,-1 0 1,3 2-1,18 4-3198</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143"/>
    </inkml:context>
    <inkml:brush xml:id="br0">
      <inkml:brushProperty name="width" value="0.025" units="cm"/>
      <inkml:brushProperty name="height" value="0.025" units="cm"/>
    </inkml:brush>
  </inkml:definitions>
  <inkml:trace contextRef="#ctx0" brushRef="#br0">2 0 8968,'-1'0'6919,"2"0"-5638,14 0-256,10 0 32,4 0-288,7 0-417,5 0-224,0 0-96,-4 0-32,-1 0-160,-12 0-961,-9 0-737,-9 0-1473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127"/>
    </inkml:context>
    <inkml:brush xml:id="br0">
      <inkml:brushProperty name="width" value="0.025" units="cm"/>
      <inkml:brushProperty name="height" value="0.025" units="cm"/>
      <inkml:brushProperty name="color" value="#E71224"/>
    </inkml:brush>
  </inkml:definitions>
  <inkml:trace contextRef="#ctx0" brushRef="#br0">120 0 13453,'0'0'9144,"-6"14"-8514,-6 13-227,1 1-1,2 1 1,0 0-1,-7 50 1,6 80-184,7-84-179,-14 89 0,13-161-222,-1-10 119,-2-11-151,3-5-206,1 0 1,1 0-1,1 0 1,1 0 0,0-1-1,6-28 1,-3 39 403,0 0 1,1 0-1,0 1 0,1-1 1,1 1-1,0 0 0,0 0 1,1 1-1,1 0 1,0 0-1,0 1 0,14-13 1,66-51 968,-66 58-818,-1-1 0,0-1 0,-2 0 0,32-39 0,-45 42 466,-17 16-357,-18 19-320,16-5 137,1 1 1,1 0-1,0 1 1,1 0-1,1 0 0,1 1 1,1 1-1,0-1 1,1 1-1,-4 25 1,1 6 104,3 1 0,-1 91 0,7-141-278,0-24-222,1 0 1,1 0-1,1 0 0,1 0 1,0 1-1,2-1 0,16-37 1,-22 57 338,1 1 0,-1 0 0,1 0 0,0 0 0,0 0 0,0 0 0,0 0 0,0 0 0,1 0 0,-1 0 0,1 0 0,-1 1 0,1-1 0,0 0 0,-1 1 0,4-3 0,-3 4 9,0 0 1,-1 0 0,1-1 0,0 1 0,0 0 0,-1 0 0,1 1 0,0-1 0,0 0-1,-1 1 1,1-1 0,0 1 0,-1-1 0,1 1 0,0 0 0,-1 0 0,1-1-1,-1 1 1,1 0 0,-1 1 0,0-1 0,2 1 0,4 2 45,0 0-1,0 0 1,1-1 0,-1 0-1,1-1 1,-1 1 0,1-2-1,0 1 1,0-1 0,0 0-1,0 0 1,0-1 0,13-2-1,-18 2-43,0 0 0,0 0-1,-1 0 1,1-1-1,0 1 1,0-1-1,-1 0 1,1 0 0,0 0-1,-1 0 1,1 0-1,-1 0 1,1-1-1,-1 1 1,0-1 0,1 0-1,-1 0 1,0 0-1,0 0 1,0 0-1,-1 0 1,1 0 0,0-1-1,-1 1 1,0-1-1,1 1 1,-1-1-1,0 1 1,0-1 0,-1 0-1,1 1 1,0-1-1,-1 0 1,0 0-1,1 0 1,-1 1-1,0-1 1,-1 0 0,1 0-1,0 0 1,-2-3-1,2 5-49,-1 0 0,1 1-1,0-1 1,-1 0 0,0 0-1,1 1 1,-1-1 0,1 0-1,-1 1 1,0-1-1,1 1 1,-1-1 0,0 1-1,0-1 1,1 1 0,-1-1-1,0 1 1,0 0 0,0 0-1,0-1 1,1 1 0,-1 0-1,0 0 1,0 0 0,0 0-1,0 0 1,0 0-1,0 0 1,1 0 0,-1 0-1,0 0 1,0 0 0,-1 1-1,-1 0 2,0-1 0,0 1 0,0 0-1,1 0 1,-1 0 0,1 0 0,-1 0 0,0 0-1,-3 3 1,5-2 29,-1-1-1,1 0 0,-1 1 1,1-1-1,0 1 0,-1-1 1,1 1-1,0-1 0,0 1 1,0 0-1,0 0 0,1 0 0,-1-1 1,0 1-1,1 0 0,-1 0 1,1 0-1,0 0 0,-1 0 1,1 0-1,0 0 0,0 0 1,1 0-1,-1 0 0,0 0 1,1 0-1,0 3 0,1-2 0,-1-1-1,1 0 0,0 0 0,0 0 1,-1 0-1,1-1 0,1 1 1,-1 0-1,0-1 0,0 1 0,1-1 1,-1 0-1,0 0 0,1 0 0,-1 0 1,1 0-1,0 0 0,-1-1 0,6 1 1,11 2 116,0 0 1,0-2 0,1 0-1,-1-1 1,0-1 0,1-1 0,-1-1-1,0 0 1,0-1 0,0-1-1,-1-1 1,32-15 0,-3 1-45,8-6-342,-54 28 285,-1-1 0,1 1 0,0-1 0,-1 1 0,1-1 0,0 1 0,0-1 0,0 1 0,0-1 0,0 0 0,0 0 0,1 1 0,-1-1 0,0 0 0,1 0 0,-1 0 0,1-1 0,-1 1 0,1 0 0,-1 0 0,1-1 0,-1 1 0,4 0 0,93-5 185,-21-1-833,-72 9 538,7 3 312,2-12-209,17-4-400,-25 14 140,-12 13 38,-19 7 320,23-23-39,-1-1 0,1 1-1,0 0 1,0 0 0,-1 0-1,1 0 1,1 0 0,-1 0-1,0 0 1,0 1 0,1-1-1,0 1 1,-1-1 0,1 1-1,0 0 1,0-1 0,0 5-1,5-6 197,1 1 0,0-1-1,1 0 1,-1 0-1,0-1 1,0 1 0,0-1-1,7-1 1,-12 1-249,30 2 187,24 0-748,-25-8-4462,-21-5-2001,-8 5 2253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473"/>
    </inkml:context>
    <inkml:brush xml:id="br0">
      <inkml:brushProperty name="width" value="0.025" units="cm"/>
      <inkml:brushProperty name="height" value="0.025" units="cm"/>
    </inkml:brush>
  </inkml:definitions>
  <inkml:trace contextRef="#ctx0" brushRef="#br0">0 11 9289,'0'0'4388,"81"8"-2562,-37-8-257,5 0-448,0 0-512,3 0-449,-7-3-160,-10 1-1666,-11-3-2209,-12-3-5734</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2.884"/>
    </inkml:context>
    <inkml:brush xml:id="br0">
      <inkml:brushProperty name="width" value="0.025" units="cm"/>
      <inkml:brushProperty name="height" value="0.025" units="cm"/>
    </inkml:brush>
  </inkml:definitions>
  <inkml:trace contextRef="#ctx0" brushRef="#br0">27 0 9161,'0'0'7751,"-1"9"-7110,-19 289 1873,18-276-2465,1-13 31,0-1 0,0 0 0,0 1 0,1-1 0,1 0 0,-1 1 0,1-1 0,3 12 0,-3-19-16,0-1 1,-1 1-1,1 0 1,0 0-1,0 0 1,0-1 0,0 1-1,0 0 1,0-1-1,0 1 1,0-1-1,0 1 1,0-1-1,1 1 1,-1-1-1,0 0 1,0 0 0,0 0-1,0 1 1,1-1-1,-1 0 1,0 0-1,0-1 1,0 1-1,1 0 1,-1 0-1,0-1 1,2 0 0,33-15 1602,8-21-778,67-73 1,-67 63-998,53-43 1,-91 85 1559,0 1-5905,-12 10-6303,-6 3 3282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3.244"/>
    </inkml:context>
    <inkml:brush xml:id="br0">
      <inkml:brushProperty name="width" value="0.025" units="cm"/>
      <inkml:brushProperty name="height" value="0.025" units="cm"/>
    </inkml:brush>
  </inkml:definitions>
  <inkml:trace contextRef="#ctx0" brushRef="#br0">1 0 8168,'0'0'4356,"11"50"-2402,6-28-65,-1 0-543,10 1-866,8 4-352,2-3-640,-1 0-3332,1-4-6438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3.992"/>
    </inkml:context>
    <inkml:brush xml:id="br0">
      <inkml:brushProperty name="width" value="0.025" units="cm"/>
      <inkml:brushProperty name="height" value="0.025" units="cm"/>
    </inkml:brush>
  </inkml:definitions>
  <inkml:trace contextRef="#ctx0" brushRef="#br0">570 44 8712,'0'0'1308,"-8"-7"-16,5 4-1220,-1-1 1,0 1-1,0 0 0,0 0 0,0 0 1,-1 0-1,1 1 0,0 0 0,-1 0 1,0 0-1,0 0 0,1 1 0,-1 0 1,0 0-1,0 0 0,0 1 0,0-1 1,0 1-1,0 0 0,0 1 0,0-1 1,0 1-1,0 0 0,0 0 1,0 1-1,0-1 0,-8 5 0,-9 7 67,1 0-1,1 2 0,0 0 0,1 1 0,0 1 1,2 1-1,0 0 0,-15 22 0,13-11-73,1 0 1,1 1-1,1 1 0,2 0 0,-11 38 0,-2 30-69,5 2-1,-18 198 1,31-214 96,-20 392-1144,28-470 1046,1-1 0,1 1 0,-1 0 0,1-1 0,0 1 0,1-1 0,-1 1 0,1-1 0,1 0 0,-1 1 0,5 6 0,-5-10 10,1 0 1,-1 0-1,1 0 1,0 0-1,0-1 1,0 0-1,1 1 1,-1-1-1,0 0 1,1 0-1,-1-1 0,1 1 1,0-1-1,0 0 1,-1 0-1,1 0 1,0 0-1,0-1 1,0 1-1,7-1 1,9-1 247,-1-1 0,1 0-1,-1-2 1,1 0 0,-1-1 0,0-1 0,-1-1 0,1 0 0,-2-2 0,1 0 0,-1 0 0,0-2 0,20-17 0,24-21 745,-3-3 0,52-61-1,-95 98-734,30-32 114,-3-1 0,-2-3-1,57-90 1,-85 119-364,0-1 1,-1 0 0,-2-1-1,0 0 1,-2 0-1,0 0 1,-2-1-1,0 0 1,-2 0-1,-1-1 1,-1 1-1,-3-34 1,0 42-7,-2 0-1,-1-1 1,0 2 0,-1-1-1,0 0 1,-2 1 0,0 1 0,0-1-1,-2 1 1,0 1 0,0 0-1,-15-14 1,-19-19-482,-98-77 1,119 105 124,-86-75-1746,41 27-2548,56 56 1869,1 4-2280</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5.312"/>
    </inkml:context>
    <inkml:brush xml:id="br0">
      <inkml:brushProperty name="width" value="0.025" units="cm"/>
      <inkml:brushProperty name="height" value="0.025" units="cm"/>
    </inkml:brush>
  </inkml:definitions>
  <inkml:trace contextRef="#ctx0" brushRef="#br0">429 152 5477,'4'-22'1119,"0"0"-1,-2 0 0,0-43 1,-2 64-1073,0 0-1,0 0 1,0 0 0,0 0 0,-1 0-1,1 0 1,0 1 0,-1-1 0,1 0 0,-1 0-1,1 0 1,-1 0 0,1 1 0,-1-1 0,0 0-1,1 1 1,-1-1 0,0 0 0,0 1 0,1-1-1,-1 1 1,0-1 0,0 1 0,0-1-1,0 1 1,0 0 0,0-1 0,1 1 0,-1 0-1,0 0 1,0 0 0,0 0 0,0 0 0,0 0-1,0 0 1,0 0 0,-2 0 0,-1 1-8,0-1 1,1 1-1,-1 0 1,0 0 0,0 0-1,1 0 1,-1 1-1,-6 3 1,-3 5 189,0 0 1,0 1-1,1 1 1,1 0-1,0 1 1,1 0-1,-9 15 1,-57 104 1418,42-62-1608,4 2 1,2 1-1,4 0 0,2 2 0,5 1 0,2 0 0,4 1 1,-3 137-1,13-171-25,2 0 1,12 77-1,-11-110-86,0 1 0,1 0 0,0 0 0,0-1 0,1 0 0,1 0 0,0 0 0,0 0 0,1-1 1,0 0-1,1 0 0,0 0 0,0-1 0,1 0 0,0-1 0,13 10 0,-14-12 57,0-2 0,1 1 1,0-1-1,0 0 0,0-1 1,0 0-1,0 0 0,1-1 1,-1 0-1,0 0 0,1-1 0,-1 0 1,1-1-1,-1 0 0,0 0 1,0 0-1,1-1 0,-1-1 1,0 1-1,13-7 0,6-4 266,-1-1 0,0-1-1,-1-1 1,35-29 0,-16 9 518,-1-3 0,-3-1 0,0-1 0,-3-3 0,43-64 1,-63 81-546,-1-1 1,-1 0 0,-1-1 0,-2 0 0,-1-1 0,-1 0 0,-1-1 0,-2 0 0,-2-1 0,0 1-1,-1-36 1,-4 52-197,-1 0-1,-1 0 0,0 0 0,-2 0 0,1 0 1,-2 0-1,0 1 0,-1 0 0,0 0 0,-1 1 1,0-1-1,-1 1 0,-14-17 0,-11-8-360,-2 2-1,-68-57 0,-22-22-1912,119 108 1918,-19-17-982,4 17-3656,15 7-1910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1.851"/>
    </inkml:context>
    <inkml:brush xml:id="br0">
      <inkml:brushProperty name="width" value="0.025" units="cm"/>
      <inkml:brushProperty name="height" value="0.025" units="cm"/>
    </inkml:brush>
  </inkml:definitions>
  <inkml:trace contextRef="#ctx0" brushRef="#br0">26 0 10602,'0'0'4383,"-1"11"-4079,-23 399 1271,28 14-892,0-94-416,18 82-112,-14-128-95,1 15 179,6-250 375,-14-48-668,-1 0 1,1 1-1,0-1 0,-1 0 1,1 0-1,0 0 0,-1 0 0,1 0 1,0-1-1,0 1 0,0 0 0,0 0 1,0-1-1,0 1 0,0 0 0,2 0 1,-3-1-126,1 0 0,0 0 0,0 0 0,0 0 0,-1-1 0,1 1 0,0 0 0,0 0 0,0-1 0,-1 1 0,1 0 0,0-1 0,-1 1-1,1-1 1,0 1 0,-1-1 0,1 1 0,0-1 0,-1 0 0,1 1 0,-1-1 0,1 0 0,-1 1 0,1-1 0,-1 0 0,0 0 0,1-1 0,7-13-6915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2.752"/>
    </inkml:context>
    <inkml:brush xml:id="br0">
      <inkml:brushProperty name="width" value="0.025" units="cm"/>
      <inkml:brushProperty name="height" value="0.025" units="cm"/>
    </inkml:brush>
  </inkml:definitions>
  <inkml:trace contextRef="#ctx0" brushRef="#br0">0 35 769,'0'0'12299,"9"5"-12267,1 1-24,0-2-1,0 1 0,0-1 0,1-1 0,-1 0 0,1 0 0,0-1 0,20 1 0,396-19 1466,-216 4-1456,65-2-449,277-10 18,-185 18-3096,702 23 4022,-425 13 1227,-88-3-547,-221-23-535,-379-4-3839,32 0-1083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3.149"/>
    </inkml:context>
    <inkml:brush xml:id="br0">
      <inkml:brushProperty name="width" value="0.025" units="cm"/>
      <inkml:brushProperty name="height" value="0.025" units="cm"/>
    </inkml:brush>
  </inkml:definitions>
  <inkml:trace contextRef="#ctx0" brushRef="#br0">1 25 10954,'0'0'6123,"9"-5"-6074,-5 2-51,0 1 1,0 0 0,0-1 0,0 2-1,1-1 1,-1 0 0,1 1 0,-1 0 0,1 0-1,0 0 1,-1 1 0,1-1 0,0 1 0,-1 0-1,1 1 1,0-1 0,-1 1 0,1 0-1,0 0 1,-1 0 0,6 3 0,221 59 33,-229-62-36,0-1-1,0 0 1,-1 1-1,1-1 1,0 1 0,0-1-1,0 1 1,0 0 0,0 0-1,-1 0 1,1 0 0,0 0-1,-1 0 1,1 0 0,-1 1-1,1-1 1,-1 0 0,1 1-1,-1-1 1,0 1-1,0 0 1,0-1 0,0 1-1,0 0 1,1 3 0,-2-2 11,0-1 1,-1 0-1,1 0 1,0 1 0,-1-1-1,0 0 1,1 0-1,-1 0 1,0 1-1,0-1 1,0 0 0,0 0-1,-1 0 1,1-1-1,-1 1 1,1 0-1,-1 0 1,1-1 0,-1 1-1,0-1 1,-3 3-1,-31 20 52,0-2 0,-2-1-1,0-2 1,-80 27 0,101-42-2323,10-3-1227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8:44.098"/>
    </inkml:context>
    <inkml:brush xml:id="br0">
      <inkml:brushProperty name="width" value="0.025" units="cm"/>
      <inkml:brushProperty name="height" value="0.025" units="cm"/>
    </inkml:brush>
  </inkml:definitions>
  <inkml:trace contextRef="#ctx0" brushRef="#br0">1 427 8200,'0'0'6945,"12"-7"-5616,21-15-831,-1-1-1,-1-2 1,-2-1 0,49-54-1,97-146-177,-159 208-343,-15 37-113,-1 1 210,0 3-35,1-1 0,1 1 0,0 0 0,2-1-1,1 1 1,9 23 0,-9-33-126,0-1 0,1 0 0,0 0-1,1-1 1,1 0 0,-1 0 0,2 0 0,0-1-1,0 0 1,1-1 0,20 16 0,-13-14-363,0-1 0,1 0 0,0-1 0,0-1 0,0-1 0,1-1 0,1 0 0,-1-1 0,23 2 0,40 0-5305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7.426"/>
    </inkml:context>
    <inkml:brush xml:id="br0">
      <inkml:brushProperty name="width" value="0.025" units="cm"/>
      <inkml:brushProperty name="height" value="0.025" units="cm"/>
    </inkml:brush>
  </inkml:definitions>
  <inkml:trace contextRef="#ctx0" brushRef="#br0">19 1 10314,'0'0'2530,"-1"12"-1750,-17 379 789,18-391-1525,0 0 1,0 0-1,0 1 0,0-1 0,0 0 1,0 0-1,0 0 0,0 0 0,0 0 1,0 1-1,0-1 0,0 0 1,0 0-1,0 0 0,0 0 0,0 1 1,0-1-1,1 0 0,-1 0 0,0 0 1,0 0-1,0 0 0,0 1 1,0-1-1,0 0 0,0 0 0,0 0 1,0 0-1,1 0 0,-1 0 0,0 0 1,0 0-1,0 1 0,0-1 0,0 0 1,1 0-1,-1 0 0,0 0 1,0 0-1,0 0 0,0 0 0,0 0 1,1 0-1,-1 0 0,0 0 0,0 0 1,0 0-1,0 0 0,1 0 1,-1 0-1,0 0 0,0 0 0,0 0 1,1 0-1,10-9 1175,9-13-127,24-57 566,-29 49-1332,2 0 1,22-28-1,-38 57-419,-1 0 0,1 1 0,0-1 1,0 0-1,0 0 0,0 1 0,0-1 0,0 0 0,0 1 0,0-1 1,0 1-1,0-1 0,0 1 0,0 0 0,0-1 0,2 1 0,10-1-6753,-11 1 4818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504"/>
    </inkml:context>
    <inkml:brush xml:id="br0">
      <inkml:brushProperty name="width" value="0.025" units="cm"/>
      <inkml:brushProperty name="height" value="0.025" units="cm"/>
      <inkml:brushProperty name="color" value="#E71224"/>
    </inkml:brush>
  </inkml:definitions>
  <inkml:trace contextRef="#ctx0" brushRef="#br0">1 1 14414,'18'0'2338,"5"0"192,1 0 33,6 0-834,-6 0-672,4 1-800,-2 3-225,-1-1-1025,-3-3-4292,1 0-11083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7.774"/>
    </inkml:context>
    <inkml:brush xml:id="br0">
      <inkml:brushProperty name="width" value="0.025" units="cm"/>
      <inkml:brushProperty name="height" value="0.025" units="cm"/>
    </inkml:brush>
  </inkml:definitions>
  <inkml:trace contextRef="#ctx0" brushRef="#br0">0 0 9513,'0'0'5477,"9"60"-3043,6-38-1184,8 1-706,5-2-352,4-4-96,7-3-1217,-4-7-2786,-3-7-3492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8.465"/>
    </inkml:context>
    <inkml:brush xml:id="br0">
      <inkml:brushProperty name="width" value="0.025" units="cm"/>
      <inkml:brushProperty name="height" value="0.025" units="cm"/>
    </inkml:brush>
  </inkml:definitions>
  <inkml:trace contextRef="#ctx0" brushRef="#br0">42 0 12460,'0'0'8354,"-4"12"-8204,-27 125 127,28-120-191,2-14-38,0 0 1,1-1-1,-1 1 0,1 0 0,0 0 0,0 0 0,0-1 0,0 1 1,1 4-1,-1-6-35,1 0 0,0 0 0,0 1 0,0-1 0,0 0 0,-1 0 0,1-1 0,0 1 0,1 0 0,-1 0 0,0 0 1,0-1-1,0 1 0,0 0 0,1-1 0,-1 1 0,0-1 0,0 0 0,1 1 0,-1-1 0,0 0 0,1 0 0,1 0 0,15 3-52,-1 0-383,0 0 0,1-1 0,-1 0 0,1-2-1,-1 0 1,1-1 0,-1-1 0,22-4 0,-12-6-4025</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9.359"/>
    </inkml:context>
    <inkml:brush xml:id="br0">
      <inkml:brushProperty name="width" value="0.025" units="cm"/>
      <inkml:brushProperty name="height" value="0.025" units="cm"/>
    </inkml:brush>
  </inkml:definitions>
  <inkml:trace contextRef="#ctx0" brushRef="#br0">184 0 12492,'0'0'3171,"-27"63"-2947,12-27-128,-5 5-32,-1 1 0,1 0 32,5-4-64,-6-6 32,8-4-32,0-6 0,4-8-32,3-7-32,3-6-832,3-11-4806,0-14-2786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09.690"/>
    </inkml:context>
    <inkml:brush xml:id="br0">
      <inkml:brushProperty name="width" value="0.025" units="cm"/>
      <inkml:brushProperty name="height" value="0.025" units="cm"/>
    </inkml:brush>
  </inkml:definitions>
  <inkml:trace contextRef="#ctx0" brushRef="#br0">0 1 7495,'0'0'9929,"34"49"-9608,-12-34-161,-1-4-96,5-2-448,0-4-1538,-3-3-1698,-1-2-6053</inkml:trace>
  <inkml:trace contextRef="#ctx0" brushRef="#br0" timeOffset="1">224 134 11691,'0'0'7495,"62"-54"-7367,-53 46-96,8 7-224,-8 1-577,-3 14-704,-4 13-161,-2 8-31,0 1-1218,0 0-1185</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3.448"/>
    </inkml:context>
    <inkml:brush xml:id="br0">
      <inkml:brushProperty name="width" value="0.025" units="cm"/>
      <inkml:brushProperty name="height" value="0.025" units="cm"/>
    </inkml:brush>
  </inkml:definitions>
  <inkml:trace contextRef="#ctx0" brushRef="#br0">93 25 7111,'9'-9'2578,"9"-6"5895,-16 17-5706,-9 12-3063,-13 18 550,-29 37 0,4-7-3132,44-74-8434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3.811"/>
    </inkml:context>
    <inkml:brush xml:id="br0">
      <inkml:brushProperty name="width" value="0.025" units="cm"/>
      <inkml:brushProperty name="height" value="0.025" units="cm"/>
    </inkml:brush>
  </inkml:definitions>
  <inkml:trace contextRef="#ctx0" brushRef="#br0">8 0 5157,'0'0'13036,"-7"17"-12812,18-5-95,0 0-33,4-4-128,5 1-609,1-5-704,5-3-897,-5-1-321,-3 0-1312,3-2-3877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14.143"/>
    </inkml:context>
    <inkml:brush xml:id="br0">
      <inkml:brushProperty name="width" value="0.025" units="cm"/>
      <inkml:brushProperty name="height" value="0.025" units="cm"/>
    </inkml:brush>
  </inkml:definitions>
  <inkml:trace contextRef="#ctx0" brushRef="#br0">14 0 9545,'0'0'4084,"9"2"-2531,-4-2-1442,0 1 1,0 0-1,0 0 0,-1 1 0,1-1 0,0 1 0,-1 0 0,1 1 0,-1-1 1,5 4-1,-7-4-139,0 0 1,0 0 0,-1 0-1,1 0 1,-1 0 0,1 1 0,-1-1-1,1 0 1,-1 1 0,0-1-1,0 1 1,0-1 0,-1 1-1,1 0 1,-1-1 0,1 1 0,-1 0-1,0-1 1,0 1 0,0 0-1,0-1 1,-1 1 0,1 0-1,-1-1 1,-1 5 0,0-2 159,-1 0 1,0 0 0,-1 0-1,0 0 1,1 0 0,-1-1-1,-1 1 1,1-1-1,-1 0 1,0-1 0,1 1-1,-2-1 1,1 0 0,-7 3-1,-14 11 2182,26-16-1962,43-1 447,58-1-4550,-66-3-1668</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39:48.112"/>
    </inkml:context>
    <inkml:brush xml:id="br0">
      <inkml:brushProperty name="width" value="0.025" units="cm"/>
      <inkml:brushProperty name="height" value="0.025" units="cm"/>
    </inkml:brush>
  </inkml:definitions>
  <inkml:trace contextRef="#ctx0" brushRef="#br0">68 2 9321,'0'0'496,"-9"0"444,-48-2 1377,56 2-967,16 9 583,39 52-903,-41-44-693,1-1 0,1 0 0,1 0 0,0-2 0,1 0 0,0-1 0,28 16 0,120 47-265,-85-41 7,103 61 0,336 209 422,-407-244-390,-3 4-1,166 133 0,-203-138 0,2-3 0,3-3 0,2-3 0,129 61 0,27 0 1150,-187-85-1246,-1 2 1,75 60-1,-98-67 122,-15-14-98,0 0 0,0 0 0,1-1 0,20 12-1,-16-10-118,-6-5 898,-5-21-277,-9 6-7933,6-1-76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3.228"/>
    </inkml:context>
    <inkml:brush xml:id="br0">
      <inkml:brushProperty name="width" value="0.025" units="cm"/>
      <inkml:brushProperty name="height" value="0.025" units="cm"/>
    </inkml:brush>
  </inkml:definitions>
  <inkml:trace contextRef="#ctx0" brushRef="#br0">1 409 9513,'0'0'8814,"11"-6"-7992,176-122 1251,-10 4-1370,-116 90-1096,21-14-1463,-32 10-2915,-35 23 676,-8 0-2647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3.562"/>
    </inkml:context>
    <inkml:brush xml:id="br0">
      <inkml:brushProperty name="width" value="0.025" units="cm"/>
      <inkml:brushProperty name="height" value="0.025" units="cm"/>
    </inkml:brush>
  </inkml:definitions>
  <inkml:trace contextRef="#ctx0" brushRef="#br0">189 0 12139,'0'0'4928,"-8"13"-4645,1-3-277,0-1 1,2 0 0,-1 0 1,1 1-1,1 0 0,-1 0 0,2 0 1,-5 18-1,-64 209 149,18-72 51,50-143-164,4-22-37,0 1 1,-1-1 0,1 0 0,0 1 0,0-1 0,0 0-1,0 1 1,0-1 0,0 0 0,0 1 0,0-1-1,0 1 1,0-1 0,0 0 0,1 1 0,-1-1 0,0 0-1,0 1 1,0-1 0,0 0 0,1 1 0,-1-1 0,0 0-1,0 1 1,0-1 0,1 0 0,-1 0 0,0 1 0,1-1-1,-1 0 1,0 0 0,0 0 0,1 1 0,-1-1 0,0 0-1,1 0 1,-1 0 0,1 0 0,-1 0 0,0 0 0,1 1-1,-1-1 1,0 0 0,1 0 0,-1 0 0,1 0 0,-1 0-1,0-1 1,1 1 0,-1 0 0,0 0 0,1 0 0,-1 0-1,1 0 1,15-8 454,-16 8-417,22-9 167,0 1 0,1 0 0,0 2 0,0 0 0,1 2 0,32-2 0,-20 2-3867,65-16 1,-49 2-3606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09.897"/>
    </inkml:context>
    <inkml:brush xml:id="br0">
      <inkml:brushProperty name="width" value="0.025" units="cm"/>
      <inkml:brushProperty name="height" value="0.025" units="cm"/>
      <inkml:brushProperty name="color" value="#E71224"/>
    </inkml:brush>
  </inkml:definitions>
  <inkml:trace contextRef="#ctx0" brushRef="#br0">99 1 14253,'0'0'6668,"-3"12"-6358,-85 307 3784,86-313-4050,1-1-1,-1 1 0,1-1 0,0 1 1,1 0-1,-1 9 0,1-14-20,1 0 0,-1 0 0,0 0 0,1 0-1,-1 0 1,1 0 0,-1 0 0,1-1 0,0 1 0,-1 0 0,1 0-1,0 0 1,-1-1 0,1 1 0,0 0 0,0-1 0,0 1 0,0 0-1,0-1 1,0 0 0,-1 1 0,1-1 0,0 1 0,0-1 0,0 0-1,1 0 1,-1 1 0,0-1 0,0 0 0,0 0 0,0 0 0,0 0-1,0-1 1,0 1 0,0 0 0,0 0 0,0 0 0,0-1 0,2 0-1,9-2 268,0 0 0,0-1 0,-1-1 0,1 0 0,-1 0 0,0-1-1,16-11 1,68-58 308,-88 70-504,10-8-381,-1-1-1,-1 0 1,0-2-1,-1 1 1,-1-2-1,15-22 1,-28 34-5930,-13 4 590,11 2 3543,-17 2-11529</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4.333"/>
    </inkml:context>
    <inkml:brush xml:id="br0">
      <inkml:brushProperty name="width" value="0.025" units="cm"/>
      <inkml:brushProperty name="height" value="0.025" units="cm"/>
    </inkml:brush>
  </inkml:definitions>
  <inkml:trace contextRef="#ctx0" brushRef="#br0">55 1 7399,'0'0'7767,"-3"12"-7110,-7 55 359,-4 136 0,12-121-1437,-18 112 0,16-147 286,3-37 487,1-33 729,10-206 1974,-5 189-2818,2 0 0,2 0 0,22-63 0,-29 97-263,1 1-1,0-1 0,0 1 1,0 0-1,0 0 0,1 0 1,0 0-1,0 1 0,0-1 1,1 1-1,-1 0 0,1 0 0,0 1 1,0 0-1,0 0 0,1 0 1,-1 0-1,1 1 0,0 0 1,-1 0-1,1 0 0,0 1 1,0 0-1,0 0 0,0 0 0,0 1 1,0 0-1,1 0 0,-1 1 1,0-1-1,0 1 0,0 1 1,-1-1-1,1 1 0,11 5 1,-14-7-22,-1 1 1,1 0 0,-1 0 0,1 1 0,-1-1 0,1 0 0,-1 1 0,0 0 0,0-1-1,0 1 1,0 0 0,0 0 0,0 0 0,0 0 0,-1 1 0,1-1 0,-1 0 0,1 1 0,-1-1-1,0 1 1,0-1 0,0 1 0,0 0 0,-1-1 0,1 1 0,-1 0 0,1-1 0,-1 1-1,0 5 1,-1-4 78,-1 0-1,1 0 0,0-1 0,-1 1 0,0-1 0,0 1 1,0-1-1,0 1 0,0-1 0,-1 0 0,1 0 1,-1 0-1,0-1 0,0 1 0,0-1 0,0 1 0,0-1 1,-1 0-1,1 0 0,-6 2 0,-2 0 57,1-1-1,0 0 0,-1 0 1,0-1-1,1 0 1,-1-1-1,-13 0 0,21 0-191,0-1 0,0 0-1,-1 0 1,1 0 0,0-1-1,0 1 1,-1-1-1,1 0 1,0 1 0,0-1-1,0-1 1,0 1-1,0 0 1,0-1 0,1 0-1,-1 1 1,0-1-1,1 0 1,-1 0 0,1-1-1,0 1 1,0-1 0,0 1-1,0-1 1,0 1-1,0-1 1,1 0 0,-2-3-1,3 6-45,0-1 0,-1 1 0,1 0 0,0-1 0,0 1 0,0 0 0,0-1 0,0 1 0,0 0 0,0-1 0,0 1 0,0 0 0,0-1 0,1 1 0,-1 0 0,0 0-1,0-1 1,0 1 0,0 0 0,0-1 0,0 1 0,1 0 0,-1 0 0,0-1 0,0 1 0,1 0 0,-1 0 0,0-1 0,0 1 0,1 0 0,-1 0 0,0 0 0,0 0 0,1-1 0,-1 1 0,0 0 0,1 0 0,-1 0-1,0 0 1,1 0 0,-1 0 0,0 0 0,1 0 0,-1 0 0,0 0 0,1 0 0,-1 0 0,0 0 0,0 0 0,1 0 0,-1 0 0,0 0 0,1 0 0,-1 1 0,1-1 0,2 0-55,12 0-4438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5.306"/>
    </inkml:context>
    <inkml:brush xml:id="br0">
      <inkml:brushProperty name="width" value="0.025" units="cm"/>
      <inkml:brushProperty name="height" value="0.025" units="cm"/>
    </inkml:brush>
  </inkml:definitions>
  <inkml:trace contextRef="#ctx0" brushRef="#br0">0 487 11018,'0'0'9353,"9"-9"-8862,-4 5-455,0 0 108,0 0-1,-1 0 0,0 0 1,0-1-1,0 1 0,0-1 0,-1 0 1,1 0-1,-1-1 0,-1 1 0,1 0 1,-1-1-1,0 0 0,0 1 1,0-1-1,1-11 0,-3 12 121,-2-31 627,2 36-893,0-1 1,0 1-1,0-1 0,0 1 0,0-1 0,0 1 1,-1-1-1,1 0 0,0 1 0,0-1 0,0 1 0,-1-1 1,1 1-1,0-1 0,0 1 0,-1-1 0,1 1 1,-1 0-1,1-1 0,0 1 0,-1-1 0,1 1 0,-1 0 1,1-1-1,-1 1 0,1 0 0,-1-1 0,1 1 0,-1 0 1,1 0-1,-1 0 0,1 0 0,-1-1 0,1 1 1,-1 0-1,0 0 0,1 0 0,-1 0 0,1 0 0,-1 0 1,1 0-1,-1 1 0,1-1 0,-1 0 0,0 0 1,1 0-1,-1 0 0,1 1 0,-1-1 0,0 1 0,-1 1-55,-1 0 0,1 1 0,0-1 0,0 1 0,0 0 0,0-1 0,1 1 0,-1 0 0,1 0 0,0 0 0,-1 0 0,2 1 0,-1-1 0,0 0 0,0 6 0,-5 50-728,5-55 777,1 0-1,0-1 1,0 1 0,0 0 0,0-1-1,1 1 1,-1 0 0,1-1 0,0 1 0,0-1-1,0 0 1,1 1 0,-1-1 0,1 0-1,0 1 1,0-1 0,2 3 0,0-4 0,-1 0 0,0 0 0,1 0 1,-1 0-1,1 0 0,0-1 0,-1 0 1,1 1-1,0-2 0,0 1 0,0 0 1,0-1-1,0 1 0,0-1 0,6-1 1,-6 1 19,-1 0 1,0 0 0,1 0 0,-1-1-1,1 1 1,-1-1 0,1 0-1,-1 0 1,0 0 0,0-1 0,0 1-1,1-1 1,-1 0 0,-1 1 0,1-1-1,0-1 1,0 1 0,-1 0 0,1-1-1,-1 1 1,0-1 0,0 0 0,0 0-1,3-5 1,-2 1 100,0-2 0,0 1 0,-1 0 0,0 0 0,0-1-1,-1 1 1,0-1 0,0-15 0,66-3-4287,-55 19 3559,-1 1 0,0-2 0,-1 0 1,0 0-1,0-1 0,-1 0 0,0 0 0,-1-1 1,0 0-1,-1-1 0,0 0 0,10-24 1,-10 18-146,-1 0 0,-1-1 1,-1 1-1,3-28 0,-5-36 1553,-2 83-728,0-1 0,0 1-1,-1-1 1,1 1 0,0-1-1,0 1 1,-1-1 0,1 1-1,0-1 1,-1 1 0,1-1-1,-1 0 1,1 1-1,-1-1 1,1 0 0,-1 1-1,1-1 1,-1 0 0,1 1-1,-1-1 1,1 0 0,-1 0-1,1 0 1,-1 0 0,1 1-1,-1-1 1,0 0 0,1 0-1,-1 0 1,1 0-1,-1 0 1,1 0 0,-1 0-1,0-1 1,1 1 0,-1 0-1,1 0 1,-1 0 0,1-1-1,-1 1 1,1 0 0,-1 0-1,1-1 1,-1 1-1,1 0 1,-1-1 0,1 1-1,0-1 1,-1 1 0,1-1-1,-1 1 1,1-1 0,0 1-1,0-1 1,-1 1 0,1-1-1,0 1 1,0-1-1,0 1 1,-1-1 0,1 1-1,0-1 1,0 0 0,-6 18 245,0 0 0,1 1 1,0 0-1,2 0 0,0 1 1,1-1-1,1 28 0,17 132 1423,-1-4 431,-14-181-1959,0 1-1,0 0 1,1-1 0,0 1 0,0 0-1,4-8 1,6-22 647,-11 32-802,0-1-1,0 0 1,1 1 0,0 0 0,0-1 0,0 1-1,0 0 1,1 0 0,-1 0 0,1 0-1,0 1 1,0-1 0,6-4 0,2 0-110,0 0 0,1 0 0,15-7 0,-17 11 21,-1-1 0,0 0 0,0-1 0,0 0 1,-1 0-1,0-1 0,0 0 0,8-10 0,-12 11 124,0 0-1,0-1 1,-1 1 0,0-1 0,4-12 0,-7 19-62,1-1 1,-1 0 0,1 0-1,-1 0 1,0 1-1,1-1 1,-1 0-1,0 0 1,0 0-1,1 0 1,-1 0-1,0 0 1,0 0-1,0 0 1,0 0-1,0 0 1,-1 0-1,1 1 1,0-1 0,0 0-1,-1 0 1,1 0-1,0 0 1,-1 0-1,1 0 1,-1 1-1,1-1 1,-1 0-1,1 0 1,-1 1-1,0-1 1,1 0-1,-1 1 1,0-1-1,0 1 1,1-1 0,-1 1-1,0-1 1,0 1-1,0 0 1,0-1-1,1 1 1,-1 0-1,0-1 1,0 1-1,0 0 1,0 0-1,0 0 1,0 0-1,0 0 1,0 0-1,-1 0 1,0 1-26,0 0 0,0 0 0,-1 0 0,1 0 0,0 0 0,0 0 0,0 1 0,0-1 0,0 1 0,1-1 0,-1 1 0,0 0 0,1-1 0,-1 1 0,1 0 0,0 0 0,-1 0 0,1 0 0,0 1 0,0-1 0,0 0 0,1 0 0,-1 1 0,0-1 0,1 0 1,-1 4-1,-7 64-68,8-66 66,-1 0-1,1 1 1,0-1-1,1 0 1,-1 0-1,1 0 0,-1 0 1,1 1-1,1-1 1,-1 0-1,0-1 1,1 1-1,2 5 1,-2-7-33,0-1 1,0 1 0,0 0 0,1-1 0,-1 1-1,0-1 1,1 0 0,-1 0 0,1 0-1,-1 0 1,1 0 0,-1 0 0,1-1-1,-1 1 1,1-1 0,0 0 0,-1 0 0,1 0-1,0 0 1,-1 0 0,1 0 0,2-1-1,1-1-503,-1 1 0,0-1 1,0 0-1,0 0 0,0 0 0,0 0 0,-1-1 0,1 0 0,-1 0 0,0-1 0,1 1 0,-1-1 0,-1 0 0,1 0 0,-1 0 0,1 0 0,-1-1 0,0 1 1,-1-1-1,5-9 0,8-21-6769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6.149"/>
    </inkml:context>
    <inkml:brush xml:id="br0">
      <inkml:brushProperty name="width" value="0.025" units="cm"/>
      <inkml:brushProperty name="height" value="0.025" units="cm"/>
    </inkml:brush>
  </inkml:definitions>
  <inkml:trace contextRef="#ctx0" brushRef="#br0">17 17 8648,'0'0'1842,"-3"11"0,-2 14-1078,1 0 0,1 0 0,1 49 0,13 89 365,-11-161-1125,0-1 0,0 0-1,0 1 1,0-1 0,1 1 0,-1-1-1,0 0 1,1 1 0,-1-1 0,1 0 0,-1 1-1,1-1 1,0 0 0,0 0 0,-1 1 0,1-1-1,0 0 1,0 0 0,1 1 0,-1-2 27,0 0 0,-1 0 1,1 1-1,0-1 0,0 0 1,0 0-1,-1 0 0,1 0 1,0 0-1,0-1 0,-1 1 1,1 0-1,0 0 0,0 0 0,-1-1 1,1 1-1,0 0 0,-1-1 1,1 1-1,0 0 0,-1-1 1,1 1-1,0-1 0,0 0 1,3-3 174,1-1 0,-1 1 0,0-1 0,0 0 0,-1 0 0,6-11 0,5-9 123,-10 18-365,1 0 0,-1 0 0,-1-1 0,0 0 0,0 1 0,0-1 0,-1-1 0,2-13 0,-4 21-386,-1 5 152,0 1 0,-1 0-1,2 1 1,-1-1-1,0 0 1,1 8-1,-1 4-104,0-8 22,0 0 0,1 0 0,0 0 0,1 1 0,1 9 0,-2-17 371,0-1 0,1 0 0,-1 0 0,0 1 0,0-1 0,1 0-1,-1 0 1,1 0 0,-1 1 0,1-1 0,0 0 0,0 0 0,-1 0 0,1 0 0,0 0 0,0 0-1,0 0 1,0-1 0,0 1 0,0 0 0,0 0 0,0-1 0,0 1 0,0-1 0,0 1 0,1-1-1,-1 1 1,0-1 0,0 0 0,1 1 0,-1-1 0,0 0 0,0 0 0,1 0 0,-1 0 0,0 0-1,0 0 1,1 0 0,-1-1 0,0 1 0,0 0 0,1-1 0,-1 1 0,0-1 0,0 1 0,0-1-1,0 0 1,0 1 0,1-2 0,5-2 492,-1-1-1,0 0 1,0 0 0,0 0-1,-1 0 1,0-1 0,0 0-1,0 0 1,6-12 0,31-64 1013,-33 61-1569,0 0 0,-2-1 0,-1 1 1,0-2-1,-2 1 0,4-44 0,-8 66 6,0 0 0,0 0 0,0-1 0,0 1 0,1 0 0,-1-1 0,0 1 0,0 0 0,0-1 0,0 1 0,0 0-1,0-1 1,0 1 0,0 0 0,0-1 0,0 1 0,0 0 0,0-1 0,0 1 0,0 0 0,0-1 0,0 1 0,0 0-1,0 0 1,-1-1 0,1 1 0,0 0 0,0-1 0,0 1 0,-1 0 0,1 0 0,0-1 0,0 1 0,0 0 0,-1 0-1,1 0 1,0-1 0,-1 1 0,1 0 0,0 0 0,0 0 0,-1 0 0,1-1 0,0 1 0,-1 0 0,1 0 0,0 0 0,-1 0-1,-12 16-549,-9 30 726,15-19-78,0 0 0,2 0 0,0 1 0,2-1 0,2 1 0,0 0 0,4 38 1,-3-64-91,0-1 1,0 1 0,0-1-1,0 1 1,1-1 0,-1 1-1,0-1 1,1 1 0,-1-1-1,1 0 1,-1 1 0,1-1-1,0 1 1,-1-1 0,1 0 0,0 0-1,0 1 1,0-1 0,0 0-1,0 0 1,0 0 0,0 0-1,1 0 1,-1 0 0,0 0-1,1-1 1,-1 1 0,0 0-1,4 0 1,-4-1 34,0-1-1,0 1 0,1-1 1,-1 0-1,0 0 1,0 1-1,0-1 1,0 0-1,0 0 0,0 0 1,0 0-1,0 0 1,0 0-1,0-1 0,0 1 1,-1 0-1,1 0 1,0 0-1,-1-1 1,1 1-1,-1 0 0,0-1 1,1 1-1,-1-1 1,0 1-1,0 0 1,0-1-1,0 1 0,0-1 1,0 1-1,0 0 1,-1-3-1,1-16 681,-1-1 1,-1 1-1,-1 0 0,0 0 1,-9-27-1,8 41-432,10 13-346,1 0 0,0-1 0,0 1-1,0-2 1,1 1 0,0-1 0,0 0 0,0-1 0,1 1 0,0-2 0,0 1 0,0-1 0,0-1 0,0 0-1,13 2 1,-11-3 16,0-1-1,-1 0 0,1 0 1,0-1-1,0 0 0,-1-1 1,1-1-1,-1 1 1,0-2-1,20-8 0,-26 10 140,1-1 0,-1 0 0,1 0 0,-1 0 0,0-1 0,0 1 0,-1-1 0,1 0 1,-1 0-1,1 0 0,-1-1 0,-1 1 0,1-1 0,-1 1 0,1-1 0,-1 0 0,-1 0 0,1 0 0,-1 0 0,0 0 0,0 0 0,0-1 0,-1 1 0,0-6 0,1 10-79,-1 0 1,0 0-1,0 0 1,0-1-1,0 1 1,0 0-1,-1 0 1,1 0-1,0 0 1,0 0-1,-1 0 1,1 0-1,-1 0 1,1 0-1,-1 0 0,1 0 1,-1 0-1,1 0 1,-1 0-1,0 1 1,0-1-1,1 0 1,-1 0-1,0 1 1,0-1-1,0 0 1,0 1-1,0-1 1,0 1-1,0-1 0,0 1 1,0 0-1,0-1 1,0 1-1,0 0 1,0 0-1,0 0 1,0-1-1,0 1 1,0 0-1,0 0 1,-1 1-1,1-1 0,0 0 1,0 0-1,0 1 1,0-1-1,0 0 1,0 1-1,0-1 1,0 1-1,0-1 1,-1 2-1,-3 0-103,-1 1-1,1 0 1,0 0-1,0 0 1,0 0-1,0 1 1,1 0-1,-8 8 1,7-6 119,1 1 0,0 0 0,0 0 0,1 1 0,0-1 0,0 1 0,1-1 0,0 1 0,0 0 0,1 0 1,0 0-1,0 0 0,1 13 0,0-17-108,1 0-1,0-1 1,-1 1 0,1-1 0,0 1-1,1-1 1,-1 0 0,1 0 0,-1 1 0,1-1-1,0 0 1,0 0 0,4 4 0,-3-5-249,0 1 1,0-1 0,0 0-1,1 0 1,-1 0 0,0 0-1,1 0 1,0-1 0,-1 0-1,1 1 1,0-1 0,0-1-1,-1 1 1,8 0 0,20 0-7339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6.780"/>
    </inkml:context>
    <inkml:brush xml:id="br0">
      <inkml:brushProperty name="width" value="0.025" units="cm"/>
      <inkml:brushProperty name="height" value="0.025" units="cm"/>
    </inkml:brush>
  </inkml:definitions>
  <inkml:trace contextRef="#ctx0" brushRef="#br0">187 104 10570,'2'-2'197,"26"-43"5589,-27 42-5402,1 0 1,-1 1 0,0-1 0,0 0 0,0 0 0,0 0-1,0 0 1,-1 0 0,0 0 0,1 0 0,-1 0 0,0 0-1,0 0 1,-1-6 0,0 9-366,1-1 0,0 1 0,-1-1 0,1 1 0,-1 0 0,1-1-1,0 1 1,-1-1 0,1 1 0,-1 0 0,1 0 0,-1-1 0,0 1 0,1 0 0,-1 0 0,1-1 0,-1 1-1,1 0 1,-1 0 0,0 0 0,1 0 0,-1 0 0,1 0 0,-1 0 0,0 0 0,1 0 0,-1 0 0,1 0 0,-1 1-1,1-1 1,-1 0 0,0 0 0,1 0 0,-1 1 0,0 0 0,-20 11-107,9-1-55,0 1 1,1 0 0,1 1 0,-15 23-1,20-28 126,0 0-1,1 0 1,0 1-1,0-1 1,1 1-1,0 0 1,1 0-1,0 0 1,-2 16 0,4-23-3,0-1 0,0 0 1,1 1-1,-1-1 1,1 1-1,-1-1 1,1 0-1,-1 0 1,1 1-1,0-1 0,-1 0 1,1 0-1,0 0 1,0 0-1,0 0 1,0 0-1,0 0 1,0 0-1,0 0 1,0 0-1,1 0 0,1 0 1,34 15 68,-14-7-65,-17-6-102,-1 0 1,0 0-1,0 1 0,0 0 0,-1-1 1,1 2-1,-1-1 0,0 0 1,0 1-1,4 7 0,-7-10 116,0-1-1,0 0 0,0 1 1,-1-1-1,1 1 1,-1-1-1,1 1 1,-1 0-1,0-1 1,1 1-1,-1 0 1,0-1-1,0 1 1,0-1-1,0 1 1,0 0-1,-1-1 0,1 1 1,0 0-1,-1-1 1,1 1-1,-1-1 1,0 1-1,1-1 1,-1 1-1,0-1 1,0 0-1,0 1 1,0-1-1,0 0 1,0 0-1,0 1 0,-1-1 1,1 0-1,0 0 1,0 0-1,-1-1 1,1 1-1,-1 0 1,1 0-1,-1-1 1,-2 1-1,-9 4 257,0 0 0,0-2 0,0 0 0,-23 3 0,30-5-210,0-1-1,0 1 0,0-1 0,0 0 0,0-1 0,0 1 0,0-1 0,0 0 1,0-1-1,1 1 0,-1-1 0,-9-5 0,14 7-158,0-1 1,0 0-1,-1 0 0,1 0 1,0 0-1,0 0 0,0 0 0,0 0 1,1 0-1,-1 0 0,0 0 0,0 0 1,1-1-1,-1 1 0,0 0 1,1-1-1,0 1 0,-1 0 0,1-1 1,0 1-1,-1-1 0,1 1 1,0 0-1,0-1 0,0 1 0,0-1 1,1 1-1,-1-1 0,0 1 0,1 0 1,-1-1-1,1 1 0,-1 0 1,1-1-1,-1 1 0,1 0 0,0 0 1,0 0-1,-1-1 0,1 1 0,0 0 1,0 0-1,0 0 0,1 0 1,-1 1-1,0-1 0,0 0 0,0 0 1,0 1-1,1-1 0,-1 1 0,3-2 1,21-5-2716,6 0-917</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122"/>
    </inkml:context>
    <inkml:brush xml:id="br0">
      <inkml:brushProperty name="width" value="0.025" units="cm"/>
      <inkml:brushProperty name="height" value="0.025" units="cm"/>
    </inkml:brush>
  </inkml:definitions>
  <inkml:trace contextRef="#ctx0" brushRef="#br0">40 0 8776,'0'0'8947,"-7"12"-8781,2-5-156,1 1-1,0 0 1,0 0 0,1 1-1,0-1 1,1 1 0,-1 0 0,2-1-1,-1 1 1,0 13 0,2-20-4,0 0-1,0 0 1,0 1 0,0-1 0,1 0 0,-1 0 0,0 1-1,1-1 1,0 0 0,-1 0 0,1 0 0,0 0 0,0 0-1,0 0 1,1 0 0,0 2 0,-1-4 55,1 1 0,-1-1 0,0 1 0,0-1 0,1 1 0,-1-1 0,0 0 0,0 0 0,1 0 0,-1 0 0,0 0 0,1 0 0,-1 0 0,0 0 0,1 0 0,-1-1 0,0 1 0,0 0 1,1-1-1,-1 1 0,0-1 0,0 0 0,0 1 0,0-1 0,0 0 0,0 0 0,0 1 0,0-1 0,0 0 0,1-1 0,10-9 131,-1 0 1,0 0 0,0-1-1,11-18 1,5-5-1161,-26 41-2293,0 24 2342,-13 58-2642,14-80 449,9-7-2398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497"/>
    </inkml:context>
    <inkml:brush xml:id="br0">
      <inkml:brushProperty name="width" value="0.025" units="cm"/>
      <inkml:brushProperty name="height" value="0.025" units="cm"/>
    </inkml:brush>
  </inkml:definitions>
  <inkml:trace contextRef="#ctx0" brushRef="#br0">0 327 2723,'8'-15'806,"54"-125"2480,-54 119-2452,-1-2 0,-1 1 0,-1-1 0,0 0 0,1-37 0,-7 65-700,0-1-1,0 0 0,-1 0 1,1 0-1,-1 0 1,0 0-1,-2 4 0,-5 10 33,2 2 550,1 1-1,0 0 0,2 0 1,0 0-1,0 38 0,4-57-696,0-1-1,0 1 0,0 0 1,1 0-1,-1-1 0,1 1 1,-1 0-1,1-1 0,0 1 1,0-1-1,0 1 0,0-1 1,0 1-1,0-1 0,0 0 1,0 1-1,0-1 0,0 0 1,1 0-1,-1 0 0,1 0 1,-1 0-1,1 0 0,-1 0 1,1 0-1,-1-1 0,1 1 1,0-1-1,0 1 0,-1-1 1,1 0-1,0 1 0,1-1 1,11 1-264,-1 0 0,1-1 0,20-2 0,-8 1-2116,-25 1 2272,-1 0 1,1 0-1,0 0 0,-1 0 1,1 0-1,-1 0 0,1 1 1,0-1-1,-1 0 0,1 0 1,0 0-1,-1 1 0,1-1 0,-1 0 1,1 1-1,-1-1 0,1 1 1,-1-1-1,1 1 0,-1-1 1,1 0-1,-1 1 0,0 0 1,1-1-1,-1 1 0,0-1 1,1 1-1,-1-1 0,0 1 0,0 0 1,1 0-1,-3 28-502,0-23 753,0 1 0,0 0 0,0-1 0,-1 0 0,0 1 0,-5 6 0,1-5 295,0 0 1,0-1-1,0 0 1,-17 12-1,21-17-255,0 0 0,0-1 1,0 1-1,-1 0 0,1-1 0,0 0 0,-1 0 0,1 0 0,0 0 1,-1-1-1,1 1 0,-1-1 0,1 0 0,-1 0 0,1 0 1,-1 0-1,1-1 0,-6-1 0,7 2-233,1-1 0,0 1 0,0-1 0,-1 0 0,1 0 1,0 1-1,0-1 0,0 0 0,0 0 0,0 0 0,0 0 0,0-1 0,0 1 0,0 0 0,0 0 0,1 0 0,-2-3 0,-5-25-4382,6 3-2351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7.843"/>
    </inkml:context>
    <inkml:brush xml:id="br0">
      <inkml:brushProperty name="width" value="0.025" units="cm"/>
      <inkml:brushProperty name="height" value="0.025" units="cm"/>
    </inkml:brush>
  </inkml:definitions>
  <inkml:trace contextRef="#ctx0" brushRef="#br0">120 10 12011,'0'0'3876,"-9"-2"-2766,4 1-1023,-1-1-67,1 1 0,-1 0 0,0 0 1,0 0-1,-1 1 0,-9 0 0,14 1-41,-1-1-1,0 1 1,1 0-1,-1 0 1,1 0-1,0 0 1,-1 0-1,1 1 1,0-1-1,0 1 1,0-1-1,0 1 1,0 0-1,0 0 1,0 0-1,0 0 0,1 0 1,-1 0-1,1 1 1,0-1-1,-2 3 1,2-4 18,1 0 1,-1-1-1,0 1 1,1 0-1,-1 0 1,1 0-1,-1 0 1,1 0-1,0-1 1,-1 1-1,1 0 1,0 0 0,-1 0-1,1 0 1,0 0-1,0 0 1,0 0-1,0 0 1,0 0-1,0 0 1,0 0-1,0 0 1,1 0-1,-1 0 1,0 0-1,0 0 1,1 0-1,-1 0 1,1 0-1,-1-1 1,1 1-1,-1 0 1,2 1-1,0-1 4,1 0 0,0-1 0,0 1 0,0 0 0,0-1 0,0 0 0,0 0 0,0 0 0,4 0 0,10 0-70,-12 0-113,-1 0 1,1 1-1,-1-1 0,1 1 1,-1 0-1,0 0 1,1 1-1,-1-1 0,0 1 1,0 0-1,0 0 1,0 0-1,0 1 1,-1-1-1,5 4 0,-7-4 125,0 0-1,1 0 1,-1 0 0,0 1-1,0-1 1,0 0-1,0 0 1,0 1-1,-1-1 1,1 0-1,-1 1 1,1-1-1,-1 0 1,0 1-1,0-1 1,0 1-1,0-1 1,-1 0-1,1 1 1,0-1-1,-1 1 1,0-1-1,0 0 1,0 0-1,0 1 1,0-1 0,0 0-1,0 0 1,0 0-1,-3 2 1,-4 8 307,-1 1 0,0-2 0,-13 13 0,18-21-56,1 1 0,0-1 0,-1 0 0,0 0 0,1 0 0,-1 0-1,-1-1 1,1 0 0,0 0 0,0 0 0,-1 0 0,1-1 0,-9 3 0,11-6-281,1 0-1,0 0 1,1 0-1,-1 0 1,0 0-1,0 0 1,1 0-1,0 0 1,-1 0-1,1 0 1,0 0-1,0 0 1,0 0-1,0 0 1,0 0-1,0 0 1,1-3-1,0-4-552,-1-27-1987</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8.316"/>
    </inkml:context>
    <inkml:brush xml:id="br0">
      <inkml:brushProperty name="width" value="0.025" units="cm"/>
      <inkml:brushProperty name="height" value="0.025" units="cm"/>
    </inkml:brush>
  </inkml:definitions>
  <inkml:trace contextRef="#ctx0" brushRef="#br0">39 1 5926,'0'0'5866,"0"9"-3671,-30 238 3282,26-191-5362,-1 4-43,7-41 339,3-37-371,0 1 0,-1 0 1,3-35-1,2-6 7,4 107-437,-13-43 424,1 0 0,0 1 0,0-1 0,1 0-1,-1 0 1,1 0 0,4 7 0,-5-12-24,-1 0 0,1 0 0,0 0 0,0 0 0,0 0 0,-1 0 0,1 0 0,0 0 0,0 0 0,0-1 0,0 1 0,0 0 0,1-1 0,-1 1 0,0-1 0,0 1 0,0-1 0,1 1 0,-1-1 0,0 0 0,0 0 0,1 0 0,-1 0 0,0 1 0,0-2 0,1 1-1,-1 0 1,0 0 0,0 0 0,1-1 0,-1 1 0,0 0 0,0-1 0,0 1 0,1-1 0,-1 0 0,0 1 0,0-1 0,0 0 0,0 0 0,0 1 0,0-1 0,1-2 0,9-6 77,-1-1 0,0 0 0,-1-1-1,0 0 1,0 0 0,11-21 0,-3 6-81,-31 86-844,3 9 780,11-64 55,-1 1-1,1-1 1,0 0-1,0 1 1,0-1-1,1 0 1,0 1-1,0-1 1,1 0-1,3 9 1,-3-12-157,0 0 0,0 0 0,0-1 1,1 1-1,-1-1 0,1 0 0,0 0 1,-1 0-1,1 0 0,0 0 0,-1 0 0,1-1 1,0 1-1,0-1 0,-1 0 0,1 0 1,0 0-1,0 0 0,0-1 0,-1 1 0,1-1 1,0 1-1,0-1 0,-1 0 0,1 0 0,0 0 1,-1 0-1,4-3 0,19-16-3593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011"/>
    </inkml:context>
    <inkml:brush xml:id="br0">
      <inkml:brushProperty name="width" value="0.025" units="cm"/>
      <inkml:brushProperty name="height" value="0.025" units="cm"/>
    </inkml:brush>
  </inkml:definitions>
  <inkml:trace contextRef="#ctx0" brushRef="#br0">48 1 12524,'0'0'7063,"0"10"-6781,2 41-28,-1-1 0,-4 0-1,-12 79 1,5-85-199,3-19-162,2 1-1,0-1 1,0 33 0,20-83-635,54-169 1500,-73 210-821,0 1 1,1 0-1,1-1 0,0 1 0,1 0 1,1 0-1,2 19 0,-2-35 53,0 0-1,1 0 1,-1 1-1,0-1 0,1 0 1,-1 0-1,1 0 1,-1 0-1,1 1 0,-1-1 1,1 0-1,0 0 1,0 0-1,-1 0 1,1-1-1,0 1 0,0 0 1,0 0-1,0 0 1,0-1-1,0 1 0,0 0 1,1-1-1,-1 1 1,0-1-1,0 0 1,0 1-1,0-1 0,1 0 1,-1 1-1,0-1 1,0 0-1,1 0 1,-1 0-1,0 0 0,0-1 1,1 1-1,-1 0 1,0 0-1,0-1 0,0 1 1,1-1-1,-1 1 1,1-1-1,4-1 123,-1-1 1,0 1-1,0-1 0,0 0 0,0 0 0,0 0 1,0 0-1,5-6 0,0-3-44,1 0 1,-2 0-1,1-1 0,-2 0 0,0-1 0,0 0 1,-2 0-1,9-25 0,-16 42-642,-4 4 531,1 1-1,0 0 0,0 0 0,0 1 1,1-1-1,1 1 0,-3 12 0,5-18 55,-1 2-2,1-1-1,0 1 1,0-1-1,1 0 1,-1 1-1,1-1 1,1 5-1,-2-8 18,1 0-1,-1 0 0,1-1 0,-1 1 1,1 0-1,0 0 0,-1-1 1,1 1-1,0 0 0,0-1 0,-1 1 1,1-1-1,0 1 0,0-1 1,0 1-1,0-1 0,0 0 0,0 0 1,-1 1-1,1-1 0,0 0 1,0 0-1,0 0 0,0 0 1,0 0-1,0 0 0,0 0 0,0 0 1,0 0-1,0 0 0,0-1 1,0 1-1,0 0 0,-1-1 0,1 1 1,0 0-1,0-1 0,0 1 1,0-1-1,0 0 0,6-3 76,0 0 0,-1-1 1,0 0-1,0 0 0,0 0 0,-1-1 0,10-11 0,-10 10-331,1 1 0,-1 0 0,1 0 0,0 1 0,0 0 0,13-9 0,-19 48-2497,-6 7 2807,3-28-251,1-1 0,0 1 0,1 0 0,1 0 0,1 18 1,-1-30-21,0 0 1,0 0-1,0 0 1,1 0-1,-1 0 0,0 0 1,1-1-1,-1 1 1,0 0-1,1 0 1,-1 0-1,1 0 1,-1 0-1,1-1 1,0 1-1,-1 0 1,1 0-1,0-1 1,0 1-1,-1 0 1,1-1-1,0 1 0,0-1 1,0 1-1,0-1 1,0 0-1,0 1 1,-1-1-1,1 0 1,0 0-1,0 1 1,0-1-1,0 0 1,0 0-1,0 0 1,0 0-1,0 0 1,0 0-1,0-1 0,0 1 1,2-1-1,14-6-5526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358"/>
    </inkml:context>
    <inkml:brush xml:id="br0">
      <inkml:brushProperty name="width" value="0.025" units="cm"/>
      <inkml:brushProperty name="height" value="0.025" units="cm"/>
    </inkml:brush>
  </inkml:definitions>
  <inkml:trace contextRef="#ctx0" brushRef="#br0">68 1 12075,'0'0'1815,"-8"11"225,1-1-1715,0 1 0,0 1 0,1-1 0,1 1 1,0 0-1,0 0 0,1 1 0,1-1 0,0 1 0,-2 23 0,5-16-222,-2 12-76,2 0-1,1 1 0,8 44 1,-9-76-81,0-1 1,0 1 0,0 0 0,0-1 0,0 1 0,0-1-1,0 1 1,0 0 0,0-1 0,1 1 0,-1-1-1,0 1 1,0-1 0,1 1 0,-1-1 0,0 1-1,1-1 1,-1 1 0,1-1 0,-1 1 0,1-1-1,-1 0 1,1 1 0,-1-1 0,1 0 0,-1 1 0,1-1-1,-1 0 1,1 0 0,-1 0 0,1 1 0,-1-1-1,1 0 1,0 0 0,-1 0 0,1 0 0,-1 0-1,1 0 1,0 0 0,-1 0 0,1 0 0,-1 0-1,1 0 1,0-1 0,1 1-128,-1-1 0,0 0 0,0 1 0,0-1 0,0 0-1,0 0 1,0 0 0,0 0 0,0 0 0,0 0 0,-1 0 0,1 0 0,0 0-1,-1 0 1,1 0 0,0 0 0,-1-1 0,1-1 0,3-49-7192,-4 34 2403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0.748"/>
    </inkml:context>
    <inkml:brush xml:id="br0">
      <inkml:brushProperty name="width" value="0.025" units="cm"/>
      <inkml:brushProperty name="height" value="0.025" units="cm"/>
      <inkml:brushProperty name="color" value="#E71224"/>
    </inkml:brush>
  </inkml:definitions>
  <inkml:trace contextRef="#ctx0" brushRef="#br0">1 91 13837,'0'0'3940,"0"8"-2088,0-4-1733,0 1 29,0 0 1,0 0-1,0-1 0,1 1 0,0 0 0,0 0 1,2 6-1,-2-9-132,0 0 0,0 0 0,0 0 0,1-1-1,-1 1 1,0-1 0,1 1 0,-1-1 0,1 1 0,0-1 0,-1 0 0,1 0 0,0 0 0,0 0 0,0 0 0,0 0 0,0 0 0,0-1 0,0 1 0,0-1-1,0 1 1,0-1 0,0 0 0,3 0 0,1 1 19,1-1-1,-1 0 0,1 0 1,-1-1-1,1 0 0,-1 0 1,1 0-1,-1-1 0,0 0 1,1 0-1,-1-1 0,0 0 1,-1 0-1,1 0 0,0-1 1,-1 1-1,5-6 0,4-4 92,0-2 0,-2 0-1,0 0 1,13-23 0,-11 17-124,-25 39-314,0 0-1,-11 28 1,19-39 379,0 0-1,1 0 1,-1 0 0,2 0 0,-1 0 0,1 1-1,0-1 1,0 0 0,1 1 0,1 11 0,0-18-55,0 1 0,0-1 0,0 1 1,0-1-1,0 0 0,1 1 0,-1-1 1,0 0-1,1 0 0,-1 0 1,1 0-1,-1 0 0,1 0 0,0-1 1,-1 1-1,1-1 0,0 1 1,-1-1-1,1 1 0,0-1 0,0 0 1,0 0-1,-1 0 0,1 0 1,0 0-1,0 0 0,-1 0 0,1 0 1,3-2-1,53-11 362,-41 5-335,0-1-1,-1-1 1,0 0 0,-1-1 0,0-1 0,-1 0 0,0-1 0,-1-1 0,22-28 0,-35 42-342,-17 35-485,17-34 790,-1-1 0,1 1 0,-1 0 0,1 0-1,-1 0 1,1 0 0,0 0 0,0 0 0,-1 0 0,1 0-1,0 0 1,0 0 0,0 0 0,0-1 0,0 1 0,0 0-1,0 0 1,0 0 0,0 0 0,1 0 0,-1 0-1,0 0 1,1 0 0,-1 0 0,0 0 0,1 0 0,-1 0-1,1-1 1,-1 1 0,1 0 0,0 0 0,-1-1 0,1 1-1,0 0 1,0-1 0,-1 1 0,1-1 0,0 1 0,0-1-1,0 1 1,1 0 0,73 1 220,-44-3-674,-31 6 459,0-1-1,0 0 0,-1 1 0,0-1 1,1 0-1,-2 0 0,-2 8 0,4-11 19,1-1 14,-1 1 0,1-1 0,-1 1-1,1-1 1,-1 1 0,1-1 0,0 1 0,-1-1-1,1 1 1,0-1 0,-1 0 0,1 1 0,0-1-1,0 0 1,-1 1 0,1-1 0,0 0 0,0 0-1,0 0 1,-1 0 0,1 0 0,0 0 0,0 0-1,-1 0 1,1 0 0,0 0 0,0-1 0,0 1-1,-1 0 1,1 0 0,1-1 0,30-5 1004,-12-3-914,1-2 0,-2 0 0,29-21 0,16-9-522,-63 41 361,0 0 1,0 0 0,1 0 0,-1 0-1,0 0 1,0 1 0,0-1 0,0 0-1,0 0 1,0 1 0,0-1-1,0 1 1,0-1 0,0 1 0,0-1-1,0 1 1,0 0 0,0 0-1,0-1 1,1 3 0,16 7 122,-8-9-55,-1 0-1,1-1 1,0 0 0,-1 0 0,1-1-1,0 0 1,12-4 0,-19 4-21,1 1 0,-1-1 0,0 0-1,0-1 1,0 1 0,0 0 0,0-1 0,0 1 0,0-1 0,-1 0-1,1 0 1,0 0 0,-1 0 0,0-1 0,0 1 0,1-1 0,-1 1 0,-1-1-1,1 0 1,0 0 0,-1 0 0,1 0 0,-1 0 0,0 0 0,1-3 0,-2 5-13,0 0 1,0 0-1,1 1 1,-1-1 0,0 0-1,0 0 1,-1 0-1,1 1 1,0-1 0,0 0-1,0 0 1,0 1 0,-1-1-1,1 0 1,0 0-1,-1 1 1,1-1 0,0 0-1,-1 1 1,1-1 0,-1 0-1,1 1 1,-1-1-1,1 1 1,-1-1 0,0 1-1,1-1 1,-1 1 0,0-1-1,-27-3-161,22 5 123,0 0-1,0 0 0,0 0 1,0 1-1,0 0 0,0 0 1,-7 4-1,7-2 57,1 1-1,0-1 1,0 1 0,0 0 0,1 0 0,-1 0 0,1 1-1,1-1 1,-1 1 0,1 0 0,0 0 0,0 0-1,1 1 1,0-1 0,0 1 0,0-1 0,0 8-1,1-10-117,1 0 0,0 0 0,0 0 0,0 0 0,0 0 0,1 0 0,0 0 0,0 0 0,0 0 0,0 0 0,0 0 0,1 0 0,0-1 0,-1 1 0,1-1 0,1 1 0,-1-1 0,0 0 0,1 0 0,0 0 0,0 0 0,0 0 0,0-1 0,0 1 0,0-1 0,1 0 0,-1 0 0,1 0 0,6 3 0,19 3-5945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09.719"/>
    </inkml:context>
    <inkml:brush xml:id="br0">
      <inkml:brushProperty name="width" value="0.025" units="cm"/>
      <inkml:brushProperty name="height" value="0.025" units="cm"/>
    </inkml:brush>
  </inkml:definitions>
  <inkml:trace contextRef="#ctx0" brushRef="#br0">1 108 2883,'0'0'10709,"10"8"-9951,35 30-230,-41-35-471,1 0 1,0-1-1,0 1 1,0-1-1,0 0 1,0 0-1,1-1 0,-1 0 1,0 0-1,1 0 1,-1 0-1,1-1 0,-1 0 1,1 0-1,-1 0 1,9-2-1,-5 0 232,-1 0 0,1-1 0,-1 0 0,0 0 0,0 0 0,0-1 0,-1 0 0,12-9 0,-10 6 399,0-1 0,-1 1 0,0-2 0,10-13 0,-16 20-624,0 0 1,0-1 0,0 1 0,-1-1 0,1 1 0,-1-1 0,0 1 0,0-1-1,0 0 1,0 1 0,0-1 0,-1 0 0,1 0 0,-1 0 0,0 1 0,0-1-1,0 0 1,0 0 0,0 0 0,-1 0 0,1 0 0,-1 1 0,-1-6 0,1 6-89,-1 1 1,1 0 0,0 0 0,-1 0 0,1 0 0,-1 0 0,1 0 0,-1 0 0,1 0 0,-1 0 0,0 1 0,1-1 0,-1 1 0,0-1-1,0 1 1,1 0 0,-1 0 0,0-1 0,0 1 0,1 0 0,-1 1 0,0-1 0,0 0 0,-2 1 0,-1 0-41,-1 0 0,1 0 0,-1 1 0,1 0 0,-1 0 0,-8 5 0,5-1 56,0 1 1,0 0-1,0 0 1,1 1 0,0 1-1,1-1 1,-10 15-1,14-18 33,0-1-1,0 0 1,1 0 0,0 1-1,0 0 1,0-1-1,0 1 1,1 0 0,0 0-1,0 0 1,0 0-1,0 0 1,1 0-1,0 0 1,0 0 0,0 0-1,1 0 1,0 0-1,2 8 1,-1-10-5,0 0 0,0 1 1,0-1-1,1 0 0,0 0 0,-1-1 0,1 1 0,0-1 1,1 1-1,-1-1 0,0 0 0,1 0 0,-1 0 1,1-1-1,-1 1 0,1-1 0,0 0 0,0 0 1,-1 0-1,1 0 0,8 0 0,10 1-252,1-1 0,32-2-1,-52 1 128,48-6-2772,-2-11-2942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2.030"/>
    </inkml:context>
    <inkml:brush xml:id="br0">
      <inkml:brushProperty name="width" value="0.05" units="cm"/>
      <inkml:brushProperty name="height" value="0.05" units="cm"/>
    </inkml:brush>
  </inkml:definitions>
  <inkml:trace contextRef="#ctx0" brushRef="#br0">61 22 12931,'-2'1'117,"-1"-1"0,1 1 0,0-1 0,-1 0 0,1 0 0,-1 0 0,1 0-1,0 0 1,-1 0 0,1-1 0,0 1 0,-1-1 0,1 0 0,0 0 0,-1 1 0,1-2 0,0 1 0,0 0 0,0 0 0,0-1 0,0 1 0,0-1 0,1 1 0,-1-1 0,0 0 0,-2-3 0,35 8 707,610 78-989,7-63 31,81-53-4,24 0 268,-131 58-275,-384-10-265,-155-7-132,-80-6 292,0 0 27,-4-1 194,-6-4-28,-9-8-42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3.387"/>
    </inkml:context>
    <inkml:brush xml:id="br0">
      <inkml:brushProperty name="width" value="0.05" units="cm"/>
      <inkml:brushProperty name="height" value="0.05" units="cm"/>
    </inkml:brush>
  </inkml:definitions>
  <inkml:trace contextRef="#ctx0" brushRef="#br0">7 124 15251,'0'0'35,"-1"0"0,1 0 1,0 0-1,-1-1 0,1 1 0,0 0 0,-1 0 0,1 0 0,0 0 0,0 0 0,-1-1 0,1 1 1,0 0-1,0 0 0,-1-1 0,1 1 0,0 0 0,0 0 0,-1-1 0,1 1 0,0 0 0,0-1 0,0 1 1,0 0-1,0-1 0,0 1 0,-1 0 0,1-1 0,0 1 0,0 0 0,0-1 0,0 1 0,0 0 1,0-1-1,0 1 0,0 0 0,0-1 0,1 1 0,10-15 518,27-13-135,-35 26-300,13-8-35,0 0 1,2 0-1,-1 2 0,1 0 0,28-8 0,-41 14-78,0 1 0,1 0 0,-1 0 1,1 0-1,-1 1 0,1 0 0,-1 0 0,1 0 0,-1 1 0,0-1 0,1 1 0,-1 1 0,0-1 0,1 1 0,-1 0 0,0 0 0,0 0 0,0 1 0,-1 0 0,1 0 0,-1 0 0,1 0 0,7 9 0,16 20-12,-17-18 4,1 0-1,18 15 0,-24-24 26,-1-1 0,1 0 0,0 0 0,0-1 0,1 0 0,-1 0 0,1 0 0,-1-1 0,13 2 0,-5-1 57,0-1-1,0-1 1,1-1 0,-1 0 0,25-4 0,-31 3-77,-1 0 1,1 0-1,-1-1 0,0-1 0,0 1 1,0-1-1,0 0 0,0-1 0,0 1 1,-1-1-1,0-1 0,10-8 0,-14 12-7,-1-1-1,0 1 1,0-1-1,0 0 1,1 1-1,-2-1 1,1 0-1,0 0 1,0 0-1,0 0 1,-1 1-1,1-1 1,-1 0-1,0 0 1,1-3-1,0-11-119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3.871"/>
    </inkml:context>
    <inkml:brush xml:id="br0">
      <inkml:brushProperty name="width" value="0.05" units="cm"/>
      <inkml:brushProperty name="height" value="0.05" units="cm"/>
    </inkml:brush>
  </inkml:definitions>
  <inkml:trace contextRef="#ctx0" brushRef="#br0">1 1 15819,'22'19'933,"1"0"-1,0-2 1,30 17-1,32 24-867,-78-53-59,-1 0 0,0 0 0,-1 1 0,1-1 1,-1 1-1,0 1 0,0-1 0,5 11 0,-9-14-16,1 1-1,-1-1 1,0 1-1,0 0 0,-1-1 1,1 1-1,-1 0 1,0 0-1,0-1 0,0 1 1,0 0-1,-1 0 1,1 0-1,-1-1 0,0 1 1,0-1-1,0 1 1,-1 0-1,-2 5 0,-10 14 252,0 0 0,-20 24 0,26-37-329,-7 11 160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4.510"/>
    </inkml:context>
    <inkml:brush xml:id="br0">
      <inkml:brushProperty name="width" value="0.05" units="cm"/>
      <inkml:brushProperty name="height" value="0.05" units="cm"/>
    </inkml:brush>
  </inkml:definitions>
  <inkml:trace contextRef="#ctx0" brushRef="#br0">1 62 15411,'4'-4'217,"1"-1"1,0 0-1,0 1 0,0 0 0,0 0 0,1 1 0,0-1 0,0 1 0,0 1 1,7-4-1,-1 2-1,0 1 1,0 0 0,0 0-1,18-1 1,-27 4-186,0-1 1,1 1-1,-1 0 1,0 0-1,0 1 1,1-1-1,-1 1 1,0-1 0,0 1-1,0 0 1,0 0-1,0 0 1,0 1-1,0-1 1,5 4-1,-7-4-26,0 1-1,0-1 0,0 1 1,0 0-1,0-1 0,0 1 1,-1 0-1,1-1 0,0 1 1,-1 0-1,1 0 1,-1 0-1,0 0 0,0 0 1,0-1-1,0 1 0,0 0 1,0 0-1,0 0 0,0 0 1,-1 0-1,1-1 0,-1 1 1,1 0-1,-1 0 0,0-1 1,0 1-1,-1 2 1,-6 10-4,0-1 0,-1 0 0,-1 0 0,0-1 1,0-1-1,-1 0 0,-19 16 0,10-9 24,-24 27 1,42-44-24,1 1 0,0-1 0,0 1 1,-1-1-1,1 1 0,0 0 0,0-1 1,1 1-1,-1 0 0,0 0 0,0 0 1,1 0-1,0 0 0,-1-1 0,1 1 1,0 0-1,0 0 0,0 0 0,0 3 1,1-4-2,-1 1 0,1 0 0,0-1 0,0 1 0,0 0 1,0-1-1,1 1 0,-1-1 0,0 0 0,1 1 0,-1-1 1,0 0-1,1 0 0,0 0 0,-1 0 0,1 0 0,0 0 0,-1 0 1,1-1-1,2 1 0,6 3-33,-1-2 0,1 1 0,-1-2-1,1 1 1,0-1 0,17-1 0,-21 0 75,0 0 0,0 0 0,0-1 0,0 0 0,0-1 0,-1 1 0,1-1 0,-1 0 0,1 0-1,-1-1 1,0 1 0,8-6 0,-12 7-30,0 0 0,0 0-1,0 0 1,0 0 0,0 0 0,0 0-1,0 0 1,0-1 0,-1 1-1,1 0 1,0 0 0,-1-1 0,1 1-1,-1 0 1,1-1 0,-1 1 0,0 0-1,0-1 1,0 1 0,1 0-1,-1-1 1,-1 1 0,1-1 0,0 1-1,0-2 1,-11-14 100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4.963"/>
    </inkml:context>
    <inkml:brush xml:id="br0">
      <inkml:brushProperty name="width" value="0.05" units="cm"/>
      <inkml:brushProperty name="height" value="0.05" units="cm"/>
    </inkml:brush>
  </inkml:definitions>
  <inkml:trace contextRef="#ctx0" brushRef="#br0">0 0 13819,'22'19'1248,"9"-3"-832,10-5-176,10-1 240,5-1-263,4-6 31,0-2-8,-4-1-184</inkml:trace>
  <inkml:trace contextRef="#ctx0" brushRef="#br0" timeOffset="1">604 88 14187,'0'13'1144,"-2"3"-1136,4-9-160,5-2 528,7-5-288,6-2-48</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5.384"/>
    </inkml:context>
    <inkml:brush xml:id="br0">
      <inkml:brushProperty name="width" value="0.05" units="cm"/>
      <inkml:brushProperty name="height" value="0.05" units="cm"/>
    </inkml:brush>
  </inkml:definitions>
  <inkml:trace contextRef="#ctx0" brushRef="#br0">32 1 14067,'-12'18'1160,"4"-1"-896,3 1-144,2 6 600,0 3-487,3 2-65,4-1-88,5 3-248,-1-3-137,2-1-871,-1-4 1032,-2-5-160,3-3-120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5.835"/>
    </inkml:context>
    <inkml:brush xml:id="br0">
      <inkml:brushProperty name="width" value="0.05" units="cm"/>
      <inkml:brushProperty name="height" value="0.05" units="cm"/>
    </inkml:brush>
  </inkml:definitions>
  <inkml:trace contextRef="#ctx0" brushRef="#br0">24 290 11650,'-5'-9'697,"2"0"-1,-1 1 0,1-1 0,1-1 0,0 1 0,0 0 0,-1-11 0,3 16-615,0-1 1,0 1 0,1-1-1,-1 1 1,1 0-1,0-1 1,0 1-1,0-1 1,1 1-1,0 0 1,-1 0-1,1 0 1,1 0 0,-1 0-1,1 1 1,-1-1-1,5-4 1,4-2 132,1 0 1,0 1-1,0 0 0,1 1 1,0 1-1,1 0 1,15-6-1,2 2 25,0 0-1,41-7 1,-45 13-138,1 1 0,44-2 0,-63 6-103,0 0 0,-1 1-1,1 0 1,0 0 0,-1 1-1,1 0 1,-1 0 0,0 1 0,1 0-1,-1 0 1,0 1 0,11 7-1,-16-8-8,0-1-1,0 0 1,-1 1-1,1 0 1,-1 0 0,1 0-1,-1 0 1,0 0-1,0 0 1,-1 0-1,1 1 1,-1-1-1,1 1 1,-1-1 0,1 6-1,-1-4-6,-1 1 1,0 0-1,0-1 0,0 1 0,0 0 0,-1 0 1,0-1-1,0 1 0,-3 5 0,-1 5-6,-2-1 0,0 0 0,-1-1 0,0 0 0,-20 25 0,-35 33 80,63-72-61,0 0 1,0 1-1,0-1 0,0 0 1,1 0-1,-1 1 0,0-1 1,0 0-1,0 0 1,1 1-1,-1-1 0,0 0 1,0 0-1,1 1 0,-1-1 1,0 0-1,0 0 1,1 0-1,-1 0 0,0 0 1,1 1-1,-1-1 0,0 0 1,1 0-1,-1 0 1,0 0-1,1 0 0,-1 0 1,0 0-1,1 0 0,-1 0 1,0 0-1,1 0 0,-1 0 1,0 0-1,1-1 1,-1 1-1,0 0 0,1 0 1,22-1-144,-19 1 107,10 0-53,0 0 0,0 1 0,-1 1 0,27 6 0,-33-6 41,-1 0 1,1 0 0,0 1 0,-1 0-1,1 0 1,-1 1 0,0 0 0,0 0 0,0 0-1,-1 1 1,6 6 0,-10-10 33,1 0-1,-1 0 1,0 0 0,-1 1-1,1-1 1,0 0 0,0 1 0,0-1-1,-1 1 1,1-1 0,-1 1 0,1-1-1,-1 1 1,0 0 0,1-1 0,-1 1-1,0 0 1,0-1 0,0 1-1,0-1 1,-1 4 0,0-3 12,0 0 0,0 1 0,0-1 0,-1 0 0,1 0 1,0 0-1,-1 0 0,0 0 0,0 0 0,1 0 0,-1 0 0,-3 1 0,-5 4 114,-1 0-1,0-1 1,0-1-1,-15 6 0,3-3 319,-1 0 0,0-1 0,0-2 0,0-1 0,-1 0 0,1-2 0,-48-1 0,36-7-376,34 5-169,0 1 0,0-1-1,1 0 1,-1 1 0,0-1-1,0 0 1,1 0 0,-1 0 0,1 0-1,-1 0 1,1 0 0,-1 0 0,1-1-1,0 1 1,-3-3 0,4 4 97,0-1 0,0 1 0,0 0 0,0-1 0,0 1 0,0-1 0,0 1 0,0 0 0,-1-1 0,2 1 0,-1 0 0,0-1 0,0 1 0,0-1 0,0 1-1,0 0 1,0-1 0,0 1 0,0 0 0,0-1 0,1 1 0,-1 0 0,0-1 0,0 1 0,0 0 0,1-1 0,-1 1 0,0 0 0,0 0 0,1-1 0,-1 1 0,0 0 0,1 0 0,-1-1 0,0 1 0,1 0 0,-1 0 0,0 0 0,1 0 0,-1 0 0,1-1 0,16-2-676</inkml:trace>
  <inkml:trace contextRef="#ctx0" brushRef="#br0" timeOffset="1">848 499 17612,'-3'0'1792,"1"0"-1320,-2 1-456,0-1 1297,1-1-1145,7-1-48,3-2-184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6.772"/>
    </inkml:context>
    <inkml:brush xml:id="br0">
      <inkml:brushProperty name="width" value="0.05" units="cm"/>
      <inkml:brushProperty name="height" value="0.05" units="cm"/>
    </inkml:brush>
  </inkml:definitions>
  <inkml:trace contextRef="#ctx0" brushRef="#br0">54 165 15955,'-8'13'417,"1"0"0,0 1 0,0 0-1,1-1 1,-4 17 0,8-22-397,0 0-1,0 1 1,1-1 0,0 1 0,1-1 0,-1 1-1,2 0 1,-1-1 0,1 1 0,2 9-1,-1-14-22,-1 0-1,0-1 1,1 1 0,0-1-1,0 0 1,0 0-1,0 0 1,0 0-1,1 0 1,0 0 0,-1 0-1,1-1 1,0 1-1,0-1 1,0 0-1,0 0 1,1 0-1,-1 0 1,1-1 0,-1 1-1,1-1 1,-1 0-1,1 0 1,0 0-1,-1-1 1,7 1 0,1 0 7,1 0 0,0-1 1,0-1-1,0 0 1,0 0-1,0-2 1,14-3-1,-10 1 102,-1-1 1,1-1-1,-2 0 0,1-1 0,-1-1 1,0 0-1,16-14 0,-22 16 46,0 0 0,0-1 0,0 0 0,-1 0-1,-1-1 1,1 0 0,-1 0 0,-1-1 0,0 1 0,0-1 0,6-19 0,-10 21 223,-5 9-135,-4 12-111,5-5-124,1 1 1,1 0 0,0-1 0,0 1 0,0 0-1,1-1 1,1 1 0,-1 0 0,1 0 0,1-1-1,0 1 1,0-1 0,0 1 0,1-1 0,1 0-1,-1 0 1,1 0 0,1-1 0,-1 1 0,1-1-1,0 0 1,1 0 0,0-1 0,0 1 0,0-1-1,1-1 1,0 1 0,15 8 0,-12-9 26,1-1 0,0 0-1,0-1 1,0 0 0,0 0 0,1-2 0,-1 1 0,1-1 0,-1-1 0,1 0 0,-1-1 0,1 0-1,-1 0 1,1-1 0,-1-1 0,0 0 0,0-1 0,11-4 0,-12 3 44,-1 1 1,1-2-1,-1 1 1,0-1-1,0-1 1,-1 1-1,0-2 0,0 1 1,-1-1-1,0 0 1,0 0-1,-1-1 1,0 0-1,0 0 1,-1-1-1,0 0 0,-1 1 1,0-2-1,3-12 1,-3 5 0,-1-1 1,-1 1-1,-1-1 0,-1 1 1,0-1-1,-4-20 0,0 10-671,-2 0 0,-1 1 0,-11-29 0,28 60-2157,3 6 2362,10 5-400,9 3-179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7.278"/>
    </inkml:context>
    <inkml:brush xml:id="br0">
      <inkml:brushProperty name="width" value="0.05" units="cm"/>
      <inkml:brushProperty name="height" value="0.05" units="cm"/>
    </inkml:brush>
  </inkml:definitions>
  <inkml:trace contextRef="#ctx0" brushRef="#br0">1 84 18596,'18'0'1592,"15"-5"-1160,6 0-184,15-1 457,7-4-153,9 1-288,0-1-264,-3 2-592,-1 1-345,-17-2 721,-7 2-176,-22 0-160</inkml:trace>
  <inkml:trace contextRef="#ctx0" brushRef="#br0" timeOffset="1">88 197 14459,'0'11'1592,"6"2"-1087,20-8-129,11-4 912,16-1-624,3 0-144,10-6-672,3 1 184,-6-1-288,-3 2-536,-14-2-584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1.539"/>
    </inkml:context>
    <inkml:brush xml:id="br0">
      <inkml:brushProperty name="width" value="0.025" units="cm"/>
      <inkml:brushProperty name="height" value="0.025" units="cm"/>
      <inkml:brushProperty name="color" value="#E71224"/>
    </inkml:brush>
  </inkml:definitions>
  <inkml:trace contextRef="#ctx0" brushRef="#br0">235 28 12812,'0'-1'315,"0"0"1,0 0-1,0 0 1,0 0-1,0 0 0,0 0 1,0 0-1,0 0 0,0 0 1,0 0-1,-1 0 0,1 0 1,-1 0-1,1 0 0,0 0 1,-1 0-1,1 1 0,-1-1 1,0 0-1,1 0 0,-1 0 1,0 1-1,1-1 0,-1 0 1,0 1-1,0-1 1,0 1-1,0-1 0,1 1 1,-1-1-1,-2 0 0,1 1-162,-1 0 0,0 0 0,1 0 0,-1 0 0,0 1 0,1-1 0,-1 1 0,1-1 0,-1 1 0,1 0 0,-1 0 0,-2 1 0,-5 4-271,-1 0-1,1 0 1,0 1 0,-17 15-1,25-21 95,0 1-1,0 0 0,0 0 1,0 0-1,0 0 0,0 0 1,1 1-1,-1-1 1,1 0-1,0 1 0,-1-1 1,1 1-1,-1 4 0,2-5-24,1-1-1,0 1 1,0 0-1,-1-1 0,1 1 1,0-1-1,0 1 1,0-1-1,1 1 0,-1-1 1,0 0-1,1 1 1,-1-1-1,0 0 0,1 0 1,-1 0-1,1 0 1,0 0-1,-1-1 0,1 1 1,2 0-1,28 15-246,-19-10 211,0 1 1,0 0-1,19 14 0,-29-19 73,0 1 0,-1-1 0,1 1 0,-1-1 0,1 1 0,-1 0 0,0 0 0,0 0 0,0 1 0,0-1 0,-1 0 0,1 1 0,-1-1 0,0 1 0,0-1 0,0 1 0,-1-1 0,1 1 0,-1 4 0,0-6 75,-1 0 1,0 0 0,0 0-1,0-1 1,0 1-1,0 0 1,0-1 0,0 1-1,-1 0 1,1-1-1,-1 0 1,1 1 0,-1-1-1,1 0 1,-1 1 0,0-1-1,1 0 1,-1-1-1,0 1 1,0 0 0,0 0-1,0-1 1,0 1-1,-4 0 1,-52 10 1570,52-10-1469,-67 4 1028,68-5-1196,0 0 0,0 0 0,1-1 0,-1 0 0,0 1 0,0-1 0,1-1 0,-1 1 0,1-1 0,-1 0 0,1 0 0,-6-3 0,9 4-170,0 1-1,0-1 1,0 0 0,0 1 0,1-1 0,-1 0 0,0 0 0,0 1-1,1-1 1,-1 0 0,0 0 0,1 0 0,-1 0 0,1 0-1,-1 0 1,1 0 0,-1 0 0,1 0 0,0 0 0,0 0 0,0 0-1,-1 0 1,1 0 0,0 0 0,0 0 0,0-1 0,0 1-1,1 0 1,-1 0 0,0 0 0,0 0 0,1 0 0,-1 0-1,1 0 1,-1 0 0,0 0 0,1 0 0,0 0 0,0-1 0,2 0-641,0-1 0,-1 1 1,1 0-1,0 0 0,0 0 1,0 0-1,0 0 0,1 1 1,-1 0-1,7-2 0,24-5-5293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7.733"/>
    </inkml:context>
    <inkml:brush xml:id="br0">
      <inkml:brushProperty name="width" value="0.05" units="cm"/>
      <inkml:brushProperty name="height" value="0.05" units="cm"/>
    </inkml:brush>
  </inkml:definitions>
  <inkml:trace contextRef="#ctx0" brushRef="#br0">49 27 17436,'-1'0'83,"0"0"1,0 0 0,0 0 0,0 0-1,0 0 1,0 1 0,0-1-1,0 0 1,0 1 0,0-1-1,0 1 1,0-1 0,0 1-1,0 0 1,0-1 0,1 1 0,-1 0-1,0-1 1,0 1 0,1 0-1,-1 0 1,1 0 0,-1 0-1,0 1 1,-13 26 740,11-20-740,1 0-1,0 0 1,0 0-1,1 0 1,0 0-1,0 0 1,1 0-1,0 1 1,0-1-1,1 0 1,0 0-1,1 0 1,3 11-1,-4-15-76,0 0 0,1-1-1,0 1 1,-1-1 0,1 0 0,1 1 0,-1-1 0,0 0-1,1 0 1,0 0 0,-1-1 0,1 1 0,0-1 0,0 1-1,1-1 1,-1 0 0,0 0 0,1-1 0,-1 1 0,1-1-1,0 1 1,-1-1 0,1 0 0,0-1 0,0 1 0,0-1-1,-1 1 1,1-1 0,0 0 0,5-1 0,-2 0 46,1-1 0,0 0 0,-1 0 0,1 0 0,-1-1 0,0 0 0,0-1 0,0 1 0,-1-1 0,1-1 0,-1 1 1,0-1-1,0 0 0,0 0 0,-1-1 0,0 0 0,0 0 0,8-13 0,-6 8 49,0-1 0,-1 0 0,0 0-1,-1-1 1,0 1 0,-1-1 0,-1 0 0,0 0-1,-1-1 1,2-15 0,-5 15 16,0 16-38,-1 22-53,4-13-119,0 0-1,0 1 0,1-1 0,0 0 0,1-1 0,1 1 0,0-1 0,0 0 0,1 0 0,0 0 0,0-1 0,1 1 0,1-2 0,-1 1 0,1-1 0,1 0 0,0-1 0,0 0 0,13 8 0,13 3-249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8.183"/>
    </inkml:context>
    <inkml:brush xml:id="br0">
      <inkml:brushProperty name="width" value="0.05" units="cm"/>
      <inkml:brushProperty name="height" value="0.05" units="cm"/>
    </inkml:brush>
  </inkml:definitions>
  <inkml:trace contextRef="#ctx0" brushRef="#br0">2 243 17652,'0'0'26,"0"0"0,0 0 1,-1 0-1,1 0 1,0 1-1,0-1 0,0 0 1,0 0-1,0 0 0,0 1 1,-1-1-1,1 0 0,0 0 1,0 0-1,0 1 0,0-1 1,0 0-1,0 0 0,0 0 1,0 1-1,0-1 0,0 0 1,0 0-1,0 0 1,0 1-1,0-1 0,0 0 1,0 0-1,0 0 0,1 1 1,-1-1-1,0 0 0,0 0 1,0 0-1,0 1 0,0-1 1,0 0-1,1 0 0,-1 0 1,0 0-1,0 1 1,0-1-1,0 0 0,1 0 1,-1 0-1,0 0 0,0 0 1,0 0-1,1 0 0,-1 0 1,0 0-1,0 0 0,0 1 1,1-1-1,-1 0 0,0 0 1,0 0-1,0 0 0,1 0 1,-1-1-1,20-4 325,19-10-107,-1-2 0,-1-2 1,-1-1-1,0-2 0,-2-2 1,0-1-1,-2-1 0,44-47 1,-73 69-169,-5 4-47,-5 9-4,4-4-59,0 1-1,1-1 0,0 1 1,0 0-1,1 0 0,0-1 1,0 1-1,0 0 0,0 0 1,1 0-1,0 0 0,0 0 1,1 0-1,0 0 0,0 0 1,0 0-1,1 0 0,0-1 1,0 1-1,0-1 0,1 1 1,-1-1-1,1 0 0,1 0 0,-1 0 1,1 0-1,0 0 0,0-1 1,0 0-1,0 0 0,1 0 1,0 0-1,0-1 0,0 0 1,0 0-1,0 0 0,1 0 1,10 2-1,12 1-220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8.620"/>
    </inkml:context>
    <inkml:brush xml:id="br0">
      <inkml:brushProperty name="width" value="0.05" units="cm"/>
      <inkml:brushProperty name="height" value="0.05" units="cm"/>
    </inkml:brush>
  </inkml:definitions>
  <inkml:trace contextRef="#ctx0" brushRef="#br0">1 0 16996,'1'3'1688,"2"5"-1056,-3-1-288,0 6 912,0 2-335,1 7-361,2 2-184,0 6-264,6 2-112,-5-3-488,3-1-216,-1-3-361,-3-4 313,-3-5 392,-3-5-248,-9-4-192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9.120"/>
    </inkml:context>
    <inkml:brush xml:id="br0">
      <inkml:brushProperty name="width" value="0.05" units="cm"/>
      <inkml:brushProperty name="height" value="0.05" units="cm"/>
    </inkml:brush>
  </inkml:definitions>
  <inkml:trace contextRef="#ctx0" brushRef="#br0">4 228 16772,'-3'-15'1720,"9"8"-1024,2-1-264,18 0 800,3 4-183,11 1-321,7-3-376,12 6-744,5 0-448,4-7 728,-4-1-152,-5-7-177</inkml:trace>
  <inkml:trace contextRef="#ctx0" brushRef="#br0" timeOffset="1">788 89 17828,'-7'11'339,"2"0"-1,-1 1 1,2 0 0,-1 0 0,2 0 0,-5 22 0,8-30-309,0-1 0,-1 0-1,1 1 1,1-1 0,-1 0 0,0 1 0,1-1 0,0 0 0,-1 0 0,1 1 0,0-1 0,1 0 0,1 4 0,-1-5-26,0 0-1,-1 0 1,1 0-1,0 0 1,0-1-1,0 1 1,1 0-1,-1-1 1,0 0-1,1 1 1,-1-1 0,0 0-1,1 0 1,-1 0-1,1-1 1,0 1-1,-1-1 1,1 1-1,3-1 1,-3 0-11,1 0-1,-1 0 1,1 0 0,-1 0 0,1-1 0,-1 1 0,1-1-1,-1 0 1,0 0 0,1 0 0,-1-1 0,0 1 0,6-4-1,-4 1 17,1 0 0,-1-1-1,-1 1 1,1-1-1,-1 0 1,8-10 0,0-5 102,-1 0 0,-1-1 1,9-26-1,-16 40-65,6-19 370,10-39 0,-20 59-38,-2 10-228,-2 9-152,1 1 0,1-1 0,0 0 0,0 1 0,2 0 1,-1 0-1,2 0 0,0-1 0,1 1 0,0 0 0,1 0 0,0-1 0,2 1 0,-1-1 1,2 0-1,9 22 0,-8-25-159,0-1 0,1 1 0,0-2 0,1 1 0,0-1 0,0 0 0,11 8 0,2-3-208</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09.570"/>
    </inkml:context>
    <inkml:brush xml:id="br0">
      <inkml:brushProperty name="width" value="0.05" units="cm"/>
      <inkml:brushProperty name="height" value="0.05" units="cm"/>
    </inkml:brush>
  </inkml:definitions>
  <inkml:trace contextRef="#ctx0" brushRef="#br0">1 25 17228,'46'-9'2519,"90"-6"0,-114 14-2196,0 2 0,0 0 0,0 1 0,0 1 0,0 1 0,25 8 0,-40-10-292,-1 0 1,-1 1 0,1 0 0,0 0 0,-1 0-1,11 8 1,-15-10-31,0-1 1,0 1-1,0 0 0,0 0 0,0 1 1,-1-1-1,1 0 0,0 0 1,0 0-1,-1 1 0,1-1 0,0 0 1,-1 1-1,0-1 0,1 0 0,-1 1 1,0-1-1,1 1 0,-1-1 0,0 0 1,0 1-1,0-1 0,-1 1 1,1-1-1,0 0 0,0 1 0,-1-1 1,1 1-1,-1-1 0,1 0 0,-1 0 1,1 1-1,-1-1 0,0 0 0,-1 2 1,-8 8 48,-1 0 1,0-1-1,0 0 1,-1-1-1,0-1 1,-1 0-1,-14 7 1,-28 20 199,49-31-226,0 0 22,-1 1 0,1 0 0,0 0-1,-7 8 1,13-12-44,-1-1 0,1 1 0,-1 0 0,1-1 0,-1 1 0,1 0 0,-1-1 0,1 1-1,-1 0 1,1 0 0,0-1 0,-1 1 0,1 0 0,0 0 0,0-1 0,0 1 0,0 0 0,0 0 0,0 0 0,0 0 0,0-1 0,0 1 0,0 0 0,0 0-1,0 0 1,0-1 0,1 1 0,-1 0 0,0 0 0,1-1 0,-1 1 0,0 0 0,1 0 0,-1-1 0,1 1 0,-1-1 0,1 1 0,0 0 0,-1-1 0,1 1 0,0-1-1,-1 1 1,1-1 0,0 0 0,-1 1 0,1-1 0,0 0 0,0 1 0,-1-1 0,1 0 0,1 0 0,7 3-122,1 0 1,-1-1-1,1 0 1,0-1-1,-1 0 1,1-1-1,11 0 1,72-10-1530,28-13 621,-72 11 367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7:10.002"/>
    </inkml:context>
    <inkml:brush xml:id="br0">
      <inkml:brushProperty name="width" value="0.05" units="cm"/>
      <inkml:brushProperty name="height" value="0.05" units="cm"/>
    </inkml:brush>
  </inkml:definitions>
  <inkml:trace contextRef="#ctx0" brushRef="#br0">396 102 10106,'-86'10'1806,"-1"-5"0,-122-7-1,195 0-1154,19 1 2,30-2 291,-29 3-867,837-19 4238,1 39-4456,54-15-1520,-7-82 867,-883 75 774,30-5 30,-37 7-9,1 0 0,-1 0 0,1-1 0,-1 1-1,1-1 1,-1 0 0,0 1 0,1-1 0,-1 0-1,0 0 1,0 1 0,0-1 0,1 0-1,-1 0 1,0 0 0,1-3 0,-2 4-9,0-1 0,0 0 0,0 0 1,0 1-1,0-1 0,0 0 0,0 0 0,0 1 1,-1-1-1,1 0 0,0 1 0,0-1 0,-1 0 0,1 1 1,-1-1-1,1 0 0,0 1 0,-1-1 0,0 0 1,0 0 4</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8:54.148"/>
    </inkml:context>
    <inkml:brush xml:id="br0">
      <inkml:brushProperty name="width" value="0.05" units="cm"/>
      <inkml:brushProperty name="height" value="0.05" units="cm"/>
    </inkml:brush>
  </inkml:definitions>
  <inkml:trace contextRef="#ctx0" brushRef="#br0">5 73 8090,'2'-5'374,"-1"-1"0,0 1 0,-1-1 0,1 0 1,-1 1-1,0-1 0,-1-6 0,-5-9 3525,5 20-3007,1 1-856,0 0-1,0 0 0,0 0 1,0 0-1,0 0 1,0 0-1,0 0 1,0 0-1,0 0 1,-1 0-1,1 0 1,0 1-1,0-1 1,0 0-1,0 0 1,0 0-1,0 0 1,0 0-1,0 0 0,0 0 1,0 0-1,0 0 1,0 0-1,-1 0 1,1 1-1,0-1 1,0 0-1,0 0 1,0 0-1,0 0 1,0 0-1,0 0 1,0 0-1,0 0 1,0 1-1,0-1 0,0 0 1,0 0-1,0 0 1,0 0-1,0 0 1,0 0-1,0 0 1,0 0-1,1 1 1,-1-1-1,0 0 1,0 0-1,0 0 1,0 0-1,0 0 1,0 0-1,0 0 1,0 0-1,0 0 0,0 0 1,0 0-1,0 0 1,1 1-1,-1-1 1,0 0-1,9 10 450,16 9-508,-7-10 60,0-1 0,0-1 0,0-1 0,37 7-1,83 6 68,-27-6-76,-75-6-21,-1 0 1,0 3-1,53 21 1,-67-22-2,-1 1 0,-1 1 0,0 1 1,0 1-1,-1 0 0,32 32 0,-26-21 4,-2 1 21,2-1 0,0-2-1,2 0 1,55 36 0,-27-26 66,-2 3 0,-1 2 0,-2 2-1,59 60 1,97 87-19,-178-165-15,1-2-1,1-1 0,0-1 1,2-2-1,-1-1 1,41 13-1,13-2 141,-18-7-111,-1 3 0,105 51 0,-91-38-15,-56-25-65,0 1 1,30 17-1,-46-22-14,0-1 1,-1 1-1,0 0 1,0 1-1,0 0 1,0-1-1,-1 2 1,0-1-1,-1 1 1,1 0-1,4 10 1,-3-2 11,-1 0 1,-1 0-1,-1 1 0,0-1 1,-1 0-1,-1 1 0,0 0 1,-2 16-1,1-32-10,0 0-1,0 1 1,0-1 0,0 0 0,0 1-1,0-1 1,0 1 0,0-1-1,0 0 1,0 1 0,0-1-1,0 1 1,0-1 0,0 0-1,1 1 1,-1-1 0,0 0-1,0 1 1,0-1 0,1 0 0,-1 1-1,0-1 1,0 0 0,1 0-1,-1 1 1,0-1 0,1 0-1,-1 0 1,0 1 0,1-1-1,-1 0 1,0 0 0,1 0-1,12-4-613,-12 3 571,-1 1 0,1 0 0,0-1-1,0 1 1,-1-1 0,1 1 0,0-1-1,-1 0 1,1 1 0,-1-1 0,1 0-1,-1 1 1,1-1 0,-1 0 0,1 1-1,-1-1 1,0 0 0,1 0 0,-1 0-1,0 1 1,0-1 0,1 0 0,-1 0-1,0 0 1,0 0 0,0 0 0,0 1-1,0-3 1,-7 0-317</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0:58.616"/>
    </inkml:context>
    <inkml:brush xml:id="br0">
      <inkml:brushProperty name="width" value="0.025" units="cm"/>
      <inkml:brushProperty name="height" value="0.025" units="cm"/>
    </inkml:brush>
  </inkml:definitions>
  <inkml:trace contextRef="#ctx0" brushRef="#br0">0 0 9161,'0'0'-22,"9"1"60,730 66 3384,-118-81-2583,-174-4-728,-270 16-120,653 11 514,-572 15 335,27 0 71,-272-22-728,7-1-1788,-11-10-3683,-1-8-147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2:39.642"/>
    </inkml:context>
    <inkml:brush xml:id="br0">
      <inkml:brushProperty name="width" value="0.025" units="cm"/>
      <inkml:brushProperty name="height" value="0.025" units="cm"/>
    </inkml:brush>
  </inkml:definitions>
  <inkml:trace contextRef="#ctx0" brushRef="#br0">148 119 4516,'32'-4'7377,"34"1"-4504,30-2-2099,732-75 1207,-745 76-2061,-175 17 97,-1-5 1,0-3 0,-100-8 0,65 1-20,-525-3-105,937 21 112,-15 1 38,-128-16-35,246-32 0,-97-10-83,-372 49 85,0 3-1,-110 31 0,-36 29-4612,173-51 803,14-3-2719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2:42.727"/>
    </inkml:context>
    <inkml:brush xml:id="br0">
      <inkml:brushProperty name="width" value="0.025" units="cm"/>
      <inkml:brushProperty name="height" value="0.025" units="cm"/>
    </inkml:brush>
  </inkml:definitions>
  <inkml:trace contextRef="#ctx0" brushRef="#br0">202 117 6438,'0'0'737,"0"-4"4711,4-5-4111,8 7-1193,0 0 1,0 1-1,0 0 1,0 1-1,0 0 1,0 1-1,16 3 1,34 2 407,586 8 2229,24 0-2434,-381-14-338,845 11 20,-1126-10-29,309 5-2,-221-9 6,120-17-1,-197 16-2,117-18-292,218-6-1,-333 27 205,-16 0-39,0 1-1,0 0 1,0 0-1,-1 0 0,1 1 1,0 0-1,7 2 1,-69 1-296,-279-14-954,178 3 478,-334-27 179,4 1-2112,-1304 44 3610,1172 23 22,525-31-657,0 3 0,-164 34 0,289-39 205,-1 2-1,1 0 0,33 9 1,55 16-341,-39-9 4,83 9 0,697 47-50,1259 12-864,-2033-91-43,0-4 0,157-35 0,-227 37-436,-36 4-1311,8 2 963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304"/>
    </inkml:context>
    <inkml:brush xml:id="br0">
      <inkml:brushProperty name="width" value="0.025" units="cm"/>
      <inkml:brushProperty name="height" value="0.025" units="cm"/>
      <inkml:brushProperty name="color" value="#E71224"/>
    </inkml:brush>
  </inkml:definitions>
  <inkml:trace contextRef="#ctx0" brushRef="#br0">125 340 11915,'0'0'8664,"-9"0"-8172,4 0-440,0 0 0,0 1 0,0-1 1,0 1-1,1 0 0,-1 0 1,0 1-1,0-1 0,1 1 0,0 0 1,-1 1-1,1-1 0,0 1 1,0 0-1,0 0 0,0 0 0,1 0 1,-1 0-1,1 1 0,0 0 0,0 0 1,0 0-1,0 0 0,1 0 1,-1 0-1,1 1 0,0-1 0,-1 8 1,2-10-34,0 0 1,1-1 0,-1 1-1,1 0 1,-1 0 0,1-1 0,0 1-1,-1 0 1,1 0 0,0 0-1,1-1 1,-1 1 0,0 0-1,0 0 1,1 0 0,-1-1 0,1 1-1,1 2 1,-2-3 35,1 0 1,0 0-1,0-1 0,0 1 1,0 0-1,0-1 1,-1 1-1,1-1 0,0 1 1,0-1-1,1 1 0,-1-1 1,0 0-1,0 0 0,0 1 1,0-1-1,0 0 1,0 0-1,0 0 0,0 0 1,0 0-1,2-1 0,3 0 134,0 0 0,0-1-1,0 0 1,-1 0 0,1 0-1,0-1 1,-1 0-1,0 0 1,7-5 0,9-10-147,-1-1 0,0-1 0,-2-1-1,-1 0 1,0-1 0,18-34 0,-29 131-2300,-9-38 2312,2-30-621,0 1 0,0 0-1,1-1 1,0 1 0,0 0 0,0 0-1,3 10 1,-2-17 515,0-1 0,0 1-1,0 0 1,-1-1 0,1 1 0,0-1 0,0 1-1,0-1 1,0 0 0,0 1 0,0-1-1,0 0 1,0 0 0,1 0 0,-1 1 0,0-1-1,0 0 1,0-1 0,0 1 0,0 0 0,0 0-1,0 0 1,0 0 0,0-1 0,0 1 0,1-1-1,28-10 272,-5 0-225,-2-2 0,0 0 0,0-1 0,-2-2-1,26-22 1,-68 75 1674,20-34-1589,-1 0 1,1 1-1,0-1 1,0 0 0,0 0-1,0 1 1,1-1-1,-1 1 1,1-1-1,0 0 1,0 1 0,0-1-1,1 1 1,0 4-1,0-8-1,0 1 0,-1-1-1,1 0 1,0 1-1,0-1 1,-1 0 0,1 0-1,0 1 1,0-1-1,0 0 1,-1 0 0,1 0-1,0 0 1,0 0-1,0 0 1,0 0-1,-1 0 1,1 0 0,0 0-1,0-1 1,0 1-1,-1 0 1,1-1 0,0 1-1,0-1 1,22-8 867,-11 1-852,-1 0-1,1-1 1,-2 0 0,15-15-1,-22 20-68,1 0 0,-1 0 0,0-1 0,0 1 0,0-1 0,-1 0 0,0 1 0,0-1 0,0 0 0,0-1 0,-1 1 0,0 0 0,0 0-1,0-10 1,-2 14-30,0 0-1,0 0 1,-1 0-1,1 1 1,0-1-1,-1 0 1,1 1-1,-1-1 1,1 0-1,-1 1 1,1 0-1,-1-1 0,1 1 1,-1 0-1,1 0 1,-1 0-1,0 0 1,1 0-1,-3 0 1,-7 3 17,25 3 114,-12-5-134,-1 0 0,0 0 0,1 0 0,-1 0 0,0 0 0,0 0 0,0 0 1,0 0-1,0 0 0,0 1 0,0-1 0,0 0 0,-1 1 0,2 1 0,15 18-97,-7-16 160,1 0 1,-1 0 0,1-1-1,0-1 1,0 0 0,0 0 0,12 0-1,-18-2-27,-1-1 0,1 0 0,-1-1 0,1 1 0,-1-1 0,1 0 0,-1 0 0,1-1 0,-1 1 0,0-1 0,1 0 0,-1 0 0,0 0 0,0-1-1,-1 1 1,1-1 0,0 0 0,-1 0 0,0 0 0,4-5 0,0 0 116,-1-1 1,0 1-1,10-20 0,-14 25-129,-1 0-1,1 0 1,-1 0 0,0 0 0,0-1-1,0 1 1,0 0 0,-1-1-1,1 1 1,-1-1 0,0 1 0,0-1-1,0 1 1,-1-1 0,1 1 0,-2-6-1,1 9-31,0 0 0,0-1 0,-1 1 0,1 0 1,0 0-1,0 0 0,0-1 0,0 1 0,-1 0 0,1 1 0,0-1 0,0 0 0,0 0 0,-1 0 0,1 1 0,0-1 0,0 1 0,0-1 0,0 1 0,0-1 1,0 1-1,0-1 0,0 1 0,-1 1 0,-7 6-1,1 0 1,0 1-1,1 0 1,0 0-1,1 1 1,0 0-1,0 0 1,1 0-1,0 1 1,1 0 0,0 0-1,-3 14 1,6-23 17,0 0 0,1 1 0,-1-1 0,1 0 0,-1 1 0,1-1 0,0 0 0,0 1 0,0-1 0,0 0 1,0 1-1,1-1 0,-1 0 0,1 1 0,-1-1 0,1 0 0,0 0 0,0 1 0,0-1 0,0 0 0,0 0 1,1 0-1,-1 0 0,1 0 0,-1-1 0,3 3 0,-1-2 11,1-1 1,0 0 0,0 0-1,0 0 1,-1 0-1,1 0 1,0-1-1,0 0 1,0 0-1,0 0 1,0 0 0,0 0-1,0-1 1,0 0-1,6-1 1,5-3 10,-1-1 1,1 0 0,-1-1 0,0-1 0,-1 0-1,0 0 1,0-2 0,0 1 0,-2-2-1,1 0 1,-1 0 0,14-20 0,-19 21-474,-11 12-122,-13 14 148,13-10 415,1 1 1,-1-1 0,2 1 0,-1-1-1,1 1 1,0 0 0,0 0 0,0 1 0,1-1-1,0 0 1,0 10 0,2-15 15,1-1 0,-1 0 0,1 0 1,-1 0-1,1 0 0,0 0 0,0 0 0,-1 0 0,1 0 1,0 0-1,0 0 0,0 0 0,0-1 0,0 1 0,0 0 1,0-1-1,0 1 0,1 0 0,-1-1 0,0 0 0,0 1 1,0-1-1,1 0 0,-1 1 0,0-1 0,0 0 0,1 0 1,-1 0-1,0 0 0,0 0 0,1 0 0,-1-1 0,2 1 1,47-8 341,-35 2-324,0-1 0,0 0 0,-1-1 0,-1-1 0,1 0 0,-1-1 0,-1 0 0,0-1 0,0-1-1,-1 0 1,-1 0 0,0-1 0,11-18 0,-6 8-76,-2-2-1,0 1 1,-2-2-1,-1 1 1,0-1-1,-2-1 1,4-27-1,-21 92 0,2-9-34,-6 46 1,12 86 519,2-83-288,-3-82-326,0 0-1,0 0 0,0 0 0,0 1 1,-1-1-1,0 1 0,1 0 1,-1 0-1,0 0 0,-1 0 1,-3-2-1,-5-7-865,-8-9-461,-69-79-5384,77 84 8046,1 0 0,-13-24-1,54 47 1902,102 48 186,-113-49-4019,0-1 0,34 5-1,-43-9-3261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3:48.405"/>
    </inkml:context>
    <inkml:brush xml:id="br0">
      <inkml:brushProperty name="width" value="0.025" units="cm"/>
      <inkml:brushProperty name="height" value="0.025" units="cm"/>
    </inkml:brush>
  </inkml:definitions>
  <inkml:trace contextRef="#ctx0" brushRef="#br0">229 184 3876,'-11'-2'4382,"-9"0"-3359,-6-1 830,-48-11 0,67 12-1465,0 0-1,0 0 0,0-1 1,1 0-1,0 0 0,-1-1 1,1 1-1,0-1 0,0-1 0,1 1 1,-1-1-1,-7-9 0,4-1 1524,11 10-1100,24 12-966,4 2 71,41-3 73,0-3 1,139-12-1,-201 8 5,152-11 16,638-27 7,-208 43 127,333-2 166,-437-21-261,92-2 249,1157 40-170,-704-12-87,-763-7 14,-263 0-32,0 0 0,0-1-1,0 1 1,1-1 0,-1 0 0,0-1-1,0 0 1,0 0 0,8-4 0,0-1-3144,2-2-3366,3-4-2705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14.888"/>
    </inkml:context>
    <inkml:brush xml:id="br0">
      <inkml:brushProperty name="width" value="0.025" units="cm"/>
      <inkml:brushProperty name="height" value="0.025" units="cm"/>
    </inkml:brush>
  </inkml:definitions>
  <inkml:trace contextRef="#ctx0" brushRef="#br0">1 0 6502,'0'0'1415,"13"9"-924,3 2-337,0-1 0,2-1 0,-1 0 0,1-1 0,0-1 0,35 9 0,48-3-26,1-4 0,173-7 1,-136-4-92,682-24 1255,13-13-741,4 34-300,-352 4 826,21-13-921,93 0-34,-514 19-113,-1 4 1,150 35 0,-148-25-7,26 3-580,215 15 1,-257-38-2878,-3-9-4271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09.964"/>
    </inkml:context>
    <inkml:brush xml:id="br0">
      <inkml:brushProperty name="width" value="0.025" units="cm"/>
      <inkml:brushProperty name="height" value="0.025" units="cm"/>
    </inkml:brush>
  </inkml:definitions>
  <inkml:trace contextRef="#ctx0" brushRef="#br0">1 52 4292,'0'0'8937,"4"0"-8713,20 2-54,-3 0 120,0 0 0,0-2-1,25-3 1,-34 2-105,-1 1 0,1 0 0,20 4 0,14-1 276,44-5-369,-42 0 153,84 6 0,-77 0 621,86-5 0,-49-1-367,134-8 1108,303 4-780,-51 4-212,-67-8-589,-223 0 9,2-1-6,-164 11 29,106-4 242,-79-5-257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022"/>
    </inkml:context>
    <inkml:brush xml:id="br0">
      <inkml:brushProperty name="width" value="0.025" units="cm"/>
      <inkml:brushProperty name="height" value="0.025" units="cm"/>
    </inkml:brush>
  </inkml:definitions>
  <inkml:trace contextRef="#ctx0" brushRef="#br0">122 100 6374,'-1'-3'614,"0"-1"0,0 1 0,0 0 0,0 0-1,1-1 1,-1 1 0,1 0 0,0-1 0,0 1 0,1 0 0,-1-1 0,0 1-1,1 0 1,0-1 0,0 1 0,0 0 0,0 0 0,1 0 0,-1 0 0,3-4 0,-3 5-464,1 0 1,0 0-1,0 0 1,0 0-1,0 0 1,0 0-1,0 1 1,0-1-1,0 1 1,1-1-1,-1 1 1,1 0-1,-1 0 1,1 0-1,-1 0 1,1 0-1,-1 1 1,1-1 0,0 1-1,-1 0 1,1 0-1,0 0 1,0 0-1,-1 0 1,5 1-1,-5 0-149,-1 0-1,1 0 0,-1 0 1,1 0-1,-1 1 1,0-1-1,1 0 1,-1 1-1,0-1 0,0 1 1,0-1-1,0 1 1,0 0-1,-1-1 0,1 1 1,0 0-1,-1 0 1,1-1-1,-1 1 1,0 0-1,1 0 0,-1 0 1,0 0-1,0-1 1,0 1-1,-1 0 0,1 3 1,-1 4 14,1-1-1,-1 1 1,-1 0 0,-3 14 0,-4-5 11,-1 0 0,0 0 1,-2-1-1,0-1 0,0 0 1,-1 0-1,-1-2 0,-21 18 1,-39 45 125,74-77-148,-1 0-1,1 1 1,0-1-1,-1 0 0,1 1 1,0-1-1,0 0 0,-1 1 1,1-1-1,0 1 1,0-1-1,-1 0 0,1 1 1,0-1-1,0 1 1,0-1-1,0 1 0,0-1 1,0 1-1,0-1 0,0 1 1,0-1-1,0 0 1,0 1-1,0-1 0,0 1 1,0-1-1,0 1 1,0-1-1,0 1 0,1-1 1,-1 0-1,0 1 1,0-1-1,0 1 0,1-1 1,-1 0-1,0 1 0,1-1 1,-1 0-1,0 1 1,1-1-1,-1 0 0,0 0 1,1 1-1,-1-1 1,1 0-1,-1 0 0,0 1 1,1-1-1,-1 0 0,1 0 1,-1 0-1,1 0 1,-1 0-1,1 0 0,-1 0 1,1 0-1,-1 0 1,0 0-1,1 0 0,-1 0 1,1 0-1,42-1 393,-30 1-224,7 0-86,1-1-1,-1 0 0,0-2 1,0 0-1,0-1 1,0-2-1,34-12 0,-53 17-188,0 1-1,0-1 0,0 1 0,0 0 1,0-1-1,0 1 0,0-1 0,0 0 1,0 1-1,0-1 0,-1 0 0,1 0 1,0 1-1,0-1 0,-1 0 0,1 0 1,0 0-1,-1 0 0,1 0 0,-1 0 1,1 0-1,-1 0 0,0 0 0,1 0 1,-1 0-1,0-1 0,0 1 0,0 0 1,0 0-1,0 0 0,0 0 0,0 0 1,0 0-1,0 0 0,0-1 0,-1 1 1,1 0-1,-1-2 0,-2-1-1140,1 0 0,-1 0 0,0 0 1,-1 0-1,1 0 0,-1 1 0,-4-4 0,-16-14-6710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353"/>
    </inkml:context>
    <inkml:brush xml:id="br0">
      <inkml:brushProperty name="width" value="0.025" units="cm"/>
      <inkml:brushProperty name="height" value="0.025" units="cm"/>
    </inkml:brush>
  </inkml:definitions>
  <inkml:trace contextRef="#ctx0" brushRef="#br0">1 0 9705,'0'0'12300,"69"47"-11788,-28-41-320,8-2-512,-1 1-2883,2-5-3267</inkml:trace>
  <inkml:trace contextRef="#ctx0" brushRef="#br0" timeOffset="1">512 110 16111,'0'0'9417,"-28"48"-9481,42-48-897,0 0-1089,0 0-2082,2-11-1569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0.984"/>
    </inkml:context>
    <inkml:brush xml:id="br0">
      <inkml:brushProperty name="width" value="0.025" units="cm"/>
      <inkml:brushProperty name="height" value="0.025" units="cm"/>
    </inkml:brush>
  </inkml:definitions>
  <inkml:trace contextRef="#ctx0" brushRef="#br0">198 30 3683,'0'0'10213,"-1"12"-8622,-3 29 149,-16 66 0,12-68-710,-6 70 0,15-67-7264,-20-92 301,-23-27 3313,19 37 2621,5 9 537,10 19 726,1 1 1,0-2-1,1 1 1,1-1 0,0 0-1,-7-25 1,13 36-1050,-1 0-1,0 0 1,0-1 0,1 1 0,0 0-1,-1-1 1,1 1 0,0 0 0,0 0-1,0 0 1,0 0 0,1 0 0,-1 0-1,0 0 1,1 1 0,-1-1 0,1 0-1,0 1 1,0-1 0,-1 1 0,1-1-1,0 1 1,0 0 0,0 0 0,0 0-1,1 0 1,-1 0 0,0 1 0,0-1-1,4 0 1,8-3 205,0 1 1,0 0-1,21-1 0,-30 3-335,32-2 360,61 2 1,-89 2-463,-1-1-1,1 1 1,-1 1-1,1-1 1,-1 1 0,1 1-1,-1 0 1,0 0-1,0 0 1,0 1-1,-1 0 1,1 1-1,8 7 1,-14-11 17,-1 0 0,0 0 0,0 0 0,0 1-1,0-1 1,0 0 0,0 1 0,0-1 0,0 1 0,-1-1 0,1 1 0,0-1 0,-1 1 0,1-1 0,-1 1 0,0 0 0,1-1 0,-1 1 0,0 0 0,0-1 0,0 1 0,0 0 0,-1-1 0,1 1-1,0-1 1,-1 1 0,0 2 0,-2 2 130,0 0-1,-1-1 1,1 1-1,-1-1 0,-9 9 1,-6 10 210,19-23-398,0 0-1,0-1 1,0 1-1,0 0 1,1 0-1,-1-1 0,0 1 1,0 0-1,1 0 1,-1-1-1,0 1 1,1 0-1,-1-1 0,1 1 1,-1 0-1,1-1 1,-1 1-1,1-1 1,0 1-1,-1-1 0,1 1 1,-1-1-1,1 1 1,0-1-1,0 0 1,-1 1-1,2-1 0,30 17-1003,-22-12 481,0 0-3,-2 1 0,1 0 0,0 0 0,-1 0 0,0 1 0,10 11 0,-17-16 618,0-1 0,1 1 0,-1 0 0,0 0 1,0 0-1,0 0 0,0 0 0,-1 0 0,1 0 0,0 0 0,-1 0 0,0 0 0,1 0 0,-1 0 0,0 0 0,0 0 0,0 0 0,0 1 0,0-1 0,-1 0 0,1 0 0,-1 0 1,1 0-1,-1 0 0,0 0 0,0 0 0,0 0 0,0 0 0,0 0 0,0-1 0,0 1 0,-1 0 0,1-1 0,0 1 0,-1-1 0,0 1 0,1-1 0,-3 2 0,-10 7 709,1-1-1,-2 0 1,1 0-1,-1-2 1,0 0-1,-1 0 1,0-2 0,0 0-1,0 0 1,0-2-1,-19 2 1,18-3-462,-1-1 0,1-1 0,-1 0 0,-25-4 0,31 1-714,1 1 0,-1-1 1,1-1-1,0 0 0,0 0 1,-20-12-1,29 15 232,-15-13-2970,13-1-4571,4 4-1510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1.741"/>
    </inkml:context>
    <inkml:brush xml:id="br0">
      <inkml:brushProperty name="width" value="0.025" units="cm"/>
      <inkml:brushProperty name="height" value="0.025" units="cm"/>
    </inkml:brush>
  </inkml:definitions>
  <inkml:trace contextRef="#ctx0" brushRef="#br0">40 1 7527,'0'0'13191,"-4"8"-12497,-5 23-263,1 1 0,1-1 0,2 1 0,1 0 0,2 0 0,2 42-1,-1-71-384,1 0-1,0 1 1,0-1-1,1 0 1,-1 0-1,1 0 1,0 0-1,-1 1 1,1-1-1,1 0 1,-1-1-1,0 1 1,1 0-1,-1 0 1,1 0-1,0-1 0,0 1 1,2 2-1,-1-4 51,-1 1 0,1-1-1,-1 0 1,1 0 0,0 0-1,-1 0 1,1 0-1,0 0 1,-1-1 0,1 1-1,0-1 1,0 0 0,0 0-1,0 0 1,-1 0-1,1-1 1,0 1 0,0-1-1,0 1 1,4-3 0,3-1 70,0 0 1,-1-1-1,0 0 1,0 0 0,0-1-1,0 0 1,-1-1 0,0 0-1,-1 0 1,9-10 0,2-5-35,-1 0 1,24-40 0,-26 35-137,-2-1 1,16-45-1,-27 106-1832,-12 23 1710,6-38 125,0 0 0,1 0 0,1 0 0,1 0 0,0 0 0,2 0 0,2 22 0,-3-38 5,1 0-1,-1 0 0,0-1 1,1 1-1,0 0 0,-1 0 0,1-1 1,0 1-1,0 0 0,0-1 0,0 1 1,0-1-1,0 1 0,0-1 1,1 0-1,-1 1 0,0-1 0,1 0 1,-1 0-1,1 0 0,-1 0 0,1 0 1,0 0-1,2 0 0,-1 0 43,1-1-1,-1 0 1,0 0-1,0 0 1,0 0-1,0 0 1,0-1-1,1 0 1,-1 1-1,0-1 1,0 0-1,0-1 0,3-1 1,4-2 101,0-1 1,0 0-1,0-1 1,-1 0-1,0-1 1,13-14-1,-10 8-150,-1-2 0,0 1 0,-1-1-1,-1-1 1,-1 0 0,0 0-1,-1-1 1,-1 0 0,-1 0 0,0 0-1,-1-1 1,2-29 0,-6 47-798,-4 15-7084,4-7 1500</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2.196"/>
    </inkml:context>
    <inkml:brush xml:id="br0">
      <inkml:brushProperty name="width" value="0.025" units="cm"/>
      <inkml:brushProperty name="height" value="0.025" units="cm"/>
    </inkml:brush>
  </inkml:definitions>
  <inkml:trace contextRef="#ctx0" brushRef="#br0">226 0 11883,'0'0'6107,"-9"5"-5397,-4 4-362,0 1 0,1 0-1,0 1 1,1 0-1,0 1 1,1 0-1,0 1 1,-14 25 0,4-5 630,1 1 1,-17 47 0,30-66-684,1 0 0,1 1-1,1-1 1,0 1 0,0 0 0,2 0-1,0 0 1,2 22 0,0-32-289,0-1-1,0 0 1,1 1 0,0-1-1,0 0 1,0 0 0,1 0-1,0 0 1,0 0 0,0-1-1,0 1 1,1-1-1,-1 0 1,1 0 0,0 0-1,1 0 1,-1-1 0,0 0-1,1 0 1,0 0 0,6 2-1,1 1-709,0 0 0,1-2 0,0 1 0,0-2-1,0 0 1,0 0 0,23 1 0,11-3-5542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2.797"/>
    </inkml:context>
    <inkml:brush xml:id="br0">
      <inkml:brushProperty name="width" value="0.025" units="cm"/>
      <inkml:brushProperty name="height" value="0.025" units="cm"/>
    </inkml:brush>
  </inkml:definitions>
  <inkml:trace contextRef="#ctx0" brushRef="#br0">46 0 9449,'0'0'12599,"-6"13"-12354,5-11-237,-28 72 422,27-68-352,0 0 0,0 0-1,1 0 1,0-1 0,0 1 0,1 0-1,0 0 1,0 0 0,0 0 0,1 0 0,-1 0-1,1 0 1,3 9 0,-3-13-9,1-1 1,-1 1-1,0-1 0,0 0 1,0 0-1,1 0 1,-1 0-1,1 0 0,-1 0 1,1 0-1,-1 0 0,1-1 1,-1 1-1,1-1 1,0 1-1,-1-1 0,1 1 1,0-1-1,-1 0 1,1 0-1,0 0 0,0 0 1,-1 0-1,1 0 0,0 0 1,-1-1-1,1 1 1,0 0-1,-1-1 0,1 0 1,-1 1-1,3-2 0,3-1 230,1 0-1,-1 0 0,1-1 0,-1 0 0,9-7 0,-3 2-250,-2-2 0,1 1 1,-1-1-1,-1-1 0,0 0 0,0 0 0,-2-1 0,1 0 0,-2-1 0,10-21 0,-29 124-1852,11-84 1643,-2 10 149,1 1 0,0-1 0,1 1 0,2 19 0,-1-32-255,1 0 0,-1 0 0,1 0-1,0 0 1,0 0 0,0 0 0,0 0 0,0 0-1,1 0 1,-1-1 0,4 6 0,-3-7-202,-1 0 1,1 1-1,0-1 1,-1 0 0,1 0-1,0 0 1,0 0-1,0 0 1,-1 0-1,1 0 1,0-1-1,0 1 1,0-1-1,0 1 1,0-1-1,1 0 1,-1 0-1,0 0 1,3 0-1,17-3-7079</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3.557"/>
    </inkml:context>
    <inkml:brush xml:id="br0">
      <inkml:brushProperty name="width" value="0.025" units="cm"/>
      <inkml:brushProperty name="height" value="0.025" units="cm"/>
    </inkml:brush>
  </inkml:definitions>
  <inkml:trace contextRef="#ctx0" brushRef="#br0">105 42 8904,'0'0'13960,"11"-33"-10709,-12 41-2785,-1-12 539,2 4-967,0-1 1,0 1-1,0-1 0,1 1 1,-1-1-1,0 1 0,0-1 0,0 0 1,0 1-1,1-1 0,-1 1 0,0 0 1,0-1-1,1 1 0,-1-1 1,0 1-1,1-1 0,-1 1 0,1 0 1,-1-1-1,0 1 0,1 0 1,-1-1-1,1 1 0,-1 0 0,1 0 1,-1-1-1,1 1 0,-1 0 1,1 0-1,-1 0 0,1 0 0,-1 0 1,1-1-1,-1 1 0,1 0 1,0 1-1,-2 23-332,-5-6 380,0-1 0,-2 0 0,0 0 0,-1-1 0,-1 0 0,0 0 0,-1-1 0,-16 17 0,0 2 251,23-32-1498,6-11 73,5-13-1222,16-19-4395,29-39 0,9 9 12590,-69 85-3806,4-5-1655,1 0-1,0-1 1,1 1-1,-1 0 0,2 1 1,-1-1-1,1 0 1,1 0-1,0 13 1,0-17-446,0 0 1,1 0 0,0 0 0,-1 0 0,2 0 0,-1 0 0,1 0 0,-1 0 0,1-1-1,0 1 1,1-1 0,-1 1 0,1-1 0,0 0 0,0 0 0,0 0 0,1 0 0,6 5-1,3-3-1781,-9-7-1621,-2-4-3616,-2-7-2169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3.637"/>
    </inkml:context>
    <inkml:brush xml:id="br0">
      <inkml:brushProperty name="width" value="0.025" units="cm"/>
      <inkml:brushProperty name="height" value="0.025" units="cm"/>
      <inkml:brushProperty name="color" value="#E71224"/>
    </inkml:brush>
  </inkml:definitions>
  <inkml:trace contextRef="#ctx0" brushRef="#br0">10 1 13933,'-6'0'2563,"3"0"-994,8 3-1633,8 5-1281,2-3-3204</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137"/>
    </inkml:context>
    <inkml:brush xml:id="br0">
      <inkml:brushProperty name="width" value="0.025" units="cm"/>
      <inkml:brushProperty name="height" value="0.025" units="cm"/>
    </inkml:brush>
  </inkml:definitions>
  <inkml:trace contextRef="#ctx0" brushRef="#br0">1 156 9001,'0'0'18145,"12"-1"-17339,-6 0-749,-1 1 1,1-1 0,0 0-1,0-1 1,0 1 0,-1-1-1,1 0 1,-1-1 0,1 0-1,-1 1 1,0-1 0,0-1-1,0 1 1,-1-1 0,1 0-1,-1 0 1,0 0 0,0-1-1,3-5 1,5-4-93,-1 0-1,-1-2 1,0 1 0,8-21 0,-21 49-33,0 0 0,-2-1 0,1 1 0,-9 13-1,-14 45 105,25-63 11,0 1 0,1-1 0,0 1 0,0 0-1,1 0 1,0-1 0,3 17 0,11 12-871,-11-33 213,1 1-1,-1-1 1,1 0-1,-1 0 1,1-1-1,6 5 1,1-2-3066,-3-5-2442,-1-1-3240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517"/>
    </inkml:context>
    <inkml:brush xml:id="br0">
      <inkml:brushProperty name="width" value="0.025" units="cm"/>
      <inkml:brushProperty name="height" value="0.025" units="cm"/>
    </inkml:brush>
  </inkml:definitions>
  <inkml:trace contextRef="#ctx0" brushRef="#br0">0 0 12139,'0'0'6727,"0"67"-5830,0-42-385,0-1-159,0-2-65,0-1-160,0-7-32,0-1-96,0-8-993,9-5-865,-1 0-1569,1-4-3524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4.881"/>
    </inkml:context>
    <inkml:brush xml:id="br0">
      <inkml:brushProperty name="width" value="0.025" units="cm"/>
      <inkml:brushProperty name="height" value="0.025" units="cm"/>
    </inkml:brush>
  </inkml:definitions>
  <inkml:trace contextRef="#ctx0" brushRef="#br0">35 1 12588,'0'0'9289,"-3"12"-9049,-5 10 99,2 0 1,0 1-1,2 0 0,1 0 1,0 0-1,2 47 1,1-69-312,0 0 0,0 0 0,0 0 0,1 0 0,-1 0 0,0 0 0,1 0 0,-1 0-1,0-1 1,1 1 0,-1 0 0,1 0 0,0 0 0,-1 0 0,1 0 0,0-1 0,-1 1 0,1 0 0,0-1 0,0 1 0,0 0 0,-1-1 0,1 1 0,0-1 0,0 1 0,1 0 0,1-1 87,-1 0 0,0 0-1,0 0 1,0 0-1,0 0 1,0-1-1,0 1 1,0 0-1,0-1 1,0 0-1,0 1 1,2-2 0,4-2 205,0-1 1,0 0 0,0 0 0,11-11-1,-8 6-308,0-2-1,-1 1 0,-1-1 1,0-1-1,0 0 0,-1 0 0,-1 0 1,10-25-1,-44 85-1613,22-30 1593,0 1 1,1 1-1,0-1 0,2 0 0,-1 29 0,3-45-124,0-1 0,0 1 0,1-1 0,-1 1 0,0-1 0,1 1 0,-1-1 0,1 1 0,-1-1 0,1 1 0,0-1 0,-1 0 0,1 1 0,0-1 0,0 0 0,0 0 0,0 0 0,0 0 0,0 1 0,0-2 0,3 3 0,-2-2-363,0 0-1,1 0 1,-1 0-1,1 0 1,-1 0-1,1 0 1,0-1 0,-1 1-1,1-1 1,0 0-1,-1 0 1,1 0-1,0 0 1,-1 0-1,1-1 1,0 1 0,-1-1-1,1 1 1,2-2-1,16-12-9624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212"/>
    </inkml:context>
    <inkml:brush xml:id="br0">
      <inkml:brushProperty name="width" value="0.025" units="cm"/>
      <inkml:brushProperty name="height" value="0.025" units="cm"/>
    </inkml:brush>
  </inkml:definitions>
  <inkml:trace contextRef="#ctx0" brushRef="#br0">1 4 13261,'0'0'6811,"9"0"-4745,5-1-1484,-4 0-405,-1 0 0,1 1 0,0 0-1,10 2 1,-18-2-183,0 1 0,0-1 1,-1 0-1,1 1 0,0-1 0,0 1 1,-1 0-1,1-1 0,0 1 0,-1 0 0,1 0 1,-1 0-1,0 0 0,1 0 0,-1 1 1,0-1-1,1 0 0,-1 0 0,0 1 0,0-1 1,0 1-1,0-1 0,0 1 0,-1 0 1,1-1-1,0 1 0,-1 0 0,1-1 0,-1 1 1,1 2-1,-1 4 13,0 0 0,-1 0 1,1 1-1,-2-1 0,1 0 1,-1 0-1,0 0 0,-1 0 1,0-1-1,0 1 0,0-1 1,-7 11-1,-1-1 392,-2 0 0,1-1 1,-27 26-1,80-41-863,-32-4-522,0 1 0,0-1 0,0 0 0,-1-1 1,1 0-1,-1 0 0,0-1 0,12-8 0,15-12-5986</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582"/>
    </inkml:context>
    <inkml:brush xml:id="br0">
      <inkml:brushProperty name="width" value="0.025" units="cm"/>
      <inkml:brushProperty name="height" value="0.025" units="cm"/>
    </inkml:brush>
  </inkml:definitions>
  <inkml:trace contextRef="#ctx0" brushRef="#br0">86 0 10826,'0'0'7351,"4"11"-6395,8 18 70,4 7-176,-2 2-1,18 75 0,-29-102-773,-1 0-1,-1 1 1,0-1-1,-1 1 1,0-1-1,0 1 1,-2-1 0,1 1-1,-1-1 1,-1 0-1,0 1 1,-1-1-1,0-1 1,0 1-1,-9 14 1,3-11 132,0 0 0,-19 21 0,25-31-449,0 0 0,0 0 0,-1 0 0,1 0 0,-1-1 0,0 0 0,0 0-1,0 0 1,-1-1 0,1 1 0,-7 1 0,-10-3-5135</inkml:trace>
  <inkml:trace contextRef="#ctx0" brushRef="#br0" timeOffset="1">411 177 13677,'0'0'11787,"67"0"-10410,-37 0-832,0 0-257,5 0-192,-3 0-96,-2 1-352,0 1-1121,-4-1-577,-11-1-2018,-6 0-1185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5.928"/>
    </inkml:context>
    <inkml:brush xml:id="br0">
      <inkml:brushProperty name="width" value="0.025" units="cm"/>
      <inkml:brushProperty name="height" value="0.025" units="cm"/>
    </inkml:brush>
  </inkml:definitions>
  <inkml:trace contextRef="#ctx0" brushRef="#br0">0 1 11883,'0'0'10154,"75"8"-8104,-30-8-641,7 0-480,-2 0-705,8 0-448,6-1-2082,-6-4-4421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6.516"/>
    </inkml:context>
    <inkml:brush xml:id="br0">
      <inkml:brushProperty name="width" value="0.025" units="cm"/>
      <inkml:brushProperty name="height" value="0.025" units="cm"/>
    </inkml:brush>
  </inkml:definitions>
  <inkml:trace contextRef="#ctx0" brushRef="#br0">24 1 13677,'0'0'9422,"-2"10"-8749,-1 3-518,-3 6 192,2 0 0,1 0 0,0 0 0,1 0 0,2 22 0,0-40-300,1 1 0,-1-1 0,1 1 1,0-1-1,0 1 0,-1-1 0,1 0 0,0 1 1,0-1-1,1 0 0,-1 0 0,0 0 1,0 0-1,1 0 0,-1 0 0,0 0 0,1 0 1,-1 0-1,1-1 0,-1 1 0,1-1 1,-1 1-1,1-1 0,-1 1 0,1-1 1,0 0-1,-1 0 0,1 0 0,0 0 0,-1 0 1,1 0-1,2-1 0,5 1 250,-1-1 0,1 0 0,0 0 0,15-5-1,-3-2-192,-1-2 0,-1 0 0,0-2-1,0 0 1,30-25 0,8-6-262,-56 43 152,-1 0 1,0-1-1,0 1 1,1 0-1,-1 0 0,0 0 1,1-1-1,-1 1 1,1 0-1,-1 0 0,0 0 1,1 0-1,-1 0 1,0 0-1,1 0 0,-1 0 1,1 0-1,-1 0 1,0 0-1,1 0 0,-1 0 1,0 0-1,1 0 1,-1 0-1,1 0 0,-1 0 1,0 0-1,1 1 1,-1-1-1,0 0 1,1 0-1,-1 0 0,0 1 1,1-1-1,-1 0 1,0 0-1,0 1 0,1-1 1,-1 0-1,0 1 1,1 0-1,5 23-422,-6 47-395,0-53 723,0-18 104,0 1-1,0 0 1,0 0-1,0-1 0,0 1 1,0 0-1,0 0 1,1-1-1,-1 1 1,0 0-1,1-1 0,-1 1 1,0 0-1,1-1 1,-1 1-1,1 0 0,-1-1 1,1 1-1,-1-1 1,1 1-1,-1-1 0,1 1 1,0-1-1,-1 0 1,1 1-1,0-1 1,-1 0-1,1 1 0,0-1 1,1 0-1,30 1 233,30-19 138,-24-1-393,-28 13-205,0 1 0,0 0 0,1 0 0,0 1 1,0 1-1,0 0 0,15-2 0,-25 5 192,-1 0 0,1 0-1,-1 0 1,1 0 0,-1 0 0,1 0 0,0 1-1,-1-1 1,0 0 0,1 0 0,-1 1 0,1-1-1,-1 0 1,1 1 0,-1-1 0,0 0 0,1 1-1,-1-1 1,1 0 0,-1 1 0,0-1 0,0 1-1,1-1 1,-1 1 0,0-1 0,0 1 0,0-1-1,1 1 1,-1-1 0,0 2 0,2 23-205,-7 24 403,4-48-175,1 0 59,0-1 1,0 1 0,-1 0 0,1 0 0,0 0-1,0 0 1,0 0 0,0 0 0,0-1 0,0 1-1,0 0 1,0 0 0,0 0 0,1 0 0,-1 0-1,0-1 1,0 1 0,1 0 0,-1 0 0,1 0-1,-1-1 1,1 1 0,-1 0 0,1 0 0,-1-1-1,1 1 1,-1-1 0,1 1 0,0 0 0,0-1-1,-1 1 1,2 0 0,1-1 39,-1 1-1,1-1 1,-1 0 0,1 0 0,-1 0-1,1 0 1,0 0 0,-1 0-1,1-1 1,-1 1 0,4-2 0,12-4 47,0-1 1,23-12-1,-35 15-281,6-2-185,-9 4-70,0 0 1,0 1-1,1-1 1,-1 1 0,1-1-1,-1 1 1,1 0 0,-1 0-1,6 0 1,-9 5-393,0 0 0,0 0 1,0 0-1,0 0 0,0 0 1,-1 0-1,0-1 0,-2 8 1,-2 1-4079,5-2-3256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7.459"/>
    </inkml:context>
    <inkml:brush xml:id="br0">
      <inkml:brushProperty name="width" value="0.025" units="cm"/>
      <inkml:brushProperty name="height" value="0.025" units="cm"/>
    </inkml:brush>
  </inkml:definitions>
  <inkml:trace contextRef="#ctx0" brushRef="#br0">29 1 9353,'0'0'14317,"-4"8"-14140,-1 6 40,0 0 1,1 1 0,1-1-1,0 1 1,1 0 0,0-1-1,2 1 1,0 20 0,1-33-169,-1-1-1,0 1 1,1 0 0,-1-1 0,1 1 0,0-1 0,0 1 0,-1-1-1,1 0 1,0 1 0,0-1 0,0 0 0,1 1 0,-1-1-1,0 0 1,0 0 0,1 0 0,-1 0 0,0 0 0,1 0 0,-1-1-1,1 1 1,-1 0 0,1-1 0,0 1 0,-1-1 0,1 0-1,-1 1 1,1-1 0,0 0 0,-1 0 0,1 0 0,0 0 0,-1 0-1,1-1 1,0 1 0,-1 0 0,1-1 0,2 0 0,5-1 184,-1 0 0,1 0 0,0-1 0,0-1 0,15-7 0,1-9-121,-22 17-114,1 0 1,-1-1-1,1 1 0,0 1 1,0-1-1,1 0 1,-1 1-1,0 0 1,8-2-1,-11 6-66,0 1-1,0 0 1,0 0-1,0 0 0,-1 0 1,1 0-1,-1 0 1,0 0-1,0 0 0,0 6 1,1 4 54,-1-11 14,0-1 0,1 0 1,-1 1-1,0-1 0,1 0 0,-1 0 1,1 0-1,0 0 0,-1 1 1,1-1-1,0 0 0,0 0 1,-1 0-1,1 0 0,0-1 1,0 1-1,0 0 0,0 0 0,0 0 1,1-1-1,-1 1 0,0-1 1,0 1-1,2 0 0,0 0 16,0-1-1,1 1 0,-1-1 0,0 0 1,1 0-1,-1 0 0,0 0 1,1-1-1,3 0 0,8-3 45,-1-1 0,-1 0 0,17-8 0,-30 13-60,10-5-99,-7 2-66,0 1 0,0 0 0,1 0 0,-1 1 0,0-1 0,1 1 0,-1-1 0,1 1 0,0 0 1,-1 1-1,1-1 0,0 1 0,-1-1 0,6 1 0,-7 5 41,-1 1-1,1-1 1,-2 0 0,1 1 0,0-1-1,-1 0 1,0 1 0,0-1 0,-2 10-1,1-2-218,1-10 722,0 2-4143,0-10-3704,0-10-2178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7.792"/>
    </inkml:context>
    <inkml:brush xml:id="br0">
      <inkml:brushProperty name="width" value="0.025" units="cm"/>
      <inkml:brushProperty name="height" value="0.025" units="cm"/>
    </inkml:brush>
  </inkml:definitions>
  <inkml:trace contextRef="#ctx0" brushRef="#br0">1 0 15855,'0'0'5573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8.123"/>
    </inkml:context>
    <inkml:brush xml:id="br0">
      <inkml:brushProperty name="width" value="0.025" units="cm"/>
      <inkml:brushProperty name="height" value="0.025" units="cm"/>
    </inkml:brush>
  </inkml:definitions>
  <inkml:trace contextRef="#ctx0" brushRef="#br0">169 1 10762,'0'0'14334,"-8"11"-14195,-18 29 545,1 2 1,-32 76 0,46-92-377,2 0 1,1 0-1,1 1 0,1 0 0,1 1 0,-1 46 1,6-67-298,0-1 0,0 1 0,1-1 1,0 0-1,1 1 0,0-1 1,-1 0-1,2 0 0,-1 0 0,1 0 1,0 0-1,0-1 0,1 1 1,-1-1-1,1 0 0,0 0 1,1 0-1,-1-1 0,10 8 0,-7-7-380,1 0-1,-1 0 0,1-1 0,0 0 1,16 4-1,-13-4-942,0-2 0,0 1 0,0-2 0,15 1 0,16-1-6418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500"/>
    </inkml:context>
    <inkml:brush xml:id="br0">
      <inkml:brushProperty name="width" value="0.025" units="cm"/>
      <inkml:brushProperty name="height" value="0.025" units="cm"/>
      <inkml:brushProperty name="color" value="#E71224"/>
    </inkml:brush>
  </inkml:definitions>
  <inkml:trace contextRef="#ctx0" brushRef="#br0">0 106 12684,'0'0'5376,"3"-9"-3188,-2 6-2038,0-1 0,1 1-1,-1-1 1,1 1 0,0 0-1,0 0 1,0-1 0,0 1-1,0 1 1,1-1-1,0 0 1,-1 0 0,1 1-1,0 0 1,0-1 0,0 1-1,1 0 1,-1 1-1,0-1 1,1 1 0,-1-1-1,1 1 1,-1 0 0,1 0-1,0 0 1,-1 1-1,1 0 1,0-1 0,0 1-1,-1 0 1,1 1 0,0-1-1,0 1 1,5 1-1,-7 0-164,0-1 0,-1 1 0,1 0 0,-1-1-1,1 1 1,-1 0 0,0 0 0,0 0 0,0 0-1,0 0 1,0 1 0,0-1 0,-1 0 0,1 0-1,-1 1 1,1-1 0,-1 0 0,0 0 0,0 1-1,0-1 1,0 0 0,-1 4 0,1 3-71,0 0 0,-1 0 0,-1 0 0,-3 13 0,-18 23-233,19-39 280,0 0-1,1 0 0,-1 0 0,1 0 1,0 0-1,1 1 0,0 0 1,0-1-1,0 1 0,1 0 0,-1 12 1,4-18 20,0 0 1,1 0-1,-1 0 1,1-1-1,-1 1 0,1-1 1,-1 1-1,1-1 1,-1 0-1,1 0 1,-1 0-1,1 0 1,-1-1-1,1 1 1,-1-1-1,4 0 1,7-4 106,0 0 0,0 0 1,0-1-1,0-1 1,-1 0-1,0-1 0,-1 0 1,18-16-1,-13 9 65,0 0 0,-1-1 0,-1-1 0,0 0 0,11-19 0,-19 23-164,-8 15-264,-11 22 49,8-15 225,0 1-1,1 0 1,0 1 0,1-1 0,0 1 0,1-1-1,0 1 1,0 20 0,2-30 20,0 0 0,0 0 0,1 0 0,-1-1 0,0 1 0,1 0 0,-1 0 0,0 0 0,1-1 0,-1 1-1,1 0 1,0 0 0,-1-1 0,1 1 0,0 0 0,-1-1 0,1 1 0,0-1 0,-1 1 0,1-1 0,0 1 0,0-1 0,0 0 0,0 1 0,-1-1 0,1 0 0,0 0-1,0 1 1,0-1 0,0 0 0,0 0 0,0 0 0,0 0 0,0 0 0,-1 0 0,1-1 0,0 1 0,0 0 0,0 0 0,0-1 0,1 1 0,3-1 237,0 0 0,0-1 0,0 1 1,0-1-1,-1 0 0,8-4 0,0-3-17,0 0 0,-1-1 1,0 0-1,-1-1 0,18-23 0,-23 27-273,0 0 1,-1 0-1,0-1 0,0 0 0,0 1 1,-1-1-1,0 0 0,-1-1 1,0 1-1,0 0 0,1-16 1,-19 38-1137,-11 37 1036,26-48 127,0 0 1,-1 0-1,1 0 0,1 0 1,-1 1-1,0-1 1,1 0-1,-1 0 0,1 0 1,0 1-1,0-1 1,1 0-1,-1 0 0,1 0 1,1 5-1,-1-7 6,0 0-1,0 0 1,1 0-1,-1 0 1,0-1-1,1 1 1,-1 0-1,1-1 1,-1 1-1,1-1 1,-1 1-1,1-1 1,-1 0-1,1 0 1,-1 0-1,1 0 1,-1 0-1,1 0 1,0 0-1,-1 0 1,1-1-1,-1 1 1,3-1-1,38-11 188,-22 1-231,0 0 1,0-1 0,-1-1 0,-1-1 0,0 0-1,24-26 1,-37 35-67,0 0-419,-7 7-142,-12 18 159,12-16 506,-31 59-42,32-59 47,-1 0 0,1 1 0,0-1 0,0 0 0,0 1 0,0-1 0,1 1 0,0-1-1,0 1 1,0-1 0,0 1 0,1-1 0,1 7 0,-1-10 24,0 0 1,0 0-1,0 0 0,0 0 1,0 0-1,0 0 0,0 0 1,0-1-1,0 1 0,0 0 1,1-1-1,-1 1 0,0-1 1,0 0-1,1 1 0,-1-1 1,0 0-1,1 0 0,-1 0 1,0 1-1,1-2 0,1 1 1,36-4 968,-29 1-933,1-1 0,-1 0 0,0-1 0,0 0 0,-1-1 0,1 0 0,-1-1 0,-1 0 0,12-10 0,-13 11-138,-1-1 0,0 0 0,0 1 0,-1-2 0,0 1 0,0-1 1,0 0-1,-1 0 0,-1 0 0,1 0 0,-1-1 0,2-9 0,-5 18 72,0 0-1,0-1 0,0 1 1,0 0-1,1-1 1,-1 1-1,0 0 0,0-1 1,0 1-1,0 0 1,-1-1-1,1 1 0,0 0 1,0-1-1,0 1 1,0 0-1,0-1 0,0 1 1,0 0-1,-1-1 0,1 1 1,0 0-1,0-1 1,0 1-1,-1 0 0,1 0 1,0-1-1,0 1 1,-1 0-1,1 0 0,0 0 1,-1-1-1,1 1 1,0 0-1,-1 0 0,1 0 1,0 0-1,-1 0 0,1-1 1,0 1-1,-1 0 1,1 0-1,0 0 0,-1 0 1,1 0-1,0 0 1,-1 0-1,1 0 0,0 1 1,-1-1-1,1 0 1,0 0-1,-1 0 0,1 0 1,0 0-1,-1 0 1,1 1-1,0-1 0,0 0 1,-1 0-1,1 1 0,-1-1 1,-20 15-240,17-9 294,0 1-1,0-1 1,1 1-1,0 0 0,0 0 1,0 1-1,1-1 1,0 0-1,1 1 1,-1-1-1,1 1 1,1 13-1,0-18-81,0 0 0,0-1 0,0 1 0,1-1 0,-1 1 0,1-1 0,-1 1 0,1-1 0,0 1 0,0-1 0,0 0-1,1 0 1,-1 1 0,0-1 0,1 0 0,0 0 0,-1 0 0,1 0 0,0-1 0,0 1 0,3 2 0,-3-3-208,1 0 0,0 0 0,0 0 1,-1 0-1,1-1 0,0 1 0,0-1 0,0 0 0,0 0 1,0 0-1,0 0 0,0 0 0,0 0 0,4-2 1,6-3-6089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28.580"/>
    </inkml:context>
    <inkml:brush xml:id="br0">
      <inkml:brushProperty name="width" value="0.025" units="cm"/>
      <inkml:brushProperty name="height" value="0.025" units="cm"/>
    </inkml:brush>
  </inkml:definitions>
  <inkml:trace contextRef="#ctx0" brushRef="#br0">32 1 12812,'0'0'11221,"-4"12"-11055,1-4-139,-17 65 153,19-67-118,0 0-1,0 0 0,0 0 0,1 0 1,0 0-1,0-1 0,1 1 0,-1 0 1,1 0-1,1 0 0,-1 0 0,3 6 1,-2-10 26,-1 0 0,0-1 1,0 1-1,1 0 0,-1-1 1,1 1-1,-1-1 1,1 0-1,0 1 0,-1-1 1,1 0-1,0 0 1,0 0-1,0 0 0,0-1 1,0 1-1,0 0 0,0-1 1,0 1-1,0-1 1,0 0-1,0 0 0,0 0 1,0 0-1,1 0 1,-1 0-1,0 0 0,0-1 1,0 1-1,0-1 0,0 1 1,3-2-1,3-2 88,1 1 0,-1-1 0,0 0 0,0 0 0,0-1 0,8-7-1,-1-2-136,-1 0-1,-1-1 1,0 0-1,12-19 1,-6 8-440,-28 78-1094,5-30 1415,1-1 0,0 1 0,3 39 0,0-44-165,-1-16 43,1 0 1,0 1-1,0-1 1,0 0-1,0 1 1,0-1 0,0 0-1,1 1 1,-1-1-1,0 0 1,1 1-1,-1-1 1,1 0-1,-1 0 1,1 1-1,-1-1 1,1 0 0,0 0-1,0 0 1,-1 0-1,1 0 1,0 0-1,0 0 1,0 0-1,0 0 1,1 0 0,-1-1-1,0 1 1,0 0-1,0-1 1,0 1-1,1-1 1,1 1-1,9 0-5552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004"/>
    </inkml:context>
    <inkml:brush xml:id="br0">
      <inkml:brushProperty name="width" value="0.025" units="cm"/>
      <inkml:brushProperty name="height" value="0.025" units="cm"/>
    </inkml:brush>
  </inkml:definitions>
  <inkml:trace contextRef="#ctx0" brushRef="#br0">283 18 10602,'0'0'257,"0"0"0,1 0 1,-1-1-1,1 1 0,-1 0 0,0-1 0,1 1 0,-1 0 1,0-1-1,0 1 0,1-1 0,-1 1 0,0-1 0,0 1 1,1 0-1,-1-1 0,0 1 0,0-1 0,0 1 0,0-1 1,0 1-1,0-1 0,0 1 0,0-1 0,0 1 0,0-1 1,0 1-1,0-1 0,0 1 0,0-1 0,0 1 0,0 0 1,-1-1-1,1 1 0,0-1 0,0 1 0,-1-1 0,1 1 1,0 0-1,-1-1 0,-21 7 2212,-29 22-2355,15-6 447,-5 4 344,0 1 1,-38 35 0,78-62-904,0 1 1,0 0 0,0-1-1,0 1 1,0 0 0,0 0-1,0 0 1,1 0-1,-1 0 1,0 0 0,0 0-1,1 0 1,-1 0-1,1 0 1,-1 0 0,1 0-1,-1 0 1,1 0-1,0 1 1,0-1 0,-1 0-1,1 0 1,0 0 0,0 1-1,0-1 1,0 0-1,1 0 1,-1 1 0,0-1-1,0 0 1,2 2-1,0 1-11,1-1 0,0 0 0,0 0 0,0 0 0,0-1 0,1 1 0,6 3 0,-6-3-63,0-1-1,-1 1 0,1-1 1,0 1-1,-1 0 0,0 0 1,0 1-1,0-1 0,3 5 1,-3-1 30,-1 0 0,0 0 0,0 0 1,-1 1-1,1-1 0,-2 1 0,1-1 0,-1 1 1,0-1-1,0 0 0,-1 1 0,-3 12 1,-3 8 107,-19 48 0,25-73-67,0-1 8,-1 1-1,1 0 1,0-1-1,0 1 1,0 0-1,1 0 1,-1 0-1,1 0 1,-1 0-1,1 0 1,0 0-1,0-1 1,0 1-1,1 5 0,0-7-11,1 0-1,-1 0 0,1 0 0,-1 0 0,1 0 0,-1 0 1,1 0-1,-1 0 0,1 0 0,0-1 0,0 1 0,-1-1 1,1 1-1,0-1 0,0 0 0,0 1 0,-1-1 0,1 0 1,0 0-1,0-1 0,0 1 0,1 0 0,0-1-68,1 1-1,-1 0 0,0 0 1,0 1-1,0-1 0,0 1 1,0 0-1,0-1 1,0 1-1,0 0 0,0 1 1,0-1-1,0 1 0,0-1 1,-1 1-1,5 4 0,-5-4 55,-1 0-1,1 0 0,-1 0 1,0 1-1,0-1 0,0 0 0,-1 1 1,1-1-1,0 1 0,-1-1 0,0 1 1,1-1-1,-1 1 0,0 0 0,0-1 1,-1 1-1,1-1 0,0 1 0,-1-1 1,0 1-1,1-1 0,-3 4 0,-1 3 184,0 0-1,0-1 0,-1 1 0,-1-1 0,1 0 1,-10 9-1,9-10 200,1-1 0,0 0 0,0 1 0,1 0 0,-1 0 0,2 1 0,-1-1 0,-4 15 0,8-20-347,0-1 0,1 0-1,-1 1 1,1-1 0,-1 0 0,1 0 0,-1 0 0,1 1 0,0-1-1,-1 0 1,1 0 0,0 0 0,0 0 0,0 0 0,0 0 0,0 0-1,0 0 1,0-1 0,0 1 0,0 0 0,1-1 0,-1 1-1,0-1 1,0 1 0,1-1 0,-1 1 0,0-1 0,3 0 0,46 13-817,-43-11 367,59 7-5859,-31-8-1612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631"/>
    </inkml:context>
    <inkml:brush xml:id="br0">
      <inkml:brushProperty name="width" value="0.025" units="cm"/>
      <inkml:brushProperty name="height" value="0.025" units="cm"/>
    </inkml:brush>
  </inkml:definitions>
  <inkml:trace contextRef="#ctx0" brushRef="#br0">1 192 8616,'0'0'17195,"9"-8"-16474,17-15-455,143-137 2100,-177 204-3802,-3-14 1264,-15 44 507,24-69-517,1 1 1,0 0 0,0-1 0,0 1-1,1 0 1,0 0 0,0 0-1,0-1 1,1 1 0,1 6-1,-1-11-185,0 0-1,1 0 0,-1 0 0,1-1 0,-1 1 0,1 0 0,-1-1 0,1 1 0,0-1 0,-1 0 0,1 1 0,-1-1 1,1 0-1,0 0 0,-1 0 0,1 0 0,0 0 0,-1-1 0,1 1 0,-1 0 0,1-1 0,0 1 0,-1-1 0,3-1 0,21-12-6337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0.979"/>
    </inkml:context>
    <inkml:brush xml:id="br0">
      <inkml:brushProperty name="width" value="0.025" units="cm"/>
      <inkml:brushProperty name="height" value="0.025" units="cm"/>
    </inkml:brush>
  </inkml:definitions>
  <inkml:trace contextRef="#ctx0" brushRef="#br0">66 1 10602,'0'0'6919,"-39"66"-4229,27-45-544,1-2-1089,7-1-769,4-1-191,0-4-802,6-4-2178,3-4-1953,3-5-1827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1.310"/>
    </inkml:context>
    <inkml:brush xml:id="br0">
      <inkml:brushProperty name="width" value="0.025" units="cm"/>
      <inkml:brushProperty name="height" value="0.025" units="cm"/>
    </inkml:brush>
  </inkml:definitions>
  <inkml:trace contextRef="#ctx0" brushRef="#br0">35 0 11115,'0'0'10388,"-3"11"-9133,-2 4-1014,-1 2-12,1 2-1,0-1 1,1 0-1,1 1 1,1 0 0,0 20-1,2-37-187,0-1-1,1 0 0,-1 1 1,0-1-1,1 1 0,-1-1 1,1 0-1,-1 1 0,1-1 1,0 0-1,0 0 1,-1 0-1,1 1 0,0-1 1,0 0-1,0 0 0,0 0 1,0 0-1,1 0 0,-1-1 1,0 1-1,0 0 0,0 0 1,1-1-1,-1 1 0,0-1 1,1 1-1,-1-1 0,1 0 1,-1 0-1,0 1 1,1-1-1,-1 0 0,1 0 1,-1 0-1,1 0 0,-1-1 1,0 1-1,1 0 0,-1 0 1,1-1-1,-1 1 0,2-2 1,5 0 229,-1-1 0,1 1 1,-1-2-1,0 1 0,0-1 0,10-7 1,2-7-370,-1-1 0,0-1 0,-2 0 1,0-1-1,14-27 0,-41 70 78,0 0-1,2 0 1,1 1 0,1-1-1,1 2 1,0-1 0,2 1-1,-2 39 1,6-60-19,0-1 0,1 0 0,-1 0-1,0 0 1,1 0 0,0 0 0,-1 0 0,1 0 0,0 0 0,0 0-1,0 0 1,0 0 0,0-1 0,0 1 0,1 0 0,-1-1 0,1 1-1,-1-1 1,1 1 0,-1-1 0,1 0 0,0 0 0,0 0 0,0 0-1,-1 0 1,1 0 0,0 0 0,0 0 0,0-1 0,0 1 0,1-1-1,1 1 1,35 0-3067,-4-12-3666,-6-8-3482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1.704"/>
    </inkml:context>
    <inkml:brush xml:id="br0">
      <inkml:brushProperty name="width" value="0.025" units="cm"/>
      <inkml:brushProperty name="height" value="0.025" units="cm"/>
    </inkml:brush>
  </inkml:definitions>
  <inkml:trace contextRef="#ctx0" brushRef="#br0">57 44 5862,'0'0'11605,"9"-7"-9731,28-20-321,-36 26-1401,1 0 0,0 0-1,-1 0 1,1 0-1,0 0 1,-1 0 0,1 0-1,0 1 1,0-1-1,0 1 1,0 0 0,0-1-1,0 1 1,-1 0-1,5 0 1,-6 1-104,1-1-1,0 0 1,0 1-1,0-1 1,0 0-1,0 1 1,-1-1-1,1 1 1,0-1-1,0 1 1,-1 0-1,1-1 1,-1 1-1,1 0 1,0 0 0,-1-1-1,1 1 1,-1 0-1,1 0 1,-1 0-1,0 0 1,1 0-1,0 2-8,-1 0 1,1 0-1,-1-1 0,0 1 0,0 0 0,0 0 1,0-1-1,0 1 0,0 0 0,-1 0 1,1-1-1,-1 1 0,0 0 0,0-1 0,0 1 1,-3 4-1,-5 4 57,-1 1 1,-1-2-1,0 0 1,0 0-1,-20 13 1,-23 19 1363,54-41-1445,-1-1-1,1 0 1,0 0-1,-1 1 1,1-1-1,0 0 1,-1 1-1,1-1 1,0 0 0,-1 1-1,1-1 1,0 1-1,0-1 1,-1 0-1,1 1 1,0-1-1,0 1 1,0-1 0,0 1-1,0-1 1,0 0-1,0 1 1,0-1-1,0 1 1,0-1-1,0 1 1,0-1 0,0 1-1,0-1 1,0 0-1,0 1 1,0-1-1,1 1 1,-1-1-1,0 1 1,0-1 0,0 0-1,1 1 1,-1-1-1,0 0 1,1 1-1,-1-1 1,0 0-1,1 1 1,-1-1 0,0 0-1,1 0 1,-1 1-1,0-1 1,1 0-1,-1 0 1,1 0-1,-1 1 1,1-1 0,-1 0-1,1 0 1,-1 0-1,0 0 1,1 0-1,-1 0 1,1 0-1,-1 0 1,1 0 0,39 4 209,-33-4-168,17 3-186,83 3-1113,-97-7-319,0 0 0,0 0 0,0 0 1,15-5-1,-3-5-7369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2.285"/>
    </inkml:context>
    <inkml:brush xml:id="br0">
      <inkml:brushProperty name="width" value="0.025" units="cm"/>
      <inkml:brushProperty name="height" value="0.025" units="cm"/>
    </inkml:brush>
  </inkml:definitions>
  <inkml:trace contextRef="#ctx0" brushRef="#br0">37 0 6790,'0'0'20308,"-1"13"-20052,-32 153 443,32-161-748,1-1 0,-1 1 0,1-1 0,0 1-1,0 0 1,0-1 0,1 1 0,-1-1 0,1 1-1,0-1 1,1 1 0,-1-1 0,1 0 0,-1 0 0,1 1-1,1-1 1,-1 0 0,1-1 0,-1 1 0,1 0 0,0-1-1,0 0 1,1 1 0,-1-1 0,1 0 0,4 2 0,29 33 84,-33-31-24,0-1 0,0 1 0,-1-1 0,0 1 0,0 0 0,-1 0-1,0 0 1,0 1 0,0-1 0,-1 0 0,0 1 0,-1-1 0,1 1 0,-1-1-1,-1 1 1,0-1 0,0 1 0,0-1 0,-1 0 0,0 0 0,0 1 0,-1-1-1,0-1 1,0 1 0,0 0 0,-5 6 0,-3 2 320,6-9-247,0 0 0,1 0 0,0 0 0,0 0 0,1 1 0,-1 0 0,1-1 1,1 1-1,0 1 0,0-1 0,-2 13 0,2 4-994,0 0 0,-6 25 0,-4 39-6663,11-63 2325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4.903"/>
    </inkml:context>
    <inkml:brush xml:id="br0">
      <inkml:brushProperty name="width" value="0.025" units="cm"/>
      <inkml:brushProperty name="height" value="0.025" units="cm"/>
    </inkml:brush>
  </inkml:definitions>
  <inkml:trace contextRef="#ctx0" brushRef="#br0">4 0 9513,'0'0'11542,"-1"9"-11462,-1 53-36,3 322 109,70 223-57,-56-473-76,-6 268 0,-2-13 4,6-143-98,-11 1-1,-52 433 0,49-675 62,-15 174-342,16-176 122,0-3 129,0 1 0,0-1 1,0 0-1,0 1 0,0-1 0,-1 0 1,1 1-1,0-1 0,0 1 0,0-1 1,0 0-1,0 1 0,1-1 0,-1 0 1,0 1-1,0-1 0,0 0 0,0 1 1,0-1-1,0 0 0,1 1 0,-1-1 1,0 0-1,0 1 0,0-1 0,1 0 1,-1 0-1,0 1 0,1-1 0,-1 0 1,0 0-1,0 1 0,1-1 0,-1 0 1,0 0-1,1 0 0,-1 0 0,0 1 1,1-1-1,8 0-5459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5.633"/>
    </inkml:context>
    <inkml:brush xml:id="br0">
      <inkml:brushProperty name="width" value="0.025" units="cm"/>
      <inkml:brushProperty name="height" value="0.025" units="cm"/>
    </inkml:brush>
  </inkml:definitions>
  <inkml:trace contextRef="#ctx0" brushRef="#br0">1 283 8808,'0'0'7261,"13"1"-6375,54 0 213,106-12 0,-3 0-633,61 8-231,332-17-134,-481 13-145,1365-88 841,-449 80-954,441-16 970,-1368 29-818,-23 1-130,0-1 1,0-2-1,62-15 0,-107 18 70,-1 1 1,0-1-1,0 1 1,0-1-1,0 0 1,0 0-1,0 0 0,0 0 1,0 0-1,0-1 1,-1 1-1,1 0 1,0-1-1,-1 0 1,1 1-1,1-4 1,-2 4-9,-1 0 1,0 0-1,0 0 1,0 0 0,0 0-1,0 0 1,0 0-1,0 0 1,-1-1-1,1 1 1,0 0-1,-1 0 1,1 1 0,0-1-1,-1 0 1,1 0-1,-1 0 1,1 0-1,-1 0 1,0 0-1,1 1 1,-1-1 0,0 0-1,0 0 1,1 1-1,-1-1 1,0 1-1,0-1 1,0 0-1,0 1 1,0 0 0,0-1-1,0 1 1,0 0-1,-1-1 1,-10-8-6126,11 5 502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5.995"/>
    </inkml:context>
    <inkml:brush xml:id="br0">
      <inkml:brushProperty name="width" value="0.025" units="cm"/>
      <inkml:brushProperty name="height" value="0.025" units="cm"/>
    </inkml:brush>
  </inkml:definitions>
  <inkml:trace contextRef="#ctx0" brushRef="#br0">1 1 10890,'0'0'11414,"8"3"-10854,359 126 887,-358-126-1457,5 1-93,-1 0 0,-1 1 0,1 0 0,-1 1 1,13 8-1,-23-13 84,-1 0 0,0 0 1,1 0-1,-1 0 1,0 0-1,0 0 0,0 0 1,0 1-1,0-1 0,0 1 1,0-1-1,0 0 0,0 1 1,-1 0-1,1-1 1,-1 1-1,1-1 0,-1 1 1,1 3-1,-2-3 9,1 0 1,-1 1-1,0-1 0,0 0 1,0 1-1,0-1 0,0 0 0,0 0 1,0 0-1,-1 0 0,1 0 1,-1 0-1,1 0 0,-1 0 1,0-1-1,0 1 0,-4 2 1,-37 27 27,-68 38 0,72-48 5,1 3 1,-59 47-1,70-41-437,20-8-6544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329"/>
    </inkml:context>
    <inkml:brush xml:id="br0">
      <inkml:brushProperty name="width" value="0.025" units="cm"/>
      <inkml:brushProperty name="height" value="0.025" units="cm"/>
    </inkml:brush>
  </inkml:definitions>
  <inkml:trace contextRef="#ctx0" brushRef="#br0">1 1 13965,'0'0'5061,"35"56"-4965,-20-34-192,4-2-2146,-2 1-929,1-6-1986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4.831"/>
    </inkml:context>
    <inkml:brush xml:id="br0">
      <inkml:brushProperty name="width" value="0.025" units="cm"/>
      <inkml:brushProperty name="height" value="0.025" units="cm"/>
      <inkml:brushProperty name="color" value="#E71224"/>
    </inkml:brush>
  </inkml:definitions>
  <inkml:trace contextRef="#ctx0" brushRef="#br0">1 0 15599,'0'0'5189</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6.793"/>
    </inkml:context>
    <inkml:brush xml:id="br0">
      <inkml:brushProperty name="width" value="0.025" units="cm"/>
      <inkml:brushProperty name="height" value="0.025" units="cm"/>
    </inkml:brush>
  </inkml:definitions>
  <inkml:trace contextRef="#ctx0" brushRef="#br0">1 413 7655,'0'0'12460,"9"0"-11141,0-1-1114,0-1-1,0 0 1,0 0 0,0-1 0,0 0 0,-1 0 0,1-1 0,-1-1 0,0 1 0,0-1 0,-1-1 0,10-7-1,61-52 11,103-107 0,-93 84-420,-85 85 149,26-23-161,-28 26 204,-1-1 0,1 1 0,0-1 1,-1 1-1,1 0 0,0-1 0,-1 1 1,1-1-1,0 1 0,-1 0 0,1 0 0,0-1 1,0 1-1,-1 0 0,1 0 0,0 0 1,0 0-1,-1 0 0,1 0 0,0 0 1,0 0-1,-1 0 0,1 0 0,0 1 0,0-1 1,-1 0-1,1 0 0,0 1 0,-1-1 1,1 0-1,0 1 0,-1-1 0,1 1 0,0-1 1,-1 1-1,1-1 0,-1 1 0,1-1 1,-1 1-1,1 0 0,-1-1 0,1 2 1,9 22-63,-1 2 0,10 50 1,-13-49 52,1 0 1,1 0-1,12 26 1,-8-29-85,1 0 0,0-1 1,25 29-1,-33-44-15,1-1 0,1 0-1,-1 0 1,1-1 0,0 0 0,1 0 0,0-1 0,0 0-1,0 0 1,0 0 0,1-1 0,-1-1 0,12 4 0,-1-6-3691,-2-1-2332</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7.564"/>
    </inkml:context>
    <inkml:brush xml:id="br0">
      <inkml:brushProperty name="width" value="0.025" units="cm"/>
      <inkml:brushProperty name="height" value="0.025" units="cm"/>
    </inkml:brush>
  </inkml:definitions>
  <inkml:trace contextRef="#ctx0" brushRef="#br0">50 49 6182,'0'0'13447,"-7"8"-13409,1 1-26,0 0-1,1 1 1,1 0 0,-1-1 0,-5 21 0,9-27 5,0 1 0,0-1-1,0 1 1,0-1 0,1 1 0,-1-1-1,1 1 1,0-1 0,0 1 0,0 0-1,1-1 1,-1 1 0,1-1 0,0 1-1,0-1 1,0 1 0,0-1 0,0 0-1,1 1 1,0-1 0,-1 0 0,1 0 0,1 0-1,-1 0 1,4 4 0,-3-6 99,0 1 0,1-1-1,-1 0 1,0 1 0,0-2 0,1 1 0,-1 0 0,1-1 0,-1 1 0,1-1 0,-1 0 0,1 0 0,-1 0-1,1-1 1,-1 1 0,1-1 0,-1 0 0,0 0 0,1 0 0,-1 0 0,0-1 0,0 1 0,0-1 0,0 0-1,0 0 1,4-3 0,8-5 132,-1-1 0,0-1 0,19-21 0,-19 19-215,-1-1 1,-1-1-1,0 0 0,-1-1 1,0 0-1,-2-1 1,9-19-1,-27 67-311,-10 59 0,17-77 298,0 1 0,1 0 0,1-1-1,0 1 1,1 0 0,0 0 0,1-1 0,0 1-1,5 16 1,-5-26-22,-1 1 0,1-1 0,0 0 0,0 1 0,0-1 0,1 0 0,-1 0 0,1-1 0,0 1 0,-1-1 0,1 1 0,0-1 0,0 0 0,1 0 0,-1 0 0,4 1 0,-3-1-279,-1-1 0,1 0 0,0 0-1,-1 0 1,1 0 0,0-1 0,0 0 0,0 0 0,7 0 0,15-6-5127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8.035"/>
    </inkml:context>
    <inkml:brush xml:id="br0">
      <inkml:brushProperty name="width" value="0.025" units="cm"/>
      <inkml:brushProperty name="height" value="0.025" units="cm"/>
    </inkml:brush>
  </inkml:definitions>
  <inkml:trace contextRef="#ctx0" brushRef="#br0">9 35 11851,'0'0'6406,"8"-4"-4596,54-19 1251,-57 21-2853,0 0-1,0 1 1,0 0 0,0 0-1,0 1 1,0-1-1,0 1 1,1 0 0,-1 0-1,0 1 1,0 0 0,10 2-1,-14-2-212,1 1 1,-1-1-1,0 0 0,1 1 0,-1-1 1,0 1-1,0 0 0,0-1 0,0 1 0,0 0 1,-1-1-1,1 1 0,0 0 0,-1 0 1,0 0-1,1 0 0,-1-1 0,0 1 1,0 0-1,0 0 0,0 0 0,0 4 0,-1 0 1,1 0 0,-1 1 0,0-1 0,0 0 0,-1 0-1,-2 6 1,-3 0 32,0 0 0,-1 0-1,0-1 1,-1-1 0,0 1-1,-1-2 1,-15 14 0,14-13 12,0 0 1,0 1-1,1 0 1,0 1-1,-14 22 1,24-33-28,0 0 0,0 0-1,0 0 1,0-1 0,0 1 0,0 0 0,0 0 0,0-1 0,0 1 0,0 0-1,1 0 1,-1-1 0,0 1 0,1 0 0,-1 0 0,0-1 0,1 1 0,-1 0 0,1-1-1,-1 1 1,1-1 0,-1 1 0,1-1 0,-1 1 0,1-1 0,0 1 0,-1-1 0,1 1-1,0-1 1,-1 0 0,1 1 0,0-1 0,0 0 0,-1 0 0,1 1 0,1-1-1,35 11 309,-33-10-301,23 5-559,1-1 0,36 1 1,19-4-6244,-19-2-4551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8.990"/>
    </inkml:context>
    <inkml:brush xml:id="br0">
      <inkml:brushProperty name="width" value="0.025" units="cm"/>
      <inkml:brushProperty name="height" value="0.025" units="cm"/>
    </inkml:brush>
  </inkml:definitions>
  <inkml:trace contextRef="#ctx0" brushRef="#br0">70 1 13229,'0'0'795,"-1"12"459,-4 35 1380,-21 87 0,14-89-2398,3 1 1,2 0 0,-2 52-1,9-97-215,0 0-1,-1 0 0,1 0 0,0 0 0,0 0 1,0 0-1,0 0 0,0 0 0,0 0 1,1 0-1,-1 0 0,0-1 0,0 1 0,1 0 1,-1 0-1,1 0 0,-1 0 0,0 0 1,1 0-1,0-1 0,-1 1 0,1 0 0,-1 0 1,1-1-1,0 1 0,0 0 0,-1-1 1,1 1-1,0-1 0,0 1 0,0-1 0,0 1 1,0-1-1,-1 0 0,1 1 0,0-1 1,0 0-1,0 0 0,0 0 0,0 0 0,0 0 1,0 0-1,0 0 0,0 0 0,0 0 1,0 0-1,0 0 0,0-1 0,0 1 0,0 0 1,0-1-1,1 0 0,4-1 211,0-1 0,-1 0 0,1 0 0,-1-1 0,0 1 0,0-1 0,5-5 0,7-11-17,0-1-1,-1 0 1,-2-1-1,0-1 0,15-35 1,13-20-224,-42 78 2,0 0 0,0-1 0,0 1 0,0 0 0,0 0 0,0-1-1,0 1 1,0 0 0,0 0 0,0-1 0,0 1 0,0 0 0,0 0 0,0-1 0,0 1 0,1 0 0,-1 0 0,0 0-1,0-1 1,0 1 0,0 0 0,0 0 0,1 0 0,-1 0 0,0-1 0,0 1 0,1 0 0,-1 0 0,0 0 0,0 0 0,0 0-1,1 0 1,-1 0 0,0 0 0,0 0 0,1 0 0,-1 0 0,0-1 0,0 1 0,1 1 0,-1-1 0,0 0 0,0 0 0,1 0-1,-1 0 1,0 0 0,0 0 0,1 0 0,-1 0 0,0 0 0,0 0 0,0 0 0,1 1 0,-1-1 0,0 0 0,0 0 0,0 0-1,1 0 1,-1 1 0,0-1 0,0 0 0,0 0 0,0 0 0,0 1 0,6 27-177,-5 56 203,-2-67-57,1 5-331,-1-12 488,1 0 1,0 0-1,1 0 1,0 0-1,1 0 1,3 13 0,-4-21-313,0 1 0,0-1 1,1 0-1,-1 1 1,1-1-1,-1 0 1,1 0-1,0 0 1,0 0-1,0 0 1,0 0-1,0-1 0,0 1 1,1-1-1,-1 1 1,0-1-1,1 0 1,-1 0-1,1 0 1,-1 0-1,1 0 1,0-1-1,-1 1 0,1-1 1,0 0-1,0 1 1,5-2-1,11 1-5801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39.536"/>
    </inkml:context>
    <inkml:brush xml:id="br0">
      <inkml:brushProperty name="width" value="0.025" units="cm"/>
      <inkml:brushProperty name="height" value="0.025" units="cm"/>
    </inkml:brush>
  </inkml:definitions>
  <inkml:trace contextRef="#ctx0" brushRef="#br0">1 305 9001,'0'0'10319,"2"-9"-8414,2-6-1452,1-1 0,1 1 0,1 0-1,0 0 1,1 0 0,0 1-1,1 1 1,1-1 0,12-13-1,3 0-367,-9 9-77,0 1-1,1 1 1,1 0 0,35-24-1,-53 40-12,1 0 1,-1-1-1,0 1 0,1 0 1,-1 0-1,0-1 0,1 1 1,-1 0-1,0 0 0,1 0 1,-1 0-1,1 0 0,-1 0 1,0 0-1,1 0 0,-1 0 1,1 0-1,-1 0 0,0 0 1,1 0-1,-1 0 0,0 0 1,1 0-1,-1 0 0,1 0 1,-1 0-1,0 1 0,1-1 1,-1 0-1,0 0 0,1 0 1,-1 1-1,0-1 0,1 0 1,-1 0-1,0 1 0,0-1 1,1 0-1,-1 1 0,4 21-116,-11 30 75,7-49 53,-20 81 40,12-58-27,2 1 0,0 0 1,-2 51-1,11-52-1312,-2-25 1122,0 0-1,-1 0 0,1 0 0,-1 0 0,1-1 0,0 1 1,0 0-1,-1-1 0,1 1 0,0 0 0,0-1 0,0 1 1,0-1-1,0 0 0,-1 1 0,1-1 0,0 0 0,0 1 1,0-1-1,0 0 0,0 0 0,0 0 0,0 0 0,1 0 1,21 1-7240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57.619"/>
    </inkml:context>
    <inkml:brush xml:id="br0">
      <inkml:brushProperty name="width" value="0.025" units="cm"/>
      <inkml:brushProperty name="height" value="0.025" units="cm"/>
    </inkml:brush>
  </inkml:definitions>
  <inkml:trace contextRef="#ctx0" brushRef="#br0">90 70 8040,'0'0'5274,"0"-9"-3998,2-28-429,-1 17 953,0 17-1,-1 6 812,-10 209-1121,23 545-631,-11-538-586,-5 276 31,-16-280-281,1-7 306,15-184-293,0-1 0,-2 0-1,-13 42 1,11-44 59,1 0 1,0 0-1,2 1 0,-3 39 0,48-37 775,-25-16-957,1 0 1,-1-1-1,1 0 0,0-2 0,1 0 0,0-1 0,-1 0 0,1-2 0,0 0 1,35-1-1,240 19-195,24 0 57,143-27-288,-306 2 417,105 2 86,177-8-12,-95 3 29,106-9 13,-410 12-22,73-4 89,-109 9-7,-10-1 114,9 1-342,-1 0 0,1 1 0,0-1 0,-1 0 0,1 0-1,-1 0 1,1 0 0,0 0 0,-1 0 0,1 0 0,-1 0 0,1 0 0,0 0-1,-1 0 1,1 0 0,0 0 0,-1 0 0,1 0 0,-1-1 0,1 1 0,0 0-1,-1 0 1,1 0 0,0 0 0,-1-1 0,1 1 0,0 0 0,0 0 0,-1-1-1,1 1 1,0 0 0,0-1 0,-1 1 0,1 0 0,0-1 0,0 1 0,0 0-1,0-1 1,-1 1 0,1 0 0,0-1 0,0 1 0,0 0 0,0-1 0,0 1-1,0-1 1,0 1 0,0 0 0,0-1 0,0 1 0,0-1 0,0 1 0,0-1-1,-4-17-12609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4:59.168"/>
    </inkml:context>
    <inkml:brush xml:id="br0">
      <inkml:brushProperty name="width" value="0.025" units="cm"/>
      <inkml:brushProperty name="height" value="0.025" units="cm"/>
    </inkml:brush>
  </inkml:definitions>
  <inkml:trace contextRef="#ctx0" brushRef="#br0">77 1 10186,'-2'73'7892,"-1"13"-5378,-4 122-1598,4 567 632,2-722-1332,-2 1-1,-19 102 0,18-124-6,0 0-1,3 0 1,2 46-1,1-49-118,-2 0-1,-1 0 1,-1-1-1,-8 40 1,4-39-72,1 0 1,2 0 0,0 47-1,50-68 655,-10-6-903,0-1 0,1-2 0,70-12 0,-57 6-68,57 0 0,481-20-546,-254 6 759,1150-22 235,-1484 43-299,6-2-1836,-6-4-2912,-1-6-4974</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00.401"/>
    </inkml:context>
    <inkml:brush xml:id="br0">
      <inkml:brushProperty name="width" value="0.025" units="cm"/>
      <inkml:brushProperty name="height" value="0.025" units="cm"/>
    </inkml:brush>
  </inkml:definitions>
  <inkml:trace contextRef="#ctx0" brushRef="#br0">1 0 9289,'2'121'9276,"4"12"-6926,3 161-2627,-11-65 899,4 236 107,5-386 1257,-6-78-1963,-1 1 0,1-1-1,0 0 1,0 0 0,0 0 0,0 0 0,1 0 0,-1 0 0,0 0 0,0 0 0,1 0 0,-1 0 0,0 0-1,1-1 1,-1 1 0,1-1 0,-1 1 0,1-1 0,-1 1 0,1-1 0,-1 0 0,1 0 0,-1 0 0,3 0 0,47 1 69,-40-1-37,719-41 490,-493 22-518,214 2-89,25-1 145,-324-2 129,-18 3-806,-44 12-4368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3.337"/>
    </inkml:context>
    <inkml:brush xml:id="br0">
      <inkml:brushProperty name="width" value="0.025" units="cm"/>
      <inkml:brushProperty name="height" value="0.025" units="cm"/>
    </inkml:brush>
  </inkml:definitions>
  <inkml:trace contextRef="#ctx0" brushRef="#br0">31 119 9353,'0'-8'2028,"0"-19"-1063,3-34 6330,-1 38-1396,-2 73-5537,-19 347 1,7-341 21,8-48 495,8-38-23,13-45-904,49-129 0,-66 203 45,4-9-13,-1 0-1,1 1 1,1-1 0,0 1-1,6-10 1,-8 17-18,-1-1 0,0 1 1,0 0-1,1-1 0,0 1 0,-1 0 0,1 1 0,0-1 1,0 0-1,0 1 0,0 0 0,0-1 0,0 1 0,0 1 1,0-1-1,1 0 0,-1 1 0,0-1 0,1 1 0,3 0 1,-1 0-150,1 0 1,-1 1 0,1-1-1,-1 1 1,0 0 0,1 1 0,-1 0-1,0 0 1,11 5 0,-15-6 154,0 0 1,0 1-1,0 0 1,0-1-1,-1 1 1,1 0-1,0 0 1,-1 0-1,1 0 1,-1 0-1,0 0 1,0 0-1,1 0 1,-1 1-1,-1-1 1,1 0-1,0 1 1,-1-1-1,1 1 1,-1-1-1,0 1 1,0-1-1,0 1 1,0-1-1,0 1 1,0-1-1,-1 1 1,1-1-1,-1 3 1,-1-1 65,0 0 0,0 0 0,0 0 0,0 0 1,0-1-1,-1 1 0,1 0 0,-1-1 0,0 0 0,0 0 0,-1 0 1,1 0-1,-1 0 0,1-1 0,-1 1 0,0-1 0,0 0 1,0 0-1,0-1 0,0 1 0,0-1 0,-6 1 0,5 0-36,0-1-1,-1 1 0,1-1 1,0-1-1,-1 1 1,1-1-1,0 0 0,-1 0 1,1-1-1,-1 1 0,1-1 1,0 0-1,0-1 1,0 1-1,-1-1 0,1 0 1,-8-5-1,9 4-213,0-1 0,1 0 1,0 1-1,0-1 0,0 0 0,0 0 0,0-1 1,1 1-1,-2-5 0,3 8-24,1 0 0,-1-1 0,0 1 0,1 0 0,0 0 0,-1 0 0,1-1 0,0 1 0,-1 0-1,1-1 1,0 1 0,0 0 0,0 0 0,0-1 0,0 1 0,1 0 0,-1 0 0,0-1 0,0 1 0,1 0 0,-1 0 0,1-1 0,-1 1 0,1 0 0,0 0 0,-1 0 0,1 0 0,0 0 0,0 0 0,0 0 0,0 0-1,-1 0 1,1 0 0,1 1 0,-1-1 0,0 0 0,1 0 0,15-4-4285</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3.928"/>
    </inkml:context>
    <inkml:brush xml:id="br0">
      <inkml:brushProperty name="width" value="0.025" units="cm"/>
      <inkml:brushProperty name="height" value="0.025" units="cm"/>
    </inkml:brush>
  </inkml:definitions>
  <inkml:trace contextRef="#ctx0" brushRef="#br0">1 429 10570,'0'0'13987,"7"-8"-13091,0 0-649,32-43 331,-36 46-418,0 0 0,0 1 0,-1-1 0,1 0 0,-1 0-1,-1 0 1,1-1 0,-1 1 0,1 0 0,0-9 0,-2 14-159,0 0-1,0 0 0,0 0 1,0 0-1,0-1 0,0 1 0,0 0 1,0 0-1,0 0 0,0 0 1,-1-1-1,1 1 0,0 0 1,0 0-1,0 0 0,0 0 1,0 0-1,0 0 0,0-1 1,0 1-1,0 0 0,0 0 1,-1 0-1,1 0 0,0 0 1,0 0-1,0 0 0,0-1 1,0 1-1,0 0 0,-1 0 1,1 0-1,0 0 0,0 0 1,0 0-1,0 0 0,0 0 1,-1 0-1,1 0 0,0 0 1,0 0-1,0 0 0,0 0 1,-1 0-1,1 0 0,0 0 1,0 0-1,0 0 0,0 0 1,0 0-1,-1 0 0,1 1 1,-12 6-88,-8 12-79,13-11 159,-15 21-49,22-28 53,-1 0 1,0 0-1,1 1 0,-1-1 1,0 0-1,1 0 0,0 1 0,-1-1 1,1 0-1,0 0 0,0 1 1,-1-1-1,1 1 0,0-1 0,0 0 1,1 1-1,-1-1 0,0 0 1,0 1-1,1-1 0,0 2 1,2-2 0,0 0 0,1 1 0,0-1 0,-1-1 1,1 1-1,0 0 0,-1-1 0,1 0 1,0 0-1,-1 0 0,1 0 0,5-2 0,1 2 15,1-1-5,0 0-1,-1 0 1,1-1 0,0 0-1,19-8 1,-25 9 20,-1-1-1,1 0 1,0-1-1,0 1 1,-1-1-1,0 0 1,1 0-1,-1 0 1,0 0-1,-1-1 1,1 0-1,-1 1 1,1-1-1,2-5 1,-6 8 57,34-3-1553,-26 2 998,0 0-1,0-1 1,-1 0-1,1 0 1,-1-1 0,0 1-1,0-2 1,0 1-1,0-1 1,-1 0-1,0-1 1,0 1-1,-1-1 1,1 0-1,-1-1 1,0 1-1,-1-1 1,0 0 0,7-14-1,-2-3-2016,0 0 0,-1 0 0,-2-1 0,7-51 0,-7 37-1005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5.180"/>
    </inkml:context>
    <inkml:brush xml:id="br0">
      <inkml:brushProperty name="width" value="0.025" units="cm"/>
      <inkml:brushProperty name="height" value="0.025" units="cm"/>
      <inkml:brushProperty name="color" value="#E71224"/>
    </inkml:brush>
  </inkml:definitions>
  <inkml:trace contextRef="#ctx0" brushRef="#br0">0 1 13229,'0'0'13516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4.446"/>
    </inkml:context>
    <inkml:brush xml:id="br0">
      <inkml:brushProperty name="width" value="0.025" units="cm"/>
      <inkml:brushProperty name="height" value="0.025" units="cm"/>
    </inkml:brush>
  </inkml:definitions>
  <inkml:trace contextRef="#ctx0" brushRef="#br0">30 1 1089,'0'0'11200,"-4"8"-9609,-1 5-1056,0 0 1,1 0-1,1 0 0,0 0 1,1 1-1,0-1 1,1 1-1,0-1 0,2 20 1,5 20 609,13 60 1,-10-69-975,-2 0-1,2 56 1,-10-89-478,1 29-290,7-23-3555,-7-17 4031,1 0 0,0 0-1,-1 0 1,1 0-1,-1-1 1,1 1-1,-1 0 1,1 0 0,-1 0-1,1 0 1,-1-1-1,1 1 1,-1 0 0,1-1-1,-1 1 1,1 0-1,-1-1 1,1 1-1,-1 0 1,0-1 0,1 1-1,-1-1 1,0 1-1,1-1 1,-1 1-1,0-1 1,1 1 0,-1-1-1,0 1 1,0-1-1,0 1 1,0-1 0,0 1-1,1-2 1,4-21-391,1-60 1419,-6 66-218,1 0-1,0 0 1,1 0 0,8-31-1,-10 47-651,1 0-1,-1 0 1,1 1 0,0-1-1,-1 0 1,1 0-1,0 0 1,0 1-1,-1-1 1,1 0-1,0 1 1,0-1 0,0 1-1,0-1 1,0 1-1,0-1 1,0 1-1,0 0 1,0-1 0,0 1-1,0 0 1,0 0-1,0 0 1,0 0-1,0 0 1,1 0-1,1 0 1,39 7 609,-14-2-276,-22-5-60,0-1 1,0 1-1,0-1 1,0 0 0,0-1-1,-1 0 1,1 0-1,-1 0 1,1 0 0,-1-1-1,0 0 1,6-3-1,-8 3-195,0 1-1,0 0 1,0-1 0,-1 0-1,1 0 1,-1 0-1,1 0 1,-1 0-1,0 0 1,0-1-1,-1 1 1,1-1 0,-1 1-1,1-1 1,-1 1-1,0-1 1,0 0-1,-1 0 1,1 0-1,-1-4 1,0 7-113,0 0 1,0 0-1,0 0 1,-1 0-1,1 0 0,0 0 1,0 0-1,-1 0 1,1 0-1,-1 1 0,1-1 1,-1 0-1,1 0 1,-1 0-1,0 1 0,1-1 1,-1 0-1,0 0 1,0 1-1,1-1 0,-1 1 1,0-1-1,0 1 1,0-1-1,0 1 0,0-1 1,0 1-1,0 0 1,0-1-1,0 1 0,0 0 1,0 0-1,0 0 1,0 0-1,0 0 0,0 0 1,0 0-1,0 0 0,0 0 1,0 1-1,1-1 1,-1 0-1,-2 1 0,-1 0-32,0 0 0,0 0 0,-1 0 0,1 1 0,0-1 0,0 1 0,0 0 0,-6 5 0,5-3 55,0 0 0,0 0 0,0 1 0,1 0 0,0 0 0,0 0-1,1 0 1,-1 0 0,1 1 0,0-1 0,0 1 0,1 0 0,0 0 0,0 0 0,0 0 0,1 1 0,0-1 0,0 0 0,0 1 0,1-1 0,1 11 0,0-15-10,-1-1 0,1 1 0,0-1 0,0 1-1,0-1 1,0 0 0,1 1 0,-1-1-1,0 0 1,1 0 0,-1 0 0,0 0 0,1 0-1,-1 0 1,1 0 0,-1-1 0,1 1-1,0 0 1,-1-1 0,1 0 0,0 1 0,0-1-1,-1 0 1,1 0 0,0 0 0,3 0 0,2 0-22,-1 0 0,1 0 0,0 0 1,0-1-1,-1 0 0,8-3 1,-7 2-411,-1-2-1,1 1 1,-1-1 0,0 1 0,0-2-1,10-8 1,14-19-4488,-8-4-2041</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5.329"/>
    </inkml:context>
    <inkml:brush xml:id="br0">
      <inkml:brushProperty name="width" value="0.025" units="cm"/>
      <inkml:brushProperty name="height" value="0.025" units="cm"/>
    </inkml:brush>
  </inkml:definitions>
  <inkml:trace contextRef="#ctx0" brushRef="#br0">5 0 9673,'0'0'8734,"-2"10"-6871,0 37-326,1-1-1,12 91 1,-5-72-1577,-5-51 43,-1-6-65,0-1-1,1 0 1,-1 1-1,2-1 1,-1 0-1,1 1 1,0-1 0,0 0-1,1 0 1,6 12-1,-8-18 23,-1-1 0,1 1-1,-1-1 1,1 0 0,0 1 0,-1-1 0,1 0-1,-1 0 1,1 1 0,0-1 0,-1 0-1,1 0 1,0 0 0,-1 0 0,1 0-1,0 0 1,-1 0 0,1 0 0,0 0-1,-1 0 1,1 0 0,0 0 0,-1-1 0,1 1-1,-1 0 1,1 0 0,0-1 0,-1 1-1,1 0 1,-1-1 0,1 1 0,-1-1-1,1 1 1,-1 0 0,1-1 0,-1 1-1,1-1 1,-1 0 0,0 1 0,1-1-1,-1 1 1,0-1 0,1 1 0,-1-1 0,0 0-1,0 1 1,0-1 0,0 0 0,1 1-1,-1-1 1,0-1 0,13-44-2873,-11 37 2185,7-22-1088,2 1 0,0 0 0,18-31 0,-16 38 2609,1 1 0,20-25 0,-33 45-666,3-1 166,-1 0 1,0-1-1,-1 0 0,1 0 0,-1 0 1,1 0-1,-1 0 0,-1 0 0,1-1 1,0 1-1,0-7 0,-2 11 97,-2 24 37,-4 7-31,1 0 1,2 0-1,1 0 1,1 0-1,2 0 0,1 0 1,11 54-1,-7-71-7,-5-28 453,-5-27-263,-6 14-582,-25-51 0,39 82-11,0-1-1,0 1 1,0-1-1,0 0 1,1 0-1,-1 0 1,1 0-1,0-1 0,-1 0 1,10 3-1,-1 0 50,1-1 0,-1 0-1,22 3 1,-28-6-3,0 0 0,0-1 1,0 0-1,0 0 0,0-1 0,0 0 0,0 0 0,12-4 0,-17 4-16,0 0 0,0 0 0,0-1 0,0 1 0,0 0-1,0 0 1,-1-1 0,1 1 0,-1-1 0,1 0-1,-1 1 1,1-1 0,-1 0 0,0 0 0,0 0-1,0 0 1,0 0 0,0 0 0,-1 0 0,1 0 0,0 0-1,-1 0 1,0-1 0,1 1 0,-1 0 0,0 0-1,0-1 1,0 1 0,-1 0 0,1 0 0,-1-3-1,1 3-20,-1 1 0,1 0 0,-1-1 0,0 1 0,1-1-1,-1 1 1,0 0 0,0-1 0,0 1 0,0 0-1,0 0 1,0 0 0,0 0 0,0 0 0,0 0 0,0 0-1,-1 0 1,1 0 0,0 1 0,-1-1 0,1 0-1,-1 1 1,1-1 0,-1 1 0,1 0 0,-1-1 0,1 1-1,-1 0 1,1 0 0,-1 0 0,-1 0 0,0 0-12,0 0-1,0 0 1,0 0 0,0 1 0,0-1 0,0 1 0,0 0 0,0 0 0,0 0 0,0 0 0,0 0 0,1 0 0,-1 1 0,-4 3 0,2-1 36,1 1 1,0 0 0,1 0 0,-1 0 0,1 1-1,0-1 1,0 1 0,1 0 0,-1-1-1,1 1 1,0 0 0,1 1 0,-2 10-1,3-15 7,0 1-1,0 0 0,0 0 1,0 0-1,0 0 0,1 0 1,-1 0-1,1 0 0,0-1 1,0 1-1,0 0 0,0 0 1,1-1-1,-1 1 1,1-1-1,-1 1 0,1-1 1,0 0-1,0 0 0,0 0 1,0 0-1,0 0 0,0 0 1,1 0-1,-1 0 0,1-1 1,-1 0-1,1 1 0,0-1 1,5 1-1,3 2-68,1-1 0,1-1 0,-1 0-1,0 0 1,0-2 0,14 0 0,-15 0-1442,0-1 1,0-1-1,0 0 1,10-4-1,29-14-15053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6.230"/>
    </inkml:context>
    <inkml:brush xml:id="br0">
      <inkml:brushProperty name="width" value="0.025" units="cm"/>
      <inkml:brushProperty name="height" value="0.025" units="cm"/>
    </inkml:brush>
  </inkml:definitions>
  <inkml:trace contextRef="#ctx0" brushRef="#br0">5 1 12396,'-1'34'7409,"-1"-23"-7122,1 0-1,1-1 0,0 1 0,1 0 0,0 0 0,0-1 0,1 1 1,0 0-1,5 11 0,-6-21-174,0 0 1,0 1-1,0-1 1,0 0-1,0 1 1,0-1-1,0 0 1,1 0-1,-1 0 1,1 0-1,-1 0 0,0 0 1,1-1-1,0 1 1,-1 0-1,1-1 1,-1 1-1,1-1 1,0 0-1,-1 1 1,1-1-1,0 0 1,-1 0-1,1 0 1,0 0-1,-1 0 1,1-1-1,0 1 1,-1 0-1,1-1 1,0 1-1,-1-1 1,1 0-1,-1 1 0,1-1 1,-1 0-1,3-1 1,4-3 367,1 0-1,-1-1 1,0 0 0,13-13 0,21-29-187,-42 47-512,0 20-1916,-5 15 835,0 10-1488,3-14-1927,1-10-853</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6.856"/>
    </inkml:context>
    <inkml:brush xml:id="br0">
      <inkml:brushProperty name="width" value="0.025" units="cm"/>
      <inkml:brushProperty name="height" value="0.025" units="cm"/>
    </inkml:brush>
  </inkml:definitions>
  <inkml:trace contextRef="#ctx0" brushRef="#br0">3 59 10922,'0'0'3150,"0"-9"950,-1-1-2913,0 7-784,1-1 0,-1 1 0,1 0 0,0-1-1,0 1 1,1-1 0,-1 1 0,1 0 0,1-7-1,18 48 1590,4 71-1312,-16-66-278,17 53 0,-24-94-381,-1 0 1,1 0-1,0-1 1,-1 1-1,1 0 1,0 0-1,0-1 1,0 1-1,0 0 1,0-1-1,0 1 1,1-1-1,-1 1 0,0-1 1,1 0-1,-1 1 1,1-1-1,0 0 1,-1 0-1,1 0 1,0 0-1,0-1 1,-1 1-1,4 1 1,-2-2 41,0-1-1,0 1 1,0 0 0,0-1 0,0 1-1,0-1 1,0 0 0,0 0 0,0 0-1,-1 0 1,1-1 0,0 1 0,-1-1-1,4-2 1,7-6 144,-1-1 1,0 0-1,-1 0 0,18-25 0,-9 9 324,25-46 0,-22 17-1867,-21 47-167,0 1 0,0-1 0,-1 1 0,1-16 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203"/>
    </inkml:context>
    <inkml:brush xml:id="br0">
      <inkml:brushProperty name="width" value="0.025" units="cm"/>
      <inkml:brushProperty name="height" value="0.025" units="cm"/>
    </inkml:brush>
  </inkml:definitions>
  <inkml:trace contextRef="#ctx0" brushRef="#br0">3 0 9257,'0'0'9705,"-2"58"-7367,15-42-704,4-1-994,-2-1-415,7-2-97,6-3-545,-8-7-1665,7-2-2306,-7-1-2883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564"/>
    </inkml:context>
    <inkml:brush xml:id="br0">
      <inkml:brushProperty name="width" value="0.025" units="cm"/>
      <inkml:brushProperty name="height" value="0.025" units="cm"/>
    </inkml:brush>
  </inkml:definitions>
  <inkml:trace contextRef="#ctx0" brushRef="#br0">47 0 6438,'0'0'10426,"-7"11"-9332,6-8-1051,-5 5 175,2 0 0,-1 0 0,1 0-1,0 0 1,1 1 0,0 0 0,0 0 0,1 0 0,0 0 0,-1 17 0,3-25-133,0 0 1,0 0-1,0-1 0,0 1 1,0 0-1,0-1 0,1 1 1,-1 0-1,0 0 0,0-1 0,0 1 1,1 0-1,-1-1 0,0 1 1,1-1-1,-1 1 0,1 0 1,-1-1-1,0 1 0,1-1 1,-1 1-1,1-1 0,0 1 1,-1-1-1,1 1 0,-1-1 1,1 0-1,0 1 0,-1-1 0,1 0 1,0 1-1,28-4 1723,39-28-334,-54 23-1448,-6 5-48,0-1 0,0 1 0,0 1 0,0-1 0,13-1-1,-19 4 7,0 0-1,1-1 0,-1 1 1,0 0-1,0 0 0,1 0 1,-1 1-1,0-1 0,1 1 0,-1-1 1,0 1-1,0 0 0,0-1 1,0 1-1,0 0 0,1 0 0,-2 1 1,1-1-1,0 0 0,0 1 1,0-1-1,-1 1 0,1 0 1,2 2-1,-3-1 33,1-1 0,-1 1 0,1-1 1,0 0-1,0 0 0,0 1 0,0-1 1,0-1-1,1 1 0,-1 0 0,1 0 0,-1-1 1,1 0-1,-1 1 0,1-1 0,0 0 1,0 0-1,0 0 0,4 0 0,-1-1 59,1 0 0,-1 0 0,0-1 0,0 0 0,1-1-1,-1 1 1,0-1 0,8-4 0,35-8-1265,-16 6-2525,6 0-5521,-20 3 1618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7.908"/>
    </inkml:context>
    <inkml:brush xml:id="br0">
      <inkml:brushProperty name="width" value="0.025" units="cm"/>
      <inkml:brushProperty name="height" value="0.025" units="cm"/>
    </inkml:brush>
  </inkml:definitions>
  <inkml:trace contextRef="#ctx0" brushRef="#br0">9 4 9449,'0'0'11061,"-1"10"-10885,-6 312 3013,8-247-3260,1-116 591,3-1 1,1 0-1,2 1 1,2 0-1,18-46 1,-25 77-552,1-1 1,1 1 0,0-1 0,0 2-1,13-19 1,-15 25-68,0 0 1,0 0-1,0 0 1,0 0-1,1 0 1,-1 1-1,1-1 1,0 1-1,0 0 0,0 1 1,0-1-1,0 0 1,0 1-1,0 0 1,1 0-1,-1 0 1,8 0-1,-9 1-14,0 0 0,0 0 0,0 0 0,0 0-1,1 1 1,-1-1 0,0 1 0,0 0 0,0-1 0,0 2 0,0-1 0,0 0 0,-1 0-1,6 4 1,-7-4 89,0 0 0,0 0 0,-1 0 0,1 1 0,0-1 0,0 0 0,-1 0 0,1 1 0,-1-1 0,1 1 0,-1-1 0,0 0 0,1 1 0,-1-1 0,0 1 0,0-1 0,0 1 0,0-1 0,0 0 0,0 1 0,0-1 0,-1 1 0,1-1 0,0 1 0,-1-1 0,0 0 0,1 1-1,-1-1 1,1 0 0,-1 0 0,0 1 0,0-1 0,0 0 0,-1 1 0,-5 6 208,-1 0 0,1 0 0,-2-1-1,1 0 1,-1 0 0,0-1 0,0 0-1,-1-1 1,1 0 0,-1-1 0,0 0 0,-1 0-1,1-1 1,-1 0 0,1-1 0,-1 0-1,-20 0 1,30-2-315,0 0 1,0-1-1,0 1 0,0 0 1,0-1-1,0 1 0,0-1 1,1 0-1,-1 1 0,0-1 1,0 1-1,0-1 0,1 0 1,-1 0-1,0 0 0,1 1 1,-1-1-1,1 0 0,-1 0 1,1 0-1,-1 0 0,1 0 1,-1 0-1,1 0 0,0 0 0,0 0 1,0 0-1,-1 0 0,1 0 1,0 0-1,0 0 0,0 0 1,0 0-1,1 0 0,-1 0 1,0 0-1,0 0 0,1-2 1,11-43-6729,7 13 1754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8.252"/>
    </inkml:context>
    <inkml:brush xml:id="br0">
      <inkml:brushProperty name="width" value="0.025" units="cm"/>
      <inkml:brushProperty name="height" value="0.025" units="cm"/>
    </inkml:brush>
  </inkml:definitions>
  <inkml:trace contextRef="#ctx0" brushRef="#br0">14 1 12716,'0'0'1922,"-1"10"1030,-8 182 5675,6-56-7084,8-101-1327,-5-34-305,0 0 0,0-1 0,0 1 0,0 0 0,0 0 0,0-1 0,1 1 0,-1 0 0,0-1 0,1 1 1,-1 0-1,0-1 0,1 1 0,-1 0 0,1-1 0,-1 1 0,1-1 0,-1 1 0,1-1 0,0 1 0,-1-1 1,1 1-1,0-1 0,-1 0 0,1 1 0,0-1 0,-1 0 0,1 0 0,0 1 0,-1-1 0,1 0 0,0 0 1,0 0-1,-1 0 0,1 0 0,0 0 0,0 0 0,-1 0 0,1 0 0,0 0 0,0-1 0,-1 1 0,1 0 1,1-1-1,-1 1-300,-1-1 0,1 0 1,0 0-1,-1 0 0,1 0 1,0 1-1,-1-1 0,1 0 1,-1 0-1,1 0 0,-1 0 1,0 0-1,1 0 0,-1 0 1,0 0-1,0 0 0,0 0 1,0-1-1,0 0 0,1 0-469,1-19-5581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8.779"/>
    </inkml:context>
    <inkml:brush xml:id="br0">
      <inkml:brushProperty name="width" value="0.025" units="cm"/>
      <inkml:brushProperty name="height" value="0.025" units="cm"/>
    </inkml:brush>
  </inkml:definitions>
  <inkml:trace contextRef="#ctx0" brushRef="#br0">1 55 9289,'0'0'9160,"6"10"-8097,-4-7-1013,1 2 96,0 0 1,0-1-1,0 1 0,0-1 1,1 0-1,0 0 1,0 0-1,0 0 1,0-1-1,0 0 1,1 0-1,0 0 0,0 0 1,-1-1-1,1 1 1,1-1-1,-1-1 1,0 1-1,10 1 1,-11-2-3,-1-1 1,0 0-1,0 1 0,0-1 1,1-1-1,-1 1 1,0 0-1,0-1 1,0 0-1,0 1 1,1-1-1,-1 0 1,0-1-1,-1 1 1,1-1-1,0 1 1,0-1-1,-1 0 0,6-4 1,-6 3-43,1-1 1,-1 0-1,0 0 1,0 0-1,-1 0 0,1 0 1,-1 0-1,0 0 1,0-1-1,0 1 0,-1 0 1,1-1-1,-1 1 1,-1-6-1,1 7-120,1 1 1,-2 0-1,1 0 1,0 0-1,0 0 0,-1 0 1,1-1-1,-1 1 0,0 0 1,1 0-1,-1 0 0,0 0 1,0 1-1,0-1 0,-1 0 1,1 0-1,0 0 0,-1 1 1,1-1-1,-1 1 0,-3-3 1,3 3-6,1 1 1,-1-1 0,0 0-1,1 1 1,-1 0 0,0-1-1,0 1 1,0 0-1,1 0 1,-1 0 0,0 0-1,0 1 1,0-1 0,1 0-1,-1 1 1,0-1 0,0 1-1,1 0 1,-1-1 0,0 1-1,1 0 1,-1 0 0,1 0-1,-1 0 1,1 0 0,0 1-1,-3 1 1,0 2 28,0-1-1,0 1 1,1 0 0,0 1 0,0-1-1,0 1 1,0-1 0,1 1 0,0 0-1,0 0 1,0 0 0,1 0 0,-1 8 0,2-12 13,-1 1 0,1-1 0,0 0 1,-1 1-1,1-1 0,0 0 1,1 1-1,-1-1 0,0 1 1,1-1-1,-1 0 0,1 0 1,-1 1-1,1-1 0,0 0 1,0 0-1,0 0 0,1 0 1,-1 0-1,0 0 0,1 0 1,-1 0-1,1 0 0,0-1 0,-1 1 1,1-1-1,0 1 0,0-1 1,0 0-1,0 0 0,0 1 1,1-1-1,-1-1 0,0 1 1,0 0-1,4 0 0,3 0 145,-1 0-1,0-1 1,0 0-1,1-1 1,-1 0-1,0 0 1,0-1-1,0 0 1,13-4-1,-1-3-147,0-1-1,22-14 0,-22 11-1143,43-18-1,-63 31 1111,1 0 1,-1 1-1,0-1 0,0 0 1,0 0-1,1 0 1,-1 0-1,0 1 0,0-1 1,0 0-1,1 0 1,-1 0-1,0 1 0,0-1 1,0 0-1,0 0 1,0 1-1,0-1 0,0 0 1,1 0-1,-1 1 1,0-1-1,0 0 0,0 1 1,0-1-1,0 0 1,0 0-1,0 1 1,0-1-1,0 0 0,-1 0 1,1 1-1,0-1 1,0 0-1,0 0 0,0 1 1,0-1-1,0 0 1,-1 0-1,1 1 0,0-1 1,0 0-1,0 0 1,0 0-1,-1 1 0,1-1 1,0 0-1,-1 0 1,-5 15 46,2-9 56,1 1 0,0 0 0,1 0-1,-1 0 1,1 0 0,1 0 0,-1 1 0,1-1 0,0 12 0,2-19-53,-1 1 0,1-1 0,-1 1 0,1 0 0,-1-1 0,1 1 1,-1-1-1,1 1 0,0-1 0,-1 0 0,1 1 0,0-1 0,-1 0 0,1 1 1,0-1-1,-1 0 0,1 0 0,0 1 0,0-1 0,-1 0 0,1 0 0,0 0 1,0 0-1,-1 0 0,1 0 0,0 0 0,0-1 0,-1 1 0,1 0 0,1-1 1,28-4 727,-13-2-957,-1-1 0,0 0 0,-1-1-1,0-1 1,20-16 0,23-16-2634,-61 81 3482,3-38-618,0 0-1,0-1 1,0 1 0,0 0 0,0 0 0,0-1-1,0 1 1,0 0 0,0-1 0,0 1-1,0 0 1,0 0 0,1-1 0,-1 1-1,0 0 1,0-1 0,1 1 0,-1 0 0,0-1-1,1 1 1,-1-1 0,1 1 0,-1-1-1,1 1 1,-1-1 0,1 1 0,-1-1 0,1 1-1,-1-1 1,1 0 0,0 1 0,-1-1-1,1 0 1,0 1 0,0-1 0,35 0 738,30-20-512,-46 9-721,-17 9 351,0 0 0,0 0 1,1 0-1,-1 1 1,1-1-1,0 1 1,-1 0-1,5-1 1,-6 43 788,-2-40-668,1 1 0,0-1 0,0-1 0,0 1 0,0 0 0,0 0 1,0 0-1,0 0 0,0-1 0,0 1 0,1 0 0,-1-1 0,0 1 1,0-1-1,1 1 0,-1-1 0,0 0 0,1 0 0,-1 1 0,0-1 1,1 0-1,-1 0 0,0 0 0,1-1 0,-1 1 0,0 0 1,1 0-1,-1-1 0,0 1 0,0-1 0,1 1 0,0-1 0,41-19-1535,-19 0-2180,0-5-3363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39.617"/>
    </inkml:context>
    <inkml:brush xml:id="br0">
      <inkml:brushProperty name="width" value="0.025" units="cm"/>
      <inkml:brushProperty name="height" value="0.025" units="cm"/>
    </inkml:brush>
  </inkml:definitions>
  <inkml:trace contextRef="#ctx0" brushRef="#br0">34 328 7815,'0'0'13421,"7"-8"-13341,20-25-69,-19 17 110,-17 14 141,-13 14 49,16-5-49,1 1 1,-1 0 0,1 0-1,-7 17 1,10-22-146,1 0-1,-1 1 1,1-1 0,0 0 0,0 1 0,0-1-1,0 1 1,1 0 0,0-1 0,-1 1 0,1 0-1,0-1 1,1 1 0,-1-1 0,2 8 0,-1-10-71,0 0 0,0 0 1,1 0-1,-1-1 1,0 1-1,0 0 1,0 0-1,1-1 1,-1 1-1,0-1 0,1 1 1,-1-1-1,1 1 1,-1-1-1,0 0 1,1 0-1,-1 0 1,1 0-1,-1 0 0,1 0 1,-1 0-1,0 0 1,1-1-1,-1 1 1,1 0-1,1-2 1,36-12 396,-32 8-658,0 1 0,-1-1 0,1-1 0,-1 1 0,-1-1 0,7-10 0,-9 14-155,-1 0 0,-1 0 0,1-1 1,0 1-1,-1-1 0,0 1 0,0-1 0,0 0 0,0 0 1,0-5-1,-1 9-68,3-2-44,-1 1 406,1-1 0,0 0 1,-1 1-1,0-1 0,1 0 0,-1-1 0,0 1 0,0 0 0,3-5 0,-3 5 41,15-18 144,-1-1 0,-1 0 0,-1-1 0,-1-1 0,0 0 0,-2-1 0,-1 0-1,-1-1 1,9-39 0,-31 79 394,-6 14 409,10-9-373,1 1 1,1 0-1,1 1 1,1-1-1,-4 42 1,4 112 343,5-131-743,-10 8 1008,10-51-871,21-40 1490,19-42-1985,1-1-4075,-2 1-9368,-32 62 8094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6.200"/>
    </inkml:context>
    <inkml:brush xml:id="br0">
      <inkml:brushProperty name="width" value="0.025" units="cm"/>
      <inkml:brushProperty name="height" value="0.025" units="cm"/>
      <inkml:brushProperty name="color" value="#E71224"/>
    </inkml:brush>
  </inkml:definitions>
  <inkml:trace contextRef="#ctx0" brushRef="#br0">53 58 9545,'0'0'13714,"-5"4"-13532,1 1-136,0-1 0,0 2 0,1-1 0,-1 0 0,1 1 0,0-1 1,1 1-1,-1 0 0,1 0 0,0 0 0,-1 8 0,0 3 168,0 0 0,0 1 0,1 21 0,2-38-212,1-1 1,-1 0-1,0 1 0,0-1 0,0 0 0,0 1 1,1-1-1,-1 0 0,0 1 0,0-1 0,0 0 1,1 0-1,-1 1 0,0-1 0,1 0 0,-1 0 1,0 1-1,1-1 0,-1 0 0,0 0 0,1 0 1,-1 0-1,0 0 0,1 0 0,-1 1 1,0-1-1,1 0 0,-1 0 0,1 0 0,-1 0 1,0 0-1,1 0 0,-1 0 0,0-1 0,1 1 1,-1 0-1,1 0 0,-1 0 0,0 0 0,1 0 1,-1 0-1,0-1 0,0 1 0,1 0 0,-1 0 1,0-1-1,1 1 0,-1 0 0,0 0 0,0-1 1,1 1-1,-1 0 0,0-1 0,0 1 0,19-16 165,-10 2-122,-1 0 0,-1 0 0,0-1 0,9-30 0,-11 28-61,1 1 0,1 0 0,15-26 0,-21 40 0,-1 1 1,1-1-1,0 1 0,0 0 1,0 0-1,0-1 1,0 1-1,0 0 1,0 0-1,1 0 1,-1 0-1,0 0 1,1 1-1,-1-1 1,0 0-1,3 0 1,-3 1 3,-1 0 1,1 0-1,0 0 1,-1 0-1,1 0 1,0 0-1,-1 0 1,1 1-1,0-1 1,-1 0-1,1 0 1,-1 1-1,1-1 1,-1 1-1,1-1 1,-1 0-1,1 1 1,-1-1-1,1 1 1,-1-1-1,1 1 1,-1-1 0,0 1-1,1 0 1,-1 0-1,3 4 0,-2 0 0,1-1-1,-1 1 1,1 0 0,-1 0 0,-1 0-1,1 0 1,-1 6 0,-3 69 76,3-79-68,1-1 0,-1 1 0,1 0 0,-1 0 0,1 0 0,0-1 0,-1 1 0,1 0 0,0-1 0,-1 1 0,1-1 0,0 1 0,0-1 0,0 1 0,0-1 0,0 0 0,-1 1 0,1-1 0,0 0 0,0 1 0,0-1 0,0 0 0,0 0 0,0 0 0,0 0 0,0 0 1,0 0-1,0 0 0,0-1 0,0 1 0,0 0 0,0 0 0,0-1 0,0 0 0,38-9 111,-22 0-54,0 0 1,-2-1-1,1-1 1,-1-1-1,18-20 0,-33 33-58,0 0 0,0 0 0,0 0 0,0 0 0,1 0-1,-1 0 1,0 0 0,0 0 0,0 0 0,0 0 0,1 0-1,-1 0 1,0 0 0,0 0 0,0 0 0,0 0 0,1 0 0,-1 0-1,0 0 1,0 1 0,0-1 0,0 0 0,0 0 0,0 0 0,1 0-1,-1 0 1,0 0 0,0 0 0,0 0 0,0 1 0,0-1-1,0 0 1,0 0 0,0 0 0,1 0 0,-1 0 0,0 1 0,0-1-1,0 0 1,0 0 0,0 0 0,0 0 0,0 0 0,0 1 0,0-1-1,0 0 1,0 0 0,0 0 0,0 0 0,0 1 0,0-1-1,0 0 1,0 0 0,-1 0 0,3 21-24,-3 20 186,-2-25-142,0 7 542,9-22-782,8-9-842,23-24-6695,-15 13 742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0.106"/>
    </inkml:context>
    <inkml:brush xml:id="br0">
      <inkml:brushProperty name="width" value="0.025" units="cm"/>
      <inkml:brushProperty name="height" value="0.025" units="cm"/>
    </inkml:brush>
  </inkml:definitions>
  <inkml:trace contextRef="#ctx0" brushRef="#br0">6 70 10154,'-5'-4'10206,"6"0"-3917,11-4-2061,21-3-5353,-31 11 2090,145-26-645,-120 23-1612,-2-5-5989,-13 2-962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0.549"/>
    </inkml:context>
    <inkml:brush xml:id="br0">
      <inkml:brushProperty name="width" value="0.025" units="cm"/>
      <inkml:brushProperty name="height" value="0.025" units="cm"/>
    </inkml:brush>
  </inkml:definitions>
  <inkml:trace contextRef="#ctx0" brushRef="#br0">12 179 13357,'0'0'14205,"8"2"-12812,-3-1-1311,0 0 0,0 0-1,0-1 1,0 0 0,0 0-1,0 0 1,0 0-1,0-1 1,-1 0 0,1 0-1,0 0 1,0-1 0,-1 1-1,1-1 1,0 0 0,-1-1-1,0 1 1,0-1-1,1 0 1,-2 0 0,1 0-1,0 0 1,3-5 0,6-3 2,-1-2 0,18-22 0,-26 30-105,-1 1 0,0-1 0,-1 0 0,1 0 0,-1 0 0,0 0 0,0-1 0,0 1 0,-1 0-1,0-1 1,0 1 0,0-8 0,-1 13-4,0-1-1,-1 0 1,1 0-1,0 1 1,-1-1-1,1 1 1,-1-1-1,1 0 1,-1 1 0,0-1-1,1 1 1,-1-1-1,1 1 1,-1-1-1,0 1 1,0 0-1,1-1 1,-1 1-1,0 0 1,1-1-1,-1 1 1,0 0-1,0 0 1,0 0-1,1 0 1,-1 0 0,0 0-1,0 0 1,0 0-1,1 0 1,-1 0-1,0 0 1,0 0-1,1 1 1,-1-1-1,0 0 1,0 1-1,1-1 1,-2 1-1,-33 11-209,22-3 221,0 0 1,0 0 0,1 1-1,0 1 1,0 0-1,-14 19 1,21-23 46,-1 0 1,1 0-1,0 1 1,0 0-1,1 0 1,0 0-1,0 1 1,1-1-1,1 1 1,-1 0-1,1 0 1,-1 15-1,3-22-37,0 0-1,0 0 0,0 1 0,1-1 1,-1 0-1,1 0 0,-1 0 0,1 0 1,0 0-1,0 0 0,0-1 0,0 1 1,0 0-1,1 0 0,-1-1 0,0 1 1,1 0-1,-1-1 0,3 2 0,0 0 21,1 0 1,-1 0-1,1-1 0,-1 0 0,1 0 0,-1-1 1,1 1-1,6 1 0,45 1-3016,-9-10-6532,-18-6-1401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1.100"/>
    </inkml:context>
    <inkml:brush xml:id="br0">
      <inkml:brushProperty name="width" value="0.025" units="cm"/>
      <inkml:brushProperty name="height" value="0.025" units="cm"/>
    </inkml:brush>
  </inkml:definitions>
  <inkml:trace contextRef="#ctx0" brushRef="#br0">1 335 1217,'0'0'22325,"9"-1"-21754,375-21 2334,513-48-3583,-246-42 704,-42 7 1608,-352 83-1978,-146 20-4501,-107 2 1402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11:45:41.505"/>
    </inkml:context>
    <inkml:brush xml:id="br0">
      <inkml:brushProperty name="width" value="0.025" units="cm"/>
      <inkml:brushProperty name="height" value="0.025" units="cm"/>
    </inkml:brush>
  </inkml:definitions>
  <inkml:trace contextRef="#ctx0" brushRef="#br0">182 369 5125,'-174'0'14873,"166"3"-12011,16 1-1822,18 1-554,128 1 919,184-16 1,148-53-2065,470-158-9653,-699 155 5702,-153 39-1721</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8:22.763"/>
    </inkml:context>
    <inkml:brush xml:id="br0">
      <inkml:brushProperty name="width" value="0.05" units="cm"/>
      <inkml:brushProperty name="height" value="0.05" units="cm"/>
    </inkml:brush>
  </inkml:definitions>
  <inkml:trace contextRef="#ctx0" brushRef="#br0">0 119 11298,'83'-27'2764,"-2"9"-1979,112-8-1,89 8-481,-49 4-264,-147 7 109,-161 18 561,-59 6-249,-416 2 699,549-20-1184,5-2 19,8-1 3,273-19-189,-207 19 176,465-17-455,-526 21 388,-36 4-18,-815 35 1996,819-39-1839,-23-2 47,36 0-232,10 0-94,15-2-209,-21 3 405,92-10-344,-24 4 127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8:24.261"/>
    </inkml:context>
    <inkml:brush xml:id="br0">
      <inkml:brushProperty name="width" value="0.05" units="cm"/>
      <inkml:brushProperty name="height" value="0.05" units="cm"/>
    </inkml:brush>
  </inkml:definitions>
  <inkml:trace contextRef="#ctx0" brushRef="#br0">23 31 9114,'-6'-11'1452,"5"10"-1174,0-1 1,0 0-1,0 0 0,0 1 0,0-1 1,0 1-1,0-1 0,-1 1 1,1 0-1,0-1 0,-3-1 1,14 10 1138,-4-4-1286,-1 1 1,1-1-1,12 5 1,30 6 111,-1-2 1,67 7 0,100 1 46,-206-19-282,469 13 220,2-22-146,45 0-145,-1 30-146,56 60-833,-117-12 314,-325-55 603,191-5 1,-267-12 36,0-3 0,-1-2 0,115-30 1,-137 22 51,-37 15 36,-1 0 0,1-1 0,-1 1 0,1 0 1,-1 0-1,1 0 0,-1-1 0,1 1 1,-1 0-1,1-1 0,-1 1 0,0 0 1,1-1-1,-1 1 0,0 0 0,1-1 0,-1 1 1,0-1-1,1 1 0,-1-1 0,0 1 1,0 0-1,1-1 0,-1 1 0,0-1 1,0 1-1,0-1 0,0 1 0,0-1 0,0 0 1,0 1-1,0-1 0,0 1 0,0-1 1,0 1-1,0-1 0,0 1 0,0-1 1,0 1-1,-1-1 0,1 1 0,0-1 0,0 1 1,-1-1-1,1 1 0,0 0 0,0-1 1,-1 1-1,1-1 0,-1 1 0,1 0 1,0-1-1,-1 1 0,1 0 0,-1-1 0,1 1 1,-1 0-1,0 0 0,-8-5 17,0 1 1,-1 0-1,0 1 1,1 0-1,-1 0 0,0 1 1,-1 1-1,-17-1 1,-5-2 26,-388-32 464,-6 24-215,417 11-287,-1164-1 139,2 77 38,975-55 1,177-16-166,15-1 2,33-1-12,320-18-102,-146 5 69,2036-60-872,-1742 59 563,-423 8 347,-405-5 69,149 8-71,-418-13-1197,499 12 962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8:48.661"/>
    </inkml:context>
    <inkml:brush xml:id="br0">
      <inkml:brushProperty name="width" value="0.05" units="cm"/>
      <inkml:brushProperty name="height" value="0.05" units="cm"/>
    </inkml:brush>
  </inkml:definitions>
  <inkml:trace contextRef="#ctx0" brushRef="#br0">7 18 11787,'-6'-15'2461,"5"12"-1147,5 12-578,8 23-590,-1 0 1,-2 1-1,5 37 0,5 104-107,-20 107 83,-1-41-32,10-104 10,7-1 0,33 138 0,-11-74-22,-31-156 49,-3 0 1,-3 75-1,-35 235 820,25-297-912,-3-1-1,-2-1 0,-31 72 1,38-103-22,6-18 3,-1 0 16,1 1-1,1-1 1,-1 0-1,1 1 1,-1 9-1,23-21 826,-18 5-832,0 1-1,-1 0 1,1 0 0,0 0 0,0 0 0,0 0 0,0 0 0,-1 1 0,1 0-1,0-1 1,5 3 0,30 17-22,-16-8 16,9 1-17,0-2 0,0 0 0,1-2 0,0-2 0,1-1 1,0-1-1,-1-2 0,2-1 0,-1-1 0,0-3 0,0 0 1,40-9-1,27-7-26,115-17 37,-156 28-76,101 1-1,41 18-316,126-1-271,-69-31 448,8-2 117,-221 22 65,0 1-1,0 2 1,83 17 0,47 22-81,-174-42 74,0 0-1,0 0 0,0 0 0,0 1 1,0-1-1,-1 0 0,1 0 0,0 1 0,0-1 1,0 0-1,-1 1 0,1-1 0,0 1 1,-1-1-1,1 1 0,0 0 0,-1-1 1,1 1-1,0 0 0,-1-1 0,1 1 0,-1 0 1,0-1-1,1 1 0,-1 0 0,0 0 1,1 0-1,-1 1 0,4 7-1484,-1-8 852,-3-4 219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21.416"/>
    </inkml:context>
    <inkml:brush xml:id="br0">
      <inkml:brushProperty name="width" value="0.05" units="cm"/>
      <inkml:brushProperty name="height" value="0.05" units="cm"/>
    </inkml:brush>
  </inkml:definitions>
  <inkml:trace contextRef="#ctx0" brushRef="#br0">0 241 13355,'9'4'128,"0"0"1,1-1-1,-1 0 0,1 0 1,0-1-1,0-1 0,0 1 1,-1-2-1,1 1 0,11-2 1,15-1-88,47-11 0,-81 13-31,109-22 92,-34 6-73,0 4-1,86-4 1,483-22 134,33-16-72,-478 50-143,279 32 0,261 20 112,-289-63 151,276 4 74,-173 48-229,208 6-23,435-37-12,-761-7-31,967-44 10,-707 5 34,2 30-24,-158 16-31,-3-31 23,-169-22 13,33-2-28,-284 39 19,165 10-1,-119 17 421,216 51 0,-166-25-32,-211-43-402,42 8-739,87 27 0,-126-32 653,0-1 0,0 1 0,-1 0 0,1 1 0,8 5 0,3 6-246</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3.426"/>
    </inkml:context>
    <inkml:brush xml:id="br0">
      <inkml:brushProperty name="width" value="0.05" units="cm"/>
      <inkml:brushProperty name="height" value="0.05" units="cm"/>
    </inkml:brush>
  </inkml:definitions>
  <inkml:trace contextRef="#ctx0" brushRef="#br0">1 82 15451,'6'-6'1121,"-3"12"-671,-3 15-175,0-19-207,-1 22 155,1 0-1,2 1 1,0-1 0,6 25-1,-5-37-175,0 0-1,0-1 0,1 1 0,1-1 1,0 1-1,0-1 0,1-1 1,0 1-1,16 18 0,-20-26-14,1-1 1,0 1-1,-1-1 0,1 0 0,0 0 0,1 0 0,-1 0 0,0 0 0,0-1 0,1 1 1,-1-1-1,1 0 0,-1 0 0,1 0 0,7 0 0,-5-1 34,0 0 0,0-1 0,0 1 0,0-1 0,0-1 0,-1 1 0,1-1 0,0 0 0,5-3-1,5-3 181,-1-1 0,-1 0 0,0-2 0,0 1 0,23-25 0,-20 18 61,-2-1 0,0-1 0,-1-1 0,0 0 1,-2-1-1,13-29 0,-27 59-304,1 1 1,0 0 0,0 0-1,0 0 1,2 0-1,-1 0 1,1 0 0,1 0-1,-1 0 1,2 0-1,-1 0 1,2-1 0,4 13-1,-5-16-5,0 0-1,1 0 1,0 0 0,-1-1-1,2 1 1,-1-1 0,1 0-1,-1 0 1,8 5-1,-8-7 6,0-1 0,0 1 0,-1-1 0,2 0 0,-1-1-1,0 1 1,0-1 0,0 1 0,1-1 0,-1-1 0,1 1-1,-1 0 1,1-1 0,-1 0 0,5-1 0,-4 1 34,0-1 0,0-1 0,-1 1 0,1-1 0,-1 0 0,1 0 1,-1 0-1,0 0 0,1-1 0,-1 0 0,-1 1 0,1-2 0,0 1 0,-1 0 1,1-1-1,-1 1 0,4-8 0,5-7 189,-1-1 0,15-34 0,-14 28-59,2-3-466,0 1 0,2 1-1,31-40 1,-42 61 232,-1 0 0,0-1 0,0 0 0,0 0 0,4-10 0,-4-7-302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3.954"/>
    </inkml:context>
    <inkml:brush xml:id="br0">
      <inkml:brushProperty name="width" value="0.05" units="cm"/>
      <inkml:brushProperty name="height" value="0.05" units="cm"/>
    </inkml:brush>
  </inkml:definitions>
  <inkml:trace contextRef="#ctx0" brushRef="#br0">0 108 15955,'10'-11'436,"1"0"-1,-1 1 0,2 0 1,-1 1-1,1 1 0,1 0 1,15-8-1,-19 12-249,0 0 0,0 0 1,0 1-1,0 1 0,1-1 0,-1 1 1,1 1-1,-1 0 0,1 0 0,-1 1 0,19 2 1,-25-2-157,-1 0 0,1 1 1,-1-1-1,1 1 0,-1 0 1,0 0-1,1 0 0,-1 0 1,0 0-1,0 0 0,0 0 1,0 1-1,0-1 0,0 1 1,0 0-1,0 0 0,0-1 1,-1 1-1,3 4 0,-3-3-16,0 0-1,0 0 1,0 0 0,0 0-1,0 0 1,-1 0-1,1 0 1,-1 0-1,0 1 1,0-1-1,0 0 1,-1 0-1,0 5 1,-2 4 1,-1 1 0,0-1 1,-1 0-1,-1 0 0,1-1 0,-10 14 0,-1-1 38,1-3 18,-15 32 1,27-46-55,0 0 0,1-1 0,-1 1 0,1 0 0,0 0 1,1 1-1,0-1 0,0 0 0,1 12 0,0-16-12,0-1-1,0 1 1,1-1-1,-1 0 1,1 1-1,0-1 1,0 1-1,0-1 1,0 0-1,0 0 1,0 0-1,1 1 1,-1-1-1,1 0 1,-1-1-1,1 1 1,0 0-1,4 3 1,-2-3 3,0 1 1,1-1-1,-1 0 0,1 0 1,0 0-1,-1-1 0,1 1 1,0-1-1,6 0 0,-1 0-92,0 0 1,1-1-1,-1 0 0,0-1 0,0 0 0,0-1 0,0 0 0,0-1 1,11-3-1,-17 4-46,1 0 1,-1 0 0,0-1-1,0 1 1,0-1 0,0 0 0,-1 0-1,1 0 1,-1-1 0,0 1-1,0-1 1,0 1 0,3-6-1,-5 6 61,0 0 0,0 1 1,0-1-1,0 0 0,0-1 0,-1 1 0,1 0 0,-1 0 0,0 0 0,0 0 0,0 0 0,0 0 0,0-1 0,-1 1 0,0 0 0,1 0 0,-1 0 1,0 0-1,-1 0 0,-1-4 0,-16-24-590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304"/>
    </inkml:context>
    <inkml:brush xml:id="br0">
      <inkml:brushProperty name="width" value="0.025" units="cm"/>
      <inkml:brushProperty name="height" value="0.025" units="cm"/>
      <inkml:brushProperty name="color" value="#E71224"/>
    </inkml:brush>
  </inkml:definitions>
  <inkml:trace contextRef="#ctx0" brushRef="#br0">126 248 12620,'0'0'12070,"-10"-1"-11456,7 0-592,-1 1 1,1-1 0,0 1-1,0 0 1,-1 0-1,1 0 1,0 1-1,0-1 1,-1 1-1,1 0 1,0-1-1,0 2 1,0-1 0,0 0-1,0 1 1,0-1-1,0 1 1,0 0-1,1 0 1,-1 0-1,1 0 1,-1 0-1,1 0 1,0 1-1,0 0 1,-2 2 0,0 0 30,0 0 0,0 1 1,0-1-1,1 1 0,0-1 1,0 1-1,1 0 1,0 0-1,0 0 0,-3 12 1,5-18-6,25-20 406,-21 15-495,0 0 0,-1 0 0,1 0 0,-1 0 1,0-1-1,0 1 0,-1-1 0,1 0 0,-1 0 1,0 0-1,-1 0 0,0 0 0,1-9 0,-5 39-973,0 12-968,4-35 1890,-1 0 1,1 0-1,-1 1 0,1-1 0,0 0 0,-1 0 1,1 0-1,0 0 0,0 0 0,0 0 0,-1-1 1,1 1-1,0 0 0,0 0 0,1-1 0,-1 1 0,0 0 1,0-1-1,0 1 0,0-1 0,0 0 0,1 1 1,-1-1-1,0 0 0,0 0 0,1 1 0,-1-1 0,2 0 1,8 0-422,1 0 0,0 0 0,0-1 0,0 0 1,-1-1-1,1 0 0,-1-1 0,0 0 1,1-1-1,-1-1 0,-1 1 0,17-11 0,-17 9 396,0-1-1,0-1 0,-1 1 1,1-1-1,-2-1 1,1 0-1,9-14 0,-17 22 274,0 0-1,0 1 0,-1-1 1,1 0-1,0 0 0,-1 0 0,1 0 1,-1-1-1,1 1 0,-1 0 0,1 0 1,-1 0-1,0 0 0,0 0 0,0-1 1,1 1-1,-1 0 0,0-2 0,-1 2-38,1 1 0,-1 0 0,1-1-1,0 1 1,-1 0 0,1-1-1,-1 1 1,1 0 0,-1-1 0,1 1-1,-1 0 1,1 0 0,-1 0-1,1 0 1,-1 0 0,0-1 0,1 1-1,-1 0 1,1 0 0,-1 0-1,1 0 1,-1 0 0,1 1 0,-1-1-1,1 0 1,-2 0 0,-2 1 147,-1 1 1,1-1 0,-1 1-1,1 0 1,0 0-1,0 0 1,0 0 0,-6 5-1,-3 4 87,10-9-252,0 0-1,0 0 0,1 0 0,-1 0 0,1 0 0,-1 1 0,1 0 0,0-1 0,0 1 1,0 0-1,0 0 0,0 0 0,1 0 0,-1 0 0,1 0 0,0 1 0,0-1 0,-1 6 1,4-7-99,0 1 1,0-1 0,0 0 0,0 1-1,1-1 1,-1 0 0,1 0-1,0-1 1,5 4 0,4 3 13,-5-2-37,-1 0-1,1 0 1,-1 1 0,-1 0 0,1 0-1,-1 0 1,0 1 0,-1 0 0,1 0-1,-2 0 1,1 0 0,-1 1 0,-1-1-1,1 1 1,-1 0 0,-1 0 0,0 0-1,0 0 1,-1 0 0,0 0 0,0 0-1,-1 0 1,0 0 0,-1 0 0,0-1 0,0 1-1,-1 0 1,0-1 0,0 1 0,-10 14-1,11-20 23,-44 65 160,42-64-100,1 1-1,-1-1 1,0 0-1,0 0 1,-1-1-1,1 1 1,-1-1-1,1 0 0,-1 0 1,0 0-1,-10 3 1,14-6-51,1 0 1,-1 0-1,0 0 1,1 0-1,-1 0 1,1 0-1,-1 0 1,0 0-1,1 0 1,-1 0-1,0-1 1,1 1-1,-1 0 1,1 0-1,-1-1 1,1 1-1,-1 0 1,1-1-1,-1 1 1,1-1-1,-1 1 1,1-1-1,-1 1 1,1-1-1,0 1 1,-1-1-1,1 1 1,0-1-1,-1 1 1,1-1-1,0 0 1,0 1-1,0-1 1,-1 1-1,1-1 1,0 0-1,0 1 1,0-1-1,0 0 1,0 1-1,0-2 1,1-34-94,-1 29 90,5-18-18,0 0 1,2 1-1,1 0 0,1 0 0,0 0 0,19-31 0,-7 13 50,170-334 27,-188 366 100,-13 25 198,-14 30 180,16-27-484,1 0 1,1 0 0,1 1 0,1 0-1,0 1 1,1-1 0,1 1-1,1-1 1,3 38 0,-1-53-53,0-1 0,-1 0-1,1 0 1,0 0 0,1 0 0,-1-1 0,1 1-1,-1 0 1,1 0 0,0-1 0,0 1 0,0-1 0,0 0-1,0 1 1,1-1 0,-1 0 0,1 0 0,-1-1 0,1 1-1,0 0 1,-1-1 0,1 0 0,0 0 0,0 0 0,0 0-1,0 0 1,4 0 0,-2 0 24,0 0-1,0 0 1,0-1 0,1 0-1,-1 0 1,0-1 0,0 1-1,0-1 1,0 0 0,-1-1-1,1 1 1,0-1 0,0 0-1,-1 0 1,1 0 0,5-5-1,-2 2-55,0-1 1,-1-1-1,-1 1 0,1-1 0,-1 0 0,0-1 0,0 1 0,-1-1 1,0 0-1,0-1 0,-1 1 0,0-1 0,-1 0 0,0 0 0,0 0 1,-1 0-1,0-1 0,0-11 0,-2 21 17,1 0 0,-1-1-1,0 1 1,0 0 0,0 0-1,0-1 1,0 1 0,0 0 0,0-1-1,0 1 1,0 0 0,0 0-1,0-1 1,0 1 0,0 0 0,0-1-1,0 1 1,0 0 0,0 0 0,0-1-1,0 1 1,0 0 0,-1-1-1,1 1 1,0 0 0,0 0 0,0-1-1,0 1 1,-1 0 0,1 0 0,0 0-1,0-1 1,-1 1 0,1 0-1,0 0 1,0 0 0,-1 0 0,1 0-1,0-1 1,0 1 0,-1 0 0,1 0-1,-1 0 1,-10 11-244,-8 23 55,15-24 194,0 1 1,1 0 0,1-1 0,0 1 0,0 1-1,1-1 1,1 0 0,-1 0 0,4 22 0,-3-33-23,0 1 0,0-1 0,0 1 1,1-1-1,-1 1 0,0-1 1,0 1-1,0-1 0,1 1 1,-1-1-1,0 0 0,0 1 0,1-1 1,-1 0-1,1 1 0,-1-1 1,0 0-1,1 1 0,-1-1 1,1 0-1,-1 1 0,0-1 0,1 0 1,-1 0-1,1 0 0,-1 0 1,1 1-1,0-1 0,0 0-189,-1 0 0,1-1 0,0 1-1,0 0 1,-1 0 0,1-1-1,0 1 1,-1 0 0,1-1 0,-1 1-1,1-1 1,0 1 0,-1-1 0,1 1-1,-1-1 1,1 1 0,-1-1 0,0 1-1,1-1 1,-1 0 0,1 1-1,-1-1 1,0 0 0,0 1 0,1-1-1,-1 0 1,0 1 0,0-2 0,1-18-5535,-1-6-4137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4.390"/>
    </inkml:context>
    <inkml:brush xml:id="br0">
      <inkml:brushProperty name="width" value="0.05" units="cm"/>
      <inkml:brushProperty name="height" value="0.05" units="cm"/>
    </inkml:brush>
  </inkml:definitions>
  <inkml:trace contextRef="#ctx0" brushRef="#br0">7 0 12867,'-7'0'1360,"7"2"-736,2-1-192,9 0 664,5-1-175,8 0-585,6 0-312,6 0 152,4 0-72,8 0-160</inkml:trace>
  <inkml:trace contextRef="#ctx0" brushRef="#br0" timeOffset="1">552 148 15827,'-1'17'1361,"5"-4"-1113,6-7-488,4-2 288,2-8 72,3-6-48,2-3-184</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4.858"/>
    </inkml:context>
    <inkml:brush xml:id="br0">
      <inkml:brushProperty name="width" value="0.05" units="cm"/>
      <inkml:brushProperty name="height" value="0.05" units="cm"/>
    </inkml:brush>
  </inkml:definitions>
  <inkml:trace contextRef="#ctx0" brushRef="#br0">0 1 12995,'9'24'1264,"-2"3"-960,0-1-304,2 1 648,1 1-504,1-3-16,-5-5-152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5.355"/>
    </inkml:context>
    <inkml:brush xml:id="br0">
      <inkml:brushProperty name="width" value="0.05" units="cm"/>
      <inkml:brushProperty name="height" value="0.05" units="cm"/>
    </inkml:brush>
  </inkml:definitions>
  <inkml:trace contextRef="#ctx0" brushRef="#br0">0 118 15571,'2'-6'178,"0"0"-1,1 0 0,-1 0 1,1 0-1,1 1 0,-1-1 1,1 1-1,0 0 0,0 0 1,0 0-1,0 1 0,1-1 1,0 1-1,11-7 0,-8 6 13,1 1-1,0 0 1,0 0-1,0 1 1,0 0-1,0 0 1,1 1-1,0 0 1,13 0-1,-10 2-45,-1 0 1,1 0-1,-1 1 1,1 1-1,-1 0 0,0 1 1,15 5-1,-19-5-104,0 0 0,0 0 0,0 1 0,-1 1 1,0-1-1,1 1 0,-1 0 0,-1 1 0,1 0 0,7 8 0,-12-11-36,1 1 0,0-1-1,-1 1 1,0 0 0,1-1 0,-2 1-1,1 0 1,0 0 0,-1 0 0,0 1-1,0-1 1,0 0 0,0 0 0,-1 1 0,1-1-1,-1 0 1,0 1 0,-1-1 0,1 0-1,-1 1 1,0-1 0,0 0 0,0 0-1,0 1 1,-1-1 0,0 0 0,0-1 0,-4 8-1,0-2 43,-1-1-1,0 1 0,-1-1 1,0 0-1,0-1 0,0 0 1,-1 0-1,0-1 0,-1 0 1,-11 6-1,18-11-34,1 0 0,0 0 0,-1 0 0,1 1-1,0-1 1,0 1 0,0-1 0,0 1 0,-4 4 0,6-6-16,0 0 0,0 0 0,0 1 0,0-1 0,0 0-1,0 1 1,0-1 0,0 0 0,0 0 0,0 1 0,0-1 0,0 0 0,0 0 0,0 1 0,0-1 0,0 0 0,0 1 0,0-1 0,0 0 0,0 0 0,1 1 0,-1-1 0,0 0 0,0 0 0,0 0-1,0 1 1,1-1 0,-1 0 0,0 0 0,0 0 0,1 1 0,17 6-299,-9-4 142,16 3-598,38 17 0,-57-21 642,0 1 0,-1 0-1,1 0 1,0 1 0,-1 0 0,0 0 0,0 0 0,0 0 0,0 1 0,-1 0-1,7 9 1,-9-11 103,-1-1 0,1 1-1,-1-1 1,0 1-1,0 0 1,0 0 0,0-1-1,-1 1 1,1 0 0,-1 0-1,0 0 1,0-1-1,0 1 1,0 0 0,0 0-1,0 0 1,-1 0-1,0 2 1,-1-1 73,1 0-1,-1-1 1,0 1-1,0-1 1,0 0-1,-1 1 1,1-1 0,-1 0-1,1 0 1,-1-1-1,-6 5 1,1-1 167,0-1 0,-1 0 0,1 0 0,-1-1 1,0 0-1,-1-1 0,1 0 0,-1 0 0,-13 1 0,12-3-23,1-1 1,-1 0-1,0 0 0,0-1 0,1-1 1,-21-5-1,28 7-245,-1-1 1,1 0 0,-1 0-1,1-1 1,0 1 0,-1-1-1,1 0 1,0 1 0,0-1-1,0-1 1,0 1-1,1 0 1,-1-1 0,1 1-1,-1-1 1,1 0 0,0 0-1,0 0 1,0 0-1,0 0 1,1 0 0,-1-1-1,-1-4 1,3-11-283,6 2-131</inkml:trace>
  <inkml:trace contextRef="#ctx0" brushRef="#br0" timeOffset="1">628 597 18412,'-7'26'1392,"1"-15"-1168,3-2-304,5-8-80,2-8 416,5-13-208,2-3-152</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6.746"/>
    </inkml:context>
    <inkml:brush xml:id="br0">
      <inkml:brushProperty name="width" value="0.05" units="cm"/>
      <inkml:brushProperty name="height" value="0.05" units="cm"/>
    </inkml:brush>
  </inkml:definitions>
  <inkml:trace contextRef="#ctx0" brushRef="#br0">11 25 16940,'-10'-2'1368,"21"2"-928,15 0-168,20-3 392,5 0-96,15-1-192,3 1-192,1-1-384,-2 1-240,-14 0-360,-7 3 608,-27 2-160,-12 2-136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7.217"/>
    </inkml:context>
    <inkml:brush xml:id="br0">
      <inkml:brushProperty name="width" value="0.05" units="cm"/>
      <inkml:brushProperty name="height" value="0.05" units="cm"/>
    </inkml:brush>
  </inkml:definitions>
  <inkml:trace contextRef="#ctx0" brushRef="#br0">12 40 13851,'-12'13'1432,"20"-3"-720,13-6-239,16-5 1079,11-5-728,13-1-208,1-3-296,8 0-624,-1-1 480,-2-1-216,-1 2-112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8.200"/>
    </inkml:context>
    <inkml:brush xml:id="br0">
      <inkml:brushProperty name="width" value="0.05" units="cm"/>
      <inkml:brushProperty name="height" value="0.05" units="cm"/>
    </inkml:brush>
  </inkml:definitions>
  <inkml:trace contextRef="#ctx0" brushRef="#br0">1 31 17212,'10'-21'1998,"-5"12"211,-7 25-888,0-7-1264,1 0 0,0 1 0,0-1 0,1 1 0,1 0 0,-1-1 1,2 1-1,-1-1 0,4 11 0,-4-16-53,0-1 1,1 1-1,-1 0 0,1-1 1,0 1-1,0-1 0,0 0 1,0 0-1,1 0 0,-1 0 1,1 0-1,0 0 0,0 0 1,0-1-1,0 0 1,0 1-1,0-1 0,1 0 1,-1-1-1,1 1 0,-1-1 1,1 1-1,0-1 0,6 1 1,-1-1 74,-1-1 1,0-1 0,1 1-1,-1-1 1,1 0 0,-1-1-1,0 0 1,0-1 0,0 1 0,0-1-1,0-1 1,-1 0 0,0 0-1,1 0 1,-1-1 0,-1 0-1,1 0 1,-1-1 0,0 0-1,0 0 1,0 0 0,-1-1-1,0 0 1,-1 0 0,1 0-1,-1 0 1,0-1 0,-1 0-1,0 1 1,0-1 0,2-16 0,-5 24-76,0 0 0,0 0 0,0 0 0,0 0 1,0 0-1,0 0 0,0 0 0,0 0 0,0 0 1,0 0-1,0 0 0,0 1 0,0-1 0,-1 0 1,1 0-1,0 0 0,0 0 0,0 0 0,0 0 1,0 0-1,0 0 0,0 0 0,0 0 0,0 0 1,0 0-1,0 0 0,-1 0 0,1 0 0,0 0 1,0 0-1,0 0 0,0 0 0,0 0 0,0 0 1,0 0-1,0 0 0,0 0 0,0 0 0,0-1 1,0 1-1,-1 0 0,1 0 0,0 0 0,0 0 1,0 0-1,0 0 0,0 0 0,0 0 0,0 0 1,0 0-1,0 0 0,-5 8 2,3-1-3,0 0 1,1 1 0,0-1 0,0 0 0,1 0-1,0 1 1,0-1 0,1 0 0,0 0 0,0 1 0,1-1-1,-1 0 1,5 9 0,-5-13-75,1 0-1,0 0 1,-1 0-1,1 0 1,0 0-1,1 0 1,-1 0-1,0-1 1,1 1 0,0-1-1,-1 0 1,1 0-1,0 0 1,0 0-1,0 0 1,0-1 0,1 1-1,-1-1 1,0 0-1,1 0 1,-1 0-1,1 0 1,-1-1-1,1 1 1,-1-1 0,1 0-1,-1 0 1,1 0-1,5-2 1,-5 2-112,1-1 1,-1 0-1,1 0 1,-1 0-1,0-1 1,0 0-1,1 0 1,-1 0-1,-1 0 1,1 0 0,7-6-1,-1-1-630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8.621"/>
    </inkml:context>
    <inkml:brush xml:id="br0">
      <inkml:brushProperty name="width" value="0.05" units="cm"/>
      <inkml:brushProperty name="height" value="0.05" units="cm"/>
    </inkml:brush>
  </inkml:definitions>
  <inkml:trace contextRef="#ctx0" brushRef="#br0">1 167 13987,'0'3'262,"0"0"1,0 0-1,0-1 1,1 1-1,-1 0 1,1-1-1,0 1 1,0 0-1,0-1 1,0 1-1,3 4 1,-3-6-143,0-1 1,0 1-1,0 0 1,0-1 0,1 1-1,-1 0 1,0-1-1,0 0 1,0 1-1,1-1 1,-1 0-1,0 1 1,0-1-1,1 0 1,-1 0-1,0 0 1,1 0 0,-1 0-1,0 0 1,0-1-1,1 1 1,-1 0-1,0-1 1,0 1-1,1-1 1,-1 1-1,0-1 1,2 0-1,22-13 741,0-1-1,-1 0 1,0-2-1,-2-1 0,26-25 1,32-40 63,-85 90-944,1 1-1,-1-1 1,1 1 0,0 1-1,1-1 1,0 0 0,0 1 0,1-1-1,-2 18 1,2-14-145,1 1 1,0 0-1,1-1 1,1 1-1,0 0 1,3 17-1,-2-24-130,0 1-1,0-1 1,0 0-1,1 0 1,4 7-1,-7-12 244,1 0-1,-1 0 1,1 1 0,0-1-1,0 0 1,-1 0-1,1 0 1,0 0-1,0-1 1,0 1 0,0 0-1,0 0 1,0 0-1,0-1 1,1 1-1,-1-1 1,0 1 0,0-1-1,0 1 1,1-1-1,-1 0 1,0 1-1,0-1 1,1 0 0,-1 0-1,0 0 1,1 0-1,-1 0 1,0 0-1,0 0 1,1-1 0,-1 1-1,1-1 1,18-12-745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9.058"/>
    </inkml:context>
    <inkml:brush xml:id="br0">
      <inkml:brushProperty name="width" value="0.05" units="cm"/>
      <inkml:brushProperty name="height" value="0.05" units="cm"/>
    </inkml:brush>
  </inkml:definitions>
  <inkml:trace contextRef="#ctx0" brushRef="#br0">0 19 22405,'6'-1'2224,"-3"1"97,-1 0-1849,2-2-360,2 2-992,1-6-409,-2 2 1017,3 3-240,3-4-216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39.509"/>
    </inkml:context>
    <inkml:brush xml:id="br0">
      <inkml:brushProperty name="width" value="0.05" units="cm"/>
      <inkml:brushProperty name="height" value="0.05" units="cm"/>
    </inkml:brush>
  </inkml:definitions>
  <inkml:trace contextRef="#ctx0" brushRef="#br0">58 16 16868,'-5'5'559,"1"0"1,-1-1 0,1 1 0,0 1 0,0-1 0,1 1 0,-1-1 0,1 1-1,-4 11 1,4-8-371,0 0-1,1 0 1,0 0-1,0 1 0,1-1 1,-1 11-1,2-17-170,0-1 0,0 1 0,1-1 0,-1 1 0,0-1 0,1 1 0,-1-1 0,1 1 0,0-1 0,0 0 0,0 1 0,0-1 0,0 0 0,1 0 0,-1 0 0,1 1-1,-1-2 1,1 1 0,2 2 0,-1-2-6,0 0-1,0 0 1,0-1-1,0 0 1,0 1-1,0-1 1,0 0-1,0 0 1,1-1-1,-1 1 1,0-1-1,7 1 1,0-1 3,-1-1 0,1 0 1,-1-1-1,0 0 0,1 0 0,-1-1 1,0 0-1,0 0 0,11-7 1,-7 2 23,-1-1 0,0 0 1,-1 0-1,1-1 1,16-21-1,-21 23-12,0-1 1,0 0-1,-1-1 1,-1 0 0,1 1-1,-2-2 1,1 1-1,3-13 1,-9 10 18,-6 10-4,5 4-37,1-1-1,-1 1 1,0-1-1,1 1 0,-1 0 1,1 0-1,-1 0 1,1 0-1,-1 0 1,-1 1-1,-4 6 20,0 0 0,1 0 0,0 1 0,0-1 0,1 1 0,0 1 0,-5 12 0,7-16-6,1 0 1,0 0 0,0 0 0,1 0 0,0 0-1,0 0 1,0 0 0,1 1 0,0-1 0,0 0-1,0 1 1,1-1 0,1 8 0,0-11-9,0 1 0,0-1 0,0 0 1,0 0-1,0 0 0,0 0 0,1 0 0,0 0 0,-1-1 1,1 1-1,0-1 0,0 0 0,0 0 0,1 0 1,-1 0-1,0-1 0,1 1 0,-1-1 0,1 0 0,-1 0 1,1 0-1,0 0 0,5 0 0,2 0-6,0 0 0,-1-1 0,1 0-1,-1-1 1,1 0 0,0 0 0,11-4 0,-14 2-139,0 1 0,0-2 0,-1 1 1,1-1-1,-1 0 0,0 0 0,0-1 1,-1 0-1,12-11 0,-14 12 0,0 0 0,-1 0-1,0 0 1,0-1 0,0 1 0,0-1 0,-1 1-1,0-1 1,0 0 0,0 0 0,-1 0-1,1 0 1,-1 0 0,0 0 0,-1-1 0,1-6-1,-2-8-602</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39:40.662"/>
    </inkml:context>
    <inkml:brush xml:id="br0">
      <inkml:brushProperty name="width" value="0.05" units="cm"/>
      <inkml:brushProperty name="height" value="0.05" units="cm"/>
    </inkml:brush>
  </inkml:definitions>
  <inkml:trace contextRef="#ctx0" brushRef="#br0">61 67 17612,'15'-10'737,"2"1"1,-1 1-1,1 1 1,1 0-1,-1 1 1,1 1-1,0 0 1,0 2-1,26-3 1,-41 6-672,0 0 0,0 0 0,0 0 0,0 0 0,0 1 0,0-1 0,0 1 1,0 0-1,0 0 0,4 2 0,-6-3-58,0 1 0,0 0 0,-1-1 0,1 1 0,0 0 0,-1-1 0,1 1 0,-1 0 0,1 0 0,-1 0 0,1-1 0,-1 1 0,1 0 0,-1 0 0,0 0 0,0 0 0,1 0 0,-1 0 0,0 0 0,0 0 0,0 0 1,0 0-1,0-1 0,0 1 0,0 0 0,0 0 0,0 0 0,-1 0 0,1 0 0,0 0 0,-1 0 0,1 0 0,-1 0 0,1-1 0,0 1 0,-2 1 0,-2 6 1,-1 0 0,-1-1 1,1 0-1,-1 0 0,0 0 1,-8 7-1,-47 34 12,45-35-15,-151 104-141,157-113-328,11-7 12,0 3 417,0-1 1,0 1 0,0-1 0,0 1 0,0-1 0,0 1 0,0-1 0,0 1 0,0 0 0,0 0 0,0-1 0,0 1-1,0 0 1,0 0 0,0 0 0,0 0 0,0 0 0,0 0 0,2 1 0,-1 0 9,-1 0 0,1 0 0,0 0 1,0 0-1,0 0 0,-1 1 0,1-1 0,0 1 1,-1-1-1,0 1 0,1 0 0,-1-1 0,0 1 0,2 3 1,13 32 18,-7-16 3,-7-16 36,1 1 1,0-1-1,0 0 1,0 0-1,1-1 1,0 1-1,0-1 1,0 1-1,0-1 1,1-1-1,-1 1 1,1-1-1,0 1 1,10 4-1,-11-7 30,0 0 0,1 0 0,-1 0 0,0 0 0,1-1 0,-1 1 0,1-1 0,-1 0 0,0 0 0,1-1 0,-1 0 0,1 1 0,-1-1-1,0-1 1,0 1 0,1-1 0,-1 1 0,0-1 0,-1-1 0,7-2 0,-5 1 72,1 0 1,-1-1-1,1 1 0,-1-1 0,-1 0 0,1 0 0,-1 0 1,0-1-1,6-9 0,-5 4-703,0 1 1,-1-1-1,0 0 1,4-22-1,-6 27 330,-1 0 0,1 0 0,0 1 0,1-1 1,2-4-1,9-13-602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7.913"/>
    </inkml:context>
    <inkml:brush xml:id="br0">
      <inkml:brushProperty name="width" value="0.025" units="cm"/>
      <inkml:brushProperty name="height" value="0.025" units="cm"/>
      <inkml:brushProperty name="color" value="#E71224"/>
    </inkml:brush>
  </inkml:definitions>
  <inkml:trace contextRef="#ctx0" brushRef="#br0">156 190 6246,'1'-1'816,"1"0"0,-1 0 0,0 0 1,0 0-1,0 0 0,1-1 0,-1 1 0,0 0 1,0-1-1,-1 1 0,1-1 0,0 1 0,1-4 0,2-26 4430,-4 29-5151,0 1 1,0-1-1,0 0 1,0 0-1,-1 1 1,1-1 0,0 0-1,-1 0 1,1 1-1,-1-1 1,0 0-1,0 1 1,1-1-1,-1 1 1,0-1 0,0 1-1,0-1 1,-1 1-1,1-1 1,0 1-1,0 0 1,-1 0-1,1 0 1,-1 0 0,1 0-1,-1 0 1,1 0-1,-1 0 1,-3 0-1,0 1-106,0 0-1,0 0 0,0 1 0,0 0 1,0 0-1,0 0 0,1 0 0,-1 1 1,0 0-1,1 0 0,-1 0 0,1 1 1,0-1-1,-1 1 0,1 0 0,1 0 1,-1 1-1,0-1 0,1 1 0,0 0 1,0 0-1,0 0 0,-3 5 0,0 0 0,1-1 0,0 1 0,1 0 0,0 0-1,0 1 1,1-1 0,0 1 0,1-1-1,0 1 1,-1 18 0,3-26 6,0-1 0,0 0 0,0 0 1,0 1-1,0-1 0,0 0 0,0 0 0,1 0 0,-1 1 0,0-1 1,1 0-1,-1 0 0,1 0 0,0 0 0,-1 0 0,1 0 1,0 0-1,-1 0 0,1 0 0,0 0 0,0 0 0,0 0 0,0-1 1,0 1-1,0 0 0,0-1 0,0 1 0,2 0 0,0 0 14,0 0 1,0-1-1,1 1 0,-1-1 0,0 0 0,0 0 0,1 0 0,-1-1 1,0 1-1,6-2 0,2-1 36,-1-1 1,1 0-1,-1 0 1,0-1-1,17-10 1,-8 1-10,-1-2 0,-1 0 0,0 0 0,17-23 0,-28 31-65,1-1-1,-2 1 0,1-1 1,-1 0-1,0 0 0,-1-1 1,0 1-1,-1-1 1,0 0-1,0 0 0,1-20 1,-3 29 16,-1-1 0,0 1 0,0-1 0,0 1 0,0 0 0,0-1 0,-1 1 0,1 0 0,0-1 0,-1 1 1,1-1-1,0 1 0,-1 0 0,0 0 0,1-1 0,-1 1 0,0 0 0,0 0 0,1 0 0,-1 0 0,0 0 0,0 0 0,0 0 0,0 0 1,-2-1-1,0 1-22,1 0 0,0 1 0,0-1 1,-1 1-1,1-1 0,0 1 0,-1 0 1,1 0-1,0 0 0,-1 0 0,1 1 1,0-1-1,-1 0 0,-1 2 0,-2-1-22,0 1 0,0 0 0,1 1 0,-1-1 0,1 1-1,-1 0 1,1 1 0,0-1 0,1 1 0,-1 0 0,-6 7-1,10-10 34,0 0-1,0 1 1,0-1-1,1 1 1,-1-1-1,0 1 1,1-1-1,-1 1 1,1-1-1,-1 1 1,1 0-1,0-1 1,-1 1-1,1 0 1,0-1-1,0 1 1,0 0-1,0 0 1,1-1-1,-1 1 1,0 0-1,1-1 1,-1 1-1,1-1 1,0 1-1,0-1 1,-1 1-1,1-1 1,0 1-1,2 1 0,3 4-209,1-1-1,0 0 1,0 0-1,0-1 1,8 5-1,27 21-378,-37-25 625,-1 1 0,0-1 0,0 1 0,0 0 0,-1 0 0,1 0 0,-2 1 0,1-1 0,-1 1 0,0-1 0,-1 1 0,0 0 0,0 0 0,-1-1 0,0 1 0,-1 12 0,-4-25-5916,-5-10-2022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08.344"/>
    </inkml:context>
    <inkml:brush xml:id="br0">
      <inkml:brushProperty name="width" value="0.05" units="cm"/>
      <inkml:brushProperty name="height" value="0.05" units="cm"/>
    </inkml:brush>
  </inkml:definitions>
  <inkml:trace contextRef="#ctx0" brushRef="#br0">0 1 13283,'1'0'69,"0"0"-1,0 0 1,0 0 0,0 0 0,0 1 0,0-1-1,0 0 1,0 1 0,0-1 0,0 1-1,0-1 1,0 1 0,0 0 0,0-1 0,0 1-1,-1 0 1,1-1 0,0 1 0,-1 0-1,1 0 1,0 0 0,-1 0 0,1 0 0,-1-1-1,1 1 1,-1 0 0,1 2 0,7 34 359,-5-18-424,9 30-30,-3 1 1,5 54 0,-14-104 6,0 1 1,0-1 0,0 1-1,0 0 1,1-1-1,-1 1 1,0-1 0,0 1-1,0 0 1,0-1-1,-1 1 1,1-1 0,0 1-1,0 0 1,0-1-1,0 1 1,-1-1 0,1 1-1,0-1 1,0 1 0,-1-1-1,1 1 1,0-1-1,-1 1 1,1-1 0,-1 1-1,0-1 1,1 0-9,-1 0-1,1-1 1,-1 1 0,1-1 0,-1 1 0,0-1-1,1 1 1,-1-1 0,1 1 0,0-1-1,-1 1 1,1-1 0,0 0 0,-1 1 0,1-1-1,0 0 1,-1 1 0,1-1 0,0 0 0,0 0-1,0 0 1,-5-14-188,-1-1 22</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08.795"/>
    </inkml:context>
    <inkml:brush xml:id="br0">
      <inkml:brushProperty name="width" value="0.05" units="cm"/>
      <inkml:brushProperty name="height" value="0.05" units="cm"/>
    </inkml:brush>
  </inkml:definitions>
  <inkml:trace contextRef="#ctx0" brushRef="#br0">32 297 10274,'-3'-3'276,"0"-1"0,0 0 1,0 0-1,0 0 0,1 0 0,-1 0 0,1-1 0,0 1 0,0-1 1,1 1-1,-1-1 0,0-7 0,2 9-130,0 0-1,0 0 1,0 0-1,1 0 1,-1 1-1,1-1 1,0 0-1,0 0 1,0 0 0,0 1-1,0-1 1,1 0-1,-1 1 1,1 0-1,-1-1 1,1 1-1,0 0 1,0 0-1,0-1 1,0 2 0,1-1-1,1-2 1,93-58 1052,-74 49-1110,0-1 1,-1 0 0,-1-2 0,28-26-1,-35 30 21,-13 12-104,-1 0 0,0 0 0,0-1 0,1 1-1,-1 0 1,0 0 0,0 0 0,1 0 0,-1 0 0,0 0 0,0 0-1,1 0 1,-1 0 0,0 0 0,1 0 0,-1 0 0,0 0-1,0 0 1,1 0 0,-1 0 0,0 0 0,0 0 0,1 0 0,-1 1-1,0-1 1,0 0 0,1 0 0,-1 0 0,0 1 0,1 1 16,0 0 1,0 0-1,0 0 1,-1 0-1,1 0 1,-1 1-1,0-1 1,1 0-1,-1 4 1,1 8-30,1 3-22,1 0 0,1 0-1,0-1 1,1 1 0,1-1 0,1-1 0,12 23 0,-14-29-36,0-1 0,1-1 0,0 1 0,0-1 0,0 0 0,1 0 0,0-1 1,1 0-1,0 0 0,0 0 0,0-1 0,0-1 0,1 1 0,14 4 0,13 2-183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09.182"/>
    </inkml:context>
    <inkml:brush xml:id="br0">
      <inkml:brushProperty name="width" value="0.05" units="cm"/>
      <inkml:brushProperty name="height" value="0.05" units="cm"/>
    </inkml:brush>
  </inkml:definitions>
  <inkml:trace contextRef="#ctx0" brushRef="#br0">7 74 11811,'0'0'26,"-1"0"0,1 0 1,-1 1-1,1-1 1,0 1-1,-1-1 1,1 0-1,0 1 1,-1-1-1,1 1 0,0-1 1,-1 1-1,1-1 1,0 1-1,0-1 1,-1 1-1,1-1 1,0 1-1,0-1 1,0 1-1,0-1 0,0 1 1,0-1-1,0 1 1,0-1-1,0 1 1,0 0-1,0-1 1,0 1-1,0-1 0,1 1 1,-1-1-1,0 1 1,0-1-1,0 1 1,1-1-1,-1 1 1,0-1-1,1 1 0,-1-1 1,0 0-1,1 1 1,0 0-1,2 0 23,0 0-1,0 0 0,0 1 0,0-1 0,0-1 1,0 1-1,0-1 0,5 1 0,78 6 846,101-7 0,92-17-234,-189 10-446,1716-66 704,-1726 73-841,298-3-497,-338 0 317,-14-4-35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50.061"/>
    </inkml:context>
    <inkml:brush xml:id="br0">
      <inkml:brushProperty name="width" value="0.05" units="cm"/>
      <inkml:brushProperty name="height" value="0.05" units="cm"/>
    </inkml:brush>
  </inkml:definitions>
  <inkml:trace contextRef="#ctx0" brushRef="#br0">1 205 12579,'15'12'135,"1"-1"1,1 0 0,0-1-1,1-2 1,0 1 0,25 7-1,-13-8-115,0-1 0,0-1-1,44 3 1,12-7-294,163-17 1,-240 14 272,576-21-198,2 39 149,-380-8 12,113 4 54,523 12-11,-196-16 70,666-7 84,-995-9-179,455-15-41,-5-20-1,-503 18-555,466-102 0,-689 115 557,-42 11 64,0 0-1,0 0 0,1 0 0,-1 0 0,0 0 0,1 0 0,-1 0 0,0 0 0,0 0 0,1 0 1,-1 0-1,0-1 0,1 1 0,-1 0 0,0 0 0,0 0 0,1 0 0,-1 0 0,0-1 0,0 1 1,0 0-1,1 0 0,-1 0 0,0-1 0,0 1 0,0 0 0,1 0 0,-1-1 0,0 1 0,0 0 1,0 0-1,0-1 0,0 1 0,0 0 0,0-1 0,0 1 0,0 0 0,1 0 0,-1-1 0,0 1 1,-1 0-1,1-1 0,0 1 0,0 0 0,0 0 0,0-1 0,0 1 0,0 0 0,0-1 1,0 1-1,0 0 0,-1 0 0,1-1 0,0 1 0,0 0 0,0 0 0,0-1 0,-1 1 0,1 0 1,0 0-1,0 0 0,-1 0 0,1-1 0,0 1 0,0 0 0,-1 0 0,1 0 0,0 0 0,-1 0 0,-19-8 123,-76-14-1242,-186-18 0,221 33 349,-117-13-371,83 12 440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50.513"/>
    </inkml:context>
    <inkml:brush xml:id="br0">
      <inkml:brushProperty name="width" value="0.05" units="cm"/>
      <inkml:brushProperty name="height" value="0.05" units="cm"/>
    </inkml:brush>
  </inkml:definitions>
  <inkml:trace contextRef="#ctx0" brushRef="#br0">4696 40 4761,'-1304'59'2663,"983"-50"-1839,-1044 2 1958,275-85-3101,847 52-523,-10 5 403,134 11 107</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0:50.932"/>
    </inkml:context>
    <inkml:brush xml:id="br0">
      <inkml:brushProperty name="width" value="0.05" units="cm"/>
      <inkml:brushProperty name="height" value="0.05" units="cm"/>
    </inkml:brush>
  </inkml:definitions>
  <inkml:trace contextRef="#ctx0" brushRef="#br0">0 1 3089,'47'9'-129,"1"-2"1,60 2-1,98-9-201,-156-1 355,-10 0 14,1025 12 5604,590 40-4096,-721-63-1834,607 0-606,-1307 15 800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15.290"/>
    </inkml:context>
    <inkml:brush xml:id="br0">
      <inkml:brushProperty name="width" value="0.05" units="cm"/>
      <inkml:brushProperty name="height" value="0.05" units="cm"/>
    </inkml:brush>
  </inkml:definitions>
  <inkml:trace contextRef="#ctx0" brushRef="#br0">0 2363 12739,'1'1'52,"-1"0"1,1-1-1,-1 1 1,1 0-1,-1 0 1,1 0 0,0 0-1,-1 0 1,1-1-1,0 1 1,0 0-1,-1-1 1,1 1-1,0 0 1,0-1-1,0 1 1,0-1 0,2 1-1,24 11-98,-19-9 167,32 12-1,0-1-1,1-2 1,1-1-1,53 5 1,152 7-30,16 1-50,-124-8-40,0-6-1,278-16 0,-160-16-10,178-13 14,-407 33-4,533-32 16,-2-20-7,-450 40-10,364-44-14,1 23 5,559-32-393,-332 16 176,-45-4 268,-526 43-27,161-16 4,339-28-15,-494 47-12,812-69 251,-631 49-218,5 0-24,-5-23-35,-288 45 30,1-1 0,-1-2-1,-1-1 1,0-2-1,0 0 1,-1-2-1,-1-1 1,30-24 0,-36 24-3,-1-1 1,-1-1 0,0 0 0,-2-2 0,0 0-1,-1-1 1,-1 0 0,-1-1 0,-1-1 0,11-27-1,-5-4 9,-3 0-1,8-56 0,-8 36 27,-3 20-37,-2 0 0,-2-1 0,-3 0 0,-3-94-1,-4 128 2,0 0-1,-1 0 0,-2 0 1,0 1-1,-1 0 0,-1 0 1,-1 0-1,0 1 0,-2 0 1,0 1-1,-1 0 0,-1 0 1,0 1-1,-2 1 0,-20-21 1,2 10 9,-1 1 1,-1 1-1,-1 2 1,-45-23-1,-159-59-63,130 67-157,-1 5 0,-2 4-1,-163-19 1,-350 6-836,-206 73-101,267 0 2206,-573-27-383,144-3-150,-180 39-294,31 1-42,631-36-561,2-24-103,450 14 354,-242-11-408,243 16 417,-1 3 0,1 2 0,-67 16 0,41 0-229,-120 48 0,-71 53-81,223-97 583,2 2 0,-75 54 1,105-65-77,0 0-1,1 2 1,0 0 0,1 1-1,2 1 1,0 0 0,1 1 0,-13 25-1,11-11 13,2 1 0,2 1 0,1 0 0,2 0 0,1 1 0,2 1 0,2-1 0,-1 46 0,6 15-28,4 0 0,17 99 1,-5-91-40,4-1-1,37 111 1,-38-159 0,3 0-1,2-1 1,3-2-1,2-1 0,41 57 1,-32-65-6,2-11-4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54.212"/>
    </inkml:context>
    <inkml:brush xml:id="br0">
      <inkml:brushProperty name="width" value="0.05" units="cm"/>
      <inkml:brushProperty name="height" value="0.05" units="cm"/>
    </inkml:brush>
  </inkml:definitions>
  <inkml:trace contextRef="#ctx0" brushRef="#br0">6883 767 12371,'-78'-56'139,"-2"2"0,-2 5 0,-3 3 0,-1 4 0,-154-53 0,-320-40 61,-9 45-282,493 79 71,-959-102-50,-7 101 31,815 27 168,-415 84-1,462-56-98,2 8 1,-295 127 0,308-102-89,-272 170 0,362-195-19,-118 108 0,146-113-9,2 1 1,3 2 0,-44 66 0,63-80-21,3 1 1,0 0-1,3 1 0,1 1 0,1 1 0,3 0 1,-14 75-1,21-83 29,2-1 1,1 1-1,1-1 0,2 1 1,1 0-1,2-1 1,1 1-1,1-1 0,1 0 1,2-1-1,13 32 0,-5-26 64,1-1 0,1-1 0,2 0-1,1-2 1,38 42 0,-26-37 56,3-1 1,1-2-1,70 47 1,-34-35 39,2-3 1,2-4-1,2-3 1,134 40-1,-72-38-44,2-5 0,0-7 0,154 7 0,442-13 6,73-35-85,-1-36 1,1020-196 0,-1007 70-14,-26-74-273,-329 49 52,-377 155 437,-2-4 0,154-115 1,-216 143 38,0 0 0,-2-2 0,-1-1 1,-1-2-1,25-35 0,-41 51-85,-1 0-1,0-1 1,-1 0-1,-1 0 0,0 0 1,-1-1-1,-1 1 1,0-1-1,-1-1 0,-1 1 1,0 0-1,-1-1 0,0 1 1,-2 0-1,-2-23 1,-3 9 28,-1 0 0,-2 1 0,-1 0 0,-1 0 0,-21-37 0,1 12-51,-60-79 1,33 61-175,-3 4 1,-4 2-1,-2 3 1,-2 3-1,-140-91 1,153 116-24,-2 3 0,-86-35 0,-137-25-14,45 35 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07.120"/>
    </inkml:context>
    <inkml:brush xml:id="br0">
      <inkml:brushProperty name="width" value="0.05" units="cm"/>
      <inkml:brushProperty name="height" value="0.05" units="cm"/>
    </inkml:brush>
  </inkml:definitions>
  <inkml:trace contextRef="#ctx0" brushRef="#br0">0 0 10762,'28'11'178,"1"-1"1,0-1-1,0-2 0,1-1 0,31 3 0,155 1-71,-153-9-33,492-7 82,101 4-4,781 84 359,-1157-58-345,391 14 420,-593-42-665,96-16 1,-102 7 31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2.029"/>
    </inkml:context>
    <inkml:brush xml:id="br0">
      <inkml:brushProperty name="width" value="0.05" units="cm"/>
      <inkml:brushProperty name="height" value="0.05" units="cm"/>
    </inkml:brush>
  </inkml:definitions>
  <inkml:trace contextRef="#ctx0" brushRef="#br0">1 9 9474,'0'0'35,"1"0"-1,-1 0 1,0 0-1,1 0 1,-1 0-1,0 0 0,1 0 1,-1 0-1,0 0 1,1 1-1,-1-1 1,0 0-1,1 0 1,-1 0-1,0 1 1,1-1-1,-1 0 1,0 0-1,0 1 1,1-1-1,-1 0 1,0 1-1,0-1 1,0 0-1,0 1 1,1-1-1,-1 0 1,0 1-1,0-1 1,0 0-1,0 1 1,0-1-1,0 0 1,0 1-1,0-1 1,0 1-1,0-1 1,0 0-1,0 1 1,0-1-1,0 0 1,0 1-1,0-1 1,-1 0-1,1 1 1,0-1-1,0 0 1,0 1-1,-1-1 1,1 0-1,0 0 1,0 1-1,-1-1 1,1 0-1,0 0 1,0 1-1,-1-1 1,1 0-1,0 0 1,-1 0-1,1 1 1,0-1-1,-1 0 1,1 0-1,0 0 1,-1 0-1,19 1 477,1 0-1,0-2 1,-1 0-1,1-1 1,27-7-1,-23 4-262,-1 1 1,48-1-1,48 16-174,22-1-26,-37-10-4,113 1-16,-212-2-32,1 2 1,-1-1-1,0 0 0,0 1 0,1-1 0,-1 1 0,0 1 0,0-1 0,0 0 0,0 1 1,6 3-1,-10-5-5,0 1 1,0-1 0,0 0 0,0 0-1,0 0 1,0 0 0,0 0-1,1 0 1,-1 1 0,0-1 0,0 0-1,0 0 1,0 0 0,0 0-1,0 0 1,-1 1 0,1-1 0,0 0-1,0 0 1,0 0 0,0 0-1,0 0 1,0 0 0,0 1 0,0-1-1,0 0 1,0 0 0,0 0 0,0 0-1,0 0 1,-1 0 0,1 0-1,0 0 1,0 1 0,0-1 0,0 0-1,0 0 1,0 0 0,0 0-1,-1 0 1,1 0 0,0 0 0,0 0-1,0 0 1,0 0 0,0 0-1,-1 0 1,1 0 0,0 0 0,0 0-1,0 0 1,0 0 0,-9 2-15,9-2-9,-3 1-52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275"/>
    </inkml:context>
    <inkml:brush xml:id="br0">
      <inkml:brushProperty name="width" value="0.025" units="cm"/>
      <inkml:brushProperty name="height" value="0.025" units="cm"/>
      <inkml:brushProperty name="color" value="#E71224"/>
    </inkml:brush>
  </inkml:definitions>
  <inkml:trace contextRef="#ctx0" brushRef="#br0">1 0 14061,'0'0'5061,"52"12"-3491,-16-6-738,6 2-639,9 0-546,3-4-3747,-2-4-5669</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34.578"/>
    </inkml:context>
    <inkml:brush xml:id="br0">
      <inkml:brushProperty name="width" value="0.05" units="cm"/>
      <inkml:brushProperty name="height" value="0.05" units="cm"/>
    </inkml:brush>
  </inkml:definitions>
  <inkml:trace contextRef="#ctx0" brushRef="#br0">0 67 15531,'3'4'136,"-1"1"0,0 0 0,0 0 0,0 0-1,-1 1 1,0-1 0,0 0 0,1 10 0,-4 46-30,0-15 70,3-20-107,1 0 1,6 31 0,-6-50-29,-1 0-1,1-1 1,0 1-1,0 0 1,1-1 0,0 0-1,0 1 1,1-1-1,-1-1 1,1 1-1,1 0 1,-1-1 0,9 8-1,-11-11 26,1 0-1,0-1 1,1 1-1,-1-1 1,0 1-1,0-1 1,1 0-1,-1 0 1,0-1-1,1 1 1,-1-1-1,1 1 1,-1-1-1,1 0 1,-1 0-1,1-1 0,-1 1 1,1-1-1,-1 0 1,0 0-1,1 0 1,-1 0-1,0 0 1,0-1-1,0 1 1,5-4-1,3-2 210,0-1 0,-1 0 0,0 0-1,0-1 1,14-18 0,-3 0 346,-1-1 1,-1-1 0,22-45-1,32-98 1052,-64 153-1472,-9 19-200,0 0 1,0 0 0,0 0-1,0 0 1,0 0 0,0 1-1,0-1 1,0 0 0,0 0-1,0 0 1,0 0 0,0 0-1,0 0 1,0 0 0,0 0-1,0 0 1,0 0 0,0 0-1,0 1 1,0-1-1,0 0 1,1 0 0,-1 0-1,0 0 1,0 0 0,0 0-1,0 0 1,0 0 0,0 0-1,0 0 1,0 0 0,0 0-1,0 0 1,0 0 0,1 0-1,-1 0 1,0 0 0,0 0-1,0 0 1,0 0 0,0 0-1,0 0 1,0 0-1,0 0 1,0 0 0,0 0-1,1 0 1,-1 0 0,0 0-1,0 0 1,0 0 0,0 0-1,0 0 1,0-1 0,0 1-1,0 0 1,0 0 0,0 0-1,0 0 1,0 0 0,0 0-1,0 0 1,0 0 0,1 0-1,-1 0 1,0 0-1,0 0 1,0-1 0,0 33 45,0-24-56,-1-2 10,0 18-3,0 1 0,2-1 0,1 0 0,5 30 0,-6-49-1,1 0-1,-1 1 1,1-1 0,0 0-1,0 0 1,0 0-1,1 0 1,-1 0-1,1 0 1,0-1-1,1 1 1,-1-1-1,1 0 1,0 0-1,0 0 1,0-1 0,1 0-1,-1 1 1,1-1-1,0-1 1,0 1-1,0-1 1,0 0-1,10 3 1,-7-3-10,0-1 1,0 0-1,0 0 1,0 0-1,0-1 1,0-1-1,0 1 1,0-1-1,-1-1 1,1 0-1,0 0 1,13-5-1,-11 2 28,-1 1-1,0-2 0,0 1 1,-1-1-1,0-1 1,0 0-1,0 0 0,-1 0 1,8-10-1,-6 5-25,0-1 0,0-1-1,-1 0 1,-1 0 0,0-1-1,-1 1 1,-1-1-1,0-1 1,-1 1 0,0-1-1,-2 1 1,0-1 0,0-16-1,-2 31 12,0 1-1,0 0 0,0-1 0,0 1 0,0-1 1,0 1-1,0-1 0,0 1 0,0 0 0,0-1 1,1 1-1,-1-1 0,0 1 0,0 0 0,0-1 1,0 1-1,1-1 0,-1 1 0,0 0 0,0-1 1,1 1-1,-1 0 0,0-1 0,1 1 0,-1 0 1,0 0-1,1-1 0,-1 1 0,0 0 0,1 0 1,-1 0-1,1-1 0,-1 1 0,0 0 0,1 0 1,-1 0-1,1 0 0,-1 0 0,0 0 0,1 0 1,-1 0-1,1 0 0,-1 0 0,1 0 0,12-2-163</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35.046"/>
    </inkml:context>
    <inkml:brush xml:id="br0">
      <inkml:brushProperty name="width" value="0.05" units="cm"/>
      <inkml:brushProperty name="height" value="0.05" units="cm"/>
    </inkml:brush>
  </inkml:definitions>
  <inkml:trace contextRef="#ctx0" brushRef="#br0">1 147 17332,'8'20'1776,"11"-10"-1032,1-7-304,14-10 1433,8-7-1049,12-7-280,5 0-88,4-6-336,-1 1-240,-9 3-608,-7 3-352,-18 7 856,-7 6-200,-19 7-185</inkml:trace>
  <inkml:trace contextRef="#ctx0" brushRef="#br0" timeOffset="1">168 348 17988,'22'1'2192,"-2"-1"-1400,7-10-335,5 3 967,5-6-680,5 4-296,-1-2-1064,2 4 744,-10 1-344,0-7-160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37.494"/>
    </inkml:context>
    <inkml:brush xml:id="br0">
      <inkml:brushProperty name="width" value="0.05" units="cm"/>
      <inkml:brushProperty name="height" value="0.05" units="cm"/>
    </inkml:brush>
  </inkml:definitions>
  <inkml:trace contextRef="#ctx0" brushRef="#br0">28 1 15947,'-1'4'1792,"-4"10"-1112,0-1-1,-3 25 1,3-3-536,2 57 0,3-82-113,1 1 0,0-1 0,0 1-1,1-1 1,1 0 0,-1 0 0,2 0 0,-1 0 0,2 0 0,4 9 0,-7-16 7,-1-1 0,1 0 0,0 1 0,0-1 0,0 0 0,0 0 0,0 0 1,0 0-1,0-1 0,0 1 0,1-1 0,-1 1 0,1-1 0,-1 0 0,1 0 0,0 0 1,-1 0-1,1 0 0,0-1 0,0 1 0,0-1 0,-1 1 0,1-1 0,0 0 0,0 0 1,0-1-1,0 1 0,-1-1 0,1 1 0,0-1 0,0 0 0,-1 0 0,1 0 0,4-3 1,2-1 118,0 0 0,-1-1 1,1 0-1,-1 0 0,-1-1 1,1 0-1,-1 0 0,8-13 1,-6 8-2,0-1 0,-2-1 0,0 1 1,0-1-1,-1-1 0,-1 1 0,0-1 0,-1 0 1,-1 0-1,0 0 0,-1 0 0,-1-1 1,-1-29-1,0 43-147,0 0 1,0 0-1,-1 1 1,1-1-1,0 0 1,-1 1-1,1-1 1,-1 0-1,0 1 1,1-1-1,-1 1 1,0-1-1,0 1 1,0-1-1,-2-1 1,3 3-10,0 0 1,0 0 0,0 0-1,-1 0 1,1 0-1,0-1 1,0 1 0,0 0-1,-1 0 1,1 0-1,0 0 1,0 0 0,-1 0-1,1 0 1,0 0-1,0 0 1,0 0 0,-1 0-1,1 0 1,0 0-1,0 0 1,0 1 0,-1-1-1,1 0 1,0 0-1,0 0 1,0 0 0,-1 0-1,1 0 1,0 0-1,0 1 1,0-1 0,0 0-1,0 0 1,-1 0-1,1 1 1,-5 15-10,4-7 0,1 0 1,0 1-1,0-1 0,1 0 1,0 0-1,1 1 0,0-1 1,0 0-1,1 0 0,0-1 1,8 15-1,4 4-383,1-1 0,22 29 0,-9-15-316,-22-35 366,0-8-31</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37.930"/>
    </inkml:context>
    <inkml:brush xml:id="br0">
      <inkml:brushProperty name="width" value="0.05" units="cm"/>
      <inkml:brushProperty name="height" value="0.05" units="cm"/>
    </inkml:brush>
  </inkml:definitions>
  <inkml:trace contextRef="#ctx0" brushRef="#br0">1 271 15635,'15'-24'3965,"33"-64"268,20-49-2864,-65 131-1306,7-9 16,-10 15-78,0 0 0,0 0 0,0 0 0,1 0-1,-1 0 1,0 0 0,0 1 0,0-1 0,0 0 0,1 0-1,-1 0 1,0 0 0,0 0 0,0 1 0,0-1 0,0 0-1,1 0 1,-1 0 0,0 1 0,0-1 0,0 0 0,0 0-1,0 0 1,0 1 0,0-1 0,0 0 0,0 0 0,0 0-1,0 1 1,0-1 0,0 0 0,0 0 0,0 1 0,0-1-1,0 0 1,0 0 0,0 0 0,-1 1 0,-3 39 1,2-28 2,2-11-4,-2 20-168,0 1 0,2 28 0,0-45 23,1 0 0,-1 1 0,1-1 0,0 0 0,0 0 0,1 0 1,0 0-1,0 0 0,0 0 0,0 0 0,1-1 0,0 1 0,-1-1 1,2 0-1,4 6 0,5-2-315,-1-6-164</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39.632"/>
    </inkml:context>
    <inkml:brush xml:id="br0">
      <inkml:brushProperty name="width" value="0.05" units="cm"/>
      <inkml:brushProperty name="height" value="0.05" units="cm"/>
    </inkml:brush>
  </inkml:definitions>
  <inkml:trace contextRef="#ctx0" brushRef="#br0">10 410 14995,'0'0'86,"0"0"-1,-1 0 1,1 0-1,0 0 1,0 0-1,0 0 1,-1 0-1,1 0 1,0 0-1,0 0 1,0 0-1,-1 0 1,1 0-1,0 0 0,0 0 1,-1 0-1,1 0 1,0 0-1,0 0 1,0 0-1,-1 0 1,1 0-1,0 0 1,0 0-1,0 0 1,0-1-1,-1 1 1,1 0-1,0 0 1,0 0-1,0 0 1,0 0-1,0-1 1,-1 1-1,1 0 1,0 0-1,0 0 1,0 0-1,0-1 1,0 1-1,-3-13 1838,4-16-232,0 27-1504,4-34 319,3 0 0,1 0 1,1 1-1,3 1 0,22-48 1,-30 70-483,1 1 0,1-1 0,0 1 0,17-21 1,-21 30-25,-1-1 1,1 1-1,0 0 1,0-1-1,0 1 1,0 0-1,0 1 1,0-1-1,0 0 1,5 0-1,-6 1-2,0 1 0,0-1 0,0 1 0,0 0 0,1 0 0,-1 0 0,0 0 0,0 0 0,0 1 0,0-1 0,0 1 0,0-1 0,0 1 0,0 0 0,0 0 0,0 0 0,0 0 0,3 2 0,-4-2-2,1 0 1,-1 0 0,1 0-1,-1 1 1,1-1-1,-1 1 1,0-1 0,0 1-1,0-1 1,1 1-1,-2 0 1,1 0 0,0-1-1,0 1 1,0 0-1,-1 0 1,1 0 0,-1 3-1,1-2-1,-1 1 1,0 0-1,-1 0 0,1 0 0,-1 0 0,1-1 1,-1 1-1,-3 7 0,0-1 4,-1 0 0,0-1-1,-1 0 1,0 0 0,-13 16 0,12-18 38,1-1 0,-1 0 0,0 0 0,-1-1 0,1 1 0,-1-2 1,-14 7-1,20-10-72,0 0 1,0 0 0,1 0 0,-1-1 0,0 1 0,0-1 0,0 1 0,1-1 0,-1 0-1,0 0 1,0 0 0,0 0 0,0 0 0,0 0 0,1 0 0,-1-1 0,0 1-1,0-1 1,0 1 0,1-1 0,-1 0 0,0 0 0,1 1 0,-1-1 0,0 0-1,1-1 1,-1 1 0,1 0 0,0 0 0,-1-1 0,1 1 0,0-1 0,0 1-1,0-1 1,0 1 0,0-1 0,0 0 0,0 1 0,1-1 0,-1 0 0,0 0-1,1 1 1,0-1 0,-1-2 0,1 3 39,0 1 0,0-1 1,0 1-1,0-1 0,0 0 0,0 1 0,0-1 0,0 1 0,0-1 1,0 0-1,0 1 0,0-1 0,1 1 0,-1-1 0,0 1 0,0-1 1,1 1-1,-1-1 0,0 1 0,1-1 0,-1 1 0,1-1 0,-1 1 0,0-1 1,1 1-1,-1 0 0,1-1 0,-1 1 0,1 0 0,-1-1 0,1 1 1,0 0-1,0-1 0,8-4-312</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0.040"/>
    </inkml:context>
    <inkml:brush xml:id="br0">
      <inkml:brushProperty name="width" value="0.05" units="cm"/>
      <inkml:brushProperty name="height" value="0.05" units="cm"/>
    </inkml:brush>
  </inkml:definitions>
  <inkml:trace contextRef="#ctx0" brushRef="#br0">24 1 18940,'-7'0'1664,"1"11"-1352,0 2-167,2 4 847,4 6-832,3 0-232,7 5-432,1 0-225,3-1-343,-1-2-64,-4-7 696,-2-5-272,-7-7-152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0.555"/>
    </inkml:context>
    <inkml:brush xml:id="br0">
      <inkml:brushProperty name="width" value="0.05" units="cm"/>
      <inkml:brushProperty name="height" value="0.05" units="cm"/>
    </inkml:brush>
  </inkml:definitions>
  <inkml:trace contextRef="#ctx0" brushRef="#br0">0 241 16027,'0'3'1505,"5"-3"-1025,5-5-192,7 0 384,4-3-376,10 0 752,1-4-800,4 1-112,0 1-80</inkml:trace>
  <inkml:trace contextRef="#ctx0" brushRef="#br0" timeOffset="1">531 37 15731,'-3'2'264,"1"-1"-1,0 1 1,0-1-1,0 1 1,0 0-1,0-1 1,1 1-1,-1 0 1,-1 3-1,-2 0 226,1 0-210,0 0 1,0 0-1,1 1 0,-1-1 1,1 1-1,1 0 1,-1-1-1,1 1 0,0 0 1,0 0-1,1 1 1,-2 11-1,3-16-262,0 1 1,-1 0-1,1-1 1,1 1-1,-1 0 0,0-1 1,1 1-1,-1 0 1,1-1-1,0 1 0,0-1 1,0 1-1,0-1 1,0 1-1,0-1 0,1 0 1,-1 0-1,1 1 0,0-1 1,-1 0-1,1-1 1,0 1-1,0 0 0,0 0 1,1-1-1,-1 1 1,0-1-1,1 0 0,-1 0 1,1 0-1,-1 0 1,5 1-1,-3-1-12,-1-1-1,1 0 1,-1 0 0,0 0 0,1 0-1,-1 0 1,1-1 0,-1 0 0,0 1-1,0-1 1,1-1 0,-1 1 0,0 0-1,0-1 1,0 1 0,0-1 0,0 0-1,-1 0 1,1 0 0,0-1 0,-1 1-1,0-1 1,1 1 0,1-4 0,7-8 28,0-2 0,-1 1 0,9-21 0,-12 24 9,1-2 11,-3 5 24,0 1 0,-1-1 0,0 0-1,0 0 1,-1-1 0,3-12 0,-6 22-69,0 0 0,0 0 0,0 0-1,0-1 1,-1 1 0,1 0 0,0 0 0,0 0 0,0 0 0,-1 0-1,1 0 1,0 0 0,0 0 0,0 0 0,-1 0 0,1 0-1,0 0 1,0 0 0,0 0 0,-1 0 0,1 0 0,0 0 0,0 0-1,0 1 1,-1-1 0,1 0 0,0 0 0,0 0 0,0 0-1,0 0 1,-1 0 0,1 1 0,0-1 0,0 0 0,0 0 0,0 0-1,0 0 1,0 1 0,0-1 0,-1 0 0,1 0 0,0 0-1,0 0 1,0 1 0,0-1 0,0 0 0,0 0 0,0 0 0,0 1-1,0-1 1,-3 6 36,1 0-1,0 0 1,0 0-1,0 0 1,1 0-1,0 0 1,0 0-1,1 0 1,-1 0-1,1 1 1,1-1-1,-1 0 1,1 0-1,0 0 1,0 1-1,1-1 1,2 6-1,-2-8-118,0 1 0,0-1 1,1 0-1,-1 0 0,1 0 0,0 0 0,0-1 0,0 1 0,0-1 1,1 0-1,-1 0 0,1 0 0,0 0 0,0 0 0,0-1 0,0 0 1,1 0-1,-1 0 0,0 0 0,1-1 0,-1 0 0,1 0 0,7 1 1,1-1-293</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1.648"/>
    </inkml:context>
    <inkml:brush xml:id="br0">
      <inkml:brushProperty name="width" value="0.05" units="cm"/>
      <inkml:brushProperty name="height" value="0.05" units="cm"/>
    </inkml:brush>
  </inkml:definitions>
  <inkml:trace contextRef="#ctx0" brushRef="#br0">0 54 15171,'3'-5'311,"1"1"0,-1 0-1,1 0 1,0 0 0,0 0 0,1 1-1,-1 0 1,1 0 0,0 0 0,-1 0-1,1 1 1,1 0 0,-1 0 0,0 0-1,0 0 1,1 1 0,-1 0-1,0 0 1,1 1 0,-1-1 0,1 1-1,0 0 1,9 2 0,-14-1-288,1-1 0,-1 1 0,0-1 0,1 1 0,-1 0 0,0 0 0,0 0 0,0 0 0,1 0 0,-1 0 0,0 0 0,0 0 0,-1 0 0,1 0 0,0 1 0,0-1 0,0 0 0,-1 1 0,1-1 0,-1 0 0,1 1 0,-1-1 0,0 1 0,1-1 0,-1 1 0,0-1 0,0 1 0,0-1 0,0 0 0,0 1 0,0-1 0,-1 1 0,1 1 0,-2 5-9,0 1 0,0-1 1,0 0-1,-5 10 0,-20 31 14,22-41-14,0 0 1,0 1-1,1 0 0,0-1 1,0 1-1,-4 18 0,8-26-10,0 0-1,0 0 0,0 1 0,-1-1 1,2 0-1,-1 0 0,0 1 0,0-1 0,0 0 1,0 0-1,1 1 0,-1-1 0,1 0 1,-1 0-1,1 0 0,-1 1 0,1-1 1,-1 0-1,1 0 0,0 0 0,2 2 0,-2-2-7,1 0-1,0 0 0,0 1 1,0-1-1,0 0 0,0-1 1,1 1-1,-1 0 0,0 0 0,0-1 1,4 1-1,0-1-89,1 1 1,-1-1-1,1-1 1,-1 1-1,1-1 1,-1 0-1,13-4 1,-11 1 36,1 0 1,-1 0 0,0-1-1,0 0 1,11-10-1,9-14-164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2.220"/>
    </inkml:context>
    <inkml:brush xml:id="br0">
      <inkml:brushProperty name="width" value="0.05" units="cm"/>
      <inkml:brushProperty name="height" value="0.05" units="cm"/>
    </inkml:brush>
  </inkml:definitions>
  <inkml:trace contextRef="#ctx0" brushRef="#br0">15 484 12403,'-1'17'1860,"0"0"0,-8 30 1,9-43 656,2-6-1333,3-11-17,8-45 577,8-86 0,-1 3-1587,-15 113-121,2 1 0,19-52-1,-23 73-37,0 0-1,0 0 1,0 1-1,0-1 1,1 1-1,0 0 1,0 0 0,0 0-1,1 1 1,0-1-1,6-4 1,-9 8-10,1 0 1,-1 0 0,0 0 0,0 0-1,0 0 1,1 0 0,-1 0-1,1 1 1,-1-1 0,0 1 0,1 0-1,-1 0 1,1 0 0,-1 0 0,0 0-1,1 0 1,-1 1 0,1-1 0,-1 1-1,0 0 1,1 0 0,-1-1 0,0 1-1,0 1 1,0-1 0,0 0-1,0 0 1,0 1 0,0 0 0,0-1-1,0 1 1,1 2 0,-1-3-3,0 1 1,0 0-1,0 0 1,-1 1-1,1-1 0,0 0 1,-1 1-1,0-1 1,1 0-1,-1 1 0,0 0 1,0-1-1,-1 1 1,1 0-1,-1-1 0,1 1 1,-1 0-1,0 0 1,0 5-1,-1-4-22,0-1-1,0 1 1,0 0-1,-1 0 1,1-1-1,-1 1 1,0-1 0,0 0-1,-1 1 1,1-1-1,0 0 1,-6 4-1,-2 2-55,-1 0-1,0 0 0,-1-2 0,0 1 1,0-1-1,-24 9 0,-19 2 99,51-17-24,-1 0 0,1 0 0,0 0 0,-1-1 0,1 1 0,0-1 0,-1 0 0,1-1 0,-1 1 0,-6-2 0,11 1-14,-1 1 0,1 0-1,-1 0 1,1 0 0,-1 0 0,1 0 0,0-1 0,-1 1 0,1 0-1,-1 0 1,1-1 0,0 1 0,-1 0 0,1-1 0,0 1 0,-1 0-1,1-1 1,0 1 0,0-1 0,-1 1 0,1 0 0,0-1-1,0 1 1,0-1 0,-1 1 0,1-1 0,0 1 0,0-1 0,0 1-1,0-1 1,0 1 0,0 0 0,0-1 0,0 1 0,0-1 0,0 1-1,0-1 1,0 1 0,1-1 0,-1 1 0,0-1 0,0 1 0,0 0-1,1-1 1,-1 1 0,0-1 0,0 1 0,1 0 0,-1-1-1,0 1 1,1 0 0,-1-1 0,1 1 0,22-18-494,3 6 73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2.705"/>
    </inkml:context>
    <inkml:brush xml:id="br0">
      <inkml:brushProperty name="width" value="0.05" units="cm"/>
      <inkml:brushProperty name="height" value="0.05" units="cm"/>
    </inkml:brush>
  </inkml:definitions>
  <inkml:trace contextRef="#ctx0" brushRef="#br0">358 1 14507,'0'5'2159,"1"24"204,7 0-1648,2 0-1,2-1 1,15 28-1,3 10-200,-9-17-253,27 96 1,-43-126-255,-2 0 0,0 0-1,-1 0 1,-1 1 0,0-1 0,-2 0-1,0 1 1,-7 32 0,0-23-45,-1-1 1,-2-1-1,0 0 1,-2 0 0,-1-1-1,-1-1 1,-28 36-1,14-26 34,-1-1 1,-1-1-1,-2-2 0,-47 35 0,-14-5-45,-5-6-19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8.747"/>
    </inkml:context>
    <inkml:brush xml:id="br0">
      <inkml:brushProperty name="width" value="0.025" units="cm"/>
      <inkml:brushProperty name="height" value="0.025" units="cm"/>
      <inkml:brushProperty name="color" value="#E71224"/>
    </inkml:brush>
  </inkml:definitions>
  <inkml:trace contextRef="#ctx0" brushRef="#br0">33 1 11627,'0'0'7420,"-4"10"-6229,3-8-1128,-20 44 1086,20-44-1058,0 1 0,0 0 0,0 0 0,0-1 0,1 1 0,-1 0 0,1 0 0,-1 0 0,1 0 0,0 0 0,0 0 0,0 0 0,1 0 0,-1-1 0,1 1 0,-1 0 0,3 4 1,-2-6-83,0-1 0,0 1 0,0 0 1,0-1-1,0 1 0,1-1 0,-1 1 1,0-1-1,0 1 0,1-1 0,-1 0 1,0 0-1,0 0 0,1 0 0,-1 0 1,0 0-1,1 0 0,-1 0 0,0 0 1,0 0-1,1-1 0,-1 1 0,0-1 1,0 1-1,2-2 0,30-15 647,73-69 711,-106 86-1369,0 0 1,0-1-1,0 1 1,0 0-1,1 0 1,-1-1-1,0 1 1,0 0-1,1 0 1,-1-1-1,0 1 1,1 0-1,-1 0 1,0 0-1,0 0 1,1-1-1,-1 1 1,0 0-1,1 0 1,-1 0-1,0 0 1,1 0-1,-1 0 1,0 0-1,1 0 1,-1 0-1,1 0 1,-1 0-1,0 0 1,1 0-1,-1 0 1,0 0-1,1 0 1,-1 0-1,0 1 1,1-1-1,-1 0 1,0 0-1,0 0 1,1 1-1,-1-1 1,0 0-1,0 0 1,1 0-1,-1 1 1,0-1-1,0 0 1,1 1-1,-1-1 1,0 0-1,0 0 1,0 1-1,0-1 1,0 0-1,0 1 1,1-1-1,-1 0 1,0 1-1,0-1 1,0 1-1,0-1 1,0 0-1,0 1 1,-1 37 185,1-34-199,-1 0 0,1 0 0,0 0 0,0 0-1,0 0 1,1 0 0,-1 0 0,2 4 0,-1-7-65,-1-1-1,1 0 1,-1 1 0,1-1 0,-1 0 0,1 1-1,0-1 1,-1 0 0,1 0 0,0 1 0,-1-1-1,1 0 1,0 0 0,-1 0 0,1 0-1,0 0 1,-1 0 0,1 0 0,0 0 0,-1 0-1,1 0 1,0 0 0,-1-1 0,1 1-1,0 0 1,-1 0 0,1-1 0,-1 1 0,1 0-1,0-1 1,0 0 0,21-15-3961,-19 13 3042,21-15-4559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3.152"/>
    </inkml:context>
    <inkml:brush xml:id="br0">
      <inkml:brushProperty name="width" value="0.05" units="cm"/>
      <inkml:brushProperty name="height" value="0.05" units="cm"/>
    </inkml:brush>
  </inkml:definitions>
  <inkml:trace contextRef="#ctx0" brushRef="#br0">8 0 13491,'0'63'1096,"-5"10"-768,3 3-112,2 9 240,2 1 16,7-3-103,7-1-105,15-6-96,8-5-128,16-15-248,9-8-201,19-18 361,13-9-96,29-11-40</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3.590"/>
    </inkml:context>
    <inkml:brush xml:id="br0">
      <inkml:brushProperty name="width" value="0.05" units="cm"/>
      <inkml:brushProperty name="height" value="0.05" units="cm"/>
    </inkml:brush>
  </inkml:definitions>
  <inkml:trace contextRef="#ctx0" brushRef="#br0">26 555 15643,'-19'8'1470,"13"-4"227,17-12-156,27-15-1066,-2-2 0,0-2-1,-1-1 1,-2-1 0,-1-2 0,-2-2-1,-1 0 1,-1-2 0,-2-2 0,-2 0-1,30-60 1,-48 83-368,0 0 0,-1 0-1,0 0 1,3-23 0,-8 35-95,1 1 0,-1-1 0,0 1 1,0-1-1,0 0 0,0 1 0,0-1 0,0 1 1,-1-1-1,1 0 0,-1 1 0,1-1 0,-1 1 1,1-1-1,-1 1 0,-1-2 0,2 3-9,-1-1-1,1 1 1,-1 0-1,1 0 1,-1-1-1,1 1 1,-1 0-1,1 0 1,-1 0-1,1 0 1,-1 0-1,0 0 1,1 0-1,-1 0 1,1 0-1,-1 0 1,0 0 0,1 0-1,-1 0 1,1 0-1,-1 0 1,1 1-1,-1-1 1,1 0-1,-1 0 1,1 1-1,-1-1 1,1 0-1,-1 1 1,1-1-1,-1 0 1,1 1-1,-1-1 1,1 1-1,0-1 1,-1 1-1,1-1 1,0 1-1,-1 0 1,-4 7 3,-1 0 0,2 0 0,-1 0 0,1 0 0,1 1 0,-1-1 0,1 1 0,1 0 0,0 0 0,0 0 0,-1 16 0,1-1-155,2 0 0,0 0 0,6 33 0,-2-36-340,1 0 1,9 25-1,7 24 349,-19-44-239,-9-6-85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4.077"/>
    </inkml:context>
    <inkml:brush xml:id="br0">
      <inkml:brushProperty name="width" value="0.05" units="cm"/>
      <inkml:brushProperty name="height" value="0.05" units="cm"/>
    </inkml:brush>
  </inkml:definitions>
  <inkml:trace contextRef="#ctx0" brushRef="#br0">6 154 15707,'-6'3'1889,"12"-3"-1193,19-10-296,10-3 1296,24-4-951,7-3-113,11 0-232,4-1-352,0 3-744,-2 1 2016,-10 4-1288,-6 7 32,-20 5 0</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4.544"/>
    </inkml:context>
    <inkml:brush xml:id="br0">
      <inkml:brushProperty name="width" value="0.05" units="cm"/>
      <inkml:brushProperty name="height" value="0.05" units="cm"/>
    </inkml:brush>
  </inkml:definitions>
  <inkml:trace contextRef="#ctx0" brushRef="#br0">26 90 16492,'-4'19'636,"-3"10"41,2 0 0,0 0 0,2 1-1,2 45 1,4-47-154,8 33 0,-6-39-313,-1 0-1,2 40 0,-13-32 133,-1-20 67,8-10-391,0 0 0,-1 0 0,1 0 0,0 0 0,-1 0 0,1 0-1,-1 0 1,1 0 0,0 0 0,0 0 0,-1 0 0,1 0 0,0 0-1,-1-1 1,1 1 0,0 0 0,-1 0 0,1 0 0,0-1 0,0 1-1,-1 0 1,1 0 0,0-1 0,0 1 0,0 0 0,-1 0 0,1-1-1,0 1 1,0 0 0,0-1 0,0 1 0,0 0 0,-1-1 0,1 1-1,-1-7 94,-1 0 0,1 0 0,1 0 0,-1 0 0,1 0-1,0 0 1,1 0 0,0 0 0,0 0 0,3-8-1,-2 2-12,7-35-83,3 0 0,1 1 0,3 0 0,1 1 0,31-55 0,-43 91-27,0 0-1,1 0 1,1 1-1,-1 0 0,2 0 1,9-9-1,-15 16 12,0 0-1,1 0 1,0 0-1,-1 1 0,1-1 1,0 1-1,0-1 1,-1 1-1,1 0 1,0 0-1,0 0 0,1 1 1,-1-1-1,0 1 1,0-1-1,0 1 1,0 0-1,0 1 0,0-1 1,1 0-1,-1 1 1,0 0-1,0-1 1,0 1-1,0 0 0,0 1 1,3 1-1,2 1-40,0 1-1,0 1 0,-1-1 1,0 1-1,0 0 1,0 1-1,-1 0 0,0 0 1,0 0-1,9 17 1,-12-21 13,-1 1 1,0-1 0,0 1-1,-1 0 1,1 0 0,-1 0-1,0 0 1,0 0 0,0 0-1,-1 0 1,1 0 0,-1 0-1,0 0 1,0 0 0,0 0-1,-1 0 1,0 1 0,1-1-1,-1 0 1,-1 0 0,1-1-1,-1 1 1,1 0 0,-1 0-1,0-1 1,-4 6 0,-1-2-20,-1 0 1,1 0 0,-1-1 0,0 0-1,-1-1 1,0 0 0,0 0-1,0-1 1,0 0 0,-1 0 0,1-1-1,-1 0 1,0-1 0,0 0-1,0-1 1,0 0 0,0 0 0,0-1-1,0-1 1,0 0 0,-19-3-1,27 3 40,0 0-1,0 1 0,0-1 0,-1 0 0,1 0 0,0-1 1,1 1-1,-1 0 0,0-1 0,-3-2 0,4 2-7,0 0-1,-1 0 0,1 0 1,0-1-1,1 1 1,-1 0-1,0 0 0,0-5 1</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7.512"/>
    </inkml:context>
    <inkml:brush xml:id="br0">
      <inkml:brushProperty name="width" value="0.05" units="cm"/>
      <inkml:brushProperty name="height" value="0.05" units="cm"/>
    </inkml:brush>
  </inkml:definitions>
  <inkml:trace contextRef="#ctx0" brushRef="#br0">1 611 15491,'1'-2'254,"1"0"0,-1 0 0,0 0-1,0 0 1,0-1 0,0 1 0,-1 0-1,1-1 1,0 1 0,-1 0 0,0-1-1,1 1 1,-1-5 0,1-2 590,60-238 4302,-37 162-4741,-19 69-380,0 0 0,2 0 0,0 0 0,1 1 0,1 0 0,0 1 0,1-1 0,0 2 0,1 0 0,22-21-1,-25 26-39,-2 2 14,0 0 0,0 0 0,0 1 0,12-8 0,-16 12-1,-1 0 0,0 0 0,1 1 0,-1-1 0,1 1 1,-1-1-1,1 1 0,0-1 0,-1 1 0,1 0 0,-1 0 1,1-1-1,0 1 0,-1 0 0,1 1 0,0-1 0,-1 0 1,1 0-1,-1 1 0,1-1 0,-1 1 0,1-1 0,-1 1 1,1 0-1,-1 0 0,1-1 0,-1 1 0,0 0 0,3 2 0,12 15-87,-1 0 0,-1 0 0,14 23 0,0 1-111,-28-41 190,3 2-22,0 1 0,0 0 1,-1 0-1,0 0 0,0 0 0,2 6 0,-4-9 31,0 0-1,1 0 1,-1 0-1,0 0 1,0 0-1,0-1 1,0 1-1,-1 0 1,1 0-1,0 0 1,0 0-1,0 0 1,-1 0-1,1 0 1,0-1-1,-1 1 1,1 0-1,-1 0 1,1 0 0,-1-1-1,0 1 1,1 0-1,-1-1 1,0 1-1,1 0 1,-1-1-1,0 1 1,1-1-1,-1 1 1,0-1-1,0 0 1,0 1-1,0-1 1,0 0-1,1 1 1,-1-1-1,-1 0 1,-13 3 25,0 0 0,-1-1 1,1-1-1,0 0 0,0-1 0,-1-1 1,1 0-1,-24-5 0,15 2-143,0 1-1,-31 1 1,36 7-374,19-5 446,-1 0 1,1 0 0,0 0-1,0 0 1,0 0-1,-1 0 1,1 1 0,0-1-1,0 0 1,0 0 0,-1 0-1,1 1 1,0-1-1,0 0 1,0 0 0,0 1-1,0-1 1,0 0 0,0 0-1,-1 1 1,1-1 0,0 0-1,0 0 1,0 1-1,0-1 1,0 0 0,0 0-1,0 1 1,0-1 0,0 0-1,0 0 1,1 1-1,-1-1 1,0 0 0,1 2-99,0-1 1,0 1 0,1-1-1,-1 0 1,1 1 0,-1-1 0,1 0-1,-1 0 1,1 0 0,0 0-1,-1 0 1,1-1 0,0 1-1,2 0 1,22 7-483,9-2-49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1:48.200"/>
    </inkml:context>
    <inkml:brush xml:id="br0">
      <inkml:brushProperty name="width" value="0.05" units="cm"/>
      <inkml:brushProperty name="height" value="0.05" units="cm"/>
    </inkml:brush>
  </inkml:definitions>
  <inkml:trace contextRef="#ctx0" brushRef="#br0">0 733 12731,'1'0'83,"-1"0"1,0 0 0,0 0 0,1 0-1,-1 0 1,0-1 0,0 1-1,1 0 1,-1 0 0,0 0-1,1 0 1,-1 0 0,0 0 0,0 0-1,0 0 1,1-1 0,-1 1-1,0 0 1,0 0 0,1 0-1,-1-1 1,0 1 0,0 0 0,0 0-1,0 0 1,0-1 0,1 1-1,-1 0 1,0 0 0,0-1-1,0 1 1,0 0 0,0 0 0,0-1-1,5-12 706,-5 11-544,41-153 6267,36-118-5102,-71 256-1463,0 0 1,2 1-1,0-1 0,1 2 1,0-1-1,2 1 0,-1 1 1,2 0-1,0 0 0,1 1 0,0 1 1,1 0-1,0 1 0,1 0 1,0 1-1,0 1 0,1 1 1,1 0-1,-1 1 0,1 0 1,0 2-1,1 0 0,31-5 1,-47 10 45,0-1 0,0 1 1,0 0-1,0 0 0,0 0 1,0 0-1,-1 0 0,1 1 1,0-1-1,0 0 0,0 1 1,0 0-1,-1-1 0,1 1 1,0 0-1,-1 0 0,1 0 1,0 0-1,-1 0 0,1 0 1,-1 0-1,0 1 0,1-1 1,-1 0-1,0 1 0,0-1 1,0 1-1,0-1 0,0 1 1,0 0-1,0-1 0,0 1 1,0 3-1,1 5-12,0 0 1,-1-1-1,0 1 0,0 0 1,-2 13-1,1-7 11,0 16 10,-6 44 0,5-67-223,-1-1 0,1 0 0,-2 1 0,1-1 0,-1 0 0,0 0 0,-1 0 0,0-1 0,0 1 0,-8 9 0,11-15 148,-1-1 0,1 1 0,-1 0 0,1-1 0,-1 0 0,0 0 0,0 1 0,0-1 0,0 0 0,0 0 0,-3 1 0,-9 1-537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5.342"/>
    </inkml:context>
    <inkml:brush xml:id="br0">
      <inkml:brushProperty name="width" value="0.05" units="cm"/>
      <inkml:brushProperty name="height" value="0.05" units="cm"/>
    </inkml:brush>
  </inkml:definitions>
  <inkml:trace contextRef="#ctx0" brushRef="#br0">0 340 13755,'1'-3'203,"-1"0"-1,1 1 1,0-1 0,0 0 0,0 1-1,0-1 1,1 1 0,-1-1-1,1 1 1,-1 0 0,1-1 0,4-3-1,1-3 228,206-250 4229,-178 225-4145,-35 34-509,0 0 0,0 0-1,0 0 1,0 0 0,0 0 0,0 0 0,0 0 0,0 0 0,0 0 0,0 0 0,0 0 0,0 0 0,1 0-1,-1 0 1,0 0 0,0 0 0,0 0 0,0 0 0,0 0 0,0 0 0,0 0 0,0 0 0,0 0-1,0 0 1,0 0 0,1 0 0,-1 0 0,0 0 0,0 0 0,0 0 0,0 0 0,0 0 0,0 0 0,0 0-1,0 0 1,0 0 0,0 0 0,0 0 0,0 0 0,0 0 0,0 0 0,1 0 0,-1 1 0,0-1 0,0 0-1,0 0 1,0 0 0,0 0 0,0 0 0,0 0 0,0 0 0,0 0 0,0 0 0,0 0 0,0 0 0,0 0-1,0 1 1,0-1 0,0 0 0,-1 9 113,-2 7-29,-4 8-7,-2 4-34,1 1-1,-6 51 0,15-54-371,5-19 280,-5-7 72,-1 0 0,1 0 0,0 0 0,-1 0 0,1-1 0,0 1-1,-1 0 1,1 0 0,0-1 0,-1 1 0,1 0 0,-1-1 0,1 1 0,-1 0 0,1-1 0,-1 1 0,1-1 0,0 0 0,8-12-31,1-4 10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5.792"/>
    </inkml:context>
    <inkml:brush xml:id="br0">
      <inkml:brushProperty name="width" value="0.05" units="cm"/>
      <inkml:brushProperty name="height" value="0.05" units="cm"/>
    </inkml:brush>
  </inkml:definitions>
  <inkml:trace contextRef="#ctx0" brushRef="#br0">2 68 17452,'0'8'1800,"-2"-8"-1072,4 0-288,5-3 665,4-3-169,5 0-200,3 2-136,-1-2-504,3 0-384,-1 1-720,-3-1-1361,1-4 1977,-2 0-320,-1-3-272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6.416"/>
    </inkml:context>
    <inkml:brush xml:id="br0">
      <inkml:brushProperty name="width" value="0.05" units="cm"/>
      <inkml:brushProperty name="height" value="0.05" units="cm"/>
    </inkml:brush>
  </inkml:definitions>
  <inkml:trace contextRef="#ctx0" brushRef="#br0">0 346 14475,'75'-84'6359,"62"-75"-5072,-59 57-387,-86 120-783,1 1-1,0 0 1,-7 38 0,14-57-116,-9 64-404,9-60 148,0 1 0,0-1 0,0 1 0,0 0-1,1-1 1,0 1 0,0-1 0,0 1 0,0-1 0,1 0-1,3 7 1,0-5-344,0-3-214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6.872"/>
    </inkml:context>
    <inkml:brush xml:id="br0">
      <inkml:brushProperty name="width" value="0.05" units="cm"/>
      <inkml:brushProperty name="height" value="0.05" units="cm"/>
    </inkml:brush>
  </inkml:definitions>
  <inkml:trace contextRef="#ctx0" brushRef="#br0">0 35 17596,'4'-6'1760,"1"2"-1160,-1-1-264,5 4 857,2 1-265,3 0-464,1 0-184,2 0-216,-3 0-80,2 0-248,-2 0-200,-1-1 384,-1-7-48,-10-2-56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111"/>
    </inkml:context>
    <inkml:brush xml:id="br0">
      <inkml:brushProperty name="width" value="0.025" units="cm"/>
      <inkml:brushProperty name="height" value="0.025" units="cm"/>
      <inkml:brushProperty name="color" value="#E71224"/>
    </inkml:brush>
  </inkml:definitions>
  <inkml:trace contextRef="#ctx0" brushRef="#br0">120 0 9065,'0'0'5968,"-9"6"-3037,-3 0-2449,-1 1 777,0 0-1,-23 18 0,33-23-1148,0 0 0,0 1-1,0-1 1,1 1 0,-1 0 0,1 0-1,0 0 1,0 0 0,0 0-1,0 1 1,0-1 0,1 1-1,-1-1 1,1 1 0,0-1 0,0 1-1,1 0 1,-1 4 0,1-7-119,0-1 1,1 1 0,-1 0 0,1-1 0,-1 1-1,1-1 1,-1 1 0,1 0 0,-1-1 0,1 1-1,-1-1 1,1 0 0,0 1 0,-1-1-1,1 0 1,0 1 0,-1-1 0,1 0 0,0 0-1,0 1 1,-1-1 0,1 0 0,0 0 0,0 0-1,-1 0 1,1 0 0,0 0 0,0 0 0,-1 0-1,1 0 1,0-1 0,0 1 0,-1 0-1,2-1 1,29-7-14,-22 3 6,0-1 1,0-1-1,-1 0 0,11-10 1,-16 14-57,0 0 0,0 0 0,0 0 0,0 0 1,-1-1-1,1 1 0,-1-1 0,0 0 0,0 0 1,0 1-1,-1-1 0,1 0 0,0-8 0,-2 12 74,0 0-1,-1 0 0,1 0 1,0-1-1,-1 1 0,1 0 0,0 0 1,-1 0-1,1 0 0,-1 0 1,1 0-1,0 0 0,-1 0 1,1 0-1,-1 0 0,1 0 0,0 0 1,-1 0-1,1 0 0,-1 0 1,1 0-1,0 0 0,-1 0 1,1 1-1,0-1 0,-1 0 0,1 0 1,-1 0-1,1 1 0,0-1 1,0 0-1,-1 0 0,1 1 1,0-1-1,0 0 0,-1 1 0,-14 9-102,11-4 93,-1-1 0,1 0 0,0 1 0,1 0 0,-1 0 0,1 0 0,0 0 0,0 0 0,1 1 0,0-1 0,0 1 0,1 0 0,0-1 0,0 1 0,0 0 0,1 0 0,0 0 0,0 0 0,2 11 0,-1-17-132,0 1 1,0 0-1,1-1 1,-1 1-1,0-1 1,1 0-1,-1 1 1,0-1-1,1 0 1,0 0-1,-1 0 1,1 0-1,0 0 1,-1 0-1,1 0 1,0-1-1,0 1 1,0 0-1,0-1 1,0 0-1,0 1 1,-1-1-1,1 0 1,3 0-1,49-3-5923,-18-7 314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7.654"/>
    </inkml:context>
    <inkml:brush xml:id="br0">
      <inkml:brushProperty name="width" value="0.05" units="cm"/>
      <inkml:brushProperty name="height" value="0.05" units="cm"/>
    </inkml:brush>
  </inkml:definitions>
  <inkml:trace contextRef="#ctx0" brushRef="#br0">13 184 14675,'-1'1'465,"0"0"-177,0 0 0,0 0 0,0 0 0,0 0 0,0 1 0,1-1 0,-1 0 0,0 0 0,0 0 0,1 1 0,-1-1 0,1 0 0,0 1 0,-1-1 0,1 0 0,0 1 0,-1 1 0,20-17 2912,3-3-2855,-1-2 1,-2-1 0,1 0 0,-2-1-1,-1-1 1,-1-1 0,16-29 0,-68 138-195,30-71-469,1 1-1,1 1 1,0-1 0,1 1-1,0 18 1,2-35 269,1 1 0,0-1 1,0 1-1,0-1 1,0 1-1,0-1 0,0 1 1,0-1-1,0 1 0,0-1 1,0 1-1,0-1 1,0 1-1,0-1 0,0 1 1,0-1-1,0 1 0,1-1 1,-1 1-1,0-1 1,0 1-1,0-1 0,1 1 1,-1-1-1,0 0 1,1 1-1,-1-1 0,1 0 1,-1 1-1,0-1 0,1 0 1,-1 1-1,1-1 1,-1 0-1,1 0 0,-1 1 1,0-1-1,1 0 1,-1 0-1,1 0 0,-1 0 1,1 0-1,1 0 0,5-2-681</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18.089"/>
    </inkml:context>
    <inkml:brush xml:id="br0">
      <inkml:brushProperty name="width" value="0.05" units="cm"/>
      <inkml:brushProperty name="height" value="0.05" units="cm"/>
    </inkml:brush>
  </inkml:definitions>
  <inkml:trace contextRef="#ctx0" brushRef="#br0">0 48 16043,'2'5'1713,"1"-5"-945,1-2-272,2-1 768,1-1-167,1 0-257,2-1-160,2 3-280,-1-3-96,2 5-336,-3-3-392,0 0 392,-2-2-64,-8-11-56</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27.363"/>
    </inkml:context>
    <inkml:brush xml:id="br0">
      <inkml:brushProperty name="width" value="0.05" units="cm"/>
      <inkml:brushProperty name="height" value="0.05" units="cm"/>
    </inkml:brush>
  </inkml:definitions>
  <inkml:trace contextRef="#ctx0" brushRef="#br0">217 66 12411,'0'-2'46,"-1"1"0,1-1 1,-1 0-1,0 1 0,1-1 1,-1 1-1,0-1 0,0 1 1,0-1-1,0 1 0,0 0 1,-1-1-1,1 1 0,0 0 1,-1 0-1,1 0 0,0 0 1,-1 0-1,1 0 0,-1 0 1,0 1-1,-2-2 0,0 1-16,1 1-1,-1 0 0,0 0 1,1 0-1,-1 0 0,1 0 1,-1 1-1,1-1 0,-1 1 1,1 0-1,-4 1 0,-1 2-4,-1-1-1,1 1 0,0 1 1,0-1-1,0 2 0,1-1 0,0 1 1,-10 9-1,9-5 19,1 0 0,1 1 0,0-1 0,0 1 0,1 0 0,0 1 0,1-1 0,1 1-1,-1 0 1,2 0 0,-3 24 0,4-17 6,0 0-1,2 0 1,0 0-1,0 0 1,2-1-1,1 1 0,6 19 1,-8-29-35,1-1 0,1 0 1,0 0-1,0 0 0,0-1 0,1 0 1,0 1-1,0-2 0,1 1 0,12 12 1,-14-17-10,0 1 1,0 0 0,0-1-1,0 1 1,0-1 0,1 0-1,-1-1 1,1 1 0,-1-1-1,1 0 1,-1 0 0,1 0-1,0-1 1,0 1 0,-1-1-1,1 0 1,0-1 0,0 1-1,-1-1 1,1 0 0,7-2-1,-2-1 41,1-1 0,-1 0-1,0-1 1,0 0 0,0 0 0,-1-1-1,0 0 1,-1-1 0,1 0 0,-1 0-1,-1-1 1,13-17 0,-7 5 139,-1 0 0,0 0 0,-1-1 1,-2-1-1,8-24 0,-12 30-36,-1 0-1,0 1 1,-2-2-1,0 1 1,-1 0-1,0 0 1,-2-1 0,-2-20-1,2 32-107,0 0-1,-1 1 0,1-1 1,-1 1-1,0 0 0,-1 0 1,1-1-1,-1 1 0,0 1 1,0-1-1,-1 0 0,-4-4 1,4 6-33,1 0 1,-1 0 0,0 1-1,0-1 1,0 1 0,0 0-1,0 0 1,-1 1 0,1-1-1,0 1 1,-1 0 0,1 0-1,-1 1 1,1-1 0,-1 1-1,0 0 1,-5 1 0,0 0-114,1 0 0,0 1 0,0 0 1,0 1-1,0 0 0,0 0 0,1 1 1,0 0-1,-1 0 0,1 1 0,1 0 1,-1 1-1,1-1 0,0 2 0,0-1 1,0 1-1,1 0 0,0 0 0,-7 12 1,2-1-296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46.811"/>
    </inkml:context>
    <inkml:brush xml:id="br0">
      <inkml:brushProperty name="width" value="0.05" units="cm"/>
      <inkml:brushProperty name="height" value="0.05" units="cm"/>
    </inkml:brush>
  </inkml:definitions>
  <inkml:trace contextRef="#ctx0" brushRef="#br0">2265 226 10442,'-25'-9'-20,"0"1"-1,-1 2 1,0 0 0,0 2-1,-1 0 1,1 2 0,-1 1-1,-31 3 1,12 3-230,1 2-1,-1 2 1,-83 28 0,-264 126 843,10 29 1621,313-156-1848,-9 6 124,2 2 0,-118 91 0,161-108-418,2 2 0,1 1-1,2 2 1,1 1-1,1 1 1,2 1-1,-33 62 1,24-27-81,-38 117 0,-4 83-141,44-115 10,7 1 1,7 1 0,4 314-1,18-383 107,4-1-1,4 1 0,38 142 0,-30-165 26,2 0-1,4-2 0,2-1 0,2-1 0,52 75 0,-12-35-20,5-2 0,3-4 0,5-4 0,4-3 0,153 120 0,110 26-72,-253-181 63,189 76-1,-128-75-4,179 38-1,174-4-30,525-6-45,-985-79 114,949 15-65,-711-32 69,419-72 1,468-206 11,-32-115 10,5-141-14,-692 280 7,-27-33 36,-290 190-27,177-181 1,-267 237-28,-3-2 0,44-68 0,-63 79-9,-2-1 0,-1-1 0,29-84-1,-45 105 9,-2-1-1,0 0 0,-2 0 1,-1-1-1,-2 1 0,0-1 1,-2 0-1,-1 1 1,-9-48-1,3 42 10,-1 1-1,-2 0 1,-2 1 0,0 0 0,-3 1-1,0 0 1,-35-50 0,16 35 25,-2 2 1,-2 1 0,-2 2 0,-1 2-1,-71-52 1,2 16 77,-146-78 0,-238-74 38,-19 44-111,87 59-18,-446-71 0,-609 5 228,-12 110 260,430 57-368,0 75-824,838-25 525</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54.728"/>
    </inkml:context>
    <inkml:brush xml:id="br0">
      <inkml:brushProperty name="width" value="0.05" units="cm"/>
      <inkml:brushProperty name="height" value="0.05" units="cm"/>
    </inkml:brush>
  </inkml:definitions>
  <inkml:trace contextRef="#ctx0" brushRef="#br0">2847 292 8002,'-129'-25'904,"-13"0"-464,-2 0-152,-5-1 480,-4 4-64,-10-1-200,-6 1-63,-15 2-161,2 0-24,-3 4-128,-8 0-32,-12 5-168,-2-1-288,-8 2 328,0 0-64,3 2-48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2:55.386"/>
    </inkml:context>
    <inkml:brush xml:id="br0">
      <inkml:brushProperty name="width" value="0.05" units="cm"/>
      <inkml:brushProperty name="height" value="0.05" units="cm"/>
    </inkml:brush>
  </inkml:definitions>
  <inkml:trace contextRef="#ctx0" brushRef="#br0">1318 0 8754,'-510'174'1340,"431"-140"-1107,2 3 0,1 3 0,2 3 0,-87 69-1,132-88-211,2 2 0,1 0 0,1 2 0,1 1-1,1 1 1,2 1 0,1 0 0,2 2 0,1 0 0,2 1-1,-21 66 1,19-39-53,3 1 0,3 1 1,2 0-1,3 0 0,3 0 0,6 74 0,2-71-28,3-1-1,3-1 1,3 1 0,3-2-1,2 0 1,3-1 0,32 63-1,-34-88 6,1 0-1,2-2 0,1-1 1,2-1-1,1-1 1,47 44-1,-31-40 18,0-1-1,3-3 1,0-1-1,68 32 1,-33-26 28,2-3-1,88 24 1,174 24 105,-69-37 23,355 14 0,282-67-103,0-73-226,-7-36-229,-747 95 338,3588-530 1421,-3673 540-1194,852-156 760,-657 106-837,363-132 0,-445 119-61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2.925"/>
    </inkml:context>
    <inkml:brush xml:id="br0">
      <inkml:brushProperty name="width" value="0.05" units="cm"/>
      <inkml:brushProperty name="height" value="0.05" units="cm"/>
    </inkml:brush>
  </inkml:definitions>
  <inkml:trace contextRef="#ctx0" brushRef="#br0">13 0 14291,'-12'113'4118,"29"174"-3253,-6-161-688,29 767 705,-27-477-753,-12-387-128,0 11 4,1-1 1,2 1-1,1-1 0,13 44 1,-17-80-23,0 1 1,0-1 0,0 1-1,1-1 1,0 0 0,-1 0-1,1 0 1,0 0 0,0 0-1,1 0 1,-1 0-1,0-1 1,1 1 0,0-1-1,0 1 1,0-1 0,0 0-1,3 1 1,-6-2 33,1-1 1,-1 0-1,1 0 1,-1 0-1,0 0 0,1 0 1,-1 0-1,1 0 1,-1 0-1,0 0 1,1 0-1,-1 0 0,1 0 1,-1 0-1,0 0 1,1 0-1,-1 0 0,1 0 1,-1-1-1,0 1 1,1 0-1,-1 0 1,0 0-1,1-1 0,-1 1 1,0 0-1,1-1 1,-1 1-1,0 0 0,0 0 1,1-1-1,-1 1 1,0 0-1,0-1 1,0 1-1,1-1 0,-1 1 1,0 0-1,0-1 1,0 1-1,0 0 0,0-1 1,0-1 22,1 1 1,-1-1-1,0 1 1,0 0-1,0-1 1,-1 1-1,1-1 1,0 1-1,0-1 1,-1 1-1,0-2 1,-6-8 142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3.518"/>
    </inkml:context>
    <inkml:brush xml:id="br0">
      <inkml:brushProperty name="width" value="0.05" units="cm"/>
      <inkml:brushProperty name="height" value="0.05" units="cm"/>
    </inkml:brush>
  </inkml:definitions>
  <inkml:trace contextRef="#ctx0" brushRef="#br0">10 226 13011,'-9'5'1339,"16"-2"-589,18-1 57,382-43 2090,-314 29-2592,1003-101 182,-733 93-327,375 28 0,-396 20-206,36 2-60,-2-27 26,-245-15-23,-112 10 46,-1-2 1,1 0-1,0-2 0,30-12 0,-47 17-4,0 0-1,0 0 0,0 0 0,1 0 1,-1-1-1,0 1 0,-1-1 0,1 1 1,0-1-1,0 0 0,-1 0 0,1 0 1,1-2-1,-3 3 24,0 0 1,1-1-1,-1 1 1,0 0-1,0 0 0,0-1 1,0 1-1,0 0 1,0-1-1,0 1 1,0 0-1,0-1 0,0 1 1,-1 0-1,1 0 1,-1 0-1,1-1 1,-1 1-1,1 0 0,-1 0 1,0 0-1,1 0 1,-1 0-1,0 0 1,0 0-1,-2-2 0,-12-13-328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3.970"/>
    </inkml:context>
    <inkml:brush xml:id="br0">
      <inkml:brushProperty name="width" value="0.05" units="cm"/>
      <inkml:brushProperty name="height" value="0.05" units="cm"/>
    </inkml:brush>
  </inkml:definitions>
  <inkml:trace contextRef="#ctx0" brushRef="#br0">5 1 15835,'-1'1'116,"1"0"-1,-1 1 0,1-1 0,-1 1 1,1 0-1,-1-1 0,1 1 1,0-1-1,0 1 0,0-1 0,0 1 1,0 0-1,0-1 0,0 1 1,1-1-1,-1 1 0,0-1 0,1 1 1,0-1-1,-1 1 0,1-1 0,0 1 1,-1-1-1,1 0 0,0 1 1,0-1-1,0 0 0,0 0 0,1 0 1,-1 0-1,0 0 0,3 2 1,5 4 62,0-1 0,1 0 0,15 8 0,-16-10 33,47 21 154,1-2 0,100 25 0,38 14-334,-188-59-33,1 0 0,-1 0 1,0 1-1,0 0 0,0 0 1,-1 1-1,11 9 1,-16-13 2,0 0 1,0 1-1,0-1 1,0 1 0,0-1-1,0 1 1,0-1-1,0 1 1,-1 0 0,1 0-1,-1-1 1,1 1 0,-1 0-1,1 0 1,-1-1-1,0 4 1,-1-3 2,1 1 0,-1-1 0,1 1 0,-1-1 0,0 0 0,0 1 0,0-1 0,0 0 0,-1 0 0,1 1 0,-1-1 0,1 0 0,-1 0 0,-3 3 0,-10 8 24,-1 0 0,0 0 0,0-2 0,-23 12-1,-78 35 52,48-25-279,55-26 25,-93 41-505,82-40 478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4.705"/>
    </inkml:context>
    <inkml:brush xml:id="br0">
      <inkml:brushProperty name="width" value="0.05" units="cm"/>
      <inkml:brushProperty name="height" value="0.05" units="cm"/>
    </inkml:brush>
  </inkml:definitions>
  <inkml:trace contextRef="#ctx0" brushRef="#br0">1 579 14515,'20'-19'4758,"-6"7"-4068,65-68 306,-4-4 1,-4-3 0,98-155-1,-168 241-995,2-5 14,1 0-1,0 0 0,0 0 1,1 1-1,0-1 0,9-7 1,-13 13-13,0-1 1,0 0 0,0 1-1,1-1 1,-1 0 0,0 1-1,1 0 1,-1-1 0,0 1-1,1 0 1,-1 0 0,0-1-1,1 1 1,-1 0-1,0 0 1,3 1 0,-2 0-2,0-1 1,0 1-1,0 0 0,0 0 1,0 0-1,0 0 1,0 1-1,0-1 1,0 1-1,-1-1 1,1 1-1,2 3 0,12 15-4,-1 1-1,22 45 1,-7-13 4,8 13-28,-12-20-431,2-1-1,52 65 0,-78-108 418,-1 0 0,1 1 0,0-1 0,0 0 0,0 0 0,1 0 0,-1 0 0,0-1 0,1 1-1,-1-1 1,1 1 0,-1-1 0,1 0 0,3 1 0,-5-2 14,0-1 0,0 1 0,0-1 0,0 1 0,0-1 0,0 0 0,0 1 0,0-1 0,0 0 0,0 0 1,0 0-1,-1 0 0,2-1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19.980"/>
    </inkml:context>
    <inkml:brush xml:id="br0">
      <inkml:brushProperty name="width" value="0.025" units="cm"/>
      <inkml:brushProperty name="height" value="0.025" units="cm"/>
      <inkml:brushProperty name="color" value="#E71224"/>
    </inkml:brush>
  </inkml:definitions>
  <inkml:trace contextRef="#ctx0" brushRef="#br0">67 270 12043,'0'0'5440,"-8"3"-5007,-25 12-380,31-15-18,1 0 0,0 1 0,0-1 0,-1 1 0,1-1 0,0 1 0,0-1 0,0 1 0,0 0 0,0 0 0,0-1 0,0 1 0,0 0 0,0 0 0,0 0 0,0 0 0,0 0 0,1 0 0,-1 0 0,0 1-1,1-1 1,-1 0 0,1 0 0,-1 1 0,1-1 0,0 0 0,-1 0 0,1 1 0,0-1 0,0 0 0,0 1 0,0-1 0,0 0 0,0 1 0,0-1 0,1 0 0,-1 1 0,0-1 0,1 0 0,-1 0 0,2 3 0,-1-2 32,0 0 0,1 0 1,-1-1-1,1 1 0,0 0 0,0 0 0,-1-1 1,1 1-1,0-1 0,0 0 0,0 1 1,0-1-1,1 0 0,-1 0 0,0 0 0,0-1 1,1 1-1,-1-1 0,5 1 0,-4-1 77,0 0-1,-1-1 1,1 1 0,0-1-1,-1 0 1,1 0-1,-1 0 1,1 0-1,-1 0 1,1-1 0,-1 1-1,0-1 1,0 0-1,0 1 1,0-1-1,0 0 1,0 0 0,0 0-1,0-1 1,-1 1-1,1 0 1,-1-1-1,2-3 1,0 0-37,0-1 0,-1 0 0,1 0 0,-2 1 0,1-1 1,-1 0-1,0-1 0,0-9 0,-20 25-561,-27 30 2120,44-36-1688,0 0 0,1-1 0,-1 1 1,1 0-1,0 0 0,0 1 0,-1-1 1,1 0-1,1 0 0,-1 1 0,0-1 1,0 0-1,1 1 0,0-1 0,-1 4 1,1 43-39,0-30 9,1-18 42,-1 0 1,0 0 0,1 0-1,-1 1 1,1-1 0,0 0 0,-1 0-1,1 0 1,0 0 0,0 0-1,-1 0 1,1-1 0,0 1 0,0 0-1,0 0 1,0-1 0,0 1 0,0 0-1,0-1 1,0 1 0,0-1-1,1 1 1,-1-1 0,0 0 0,0 1-1,0-1 1,1 0 0,-1 0-1,0 0 1,3 0 0,45 1 44,-41-2-13,-1 1-11,0-1 0,-1-1 0,1 0 0,0 0 0,-1 0 0,0-1 0,1 1 0,-1-1-1,0-1 1,-1 1 0,1-1 0,6-5 0,63-62 80,-58 54-67,-6 5 5,0 0-1,0-1 1,-1 0-1,-1 0 1,0-1-1,-1 0 1,0-1-1,-1 0 1,-1 0-1,0-1 1,-2 0 0,1 0-1,-2 0 1,0 0-1,-1 0 1,0-23-1,-2 38-39,0 0 1,0 0-1,0 0 0,0 0 1,0 0-1,0 0 0,0 0 1,0 0-1,0 1 0,-1-1 1,1 0-1,0 0 0,-1 0 1,1 0-1,-1 1 1,1-1-1,-1 0 0,1 0 1,-1 1-1,1-1 0,-1 0 1,0 1-1,1-1 0,-1 0 1,0 1-1,0-1 0,0 1 1,1-1-1,-1 1 0,0 0 1,0-1-1,0 1 0,0 0 1,0 0-1,1-1 0,-1 1 1,0 0-1,0 0 0,0 0 1,0 0-1,0 0 0,0 0 1,0 1-1,0-1 0,0 0 1,0 0-1,1 1 0,-1-1 1,0 0-1,0 1 0,0-1 1,0 1-1,1-1 0,-2 2 1,-6 1-40,1 1 1,0 0-1,0 1 1,-10 8-1,-29 36 2,43-46 32,0 1 0,1 0 0,-1 0-1,1 0 1,0 0 0,0 0 0,0 1-1,0-1 1,1 1 0,-1-1 0,0 8-1,2-11 2,0 1-1,1-1 0,-1 0 1,1 0-1,-1 0 0,1 0 0,-1 0 1,1 0-1,-1 0 0,1 0 1,0 0-1,0 0 0,0 0 0,-1 0 1,1 0-1,0 0 0,0-1 1,0 1-1,0 0 0,0-1 0,0 1 1,1-1-1,-1 1 0,2 0 1,37 10-487,-23-6 387,-12-5 49,-1 1-1,0 1 0,0-1 1,0 0-1,-1 1 0,1 0 1,0 0-1,-1 0 1,1 0-1,-1 1 0,1 0 1,-1-1-1,0 1 0,0 0 1,-1 0-1,1 1 0,0-1 1,-1 1-1,0-1 1,0 1-1,0 0 0,0-1 1,-1 1-1,0 0 0,1 0 1,-1 0-1,-1 1 1,1-1-1,0 0 0,-1 0 1,0 0-1,0 1 0,-1 5 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5.736"/>
    </inkml:context>
    <inkml:brush xml:id="br0">
      <inkml:brushProperty name="width" value="0.05" units="cm"/>
      <inkml:brushProperty name="height" value="0.05" units="cm"/>
    </inkml:brush>
  </inkml:definitions>
  <inkml:trace contextRef="#ctx0" brushRef="#br0">11 33 14595,'-3'17'1020,"0"4"282,-2 40 0,5-55-1245,1-1 0,-1 1-1,1-1 1,0 1 0,0-1-1,0 1 1,1-1 0,0 0-1,0 0 1,0 1 0,1-2-1,3 6 1,-5-8-15,1 0 0,0 0 1,0 0-1,0 0 0,0-1 0,0 1 0,0-1 1,0 1-1,0-1 0,1 0 0,-1 0 0,0 0 0,1 0 1,-1-1-1,1 1 0,-1 0 0,1-1 0,0 0 1,-1 0-1,1 0 0,-1 0 0,1 0 0,0 0 1,-1-1-1,1 1 0,-1-1 0,3 0 0,4-2 130,0 0-1,-1-1 1,0 0-1,0 0 1,0 0-1,11-10 1,-7 5 175,0-2 1,-1 1-1,0-1 0,18-25 1,-25 29-212,1 1 1,-1-1-1,-1 0 1,1 0-1,-1 0 1,0 0 0,-1-1-1,1 1 1,-2-1-1,1 0 1,0-11-1,-2 18-116,1 1 1,-1-1-1,0 0 0,0 0 0,0 0 0,-1 1 0,1-1 0,0 0 0,0 0 1,0 1-1,0-1 0,-1 0 0,1 1 0,0-1 0,-1 0 0,1 1 1,-1-2-1,1 2-13,-1 0-1,1 0 1,0 0 0,0 0 0,-1 0 0,1 0 0,0 0 0,-1 0 0,1 0-1,0 0 1,0 0 0,-1 0 0,1 0 0,0 0 0,-1 0 0,1 0 0,0 0 0,0 0-1,-1 1 1,1-1 0,0 0 0,0 0 0,-1 0 0,1 0 0,0 0 0,0 1-1,0-1 1,-1 0 0,-1 2 6,0 0-1,1 0 0,-1 0 1,1 1-1,-1-1 1,1 0-1,0 1 0,-2 2 1,-1 11-8,0-1 1,1 1 0,0-1-1,1 1 1,0 26 0,2-36-73,0 0 0,1 0 0,-1 0 0,1 0 0,1 0 1,-1-1-1,1 1 0,0 0 0,0 0 0,0-1 0,1 0 0,0 1 1,0-1-1,1 0 0,-1 0 0,1-1 0,0 1 0,5 4 1,-6-8 0,0 1 1,0 0-1,0-1 1,0 1 0,0-1-1,1 0 1,-1 0-1,0-1 1,1 1 0,-1-1-1,1 1 1,-1-1-1,1 0 1,-1 0 0,1-1-1,-1 1 1,0-1-1,1 1 1,-1-1 0,0 0-1,1-1 1,-1 1-1,0 0 1,0-1 0,0 0-1,3-2 1,28-19-459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6.670"/>
    </inkml:context>
    <inkml:brush xml:id="br0">
      <inkml:brushProperty name="width" value="0.05" units="cm"/>
      <inkml:brushProperty name="height" value="0.05" units="cm"/>
    </inkml:brush>
  </inkml:definitions>
  <inkml:trace contextRef="#ctx0" brushRef="#br0">0 67 16764,'1'-2'206,"-1"-1"1,1 1-1,0 0 1,0 0-1,0 0 1,0 0 0,0 0-1,0 0 1,0 0-1,1 1 1,-1-1-1,1 0 1,-1 1 0,1-1-1,0 1 1,0-1-1,0 1 1,3-2-1,2-2 327,2 1 0,-1-1 0,11-3 0,-15 6-423,0 1 0,0 0 0,0-1 0,1 2 1,-1-1-1,0 0 0,0 1 0,9 0 1,-12 0-99,0 0 0,0 0 0,-1 1 1,1-1-1,0 0 0,-1 0 0,1 1 1,0-1-1,-1 0 0,1 1 0,0-1 1,-1 1-1,1-1 0,-1 1 1,1-1-1,0 1 0,-1-1 0,0 1 1,1 0-1,-1-1 0,1 2 0,0 0-7,-1 0 0,0 0 0,1-1-1,-1 1 1,0 0 0,0 0 0,0-1-1,0 1 1,-1 0 0,1 0 0,0 0-1,-1-1 1,0 4 0,-4 5 7,0 0 0,-1 1-1,1-2 1,-2 1 0,0-1 0,0 0 0,-16 15 0,12-11 2,0-1 1,-16 24 0,27-35-23,-1-1 0,1 1 0,-1-1 0,1 1 1,0 0-1,-1 0 0,1-1 0,0 1 1,0 0-1,0-1 0,-1 1 0,1 0 0,0 0 1,0-1-1,0 1 0,0 0 0,0 0 1,0-1-1,0 1 0,1 0 0,-1 0 1,0-1-1,0 1 0,0 0 0,1 0 0,-1-1 1,1 1-1,-1 0 0,0-1 0,1 1 1,-1-1-1,1 1 0,-1-1 0,1 1 1,-1 0-1,1-1 0,0 0 0,-1 1 0,1-1 1,0 1-1,-1-1 0,1 0 0,0 0 1,-1 1-1,1-1 0,0 0 0,0 0 1,-1 0-1,1 0 0,1 0 0,7 2-289,0-1 0,0 0-1,13-1 1,-14 0-129,141 7-3213,-82-3 2655</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7.573"/>
    </inkml:context>
    <inkml:brush xml:id="br0">
      <inkml:brushProperty name="width" value="0.05" units="cm"/>
      <inkml:brushProperty name="height" value="0.05" units="cm"/>
    </inkml:brush>
  </inkml:definitions>
  <inkml:trace contextRef="#ctx0" brushRef="#br0">13 1 17284,'-12'87'4117,"11"-74"-3890,1 0 0,1 1 1,0-1-1,1 1 0,7 22 1,-8-32-187,0 0 1,1 0-1,0 1 0,0-1 1,0-1-1,0 1 1,1 0-1,0 0 1,-1-1-1,1 1 1,1-1-1,-1 0 1,0 0-1,1 0 1,-1-1-1,1 1 1,0-1-1,0 0 1,0 0-1,0 0 1,6 1-1,-2-1 6,1 0 0,0-1 0,0 0-1,-1 0 1,1-1 0,0-1 0,0 1 0,0-1-1,-1-1 1,1 0 0,-1 0 0,1 0 0,-1-1-1,0-1 1,0 1 0,11-8 0,-6 4 20,-1-2 1,0 1 0,0-2-1,-1 0 1,-1 0 0,1-1-1,-2 0 1,18-25-1,-18 14-1,-7 15-31,-5 15 58,-2 6-89,0 1 0,1 0 1,1 1-1,0-1 1,1 1-1,1-1 0,0 1 1,1 0-1,1-1 0,4 26 1,-4-38-85,0 0 0,0 0 0,1 0 0,-1 0 1,1-1-1,-1 1 0,1 0 0,0-1 0,0 1 0,0-1 1,0 1-1,4 2 0,-4-4 23,-1 0 1,1 0-1,-1 0 0,1 0 0,0 0 1,-1-1-1,1 1 0,0 0 0,0-1 1,0 0-1,-1 1 0,1-1 1,0 0-1,0 0 0,0 0 0,0 0 1,0 0-1,-1 0 0,1-1 0,0 1 1,0-1-1,0 1 0,1-2 1,9-5-407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8.057"/>
    </inkml:context>
    <inkml:brush xml:id="br0">
      <inkml:brushProperty name="width" value="0.05" units="cm"/>
      <inkml:brushProperty name="height" value="0.05" units="cm"/>
    </inkml:brush>
  </inkml:definitions>
  <inkml:trace contextRef="#ctx0" brushRef="#br0">1 98 14771,'2'3'221,"1"-1"-1,0 0 0,0 0 1,0-1-1,0 1 1,0 0-1,0-1 1,0 0-1,0 0 0,0 0 1,1 0-1,-1 0 1,0-1-1,1 1 1,-1-1-1,1 0 0,-1 0 1,1-1-1,-1 1 1,0 0-1,1-1 1,-1 0-1,4-1 0,11-3 557,0-2 0,31-14 0,-44 19-662,12-7 348,26-19-1,-29 19-257,0 0-1,0 0 0,15-6 0,-29 19-157,0 0 0,-1 0-1,0-1 1,0 1 0,0 0-1,0-1 1,-2 5 0,-9 31-13,11-36-25,0 0 1,0 0-1,1 0 0,0 0 0,0 0 1,-1 0-1,2 0 0,-1 0 0,0 0 1,1 0-1,-1 1 0,1-1 0,0 0 0,0 0 1,0-1-1,0 1 0,1 0 0,-1 0 1,1-1-1,0 1 0,-1-1 0,1 1 1,1-1-1,-1 0 0,0 1 0,0-1 0,1 0 1,-1-1-1,1 1 0,0 0 0,-1-1 1,1 1-1,0-1 0,0 0 0,0 0 0,6 1 1,11 3 20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38.925"/>
    </inkml:context>
    <inkml:brush xml:id="br0">
      <inkml:brushProperty name="width" value="0.05" units="cm"/>
      <inkml:brushProperty name="height" value="0.05" units="cm"/>
    </inkml:brush>
  </inkml:definitions>
  <inkml:trace contextRef="#ctx0" brushRef="#br0">34 20 15059,'0'-3'479,"-3"-11"881,2 12-716,-1 10 106,-7 51 234,-8 90 945,16-124-1702,1-1 0,1 1 0,1 0 0,7 28-1,4-2-66,2-1 0,2 0-1,2-1 1,3-1 0,2-1-1,30 45 1,-36-67-121,1-1 0,1 0 0,2-1 0,0-2-1,1 0 1,1-1 0,1-2 0,32 19 0,11 1-13,3-3-1,76 28 1,-76-38-26,1-2 1,1-4 0,90 11-1,-37-15 90,138-2 0,-213-12-13,0 1 0,-1 3-1,1 2 1,-1 3-1,0 1 1,48 19 0,-66-20 95,1 0 0,0-2 0,1-2 1,38 3-1,-71-9-189,0 0 0,-1 0 0,1 0 0,-1 0 0,1 0 0,-1 0 0,1-1 0,-1 1 0,1 0 0,0 0 0,-1-1 0,1 1 0,-1 0 0,0-1 0,1 1 0,-1 0 0,1-1 0,-1 1 0,1-1 0,-1 1 0,0 0 0,1-1 0,-1 1 0,0-1 0,1 1 0,-1-1 0,0 0 0,0 1-1,0-1 1,0 1 0,1-1 0,-1 1 0,0-1 0,0 0 0,0 1 0,0-1 0,0 1 0,0-1 0,-2-32-1282,1 16 1235,1-13-344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2.469"/>
    </inkml:context>
    <inkml:brush xml:id="br0">
      <inkml:brushProperty name="width" value="0.05" units="cm"/>
      <inkml:brushProperty name="height" value="0.05" units="cm"/>
    </inkml:brush>
  </inkml:definitions>
  <inkml:trace contextRef="#ctx0" brushRef="#br0">1 342 15779,'2'0'1481,"18"-11"-937,9-2-248,10-5 1304,8-9-1112,16-6-248,6-1-8,6-2-232,-2 0-224,-5 5-496,-4-1 1560,-17 5-888,-14 1-16,-29 9-72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2.924"/>
    </inkml:context>
    <inkml:brush xml:id="br0">
      <inkml:brushProperty name="width" value="0.05" units="cm"/>
      <inkml:brushProperty name="height" value="0.05" units="cm"/>
    </inkml:brush>
  </inkml:definitions>
  <inkml:trace contextRef="#ctx0" brushRef="#br0">199 0 17444,'-2'1'696,"1"0"-550,1-1 0,-1 0-1,1 0 1,-1 0-1,1 0 1,-1 1-1,1-1 1,0 0-1,-1 0 1,1 1 0,-1-1-1,1 0 1,0 1-1,-1-1 1,1 0-1,0 1 1,0-1 0,-1 1-1,1-1 1,0 0-1,0 1 1,-1-1-1,1 1 1,0-1 0,0 1-1,0-1 1,0 1-1,0-1 1,0 1-1,0-1 1,0 1 0,-2 13-9,-1-2-105,0-1 0,-1 1 0,0-1 0,-1 0 0,0-1 0,-1 1 0,-7 10 0,-8 8-30,-26 26 0,24-30 4,-20 31 1,42-54-10,0-1 0,0 1 0,0-1 0,0 1 0,1-1 0,-1 1 0,0-1 0,1 1 0,-1-1 0,1 1 0,0 0 0,-1-1 0,1 1 0,0 0 0,0 3 0,1-4-1,-1 0-1,0 0 1,1 0 0,-1 0 0,1 0 0,-1 0 0,1 0 0,-1-1 0,1 1 0,0 0 0,0 0 0,-1 0-1,1-1 1,0 1 0,0 0 0,0-1 0,0 1 0,1 0 0,5 2-16,0-1-1,0 0 1,0 0 0,0-1-1,13 2 1,-12-3 17,96 7-831,0-4-1,108-12 1,-186 7 743,24-1-373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3.405"/>
    </inkml:context>
    <inkml:brush xml:id="br0">
      <inkml:brushProperty name="width" value="0.05" units="cm"/>
      <inkml:brushProperty name="height" value="0.05" units="cm"/>
    </inkml:brush>
  </inkml:definitions>
  <inkml:trace contextRef="#ctx0" brushRef="#br0">172 0 15963,'-8'3'1457,"2"10"-897,0 0-224,4 4 736,2 3-424,1 5-200,3 2 8,3 1-279,3 1-225,1 1-465,-1-1-191,-3-6-1808,-3-3 2128,-3-13-353,-1-6-311</inkml:trace>
  <inkml:trace contextRef="#ctx0" brushRef="#br0" timeOffset="1">0 369 13595,'13'8'1816,"2"-5"-1048,12-7-303,3-3 1263,9-5-896,4-1-104,3-3-504,1-2-312,-7-5 1689,-3 0-1497,-18-3 56,-9 2 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3.856"/>
    </inkml:context>
    <inkml:brush xml:id="br0">
      <inkml:brushProperty name="width" value="0.05" units="cm"/>
      <inkml:brushProperty name="height" value="0.05" units="cm"/>
    </inkml:brush>
  </inkml:definitions>
  <inkml:trace contextRef="#ctx0" brushRef="#br0">0 45 16748,'9'-3'1648,"11"0"-936,9-2-272,9-1 704,7 0-191,6 0-585,4-1-288,-4 3-776,-3 1 1000,-11 2-448,-6 1-136,-11 5-121</inkml:trace>
  <inkml:trace contextRef="#ctx0" brushRef="#br0" timeOffset="1">449 180 13899,'-4'20'1307,"2"-13"-900,1 0-1,-1 0 0,2 0 0,-1 1 0,1-1 1,0 0-1,2 14 0,-2-19-292,1-1 0,-1 0 0,1 1 1,-1-1-1,1 0 0,0 0 0,-1 0 0,1 0 1,0 0-1,0 0 0,0 0 0,0 0 0,0 0 0,0 0 1,0 0-1,0 0 0,0-1 0,0 1 0,3 1 0,-1-1 39,0 0 0,1-1 0,-1 1 1,1 0-1,-1-1 0,1 0 0,5 0 0,3-1 102,1 0 0,-1-2 0,18-4 0,21-11 71,-2-1 1,78-42 0,-113 56-310,-14 5-17,0 0 1,1 0-1,-1 0 0,0 0 1,0 0-1,0 0 0,0 0 1,1 0-1,-1 0 1,0 0-1,0 0 0,0 1 1,0-1-1,0 0 0,1 0 1,-1 0-1,0 0 1,0 0-1,0 0 0,0 1 1,0-1-1,0 0 0,0 0 1,0 0-1,1 0 1,-1 1-1,0-1 0,0 0 1,0 0-1,0 0 0,0 0 1,0 1-1,0-1 1,0 0-1,0 0 0,0 0 1,0 1-1,0-1 0,-11 25 26,6-12-14,1-4 0,2 1 1,-1 0-1,2-1 0,-1 1 1,1 0-1,0 13 0,2-20-43,-1 0 1,0 1-1,1-1 0,-1 0 0,1 1 0,0-1 1,0 0-1,0 0 0,1 0 0,1 4 0,-2-6-30,0 0 0,0 1 0,0-1 0,0 0 0,0 0 0,0 0 0,1 0 0,-1 0 0,0 0 0,1-1 0,-1 1 0,1 0 0,-1-1 0,0 1 0,1-1 0,-1 1 0,1-1 0,0 0 0,-1 1 0,1-1 0,-1 0 0,3 0 0,0-1 3,0 0 0,0 0 0,0-1 0,-1 1 0,1-1 0,0 1 0,-1-1 1,1 0-1,-1-1 0,0 1 0,5-5 0,18-17-379</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4.386"/>
    </inkml:context>
    <inkml:brush xml:id="br0">
      <inkml:brushProperty name="width" value="0.05" units="cm"/>
      <inkml:brushProperty name="height" value="0.05" units="cm"/>
    </inkml:brush>
  </inkml:definitions>
  <inkml:trace contextRef="#ctx0" brushRef="#br0">47 122 14275,'-7'8'704,"1"1"-6,0 0-1,1 0 1,-1 0 0,2 0-1,-5 11 1,8-19-639,1 1-1,-1 0 1,1-1 0,0 1-1,-1 0 1,1-1 0,0 1 0,0 0-1,0-1 1,0 1 0,0 0 0,0-1-1,1 1 1,-1 0 0,0-1-1,1 1 1,0 0 0,-1-1 0,1 1-1,0-1 1,0 1 0,0-1 0,0 1-1,0-1 1,0 0 0,0 0 0,0 1-1,0-1 1,1 0 0,-1 0-1,0 0 1,1 0 0,-1 0 0,1-1-1,-1 1 1,1 0 0,0-1 0,1 1-1,1 0-56,-1 0 1,1-1-1,-1 1 0,1-1 0,0 0 1,-1 0-1,1 0 0,-1-1 0,1 1 0,-1-1 1,1 0-1,-1 0 0,1 0 0,-1 0 0,0-1 1,0 1-1,1-1 0,-1 0 0,0 0 0,-1 0 1,1 0-1,0-1 0,-1 1 0,4-5 0,7-7 4,-1 0 0,0-1 0,11-20 0,-21 32-3,9-13 15,-1 2 156,-1-1 0,0 1 1,-1-2-1,-1 1 0,7-22 1,-14 36-162,1 1 1,-1 0 0,0 0-1,0 0 1,0-1 0,0 1-1,0 0 1,1-1-1,-1 1 1,0 0 0,0 0-1,0-1 1,0 1-1,0 0 1,0-1 0,0 1-1,0 0 1,0 0 0,0-1-1,0 1 1,0 0-1,0 0 1,-1-1 0,1 1-1,0 0 1,0-1-1,0 1 1,0 0 0,0 0-1,0-1 1,-1 1 0,1 0-1,0 0 1,0 0-1,0-1 1,-1 1 0,1 0-1,0 0 1,0 0 0,-1 0-1,1-1 1,0 1-1,0 0 1,-1 0 0,1 0-1,0 0 1,0 0-1,-1 0 1,1 0 0,0 0-1,-1 0 1,1 0 0,0 0-1,0 0 1,-1 0-1,1 0 1,0 0 0,-1 0-1,1 0 1,0 0-1,0 0 1,-1 1 0,1-1-1,0 0 1,-1 0 0,-16 12 540,14-9-536,0 1 0,0-1 1,1 1-1,0 0 0,0 0 0,0 0 0,0 0 0,0 0 0,1 0 0,0 0 0,0 0 0,0 1 0,0-1 0,1 0 0,-1 1 0,1-1 0,0 1 0,1-1 0,-1 0 0,1 1 0,0-1 0,0 0 0,0 1 0,0-1 0,1 0 0,0 0 0,0 0 0,0 0 0,0-1 0,0 1 0,6 6 0,-4-6-65,0 1 0,0-1 0,0 1 0,1-1 0,0-1 0,0 1 0,0-1 0,0 1-1,0-1 1,1-1 0,-1 1 0,1-1 0,0 0 0,0 0 0,0-1 0,0 0 0,0 0 0,0 0 0,0-1 0,0 0 0,0 0 0,11-2 0,-9 0-16,0-1-1,0 0 0,-1 0 1,1-1-1,-1 0 1,0 0-1,0-1 1,0 0-1,-1 0 1,0-1-1,0 1 1,0-1-1,0-1 1,-1 1-1,7-12 1,-16 24 199,1 0 0,0 0 0,0 0 0,1 1 0,0-1 0,-3 14 0,4-8-72,-1 0 0,2 0-1,0 0 1,0 0 0,1 0 0,3 16-1,-3-22-161,1 0 0,-1 0 0,1 0 0,0 0 0,1 0 0,0 0 0,-1-1 0,2 1 0,-1-1 0,1 0 0,-1 0 0,2 0 0,7 7 0,-11-11 75,0 0-1,1 0 1,-1 0-1,1 0 1,-1-1-1,1 1 1,-1 0-1,1-1 1,-1 1-1,1-1 1,0 0-1,-1 0 0,1 1 1,-1-1-1,1 0 1,0 0-1,-1-1 1,1 1-1,0 0 1,-1 0-1,1-1 1,-1 1-1,1-1 0,0 1 1,2-3-1,19-14-366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0.844"/>
    </inkml:context>
    <inkml:brush xml:id="br0">
      <inkml:brushProperty name="width" value="0.025" units="cm"/>
      <inkml:brushProperty name="height" value="0.025" units="cm"/>
      <inkml:brushProperty name="color" value="#E71224"/>
    </inkml:brush>
  </inkml:definitions>
  <inkml:trace contextRef="#ctx0" brushRef="#br0">153 43 12620,'0'-3'668,"0"1"-1,0-1 1,0 0 0,0 1 0,-1-1-1,0 0 1,1 1 0,-1-1-1,0 1 1,0 0 0,0-1 0,-2-2-1,2 5-598,1-1-1,-1 1 1,0-1 0,0 0-1,1 1 1,-1-1-1,0 1 1,0 0 0,0-1-1,0 1 1,1 0-1,-1-1 1,0 1 0,0 0-1,0 0 1,0 0-1,0 0 1,0 0 0,0 0-1,0 0 1,0 0-1,0 0 1,1 0 0,-1 0-1,0 1 1,0-1-1,0 0 1,0 1 0,0-1-1,0 1 1,1-1-1,-1 1 1,0-1 0,0 1-1,1-1 1,-1 1-1,0 0 1,1-1-1,-2 2 1,-10 12-50,0 0 1,1 1-1,0 0 0,1 1 0,1-1 0,1 2 1,0 0-1,1 0 0,-9 31 0,15-44-27,0 1-1,0-1 1,0 1-1,0 0 0,1 0 1,-1-1-1,2 9 1,-1-12 11,0 0 1,1 0-1,-1 0 1,1 0-1,0 0 1,-1 0-1,1 0 1,0 0-1,-1 0 1,1-1 0,0 1-1,0 0 1,0 0-1,0-1 1,0 1-1,0 0 1,0-1-1,0 1 1,0-1-1,0 0 1,0 1-1,0-1 1,0 0 0,0 1-1,0-1 1,1 0-1,-1 0 1,0 0-1,0 0 1,0 0-1,0 0 1,0 0-1,1-1 1,-1 1-1,1-1 1,6-1 79,0 0 0,-1 0 0,0-1 0,1 0 0,-1 0 0,-1-1 0,1 0 0,0 0 0,-1-1 0,0 0 0,0 0 0,10-11 0,-4 3 107,-1 0 0,0 0 0,-1-1 0,16-29 0,-22 36-193,-1 0 1,0-1 0,0 1-1,-1 0 1,0-1 0,1-11 0,-16 43-602,9-13 598,0 0-1,1 0 0,1 0 1,0 1-1,0-1 0,1 1 1,1 14-1,0-25 12,1 0 0,0 1 0,-1-1 0,1 0 0,0 0 0,-1 0 0,1 0 0,0 0 0,0 0 0,0 0 0,0 0 0,0-1 0,0 1 0,0 0 0,0 0 0,0-1 0,0 1 0,1-1 0,-1 1 0,0-1 0,0 1 0,1-1 0,-1 0 0,0 0 0,0 0 0,1 1 0,-1-1 0,0 0 0,1-1 0,-1 1 0,0 0 0,1 0 0,1-1 0,3 0 103,1 1 0,-1-1 0,1-1-1,-1 1 1,11-5 0,-8 1-96,0 0 0,0 0 0,-1-1 1,0 0-1,0-1 0,0 0 0,-1 0 1,0 0-1,0-1 0,-1 0 0,0 0 1,0-1-1,-1 0 0,0 0 0,-1 0 1,5-14-1,-8 21-423,-9 14-379,5-6 778,0 0 0,1 0 1,0 0-1,0 0 0,0 1 0,1-1 1,-1 1-1,2-1 0,-1 12 0,1-17 14,1-1-1,0 1 0,0-1 0,-1 1 1,1-1-1,0 1 0,0-1 0,0 1 1,0-1-1,-1 0 0,1 0 0,0 1 1,0-1-1,0 0 0,0 0 0,0 0 1,0 0-1,0 0 0,0 0 0,0 0 0,0 0 1,0 0-1,-1-1 0,1 1 0,0 0 1,1-1-1,28-6 163,-18 0-172,0 0 0,0-1 1,-1 0-1,0-1 0,0 0 0,-1-1 0,0 0 1,-1 0-1,0-1 0,12-20 0,-42 68-1576,13-25 1423,0 1-1,2 0 0,-10 23 0,15-32-547,0 1 0,0-1 0,0 1 0,0-1 0,1 1 0,0-1 0,0 1 0,0 0 1,2 7-1,2-6-3802,8-5-2002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5.682"/>
    </inkml:context>
    <inkml:brush xml:id="br0">
      <inkml:brushProperty name="width" value="0.05" units="cm"/>
      <inkml:brushProperty name="height" value="0.05" units="cm"/>
    </inkml:brush>
  </inkml:definitions>
  <inkml:trace contextRef="#ctx0" brushRef="#br0">26 10 17956,'-1'18'1366,"-1"-1"-1,-4 18 1,-1 16-494,-2 80-393,14 214 1,-5-342-486,3 22-83,0-20 19,1-16-11,17-101-261,-12 59 160,1 1-1,3 0 1,33-83-1,-43 129 199,0 0 1,0-1-1,1 2 0,0-1 0,0 0 0,1 1 1,-1 0-1,1 0 0,0 0 0,0 0 1,1 1-1,0 0 0,-1 0 0,1 1 0,1-1 1,-1 1-1,0 1 0,13-5 0,-11 4 40,11-3 44,-1-2 1,24-13-1,-38 19-86,0 0-1,0-1 1,-1 1 0,1-1 0,-1 0 0,1 0 0,-1 0 0,0-1-1,0 1 1,-1-1 0,1 0 0,-1 1 0,1-1 0,-1 0 0,-1 0-1,3-7 1,-3 10-2,-1-1-1,0 1 0,0 0 0,1-1 1,-1 1-1,0-1 0,0 1 1,0-1-1,0 1 0,-1-1 1,1 1-1,0-1 0,-1 1 0,1 0 1,-1-2-1,0 2 2,1 1-1,-1-1 1,1 0 0,-1 1 0,1-1 0,-1 1-1,1-1 1,-1 1 0,1 0 0,-1-1 0,1 1-1,-1-1 1,0 1 0,1 0 0,-1 0-1,0-1 1,1 1 0,-1 0 0,0 0 0,0 0-1,1 0 1,-2 0 0,1 0 6,-1 0 0,0 0-1,0 1 1,1-1 0,-1 1 0,1-1-1,-1 1 1,0 0 0,1 0 0,-1 0 0,1 0-1,0 0 1,-1 0 0,1 0 0,0 0 0,-1 0-1,1 0 1,0 1 0,0-1 0,0 1-1,0-1 1,1 1 0,-1-1 0,-1 3 0,-3 10 38,1 0 0,0 0 0,1 0 0,-2 25 0,2 61 27,3-67-59,-1 18-29,3 0 0,2 0 0,13 62 0,-10-92-166,-3-19-84,1-13-187,-1-13-139,-1 0 0,-1-1 1,-1-36-1,-1 16 2,0 23 407,-1 15 198,1 1 0,0 0 0,0 0 0,0-1 0,1 1 0,0 0 0,0 0 0,1-1 0,2-5 0,-3 11 7,-1 0 1,1 0-1,0 0 1,-1 1-1,1-1 1,0 0-1,0 1 1,0-1 0,-1 1-1,1-1 1,0 1-1,0-1 1,0 1-1,0-1 1,0 1-1,0 0 1,0 0-1,0-1 1,0 1-1,0 0 1,2 0-1,23 3 444,-16-2-304,15 2 92,1-1 0,37-3 0,-53 1-207,-1-1 0,1-1 1,-1 0-1,0 0 0,0-1 1,0 0-1,0 0 0,0-1 0,15-9 1,-22 12-32,0-1 0,0 1 1,0 0-1,-1-1 0,1 1 1,0-1-1,-1 0 0,0 1 0,1-1 1,-1 0-1,0 0 0,0 0 1,0 0-1,0 0 0,0 0 1,0 0-1,0-4 0,-1 5-24,0 1-1,0 0 0,0 0 1,0 0-1,-1 0 1,1 0-1,0-1 0,0 1 1,0 0-1,-1 0 0,1 0 1,0 0-1,0 0 1,0 0-1,-1 0 0,1 0 1,0 0-1,0 0 0,0 0 1,-1 0-1,1 0 1,0 0-1,0 0 0,-1 0 1,1 0-1,0 0 1,0 0-1,-1 0 0,1 0 1,0 0-1,0 0 0,0 0 1,-1 0-1,1 0 1,0 1-1,0-1 0,0 0 1,0 0-1,-1 0 1,1 0-1,0 1 0,0-1 1,0 0-1,0 0 0,0 0 1,-1 1-1,1-1 1,0 0-1,0 0 0,0 0 1,0 1-1,0-1 1,-9 12 23,8-10-24,-1 1 0,1-1 1,1 0-1,-1 1 0,0-1 1,0 1-1,1 0 0,0-1 0,-1 1 1,1-1-1,0 1 0,0 0 0,0-1 1,1 1-1,-1-1 0,1 1 0,-1-1 1,1 1-1,0-1 0,0 1 1,0-1-1,0 0 0,0 1 0,1-1 1,1 3-1,-1-3-11,1 0 1,-1 0-1,1 0 1,-1 0-1,1 0 1,0-1-1,-1 1 1,1-1-1,0 0 0,0 0 1,0 0-1,0 0 1,0 0-1,1 0 1,-1-1-1,0 0 1,0 0-1,0 1 1,0-2-1,5 1 1,0-2-49,1 1 0,-1-2 0,0 1 0,0-1 0,0 0 0,0 0 1,9-6-1,50-36-633,-43 27 347,-23 17 335,0 0-1,0 1 1,-1-1 0,1 1-1,0-1 1,0 1 0,0 0 0,0-1-1,0 1 1,0 0 0,0-1-1,0 1 1,0 0 0,0 0 0,0 0-1,0 0 1,0 0 0,0 0-1,0 0 1,0 0 0,0 0-1,1 1 1,15 13-193,-16-12 188,1 0-1,0 0 0,0 0 1,0 0-1,0-1 1,0 1-1,0-1 1,1 1-1,3 1 1,-2-2-23,1 0 0,0 0 0,0 0 0,0-1 1,0 0-1,0 0 0,0 0 0,0 0 0,0-1 1,0 0-1,-1 0 0,1 0 0,0-1 1,0 1-1,4-3 0,-3 1-21,0 0 0,0-1-1,0 1 1,-1-1 0,1 0 0,-1-1-1,0 1 1,0-1 0,0 0 0,5-8 0,-10 13 47,-1 1 1,1-1 0,0 1-1,-1 0 1,1-1 0,0 1-1,-1 0 1,1 0 0,0-1-1,0 1 1,-1 0 0,1 0-1,0-1 1,0 1 0,0 0-1,0 0 1,0-1 0,0 1-1,0 0 1,1 0 0,-1 0-1,0-1 1,0 1 0,1 0-1,-1-1 1,0 1 0,1 0-1,-1-1 1,0 1 0,1 0-1,-1-1 1,1 1 0,-1-1-1,1 1 1,0-1 0,-1 1-1,1-1 1,-1 1 0,2 0-1,3 2-125,1 0 0,0 0-1,0-1 1,7 3-1,6 2-573,-18-6 683,0-1-1,-1 1 1,1 0 0,0-1 0,-1 1 0,1 0-1,-1 0 1,1-1 0,-1 1 0,0 0 0,1 0-1,-1 0 1,0 0 0,0-1 0,1 1 0,-1 0-1,0 0 1,0 0 0,0 0 0,0 0 0,0 0-1,0 1 1,-4 26 138,2-18-58,2-2 4,0 0 0,0-1 0,0 1 1,1-1-1,0 1 0,1-1 0,0 1 0,2 7 0,-3-12-95,0-1 0,1 1 0,-1 0-1,0 0 1,1-1 0,0 1 0,-1 0-1,1-1 1,0 0 0,1 1 0,-1-1-1,0 0 1,1 0 0,-1 0 0,1-1-1,-1 1 1,1 0 0,0-1-1,0 0 1,-1 0 0,1 0 0,4 1-1,-6-2-34,0 0 0,0 1 0,0-1 0,1 0 0,-1-1 0,0 1 0,0 0 0,0 0-1,0 0 1,0-1 0,0 1 0,0 0 0,0-1 0,0 1 0,0-1 0,0 1 0,0-1 0,-1 0-1,1 1 1,0-1 0,0 0 0,0 1 0,-1-1 0,1 0 0,0 0 0,-1 0 0,1 0 0,-1 0-1,1 0 1,-1 0 0,1 0 0,-1 0 0,0 0 0,1-2 0,3-9-555</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6.115"/>
    </inkml:context>
    <inkml:brush xml:id="br0">
      <inkml:brushProperty name="width" value="0.05" units="cm"/>
      <inkml:brushProperty name="height" value="0.05" units="cm"/>
    </inkml:brush>
  </inkml:definitions>
  <inkml:trace contextRef="#ctx0" brushRef="#br0">1 1 15859,'4'5'1601,"12"0"-953,2-1-256,5 2 928,4-2-368,1 3-848,0 0-416,-2-5 400,-3-2-112,-4-5-176</inkml:trace>
  <inkml:trace contextRef="#ctx0" brushRef="#br0" timeOffset="1">289 69 20572,'3'8'1761,"4"-8"-1289,3 0-224,6 0 600,-4-2-584,7 1 984,-5-5-1064,-1-4-56,-10-2-47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6.650"/>
    </inkml:context>
    <inkml:brush xml:id="br0">
      <inkml:brushProperty name="width" value="0.05" units="cm"/>
      <inkml:brushProperty name="height" value="0.05" units="cm"/>
    </inkml:brush>
  </inkml:definitions>
  <inkml:trace contextRef="#ctx0" brushRef="#br0">11 50 14323,'-1'8'945,"0"1"0,1 0 0,0 0 0,0 0 0,2 13 0,1 21 600,-16 129 1374,12-170-2878,1 0-1,0 1 1,0-1-1,1 0 1,-1 1-1,0-1 1,1 0 0,-1 0-1,1 0 1,0 0-1,0 1 1,0-1-1,0 0 1,0 0-1,0 0 1,2 1-1,-2-2-19,1 0 1,-1 0-1,0 0 0,1 0 0,-1 0 0,1-1 0,-1 1 0,1 0 0,-1-1 0,1 0 0,-1 1 0,1-1 0,0 0 0,-1 0 0,1 0 1,-1 0-1,1 0 0,0 0 0,-1 0 0,1 0 0,0-1 0,-1 1 0,3-2 0,7-2 45,-1 0-1,0 0 1,-1-1-1,1-1 1,16-12-1,44-42 157,-45 37-153,11-9-312,-1-1-1,-2-2 1,-2-1-1,29-42 1,-58 75 109,-1 1-1,1 0 1,-1-1 0,0 1 0,0 0 0,0-1 0,0 0 0,-1 1 0,2-5-1,-2 6 88,0 1 0,0 0 0,0-1 1,0 1-1,0 0 0,0 0 0,0-1 0,0 1 0,-1 0 0,1 0 0,0-1 0,0 1 0,0 0 0,0 0 0,0-1 0,-1 1 0,1 0 0,0 0 0,0 0 0,0-1 0,0 1 0,-1 0 0,1 0 0,0 0 0,0 0 0,-1-1 0,1 1 0,0 0 0,0 0 0,-1 0 0,1 0 0,-17 4-1281,6 1 878,1 0 0,0 1 1,0 1-1,-15 13 0,1 2-259</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7.851"/>
    </inkml:context>
    <inkml:brush xml:id="br0">
      <inkml:brushProperty name="width" value="0.05" units="cm"/>
      <inkml:brushProperty name="height" value="0.05" units="cm"/>
    </inkml:brush>
  </inkml:definitions>
  <inkml:trace contextRef="#ctx0" brushRef="#br0">1 117 13219,'0'4'217,"0"0"0,0 0 0,0-1 0,0 1 1,1 0-1,0 0 0,-1-1 0,1 1 0,1 0 0,-1-1 0,0 1 1,1-1-1,0 0 0,0 1 0,0-1 0,0 0 0,0 0 0,1 0 0,-1 0 1,1-1-1,0 1 0,0-1 0,0 0 0,0 1 0,0-1 0,0 0 1,1-1-1,-1 1 0,1-1 0,-1 1 0,1-1 0,0 0 0,-1-1 1,1 1-1,0-1 0,0 1 0,-1-1 0,7-1 0,-2 1-99,-1-1 0,1 0 0,-1-1 0,1 0 0,-1 0 0,0-1 0,0 0 0,0 0 0,0 0 0,0-1 0,-1 0 0,0 0 0,8-8 0,-1 0-108,0 0 1,-1-1-1,-1-1 1,16-22 0,-18 18-52,-7 13-11,-5 11-65,-2 3 124,1 1 0,0-1 0,0 1 0,1 0 0,1 0 0,-1 0 1,2 0-1,-1 0 0,1 1 0,1 14 0,0-24 4,0 0 0,0 0 0,1 1 0,-1-1 1,0 0-1,1 0 0,-1 0 0,1 1 1,-1-1-1,1 0 0,-1 0 0,1 0 0,0 0 1,0 0-1,0 0 0,-1 0 0,1 0 0,0-1 1,0 1-1,0 0 0,0 0 0,2 0 0,-1 0 6,0 0 0,1-1 0,-1 1 0,0-1 0,1 1 0,-1-1 0,0 0 0,1 0 0,-1 0 0,0 0 0,4-1 0,1-1 15,1 0 0,-1 0 0,1-1 0,-1 1 0,0-2 0,9-4 0,3-6-24,0 0 0,-1-2 0,18-19 0,4-4-255,-50 78-25,10-38 275,-6 16 79,1 0 0,-2 19 1,6-32-51,1 0 0,-1 0 0,1 0 1,0 0-1,0 0 0,0 0 1,1 0-1,-1 0 0,1 0 0,0 0 1,0 0-1,1 0 0,-1 0 0,1 0 1,2 4-1,-2-6-18,0-1 0,-1 1 0,1-1 0,0 0 1,-1 1-1,1-1 0,0 0 0,0 0 0,0 0 0,0 0 0,0-1 0,0 1 1,0-1-1,1 1 0,-1-1 0,0 0 0,0 1 0,0-1 0,0 0 0,1 0 1,-1-1-1,0 1 0,0 0 0,0-1 0,0 0 0,0 1 0,3-2 0,3-1 7,0 0-1,-1 0 1,0-1-1,0 0 1,0-1-1,7-4 1,-3-1 10,-1 1 0,0-2 0,11-13 0,-17 20-26,-1-1-1,1 0 1,-1 0-1,0-1 1,0 1 0,-1-1-1,1 1 1,-1-1 0,2-11-1,-4 10-16,-1 9-43,1-2 54,0 0 0,1 1-1,-1-1 1,0 1 0,0-1-1,0 0 1,0 0 0,1 1-1,-1-1 1,0 0 0,0 1-1,0-1 1,1 0 0,-1 0-1,0 1 1,1-1 0,-1 0-1,0 0 1,0 1 0,1-1-1,-1 0 1,0 0 0,1 0-1,-1 0 1,1 0 0,-1 0 0,0 0-1,1 1 1,-1-1 0,0 0-1,1 0 1,-1 0 0,0 0-1,1-1 1,-1 1 0,1 0-1,-1 0 1,1 0 0,5-1-7,0 1 0,0 0 0,0 0 0,0 1 0,0-1 0,0 1 0,0 0 0,0 1 0,0 0 0,0 0 0,0 0 0,-1 0 0,11 7 0,-12-6-2,0 0 0,-1 0 0,1 0 0,-1 1 0,0-1 0,0 1 0,0 0 0,0 0 0,-1 0 0,0 0 0,0 0 0,0 0 0,0 1 0,0-1 0,-1 1 0,0-1 0,0 1 0,1 8 0,-2 3-21,0-1-1,-1 0 1,-5 27-1,2-12 8,3-30 25,1 1 1,0-1 0,0 1-1,0-1 1,0 1 0,0 0 0,0-1-1,0 1 1,0-1 0,0 1-1,0 0 1,0-1 0,0 1-1,0-1 1,0 1 0,0-1 0,1 1-1,-1-1 1,0 1 0,0-1-1,1 1 1,-1-1 0,0 1 0,1-1-1,-1 1 1,0-1 0,1 1-1,-1-1 1,1 0 0,-1 1 0,2 0-1,-1-1 9,0 0 0,0 0 0,0 0 0,1 0 0,-1 0 0,0 0 0,0-1 0,1 1 0,-1 0 0,0-1-1,0 1 1,0-1 0,2 0 0,4-3 46,0 0-1,-1 0 0,11-9 0,-10 7-29,-1-1 1,0-1-1,0 1 0,-1-1 0,0 1 0,0-2 0,-1 1 0,0 0 1,-1-1-1,0 0 0,3-11 0,-3 6-20,0 0-1,-1 0 1,-1 0 0,0-1-1,-1 1 1,-3-22 0,5 38-7,-1 1 1,0 0 0,1-1-1,-1 1 1,1-1 0,0 0 0,0 1-1,0-1 1,0 0 0,0 0-1,0 0 1,1 0 0,-1-1-1,1 1 1,-1-1 0,1 1 0,0-1-1,3 1 1,0 1 2,0 0-1,0-1 1,0 0 0,0-1-1,1 1 1,-1-1-1,0 0 1,1-1 0,8 0-1,4-3 2,-1-1-1,0-1 0,0-1 1,0-1-1,-1 0 0,0-1 1,0-1-1,-1-1 0,0 0 1,-1-1-1,15-14 0,-29 25-1,2-2 4,0-1-1,-1 1 0,1 0 1,-1-1-1,1 0 0,-1 0 1,0 1-1,0-1 0,0-1 1,0 1-1,-1 0 0,2-5 1,-3 7-5,0 1 1,0 0 0,0 0 0,0-1 0,0 1-1,-1 0 1,1-1 0,0 1 0,0 0-1,0-1 1,-1 1 0,1 0 0,0 0-1,0 0 1,-1-1 0,1 1 0,0 0-1,-1 0 1,1 0 0,0-1 0,-1 1 0,1 0-1,0 0 1,-1 0 0,1 0 0,0 0-1,-1 0 1,1 0 0,0 0 0,-1 0-1,1 0 1,0 0 0,-1 0 0,1 0 0,0 0-1,-1 0 1,1 0 0,-1 1 0,-14 2 26,8 0-4,0 1 1,0 0-1,1 1 0,-1-1 1,1 1-1,0 0 0,1 1 1,-1-1-1,1 1 0,0 0 1,1 1-1,-1-1 0,1 1 0,0 0 1,1 0-1,0 0 0,0 0 1,0 1-1,1-1 0,0 1 1,1-1-1,-1 1 0,2 0 1,-1 0-1,1 0 0,1 13 1,1-15-13,0 0 1,0 0 0,1 0-1,0-1 1,0 1 0,0-1-1,0 1 1,1-1 0,0 0-1,0-1 1,6 6 0,-7-7-282,1 1 0,-1-1 1,1-1-1,0 1 0,0 0 0,0-1 1,0 0-1,0 1 0,0-2 0,1 1 1,-1 0-1,0-1 0,1 0 0,0 0 1,7 0-1,-9-1 16,-3 0 205,1 0-1,-1 0 0,1 0 0,0 1 0,-1-1 1,1-1-1,-1 1 0,1 0 0,0 0 0,-1 0 0,1 0 1,-1 0-1,1 0 0,0-1 0,-1 1 0,1 0 1,-1-1-1,1 1 0,-1 0 0,1-1 0,-1 1 1,1 0-1,-1-1 0,0 1 0,1-1 0,-1 1 1,0-1-1,1 1 0,-1-1 0,1 0 0,0-8-1030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3:48.270"/>
    </inkml:context>
    <inkml:brush xml:id="br0">
      <inkml:brushProperty name="width" value="0.05" units="cm"/>
      <inkml:brushProperty name="height" value="0.05" units="cm"/>
    </inkml:brush>
  </inkml:definitions>
  <inkml:trace contextRef="#ctx0" brushRef="#br0">0 8 13787,'11'19'2048,"14"-2"-1095,31-4-305,20-2 1232,27-4-704,16-1-55,29-3-169,8-3-208,12-3-304,2-4-120,-2-2-104,-9-2-192,-14 1-816,-12-2-152,-24-1 776,-13 2-168,-26 4-200</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5.085"/>
    </inkml:context>
    <inkml:brush xml:id="br0">
      <inkml:brushProperty name="width" value="0.05" units="cm"/>
      <inkml:brushProperty name="height" value="0.05" units="cm"/>
    </inkml:brush>
  </inkml:definitions>
  <inkml:trace contextRef="#ctx0" brushRef="#br0">3 62 26494,'-3'3'24,"5"-3"-272,-1-1-297,2-4-1359,-1-9 1656,-4-9-232,1 1-184</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50.694"/>
    </inkml:context>
    <inkml:brush xml:id="br0">
      <inkml:brushProperty name="width" value="0.05" units="cm"/>
      <inkml:brushProperty name="height" value="0.05" units="cm"/>
    </inkml:brush>
  </inkml:definitions>
  <inkml:trace contextRef="#ctx0" brushRef="#br0">173 94 10738,'0'0'59,"0"1"0,0-1 0,0 1 0,-1 0 0,1-1 0,0 1 0,0 0 0,0-1-1,-1 1 1,1-1 0,0 1 0,-1-1 0,1 1 0,0-1 0,-1 1 0,1-1 0,-1 1 0,1-1-1,-1 1 1,1-1 0,-1 0 0,1 1 0,-1-1 0,0 0 0,1 1 0,-1-1 0,-1 0 0,-16-2 1387,0 0-388,18 2-1032,-1 0-1,1 0 0,-1 0 0,1 0 1,-1 0-1,1 1 0,-1-1 0,1 0 1,-1 0-1,1 1 0,-1-1 0,1 0 1,-1 1-1,1-1 0,0 1 0,-1-1 1,1 0-1,-1 1 0,1-1 0,0 1 1,0-1-1,-1 1 0,1-1 0,0 1 1,0-1-1,-1 1 0,1 0 0,-2 5 84,1 1 0,0 0-1,0-1 1,0 1-1,1 0 1,0-1 0,2 14-1,-2-16-106,1 0 1,0 1-1,0-1 0,1 0 0,-1 0 1,1 0-1,0 0 0,0 0 0,0 0 1,0 0-1,1-1 0,0 1 0,3 3 1,-6-7-6,1 1 1,0-1-1,-1 1 1,1 0-1,0-1 1,-1 1-1,1-1 1,0 0-1,0 1 1,0-1-1,0 0 1,-1 1-1,1-1 1,0 0-1,0 0 1,0 0-1,0 0 1,0 0-1,0 0 1,0 0-1,-1 0 1,1 0-1,0 0 1,0 0-1,0-1 1,0 1-1,1-1 1,0 0-3,1-1 0,-1 1 0,0-1 1,0 0-1,0 0 0,0 0 0,0 0 0,0 0 1,1-3-1,4-4-9,-2 0 1,1-1-1,6-17 0,-7 12 24,0 0-1,3-22 0,-7 30 19,0 1 1,0-1-1,-1 0 0,0 1 1,0-1-1,-1 0 1,0 1-1,-2-9 0,3 13-14,-1 1-1,1-1 1,-1 0-1,0 1 1,0-1-1,0 1 1,0-1-1,0 1 1,0-1-1,0 1 1,0 0-1,-1-1 1,1 1-1,0 0 1,-1 0-1,1 0 1,-1 0-1,1 0 1,-1 0-1,0 0 1,1 1-1,-1-1 0,0 1 1,0-1-1,1 1 1,-1 0-1,0-1 1,0 1-1,0 0 1,1 0-1,-1 0 1,0 0-1,0 1 1,0-1-1,1 1 1,-3 0-1,-4 1 32,1 0 0,-1 1 0,1 0 0,0 0 0,0 1 0,-12 7 0,9-3-23,0 0 1,0 0 0,1 0-1,0 1 1,0 1 0,1 0-1,1 0 1,-1 0 0,2 1-1,-1 0 1,2 0 0,-6 15-1,10-24-23,1 0-1,-1 0 0,1 0 0,-1 0 0,1 0 0,0 0 0,0 0 0,0 0 0,0 2 1,1-3-3,-1 0 0,0-1 0,0 1 0,0-1 0,0 1 0,1-1 0,-1 1 1,0-1-1,1 1 0,-1-1 0,0 1 0,1-1 0,-1 1 0,0-1 0,1 0 1,-1 1-1,1-1 0,-1 1 0,1-1 0,-1 0 0,2 1 0,-1-1-4,1 0 0,0 0 0,-1 0 0,1 0 0,0 0 0,-1 0 0,1 0 0,0-1 0,-1 1 0,1 0 0,-1-1 0,1 0 0,0 1 0,-1-1 0,1 0 0,-1 0 0,0 0 0,1 0 0,1-2 0,7-5 6,0-1 1,-1 0-1,0-1 0,-1 0 0,0-1 0,0 0 0,-1 0 0,10-22 0,-28 44 305,-10 25-155,9-17-76,1 1 0,0 0 0,2 1 0,-13 39 0,24-70 37,7-36 69,-8 43-159,-1 1 1,0-1-1,0 0 1,0 1-1,0-1 0,0 0 1,-1 1-1,1-1 1,-1 0-1,0 1 1,0-1-1,0 1 1,0-1-1,0 1 0,0 0 1,-2-3-1,3 5-18,0 0 0,0 0-1,-1-1 1,1 1 0,0 0-1,0 0 1,0 0 0,0 0-1,0 0 1,0-1-1,-1 1 1,1 0 0,0 0-1,0 0 1,0 0 0,0 0-1,0 0 1,-1-1 0,1 1-1,0 0 1,0 0-1,0 0 1,-1 0 0,1 0-1,0 0 1,0 0 0,0 0-1,-1 0 1,1 0 0,0 0-1,0 0 1,0 0 0,0 0-1,-1 0 1,1 0-1,0 0 1,0 0 0,0 0-1,-1 0 1,1 1 0,0-1-1,0 0 1,0 0 0,0 0-1,-1 0 1,1 0 0,0 0-1,0 1 1,0-1-1,0 0 1,0 0 0,0 0-1,-1 0 1,1 1 0,0-1-1,0 0 1,0 0 0,0 0-1,0 0 1,0 1 0,0-1-1,0 0 1,0 0-1,0 1 1,-3 19-450,2-8 208,-7-6 99,0-4-81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6.460"/>
    </inkml:context>
    <inkml:brush xml:id="br0">
      <inkml:brushProperty name="width" value="0.05" units="cm"/>
      <inkml:brushProperty name="height" value="0.05" units="cm"/>
    </inkml:brush>
  </inkml:definitions>
  <inkml:trace contextRef="#ctx0" brushRef="#br0">191 21 18196,'1'0'59,"-1"0"-1,0 0 1,0-1 0,0 1 0,1 0 0,-1 0-1,0-1 1,0 1 0,0 0 0,0 0 0,0-1-1,0 1 1,1 0 0,-1-1 0,0 1 0,0 0-1,0-1 1,0 1 0,0 0 0,0-1 0,0 1-1,0 0 1,0-1 0,-1 1 0,1 0 0,0-1-1,0 1 1,0 0 0,0 0 0,0-1-1,0 1 1,-1 0 0,1 0 0,0-1 0,0 1-1,0 0 1,-1-1 0,-14-5 934,-20 2 370,30 4-1286,1 1 1,-1-1-1,1 1 0,-1 0 1,1 0-1,0 0 0,-1 0 1,1 1-1,0 0 0,0 0 0,0 0 1,0 0-1,-7 6 0,6-3-46,0 0 0,0 0 0,0 0 0,1 1-1,0 0 1,0 0 0,0 0 0,-3 8 0,1 0-38,1 0 1,0 0 0,1 1 0,1-1 0,0 1 0,1 0 0,0 28 0,2-34-3,1-1 0,0 1 0,0-1 0,0 1 1,1-1-1,1 0 0,0 0 0,6 13 0,-7-17 3,0 0-1,0 0 1,1 0 0,0-1-1,0 1 1,0-1 0,0 0-1,0 0 1,1 0 0,0 0 0,-1 0-1,1-1 1,0 0 0,0 0-1,0 0 1,0 0 0,1-1-1,5 2 1,-1-2 13,0 0 1,0 0-1,1-1 0,-1-1 0,0 1 1,1-2-1,-1 1 0,0-1 1,0-1-1,0 1 0,0-2 0,0 1 1,-1-1-1,0 0 0,0-1 0,12-8 1,-4 1 129,-1 0 0,0-1 0,0 0 0,-2-1 0,0-1 0,22-30 0,-30 37-34,-1-1 0,0 1 0,0 0 0,-1-1 0,0 0 0,0 0 0,-1 0-1,0 0 1,-1 0 0,1-11 0,-2 17-67,1-1 0,-1 1-1,-1-1 1,1 1-1,0 0 1,-1-1 0,0 1-1,0 0 1,0 0-1,0-1 1,0 1 0,-1 0-1,1 0 1,-1 0 0,0 0-1,0 1 1,0-1-1,0 0 1,0 1 0,0 0-1,-1-1 1,0 1 0,1 0-1,-1 0 1,0 0-1,0 1 1,0-1 0,0 1-1,0-1 1,-5 0-1,3 1-65,1 1-1,-1-1 0,0 1 0,0 1 0,1-1 0,-1 1 0,1-1 0,-1 1 0,0 0 1,1 1-1,-1-1 0,1 1 0,0 0 0,0 0 0,0 1 0,0-1 0,0 1 0,0 0 0,0 0 1,1 0-1,0 0 0,-1 0 0,1 1 0,0 0 0,-3 5 0,4-6-133,-1 1 0,1 0-1,0 0 1,0 0 0,0 0-1,1 1 1,0-1 0,-1 0 0,1 1-1,1-1 1,-2 9 0,3-10 9,-1 0 0,0 0 1,0 0-1,1-1 0,0 1 0,0 0 1,-1 0-1,2 0 0,-1-1 0,0 1 1,0-1-1,1 1 0,0-1 1,-1 1-1,1-1 0,0 0 0,0 0 1,0 0-1,3 2 0,14 6-734,5-8-165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6.928"/>
    </inkml:context>
    <inkml:brush xml:id="br0">
      <inkml:brushProperty name="width" value="0.05" units="cm"/>
      <inkml:brushProperty name="height" value="0.05" units="cm"/>
    </inkml:brush>
  </inkml:definitions>
  <inkml:trace contextRef="#ctx0" brushRef="#br0">1 82 15043,'4'186'2986,"-5"-122"-2092,3 0 1,3 0-1,14 71 0,-19-134-861,0 0 0,0-1 0,0 1 0,0 0 0,0 0 0,0-1 0,1 1 0,-1 0 0,0-1 0,1 1 0,-1 0 0,0-1 0,1 1 0,-1 0 0,1-1 0,-1 1 0,1-1 0,-1 1 0,2 0 0,-2-1-13,1 0 0,-1 0 0,0 0 1,1 0-1,-1 0 0,1-1 0,-1 1 0,0 0 0,1 0 0,-1 0 0,0-1 1,1 1-1,-1 0 0,0 0 0,1-1 0,-1 1 0,0 0 0,0-1 1,1 1-1,-1 0 0,0-1 0,0 1 0,0 0 0,1-1 0,11-32 555,19-96 345,-14 53-745,4 0-1,32-79 1,-47 142-200,0-1 1,2 1-1,0 1 1,0-1-1,16-16 1,-20 24 2,0 1 0,0 0 0,1 0 1,0 1-1,0-1 0,0 1 0,8-4 1,-10 6 2,0 0-1,0 0 1,0 0 0,0 1 0,1-1 0,-1 1 0,0-1 0,0 1 0,0 0-1,1 0 1,-1 1 0,0-1 0,0 1 0,6 1 0,-7-2 8,-1 1 1,1 0 0,-1-1-1,1 1 1,-1 0 0,1-1-1,-1 1 1,0 0-1,1 0 1,-1 0 0,0 0-1,0 1 1,0-1 0,0 0-1,0 0 1,0 1-1,0-1 1,0 1 0,0-1-1,0 1 1,-1-1 0,1 1-1,0 2 1,-1-1 9,0 1 0,1-1 0,-2 1 0,1-1 1,0 1-1,-1-1 0,1 1 0,-1-1 0,0 1 0,-2 4 0,-3 5 68,0-1 0,-1 1 0,0-1 0,-14 16 0,8-12 113,-1 0-1,0-1 1,-25 19 0,32-29-120,0 1 0,-1-1 1,0-1-1,0 1 0,0-1 0,0-1 1,-1 0-1,1 0 0,-1 0 0,-12 1 0,20-4-102,0 1-1,0-1 0,0 0 0,0 0 0,0 0 0,0 0 0,0 0 0,0 0 0,0 0 0,0 0 0,0 0 0,0 0 0,0-1 0,0 1 0,0 0 0,0-1 0,1 1 0,-1-1 0,0 1 0,0-1 1,0 1-1,0-1 0,1 1 0,-1-1 0,0 0 0,1 1 0,-1-1 0,0-1 0,0 0-72,1 0-1,-1 1 1,1-1-1,0 0 1,0 0 0,0 0-1,0 1 1,0-1 0,1 0-1,-1 0 1,0 1-1,1-1 1,-1 0 0,2-2-1,2-6-368,1 1 0,0-1 0,13-17-1,7-4-499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7.819"/>
    </inkml:context>
    <inkml:brush xml:id="br0">
      <inkml:brushProperty name="width" value="0.05" units="cm"/>
      <inkml:brushProperty name="height" value="0.05" units="cm"/>
    </inkml:brush>
  </inkml:definitions>
  <inkml:trace contextRef="#ctx0" brushRef="#br0">67 0 18092,'-2'9'1284,"1"0"1,-1 0-1,-6 17 1,-1 5-686,-2 12-283,2 1 0,2 1 0,1-1 0,3 1-1,2 0 1,4 47 0,3-69-189,-6-23-125,0 0 0,0 0 0,0 0 0,0 0 0,1 0 0,-1 1 0,0-1 0,0 0 0,0 0 0,0 0 0,1 0 0,-1 0 0,0 0 0,0 0 0,0-1 0,0 1 0,1 0 0,-1 0 0,0 0 0,0 0 0,0 0 0,0 0 0,1 0 0,-1 0 0,0 0 0,0 0 0,0-1 0,0 1 0,0 0 0,1 0 0,-1 0 0,0 0 0,0 0 0,0 0 0,0-1 0,0 1 0,0 0 0,0 0 0,0 0 0,0 0 0,0-1 0,0 1 0,0 0 0,0 0 0,0 0 0,0 0 0,0-1 0,0 1 0,0 0 0,0 0 0,0-1 0,2-5 23,0-1 1,-1 0-1,0 0 0,0-7 1,-1-17 20,-1 0 1,-1 1 0,-8-36-1,5 53-87,5 12 38,0 1 1,0 0 0,-1 0 0,1 0 0,0 0 0,0 0 0,0 0 0,0 0 0,-1 0-1,1 0 1,0 0 0,0 0 0,0 0 0,0 0 0,0 0 0,-1 1 0,1-1 0,0 0-1,0 0 1,0 0 0,0 0 0,0 0 0,-1 0 0,1 0 0,0 0 0,0 0 0,0 1-1,0-1 1,0 0 0,0 0 0,0 0 0,0 0 0,-1 0 0,1 0 0,0 1 0,0-1-1,0 0 1,0 0 0,0 0 0,0 1 0,-5 23-128,5-17 106,0 0 1,0 0-1,1 0 1,0 0-1,0 0 1,1 0 0,0 0-1,0 0 1,6 10-1,-7-15 24,0 0-1,0 1 1,1-1-1,-1 0 0,1 0 1,-1-1-1,1 1 1,0 0-1,0 0 1,0-1-1,0 1 0,0-1 1,0 0-1,0 1 1,0-1-1,0 0 1,1 0-1,-1-1 0,0 1 1,1 0-1,-1-1 1,1 1-1,-1-1 1,0 0-1,1 0 0,-1 0 1,1 0-1,-1 0 1,1-1-1,3 0 1,3-2 6,-1 0 1,1 0-1,-1-1 1,0 0-1,-1-1 1,1 1-1,-1-2 1,0 1-1,0-1 1,0 0 0,5-7-1,-1 1 7,0-1 0,-1-1 0,0 0 1,13-28-1,-16 20-95,-9 17-3,-5 14 12,0 6 34,0-1 0,0 1-1,-6 26 1,10-33 52,1 0 0,1 1 0,0 0-1,0-1 1,0 1 0,1-1 0,0 1-1,3 12 1,-3-18-5,0-1 0,1 0 0,0 0-1,-1 0 1,1 0 0,0 0 0,0 0 0,0 0-1,0 0 1,0-1 0,1 1 0,-1 0 0,0-1-1,1 1 1,0-1 0,-1 1 0,1-1 0,0 1-1,0-1 1,3 2 0,-2-2 1,1 0 1,-1 0 0,1-1-1,-1 1 1,1-1-1,0 1 1,-1-1-1,1 0 1,-1-1-1,1 1 1,5-2-1,5-1 4,-1-1 0,1-1 0,-1 0 0,0-1 0,14-8 0,-2-3-31,30-22 0,-33 21-36,43-25-1,-64 42 50,0 1 0,-1-1 0,1 1 0,0-1 0,0 1 0,0-1 0,0 1 0,0 0 0,0 0 0,0-1 0,0 1 0,0 0 0,0 0 0,0 0 0,0 0 0,0 0 0,0 0 0,0 0 0,0 0 0,0 0 0,0 1 0,0-1 0,0 0 0,0 1 0,0-1 0,0 1 0,0-1 0,0 1 0,0-1 0,0 1 0,-1 0 0,1-1 1,0 1-1,0 0 0,-1 0 0,1-1 0,-1 1 0,1 0 0,0 0 0,-1 0 0,1 2 0,2 4-2,-1 1 0,0-1 0,0 1 0,1 15 1,2 4 20,-5-25-8,1 0 1,-1-1 0,1 1 0,0 0 0,-1 0 0,1-1 0,0 1 0,0-1 0,0 1 0,0 0 0,1-1 0,-1 0 0,0 1 0,0-1 0,1 0 0,-1 0 0,1 1 0,-1-1-1,1 0 1,0-1 0,-1 1 0,1 0 0,0 0 0,-1-1 0,1 1 0,0-1 0,0 1 0,0-1 0,0 0 0,0 0 0,-1 0 0,1 0 0,0 0 0,0 0 0,0 0 0,3-2-1,6-1 32,0-1 0,0 0-1,0-1 1,-1-1-1,11-6 1,4-2-4,-19 11-32,0 0 1,0 1-1,-1 0 0,2 0 1,-1 0-1,11-1 1,-16 3-5,1 0 0,0 0-1,0 0 1,0 0 0,0 1 0,0-1 0,0 0 0,-1 1 0,1 0 0,0-1 0,0 1 0,-1 0 0,1 0 0,0 0 0,-1 0 0,1 0 0,-1 0 0,1 0-1,-1 0 1,0 1 0,1-1 0,-1 0 0,0 1 0,0-1 0,0 1 0,1 2 0,12 32-75,-13-29 77,2 0 0,-1 0 0,1-1 0,0 0 0,6 12 0,-7-17 3,-1 1 1,0-1-1,1 1 1,-1-1-1,1 0 1,-1 1 0,1-1-1,0 0 1,0 0-1,0 0 1,-1 0 0,1 0-1,0-1 1,0 1-1,0-1 1,0 1-1,0-1 1,0 0 0,0 1-1,0-1 1,1 0-1,-1-1 1,0 1-1,3-1 1,10-2 7,1-2 1,-1 0-1,0-1 0,-1 0 1,1-2-1,-1 1 0,-1-2 1,14-9-1,-11 6-74,1 2 0,0 0 0,1 1 0,28-11 0,-44 19 49,-1 1 1,1-1 0,0 1 0,0-1 0,0 1 0,0-1 0,-1 1 0,1 0 0,0 0-1,0 0 1,0 0 0,0 0 0,0 1 0,0-1 0,-1 1 0,1-1 0,0 1-1,0-1 1,-1 1 0,1 0 0,0 0 0,-1 0 0,1 0 0,-1 0 0,3 2 0,-3-1-39,1 1 1,0 0 0,-1-1 0,1 1 0,-1 0 0,0 0 0,0 0-1,0 0 1,-1 0 0,1 0 0,-1 0 0,0 0 0,1 0 0,-2 5-1,-1 5-1260,-2-26 732,3-5 152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7.676"/>
    </inkml:context>
    <inkml:brush xml:id="br0">
      <inkml:brushProperty name="width" value="0.025" units="cm"/>
      <inkml:brushProperty name="height" value="0.025" units="cm"/>
    </inkml:brush>
  </inkml:definitions>
  <inkml:trace contextRef="#ctx0" brushRef="#br0">121 2 5733,'0'0'10933,"-11"0"-10014,5 0-860,-1-1 163,1 1 1,-1 0-1,0 0 1,0 0 0,0 1-1,1 0 1,-1 1-1,1-1 1,-1 1-1,1 1 1,-1-1-1,-7 5 1,13-6-222,1-1 0,-1 0 0,0 1 0,1-1 0,-1 1 0,1-1 0,-1 1 0,1 0 0,-1-1 0,1 1 0,-1 0 0,1-1 0,0 1 0,-1 0 0,1-1 0,0 1 0,0 0 0,-1-1 0,1 1 0,0 0 0,0 0 0,0-1 0,0 1 0,0 0 0,0 0 0,0 0 0,0-1 0,1 2 0,16 15-158,38 4-608,-49-19 531,31 9-599,-21-7 356,0 1 0,0 1 0,-1 0 0,24 14-1,-29-9 648,-18-4 1165,-23-2 1133,27-5-2522,-11 2 588,-11 1 107,-1-1-1,-41-2 0,67 0-841,0-1-1,0 1 0,1 0 0,-1-1 1,0 1-1,1-1 0,-1 1 0,0-1 1,1 0-1,-1 1 0,0-1 0,1 0 1,-1 1-1,1-1 0,-1 0 0,1 1 1,0-1-1,-1 0 0,1 0 0,0 0 1,-1 1-1,1-1 0,0 0 0,0 0 1,0 0-1,0 0 0,0 1 0,0-1 1,0 0-1,0 0 0,0 0 0,0 0 0,0 0 1,1 1-1,-1-1 0,1-1 0,-1-5-2102,2-14-9019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1.398"/>
    </inkml:context>
    <inkml:brush xml:id="br0">
      <inkml:brushProperty name="width" value="0.025" units="cm"/>
      <inkml:brushProperty name="height" value="0.025" units="cm"/>
      <inkml:brushProperty name="color" value="#E71224"/>
    </inkml:brush>
  </inkml:definitions>
  <inkml:trace contextRef="#ctx0" brushRef="#br0">147 219 9705,'0'0'2781,"-6"10"-875,-16 31-814,1 1 0,2 1 1,3 1-1,1 1 0,2 0 0,-12 75 0,21-100-976,4-20-114,0 0 0,0 0 1,0 0-1,0 0 0,0 0 1,0 0-1,0 0 0,0 0 1,0 0-1,0-1 0,0 1 1,0 0-1,0 0 0,0 0 0,0 0 1,0 0-1,0 0 0,0 0 1,0 0-1,0 0 0,0 0 1,0 0-1,0 0 0,-1 0 1,1-1-1,0 1 0,0 0 1,0 0-1,0 0 0,0 0 1,0 0-1,0 0 0,0 0 1,0 0-1,0 0 0,-1 0 1,1 0-1,0 0 0,0 0 1,0 0-1,0 0 0,0 0 1,0 0-1,0 0 0,0 0 1,0 0-1,-1 0 0,1 1 1,0-1-1,0 0 0,0 0 1,0 0-1,0 0 0,0 0 1,0 0-1,0 0 0,0 0 1,0 0-1,0 0 0,0 0 0,0 0 1,0 0-1,-1 0 0,1 1 1,0-1-1,0 0 0,0 0 1,-1-37 81,11-5-380,1-1 0,3 2 1,1 0-1,32-58 1,-26 52-635,107-202-1515,-124 242 2581,14-15 545,-15 52 34,-9 114-336,8-139-589,0-1 1,1 1-1,-1-1 1,1 1-1,0-1 0,0 0 1,0 0-1,1 0 0,-1-1 1,7 5-1,8 11-196,-11-8 362,-2-6 121,-1 0 1,0 0-1,-1 0 1,1 0-1,-1 1 1,0 0-1,-1-1 1,1 1-1,-1 0 1,0 0 0,0 1-1,-1-1 1,1 8-1,-3-13 105,1 1 0,-1-1 0,0 1 0,1-1 0,-1 0 0,0 1 0,0-1 0,0 0 0,0 0 0,0 0 0,-1 1 0,1-1 0,0 0 0,0-1 0,-1 1 0,1 0 0,-1 0 0,1 0 0,0-1 0,-1 1 0,1-1 0,-1 1 0,0-1 0,1 0 0,-1 0 0,-2 1 0,-45 5 2089,47-6-2185,-17 2 251,-41 1 1258,56-3-1915,0 0 1,1 0-1,-1 0 1,0-1 0,0 0-1,1 0 1,-1 0-1,1 0 1,-1 0 0,1-1-1,-1 1 1,-3-3-1,6 2-1429</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8.241"/>
    </inkml:context>
    <inkml:brush xml:id="br0">
      <inkml:brushProperty name="width" value="0.05" units="cm"/>
      <inkml:brushProperty name="height" value="0.05" units="cm"/>
    </inkml:brush>
  </inkml:definitions>
  <inkml:trace contextRef="#ctx0" brushRef="#br0">23 1 19780,'-12'0'1625,"6"1"-1097,3 2-376,2-2 112,1 1 216,11-1-504,3-1-128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8.645"/>
    </inkml:context>
    <inkml:brush xml:id="br0">
      <inkml:brushProperty name="width" value="0.05" units="cm"/>
      <inkml:brushProperty name="height" value="0.05" units="cm"/>
    </inkml:brush>
  </inkml:definitions>
  <inkml:trace contextRef="#ctx0" brushRef="#br0">11 4 18268,'1'0'82,"-1"0"0,0-1 0,1 1 0,-1 0 1,1-1-1,-1 1 0,1 0 0,-1 0 0,1 0 0,-1-1 0,1 1 0,-1 0 1,1 0-1,-1 0 0,1 0 0,-1 0 0,1 0 0,-1 0 0,1 0 1,-1 0-1,1 0 0,-1 0 0,1 0 0,-1 1 0,1-1 0,-1 0 0,1 0 1,-1 0-1,1 1 0,-1-1 0,1 0 0,0 1 0,-2 21 1828,-1-14-1652,-19 153 1636,18-132-1876,2 0 0,2-1-1,5 48 1,-5-72-80,0-1 0,-1 1 0,1-1 0,1 0 0,-1 1 0,0-1 0,1 0 0,2 4 0,-4-7 55,1 1 1,-1-1-1,1 1 0,-1-1 1,1 1-1,-1-1 1,1 1-1,-1-1 0,1 0 1,-1 1-1,1-1 1,0 0-1,-1 1 0,1-1 1,-1 0-1,1 0 1,0 0-1,-1 1 0,1-1 1,0 0-1,-1 0 1,1 0-1,0 0 0,-1 0 1,1 0-1,0-1 0,-1 1 1,1 0-1,-1 0 1,1 0-1,0-1 0,-1 1 1,1 0-1,-1 0 1,1-1-1,0 1 0,-1-1 1,1 1-1,-1 0 1,1-1-1,-1 1 0,0-1 1,1 1-1,-1-1 1,1 1-1,-1-1 0,0 0 1,0 1-1,1-2 1,2-2-14,0-1 1,-1 0 0,0 1 0,0-1 0,0 0-1,0 0 1,1-7 0,-1 4-14,9-31-230</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49.393"/>
    </inkml:context>
    <inkml:brush xml:id="br0">
      <inkml:brushProperty name="width" value="0.05" units="cm"/>
      <inkml:brushProperty name="height" value="0.05" units="cm"/>
    </inkml:brush>
  </inkml:definitions>
  <inkml:trace contextRef="#ctx0" brushRef="#br0">0 104 14563,'5'7'497,"0"-1"-1,0 1 1,0-1 0,1 0-1,0 0 1,0-1-1,10 7 1,-13-10-314,1 0-1,-1-1 1,1 0 0,-1 1-1,1-1 1,-1-1-1,1 1 1,0 0 0,-1-1-1,1 0 1,0 0 0,0 0-1,-1 0 1,1 0 0,0-1-1,-1 0 1,1 1-1,5-3 1,8-4 212,0 0 0,0-1 1,-1-1-1,20-14 0,57-49 436,-75 58-687,-13 10-114,-1 0 0,1 1 0,0 0 0,10-5 0,-15 7-29,1 1 0,-1 0 0,1 0 0,0-1 0,-1 1 0,1 0 0,0 0 1,-1 0-1,1 0 0,0 0 0,0 0 0,-1 0 0,1 0 0,0 0 0,-1 0 0,1 0 0,0 1 0,-1-1 0,1 0 0,0 0 0,-1 1 0,1-1 0,-1 0 0,1 1 0,0-1 0,-1 0 1,1 1-1,-1-1 0,1 1 0,-1-1 0,1 1 0,-1-1 0,0 1 0,1 0 0,-1-1 0,0 1 0,1-1 0,-1 1 0,0 0 0,0-1 0,1 1 0,-1 0 0,0-1 0,0 1 0,0 0 1,0 0-1,0-1 0,0 2 0,4 39-39,-3-25 23,1-1 0,0 1 0,1-1 1,1 0-1,5 16 0,-7-27 14,0 0 0,0 0 1,0-1-1,0 1 0,1-1 1,-1 1-1,1-1 0,0 0 0,0 0 1,0 0-1,1 0 0,-1-1 1,0 1-1,1-1 0,0 0 0,0 0 1,-1 0-1,1-1 0,0 1 1,1-1-1,-1 0 0,0 0 0,6 0 1,1 0-4,0 0 1,1-1-1,-1-1 1,0 0-1,0-1 1,0 0-1,0 0 1,0-1-1,0-1 1,-1 0-1,12-5 1,14-10-218,58-41 0,-49 29-77,-41 29 253,-1-1 0,1 1-1,-1 0 1,1 1 0,0-1-1,-1 1 1,1-1 0,6 0-1,-9 2 37,0 0-1,0 0 0,1 0 0,-1 0 1,0 1-1,0-1 0,1 0 0,-1 1 1,0-1-1,0 1 0,0-1 1,0 1-1,0-1 0,0 1 0,1 0 1,-2 0-1,1 0 0,0-1 0,0 1 1,0 0-1,0 0 0,0 0 1,-1 0-1,1 0 0,-1 1 0,1-1 1,0 0-1,-1 0 0,0 0 0,1 2 1,17 42 87,-10-21-10,1-1 1,1-1-1,21 34 1,12 2 14,-28-40-66,-1 1-1,-1 0 1,-1 1 0,0 0 0,11 30 0,-22-46 28,1 1 1,-1-1-1,-1 0 1,1 0-1,0 1 1,-1-1 0,0 0-1,0 1 1,-1-1-1,1 0 1,-1 1-1,0-1 1,0 0-1,0 0 1,0 1-1,-1-1 1,0 0-1,0-1 1,0 1-1,0 0 1,0 0-1,-1-1 1,0 0 0,0 1-1,0-1 1,-5 4-1,4-4 28,0 0 0,0 0-1,0-1 1,-1 0 0,1 1 0,0-2-1,-1 1 1,0 0 0,1-1 0,-1 0-1,0 0 1,0 0 0,0-1 0,1 0-1,-1 0 1,0 0 0,0 0 0,0-1-1,0 0 1,1 0 0,-1 0 0,0 0-1,-6-4 1,2 1-16,0-1 0,1-1-1,-1 0 1,1 0 0,1 0-1,-1-1 1,1 0 0,0-1-1,-5-7 1,7 9-59,1 1 0,1-1 0,-1 0 0,1 0 0,0 0 0,0 0 0,1-1 0,0 1 0,0-1 0,1 1 0,-1-1 0,1 0 1,1 0-1,-1-8 0,2 11-47,0 0 1,0 0 0,0 0 0,1 0 0,-1 0-1,1 0 1,0 1 0,0-1 0,0 0-1,1 1 1,-1 0 0,1 0 0,0-1 0,0 2-1,0-1 1,6-4 0,6-4-447,0 1-1,25-12 1,-27 15 139,90-45-2389,51-29-1532,-126 64 3786,-1-1-1,0-1 1,28-26-1,-49 39 926,0-1-1,0 1 1,8-15-1,-13 20-245,0-1-1,0 0 0,0 0 0,0 0 1,0 0-1,-1 0 0,1 0 1,-1 0-1,1-3 0,-1 4-90,0 0-1,0 1 1,0-1-1,0 0 1,-1 1-1,1-1 0,0 0 1,0 1-1,-1-1 1,1 0-1,0 1 1,-1-1-1,1 0 1,0 1-1,-1-1 1,1 1-1,-1-1 1,1 1-1,-1-1 1,1 1-1,-1-1 1,0 1-1,1 0 1,-1-1-1,1 1 0,-1 0 1,-1-1-1,-1 0 100,0 1 1,0-1-1,-1 1 0,1 0 0,0 0 0,0 0 0,-1 0 0,1 0 0,0 1 0,0-1 0,-1 1 0,1 0 0,0 0 0,0 0 1,0 1-1,0-1 0,-4 3 0,0 0-88,0 1 0,1-1 0,-1 1 0,1 0-1,0 1 1,-5 6 0,9-11-109,1 0 0,0 1-1,0-1 1,0 0-1,0 1 1,0-1 0,0 1-1,0 0 1,0-1-1,1 1 1,-1 0 0,0-1-1,1 1 1,0 0-1,-1 0 1,1 0 0,0-1-1,0 1 1,0 0-1,0 0 1,0 0 0,1-1-1,-1 1 1,0 0-1,2 3 1,-1-3-35,1 0-1,0 0 1,-1 0-1,1 0 1,0 0-1,0-1 1,0 1-1,0 0 1,0-1-1,1 0 1,-1 1-1,0-1 1,1 0 0,-1 0-1,1 0 1,4 1-1,37 7-750,-30-6 474,0-1 1,-1 2 0,0 0 0,0 0 0,0 1 0,13 8 0,-24-12 271,0 0 1,0 1 0,0-1 0,0 1-1,0-1 1,0 1 0,0 0 0,-1 0 0,1 0-1,-1 0 1,0 0 0,1 0 0,-1 0-1,0 0 1,0 0 0,0 1 0,-1-1 0,1 0-1,0 1 1,-1 2 0,0-2 40,0 1 0,0 0-1,0-1 1,-1 1 0,0 0 0,0-1 0,0 1 0,0 0 0,0-1 0,-1 0-1,0 1 1,-1 2 0,-3 2 0,1 0-1,-1 0 1,0-1 0,-1 0 0,0 0-1,0-1 1,0 0 0,-1 0-1,-13 8 1,16-12-2,0 1 0,0-1 0,0 0-1,0-1 1,0 1 0,0-1 0,-8 1 0,-2-4-38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0.065"/>
    </inkml:context>
    <inkml:brush xml:id="br0">
      <inkml:brushProperty name="width" value="0.05" units="cm"/>
      <inkml:brushProperty name="height" value="0.05" units="cm"/>
    </inkml:brush>
  </inkml:definitions>
  <inkml:trace contextRef="#ctx0" brushRef="#br0">0 5 17940,'4'5'239,"0"0"-1,0 0 1,-1 1 0,1-1 0,-1 1 0,-1 0-1,1 0 1,-1 0 0,0 0 0,-1 0 0,2 7-1,1 15 380,1 33 0,-4-43-336,1 20 237,-2 1 0,-8 57-1,-20 74 868,27-168-1366,1-1-14,0-1 1,-1 1-1,1 0 0,0-1 0,0 1 0,0-1 0,0 1 0,0-1 0,0 1 0,0 0 0,0-1 1,0 1-1,0-1 0,0 1 0,0-1 0,0 1 0,0 0 0,1-1 0,-1 1 0,0-1 0,1 1 0,7-6 44,9-20-107,2-15-149,21-64 0,-12 26 11,-10 33 100,-2 2-122,2 1 0,37-65-1,-51 102 192,0 0 0,0 0 0,0 0 0,1 0 0,0 1 0,0-1 0,0 1 0,0 1 0,9-6 0,-13 8 16,1 0 1,-1 1-1,1-1 1,0 0 0,-1 1-1,1-1 1,0 1 0,-1 0-1,1-1 1,0 1-1,-1 0 1,1 0 0,0 0-1,0 0 1,-1 0-1,1 1 1,0-1 0,-1 1-1,1-1 1,0 1 0,-1-1-1,1 1 1,-1 0-1,1 0 1,-1-1 0,1 1-1,-1 0 1,1 1 0,-1-1-1,0 0 1,0 0-1,0 0 1,0 1 0,0-1-1,0 1 1,0-1-1,0 1 1,0-1 0,0 1-1,0 2 1,1 2 17,0 0-1,-1-1 1,0 1 0,0 0-1,0 0 1,-1 0-1,0-1 1,0 1 0,0 0-1,-1 0 1,0 0 0,0-1-1,-1 1 1,1 0 0,-1-1-1,-3 7 1,-3 6 151,-1-1 0,-1 0 0,-17 24 0,19-28-22,0-2 0,-2 1 1,1-1-1,-1 0 0,-1-1 1,0 0-1,-1-1 0,1 0 1,-24 12-1,34-20-158,0 0 0,-1-1 0,1 1 0,0 0 1,0-1-1,-1 0 0,1 1 0,-1-1 0,1 0 0,0 1 0,-1-1 0,1 0 0,-1 0 0,1 0 0,0 0 0,-1 0 1,1-1-1,-1 1 0,0-1 0,1 1 0,0-1 0,1 0 0,-1 1 1,1-1-1,-1 1 0,1-1 0,-1 0 0,1 0 1,0 1-1,-1-1 0,1 0 0,0 0 0,0 1 1,-1-1-1,1 0 0,0 0 0,0 0 0,0 1 0,0-1 1,0 0-1,0 0 0,0 0 0,0-1 0,2-5 6,-1 0-1,1 0 0,0 1 0,1-1 0,0 0 1,4-7-1,16-23-295,6-1-113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0.498"/>
    </inkml:context>
    <inkml:brush xml:id="br0">
      <inkml:brushProperty name="width" value="0.05" units="cm"/>
      <inkml:brushProperty name="height" value="0.05" units="cm"/>
    </inkml:brush>
  </inkml:definitions>
  <inkml:trace contextRef="#ctx0" brushRef="#br0">0 8 15451,'3'11'447,"0"0"0,-1 0 0,-1 1 0,0-1 0,0 0 0,-1 1 0,-1-1 0,-2 17-1,-1 30 1363,4-50-1595,1 0 0,-1 0 0,1 0 0,1 0 0,-1 0 0,2 0 0,4 14 0,-6-20-180,0 0 1,0 0-1,1 0 0,-1 0 0,0-1 0,1 1 0,-1 0 0,1-1 0,-1 1 0,1-1 1,0 0-1,0 0 0,0 1 0,0-1 0,-1 0 0,1-1 0,1 1 0,-1 0 1,0 0-1,0-1 0,0 1 0,0-1 0,0 0 0,0 0 0,1 0 0,-1 0 1,0 0-1,0 0 0,0 0 0,0-1 0,1 1 0,-1-1 0,3-1 0,-1 0-44,-1 1-1,0-1 0,-1 0 0,1 0 0,0 0 0,0 0 0,-1 0 0,0 0 0,1-1 0,-1 1 0,0-1 1,0 0-1,0 0 0,0 0 0,-1 0 0,1 0 0,-1 0 0,0 0 0,0 0 0,0 0 0,1-5 0,1-4-73,-1 0-1,-1-1 0,0 1 0,0-19 0,-2 9-356,-6-34 0,6 51 315,0-1 0,-1 0 0,1 0 0,-1 1 0,0-1 0,-1 1 0,1-1 0,-1 1 0,0 0 0,-7-8 0,10 13 113,0 0 1,0 0-1,0 0 1,0 1-1,0-1 0,0 0 1,0 0-1,0 1 1,0-1-1,0 0 1,0 0-1,0 0 1,0 1-1,0-1 0,0 0 1,0 0-1,0 1 1,-1-1-1,1 0 1,0 0-1,0 0 0,0 0 1,0 1-1,0-1 1,-1 0-1,1 0 1,0 0-1,0 0 0,0 0 1,0 1-1,-1-1 1,1 0-1,0 0 1,0 0-1,-1 0 0,1 0 1,0 0-1,0 0 1,0 0-1,-1 0 1,1 0-1,0 0 1,0 0-1,-1 0 0,1 0 1,0 0-1,0 0 1,0 0-1,-1 0 1,1 0-1,0 0 0,0 0 1,0 0-1,-1 0 1,1-1-1,0 1 1,0 0-1,0 0 0,-1 0 1,1 0-1,0 0 1,0-1-1,0 1 1,0 0-1,0 0 1,0 0-1,-1-1 0,3 18-443,1-11 307,-1-1 1,1 0 0,0 0-1,1 0 1,-1 0-1,1-1 1,0 1-1,1-1 1,-1 0 0,0 0-1,1-1 1,0 1-1,0-1 1,0 0 0,0-1-1,1 1 1,-1-1-1,10 3 1,0-1-207,0 0 1,0-1-1,1 0 0,-1-2 1,31 1-1,-2-6-229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0.938"/>
    </inkml:context>
    <inkml:brush xml:id="br0">
      <inkml:brushProperty name="width" value="0.05" units="cm"/>
      <inkml:brushProperty name="height" value="0.05" units="cm"/>
    </inkml:brush>
  </inkml:definitions>
  <inkml:trace contextRef="#ctx0" brushRef="#br0">144 95 15571,'-2'0'153,"0"-1"-1,0 1 0,-1 0 0,1-1 0,0 1 0,0 0 1,-1 0-1,1 0 0,0 1 0,-1-1 0,1 1 1,0-1-1,0 1 0,0 0 0,-1-1 0,1 1 1,0 0-1,0 1 0,0-1 0,1 0 0,-1 1 0,0-1 1,-2 3-1,-5 3 358,1 1 0,0 0-1,-9 12 1,11-11-244,-1 0-1,1 1 1,1 0-1,0 0 1,1 0-1,-1 0 0,-3 16 1,8-22-215,-1-1-1,0 1 1,1-1 0,0 1 0,0 0 0,0-1-1,0 1 1,1-1 0,-1 1 0,1-1 0,2 7-1,-2-8-30,0 0-1,0 1 1,1-1-1,-1 0 1,1 0-1,-1-1 0,1 1 1,0 0-1,-1 0 1,1-1-1,0 1 1,0-1-1,0 0 1,1 0-1,-1 1 0,0-1 1,0-1-1,1 1 1,2 1-1,0-1 7,0 0 0,1-1 0,-1 1 0,1-1-1,-1 0 1,1-1 0,-1 1 0,1-1 0,-1 0 0,0 0-1,0-1 1,1 1 0,-1-1 0,0 0 0,0-1 0,0 1-1,-1-1 1,1 0 0,-1 0 0,1-1 0,-1 1 0,5-7-1,-3 4-31,0 0-1,0-1 0,-1 0 0,0 0 0,0 0 0,-1 0 0,1-1 0,-2 0 0,1 0 0,-1 0 0,-1-1 0,1 1 1,1-13-1,-3 13-289,-1-1 0,1 0 0,-2 1 0,1-1 0,-1 0 0,0 1 0,-1-1 0,0 1 0,0 0 0,-1-1 1,0 1-1,-1 0 0,0 1 0,0-1 0,0 1 0,-1-1 0,-8-8 0,6 6-532,6 5 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1.407"/>
    </inkml:context>
    <inkml:brush xml:id="br0">
      <inkml:brushProperty name="width" value="0.05" units="cm"/>
      <inkml:brushProperty name="height" value="0.05" units="cm"/>
    </inkml:brush>
  </inkml:definitions>
  <inkml:trace contextRef="#ctx0" brushRef="#br0">64 2 16420,'0'0'86,"-1"0"1,1 0-1,-1 0 1,1-1-1,-1 1 1,1 0 0,-1 0-1,1 0 1,-1 0-1,1 0 1,-1 0-1,1 0 1,-1 0 0,1 0-1,0 0 1,-1 0-1,1 0 1,-1 1-1,1-1 1,-1 0 0,1 0-1,-1 0 1,1 1-1,0-1 1,-1 0-1,1 0 1,-1 1 0,1-1-1,0 0 1,-1 1-1,1-1 1,0 1-1,0-1 1,-1 0 0,1 1-1,0-1 1,0 1-1,-1 0 1,-13 20 1137,8-8-922,0 1-1,1 0 1,1 0-1,0 0 1,1 1-1,1-1 1,0 1-1,1-1 1,0 1-1,1 0 1,1-1-1,5 26 1,-5-31-265,2 0 0,-1 0 0,1-1 0,0 1 1,1-1-1,0 0 0,0 0 0,1 0 0,9 12 0,-9-16-41,-1 1 1,1-1-1,0 0 0,0 0 0,0 0 0,0-1 0,1 1 0,-1-1 1,1-1-1,0 1 0,0-1 0,0 0 0,0 0 0,12 1 0,-1-2-222,1 0 0,-1-1-1,0-1 1,0-1-1,23-5 1,13-2-647,-53 9 874,0 0-1,1 0 0,-1 0 1,0 0-1,0 0 0,0-1 1,0 1-1,0 0 0,0 0 1,1 0-1,-1 0 1,0 0-1,0 0 0,0 0 1,0 0-1,1 0 0,-1 0 1,0 0-1,0 0 0,0 0 1,0 0-1,1 0 1,-1 0-1,0 0 0,0 0 1,0 0-1,0 0 0,0 0 1,1 0-1,-1 0 0,0 0 1,0 0-1,0 1 0,0-1 1,0 0-1,1 0 1,-1 0-1,0 0 0,0 0 1,0 0-1,0 0 0,0 1 1,0-1-1,0 0 0,0 0 1,0 0-1,1 0 1,-1 0-1,0 1 0,0-1 1,0 0-1,0 0 0,-9 8 297,-16 6 319,4-4-249,0 0-1,-1-2 0,-1 0 0,1-1 0,-1-2 0,-1 0 0,1-1 0,0-1 0,-28-1 0,49-2-409,1 0-1,0 0 1,-1 0-1,1 0 1,0 0-1,0 0 1,-1 0-1,1 0 1,0-1-1,0 1 1,-1-1-1,1 1 1,0-1-1,0 1 1,0-1-1,0 1 1,0-1-1,0 0 1,0 0-1,0 1 1,0-1-1,0 0 0,0 0 1,0 0-1,0 0 1,1 0-1,-1 0 1,0-1-1,1 1 1,-1 0-1,1 0 1,0 0-1,-1-2 1,1 0-13,0 0 1,1-1-1,-1 1 0,1 0 1,0-1-1,-1 1 0,2 0 0,-1 0 1,0 0-1,1 0 0,-1 0 1,3-3-1,21-30-463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1.844"/>
    </inkml:context>
    <inkml:brush xml:id="br0">
      <inkml:brushProperty name="width" value="0.05" units="cm"/>
      <inkml:brushProperty name="height" value="0.05" units="cm"/>
    </inkml:brush>
  </inkml:definitions>
  <inkml:trace contextRef="#ctx0" brushRef="#br0">9 1 17924,'14'2'1976,"-5"8"-1304,-8 11-264,-1 6 1489,-1 13-1105,-8 6-184,3 10-288,2-2-16,-2 2-40,3 0-40,0-10-80,2-6-48,2-16-248,7-8-384,-1-19-184,3-8 576,0-21-144,4-7-160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2.255"/>
    </inkml:context>
    <inkml:brush xml:id="br0">
      <inkml:brushProperty name="width" value="0.05" units="cm"/>
      <inkml:brushProperty name="height" value="0.05" units="cm"/>
    </inkml:brush>
  </inkml:definitions>
  <inkml:trace contextRef="#ctx0" brushRef="#br0">1 199 17580,'1'1'93,"-1"0"1,1 0-1,0-1 0,-1 1 1,1 0-1,0-1 1,0 1-1,-1 0 1,1-1-1,0 1 0,0-1 1,0 0-1,0 1 1,0-1-1,0 0 0,0 1 1,0-1-1,0 0 1,0 0-1,0 0 1,0 0-1,0 0 0,1 0 1,1-1 47,-1 1 0,1-1 0,-1 0 0,1 0 0,-1 0-1,0 0 1,1-1 0,3-2 0,3-3 337,0-1 0,-1 0 0,9-11 0,-1 1 268,18-28 0,-31 41-674,1 0 0,-1 0 0,-1 0 0,1-1 0,-1 1 0,0-1 0,0 0 0,-1 1 0,1-1 0,-1 0-1,0-8 1,-1 13-69,0 1 0,0-1 0,0 1 0,0-1 0,0 0 1,0 1-1,0-1 0,0 1 0,0-1 0,0 0 0,0 1 0,0-1 0,-1 1 0,1-1 0,0 1 0,0-1 0,-1 1 0,1-1 0,0 1 0,-1-1 0,1 1 0,-1-1 0,1 1 0,0 0 0,-1-1 0,1 1 0,-1 0 0,1-1 0,-1 1 0,1 0 0,-1-1 0,1 1 0,-1 0 0,0 0 0,1 0 0,-1 0 0,1-1 0,-1 1 0,1 0 0,-1 0 0,0 0 0,1 0 0,-1 0 0,1 1 0,-1-1 0,0 0 0,1 0 0,-1 0 0,1 0 0,-1 1 0,1-1 0,-1 0 0,1 0 0,-1 1 0,1-1 0,-1 0 0,1 1 0,-1-1 0,1 1 0,-1 0 0,-3 1 9,0 2 0,-1-1 0,2 0 0,-1 1-1,-6 7 1,-3 8 6,0 1 0,2 0 0,0 1 0,-9 26-1,14-31-6,1 0-1,1 0 0,0 0 1,1 0-1,1 1 0,0 27 1,2-40-7,0 0 1,0 0 0,1 0 0,-1-1 0,1 1-1,0 0 1,0-1 0,0 1 0,1 0 0,-1-1-1,1 1 1,0-1 0,0 0 0,4 5 0,-4-6-3,0 0 0,1 0 0,-1-1 1,1 1-1,-1-1 0,1 1 0,-1-1 1,1 0-1,0 0 0,0 0 0,0 0 1,0-1-1,0 1 0,-1-1 1,1 0-1,0 0 0,0 0 0,0 0 1,4-1-1,8-1-41,0-1-1,0 0 1,0-1 0,-1-1-1,23-10 1,68-41-274,-56 29 163,-28 15 73,-7 4-9,0 0 0,1 1 0,0 1 1,0 0-1,28-7 0,-42 13 81,1-1-1,0 1 1,-1 0 0,1 0-1,0-1 1,0 1-1,-1 0 1,1 1 0,0-1-1,-1 0 1,1 0 0,0 1-1,0-1 1,-1 1 0,1 0-1,-1-1 1,1 1 0,-1 0-1,1 0 1,-1 0 0,1 0-1,-1 0 1,0 0 0,2 2-1,-1 0 14,-1-1 0,1 1 0,-1 0 0,0 0 0,0 0 0,0 0 0,0 1 0,0-1 0,-1 0-1,0 0 1,1 0 0,-1 4 0,-1 16 85,0 18 72,1-38-146,1-1 1,-1 1 0,0-1 0,1 0-1,0 1 1,-1-1 0,1 1-1,0-1 1,0 0 0,0 1-1,0-1 1,3 2 0,-3-2-7,1-1 1,-1 0-1,1 0 1,-1 0-1,1 0 1,0-1-1,0 1 1,-1 0-1,1-1 0,0 1 1,0-1-1,0 0 1,0 1-1,0-1 1,0 0-1,-1 0 1,1 0-1,0-1 1,0 1-1,0 0 1,0-1-1,3 0 1,7-3-20,0 0 0,15-8 1,-16 7-34,41-19-189,-27 12-52,0 1-1,0 1 1,1 1-1,0 1 1,44-7-1,-65 15 233,-1 0-1,1 0 0,0 0 0,0 1 0,-1 0 1,1 0-1,-1 0 0,1 1 0,-1 0 0,1 0 0,-1 0 1,0 0-1,0 0 0,0 1 0,0 0 0,0 0 1,0 0-1,3 5 0,11 6 81,-15-12-15,-1 0-1,1 0 1,0-1-1,0 1 1,-1-1-1,1 0 0,1 0 1,-1 0-1,0 0 1,0 0-1,0-1 1,0 1-1,6-1 0,1-1-20,0 0 0,0 0 0,11-4 0,-15 3-94,0 0 0,0 1 0,1 0 0,-1 0 0,1 0 0,-1 1 1,0 0-1,1 0 0,11 3 0,-17-2 38,0-1 0,0 1 0,0 0 0,0 0 0,0 0 1,0 0-1,0 0 0,0 0 0,0 0 0,0 0 0,-1 0 0,1 0 0,0 0 0,-1 0 0,1 1 0,-1-1 1,0 0-1,1 0 0,-1 1 0,0-1 0,0 0 0,0 0 0,1 1 0,-1-1 0,-1 0 0,1 3 1,1 5-168,0-7-51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4.018"/>
    </inkml:context>
    <inkml:brush xml:id="br0">
      <inkml:brushProperty name="width" value="0.05" units="cm"/>
      <inkml:brushProperty name="height" value="0.05" units="cm"/>
    </inkml:brush>
  </inkml:definitions>
  <inkml:trace contextRef="#ctx0" brushRef="#br0">386 63 13715,'6'-17'683,"-4"13"-591,0 1 1,-1-1-1,0 0 0,1 0 0,-1 0 0,-1 0 0,1 0 0,-1 0 0,1-6 0,-11 39 994,-91 687 2398,22 366-2369,17 460 331,62-1539-1444,-86 995 784,67-832-687,19-166-115,0 1 1,0 0-1,0-1 0,0 1 0,0 0 1,0-1-1,0 1 0,0 0 0,0-1 1,-1 1-1,1-1 0,0 1 0,0 0 1,-1-1-1,1 1 0,0-1 0,-1 1 1,1-1-1,0 1 0,-1-1 0,1 1 1,-1-1-1,1 1 0,-1-1 0,1 1 1,-1-1-1,1 0 0,-1 1 0,0-1 1,1 0-1,-1 0 0,1 1 0,-1-1 1,0 0-1,1 0 0,-1 0 0,0 0 1,1 0-1,-1 0 0,0 0 0,1 0 1,-1 0-1,1 0 0,-1 0 1,0 0-1,0-1 0,-1 1-71,1-1-1,-1 0 1,1 0-1,0 0 1,-1 0 0,1 0-1,0-1 1,0 1-1,0 0 1,0 0 0,0-1-1,0 1 1,0-1-1,0 1 1,0-1 0,0-2-1,-5-13-363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203"/>
    </inkml:context>
    <inkml:brush xml:id="br0">
      <inkml:brushProperty name="width" value="0.025" units="cm"/>
      <inkml:brushProperty name="height" value="0.025" units="cm"/>
      <inkml:brushProperty name="color" value="#E71224"/>
    </inkml:brush>
  </inkml:definitions>
  <inkml:trace contextRef="#ctx0" brushRef="#br0">214 12 8296,'0'0'13693,"-11"-3"-13512,5 1-169,0 0 0,0 1 0,-1-1-1,1 1 1,0 1 0,-1-1 0,1 1-1,0 1 1,-1-1 0,1 1-1,0 0 1,0 0 0,0 1 0,-6 2-1,5-2-13,-29 13 314,35-15-349,0 1-1,-1 0 1,1-1-1,0 1 0,0 0 1,0 0-1,0 0 0,0 0 1,0 0-1,0 0 1,0 0-1,0 1 0,0-1 1,1 0-1,-1 0 1,0 1-1,1-1 0,-1 0 1,1 1-1,0-1 1,-1 1-1,1 1 0,2-2-16,0 1-1,0 0 1,0-1-1,0 1 1,1-1-1,-1 0 1,0 0-1,1 0 1,-1 0-1,1 0 1,-1-1 0,1 1-1,4 0 1,3 1 26,5 2 20,-3-1 14,0 0-1,-1 1 0,1 0 0,-1 0 0,1 1 0,-1 1 0,-1 0 0,1 0 0,11 11 0,-21-16 14,0 0 1,-1 0 0,1 0-1,0 0 1,-1 0-1,1 0 1,-1 0-1,0 0 1,1 0-1,-1 0 1,0 0 0,1 1-1,-1-1 1,0 0-1,0 0 1,0 0-1,0 1 1,0-1-1,0 0 1,0 0-1,-1 0 1,1 1 0,0-1-1,-1 0 1,1 0-1,-1 0 1,1 0-1,-1 0 1,1 0-1,-1 0 1,0 0 0,0 0-1,1 0 1,-1 0-1,0 0 1,0-1-1,0 1 1,0 0-1,0 0 1,0-1-1,0 1 1,-2 0 0,-53 27 1109,46-24-1017,-10 5 304,-1-1 1,-41 10-1,15-13-2733,55-9-3980,9-7 2839,-6 3 620,13-5-4481</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4.782"/>
    </inkml:context>
    <inkml:brush xml:id="br0">
      <inkml:brushProperty name="width" value="0.05" units="cm"/>
      <inkml:brushProperty name="height" value="0.05" units="cm"/>
    </inkml:brush>
  </inkml:definitions>
  <inkml:trace contextRef="#ctx0" brushRef="#br0">1 18 13659,'-1'1'184,"1"1"0,0-1-1,0 0 1,1 0 0,-1 0 0,0 0 0,0 0-1,0 0 1,1 0 0,-1 0 0,0 0 0,1 0-1,-1-1 1,1 1 0,0 0 0,-1 0 0,1 0-1,-1 0 1,1-1 0,0 1 0,0 0-1,-1 0 1,1-1 0,0 1 0,0-1 0,0 1-1,0-1 1,0 1 0,0-1 0,0 0 0,0 1-1,1-1 1,41 9 682,-27-6-656,208 33-46,1-9 0,362-3-1,-182-40-97,-39 1-18,173 16-80,261-10-24,-415-15 67,1029-42 79,-991 58-89,633 2-7,-575 40 10,-5 26-202,-408-55 384,-61-5-218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5.188"/>
    </inkml:context>
    <inkml:brush xml:id="br0">
      <inkml:brushProperty name="width" value="0.05" units="cm"/>
      <inkml:brushProperty name="height" value="0.05" units="cm"/>
    </inkml:brush>
  </inkml:definitions>
  <inkml:trace contextRef="#ctx0" brushRef="#br0">1 1 14675,'8'4'332,"0"1"0,1-1 0,0 0 0,0 0 0,0-1 0,0-1 0,14 3 0,70 4-177,-65-8 55,43 8-1,-62-7-108,1 0-1,-1 0 0,0 1 1,0 1-1,-1-1 1,1 2-1,8 4 1,-15-7-27,1 0 1,0 0 0,-1 1 0,0-1-1,1 1 1,-1-1 0,0 1 0,0 0-1,0-1 1,-1 1 0,1 0 0,-1 0 0,0 0-1,1 1 1,-1-1 0,-1 0 0,1 0-1,0 1 1,-1-1 0,0 0 0,0 1 0,0-1-1,0 4 1,-2 3 166,1 0-1,-2-1 1,0 1 0,0 0-1,0-1 1,-2 0 0,1 0 0,-1 0-1,0 0 1,-11 13 0,-7 6 661,-41 40 0,51-55-695,-61 56 461,64-61-837,0 0 0,-1-1 0,0 0 0,0-1 0,-19 8 0,16-10-66,6-4-53</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5.978"/>
    </inkml:context>
    <inkml:brush xml:id="br0">
      <inkml:brushProperty name="width" value="0.05" units="cm"/>
      <inkml:brushProperty name="height" value="0.05" units="cm"/>
    </inkml:brush>
  </inkml:definitions>
  <inkml:trace contextRef="#ctx0" brushRef="#br0">1 510 15627,'0'0'47,"0"1"-1,0-1 1,0 1-1,0-1 0,0 1 1,0-1-1,0 1 1,0-1-1,0 1 0,0-1 1,0 1-1,1-1 1,-1 1-1,0-1 0,0 0 1,1 1-1,-1-1 1,0 1-1,1-1 0,-1 1 1,0-1-1,1 0 1,-1 1-1,0-1 0,1 0 1,-1 0-1,1 1 1,-1-1-1,1 0 0,-1 0 1,1 1-1,-1-1 1,1 0-1,-1 0 0,1 0 1,-1 0-1,1 0 1,-1 0-1,1 0 0,-1 0 1,1 0-1,-1 0 1,1 0-1,-1 0 0,1 0 1,-1 0-1,1-1 1,0 1-1,27-13 848,4-10-268,-1-1 0,-1-1 1,-1-2-1,46-54 0,83-137 1113,-94 114-909,-64 103-827,0 1 1,0 0-1,0-1 1,0 1 0,0 0-1,1-1 1,-1 1-1,0 0 1,0 0 0,0-1-1,0 1 1,1 0-1,-1 0 1,0-1 0,0 1-1,0 0 1,1 0-1,-1 0 1,0-1 0,0 1-1,1 0 1,-1 0-1,0 0 1,0 0 0,1 0-1,-1-1 1,0 1 0,1 0-1,-1 0 1,0 0-1,1 0 1,-1 0 0,0 0-1,1 0 1,-1 0-1,0 0 1,0 0 0,1 0-1,-1 0 1,0 1-1,1-1 1,-1 0 0,0 0-1,0 0 1,1 0-1,-1 0 1,0 1 0,1-1-1,-1 0 1,0 0-1,0 1 1,6 13 18,4 52-30,-2-12-301,2-1 0,2 0 0,29 77 0,-29-101 119,-2-6-67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6.654"/>
    </inkml:context>
    <inkml:brush xml:id="br0">
      <inkml:brushProperty name="width" value="0.05" units="cm"/>
      <inkml:brushProperty name="height" value="0.05" units="cm"/>
    </inkml:brush>
  </inkml:definitions>
  <inkml:trace contextRef="#ctx0" brushRef="#br0">26 9 17228,'-13'30'6130,"3"15"-4460,9-40-1673,0 0 1,1 0-1,-1 0 1,1 0-1,0 0 1,0 0-1,1 0 1,0 0-1,-1 0 1,2-1-1,-1 1 1,0 0-1,1 0 1,0-1-1,5 9 1,-6-12 0,1 1 0,0-1 0,0 0 0,0 0-1,0 0 1,0 0 0,0 0 0,0 0 0,0 0 0,0-1 0,0 1 0,0-1 0,0 1-1,1-1 1,-1 0 0,0 0 0,0 0 0,0 0 0,1-1 0,-1 1 0,0 0 0,0-1-1,0 1 1,0-1 0,3-1 0,6-2-9,0-1 1,-1 0-1,14-9 1,3-5 16,-2 0 1,-1-2 0,0-1-1,24-30 1,-33 36 14,-12 16 21,-2 6-21,-2 18-20,-6 33-5,5-41-21,-8 71 94,9-76-261,1-1-1,0 1 1,1-1 0,0 1-1,0-1 1,4 11-1,-5-20 176,0 0 0,0-1 0,1 1 0,-1 0 0,0 0 0,0 0 0,1 0 0,-1 0 0,0-1 0,1 1 0,-1 0 0,1 0 0,-1 0 0,1-1 0,-1 1 0,1 0 1,-1-1-1,1 1 0,0-1 0,-1 1 0,1 0 0,0-1 0,0 0 0,0 1 0,-1-1 0,1 1 0,0-1 0,0 0 0,0 0 0,1 1 0,13-9-330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7.622"/>
    </inkml:context>
    <inkml:brush xml:id="br0">
      <inkml:brushProperty name="width" value="0.05" units="cm"/>
      <inkml:brushProperty name="height" value="0.05" units="cm"/>
    </inkml:brush>
  </inkml:definitions>
  <inkml:trace contextRef="#ctx0" brushRef="#br0">100 7 17572,'2'-6'2672,"-3"9"-2272,-5 15 953,0 4-249,-2 10-456,-2 2-200,0 7-344,0 2-88,1 2 32,-1-6-64,3-6-320,1-3-216,1-10-552,0-6-1177,1-10 1833,1-4-320,2-7-368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8.093"/>
    </inkml:context>
    <inkml:brush xml:id="br0">
      <inkml:brushProperty name="width" value="0.05" units="cm"/>
      <inkml:brushProperty name="height" value="0.05" units="cm"/>
    </inkml:brush>
  </inkml:definitions>
  <inkml:trace contextRef="#ctx0" brushRef="#br0">24 63 19236,'5'-6'530,"0"0"0,0 0-1,0 1 1,1 0 0,0 0 0,0 0-1,0 1 1,0 0 0,1 0 0,7-3 0,-12 6-498,1 0 0,-1 0 0,1 0 0,-1 1 0,1-1 0,-1 1 0,1 0 0,-1-1 0,1 1 0,-1 0 0,1 1 0,-1-1 0,1 0 0,-1 1 0,1-1 0,-1 1 0,1 0 0,-1 0 0,0 0 0,1 0 0,-1 0 0,0 1 0,0-1 0,0 1 0,0-1 0,0 1 0,0 0 0,0-1 0,0 1 0,-1 0 0,1 0 0,1 5 0,8 12-28,16 41 1,2 5-154,-12-36 17,-10-19-27,-1 1 0,0 0-1,0 0 1,-1 0 0,-1 1 0,0 0 0,4 18 0,-8-29 142,0 0 1,-1 0 0,1 0 0,0 0 0,0 0 0,-1 0-1,1 0 1,0 0 0,-1 0 0,1 0 0,-1 0 0,1 0-1,-1 0 1,0 0 0,1-1 0,-1 1 0,0 0 0,0 0-1,1-1 1,-1 1 0,0-1 0,-2 2 0,-25 12 93,13-7 7,-92 45 917,68-34-391,29-13-404,-30 12 527,38-16-683,0-1 0,0 1 1,0 0-1,-1-1 1,1 0-1,0 1 1,0-1-1,-1 0 0,1 0 1,0-1-1,0 1 1,-1 0-1,1-1 1,0 1-1,-3-2 1,5 2-80,-1-1 0,0 1 1,0-1-1,1 1 0,-1-1 0,0 0 1,1 1-1,-1-1 0,1 0 1,-1 0-1,1 1 0,-1-1 1,1 0-1,0 0 0,-1 0 0,1 0 1,0 1-1,-1-1 0,1 0 1,0 0-1,0 0 0,0 0 1,0 0-1,0 0 0,0 0 1,0 0-1,0 0 0,1 0 0,-1 1 1,0-1-1,0 0 0,1 0 1,-1 0-1,0 0 0,2-1 1,21-35-1066,-16 26 1043,12-20-463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9.282"/>
    </inkml:context>
    <inkml:brush xml:id="br0">
      <inkml:brushProperty name="width" value="0.05" units="cm"/>
      <inkml:brushProperty name="height" value="0.05" units="cm"/>
    </inkml:brush>
  </inkml:definitions>
  <inkml:trace contextRef="#ctx0" brushRef="#br0">33 35 17556,'-3'-24'2583,"-1"13"-1241,4 11-1260,0 0 0,-1 0 0,1 0 0,0 0 0,-1 0 0,1 0 0,0 0 0,0 0-1,-1 0 1,1 0 0,0 0 0,0 0 0,-1 0 0,1 0 0,0 1 0,0-1 0,-1 0 0,1 0 0,0 0 0,0 0 0,-1 0 0,1 0 0,0 1 0,0-1-1,0 0 1,-1 0 0,1 0 0,0 1 0,0-1 0,0 0 0,0 0 0,0 0 0,-1 1 0,1-1 0,0 0 0,0 0 0,0 1 0,-2 4 80,-1-1 0,1 1 0,1-1 0,-1 1 0,1 0 0,0 0 0,0 0 0,-1 7 0,0 45-24,2-49-89,0 4-43,0 0-1,1 1 1,0-1-1,0 0 1,2 0-1,-1 0 1,9 21-1,-11-32-5,0 0 0,1 0 0,-1 0 0,0 0 0,1 0 0,-1 0 0,1 0 0,-1-1 0,1 1 0,-1 0 1,1 0-1,0-1 0,-1 1 0,1 0 0,0-1 0,0 1 0,-1-1 0,1 1 0,0-1 0,0 1 0,0-1 0,0 0 0,0 1 0,0-1 0,-1 0 0,1 0 0,0 1 0,0-1 0,0 0 0,0 0 0,0 0 0,0 0 0,0 0 0,0 0 0,0-1 0,0 1 0,0 0 0,0 0 0,0-1 0,0 1 0,-1-1 0,1 1 0,0 0 0,0-1 0,0 0 0,-1 1 0,1-1 0,0 1 0,-1-1 0,1 0 0,0 0 0,-1 1 0,1-2 0,6-6 1,-1 0 0,0 0 0,9-17 0,-14 24 0,52-106 61,-22 43 22,-19 45-61,-7 20-20,-2 11-5,-5 72-88,0-60-321,1 0 0,2 1 0,0-1 1,5 24-1,-3-41 72,1-14-73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4:59.703"/>
    </inkml:context>
    <inkml:brush xml:id="br0">
      <inkml:brushProperty name="width" value="0.05" units="cm"/>
      <inkml:brushProperty name="height" value="0.05" units="cm"/>
    </inkml:brush>
  </inkml:definitions>
  <inkml:trace contextRef="#ctx0" brushRef="#br0">149 0 15763,'0'22'1697,"-7"2"-833,-1 3-280,-4 6 936,2 0-135,-3 0-393,-1-1-128,1-2-232,0-3-136,0-8-376,0-4-328,0-12-776,3-4 1928,3-15-1008,6-5-96,-1-14-72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0.129"/>
    </inkml:context>
    <inkml:brush xml:id="br0">
      <inkml:brushProperty name="width" value="0.05" units="cm"/>
      <inkml:brushProperty name="height" value="0.05" units="cm"/>
    </inkml:brush>
  </inkml:definitions>
  <inkml:trace contextRef="#ctx0" brushRef="#br0">19 0 14411,'8'7'1752,"-8"9"-855,1 4-305,-4 7 1128,0 3-488,2 2-239,-1 1-145,2-6-344,2-4-88,2-6-160,1-4-152,3-13-360,-1-3-248,3-5-528,-1-5-177,0-2 849,-1 1-264,-4 0-248</inkml:trace>
  <inkml:trace contextRef="#ctx0" brushRef="#br0" timeOffset="1">12 209 17412,'-8'9'1736,"6"-5"-1032,1 2 1089,8-5-729,2-1-464,1 2-152,4-1-232,0 2-288,4 1-800,-1-2 784,1-4-104,2-2-104</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1.842"/>
    </inkml:context>
    <inkml:brush xml:id="br0">
      <inkml:brushProperty name="width" value="0.05" units="cm"/>
      <inkml:brushProperty name="height" value="0.05" units="cm"/>
    </inkml:brush>
  </inkml:definitions>
  <inkml:trace contextRef="#ctx0" brushRef="#br0">0 0 14507,'0'1'112,"0"0"0,0 0 1,0-1-1,0 1 0,1 0 0,-1 0 0,0 0 1,0-1-1,0 1 0,1 0 0,-1 0 0,1-1 0,-1 1 1,0 0-1,1-1 0,-1 1 0,1 0 0,-1-1 0,1 1 1,0-1-1,-1 1 0,1-1 0,0 1 0,-1-1 1,1 1-1,0-1 0,0 0 0,-1 1 0,1-1 0,1 0 1,31 12 823,-20-9-545,349 138 1931,-164-59-1558,-104-44-381,-2 5 0,159 100-1,149 109 637,-371-234-971,330 249 590,-242-173-329,0 5-162,-5 5 0,134 161-1,17 51-57,-190-218-30,83 145 0,-132-196-37,-2 1-1,24 76 1,18 107-35,-33-110-44,-23-92 64,-1 0 0,-1 1 0,-2 0 0,-1 0 0,-2 61 0,-1-68-5,1 0 0,4 33 0,2 25 484,-8-40-1546,1-41 1025,0 1 1,0-1-1,0 0 0,0 0 0,0 0 1,0 0-1,0 0 0,0 0 0,0 1 1,0-1-1,0 0 0,0 0 0,0 0 1,0 0-1,0 0 0,0 1 0,-1-1 1,1 0-1,0 0 0,0 0 0,0 0 1,0 0-1,0 0 0,0 0 0,0 1 1,0-1-1,0 0 0,0 0 0,-1 0 1,1 0-1,0 0 0,0 0 1,0 0-1,0 0 0,0 0 0,0 0 1,-1 0-1,1 0 0,0 0 0,0 0 1,0 0-1,0 0 0,0 0 0,-1 0 1,-4-6-394,-1-12-156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2.980"/>
    </inkml:context>
    <inkml:brush xml:id="br0">
      <inkml:brushProperty name="width" value="0.025" units="cm"/>
      <inkml:brushProperty name="height" value="0.025" units="cm"/>
      <inkml:brushProperty name="color" value="#E71224"/>
    </inkml:brush>
  </inkml:definitions>
  <inkml:trace contextRef="#ctx0" brushRef="#br0">245 344 13261,'0'0'6464,"-9"-5"-6298,4 3-150,4 0-6,-1 1-1,0 0 1,0 0-1,0 0 0,1 0 1,-1 0-1,0 0 1,-1 1-1,1-1 1,0 1-1,0-1 1,0 1-1,0 0 1,0 0-1,0 0 1,-1 0-1,1 0 0,0 0 1,0 0-1,0 1 1,0-1-1,0 1 1,0 0-1,0 0 1,0 0-1,0-1 1,0 2-1,0-1 0,0 0 1,-1 2-1,-15 12 275,0 2 0,1 0 0,1 1 0,1 1 0,0 0 0,2 1 0,0 1 0,1 0 0,-14 36 0,25-56-282,1 0 0,-1 1 0,0-1-1,1 0 1,0 1 0,-1-1-1,1 0 1,0 1 0,-1-1-1,1 1 1,0-1 0,0 0-1,0 1 1,0-1 0,1 1-1,-1-1 1,0 0 0,1 1-1,-1-1 1,0 0 0,1 1 0,0-1-1,-1 0 1,1 0 0,0 0-1,-1 1 1,1-1 0,0 0-1,0 0 1,0 0 0,0 0-1,0 0 1,0 0 0,1-1-1,-1 1 1,0 0 0,0-1 0,0 1-1,1 0 1,-1-1 0,0 0-1,2 1 1,2 0-3,0-1 0,0 0-1,0 0 1,0 0 0,0-1 0,0 0 0,0 0 0,0 0 0,0 0-1,-1-1 1,8-3 0,3-5-8,-1 0 0,1-1 0,-2 0 1,0-2-1,0 1 0,-1-1 0,0-1 0,13-21 0,-10 15 127,9-14-7,-1-1 1,-2 0-1,-2-2 1,-1 0-1,-1-1 1,-3 0-1,-1-2 1,12-60-1,-24 93-169,1-29-256,-3 35 300,1 1 0,-1-1-1,1 0 1,-1 0 0,1 0 0,-1 1-1,0-1 1,1 0 0,-1 1 0,0-1-1,1 0 1,-1 1 0,0-1 0,0 1 0,0 0-1,0-1 1,0 1 0,1-1 0,-1 1-1,0 0 1,0 0 0,0 0 0,0-1 0,0 1-1,0 0 1,0 0 0,0 0 0,0 1-1,0-1 1,0 0 0,0 0 0,0 0-1,0 1 1,-1 0 0,-4 1-7,0 0 0,0 0 0,0 1 0,0 0 0,1 1 0,-1-1 0,1 1 0,0 0 0,0 0 0,0 1 0,1-1-1,-6 7 1,-48 66-116,45-55 146,0 0-1,2 0 1,1 2 0,0-1 0,2 1-1,0 1 1,2-1 0,1 1 0,1 0-1,-2 41 1,6-65-20,0 0 1,0 0-1,0 1 1,1-1-1,-1 0 0,0 1 1,1-1-1,-1 0 1,0 0-1,1 0 0,-1 1 1,1-1-1,0 0 1,-1 0-1,1 0 0,0 0 1,0 0-1,0 0 1,0 0-1,0 0 0,0 0 1,0-1-1,2 2 1,0 0-79,0-1 1,0 0 0,0 0 0,0 0 0,0-1-1,0 1 1,1-1 0,-1 1 0,5-1-1,2-1-125,0 0-1,0 0 1,0-1-1,-1 0 1,17-6-1,6-6-249,49-31 0,-98 80 592,8-22 252,-2 0 177,1 1 0,1 1-1,0-1 1,1 1 0,-13 33 0,57-67-509,18-32-3308,-6-6-4013,-22 20-345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5.370"/>
    </inkml:context>
    <inkml:brush xml:id="br0">
      <inkml:brushProperty name="width" value="0.05" units="cm"/>
      <inkml:brushProperty name="height" value="0.05" units="cm"/>
    </inkml:brush>
  </inkml:definitions>
  <inkml:trace contextRef="#ctx0" brushRef="#br0">0 931 16396,'19'-27'944,"-1"-1"1,-2 0 0,21-49 0,-1 1 139,70-108-497,164-217 0,-266 395-727,24-35-943,-27 38 1053,0 1 0,0 0 1,1 0-1,-1-1 1,-1 1-1,1-1 1,0 1-1,-1-1 0,1 1 1,-1-1-1,0 1 1,1-1-1,-1 1 1,-1-1-1,1-4 0,-9-4-420,-12 4-56</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5.804"/>
    </inkml:context>
    <inkml:brush xml:id="br0">
      <inkml:brushProperty name="width" value="0.05" units="cm"/>
      <inkml:brushProperty name="height" value="0.05" units="cm"/>
    </inkml:brush>
  </inkml:definitions>
  <inkml:trace contextRef="#ctx0" brushRef="#br0">131 0 17660,'-28'173'4100,"8"-45"-3573,-7 6-272,5-29 67,-10 120-1,31-222-309,1 4 19,-1 1 0,1-1 0,1 0 0,0 9-1,-1-14-18,1-1 0,-1 0 0,0 0-1,0 1 1,1-1 0,-1 0-1,1 0 1,-1 0 0,1 0-1,0 0 1,-1 0 0,1 0-1,0 0 1,0 0 0,-1 0-1,1 0 1,0 0 0,0 0 0,0 0-1,0-1 1,0 1 0,0 0-1,1-1 1,-1 1 0,0-1-1,0 1 1,0-1 0,0 0-1,1 1 1,-1-1 0,0 0-1,2 0 1,1 0 21,-1-1 0,1 1 0,-1-1 0,1 0 0,-1 0 0,1 0 0,-1-1 0,0 1 0,0-1 0,5-2 0,31-26 204,-25 19-165,34-27 124,-10 7-359,2 1-1,80-45 0,-119 74 187,4-1 11,0 0 1,0 0-1,-1-1 1,1 1-1,-1-1 1,0 0-1,1-1 1,-1 1-1,-1-1 1,1 0-1,0 0 1,-1 0-1,6-8 1,-4-8-170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6.476"/>
    </inkml:context>
    <inkml:brush xml:id="br0">
      <inkml:brushProperty name="width" value="0.05" units="cm"/>
      <inkml:brushProperty name="height" value="0.05" units="cm"/>
    </inkml:brush>
  </inkml:definitions>
  <inkml:trace contextRef="#ctx0" brushRef="#br0">5 121 14259,'-3'-1'2762,"1"8"-1616,2 11 251,17 130 1957,-7-92-2904,33 105 0,-41-154-401,1 0-1,0-1 1,0 1-1,6 7 0,-9-13-36,0 0 0,0-1 0,1 1 0,-1-1 0,1 1 0,-1 0-1,0-1 1,1 1 0,-1-1 0,1 1 0,-1-1 0,1 1 0,0-1 0,-1 1-1,1-1 1,0 0 0,-1 1 0,1-1 0,-1 0 0,1 0 0,0 1 0,0-1-1,-1 0 1,1 0 0,0 0 0,-1 0 0,1 0 0,0 0 0,0 0 0,-1 0-1,1 0 1,0 0 0,0 0 0,-1 0 0,1-1 0,0 1 0,-1 0 0,1-1-1,0 1 1,-1 0 0,1-1 0,-1 1 0,1-1 0,-1 1 0,1-1 0,0 1-1,-1-1 1,0 1 0,1-1 0,-1 1 0,1-1 0,-1 0 0,0 1 0,1-1-1,-1-1 1,4-4 65,-1-1-1,0-1 1,-1 1-1,0 0 1,0-1 0,0 1-1,-1-1 1,1-14-1,-4-65 426,0 56-253,-13-58-1,12 75-219,-1 0 1,0 0 0,-1 1-1,-1-1 1,0 1 0,-11-15-1,17 27-29,-1-1-1,0 1 0,0 0 1,0 0-1,0-1 0,0 1 1,0 0-1,0 0 0,0 0 1,0 1-1,-1-1 0,1 0 1,-2-1-1,3 2-1,-1 0 0,1 0 0,0 0 0,-1 0 0,1 0 0,0 0 1,-1 0-1,1 0 0,0 1 0,-1-1 0,1 0 0,0 0 0,0 0 0,-1 0 0,1 0 0,0 1 0,-1-1 0,1 0 0,0 0 0,0 0 0,0 1 0,-1-1 0,1 0 1,0 0-1,0 1 0,0-1 0,-1 0 0,1 1 0,0-1 0,0 0 0,0 1 0,0-1 0,0 0 0,0 0 0,0 1 0,-1 2-10,1 0-1,0-1 1,-1 1 0,1 0-1,0-1 1,1 1 0,-1 0-1,1 0 1,-1-1-1,1 1 1,0 0 0,1 3-1,-1-4 4,0 1-1,1 0 0,-1 0 1,1 0-1,0-1 0,0 1 1,0-1-1,0 0 0,0 1 1,1-1-1,-1 0 0,0 0 1,1 0-1,0-1 0,-1 1 1,1-1-1,0 1 0,0-1 1,0 0-1,0 0 0,0 0 1,0 0-1,0-1 0,0 1 1,0-1-1,1 0 0,-1 0 1,0 0-1,0 0 0,0-1 1,0 1-1,4-2 0,3-1 4,-1 0 0,0-1-1,-1 0 1,1 0-1,-1-1 1,1 0 0,-1-1-1,-1 0 1,11-10 0,-2-1 1,0-1 1,-2 0-1,0-1 1,-1-1 0,-1 0-1,11-26 1,-23 45-7,0 1 0,0-1 0,1 0-1,-1 1 1,0-1 0,0 1 0,1-1 0,-1 1 0,0-1 0,1 0 0,-1 1 0,0-1-1,1 1 1,-1 0 0,1-1 0,-1 1 0,1-1 0,-1 1 0,1 0 0,0-1-1,-1 1 1,1 0 0,0-1 0,4 13-173,-4 32-33,-1-37 181,1 34-181,5 44 0,-3-68-154,0-1 0,1 1 0,0-1-1,1 1 1,10 20 0,-14-36 338,0 1 0,-1-1 0,1 0 0,0 1-1,-1-1 1,1 0 0,0 0 0,0 1 0,0-1 0,0 0 0,0 0 0,0 0-1,1 0 1,-1-1 0,0 1 0,0 0 0,1 0 0,-1-1 0,0 1-1,1-1 1,-1 1 0,1-1 0,-1 1 0,0-1 0,3 0 0,17-4-527</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6.893"/>
    </inkml:context>
    <inkml:brush xml:id="br0">
      <inkml:brushProperty name="width" value="0.05" units="cm"/>
      <inkml:brushProperty name="height" value="0.05" units="cm"/>
    </inkml:brush>
  </inkml:definitions>
  <inkml:trace contextRef="#ctx0" brushRef="#br0">27 1 15587,'-6'24'1019,"0"2"-90,0 0-1,-1 29 1,6-49-774,1 0 0,0 0 0,0 0 0,0 0 0,1 0 0,0 0 0,0 0 0,1 0 0,-1 0 0,1 0 0,1-1 0,-1 1 0,1-1 0,6 10 0,-8-13-116,0-1 0,1 1 1,-1-1-1,0 0 0,0 0 1,1 0-1,-1 0 0,1 0 1,-1 0-1,1 0 0,-1 0 1,1 0-1,0-1 0,0 1 1,-1-1-1,1 1 0,0-1 1,0 0-1,-1 0 0,4 1 1,-2-2 23,0 1 1,0-1 0,0 0-1,0 0 1,-1 0-1,1 0 1,0 0-1,0 0 1,-1-1-1,1 0 1,2-2 0,3-2 131,-1 0 1,0-1-1,0 0 1,-1 0-1,0-1 1,9-16 0,-11 17-44,-1 0 1,0 0-1,0-1 1,-1 0-1,0 1 1,0-1 0,-1 0-1,0 0 1,0 0-1,-2-13 1,1 18-154,0 1 0,0-1 0,0 0 0,-1 1 0,1-1 0,-1 0 0,0 1 0,1-1 0,-1 1 1,-1-1-1,1 1 0,0 0 0,0-1 0,-1 1 0,0 0 0,1 0 0,-1 0 0,0 0 0,0 0 0,0 0 0,0 1 0,0-1 0,0 1 1,-1-1-1,1 1 0,-1 0 0,1 0 0,-1 0 0,1 0 0,-1 0 0,1 1 0,-1-1 0,0 1 0,-3-1 0,3 2-146,0-1 0,0 1 0,0-1 0,0 1 0,0 0 0,0 0 0,1 0 0,-1 1 0,0-1 0,1 1 0,-5 2 0,6-4 46,1 1-1,-1-1 1,0 1-1,0-1 1,1 1-1,-1-1 1,0 1-1,1 0 1,-1-1-1,1 1 1,-1 0 0,1-1-1,-1 1 1,1 0-1,-1-1 1,1 1-1,-1 0 1,1 0-1,0 0 1,0 0-1,-1-1 1,1 1 0,0 0-1,0 0 1,0 0-1,0 0 1,0 0-1,0 0 1,0-1-1,0 1 1,1 0 0,-1 0-1,0 0 1,0 0-1,1-1 1,-1 1-1,0 0 1,1 0-1,-1 0 1,1-1-1,0 2 1,0-1 37,0-1-1,0 1 1,0-1-1,0 1 1,0-1 0,0 1-1,0-1 1,0 0-1,1 1 1,-1-1 0,0 0-1,0 0 1,0 0-1,0 0 1,0 0 0,0 0-1,1 0 1,-1 0-1,0-1 1,0 1 0,0 0-1,0-1 1,2 0-1,19-8-824</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7.491"/>
    </inkml:context>
    <inkml:brush xml:id="br0">
      <inkml:brushProperty name="width" value="0.05" units="cm"/>
      <inkml:brushProperty name="height" value="0.05" units="cm"/>
    </inkml:brush>
  </inkml:definitions>
  <inkml:trace contextRef="#ctx0" brushRef="#br0">42 167 15923,'-11'27'1257,"6"-18"-939,1 0 0,0 1 0,0-1 1,1 1-1,0 0 0,1 0 0,0 0 1,0 0-1,1 0 0,1 15 0,0-23-277,1 0 0,-1 0-1,1-1 1,0 1-1,0 0 1,-1 0 0,1-1-1,0 1 1,0 0-1,1-1 1,-1 1 0,0-1-1,0 0 1,1 1-1,-1-1 1,1 0 0,-1 0-1,1 0 1,0 0-1,-1 0 1,4 1 0,5 3 1,0-1 1,20 4-1,-2 0-50,-18-3-26,0-1 1,0 2 0,0-1-1,-1 1 1,0 1 0,0-1 0,-1 2-1,0-1 1,0 1 0,-1 0-1,0 1 1,0 0 0,-1 0-1,0 0 1,0 1 0,4 11 0,-5-9 33,-1-1 1,0 1 0,0 0 0,-2 1-1,1-1 1,-2 0 0,1 1 0,-2-1-1,0 1 1,0-1 0,-1 1 0,-1-1-1,0 0 1,-4 15 0,5-23 36,0-1 0,-1 0 1,1 0-1,-1 1 0,0-1 1,0 0-1,0 0 0,-3 4 1,4-7-27,1 1 0,-1 0 0,0-1 0,1 1 0,-1-1 0,0 1 0,1-1 0,-1 0 0,0 1 0,0-1 0,1 0 0,-1 1 0,0-1 0,0 0 0,0 0 0,1 0 1,-1 0-1,0 0 0,0 0 0,0 0 0,0 0 0,1 0 0,-1 0 0,0 0 0,0 0 0,0 0 0,1-1 0,-1 1 0,0 0 0,0-1 0,1 1 0,-1-1 0,0 1 1,1-1-1,-1 1 0,0-1 0,1 1 0,-1-1 0,1 1 0,-1-1 0,0-1 0,-4-4 9,1-1-1,0 1 0,1-1 1,-1 0-1,1 0 1,0 0-1,1 0 1,0-1-1,-2-8 1,-7-74-215,10 88 191,-1-56-115,1-1 0,3 1 0,3-1 0,2 1 0,3 0 0,2 1 0,29-81 0,-40 136 115,7-20 205,-5 23-23,-2 11-36,-1 12 121,-1 3 173,6 44 0,-5-64-364,2 0-1,-1 0 1,1-1-1,0 1 1,0-1 0,1 1-1,-1-1 1,1 0-1,1 0 1,-1 0-1,8 9 1,-9-13-53,-1-1-1,1 1 1,0-1-1,-1 1 1,1-1 0,0 0-1,0 1 1,0-1-1,0 0 1,0 0 0,0-1-1,1 1 1,-1 0-1,0-1 1,0 1 0,1-1-1,3 1 1,-2-2-10,0 1 1,-1-1 0,1 1-1,-1-1 1,1 0-1,0-1 1,-1 1-1,0 0 1,1-1 0,2-2-1,5-3 4,-1 0 1,-1-1-1,0 0 0,0-1 1,11-14-1,39-58 51,-59 80-64,0 1 1,0 0-1,0 0 0,0 0 1,0-1-1,0 1 0,0 0 0,1 0 1,-1 0-1,0-1 0,0 1 1,0 0-1,0 0 0,0 0 0,1 0 1,-1 0-1,0 0 0,0-1 1,0 1-1,1 0 0,-1 0 0,0 0 1,0 0-1,0 0 0,1 0 1,-1 0-1,0 0 0,0 0 0,1 0 1,-1 0-1,0 0 0,0 0 1,0 0-1,1 0 0,-1 0 0,0 0 1,4 9-1,-1 22-4,-3-22 9,1-3 7,0 1 1,0 0-1,0-1 0,1 1 1,0-1-1,1 1 0,-1-1 1,1 0-1,0 0 0,8 10 0,-9-14-10,-1 0 0,1 0 0,0 0 0,0 0 0,0 0-1,0-1 1,0 1 0,0-1 0,0 0 0,1 1-1,-1-1 1,0 0 0,1-1 0,-1 1 0,1 0 0,-1 0-1,1-1 1,-1 0 0,1 1 0,0-1 0,-1 0-1,1 0 1,-1-1 0,1 1 0,-1 0 0,1-1-1,0 0 1,-1 1 0,0-1 0,1 0 0,2-2 0,0 1-124,-1-1 1,0 0 0,0 1-1,0-1 1,0-1 0,0 1-1,-1-1 1,0 1 0,1-1-1,-1 0 1,-1 0 0,1 0-1,-1-1 1,1 1 0,2-9-1,-1 3-44,-2-1 0,1 1 0,-1-1-1,0 0 1,-1 1 0,-1-14 0,0-22-432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7.901"/>
    </inkml:context>
    <inkml:brush xml:id="br0">
      <inkml:brushProperty name="width" value="0.05" units="cm"/>
      <inkml:brushProperty name="height" value="0.05" units="cm"/>
    </inkml:brush>
  </inkml:definitions>
  <inkml:trace contextRef="#ctx0" brushRef="#br0">37 0 14571,'-11'19'2049,"-1"3"-1233,5 2-368,0-4 2104,8-4-2160,7-2-376,6-8 160,2-3-168,7-6-152,1-1-96</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8.307"/>
    </inkml:context>
    <inkml:brush xml:id="br0">
      <inkml:brushProperty name="width" value="0.05" units="cm"/>
      <inkml:brushProperty name="height" value="0.05" units="cm"/>
    </inkml:brush>
  </inkml:definitions>
  <inkml:trace contextRef="#ctx0" brushRef="#br0">7 313 14323,'-3'37'1991,"0"24"182,3-58-1948,0 0-1,0 1 1,1-1-1,-1 0 1,1 0-1,0 1 1,0-1-1,0 0 1,0 0-1,1 0 0,-1 0 1,1 0-1,3 4 1,-4-6-175,0 0 1,0 0 0,0 0-1,0-1 1,0 1-1,0-1 1,0 1-1,0-1 1,1 1-1,-1-1 1,0 1-1,0-1 1,0 0-1,1 0 1,-1 1-1,0-1 1,0 0-1,0 0 1,1 0-1,-1-1 1,0 1-1,0 0 1,1 0-1,-1-1 1,0 1-1,0 0 1,0-1 0,0 0-1,0 1 1,0-1-1,0 1 1,2-2-1,3-3 8,0 1 0,-1-1 0,1 0 0,4-6-1,2-3-52,-2-1-1,1 0 0,-2-1 0,0 0 0,-1 0 1,0-1-1,-2 0 0,0 0 0,-1-1 0,0 1 1,-2-1-1,0 0 0,-1-1 0,0 1 0,-2 0 1,0 0-1,-1-1 0,-1 1 0,-7-30 0,7 43-17,1 1 0,-1-1 0,0 1-1,0 0 1,-1 0 0,1-1-1,-1 1 1,0 1 0,-5-7 0,7 9 10,0 0 0,0 0 0,0 0 0,0 0 0,-1 1 0,1-1 0,0 0 0,0 1 0,-1-1 0,1 1 0,0-1 0,-1 1 0,1 0 0,-1-1 0,1 1 0,-1 0 0,1 0 0,0 0 0,-1 0 0,1 0 0,-1 0 0,1 1 0,-1-1 0,1 0 0,0 1 0,-1-1 0,1 1 0,0-1 0,-1 1 0,1 0 0,0 0 0,0-1 0,0 1 0,-1 0 0,0 1 0,-5 5 39,1 0 0,0 0-1,0 0 1,1 1 0,0 0-1,0 0 1,1 0 0,0 1-1,-3 8 1,1 0 106,1-1 1,1 1-1,0 0 0,-1 17 1,4-26-60,1 0 0,-1 0 0,1 0 0,1 0 0,1 10 0,-1-16-65,-1 0 0,1 0 0,-1 0 0,1 0 0,0-1 1,0 1-1,0 0 0,0-1 0,0 1 0,0 0 0,0-1 0,0 1 0,1-1 0,-1 0 0,0 1 0,1-1 1,-1 0-1,1 0 0,0 0 0,-1 0 0,1 0 0,0 0 0,0-1 0,-1 1 0,1-1 0,4 2 0,12-1-71,1 0 0,-1-1-1,0-1 1,23-4 0,-16 2-387,47 0 0,-65 3 296,0 1-1,0 0 0,-1 0 1,1 0-1,0 1 0,-1 0 1,0 0-1,1 1 0,-1 0 1,0 0-1,9 6 0,-13-7 133,1 0-1,-1 0 0,1 0 0,-1 0 0,0 1 0,0-1 0,0 1 0,0-1 0,0 1 0,-1 0 0,1 0 0,-1 0 0,1 0 0,-1 0 0,0 0 0,-1 0 0,1 0 0,0 0 0,-1 1 0,0-1 0,1 0 0,-1 0 0,-1 0 0,1 1 0,0-1 0,-1 0 0,1 0 0,-1 0 0,0 0 0,0 1 0,-1-2 0,-1 6 0,-14 16-13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8.726"/>
    </inkml:context>
    <inkml:brush xml:id="br0">
      <inkml:brushProperty name="width" value="0.05" units="cm"/>
      <inkml:brushProperty name="height" value="0.05" units="cm"/>
    </inkml:brush>
  </inkml:definitions>
  <inkml:trace contextRef="#ctx0" brushRef="#br0">0 29 17660,'1'-1'157,"1"1"0,-1-1-1,1 1 1,-1 0 0,1 0 0,-1 0 0,1-1 0,-1 2 0,1-1 0,-1 0-1,1 0 1,-1 0 0,1 1 0,-1-1 0,1 1 0,-1-1 0,1 1 0,-1-1-1,0 1 1,1 0 0,-1 0 0,0 0 0,0-1 0,0 1 0,1 1 0,-1-1-1,1 2 1,4 4 221,0 0-1,0 0 1,5 10-1,-10-15-313,17 32 398,-1 1 1,-2 0-1,12 39 0,-12-29-170,25 48 0,-39-89-276,1-1-1,0 0 1,0 1-1,0-1 1,0 0 0,1 0-1,-1-1 1,1 1 0,0 0-1,-1-1 1,1 1-1,4 1 1,-5-3-10,-1-1 0,1 1 0,-1-1 0,1 0 0,-1 1 0,1-1 0,0 0 0,-1 0 0,1 0 0,-1 0 0,1 0 0,-1-1 0,1 1 0,0 0 0,-1-1 0,1 1 0,-1-1 0,1 0 0,-1 1 0,0-1 0,1 0 0,-1 0 0,0 0 0,1 0 0,-1 0 0,0 0 0,0 0 0,0 0 0,0 0 0,1-2 0,13-19 44,0 0-1,-2-1 1,-1 0-1,-1 0 0,10-30 1,-14 37-24,71-219-365,-78 235 309,0 0 0,0 0 1,0 0-1,0 0 0,0 1 0,-1-1 0,1 0 0,0 0 0,0 0 0,0 0 0,-1 0 0,1 0 0,0 0 1,0 0-1,0 0 0,0 0 0,-1 0 0,1 0 0,0 0 0,0 0 0,0 0 0,-1 0 0,1 0 0,0 0 0,0 0 1,0 0-1,0 0 0,-1-1 0,1 1 0,0 0 0,0 0 0,0 0 0,0 0 0,0 0 0,-1 0 0,1-1 1,0 1-1,0 0 0,0 0 0,0 0 0,0 0 0,0 0 0,0-1 0,0 1 0,0 0 0,0 0 0,-1 0 0,1-1 1,0 1-1,0 0 0,0 0 0,0 0 0,0 0 0,0-1 0,0 1 0,0 0 0,1 0 0,-1 0 0,0-1 1,0 1-1,0 0 0,0 0 0,0 0 0,-11 8-734,2 3 312,-1 1-117</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9.132"/>
    </inkml:context>
    <inkml:brush xml:id="br0">
      <inkml:brushProperty name="width" value="0.05" units="cm"/>
      <inkml:brushProperty name="height" value="0.05" units="cm"/>
    </inkml:brush>
  </inkml:definitions>
  <inkml:trace contextRef="#ctx0" brushRef="#br0">1 0 14739,'8'36'2089,"2"-2"-969,2 1-464,-1-8 1921,1-3-1257,1-6-456,1-1-424,0-10-1008,2-6-312,0-11 704,1-4-200,-5-12-192</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9.524"/>
    </inkml:context>
    <inkml:brush xml:id="br0">
      <inkml:brushProperty name="width" value="0.05" units="cm"/>
      <inkml:brushProperty name="height" value="0.05" units="cm"/>
    </inkml:brush>
  </inkml:definitions>
  <inkml:trace contextRef="#ctx0" brushRef="#br0">1 135 15763,'0'1'41,"0"4"321,0 1 0,0-1-1,0 1 1,1 0 0,0-1 0,3 9-1,-4-13-267,1 1-1,0-1 1,0 1-1,0-1 1,0 0 0,0 1-1,0-1 1,0 0-1,0 0 1,0 0-1,1 1 1,-1-1-1,0-1 1,1 1-1,-1 0 1,1 0-1,-1 0 1,1-1-1,0 1 1,-1-1 0,1 1-1,0-1 1,-1 0-1,1 0 1,0 1-1,2-2 1,3 1 23,-1-1-1,0 1 1,1-2 0,-1 1 0,0-1 0,0 0 0,0 0 0,0 0-1,0-1 1,-1 0 0,1 0 0,-1-1 0,1 0 0,8-8-1,-9 7-66,1 0 0,-1 0 0,0-1-1,-1 1 1,0-1 0,0 0 0,0-1-1,0 1 1,-1-1 0,0 1-1,0-1 1,2-13 0,-4 18-43,-1 0 1,1 1-1,-1-1 0,0 0 1,0 0-1,1 0 0,-1 0 1,-1 0-1,1 0 0,0 0 1,0 0-1,-1 1 0,1-1 1,-1 0-1,1 0 0,-1 0 1,0 1-1,0-1 0,0 0 1,0 1-1,0-1 0,0 1 1,0-1-1,-1 1 0,1-1 1,0 1-1,-1 0 0,1 0 1,-1 0-1,0 0 0,1 0 1,-1 0-1,0 0 0,1 0 1,-4 0-1,2 0-6,-1 1 0,1-1-1,-1 1 1,1 0 0,-1 0 0,1 0 0,-1 1 0,1-1-1,-1 1 1,1 0 0,0 0 0,-1 0 0,1 0 0,0 1 0,0-1-1,0 1 1,0 0 0,-4 3 0,0 1-3,0 1 1,1 0-1,0 0 0,0 0 0,1 0 1,-1 1-1,2 0 0,-1 0 0,1 0 1,1 1-1,-4 11 0,3-8 23,1 1-1,1-1 1,0 1 0,0-1-1,2 1 1,-1 0-1,3 21 1,-1-31-14,-1-1 1,0 1-1,1 0 0,-1 0 0,1-1 0,0 1 1,0 0-1,0-1 0,0 1 0,0 0 1,1-1-1,-1 0 0,1 1 0,0-1 1,0 0-1,0 0 0,0 0 0,0 0 1,0 0-1,0 0 0,0-1 0,1 1 0,-1-1 1,1 0-1,-1 1 0,1-1 0,0 0 1,-1-1-1,1 1 0,0 0 0,0-1 1,-1 1-1,1-1 0,0 0 0,0 0 0,0 0 1,-1 0-1,1-1 0,5 0 0,2-2 1,0 0-1,0-1 1,0 0 0,0-1-1,-1 0 1,1 0-1,-1-1 1,0 0-1,-1-1 1,0 0-1,8-8 1,4-6-25,-1 0 0,30-46 0,-3-15-344,-46 82 358,0 0 0,0 0-1,0 0 1,0 0 0,0-1-1,0 1 1,0 0 0,0 0 0,0 0-1,0 0 1,0 0 0,0 0-1,0 0 1,0 0 0,0-1 0,0 1-1,0 0 1,1 0 0,-1 0 0,0 0-1,0 0 1,0 0 0,0 0-1,0 0 1,0 0 0,0 0 0,0 0-1,0 0 1,0 0 0,1-1 0,-1 1-1,0 0 1,0 0 0,0 0-1,0 0 1,0 0 0,0 0 0,0 0-1,0 0 1,1 0 0,-1 0-1,0 0 1,0 0 0,0 0 0,0 0-1,0 0 1,0 0 0,0 1 0,0-1-1,1 0 1,-1 0 0,0 0-1,0 0 1,0 0 0,0 0 0,0 0-1,0 0 1,0 0 0,2 6-68,-2-6 70,0 74-59,0-47 304,3 38 1,-3-58-153,2 1-1,-1-1 0,1 1 0,0-1 0,0 0 1,1 0-1,0 0 0,1 0 0,6 10 0,-9-15-52,1 0-1,-1-1 1,0 1-1,1 0 1,0-1 0,-1 1-1,1-1 1,0 1-1,0-1 1,-1 0-1,1 0 1,0 0-1,0 0 1,1 0 0,-1 0-1,0-1 1,0 1-1,0-1 1,4 1-1,-2-1 1,-1-1-1,1 1 0,-1-1 0,0 1 0,1-1 1,-1 0-1,0-1 0,0 1 0,1 0 1,-1-1-1,4-3 0,3-2-45,-1 0-1,0-1 1,0 0-1,-1-1 1,-1 0-1,11-15 1,-11 13-150,0-1 1,-1 0 0,0 0-1,-1-1 1,0 0-1,-1 0 1,-1 0 0,0 0-1,-1-1 1,0 1-1,-1-1 1,0 1-1,-2-17 1,-5-21-332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359"/>
    </inkml:context>
    <inkml:brush xml:id="br0">
      <inkml:brushProperty name="width" value="0.025" units="cm"/>
      <inkml:brushProperty name="height" value="0.025" units="cm"/>
      <inkml:brushProperty name="color" value="#E71224"/>
    </inkml:brush>
  </inkml:definitions>
  <inkml:trace contextRef="#ctx0" brushRef="#br0">85 0 7591,'0'0'12145,"-3"12"-11915,-4 14-252,-6 27 1711,-3-2-1,-21 52 1,29-75-1191,10-22-604,8-15-398,-5 2-1153,-1-1 0,0 0-1,-1 0 1,0 0 0,3-12-1,-6 20 1657,8-24-7008</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09.960"/>
    </inkml:context>
    <inkml:brush xml:id="br0">
      <inkml:brushProperty name="width" value="0.05" units="cm"/>
      <inkml:brushProperty name="height" value="0.05" units="cm"/>
    </inkml:brush>
  </inkml:definitions>
  <inkml:trace contextRef="#ctx0" brushRef="#br0">0 1 18596,'14'58'4589,"-5"34"-2885,-3-20-978,-1-27-340,13 85 499,-13-106-771,1 1-1,1 0 1,10 23 0,-16-46-121,-1 0 1,1 0 0,0-1 0,0 1 0,0 0 0,0 0 0,0-1 0,1 1 0,-1 0 0,2 1-1,-2-3 2,-1 0 0,0 0 0,0 0 0,1 0 0,-1 0 0,0 0 0,0 0 0,1 0-1,-1 0 1,0 0 0,0 0 0,1-1 0,-1 1 0,0 0 0,0 0 0,1 0-1,-1 0 1,0-1 0,0 1 0,0 0 0,0 0 0,1 0 0,-1-1 0,0 1 0,0 0-1,0 0 1,0-1 0,0 1 0,0 0 0,1 0 0,-1-1 0,0 1 0,0 0-1,0 0 1,0-1 0,0 1 0,0 0 0,0 0 0,0-1 0,0 1 0,0-1 0,0-6-93,1-1 1,-1 1 0,-2-16 0,-2-3-100,-1 0 0,-1 1 0,-1 0 0,-1 0 1,-2 0-1,-12-24 0,18 44 80,3 11 53,6 12 34,-2-10 47,0-1-1,1 1 1,0-1-1,0 0 1,0 0-1,1 0 1,0-1-1,1 1 0,0-1 1,0-1-1,0 1 1,0-1-1,1 0 1,14 8-1,-16-10 9,1-1-1,0 0 0,0 0 1,0 0-1,0 0 1,0-1-1,0 0 0,0-1 1,0 1-1,0-1 0,0 0 1,1-1-1,-1 1 1,0-1-1,0 0 0,0-1 1,0 0-1,0 0 0,0 0 1,10-6-1,-2-1 22,-1-1 0,0-1 0,0 0 0,-1-1 0,0 0 0,-1-1 0,0 0 0,-1-1 0,-1 0 0,11-21 0,-20 75 48,-2-28-73,0 6 18,0 31 1,2-45-27,0 0-1,1 0 1,-1 0-1,1 1 1,0-1 0,0 0-1,0 0 1,1 0-1,-1 0 1,1 0 0,0-1-1,0 1 1,3 3-1,-4-6-5,0 0-1,1 0 1,-1 1-1,1-1 1,-1 0-1,1-1 1,-1 1-1,1 0 1,0 0-1,-1-1 1,1 1-1,0-1 1,0 1-1,-1-1 1,1 0-1,0 0 1,0 0-1,-1 0 1,1 0-1,0 0 1,0 0-1,-1-1 1,1 1-1,0-1 1,0 1-1,-1-1 1,1 1-1,2-2 1,6-3 1,-1 0-1,1-1 1,12-10 0,-13 10-20,-5 3 9,7-5-70,-1 1-1,0 1 1,1 0 0,1 0-1,12-4 1,-22 9 48,1 0 1,0 0-1,-1 1 0,1-1 1,0 1-1,-1 0 1,1 0-1,0 0 0,0 0 1,-1 0-1,1 0 1,0 1-1,-1 0 0,1-1 1,0 1-1,-1 0 1,1 0-1,-1 0 0,1 1 1,-1-1-1,0 0 1,1 1-1,-1 0 0,0 0 1,0-1-1,0 1 1,0 0-1,-1 1 0,3 2 1,28 60-406,-32-65 408,0 0-1,0 1 0,0-1 0,1 0 1,-1 0-1,0 0 0,0 1 0,0-1 1,0 0-1,0 0 0,0 0 0,1 0 1,-1 1-1,0-1 0,0 0 0,0 0 1,0 0-1,1 0 0,-1 0 0,0 0 1,0 0-1,0 0 0,1 1 0,-1-1 1,0 0-1,0 0 0,0 0 0,1 0 1,-1 0-1,0 0 0,0 0 0,0 0 1,1 0-1,-1 0 0,0 0 0,1-1 1,-2-9-98,-2 3 74,-1 0 0,1 1 0,-1-1 0,-6-6 0,-14-16-255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0.394"/>
    </inkml:context>
    <inkml:brush xml:id="br0">
      <inkml:brushProperty name="width" value="0.05" units="cm"/>
      <inkml:brushProperty name="height" value="0.05" units="cm"/>
    </inkml:brush>
  </inkml:definitions>
  <inkml:trace contextRef="#ctx0" brushRef="#br0">0 48 22485,'0'-4'1720,"13"0"-1344,3-2-264,3-3 8,2 2 336,3 0-360,-2-3-184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2.861"/>
    </inkml:context>
    <inkml:brush xml:id="br0">
      <inkml:brushProperty name="width" value="0.05" units="cm"/>
      <inkml:brushProperty name="height" value="0.05" units="cm"/>
    </inkml:brush>
  </inkml:definitions>
  <inkml:trace contextRef="#ctx0" brushRef="#br0">10 0 12387,'-5'51'4540,"4"62"-3356,0-33-526,-2 89-360,8-1 0,30 195 0,-6-156 344,25 142 1246,-39-276-1799,54 229 430,23-7 262,-59-225-619,2-1 0,83 119 0,-3-6 35,-90-137-138,80 132 68,-82-143-107,2 0 0,56 57 0,49 33 29,164 173 12,-254-251-53,125 141-23,-119-140 14,93 73 1,-64-66 12,-28-21-11,54 49 0,-83-65-5,116 101-16,-113-102 16,1-1 0,0-2 0,0 0 1,47 19-1,284 122 32,-321-140-40,0-1-1,66 16 1,72 3-19,-4 0 26,293 51-3,-389-72 4,194 23-59,-254-33 63,0 1 1,0 0 0,0 1-1,-1 0 1,1 1-1,14 7 1,14 5 3,-38-15-19,0-1 1,1 0 0,-1 0-1,0 0 1,1 0-1,-1 0 1,0 0-1,1 1 1,-1-1-1,1 0 1,-1 0-1,0 0 1,1 0-1,-1 0 1,0 0 0,1 0-1,-1-1 1,1 1-1,-1 0 1,0 0-1,1 0 1,-1 0-1,0 0 1,1-1-1,-1 1 1,0 0 0,1 0-1,-1 0 1,0-1-1,1 1 1,-1 0-1,0-1 1,0 1-1,1 0 1,-1-1-1,0 1 1,0 0-1,0-1 1,0 1 0,1 0-1,-1-1 1,0 1-1,0 0 1,0-1-1,0 1 1,0-1-1,0 1 1,0 0-1,0-1 1,0 1 0,0 0-1,0-1 1,0 1-1,-1-1 1,-4-26-1124,5 24 1053,-5-15-444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4.385"/>
    </inkml:context>
    <inkml:brush xml:id="br0">
      <inkml:brushProperty name="width" value="0.05" units="cm"/>
      <inkml:brushProperty name="height" value="0.05" units="cm"/>
    </inkml:brush>
  </inkml:definitions>
  <inkml:trace contextRef="#ctx0" brushRef="#br0">52 37 15027,'-36'2'3994,"35"-2"-3855,0 0 1,0 0-1,0 0 1,0 0-1,1 0 1,-1-1-1,0 1 1,0 0-1,0-1 1,0 1-1,1 0 1,-1-1-1,0 1 1,0-1-1,0 0 1,0 0-36,1 1 0,0-1 1,0 0-1,0 1 0,0-1 0,0 1 1,-1-1-1,1 1 0,0-1 0,0 1 1,0-1-1,0 0 0,1 1 0,-1-1 1,0 1-1,0-1 0,0 1 0,0-1 1,1 1-1,-1-1 0,0 1 0,0-1 1,1 1-1,-1-1 0,0 1 0,1-1 1,0 0-1,0 0-15,1-1 0,-1 0 0,1 1 0,-1 0 0,1-1 0,0 1 0,0 0 0,0 0 0,-1 0 0,1 0 0,0 0 0,0 1 0,0-1 0,1 1 0,-1-1 0,0 1 0,0 0 0,0-1 0,0 1 1,0 0-1,0 0 0,0 1 0,1-1 0,2 1 0,-1 0-44,1 0 0,-1 1 0,1-1 1,-1 1-1,1 0 0,-1 0 0,0 0 0,0 1 1,7 5-1,-4-1-36,-1 1 1,0-1 0,0 1-1,-1 0 1,0 1 0,0-1-1,-1 1 1,0 0 0,0 0-1,-1 0 1,-1 0 0,4 19-1,-1 10-107,0 72 0,-5-102 90,-8 195-325,8-200 324,0 0 0,0 0 0,0 0 0,0 0 0,0 0 0,1 0 0,-1 0 0,1 0 0,2 5 0,-3-8 7,1 1 0,-1-1 0,0 1 0,1-1 0,-1 0-1,0 1 1,1-1 0,-1 1 0,1-1 0,-1 0 0,1 0 0,-1 1 0,1-1 0,-1 0 0,1 0-1,-1 1 1,1-1 0,-1 0 0,1 0 0,-1 0 0,2 0 0,17-6-24,9-12-234,0-1-1,0-2 1,30-30 0,-35 30-588,2-4 642,-24 23 170,0 0 1,0 1-1,1-1 0,-1 0 1,-1 0-1,1 0 0,0 0 1,0 0-1,-1 0 1,1 0-1,-1 0 0,1 0 1,-1 0-1,0-3 0,-7-11-509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4.793"/>
    </inkml:context>
    <inkml:brush xml:id="br0">
      <inkml:brushProperty name="width" value="0.05" units="cm"/>
      <inkml:brushProperty name="height" value="0.05" units="cm"/>
    </inkml:brush>
  </inkml:definitions>
  <inkml:trace contextRef="#ctx0" brushRef="#br0">5 234 17316,'-3'6'1928,"2"2"-1336,2 0-216,5-3 1049,7-5-625,3-3-200,9-7-312,4 0-240,10-5-488,2-4-336,1-3 640,-1-2-144,2 0-104</inkml:trace>
  <inkml:trace contextRef="#ctx0" brushRef="#br0" timeOffset="1">477 0 18844,'0'13'1832,"0"5"-1407,1 4-209,2 7 1096,3 4-800,1-1-248,3-1-168,1-1-96,2-11-288,2-5-224,0-17-424,2-12-153,2-16-439,-3-4 1056,-6-10-384,0-2-248</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5.343"/>
    </inkml:context>
    <inkml:brush xml:id="br0">
      <inkml:brushProperty name="width" value="0.05" units="cm"/>
      <inkml:brushProperty name="height" value="0.05" units="cm"/>
    </inkml:brush>
  </inkml:definitions>
  <inkml:trace contextRef="#ctx0" brushRef="#br0">1 614 13531,'1'6'343,"-1"0"-17,1-1 1,0 1-1,0-1 0,0 1 1,1-1-1,3 7 1,-4-10-251,-1-1 0,1 0 0,0 0 0,0 0 1,0 0-1,0 0 0,0 0 0,0 0 0,0 0 0,0 0 1,0 0-1,1-1 0,-1 1 0,0 0 0,1-1 0,-1 1 1,0-1-1,1 0 0,-1 1 0,0-1 0,1 0 0,-1 0 1,1 0-1,-1 0 0,1 0 0,-1 0 0,0 0 0,1 0 1,-1 0-1,1-1 0,1 0 0,7-2 159,0-1 0,1 0-1,-2-1 1,1 0 0,11-8 0,45-36 255,-17 6-348,-45 39-130,1-1 0,-1 0 0,0-1-1,-1 1 1,1 0 0,-1-1-1,5-11 1,-8 17-10,0-1 1,0 1-1,1 0 0,-1 0 1,0-1-1,0 1 0,0 0 0,0 0 1,1-1-1,-1 1 0,0 0 1,0-1-1,0 1 0,0 0 1,0-1-1,0 1 0,0 0 0,0-1 1,0 1-1,0 0 0,0-1 1,0 1-1,0 0 0,0-1 1,0 1-1,0 0 0,-1 0 0,1-1 1,0 1-1,0 0 0,0-1 1,0 1-1,-1 0 0,1 0 0,0-1 1,0 1-1,0 0 0,-1 0 1,1 0-1,0-1 0,0 1 1,-1 0-1,1 0 0,0 0 0,-1 0 1,1 0-1,-1-1 0,0 1 4,0 1-1,1-1 1,-1 0-1,0 0 1,0 1-1,0-1 0,0 1 1,1-1-1,-1 1 1,0-1-1,0 1 1,1-1-1,-1 1 1,0-1-1,1 1 0,-2 1 1,-6 10 42,0 1 1,1 0 0,1 0-1,0 1 1,1 0 0,0 0-1,1 0 1,1 0-1,0 1 1,1-1 0,1 1-1,0 27 1,1-38-21,0 0-1,1 0 1,0 0 0,0 0-1,0 0 1,0 0 0,0 0 0,1 0-1,-1-1 1,1 1 0,0-1-1,1 1 1,-1-1 0,4 4-1,-5-5-9,1-1-1,0 0 0,0 1 1,-1-1-1,1 0 0,0 0 1,0 0-1,0-1 0,0 1 1,1 0-1,-1-1 0,0 1 0,0-1 1,0 0-1,0 0 0,1 1 1,-1-2-1,0 1 0,0 0 1,0 0-1,0-1 0,0 1 1,1-1-1,-1 1 0,0-1 1,0 0-1,0 0 0,3-2 0,5-3 34,-1 0-1,0-1 1,0 0-1,0-1 0,-1 0 1,0 0-1,-1 0 0,1-1 1,10-19-1,-3 3 145,-1-1-1,17-47 0,-14 29 35,-3-1 0,-1-1 0,-2 0 0,-3-1 0,-1 0 0,-3 0 0,-1-60-1,-9 47-63,5 56-160,0-1 0,0 1 0,0 0-1,-1 0 1,1 0 0,-1 0-1,0 0 1,0 0 0,-1 1-1,1-1 1,-5-5 0,6 9-6,0-1-1,1 0 1,-1 1 0,0-1 0,0 0-1,1 1 1,-1-1 0,0 1 0,0-1-1,0 1 1,0 0 0,0-1 0,0 1-1,0 0 1,1-1 0,-1 1 0,0 0-1,0 0 1,0 0 0,0 0 0,0 0-1,0 0 1,0 0 0,-2 1 0,1 0-1,1 0 0,-1 0 1,0 0-1,1 0 0,-1 0 1,1 0-1,0 0 0,-1 1 1,1-1-1,0 1 0,0-1 1,-1 3-1,-3 4-2,1 0 0,0 1 1,0-1-1,-2 12 0,-1 6-3,2 0 0,1 0 0,1 0 0,1 0 0,2 1 0,0-1 1,2 1-1,1-1 0,1 0 0,1 0 0,15 46 0,-16-63 5,1 1 0,0-1-1,0 0 1,0 0 0,1-1-1,0 0 1,1 0 0,14 14-1,-17-19-88,-1 0 0,1 0 0,-1-1 0,1 1 0,0-1 0,0 0 0,0 1-1,0-2 1,1 1 0,-1 0 0,0-1 0,1 0 0,-1 0 0,1 0 0,-1-1 0,1 0-1,-1 1 1,1-2 0,0 1 0,-1 0 0,1-1 0,4-1 0,-6 1 43,-2 0 0,1 0 1,0 0-1,0 0 1,0 0-1,0-1 0,-1 1 1,1 0-1,0-1 0,-1 1 1,1-1-1,-1 0 1,0 0-1,0 1 0,1-1 1,0-3-1,2-14-497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5.759"/>
    </inkml:context>
    <inkml:brush xml:id="br0">
      <inkml:brushProperty name="width" value="0.05" units="cm"/>
      <inkml:brushProperty name="height" value="0.05" units="cm"/>
    </inkml:brush>
  </inkml:definitions>
  <inkml:trace contextRef="#ctx0" brushRef="#br0">18 1 17644,'-10'23'1760,"8"-5"-1640,0-9 1441,-1-15 495,4-7-1408,9-8-288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6.166"/>
    </inkml:context>
    <inkml:brush xml:id="br0">
      <inkml:brushProperty name="width" value="0.05" units="cm"/>
      <inkml:brushProperty name="height" value="0.05" units="cm"/>
    </inkml:brush>
  </inkml:definitions>
  <inkml:trace contextRef="#ctx0" brushRef="#br0">31 125 20900,'-9'19'1521,"1"8"-1249,-1 5-136,6 14 496,2 1-240,3 10-216,6 2-112,5 0-24,1-2-24,7-4 0,4-4 48,3-10-184,4-11-248,8-16-608,0-12-216,9-19 912,3-10-201,2-15-183</inkml:trace>
  <inkml:trace contextRef="#ctx0" brushRef="#br0" timeOffset="1">637 1 18804,'-6'33'1704,"3"7"-1360,2 9-160,1 2 969,3 5-841,5 0-80,2-5-104,5-2-80,1-6-312,-1-7-248,-3-7-480,-1-5 639,-4-7 113,-2-2-168,-4-10-224</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6.555"/>
    </inkml:context>
    <inkml:brush xml:id="br0">
      <inkml:brushProperty name="width" value="0.05" units="cm"/>
      <inkml:brushProperty name="height" value="0.05" units="cm"/>
    </inkml:brush>
  </inkml:definitions>
  <inkml:trace contextRef="#ctx0" brushRef="#br0">120 619 15523,'-2'12'1553,"5"-2"-921,5-6-224,4-7 1136,7-4-480,7-9-391,7-2-177,6-8-144,2-4-232,1-3-520,-1 1-256,-12-1 528,-11 3-153,-15-1-143</inkml:trace>
  <inkml:trace contextRef="#ctx0" brushRef="#br0" timeOffset="1">2 108 19084,'-1'10'1920,"10"-6"-1383,5-7-233,6-4 856,10-7-488,4 1-216,9-5-712,0 0-392,-1 1 592,-5-1-152,-9 4-96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6.955"/>
    </inkml:context>
    <inkml:brush xml:id="br0">
      <inkml:brushProperty name="width" value="0.05" units="cm"/>
      <inkml:brushProperty name="height" value="0.05" units="cm"/>
    </inkml:brush>
  </inkml:definitions>
  <inkml:trace contextRef="#ctx0" brushRef="#br0">0 64 13443,'7'46'1447,"9"44"745,-14-83-1837,1 1 0,-1-1 0,1 0 0,0 1 0,1-1 0,-1-1 1,1 1-1,9 11 0,-11-16-307,0 0 1,0 0 0,0 0-1,0 0 1,0-1-1,0 1 1,1 0 0,-1-1-1,1 0 1,-1 0-1,1 1 1,-1-2 0,1 1-1,0 0 1,-1 0 0,1-1-1,0 1 1,0-1-1,-1 0 1,1 0 0,0 0-1,0 0 1,-1-1-1,1 1 1,0-1 0,0 1-1,-1-1 1,1 0 0,0 0-1,-1 0 1,1-1-1,-1 1 1,0 0 0,1-1-1,2-3 1,4-1 41,-1-2-1,-1 1 1,1-1 0,-1 0 0,-1-1 0,1 0-1,8-17 1,2-10 217,-3-1 1,-1 0-1,10-47 0,-23 84-306,2-6 112,0 7-42,0 20-17,-1 33-53,-1-53 4,0 24-15,-1-15-3,0-1 0,1 1 0,1-1 0,-1 0 0,2 1 0,-1-1 0,6 17 0,-7-26 17,0 1 0,0-1-1,0 0 1,0 0-1,0 1 1,1-1 0,-1 0-1,0 0 1,0 1-1,0-1 1,0 0-1,1 0 1,-1 0 0,0 1-1,0-1 1,0 0-1,1 0 1,-1 0 0,0 0-1,0 1 1,1-1-1,-1 0 1,0 0-1,1 0 1,-1 0 0,0 0-1,0 0 1,1 0-1,-1 0 1,0 0-1,1 0 1,-1 0 0,0 0-1,0 0 1,1 0-1,-1 0 1,0 0 0,1 0-1,-1 0 1,0 0-1,0 0 1,1-1-1,-1 1 1,0 0 0,0 0-1,1 0 1,-1 0-1,0-1 1,0 1-1,0 0 1,1 0 0,-1 0-1,0-1 1,0 1-1,9-14-11,1-8 14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3.726"/>
    </inkml:context>
    <inkml:brush xml:id="br0">
      <inkml:brushProperty name="width" value="0.025" units="cm"/>
      <inkml:brushProperty name="height" value="0.025" units="cm"/>
      <inkml:brushProperty name="color" value="#E71224"/>
    </inkml:brush>
  </inkml:definitions>
  <inkml:trace contextRef="#ctx0" brushRef="#br0">0 137 13933,'0'0'7794,"11"0"-6635,0-1-958,1 0 0,0 0 1,-1-1-1,1-1 0,-1 0 0,21-8 1,-28 9-176,1 0 0,-1 0 0,0 0 0,0 0 0,0-1 0,-1 1 0,1-1 0,0 0 0,-1 0 0,0-1 0,0 1 0,0-1 0,0 1 0,0-1 0,-1 0 0,1 0 0,-1 0 0,0 0 0,-1 0 0,1-1 0,-1 1 0,0-1 1,2-8-1,-3 12-29,0 1 0,0-1 0,1 0 0,-1 0 0,0 0 0,0 0 0,0 1 0,0-1 1,0 0-1,0 0 0,0 0 0,0 1 0,0-1 0,-1 0 0,1 0 0,0 0 0,0 1 1,-1-1-1,1 0 0,-1 0 0,1 1 0,-1-1 0,1 0 0,-1 1 0,1-1 0,-1 0 1,1 1-1,-1-1 0,0 1 0,1-1 0,-1 1 0,0 0 0,1-1 0,-1 1 0,0-1 1,0 1-1,1 0 0,-1 0 0,0 0 0,0-1 0,0 1 0,1 0 0,-1 0 0,0 0 1,0 0-1,0 0 0,0 0 0,1 0 0,-1 1 0,0-1 0,0 0 0,0 0 0,1 1 1,-1-1-1,0 0 0,0 1 0,1-1 0,-1 1 0,0-1 0,0 2 0,-6 1-31,0 1-1,0 1 0,1 0 1,0 0-1,-8 7 0,5-3 27,-1 1 0,2 0-1,0 1 1,0 0 0,0 0-1,2 1 1,-1 0-1,2 0 1,-1 1 0,2-1-1,0 1 1,0 0 0,1 0-1,1 1 1,-2 15 0,4-28 4,0 0 0,0 0 0,0 0 0,0 0 0,1 0 0,-1 0 0,0 0 1,0 0-1,1 0 0,-1 0 0,0 0 0,1 0 0,-1 0 0,1 0 0,0 0 0,-1 0 0,1-1 1,-1 1-1,1 0 0,0 0 0,0-1 0,0 1 0,-1 0 0,1-1 0,0 1 0,0-1 0,0 1 0,0-1 1,2 1-1,0 0-26,1-1-1,-1 1 1,1-1 0,-1 0 0,1 0 0,-1 0 0,1 0 0,-1-1 0,5 0 0,3-2-497,0 0 1,0-1-1,-1 0 1,1 0-1,9-7 1,-3 0-2036,0-2-1,25-24 1,-6-3-2921</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7.672"/>
    </inkml:context>
    <inkml:brush xml:id="br0">
      <inkml:brushProperty name="width" value="0.05" units="cm"/>
      <inkml:brushProperty name="height" value="0.05" units="cm"/>
    </inkml:brush>
  </inkml:definitions>
  <inkml:trace contextRef="#ctx0" brushRef="#br0">172 330 15291,'0'-2'192,"1"-1"-1,-1 0 1,0 0-1,0 0 1,0 1-1,0-1 1,-1 0-1,1 0 1,-1 1-1,1-1 1,-1 0-1,0 1 1,0-1-1,0 0 1,0 1-1,-1 0 1,1-1-1,-1 1 1,0 0-1,1 0 1,-4-4-1,3 5-66,0 0 1,-1 0-1,1-1 0,0 2 0,0-1 0,0 0 1,-1 0-1,1 1 0,0-1 0,-1 1 0,1 0 1,0 0-1,-1 0 0,1 0 0,0 0 1,-1 0-1,1 0 0,0 1 0,-1-1 0,1 1 1,0 0-1,0 0 0,-1 0 0,1 0 0,-3 2 1,-2 2 11,1-1 0,0 1 0,0 0 1,0 1-1,0-1 0,1 1 1,0 0-1,1 1 0,-1-1 0,1 1 1,0 0-1,1 0 0,-3 7 1,2-5-122,1 0 0,0 0 0,1 0 0,0 0 0,1 0 0,-1 0 0,2 0 0,-1 0 0,1 1 1,2 14-1,-1-22-18,-1 0 0,0 0 1,0 0-1,1-1 0,-1 1 1,1 0-1,0 0 0,-1-1 1,1 1-1,0 0 0,0-1 1,0 1-1,0-1 0,0 1 1,1-1-1,-1 0 0,0 1 1,1-1-1,-1 0 0,1 0 1,-1 0-1,1 0 0,-1 0 1,1 0-1,0-1 0,0 1 1,-1 0-1,1-1 0,3 1 1,-1-1 0,-1 0 0,0 0 0,1-1 0,-1 0 0,0 1 0,0-1 0,0 0 1,1 0-1,-1-1 0,0 1 0,0-1 0,-1 1 0,1-1 0,0 0 0,0 0 0,2-3 0,11-11 52,-1 0-1,-1-1 1,0-1-1,-1-1 1,-1 1-1,-1-2 0,0 0 1,8-22-1,-3-1 265,-2 0 0,17-86 0,-28 114-190,-1-1 0,-1 0-1,0-16 1,-3 20 20,-2 11-38,-2 20-58,3 14-44,0-1-1,3 1 0,0 0 1,2 0-1,2 0 0,1 0 1,12 41-1,-15-67-1,0 0 1,1-1-1,-1 1 0,2-1 1,-1 0-1,7 10 0,-9-15-1,0 0 0,0 0 0,0 0 0,0 0 0,0 0 0,0 0 0,1 0 0,-1 0 0,0 0 0,0-1-1,1 1 1,-1 0 0,0-1 0,1 1 0,-1-1 0,1 1 0,-1-1 0,1 0 0,-1 0 0,1 0 0,-1 0 0,1 0 0,-1 0 0,1 0 0,-1 0 0,1 0-1,-1-1 1,1 1 0,-1 0 0,0-1 0,1 0 0,-1 1 0,0-1 0,1 0 0,-1 0 0,2-1 0,4-4 11,0 0 0,-1 0 0,0-1 0,0 0 0,-1 0 0,0 0 0,0-1 0,0 1 0,-1-1 0,5-14 0,3-11 57,10-43 0,-22 76-69,21-109 212,-24 125-208,2-1 1,0 1-1,1-1 0,2 26 0,-1-22-4,-1-11-7,7 54 16,-7-57-20,1-1 0,0 0 0,0 1 0,1-1 0,-1 0 0,1 0 0,0 0 0,0 0 0,0 0 0,1-1 0,4 7 0,-6-9-27,0-1 0,-1 1 0,1-1 0,0 1 1,0 0-1,0-1 0,-1 0 0,1 1 0,0-1 0,0 1 0,0-1 1,0 0-1,0 0 0,0 1 0,0-1 0,0 0 0,0 0 0,-1 0 0,1 0 1,0 0-1,0 0 0,0 0 0,0-1 0,0 1 0,0 0 0,0 0 1,0-1-1,0 1 0,-1-1 0,1 1 0,0-1 0,0 1 0,0-1 1,-1 1-1,1-1 0,0 0 0,-1 1 0,1-1 0,0 0 0,-1 0 1,1 1-1,0-2 0,2-3-147,0 0 1,0 0-1,0 0 1,-1-1-1,4-8 1,3-19-268,-1-8-145</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9.185"/>
    </inkml:context>
    <inkml:brush xml:id="br0">
      <inkml:brushProperty name="width" value="0.05" units="cm"/>
      <inkml:brushProperty name="height" value="0.05" units="cm"/>
    </inkml:brush>
  </inkml:definitions>
  <inkml:trace contextRef="#ctx0" brushRef="#br0">17 330 20092,'-2'4'246,"0"0"0,0 0-1,0 0 1,0 0-1,1 1 1,-1-1 0,1 1-1,0-1 1,1 1-1,-1-1 1,1 1 0,0 9-1,2 1 60,0 1-1,7 22 1,-1-5-20,19 112 164,53 231 497,-71-349-868,11 29 0,-17-50-83,0 1 0,0-2 0,0 1 0,0 0 0,1-1 0,0 1 0,0-1 0,1 0 0,0 0 0,6 5 0,-10-10-6,-1 1-1,1-1 0,0 1 1,-1-1-1,1 1 1,0-1-1,-1 1 1,1-1-1,0 0 0,0 1 1,-1-1-1,1 0 1,0 0-1,0 0 0,0 0 1,-1 0-1,1 0 1,0 0-1,0 0 0,0 0 1,0 0-1,-1 0 1,1 0-1,0 0 1,0-1-1,-1 1 0,1 0 1,0 0-1,0-1 1,-1 1-1,1-1 0,0 1 1,-1-1-1,1 1 1,0-1-1,-1 1 0,1-1 1,-1 0-1,1 1 1,-1-1-1,1 0 1,-1 1-1,0-1 0,1 0 1,-1 1-1,0-1 1,1 0-1,-1 0 0,0 0 1,0 1-1,0-1 1,0-1-1,2-5-113,-1 0 1,0 0-1,-1 0 0,0-12 1,-5-19-557,-1 0 0,-2 1 1,-14-44-1,9 40-167,-13-84 1,25 110 826,0 0 1,1-1-1,0 1 1,1 0 0,1 0-1,0-1 1,1 1-1,1 1 1,7-22-1,42-88 721,21-55 660,-62 146-935,-2 0 1,-2-1-1,7-50 0,-15 64-144,-1 20-278,1 0 1,0 0-1,0 0 0,0 0 1,0-1-1,0 1 1,0 0-1,0 0 0,0 0 1,0 0-1,0 0 1,0 0-1,0 0 0,-1 0 1,1 0-1,0 0 1,0 0-1,0 0 1,0-1-1,0 1 0,0 0 1,0 0-1,-1 0 1,1 0-1,0 0 0,0 0 1,0 0-1,0 0 1,0 0-1,0 0 0,-1 0 1,1 0-1,0 0 1,0 0-1,0 0 0,0 1 1,0-1-1,0 0 1,0 0-1,-1 0 0,1 0 1,0 0-1,0 0 1,0 0-1,0 0 0,0 0 1,0 0-1,0 0 1,0 0-1,0 1 0,0-1 1,-1 0-1,1 0 1,0 0-1,0 0 0,0 0 1,0 0-1,0 0 1,0 1-1,-2 3 14,0-1 1,0 1-1,0 0 0,1 0 0,-1 0 0,0 7 1,-8 44 87,3 0 0,0 56 0,11 112 556,-1-163-295,3-1-1,22 101 1,-26-154-336,10 33 105,-11-38-134,-1 1 0,1 0 1,0 0-1,0-1 1,0 1-1,0 0 0,0-1 1,0 1-1,0-1 1,1 0-1,-1 1 0,0-1 1,1 0-1,-1 0 1,1 0-1,2 2 0,-3-3-7,-1 0 0,1 0 0,-1 0 0,1 0 0,0 0 0,-1-1 0,1 1 0,0 0 0,-1 0 0,1 0 0,-1 0 0,1-1 0,0 1 0,-1 0 0,1-1 0,-1 1-1,1 0 1,-1-1 0,1 1 0,-1-1 0,1 1 0,-1-1 0,0 1 0,1-1 0,-1 1 0,0-1 0,1 1 0,-1-1 0,0 1 0,0-1 0,1 0 0,-1 1 0,0-1 0,0 1-1,0-1 1,0 0 0,0 1 0,0-2 0,4-30-272,-4 31 263,1-43-634,-9-71 0,1-27-359,6 141 1005,1 0 1,0 0-1,0 0 1,0 0-1,0 0 0,0 1 1,0-1-1,0 0 0,0 0 1,0 0-1,0 0 0,1 0 1,-1 1-1,0-1 0,0 0 1,1 0-1,-1 0 0,1 0 1,-1 1-1,1-1 0,-1 0 1,1 1-1,-1-1 1,1 0-1,0 1 0,-1-1 1,1 1-1,0-1 0,-1 1 1,2-1-1,1 1 19,-1 0-1,0 0 1,0 1-1,0 0 1,0-1-1,0 1 1,1 0 0,-1 0-1,-1 0 1,3 1-1,4 2 36,-5-2-29,0-1 0,0 1-1,0-1 1,0 0 0,0 0 0,0 0 0,1-1-1,-1 1 1,0-1 0,1 0 0,-1 0 0,0 0-1,0 0 1,1 0 0,-1-1 0,0 1-1,0-1 1,4-1 0,-3 0 7,0 0 0,0-1 0,0 1 0,-1-1 0,1 0 0,-1 0 0,0 0 0,1 0 0,-2-1 0,1 1 0,0-1 0,-1 0 0,3-4 0,0-1 10,0 0-1,-1 0 0,0 0 0,-1-1 0,0 1 1,0-1-1,-1 0 0,0 0 0,-1 0 0,0 0 0,-1 0 1,0-1-1,-1-10 0,-5 7-33,5 13-6,1 1 0,0 0 1,-1 0-1,1-1 0,0 1 1,-1 0-1,1 0 0,0 0 0,-1 0 1,1 0-1,0 0 0,-1-1 1,1 1-1,0 0 0,-1 0 1,1 0-1,0 0 0,-1 0 1,1 0-1,-1 1 0,1-1 0,0 0 1,-1 0-1,1 0 0,-1 0 1,0 1-2,-1 0 0,1 0 0,0 0 0,0 0-1,-1 0 1,1 1 0,0-1 0,0 0 0,0 1 0,0-1 0,0 0 0,1 1 0,-1-1 0,-1 3 0,-1 5-3,1-1 0,0 0 0,0 1-1,1-1 1,0 1 0,0-1 0,1 1 0,0 0 0,3 15-1,-3-21 8,1-1-1,-1 1 0,1 0 0,-1 0 1,1 0-1,0-1 0,0 1 0,1 0 1,-1-1-1,0 1 0,1-1 0,0 0 1,-1 1-1,1-1 0,0 0 0,0 0 1,0 0-1,1 0 0,-1 0 0,0-1 1,1 1-1,-1-1 0,1 1 0,-1-1 0,1 0 1,0 0-1,0 0 0,-1-1 0,1 1 1,0-1-1,0 1 0,5-1 0,1 0 4,0-1 1,0-1-1,0 0 0,0 0 0,-1 0 0,1-1 0,0-1 0,10-5 0,65-41 20,-62 36-8,-1 0 8,23-15 0,-41 27-21,1 0 0,-1 1 0,1-1 0,0 1 0,-1 0 0,1 0 0,0 0 0,0 0 0,8 0 0,-11 1-2,0 0 0,0 0-1,0 0 1,0 1 0,0-1 0,0 0 0,0 0 0,0 1 0,-1-1 0,1 0 0,0 1-1,0-1 1,0 1 0,0-1 0,0 1 0,-1 0 0,1-1 0,0 1 0,-1 0-1,1 0 1,0-1 0,-1 1 0,1 0 0,-1 0 0,1 1 0,4 23-3,-5-23-1,0-3 5,0 1-1,0 0 0,0 0 0,0 0 0,1 0 0,-1 0 0,0 0 1,0 0-1,0 0 0,0 0 0,0 0 0,0 0 0,0 0 0,0 0 1,0 0-1,0 0 0,0 0 0,0 0 0,0 0 0,0 0 1,0 0-1,1 0 0,-1 0 0,0 0 0,0 0 0,0 0 0,0 0 1,0 0-1,0 0 0,0 0 0,0 0 0,0 0 0,0 0 0,0 0 1,0 0-1,1 0 0,-1 0 0,0 0 0,0 0 0,0 0 0,0 0 1,0 0-1,0 0 0,0 0 0,0 0 0,0 0 0,0 0 0,0 0 1,0 0-1,0 0 0,0 0 0,0 1 0,6-14 141,4-17 181,-5 6 33,-2-1 0,0 0 0,-1-25 0,-2 51-354,1 0 0,-1 0 0,1 1 0,0-1 0,-1 0 0,1 0 0,0-1 0,0 1 0,0 0 0,0 0 0,0 0 0,0 0 0,0-1 0,0 1 0,0 0 0,0-1 0,0 1 0,1-1 0,-1 0 0,0 1 0,0-1 0,2 0 0,0 1-10,0 0 0,-1 0 1,1-1-1,0 0 0,0 0 0,0 1 0,-1-2 0,1 1 0,0 0 1,0 0-1,0-1 0,-1 0 0,6-1 0,1-3-1,-1-1-1,0 0 1,0 0-1,-1-1 1,1 0 0,-1 0-1,-1 0 1,0-1-1,0 0 1,0-1-1,-1 1 1,0-1-1,0 0 1,-1 0 0,-1 0-1,0-1 1,4-14-1,-7 23 7,0 0-1,0 0 0,1 0 1,-1 0-1,0 0 0,0 0 1,0 0-1,0 0 0,0 0 1,-1 0-1,1 0 0,0 0 1,0 0-1,-1 0 0,0-1 1,1 1-1,0 1 1,0 0-1,-1 0 0,1 0 1,0-1-1,-1 1 0,1 0 1,0 0-1,-1 0 0,1 0 1,0-1-1,0 1 1,-1 0-1,1 0 0,-1 0 1,1 0-1,0 0 0,-1 0 1,1 0-1,0 0 1,-1 0-1,1 0 0,0 0 1,-1 0-1,1 1 0,0-1 1,-1 0-1,1 0 0,-3 1-7,1 1 1,0-1-1,0 1 0,0-1 0,0 1 0,0-1 0,0 1 0,1 0 0,-1 0 0,-2 4 0,0 0-4,1 1-1,0 0 1,1-1 0,-1 1-1,1 0 1,0 0 0,1 0-1,0 1 1,0-1 0,0 8-1,1-13 14,1 0-1,-1 0 1,0 0-1,0 0 1,1 0 0,-1 0-1,1 0 1,0 0-1,-1 0 1,1-1-1,0 1 1,0 0-1,0 0 1,0-1-1,1 1 1,1 2-1,-1-3 2,0 0 0,0 0-1,0 0 1,0 0 0,0 0-1,0 0 1,0-1 0,0 1-1,0-1 1,0 1 0,0-1-1,0 0 1,0 0 0,0 0-1,0 0 1,1 0 0,-1-1-1,0 1 1,3-2 0,8-1 0,-1-1 0,0-1 0,0 0 0,0 0 0,-1-1 0,14-10 0,63-52-17,-55 42-2,-5 2-10,28-21-30,-51 42 43,0-1 1,1 1 0,-1 1 0,1-1-1,0 1 1,0 0 0,0 0 0,12-2-1,-15 4 8,0 0 0,1 0 0,-1 1 0,1 0 0,-1-1-1,0 1 1,0 0 0,1 1 0,-1-1 0,0 0 0,0 1 0,0 0-1,0 0 1,-1 0 0,1 0 0,0 0 0,-1 0 0,1 1-1,-1-1 1,0 1 0,0 0 0,2 3 0,0-1 7,-1 0 0,0 1 0,0-1 1,0 1-1,-1 0 0,0 0 0,0 0 0,0 0 0,-1 0 1,0 0-1,1 9 0,-2-14-39,-1 0 0,1 0 0,0 0-1,0 1 1,0-1 0,0 0 0,0 0 0,0 0 0,1 0-1,-1 0 1,0 0 0,1 0 0,-1 0 0,0 0 0,1 0-1,-1 0 1,1 0 0,0 0 0,-1 0 0,1 0 0,0 0-1,-1 0 1,1 0 0,0-1 0,0 1 0,0 0 0,0-1 0,0 1-1,0 0 1,0-1 0,0 1 0,0-1 0,0 0 0,0 1-1,0-1 1,0 0 0,0 0 0,0 0 0,0 1 0,1-1-1,-1 0 1,0 0 0,0-1 0,0 1 0,0 0 0,0 0 0,0 0-1,0-1 1,0 1 0,0-1 0,1 1 0,-2-1 0,1 1-1,0-1 1,2-1 0,-1 1-117,0 0 1,1-1-1,-1 1 0,0-1 0,0 0 1,0 1-1,-1-1 0,1 0 0,0 0 0,2-4 1,-4 5 103,1 1 0,-1-1 0,0 0 0,1 0 0,-1 0 0,1 0 0,-1 0 0,0 0 0,0 0 0,0 0 0,0 0 1,1 0-1,-1 0 0,0 1 0,0-1 0,-1 0 0,1 0 0,0 0 0,0 0 0,0 0 0,-1 0 0,1 0 0,0 0 0,-1 0 0,1 0 0,-2-1 0,-4-4-415</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19.608"/>
    </inkml:context>
    <inkml:brush xml:id="br0">
      <inkml:brushProperty name="width" value="0.05" units="cm"/>
      <inkml:brushProperty name="height" value="0.05" units="cm"/>
    </inkml:brush>
  </inkml:definitions>
  <inkml:trace contextRef="#ctx0" brushRef="#br0">1 170 20340,'15'-5'1777,"11"-5"-1265,4-4-232,6-5 784,1-4-568,5-1-192,-8-7-72,-11-12-184</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0.045"/>
    </inkml:context>
    <inkml:brush xml:id="br0">
      <inkml:brushProperty name="width" value="0.05" units="cm"/>
      <inkml:brushProperty name="height" value="0.05" units="cm"/>
    </inkml:brush>
  </inkml:definitions>
  <inkml:trace contextRef="#ctx0" brushRef="#br0">3 115 16299,'-1'0'142,"1"-1"-1,-1 0 0,1 0 0,0 0 0,0 1 0,0-1 0,-1 0 1,1 0-1,0 0 0,0 0 0,0 1 0,0-1 0,0 0 0,0 0 0,1 0 1,-1 0-1,0 1 0,0-1 0,1 0 0,-1 0 0,0 0 0,1 0 0,0 1-31,-1 0 0,1 0 0,0-1 0,-1 1-1,1 0 1,-1 1 0,1-1 0,0 0 0,-1 0-1,1 0 1,0 0 0,-1 0 0,1 1-1,-1-1 1,1 0 0,-1 1 0,1-1 0,-1 0-1,1 1 1,-1-1 0,2 1 0,29 30 1729,10 27-1334,54 100-1,-12-16-421,-75-130-59,0-1 0,1 1 0,18 17 0,-26-27-10,1 0 0,0 0-1,0 0 1,0-1 0,1 1 0,-1-1 0,0 1-1,0-1 1,1 0 0,-1 0 0,1 0 0,-1 0 0,1 0-1,0-1 1,-1 1 0,1-1 0,-1 1 0,1-1-1,0 0 1,0 0 0,-1 0 0,1-1 0,0 1-1,-1-1 1,1 1 0,-1-1 0,4-2 0,-1 1 17,-1-1 1,0-1-1,0 1 0,0-1 1,0 1-1,-1-1 1,1 0-1,-1 0 0,0-1 1,0 1-1,2-7 1,5-9 143,9-28 0,-17 42-138,10-33 35,-1-1 0,-1 0 0,-3 0 0,-1-1 0,-2 0 0,-2 0 0,-5-64 0,3 99-286,-1-1 0,0 1 0,-1-1 0,-3-9 1,5 15 184,0 1 0,-1-1 0,1 0 0,0 1 1,0-1-1,0 1 0,-1-1 0,1 0 0,0 1 0,-1-1 1,1 1-1,0-1 0,-1 1 0,1-1 0,-1 1 1,1-1-1,-1 1 0,1-1 0,-1 1 0,1-1 0,-1 1 1,1 0-1,-1-1 0,1 1 0,-1 0 0,0 0 1,1-1-1,-1 1 0,0 0 0,1 0 0,-1 0 0,0 0 1,1 0-1,-1 0 0,0 0 0,1 0 0,-1 0 1,0 0-1,1 0 0,-1 0 0,0 1 0,1-1 0,-1 0 1,1 0-1,-1 1 0,0-1 0,1 0 0,-1 1 1,1-1-1,-1 1 0,1-1 0,-1 1 0,1-1 0,-1 1 1,0 0-1,-11 16-614</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1.106"/>
    </inkml:context>
    <inkml:brush xml:id="br0">
      <inkml:brushProperty name="width" value="0.05" units="cm"/>
      <inkml:brushProperty name="height" value="0.05" units="cm"/>
    </inkml:brush>
  </inkml:definitions>
  <inkml:trace contextRef="#ctx0" brushRef="#br0">1 805 16043,'3'5'326,"-1"-2"102,1 0 0,-1 0 1,1 0-1,0 0 0,0 0 1,6 4-1,-8-6-296,0-1 0,0 1 0,0-1 0,1 1 0,-1-1 0,0 0 0,0 0 0,0 0 0,0 1 0,1-1 0,-1 0 0,0 0 0,0-1 0,0 1 0,0 0 0,1 0 0,-1-1 0,0 1 0,0 0 0,0-1-1,0 1 1,0-1 0,0 0 0,0 1 0,0-1 0,0 0 0,0 1 0,2-3 0,7-8-32,0-1-1,0 1 0,-1-2 1,-1 0-1,0 0 1,0 0-1,-2-1 0,1 0 1,-2 0-1,0 0 1,-1-1-1,0 0 0,-1 0 1,-1 0-1,0 0 1,-1-21-1,-1 36-90,1 0-1,-1-1 1,0 1-1,0 0 1,0-1-1,0 1 1,0 0 0,0-1-1,0 1 1,0 0-1,0-1 1,0 1 0,0 0-1,0-1 1,0 1-1,0 0 1,0-1 0,0 1-1,0 0 1,-1 0-1,1-1 1,0 1-1,0 0 1,0-1 0,0 1-1,-1 0 1,1 0-1,0-1 1,0 1 0,-1 0-1,1 0 1,0-1-1,0 1 1,-1 0-1,1 0 1,0 0 0,-1 0-1,1-1 1,-5 15 200,0 71-67,5-74-137,0 0 0,1 1 0,1-1 0,0 0 0,5 16 0,-7-26-4,0 0 0,1 0 0,-1 0 1,0-1-1,0 1 0,1 0 0,-1 0 0,1 0 0,-1-1 0,1 1 0,-1 0 1,1-1-1,-1 1 0,1 0 0,-1-1 0,1 1 0,0-1 0,-1 1 0,1-1 1,0 1-1,0-1 0,-1 0 0,1 1 0,0-1 0,0 0 0,0 1 0,1-1 0,-1 0 3,0-1-1,1 1 1,-1 0-1,0-1 0,0 0 1,1 1-1,-1-1 1,0 0-1,0 1 0,0-1 1,0 0-1,0 0 1,0 0-1,0 0 0,1-1 1,5-8 30,0 1 1,-1-1 0,6-11-1,-10 16-14,9-15 67,-1-2 0,0 0 0,-2 0 0,0 0-1,-2-1 1,-1 0 0,0 0 0,0-26 0,-6 37 18,-4 17-18,-4 22-26,6-10-54,1 0-1,0 32 1,2-41-3,1-1-1,0 1 1,0-1 0,0 1 0,1-1 0,0 0 0,1 1 0,5 10 0,-7-16-2,0 0 1,0 0-1,0-1 1,0 1-1,0-1 1,0 1-1,1-1 1,-1 0-1,0 1 1,1-1 0,0 0-1,-1 0 1,1 0-1,-1 0 1,1 0-1,0-1 1,0 1-1,0 0 1,-1-1-1,4 1 1,-2-1 3,0 0 0,0 0 0,0 0 0,0 0 0,0-1 0,0 0 0,0 1 0,0-1 0,0 0 0,0 0 0,4-3 0,3-2 15,0-1 0,0 0 1,0 0-1,-1-1 0,10-11 0,8-13 28,-1-1 0,29-46 1,-42 62-85,-7 17 4,-4 11 13,-4 19-53,1 24 4,1-50 68,0 0 1,0 0-1,1-1 0,-1 1 1,1 0-1,0 0 1,1-1-1,-1 1 0,0-1 1,4 5-1,-5-8 1,0 1-1,0-1 0,0 0 1,0 0-1,0 1 1,0-1-1,1 0 1,-1 0-1,0 0 1,0 0-1,0 1 0,0-1 1,1 0-1,-1 0 1,0 0-1,0 0 1,1 0-1,-1 1 0,0-1 1,0 0-1,0 0 1,1 0-1,-1 0 1,0 0-1,0 0 1,1 0-1,-1 0 0,0 0 1,0 0-1,1 0 1,-1 0-1,0 0 1,0 0-1,1 0 1,-1 0-1,0 0 0,0-1 1,1 1-1,-1 0 1,0 0-1,8-12 54,0-15 23,2-45 9,-9 54-76,2 1 1,-1 0-1,2 0 1,11-33-1,-15 48-11,1 0-1,0 0 1,0 0 0,0 0-1,0 1 1,0-1 0,0 0-1,0 1 1,1-1 0,-1 0-1,1 1 1,-1 0-1,1-1 1,-1 1 0,1 0-1,0 0 1,0 0 0,3-2-1,-3 3-2,0 0 0,0 0-1,-1-1 1,1 2 0,0-1 0,0 0-1,-1 0 1,1 0 0,0 1 0,-1-1-1,1 1 1,0-1 0,-1 1 0,1 0-1,-1 0 1,1 0 0,2 2 0,1 1-10,0 1 1,0 0-1,0 0 1,0 0 0,-1 0-1,0 1 1,0 0 0,-1 0-1,6 12 1,10 38-2,-14-39 20,0 1 0,2-1 1,0-1-1,15 25 0,-22-40 1,0 0-1,1 0 0,-1 0 1,1 0-1,-1-1 1,1 1-1,-1 0 0,1-1 1,0 1-1,-1 0 1,1-1-1,0 1 0,0-1 1,-1 1-1,1-1 1,0 1-1,0-1 1,0 1-1,0-1 0,-1 0 1,1 1-1,0-1 1,0 0-1,0 0 0,0 0 1,0 0-1,0 0 1,0 0-1,0 0 0,1 0 1,-1-1 11,1 0 0,-1 0 0,1 0 1,-1-1-1,1 1 0,-1 0 0,0-1 0,0 1 0,1 0 0,-1-1 1,0 0-1,-1 1 0,3-4 0,2-7 92,-1 0 0,0 0 1,2-14-1,-3 9-26,0 0 0,-2 0 0,0-1 0,-1 1 0,-2-18 0,1 25-68,-1-1 0,0 0 0,-1 1 0,0 0 0,0-1 0,-1 1 0,0 0 0,-1 1 0,-6-11 0,10 18-17,0 1 1,0 0-1,0 0 1,0 0-1,0 0 0,0 0 1,0 0-1,0 0 1,0 0-1,-1 0 1,1 0-1,0 0 0,-3 0 1,3 1 0,1-1-1,-1 1 1,1 0 0,-1 0 0,0 0-1,1 0 1,-1 0 0,1 0 0,-1 0 0,1 0-1,-1 1 1,1-1 0,-1 0 0,1 0-1,-1 0 1,1 1 0,-1-1 0,1 0 0,-1 0-1,1 1 1,-1-1 0,1 0 0,0 1-1,-1-1 1,0 1 0,1 1 0,-1-1-1,0 0 1,1 1 0,-1-1-1,0 1 1,1-1 0,0 1 0,-1-1-1,1 1 1,0 0 0,0-1-1,0 1 1,0-1 0,0 1-1,0 0 1,1-1 0,-1 1 0,0-1-1,1 1 1,-1-1 0,1 1-1,0-1 1,-1 1 0,2 1-1,1 0 2,-1 1 0,0-1 0,1 0 0,-1 0 0,1 0 0,0 0 0,0 0-1,0-1 1,0 0 0,1 1 0,-1-1 0,1 0 0,7 3 0,-5-3 0,0-1 0,0 1 0,1-1 0,-1 0 0,1 0 0,-1-1 0,14-1 0,-4-1 1,1-1-1,0 0 0,-1-2 0,0 0 0,29-13 0,-31 11 1,0 0 0,0-1 0,-1-1 0,0-1 0,-1 1-1,0-2 1,0 0 0,-1 0 0,0-1 0,-1 0-1,-1-1 1,0 0 0,0-1 0,-2 1 0,1-2-1,9-28 1,-16 38 1,0 0-1,0-1 1,0 0-1,-1 1 1,1-1-1,-1 1 1,-1-1 0,1 0-1,-3-8 1,3 12-3,0 1 0,-1-1 0,1 1 0,0 0 0,-1-1 0,0 1 0,1 0 0,-1-1 0,0 1 1,1 0-1,-1 0 0,0 0 0,0 0 0,0-1 0,0 1 0,0 1 0,0-1 0,0 0 0,0 0 0,-1 0 0,1 0 1,0 1-1,-1-1 0,1 1 0,0-1 0,-1 1 0,1-1 0,0 1 0,-1 0 0,1 0 0,-1 0 0,1 0 1,0 0-1,-1 0 0,1 0 0,-1 0 0,1 0 0,-1 1 0,1-1 0,0 0 0,-1 1 0,1-1 0,-2 2 1,-3 2-3,0-1 1,0 1 0,1 0 0,-1 0 0,1 0-1,0 1 1,0-1 0,1 2 0,0-1 0,0 0-1,0 1 1,-6 11 0,4-6 3,1 0-1,0 0 1,1 1 0,0-1-1,1 1 1,-3 17 0,5-19 6,0 0 0,1-1 0,0 1 0,1 0 0,0 0 0,0-1 0,1 1 0,0-1 0,1 1 0,0-1 0,0 0 0,1 0 0,6 10 0,-7-14-42,1 0 0,0 0 0,0 0 1,0 0-1,1 0 0,-1-1 0,1 0 0,0 0 0,1 0 0,-1-1 0,1 0 1,-1 0-1,1 0 0,0-1 0,0 0 0,0 0 0,0 0 0,1-1 0,-1 0 1,13 1-1,-13-1-50,0-1 0,0 0 0,0-1 0,1 1 0,-1-1 0,0 0 1,0-1-1,0 1 0,0-1 0,-1 0 0,1-1 0,0 1 0,-1-1 0,0 0 1,0-1-1,0 1 0,0-1 0,5-5 0,21-30-325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2.306"/>
    </inkml:context>
    <inkml:brush xml:id="br0">
      <inkml:brushProperty name="width" value="0.05" units="cm"/>
      <inkml:brushProperty name="height" value="0.05" units="cm"/>
    </inkml:brush>
  </inkml:definitions>
  <inkml:trace contextRef="#ctx0" brushRef="#br0">0 2387 13307,'0'0'47,"0"0"-1,0 0 1,0 0 0,0 0 0,0 0 0,1 0 0,-1 0-1,0-1 1,0 1 0,0 0 0,0 0 0,0 0-1,0 0 1,0 0 0,0 0 0,0 0 0,0 0-1,0 0 1,0 0 0,0 0 0,1 0 0,-1-1-1,0 1 1,0 0 0,0 0 0,0 0 0,0 0 0,0 0-1,0 0 1,0 0 0,1 0 0,-1 0 0,0 0-1,0 0 1,0 0 0,0 0 0,0 0 0,0 0-1,0 0 1,0 0 0,1 1 0,-1-1 0,0 0-1,0 0 1,0 0 0,0 0 0,0 0 0,0 0 0,0 0-1,0 0 1,0 0 0,0 0 0,1 0 0,-1 0-1,0 0 1,0 1 0,0-1 0,0 0 0,0 0-1,0 0 1,0 0 0,0 0 0,0 0 0,0 0-1,0 0 1,0 1 0,0-1 0,14-11 1437,14-15-266,177-162 3000,-29 27-3005,70-52-914,-100 90-354,-112 93 28,246-204-252,114-92-143,-63 48 229,68-65 264,-219 184 119,-13-2-223,-111 104-784,-56 56 821,3-2-247,-7 4-515,4-8-383,11-38-835,-9 23 1209</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2.693"/>
    </inkml:context>
    <inkml:brush xml:id="br0">
      <inkml:brushProperty name="width" value="0.05" units="cm"/>
      <inkml:brushProperty name="height" value="0.05" units="cm"/>
    </inkml:brush>
  </inkml:definitions>
  <inkml:trace contextRef="#ctx0" brushRef="#br0">1 193 16668,'0'-2'154,"0"1"1,-1 0 0,1 0 0,1 0 0,-1 0 0,0-1 0,0 1 0,0 0 0,1 0 0,-1 0 0,0 0-1,1-1 1,-1 1 0,1 0 0,0 0 0,-1 0 0,1 0 0,0 0 0,-1 0 0,1 1 0,0-1 0,0 0 0,0 0-1,0 1 1,0-1 0,0 0 0,2 0 0,34-19 1051,-29 17-930,32-16 259,32-16 11,141-46 0,-209 80-538,-1 0 0,1 0 0,-1 0 0,1 1-1,0-1 1,0 1 0,-1 0 0,1 0 0,0 0-1,7 2 1,-10-2-4,0 0 0,-1 1 0,1-1 0,0 1 0,0-1 0,-1 1 0,1-1 0,0 1 0,-1-1 0,1 1 0,-1-1-1,1 1 1,0 0 0,-1 0 0,0-1 0,1 1 0,-1 0 0,1 0 0,-1 1 0,1 0 4,-1 0 0,1 1 1,-1-1-1,0 0 0,0 1 0,0-1 1,0 1-1,-1-1 0,0 5 0,-11 33 94,-2 0 0,-32 65 0,18-44-20,-93 255-387,104-255 218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8.061"/>
    </inkml:context>
    <inkml:brush xml:id="br0">
      <inkml:brushProperty name="width" value="0.05" units="cm"/>
      <inkml:brushProperty name="height" value="0.05" units="cm"/>
    </inkml:brush>
  </inkml:definitions>
  <inkml:trace contextRef="#ctx0" brushRef="#br0">8 1 10874,'-2'5'423,"1"0"-1,-1-1 1,1 1-1,0 0 1,1 0-1,-1 1 1,1-1-1,0 0 1,2 10-1,-2 1 270,3 28 201,2 0 0,2-1 0,12 45 0,-8-42-541,24 96 405,6-2 1,79 177-1,-119-313-750,88 193 558,-62-145-217,56 82-1,-51-83-39,-1 2 0,33 81 0,13 24 71,-47-103-283,73 124 71,-78-141-35,1-2 1,48 53-1,75 95 86,-114-137-52,-15-23-151,1-2 0,0 0 0,36 26 0,21 21 79,-68-59-104,1-1-1,0-1 1,0 0 0,0 0 0,1-1 0,0 0-1,0-1 1,20 6 0,5-1 27,65 11 0,-85-19-4,16 5 13,-1 1 0,0 2 1,-1 1-1,0 1 1,-1 2-1,37 24 1,-46-27 14,-1-1 1,2-1 0,0-1-1,0-1 1,27 6-1,-47-14-116,-1 1-1,1-1 1,0 1-1,0 0 1,0 0-1,0 0 1,-1 0-1,1 0 1,-1 0-1,1 1 1,-1-1-1,1 0 1,-1 1-1,1-1 1,-1 1-1,0 0 1,2 2-1,-14-9-1912,2-6 1268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29.279"/>
    </inkml:context>
    <inkml:brush xml:id="br0">
      <inkml:brushProperty name="width" value="0.05" units="cm"/>
      <inkml:brushProperty name="height" value="0.05" units="cm"/>
    </inkml:brush>
  </inkml:definitions>
  <inkml:trace contextRef="#ctx0" brushRef="#br0">240 199 16147,'1'-7'6444,"-11"4"-4893,9 3-1493,-1 0 0,0 0 0,1 0 0,-1 1 0,1-1 0,-1 1 0,1-1 0,-1 1 0,1-1 0,-1 1 0,1 0 0,-1 0 0,1 0 0,0 0 0,0 0 0,-1 0 0,1 0-1,-2 2 1,-15 27 74,17-27-142,0 0 0,0 0-1,-1-1 1,1 1 0,0-1 0,-1 1 0,0-1 0,0 1 0,1-1-1,-1 0 1,0 0 0,-1 0 0,1 0 0,0 0 0,-1-1 0,1 1-1,-1-1 1,1 1 0,-4 0 0,2-2-13,1 0 0,-1-1 0,1 1 0,-1-1-1,1 0 1,0 0 0,-1 0 0,1-1 0,0 1 0,0-1 0,0 0 0,0 0 0,0 0-1,-4-4 1,3 3 2,0 0 0,0 0 1,-1 1-1,1-1 0,-9-2 0,13 5 21,0 0 0,0 0 1,0 0-1,0-1 0,0 1 0,-1 0 0,1 0 1,0 0-1,0 0 0,0 0 0,0 0 1,0 0-1,0 0 0,0 0 0,0 0 0,-1 0 1,1 0-1,0 0 0,0 0 0,0 0 1,0 1-1,0-1 0,0 0 0,0 0 0,0 0 1,-1 0-1,1 0 0,0 0 0,0 0 1,0 0-1,0 0 0,0 0 0,0 0 0,0 0 1,0 0-1,0 1 0,0-1 0,0 0 0,0 0 1,-1 0-1,1 0 0,0 0 0,0 0 1,0 0-1,0 0 0,0 1 0,0-1 0,0 0 1,0 0-1,3 8 9,5 7-6,-4-11-9,-1 0 0,1 0 0,0-1 0,0 1 0,0-1 0,1 0 0,-1 0 0,1 0 0,0 0 0,4 1 0,-7-3 5,0 0 0,0-1-1,-1 1 1,1-1 0,0 0 0,0 0-1,-1 0 1,1 0 0,0 0-1,0 0 1,0 0 0,-1 0-1,1-1 1,0 1 0,0 0 0,-1-1-1,1 0 1,0 1 0,-1-1-1,1 0 1,-1 0 0,1 0-1,-1 0 1,1 0 0,-1 0 0,0-1-1,1 1 1,-1 0 0,0-1-1,0 1 1,0-1 0,0 1 0,1-3-1,0-1 17,0 1 0,0-1 0,0 0 0,-1 0 0,0-1 0,0 1 0,0 0-1,-1 0 1,1 0 0,-1-1 0,-1 1 0,1 0 0,-1 0 0,0-1 0,0 1 0,-2-6 0,2 9 4,1 0 0,-1 0 1,0 0-1,0 0 0,0 0 1,0 0-1,0 0 1,0 0-1,0 0 0,-1 1 1,1-1-1,-1 1 1,1-1-1,-1 1 0,0-1 1,0 1-1,1 0 1,-1 0-1,0 0 0,0 0 1,0 0-1,0 0 0,0 0 1,-1 1-1,1-1 1,0 1-1,0 0 0,0 0 1,0-1-1,-1 1 1,1 0-1,0 1 0,0-1 1,0 0-1,0 1 1,-1-1-1,1 1 0,0 0 1,0 0-1,-2 1 0,-2 1 12,0 0 0,0 1 0,0 0 0,1 0 0,-1 1 0,1-1 0,0 1 0,1 1 0,-1-1 0,1 0 0,0 1 0,0 0 0,1 0 0,0 0 0,-3 8-1,3-8-35,1-1 0,0 0 0,0 1 0,1 0 0,-1-1 0,1 1 0,1 0 0,-1 0 0,1 0 0,0 0 0,0 0 0,1-1 0,0 1 0,0 0 0,0 0-1,1-1 1,-1 1 0,4 6 0,-4-10-2,-1-1 0,1 0-1,0 0 1,-1 1 0,1-1 0,0 0-1,0 0 1,0 0 0,0 0 0,0 0-1,0 0 1,0 0 0,0 0 0,0-1-1,0 1 1,0 0 0,1-1 0,-1 1-1,0-1 1,1 1 0,-1-1 0,2 1-1,-2-1 0,1-1-1,-1 1 1,0 0-1,1-1 0,-1 1 1,0-1-1,1 1 1,-1-1-1,0 0 0,0 1 1,1-1-1,-1 0 1,0 0-1,0 0 0,0 0 1,0 0-1,1-2 1,3-4-23,0 0 1,-1-1-1,1 0 1,-2 0 0,6-14-1,-2 1-9,0-1 1,-2 0-1,0 0 0,-2-1 0,2-25 0,-5 47 35,0 0-1,0 0 1,0-1 0,0 1-1,0 0 1,-1 0-1,1 0 1,0-1-1,-1 1 1,1 0-1,-1 0 1,1 0-1,-1 0 1,1 0-1,-1 0 1,-1-2-1,2 3 0,-1-1-1,1 1 1,-1 0 0,0-1-1,1 1 1,-1 0-1,0-1 1,1 1-1,-1 0 1,0 0 0,1 0-1,-1-1 1,0 1-1,0 0 1,1 0-1,-1 0 1,0 0 0,1 0-1,-1 1 1,-1-1-1,-1 1-9,0 0 0,1 0 0,-1 0-1,0 1 1,0-1 0,1 1 0,-1-1-1,1 1 1,-1 0 0,-3 4 0,2 0 9,0-1 1,0 1 0,0 0 0,1 0 0,0 0-1,0 0 1,1 0 0,-1 1 0,1-1-1,1 1 1,-1 0 0,1-1 0,1 1-1,-1 0 1,1 11 0,0-14 4,1 0 0,-1 0 0,1 0 0,-1 0 0,1-1 0,0 1 0,1 0 0,-1-1 1,1 1-1,-1-1 0,1 1 0,0-1 0,0 0 0,1 1 0,-1-1 0,0-1 0,1 1 0,0 0 0,0 0 0,0-1 0,0 0 0,0 1 0,1-1 0,-1-1 0,0 1 0,1 0 0,0-1 1,6 2-1,-7-2-4,0-1 1,1 1-1,-1-1 1,1 0 0,-1 0-1,0 0 1,1 0-1,-1-1 1,1 1 0,-1-1-1,0 0 1,0 0-1,1 0 1,3-2 0,-2 0-5,0-1 1,0 1 0,0-1 0,0 1 0,-1-2 0,1 1 0,5-7 0,-2-1-4,0 0 0,0 0 0,-1 0 0,-1-1 0,0 0 0,5-16 1,-10 27 11,16-62-19,-16 60 26,-1-1-1,1 1 1,-1 0 0,1-1 0,-1 1 0,-1-1-1,1 1 1,0-1 0,-1 1 0,0 0 0,0-1-1,-2-4 1,2 8-2,0-1 0,0 1 0,0 0 0,-1 0 0,1 0-1,0-1 1,0 1 0,-1 1 0,1-1 0,0 0 0,-1 0 0,1 0-1,-1 1 1,1-1 0,-1 1 0,1-1 0,-1 1 0,0-1 0,1 1-1,-1 0 1,0 0 0,1 0 0,-1 0 0,1 0 0,-1 0 0,0 1-1,1-1 1,-1 0 0,1 1 0,-1-1 0,1 1 0,-1 0 0,-2 1 0,-3 1 12,-1 0 0,1 1 1,0 0-1,0 1 0,-8 7 1,6-5-20,1 1 1,1 1 0,-1-1-1,1 1 1,1 1 0,-7 11-1,10-16-4,1 0 0,-1 0 0,1 0 0,0 0 0,0 1 0,1-1 0,0 1 0,0-1-1,0 1 1,1-1 0,-1 1 0,1-1 0,1 1 0,0 8 0,-1-13 3,0-1-1,0 1 1,0 0-1,1-1 1,-1 1 0,0 0-1,0-1 1,0 1 0,1 0-1,-1 0 1,0-1 0,1 1-1,-1-1 1,0 1-1,1 0 1,-1-1 0,1 1-1,-1-1 1,1 1 0,-1-1-1,1 1 1,-1-1 0,1 0-1,0 1 1,-1-1 0,1 1-1,0-1 1,-1 0-1,1 0 1,0 0 0,-1 1-1,1-1 1,0 0 0,-1 0-1,1 0 1,0 0 0,0 0-1,-1 0 1,1 0-1,0 0 1,-1 0 0,1-1-1,0 1 1,0 0 0,-1 0-1,2-1 1,0-1-8,1 1 1,0-1-1,-1 0 1,0 0-1,1 0 1,-1 0-1,0 0 1,0 0-1,0-1 0,1-2 1,4-8-16,-1-1 0,0 1 0,-1-1 1,-1 0-1,0 0 0,-1 0 0,0 0 1,-2-1-1,1 1 0,-2-17 0,0 28 29,0-1 1,-1 1-1,1 0 0,-1-1 0,0 1 1,0 0-1,0 0 0,0 0 0,0 0 1,-1 0-1,0 0 0,1 0 0,-1 0 1,0 0-1,-3-2 0,3 4 3,0-1-1,1 1 1,-1 0-1,0 0 1,-1 0-1,1 0 1,0 0-1,0 0 1,0 0-1,-1 1 1,1-1-1,0 1 1,0-1-1,-1 1 1,1 0-1,0 0 1,-1 0-1,1 1 1,0-1-1,-1 0 1,1 1-1,0-1 1,-3 2-1,-1 0 5,0 0 0,0 0 0,0 1 0,0-1 0,0 2 0,0-1 0,1 0 0,-1 1 0,1 0 0,0 1 0,0-1 0,1 1 0,0 0 0,-1 0 0,1 0 0,1 0 0,-1 1 0,1 0 0,0-1 0,0 1 0,1 0 0,0 1 0,0-1 0,0 0 0,1 1 0,0-1 0,0 1 0,0-1 0,1 1 0,0-1 0,2 13 0,-2-15-1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1.709"/>
    </inkml:context>
    <inkml:brush xml:id="br0">
      <inkml:brushProperty name="width" value="0.05" units="cm"/>
      <inkml:brushProperty name="height" value="0.05" units="cm"/>
    </inkml:brush>
  </inkml:definitions>
  <inkml:trace contextRef="#ctx0" brushRef="#br0">1 533 14547,'0'-1'66,"0"1"1,0 0-1,0 0 0,1 0 0,-1-1 1,0 1-1,0 0 0,0 0 0,0 0 1,1-1-1,-1 1 0,0 0 0,0 0 1,0 0-1,1 0 0,-1 0 0,0-1 1,0 1-1,1 0 0,-1 0 0,0 0 1,0 0-1,1 0 0,-1 0 0,0 0 1,0 0-1,1 0 0,-1 0 0,0 0 1,0 0-1,1 0 0,-1 0 0,0 0 1,0 0-1,1 0 0,-1 0 0,0 1 1,0-1-1,0 0 0,1 0 1,-1 0-1,0 0 0,0 0 0,0 1 1,1-1-1,-1 0 0,0 0 0,0 0 1,0 1-1,0-1 0,0 0 0,1 0 1,-1 0-1,0 1 0,0-1 0,0 0 1,0 0-1,0 1 0,0-1 0,0 0 1,0 0-1,0 1 0,0-1 0,0 0 1,0 0-1,0 1 0,0-1 0,21-22 2532,-12 11-1962,96-98 181,4 5-1,202-147 1,-302 244-1229,2 0 0,-1 1 0,1 0 1,17-7-1,-50 17-1843,-2 0 1517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122"/>
    </inkml:context>
    <inkml:brush xml:id="br0">
      <inkml:brushProperty name="width" value="0.025" units="cm"/>
      <inkml:brushProperty name="height" value="0.025" units="cm"/>
      <inkml:brushProperty name="color" value="#E71224"/>
    </inkml:brush>
  </inkml:definitions>
  <inkml:trace contextRef="#ctx0" brushRef="#br0">182 0 11979,'0'0'1719,"-9"5"-416,-1 2-912,0 0 0,1 0 0,0 1 0,1 0 0,0 1 0,0 0 0,0 0 0,2 1 0,-1 0 0,1 0 0,-6 13 0,0-1-8,2 1 0,0 0 0,1 1 0,1 0 0,1 0 0,1 1 1,-3 40-1,9-64-383,0 0 0,1 0 1,0 0-1,-1 0 0,1 0 1,-1 0-1,1-1 1,0 1-1,0 0 0,0 0 1,-1 0-1,1-1 0,0 1 1,0-1-1,0 1 1,0 0-1,0-1 0,0 0 1,0 1-1,0-1 0,0 0 1,0 1-1,1-1 1,-1 0-1,0 0 0,0 0 1,0 0-1,0 0 1,0 0-1,0 0 0,0 0 1,2-1-1,43-5-39,-32 1-167,0-1 1,-1-1 0,14-8-1,-17 8 120,0 2 0,1-1-1,0 1 1,0 1 0,0-1 0,14-2-1,-25 8 77,1-1-1,-1 1 1,1-1-1,0 1 1,-1-1-1,1 1 0,-1 0 1,1-1-1,-1 1 1,1 0-1,-1-1 0,0 1 1,1 0-1,-1-1 1,0 1-1,0 0 0,1 0 1,-1 0-1,0-1 1,0 1-1,0 0 0,0 0 1,0-1-1,0 1 1,0 0-1,0 0 0,0 0 1,-1-1-1,1 3 1,-4 27 274,0-19-62,0 0 0,0-1 0,-1 1 0,-1-1 0,0-1 0,0 1 0,-1-1 0,0 0 0,-10 9 0,12-13 21,0 1 1,0-1-1,0-1 1,-1 1-1,0-1 0,0 0 1,0 0-1,-1-1 1,1 0-1,-1 0 1,0-1-1,1 1 0,-1-1 1,0-1-1,-12 2 1,18-3-314,0-1 0,0 1-1,0 0 1,-1-1 0,1 1 0,0-1 0,0 1 0,0-1 0,0 1 0,0-1 0,0 0 0,0 0 0,0 0 0,0 1 0,0-1-1,0 0 1,0 0 0,1 0 0,-1 0 0,0-1 0,1 1 0,-1 0 0,1 0 0,-1 0 0,1 0 0,-1-1 0,1 1 0,0 0-1,0 0 1,0-1 0,-1-1 0,0-49-7615,1 40 4578,0-15-3951</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2.129"/>
    </inkml:context>
    <inkml:brush xml:id="br0">
      <inkml:brushProperty name="width" value="0.05" units="cm"/>
      <inkml:brushProperty name="height" value="0.05" units="cm"/>
    </inkml:brush>
  </inkml:definitions>
  <inkml:trace contextRef="#ctx0" brushRef="#br0">336 0 16203,'-5'7'624,"0"-1"0,1 1 0,0 0 0,1 0 0,-1 1 0,1-1 0,1 1 0,-3 7 0,-7 20-136,-34 59 380,-90 134-1,51-93-462,83-131-397,-17 34 45,19-38-53,0 0 0,0 1 0,0-1 0,0 0 0,0 1 0,1-1 0,-1 0 0,0 1 0,0-1 0,0 0 0,0 1 0,1-1 0,-1 0 0,0 0 0,0 1 0,1-1 1,-1 0-1,0 0 0,0 0 0,1 1 0,-1-1 0,0 0 0,1 0 0,-1 0 0,0 0 0,1 0 0,-1 0 0,0 1 0,1-1 0,-1 0 0,0 0 0,1 0 0,-1 0 0,0 0 0,1 0 0,-1 0 0,0 0 0,1-1 0,-1 1 0,0 0 0,0 0 0,1 0 0,-1 0 0,0 0 0,1 0 1,-1-1-1,1 1 0,20-6-1,-20 6 1,65-21-419,1 3 1,1 4-1,129-12 0,-149 21 151,-8-8-109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2.815"/>
    </inkml:context>
    <inkml:brush xml:id="br0">
      <inkml:brushProperty name="width" value="0.05" units="cm"/>
      <inkml:brushProperty name="height" value="0.05" units="cm"/>
    </inkml:brush>
  </inkml:definitions>
  <inkml:trace contextRef="#ctx0" brushRef="#br0">42 190 13155,'-1'-1'150,"1"0"1,0 0 0,-1 0-1,1 0 1,-1 0 0,1 0-1,-1 0 1,1 0-1,-1 0 1,0 0 0,1 0-1,-1 0 1,0 1 0,0-1-1,0 0 1,0 0-1,-1 0 1,1 1-69,1 0 0,-1 0 1,1 0-1,0 0 0,-1 0 0,1 0 0,-1 0 0,1 1 0,-1-1 1,1 0-1,-1 0 0,1 0 0,0 1 0,-1-1 0,1 0 1,-1 1-1,1-1 0,0 0 0,-1 1 0,1-1 0,0 0 0,0 1 1,-1-1-1,1 1 0,0-1 0,0 1 0,-1 0 0,-1 4 363,0 0-1,0 1 0,0 0 1,1-1-1,-2 11 0,0 23-84,1 1-1,1 0 1,3-1-1,1 1 1,2-1-1,15 58 1,-18-90-344,0 1 1,1-1-1,0 0 1,0 0-1,0 0 1,1 0-1,8 9 0,-11-14-6,1 0-1,-1-1 1,1 1-1,0-1 1,-1 0 0,1 1-1,0-1 1,0 0-1,0 0 1,0 0-1,0 0 1,0-1-1,0 1 1,0 0-1,0-1 1,0 0-1,0 1 1,0-1-1,1 0 1,-1 0-1,0 0 1,0 0-1,0-1 1,0 1-1,1 0 1,-1-1-1,0 0 1,0 1 0,0-1-1,0 0 1,2-2-1,5-2 41,0 0 0,0-1-1,-1-1 1,0 0 0,0 0-1,-1 0 1,7-9 0,43-62 266,-55 75-306,32-49 206,-3-1-1,-2-2 1,-2-1-1,33-103 1,-54 144-195,-6 15-21,0-1 0,0 1 0,0 0 0,0 0 0,0 0 1,0 0-1,0 0 0,0 0 0,0 0 0,0 0 0,0 0 0,0 0 0,1 0 0,-1-1 0,0 1 0,0 0 0,0 0 1,0 0-1,0 0 0,0 0 0,0 0 0,0 0 0,0 0 0,0 0 0,0 0 0,0 0 0,0 0 0,0 0 0,1 0 1,-1 0-1,0 0 0,0 0 0,0 0 0,0 0 0,0 0 0,0 0 0,0 0 0,0 0 0,0 0 0,0 0 1,1 0-1,-1 0 0,0 0 0,0 0 0,0 0 0,0 0 0,0 0 0,0 0 0,0 0 0,0 0 0,0 0 0,0 0 1,0 0-1,1 0 0,-1 0 0,0 0 0,0 0 0,0 1 0,0-1 0,0 0 0,3 23-14,-2-15 10,2 23-26,10 88-68,-10-104 77,0 0 0,1 0 0,1 0 0,1 0 0,9 19 0,-14-31 17,0-1-1,0 0 1,1 0-1,-1 0 1,0 0-1,1 0 1,0 0-1,-1 0 1,1-1-1,0 1 1,0 0-1,0-1 1,0 1-1,0-1 1,0 0-1,0 0 1,0 0-1,1 0 1,-1 0-1,0 0 1,1-1-1,-1 1 1,0-1-1,1 0 1,-1 1-1,1-1 1,-1 0-1,1 0 1,-1-1-1,0 1 1,1-1-1,-1 1 1,1-1-1,-1 1 1,0-1-1,0 0 0,1 0 1,-1 0-1,0-1 1,0 1-1,0 0 1,0-1-1,0 0 1,0 1-1,-1-1 1,3-2-1,7-8 35,-1-1 1,0 1-1,-1-2 0,-1 1 0,0-1 0,-1 0 0,0-1 0,-1 1 0,5-19 0,-5 12 20,-2-1 0,0 1 0,-1 0-1,-1-1 1,0 0 0,-3-26 0,0 40-96,0 1 0,0-1 1,-1 0-1,-3-8 0,5 14-32,0 1 0,-1-1 0,1 1 0,-1-1 0,0 1 0,1 0 0,-1-1 0,0 1 0,0 0 0,0-1 0,0 1 0,0 0 0,0 0 0,0 0 0,-1 0 0,1 0 0,0 0 0,0 1 0,-1-1 0,1 0 0,0 0 0,-1 1 0,1-1 0,-1 1 0,1 0 0,-4-1 0,5 1 2,-1 0 0,0 0 0,0 0 0,0 0 0,1 1 0,-1-1 0,0 0 0,0 1 0,1-1 0,-1 0 0,0 1-1,1-1 1,-1 1 0,0-1 0,1 1 0,-1-1 0,0 1 0,1-1 0,-1 1 0,1 0 0,-1-1 0,1 1 0,-1 1 0,-6 18-724,7-19 767,-4 17-821</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3.241"/>
    </inkml:context>
    <inkml:brush xml:id="br0">
      <inkml:brushProperty name="width" value="0.05" units="cm"/>
      <inkml:brushProperty name="height" value="0.05" units="cm"/>
    </inkml:brush>
  </inkml:definitions>
  <inkml:trace contextRef="#ctx0" brushRef="#br0">1 92 11859,'42'2'4539,"-41"2"-619,-5 7-3093,3-10-483,-5 15 131,1-1 1,0 2-1,-2 15 0,6-25-472,0 0 0,0-1 0,1 1 0,0 0-1,0 0 1,1 0 0,-1 0 0,1-1 0,4 14-1,-5-19 2,1-1-1,-1 1 1,0 0-1,0-1 1,1 1-1,-1 0 1,1-1-1,-1 1 1,0 0-1,1-1 0,-1 1 1,1-1-1,0 1 1,-1-1-1,1 1 1,-1-1-1,1 1 1,0-1-1,-1 1 1,1-1-1,0 0 1,-1 0-1,1 1 0,0-1 1,0 0-1,-1 0 1,1 0-1,0 0 1,0 0-1,-1 0 1,1 0-1,0 0 1,0 0-1,-1 0 1,1 0-1,0 0 0,0 0 1,-1-1-1,1 1 1,0 0-1,0-1 1,-1 1-1,1 0 1,-1-1-1,1 1 1,0-1-1,0 0 1,4-3 39,-1 0 0,1 0 0,-1 0 1,7-9-1,2-6 130,-1 0-1,0 0 1,9-22 0,-16 29-57,0-1-1,0 0 1,-1 0 0,-1 0 0,0 0 0,1-18 0,-4 29-101,0-1 1,0 1-1,0 0 1,0 0-1,0 0 1,-1-1-1,1 1 0,-1 0 1,1 0-1,-1 0 1,0 0-1,0 0 1,0 0-1,0 0 1,0 0-1,-1 0 1,-1-1-1,3 2-18,0 1 0,-1-1 0,1 1 1,-1 0-1,0-1 0,1 1 0,-1 0 0,1-1 0,-1 1 0,1 0 0,-1 0 0,0 0 1,1 0-1,-1 0 0,0 0 0,1-1 0,-1 1 0,1 0 0,-1 1 0,0-1 1,1 0-1,-2 0 0,0 1-19,1 0 0,0-1-1,-1 1 1,1 0 0,0 0 0,0 0 0,0 0 0,-1 0 0,1 0 0,0 1 0,0-1 0,1 0-1,-2 2 1,0 1-117,1-1-1,-1 0 0,1 1 0,0-1 0,0 1 0,0 0 0,1-1 1,-1 5-1,1-7 86,0 0 0,-1 0 0,1-1 0,0 1 0,0 0 0,0 0 0,0-1 0,0 1 0,0 0 0,0 0 0,1-1 1,-1 1-1,0 0 0,0-1 0,0 1 0,1 0 0,-1 0 0,0-1 0,1 1 0,-1 0 0,1-1 0,-1 1 0,1-1 0,-1 1 0,1-1 0,-1 1 1,1-1-1,-1 1 0,1-1 0,0 1 0,-1-1 0,1 0 0,0 1 0,-1-1 0,1 0 0,0 0 0,0 1 0,-1-1 0,1 0 0,0 0 1,0 0-1,-1 0 0,1 0 0,0 0 0,1 0 0,12-7-526,3-11-94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3.642"/>
    </inkml:context>
    <inkml:brush xml:id="br0">
      <inkml:brushProperty name="width" value="0.05" units="cm"/>
      <inkml:brushProperty name="height" value="0.05" units="cm"/>
    </inkml:brush>
  </inkml:definitions>
  <inkml:trace contextRef="#ctx0" brushRef="#br0">44 1 16155,'-2'3'188,"0"1"-1,0-1 1,0 1-1,0-1 1,0 1-1,1 0 1,0 0-1,0 0 0,0-1 1,0 1-1,0 6 1,-1 3 114,-7 38 564,2 0 0,2 1 1,3 0-1,4 57 0,-1-102-745,0 0 0,0 0 0,0-1 0,5 14 0,-6-19-100,1 0 0,-1 0 0,0 0 0,1 0 0,-1 0 0,1-1 0,-1 1 0,1 0 0,-1 0 0,1 0 0,0-1 0,-1 1 0,1 0 1,0-1-1,0 1 0,-1-1 0,1 1 0,0-1 0,0 1 0,0-1 0,0 1 0,0-1 0,0 0 0,-1 1 0,1-1 0,0 0 0,0 0 0,0 0 0,0 0 0,0 0 0,0 0 0,0 0 0,0 0 0,0 0 0,0 0 0,0-1 0,0 1 0,0 0 0,0-1 0,0 1 0,0 0 0,-1-1 0,1 0 0,1 0 0,4-3 49,0 0 0,0-1-1,-1 0 1,1 0-1,-1 0 1,7-11 0,28-43 221,-20 27-116,-18 30-166,3-6 18,0 1 1,1-1-1,10-8 1,-16 15-26,1 0 0,1 0 0,-1 0 0,0 1 0,0-1 0,0 0-1,0 1 1,0-1 0,1 1 0,-1-1 0,0 1 0,1-1 0,-1 1 0,2 0 0,-2 0-1,-1 0-1,1 0 0,0 0 1,0 1-1,-1-1 0,1 0 1,0 1-1,-1-1 1,1 0-1,0 1 0,-1-1 1,1 1-1,0-1 0,-1 1 1,1 0-1,-1-1 0,1 1 1,-1-1-1,0 1 1,1 0-1,-1-1 0,1 1 1,-1 0-1,0 0 0,0-1 1,1 1-1,-1 1 0,3 9-25,-1 1 0,0 0 0,-1 0 0,0-1 0,-1 1 0,-1 13 0,1 32-268,0-56 251,0-1 0,0 1 0,0-1 0,0 1 0,0-1 0,0 1 0,0-1 0,0 0 0,0 1 0,0-1 0,0 1 0,0-1 0,1 1-1,-1-1 1,0 0 0,0 1 0,1-1 0,-1 0 0,0 1 0,0-1 0,1 1 0,-1-1 0,0 0 0,1 0 0,-1 1 0,0-1 0,1 1-1,9-7-45,6-20 197,-2-7-385,1-8-103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4.051"/>
    </inkml:context>
    <inkml:brush xml:id="br0">
      <inkml:brushProperty name="width" value="0.05" units="cm"/>
      <inkml:brushProperty name="height" value="0.05" units="cm"/>
    </inkml:brush>
  </inkml:definitions>
  <inkml:trace contextRef="#ctx0" brushRef="#br0">19 0 16532,'0'5'1752,"-4"16"-952,0 11-280,-1 11 1161,4 5-273,-1 7-488,-1 1-168,5-2-184,4-1-64,2-8-159,2-7-113,5-13-472,-1-9-505,2-14 649,1-3-112,-1-15-104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5.542"/>
    </inkml:context>
    <inkml:brush xml:id="br0">
      <inkml:brushProperty name="width" value="0.05" units="cm"/>
      <inkml:brushProperty name="height" value="0.05" units="cm"/>
    </inkml:brush>
  </inkml:definitions>
  <inkml:trace contextRef="#ctx0" brushRef="#br0">93 422 15195,'-1'0'50,"1"0"-1,0 0 0,0 0 0,0-1 1,0 1-1,-1 0 0,1 0 1,0 0-1,0 0 0,0 0 0,-1-1 1,1 1-1,0 0 0,0 0 1,-1 0-1,1 0 0,0 0 0,0 0 1,-1 0-1,1 0 0,0 0 1,0 0-1,-1 0 0,1 0 0,0 0 1,0 0-1,-1 0 0,1 0 1,0 0-1,0 0 0,-1 0 0,1 0 1,0 1-1,0-1 0,0 0 1,-1 0-1,1 0 0,0 0 0,0 0 1,0 1-1,-1-1 0,1 0 1,0 0-1,0 0 0,0 1 0,0-1 1,0 0-1,0 0 0,-1 0 1,1 1-1,0-1 0,0 0 0,0 0 1,0 1-1,0-1 0,0 0 1,0 0-1,0 1 0,-3 18 408,3-18-357,-4 79 1767,5 0 0,15 121 0,-14-181-1703,-1-8-93,23 189 831,-15-144-629,26 83 0,-32-129-254,-2-8-14,-1 0 0,1 0 0,0 0 0,1 0 0,-1 0 0,0 0 0,1 0 1,0 0-1,2 3 0,-3-9 9,-2-9-9,-6-15-2,-152-322 134,144 319-110,21 36-90,0 0-1,0-1 1,0 0 0,1 0-1,0 0 1,-1-1-1,2 1 1,-1-2-1,0 1 1,1-1 0,0-1-1,0 1 1,0-1-1,0 0 1,11 0-1,-1-3-375,1 0-1,-1-2 0,0 0 1,0-1-1,0-1 0,-1-1 0,1 0 1,-1-1-1,-1-1 0,1-1 1,-1 0-1,-1-1 0,0 0 1,0-2-1,-1 0 0,23-26 0,-34 36 444,-1-1-1,0 0 0,0 0 0,0-1 1,-1 1-1,1 0 0,1-6 0,-3 8 33,0 0-1,1 0 0,-1 1 1,0-1-1,0 0 0,0 0 0,0 1 1,0-1-1,0 0 0,0 0 1,0 0-1,0 1 0,0-1 0,0 0 1,-1 0-1,1 1 0,0-1 1,0 0-1,-1 1 0,1-1 1,-1 0-1,1 1 0,0-1 0,-1 0 1,1 1-1,-1-1 0,1 1 1,-1-1-1,0 1 0,1-1 0,-1 1 1,0 0-1,1-1 0,-1 1 1,0-1-1,1 1 0,-1 0 1,0 0-1,-1-1 0,1 1 47,-1 0 0,0 0 0,0 0 0,1 1 0,-1-1 1,0 0-1,0 1 0,1-1 0,-1 1 0,0-1 0,1 1 0,-1 0 0,1 0 0,-1-1 0,1 1 0,-1 0 0,1 1 0,0-1 0,-1 0 1,1 0-1,0 1 0,0-1 0,0 0 0,-2 4 0,-2 3 206,0 1 0,0 0 0,-4 9-1,3-2-1,0 0 0,1 0-1,-4 18 1,8-27-221,0-1-1,0 1 1,1-1-1,-1 1 1,1-1-1,1 1 1,-1 0-1,1-1 1,1 1-1,3 12 1,-5-19-56,0 1 1,0 0-1,1-1 0,-1 1 1,0 0-1,1-1 1,-1 1-1,0 0 0,1-1 1,-1 1-1,1-1 1,-1 1-1,1-1 0,-1 1 1,1-1-1,0 1 0,-1-1 1,1 0-1,0 1 1,-1-1-1,1 0 0,0 1 1,-1-1-1,1 0 1,0 0-1,-1 0 0,2 1 1,0-2 6,-1 1-1,1 0 1,-1-1 0,0 1 0,1-1-1,-1 1 1,0-1 0,1 0 0,-1 0-1,0 0 1,0 1 0,0-1 0,1-2 0,5-3 46,-1-2 0,0 1 0,6-11 0,3-10 30,-1 0-1,-1-1 1,-2 0-1,0-1 1,-2 0-1,-2-1 1,7-56-1,-15 118-306,1 1 1,1-1-1,10 53 0,-10-82 183,-1 0 0,1 0 0,-1 0 0,1-1 0,-1 1 0,1 0 0,0 0 0,0-1 0,0 1 0,0-1 0,0 1 0,1-1 0,-1 1 0,0-1 0,1 0 0,-1 1 0,0-1 0,1 0 0,3 2 0,-4-3-7,1 0-1,-1 0 1,1 0 0,-1 0 0,1 0 0,-1 0 0,1 0 0,0 0-1,-1-1 1,1 1 0,-1 0 0,0-1 0,1 1 0,-1-1 0,1 0 0,-1 1-1,0-1 1,3-2 0,4-4-150,0 0 0,0 0 0,-1-1-1,0 0 1,8-13 0,3-5-92,-2 0-1,-1-1 1,-1-1-1,-2 0 1,15-46-1,-21 52 270,-1 0-1,-1 0 1,0 0-1,-2 0 1,-1-1-1,0 1 0,-2-1 1,-4-29-1,3 41 97,0-1 0,-8-19 0,10 29-58,-1 0 1,0-1-1,0 1 1,0 0 0,-1 0-1,1 0 1,0 0-1,-1 0 1,1 0-1,-1 0 1,0 0 0,0 0-1,0 1 1,1-1-1,-2 1 1,1 0-1,0-1 1,-4-1 0,4 3-10,1 0 1,-1 0-1,1 0 1,-1 0 0,1 0-1,0 0 1,-1 0-1,1 1 1,-1-1-1,1 0 1,0 1 0,-1-1-1,1 1 1,0 0-1,-1-1 1,1 1 0,0 0-1,0 0 1,0 0-1,0 0 1,0 0 0,0 0-1,0 0 1,0 0-1,0 0 1,0 0 0,0 0-1,0 3 1,-4 4 69,1 1 1,0 0 0,-4 10 0,8-19-87,-7 26 231,0 0-1,2 0 0,0 0 0,2 1 0,1-1 0,2 1 1,0 0-1,5 35 0,-4-57-176,0-1 1,0 1-1,0 0 0,1 0 1,-1 0-1,1-1 0,0 1 1,1-1-1,-1 1 1,6 6-1,-7-9-32,1-1 0,0 1 0,0 0 0,0-1 1,0 1-1,0-1 0,0 0 0,0 1 0,0-1 0,1 0 0,-1-1 1,0 1-1,1 0 0,-1-1 0,1 1 0,-1-1 0,1 1 0,-1-1 0,1 0 1,-1 0-1,0-1 0,1 1 0,3-1 0,7-3 15,0 0 0,0-1-1,-1-1 1,0 0 0,0 0-1,0-1 1,14-11 0,-10 6-2,1 1 1,22-10-1,-37 21-36,-1-1-1,1 0 1,0 1 0,0-1 0,-1 1 0,1-1-1,0 1 1,0 0 0,-1 0 0,1 0 0,0 0-1,0 0 1,0 0 0,1 0 0,-2 1-1,0-1 0,0 1 0,0-1 0,0 1 0,0-1 0,0 1 0,0 0 0,0 0 0,0-1 0,0 1 0,0 0 0,-1 0 0,1 0 0,0 0 0,-1 0 1,1 0-1,0 1 0,1 5-5,0 0 0,0 0 0,-1 1 0,0-1 1,1 15-1,-2-17 9,0 0 1,1 1-1,-1-1 1,1 0-1,0 0 1,1 1 0,2 5-1,-4-11 4,0 0-1,0 1 1,0-1 0,0 0-1,0 0 1,0 1-1,0-1 1,1 0 0,-1 0-1,0 0 1,0 1-1,0-1 1,0 0-1,1 0 1,-1 0 0,0 0-1,0 1 1,0-1-1,1 0 1,-1 0 0,0 0-1,0 0 1,1 0-1,-1 0 1,0 0 0,0 0-1,1 0 1,-1 0-1,0 0 1,0 0 0,1 0-1,-1 0 1,0 0-1,0 0 1,1 0 0,-1 0-1,0 0 1,0 0-1,1 0 1,-1 0 0,0 0-1,0 0 1,1-1-1,-1 1 1,0 0-1,0 0 1,0 0 0,0 0-1,1-1 1,-1 1-1,0 0 1,0 0 0,0 0-1,0-1 1,1 1-1,-1 0 1,0 0 0,0-1-1,0 1 1,0 0-1,0-1 1,6-17 215,-5 15-177,3-10 111,-2 0 0,1-1 0,0-21 0,-3 28-150,0 0 0,0 0 0,-1 0-1,0 0 1,0 0 0,-1 0 0,1 0 0,-5-10-1,7 17-85,0 1 0,0-1-1,0 1 1,1-1 0,-1 1-1,0-1 1,0 0 0,1 0-1,-1 0 1,0 1-1,0-1 1,1 0 0,-1-1-1,0 1 1,0 0 0,3-1-1,26-6-1128,-19 1 792,-1 0 0,1-1 0,-1 0 0,-1-1 0,0 0-1,0 0 1,0-1 0,-1 0 0,-1-1 0,1 0 0,-1 0 0,-1 0-1,10-23 1,-4 6-106,-1-2 0,-2 1 0,-1-1 0,7-47 0,-11 53 656,0-37 0,-4 54 18,0 0 0,-1 0 0,1 0 1,-1 0-1,0 0 0,-1 0 0,1 0 0,-1 0 0,0 0 0,-6-10 1,8 15-118,-1 1 1,1-1 0,0 1 0,0-1 0,-1 1 0,1 0-1,0-1 1,-1 1 0,1-1 0,0 1 0,-1 0 0,1-1-1,-1 1 1,1 0 0,-1-1 0,1 1 0,0 0 0,-1 0-1,1-1 1,-1 1 0,1 0 0,-1 0 0,1 0 0,-1 0 0,0 0-1,1 0 1,-1 0 0,1 0 0,-1 0 0,1 0 0,-1 0-1,1 0 1,-1 0 0,1 0 0,-1 0 0,1 1 0,-1-1-1,1 0 1,-1 0 0,1 1 0,-1-1 0,1 0 0,-1 0 0,1 1-1,0-1 1,-1 1 0,1-1 0,0 0 0,-1 1 0,1-1-1,-1 1 1,-12 25 947,7-5-657,0 0 1,1 1-1,1-1 0,2 1 0,0 0 0,1 36 0,4-19 23,1 1 0,16 69 0,-18-98-279,2 1 1,-1-1-1,1 0 0,1 0 1,-1-1-1,2 1 0,0-1 1,12 16-1,-6-17-19,-11-9-49,-1 0 0,0 0 0,0 0 0,1 0 0,-1 0 0,0 0 0,0-1 1,1 1-1,-1 0 0,0 0 0,0 0 0,0 0 0,1-1 0,-1 1 0,0 0 0,0 0 0,0 0 0,0-1 0,0 1 0,1 0 0,-1 0 0,0-1 0,0 1 1,0 0-1,0 0 0,0-1 0,0 1 0,0 0 0,0 0 0,0-1 0,0 1 0,-3-28 23,-3 11 19,0 0 0,-2 0-1,0 0 1,0 1 0,-2 0 0,0 1 0,-1 0 0,-17-18-1,18 22 138,16 12-13,13 5-228,-9-4-84,1-1 1,-1-1 0,1 1-1,-1-2 1,1 1-1,-1-2 1,1 1 0,-1-1-1,0-1 1,0 0 0,0 0-1,0-1 1,10-6-1,2-1-282,-1-1-1,-1-1 0,0-1 0,28-26 0,-38 31 328,0-1-1,0 0 1,-1 0 0,-1-1 0,10-15-1,-14 15 478,-10 14-17,-11 17 134,11-11-342,1 0 0,-1 1-1,2-1 1,-1 1 0,1 1-1,1-1 1,0 0 0,0 1-1,1 0 1,-2 20 0,4-29-137,0-1 1,0 1 0,1 0 0,-1 0 0,0-1-1,1 1 1,-1 0 0,1 0 0,0-1 0,-1 1-1,1-1 1,0 1 0,0-1 0,0 1-1,0-1 1,0 1 0,0-1 0,1 0 0,-1 0-1,0 1 1,1-1 0,-1 0 0,0 0-1,1-1 1,0 1 0,-1 0 0,1 0 0,-1-1-1,1 1 1,2 0 0,6 1-3,0 0 1,0-1-1,0 0 1,14-1 0,4 1-62,-21 0 31,51 8-176,-55-8 175,0-1 1,1 1 0,-1 1-1,0-1 1,0 0-1,0 1 1,0 0 0,0-1-1,0 1 1,-1 0 0,1 0-1,-1 1 1,1-1 0,3 5-1,-6-6 15,1 0-1,0 0 1,-1 0 0,1 1-1,-1-1 1,0 0-1,1 0 1,-1 0-1,0 1 1,0-1-1,1 0 1,-1 0 0,0 0-1,0 1 1,0-1-1,-1 0 1,1 0-1,0 1 1,0-1-1,-1 2 1,-1-1 6,1 1 0,0-1 0,-1 1 0,0-1 0,1 0 0,-1 0 0,0 0 0,-4 4 0,-3 1 33,-1-1 0,0 0-1,-14 7 1,23-12-34,-8 3-229,1 0 0,-1-1 0,0 0 0,0-1-1,-1 1 1,1-2 0,0 1 0,-1-1 0,1-1-1,-1 0 1,1 0 0,-1-1 0,-16-3 0,20 2 108,1-1 0,-1 0 1,1 0-1,-9-6 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6.177"/>
    </inkml:context>
    <inkml:brush xml:id="br0">
      <inkml:brushProperty name="width" value="0.05" units="cm"/>
      <inkml:brushProperty name="height" value="0.05" units="cm"/>
    </inkml:brush>
  </inkml:definitions>
  <inkml:trace contextRef="#ctx0" brushRef="#br0">197 111 16732,'0'-9'649,"0"0"0,-1-1 1,0 1-1,-1 0 1,0 0-1,-5-14 1,7 21-531,-1 1 1,1-1-1,-1 1 0,0 0 1,0-1-1,0 1 1,0 0-1,0-1 1,0 1-1,0 0 1,0 0-1,-1 0 1,1 0-1,0 0 1,-1 0-1,1 0 1,-1 1-1,-1-2 1,1 2-37,0 0 0,0 0 0,0 0 0,0 0 1,0 0-1,0 0 0,0 0 0,0 1 0,0-1 0,0 1 1,0 0-1,1-1 0,-1 1 0,0 0 0,0 0 1,0 0-1,1 0 0,-4 3 0,-4 4 6,-1 0-1,1 1 1,0 0 0,1 1 0,0-1-1,1 2 1,0-1 0,-10 21-1,10-17-92,1 1-1,0 0 1,1 0-1,1 1 1,0-1-1,-2 24 1,6-36-2,0 1 0,0-1 0,0 1 1,0-1-1,0 0 0,1 1 0,-1-1 0,1 0 1,0 1-1,0-1 0,0 0 0,2 4 0,-2-6 4,0 0 0,0 0 0,0 0 0,0 0-1,0 0 1,0 0 0,0 0 0,1 0 0,-1-1 0,0 1-1,0 0 1,1-1 0,-1 1 0,0-1 0,1 1-1,-1-1 1,0 0 0,1 1 0,-1-1 0,1 0-1,-1 0 1,0 0 0,1 0 0,-1 0 0,1-1 0,-1 1-1,0 0 1,1-1 0,-1 1 0,0-1 0,3 0 0,4-3-4,-1 1 0,1-2 1,0 1-1,-1-1 1,0 0-1,0-1 0,-1 1 1,7-8-1,8-9 17,17-25 0,-24 28 26,-1-1 0,12-22 0,-22 35-72,1 0 1,-1 1 0,-1-1 0,1 0 0,-1-1 0,0 1 0,-1 0 0,0-1-1,0 1 1,-1-15 0,0 22-9,0-1 0,0 0 1,0 0-1,0 1 0,0-1 0,0 0 0,0 0 1,0 1-1,0-1 0,0 0 0,-1 1 0,1-1 1,0 0-1,-1 1 0,1-1 0,0 0 0,-1 1 1,1-1-1,-1 1 0,1-1 0,-1 1 0,1-1 1,-1 1-1,1-1 0,-1 1 0,0-1 0,1 1 1,-1 0-1,1-1 0,-1 1 0,0 0 0,0-1 1,1 1-1,-1 0 0,0 0 0,0 0 0,0 0-70,0 1-1,0-1 0,0 0 0,0 1 0,0-1 0,0 1 0,1 0 0,-1-1 1,0 1-1,0 0 0,1-1 0,-1 1 0,0 0 0,1 0 0,-1 0 0,1 0 1,-1-1-1,1 1 0,-1 0 0,1 0 0,0 0 0,-1 0 0,1 0 0,0 0 1,0 0-1,0 2 0,-1-2 11,1 0 0,0 1 0,0-1 1,0 1-1,0-1 0,0 1 0,0-1 1,0 1-1,0-1 0,0 0 0,1 1 1,-1-1-1,1 1 0,-1-1 0,2 2 0,10 4-718</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6.586"/>
    </inkml:context>
    <inkml:brush xml:id="br0">
      <inkml:brushProperty name="width" value="0.05" units="cm"/>
      <inkml:brushProperty name="height" value="0.05" units="cm"/>
    </inkml:brush>
  </inkml:definitions>
  <inkml:trace contextRef="#ctx0" brushRef="#br0">10 89 15435,'0'-2'366,"7"-16"1098,-7 18-1426,1-1 1,-1 1 0,0 0 0,0-1-1,0 1 1,1-1 0,-1 1 0,0 0-1,0-1 1,0 1 0,0-1 0,0 1 0,0-1-1,0 1 1,0 0 0,0-1 0,0 1-1,0-1 1,0 1 0,0 0 0,-1-1-1,1 1 1,0-1 0,0 1 0,0 0-1,0-1 1,-1 1 0,1 0 0,0-1 0,0 1-1,-1 0 1,1-1 0,-1 0 0,0 2 38,1-1 0,-1 0 0,1 1 0,-1-1 0,0 0 1,1 1-1,-1-1 0,1 1 0,-1-1 0,1 1 0,0-1 0,-1 1 1,1-1-1,-1 1 0,1 0 0,0-1 0,-1 1 0,1-1 1,0 1-1,0 0 0,0-1 0,-1 1 0,1 0 0,0-1 0,0 1 1,0 0-1,0-1 0,0 2 0,-2 24 502,2-25-532,-2 74 403,3 0 0,3 0 1,4 0-1,21 91 0,-25-147-226,2-1 0,10 25 0,-15-41-201,0-1 1,-1 1-1,1 0 0,0-1 0,0 1 0,0-1 1,0 0-1,1 1 0,-1-1 0,0 0 1,1 1-1,1 0 0,-3-2-15,1 0 0,-1 1 0,1-1 0,0 0 0,-1 0 1,1 0-1,-1 1 0,1-1 0,0 0 0,-1 0 0,1 0 0,-1 0 0,1 0 0,0 0 0,-1-1 0,1 1 1,0 0-1,-1 0 0,1 0 0,-1 0 0,1-1 0,-1 1 0,2-1 0,0-1 0,0 0 1,0 0-1,0-1 0,0 1 0,0 0 0,-1-1 1,1 0-1,-1 1 0,0-1 0,0 0 0,0 1 1,0-1-1,1-5 0,5-37 20,-1-1 0,-3 1-1,-4-83 1,0 45-47,-3-21-93,1-34-217,3 136 310,0 0 1,0-1 0,0 1 0,1 0 0,-1-1 0,1 1-1,-1 0 1,1 0 0,0-1 0,0 1 0,2-4 0,-3 6 11,1 0 0,-1-1 0,0 1 0,1 0 1,-1 0-1,0-1 0,1 1 0,-1 0 0,0 0 1,1 0-1,-1 0 0,1-1 0,-1 1 0,0 0 1,1 0-1,-1 0 0,1 0 0,-1 0 0,0 0 1,1 0-1,-1 0 0,1 0 0,0 0 1,14 10-108,-10-4 122,0 0-1,0 1 1,-1-1 0,0 1-1,0 0 1,0 0 0,-1 1-1,0-1 1,0 1 0,-1 0 0,0-1-1,-1 1 1,1 0 0,-2 0-1,1 0 1,-1 0 0,0 0-1,-2 12 1,1-10 34,-1-1 0,1 0 0,-2 0 1,1 0-1,-1 0 0,-1-1 0,0 1 0,0-1 0,0 0 0,-1 0 0,-1 0 1,1-1-1,-1 1 0,0-1 0,-12 10 0,17-16-71,-1 0-1,1 0 1,0 1-1,-1-1 1,1 0-1,-1 0 1,0 0 0,1 0-1,-1-1 1,0 1-1,1 0 1,-1-1 0,0 1-1,0-1 1,0 0-1,1 1 1,-1-1-1,0 0 1,0 0 0,0 0-1,0 0 1,1-1-1,-1 1 1,0 0 0,0-1-1,0 0 1,1 1-1,-1-1 1,0 0-1,1 0 1,-1 0 0,0 0-1,1 0 1,-1 0-1,1 0 1,0 0-1,-1-1 1,1 1 0,0 0-1,0-1 1,0 1-1,0-1 1,0 0 0,0 1-1,0-1 1,1 0-1,-1 1 1,0-1-1,0-3 1,-1-4-49,0 1 1,1-2-1,0 1 0,0 0 0,1 0 1,0-10-1,4-25-402</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7.525"/>
    </inkml:context>
    <inkml:brush xml:id="br0">
      <inkml:brushProperty name="width" value="0.05" units="cm"/>
      <inkml:brushProperty name="height" value="0.05" units="cm"/>
    </inkml:brush>
  </inkml:definitions>
  <inkml:trace contextRef="#ctx0" brushRef="#br0">41 9 17044,'4'-8'1294,"-3"10"-412,-5 20-33,4-20-822,-16 78 1172,4 2 0,3-1-1,4 1 1,10 155 0,-4-232-1160,0-1 1,0 1-1,0 0 1,0-1-1,1 1 1,3 7-1,-5-12-34,1 1 0,-1-1 0,0 1 0,1 0 0,-1-1 0,1 1 0,-1-1 0,1 1 0,-1-1 0,1 0 0,-1 1 0,1-1 0,-1 1 0,1-1 0,-1 0 0,1 0 0,0 1 0,-1-1 0,1 0-1,-1 0 1,2 1 0,-1-2-2,0 1 0,0 0-1,0-1 1,0 1-1,0 0 1,0-1-1,0 1 1,0-1 0,0 1-1,-1-1 1,1 0-1,0 1 1,0-1 0,-1 0-1,1 0 1,0 1-1,-1-1 1,1 0-1,0-1 1,2-4 5,0 0 1,0 0-1,0 0 0,-1-1 0,1 1 1,-2-1-1,1 1 0,-1-1 1,1-8-1,0-64 60,-2 73-60,1-12-14,-2 0 0,0 1 0,-1-1 0,0 1 1,-2 0-1,0 0 0,-10-28 0,13 44 1,1 0 1,-1-1-1,1 1 1,-1 0-1,0 0 1,0 0-1,1 0 1,-1 0-1,0 0 1,0 0-1,0 0 0,-2-1 1,3 2 2,0 0-1,-1 0 1,1 0 0,0 0-1,0 0 1,-1 0 0,1 0-1,0 0 1,0 0-1,-1 0 1,1 0 0,0 0-1,0 0 1,-1 0 0,1 0-1,0 0 1,0 0 0,-1 1-1,1-1 1,0 0 0,0 0-1,-1 0 1,1 0 0,0 0-1,0 1 1,0-1 0,-1 0-1,1 0 1,0 1 0,0-1-1,0 0 1,0 0 0,0 0-1,-1 1 1,0 2-13,0 1 0,0-1 0,0 1 0,0-1 1,1 0-1,0 1 0,-1 6 0,1-8 9,0 21-35,1 1 1,5 26-1,-6-44 39,1-1 1,0 1-1,1-1 1,-1 0-1,1 0 1,0 0-1,1 0 1,-1 0-1,1 0 1,0 0-1,0-1 1,0 0-1,1 1 1,-1-1-1,8 5 1,-9-7 1,1-1 0,0 0 0,-1 1 0,1-1 0,0-1 0,0 1 1,0 0-1,0-1 0,0 1 0,0-1 0,-1 0 0,1 0 0,0 0 0,0 0 0,0 0 0,0-1 0,0 0 1,0 1-1,0-1 0,0 0 0,-1 0 0,1-1 0,0 1 0,4-3 0,2-2 8,-1 0-1,1 0 0,-1-1 1,0 0-1,12-15 1,-9 7 1,0 0 0,-1 0 0,16-33 0,-21 38-13,-1 0 0,0-1 0,-1 0 0,0 0 0,0 0 0,-1 0 0,0-18 0,-6 8-20,4 21 22,0-1 0,0 1 1,0 0-1,-1-1 0,1 1 0,0 0 0,0-1 0,-1 1 0,1 0 0,0-1 0,-1 1 0,1 0 0,0 0 0,-1-1 0,1 1 1,-1 0-1,1 0 0,0 0 0,-1 0 0,1-1 0,-1 1 0,1 0 0,0 0 0,-1 0 0,0 0 0,0 1-2,-1-1-1,1 1 0,-1 0 1,1 0-1,-1-1 0,1 1 1,0 0-1,0 0 0,-1 0 1,1 0-1,0 1 0,0-1 1,0 0-1,0 0 0,0 1 1,0-1-1,1 1 0,-1-1 1,0 3-1,-6 11-7,1 1 0,0-1 0,2 1-1,0 1 1,-4 27 0,7-34 25,0 0 0,1 0 1,0 1-1,1-1 0,0 0 0,0 0 0,1 0 0,0 0 1,1 0-1,5 14 0,-6-21-2,-1-1-1,1 1 1,-1 0-1,1 0 1,0-1 0,0 1-1,0-1 1,0 1 0,0-1-1,1 0 1,-1 0-1,1 0 1,0 0 0,-1-1-1,1 1 1,0-1-1,0 1 1,5 1 0,-4-3 3,1 1 0,-1-1 1,0 0-1,0 0 0,0 0 1,1 0-1,-1-1 0,0 1 1,0-1-1,0-1 0,0 1 1,7-3-1,1-2 8,-1-1 1,0 0-1,0 0 0,0-1 1,0 0-1,-2-1 1,1-1-1,9-11 0,4-11-34,-2-1 0,-2 0-1,-1-2 1,16-42 0,-26 59-57,-8 75-241,-1-55 309,-2 31 59,3 64 0,0-96-50,0 0 0,0 1 0,0-1-1,0 0 1,0 1 0,1-1 0,-1 0 0,0 0 0,1 0 0,-1 1 0,1-1-1,0 0 1,-1 0 0,1 0 0,0 0 0,-1 0 0,1 0 0,2 1-1,-3-1 2,1-1-1,0 0 0,-1 0 0,1 0 0,0 0 1,0 1-1,-1-1 0,1 0 0,0 0 0,-1-1 1,1 1-1,0 0 0,0 0 0,-1 0 0,1 0 1,0-1-1,-1 1 0,1 0 0,0-1 0,-1 1 1,1 0-1,-1-1 0,2 0 0,3-3 31,0 0 0,0-1 0,-1 0 0,1 0 0,4-7 0,35-55 133,-29 42-132,2 0 0,0 1 0,23-22 0,-40 45-42,0 0 0,1 1 0,-1-1-1,1 1 1,0-1 0,-1 0 0,1 1 0,0 0 0,-1-1-1,1 1 1,0-1 0,-1 1 0,1 0 0,0-1-1,0 1 1,-1 0 0,1 0 0,0 0 0,0-1 0,-1 1-1,1 0 1,2 0 0,-3 1 0,1-1 0,-1 1 1,1-1-1,0 1 0,-1-1 0,1 1 0,-1-1 1,1 1-1,-1 0 0,0-1 0,1 1 0,-1 0 1,0-1-1,1 1 0,-1 0 0,0-1 1,0 1-1,1 0 0,-1 1 0,1 8-13,0 1-1,-1 21 1,0-13-5,0-16 20,1 0 1,-1 0-1,0 0 0,1 0 0,0 0 1,-1 0-1,1-1 0,0 1 0,1 0 0,-1 0 1,0-1-1,1 1 0,2 3 0,-3-6 2,0 1 0,-1-1 0,1 1-1,0-1 1,0 1 0,-1-1 0,1 1 0,0-1-1,0 0 1,0 1 0,0-1 0,0 0 0,-1 0-1,1 0 1,0 0 0,0 0 0,0 0-1,1 0 1,0 0 1,0-1-1,1 1 0,-1-1 1,0 0-1,0 1 0,0-1 1,0 0-1,0 0 0,0-1 0,2-1 1,13-12 13,-1 0 1,0-1-1,-2-1 0,22-30 1,-21 26-58,2 0 0,34-34-1,-51 54 38,1 1 0,0-1-1,-1 0 1,1 1-1,0-1 1,-1 1 0,1-1-1,0 0 1,0 1-1,0 0 1,0-1-1,0 1 1,-1 0 0,1-1-1,0 1 1,0 0-1,0 0 1,0 0 0,0-1-1,0 1 1,0 0-1,0 1 1,1-1-1,-1 0-1,0 1 0,0-1 0,-1 1 0,1 0 0,0-1 0,-1 1 0,1 0 0,-1 0 0,1-1 0,-1 1 0,1 0 0,-1 0 0,1 0 0,-1 0 0,0 0-1,0-1 1,1 1 0,-1 2 0,1 5-57,0 1 0,-1-1-1,0 17 1,-1-10-283,-1 0 1,0 0-1,0-1 1,-2 1 0,-6 17-1,6-25 12,-1-9-104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7.913"/>
    </inkml:context>
    <inkml:brush xml:id="br0">
      <inkml:brushProperty name="width" value="0.05" units="cm"/>
      <inkml:brushProperty name="height" value="0.05" units="cm"/>
    </inkml:brush>
  </inkml:definitions>
  <inkml:trace contextRef="#ctx0" brushRef="#br0">65 4 19628,'-18'-3'1008,"1"4"-1008,1 5-16,3 3 537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4.470"/>
    </inkml:context>
    <inkml:brush xml:id="br0">
      <inkml:brushProperty name="width" value="0.025" units="cm"/>
      <inkml:brushProperty name="height" value="0.025" units="cm"/>
      <inkml:brushProperty name="color" value="#E71224"/>
    </inkml:brush>
  </inkml:definitions>
  <inkml:trace contextRef="#ctx0" brushRef="#br0">5 74 10090,'0'0'13623,"9"-4"-13425,-2 1-174,38-20 7,-43 21-13,0 1-1,0 0 1,0-1-1,0 1 0,0-1 1,0 0-1,-1 1 1,1-1-1,-1 0 1,1 0-1,-1 0 0,0 0 1,0-1-1,0 1 1,0 0-1,0 0 1,0-1-1,0 1 1,-1 0-1,1-3 0,-4 6-67,0 1-1,0 0 0,0-1 1,0 2-1,0-1 0,0 0 0,1 0 1,-1 1-1,-2 4 0,-3 2 65,0 1-1,0 0 1,1 1 0,1 0-1,0 0 1,1 0 0,0 0-1,-5 19 1,9-29-12,1-1 0,0 1-1,0 0 1,0-1 0,0 1 0,0 0-1,0-1 1,0 1 0,1 0 0,-1-1-1,0 1 1,0 0 0,0-1 0,1 1-1,-1 0 1,0-1 0,1 1 0,-1-1-1,0 1 1,1 0 0,-1-1 0,1 1 0,-1-1-1,1 0 1,-1 1 0,1-1 0,-1 1-1,1-1 1,1 1 0,25 5 102,31-10 129,-33-1-223,-2-2 0,1 0 0,-1-2 0,0 0 0,-1-2 0,0 0 0,-1-2 0,33-24 0,-37 21-305,-17 16 289,0 0-1,0 0 0,0 0 1,0 0-1,0 0 1,0 0-1,1 0 0,-1-1 1,0 1-1,0 0 1,0 0-1,0 0 0,0 0 1,0 0-1,0 0 1,0 0-1,0 0 0,0-1 1,0 1-1,0 0 1,0 0-1,0 0 0,0 0 1,0 0-1,0 0 0,0 0 1,0-1-1,0 1 1,0 0-1,0 0 0,0 0 1,0 0-1,0 0 1,0 0-1,0-1 0,0 1 1,0 0-1,0 0 1,0 0-1,0 0 0,0 0 1,0 0-1,-1 0 0,1 0 1,0 0-1,0-1 1,0 1-1,0 0 0,0 0 1,0 0-1,0 0 1,0 0-1,-1 0 0,1 0 1,0 0-1,0 0 1,0 0-1,0 0 0,0 0 1,0 0-1,0 0 1,-1 0-1,-1 1-17,-1-1 1,0 1 0,1 0-1,-1 1 1,1-1-1,0 0 1,-1 1-1,1-1 1,0 1-1,0 0 1,-4 3 0,-4 5 18,6-7 100,-1 1 0,1 0 0,0-1 0,0 1 0,1 1 0,-1-1 0,1 0 0,0 1 0,0 0 0,1 0 0,-1 0 0,1 0 0,0 0 0,-2 8 0,5-12-81,-1-1 1,1 1-1,-1-1 1,1 1-1,-1 0 1,1-1 0,-1 1-1,1-1 1,0 0-1,-1 1 1,1-1 0,0 1-1,-1-1 1,1 0-1,0 0 1,0 1 0,-1-1-1,1 0 1,0 0-1,0 0 1,-1 0 0,1 0-1,0 0 1,0 0-1,1 0 1,22-2-4601,-18-2-1041</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8.645"/>
    </inkml:context>
    <inkml:brush xml:id="br0">
      <inkml:brushProperty name="width" value="0.05" units="cm"/>
      <inkml:brushProperty name="height" value="0.05" units="cm"/>
    </inkml:brush>
  </inkml:definitions>
  <inkml:trace contextRef="#ctx0" brushRef="#br0">57 210 19484,'-1'-1'99,"0"1"-1,0-1 1,0 0-1,0 0 1,0 1-1,0-1 1,-1 1-1,1-1 1,0 1-1,0-1 1,-1 1-1,1 0 1,0 0-1,-1-1 1,1 1-1,0 0 1,0 0-1,-1 0 1,1 1-1,0-1 1,-1 0 0,1 0-1,0 1 1,0-1-1,-1 1 1,1-1-1,0 1 1,0-1-1,0 1 1,0 0-1,0-1 1,0 1-1,0 0 1,0 0-1,0 0 1,0 0-1,0 0 1,0 0-1,1 0 1,-1 0-1,0 0 1,1 1-1,-1-1 1,1 0-1,-1 0 1,1 0-1,0 1 1,-1 1-1,-1 8 149,0 1-1,0-1 1,1 0-1,1 17 0,0-21-248,0 12 30,1 0 0,1-1 0,0 1 0,1-1-1,7 21 1,-8-33-30,0-1 1,0 0-1,0 1 0,1-1 1,0 0-1,0-1 0,1 1 1,-1 0-1,6 5 0,-6-8 0,0 0 0,-1 0 1,1 0-1,0 0 0,0 0 0,0-1 0,1 0 0,-1 1 0,0-1 0,0 0 0,1 0 0,-1-1 0,1 1 1,-1-1-1,0 0 0,7 0 0,-1-1 0,-1-1 0,1 0 0,-1 0 0,0-1 0,0 0 0,0 0 0,0-1 1,0 0-1,-1-1 0,0 1 0,13-12 0,2-3 5,-1-1 0,23-27 0,-24 23 34,-1-1 0,26-45 0,-36 55-21,-1-1 0,-1 0-1,-1 0 1,0 0 0,-1-1 0,4-24 0,-8 39-19,-1 0 0,0 0 0,1 0 0,-1 1 0,0-1 0,0 0 0,0 0 0,-1 0 0,1 0 0,0 0 0,-1 0 1,1 1-1,-2-5 0,1 6 1,1 0 1,0 0 0,0 0 0,0 0-1,0 0 1,-1 0 0,1 0 0,0-1 0,0 1-1,0 0 1,0 0 0,-1 0 0,1 0-1,0 0 1,0 0 0,0 0 0,-1 0-1,1 0 1,0 0 0,0 0 0,0 0 0,-1 0-1,1 0 1,0 0 0,0 0 0,0 0-1,-1 1 1,1-1 0,0 0 0,0 0-1,0 0 1,0 0 0,-1 0 0,1 0 0,0 0-1,0 1 1,0-1 0,0 0 0,-10 16-40,2 3 29,2 2-1,0-1 0,1 1 0,1 0 0,0 0 0,2 0 1,1 28-1,1-44 24,0 0 0,0 0 0,1 0 0,0 0 0,0 0 0,0-1 0,3 7 0,-4-10-5,0 0 0,1 0 0,-1-1 0,1 1 0,0 0 0,-1 0-1,1-1 1,0 1 0,-1 0 0,1-1 0,0 1 0,0 0 0,-1-1 0,1 1 0,0-1 0,0 0 0,0 1 0,0-1 0,0 0 0,0 1 0,0-1 0,0 0-1,0 0 1,0 0 0,0 0 0,0 0 0,0 0 0,-1 0 0,1 0 0,0 0 0,0 0 0,0-1 0,0 1 0,0 0 0,0-1 0,0 1 0,0 0 0,0-1-1,0 1 1,-1-1 0,1 0 0,0 1 0,0-2 0,7-3 30,0-1 0,0 0 1,-1-1-1,0 0 0,0 0 0,5-9 0,36-53 140,-41 58-146,21-34 65,-12 19-64,36-47 0,-52 72-34,1 0-1,0 0 1,-1 1-1,1-1 1,0 0-1,0 0 1,0 0-1,-1 1 1,1-1 0,0 1-1,0-1 1,0 1-1,0-1 1,0 1-1,0-1 1,0 1-1,1 0 1,0-1-1,-1 1 2,0 1-1,-1-1 0,1 0 1,-1 0-1,1 1 0,-1-1 1,1 0-1,-1 1 1,1-1-1,-1 0 0,1 1 1,-1-1-1,0 1 0,1-1 1,-1 1-1,1-1 1,-1 1-1,0-1 0,0 1 1,1 0-1,-1-1 0,0 1 1,0 0-1,2 7-14,-1-1-1,0 1 1,0 0-1,-1 8 1,1-9 9,-1 0-2,0 10 6,1-1 1,0 1-1,2-1 1,0 0-1,7 25 0,-9-40 8,-1 0-1,0 1 0,1-1 0,-1 0 1,1 0-1,0 0 0,-1 0 0,1 0 1,0 0-1,0 0 0,-1 0 0,1 0 1,0 0-1,0 0 0,0 0 1,0-1-1,0 1 0,0 0 0,1-1 1,-1 1-1,0 0 0,0-1 0,0 0 1,1 1-1,-1-1 0,2 0 0,-1 0 3,0 0-1,1-1 1,-1 1-1,1-1 1,-1 1-1,0-1 1,0 0-1,1 0 1,-1 0-1,0-1 1,0 1-1,3-3 1,6-5 17,-1 0 1,-1-1-1,15-19 1,10-23 32,-25 36-32,23-30 0,-32 69-18,-1-16-4,1 0 0,-1 0 0,1-1-1,0 1 1,0 0 0,1 0 0,2 11-1,-2-17 0,-1 0-1,0 0 1,1 1-1,-1-1 1,1 0-1,-1 0 0,1 0 1,0 0-1,0 0 1,-1 0-1,1 0 1,0-1-1,0 1 1,0 0-1,0 0 0,0-1 1,0 1-1,0 0 1,0-1-1,1 1 1,0 0 2,0-1 0,0 0 0,0 0 1,0 0-1,0 0 0,0 0 0,0-1 1,0 1-1,0-1 0,0 1 0,0-1 1,0 0-1,0 1 0,0-1 1,-1 0-1,4-2 0,10-8 14,0-1 0,0 0 0,-2-1 0,1-1 0,-2 0 0,0-1 0,11-16 0,30-35-93,-53 65 68,1 0 0,0 1 0,-1-1 0,1 0 0,0 0 0,0 1 0,-1-1 0,1 0 0,0 1 0,0-1 0,0 1 0,0-1 0,0 1 1,0-1-1,0 1 0,0 0 0,0-1 0,0 1 0,0 0 0,0 0 0,2 0 0,-3 0 1,1 0 0,0 1 1,0-1-1,-1 1 0,1-1 0,0 1 1,-1-1-1,1 1 0,0 0 1,-1-1-1,1 1 0,-1 0 0,1-1 1,-1 1-1,0 0 0,1-1 1,-1 1-1,0 0 0,1 0 0,-1 1 1,3 8-34,-1 0 0,-1 0 0,1 16 1,-1-13 27,0 3 28,0-6-122,0 1 1,0-1-1,1 0 1,1 0-1,-1 0 1,7 14-1,-2-14 0,1-8-20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5:39.441"/>
    </inkml:context>
    <inkml:brush xml:id="br0">
      <inkml:brushProperty name="width" value="0.05" units="cm"/>
      <inkml:brushProperty name="height" value="0.05" units="cm"/>
    </inkml:brush>
  </inkml:definitions>
  <inkml:trace contextRef="#ctx0" brushRef="#br0">8 2545 13483,'-1'2'69,"0"-1"0,0 1 0,0 0-1,0 0 1,1 0 0,-1 0 0,0 1 0,1-1 0,0 0 0,-1 0 0,1 0 0,0 0-1,0 0 1,0 1 0,0-1 0,1 0 0,-1 0 0,2 4 0,-1-4-23,1 0-1,0 0 1,0-1 0,-1 1 0,1 0-1,0-1 1,0 0 0,0 1 0,1-1-1,-1 0 1,0 0 0,0 0 0,1 0-1,-1-1 1,0 1 0,1-1 0,3 1-1,21 4 291,0-2-1,1-1 0,-1-2 1,51-4-1,110-26 623,-179 28-916,153-35 300,-3-7 0,-1-7 0,185-88 0,401-203 271,-63 27-184,100 0-221,13 35-183,-783 277-24,83-30 1,651-229 43,-14-37 54,118-110-880,-806 388 488,-5 2 116,-19 5-66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49:03.695"/>
    </inkml:context>
    <inkml:brush xml:id="br0">
      <inkml:brushProperty name="width" value="0.05" units="cm"/>
      <inkml:brushProperty name="height" value="0.05" units="cm"/>
    </inkml:brush>
  </inkml:definitions>
  <inkml:trace contextRef="#ctx0" brushRef="#br0">71 0 13763,'-3'1'132,"0"-1"0,1 0 0,-1 1 0,0 0 1,1-1-1,-1 1 0,1 0 0,-1 1 0,1-1 0,-1 0 0,1 1 1,0-1-1,-1 1 0,1 0 0,0-1 0,0 1 0,0 0 0,1 0 0,-1 1 1,0-1-1,-1 3 0,0 0-33,1-1-1,0 1 1,0 0 0,0-1-1,0 1 1,1 0 0,-1 0 0,1 1-1,0-1 1,1 7 0,0-3-83,1 1 0,0-1 1,0 0-1,1 1 0,1-1 1,-1 0-1,2 0 0,-1-1 0,1 1 1,0-1-1,1 0 0,0 0 1,10 12-1,-15-19-21,1 0 0,0 0 0,0 0 0,0 0 0,0 0 0,0 0 1,0 0-1,0 0 0,0 0 0,0-1 0,0 1 0,0 0 0,0-1 0,0 1 0,1-1 1,-1 0-1,0 1 0,1-1 0,1 1 0,-2-2 0,0 1 0,0 0 0,0-1 0,-1 1 1,1 0-1,0-1 0,0 1 0,-1-1 0,1 1 0,0-1 0,-1 1 0,1-1 1,0 0-1,-1 1 0,1-1 0,-1 0 0,1 0 0,-1 1 0,0-1 0,1 0 1,0-1-1,0-3-8,1 0 1,-1 0-1,0 0 0,0 1 1,-1-1-1,0 0 1,0 0-1,0 0 1,-1-6-1,0 3 17,-1 0-1,0 1 1,-5-13-1,7 19 1,-1 0 0,1 0-1,-1-1 1,1 1 0,-1 0-1,1 0 1,-1 0 0,1 0 0,-1 0-1,0 0 1,0 0 0,0 0-1,1 0 1,-1 0 0,0 0-1,0 0 1,0 1 0,0-1-1,-1 0 1,1 1 0,0-1-1,0 1 1,0-1 0,0 1-1,-1 0 1,1-1 0,0 1-1,0 0 1,-1 0 0,1 0-1,-2 0 1,2 0 0,0 1 1,-1 0-1,1 0 1,0 0-1,0 0 0,-1 0 1,1 0-1,0 0 0,0 0 1,0 0-1,1 0 0,-1 1 1,0-1-1,0 0 0,1 1 1,-1-1-1,1 1 0,-1-1 1,1 0-1,-1 1 0,1-1 1,0 1-1,0 1 0,-3 41 39,3-36-32,-1 25 4,1-1 1,2 0 0,1 0 0,1 0-1,10 34 1,-14-65-19,0 0-1,0 0 1,0 0-1,1 0 1,-1 1 0,0-1-1,1 0 1,-1 0-1,1 0 1,-1 0 0,1 0-1,0 0 1,-1 0-1,1 0 1,0-1-1,0 1 1,0 0 0,0 0-1,0 0 1,-1-1-1,1 1 1,0-1-1,0 1 1,2 0 0,-2-1-2,0-1 0,0 1 1,0-1-1,-1 0 1,1 1-1,0-1 1,0 0-1,0 1 1,-1-1-1,1 0 1,-1 0-1,1 0 1,0 0-1,-1 1 1,1-1-1,-1 0 0,0 0 1,1 0-1,-1 0 1,0 0-1,1 0 1,-1 0-1,0 0 1,0 0-1,0 0 1,0-2-1,1-4 6,0 1 0,0-1 1,-1 0-1,1 1 0,-2-1 0,1 0 0,-1 1 0,0-1 1,0 1-1,0-1 0,-1 1 0,0 0 0,-1-1 0,1 1 1,-6-9-1,7 15 2,1-1 0,0 1 0,0 0 1,0-1-1,0 1 0,-1 0 0,1-1 0,0 1 1,0 0-1,-1-1 0,1 1 0,0 0 0,0 0 1,-1-1-1,1 1 0,0 0 0,-1 0 0,1 0 0,0-1 1,-1 1-1,1 0 0,-1 0 0,1 0 0,0 0 1,-1 0-1,1 0 0,0 0 0,-1 0 0,1 0 1,-1 0-1,1 0 0,0 0 0,-1 0 0,1 0 1,-1 0-1,1 0 0,0 0 0,-1 1 0,-6 15 71,3 22-31,4-33-46,2 38 20,-2-41-25,0 1 0,0-1 0,1 1 0,-1-1 0,1 1 0,0-1 0,0 0 0,0 0 0,0 1 0,0-1 1,0 0-1,1 0 0,-1 0 0,2 2 0,-2-4 3,-1 1-1,0-1 1,1 0 0,-1 0-1,1 1 1,-1-1 0,0 0-1,1 0 1,-1 1 0,1-1-1,-1 0 1,1 0 0,-1 0-1,0 0 1,1 0 0,-1 0 0,1 0-1,-1 0 1,1 0 0,-1 0-1,1 0 1,-1 0 0,1 0-1,-1 0 1,0 0 0,1-1-1,-1 1 1,1 0 0,0 0 0,9-14-93,1-24-34,-10 34 103,2-27 12,-3 26 20,0 19 9,3 39-13,-1-37-198,-1 0 0,-1 0 0,-1 0 0,-3 26 0,3-39 167,1-1 1,-1 1 0,0-1-1,0 1 1,0-1 0,0 1-1,-1-1 1,1 0-1,0 0 1,-1 1 0,-3 2-1,-19 12-236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4:17.267"/>
    </inkml:context>
    <inkml:brush xml:id="br0">
      <inkml:brushProperty name="width" value="0.05" units="cm"/>
      <inkml:brushProperty name="height" value="0.05" units="cm"/>
    </inkml:brush>
  </inkml:definitions>
  <inkml:trace contextRef="#ctx0" brushRef="#br0">1 1 11731,'0'0'37,"0"1"0,0 0 0,1 0 1,-1 0-1,0 0 0,1-1 0,-1 1 1,0 0-1,1 0 0,-1-1 0,1 1 1,-1 0-1,1-1 0,0 1 0,-1-1 1,1 1-1,0 0 0,-1-1 0,1 1 1,0-1-1,0 0 0,-1 1 0,1-1 1,0 0-1,0 1 0,1-1 1,28 6 40,-24-5 32,85 9 260,117-3-1,-86-5-331,705-1 7,-370-21-176,0 38-205,-438-15 320,792 57-268,96-51 599,59-34 73,-543 0-871,-330 23 366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4:33.005"/>
    </inkml:context>
    <inkml:brush xml:id="br0">
      <inkml:brushProperty name="width" value="0.05" units="cm"/>
      <inkml:brushProperty name="height" value="0.05" units="cm"/>
    </inkml:brush>
  </inkml:definitions>
  <inkml:trace contextRef="#ctx0" brushRef="#br0">0 98 11074,'14'6'8,"1"0"1,-1-1-1,1 0 0,0-1 0,0-1 0,1 0 0,-1-1 0,0-1 0,1 0 0,21-2 0,15-4-638,85-18 0,-52 5 201,192-37-93,5 24 1176,647 35 1730,-863-2-2382,909 67 1055,-544-38-408,778-44-1,-1094 3-654,-8-4 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5:06.382"/>
    </inkml:context>
    <inkml:brush xml:id="br0">
      <inkml:brushProperty name="width" value="0.05" units="cm"/>
      <inkml:brushProperty name="height" value="0.05" units="cm"/>
    </inkml:brush>
  </inkml:definitions>
  <inkml:trace contextRef="#ctx0" brushRef="#br0">565 665 8858,'-5'33'364,"2"-1"0,1 1 0,1-1-1,5 35 1,-2 18-256,-16 245 203,2-132-205,4 382-186,5-415-871,-29 206-1,-67 159-1035,84-465 1976,-189 751-1477,86-338 2138,96-351 338,-11 236 0,44 256-654,2-127-505,-20-120 1006,1 143 1115,12-379-1363,40 240 0,89 108-235,-84-325-316,39 202 0,-55-102-32,2 11-37,-37-269 33,5 25-16,9 29 0,-12-49-1,0 0 1,0 0-1,1 0 0,0-1 0,0 1 1,0-1-1,0 1 0,1-1 0,0 0 1,9 8-1,-12-12 3,0 0 0,1 0-1,-1 0 1,1-1 0,-1 1 0,1 0 0,0-1 0,-1 1-1,1-1 1,0 0 0,-1 1 0,1-1 0,0 0-1,-1 0 1,1 0 0,0 0 0,-1-1 0,1 1-1,0 0 1,-1-1 0,1 1 0,0-1 0,-1 1-1,1-1 1,-1 0 0,1 1 0,-1-1 0,0 0-1,1 0 1,-1 0 0,0-1 0,1 1 0,0-1 0,4-4-39,0-1 0,0 0 1,0 0-1,7-14 1,13-25-213,36-89 0,6-58-296,-49 136 269,31-103-706,44-250 1,-28-177 1454,-31-18 1188,51-1012-1566,2 153-821,-33 636-903,-47-797 513,-23 1338 1213,-35-535 91,49 813-173,-20-171 2,3 95-27</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5:26.694"/>
    </inkml:context>
    <inkml:brush xml:id="br0">
      <inkml:brushProperty name="width" value="0.05" units="cm"/>
      <inkml:brushProperty name="height" value="0.05" units="cm"/>
    </inkml:brush>
  </inkml:definitions>
  <inkml:trace contextRef="#ctx0" brushRef="#br0">0 171 11274,'306'-7'976,"99"-6"-67,-152-9-778,72-3-83,-139 13-33,244-10-7,2 32 11,476 30 51,309-25 157,-699-6-150,403 34 120,-525-19-73,974-38 57,-177-29-219,-474 59 45,-243-3 35,882-16 5,-4-74-287,-472 20 4,-216 52 878,-642 6 2420,-35-1-2357,-3-1-606,1-1 0,-1-1 0,1 0 0,0 0 0,-20-9 0,0-5-240</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5:28.703"/>
    </inkml:context>
    <inkml:brush xml:id="br0">
      <inkml:brushProperty name="width" value="0.05" units="cm"/>
      <inkml:brushProperty name="height" value="0.05" units="cm"/>
    </inkml:brush>
  </inkml:definitions>
  <inkml:trace contextRef="#ctx0" brushRef="#br0">127 0 10266,'-10'14'124,"0"-1"-1,1 2 1,0-1-1,1 1 1,0 1-1,2-1 1,0 1-1,0 0 1,2 1-1,0-1 1,0 1-1,0 21 1,3 49-281,20 157 1,-5-101-587,-7 0-429,-7-1 0,-25 205 0,6-197 1233,-9 88 763,23-167-177,5 97 0,3-143-602,0 0 0,2-1 0,1 0 1,1 0-1,0 0 0,2 0 0,1-2 0,1 1 0,1-1 0,1-1 0,0 0 0,2 0 0,1-2 0,0 0 0,1-1 0,1 0 0,1-2 0,0 0 0,1-1 0,1-1 0,42 21 0,-29-19-117,2-2 0,0-2 0,0-1 0,1-2 0,0-1 0,1-2 0,55 1 0,268-18-13,-102-13 101,200-11-123,42 49-75,-3 33 119,-83-6 27,517 9-7,5-35 59,770 39 207,-120-52-54,-1168-21-144,373-14-3,1 30 211,-232 25 104,466 4 156,-14-73-367,-1-51-62,355-127-618,-1106 156 407,-217 53 117,-1-2 0,-1-1 0,70-44 0,-67 33-106,-2-1-1,-1-3 1,-1-1 0,54-62-1,-71 67-132,-1 0 1,-1-2-1,-2 0 0,-1-1 0,-2-2 0,-1 1 0,14-44 0,-13 16 9,-2 0-63</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5:29.325"/>
    </inkml:context>
    <inkml:brush xml:id="br0">
      <inkml:brushProperty name="width" value="0.05" units="cm"/>
      <inkml:brushProperty name="height" value="0.05" units="cm"/>
    </inkml:brush>
  </inkml:definitions>
  <inkml:trace contextRef="#ctx0" brushRef="#br0">7409 515 7266,'-96'-8'838,"0"-3"1,0-5-1,-181-56 1,91 13-922,-204-36 0,-646-27 561,527 73 42,-368-21-568,-322 84 119,501 5 76,-1047-54-3527,1541 24 2788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5:29.763"/>
    </inkml:context>
    <inkml:brush xml:id="br0">
      <inkml:brushProperty name="width" value="0.05" units="cm"/>
      <inkml:brushProperty name="height" value="0.05" units="cm"/>
    </inkml:brush>
  </inkml:definitions>
  <inkml:trace contextRef="#ctx0" brushRef="#br0">1635 1 9346,'-143'1'888,"8"3"-656,5 1-96,-3-1 216,2 3-16,5 2-24,17-1-103,0 4-57,2 3-56,-1 3-56,12-1-136,10 1-353,9 3 393,1 1-64,7 9-40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124"/>
    </inkml:context>
    <inkml:brush xml:id="br0">
      <inkml:brushProperty name="width" value="0.025" units="cm"/>
      <inkml:brushProperty name="height" value="0.025" units="cm"/>
      <inkml:brushProperty name="color" value="#E71224"/>
    </inkml:brush>
  </inkml:definitions>
  <inkml:trace contextRef="#ctx0" brushRef="#br0">74 96 5381,'0'0'14157,"-7"0"-13398,-24 7 154,30-7-886,0 1-1,1-1 0,-1 1 0,0 0 1,0-1-1,1 1 0,-1 0 1,0-1-1,1 1 0,-1 0 1,1 0-1,-1-1 0,1 1 1,-1 0-1,1 0 0,-1 0 0,1 0 1,0 0-1,0 0 0,-1 0 1,1 0-1,0-1 0,0 1 1,0 0-1,0 0 0,0 0 1,0 0-1,0 0 0,0 0 1,1 0-1,-1 0 0,0 0 0,1 0 1,-1 0-1,0 0 0,1 0 1,-1-1-1,1 1 0,-1 0 1,1 0-1,0-1 0,-1 1 1,2 1-1,-1-1-4,1 1 0,-1 0 0,1-1-1,0 1 1,0-1 0,0 0 0,-1 0 0,1 1 0,0-1 0,1 0 0,-1-1 0,0 1 0,0 0 0,0 0-1,0-1 1,1 0 0,-1 1 0,0-1 0,0 0 0,1 0 0,-1 0 0,0 0 0,1-1 0,-1 1 0,0-1 0,0 1-1,0-1 1,1 0 0,2-1 0,-2 1 66,0 0-1,0-1 1,-1 1-1,1-1 1,0 1 0,-1-1-1,1 0 1,-1 0-1,1 0 1,-1 0-1,0 0 1,0 0 0,0-1-1,0 1 1,-1-1-1,1 0 1,-1 1-1,1-1 1,-1 0-1,0 0 1,1-5 0,-1 5-50,-1 1 0,0-1 1,1 1-1,-1-1 1,0 1-1,-1-1 0,1 0 1,0 1-1,-1-1 0,0 1 1,1-1-1,-1 1 1,0 0-1,0-1 0,-1 1 1,1 0-1,0 0 1,-1-1-1,1 1 0,-1 0 1,0 0-1,0 1 0,1-1 1,-1 0-1,-3-1 1,3 2-73,-1 0 0,1 0 0,-1 0 0,0 1 1,0-1-1,1 1 0,-1-1 0,0 1 0,0 0 1,0 0-1,1 0 0,-1 1 0,0-1 0,0 0 1,1 1-1,-1 0 0,0 0 0,1 0 0,-1 0 1,1 0-1,-1 1 0,1-1 0,-4 3 0,2-1 21,0-1 1,0 1-1,1 0 0,-1 0 0,1 0 0,0 1 0,0-1 0,0 1 0,0-1 0,1 1 0,0 0 0,-1 0 0,1 0 0,1 1 0,-1-1 0,0 0 0,1 1 0,0-1 0,0 1 0,0 7 0,2-11 17,-1-1 0,1 1 0,0 0 0,-1 0 0,1 0 0,0 0 0,0 0 0,0-1 0,0 1 0,0 0 0,0-1 0,0 1 0,0 0 0,0-1 0,0 0-1,0 1 1,0-1 0,0 1 0,0-1 0,1 0 0,-1 0 0,0 0 0,0 0 0,0 0 0,0 0 0,0 0 0,1 0 0,-1 0 0,0-1 0,0 1 0,0 0 0,2-1 0,36-13 1008,-35 10-895,0-1 0,1 0 0,-2 0 0,1 0 0,-1-1 1,0 1-1,0-1 0,0 0 0,-1 0 0,0 0 0,0 0 1,0 0-1,-1 0 0,0 0 0,0-1 0,0 1 0,-1 0 1,-1-11-1,1 16-159,0 1 1,0-1 0,0 1-1,0-1 1,0 1-1,0 0 1,0-1 0,0 1-1,-1-1 1,1 1 0,0-1-1,0 1 1,0-1 0,-1 1-1,1 0 1,0-1-1,-1 1 1,1-1 0,0 1-1,-1 0 1,1 0 0,0-1-1,-1 1 1,1 0-1,-1-1 1,1 1 0,0 0-1,-1 0 1,1 0 0,-1 0-1,1-1 1,-1 1 0,1 0-1,-1 0 1,1 0-1,-1 0 1,1 0 0,-1 0-1,1 0 1,0 0 0,-1 0-1,1 0 1,-1 0-1,1 1 1,-1-1 0,1 0-1,-1 0 1,1 0 0,-1 1-1,1-1 1,0 0-1,-1 0 1,1 1 0,-1-1-1,-23 18-2588,12 9-4230,11-19 513</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14.683"/>
    </inkml:context>
    <inkml:brush xml:id="br0">
      <inkml:brushProperty name="width" value="0.05" units="cm"/>
      <inkml:brushProperty name="height" value="0.05" units="cm"/>
    </inkml:brush>
  </inkml:definitions>
  <inkml:trace contextRef="#ctx0" brushRef="#br0">191 134 15475,'4'-5'442,"0"1"0,0-1 0,-1 0-1,0 0 1,0-1 0,0 1 0,0-1-1,-1 1 1,0-1 0,-1 0 0,3-8 0,-4 12-365,0-1 1,0 1 0,0 0-1,0-1 1,0 1 0,-1 0-1,1 0 1,-1-1 0,1 1-1,-1 0 1,0 0 0,0 0-1,0 0 1,0 0-1,0 0 1,0 0 0,0 0-1,-1 0 1,1 1 0,-1-1-1,0 0 1,1 1 0,-1-1-1,0 1 1,0 0 0,0 0-1,0-1 1,0 1 0,0 0-1,0 1 1,0-1 0,0 0-1,-3 0 1,-1 0-53,1 0 1,0 1-1,0-1 0,0 1 0,-1 0 1,1 1-1,0-1 0,0 1 1,0 0-1,-1 0 0,1 1 1,0-1-1,1 1 0,-1 0 0,0 1 1,1-1-1,-1 1 0,1 0 1,-1 0-1,1 0 0,0 1 1,-4 4-1,1-1-20,0 1 1,0-1-1,1 2 1,0-1-1,0 0 0,1 1 1,0 0-1,1 1 1,0-1-1,-4 16 0,7-23-3,1 0-1,-1-1 0,1 1 0,0 0 0,-1 0 0,1 0 0,0-1 0,0 1 0,1 0 0,-1 0 1,0 0-1,0-1 0,1 1 0,-1 0 0,1 0 0,0-1 0,-1 1 0,1 0 0,0-1 0,0 1 0,0-1 1,0 1-1,2 1 0,-1-2 6,0 1 0,0-1 0,0 0 0,0 0 0,0 0 0,1 0 0,-1 0 0,0-1 0,1 1 0,-1-1 0,0 1 0,1-1 0,-1 0 0,0 0 0,1 0 0,-1 0 0,0-1 0,3 0 1,4 0 54,0-1 0,0-1 0,0 0 0,-1 0 1,1 0-1,-1-1 0,0-1 0,0 1 0,-1-1 1,1-1-1,-1 1 0,11-12 0,-8 7 85,-1 0 0,-1-1 1,0 0-1,0-1 0,-1 0 0,-1 0 0,9-22 0,-17 44-145,1 0-1,0 0 0,0 0 1,1 0-1,0 0 0,3 16 1,-2-18-104,1-1 0,0 1 0,1-1 0,-1 0 1,2 0-1,-1 0 0,1 0 0,0 0 0,0-1 0,1 0 1,-1 0-1,1 0 0,1 0 0,-1-1 0,1 0 0,0 0 1,0-1-1,1 1 0,-1-1 0,1-1 0,0 1 1,14 4-1,7 1-309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4.662"/>
    </inkml:context>
    <inkml:brush xml:id="br0">
      <inkml:brushProperty name="width" value="0.05" units="cm"/>
      <inkml:brushProperty name="height" value="0.05" units="cm"/>
    </inkml:brush>
  </inkml:definitions>
  <inkml:trace contextRef="#ctx0" brushRef="#br0">18 9 12075,'0'0'113,"0"-1"1,0 1 0,1-1 0,-1 1 0,0-1-1,1 1 1,-1-1 0,1 1 0,-1-1-1,1 1 1,-1-1 0,1 1 0,-1 0 0,1-1-1,-1 1 1,1 0 0,-1 0 0,1-1-1,0 1 1,-1 0 0,1 0 0,-1 0 0,1 0-1,0 0 1,-1-1 0,1 1 0,1 1 0,18 7 1259,15 23-585,-35-30-773,11 11 97,0 0-1,-2 1 1,1 0-1,-2 1 1,0 0-1,0 0 1,-2 1-1,1 0 1,-2 0-1,0 0 1,-1 1-1,-1 0 1,0 0-1,-1 0 1,0 0-1,-2 0 0,-2 29 1,-2-13-16,-1 0-1,-2 0 1,-1 0 0,-1-1 0,-2-1-1,-1 0 1,-31 54 0,-29 50-1399,70-131 1200,1-1 72,1-1 0,-1 0 0,1 0 0,-1 0 0,1 0 1,-1 0-1,0 0 0,0 0 0,0-1 0,1 1 0,-1 0 0,0 0 0,-2 1 0,0-3-336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7.438"/>
    </inkml:context>
    <inkml:brush xml:id="br0">
      <inkml:brushProperty name="width" value="0.05" units="cm"/>
      <inkml:brushProperty name="height" value="0.05" units="cm"/>
    </inkml:brush>
  </inkml:definitions>
  <inkml:trace contextRef="#ctx0" brushRef="#br0">1 45 15307,'14'-45'5555,"-15"97"-2499,-4 4-2833,-1 21-24,4 118 0,2-190-175,1 1 1,-1 0 0,1-1-1,0 1 1,1-1 0,2 7-1,-4-11-7,0-1 0,1 1-1,-1 0 1,0-1 0,1 1-1,-1 0 1,1-1 0,-1 1 0,1-1-1,0 1 1,-1-1 0,1 1-1,-1-1 1,1 1 0,0-1 0,0 0-1,-1 1 1,1-1 0,0 0-1,1 1 1,-1-1 13,1-1 0,-1 1-1,1 0 1,-1 0 0,1 0-1,-1-1 1,0 1 0,1-1 0,-1 1-1,1-1 1,-1 0 0,0 0 0,0 1-1,3-3 1,23-20 246,-2-1 0,0 0 1,-2-2-1,21-30 0,-23 31-215,2-2-113,-12 14-348,0 1 0,-1-1-1,-1-1 1,0 0-1,10-21 1,-18 34 360,-1 0 0,0 1 0,1-1 0,-1 0 0,0 0 0,0 1 0,0-1 0,0 0 0,0 0 0,0 0 0,0 1 0,0-1 0,0 0 0,0 0 0,0 0 0,0 1 0,0-1 0,-1 0 0,1 0 0,0 1 0,0-1 0,-1 0 0,0-1 0,-8-5-635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7.903"/>
    </inkml:context>
    <inkml:brush xml:id="br0">
      <inkml:brushProperty name="width" value="0.05" units="cm"/>
      <inkml:brushProperty name="height" value="0.05" units="cm"/>
    </inkml:brush>
  </inkml:definitions>
  <inkml:trace contextRef="#ctx0" brushRef="#br0">1 0 14211,'0'13'1864,"1"-1"-895,2-2-401,1 5 1992,0 3-1359,7 4-449,0 3-184,5-1-192,5-1-80,5-3-120,4 0-104,3-5-352,2-4-240,-1-4-392,-1-5 752,-9-1-176,-8-1-113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8.402"/>
    </inkml:context>
    <inkml:brush xml:id="br0">
      <inkml:brushProperty name="width" value="0.05" units="cm"/>
      <inkml:brushProperty name="height" value="0.05" units="cm"/>
    </inkml:brush>
  </inkml:definitions>
  <inkml:trace contextRef="#ctx0" brushRef="#br0">0 11 15491,'20'1'6553,"36"-6"-4985,-22 3-911,146-2-230,1 11-3734,-146-6 2704,1-1-211</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8.947"/>
    </inkml:context>
    <inkml:brush xml:id="br0">
      <inkml:brushProperty name="width" value="0.05" units="cm"/>
      <inkml:brushProperty name="height" value="0.05" units="cm"/>
    </inkml:brush>
  </inkml:definitions>
  <inkml:trace contextRef="#ctx0" brushRef="#br0">1 0 15267,'0'12'1793,"3"-1"-1073,5-4-160,5 1 928,9-3-432,3 1-135,8-2-209,5 1-80,3-5-200,2 0-192,-3-3-472,-1 3-304,-9-2-608,-6 1-161,-9-3 937,-5-2-288,-10 2-264</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9.353"/>
    </inkml:context>
    <inkml:brush xml:id="br0">
      <inkml:brushProperty name="width" value="0.05" units="cm"/>
      <inkml:brushProperty name="height" value="0.05" units="cm"/>
    </inkml:brush>
  </inkml:definitions>
  <inkml:trace contextRef="#ctx0" brushRef="#br0">0 35 15875,'13'10'1761,"9"-10"-953,6 0-304,8-5 704,3 4-79,4-2-297,0-1-472,0-2-928,-4-1 632,-1-2-208,-3-1-112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29.976"/>
    </inkml:context>
    <inkml:brush xml:id="br0">
      <inkml:brushProperty name="width" value="0.05" units="cm"/>
      <inkml:brushProperty name="height" value="0.05" units="cm"/>
    </inkml:brush>
  </inkml:definitions>
  <inkml:trace contextRef="#ctx0" brushRef="#br0">0 62 14867,'13'-17'1701,"-10"12"-1279,0 0 0,0 0-1,1 1 1,0-1 0,0 1-1,0 0 1,8-6 0,-12 10-382,0 0 0,1 0 1,-1 0-1,0 0 0,0 0 0,1 0 1,-1 0-1,0 0 0,0 0 1,1 0-1,-1-1 0,0 1 1,0 0-1,1 1 0,-1-1 1,0 0-1,1 0 0,-1 0 0,0 0 1,0 0-1,1 0 0,-1 0 1,0 0-1,0 0 0,0 0 1,1 1-1,-1-1 0,0 0 1,0 0-1,1 0 0,-1 0 0,0 1 1,0-1-1,0 0 0,0 0 1,0 1-1,1-1 0,-1 0 1,0 0-1,0 0 0,0 1 1,0-1-1,0 0 0,0 1 1,0-1-1,0 0 0,0 0 0,0 1 1,0-1-1,1 18 551,-1-15-491,-5 136 591,1-90-673,4 71 1,0-117-11,0 1 0,1-1 1,-1 1-1,1-1 0,0 0 1,0 1-1,3 5 0,-4-9 1,0 1 0,1 0 0,-1-1 0,1 1-1,0-1 1,-1 1 0,1-1 0,-1 1 0,1-1 0,0 1-1,-1-1 1,1 1 0,0-1 0,-1 0 0,1 0-1,0 1 1,0-1 0,-1 0 0,1 0 0,0 0 0,0 0-1,0 0 1,-1 0 0,1 0 0,0 0 0,0 0 0,-1 0-1,1 0 1,0 0 0,0 0 0,-1-1 0,1 1-1,0 0 1,0-1 0,-1 1 0,1-1 0,0 1 0,0-1-1,7-4 68,0-1-1,0 1 0,-1-2 0,0 1 1,0-1-1,-1 0 0,8-10 0,37-59 380,-42 62-371,0-1-7,44-75-40,-49 81-299,1-1-1,-1 0 1,-1-1 0,1 1-1,-2 0 1,0-1 0,2-14-1,-5 11-110,-2 4-143</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0.430"/>
    </inkml:context>
    <inkml:brush xml:id="br0">
      <inkml:brushProperty name="width" value="0.05" units="cm"/>
      <inkml:brushProperty name="height" value="0.05" units="cm"/>
    </inkml:brush>
  </inkml:definitions>
  <inkml:trace contextRef="#ctx0" brushRef="#br0">1 8 15779,'9'16'1537,"3"-8"-1033,1 4-248,5-2 696,-3-2-232,3 1-808,0 0-384,-2-7 392,0 1-152,-1 0-96</inkml:trace>
  <inkml:trace contextRef="#ctx0" brushRef="#br0" timeOffset="1">455 1 13659,'-1'16'1680,"-8"2"-1072,-4-1-256,-2 5 1033,-4-1-721,3 1-72,-4-2-264,2-1-96,3-5-312,4-3-200,1-5-328,3-2-312,-1-6 728,0-4-184,1-3-136</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0.915"/>
    </inkml:context>
    <inkml:brush xml:id="br0">
      <inkml:brushProperty name="width" value="0.05" units="cm"/>
      <inkml:brushProperty name="height" value="0.05" units="cm"/>
    </inkml:brush>
  </inkml:definitions>
  <inkml:trace contextRef="#ctx0" brushRef="#br0">0 0 14771,'18'9'2033,"2"0"-1185,3-1-376,4-1 1216,2 2-696,2 0-335,2 1-1074,1-2 1298,-2-1-873,-1 2-80,1-2-32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7.941"/>
    </inkml:context>
    <inkml:brush xml:id="br0">
      <inkml:brushProperty name="width" value="0.025" units="cm"/>
      <inkml:brushProperty name="height" value="0.025" units="cm"/>
      <inkml:brushProperty name="color" value="#E71224"/>
    </inkml:brush>
  </inkml:definitions>
  <inkml:trace contextRef="#ctx0" brushRef="#br0">1 104 11819,'0'0'5291,"8"2"-4742,30 5 104,1-3 0,0-1 0,74-4 0,-37-1-94,812-31 2135,-600 17-2590,-46 3-19,756-23 331,-675 47-62,-2 0-264,-300-14-424,-21 2 211,0 1 0,1-1 1,-1 1-1,0-1 0,1 0 1,-1 1-1,0-1 0,0 1 0,0-1 1,0 1-1,1-1 0,-1 0 1,0 1-1,0-1 0,0 1 1,0-1-1,0 0 0,0 1 0,0-1 1,-1 1-1,1-1 0,0 0 1,0 1-1,0-1 0,0 1 1,-1-1-1,1 1 0,0-1 0,-1 1 1,1-1-1,0 1 0,-1-1 1,0 0-1,-13-17-5530</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1.334"/>
    </inkml:context>
    <inkml:brush xml:id="br0">
      <inkml:brushProperty name="width" value="0.05" units="cm"/>
      <inkml:brushProperty name="height" value="0.05" units="cm"/>
    </inkml:brush>
  </inkml:definitions>
  <inkml:trace contextRef="#ctx0" brushRef="#br0">151 1 18004,'0'13'1368,"-3"2"-1072,-4 1-112,1 4 496,-1 5-304,4 2-256,0 0-112,3-1-360,0-2-224,1-5-312,1-2 528,-4-8 72,0-4-200,-6-5-80</inkml:trace>
  <inkml:trace contextRef="#ctx0" brushRef="#br0" timeOffset="1">0 118 15627,'12'3'2185,"2"-3"-1265,7 0-344,5-1 1233,6 1-729,6-3-88,4 1-616,0 0-512,-1-1-872,-2-6 896,-3-1-208,-2-3-144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1.804"/>
    </inkml:context>
    <inkml:brush xml:id="br0">
      <inkml:brushProperty name="width" value="0.05" units="cm"/>
      <inkml:brushProperty name="height" value="0.05" units="cm"/>
    </inkml:brush>
  </inkml:definitions>
  <inkml:trace contextRef="#ctx0" brushRef="#br0">25 0 17452,'-9'41'2437,"-6"69"1,14-98-2304,1 0 0,0 0 1,1 0-1,0 0 0,1 0 0,0 0 1,1-1-1,1 1 0,-1-1 0,10 18 1,-13-28-113,1 0 1,-1 0-1,1 0 0,-1-1 1,1 1-1,-1 0 1,1 0-1,0-1 1,-1 1-1,1 0 0,0-1 1,0 1-1,0-1 1,-1 1-1,1-1 1,0 1-1,0-1 0,0 0 1,0 1-1,0-1 1,0 0-1,0 0 1,0 0-1,0 0 0,-1 0 1,1 0-1,0 0 1,0 0-1,0 0 1,0 0-1,0 0 0,0 0 1,0-1-1,0 1 1,0 0-1,0-1 1,0 1-1,-1-1 0,3 0 1,2-3 88,1 0 1,-1 0 0,0-1-1,7-6 1,-11 9-91,33-34 73,-1-1 1,-2-2-1,49-81 0,-72 98-2316,-8 22 2125,0-1-1,0 1 0,0 0 1,0-1-1,0 1 0,0-1 1,0 1-1,0-1 0,-1 1 1,1 0-1,0-1 0,0 1 1,0-1-1,-1 1 1,1 0-1,0-1 0,0 1 1,-1 0-1,1-1 0,0 1 1,-1 0-1,1-1 0,0 1 1,-1 0-1,1 0 0,-1 0 1,1-1-1,0 1 0,-1 0 1,1 0-1,-1 0 1,1 0-1,0 0 0,-1 0 1,1 0-1,-1 0 0,1 0 1,-1 0-1,1 0 0,-1 0 1,1 0-1,0 0 0,-1 0 1,-8 0-934</inkml:trace>
  <inkml:trace contextRef="#ctx0" brushRef="#br0" timeOffset="1">197 116 13851,'-3'22'1728,"1"1"-711,4-2-313,4 2 1056,1 0-368,4-1-295,2-2-177,6-2-688,-2-1-424,4-5-592,2-5 680,2-1-224,0-9-137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2.236"/>
    </inkml:context>
    <inkml:brush xml:id="br0">
      <inkml:brushProperty name="width" value="0.05" units="cm"/>
      <inkml:brushProperty name="height" value="0.05" units="cm"/>
    </inkml:brush>
  </inkml:definitions>
  <inkml:trace contextRef="#ctx0" brushRef="#br0">2 1 18980,'-1'20'1960,"4"-9"-1287,2 1-289,5 2 968,2-2-304,4-2-528,1-3-360,3-3-640,1-2-384,2-5-520,0-3 1080,-3-10-264,2 0-281</inkml:trace>
  <inkml:trace contextRef="#ctx0" brushRef="#br0" timeOffset="1">257 4 16452,'-7'18'1824,"-3"2"-992,-3 2-288,3-2 953,-1 4-257,2 1-408,2-4-168,1-2-480,2 0-328,1-4 1264,0-3-1056,3-1 24,-1-2-8</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3.637"/>
    </inkml:context>
    <inkml:brush xml:id="br0">
      <inkml:brushProperty name="width" value="0.05" units="cm"/>
      <inkml:brushProperty name="height" value="0.05" units="cm"/>
    </inkml:brush>
  </inkml:definitions>
  <inkml:trace contextRef="#ctx0" brushRef="#br0">12 9 10498,'16'-4'3681,"-15"4"-3485,0-1 0,0 1-1,0-1 1,0 1 0,1-1-1,-1 1 1,0 0 0,0-1-1,0 1 1,0 0 0,0 0-1,0 0 1,0 0 0,1 0-1,-1 0 1,0 0 0,0 0-1,0 1 1,0-1 0,0 0-1,0 1 1,0-1 0,0 1-1,0-1 1,0 1 0,0-1-1,0 1 1,0 0 0,0-1-1,0 1 1,0 0 0,-1 0-1,1 0 1,0 0 0,1 1-1,-1 3 16,1-1 0,0 1 0,-1 0 0,0-1-1,0 1 1,0 0 0,-1 0 0,0 0 0,0-1 0,0 1-1,-2 9 1,-1 7 50,-10 29-1,7-30-111,-15 44 17,14-44-129,0 0 0,-7 39 0,14-58-36,-1 0 0,1 0 0,0 0 0,0 0 0,0 0 0,0 0 0,0 0 0,0 1 0,0-1 0,0 0 0,0 0 0,1 0 0,-1 0 0,0 0 0,1 0 0,-1 0 0,0 0 0,1 0 0,0 0 1,-1 0-1,1 0 0,-1 0 0,1 0 0,0 0 0,0-1 0,0 1 0,-1 0 0,1 0 0,0-1 0,0 1 0,0-1 0,0 1 0,0-1 0,0 1 0,0-1 0,0 0 0,0 1 0,1-1 0,-1 0 0,0 0 0,0 0 0,0 0 0,0 0 0,0 0 0,0 0 0,1 0 0,1-1 0,6 0 10,1-1 0,0 0 0,0-1 0,11-5 0,-16 6-12,19-6 78,105-45-899,-115 46 702,-1 0 1,0-1-1,-1 0 1,0-1 0,0 0-1,-1-1 1,11-12-1,1-8-201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4.135"/>
    </inkml:context>
    <inkml:brush xml:id="br0">
      <inkml:brushProperty name="width" value="0.05" units="cm"/>
      <inkml:brushProperty name="height" value="0.05" units="cm"/>
    </inkml:brush>
  </inkml:definitions>
  <inkml:trace contextRef="#ctx0" brushRef="#br0">10 53 16171,'-6'0'2209,"3"-1"-1297,7-4-288,9 0 1289,9-1-593,5 0-152,9-2-376,4 0-192,7 3-215,3-1-105,-1 5-384,1 1-352,-5 0 1216,-2-2-760,0 4-40,-3 0 24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4.883"/>
    </inkml:context>
    <inkml:brush xml:id="br0">
      <inkml:brushProperty name="width" value="0.05" units="cm"/>
      <inkml:brushProperty name="height" value="0.05" units="cm"/>
    </inkml:brush>
  </inkml:definitions>
  <inkml:trace contextRef="#ctx0" brushRef="#br0">1 80 17796,'18'3'1704,"3"-6"-1072,1-2-248,11 0 785,6-4-313,6 0-280,0 1-128,0-1-472,-1 4-264,-9-1-592,-5 1-144,-13-2 752,-7 2-233,-13-1-175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5.393"/>
    </inkml:context>
    <inkml:brush xml:id="br0">
      <inkml:brushProperty name="width" value="0.05" units="cm"/>
      <inkml:brushProperty name="height" value="0.05" units="cm"/>
    </inkml:brush>
  </inkml:definitions>
  <inkml:trace contextRef="#ctx0" brushRef="#br0">1 39 14499,'7'22'1568,"15"-13"-791,5-5-257,9-3 696,4-1-264,6-4-184,0-3-392,-3-5-728,1-1 488,-14-4-240,-3-4-128</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6.038"/>
    </inkml:context>
    <inkml:brush xml:id="br0">
      <inkml:brushProperty name="width" value="0.05" units="cm"/>
      <inkml:brushProperty name="height" value="0.05" units="cm"/>
    </inkml:brush>
  </inkml:definitions>
  <inkml:trace contextRef="#ctx0" brushRef="#br0">36 0 17444,'-2'19'1286,"0"0"1,-7 29-1,0-2-580,8-35-606,-10 83 504,10-82-527,1 1 0,0-1 1,1 0-1,1 1 1,3 16-1,-4-25-43,0-1 0,0 0 0,1 0 0,-1 0 0,0-1 0,1 1 0,0 0 0,0-1 0,0 1 0,0 0 0,0-1 0,0 0 0,0 0 0,1 0 0,0 0 0,4 3 0,-3-3 20,1 0 0,0 0 0,0 0 0,0-1 0,0 0 0,0 0 0,0 0 0,0-1 0,8 0 0,6-1 89,-1-1-1,0-2 1,1 1 0,28-12 0,-23 8-592,44-22 0,-62 26 347,-1 0 0,0 0 0,0 0-1,0-1 1,0 0 0,0 0 0,-1 0 0,1 0 0,-1-1-1,0 0 1,-1 1 0,1-2 0,4-8 0,0-11-422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6.508"/>
    </inkml:context>
    <inkml:brush xml:id="br0">
      <inkml:brushProperty name="width" value="0.05" units="cm"/>
      <inkml:brushProperty name="height" value="0.05" units="cm"/>
    </inkml:brush>
  </inkml:definitions>
  <inkml:trace contextRef="#ctx0" brushRef="#br0">282 8 18588,'15'-8'3097,"-26"15"-363,-117 107-1399,3-2-5090,125-112 3741,-16 11-1311,16-11 1287,-1 0 0,1 1-1,0-1 1,-1 0-1,1 0 1,-1 1 0,1-1-1,0 0 1,-1 0-1,1 0 1,-1 0 0,1 0-1,-1 0 1,1 0-1,0 0 1,-1 0 0,1 0-1,-1 0 1,1 0-1,-1 0 1,1 0 0,-1 0-1,1 0 1,0-1-1,-1 1 1,1 0 0,-1 0-1,1 0 1,0-1-1,-1 1 1,1 0 0,0-1-1,-1 1 1,-1-7-785</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7.003"/>
    </inkml:context>
    <inkml:brush xml:id="br0">
      <inkml:brushProperty name="width" value="0.05" units="cm"/>
      <inkml:brushProperty name="height" value="0.05" units="cm"/>
    </inkml:brush>
  </inkml:definitions>
  <inkml:trace contextRef="#ctx0" brushRef="#br0">1 3 16003,'5'-1'1761,"1"-1"-1177,1 5-136,3 4 936,2 3-423,2 2-193,5 1-328,2 4-80,4 0-136,-1 2-216,0-2-688,4-1-176,-7 1 664,-4-1-169,-1-3-119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28.536"/>
    </inkml:context>
    <inkml:brush xml:id="br0">
      <inkml:brushProperty name="width" value="0.025" units="cm"/>
      <inkml:brushProperty name="height" value="0.025" units="cm"/>
      <inkml:brushProperty name="color" value="#E71224"/>
    </inkml:brush>
  </inkml:definitions>
  <inkml:trace contextRef="#ctx0" brushRef="#br0">755 0 12043,'0'0'4634,"-12"3"-4420,-91 32 28,-139 68 0,113-46 357,99-44-443,-3 0-22,0 2-1,0 1 0,1 1 0,-57 42 0,88-57-134,-1-1 0,1 0 0,-1 1 0,1-1 0,0 0 0,-1 1 0,1 0 0,0-1 0,0 1 0,0 0 0,0 0 0,0-1 0,1 1 0,-1 0 0,1 0 0,-1 0 0,1 0 0,0 0-1,-1 0 1,1 0 0,0 0 0,0 0 0,0 0 0,1 0 0,-1 0 0,0 0 0,1 0 0,-1-1 0,1 1 0,0 0 0,0 0 0,-1 0 0,1-1 0,1 1 0,-1 0 0,0-1 0,0 1 0,0-1-1,1 1 1,-1-1 0,1 0 0,-1 1 0,1-1 0,2 1 0,6 6 158,0-1 0,0-1 0,1 1 0,0-2 0,0 0 0,12 4 0,15 1 123,1-3 0,-1-1-1,1-2 1,0-1 0,0-2 0,41-5-1,10 3-198,90-1-2189,-96-6-3770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7.455"/>
    </inkml:context>
    <inkml:brush xml:id="br0">
      <inkml:brushProperty name="width" value="0.05" units="cm"/>
      <inkml:brushProperty name="height" value="0.05" units="cm"/>
    </inkml:brush>
  </inkml:definitions>
  <inkml:trace contextRef="#ctx0" brushRef="#br0">2 0 18316,'4'3'1808,"-4"1"-1360,0 5-224,0 4 921,0 8-601,-5 4-152,5 8-272,1 1-56,0 2-224,2 1-136,3-4-192,-3-4-128,0-9-369,1-1-159,-4-14 704,0-3-288,-7-7 48</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7.920"/>
    </inkml:context>
    <inkml:brush xml:id="br0">
      <inkml:brushProperty name="width" value="0.05" units="cm"/>
      <inkml:brushProperty name="height" value="0.05" units="cm"/>
    </inkml:brush>
  </inkml:definitions>
  <inkml:trace contextRef="#ctx0" brushRef="#br0">1 214 16315,'-1'3'1945,"2"-2"-1169,12 1-112,5-2 969,9 0-441,3 0-168,9-2-304,2 1-104,5-2-480,-3 0-416,-3 2-920,-4-4 1040,-4-5-208,-1-7-168</inkml:trace>
  <inkml:trace contextRef="#ctx0" brushRef="#br0" timeOffset="1">662 0 20068,'-9'14'3169,"-13"35"-2876,2 1-1,3 0 1,-18 81 0,34-128-289,0 0 0,1 0 1,0 0-1,-1 0 0,1 0 1,0 0-1,0-1 0,1 1 1,-1 0-1,1 0 0,-1 0 0,1 0 1,0 0-1,0-1 0,0 1 1,3 5-1,-2-7 2,0 1 0,0 0 1,0-1-1,0 0 0,0 1 1,0-1-1,0 0 0,0 0 1,0 0-1,1 0 0,-1 0 1,0-1-1,1 1 0,-1-1 0,1 0 1,-1 1-1,0-1 0,1 0 1,-1 0-1,4-1 0,49-5-124,1-3-1,100-29 0,-145 35-126,-1 0 1,0-1-1,0 0 0,-1-1 1,11-6-1,0-3-163</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9:38.874"/>
    </inkml:context>
    <inkml:brush xml:id="br0">
      <inkml:brushProperty name="width" value="0.05" units="cm"/>
      <inkml:brushProperty name="height" value="0.05" units="cm"/>
    </inkml:brush>
  </inkml:definitions>
  <inkml:trace contextRef="#ctx0" brushRef="#br0">1 15 18244,'1'3'555,"-1"0"0,1 0 0,0 0 0,0 0 0,1-1 0,-1 1 0,0-1 0,1 1 0,0-1 0,2 4 0,22 23-143,-22-25-417,1 0 0,0 0 0,0 0 0,0-1-1,0 1 1,0-1 0,1-1 0,-1 1 0,1-1 0,0 0-1,0 0 1,-1 0 0,8 0 0,-8-2-288,1 1 1,0-2 0,0 1 0,0-1-1,0 0 1,-1 0 0,1 0-1,0-1 1,-1 0 0,1 0-1,-1 0 1,0-1 0,8-5-1,-3 2-874,-1-1-1,0-1 0,0 1 1,14-18-1,10-16 402,-46 59 5280,-30 42 1609,-61 105-6208,67-95-1321,28-58 977</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27.910"/>
    </inkml:context>
    <inkml:brush xml:id="br0">
      <inkml:brushProperty name="width" value="0.05" units="cm"/>
      <inkml:brushProperty name="height" value="0.05" units="cm"/>
    </inkml:brush>
  </inkml:definitions>
  <inkml:trace contextRef="#ctx0" brushRef="#br0">10 58 19388,'-6'7'1264,"2"-4"-1064,21-3 97,9-3-201,10-4-112,-3-14-152,-19-15 71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5.796"/>
    </inkml:context>
    <inkml:brush xml:id="br0">
      <inkml:brushProperty name="width" value="0.05" units="cm"/>
      <inkml:brushProperty name="height" value="0.05" units="cm"/>
    </inkml:brush>
  </inkml:definitions>
  <inkml:trace contextRef="#ctx0" brushRef="#br0">1 155 13947,'0'-3'297,"0"-1"0,0 1-1,1 0 1,0-1 0,-1 1 0,1 0-1,1 0 1,-1 0 0,0 0 0,1-1 0,-1 2-1,1-1 1,0 0 0,0 0 0,0 1 0,0-1-1,1 1 1,-1-1 0,1 1 0,-1 0-1,7-4 1,4-3 315,1 0 1,1 1-1,16-7 0,-31 15-593,1-1 0,0 1 0,-1 0 0,1-1 0,0 1 0,-1 0 0,1-1 0,0 1 0,0 0-1,-1 0 1,1 0 0,0 0 0,0 0 0,-1 0 0,1 0 0,0 0 0,0 0 0,-1 0 0,1 0 0,1 1 0,-2-1-11,0 0 0,0 1 0,0-1 0,0 1-1,1-1 1,-1 1 0,0-1 0,0 1 0,0-1 0,0 1 0,0-1 0,-1 1-1,1-1 1,0 0 0,0 1 0,0-1 0,0 1 0,0-1 0,-1 1 0,1-1-1,0 0 1,-1 2 0,-19 26 43,19-27-50,-11 14-5,-22 30 29,32-42-26,1-1 1,-1 1-1,1 0 1,0-1-1,0 1 1,0 0-1,0 0 1,0 0-1,0 0 1,1 0-1,0 0 1,-1 0-1,1 0 1,0 0 0,1 3-1,-1-4-1,1-1 0,0 0 0,-1 0 0,1 0 0,0 0 0,0 0 0,-1 0 0,1 0 0,0 0 0,0 0 0,0 0-1,0 0 1,1 0 0,-1 0 0,0-1 0,0 1 0,0-1 0,1 1 0,-1-1 0,0 1 0,0-1 0,1 0 0,-1 1 0,0-1 0,1 0 0,-1 0 0,3 0 0,38-3-25,-13-3 69,0-2 0,-1-1 1,0-2-1,-1 0 0,0-2 0,0-1 1,-2-1-1,27-20 0,-37 25 148,23-24 0,-38 34-187,0 0 1,0 0-1,0 0 0,0 0 1,0 0-1,0 0 0,0 0 0,-1 0 1,1 0-1,0 0 0,0 0 0,0 0 1,0 0-1,0 0 0,0 0 1,0 0-1,0 0 0,-1 0 0,1 0 1,0 0-1,0 0 0,0 0 1,0 0-1,0 0 0,0 0 0,0 0 1,0 0-1,0 0 0,-1-1 0,1 1 1,0 0-1,0 0 0,0 0 1,0 0-1,0 0 0,0 0 0,0 0 1,0 0-1,0 0 0,0 0 0,0-1 1,0 1-1,0 0 0,0 0 1,0 0-1,0 0 0,0 0 0,0 0 1,0 0-1,0 0 0,0-1 0,0 1 1,0 0-1,0 0 0,0 0 1,0 0-1,-11 4 28,6 1-20,-1 0 0,1 0 0,0 1 0,1 0 1,-1 0-1,-3 8 0,6-11-12,1-1 1,-1 1-1,1 0 1,-1 1-1,1-1 1,0 0-1,0 0 1,1 0-1,-1 1 1,1-1-1,0 0 1,-1 1-1,1-1 0,1 0 1,-1 1-1,1 2 1,0-4 0,0 0 0,0 0 0,0 0 0,1 0 0,-1 0 0,1 0 0,-1-1 0,1 1 0,-1-1 0,1 1 0,0-1 0,0 0 0,0 0 0,0 1 0,0-1 0,0-1 0,0 1-1,0 0 1,0 0 0,0-1 0,1 1 0,-1-1 0,0 0 0,0 0 0,1 1 0,-1-1 0,0-1 0,3 1 0,5-1 5,0 0 0,-1 0 0,1-1 0,0 0 0,10-5 0,-11 4 7,0-1 0,0 0 0,-1-1 0,0 1 0,0-2 0,0 1 0,-1-1 0,0 0 0,0-1 0,0 1 0,7-12 0,-11 13 12,-9 9-13,-8 10-12,12-11 0,1-1 0,-1 0 1,1 0-1,0 0 0,0 1 1,0-1-1,1 1 1,-1-1-1,0 1 0,1 2 1,0-4 0,0 0 0,0 0 0,0-1 0,1 1 0,-1 0 1,0 0-1,0-1 0,1 1 0,-1 0 0,1-1 0,-1 1 1,1 0-1,-1-1 0,1 1 0,-1 0 0,1-1 0,-1 1 0,1-1 1,0 1-1,-1-1 0,1 0 0,0 1 0,0-1 0,-1 0 1,1 1-1,0-1 0,0 0 0,-1 0 0,1 0 0,0 1 1,0-1-1,0 0 0,0 0 0,-1 0 0,3-1 0,19 2 5,-1-2-1,1-1 0,0-1 1,22-5-1,-27 4-6,0 0 0,0 1 1,1 2-1,-1-1 0,0 2 0,1 0 0,27 5 0,-32 1-18,-7-4 418,1-10 64,-1-4-188,-1 0-1,-1 0 1,6-23-1,-4 14-115,-6 20-164,1 1 0,-1-1 0,0 1 0,1-1 0,-1 0-1,1 1 1,-1-1 0,0 1 0,1-1 0,0 1 0,-1-1 0,1 1-1,-1 0 1,1-1 0,-1 1 0,1 0 0,0-1 0,-1 1 0,1 0-1,0 0 1,-1 0 0,1-1 0,0 1 0,-1 0 0,2 0-1,19 1-587,-15-1 307,10 1-37,-1-1 1,1-1 0,-1 0-1,0-1 1,16-4-1,17-12-237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7.032"/>
    </inkml:context>
    <inkml:brush xml:id="br0">
      <inkml:brushProperty name="width" value="0.05" units="cm"/>
      <inkml:brushProperty name="height" value="0.05" units="cm"/>
    </inkml:brush>
  </inkml:definitions>
  <inkml:trace contextRef="#ctx0" brushRef="#br0">47 1 18092,'1'8'1648,"-1"2"-1312,-1 11-176,-2 3 833,0 7-625,2 5-136,-2 4-184,0 1 8,0-3-176,2-3-112,-1-10-369,1-2-191,-2-8-200,-3-7 704,-1-6-224,-3-5-232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7.485"/>
    </inkml:context>
    <inkml:brush xml:id="br0">
      <inkml:brushProperty name="width" value="0.05" units="cm"/>
      <inkml:brushProperty name="height" value="0.05" units="cm"/>
    </inkml:brush>
  </inkml:definitions>
  <inkml:trace contextRef="#ctx0" brushRef="#br0">0 102 16500,'6'-8'342,"0"0"0,0 0 1,0 1-1,1 0 1,0 1-1,0-1 1,1 1-1,-1 1 0,2-1 1,-1 1-1,0 1 1,1 0-1,0 0 1,0 0-1,0 1 1,0 1-1,1-1 0,-1 2 1,1-1-1,-1 1 1,18 1-1,-25 0-323,0 0 0,1 0-1,-1 0 1,0 1 0,0-1-1,0 1 1,0-1 0,0 1 0,0 0-1,0 0 1,0 0 0,0 0-1,0 0 1,-1 0 0,1 1 0,0-1-1,-1 1 1,1-1 0,-1 1-1,1-1 1,-1 1 0,0 0 0,0 0-1,1 0 1,-1 0 0,-1-1-1,1 2 1,0-1 0,0 0 0,-1 0-1,1 0 1,-1 0 0,0 0-1,0 0 1,1 0 0,-1 1-1,-1-1 1,1 0 0,0 0 0,-1 4-1,-1 3-19,0 0-1,-1 0 1,0 0-1,0 0 1,-1-1-1,0 0 1,0 0-1,-9 12 1,-5 2-102,14-18-36,-1 1-1,1-1 1,0 1-1,1 0 1,-1 1-1,1-1 1,0 1-1,-2 6 1,5-11 63,0 0-1,0 0 1,0 0-1,0 0 1,1 0-1,-1 0 1,0 0-1,0 0 1,1 0-1,-1 0 1,1-1-1,-1 1 1,1 0-1,-1 0 1,1 0-1,-1-1 1,1 1-1,0 0 1,-1 0-1,2 0 1,18 15-823,-15-12 669,-3-2 169,1 0 0,-1 0 0,1 0 1,-1 1-1,0-1 0,0 1 0,0-1 1,0 1-1,0 0 0,-1-1 0,1 1 0,-1 0 1,0 0-1,0 0 0,0 0 0,0 0 1,0 6-1,-1-6 70,0 0 0,-1 0 1,1 1-1,-1-1 1,0 0-1,0 0 0,0 0 1,0 0-1,0 0 0,-1 0 1,0 0-1,1 0 0,-1-1 1,0 1-1,0-1 1,-1 1-1,-2 2 0,-2 2 246,1-1-1,-1-1 1,0 1-1,-1-1 0,1 0 1,-1-1-1,0 0 1,-1 0-1,1-1 1,0 0-1,-1 0 0,0-1 1,-14 2-1,22-3-246,0-1 0,0 0 0,0 0-1,0 0 1,-1 0 0,1 0-1,0 0 1,0-1 0,0 1 0,0 0-1,0 0 1,0-1 0,0 1 0,0-1-1,0 1 1,0-1 0,0 1 0,0-1-1,1 0 1,-1 1 0,0-1 0,0 0-1,0 0 1,0-1 0,0 1-30,1-1 0,-1 1 1,1-1-1,0 1 0,-1-1 1,1 1-1,0-1 0,0 0 1,0 1-1,0-1 0,0 1 1,0-1-1,1 0 0,0-2 1,1-3-65,1-1 0,0 1 0,0-1 0,1 1 0,8-11 1,4-2-354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7.905"/>
    </inkml:context>
    <inkml:brush xml:id="br0">
      <inkml:brushProperty name="width" value="0.05" units="cm"/>
      <inkml:brushProperty name="height" value="0.05" units="cm"/>
    </inkml:brush>
  </inkml:definitions>
  <inkml:trace contextRef="#ctx0" brushRef="#br0">1 108 15643,'9'3'419,"1"-1"0,0 0 0,0 0 0,-1-1-1,1 0 1,0-1 0,0 0 0,0-1 0,0 0-1,13-3 1,-7 1-46,0-2 0,0 0-1,0 0 1,-1-2-1,21-11 1,0-7-74,-35 24-287,1 0 0,-1 0 0,0 0-1,0 0 1,1 0 0,-1 0 0,0-1-1,0 1 1,0 0 0,0-1 0,-1 1-1,1-1 1,0 1 0,0-1 0,-1 1 0,1-1-1,-1 0 1,0 1 0,1-1 0,-1 0-1,0 1 1,0-1 0,0-1 0,0 2-6,-1 0 0,0 1 0,1-1 0,-1 0 1,1 1-1,-1-1 0,0 1 0,1-1 0,-1 1 1,0-1-1,0 1 0,1 0 0,-1-1 0,0 1 1,0 0-1,1-1 0,-1 1 0,0 0 0,0 0 1,0 0-1,0 0 0,0 0 0,1 0 0,-1 0 1,0 0-1,-2 1 0,-24 3 121,9 2-29,1 1-1,1 0 0,-1 1 1,1 1-1,0 0 0,1 1 1,0 1-1,1 0 1,-25 26-1,36-34-74,0 0 0,0 0 0,1 0 0,0 0 0,0 1 0,0-1 0,-3 6 0,5-8-37,0 0 0,-1 0 0,1 0 0,0 0 0,0 0 0,0 0 0,0 0 0,0 0 0,0 0 1,0 0-1,0 0 0,0 0 0,1 0 0,-1 0 0,0 0 0,0-1 0,1 1 0,-1 0 0,1 0 0,-1 0 0,1 0 0,-1 0 0,1-1 0,-1 1 0,1 0 0,0-1 0,-1 1 0,1 0 0,0-1 0,0 1 0,0-1 0,-1 1 0,1-1 0,0 1 0,1-1 0,5 2 93,-1 0-1,0-1 1,1 0-1,-1 0 1,0-1-1,1 0 1,-1 0-1,9-1 1,-4 0-87,27-1-15</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8.356"/>
    </inkml:context>
    <inkml:brush xml:id="br0">
      <inkml:brushProperty name="width" value="0.05" units="cm"/>
      <inkml:brushProperty name="height" value="0.05" units="cm"/>
    </inkml:brush>
  </inkml:definitions>
  <inkml:trace contextRef="#ctx0" brushRef="#br0">126 1 18516,'-51'36'2142,"37"-27"-1532,-1 1 0,-20 19-1,34-28-604,0-1 0,0 1 0,1-1 0,-1 1 0,0-1-1,1 1 1,-1 0 0,1-1 0,-1 1 0,1 0-1,-1 0 1,1-1 0,-1 1 0,1 0 0,0 0 0,-1 0-1,1-1 1,0 1 0,0 0 0,0 0 0,0 0-1,0 0 1,0 0 0,0-1 0,0 1 0,0 0 0,0 0-1,0 0 1,0 0 0,0 0 0,1-1 0,-1 1-1,0 0 1,1 0 0,-1-1 0,1 1 0,-1 0 0,1 0-1,-1-1 1,1 1 0,-1 0 0,1-1 0,0 1-1,-1-1 1,1 1 0,0-1 0,-1 1 0,1-1 0,0 1-1,0-1 1,0 0 0,-1 1 0,2-1 0,6 3-320,1 0 1,-1 0-1,0-1 1,11 1-1,-15-2 217,38 6-1018,93 22-972,-134-29 2104,0 0-1,0 0 1,0 0 0,0 0-1,0 1 1,0-1 0,0 1-1,0-1 1,0 0 0,0 1-1,0 0 1,-1-1 0,1 1-1,0 0 1,0-1 0,0 1-1,-1 0 1,1 0 0,0-1-1,-1 1 1,1 0-1,0 2 1,-1-3 16,0 1-1,0 0 0,0 0 1,-1 0-1,1 0 1,0 0-1,-1-1 0,1 1 1,-1 0-1,1 0 1,0-1-1,-1 1 1,0 0-1,1-1 0,-1 1 1,1 0-1,-1-1 1,0 1-1,0-1 1,1 1-1,-2 0 0,-8 5 452,-1 0-1,-23 9 1,26-12-284,-12 6 211,7-3-296,-1 0 1,0 0-1,0-1 1,-1-1-1,-15 2 0,29-5-141,1-1 22,-1 0 0,1 0 1,0 0-1,0 0 0,-1 0 0,1 0 0,0 1 0,0-1 0,-1 0 0,1 0 1,0 0-1,-1 0 0,1 0 0,0 0 0,0 0 0,-1 0 0,1 0 1,0 0-1,-1 0 0,1-1 0,0 1 0,0 0 0,-1 0 0,1 0 0,0 0 1,0 0-1,-1 0 0,1-1 0,0 1 0,0 0 0,0 0 0,-1 0 1,1-1-1,0 1 0,0 0 0,0 0 0,0 0 0,0-1 0,-1 1 0,1-1 1,3-5-232</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9.340"/>
    </inkml:context>
    <inkml:brush xml:id="br0">
      <inkml:brushProperty name="width" value="0.05" units="cm"/>
      <inkml:brushProperty name="height" value="0.05" units="cm"/>
    </inkml:brush>
  </inkml:definitions>
  <inkml:trace contextRef="#ctx0" brushRef="#br0">2 0 14339,'2'8'586,"0"-1"0,0 1 0,-1 0 0,0 0 0,0 0 0,-1 0 0,0 0 0,-1 0-1,-2 13 1,0 18 553,0 302 1804,3-258-2268,9-118 781,-7-12-1131,-1 0 1,-10-74-1,6 111-443,6 26 15,-2-11 94,1-1-1,-1-1 1,1 1 0,0 0 0,0 0 0,0-1-1,0 1 1,1-1 0,0 1 0,-1-1 0,1 0-1,0 0 1,1-1 0,-1 1 0,0 0-1,1-1 1,-1 0 0,1 0 0,0 0 0,0 0-1,0-1 1,0 1 0,0-1 0,0 0 0,0-1-1,0 1 1,1 0 0,-1-1 0,0 0 0,0 0-1,0-1 1,1 1 0,5-2 0,-3 0 10,0 0 0,0 0 1,0 0-1,0-1 0,0 0 1,-1-1-1,1 0 0,-1 0 1,0 0-1,0-1 0,-1 1 1,1-1-1,-1-1 0,0 1 0,0-1 1,-1 0-1,0 0 0,5-9 1,-4 3-14,-9 16-37,-11 20-25,10-13 57,0 1 0,0-1 0,1 1 0,1 0 0,0 0 0,1 0 0,0 1 0,0 18 0,2-29 16,0-1 1,0 0-1,1 0 0,-1 1 1,0-1-1,0 0 1,1 0-1,-1 0 0,1 1 1,-1-1-1,1 0 1,0 0-1,-1 0 1,1 0-1,0 0 0,0 0 1,0 0-1,0-1 1,0 1-1,0 0 1,0 0-1,0-1 0,2 2 1,-1-1 2,1 0 0,-1-1 0,1 1 0,0-1 0,-1 0 0,1 0 1,-1 0-1,1 0 0,-1 0 0,1 0 0,2-1 0,7-2 8,-1-1 0,0 0 0,0 0 0,13-8 0,13-10 28,43-33-1,-26 16-84,-54 39 43,1-1 0,-1 1-1,1-1 1,0 1 0,-1-1 0,1 1-1,0 0 1,-1 0 0,1-1 0,0 1 0,0 0-1,-1 0 1,1 0 0,0 0 0,0-1-1,-1 1 1,2 1 0,-1-1 2,-1 0 0,1 0 0,-1 0 0,0 1 0,1-1 0,-1 0-1,0 1 1,1-1 0,-1 0 0,0 1 0,0-1 0,1 0 0,-1 1 0,0-1 0,0 0 0,0 1 0,1-1 0,-1 1 0,0-1 0,0 1-1,0-1 1,0 1 0,-2 36-32,1-11 37,1-25 4,0 1-1,1-1 1,-1 1-1,0-1 0,1 0 1,0 1-1,-1-1 1,1 1-1,0-1 1,0 0-1,0 0 1,0 0-1,0 1 0,0-1 1,0 0-1,0 0 1,0 0-1,0-1 1,3 3-1,-1-2 6,0 0 0,0 0 0,0 0 0,0 0 0,0-1 0,0 1 0,0-1-1,1 0 1,2 0 0,8-1 33,0-1-1,0 0 1,19-6-1,-27 6-32,36-11 88,59-27 0,-70 26-107,-28 13 2,-1 0-1,1 0 1,0 0-1,-1 0 1,1 0 0,0 1-1,-1-1 1,1 1-1,0 0 1,4 0-1,-5 0 1,-1 0 0,0 1 0,0-1-1,0 1 1,0 0 0,0-1 0,0 1-1,0 0 1,0 0 0,-1-1 0,1 1-1,0 0 1,0 0 0,-1 0 0,1 0-1,0 0 1,-1 0 0,1 0 0,-1 0-1,1 0 1,-1 1 0,0-1 0,0 0-1,1 0 1,-1 0 0,0 0 0,0 2-1,0-1 4,1-1 0,-1 1 0,0-1 0,1 1 0,-1-1 0,1 1 0,0-1 0,0 0 0,-1 1 0,1-1 0,0 0 0,0 1 0,0-1 0,0 0 0,0 0 0,1 0 0,-1 0 0,0 0 0,0 0 0,1 0 0,2 1 0,-1-1-4,1 0 0,-1 0 0,0 0-1,1-1 1,-1 0 0,0 1 0,1-1 0,-1 0 0,1-1 0,2 1 0,3-2-188,0 0 0,0 0 0,0-1 0,-1 0 0,1 0 0,-1-1 0,10-6 0,-16 8-11,20-15-1529,-21 16 1654,0 0-1,0 1 1,0-1-1,-1 0 1,1 0-1,0 0 1,-1 0-1,1 0 1,-1 0-1,0 0 1,1 0-1,-1-1 1,0 1-1,1 0 1,-1 0-1,0 0 1,0 0-1,0 0 1,0-1-1,0 1 1,0-1-1,-5-13-722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31.846"/>
    </inkml:context>
    <inkml:brush xml:id="br0">
      <inkml:brushProperty name="width" value="0.025" units="cm"/>
      <inkml:brushProperty name="height" value="0.025" units="cm"/>
    </inkml:brush>
  </inkml:definitions>
  <inkml:trace contextRef="#ctx0" brushRef="#br0">41 293 9993,'-6'0'314,"-22"1"530,22-3 445,15 0 1197,476-47-708,-415 45-1693,833-57 1063,-4-43 1174,-758 84-2092,156-28 10,-295 47-938,-5 0 29,-16 0-759,-27 1-3043,20 2 233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073"/>
    </inkml:context>
    <inkml:brush xml:id="br0">
      <inkml:brushProperty name="width" value="0.025" units="cm"/>
      <inkml:brushProperty name="height" value="0.025" units="cm"/>
    </inkml:brush>
  </inkml:definitions>
  <inkml:trace contextRef="#ctx0" brushRef="#br0">78 189 5733,'0'0'7522,"-8"8"-6427,-1 0-871,4-4-134,0 1 1,0-1-1,0 1 0,1 0 0,-1 0 0,1 0 0,0 1 0,1-1 0,-1 1 0,1 0 0,0 0 0,1 0 0,-1 0 0,1 1 0,-2 11 0,5-17 0,0 0 0,-1 0 0,1-1-1,0 1 1,0 0 0,0-1 0,0 1 0,0-1-1,0 1 1,0-1 0,0 1 0,0-1 0,0 0-1,0 1 1,0-1 0,0 0 0,0 0 0,0 0-1,1 0 1,-1 0 0,0 0 0,0 0 0,0 0-1,2-1 1,33-3 1632,-21-1-1584,0-1 0,-1 0 0,1-1 0,-1-1 1,-1 0-1,0-1 0,0 0 0,21-21 0,3-6 257,42-54 1,-71 81-388,-1 0 0,0 0 1,-1-1-1,0 0 0,0 0 1,7-19-1,-13 29 0,0 0 1,0 0-1,0 0 0,0 0 1,0-1-1,0 1 0,0 0 0,1 0 1,-1 0-1,0-1 0,0 1 1,0 0-1,0 0 0,0 0 0,0-1 1,0 1-1,0 0 0,0 0 1,0 0-1,0-1 0,0 1 0,0 0 1,0 0-1,0 0 0,0-1 0,0 1 1,-1 0-1,1 0 0,0 0 1,0 0-1,0-1 0,0 1 0,0 0 1,0 0-1,0 0 0,-1 0 1,1-1-1,0 1 0,0 0 0,0 0 1,0 0-1,-1 0 0,1 0 0,0 0 1,0 0-1,0 0 0,-1-1 1,1 1-1,0 0 0,-14 5 39,-12 14-129,14-7 106,0 1 0,1 0 0,1 1 0,-10 17 0,17-26-15,0 0-1,0 0 1,1 1-1,0 0 1,0-1-1,0 1 1,1 0-1,0 0 1,0 0-1,0 0 1,1 0-1,0 0 1,0 0-1,1 0 1,1 9-1,-1-13 0,1 1-1,-1-1 0,1 0 0,0 1 1,0-1-1,0 0 0,0 0 0,0 0 0,0 0 1,1-1-1,-1 1 0,0-1 0,1 1 1,0-1-1,-1 0 0,1 0 0,0 0 0,-1 0 1,1 0-1,0-1 0,0 1 0,0-1 0,0 0 1,0 0-1,-1 0 0,5 0 0,1 0 20,1 0-1,0-1 0,-1 1 1,1-2-1,-1 1 1,1-1-1,13-5 0,-20 6-25,1 0 1,-1 0 0,1 0 0,-1 0 1,0-1-1,1 1 0,-1-1 0,0 1 0,0-1 0,0 0 0,0 1 0,0-1 0,-1 0 0,1 0 0,1-3 0,-28 7-370,23-1 358,0 0 1,0 0-1,0 0 0,1 0 1,-1 0-1,0 0 1,1 1-1,-1-1 0,1 0 1,-1 1-1,1-1 1,0 1-1,0 0 0,0-1 1,-1 1-1,2 0 1,-1 0-1,0 0 0,0 0 1,0 0-1,1-1 0,-1 1 1,1 0-1,0 1 1,0-1-1,0 0 0,-1 0 1,2 0-1,-1 0 1,0 0-1,0 0 0,1 0 1,-1 0-1,1 0 1,0 0-1,-1 0 0,1-1 1,0 1-1,0 0 1,0 0-1,0-1 0,1 1 1,-1 0-1,0-1 0,1 1 1,-1-1-1,1 0 1,-1 1-1,3 0 0,11 4-44,0-1 0,0 0-1,1-1 1,-1-1-1,1-1 1,0 0-1,0-1 1,0 0-1,23-3 1,-37 2 74,-1 0 1,1 0-1,0 0 1,-1-1-1,1 1 1,0 0-1,-1-1 1,1 1-1,-1-1 1,1 0-1,-1 1 1,1-1-1,-1 0 1,1 0-1,-1 0 1,0 0-1,1 0 1,-1 0-1,0 0 1,0-1-1,0 1 1,2-2-1,-2-1 51,1 1 0,-1 0-1,0-1 1,0 1 0,0-1 0,0 0-1,-1 1 1,1-1 0,-1 1-1,0-5 1,-2-12 260,0 1 1,-1 1-1,-7-25 0,6 26-257,3 16-24,1 0 0,-1 0 0,1 0 0,-1 0-1,1-1 1,0 1 0,-1 0 0,1 0 0,0 0 0,0 0 0,0 0 0,0-1 0,0 1 0,0 0 0,0 0 0,0 0 0,1 0 0,-1-1 0,0 1-1,1 0 1,-1 0 0,1 0 0,-1 0 0,2-2 0,0 3-59,1 0 0,0 0 1,-1 1-1,1-1 0,-1 1 0,1-1 0,-1 1 0,1 0 1,-1 0-1,0 0 0,4 2 0,84 29-1734,-25-20-4975,-18-11-3799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0.654"/>
    </inkml:context>
    <inkml:brush xml:id="br0">
      <inkml:brushProperty name="width" value="0.025" units="cm"/>
      <inkml:brushProperty name="height" value="0.025" units="cm"/>
      <inkml:brushProperty name="color" value="#E71224"/>
    </inkml:brush>
  </inkml:definitions>
  <inkml:trace contextRef="#ctx0" brushRef="#br0">0 51 7175,'43'-1'14679,"16"-2"-9123,-16 0-7427,0-1 0,69-18 0,-108 21 1291,-2 1 144,0 0-1,-1-1 1,1 1-1,0-1 1,-1 0 0,1 1-1,-1-1 1,1 0 0,-1 0-1,1 0 1,-1 0-1,1 0 1,1-2 0,-2-2-4518</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19.808"/>
    </inkml:context>
    <inkml:brush xml:id="br0">
      <inkml:brushProperty name="width" value="0.05" units="cm"/>
      <inkml:brushProperty name="height" value="0.05" units="cm"/>
    </inkml:brush>
  </inkml:definitions>
  <inkml:trace contextRef="#ctx0" brushRef="#br0">6 1 19644,'-5'3'1689,"6"1"-1225,3-3-216,5 1 912,1 1-808,4 1-1072,2 3-544,0-3 1032,1 4-233,0-1-207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20.509"/>
    </inkml:context>
    <inkml:brush xml:id="br0">
      <inkml:brushProperty name="width" value="0.05" units="cm"/>
      <inkml:brushProperty name="height" value="0.05" units="cm"/>
    </inkml:brush>
  </inkml:definitions>
  <inkml:trace contextRef="#ctx0" brushRef="#br0">65 0 16708,'-21'36'2718,"12"-22"-1511,1 1 0,-11 24-1,17-36-1071,1 1 0,0-1 0,0 1-1,0-1 1,0 1 0,1-1 0,0 1-1,-1 0 1,1-1 0,0 1 0,1 0 0,-1-1-1,1 1 1,0-1 0,0 1 0,0-1-1,1 5 1,0-6-110,0 1 1,0-1-1,0 1 0,0-1 1,0 0-1,0 0 0,1 0 1,-1 0-1,1-1 0,-1 1 1,1 0-1,0-1 0,0 0 0,0 0 1,-1 0-1,1 0 0,0 0 1,0 0-1,0-1 0,0 0 1,4 1-1,3-1-7,0 1 1,0-2-1,0 1 0,0-2 1,13-2-1,-8 0-6,0-1-1,0 0 1,-1-1 0,0-1 0,25-15 0,-39 22-14,1 0 1,-1 0 0,0 0 0,0 0 0,1-1 0,-1 1 0,0 0 0,0 0 0,1 0-1,-1 0 1,0 0 0,1 0 0,-1 0 0,0 0 0,0 0 0,1 0 0,-1 0 0,0 0-1,1 0 1,-1 0 0,0 1 0,0-1 0,1 0 0,-1 0 0,0 0 0,0 0 0,1 0-1,-1 1 1,0-1 0,0 0 0,0 0 0,1 0 0,-1 1 0,0-1 0,0 0 0,0 0-1,0 0 1,1 1 0,-1-1 0,0 0 0,0 1 0,0-1 0,0 0 0,0 0 0,0 1-1,0-1 1,5 20-27,-3-10 18,0-8 10,0 1 0,0-1-1,0 0 1,0 0 0,1 0 0,-1 0-1,0-1 1,1 1 0,0-1 0,-1 1 0,1-1-1,0 0 1,-1 0 0,1 0 0,0-1 0,0 1-1,0-1 1,0 1 0,0-1 0,0 0 0,0 0-1,0 0 1,0 0 0,4-2 0,2 1-4,0-1 0,0 1 1,-1-2-1,1 1 0,-1-2 1,0 1-1,9-5 0,18-20-60,-30 22 8,1 1 1,0 0-1,0 1 1,0-1-1,10-4 1,-13 15-148,-3-3 214,1-1 1,-1 0-1,1 1 0,0-1 1,-1 0-1,1 0 0,0 1 1,1-1-1,-1 0 0,0 0 1,1 0-1,-1 0 0,3 1 1,3-1 6,0-1-1,0 0 1,0 0 0,0 0 0,0-1-1,0-1 1,1 1 0,-1-1-1,10-2 1,-12 2-41,23-4-537,0-2 0,0-1-1,-1-1 1,47-22 0,-72 30 472,-1 0 0,1 0 1,-1 1-1,1-1 0,0 0 1,-1 1-1,1 0 0,-1-1 1,1 1-1,2 0 0,-3 0 82,-1 0 0,0 1 0,1-1-1,-1 0 1,0 0 0,1 1 0,-1-1 0,0 0-1,0 0 1,1 1 0,-1-1 0,0 0 0,0 1-1,0-1 1,1 1 0,-1-1 0,0 0 0,0 1-1,0-1 1,0 0 0,0 1 0,0-1-1,0 1 1,0-1 0,0 0 0,0 1 0,0-1-1,0 1 1,0-1 0,0 0 0,0 1 0,0-1-1,0 1 1,-1-1 0,1 0 0,0 1-1,0-1 1,0 0 0,-1 1 0,1-1 0,-1 2 24,1-1 1,-1 0-1,1 1 1,0-1-1,0 0 1,-1 1 0,1-1-1,0 0 1,0 1-1,0-1 1,0 1-1,1-1 1,-1 0-1,0 1 1,1-1 0,-1 0-1,1 0 1,-1 1-1,1-1 1,-1 0-1,1 0 1,1 2-1,-1-1 10,1-1 0,0 1 0,0 0-1,0-1 1,0 0 0,0 1-1,0-1 1,1 0 0,-1 0 0,0 0-1,4 1 1,4 0 23,0-1 1,-1 1-1,1-1 1,0-1-1,13-1 1,-11 1-136,0-1-1,0-1 1,0 0 0,0-1-1,0 0 1,0-1 0,0-1 0,-1 1-1,21-13 1,-32 17 71,0-1 0,1 1 0,-1 0 1,0 0-1,0 0 0,1-1 0,-1 1 0,0 0 0,1 0 0,-1 0 1,0 0-1,1 0 0,-1 0 0,0 0 0,1 0 0,-1 0 0,0 0 1,1 0-1,-1 0 0,0 0 0,1 0 0,-1 0 0,0 0 0,1 0 1,-1 0-1,0 0 0,1 0 0,-1 1 0,0-1 0,1 0 0,-1 0 1,0 0-1,0 1 0,1-1 0,-1 0 0,0 0 0,0 1 0,1-1 1,-1 0-1,0 0 0,0 1 0,0-1 0,0 0 0,1 1 0,-1-1 1,0 0-1,0 1 0,0-1 0,0 0 0,0 1 0,0-1 0,0 0 1,0 1-1,0-1 0,0 0 0,0 1 0,0-1 0,0 0 0,0 1 1,-1 0-1,-1 32 101,0-17-95,10 100 111,-4-87-230,-1 1 1,-2 0-1,-1-1 1,-5 39-1,1-48 56,0-1 0,-1 1 0,-13 31-1,14-43 175,0 0-1,0 0 1,0-1-1,-1 1 1,0-1-1,-1 0 1,0-1-1,0 1 1,0-1-1,-12 9 1,16-14-36,1 0 0,-1 0 0,1 0 0,-1 0 0,1 0 0,-1 0 0,1 0 0,-1-1 0,0 1 0,1-1 0,-1 1 0,0-1 1,0 0-1,1 0 0,-1 0 0,0 0 0,1 0 0,-1 0 0,0 0 0,0 0 0,1-1 0,-4 0 0,3 0 11,0-1-1,0 1 1,0-1-1,1 1 1,-1-1-1,0 1 1,1-1-1,-1 0 0,1 0 1,0 0-1,-1 0 1,1 0-1,0 0 1,-1-4-1,-1-4 85,0 1 0,0-1 0,1 0 0,1 0 0,0 0 0,0-19 0,1 20-208,1-1-1,0 0 1,0 0 0,1 1-1,0-1 1,1 1-1,0 0 1,1 0 0,0 0-1,0 0 1,1 0-1,0 1 1,1 0 0,-1 0-1,1 0 1,1 1-1,0 0 1,0 0 0,0 1-1,1-1 1,0 2-1,0-1 1,0 1 0,13-5-1,6-3-311,29-8-1,-29 12 89,7-4-123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21.569"/>
    </inkml:context>
    <inkml:brush xml:id="br0">
      <inkml:brushProperty name="width" value="0.05" units="cm"/>
      <inkml:brushProperty name="height" value="0.05" units="cm"/>
    </inkml:brush>
  </inkml:definitions>
  <inkml:trace contextRef="#ctx0" brushRef="#br0">158 252 14699,'1'-1'109,"-1"0"-1,0-1 1,0 1-1,0 0 1,0 0-1,0-1 1,0 1-1,0 0 1,0 0-1,0-1 1,-1 1-1,1 0 0,-1 0 1,1 0-1,-1-1 1,1 1-1,-1 0 1,1 0-1,-1 0 1,0 0-1,0 0 1,1 0-1,-1 0 1,0 0-1,0 1 1,0-1-1,0 0 1,0 0-1,0 1 1,0-1-1,-1 1 1,1-1-1,0 1 1,0-1-1,0 1 1,-1 0-1,1-1 1,0 1-1,0 0 1,-1 0-1,1 0 1,0 0-1,0 0 1,-1 0-1,0 1 1,-4 0 61,-1-1 0,1 2 0,0-1 0,0 1 0,0 0 0,0 0 0,0 1 0,-5 2 1,5-1-126,0 0 0,1 0 0,0 0 0,0 1 0,0 0 0,1 0 0,-5 6 0,7-8-16,-1 0 0,1 0 0,1 0 0,-1 1 0,0-1 0,1 0 0,0 1 0,-1-1 0,1 1 0,1-1 0,-1 1 0,0-1-1,1 1 1,0 6 0,0-9-11,0 0 0,1 0 0,-1 0-1,0 0 1,1 0 0,-1 0 0,1 0-1,-1-1 1,1 1 0,-1 0 0,1 0-1,-1 0 1,1-1 0,0 1-1,-1 0 1,1-1 0,0 1 0,0-1-1,0 1 1,-1-1 0,1 1 0,0-1-1,0 1 1,0-1 0,0 0 0,0 1-1,0-1 1,0 0 0,0 0 0,0 0-1,1 0 1,3 0 43,-1 0 0,1 0-1,-1 0 1,1-1 0,5-1 0,5-3 51,0 0 0,0-1 1,-1-1-1,0 0 0,16-11 1,63-49 310,-86 62-390,25-19 61,0-2 0,-2-1 0,-1-2 0,-1 0-1,30-43 1,-48 54-71,-10 18-23,0 0 0,0 0 0,0 0 0,0 0 0,1 0 0,-1-1-1,0 1 1,0 0 0,0 0 0,0 0 0,0 0 0,0 0 0,0 0-1,0 0 1,0 0 0,0 0 0,0 0 0,0-1 0,0 1 0,0 0 0,0 0-1,0 0 1,0 0 0,0 0 0,0 0 0,0 0 0,0 0 0,0-1-1,0 1 1,0 0 0,0 0 0,0 0 0,0 0 0,0 0 0,0 0-1,0 0 1,0 0 0,0 0 0,0 0 0,0-1 0,0 1 0,0 0-1,0 0 1,-1 0 0,1 0 0,0 0 0,0 0 0,0 0 0,0 0-1,0 0 1,0 0 0,0 0 0,0 0 0,0 0 0,0 0 0,-1 0-1,1 0 1,0 0 0,0 0 0,0 0 0,0 0 0,0 0 0,-3 1-6,1 1 0,0 0-1,0 0 1,-1 0 0,1 0 0,0 0 0,1 0 0,-3 4 0,-12 16-35,2 1 1,-18 38-1,26-49 37,1 1 0,1 0 1,0 0-1,0 0 1,1 1-1,-1 26 0,3-37 6,1 0 0,0-1 0,0 1 0,0 0-1,0-1 1,1 1 0,-1-1 0,1 1 0,-1 0 0,1-1 0,0 1-1,0-1 1,0 0 0,0 1 0,1-1 0,-1 0 0,1 1-1,-1-1 1,1 0 0,0 0 0,0-1 0,0 1 0,0 0-1,0 0 1,0-1 0,0 1 0,1-1 0,-1 0 0,0 0 0,1 0-1,-1 0 1,1 0 0,-1 0 0,1-1 0,0 1 0,-1-1-1,1 0 1,-1 0 0,1 0 0,0 0 0,-1 0 0,1 0 0,0-1-1,-1 1 1,1-1 0,4-2 0,4-1-6,0-1-1,0 0 1,-1-1-1,0 0 1,0-1 0,-1 0-1,0 0 1,0-1-1,0 0 1,-1-1 0,0 0-1,-1 0 1,0-1-1,0 0 1,-1 0 0,7-16-1,-11 17-72,-6 8-28,-8 12-49,9-7 138,1 0 0,0 0 0,0 0 0,0 0 0,1 1 0,-1-1 0,1 0 0,0 1 0,0-1 0,1 1 0,-1-1 0,1 1 0,0-1 0,0 1 0,2 7 0,-1-9 11,0 1-1,0-1 1,1 0 0,-1 1-1,1-1 1,0 0-1,-1 0 1,2 0 0,-1 0-1,0 0 1,1-1-1,-1 1 1,1-1 0,0 1-1,-1-1 1,1 0-1,0 0 1,1 0 0,5 2-1,8 3-27,0-2 1,0 0-1,0-1 0,0-1 0,1 0 1,-1-1-1,1-1 0,-1-1 0,1-1 1,24-3-1,-38 3 36,-1 1 0,1-1 1,-1 1-1,0-1 0,1 0 0,-1-1 1,0 1-1,0 0 0,0-1 0,0 0 1,0 0-1,0 0 0,0 0 0,0 0 0,-1 0 1,4-5-1,-4 5 38,-1-1 1,0 1-1,0-1 1,0 1 0,0-1-1,0 1 1,-1-1-1,1 0 1,-1 1-1,0-1 1,0 0-1,0 0 1,0 1-1,0-1 1,0 0-1,-1 1 1,1-1-1,-1 0 1,0 1-1,0-1 1,-2-4-1,-10-21 469,7 18-281,2 0 0,-1-1 0,1 1 0,-3-14 0,7 23-218,0 0 0,0 0 0,0 0 0,0 0-1,0 1 1,0-1 0,0 0 0,0 0 0,1 0 0,-1 0 0,0 1-1,1-1 1,-1 0 0,0 0 0,1 0 0,-1 1 0,1-1 0,-1 0-1,1 1 1,-1-1 0,1 0 0,0 1 0,-1-1 0,1 1 0,0-1-1,0 1 1,-1-1 0,1 1 0,0 0 0,0-1 0,0 1 0,-1 0-1,1-1 1,0 1 0,0 0 0,0 0 0,0 0 0,1 0 0,40-1-282,-31 2 57,-7-1 85,16 1-211,-1-1-1,1-1 1,33-6-1,-13-4-42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49.241"/>
    </inkml:context>
    <inkml:brush xml:id="br0">
      <inkml:brushProperty name="width" value="0.05" units="cm"/>
      <inkml:brushProperty name="height" value="0.05" units="cm"/>
    </inkml:brush>
  </inkml:definitions>
  <inkml:trace contextRef="#ctx0" brushRef="#br0">0 1 16844,'8'8'1408,"-3"4"-1176,-9-5-120,1-4 360,3 1-304,3-4-216,6-3 80,4-7-48,1-10-40</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0.179"/>
    </inkml:context>
    <inkml:brush xml:id="br0">
      <inkml:brushProperty name="width" value="0.05" units="cm"/>
      <inkml:brushProperty name="height" value="0.05" units="cm"/>
    </inkml:brush>
  </inkml:definitions>
  <inkml:trace contextRef="#ctx0" brushRef="#br0">15 1 14787,'-4'35'5004,"-2"3"-4155,5 9-358,9 76-1,-1 7-1891,-9-116 2094,2-14-691,0 0 1,0 0-1,0 1 1,0-1-1,0 0 0,-1 0 1,1 1-1,0-1 1,0 0-1,0 0 1,0 0-1,0 0 0,-1 1 1,1-1-1,0 0 1,0 0-1,0 0 1,0 0-1,-1 0 0,1 1 1,0-1-1,0 0 1,-1 0-1,1 0 1,0 0-1,0 0 1,0 0-1,-1 0 0,1 0 1,0 0-1,0 0 1,-1 0-1,1 0 1,0 0-1,0 0 0,-1 0 1,1 0-1,0 0 1,0 0-1,0 0 1,-1 0-1,1-1 1,0 1-1,0 0 0,-1 0 1,1 0-1,0 0 1,0 0-1,0-1 1,0 1-1,-1 0 0,1 0 1,0 0-1,0 0 1,0-1-1,0 1 1,0 0-1,-1-1 1,-4-9-120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0.586"/>
    </inkml:context>
    <inkml:brush xml:id="br0">
      <inkml:brushProperty name="width" value="0.05" units="cm"/>
      <inkml:brushProperty name="height" value="0.05" units="cm"/>
    </inkml:brush>
  </inkml:definitions>
  <inkml:trace contextRef="#ctx0" brushRef="#br0">5 29 15555,'-5'-5'1545,"5"3"-1025,3-1-192,6 3 760,7 0-96,2 2-216,5-2-151,7 0-225,5-3-56,0 0 8,3 2-88,-2-5-568,-2 3-352,-5 2 1896,-5-2-1264,-8 3 8,-6 3-16</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1.022"/>
    </inkml:context>
    <inkml:brush xml:id="br0">
      <inkml:brushProperty name="width" value="0.05" units="cm"/>
      <inkml:brushProperty name="height" value="0.05" units="cm"/>
    </inkml:brush>
  </inkml:definitions>
  <inkml:trace contextRef="#ctx0" brushRef="#br0">30 1 15443,'-1'29'1170,"-2"0"0,-8 36 0,6-39-771,1 0 0,1 0 1,0 33-1,6-45-58,-2-14-322,-1 0 0,0 0 0,0 0 0,0 1 0,0-1 0,0 0 1,0 0-1,0 0 0,1 0 0,-1 0 0,0 0 0,0 1 0,0-1 0,0 0 0,1 0 0,-1 0 0,0 0 0,0 0 1,0 0-1,1 0 0,-1 0 0,0 0 0,0 0 0,0 0 0,0 0 0,1 0 0,-1 0 0,0 0 0,0 0 0,0 0 0,1 0 1,-1 0-1,0 0 0,0 0 0,1-1 0,0 0 53,0 0-1,0 0 1,0 0 0,0 0 0,0-1-1,0 1 1,-1 0 0,1-1 0,0 1-1,-1-1 1,1 1 0,-1-1 0,1 1-1,0-3 1,1-10 251,0 0 1,0-1-1,-2 1 0,-1-30 1,-14-57 72,11 74-442,4 26 6,0 1-1,-1-1 0,1 1 0,0 0 1,0-1-1,0 1 0,0 0 0,1-1 1,-1 1-1,0 0 0,0-1 1,0 1-1,0 0 0,0-1 0,0 1 1,0 0-1,1-1 0,-1 1 0,0 0 1,0-1-1,0 1 0,1 0 0,-1 0 1,0-1-1,0 1 0,1 0 1,-1 0-1,0 0 0,1-1 0,-1 1 1,0 0-1,1 0 0,-1 0 0,0 0 1,1 0-1,-1-1 0,0 1 1,1 0-1,-1 0 0,0 0 0,1 0 1,-1 0-1,0 0 0,1 0 0,0 0 1,22 4-2555,-9-1 479,25-8-92,-13-2 974</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1.441"/>
    </inkml:context>
    <inkml:brush xml:id="br0">
      <inkml:brushProperty name="width" value="0.05" units="cm"/>
      <inkml:brushProperty name="height" value="0.05" units="cm"/>
    </inkml:brush>
  </inkml:definitions>
  <inkml:trace contextRef="#ctx0" brushRef="#br0">94 15 15219,'-9'1'1192,"1"1"-1,-1 0 1,-11 5 0,17-6-1111,0 1 0,-1 0 0,1 0 0,0 1 0,0-1 0,1 1 0,-1-1 0,1 1 0,-1 0 0,1 0 1,0 0-1,0 0 0,0 1 0,0-1 0,0 0 0,1 1 0,0-1 0,0 1 0,0 0 0,0-1 0,0 1 0,1 0 1,-1-1-1,1 6 0,1-8-77,-1 0 0,0-1 0,0 1 1,1 0-1,-1-1 0,0 1 0,1 0 0,-1-1 1,1 1-1,-1-1 0,1 1 0,-1 0 0,1-1 1,-1 1-1,1-1 0,0 0 0,-1 1 0,1-1 1,0 1-1,-1-1 0,1 0 0,0 0 1,-1 1-1,1-1 0,0 0 0,0 0 0,-1 0 1,1 0-1,0 0 0,0 0 0,-1 0 0,1 0 1,0 0-1,1 0 0,27-8 73,-15 1-22,0-1-1,-1 0 1,-1-1 0,1-1 0,12-13 0,22-16 157,-46 38-205,0 0 0,0 0-1,0 1 1,0-1 0,0 0 0,0 1 0,0-1-1,0 1 1,0 0 0,0-1 0,0 1-1,0 0 1,0 0 0,0-1 0,0 1-1,2 0 1,-3 0-3,1 1 0,-1-1 0,1 0-1,-1 0 1,1 1 0,-1-1 0,1 0-1,-1 1 1,0-1 0,1 0 0,-1 1 0,1-1-1,-1 1 1,0-1 0,0 0 0,1 1-1,-1-1 1,0 1 0,0-1 0,1 1 0,-1-1-1,0 1 1,0-1 0,0 2 0,1 4 21,-1 0 0,1 0 0,-1 0 0,-2 11 0,1-2 0,0-8 14,1 1-1,0-1 1,1 0 0,-1 1-1,2-1 1,-1 0-1,4 11 1,-4-16-16,0 1 0,0-1 0,1 0 1,-1 0-1,1 0 0,-1 0 0,1 0 0,-1-1 0,1 1 0,0 0 0,0-1 1,0 0-1,0 1 0,0-1 0,0 0 0,1 0 0,-1 0 0,0 0 0,0 0 1,1 0-1,-1-1 0,1 1 0,-1-1 0,0 0 0,1 0 0,-1 0 0,4 0 0,3 0 39,0-1-1,0 0 0,0-1 0,-1 0 0,1 0 0,0-1 0,-1 0 0,10-5 0,7-5 120,29-20 1,-8 4-112,-45 29-70,-1-1-1,0 1 1,1 0-1,-1-1 1,1 1-1,-1 0 1,1-1-1,-1 1 1,1 0-1,-1-1 1,1 1-1,-1 0 1,1 0-1,-1 0 1,1 0-1,0 0 0,-1-1 1,1 1-1,-1 0 1,1 0-1,-1 0 1,1 1-1,0-1 1,-1 0-1,1 0 1,-1 0-1,1 0 1,-1 0-1,1 1 1,-1-1-1,1 0 1,-1 0-1,1 1 1,-1-1-1,1 0 1,-1 1-1,1-1 0,-1 1 1,5 24-57,-2-1 22,-3-24 35,0 1 1,1 0-1,-1 0 0,0-1 1,0 1-1,1 0 1,-1 0-1,1-1 0,-1 1 1,0 0-1,1-1 1,-1 1-1,1-1 1,0 1-1,-1-1 0,1 1 1,-1-1-1,1 1 1,0-1-1,-1 1 0,1-1 1,0 0-1,0 1 1,3-1-129,-1 0 1,0 0-1,1 0 1,-1 0 0,0 0-1,1-1 1,-1 0-1,0 1 1,0-1-1,0-1 1,0 1 0,0 0-1,0-1 1,0 1-1,0-1 1,0 0-1,3-3 1,4-3-1175,1-1-1,16-18 0,-7 4 287,1-2-265</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1.865"/>
    </inkml:context>
    <inkml:brush xml:id="br0">
      <inkml:brushProperty name="width" value="0.05" units="cm"/>
      <inkml:brushProperty name="height" value="0.05" units="cm"/>
    </inkml:brush>
  </inkml:definitions>
  <inkml:trace contextRef="#ctx0" brushRef="#br0">112 2 15611,'-3'-1'292,"0"1"-1,0 0 1,-1 0-1,1 0 1,0 1-1,0-1 1,0 1-1,-1 0 0,1 0 1,0 0-1,0 0 1,0 0-1,0 1 1,1-1-1,-4 3 1,0-1 94,0 1 1,1 1-1,0-1 1,-1 1 0,-8 10-1,12-13-354,0 0 0,1 1-1,-1-1 1,1 1 0,-1-1-1,1 1 1,0-1 0,0 1-1,0 0 1,0 0 0,0 0 0,1 0-1,-1-1 1,1 1 0,0 0-1,0 0 1,0 0 0,0 0 0,1 0-1,-1 0 1,1 0 0,-1 0-1,1-1 1,0 1 0,2 3-1,-1-2-65,1 0-1,-1 0 1,1-1-1,0 1 1,0-1-1,1 0 1,-1 0-1,1 0 1,-1 0-1,1-1 1,0 1-1,0-1 1,0 0-1,0 0 1,7 2-1,54 10-642,-52-12 513,1 1 0,-1 0 0,1 1 0,22 10 0,-35-14 169,0 0 0,-1 1 1,1-1-1,0 0 0,-1 0 1,1 0-1,-1 1 0,1-1 1,0 0-1,-1 1 0,1-1 1,-1 1-1,1-1 1,-1 0-1,1 1 0,-1-1 1,0 1-1,1-1 0,-1 1 1,1 0-1,-1-1 0,0 1 1,0-1-1,1 1 0,-1 0 1,0-1-1,0 1 0,0 0 1,0-1-1,0 1 1,1 0-1,-1-1 0,0 1 1,-1 0-1,1-1 0,0 1 1,0 0-1,0-1 0,0 1 1,0-1-1,-1 1 0,1 0 1,0-1-1,0 1 0,-1-1 1,1 1-1,-1-1 1,1 1-1,0-1 0,-1 1 1,1-1-1,-1 1 0,1-1 1,-1 1-1,0-1 0,1 0 1,-1 1-1,1-1 0,-2 1 1,-6 3 137,0 1 1,-1-1-1,-11 4 1,12-5-78,-5 3 22,-2 0-103,1 0 1,-1-1 0,1 0-1,-1-1 1,-24 3-1,28-9-803,13-11 235,7-8 137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2.276"/>
    </inkml:context>
    <inkml:brush xml:id="br0">
      <inkml:brushProperty name="width" value="0.05" units="cm"/>
      <inkml:brushProperty name="height" value="0.05" units="cm"/>
    </inkml:brush>
  </inkml:definitions>
  <inkml:trace contextRef="#ctx0" brushRef="#br0">130 3 18196,'0'-1'111,"-1"1"0,0 0 0,0-1 0,1 1 0,-1 0 1,0 0-1,0 0 0,0 0 0,0 0 0,1 0 0,-1 0 0,0 0 0,0 0 1,0 0-1,1 0 0,-1 0 0,0 1 0,0-1 0,0 0 0,1 1 0,-1-1 1,-1 1-1,-15 17 1331,13-11-1122,0 0 0,0 1-1,-4 14 1,-1 13-64,2 1 1,2 0-1,1 0 1,2 47-1,0-21-116,-2 22-44,-6 172 260,-9-545 79,10 200-369,8 79-99,0-20 87,1 30-70,0-1-1,0 1 1,0-1 0,0 1 0,0-1-1,0 1 1,1 0 0,-1-1 0,0 1 0,0-1-1,1 1 1,-1 0 0,0-1 0,1 1 0,-1-1-1,0 1 1,1 0 0,-1 0 0,0-1 0,1 1-1,-1 0 1,1-1 0,-1 1 0,0 0 0,1 0-1,-1 0 1,1 0 0,-1 0 0,1-1 0,-1 1-1,1 0 1,-1 0 0,1 0 0,-1 0 0,1 0-1,-1 0 1,0 0 0,1 1 0,-1-1 0,1 0-1,-1 0 1,1 0 0,-1 0 0,1 0 0,-1 1-1,0-1 1,1 0 0,-1 1 0,1-1 0,5 3-299,0 0 0,0 0 0,0-1 0,0 0 0,0 0 0,1-1 0,-1 0 0,0 0 0,1 0 0,-1-1 0,1 0 0,7-1 0,8-5-477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003"/>
    </inkml:context>
    <inkml:brush xml:id="br0">
      <inkml:brushProperty name="width" value="0.025" units="cm"/>
      <inkml:brushProperty name="height" value="0.025" units="cm"/>
      <inkml:brushProperty name="color" value="#E71224"/>
    </inkml:brush>
  </inkml:definitions>
  <inkml:trace contextRef="#ctx0" brushRef="#br0">0 97 15695,'0'0'4708,"53"2"-3811,-12-4 0,5-8-192,1-2-577,3 0-96,1-2-609,-10 0-2081,-6-3-3140,-9-1-3555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2.946"/>
    </inkml:context>
    <inkml:brush xml:id="br0">
      <inkml:brushProperty name="width" value="0.05" units="cm"/>
      <inkml:brushProperty name="height" value="0.05" units="cm"/>
    </inkml:brush>
  </inkml:definitions>
  <inkml:trace contextRef="#ctx0" brushRef="#br0">146 31 17436,'-23'7'4298,"14"-2"-4101,1 1 1,0 0-1,0 0 1,1 1-1,0 0 1,0 0-1,1 1 1,-1-1-1,-7 16 1,7-13-194,2 0 0,-1 1 0,2 0 0,-1 0 0,1 0 0,1 1 0,-4 20 0,7-31-3,-1 1 1,1 0-1,0 0 0,0 0 1,0 0-1,0 0 0,0 0 1,1 0-1,-1 0 0,1-1 0,-1 1 1,1 0-1,-1 0 0,1 0 1,0-1-1,0 1 0,0 0 1,0-1-1,0 1 0,0-1 1,2 2-1,-1-2-1,-1 0 0,1 0 0,-1 0 1,1-1-1,-1 1 0,1-1 0,0 1 0,-1-1 1,1 0-1,0 0 0,-1 1 0,1-1 0,0 0 0,-1 0 1,1-1-1,0 1 0,-1 0 0,1-1 0,-1 1 1,1-1-1,0 1 0,-1-1 0,1 1 0,1-2 0,4-2 12,0 0 0,0-1-1,-1 0 1,0 0 0,1 0-1,-2-1 1,1 0 0,-1 0-1,1 0 1,7-14 0,-7 10 24,-1 0 1,0 0 0,0-1-1,-1 0 1,-1 1 0,0-1-1,3-14 1,-6 19-11,0 1 0,0-1 1,0 0-1,-1 1 0,0-1 0,-1-6 0,2 11-18,-1-1-1,1 1 1,-1 0-1,1-1 0,-1 1 1,0 0-1,1 0 1,-1-1-1,0 1 0,0 0 1,0 0-1,0 0 0,-1-1 1,1 2-4,1-1 0,-1 1 0,0 0 0,1 0 0,-1-1 0,0 1 0,0 0 1,1 0-1,-1 0 0,0 0 0,1 0 0,-1 0 0,0 0 0,0 0 0,1 0 0,-1 0 0,0 1 0,1-1 0,-1 0 1,0 0-1,1 1 0,-1-1 0,0 0 0,1 1 0,-1-1 0,1 1 0,-2 0 0,2-1-4,0 0 0,0 0 0,0 0 1,0 0-1,0 0 0,-1 0 0,1 0 0,0 0 0,0 0 0,0 0 0,0 0 0,0 0 0,0 0 0,-1 0 0,1 0 0,0 1 1,0-1-1,0 0 0,0 0 0,0 0 0,0 0 0,0 0 0,0 0 0,0 0 0,0 0 0,-1 1 0,1-1 0,0 0 0,0 0 0,0 0 1,0 0-1,0 0 0,0 0 0,0 1 0,0-1 0,0 0 0,0 0 0,0 0 0,0 0 0,0 0 0,0 0 0,0 1 0,0-1 1,0 0-1,0 0 0,0 0 0,1 0 0,-1 0 0,0 0 0,0 1 0,0-1 0,0 0 0,0 0 0,0 0 0,0 0 0,0 0 0,0 0 1,1 0-1,11 2 11,16-5-8,44-14-147,-52 11 39,0 0 1,0 2-1,0 0 1,1 2-1,-1 0 0,27 1 1,-45 1 85,0 0 0,1 1 0,-1-1 0,0 0 0,1 1-1,-1 0 1,0-1 0,0 1 0,0 0 0,0 0 0,0 0 0,0 1 0,0-1 0,0 0 0,0 1 0,0-1 0,0 1 0,-1 0 0,1 0 0,-1-1 0,1 1 0,-1 0 0,0 0 0,0 0 0,0 0-1,1 3 1,0 3-29,0 0 0,-1 0 0,0 1 0,0-1-1,-1 17 1,-1-13 48,1-11 0,0 0 0,0 0 0,0 0 0,0 0 0,1 0 0,-1 0 1,0 0-1,0 0 0,0 0 0,1 0 0,-1 0 0,1 0 0,-1 0 1,1 0-1,-1 0 0,1 0 0,-1 0 0,1-1 0,0 1 0,0 0 1,-1 0-1,3 1 0,-2-2 1,1 1 0,-1-1 0,1 1-1,0-1 1,-1 1 0,1-1 0,0 0 0,-1 0 0,1 0 0,0 0 0,0 0 0,-1 0 0,3-1 0,7-1 3,0-1 1,0-1-1,17-8 1,-14 6-10,14-5 3,-16 6-5,0-1 0,0 2-1,1 0 1,0 0 0,0 1 0,23-2 0,-35 5 9,0 0 0,0 0 0,0 0 1,0 0-1,0 0 0,-1 1 0,1-1 0,0 0 0,0 0 0,0 1 1,0-1-1,0 1 0,0-1 0,0 1 0,0-1 0,-1 1 1,1-1-1,0 1 0,0 0 0,-1-1 0,1 1 0,1 1 1,5 21 105,-7-21-94,0-1-1,0 1 1,0-1 0,0 1 0,0-1 0,1 1 0,-1-1 0,1 1 0,-1-1-1,1 0 1,-1 1 0,1-1 0,0 0 0,0 1 0,-1-1 0,1 0-1,0 0 1,0 0 0,0 0 0,0 0 0,0 0 0,1 0 0,-1 0-1,0 0 1,0 0 0,1-1 0,-1 1 0,0-1 0,1 1 0,-1-1-1,3 1 1,3 0 22,1-1-1,-1-1 1,0 0-1,0 0 1,0 0-1,0-1 1,0 0-1,12-4 1,5-5-95,23-15 0,-27 15-63,-1 1-26,-11 5 20,0 0-1,1 0 1,-1 1-1,1 0 0,0 1 1,13-3-1,-21 6 119,-1 0 0,1 0 0,-1 0 0,1 0 0,-1 0 0,1 0 0,-1 0 0,1 0 0,-1 0 0,1 1 0,-1-1 0,0 0 0,1 0 0,-1 1 0,1-1 0,-1 0 0,0 0 0,1 1 0,-1-1 0,1 0 0,-1 1 0,0-1 0,0 1 0,1-1 0,-1 1 0,0-1 0,0 0 0,1 1 0,-1-1 0,0 1 0,0-1 0,0 1 0,0-1 0,0 1 0,0-1 0,0 1 0,0-1 0,0 1 0,0-1 0,0 1 0,0-1 0,0 1 0,0-1 0,0 1 0,-6 28 99,5-24-59,-4 31-47,14-47 8</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4.104"/>
    </inkml:context>
    <inkml:brush xml:id="br0">
      <inkml:brushProperty name="width" value="0.05" units="cm"/>
      <inkml:brushProperty name="height" value="0.05" units="cm"/>
    </inkml:brush>
  </inkml:definitions>
  <inkml:trace contextRef="#ctx0" brushRef="#br0">136 248 17508,'-1'-1'132,"0"-1"0,-1 1 0,1 0 0,-1 0 0,1 0 0,-1 0 0,1 0 0,-1 0 0,1 0 0,-1 0 0,0 1 0,1-1 0,-1 1 0,0-1 0,0 1 0,1 0 0,-1-1 0,0 1 0,0 0 0,0 0 0,1 0 1,-1 1-1,0-1 0,0 0 0,1 1 0,-1-1 0,0 1 0,0-1 0,-1 2 0,-2 0 22,1 0 0,-1 1 0,1-1 0,-1 1 1,1 0-1,0 0 0,0 0 0,0 1 0,-3 3 0,2 0-107,1-1 1,0 1-1,0-1 0,0 1 0,1 0 0,0 1 1,1-1-1,-1 0 0,1 1 0,1 0 0,0-1 1,-1 9-1,2-13-42,0 0 1,-1 0-1,2 0 0,-1 0 1,0 0-1,1 0 1,-1 0-1,1 0 0,0 0 1,0-1-1,0 1 1,0 0-1,1 0 1,-1-1-1,1 1 0,0-1 1,-1 1-1,1-1 1,0 0-1,1 0 0,-1 0 1,0 0-1,0 0 1,1 0-1,-1-1 0,1 1 1,0-1-1,-1 1 1,1-1-1,0 0 1,0 0-1,0 0 0,4 0 1,0 0-4,1 0 1,0-1 0,-1 0-1,1 0 1,-1-1-1,1 0 1,0 0 0,-1-1-1,0 0 1,1 0 0,-1-1-1,0 0 1,0 0-1,0-1 1,-1 1 0,1-1-1,8-8 1,0 0 8,0-1 0,-1-1 0,0-1 0,-1 0 0,17-25 0,-26 35-23,-1 0 1,0 0-1,0 0 0,0-1 0,0 1 1,-1-1-1,0 0 0,0 0 0,-1 0 1,2-8-1,-5 10-103,-3 7 57,-5 10 4,6-6 42,1 0 1,0 0-1,0 1 0,1-1 1,-1 1-1,2 0 0,-1 0 1,0 15-1,2-22 16,0 1 0,0 0 1,0-1-1,0 1 0,0-1 0,1 1 0,-1-1 0,0 1 1,1 0-1,0-1 0,-1 0 0,1 1 0,0-1 1,0 1-1,-1-1 0,1 0 0,0 1 0,0-1 1,3 2-1,-2-2 3,-1-1 1,1 1-1,0 0 1,0-1-1,0 1 1,1-1-1,-1 0 0,0 0 1,0 0-1,0 0 1,0 0-1,0 0 1,0 0-1,0-1 1,0 1-1,0-1 1,0 1-1,0-1 1,3-2-1,5-1 24,0-1 1,0-1-1,-1 1 0,0-2 1,0 1-1,0-1 0,10-12 1,2-3 59,24-35 0,-23 29-156,-2-1 0,-1-1-1,-1-1 1,22-55 0,-38 75-26,-6 10 32,-10 17 86,7-4 13,0 1 1,2 0-1,-1 1 1,2-1-1,0 1 0,0 0 1,1 0-1,-1 19 1,1-1 29,3 0 1,4 54 0,3-45-33,-7-41-37,0-1 1,0 1-1,0 0 1,0 0-1,0 0 1,0 0-1,0 0 1,0 0 0,0 0-1,0 0 1,1 0-1,-1 0 1,0 0-1,0 0 1,0 0 0,0 0-1,0 0 1,0 0-1,0 0 1,0 0-1,0 0 1,0 0 0,0 0-1,1 0 1,-1 0-1,0 0 1,0 0-1,0 0 1,0 0-1,0 0 1,0 0 0,0 0-1,0 0 1,0 0-1,0 0 1,1 0-1,-1 0 1,0 0 0,0 0-1,0 0 1,0 0-1,0 0 1,0 0-1,0 0 1,0 0-1,0 0 1,0 1 0,0-1-1,0 0 1,0 0-1,0 0 1,0 0-1,0 0 1,0 0 0,0 0-1,0 0 1,0 0-1,0 0 1,0 0-1,0 1 1,0-1 0,0 0-1,0 0 1,0 0-1,0 0 1,0 0-1,4-11 45,-1-14-8,-1-28 52,-5-63 0,3 115-91,0 1 0,0 0 1,0 0-1,0 0 0,0 0 0,0-1 1,0 1-1,0 0 0,0 0 1,0 0-1,0 0 0,0-1 0,0 1 1,0 0-1,0 0 0,0 0 1,0 0-1,0-1 0,0 1 1,0 0-1,0 0 0,0 0 0,0 0 1,1 0-1,-1-1 0,0 1 1,0 0-1,0 0 0,0 0 1,0 0-1,0 0 0,1 0 0,-1 0 1,0 0-1,0 0 0,0-1 1,0 1-1,1 0 0,-1 0 1,0 0-1,0 0 0,0 0 0,0 0 1,1 0-1,-1 0 0,0 0 1,0 0-1,0 0 0,0 0 1,1 0-1,-1 0 0,0 1 0,0-1 1,0 0-1,0 0 0,1 0 1,-1 0-1,0 0 0,0 0 1,0 0-1,0 0 0,1 1 0,8 5-25,-9-6 25,12 10-2,1-2 0,0 1 0,0-2 0,1 0 0,-1 0-1,1-2 1,1 1 0,-1-2 0,1 0 0,0 0 0,0-2 0,0 0 0,1 0 0,-1-2 0,0 0 0,0-1 0,1 0 0,-1-1 0,0-1 0,0 0 0,0-1 0,14-6 0,-27 9 12,0 1-1,0-1 0,0 0 1,0 0-1,0 0 1,0-1-1,0 1 1,0 0-1,-1-1 0,1 1 1,0-1-1,1-2 1,-3 4-9,0 0 1,0 0 0,0-1 0,0 1-1,0 0 1,0 0 0,0 0 0,-1 0 0,1 0-1,0 0 1,0 0 0,0 0 0,0 0-1,0 0 1,0 0 0,0 0 0,-1-1 0,1 1-1,0 0 1,0 0 0,0 0 0,0 0-1,0 0 1,-1 0 0,1 0 0,0 0 0,0 0-1,0 0 1,0 1 0,0-1 0,0 0-1,-1 0 1,1 0 0,0 0 0,0 0 0,0 0-1,0 0 1,0 0 0,0 0 0,0 0-1,-1 0 1,1 0 0,0 1 0,0-1 0,0 0-1,0 0 1,-9 9 35,-7 12 17,14-16-36,-1 1-1,1 0 1,0 0-1,0 0 1,1 0 0,-1 0-1,1 0 1,1 0 0,-1 1-1,1 6 1,0-10-46,0-1 1,1 1-1,-1 0 1,0 0-1,1 0 1,0-1-1,-1 1 0,1 0 1,0-1-1,0 1 1,1-1-1,-1 1 1,1-1-1,-1 1 1,1-1-1,0 0 1,-1 0-1,1 0 0,0 0 1,1 0-1,-1 0 1,0 0-1,0-1 1,5 3-1,-5-4-2,-1 1 0,1-1 0,-1 0 0,1 1 1,0-1-1,-1 0 0,1 0 0,0 0 0,-1 0 0,1 0 0,-1-1 0,1 1 0,0 0 0,-1-1 0,1 1 0,-1-1 0,1 0 0,-1 1 0,1-1 1,-1 0-1,0 0 0,1 0 0,-1 0 0,2-2 0,3-3 2,0 0 0,-1 0 0,8-12 1,-10 14-91,17-25-242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4.552"/>
    </inkml:context>
    <inkml:brush xml:id="br0">
      <inkml:brushProperty name="width" value="0.05" units="cm"/>
      <inkml:brushProperty name="height" value="0.05" units="cm"/>
    </inkml:brush>
  </inkml:definitions>
  <inkml:trace contextRef="#ctx0" brushRef="#br0">21 1 14763,'-9'0'1793,"3"7"-1041,1 0-344,5 1 1640,0 3-1248,5-1-832,3 0-376,3 2 1369,-1 0-1002,4-5-55,-1-1-24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4.986"/>
    </inkml:context>
    <inkml:brush xml:id="br0">
      <inkml:brushProperty name="width" value="0.05" units="cm"/>
      <inkml:brushProperty name="height" value="0.05" units="cm"/>
    </inkml:brush>
  </inkml:definitions>
  <inkml:trace contextRef="#ctx0" brushRef="#br0">60 18 15123,'-22'35'2716,"16"-28"-2102,0 2 1,1-1-1,0 0 0,-7 18 1,11-24-563,0 0-1,1-1 1,0 1 0,-1 0 0,1 0-1,0 0 1,0-1 0,0 1 0,0 0 0,0 0-1,0-1 1,0 1 0,1 0 0,-1 0-1,1-1 1,-1 1 0,1 0 0,0-1-1,-1 1 1,1 0 0,0-1 0,0 1 0,0-1-1,0 1 1,1-1 0,-1 0 0,0 0-1,0 1 1,1-1 0,-1 0 0,4 1-1,-1 1-98,0-1 0,0-1 0,1 1 0,-1 0 0,1-1 0,-1 0 0,1 0 0,0 0 0,-1-1 0,1 0 0,0 0 0,0 0 0,-1 0 0,10-2-1,5-2-455,-1-1 0,25-10 0,-23 7-15,-19 8 506,0 0 1,0-1 0,0 1-1,0 0 1,0-1 0,0 1 0,0 0-1,0 0 1,0 0 0,0 0-1,0 0 1,0 0 0,0 0 0,0 0-1,0 0 1,0 1 0,0-1-1,0 0 1,0 1 0,0-1-1,0 0 1,0 1 0,0-1 0,0 1-1,0 0 1,1 0 0,0 2 73,0 0 1,-1-1-1,1 1 1,-1 0-1,1 0 1,-1 0-1,1 3 1,-1-2-13,0-1 1,0 0-1,1 1 1,-1-1-1,1 0 1,0 0-1,0 0 1,3 3-1,-3-4-15,0-1-1,0 1 1,0-1-1,0 0 1,0 0-1,0 1 1,0-1-1,0-1 1,1 1-1,-1 0 1,0-1 0,1 1-1,-1-1 1,1 1-1,-1-1 1,0 0-1,1 0 1,-1 0-1,1-1 1,3 0-1,2-1 75,-1 0-1,0-1 1,0 0-1,0 0 1,8-5-1,16-10 78</inkml:trace>
  <inkml:trace contextRef="#ctx0" brushRef="#br0" timeOffset="1">566 1 13467,'-18'14'2176,"13"-11"-1529,-1 1 0,1 1 0,0-1 0,0 1 0,0 0 1,-4 6-1,8-10-623,0 1 0,0-1 0,0 1 1,1-1-1,-1 1 0,1 0 0,-1-1 1,1 1-1,0-1 0,-1 1 0,1 0 1,0-1-1,0 1 0,0 0 0,0-1 1,1 1-1,-1 0 0,0-1 0,1 1 1,-1-1-1,1 1 0,-1-1 0,1 1 1,0-1-1,0 1 0,0-1 1,0 1-1,0-1 0,0 0 0,2 2 0,6 7-662,0-2-1,19 14 0,15 13-817,-40-32 1473,0 1 1,0-1 0,0 0-1,-1 1 1,1 0-1,-1-1 1,0 1 0,0 0-1,2 8 1,-3-9 110,-1-1 0,1 1 0,-1 0 1,0-1-1,0 1 0,0 0 0,-1-1 1,1 1-1,-1 0 0,1-1 0,-1 1 0,0-1 1,0 1-1,0-1 0,0 1 0,0-1 0,0 0 1,-1 1-1,1-1 0,-1 0 0,-2 3 1,1-3 5,0 1 0,0 0 0,0-1 0,0 1 1,-1-1-1,1 0 0,-1 0 0,1 0 0,-1 0 1,0-1-1,1 0 0,-1 1 0,-6 0 0,9-2-124,0 0-1,0 0 0,0 1 0,0-1 0,0 0 0,0 0 0,0 0 1,0-1-1,1 1 0,-1 0 0,0 0 0,0 0 0,0-1 0,0 1 1,0 0-1,1-1 0,-1 1 0,0 0 0,0-1 0,0 0 0,1 1 1,-1-1-1,0 1 0,1-1 0,-1 0 0,1 1 0,-1-1 0,0 0 0,1 0 1,0 1-1,-1-1 0,1 0 0,-1-1 0,-5-21 10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5.470"/>
    </inkml:context>
    <inkml:brush xml:id="br0">
      <inkml:brushProperty name="width" value="0.05" units="cm"/>
      <inkml:brushProperty name="height" value="0.05" units="cm"/>
    </inkml:brush>
  </inkml:definitions>
  <inkml:trace contextRef="#ctx0" brushRef="#br0">18 1 15051,'4'0'3371,"-4"0"-3305,-1 15 2250,-4 19-527,-1-3-1462,2 0 1,1 0 0,1 0-1,2 1 1,4 33 0,-4-64-302,0 1 0,0-1 0,0 1 0,0-1 0,0 1 0,1-1 1,-1 0-1,1 1 0,-1-1 0,1 1 0,-1-1 0,1 0 0,0 1 0,-1-1 1,1 0-1,0 1 0,0-1 0,0 0 0,0 0 0,0 0 0,1 0 1,-1 0-1,0 0 0,0-1 0,1 1 0,-1 0 0,0 0 0,1-1 0,-1 1 1,3 0-1,-1-1 19,0-1 0,1 1 1,-1-1-1,0 1 0,0-1 1,1 0-1,-1-1 0,0 1 0,0 0 1,0-1-1,-1 0 0,1 1 1,3-4-1,40-30 157,-2-2 0,-1-3 0,59-70 0,-96 103-360,-4 6 26,0-1 0,0 0 0,0 0 0,-1 0-1,1 0 1,-1-1 0,1 1 0,-1 0 0,0-1 0,0 1 0,0-1 0,2-4 0,-3 7 135,0 0-1,0-1 1,0 1-1,0 0 1,0 0-1,0 0 1,0 0-1,0 0 1,0-1-1,0 1 1,0 0-1,0 0 1,0 0-1,0 0 1,0-1-1,-1 1 1,1 0-1,0 0 1,0 0-1,0 0 1,0 0-1,0-1 1,0 1-1,0 0 1,0 0-1,0 0 1,0 0-1,-1 0 1,1 0-1,0 0 1,0 0-1,0-1 1,0 1-1,0 0 1,-1 0-1,1 0 1,0 0 0,0 0-1,0 0 1,0 0-1,0 0 1,-1 0-1,1 0 1,0 0-1,0 0 1,0 0-1,0 0 1,-1 0-1,1 0 1,0 0-1,-10 7-375,-1 3 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6.155"/>
    </inkml:context>
    <inkml:brush xml:id="br0">
      <inkml:brushProperty name="width" value="0.05" units="cm"/>
      <inkml:brushProperty name="height" value="0.05" units="cm"/>
    </inkml:brush>
  </inkml:definitions>
  <inkml:trace contextRef="#ctx0" brushRef="#br0">1 171 13995,'0'5'243,"0"-1"1,0 0-1,0 1 0,1-1 0,0 0 1,0 0-1,0 1 0,0-1 1,1 0-1,-1 0 0,1 0 0,3 4 1,-4-6-130,1-1-1,-1 1 1,1-1 0,-1 0 0,1 1 0,0-1 0,0 0-1,0 0 1,0 0 0,-1 0 0,1 0 0,0 0-1,0-1 1,1 1 0,-1-1 0,0 1 0,0-1 0,0 0-1,0 0 1,0 0 0,0 0 0,1 0 0,-1 0 0,0-1-1,0 1 1,3-2 0,8-2 51,-1 0-1,1-1 1,-1 0 0,-1-1 0,1-1-1,-1 0 1,15-12 0,69-66-48,-74 64-50,10-10-71,-35 38 62,0 0 1,0 0 0,0 0-1,1 0 1,0 1 0,1-1 0,-1 1-1,-1 14 1,3-19-29,1-1 1,-1 0-1,1 1 0,0-1 0,0 0 1,0 1-1,0-1 0,0 0 0,1 1 1,-1-1-1,1 0 0,-1 1 0,1-1 1,0 0-1,0 0 0,0 0 1,0 0-1,0 0 0,0 0 0,1 0 1,-1 0-1,1 0 0,-1 0 0,1-1 1,0 1-1,0-1 0,-1 1 0,1-1 1,0 0-1,0 0 0,1 0 1,-1 0-1,0 0 0,0 0 0,0 0 1,1-1-1,-1 1 0,0-1 0,4 1 1,1-1 30,0 0 1,1-1-1,-1 1 1,0-1 0,0 0-1,0-1 1,0 0-1,0 0 1,0-1-1,-1 1 1,1-2 0,-1 1-1,0-1 1,0 1-1,7-6 1,2-4 5,-1 1-1,1-2 1,-2 0 0,17-22 0,-15 11-138,-15 25 70,0 0 0,0 0 0,0 0 0,0-1-1,0 1 1,0 0 0,0 0 0,0 0 0,0 0 0,0 0 0,0 0-1,1 0 1,-1 0 0,0-1 0,0 1 0,0 0 0,0 0-1,0 0 1,0 0 0,0 0 0,0 0 0,0-1 0,0 1-1,0 0 1,0 0 0,0 0 0,0 0 0,0 0 0,-1 0 0,1 0-1,0-1 1,0 1 0,0 0 0,0 0 0,0 0 0,0 0-1,0 0 1,0 0 0,0 0 0,0 0 0,0 0 0,0 0 0,-1-1-1,1 1 1,0 0 0,0 0 0,0 0 0,0 0 0,0 0-1,0 0 1,0 0 0,-1 0 0,-11 9-47,6-3 48,1 0 1,0-1 0,0 2-1,1-1 1,0 0 0,0 1-1,-5 11 1,8-16 3,1-1 1,-1 1-1,0 0 0,0 0 1,1 0-1,-1 0 0,1 0 1,0 0-1,0 0 0,-1 0 0,1 0 1,1 0-1,-1 0 0,0 0 1,0 0-1,1 0 0,-1 0 1,1 0-1,-1 0 0,1 0 1,0 0-1,0-1 0,0 1 1,0 0-1,0 0 0,0-1 0,1 1 1,-1-1-1,0 1 0,1-1 1,-1 0-1,1 1 0,2 0 1,3 2 4,1-1 1,0 0 0,-1 0-1,1-1 1,0 0-1,0-1 1,1 0 0,-1 0-1,15 0 1,8-3-15,37-6 0,-55 6-7,5 0-23,-10 2 28,0-1 0,-1 0 0,15-5 1,-20 5 38,-1 0 1,1 0 0,-1-1 0,0 1 0,0 0 0,1-1 0,-1 1-1,0-1 1,0 1 0,0-1 0,0 0 0,-1 1 0,1-1-1,0 0 1,-1 0 0,1 1 0,0-5 0,4-31 621,-4-55 168,0 91-866,-1 1 0,0-1 0,0 0 1,0 0-1,1 1 0,-1-1 0,1 0 1,-1 1-1,0-1 0,1 0 0,-1 1 0,1-1 1,-1 1-1,1-1 0,-1 1 0,1-1 1,0 1-1,-1-1 0,1 1 0,0 0 0,-1-1 1,1 1-1,0 0 0,0-1 0,-1 1 1,1 0-1,0 0 0,0 0 0,-1 0 1,1 0-1,0 0 0,0 0 0,-1 0 0,1 0 1,0 0-1,0 0 0,-1 0 0,2 1 1,40 6-2146,-27-3 1903,10 0-385,1 0-189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1:56.733"/>
    </inkml:context>
    <inkml:brush xml:id="br0">
      <inkml:brushProperty name="width" value="0.05" units="cm"/>
      <inkml:brushProperty name="height" value="0.05" units="cm"/>
    </inkml:brush>
  </inkml:definitions>
  <inkml:trace contextRef="#ctx0" brushRef="#br0">0 20 16139,'6'2'536,"-3"-1"-160,0 0-1,1 0 0,-1 1 1,0-1-1,-1 1 0,1-1 1,0 1-1,3 3 0,-5-4-302,-1 0 0,1 0 0,0 0-1,-1 0 1,0 0 0,1 0 0,-1 0-1,0 1 1,1-1 0,-1 0 0,0 0-1,0 0 1,0 1 0,0-1 0,0 0 0,0 0-1,0 0 1,0 1 0,-1-1 0,1 0-1,0 0 1,-1 0 0,1 0 0,-1 0 0,1 1-1,-2 0 1,-3 8 165,0-1-12,1 1-1,-1 0 1,2 0 0,-1 0-1,-3 19 1,7-27-201,0 0 0,0 0-1,0 0 1,0-1 0,0 1 0,1 0 0,-1 0-1,0-1 1,1 1 0,-1 0 0,1 0 0,0-1 0,-1 1-1,1-1 1,0 1 0,0-1 0,1 2 0,0-1-8,0 0-1,0-1 1,0 0 0,0 1 0,0-1 0,1 0 0,-1 0 0,0 0 0,0-1 0,1 1 0,-1 0 0,0-1 0,1 0 0,-1 1 0,1-1 0,2 0 0,2-1 13,1 0 0,-1 0-1,0 0 1,0-1 0,0 0 0,0 0-1,0-1 1,0 0 0,-1 0 0,1 0-1,-1-1 1,0 0 0,10-9 0,-8 7-12,0-1 0,-1-1 0,0 1 1,0-1-1,0 0 0,-1-1 0,-1 1 1,1-1-1,3-11 0,-4-8 127,-2 31-149,0 1-1,-1-1 1,1 0 0,1 0-1,-1 0 1,0 0-1,1-1 1,-1 1-1,1-1 1,0 0 0,0 0-1,0 0 1,0-1-1,0 1 1,0-1-1,1 0 1,-1 0-1,7 0 1,-2 0 1,0 0 1,0-1-1,1 0 1,-1 0-1,0-1 0,1-1 1,14-3-1,-11 1 8,-1-1-1,18-9 1,-27 12-7,0 1 0,0-1 1,0 0-1,-1 0 1,1 0-1,0 0 1,-1 0-1,0 0 1,1-1-1,-1 1 1,0-1-1,0 0 1,-1 1-1,1-1 1,1-5-1,-2 8 1,-1-1 1,0 1-1,0-1 0,0 1 0,0-1 0,0 1 0,0-1 0,0 1 1,0 0-1,0-1 0,0 1 0,0-1 0,0 1 0,0-1 0,0 1 1,0-1-1,0 1 0,0-1 0,-1 1 0,1-1 0,0 1 0,0 0 0,-1-1 1,1 1-1,0 0 0,-1-1 0,1 1 0,0 0 0,-1-1 0,0 0 1,-16 0-44,-16 11-14,30-9 38,0 0 0,1 1 0,-1 0 0,1-1 0,-1 1-1,1 0 1,0 0 0,0 1 0,0-1 0,0 0 0,0 1-1,1-1 1,-1 1 0,1-1 0,-1 1 0,1 0 0,0-1 0,0 1-1,0 0 1,1 0 0,-1 0 0,1 0 0,-1 0 0,1 0-1,0 0 1,0 0 0,0 0 0,1 0 0,-1 0 0,1 0-1,-1 0 1,2 2 0,-1-1-10,1-1-1,-1 1 0,1-1 1,0 0-1,0 0 1,0 1-1,0-1 1,0-1-1,1 1 0,-1 0 1,1 0-1,0-1 1,0 0-1,0 1 0,0-1 1,0-1-1,0 1 1,1 0-1,-1-1 1,1 1-1,-1-1 0,1 0 1,-1 0-1,1 0 1,5 0-1,22-1-253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1.971"/>
    </inkml:context>
    <inkml:brush xml:id="br0">
      <inkml:brushProperty name="width" value="0.05" units="cm"/>
      <inkml:brushProperty name="height" value="0.05" units="cm"/>
    </inkml:brush>
  </inkml:definitions>
  <inkml:trace contextRef="#ctx0" brushRef="#br0">296 68 16540,'1'-1'131,"0"0"0,0 0 0,0-1 0,0 1 0,0 0 0,0-1 0,-1 1 0,1-1 0,0 1 0,-1-1 1,1 1-1,-1-1 0,0 1 0,0-1 0,1 0 0,-1 1 0,0-1 0,0 1 0,-1-1 0,1-2 0,-1 2-21,0 1-1,1-1 1,-1 1-1,0 0 1,0 0-1,0-1 0,0 1 1,-1 0-1,1 0 1,0 0-1,0 0 0,-1 0 1,1 0-1,0 1 1,-1-1-1,1 0 1,-2 0-1,-4-1 104,0 0-1,-1 0 0,1 1 1,0 0-1,0 0 1,-1 0-1,1 1 1,-9 1-1,4 1-181,-1 0 0,1 1 0,0 1-1,0 0 1,0 0 0,0 1 0,1 1-1,0 0 1,0 0 0,0 1 0,1 1-1,0-1 1,0 2 0,1-1 0,-16 20-1,23-25-33,0 0 0,0 0 0,0 0 0,1 0 0,-1 0-1,1 1 1,0-1 0,0 0 0,-1 4 0,2-6 1,0 0 1,0-1-1,0 1 0,0 0 1,0-1-1,0 1 0,0 0 1,0-1-1,0 1 0,0 0 1,1-1-1,-1 1 0,0-1 1,0 1-1,1 0 0,-1-1 1,0 1-1,1-1 0,-1 1 1,1-1-1,0 1 0,-1 0 0,1-1-1,0 1 1,1-1-1,-1 0 1,0 1 0,0-1-1,0 0 1,0 0-1,0 1 1,0-1-1,0 0 1,0 0 0,0 0-1,0 0 1,1-1-1,-1 1 1,1 0-1,10-4-8,1 1-1,-1-2 0,0 1 1,-1-2-1,1 0 0,-1 0 1,0-1-1,17-14 0,75-74-100,-96 89 92,-7 6 12,0-1 0,0 1 0,0 0 0,1 0 0,-1-1 1,0 1-1,0 0 0,0 0 0,1 0 0,-1-1 0,0 1 0,0 0 0,1 0 0,-1 0 0,0 0 1,0 0-1,1-1 0,-1 1 0,0 0 0,1 0 0,-1 0 0,0 0 0,1 0 0,-1 0 0,0 0 0,0 0 1,1 0-1,-1 0 0,0 0 0,1 0 0,-1 0 0,3 10-141,-6 24 5,2-23 83,-28 486 13,28-487 71,0 1 0,0-1 0,-1 0 0,0 0-1,-1 0 1,0 0 0,-1 0 0,0-1 0,-5 10 0,7-17 6,1 1-1,-1-1 1,1 0 0,-1 0 0,0 0 0,0 0-1,0 0 1,0 0 0,0-1 0,-1 1-1,1 0 1,0-1 0,-1 0 0,1 0 0,-6 2-1,5-3 11,0 1-1,0-1 0,0 0 0,0-1 0,0 1 1,1 0-1,-1-1 0,0 1 0,0-1 0,0 0 1,0 0-1,1 0 0,-1-1 0,0 1 0,1 0 1,-1-1-1,1 0 0,-3-2 0,-2-1 38,1-1-1,-1 0 1,1 0-1,0 0 1,1-1 0,-1 0-1,1 0 1,1-1-1,0 1 1,0-1-1,0 0 1,1 0 0,-4-12-1,6 15-103,0-1 0,0 1 0,0-1 0,0 1 0,1-1 0,0 1 0,0-1 0,1 1 0,0-1 0,-1 1 1,2-1-1,-1 1 0,1 0 0,0-1 0,0 1 0,0 0 0,1 0 0,-1 0 0,1 1 0,0-1 0,1 1 0,3-5 0,12-8 83,1 0-1,44-27 1,-24 18-248,10-11 47</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2.426"/>
    </inkml:context>
    <inkml:brush xml:id="br0">
      <inkml:brushProperty name="width" value="0.05" units="cm"/>
      <inkml:brushProperty name="height" value="0.05" units="cm"/>
    </inkml:brush>
  </inkml:definitions>
  <inkml:trace contextRef="#ctx0" brushRef="#br0">116 46 16572,'-1'12'1725,"1"-11"-1654,-1 0 1,1 0-1,0-1 0,0 1 0,-1 0 0,1 0 1,0-1-1,0 1 0,0 0 0,0 0 1,0 0-1,0-1 0,0 1 0,1 0 0,-1 0 1,0 0-1,0-1 0,1 1 0,-1 0 1,0-1-1,1 1 0,-1 0 0,1-1 0,-1 1 1,1 0-1,-1-1 0,1 1 0,-1-1 1,1 1-1,-1-1 0,1 1 0,0-1 0,-1 1 1,1-1-1,0 1 0,0-1 0,-1 0 1,1 0-1,0 1 0,0-1 0,-1 0 0,1 0 1,0 0-1,0 0 0,-1 0 0,3 0 1,4 1 86,0-1 1,0 0-1,0 0 1,0 0-1,0-1 1,0 0 0,12-4-1,-14 3-73,-1 1 0,0-1-1,0 0 1,1 0 0,-1 0-1,0 0 1,-1-1 0,1 1 0,0-1-1,-1 0 1,0 0 0,6-8-1,-8 11-67,0-1 0,-1 0 0,0 1-1,1-1 1,-1 0 0,1 1-1,-1-1 1,0 0 0,1 0-1,-1 1 1,0-1 0,0 0-1,1 0 1,-1 0 0,0 1-1,0-1 1,0 0 0,0 0 0,0 0-1,0 0 1,-1 1 0,1-1-1,0 0 1,0 0 0,0 1-1,-1-1 1,1 0 0,-1-1-1,0 1 2,0 0 0,-1 0 0,1 0 0,0 0 0,-1 0 0,1 0 0,-1 0 0,1 0 0,-1 0 0,0 1 0,1-1 0,-4 0 0,-3-1 5,1 1 0,-1 0 1,0 0-1,1 1 1,-10 1-1,8 0-20,0 1 0,0 1 1,1-1-1,-1 1 0,0 1 0,1 0 1,0 0-1,0 1 0,0 0 0,1 0 1,-1 1-1,1-1 0,-12 15 0,13-14-7,0 0-1,1 1 0,0 0 0,0 0 1,1 0-1,0 0 0,0 1 0,1 0 1,0 0-1,0 0 0,0 0 0,1 0 1,1 0-1,-1 1 0,1 10 0,1-17 2,0 1 0,0-1 0,0 1 0,1-1-1,-1 0 1,1 1 0,0-1 0,0 0 0,0 1 0,0-1-1,0 0 1,0 0 0,0 0 0,1 0 0,-1 0 0,1 0-1,-1 0 1,3 2 0,0-2-54,-1 0 0,0 0 0,0 0 0,1 0 0,-1-1 0,1 1 0,0-1 0,-1 0 0,1 0 0,6 0-1,3 0-94,0 0-1,-1-2 0,1 1 0,-1-2 0,1 1 0,13-5 1,2-3-108,47-20-1,-20 3-129</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3.291"/>
    </inkml:context>
    <inkml:brush xml:id="br0">
      <inkml:brushProperty name="width" value="0.05" units="cm"/>
      <inkml:brushProperty name="height" value="0.05" units="cm"/>
    </inkml:brush>
  </inkml:definitions>
  <inkml:trace contextRef="#ctx0" brushRef="#br0">232 30 17948,'0'-1'91,"0"-1"1,-1 1-1,1 0 1,0 0-1,0-1 1,-1 1-1,1 0 1,0 0-1,-1-1 0,0 1 1,1 0-1,-1 0 1,0 0-1,1 0 1,-1 0-1,0 0 1,0 0-1,0 0 1,0 0-1,0 0 0,0 1 1,0-1-1,0 0 1,0 1-1,0-1 1,-1 0-1,1 1 1,0 0-1,0-1 1,0 1-1,-1 0 1,1-1-1,0 1 0,-1 0 1,1 0-1,0 0 1,0 0-1,-1 0 1,1 1-1,0-1 1,-1 0-1,1 0 1,0 1-1,0-1 1,0 1-1,-1-1 0,-1 2 1,-3 2 77,0-1 0,1 1 0,-1 0-1,1 0 1,0 1 0,0-1 0,-8 11 0,5-5-134,1 0 1,1 1-1,0-1 0,-5 14 0,9-19-36,0 1-1,0-1 1,1 0-1,-1 1 1,1-1-1,1 1 0,-1 0 1,1-1-1,0 1 1,0 0-1,1 5 0,-1-9-5,1 0 0,-1-1 0,0 1 0,1-1 0,-1 1 0,1-1 0,0 1 0,-1-1 0,1 1 0,0-1 0,0 0 0,0 1 0,0-1 0,0 0 0,0 0 0,1 0 0,-1 1 0,0-2-1,1 1 1,-1 0 0,2 1 0,-1-1-2,1-1-1,-1 1 0,1-1 0,-1 1 0,0-1 1,1 0-1,-1 0 0,1 0 0,-1 0 0,1 0 1,-1-1-1,4 0 0,3-2-86,0 0-1,-1-1 1,0 0-1,1 0 1,-1 0-1,10-9 1,-17 12 65,-1 1 0,1-1 1,-1 1-1,1-1 0,-1 1 1,1 0-1,-1-1 0,1 1 0,0 0 1,-1-1-1,1 1 0,-1 0 1,1 0-1,0 0 0,-1-1 1,1 1-1,0 0 0,-1 0 0,1 0 1,0 0-1,-1 0 0,1 0 1,0 0-1,-1 1 0,1-1 0,1 0 1,-2 1-5,1 0 0,0-1 0,-1 1 0,1 0 0,-1 0 0,1 0 0,-1-1 0,1 1 1,-1 0-1,0 0 0,1 0 0,-1 0 0,0 0 0,0 0 0,0 0 0,1 1 0,-1 9-195,0 0-1,-2 19 0,1-18 92,-1 23 81,-2 1 0,-2-1 0,-1 0 0,-17 52 0,17-69 310,-1 0 0,0 0-1,-1-1 1,-1 0 0,0 0 0,-1-1-1,-1 0 1,-1-1 0,-26 24-1,35-35-132,0-1-1,0 0 1,-1 0 0,1-1-1,-1 1 1,-7 2-1,12-5-104,-1 1 0,0-1-1,1 0 1,-1 0-1,0 0 1,0 1-1,1-1 1,-1 0 0,0 0-1,1 0 1,-1 0-1,0 0 1,0 0-1,1 0 1,-1 0 0,0-1-1,0 1 1,1 0-1,-1 0 1,0-1-1,1 1 1,-1 0 0,0-1-1,1 1 1,-1 0-1,1-1 1,-1 1-1,1-1 1,-1 1 0,1-1-1,-1 1 1,1-1-1,-1 0 1,1 1-1,0-1 1,-1 0 0,1 1-1,0-1 1,-1 0-1,1 1 1,0-1-1,0 0 1,0 1-1,0-1 1,0 0 0,0 0-1,0 1 1,0-1-1,0 0 1,0 0-1,0 1 1,0-1 0,1-1-1,0-7 27,0 0 1,1 0-1,1 0 0,0 0 0,0 0 0,0 1 1,1-1-1,1 1 0,-1 0 0,1 0 0,11-12 1,6-7 87,45-41 0,187-139 213,-100 85-698,-145 115 309,-1 0-1,0-1 1,13-16-1,-20 22 39,1 0 1,-1 0-1,0 0 1,0-1-1,0 1 0,0 0 1,0 0-1,-1-1 1,1 1-1,0-4 1,-1 5 6,0 0 1,0-1 0,0 1 0,0 0 0,-1 0 0,1 0 0,0 0-1,-1 0 1,1 0 0,-1 0 0,1 0 0,-1 0 0,1 0 0,-1 0-1,0 0 1,1 0 0,-1 0 0,0 0 0,0 1 0,0-1 0,0 0 0,0 0-1,-1 0 1,-2-1 3,-1 0 0,1 0 0,-1 1 1,0-1-1,0 1 0,0 0 0,1 0 0,-1 1 0,0-1 0,0 1 0,0 0 0,0 0 0,0 1 0,-5 1 0,-4 0 5,0 1 0,0 1 0,-22 9 0,24-7-8,0 0 0,0 1 0,1 0 0,0 0 0,0 2 0,-9 8 0,16-13-5,-1 0 0,1 1 0,0-1 0,1 1 0,-1 0 0,1 0 0,0 0 0,0 0 0,0 1 0,1-1 1,0 1-1,0 0 0,0 0 0,1-1 0,-1 11 0,2-14-55,0 1-1,0 0 1,0-1-1,0 1 1,1 0-1,0-1 1,-1 1 0,1-1-1,0 1 1,0-1-1,0 1 1,0-1-1,1 1 1,-1-1 0,1 0-1,-1 0 1,1 0-1,0 0 1,0 0-1,0 0 1,0 0 0,0-1-1,0 1 1,1-1-1,-1 0 1,0 1-1,1-1 1,-1 0 0,1 0-1,3 0 1,1 1-99,1 0 1,0-1-1,0 0 0,-1-1 1,1 1-1,0-2 1,0 1-1,-1-1 1,13-3-1,26-9-510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1.335"/>
    </inkml:context>
    <inkml:brush xml:id="br0">
      <inkml:brushProperty name="width" value="0.025" units="cm"/>
      <inkml:brushProperty name="height" value="0.025" units="cm"/>
      <inkml:brushProperty name="color" value="#E71224"/>
    </inkml:brush>
  </inkml:definitions>
  <inkml:trace contextRef="#ctx0" brushRef="#br0">51 1 3908,'0'0'17184,"9"3"-16495,10 4-335,25 8 99,46 25-1,-88-39-447,0 0-1,0 0 0,-1 0 0,1 0 0,0 0 0,-1 1 0,1-1 0,-1 1 0,1-1 0,-1 1 0,0-1 0,0 1 1,0 0-1,0 0 0,0-1 0,0 1 0,0 0 0,0 0 0,-1 0 0,1 0 0,0 3 0,-1-1 9,0-1 1,-1 1-1,1 0 0,0 0 0,-1 0 1,0 0-1,0-1 0,0 1 0,-1 0 0,-2 5 1,-5 7 62,0-1 0,-1 0 0,-22 24 0,29-36-60,-26 32-375,10-10-275,-34 31 0,47-50-670,0-1-1,0 0 1,-1 0 0,0-1-1,0 0 1,-8 4 0,3-6-11279</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3.754"/>
    </inkml:context>
    <inkml:brush xml:id="br0">
      <inkml:brushProperty name="width" value="0.05" units="cm"/>
      <inkml:brushProperty name="height" value="0.05" units="cm"/>
    </inkml:brush>
  </inkml:definitions>
  <inkml:trace contextRef="#ctx0" brushRef="#br0">167 1 20124,'-4'1'139,"-1"0"-1,1 0 1,-1 1-1,1-1 0,0 1 1,0 1-1,0-1 1,0 0-1,0 1 1,0 0-1,0 0 1,1 0-1,0 0 0,-1 1 1,-2 3-1,-6 8 109,1 1 0,-11 19 0,9-12-38,-15 34 0,25-50-189,1 0 0,0 0 0,0 0 1,0 0-1,0 0 0,1 1 0,1-1 0,-1 0 0,1 1 1,1 7-1,-1-13-28,1 0 0,-1 0-1,1-1 1,-1 1 0,1 0 0,0 0 0,0-1 0,0 1 0,0 0 0,0-1 0,0 1 0,0-1-1,1 1 1,-1-1 0,0 0 0,1 0 0,-1 1 0,1-1 0,0 0 0,-1 0 0,1-1 0,0 1-1,-1 0 1,1 0 0,0-1 0,0 1 0,0-1 0,0 0 0,-1 1 0,1-1 0,0 0-1,0 0 1,0 0 0,3-1 0,9 0-172,0-1 1,0-1-1,24-8 0,-14 5-132,-22 5 279,0 0 0,-1 1 0,1 0 0,0-1 0,0 1 0,0 0 0,0 0 0,0 0 0,0 0 0,0 1 0,0-1 0,-1 0 0,1 1 1,0 0-1,0-1 0,0 1 0,-1 0 0,4 2 0,-3-2 15,-1 0-1,0 1 1,0-1 0,0 1-1,0 0 1,0-1 0,0 1 0,0 0-1,0 0 1,-1-1 0,1 1 0,-1 0-1,1 0 1,-1 0 0,0 0 0,0 0-1,0 0 1,0 0 0,0 0 0,0 1-1,-2 11 123,0 0-1,-1 0 1,-1-1-1,0 1 1,0-1 0,-1 0-1,-1 0 1,0-1-1,-1 1 1,-1-1-1,0-1 1,0 0-1,-16 17 1,23-27-117,0 0 1,0 0-1,-1 0 0,1 0 1,0 0-1,0 0 0,-1 0 0,1 0 1,-1 0-1,1-1 0,-1 1 1,1 0-1,-1-1 0,1 0 1,-1 1-1,0-1 0,1 0 1,-1 0-1,0 0 0,1 0 1,-1 0-1,0 0 0,1 0 1,-1 0-1,1-1 0,-1 1 1,1-1-1,-3 0 0,2-1-24,-1 0-1,1 0 0,0 0 0,0 0 1,0 0-1,0-1 0,0 1 0,1-1 1,-1 1-1,1-1 0,-1 1 1,1-1-1,0 0 0,-1-4 0,-5-25-276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4.223"/>
    </inkml:context>
    <inkml:brush xml:id="br0">
      <inkml:brushProperty name="width" value="0.05" units="cm"/>
      <inkml:brushProperty name="height" value="0.05" units="cm"/>
    </inkml:brush>
  </inkml:definitions>
  <inkml:trace contextRef="#ctx0" brushRef="#br0">177 76 16612,'5'0'313,"0"-1"0,0 0 0,-1 0 0,1 0 1,0 0-1,0-1 0,-1 0 0,8-4 1,-11 6-206,0-1 0,1 0 0,-1 0 0,0 0 1,0 1-1,0-1 0,1-1 0,-1 1 1,0 0-1,0 0 0,0 0 0,-1 0 1,1-1-1,0 1 0,0 0 0,-1-1 1,1 1-1,-1-1 0,1 1 0,-1-1 0,0 1 1,1-1-1,-1 1 0,0-1 0,0 1 1,0-1-1,0 1 0,0-1 0,0 1 1,-1-1-1,1 1 0,-1-3 0,0 2-73,0 1-1,0 0 1,1 0-1,-1 0 1,0 0-1,0 0 0,0 0 1,0 0-1,0 0 1,0 1-1,0-1 1,0 0-1,-1 1 1,1-1-1,0 1 1,0-1-1,-1 1 1,1-1-1,0 1 0,-1 0 1,1 0-1,0-1 1,-1 1-1,1 0 1,-2 1-1,-4-1-14,1 0-1,0 1 1,0 0-1,-8 2 1,2 1-8,0 0 1,0 1-1,0 1 1,1 0-1,0 0 1,-19 15-1,23-15-2,-1 0 0,1 0 0,0 1 0,1 0 0,-1 1 0,2-1 0,-1 1 0,1 0 0,-7 14-1,11-21-4,1 1-1,-1 0 1,0-1-1,1 1 1,-1 0-1,1-1 0,0 1 1,-1 0-1,1-1 1,0 1-1,0 0 0,0-1 1,0 1-1,1 0 1,-1 0-1,0-1 1,1 1-1,-1 0 0,2 1 1,-1-1-2,0-1 1,0 0-1,0 0 1,0 0-1,0 1 1,1-1-1,-1-1 1,0 1-1,1 0 1,-1 0-1,0 0 1,1-1-1,0 1 1,-1 0-1,1-1 1,2 1-1,4 0 7,1 0 0,0-1-1,-1 0 1,1 0 0,0-1 0,11-2 0,21-7 22,0-1 0,58-26 0,3-1-28,-98 37-16,0 0 1,1 0 0,-1 0 0,0 0 0,0 0 0,1 1 0,4 0 0,-8 0 6,0 0 0,0 0 0,0 1 1,0-1-1,0 0 0,0 1 0,0-1 1,0 1-1,0-1 0,0 1 0,0-1 1,0 1-1,0 0 0,0-1 0,-1 1 1,1 0-1,0 0 0,-1-1 1,1 1-1,0 0 0,-1 0 0,1 0 1,-1 0-1,1 0 0,-1 0 0,0 0 1,1 0-1,-1 0 0,0 0 0,0 0 1,0 0-1,1 2 0,-2 29-118,1-24 99,-1 0-1,1 0 1,1 0-1,2 14 1,-3-20 23,1 0 0,-1-1 0,1 1 0,0-1 0,-1 1 1,1-1-1,0 1 0,0-1 0,0 1 0,0-1 0,0 0 0,0 0 1,0 1-1,1-1 0,-1 0 0,0 0 0,1 0 0,-1 0 1,1 0-1,-1-1 0,1 1 0,-1 0 0,1-1 0,-1 1 0,1-1 1,0 0-1,2 1 0,9 0-6,0-1 1,1-1 0,-1 0-1,0-1 1,0 0 0,0-1-1,17-6 1,-17 5-43,-1 0-1,1 1 1,0 0-1,0 1 1,0 1-1,0 0 1,20 2-1,-31-1 39,-1 0 0,1 1 0,-1-1 1,1 1-1,0-1 0,-1 1 0,0 0 0,1 0 0,-1 0 0,1 0 0,-1 0 1,0 0-1,0 0 0,0 0 0,1 0 0,-1 1 0,0-1 0,0 0 0,-1 1 0,1-1 1,0 0-1,0 1 0,-1 0 0,1-1 0,-1 1 0,1-1 0,-1 1 0,0-1 1,0 1-1,1 0 0,-1 2 0,0-1-38,0 0 0,0 0 0,-1-1 0,1 1 0,-1 0 0,1 0 0,-1 0 0,0 0 0,0-1 0,0 1 0,0 0 0,0-1 0,-1 1 0,1-1 0,-1 1 0,0-1 0,-2 3 0,3-5 47,1 0-1,0 0 1,0 1-1,0-1 1,0 0 0,0 0-1,0 0 1,0 0-1,-1 0 1,1 0-1,0 0 1,0 0-1,0 0 1,0 0-1,0 0 1,0 0-1,-1 0 1,1 0-1,0 0 1,0 0-1,0 0 1,0 0-1,0 0 1,-1 0-1,1 0 1,0 0-1,0 0 1,0 0-1,0 0 1,0 0-1,0 0 1,-1 0-1,1 0 1,0 0-1,0 0 1,0 0-1,0-1 1,0 1-1,0 0 1,0 0 0,0 0-1,-1 0 1,1 0-1,-6-11-142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3.537"/>
    </inkml:context>
    <inkml:brush xml:id="br0">
      <inkml:brushProperty name="width" value="0.05" units="cm"/>
      <inkml:brushProperty name="height" value="0.05" units="cm"/>
    </inkml:brush>
  </inkml:definitions>
  <inkml:trace contextRef="#ctx0" brushRef="#br0">1 114 16908,'-1'-6'462,"1"1"1,0-1-1,0 1 1,1-1-1,0 1 1,0 0-1,0-1 1,0 1-1,1 0 1,0 0-1,4-9 1,-5 11-289,1 1 0,0-1 0,0 0 0,0 1 0,0-1-1,1 1 1,-1-1 0,0 1 0,1 0 0,0 0 0,-1 0 0,1 1 0,0-1 0,0 1 0,0-1 0,0 1 0,0 0 0,1 0 0,-1 0 0,5 0 0,-7 1-134,1 0-1,0-1 1,0 1-1,0 0 1,0 0 0,-1 0-1,1 1 1,0-1 0,0 0-1,0 1 1,-1-1-1,1 1 1,0 0 0,0-1-1,-1 1 1,1 0 0,-1 0-1,1 0 1,-1 0-1,1 0 1,1 2 0,-1 0-13,-1-1-1,1 0 1,-1 1 0,0-1 0,0 1-1,0 0 1,0-1 0,0 1 0,0 0 0,-1-1-1,1 1 1,-1 5 0,0 2-28,0 1 0,-1 0 0,-1-1 0,0 1-1,0-1 1,-5 13 0,4-14-8,1-4-24,0 1-1,0 0 0,1-1 1,-1 1-1,0 9 0,2-14 28,0-1-1,0 1 1,0 0-1,0 0 1,0 0-1,1 0 1,-1-1-1,0 1 1,0 0-1,1 0 1,-1 0-1,0-1 1,1 1-1,-1 0 1,1 0-1,-1-1 1,1 1-1,-1 0 1,1-1-1,0 1 1,-1-1-1,1 1 1,0-1-1,-1 1 1,1-1-1,0 1 1,0-1-1,-1 0 1,1 1-1,0-1 1,0 0-1,0 0 1,-1 0-1,1 1 1,0-1-1,0 0 1,0 0-1,0 0 1,-1 0-1,1-1 1,0 1-1,0 0 1,0 0 0,0 0-1,-1-1 1,2 1-1,8-3-18,0 1 1,0-2-1,0 1 0,0-1 0,0-1 1,-1 0-1,0 0 0,16-12 0,-11 5-95,1 0-1,-2-1 1,1-1-1,10-15 1,-18 22-203,22-32-530,-27 36 455,0 1 0,0-1 0,0 1-1,0-1 1,0 1 0,-1-1 0,1 1 0,0-6 0,5 30-2042,2-8 1677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3.990"/>
    </inkml:context>
    <inkml:brush xml:id="br0">
      <inkml:brushProperty name="width" value="0.05" units="cm"/>
      <inkml:brushProperty name="height" value="0.05" units="cm"/>
    </inkml:brush>
  </inkml:definitions>
  <inkml:trace contextRef="#ctx0" brushRef="#br0">189 29 16267,'-2'-2'149,"1"0"-1,-1 0 0,1 0 0,-1 0 0,0 0 1,0 1-1,0-1 0,0 0 0,0 1 0,0 0 1,0-1-1,0 1 0,-1 0 0,1 0 0,0 0 1,-1 0-1,1 1 0,-1-1 0,1 1 0,-1-1 1,1 1-1,-1 0 0,1 0 0,-4 0 0,-2 0 134,-1 0-1,1 1 0,0 0 0,0 0 0,0 1 1,-12 3-1,13-2-117,0 0 1,0 1-1,-11 6 1,16-8-125,1-1 0,-1 1 0,0-1 0,0 1 0,0 0 0,1-1 0,-1 1 0,1 0 0,0 0 0,-1 0 0,1 0 0,0 0 0,0 1 1,0-1-1,-1 4 0,2-5-27,0 0 0,1 0 0,-1 0 0,0 0 1,0 0-1,1 0 0,-1 0 0,0 0 0,1 0 1,-1 0-1,1 0 0,-1 0 0,1 0 0,0 0 1,-1 0-1,1-1 0,0 1 0,0 0 1,0 0-1,-1-1 0,1 1 0,0-1 0,0 1 1,0-1-1,0 1 0,0-1 0,0 1 0,0-1 1,0 0-1,0 1 0,0-1 0,0 0 0,2 0 1,41 6 84,-40-6-89,26 0 16,-1-1 0,1-2 0,-1-1 0,1-1 0,-2-2 1,53-18-1,-81 25-20,0-1 1,1 1-1,-1 0 0,0 0 1,1-1-1,-1 1 0,1 0 1,-1 0-1,0 0 0,1 0 1,-1 0-1,1 0 1,-1-1-1,1 1 0,-1 0 1,0 0-1,1 0 0,-1 0 1,1 0-1,-1 1 1,0-1-1,1 0 0,-1 0 1,1 0-1,-1 0 0,1 0 1,-1 1-1,0-1 0,1 0 1,-1 0-1,0 0 1,1 1-1,-1-1 0,0 0 1,1 1-1,-1-1 0,0 0 1,0 1-1,1-1 1,-1 0-1,0 1 0,0-1 1,0 0-1,1 1 0,-1-1 1,0 1-1,0-1 0,0 1 1,0-1-1,0 0 1,0 1-1,0-1 0,0 1 1,0 0-1,0 0 12,0 0 0,1 1 0,-1-1-1,0 0 1,1 0 0,-1 1 0,1-1 0,-1 0 0,1 0 0,0 0-1,1 2 1,2 1 18,0-1-1,1 0 0,0 0 1,-1 0-1,1 0 1,0-1-1,0 0 0,0 0 1,1 0-1,-1-1 1,0 1-1,1-1 0,-1-1 1,8 1-1,6 0 39,0-1 0,33-3 0,-30-2-45,29-9 0,-23 8-239,-82 51-2791,45-37 2464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5.236"/>
    </inkml:context>
    <inkml:brush xml:id="br0">
      <inkml:brushProperty name="width" value="0.05" units="cm"/>
      <inkml:brushProperty name="height" value="0.05" units="cm"/>
    </inkml:brush>
  </inkml:definitions>
  <inkml:trace contextRef="#ctx0" brushRef="#br0">2 1 18332,'-1'21'1896,"2"4"-1104,5 2-271,8-3 711,4 1-88,2-2-288,1-2-216,2-1-376,0-1-159,3-3-378,-3-2-295,3-3-600,-1-2 1992,4-9-1008,0-6-88,8-11-56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5.685"/>
    </inkml:context>
    <inkml:brush xml:id="br0">
      <inkml:brushProperty name="width" value="0.05" units="cm"/>
      <inkml:brushProperty name="height" value="0.05" units="cm"/>
    </inkml:brush>
  </inkml:definitions>
  <inkml:trace contextRef="#ctx0" brushRef="#br0">310 1 17636,'-27'36'1400,"-6"11"-936,-3 3-128,-1 3 488,3 0-175,5 0-145,5-4-56,4-6-128,2-4-160,7-6-536,1-2-320,1-4 576,1-1-128,-5-7-81</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4.957"/>
    </inkml:context>
    <inkml:brush xml:id="br0">
      <inkml:brushProperty name="width" value="0.05" units="cm"/>
      <inkml:brushProperty name="height" value="0.05" units="cm"/>
    </inkml:brush>
  </inkml:definitions>
  <inkml:trace contextRef="#ctx0" brushRef="#br0">151 115 19604,'-2'-2'95,"1"1"-1,0-1 1,-1 1-1,1-1 1,-1 1 0,1 0-1,-1 0 1,0 0-1,0 0 1,1 0-1,-1 0 1,0 0 0,0 0-1,0 1 1,0-1-1,0 1 1,0-1-1,0 1 1,0 0-1,-3 0 1,1 1-14,1-1 0,-1 1 1,1 0-1,-1 0 0,1 0 0,-1 1 0,1-1 1,0 1-1,0 0 0,-6 4 0,2-1-44,1 1 1,-1 0-1,1 0 0,0 1 0,0 0 1,1 0-1,0 0 0,-7 15 0,11-20-36,-1 1-1,1 0 1,0 0-1,1 0 1,-1 0-1,0 1 1,1-1 0,0 0-1,-1 0 1,1 0-1,0 0 1,1 1-1,-1-1 1,1 0-1,-1 0 1,2 4-1,-1-6 0,0 1 0,-1-1-1,1 0 1,0 0-1,0 0 1,0 0-1,-1 0 1,1 0 0,0 0-1,0 0 1,1 0-1,-1 0 1,0-1-1,0 1 1,0 0 0,2 0-1,0 0 2,-1-1-1,1 1 1,-1-1-1,1 0 1,-1 0-1,1 0 1,-1 0-1,1 0 1,-1 0-1,1-1 1,3 0-1,6-3 30,-1-1 0,0 0 1,0 0-1,0-1 0,-1 0 0,1-1 0,-2 0 0,1-1 0,9-9 1,2-4 224,-2 0 0,30-42 0,-39 49-26,-1 0 0,0-1 0,11-27 0,-57 126-190,28-59-275,-6 40 0,12-55 158,2 1 0,0 0 0,0 0 0,1 0 0,0 0 0,3 14 0,-3-24 77,0 1 0,0-1 0,0 0 0,1 0 0,-1 1 0,0-1 0,1 0 0,-1 0 0,1 1 0,-1-1 0,1 0 0,-1 0 0,1 0 0,0 0 0,0 0 0,-1 0 0,1 0 0,0 0 0,0 0 0,0-1 0,0 1 0,0 0 0,0 0 0,0-1 0,1 1 0,-1-1 0,0 1 0,0-1 0,0 1 0,1-1 0,-1 0 0,0 0 0,0 1 0,1-1 0,-1 0 0,0 0 0,0 0 0,1 0 0,-1-1 0,3 1 0,14-9-231</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5.549"/>
    </inkml:context>
    <inkml:brush xml:id="br0">
      <inkml:brushProperty name="width" value="0.05" units="cm"/>
      <inkml:brushProperty name="height" value="0.05" units="cm"/>
    </inkml:brush>
  </inkml:definitions>
  <inkml:trace contextRef="#ctx0" brushRef="#br0">279 21 13899,'-62'-5'4545,"58"6"-4074,0 0 0,1 0 0,-1 0 0,0 0 0,1 0 0,-1 1 0,-5 3 0,-7 2 1367,52-4-1257,0-2-346,-18 0-169,0-1 0,-1 0-1,1-1 1,0-1 0,0-1 0,21-6 0,-27 1-5,-12 8-59,0 0-1,0-1 1,0 1 0,0 0-1,0 0 1,0-1-1,0 1 1,0 0 0,0-1-1,0 1 1,0 0-1,0-1 1,0 1 0,-1 0-1,1 0 1,0-1-1,0 1 1,0 0 0,0 0-1,0-1 1,-1 1-1,1 0 1,0 0 0,0-1-1,0 1 1,-1 0-1,1 0 1,-2-2 4,0 1-1,0 0 1,0 0-1,0 0 1,0 0 0,0 1-1,0-1 1,0 0 0,0 1-1,-3-1 1,-9 1 0,0 0 0,0 0 0,0 1 0,0 1 0,0 1 0,1 0 0,-1 0 0,1 2 0,0-1 0,-19 11 0,13-5-2,1 0 0,0 1 0,1 1-1,0 1 1,1 1 0,-20 20 0,27-24 1,0 1 0,0 1-1,-8 14 1,15-24-24,0 1-1,1-1 1,-1 1 0,1 0 0,0 0-1,0 0 1,0-1 0,0 1-1,1 0 1,-1 0 0,1 0 0,-1 0-1,1 0 1,0 0 0,0 0-1,1 0 1,-1 0 0,1 0 0,-1 0-1,1 0 1,1 4 0,0-5-64,-1 0 0,1 0 0,0-1 0,0 1 0,0 0 0,0-1 0,0 1 0,1-1 0,-1 1 0,0-1 1,1 0-1,-1 0 0,1 0 0,-1 0 0,1-1 0,-1 1 0,1-1 0,-1 1 0,1-1 0,0 0 0,-1 0 0,1 0 0,3-1 1,5 0-148,-1-1 0,1 1 1,0-2-1,15-5 1,26-14-355,2-6-201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6.014"/>
    </inkml:context>
    <inkml:brush xml:id="br0">
      <inkml:brushProperty name="width" value="0.05" units="cm"/>
      <inkml:brushProperty name="height" value="0.05" units="cm"/>
    </inkml:brush>
  </inkml:definitions>
  <inkml:trace contextRef="#ctx0" brushRef="#br0">74 18 15515,'0'-1'92,"1"1"0,-1 0-1,1-1 1,0 1 0,-1-1-1,0 1 1,1 0 0,-1-1-1,1 1 1,-1-1 0,0 1-1,1-1 1,-1 0 0,0 1-1,1-1 1,-1 1-1,0-1 1,0 1 0,0-1-1,1 0 1,-1 1 0,0-1-1,0-1 1,0 2-10,-1 0-1,1-1 1,0 1-1,-1 0 1,1-1-1,0 1 1,-1 0-1,1 0 1,0-1-1,-1 1 1,1 0-1,-1 0 1,1 0-1,0 0 1,-1-1-1,1 1 1,-1 0-1,1 0 1,-1 0-1,1 0 1,0 0-1,-1 0 1,1 0-1,-2 0 1,1 0-24,0 0 1,-1 1 0,1-1 0,0 0 0,-1 0 0,1 1-1,0-1 1,-1 1 0,1-1 0,0 1 0,0 0-1,-1-1 1,1 1 0,0 0 0,0 0 0,0 0 0,0 0-1,0 0 1,0 0 0,0 0 0,1 0 0,-1 0 0,0 0-1,0 2 1,0-1-60,1 0-1,0 1 0,0-1 0,0 0 1,0 0-1,0 0 0,0 1 1,1-1-1,-1 0 0,1 0 1,0 0-1,-1 0 0,1 0 1,0 0-1,0 0 0,0 0 0,1 0 1,2 3-1,30 32-66,-25-28 64,-8-9 3,4 5 14,0 0 0,0 0 0,-1 0 0,1 1 0,-1 0 0,3 7 0,-6-12 18,0 1 1,-1 0 0,1-1 0,-1 1 0,0 0 0,1 0 0,-1 0 0,0 0-1,0-1 1,0 1 0,0 0 0,0 0 0,-1 0 0,1 0 0,0-1-1,-1 1 1,0 0 0,1 0 0,-1-1 0,0 1 0,0-1 0,0 1 0,0 0-1,0-1 1,0 0 0,0 1 0,-1-1 0,-1 2 0,-4 4 216,-1 0 0,0-1 0,0 0 0,-10 5 0,16-10-247,-1 1-1,0-1 1,1 1-1,-1-1 1,0 0-1,0 0 0,0 0 1,0 0-1,0-1 1,0 1-1,0-1 0,0 0 1,0 0-1,-1 0 1,1 0-1,0 0 1,-5-2-1,7 2-9,0-1 1,0 0-1,0 1 1,1-1-1,-1 0 1,0 0-1,0 0 1,0 1-1,1-1 1,-1 0-1,0 0 1,1 0-1,-1 0 1,1 0-1,-1 0 1,1-1-1,-1 1 1,1 0-1,0 0 1,-1 0-1,1 0 1,0 0-1,0-1 1,0 1-1,0-1 1,0-19-235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6.436"/>
    </inkml:context>
    <inkml:brush xml:id="br0">
      <inkml:brushProperty name="width" value="0.05" units="cm"/>
      <inkml:brushProperty name="height" value="0.05" units="cm"/>
    </inkml:brush>
  </inkml:definitions>
  <inkml:trace contextRef="#ctx0" brushRef="#br0">94 0 16139,'3'3'1497,"-6"11"-1017,-1 6-216,-2 12 984,-1 7-504,-3 6-424,-3 4-208,3 1-368,0-2-304,2-8-1088,0-4 1424,-1-16-224,1-7-184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154"/>
    </inkml:context>
    <inkml:brush xml:id="br0">
      <inkml:brushProperty name="width" value="0.025" units="cm"/>
      <inkml:brushProperty name="height" value="0.025" units="cm"/>
      <inkml:brushProperty name="color" value="#E71224"/>
    </inkml:brush>
  </inkml:definitions>
  <inkml:trace contextRef="#ctx0" brushRef="#br0">6 1 11691,'0'0'13170,"0"11"-13111,-5 149 90,5-159-149,0 0 1,0 0-1,0-1 0,0 1 0,0 0 1,1-1-1,-1 1 0,0 0 1,0 0-1,1-1 0,-1 1 0,0 0 1,1-1-1,-1 1 0,0-1 0,1 1 1,-1-1-1,1 1 0,-1 0 1,1-1-1,0 0 0,-1 1 0,1-1 1,-1 1-1,1-1 0,0 0 1,-1 1-1,2-1 0,24-1 24,23-20 72,-23 2 175,-1 0 0,-1-2 0,32-35 0,-44 48-530,-7 13 146,-3 27 157,-2-31-39,-1 1 1,1 0-1,0-1 1,0 1-1,0 0 1,0-1-1,0 1 1,0 0-1,0-1 0,0 1 1,1 0-1,-1-1 1,1 1-1,-1-1 1,1 1-1,-1 0 1,1-1-1,0 0 1,1 3-1,7-5 93,-1 0-1,0 0 1,0-1 0,0 0 0,-1-1-1,1 0 1,13-6 0,-15 5-109,1 1 0,0 0 0,-1 0 0,2 1 0,-1 0 0,0 0 1,0 1-1,0 0 0,1 0 0,12 1 0,-19 0-3,1 1 0,0-1 0,-1 1 0,1 0 0,0-1 0,-1 1 0,1 0 0,-1 0 0,1 0 0,-1 0 0,0 0 0,1 1 0,-1-1 0,0 0 0,0 0 0,0 1 0,0-1 1,0 1-1,0-1 0,0 1 0,-1 0 0,1-1 0,0 1 0,-1 0 0,1-1 0,-1 1 0,0 0 0,1 3 0,-1-4 3,0 1 1,0-1 0,0 1-1,0-1 1,1 1-1,-1-1 1,0 1-1,1-1 1,-1 1-1,1-1 1,0 0-1,-1 1 1,1-1 0,0 0-1,0 1 1,0-1-1,0 0 1,0 0-1,0 0 1,0 0-1,1 0 1,-1 0-1,0 0 1,0 0 0,1-1-1,-1 1 1,1 0-1,-1-1 1,1 1-1,-1-1 1,0 1-1,1-1 1,0 0-1,-1 0 1,1 0 0,-1 0-1,1 0 1,-1 0-1,1 0 1,-1 0-1,1 0 1,-1-1-1,1 1 1,1-2-1,3 0-52,-1 0 0,0-1 0,-1 0 0,1 0-1,0 0 1,-1 0 0,0-1 0,1 0 0,-1 0 0,-1 0-1,1 0 1,4-8 0,-4 7-26,0 0 0,0 0 0,0 0 0,1 1 0,0 0 0,0-1 0,0 2 0,8-6 0,-13 9 61,1 0 0,-1 0 0,0 0 1,1 0-1,-1 0 0,0 0 0,1 0 1,-1 0-1,0 1 0,1-1 0,-1 0 0,0 0 1,1 0-1,-1 0 0,0 1 0,0-1 1,1 0-1,-1 0 0,0 0 0,1 1 1,-1-1-1,0 0 0,0 0 0,0 1 1,1-1-1,-1 0 0,0 1 0,0-1 1,0 0-1,0 1 0,0-1 0,0 0 1,1 1-1,-1-1 0,0 0 0,0 1 1,0-1-1,0 0 0,0 1 0,0-1 0,0 0 1,-1 1-1,4 27 187,0-1-5584,1-26 215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6.891"/>
    </inkml:context>
    <inkml:brush xml:id="br0">
      <inkml:brushProperty name="width" value="0.05" units="cm"/>
      <inkml:brushProperty name="height" value="0.05" units="cm"/>
    </inkml:brush>
  </inkml:definitions>
  <inkml:trace contextRef="#ctx0" brushRef="#br0">1 123 15091,'2'-5'263,"1"0"0,0 0 0,-1 1 0,2-1 0,-1 1 0,1-1 0,-1 1 0,1 0 0,0 1 0,1-1 0,-1 1 0,1-1 0,-1 2 0,1-1 0,8-3 0,6-3 583,1 1 1,34-9-1,-27 10-360,0 2 1,1 0-1,28 0 0,-42 5-389,-1 0 0,0 0 0,1 1 0,-1 1-1,0 0 1,0 1 0,0 0 0,18 8 0,-28-9-92,1-1 1,-1 1-1,0 0 1,0 0-1,0 0 1,0 0-1,0 0 1,-1 1-1,1-1 1,-1 1-1,1 0 1,-1 0-1,0 0 1,3 6-1,-4-7-5,0 1-1,0-1 1,-1 1-1,1 0 1,-1-1-1,0 1 1,0 0-1,0 0 0,0-1 1,0 1-1,0 0 1,-1-1-1,1 1 1,-1 0-1,0-1 1,0 1-1,0-1 0,0 1 1,0-1-1,-1 1 1,-1 1-1,-6 9-2,-1 0 0,0-1 0,-1 0 0,-1-1 1,-13 11-1,2-4-999,-46 27 1,63-42 607,5-4 68,9-7-182</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7.373"/>
    </inkml:context>
    <inkml:brush xml:id="br0">
      <inkml:brushProperty name="width" value="0.05" units="cm"/>
      <inkml:brushProperty name="height" value="0.05" units="cm"/>
    </inkml:brush>
  </inkml:definitions>
  <inkml:trace contextRef="#ctx0" brushRef="#br0">32 46 11779,'-1'28'1507,"-2"0"1,-9 39 0,6-38 290,-3 52 0,9-79-1723,0 0 0,0 0 0,0 0 0,0 0 0,0 0 0,1 0 1,-1 0-1,1 0 0,-1-1 0,1 1 0,0 0 0,-1 0 0,1-1 0,0 1 1,2 2-1,-2-3-48,-1-1 0,0 0 1,1 0-1,-1 1 1,1-1-1,-1 0 0,0 0 1,1 1-1,-1-1 1,1 0-1,-1 0 0,1 0 1,-1 0-1,1 0 1,-1 0-1,1 1 0,-1-1 1,1 0-1,-1 0 1,0-1-1,1 1 0,-1 0 1,1 0-1,1 0 9,-1-1-1,0 0 1,0 1 0,0-1-1,0 0 1,0 1 0,0-1-1,0 0 1,0 0 0,-1 0-1,1 0 1,1-2 0,3-6 133,0 1 1,-1-1-1,0-1 1,0 1-1,-1-1 1,0 1-1,-1-1 1,0 0-1,0-12 1,1-15 83,-3-39 1,0 72-242,-5-65-950,5 68 888,0 1 0,0 0-1,0-1 1,0 1 0,0 0 0,0-1 0,0 1 0,0 0-1,0-1 1,0 1 0,0 0 0,0-1 0,1 1 0,-1 0-1,0-1 1,0 1 0,0 0 0,0 0 0,1-1-1,-1 1 1,0 0 0,0 0 0,1-1 0,-1 1 0,0 0-1,1 0 1,-1-1 0,0 1 0,0 0 0,1 0-1,-1 0 1,0 0 0,1 0 0,-1 0 0,0 0 0,1 0-1,-1 0 1,1-1 0,-1 1 0,0 0 0,1 1 0,-1-1-1,0 0 1,1 0 0,-1 0 0,0 0 0,1 0-1,-1 0 1,0 0 0,1 0 0,-1 1 0,0-1 0,0 0-1,1 0 1,23 12-424,-17-8 45,15 5-305</inkml:trace>
  <inkml:trace contextRef="#ctx0" brushRef="#br0" timeOffset="1">408 75 15403,'-9'-1'179,"0"1"-1,0 0 1,0 1-1,1 0 1,-1 1-1,0-1 1,1 2-1,-1-1 1,1 1-1,0 0 1,0 1-1,0 0 1,0 0-1,0 1 1,1 0 0,0 0-1,0 1 1,1 0-1,-1 0 1,1 0-1,0 1 1,1 0-1,0 0 1,0 0-1,0 1 1,1 0-1,-5 12 1,8-17-164,0-1-1,0 0 1,1 1 0,-1-1 0,1 1 0,-1-1 0,1 1 0,0 0 0,0-1 0,0 1-1,0-1 1,0 1 0,0-1 0,1 1 0,-1-1 0,1 1 0,0-1 0,0 1 0,0-1-1,0 1 1,0-1 0,1 0 0,-1 0 0,1 0 0,-1 0 0,1 0 0,0 0 0,3 3-1,-2-3-6,1 0-1,-1-1 0,1 1 0,-1-1 0,1 1 0,0-1 0,0-1 0,-1 1 0,1 0 1,0-1-1,0 0 0,0 0 0,0 0 0,0 0 0,-1 0 0,1-1 0,0 0 0,6-2 0,0 0 20,-1 0 0,0-1 0,0-1 0,0 0 0,0 0 0,-1 0 0,0-1 0,0 0-1,0-1 1,-1 0 0,0 0 0,12-15 0,-15 16-51,0 0 1,-1 0-1,1-1 0,-1 1 1,0-1-1,-1 0 0,0 0 1,0 0-1,0 0 0,-1 0 1,0 0-1,0 0 0,-1 0 1,0-1-1,0 1 0,0 0 1,-1 0-1,-3-12 0,3 16-71,1 1-1,-1-1 1,0 1-1,0-1 0,0 1 1,0-1-1,0 1 0,-1 0 1,1 0-1,-1-1 1,0 1-1,1 0 0,-1 1 1,0-1-1,0 0 0,0 0 1,0 1-1,0-1 0,-1 1 1,1 0-1,0 0 1,-1 0-1,-2-1 0,5 2 53,0 0 0,0 0 0,0 0 0,0 0 0,0 0-1,0 0 1,0 1 0,0-1 0,0 0 0,0 0 0,0 0 0,0 0-1,0 0 1,0 0 0,0 0 0,0 1 0,0-1 0,0 0 0,0 0-1,0 0 1,0 0 0,0 0 0,0 0 0,-1 0 0,1 0 0,0 0-1,0 1 1,0-1 0,0 0 0,0 0 0,0 0 0,0 0 0,14 6-341,3-6 22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8.059"/>
    </inkml:context>
    <inkml:brush xml:id="br0">
      <inkml:brushProperty name="width" value="0.05" units="cm"/>
      <inkml:brushProperty name="height" value="0.05" units="cm"/>
    </inkml:brush>
  </inkml:definitions>
  <inkml:trace contextRef="#ctx0" brushRef="#br0">238 87 15139,'-23'9'706,"0"1"0,0 1 0,1 1 0,-26 18 1,39-23-595,0 0 0,1 0 1,0 1-1,1 0 1,-1 0-1,1 1 0,1 0 1,0 0-1,0 1 1,1 0-1,0-1 1,-3 12-1,7-19-98,0 1-1,0-1 1,0 1 0,0-1 0,1 1-1,-1 0 1,1-1 0,0 1 0,0 0-1,0-1 1,0 1 0,0-1 0,0 1-1,1 0 1,-1-1 0,1 1 0,0-1-1,0 1 1,0-1 0,0 1 0,0-1-1,0 0 1,1 1 0,-1-1 0,3 2-1,-2-2-5,1-1 0,-1 0 0,0 0 0,1 0 0,-1 0 0,0 0 0,1 0 0,-1-1 0,1 1 0,-1-1 0,1 0 0,-1 1 0,1-1 0,-1-1 0,1 1 0,0 0 0,-1-1 0,1 1 0,-1-1 0,0 1 0,1-1 0,-1 0 0,1 0 0,-1 0 0,0-1 0,3-1 0,16-10 176,-1 0 0,-1-2 0,-1 0 0,24-24-1,-10 4 451,34-47-1,-56 70-429,-2 0-1,0-1 1,0 0 0,-2 0-1,11-27 1,-16 39-190,-1 0 1,0 0-1,1 0 1,-1-1-1,1 1 1,-1 0-1,0 0 1,0 0-1,0 0 1,0 0-1,0 0 1,0 0-1,0 0 1,0-1-1,0 1 1,0 0-1,-1 0 1,1 0-1,0 0 0,-1 0 1,1 0-1,-1 0 1,0-2-1,0 3-5,0-1 0,0 1 0,0-1-1,0 1 1,-1 0 0,1-1 0,0 1-1,0 0 1,0 0 0,0 0 0,0-1-1,0 1 1,0 1 0,0-1-1,-1 0 1,1 0 0,0 0 0,0 0-1,-1 1 1,-4 1 3,-1 1-1,1-1 1,0 1-1,0 0 1,0 0-1,-10 9 1,9-6-14,1 1 0,-1 0 0,1 0 1,1 0-1,0 1 0,0 0 0,0 0 1,1 0-1,0 1 0,1 0 0,0-1 1,0 1-1,1 0 0,0 0 1,-1 15-1,2-19-5,1-1 1,0 1-1,0 0 1,1-1-1,-1 1 1,1 0 0,0-1-1,0 1 1,1-1-1,-1 1 1,1-1-1,0 0 1,0 1-1,0-1 1,1 0-1,0-1 1,-1 1-1,1 0 1,0-1-1,1 1 1,-1-1-1,1 0 1,0 0-1,-1-1 1,1 1 0,0-1-1,1 1 1,-1-1-1,0-1 1,1 1-1,-1 0 1,5 0-1,-1-1-7,-1 1 1,1-1-1,0 0 0,0-1 0,-1 0 0,1-1 0,0 1 0,0-1 0,-1-1 1,1 1-1,-1-1 0,1-1 0,-1 1 0,0-1 0,0-1 0,12-7 0,-1 0-36,-2-2 0,0 0-1,0-1 1,26-31-1,-45 50 25,0 0 0,0 1-1,0-1 1,1 0 0,0 1 0,0 0-1,0-1 1,1 1 0,0 0 0,0 0 0,1 0-1,-1-1 1,1 7 0,0-8 26,1 0 0,-1 0 1,1 0-1,0 0 0,-1 0 1,2 0-1,-1-1 0,0 1 1,4 5-1,-4-7 6,0 0-1,0 0 1,1-1 0,-1 1 0,1-1-1,-1 1 1,1-1 0,-1 0 0,1 1 0,0-1-1,0 0 1,-1 0 0,1 0 0,0 0-1,0-1 1,0 1 0,0-1 0,4 2-1,1-2 16,0 0-1,0 0 0,0-1 1,0 0-1,0 0 0,0 0 0,-1-1 1,1 0-1,0-1 0,-1 1 0,0-1 1,1 0-1,-1-1 0,0 0 1,8-6-1,1-2 28,0-1 1,-1-1-1,0 0 1,15-21-1,-24 29-38,0 0 0,0 0-1,-1-1 1,0 0 0,-1 0-1,5-10 1,-10 13-4,-4 8 7,-6 7 4,8-4-16,-1 1 1,2-1-1,-1 1 0,1 0 0,0 0 1,0 0-1,-1 13 0,3-17-58,0 0 0,1 0 0,-1 0 0,1 0 0,0 0 0,0 1 0,1-1 0,-1 0 0,1 0 0,0 0 0,0 0 0,0 0 0,1 0 0,-1 0 0,1 0 0,4 6 0,-5-9 42,0 0 0,0 0 0,0 1 0,0-1 0,0 0 0,0 0 0,0 0 0,0-1 0,1 1 0,-1 0-1,0 0 1,1-1 0,-1 1 0,0 0 0,1-1 0,-1 0 0,1 1 0,-1-1 0,1 0 0,-1 0 0,1 1 0,-1-1-1,1 0 1,-1-1 0,1 1 0,-1 0 0,1 0 0,1-1 0,20-10-217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9.182"/>
    </inkml:context>
    <inkml:brush xml:id="br0">
      <inkml:brushProperty name="width" value="0.05" units="cm"/>
      <inkml:brushProperty name="height" value="0.05" units="cm"/>
    </inkml:brush>
  </inkml:definitions>
  <inkml:trace contextRef="#ctx0" brushRef="#br0">67 64 16428,'-2'20'988,"0"0"0,-1 0 1,-1 0-1,-11 32 0,-3 15-256,12-38-492,1-12-132,2-1 0,0 1 0,0 0-1,2 0 1,0 0 0,2 18 0,-1-33-101,0-1 1,0 1 0,0 0-1,0-1 1,1 1 0,-1 0-1,1-1 1,-1 1 0,1-1-1,0 1 1,-1-1 0,1 1-1,0-1 1,0 1 0,0-1 0,0 0-1,0 0 1,0 1 0,1-1-1,-1 0 1,0 0 0,1 0-1,-1 0 1,0-1 0,1 1-1,-1 0 1,1 0 0,0-1-1,-1 1 1,1-1 0,-1 0-1,1 1 1,0-1 0,-1 0 0,1 0-1,0 0 1,-1 0 0,1 0-1,0 0 1,-1-1 0,4 0-1,3-1 12,-1 0-1,1-1 1,-1-1-1,0 1 1,0-1-1,0 0 1,10-8-1,4-5 28,-2 0-1,31-34 1,-42 41-167,0 0 0,-1 0 0,0-1 0,0 0 0,-2 0 0,1 0 0,6-21 1,-11 23-528,-6 10-6,-7 13-148,3-2 432,1 0 0,0 1 0,1 0-1,0 0 1,1 1 0,1 0-1,0 0 1,1 1 0,0-1-1,1 1 1,-2 25 0,5-39 335,0 1 0,0-1 0,0 0 0,0 0 0,0 0 0,0 0-1,0 1 1,0-1 0,1 0 0,-1 0 0,0 0 0,1 0 0,-1 0 0,1 1 0,-1-1 0,1 0 0,0 0 0,-1 0 0,1-1 0,0 1 0,0 0 0,-1 0 0,1 0 0,0 0 0,0-1 0,0 1 0,0 0 0,0-1 0,0 1 0,0-1-1,0 1 1,1-1 0,-1 0 0,0 1 0,0-1 0,0 0 0,0 0 0,0 0 0,1 1 0,-1-1 0,0-1 0,3 1 0,0-1-81,1 0 0,-1 0-1,1-1 1,-1 0 0,0 0 0,0 0 0,1 0 0,-1-1 0,-1 1-1,5-4 1,10-11-153,-1 0 0,-1-1 0,-1-1 0,0 0 0,19-33-1,51-115 1232,-74 144-533,32-61 1553,-29 57 2135,-30 75-3813,2 1 0,2 0-1,-8 80 1,-1 1-263,19-124 3,1-15-15,2-17 17,5-92 447,-2 28 774,-4 90-1253,0 0 1,0-1-1,0 1 1,0 0-1,0 0 0,0 0 1,0-1-1,0 1 0,0 0 1,0 0-1,0 0 1,0-1-1,1 1 0,-1 0 1,0 0-1,0 0 0,0-1 1,0 1-1,0 0 0,0 0 1,1 0-1,-1 0 1,0-1-1,0 1 0,0 0 1,0 0-1,1 0 0,-1 0 1,0 0-1,0 0 1,0 0-1,1 0 0,-1-1 1,0 1-1,0 0 0,1 0 1,-1 0-1,0 0 1,0 0-1,0 0 0,1 0 1,-1 0-1,0 0 0,0 1 1,0-1-1,1 0 0,-1 0 1,0 0-1,0 0 1,1 0-1,-1 0 0,0 0 1,0 0-1,0 0 0,0 1 1,1-1-1,-1 0 1,0 0-1,0 0 0,0 0 1,0 1-1,0-1 0,0 0 1,1 0-1,-1 0 0,0 1 1,14 14 131,-12-13-69,7 9-67,2-1 0,-1-1 0,1 0 0,1-1 0,-1 0 0,1 0 0,1-2 0,-1 1 0,1-1 0,0-1 0,1-1 0,13 4 0,-16-6-4,0 1-1,0-2 1,-1 0 0,1 0-1,0-1 1,0 0 0,0-1-1,0 0 1,0-1 0,0 0-1,-1 0 1,1-2 0,-1 1-1,1-1 1,-1 0 0,10-7-1,-17 9 0,0 0-1,0 0 1,0 0-1,0-1 0,-1 1 1,1-1-1,-1 1 1,0-1-1,1 0 1,-1 0-1,-1 0 0,4-5 1,-5 8-5,0 1 1,-1-1-1,1 0 0,0 0 1,0 0-1,0 0 1,0 0-1,0 0 0,0 0 1,-1 0-1,1 0 1,0 1-1,0-1 1,0 0-1,0 0 0,0 0 1,-1 0-1,1 0 1,0 0-1,0 0 0,0 0 1,0 0-1,-1 0 1,1 0-1,0 0 1,0 0-1,0 0 0,0 0 1,0 0-1,-1-1 1,1 1-1,0 0 0,0 0 1,0 0-1,0 0 1,0 0-1,0 0 1,-1 0-1,1 0 0,0 0 1,0-1-1,0 1 1,0 0-1,0 0 0,0 0 1,0 0-1,0 0 1,0 0-1,-1-1 0,1 1 1,0 0-1,0 0 1,0 0-1,0 0 1,0-1-1,0 1 0,0 0 1,0 0-1,0 0 1,0 0-1,0 0 0,0-1 1,0 1-1,1 0 1,-13 8 9,4 0-7,1 0 0,1 1 0,-1 0 0,1 0 0,1 0 0,0 1 0,0 0 0,1 0 0,1 0 0,-1 1 0,1-1 0,1 1 0,0 0 0,1 0 0,0 0 0,0 0-1,2 14 1,-1-24-37,0 1-1,1-1 1,-1 0-1,0 1 1,1-1-1,-1 0 1,0 0-1,1 1 1,0-1-1,-1 0 0,1 0 1,0 0-1,-1 0 1,1 0-1,0 0 1,0 0-1,0 0 1,0 0-1,0 0 1,0 0-1,0 0 1,0-1-1,0 1 0,1 0 1,-1-1-1,0 1 1,2 0-1,-1-1 9,0 0 0,0-1 0,-1 1 0,1 0 0,0 0 0,0-1 0,0 1 0,-1-1 0,1 1 0,0-1 0,-1 0 0,1 0 0,0 0 0,-1 0 0,1 0 0,-1 0 0,1 0 0,-1-1 0,0 1 0,2-2 0,19-23-302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09.648"/>
    </inkml:context>
    <inkml:brush xml:id="br0">
      <inkml:brushProperty name="width" value="0.05" units="cm"/>
      <inkml:brushProperty name="height" value="0.05" units="cm"/>
    </inkml:brush>
  </inkml:definitions>
  <inkml:trace contextRef="#ctx0" brushRef="#br0">12 0 16804,'-6'6'1200,"2"7"-992,3 3-168,1 2 88,2 4-408,7-1-384,1 2-208,3-4 607,1 0-215,2-4-200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0.097"/>
    </inkml:context>
    <inkml:brush xml:id="br0">
      <inkml:brushProperty name="width" value="0.05" units="cm"/>
      <inkml:brushProperty name="height" value="0.05" units="cm"/>
    </inkml:brush>
  </inkml:definitions>
  <inkml:trace contextRef="#ctx0" brushRef="#br0">74 82 14043,'-8'5'766,"-33"27"1633,39-30-2175,0 0 0,-1 0 0,1 0 0,0 1 0,0-1-1,0 1 1,1-1 0,-1 1 0,1 0 0,-1 0 0,1 0 0,-2 6 0,3-9-184,0 1-1,0-1 1,0 1-1,0-1 1,1 1-1,-1 0 1,0-1-1,0 1 1,0-1-1,1 1 1,-1-1-1,0 1 1,0-1-1,1 1 1,-1-1 0,1 0-1,-1 1 1,0-1-1,1 1 1,-1-1-1,1 0 1,-1 1-1,1-1 1,-1 0-1,1 0 1,-1 1-1,1-1 1,-1 0 0,1 0-1,-1 0 1,1 1-1,0-1 1,-1 0-1,1 0 1,-1 0-1,1 0 1,-1 0-1,1 0 1,0-1-1,-1 1 1,1 0-1,29-4 384,-28 4-388,18-5 129,1-2 0,22-9 0,-27 9-124,-1 1 1,1 1-1,1 0 1,25-3 0,-41 8-42,-1 0 1,1-1-1,0 1 1,0 0 0,-1 0-1,1 0 1,0 0 0,0 0-1,-1 1 1,1-1 0,0 0-1,0 0 1,-1 0-1,1 1 1,0-1 0,0 0-1,-1 1 1,1-1 0,0 0-1,-1 1 1,1-1-1,-1 1 1,1-1 0,-1 1-1,1-1 1,-1 1 0,1 0-1,-1-1 1,1 1 0,-1 0-1,0-1 1,1 2-1,0 1 6,-1 1 1,1 0-1,-1-1 0,0 1 0,0-1 0,-1 5 0,2 21-54,-1-28 40,1 0 0,-1 0 0,0 0-1,0 0 1,1-1 0,-1 1 0,1 0 0,-1 0 0,1 0 0,-1-1 0,1 1-1,-1 0 1,1-1 0,0 1 0,-1 0 0,1-1 0,0 1 0,-1-1 0,1 1-1,0-1 1,0 1 0,0-1 0,0 0 0,-1 1 0,1-1 0,1 0 0,2 1-141,0-1 0,0 1 0,0-1 0,1 0 0,-1-1 0,0 1 0,0-1 0,0 0 1,0 0-1,0 0 0,0 0 0,3-2 0,46-27-795,-38 21 791,24-14-470</inkml:trace>
  <inkml:trace contextRef="#ctx0" brushRef="#br0" timeOffset="1">610 0 16492,'-27'16'2189,"20"-13"-1683,1 1 1,-1-1-1,1 1 1,0 1-1,-8 6 0,14-11-471,-1 1 0,1-1 0,0 0 1,0 0-1,0 1 0,-1-1 0,1 0 0,0 1 0,0-1 0,0 0 0,0 0 0,0 1 0,0-1 0,0 0 0,0 1 0,0-1 0,0 0 0,0 1 0,0-1 0,0 0 0,0 1 1,0-1-1,0 0 0,0 1 0,0-1 0,0 0 0,0 0 0,0 1 0,0-1 0,1 0 0,-1 1 0,0-1 0,12 9 82,23 5-1124,-27-11 812,39 13-962,-33-12 883,-1 0 1,0 1-1,1 0 1,-2 1-1,1 0 0,-1 1 1,21 16-1,-32-22 300,0-1 0,0 1 1,-1-1-1,1 1 0,-1 0 0,1 0 0,0-1 0,-1 1 0,1 0 0,-1 0 0,0 0 0,1 0 0,-1-1 1,0 1-1,1 0 0,-1 0 0,0 0 0,0 0 0,0 0 0,0 0 0,0 0 0,0 0 0,0 0 1,0 0-1,0 0 0,0 1 0,-1-1 31,0 1 1,0 0-1,0-1 1,0 1-1,0-1 1,-1 1 0,1-1-1,0 0 1,-1 1-1,1-1 1,-1 0-1,-2 1 1,-4 3 291,-1-1 0,0 1 0,-18 4 0,20-7-259,-1 0 0,0 0 0,-12 1 0,18-3-85,0 0 1,0 0-1,0 0 0,0 0 0,0 0 1,0 0-1,0-1 0,0 1 0,0-1 1,1 0-1,-1 1 0,0-1 1,0 0-1,0 0 0,1 0 0,-1 0 1,1 0-1,-1 0 0,1-1 0,-2 0 1,-7-15 34</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0.856"/>
    </inkml:context>
    <inkml:brush xml:id="br0">
      <inkml:brushProperty name="width" value="0.05" units="cm"/>
      <inkml:brushProperty name="height" value="0.05" units="cm"/>
    </inkml:brush>
  </inkml:definitions>
  <inkml:trace contextRef="#ctx0" brushRef="#br0">7 24 14403,'4'-3'838,"6"-3"5046,-12 17-2214,0-1-4198,0-1 722,-2 14-60,0-1 1,1 1-1,1-1 1,1 35-1,1-56-123,0 0-1,0 1 0,0-1 0,0 0 1,0 1-1,1-1 0,-1 0 0,0 0 1,1 1-1,-1-1 0,1 0 0,-1 0 0,1 0 1,0 0-1,-1 0 0,1 0 0,0 0 1,0 0-1,0 0 0,0 0 0,0 0 1,0 0-1,0 0 0,0-1 0,2 2 1,-1-2 4,-1 0 0,1 1 0,0-1 0,0 0 0,0-1 0,0 1 0,0 0 1,0-1-1,-1 1 0,1-1 0,0 1 0,0-1 0,0 0 0,-1 0 0,3-1 1,9-6 65,0-1 1,-1-1-1,15-15 1,-19 17-52,129-131 212,-137 139-243,0 0 0,0 0-1,0 1 1,0-1 0,0 0 0,0 0-1,0 0 1,0 0 0,0 0-1,0 1 1,0-1 0,0 0 0,0 0-1,0 0 1,0 0 0,0 0-1,0 0 1,0 1 0,0-1 0,0 0-1,1 0 1,-1 0 0,0 0 0,0 0-1,0 0 1,0 1 0,0-1-1,0 0 1,0 0 0,0 0 0,0 0-1,1 0 1,-1 0 0,0 0-1,0 0 1,0 0 0,0 0 0,0 0-1,0 0 1,1 0 0,-1 1-1,0-1 1,0 0 0,0 0 0,0 0-1,0 0 1,1 0 0,-1 0-1,0 0 1,0 0 0,0-1 0,0 1-1,0 0 1,0 0 0,1 0 0,-1 0-1,0 0 1,0 0 0,0 0-1,0 0 1,0 0 0,0 0 0,1 0-1,-4 12-33,-3 4 8,1 0 0,1 1 0,0-1-1,1 1 1,-1 28 0,4-43 31,0-1 0,0 1 0,0-1 0,0 1-1,0-1 1,1 1 0,-1 0 0,0-1 0,1 1-1,-1-1 1,1 1 0,0-1 0,0 1 0,-1-1 0,1 0-1,0 1 1,0-1 0,0 0 0,0 0 0,0 0 0,1 0-1,-1 0 1,0 0 0,0 0 0,1 0 0,-1 0-1,1 0 1,-1-1 0,1 1 0,-1-1 0,1 1 0,-1-1-1,1 1 1,-1-1 0,1 0 0,-1 0 0,1 0 0,0 0-1,-1 0 1,1 0 0,2-1 0,4 0 22,0 0 0,0-1 0,0-1 0,0 1 0,0-1 0,12-7 0,-1-1 8,0 0 1,0-2 0,-1 0-1,-1-1 1,-1-1-1,0-1 1,-1 0-1,0-1 1,13-20-1,-21 25-50,-14 20-22,-13 20-34,16-22 65,0 1-1,0 0 1,1 0 0,0 0 0,1 1 0,0-1 0,0 1-1,0-1 1,1 1 0,0 0 0,1-1 0,0 1 0,0 0-1,0 0 1,1-1 0,0 1 0,1 0 0,2 7 0,-4-14-37,0 0 0,1 0 0,-1 0 0,0 0 0,1 1 0,-1-1 0,1 0 0,0 0 0,-1 0 0,1 0 0,0-1 0,-1 1 0,1 0-1,0 0 1,0 0 0,0-1 0,0 1 0,0 0 0,0-1 0,0 1 0,0 0 0,0-1 0,0 0 0,0 1 0,0-1 0,0 0 0,0 1 0,0-1 0,0 0 0,1 0 0,-1 0 0,0 0 0,2 0 0,-1-1-58,1 0-1,0 0 0,0-1 1,0 1-1,-1-1 0,1 0 0,-1 0 1,1 0-1,-1 0 0,0 0 1,3-4-1,15-16-445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1.309"/>
    </inkml:context>
    <inkml:brush xml:id="br0">
      <inkml:brushProperty name="width" value="0.05" units="cm"/>
      <inkml:brushProperty name="height" value="0.05" units="cm"/>
    </inkml:brush>
  </inkml:definitions>
  <inkml:trace contextRef="#ctx0" brushRef="#br0">22 0 16379,'-12'10'1521,"7"5"-1033,1-8-272,4 7 608,0 0-976,3 1 232,0-1-112,4 3-208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1.713"/>
    </inkml:context>
    <inkml:brush xml:id="br0">
      <inkml:brushProperty name="width" value="0.05" units="cm"/>
      <inkml:brushProperty name="height" value="0.05" units="cm"/>
    </inkml:brush>
  </inkml:definitions>
  <inkml:trace contextRef="#ctx0" brushRef="#br0">27 1 15731,'4'0'243,"-1"0"0,0 0 0,0 0 0,1 0 0,-1 1 0,0 0 0,0-1 0,0 1 0,5 2 0,-8-2-184,1-1-1,-1 0 1,1 1 0,-1-1-1,0 0 1,1 1 0,-1-1-1,1 1 1,-1-1 0,0 1-1,1-1 1,-1 1 0,0-1-1,0 1 1,1-1 0,-1 1-1,0-1 1,0 1 0,0 0-1,0-1 1,1 2 0,-2-1 29,1 1 0,0-1 1,0 1-1,-1-1 0,1 1 0,-1-1 1,1 1-1,-1-1 0,0 1 1,0-1-1,-1 3 0,-16 21 505,-14 21-8,30-42-565,0-1-1,1 0 1,-1 1 0,1-1 0,0 1 0,0 0 0,0-1 0,0 1 0,1 0 0,-1 0-1,1 6 1,0-9-13,0 0-1,1 0 1,-1 0-1,0 0 0,0 0 1,1 0-1,-1 0 1,1 0-1,-1 0 0,1 0 1,-1 0-1,1 0 1,0 0-1,-1 0 0,1 0 1,0 0-1,0 0 1,0-1-1,0 1 0,-1 0 1,1-1-1,0 1 1,2 0-1,0 0 8,0 0 1,0 0-1,0 0 0,0-1 0,0 0 1,0 1-1,0-1 0,0 0 1,3-1-1,5 0 40,1-1 0,-1-1 1,19-6-1,-3-1 85,49-26 1,-67 31-92,-1 1 1,0-2-1,0 1 0,-1-1 0,0 0 0,0-1 1,0 0-1,-1 0 0,11-15 0,-16 21-51,-1 0 0,1-1 0,0 1 0,0 0 0,-1 0 0,1-1 1,-1 1-1,0-1 0,1 1 0,-1 0 0,0-1 0,0 1 0,1-1 0,-1 1 0,0 0 0,0-1 0,-1 1 0,1-1 0,0 1 0,0 0 0,-1-1 0,1 1 0,-1-1 0,1 1 0,-1 0 0,0 0 0,1-1 0,-1 1 0,0 0 0,0 0 0,0 0 0,0 0 0,0 0 0,0 0 0,0 0 0,0 0 1,0 0-1,-1 1 0,0-2 0,5 8-2193,6-1 1672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2.260"/>
    </inkml:context>
    <inkml:brush xml:id="br0">
      <inkml:brushProperty name="width" value="0.05" units="cm"/>
      <inkml:brushProperty name="height" value="0.05" units="cm"/>
    </inkml:brush>
  </inkml:definitions>
  <inkml:trace contextRef="#ctx0" brushRef="#br0">1 99 16692,'0'0'65,"0"1"1,0-1 0,0 0 0,0 1 0,0-1 0,0 0 0,0 1 0,0-1 0,0 0 0,0 1 0,0-1 0,0 0 0,0 1-1,0-1 1,0 0 0,0 1 0,0-1 0,1 0 0,-1 1 0,0-1 0,0 0 0,0 1 0,0-1 0,1 0 0,-1 0 0,0 1 0,0-1-1,1 0 1,-1 0 0,0 0 0,0 1 0,1-1 0,-1 0 0,0 0 0,1 0 0,-1 0 0,0 1 0,1-1 0,-1 0 0,0 0-1,1 0 1,-1 0 0,0 0 0,1 0 0,-1 0 0,0 0 0,1 0 0,-1 0 0,1 0 0,22 2 1177,-20-2-1003,13 0 54,1-1 0,0 0 0,-1-1 0,1-1 0,-1 0 0,0-1 0,0-1 0,0 0 0,-1-2 0,0 0 0,0 0 0,16-11 0,-28 16-270,0-1 0,0 1 0,-1-1 0,1 0 0,-1 0 0,3-3 0,-5 5-22,1 1-1,-1-1 0,0 1 0,1-1 1,-1 1-1,0-1 0,1 1 1,-1-1-1,0 1 0,0-1 0,0 1 1,0-1-1,1 0 0,-1 1 0,0-1 1,0 1-1,0-1 0,0 1 1,0-1-1,-1 0 0,1 1 0,0-1 1,0 1-1,0-1 0,0 1 1,-1-1-1,1 0 0,0 1 0,0-1 1,-1 1-1,1-1 0,0 1 1,-1 0-1,1-1 0,-1 1 0,1-1 1,0 1-1,-1 0 0,1-1 1,-1 1-1,1 0 0,-1-1 0,0 1 1,1 0-1,-1 0 0,1 0 0,-2-1 1,-3 0-8,0 0-1,-1 0 1,1 1 0,0-1 0,-1 1-1,1 0 1,-1 1 0,1-1-1,-1 1 1,1 0 0,-10 4 0,1 0-10,-1 0 0,-25 15 0,29-14 12,1 1-1,0 0 1,0 1 0,-14 14 0,20-18-19,0 0 0,1 0 0,-1 1 1,1-1-1,0 1 0,1 0 0,-1-1 1,1 1-1,0 0 0,0 1 0,0-1 0,-1 10 1,3-14-25,0 0 1,-1 1-1,1-1 1,0 0-1,0 1 1,0-1-1,1 0 1,-1 1 0,0-1-1,0 1 1,1-1-1,-1 0 1,1 0-1,-1 1 1,1-1-1,0 0 1,-1 0-1,1 0 1,0 0-1,0 1 1,0-1 0,0 0-1,0-1 1,0 1-1,0 0 1,0 0-1,0 0 1,0-1-1,2 2 1,1-1-21,0 0 0,0 0 0,-1 0 0,1 0 0,0-1 0,0 0 0,0 0 0,0 0 1,5-1-1,24-3-364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499"/>
    </inkml:context>
    <inkml:brush xml:id="br0">
      <inkml:brushProperty name="width" value="0.025" units="cm"/>
      <inkml:brushProperty name="height" value="0.025" units="cm"/>
      <inkml:brushProperty name="color" value="#E71224"/>
    </inkml:brush>
  </inkml:definitions>
  <inkml:trace contextRef="#ctx0" brushRef="#br0">0 0 17521,'0'0'5765</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2.869"/>
    </inkml:context>
    <inkml:brush xml:id="br0">
      <inkml:brushProperty name="width" value="0.05" units="cm"/>
      <inkml:brushProperty name="height" value="0.05" units="cm"/>
    </inkml:brush>
  </inkml:definitions>
  <inkml:trace contextRef="#ctx0" brushRef="#br0">123 0 16355,'-10'4'424,"-1"-1"0,1 1-1,0 1 1,0 0 0,0 0-1,1 1 1,0 0-1,0 1 1,0 0 0,-7 9-1,15-16-376,0 1 0,0 0 0,1 0 0,-1 0 0,0-1-1,1 1 1,-1 0 0,0 0 0,1 0 0,-1 0 0,1 0 0,0 0 0,-1 0-1,1 0 1,0 0 0,0 0 0,-1 0 0,1 1 0,0-1 0,0 0 0,0 0 0,0 0-1,1 0 1,-1 0 0,0 0 0,0 0 0,1 0 0,-1 0 0,0 0 0,1 0-1,-1 0 1,1 0 0,-1 0 0,1 0 0,0 0 0,-1 0 0,1 0 0,0-1 0,0 1-1,0 0 1,-1-1 0,1 1 0,0 0 0,0-1 0,2 2 0,1-1-35,0 1 0,0 0 1,1-1-1,-1 0 1,1 0-1,-1 0 0,0 0 1,1-1-1,7 0 1,-3-1-62,0-1 1,0 0 0,-1 0 0,1-1 0,-1 0-1,0-1 1,0 0 0,0 0 0,12-9 0,-3 1-139,0-1 0,28-29 0,-37 31 122,-11 11 93,-16 13 165,15-9-143,1 0-1,-1 0 1,1 0 0,0 0 0,0 1 0,1 0-1,0-1 1,-1 1 0,-1 9 0,3-13-38,1 1 1,0-1-1,-1 1 1,1-1-1,0 0 1,0 1-1,0-1 1,0 1-1,0-1 1,0 0-1,1 1 1,-1-1-1,0 1 1,1-1-1,-1 0 1,1 1-1,-1-1 1,1 0-1,0 0 1,0 1-1,-1-1 1,1 0-1,0 0 1,0 0-1,0 0 1,0 0 0,0 0-1,0 0 1,1 0-1,-1-1 1,0 1-1,0 0 1,1-1-1,-1 1 1,0-1-1,1 1 1,-1-1-1,0 0 1,1 1-1,1-1 1,7 1 6,0 0-1,0-1 1,0 0 0,1 0 0,-1-1 0,0 0 0,0-1 0,-1 0-1,19-7 1,-10 2-75,-1 0-1,0-1 1,-1-1 0,23-16-1,-25 13-73,-11 7 12,-7 6-118,1 0 248,1 0 0,0 1 0,0-1 0,0 1 0,0-1 0,0 1 0,0 0-1,0 0 1,1 0 0,-1 0 0,1 0 0,-1 0 0,1 0 0,0 0 0,0 1 0,0-1 0,-1 3-1,1-3 4,1-1-1,0 0 0,0 0 1,0 0-1,-1 1 0,1-1 0,0 0 1,1 0-1,-1 1 0,0-1 0,0 0 1,0 0-1,1 0 0,-1 0 0,1 1 1,-1-1-1,1 0 0,-1 0 0,1 0 1,0 0-1,-1 0 0,1 0 0,0 0 1,0 0-1,0 0 0,-1-1 1,1 1-1,0 0 0,0 0 0,0-1 1,1 1-1,-1-1 0,0 1 0,0-1 1,0 1-1,0-1 0,2 1 0,7 1 45,1 0-1,0-1 1,-1 0-1,1-1 1,0 0-1,-1 0 1,1-1-1,-1-1 1,21-5-1,-8 1-14,-1-2-1,0 0 1,30-16-1,-3-7-39,-52 33-42,1 0-1,0-1 1,0 1-1,0 0 1,1 0-1,-1 0 1,0 0-1,1 0 0,-1 1 1,1-1-1,0 1 1,0-1-1,0 0 1,-1 5-1,1-5 7,1-1 0,0 1 0,-1-1 0,1 1 0,0 0 0,0-1 0,0 1 0,0-1 0,0 1 0,0-1 0,1 1 0,-1-1 0,0 1 0,1 0 0,0-1 0,-1 0 0,1 1 0,0-1 0,-1 1 0,1-1 0,0 0 0,0 0 0,0 1 0,0-1 0,0 0-1,1 0 1,-1 0 0,0 0 0,0 0 0,1 0 0,-1-1 0,0 1 0,3 1 0,18 4-273</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6.496"/>
    </inkml:context>
    <inkml:brush xml:id="br0">
      <inkml:brushProperty name="width" value="0.05" units="cm"/>
      <inkml:brushProperty name="height" value="0.05" units="cm"/>
    </inkml:brush>
  </inkml:definitions>
  <inkml:trace contextRef="#ctx0" brushRef="#br0">43 0 19084,'3'0'1584,"-3"12"-1191,-1 7-153,-2 9 688,-2 7-240,0 5-336,-1 3-160,-3 1-120,4 3 8,-1-9-24,2-5-104,2-9-296,2-7-248,6-10 1704,3-5-1144,1-8 32,1-7-16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6.963"/>
    </inkml:context>
    <inkml:brush xml:id="br0">
      <inkml:brushProperty name="width" value="0.05" units="cm"/>
      <inkml:brushProperty name="height" value="0.05" units="cm"/>
    </inkml:brush>
  </inkml:definitions>
  <inkml:trace contextRef="#ctx0" brushRef="#br0">5 0 15779,'-5'2'6410,"5"-1"-5314,2 3-616,2 4-384,2 0-712,1 5-288,1 4-128,4 0 687,-1 4-207,4 1-288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7.462"/>
    </inkml:context>
    <inkml:brush xml:id="br0">
      <inkml:brushProperty name="width" value="0.05" units="cm"/>
      <inkml:brushProperty name="height" value="0.05" units="cm"/>
    </inkml:brush>
  </inkml:definitions>
  <inkml:trace contextRef="#ctx0" brushRef="#br0">195 280 18084,'-30'11'1901,"5"-2"-254,-43 20 1,62-26-1565,0 1 1,1 0-1,-1 0 0,0 0 1,1 0-1,0 1 0,0 0 1,0 0-1,1 0 0,0 1 1,-7 11-1,10-16-85,1 0-1,-1 1 1,1-1 0,0 1 0,-1-1-1,1 1 1,0-1 0,0 1-1,0-1 1,0 1 0,0-1 0,0 1-1,1-1 1,-1 1 0,0-1 0,1 1-1,-1-1 1,1 1 0,0-1 0,-1 0-1,1 1 1,0-1 0,0 0 0,0 0-1,0 1 1,0-1 0,0 0-1,0 0 1,0 0 0,0 0 0,1 0-1,-1-1 1,0 1 0,3 1 0,6 4-116,2 0 1,-1-1 0,16 5-1,-12-4-20,22 8-121,-20-9 130,0 2 1,-1 0-1,27 16 1,-42-23 129,0 1 1,0-1 0,0 1 0,0 0 0,0 0 0,0-1 0,-1 1 0,1 0 0,0 0 0,0 0 0,-1 0 0,1 0 0,0 0-1,-1 0 1,1 0 0,-1 0 0,1 0 0,-1 0 0,0 0 0,1 0 0,-1 1 0,0-1 0,0 0 0,0 2 0,0-1 14,-1-1-1,1 1 1,-1-1 0,0 0 0,0 1 0,1-1 0,-1 0 0,0 1 0,0-1-1,0 0 1,-1 0 0,1 0 0,0 0 0,0 0 0,-3 1 0,-6 4 123,1-1 0,-1 0 1,-20 5-1,29-9-132,-10 2 68,-45 13 424,52-15-522,0-1 1,0 1-1,0-1 1,0 0-1,0 0 1,0 0-1,0 0 0,0-1 1,0 0-1,0 0 1,-5-2-1,7 2-32,1 1 1,0-1-1,0 0 0,0 1 0,0-1 1,0 0-1,0 0 0,0 0 1,1 0-1,-1 0 0,0 0 0,0 0 1,1 0-1,-1-1 0,1 1 0,-1 0 1,1 0-1,-1-1 0,1 1 0,0 0 1,0 0-1,0-1 0,-1 1 0,1 0 1,0-1-1,1 1 0,-1 0 1,0 0-1,0-1 0,1 0 0,0-5-76,1 0 0,1 0-1,-1 0 1,5-8-1,12-21-434</inkml:trace>
  <inkml:trace contextRef="#ctx0" brushRef="#br0" timeOffset="1">516 1 16291,'4'10'1633,"-4"7"-1153,-8 15-112,-5 3 792,2 14-528,-1 6-119,3 5-65,2-1-48,6-3-128,1-5-72,4-11-304,3-4-192,0-12-552,-1-6 711,-1-11-39,-5-6-96,0-4-152</inkml:trace>
  <inkml:trace contextRef="#ctx0" brushRef="#br0" timeOffset="2">305 306 17476,'-11'-14'1824,"8"5"-1152,5 3-280,12 6 881,7 5-201,8 1-392,4 1-384,10 0-1000,4-1 696,-4-15-104,-1-2-80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8.446"/>
    </inkml:context>
    <inkml:brush xml:id="br0">
      <inkml:brushProperty name="width" value="0.05" units="cm"/>
      <inkml:brushProperty name="height" value="0.05" units="cm"/>
    </inkml:brush>
  </inkml:definitions>
  <inkml:trace contextRef="#ctx0" brushRef="#br0">0 768 14843,'6'0'303,"-1"-1"0,0 0 0,0 0 0,0 0 0,0-1 0,-1 1 0,1-1 0,0-1 0,7-4 0,42-30 739,-35 22-285,13-10-119,-1-1 0,-1-1-1,-1-2 1,-1-1 0,-2-2-1,-1 0 1,33-59 0,-40 59-521,-2 0 1,-1-1-1,-2-1 1,-1 0-1,-2-1 0,-2 0 1,0-1-1,3-63 1,-12 71-150,-3 21-5,-4 15-7,-3 11 22,2 0 1,0 1 0,1 0 0,-10 36 0,3-6 1,-17 45 26,5 2 0,4 1 0,4 1 0,4 1 0,-2 151 0,16-159 142,13-142 332,-2-33-361,-4-1 1,-10-156-1,4 240-122,0 0 0,1-1 1,-1 1-1,0 0 1,0 0-1,0-1 0,0 1 1,0 0-1,0 0 1,1-1-1,-1 1 0,0 0 1,0 0-1,0 0 1,1-1-1,-1 1 0,0 0 1,0 0-1,1 0 1,-1 0-1,0 0 0,0-1 1,1 1-1,-1 0 1,0 0-1,0 0 0,1 0 1,-1 0-1,0 0 1,1 0-1,-1 0 0,0 0 1,0 0-1,1 0 1,-1 0-1,0 0 0,0 0 1,1 0-1,-1 0 0,0 1 1,1-1-1,-1 0 1,0 0-1,0 0 0,0 0 1,1 0-1,-1 1 1,0-1-1,0 0 0,1 0 1,-1 1-1,21 10-56,-14-7 23,6 0 13,-1 0 1,1 0-1,0-1 0,0-1 1,0 0-1,1-1 1,-1 0-1,0-1 0,0 0 1,1-1-1,-1-1 0,0 0 1,0-1-1,0 0 1,20-9-1,-16 5 26,-1 0 0,0-1 0,0-1 1,-1 0-1,0-1 0,-1-1 0,0-1 0,0 0 0,-2 0 1,1-1-1,10-15 0,-17 19 12,0 0 0,-1-1-1,0 0 1,6-16 0,-9 22-13,-1 0 0,1-1 0,-1 1 1,0-1-1,-1 0 0,1 1 0,-1-1 0,0 1 0,0-1 0,-1 0 0,1 1 0,-3-9 0,3 12-4,-1-1 0,1 1 0,-1 0 0,1 0 0,-1 0-1,0 0 1,0 0 0,0-1 0,1 2 0,-1-1 0,0 0 0,0 0-1,0 0 1,-1 0 0,1 1 0,0-1 0,0 0 0,0 1 0,0-1-1,-1 1 1,1-1 0,0 1 0,0 0 0,-1-1 0,1 1 0,0 0-1,-1 0 1,1 0 0,0 0 0,-1 0 0,1 0 0,0 1-1,-1-1 1,1 0 0,0 1 0,0-1 0,-2 1 0,-5 2-9,1 0 0,0 0 0,0 1 0,0 0 0,-6 5 1,-2 2-2,0 1 0,1 1 0,1 0 0,0 1 1,0 0-1,2 1 0,0 0 0,0 1 0,2 0 1,0 1-1,1 0 0,-8 23 0,15-38-35,1-1 0,0 1 1,-1 0-1,1-1 0,0 1 0,0-1 0,0 1 0,0 0 0,0-1 1,0 1-1,0 0 0,1-1 0,-1 1 0,0-1 0,1 1 0,0-1 1,-1 1-1,1-1 0,0 1 0,0-1 0,0 1 0,0-1 0,0 0 1,0 0-1,0 1 0,0-1 0,0 0 0,0 0 0,1 0 0,-1 0 1,1 0-1,-1-1 0,0 1 0,1 0 0,0-1 0,-1 1 0,1-1 1,-1 1-1,1-1 0,-1 0 0,3 0 0,5 2-247,0-1 1,1-1-1,-1 0 0,0 0 1,18-3-1,19-10-338,6-7-214</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8.905"/>
    </inkml:context>
    <inkml:brush xml:id="br0">
      <inkml:brushProperty name="width" value="0.05" units="cm"/>
      <inkml:brushProperty name="height" value="0.05" units="cm"/>
    </inkml:brush>
  </inkml:definitions>
  <inkml:trace contextRef="#ctx0" brushRef="#br0">283 3 14779,'-3'-1'205,"-1"0"-1,1 1 1,-1-1-1,1 1 1,-1 0-1,1 0 1,0 0-1,-1 1 1,1-1-1,-1 1 1,1 0-1,0-1 1,-5 3-1,-41 21 945,36-17-392,-11 7-278,-1 1 1,2 1-1,0 1 0,-29 28 1,50-43-459,0 0 0,0 0 0,0 0 0,0 0 0,1 1 1,-1-1-1,1 0 0,-1 1 0,1-1 0,0 1 0,0 0 0,0-1 1,0 4-1,1-5-33,0 1 0,0-1 0,0 1 0,1-1 0,-1 0 0,0 1 0,1-1 0,-1 0 0,1 0 0,-1 1 0,1-1 0,0 0 0,-1 0 0,1 0 0,0 0 0,0 0 0,0 0 0,0 0 0,0 0 0,0 0 0,0 0 0,0 0 0,0-1 0,1 1 0,-1 0 0,2 0 0,17 8-244,1-2 1,-1 0 0,1-1 0,0-1 0,22 2-1,-21-4 191,-1 0-1,0 2 1,-1 1-1,0 0 1,29 14-1,-48-20 81,0 1 1,0-1-1,1 1 0,-1-1 0,0 1 1,0 0-1,0 0 0,0-1 0,0 1 0,0 0 1,0 0-1,0 0 0,0 0 0,0 0 0,-1 0 1,1 0-1,0 0 0,-1 0 0,1 1 1,0-1-1,-1 0 0,0 0 0,1 1 0,-1-1 1,0 0-1,0 1 0,1-1 0,-1 0 0,0 2 1,-1-1 22,0 1 0,0-1-1,-1 0 1,1 0 0,0 0 0,-1 0 0,1 0 0,-1 0 0,0-1 0,0 1 0,1 0 0,-1-1-1,0 1 1,0-1 0,-3 1 0,-9 6-11,0-1 0,0 0 0,-1-1-1,0-1 1,-1 0 0,1-2 0,-1 1 0,1-2-1,-31 2 1,44-4-97,0 0-1,0 0 0,0 0 1,0-1-1,0 1 0,0 0 1,0-1-1,0 0 0,0 1 1,-3-2-1,5 1 54,-1 1-1,0-1 1,1 0-1,-1 1 1,1-1-1,-1 0 1,0 1-1,1-1 1,0 0 0,-1 0-1,1 1 1,-1-1-1,1 0 1,0 0-1,0 0 1,-1 0 0,1 0-1,0 1 1,0-1-1,0 0 1,0 0-1,0 0 1,0 0-1,0 0 1,0 0 0,0 1-1,1-1 1,-1-1-1,9-21-394</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19.322"/>
    </inkml:context>
    <inkml:brush xml:id="br0">
      <inkml:brushProperty name="width" value="0.05" units="cm"/>
      <inkml:brushProperty name="height" value="0.05" units="cm"/>
    </inkml:brush>
  </inkml:definitions>
  <inkml:trace contextRef="#ctx0" brushRef="#br0">216 1 16083,'1'3'156,"0"1"0,0-1 0,-1 1 0,0 0 0,0-1 1,0 1-1,0-1 0,0 1 0,-1 0 0,1-1 0,-1 1 0,0-1 0,0 1 0,-1-1 0,1 1 0,-4 4 0,-4 17 544,-1 14-461,2 1 0,2 0 0,1 0 0,2 0-1,2 1 1,2-1 0,1 1 0,3-1 0,0 0 0,23 74-1,-29-112-1618,-3-4 767,-4-5-124,-14-19-913,-64-79-1409,10-6 5475,75 110-2297,0-1 0,0 1 0,0-1 0,0 0 1,0 1-1,1-1 0,-1 1 0,1-1 0,-1 0 1,1 0-1,0 1 0,-1-1 0,1 0 0,0 0 0,0 1 1,0-1-1,1-2 0,-1 3-28,1-1 0,-1 1 1,1 0-1,0 0 0,-1 0 0,1 0 1,0 1-1,0-1 0,0 0 0,0 0 1,0 0-1,0 1 0,0-1 0,0 0 0,0 1 1,0-1-1,0 1 0,0-1 0,2 1 1,6-3 237,0 2 0,1 0-1,-1 0 1,0 0 0,12 2 0,-8-1-302,38 0 160,1-2 0,95-17-1,-77 3-175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8:27.895"/>
    </inkml:context>
    <inkml:brush xml:id="br0">
      <inkml:brushProperty name="width" value="0.05" units="cm"/>
      <inkml:brushProperty name="height" value="0.05" units="cm"/>
    </inkml:brush>
  </inkml:definitions>
  <inkml:trace contextRef="#ctx0" brushRef="#br0">6 34 15403,'-6'-2'4169,"15"2"-2552,41 1-719,-23 1-825,1-2 0,0-1 0,52-10 0,-24-8 957,-37 16-946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8:28.954"/>
    </inkml:context>
    <inkml:brush xml:id="br0">
      <inkml:brushProperty name="width" value="0.05" units="cm"/>
      <inkml:brushProperty name="height" value="0.05" units="cm"/>
    </inkml:brush>
  </inkml:definitions>
  <inkml:trace contextRef="#ctx0" brushRef="#br0">1 11 15099,'0'0'1441,"7"1"-873,4-1-216,8 0 760,0-1-312,5 0-272,5-1-112,-2 2-264,-1-1-296,0 1 945,-2-3-745,-5 1 16,-2 1-16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5.942"/>
    </inkml:context>
    <inkml:brush xml:id="br0">
      <inkml:brushProperty name="width" value="0.05" units="cm"/>
      <inkml:brushProperty name="height" value="0.05" units="cm"/>
    </inkml:brush>
  </inkml:definitions>
  <inkml:trace contextRef="#ctx0" brushRef="#br0">23 59 13883,'-21'3'2086,"19"-4"-736,14-4-217,11-2-526,1 1 0,-1 2 0,1 0 0,0 1 0,35 1 0,122 15 182,-53-2-503,253-12-194,0-25-643,-176 10 100,53 12 361,-161 4 533,-84 0-383,-16-1 89,-22-2 149,17 2-275,-11-1-16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2.832"/>
    </inkml:context>
    <inkml:brush xml:id="br0">
      <inkml:brushProperty name="width" value="0.025" units="cm"/>
      <inkml:brushProperty name="height" value="0.025" units="cm"/>
      <inkml:brushProperty name="color" value="#E71224"/>
    </inkml:brush>
  </inkml:definitions>
  <inkml:trace contextRef="#ctx0" brushRef="#br0">316 81 14510,'0'0'2947,"-4"-10"-492,3 8-2370,1-1 2,-1-1 1,0 1-1,0 0 0,0 0 0,0-1 0,0 1 0,-1 0 0,0 0 0,0 0 0,1 0 0,-2 0 0,1 1 1,0-1-1,0 1 0,-1-1 0,0 1 0,1 0 0,-1 0 0,0 0 0,0 0 0,0 0 0,0 1 0,0 0 1,-1-1-1,1 1 0,0 0 0,-1 0 0,1 1 0,0-1 0,-1 1 0,-6 0 0,4 1-93,0 0-1,-1 0 1,1 1 0,0 0-1,0 1 1,0-1-1,0 1 1,0 0-1,1 0 1,-1 1 0,1 0-1,0 0 1,0 0-1,-7 8 1,-7 8 158,1 2 0,-15 23 0,28-39-101,-2 3 55,1 0-1,0 0 0,0 0 0,0 1 0,1 0 1,1 0-1,0 0 0,0 0 0,1 1 1,0-1-1,1 1 0,0 0 0,0 19 1,2-28-113,0-1 1,0 1-1,0 0 1,0-1-1,1 1 1,-1 0-1,1-1 1,-1 1 0,1-1-1,-1 1 1,1-1-1,0 1 1,0-1-1,0 1 1,0-1-1,0 0 1,0 0-1,0 1 1,0-1-1,1 0 1,-1 0 0,0 0-1,3 1 1,-1-1 19,0 0 1,0 0 0,0-1-1,0 1 1,0-1 0,0 1-1,0-1 1,0 0 0,0 0-1,0-1 1,0 1 0,4-2-1,1 0 120,1 0 0,-1-1 0,0 0-1,0-1 1,0 0 0,0 0-1,-1-1 1,11-7 0,-6 1 63,-1-1 1,0 0-1,-1 0 0,0-1 1,-1-1-1,-1 1 1,0-2-1,0 1 0,9-30 1,-13 33-858,-1-1 0,-1 1 0,0-1 1,0-23-1,-11 40-5633,0 6 726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8.494"/>
    </inkml:context>
    <inkml:brush xml:id="br0">
      <inkml:brushProperty name="width" value="0.05" units="cm"/>
      <inkml:brushProperty name="height" value="0.05" units="cm"/>
    </inkml:brush>
  </inkml:definitions>
  <inkml:trace contextRef="#ctx0" brushRef="#br0">289 99 13267,'6'-14'1049,"-2"7"-520,0-1 1,-1 0-1,0 0 1,0 0-1,-1 0 1,0 0-1,1-12 1,-3 19-489,0 1 0,0 0 0,0-1 0,0 1 0,0 0 0,0-1 0,0 1 0,0 0 0,0-1 0,-1 1 0,1 0 0,0 0 0,0-1 0,0 1 0,0 0 0,0-1 0,0 1 0,-1 0 0,1 0 0,0-1 0,0 1 0,0 0 0,-1 0 0,1-1 0,0 1 0,0 0 0,-1 0-1,1 0 1,0 0 0,-1-1 0,1 1 0,0 0 0,-1 0 0,-11 3 800,-13 13-69,4 3-574,1 0 0,0 2 0,2 0 0,0 1 0,1 1 0,2 0 0,0 2 0,-12 27 0,8-10-77,2 1 0,2 1 0,1 0 0,-8 56 0,14-53-65,2 1-1,3-1 1,3 81 0,2-103-323,1 0 0,1 1 0,1-2 0,1 1 0,1-1 1,2 0-1,0 0 0,20 35 0,-7-29 744,-21-28-493,0-1-1,1 0 0,-1 1 1,1-1-1,-1 0 0,1 0 0,-1 0 1,1 0-1,0 0 0,0-1 1,-1 1-1,1 0 0,0-1 0,0 1 1,0-1-1,3 0 0,11-3-137</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42.681"/>
    </inkml:context>
    <inkml:brush xml:id="br0">
      <inkml:brushProperty name="width" value="0.05" units="cm"/>
      <inkml:brushProperty name="height" value="0.05" units="cm"/>
    </inkml:brush>
  </inkml:definitions>
  <inkml:trace contextRef="#ctx0" brushRef="#br0">51 30 15915,'-51'-9'5870,"76"8"-2439,-8-1-3154,167 0 544,42-2-747,-165 3-1351,-61 1 1208,0 0 1,0 0 0,0 0 0,0-1-1,1 1 1,-1 0 0,0 0 0,0 0-1,0 0 1,0 0 0,0 0 0,0-1 0,0 1-1,0 0 1,0 0 0,0 0 0,0 0-1,0-1 1,0 1 0,0 0 0,0 0-1,0 0 1,0 0 0,0-1 0,0 1-1,0 0 1,0 0 0,0 0 0,0 0-1,0-1 1,0 1 0,0 0 0,0 0-1,0 0 1,0 0 0,0 0 0,0 0-1,-1-1 1,1 1 0,0 0 0,0 0-1,0 0 1,0 0 0,0 0 0,-1 0-1,-8-4-665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48.293"/>
    </inkml:context>
    <inkml:brush xml:id="br0">
      <inkml:brushProperty name="width" value="0.05" units="cm"/>
      <inkml:brushProperty name="height" value="0.05" units="cm"/>
    </inkml:brush>
  </inkml:definitions>
  <inkml:trace contextRef="#ctx0" brushRef="#br0">37 73 11843,'-3'0'533,"0"-1"-238,0 1-1,0-1 0,0 0 1,0 0-1,0 0 0,0 0 1,1 0-1,-1-1 0,0 1 1,-2-3-1,35 4 2608,221 14-2369,342-26 0,-419 0-1051,400-31-445,-723 49 945,18-2-120,47 0 71,-926 72 21,988-73 57,-6 0-2,1 1 0,0 2 1,-42 13-1,68-19-9,1 0-1,0-1 1,-1 1 0,1 0 0,0 1-1,0-1 1,-1 0 0,1 0 0,0 0-1,-1 0 1,1 0 0,0 0 0,0 0-1,-1 0 1,1 0 0,0 1 0,-1-1-1,1 0 1,0 0 0,0 0 0,0 1-1,-1-1 1,1 0 0,0 0 0,0 0-1,0 1 1,-1-1 0,1 0 0,0 1 0,0-1-1,0 0 1,0 0 0,0 1 0,0-1-1,0 0 1,-1 1 0,14 2-12,22-4-3,190-26 27,19-2 2,871-52-3400,-1089 80 3334,-21 2 82,-12 2 0,-33 5 59,-71 5-1,49-7 325,-189 20 2155,170-18-2054</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9.828"/>
    </inkml:context>
    <inkml:brush xml:id="br0">
      <inkml:brushProperty name="width" value="0.05" units="cm"/>
      <inkml:brushProperty name="height" value="0.05" units="cm"/>
    </inkml:brush>
  </inkml:definitions>
  <inkml:trace contextRef="#ctx0" brushRef="#br0">96 0 17292,'1'1'184,"-1"-1"-1,0 0 1,0 1 0,1-1 0,-1 1 0,0-1 0,0 1-1,0-1 1,1 1 0,-1-1 0,0 1 0,0-1 0,0 1-1,0-1 1,0 1 0,0-1 0,0 1 0,0-1 0,0 1-1,0-1 1,0 1 0,-1-1 0,1 1 0,0-1 0,0 1-1,0-1 1,-1 1 0,1-1 0,0 0 0,-1 2 0,-8 20-19,8-21 93,-33 63-64,23-45-95,1-1 0,0 1 0,-8 28 0,17-46-83,1 1 1,0-1 0,-1 1-1,1-1 1,0 1 0,0-1 0,-1 0-1,1 1 1,0-1 0,1 1-1,-1-1 1,0 1 0,0-1-1,1 1 1,-1-1 0,0 0-1,1 1 1,0-1 0,-1 0-1,1 1 1,1 1 0,0-1 12,-1-1-1,1 0 1,0 1 0,0-1 0,0 0 0,0 0 0,0 0 0,0 0 0,0 0 0,0-1 0,0 1-1,0 0 1,3-1 0,7 2 118,0-2 0,1 1 0,-1-2 0,14-1 0,-21 1-96,46-6-17,83-25-1,-76 17-2095,-41 12 1520,-1 2-189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0.248"/>
    </inkml:context>
    <inkml:brush xml:id="br0">
      <inkml:brushProperty name="width" value="0.05" units="cm"/>
      <inkml:brushProperty name="height" value="0.05" units="cm"/>
    </inkml:brush>
  </inkml:definitions>
  <inkml:trace contextRef="#ctx0" brushRef="#br0">206 1 17444,'5'0'1336,"-10"3"-1080,-3 4-152,-4 3 544,-2 3-304,-5 5-216,-1 4-56,0 4-72,0 1 0,0 0 32,3 0-64,1-2-400,3-2-176,2-9 520,1-6-128,4-10-64</inkml:trace>
  <inkml:trace contextRef="#ctx0" brushRef="#br0" timeOffset="1">29 28 16243,'4'3'1857,"0"1"-1241,4 2-248,-1 1 1384,6 2-1111,1 1-169,5 2-200,1 1-152,3 3-448,-2-2-280,3 2 496,1-1-88,1-4-105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0.718"/>
    </inkml:context>
    <inkml:brush xml:id="br0">
      <inkml:brushProperty name="width" value="0.05" units="cm"/>
      <inkml:brushProperty name="height" value="0.05" units="cm"/>
    </inkml:brush>
  </inkml:definitions>
  <inkml:trace contextRef="#ctx0" brushRef="#br0">2 14 20684,'-1'0'1817,"5"-2"-1249,6-1-280,5 2 800,2 0-312,6-2-448,4 1-248,2 1-648,-1 1-304,-2 0-520,-4 1 1080,-5-1-312,-7 2-241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1.137"/>
    </inkml:context>
    <inkml:brush xml:id="br0">
      <inkml:brushProperty name="width" value="0.05" units="cm"/>
      <inkml:brushProperty name="height" value="0.05" units="cm"/>
    </inkml:brush>
  </inkml:definitions>
  <inkml:trace contextRef="#ctx0" brushRef="#br0">1 1 15451,'11'5'1537,"8"-3"-953,4-2-256,5 0 640,8 0-328,1 0-632,2-2 1440,-6-1-1295,-3 2-1,-10 1-64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2.290"/>
    </inkml:context>
    <inkml:brush xml:id="br0">
      <inkml:brushProperty name="width" value="0.05" units="cm"/>
      <inkml:brushProperty name="height" value="0.05" units="cm"/>
    </inkml:brush>
  </inkml:definitions>
  <inkml:trace contextRef="#ctx0" brushRef="#br0">7 8 14843,'0'-1'213,"1"1"0,-1-1 0,1 1 0,-1-1 1,1 1-1,-1-1 0,1 1 0,-1-1 0,1 1 0,0-1 0,-1 1 0,1 0 0,0 0 0,-1-1 0,1 1 0,0 0 1,0 0-1,-1 0 0,2-1 0,-1 2-112,-1-1 1,0 0 0,1 0 0,-1 1-1,0-1 1,0 0 0,1 1-1,-1-1 1,0 0 0,1 1 0,-1-1-1,0 0 1,0 1 0,0-1-1,0 0 1,1 1 0,-1-1 0,0 1-1,0-1 1,0 1 0,0-1-1,0 0 1,0 1 0,0 0-1,-3 36 1761,2-28-1685,-7 50 405,3-19-389,-2 47 1,7-84-187,0 0 1,0 0 0,0-1 0,0 1 0,1 0 0,-1 0-1,1-1 1,0 1 0,-1-1 0,1 1 0,0-1-1,1 1 1,-1-1 0,0 1 0,1-1 0,2 4 0,-1-5 1,-1 1 1,0 0 0,1-1-1,-1 0 1,1 1 0,0-1-1,-1 0 1,1 0 0,0-1-1,0 1 1,-1 0 0,1-1-1,0 0 1,0 0 0,0 0-1,4 0 1,17-3-326,1 0 1,-1-1-1,47-16 0,-7 2-295,-40 12 210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4.286"/>
    </inkml:context>
    <inkml:brush xml:id="br0">
      <inkml:brushProperty name="width" value="0.05" units="cm"/>
      <inkml:brushProperty name="height" value="0.05" units="cm"/>
    </inkml:brush>
  </inkml:definitions>
  <inkml:trace contextRef="#ctx0" brushRef="#br0">19 19 14635,'-7'3'3913,"-2"-5"-4009,6-8-176,3 0 2616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6.527"/>
    </inkml:context>
    <inkml:brush xml:id="br0">
      <inkml:brushProperty name="width" value="0.05" units="cm"/>
      <inkml:brushProperty name="height" value="0.05" units="cm"/>
    </inkml:brush>
  </inkml:definitions>
  <inkml:trace contextRef="#ctx0" brushRef="#br0">17 1 17100,'3'1'2883,"-3"6"-1523,-1 13-672,0-17-442,-4 58 408,-7 123 590,12-183-1199,0 1 1,0-1-1,0 1 1,0 0 0,0-1-1,0 1 1,1-1-1,-1 1 1,0-1 0,1 1-1,-1-1 1,1 0 0,0 1-1,-1-1 1,1 0-1,0 1 1,1 1 0,-1-3-9,0 1 0,1-1 0,-1 0 0,0 1 0,0-1 0,0 0 0,0 0 0,1 0 0,-1 0 0,0 0 0,0 0 0,0 0 0,0 0 0,1-1 0,-1 1 0,0 0 0,0-1 0,0 1 0,0 0 0,0-1 0,0 0 0,0 1 0,0-1 1,2-1-1,36-21 221,0-3 1,-2-1 0,-1-2 0,-1-1 0,33-38 0,-61 61-628,-1-1 0,0 1 0,-1-1-1,1 1 1,5-15 0,-10 22 342,-1-1-1,0 1 1,0-1 0,0 1-1,0-1 1,-1 1 0,1 0-1,0-1 1,0 1 0,0-1-1,0 1 1,0 0 0,0-1-1,-1 1 1,1 0 0,0-1-1,0 1 1,-1-1-1,1 1 1,0 0 0,0 0-1,-1-1 1,1 1 0,0 0-1,-1-1 1,1 1 0,-1 0-1,1 0 1,-1-1-43,-12-5-522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194"/>
    </inkml:context>
    <inkml:brush xml:id="br0">
      <inkml:brushProperty name="width" value="0.025" units="cm"/>
      <inkml:brushProperty name="height" value="0.025" units="cm"/>
      <inkml:brushProperty name="color" value="#E71224"/>
    </inkml:brush>
  </inkml:definitions>
  <inkml:trace contextRef="#ctx0" brushRef="#br0">62 50 17489,'0'0'3891,"0"10"-3330,0 20 378,-2-1 1,0 1-1,-11 45 1,-31 104-369,53-223-675,2 0 0,31-77 0,-24 74 149,-13 31-40,0 0-47,1 0 1,0 1-1,1 0 0,13-20 1,-19 33 22,1-1 1,-1 1 0,1 0 0,0 0 0,0 0-1,0 0 1,0 0 0,0 0 0,0 0 0,0 1-1,0-1 1,1 1 0,-1-1 0,1 1 0,-1 0 0,1 0-1,0 0 1,-1 1 0,1-1 0,0 0 0,-1 1-1,1 0 1,0 0 0,0 0 0,-1 0 0,1 0-1,0 0 1,0 1 0,-1-1 0,1 1 0,0 0 0,-1 0-1,4 1 1,-2 0 34,-1 0 1,1 1-1,-1-1 0,0 0 0,0 1 0,0 0 1,0 0-1,0 0 0,-1 0 0,1 0 0,-1 1 1,0-1-1,0 1 0,0-1 0,0 1 1,-1 0-1,0-1 0,1 1 0,-1 0 0,-1 0 1,1 0-1,0 0 0,-1 5 0,0-5 50,0 1 0,0-1-1,0 1 1,-1-1 0,1 1-1,-1-1 1,0 1 0,-1-1-1,1 0 1,-1 1 0,0-1 0,0 0-1,0 0 1,0 0 0,-1-1-1,0 1 1,1 0 0,-1-1-1,-7 6 1,2-3 20,-1 0-1,0-1 0,-1 0 1,1-1-1,-1 0 1,0 0-1,0-1 0,0 0 1,0-1-1,-1 0 1,1 0-1,-1-1 0,-20-1 1,30 0-173,0 0 0,0 0 0,0 0 0,0 0 1,0 0-1,-1-1 0,1 1 0,0 0 0,0 0 0,0-1 0,0 1 1,0-1-1,0 1 0,0-1 0,0 1 0,0-1 0,0 0 0,0 1 1,0-1-1,1 0 0,-1 0 0,0 0 0,0 0 0,1 0 0,-1 0 1,0 0-1,1 0 0,-1 0 0,1 0 0,0 0 0,-1 0 0,1 0 1,0 0-1,-1 0 0,1 0 0,0 0 0,0-1 0,0 1 0,0-1 1,1-2-516,-1 1 1,1 0 0,-1-1 0,1 1-1,0 0 1,1 0 0,-1 0 0,0 0-1,1 0 1,-1 0 0,1 0-1,4-5 1,21-18-5250,8-4-1275</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6.948"/>
    </inkml:context>
    <inkml:brush xml:id="br0">
      <inkml:brushProperty name="width" value="0.05" units="cm"/>
      <inkml:brushProperty name="height" value="0.05" units="cm"/>
    </inkml:brush>
  </inkml:definitions>
  <inkml:trace contextRef="#ctx0" brushRef="#br0">1 0 15611,'0'19'1889,"0"-2"-1161,0-2-232,1 0 944,9-2-519,3 6-73,0-2-232,4-3-176,2 1-168,-1-2-152,2-2-336,-1 0-248,-2-3-488,-4-1 568,1-7 144,-2 0-177,4 0-175</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7.399"/>
    </inkml:context>
    <inkml:brush xml:id="br0">
      <inkml:brushProperty name="width" value="0.05" units="cm"/>
      <inkml:brushProperty name="height" value="0.05" units="cm"/>
    </inkml:brush>
  </inkml:definitions>
  <inkml:trace contextRef="#ctx0" brushRef="#br0">150 0 15243,'0'12'1737,"-5"-1"-1001,-2-1-320,-1 5 1624,-2-4-1200,0 6-455,0 0-73,-2 1-152,2 0-80,0-1-80,0 1-96,0-3-336,1 0-313,1-5 609,-1-4-88,5-2-88</inkml:trace>
  <inkml:trace contextRef="#ctx0" brushRef="#br0" timeOffset="1">1 60 16468,'0'6'1936,"1"4"-1216,3-1-256,4 1 1353,2-2-1049,2 1-128,9 1-128,0 2-88,6-4-472,0 1-328,2-1-576,-2 0 576,-7-1 152,-2 3-168,-10-2-177</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7.852"/>
    </inkml:context>
    <inkml:brush xml:id="br0">
      <inkml:brushProperty name="width" value="0.05" units="cm"/>
      <inkml:brushProperty name="height" value="0.05" units="cm"/>
    </inkml:brush>
  </inkml:definitions>
  <inkml:trace contextRef="#ctx0" brushRef="#br0">5 59 19636,'9'3'1601,"4"-4"-1225,1-5-160,8 2 392,0-3-368,7-1-568,0 0-368,-2 1-1241,-3 1 1553,-5-1-320,-3 0-296</inkml:trace>
  <inkml:trace contextRef="#ctx0" brushRef="#br0" timeOffset="1">1 184 16428,'7'7'1656,"10"-5"-1032,2-2-240,7 0 584,4-2-248,1-1-391,4-1-361,-4 0-1809,-2-3 1665,-3 4-328,-2 0-216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8.268"/>
    </inkml:context>
    <inkml:brush xml:id="br0">
      <inkml:brushProperty name="width" value="0.05" units="cm"/>
      <inkml:brushProperty name="height" value="0.05" units="cm"/>
    </inkml:brush>
  </inkml:definitions>
  <inkml:trace contextRef="#ctx0" brushRef="#br0">1 1 16668,'3'14'856,"-1"0"1,-1 1 0,0 0-1,0-1 1,-3 18 0,2 33-194,6 13-152,6 62-184,-12-137-302,1 0 1,-1-1-1,1 1 0,-1-1 1,1 1-1,0-1 0,0 1 1,0-1-1,2 4 0,-2-6-7,-1 1-1,1 0 0,0-1 0,-1 1 0,1-1 1,0 1-1,-1-1 0,1 0 0,0 1 1,-1-1-1,1 0 0,0 1 0,0-1 0,-1 0 1,1 0-1,0 0 0,0 0 0,0 0 1,0 0-1,-1 0 0,1 0 0,0 0 0,0 0 1,0 0-1,-1 0 0,1 0 0,0-1 0,0 1 1,-1 0-1,1-1 0,0 1 0,0 0 1,0-1-1,10-6 157,-1 1-1,1-1 1,-2-1 0,19-17-1,32-41 333,-44 48-383,122-156-1112,-136 170 858,12-18-1104,-14 21 1160,0 0-1,1 0 1,-1 0-1,0 1 1,1-1-1,-1 0 0,0 0 1,0 0-1,0 0 1,1 0-1,-1 0 1,0 0-1,-1 0 1,1 0-1,0 0 0,0 0 1,0 0-1,0 0 1,-1 0-1,1 1 1,0-1-1,-1-1 1,-5-4-690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38.708"/>
    </inkml:context>
    <inkml:brush xml:id="br0">
      <inkml:brushProperty name="width" value="0.05" units="cm"/>
      <inkml:brushProperty name="height" value="0.05" units="cm"/>
    </inkml:brush>
  </inkml:definitions>
  <inkml:trace contextRef="#ctx0" brushRef="#br0">2 1 21701,'-1'2'214,"1"0"1,0 0 0,0 0 0,0 0 0,0 0 0,0 0 0,0 0 0,1 0-1,-1 0 1,0 0 0,1 0 0,0 0 0,-1 0 0,3 2 0,16 29 279,-14-26-357,9 13-402,0 0 0,2-1 1,0-1-1,1-1 0,33 27 0,-32-33-1775,-17-7 1375</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3.173"/>
    </inkml:context>
    <inkml:brush xml:id="br0">
      <inkml:brushProperty name="width" value="0.05" units="cm"/>
      <inkml:brushProperty name="height" value="0.05" units="cm"/>
    </inkml:brush>
  </inkml:definitions>
  <inkml:trace contextRef="#ctx0" brushRef="#br0">0 97 17572,'5'-2'1968,"8"-6"-1336,5-8-288,8 3 1409,7-3-1113,1-1-184,2 6-496,0-1-304,-7 11-624,-3 1-97,-12 4 769,-8 2-256,-9 1-224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3.626"/>
    </inkml:context>
    <inkml:brush xml:id="br0">
      <inkml:brushProperty name="width" value="0.05" units="cm"/>
      <inkml:brushProperty name="height" value="0.05" units="cm"/>
    </inkml:brush>
  </inkml:definitions>
  <inkml:trace contextRef="#ctx0" brushRef="#br0">0 56 16396,'6'9'1520,"8"-12"-1032,6-1-232,9-2 224,4 2-408,3-6 248,1-6-72,-4-6-328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4.045"/>
    </inkml:context>
    <inkml:brush xml:id="br0">
      <inkml:brushProperty name="width" value="0.05" units="cm"/>
      <inkml:brushProperty name="height" value="0.05" units="cm"/>
    </inkml:brush>
  </inkml:definitions>
  <inkml:trace contextRef="#ctx0" brushRef="#br0">93 0 17004,'35'12'1916,"-20"-8"-1601,-1 1 1,1 0 0,-1 1-1,0 1 1,21 14-1,-32-20-313,-1 1-1,1 1 0,-1-1 1,0 0-1,0 0 1,0 1-1,0 0 1,0-1-1,0 1 0,-1 0 1,1 0-1,-1-1 1,0 1-1,0 0 1,0 0-1,0 1 0,-1-1 1,1 0-1,-1 0 1,0 0-1,0 0 1,0 0-1,0 1 0,0-1 1,-1 0-1,0 0 1,1 0-1,-1 0 1,0 0-1,0 0 0,-1 0 1,1 0-1,-3 4 1,-4 7 25,-1 0 0,-1 0 0,0 0 0,0-1 0,-1-1 0,-24 21 0,-85 57-1395,94-73 134,13-10 118,11-8 443</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4.484"/>
    </inkml:context>
    <inkml:brush xml:id="br0">
      <inkml:brushProperty name="width" value="0.05" units="cm"/>
      <inkml:brushProperty name="height" value="0.05" units="cm"/>
    </inkml:brush>
  </inkml:definitions>
  <inkml:trace contextRef="#ctx0" brushRef="#br0">74 0 18020,'0'5'388,"0"0"0,0 1 0,0-1 0,-1 0 0,0 0 0,1 0 0,-2 0 0,1 0 0,-1 0 0,0 0 0,-3 5 1,-2 9 28,-5 19-32,2-6-156,0 0 0,-10 67 1,20-98-213,0 1 0,0-1 1,-1 1-1,1-1 0,0 1 1,0-1-1,0 0 0,1 1 1,-1-1-1,0 1 1,1-1-1,-1 1 0,0-1 1,1 0-1,0 1 0,-1-1 1,1 0-1,0 0 1,0 1-1,-1-1 0,1 0 1,2 1-1,-2-1 8,0-1-1,1 1 1,-1 0 0,1-1-1,-1 0 1,1 1 0,-1-1-1,1 0 1,-1 0 0,1 0-1,-1 0 1,1 0 0,-1 0-1,1 0 1,-1 0 0,1-1-1,1 0 1,8-3 105,0 0-1,0-1 1,0 0 0,11-8 0,-17 10-104,25-16 109,0-1-1,31-28 0,-46 34-721,1-1 0,-2 0 0,0-1 0,-1 0 0,12-20 0,-24 34 508,1-1 0,-1 1 0,1 0 0,-1 0 0,0-1 0,0 1 0,0-1-1,0 1 1,0-1 0,-1 1 0,1-1 0,-1 0 0,0 1 0,0-1 0,0 1 0,0-1 0,0 0 0,0 1 0,-2-6-1,-8-12-964</inkml:trace>
  <inkml:trace contextRef="#ctx0" brushRef="#br0" timeOffset="1">153 265 17132,'7'16'1568,"3"-4"-1104,1-4-200,5-1 528,-2 2-336,2 0-816,1-1 1401,-7-1-1041,-1 2-40,-1 4-48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4.933"/>
    </inkml:context>
    <inkml:brush xml:id="br0">
      <inkml:brushProperty name="width" value="0.05" units="cm"/>
      <inkml:brushProperty name="height" value="0.05" units="cm"/>
    </inkml:brush>
  </inkml:definitions>
  <inkml:trace contextRef="#ctx0" brushRef="#br0">0 0 17532,'0'20'1752,"3"-4"-1112,-2-8-288,5 3 865,-2-3-305,4 5-672,0-4-424,1-4-1257,-1-2 1289,4-4-264,-1-5-152</inkml:trace>
  <inkml:trace contextRef="#ctx0" brushRef="#br0" timeOffset="1">87 73 16844,'-14'23'1536,"-2"-3"-1008,1 0-248,2 2 560,1-1-152,5 1-448,3-2-376,2-4 176,4-2-88,6-1-136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3.981"/>
    </inkml:context>
    <inkml:brush xml:id="br0">
      <inkml:brushProperty name="width" value="0.025" units="cm"/>
      <inkml:brushProperty name="height" value="0.025" units="cm"/>
      <inkml:brushProperty name="color" value="#E71224"/>
    </inkml:brush>
  </inkml:definitions>
  <inkml:trace contextRef="#ctx0" brushRef="#br0">106 1 13164,'0'0'11729,"-5"10"-11425,-12 21-10,2 1-1,2 1 1,0 0 0,3 1-1,0 0 1,3 1-1,0 0 1,-2 61 0,27-212 944,-17 41-1473,-1 56-359,0 53 179,0-31 417,0 1-1,0 0 0,0-1 0,1 1 1,0-1-1,0 1 0,0-1 1,0 1-1,0-1 0,0 0 0,1 1 1,0-1-1,0 0 0,0 0 0,0 0 1,0 0-1,1-1 0,-1 1 0,1-1 1,-1 1-1,1-1 0,0 0 1,0 0-1,0 0 0,0 0 0,1-1 1,-1 1-1,0-1 0,1 0 0,-1 0 1,1 0-1,-1 0 0,1-1 1,5 1-1,-2 0 36,0-1 1,0 0 0,1 0-1,-1-1 1,0 0-1,0 0 1,0-1-1,-1 1 1,1-2 0,0 1-1,-1-1 1,1 0-1,-1 0 1,0-1-1,0 1 1,0-1-1,6-6 1,4-5 21,-10 10-51,0 0 0,0-1 0,-1 0 0,1 0 0,4-8 0,-12 23-170,0 1 1,1 0-1,1 0 1,-1 0-1,2 11 1,-1-5 148,1-15 25,0 1 0,0-1 1,-1 0-1,1 0 0,0 1 1,0-1-1,0 0 1,0 0-1,0 0 0,0 0 1,1 0-1,-1 0 1,0-1-1,0 1 0,1 0 1,-1-1-1,1 1 1,-1 0-1,0-1 0,1 0 1,-1 1-1,1-1 1,-1 0-1,1 0 0,-1 0 1,1 0-1,-1 0 1,1 0-1,-1 0 0,3-1 1,51-3 313,-40 1-322,1-2 1,-1 0 0,-1-1-1,1 0 1,21-13 0,-18 9-410,0 1 1,29-10-1,-46 19 391,-1 0 0,0 0 0,1 0-1,-1 0 1,0 0 0,0 0-1,1 0 1,-1 0 0,0 0 0,0 0-1,1 0 1,-1 0 0,0 0 0,0 1-1,1-1 1,-1 0 0,0 0-1,0 0 1,1 0 0,-1 1 0,0-1-1,0 0 1,0 0 0,0 1 0,1-1-1,-1 0 1,0 0 0,0 1-1,0-1 1,0 0 0,0 0 0,0 1-1,0-1 1,0 0 0,0 0 0,1 1-1,-1-1 1,0 0 0,0 0-1,-1 1 1,1-1 0,2 22 111,-3-20-72,1-1 0,-1 1 0,1 0 1,0-1-1,0 1 0,0 0 0,0-1 0,0 1 0,0 0 1,1-1-1,-1 1 0,0 0 0,1-1 0,-1 1 0,1-1 1,0 1-1,-1-1 0,1 1 0,0-1 0,0 1 0,0-1 1,0 0-1,3 3 0,6-4-117,0-1 1,1 0-1,-1-1 0,0 0 1,0 0-1,0-1 0,0-1 1,-1 1-1,1-2 1,11-6-1,-7 4-618,1 0-1,0 1 1,19-5 0,-33 11 718,-1 0 1,1 0-1,-1 0 0,1 0 1,-1-1-1,1 1 0,-1 0 1,1 0-1,-1 0 0,1 0 0,-1 0 1,1 1-1,-1-1 0,1 0 1,-1 0-1,1 0 0,-1 0 1,1 0-1,-1 1 0,1-1 1,-1 0-1,0 1 0,1-1 1,-1 0-1,1 0 0,-1 1 1,0-1-1,1 1 0,-1-1 1,0 0-1,1 1 0,-1-1 1,0 1-1,0-1 0,1 1 1,2 22 888,2 8-754,-4-31-242,0 1 0,-1 0 1,1 0-1,0-1 0,0 1 0,0-1 0,-1 1 0,1 0 0,0-1 0,0 0 0,0 1 0,0-1 0,0 1 0,0-1 0,0 0 0,0 0 0,0 0 0,0 0 0,0 1 0,0-1 1,0-1-1,0 1 0,0 0 0,0 0 0,0 0 0,0 0 0,0-1 0,0 1 0,0 0 0,0-1 0,1 0 0,7-6-4636,-3-7-4346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5.495"/>
    </inkml:context>
    <inkml:brush xml:id="br0">
      <inkml:brushProperty name="width" value="0.05" units="cm"/>
      <inkml:brushProperty name="height" value="0.05" units="cm"/>
    </inkml:brush>
  </inkml:definitions>
  <inkml:trace contextRef="#ctx0" brushRef="#br0">0 36 16019,'2'7'1729,"5"-7"-985,4-4-288,7 1 960,5 0-367,7-3-545,3 2-304,2-2-664,4 2-241,-4 3-1151,-5-2 1480,-7 0-304,-9-3-296</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5.916"/>
    </inkml:context>
    <inkml:brush xml:id="br0">
      <inkml:brushProperty name="width" value="0.05" units="cm"/>
      <inkml:brushProperty name="height" value="0.05" units="cm"/>
    </inkml:brush>
  </inkml:definitions>
  <inkml:trace contextRef="#ctx0" brushRef="#br0">1 4 14891,'7'9'1328,"7"-6"-903,8-2-177,8 1 384,3 1-192,5-2 1704,1-1-1728,4-10 24,0-3 25</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6.872"/>
    </inkml:context>
    <inkml:brush xml:id="br0">
      <inkml:brushProperty name="width" value="0.05" units="cm"/>
      <inkml:brushProperty name="height" value="0.05" units="cm"/>
    </inkml:brush>
  </inkml:definitions>
  <inkml:trace contextRef="#ctx0" brushRef="#br0">40 0 14075,'-2'22'6336,"-6"15"-4360,-1 6-1534,6-23-225,-14 141 1232,17-160-1420,0 0 0,0 0 0,0 0 0,0 0 0,0 0 0,0 0 0,0 0 0,0 0 0,0 0 0,1 0 0,-1 0 0,0 0 1,1 0-1,-1 0 0,1 0 0,-1 0 0,1 0 0,-1 0 0,1 0 0,0 0 0,0 0 0,0 0 5,0-1 0,0 0 0,0 1 0,0-1 1,0 0-1,-1 0 0,1 0 0,0 0 0,0 0 0,0 0 0,0 0 0,0 0 0,0 0 0,0 0 0,-1 0 0,1-1 0,0 1 0,0 0 0,1-1 1,4-2 99,0 0 0,0-1 1,0 0-1,-1 0 0,6-6 1,-3 3-31,15-13-76,-1 0 1,-1-1-1,-1-2 1,26-36-1,-45 57-103,0 0 0,0 1 0,0-1 0,0 0 0,0 0 0,-1 0 0,1 0 0,-1 0 0,1 0 0,-1 0 0,0 0 0,0 0-1,0 0 1,0 0 0,0 0 0,0 0 0,0 0 0,-1 0 0,1 0 0,-1 1 0,1-1 0,-1 0 0,-1-2 0,-3-6-259</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7.314"/>
    </inkml:context>
    <inkml:brush xml:id="br0">
      <inkml:brushProperty name="width" value="0.05" units="cm"/>
      <inkml:brushProperty name="height" value="0.05" units="cm"/>
    </inkml:brush>
  </inkml:definitions>
  <inkml:trace contextRef="#ctx0" brushRef="#br0">230 288 13547,'0'19'1384,"3"-2"-760,1-4-224,3 2 521,1-3-113,0 4-224,2-1-296,2-4-528,1-2-1985,-5-8 1953,-1-1-288,-4-4-240</inkml:trace>
  <inkml:trace contextRef="#ctx0" brushRef="#br0" timeOffset="1">2 38 14259,'-1'0'1984,"5"1"-1079,9-1-297,6-3 1840,5 0-1455,6 0-153,7 1-296,-1-3-248,4 1-568,2 0-408,-6-2 568,-9 2-152,-7-1-104</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7.962"/>
    </inkml:context>
    <inkml:brush xml:id="br0">
      <inkml:brushProperty name="width" value="0.05" units="cm"/>
      <inkml:brushProperty name="height" value="0.05" units="cm"/>
    </inkml:brush>
  </inkml:definitions>
  <inkml:trace contextRef="#ctx0" brushRef="#br0">1 78 18548,'5'4'1760,"7"-4"-1120,4-2-263,4 0 751,5-1-240,5 0-384,1-2-376,4 3-824,-3-7-1649,-3-7 2001,-2-1-320,-6-6-224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8.906"/>
    </inkml:context>
    <inkml:brush xml:id="br0">
      <inkml:brushProperty name="width" value="0.05" units="cm"/>
      <inkml:brushProperty name="height" value="0.05" units="cm"/>
    </inkml:brush>
  </inkml:definitions>
  <inkml:trace contextRef="#ctx0" brushRef="#br0">94 26 15291,'6'-6'1592,"-4"3"-1029,0 1 0,0 0 0,0 0 0,0 0 0,1 0 0,-1 1 0,0-1 0,5-2 0,-7 7-386,0 0 1,-1 0-1,0 0 1,1 0-1,-1 0 1,0 0-1,-1-1 1,0 4-1,1-5-124,-71 184 824,61-149-731,1 0-1,3 0 1,-6 51 0,13-82-141,-1 0 47,1 0 0,0 0 0,0 1 0,0-1-1,2 9 1,-2-13-23,1 0-1,-1 0 1,0 0 0,1 0-1,-1 0 1,1 0-1,0 0 1,-1 0-1,1 0 1,0 0 0,-1 0-1,1 0 1,0-1-1,0 1 1,0 0 0,0 0-1,0-1 1,0 1-1,0-1 1,0 1 0,0-1-1,0 1 1,0-1-1,0 0 1,0 1-1,0-1 1,1 0 0,-1 0-1,0 0 1,0 0-1,2 0 1,5-1 97,1 0 0,-1 0 0,1-1 0,-1 0 0,0-1 0,1 0 0,-1 0 0,-1-1 0,14-7 0,4-5 102,33-27-1,-41 29-242,0-1 0,-1 0 1,-1-2-1,0 0 0,-1 0 0,-1-1 0,-1-1 0,17-33 1,-28 49-129,1 1 0,-1-1 0,0 0 1,0 0-1,-1 0 0,1 1 0,-1-1 0,1-5 1,-1 7 29,0 0 0,0 0 0,-1 0 0,1 1 0,0-1 0,-1 0 0,1 0 0,-1 1 0,1-1 0,-1 0 0,1 0 0,-1 1 0,1-1 0,-1 1 0,1-1 0,-1 1 0,0-1 0,1 1 0,-1-1 0,0 1 0,0-1 0,1 1 1,-1 0-1,0-1 0,0 1 0,0 0 0,1 0 0,-1 0 0,0 0 0,0 0 0,-1 0 0,-9-3-735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9.374"/>
    </inkml:context>
    <inkml:brush xml:id="br0">
      <inkml:brushProperty name="width" value="0.05" units="cm"/>
      <inkml:brushProperty name="height" value="0.05" units="cm"/>
    </inkml:brush>
  </inkml:definitions>
  <inkml:trace contextRef="#ctx0" brushRef="#br0">0 1 18220,'12'15'1840,"-2"-6"-1072,0 0-311,6 2 703,1 2-112,0 0-360,-1 1-144,-2-1-488,-2 0-240,-1-2-432,-1 2-240,-3-4-336,-1-2 832,1-3-249,2 1-175</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49.840"/>
    </inkml:context>
    <inkml:brush xml:id="br0">
      <inkml:brushProperty name="width" value="0.05" units="cm"/>
      <inkml:brushProperty name="height" value="0.05" units="cm"/>
    </inkml:brush>
  </inkml:definitions>
  <inkml:trace contextRef="#ctx0" brushRef="#br0">218 1 19220,'-2'5'294,"0"-1"0,0 1 0,-1 0 0,1-1 0,-1 0-1,0 0 1,-1 0 0,1 0 0,-4 3 0,-11 14 484,-31 59-58,39-60-930,-1-2-1,-1 1 1,0-1-1,-1-1 1,-17 17-1,30-33 154,-1-1-1,0 1 1,1 0-1,-1 0 1,0-1-1,1 1 0,-1-1 1,0 1-1,0 0 1,0-1-1,0 1 1,1-1-1,-1 0 1,0 1-1,0-1 1,0 0-1,0 1 1,0-1-1,0 0 1,0 0-1,0 0 1,0 0-1,0 0 1,0 0-1,0 0 1,0 0-1,0-1 0,0 1 1,-1 0-1,-3-7-534</inkml:trace>
  <inkml:trace contextRef="#ctx0" brushRef="#br0" timeOffset="1">32 37 17964,'6'10'2032,"2"3"-1336,5 1-279,1 5 1015,5-1-688,1 2-32,2 0-392,1 0-440,0-1 696,-2-3-544,-4-2-24,-2 1-24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0.509"/>
    </inkml:context>
    <inkml:brush xml:id="br0">
      <inkml:brushProperty name="width" value="0.05" units="cm"/>
      <inkml:brushProperty name="height" value="0.05" units="cm"/>
    </inkml:brush>
  </inkml:definitions>
  <inkml:trace contextRef="#ctx0" brushRef="#br0">0 14 16556,'10'-3'1784,"3"0"-1104,1 0-288,6 0 888,3 2-351,2 1-513,2 1-264,-1 3-656,-3 1-297,-2 0-1351,-2-2 1736,-11 2-304,-2-1-336</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0.948"/>
    </inkml:context>
    <inkml:brush xml:id="br0">
      <inkml:brushProperty name="width" value="0.05" units="cm"/>
      <inkml:brushProperty name="height" value="0.05" units="cm"/>
    </inkml:brush>
  </inkml:definitions>
  <inkml:trace contextRef="#ctx0" brushRef="#br0">1 3 15763,'16'3'1769,"1"-2"-1233,7-1-240,4 0 696,4-1-552,1 1-224,-1-2 360,0 1-488,-8-1-120,-5 1-40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356"/>
    </inkml:context>
    <inkml:brush xml:id="br0">
      <inkml:brushProperty name="width" value="0.025" units="cm"/>
      <inkml:brushProperty name="height" value="0.025" units="cm"/>
      <inkml:brushProperty name="color" value="#E71224"/>
    </inkml:brush>
  </inkml:definitions>
  <inkml:trace contextRef="#ctx0" brushRef="#br0">0 1 16271,'0'0'6791,"30"54"-22774</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1.399"/>
    </inkml:context>
    <inkml:brush xml:id="br0">
      <inkml:brushProperty name="width" value="0.05" units="cm"/>
      <inkml:brushProperty name="height" value="0.05" units="cm"/>
    </inkml:brush>
  </inkml:definitions>
  <inkml:trace contextRef="#ctx0" brushRef="#br0">53 8 13451,'9'-2'759,"0"0"1,0 1-1,0 0 0,0 0 1,-1 1-1,18 1 0,-22-1-680,0 1 0,0 0 0,-1-1-1,1 1 1,0 1 0,-1-1-1,1 0 1,-1 1 0,0 0-1,1 0 1,-1 0 0,0 0-1,0 0 1,0 1 0,0-1 0,-1 1-1,1 0 1,3 5 0,-5-6-78,0 1 0,0-1 1,-1 1-1,1 0 1,-1-1-1,1 1 1,-1 0-1,0 0 0,0-1 1,0 1-1,0 0 1,-1-1-1,1 1 0,-1 0 1,0-1-1,1 1 1,-1 0-1,0-1 0,-1 1 1,1-1-1,0 0 1,-1 1-1,1-1 1,-3 3-1,-7 9 25,0-1 1,-20 20-1,23-26-12,-8 9 31,9-7-270,0-1 0,-1 0 0,0-1-1,-1 0 1,1 0 0,-2-1-1,1 0 1,-14 7 0,10-11-118,5-3-134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1.801"/>
    </inkml:context>
    <inkml:brush xml:id="br0">
      <inkml:brushProperty name="width" value="0.05" units="cm"/>
      <inkml:brushProperty name="height" value="0.05" units="cm"/>
    </inkml:brush>
  </inkml:definitions>
  <inkml:trace contextRef="#ctx0" brushRef="#br0">88 0 17204,'-34'114'6112,"22"-78"-5874,1 1-1,1-1 0,2 2 0,-4 52 1,12-87-200,0 0 1,0 0 0,0 0 0,0 0-1,0 0 1,1 0 0,0 0 0,-1 0-1,1 0 1,0-1 0,0 1 0,1 0-1,-1 0 1,0-1 0,1 1 0,3 4-1,-3-6 1,0 1-1,0-1 1,0 0-1,0 1 1,1-1-1,-1 0 1,0 0-1,1-1 1,-1 1-1,1 0 1,-1-1-1,1 1 1,-1-1-1,1 0 1,-1 0-1,1 0 1,-1 0-1,1 0 1,-1-1-1,4 0 1,12-3-71,0-1 0,0 0 1,32-15-1,-39 14-403,0 1 0,-1-1 1,1-1-1,-2 0 0,1 0 0,16-17 1,-18 13-337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2.254"/>
    </inkml:context>
    <inkml:brush xml:id="br0">
      <inkml:brushProperty name="width" value="0.05" units="cm"/>
      <inkml:brushProperty name="height" value="0.05" units="cm"/>
    </inkml:brush>
  </inkml:definitions>
  <inkml:trace contextRef="#ctx0" brushRef="#br0">1 35 15771,'4'0'1825,"-2"7"-937,0-3-320,3 2 1072,2 1-399,0 3-377,2 0-128,2 2-280,2-1-160,1 1-376,1-2-224,3-5-488,2-2-232,0-6 784,1-4-208,3-4-185</inkml:trace>
  <inkml:trace contextRef="#ctx0" brushRef="#br0" timeOffset="1">319 0 16243,'-19'16'1857,"-4"3"-1169,-2 2-216,-3 5 920,4 7-511,-2 3-105,2 4-208,1 0-128,3 2-160,4-1-104,0 1-136,5-5-96,-2-5-408,3-5-200,3-9-352,0-2 792,1-11-209,2-4-175</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2.693"/>
    </inkml:context>
    <inkml:brush xml:id="br0">
      <inkml:brushProperty name="width" value="0.05" units="cm"/>
      <inkml:brushProperty name="height" value="0.05" units="cm"/>
    </inkml:brush>
  </inkml:definitions>
  <inkml:trace contextRef="#ctx0" brushRef="#br0">0 1 18204,'0'5'1760,"3"-3"-1008,6-1-255,8 1 735,4-1-192,7 1-288,0-1-208,7 2-408,1 0-288,1-2-696,-4 1-248,-9-2 840,-4 0-264,-7 0-216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3.128"/>
    </inkml:context>
    <inkml:brush xml:id="br0">
      <inkml:brushProperty name="width" value="0.05" units="cm"/>
      <inkml:brushProperty name="height" value="0.05" units="cm"/>
    </inkml:brush>
  </inkml:definitions>
  <inkml:trace contextRef="#ctx0" brushRef="#br0">1 1 17388,'8'4'1688,"8"-4"-1088,7 0-248,9 0 584,0-1-207,10-1-393,-2 2-312,-1 0-696,-2 0-313,-4 0 713,-4 0-208,1 0-224</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3.596"/>
    </inkml:context>
    <inkml:brush xml:id="br0">
      <inkml:brushProperty name="width" value="0.05" units="cm"/>
      <inkml:brushProperty name="height" value="0.05" units="cm"/>
    </inkml:brush>
  </inkml:definitions>
  <inkml:trace contextRef="#ctx0" brushRef="#br0">94 1 17932,'1'2'210,"0"0"-1,0 0 1,0-1 0,-1 1-1,1 0 1,0 1 0,-1-1-1,0 0 1,1 0 0,-1 0 0,0 0-1,0 0 1,0 0 0,-1 4-1,-8 33 1099,6-27-665,-38 132 1093,-3 9-1183,43-151-541,1 0 0,-1 1 0,1-1 0,0 0 0,-1 0 0,1 0 0,0 1 0,1-1 0,-1 0 0,0 0 0,1 3 0,0-4 0,-1-1-1,1 1 0,-1 0 0,1-1 0,-1 1 1,1 0-1,-1-1 0,1 1 0,0-1 0,0 0 0,-1 1 1,1-1-1,0 1 0,0-1 0,-1 0 0,1 0 0,0 1 1,0-1-1,0 0 0,-1 0 0,1 0 0,0 0 1,0 0-1,0 0 0,0 0 0,-1 0 0,1 0 0,0 0 1,0-1-1,0 1 0,-1 0 0,1-1 0,1 0 1,129-43 695,-63 18-3068,-33 12-229,-29 11 1724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4.022"/>
    </inkml:context>
    <inkml:brush xml:id="br0">
      <inkml:brushProperty name="width" value="0.05" units="cm"/>
      <inkml:brushProperty name="height" value="0.05" units="cm"/>
    </inkml:brush>
  </inkml:definitions>
  <inkml:trace contextRef="#ctx0" brushRef="#br0">0 58 17836,'10'-1'1816,"12"-6"-1032,1-2-280,13 1 777,2-1-209,7 2-328,4 0-176,4 4-528,1 1-280,-1 2-696,-3-1 776,-4-1-128,0 1-120</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4.455"/>
    </inkml:context>
    <inkml:brush xml:id="br0">
      <inkml:brushProperty name="width" value="0.05" units="cm"/>
      <inkml:brushProperty name="height" value="0.05" units="cm"/>
    </inkml:brush>
  </inkml:definitions>
  <inkml:trace contextRef="#ctx0" brushRef="#br0">1 34 16700,'3'0'1664,"11"0"-944,2-3-280,11-1 992,3-1-503,4 0-425,-2 0-288,1 2-608,-2 1-296,-5-3 544,-1 4-176,-7 1-153</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4.951"/>
    </inkml:context>
    <inkml:brush xml:id="br0">
      <inkml:brushProperty name="width" value="0.05" units="cm"/>
      <inkml:brushProperty name="height" value="0.05" units="cm"/>
    </inkml:brush>
  </inkml:definitions>
  <inkml:trace contextRef="#ctx0" brushRef="#br0">66 0 17908,'0'4'207,"1"-1"0,0 1 0,-1-1 1,0 1-1,0 0 0,0-1 0,0 1 0,-1-1 0,1 1 1,-1-1-1,0 1 0,0-1 0,0 1 0,0-1 0,-4 6 1,-2 13 570,-9 29-8,8-29-528,2 1 0,0-1 0,1 1 0,-3 44 0,8-66-236,0 0 1,0 0-1,0 0 0,0 0 0,0 0 1,1 0-1,-1 0 0,0 0 0,1-1 1,-1 1-1,0 0 0,1 0 0,-1 0 1,1 0-1,0-1 0,-1 1 0,1 0 0,-1 0 1,1-1-1,0 1 0,0 0 0,1 0 1,0 0 5,0 0 0,0 0 0,0 0 1,0 0-1,1-1 0,-1 1 0,0-1 0,1 0 1,2 1-1,7-1 4,-1-1 0,1 0 0,12-3 0,-17 3-46,15-4-544,33-10 1,-28 6 368,-7 4-79</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0:55.415"/>
    </inkml:context>
    <inkml:brush xml:id="br0">
      <inkml:brushProperty name="width" value="0.05" units="cm"/>
      <inkml:brushProperty name="height" value="0.05" units="cm"/>
    </inkml:brush>
  </inkml:definitions>
  <inkml:trace contextRef="#ctx0" brushRef="#br0">256 1 16612,'0'0'1560,"-5"8"-1040,-5 2-224,-4 2 1392,-3 3-935,-5 1-521,-1 3-56,-2 2-56,0 2 8,1 0-32,2 0-40,4-3-184,0-3-208,4-2-473,4-2 2114,4-11-1305,4-3 0,2-8-32</inkml:trace>
  <inkml:trace contextRef="#ctx0" brushRef="#br0" timeOffset="1">91 61 18444,'1'8'1680,"4"-1"-1128,-1 4-232,2 0 553,4 2-145,0 1-144,3 1-248,1 3-936,0-1-184,3-1 632,2-3-136,-2 0-112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4.683"/>
    </inkml:context>
    <inkml:brush xml:id="br0">
      <inkml:brushProperty name="width" value="0.025" units="cm"/>
      <inkml:brushProperty name="height" value="0.025" units="cm"/>
      <inkml:brushProperty name="color" value="#E71224"/>
    </inkml:brush>
  </inkml:definitions>
  <inkml:trace contextRef="#ctx0" brushRef="#br0">138 256 16560,'0'0'987,"-11"7"401,3-2-972,-10 6 1013,0 0 0,-25 22 0,40-31-1312,0 1 0,0-1-1,0 0 1,0 1-1,1 0 1,-1 0-1,1-1 1,0 2 0,0-1-1,0 0 1,0 0-1,0 1 1,1-1 0,-1 1-1,1-1 1,0 1-1,0-1 1,0 1 0,1 0-1,-1-1 1,1 1-1,0 0 1,0 0 0,1 4-1,0-7-117,0 0-1,0 0 1,0 0-1,0-1 1,1 1-1,-1 0 1,0-1-1,0 1 1,1 0 0,-1-1-1,0 1 1,1-1-1,-1 0 1,1 0-1,-1 1 1,0-1-1,1 0 1,-1 0-1,1 0 1,-1 0 0,2-1-1,33-3-94,-26 0-16,0 0 0,-1 0 1,0-1-1,1-1 0,-2 1 0,1-1 1,-1-1-1,0 0 0,8-8 0,62-73-1271,-76 85 1268,-1 2-72,-10 39 988,9-37-779,-1 0 0,1 1 0,0-1 0,0 0 0,0 0 0,0 0 0,0 0 0,0 0 0,0 1 0,0-1 0,1 0 0,-1 0 0,0 0 0,1 0 0,-1 0 0,1 0 0,-1 0 0,1 0 0,-1 0 0,1 0 0,0 0 0,-1 0 0,1 0 0,0 0 0,0-1 0,0 1 0,0 0 0,1 0 0,0 0 30,0 0 1,1-1 0,-1 1 0,1 0 0,-1-1 0,1 0 0,-1 0 0,1 0 0,-1 0 0,1 0 0,-1 0 0,4-1 0,3-1 60,0-1 1,0 1-1,0-2 0,0 1 1,-1-1-1,12-7 0,-9 3-121,0 0-1,0 0 1,-2-1-1,1-1 0,-1 0 1,0 0-1,-1-1 0,0 1 1,-1-2-1,0 1 0,-1-1 1,0 0-1,-1-1 0,0 1 1,-1-1-1,0 0 1,-1 0-1,-1 0 0,0-1 1,0-18-1,-2 31-16,1-1 0,-1 0 0,0 1 0,0-1 1,0 1-1,0-1 0,0 0 0,-1 1 0,1-1 0,0 1 0,-1-1 0,1 1 1,-1-1-1,1 1 0,-1-1 0,0 1 0,1-1 0,-1 1 0,0 0 0,0 0 1,0-1-1,0 1 0,-1 0 0,1 0 0,0 0 0,0 0 0,-1 0 0,1 0 1,0 0-1,-1 1 0,1-1 0,-1 0 0,1 1 0,-1-1 0,1 1 0,-1 0 1,1-1-1,-1 1 0,0 0 0,1 0 0,-1 0 0,1 0 0,-1 0 0,-2 1 0,-1 0-1,-1 1 1,1-1-1,0 1 0,0 0 0,0 1 0,0-1 0,0 1 0,0 0 0,1 0 0,-1 0 0,1 1 0,-4 4 0,2-2 88,0 1 0,1 0 0,0 0 0,1 0 0,0 0-1,0 1 1,0-1 0,1 1 0,0 0 0,1 0 0,-1 0 0,2 1 0,-2 8 0,3-11-46,-1-1-1,2 1 0,-1 0 1,0 0-1,1-1 0,0 1 1,1 0-1,-1-1 0,1 1 1,0-1-1,0 1 0,1-1 1,0 0-1,0 0 0,0 0 1,0-1-1,1 1 0,0-1 1,6 7-1,-3-5-144,1 0 0,-1 0 0,1-1 0,0 0 0,0 0-1,1-1 1,13 5 0,38 3-7684,-25-11-3942</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57.957"/>
    </inkml:context>
    <inkml:brush xml:id="br0">
      <inkml:brushProperty name="width" value="0.05" units="cm"/>
      <inkml:brushProperty name="height" value="0.05" units="cm"/>
    </inkml:brush>
  </inkml:definitions>
  <inkml:trace contextRef="#ctx0" brushRef="#br0">0 105 12691,'8'0'794,"0"-1"0,0 0 0,11-4 1,15-2 98,525-21 1939,-375 24-2769,793 5 42,-408 4-92,-551-5-16,175-5-62,-309 4-418,-468-7-61,236-2 493,122 4 19,-425 13-11,599-2-91,0 2 1,-99 27-1,134-25-155,17-9 282,0 0 1,0 0-1,0 0 0,0 1 1,0-1-1,0 0 0,0 0 1,0 0-1,0 1 1,0-1-1,0 0 0,0 0 1,0 0-1,0 1 0,0-1 1,1 0-1,-1 0 0,0 0 1,0 0-1,0 1 0,0-1 1,0 0-1,1 0 0,-1 0 1,0 0-1,0 0 1,0 0-1,0 0 0,1 1 1,-1-1-1,0 0 0,0 0 1,0 0-1,1 0 0,-1 0 1,0 0-1,0 0 0,0 0 1,1 0-1,-1 0 1,0 0-1,40 3-327,619-36-711,-389 13 857,299-23 2572,-452 35-1957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58.965"/>
    </inkml:context>
    <inkml:brush xml:id="br0">
      <inkml:brushProperty name="width" value="0.05" units="cm"/>
      <inkml:brushProperty name="height" value="0.05" units="cm"/>
    </inkml:brush>
  </inkml:definitions>
  <inkml:trace contextRef="#ctx0" brushRef="#br0">1 251 13987,'547'-28'2890,"162"-14"-2534,34-53-208,-489 60 143,-204 28-231,375-36 797,-399 43-843,-1298 51-2316,1193-51 1860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8:36.154"/>
    </inkml:context>
    <inkml:brush xml:id="br0">
      <inkml:brushProperty name="width" value="0.05" units="cm"/>
      <inkml:brushProperty name="height" value="0.05" units="cm"/>
    </inkml:brush>
  </inkml:definitions>
  <inkml:trace contextRef="#ctx0" brushRef="#br0">0 58 13027,'1'1'249,"0"0"1,0 0-1,0 0 1,0-1 0,-1 1-1,1 0 1,0-1-1,0 1 1,1-1-1,-1 1 1,0-1-1,0 1 1,0-1 0,0 0-1,0 1 1,0-1-1,1 0 1,-1 0-1,0 0 1,0 0-1,0 0 1,2-1-1,35-1 1157,-30 1-947,67-1 788,-58 3-1463,1-1 0,0 0 0,-1-2 0,1 0 1,0-1-1,31-10 0,-46 12 111,0-1-1,-1 1 1,1-1-1,0 0 1,-1 0-1,1 0 1,-1 0-1,1-1 1,-1 1-1,0-1 1,3-5-1,1-4-495</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0:58:38.133"/>
    </inkml:context>
    <inkml:brush xml:id="br0">
      <inkml:brushProperty name="width" value="0.05" units="cm"/>
      <inkml:brushProperty name="height" value="0.05" units="cm"/>
    </inkml:brush>
  </inkml:definitions>
  <inkml:trace contextRef="#ctx0" brushRef="#br0">5 44 13931,'-3'1'1928,"1"-2"-1544,4-1 513,1 1-41,4-2-144,1 1-64,4 2-232,1 0-88,2 2-120,7 1-192,4-3-568,1 0 816,6-10-304,1-3-80,4-4-16</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12.241"/>
    </inkml:context>
    <inkml:brush xml:id="br0">
      <inkml:brushProperty name="width" value="0.05" units="cm"/>
      <inkml:brushProperty name="height" value="0.05" units="cm"/>
    </inkml:brush>
  </inkml:definitions>
  <inkml:trace contextRef="#ctx0" brushRef="#br0">9 37 12595,'0'0'90,"0"1"0,0-1 0,-1 0 0,1 0 0,0 0 0,0 0 0,-1 0 0,1 0 0,0 0 0,-1 0 0,1 0 0,0 0 0,0 0 0,-1 0 0,1 0 0,0 0 0,-1 0 0,1 0 0,0 0 0,0 0 0,-1 0 0,1 0 0,0 0 0,-1-1 0,1 1 0,0 0 0,0 0 0,0 0 0,-1-1 0,1 1 0,0 0 0,0 0 0,0 0 0,-1-1 0,14-5 1483,0 2-1350,-1 1 0,1 0 0,0 1 0,0 1 0,0 0-1,22 1 1,82 14-230,-59-6 127,-44-6-120,94 7 20,-94-8-18,-1-1 0,1-1 0,0-1 0,-1 0 0,24-6 0,-35 7-76,-1 1-1,1-1 1,-1 0 0,1 0 0,-1 1-1,1-1 1,-1 0 0,0 0 0,1 0-1,-1 0 1,0-1 0,0 1 0,0 0 0,1-2-1,5-5-448,5-4 197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13.149"/>
    </inkml:context>
    <inkml:brush xml:id="br0">
      <inkml:brushProperty name="width" value="0.05" units="cm"/>
      <inkml:brushProperty name="height" value="0.05" units="cm"/>
    </inkml:brush>
  </inkml:definitions>
  <inkml:trace contextRef="#ctx0" brushRef="#br0">0 73 12875,'2'1'125,"0"0"1,0-1 0,0 1 0,0-1-1,0 0 1,0 0 0,0 0-1,0 0 1,0 0 0,0 0-1,0 0 1,0-1 0,0 1 0,0-1-1,0 0 1,0 1 0,2-2-1,6-1 361,382-49 1930,-282 41-2270,-48 6-397,110 6-1,-135 5-599,-26 0-2378,-16-11 2614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20.368"/>
    </inkml:context>
    <inkml:brush xml:id="br0">
      <inkml:brushProperty name="width" value="0.05" units="cm"/>
      <inkml:brushProperty name="height" value="0.05" units="cm"/>
    </inkml:brush>
  </inkml:definitions>
  <inkml:trace contextRef="#ctx0" brushRef="#br0">47 95 11618,'9'-1'4748,"20"-11"-4235,-16 7-50,2-1-270,0-1-144,0 2-1,1-1 0,-1 2 0,1 0 1,0 1-1,18-1 0,-75 17-99,21-9 177,1-1 0,-1 0-1,1-2 1,-1 0 0,0-1-1,0-1 1,1-1 0,-23-6-1,54 8-150,-1-1 1,0 0-1,1-1 0,20-6 0,-15 4 1,30-9-25,-32 8-34,-1 1-1,1 1 1,0 0-1,22-1 1,-37 4 52,-1 0 0,1 0 0,0 0 0,0 0 0,0 0 0,-1 0 0,1 0 0,0 0 0,0 0 0,0 0 0,-1 0 0,1 0 0,0 0 0,0 0 0,0 0 0,-1 1 0,1-1 0,0 0 0,0 0 0,0 0 0,0 0 0,-1 1 0,1-1 0,0 0 0,0 0 0,0 0 1,0 0-1,0 1 0,0-1 0,0 0 0,0 0 0,0 0 0,0 1 0,0-1 0,0 0 0,0 0 0,0 1 0,0-1 0,0 0 0,0 0 0,-1-8-130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1.293"/>
    </inkml:context>
    <inkml:brush xml:id="br0">
      <inkml:brushProperty name="width" value="0.05" units="cm"/>
      <inkml:brushProperty name="height" value="0.05" units="cm"/>
    </inkml:brush>
  </inkml:definitions>
  <inkml:trace contextRef="#ctx0" brushRef="#br0">8 89 10530,'0'-1'355,"0"0"0,0 0 0,0 0 0,0 0-1,0 0 1,0-1 0,1 1 0,-1 0 0,0 0-1,1 0 1,-1 0 0,1 0 0,-1 1 0,1-1 0,0 0-1,-1 0 1,1 0 0,0 0 0,1 0 0,-1-1-89,1 1 0,0 0 0,0 0 0,0 0 0,0 1 0,0-1 1,0 0-1,0 1 0,4-1 0,5 0-412,0 0 0,1 1 1,14 2-1,-2 0 567,-10-2-468,11-1 264,-49-3 134,-3 2 127,0-3 1,-45-12-1,88 21-668,1-1-1,-1-1 0,1-1 1,0-1-1,-1 0 1,1-1-1,19-3 1,-66 5 294,0-2 0,-52-7 0,62 1-455,17 1 104,12-2 178,7-1-74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43.390"/>
    </inkml:context>
    <inkml:brush xml:id="br0">
      <inkml:brushProperty name="width" value="0.05" units="cm"/>
      <inkml:brushProperty name="height" value="0.05" units="cm"/>
    </inkml:brush>
  </inkml:definitions>
  <inkml:trace contextRef="#ctx0" brushRef="#br0">29 6 12819,'0'0'44,"0"0"-1,0 0 1,-1 0 0,1 0 0,0 0 0,0 0-1,0 0 1,0 0 0,0 0 0,0 0 0,0 0-1,0 0 1,0 0 0,0 1 0,0-1 0,0 0-1,-1 0 1,1 0 0,0 0 0,0 0 0,0 0-1,0 0 1,0 0 0,0 0 0,0 1 0,0-1-1,0 0 1,0 0 0,0 0 0,0 0 0,0 0-1,0 0 1,0 0 0,0 1 0,0-1 0,0 0-1,0 0 1,0 0 0,0 0 0,1 0 0,-1 0-1,0 0 1,0 0 0,0 0 0,0 1 0,0-1-1,0 0 1,0 0 0,0 0 0,0 0 0,0 0-1,0 0 1,1 0 0,-1 0 0,0 0 0,0 0-1,0 0 1,11 1 1348,25-4-408,-22 1-518,62-4 179,111 6 0,-349 11-1149,128-9 563,5 0 78,1 0-1,0 1 0,-39 11 0,63-12-19,6-1-47,12 0-31,26-3-53,66-9-11,146-7-11,-375 35 4,99-14 45,7-1-34,-30 0 1,43-1-11,1-2 0,-1 1 0,0 0 0,1-1 0,-1 0 0,1 0 0,-1 0 0,1 0 0,-1 0 0,1-1 0,-1 0 0,1 1 0,-5-5 0,0-2-53</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3.525"/>
    </inkml:context>
    <inkml:brush xml:id="br0">
      <inkml:brushProperty name="width" value="0.05" units="cm"/>
      <inkml:brushProperty name="height" value="0.05" units="cm"/>
    </inkml:brush>
  </inkml:definitions>
  <inkml:trace contextRef="#ctx0" brushRef="#br0">3 6 16139,'-3'-5'4268,"11"9"-1970,18 19-1004,-12-12-792,-4-3-493,15 12 464,28 17-1,-45-32-717,0-1 1,1 1-1,0-1 1,0-1-1,-1 0 1,2 0-1,-1-1 1,10 2-1,-16-4 138,0 0 0,0 0 0,0 0 0,0 0 0,0-1 0,-1 1 0,1-1 0,0 0 0,0 0 0,0 0 0,-1 0 0,5-2 0,10-6-583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630"/>
    </inkml:context>
    <inkml:brush xml:id="br0">
      <inkml:brushProperty name="width" value="0.025" units="cm"/>
      <inkml:brushProperty name="height" value="0.025" units="cm"/>
    </inkml:brush>
  </inkml:definitions>
  <inkml:trace contextRef="#ctx0" brushRef="#br0">0 1 19346,'0'0'4581,"58"0"-4005,-9 0-320,12 0-224,10 0-128,2 0-1986,2 0-4131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335"/>
    </inkml:context>
    <inkml:brush xml:id="br0">
      <inkml:brushProperty name="width" value="0.025" units="cm"/>
      <inkml:brushProperty name="height" value="0.025" units="cm"/>
      <inkml:brushProperty name="color" value="#E71224"/>
    </inkml:brush>
  </inkml:definitions>
  <inkml:trace contextRef="#ctx0" brushRef="#br0">86 33 9513,'0'0'8878,"0"8"-7368,-4 57 501,-4 1-1,-20 86 0,1-6-876,12-73-888,12-58 151,13-55 123,6-14-737,2 1-1,2 1 1,2 0-1,3 1 1,2 2-1,2 1 1,36-46-1,-59 87 168,0-1 0,1 1-1,0 1 1,0-1 0,1 1 0,13-8-1,-19 12 35,0 1-1,0 0 1,0 0-1,-1 0 0,2 1 1,-1-1-1,0 0 0,0 1 1,0-1-1,0 1 1,0 0-1,0 0 0,0 0 1,1 0-1,-1 0 0,0 0 1,0 0-1,0 1 1,0-1-1,0 1 0,0 0 1,0-1-1,0 1 0,0 0 1,0 0-1,0 0 1,0 1-1,0-1 0,-1 0 1,1 1-1,-1-1 0,1 1 1,-1-1-1,1 1 0,1 2 1,1 4-5,1-1 1,-1 1 0,0 0-1,0 0 1,-1 0-1,0 1 1,0-1 0,1 13-1,-3-17 51,0-1-1,-1 1 1,0 0-1,0-1 1,0 1 0,0 0-1,0-1 1,-1 1-1,1 0 1,-1-1-1,0 1 1,0-1 0,-1 1-1,1-1 1,-1 1-1,0-1 1,1 0-1,-2 0 1,1 0 0,0 0-1,0 0 1,-4 3-1,-3 0 142,0 1 0,0-1 0,-1-1 0,0 0 0,0 0 0,0-1 0,0 0 0,0-1 0,-13 2 0,13-3-482,-1-1 1,1 0-1,0 0 0,-1-1 0,-19-3 0,28 3-88,-1-1-1,1 1 1,0-1-1,-1 0 1,1 0-1,0 0 1,0 0-1,0 0 1,-1 0-1,-2-3 0,-5-13-8358,9 5-1951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3.996"/>
    </inkml:context>
    <inkml:brush xml:id="br0">
      <inkml:brushProperty name="width" value="0.05" units="cm"/>
      <inkml:brushProperty name="height" value="0.05" units="cm"/>
    </inkml:brush>
  </inkml:definitions>
  <inkml:trace contextRef="#ctx0" brushRef="#br0">189 1 17900,'-28'50'3396,"20"-37"-2793,0 0 1,-8 19-1,-10 38 71,-24 107 1,18-48-1249,31-126 576,0-1-1,1 1 1,-1 0 0,0-1 0,0 1-1,0-1 1,-1 1 0,1-1-1,-1 0 1,-1 3 0,-4-2-105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4.415"/>
    </inkml:context>
    <inkml:brush xml:id="br0">
      <inkml:brushProperty name="width" value="0.05" units="cm"/>
      <inkml:brushProperty name="height" value="0.05" units="cm"/>
    </inkml:brush>
  </inkml:definitions>
  <inkml:trace contextRef="#ctx0" brushRef="#br0">8 3 19092,'-7'12'1656,"7"-9"-1159,5-2-185,15-1 640,6 0-160,11 0-200,4-3-120,10-1-216,4 1-40,-4-1-64,-2 2-144,-9 1-408,-4 0-312,-12 1 608,-5 0-128</inkml:trace>
  <inkml:trace contextRef="#ctx0" brushRef="#br0" timeOffset="1">121 184 17204,'7'1'1816,"10"-1"-1040,3-1-296,9-3 793,4 1-297,4 0-184,3 0-248,1 3-1080,-3-1-504,-5 1 880,-1 1-208,-2-5-112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5.173"/>
    </inkml:context>
    <inkml:brush xml:id="br0">
      <inkml:brushProperty name="width" value="0.05" units="cm"/>
      <inkml:brushProperty name="height" value="0.05" units="cm"/>
    </inkml:brush>
  </inkml:definitions>
  <inkml:trace contextRef="#ctx0" brushRef="#br0">1 1 18140,'2'2'255,"0"0"0,0-1 0,0 1 1,0 1-1,0-1 0,0 0 0,0 0 0,-1 1 1,1-1-1,-1 1 0,0-1 0,1 1 0,-1 0 0,-1-1 1,2 4-1,4 9 528,2 1-513,0-1 0,2 0-1,0 0 1,0-1 0,1 0-1,24 22 1,-30-32-373,0 1 1,0-1-1,0 0 1,0-1-1,0 0 1,1 1-1,-1-2 1,1 1-1,0-1 1,0 0-1,0 0 0,0 0 1,0-1-1,0 0 1,1 0-1,-1 0 1,0-1-1,0 0 1,1-1-1,-1 1 1,0-1-1,10-3 0,-10 2-112,-1 0 0,0-1-1,0 0 1,0 0-1,0 0 1,0-1-1,0 1 1,-1-1 0,0 0-1,6-8 1,8-11-683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5.643"/>
    </inkml:context>
    <inkml:brush xml:id="br0">
      <inkml:brushProperty name="width" value="0.05" units="cm"/>
      <inkml:brushProperty name="height" value="0.05" units="cm"/>
    </inkml:brush>
  </inkml:definitions>
  <inkml:trace contextRef="#ctx0" brushRef="#br0">156 0 17708,'-8'13'869,"0"0"0,2 0-1,-1 0 1,2 1 0,-8 25 0,3-6-234,-44 181 905,42-155-1675,6-28-348,4-19 208,0-1 1,0 1-1,-1 0 0,-9 18 1,7-26-106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3:46.111"/>
    </inkml:context>
    <inkml:brush xml:id="br0">
      <inkml:brushProperty name="width" value="0.05" units="cm"/>
      <inkml:brushProperty name="height" value="0.05" units="cm"/>
    </inkml:brush>
  </inkml:definitions>
  <inkml:trace contextRef="#ctx0" brushRef="#br0">13 191 16932,'-1'-2'165,"-1"1"0,1-1 1,0 0-1,0 0 1,0 0-1,0 0 1,0 0-1,0 0 1,1 0-1,-1 0 0,1 0 1,-1-1-1,1 1 1,0 0-1,0 0 1,0-1-1,0 1 0,0 0 1,0 0-1,1 0 1,-1-1-1,1 1 1,-1 0-1,1 0 1,0 0-1,0 0 0,0 0 1,0 0-1,0 0 1,0 0-1,2-1 1,5-8 400,0 1 1,1 0-1,17-16 1,-18 18-414,1 0 0,0 1 1,0 0-1,1 1 0,0-1 0,0 2 0,14-6 1,-20 9-134,1 1 0,-1 0 0,1 0 0,0 0 0,-1 0 0,1 1 0,0-1 0,-1 1 0,1 0 0,0 1 0,0-1 0,-1 1 0,1 0 0,0 0 0,-1 0 0,1 1 0,-1 0 0,0 0 0,0 0 0,6 3 0,6 8-15,0 1 0,-1 0 0,16 19 0,-19-19 6,0-1 1,2 0 0,-1-1-1,2 0 1,18 12 0,-28-22 20,-1 0 1,1 1 0,0-2 0,-1 1-1,1-1 1,0 1 0,0-1-1,0-1 1,1 1 0,-1-1-1,0 0 1,0 0 0,0 0-1,0-1 1,0 1 0,0-1 0,0-1-1,0 1 1,0-1 0,0 0-1,0 0 1,-1 0 0,6-4-1,-5 3 16,-1 0-1,1 0 1,-1 0 0,0-1-1,0 0 1,0 0-1,-1 0 1,1 0-1,-1 0 1,0-1-1,3-5 1,1-5-548,-1 0 1,6-23 0,-10 33 178,-2 4 271,0-1-5,1 1 0,-1-1 0,1 1 1,-1-1-1,1 1 0,0-1 0,-1 1 0,1-1 1,0 1-1,0 0 0,0-1 0,2-1 0,7-2-477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18.716"/>
    </inkml:context>
    <inkml:brush xml:id="br0">
      <inkml:brushProperty name="width" value="0.05" units="cm"/>
      <inkml:brushProperty name="height" value="0.05" units="cm"/>
    </inkml:brush>
  </inkml:definitions>
  <inkml:trace contextRef="#ctx0" brushRef="#br0">426 67 14851,'0'-3'83,"0"0"0,-1 0 0,1 0 0,-1 0 0,0 0 0,0 1 0,0-1 0,0 0 0,0 0 0,-1 1 0,1-1 0,-1 0 0,0 1 0,0 0 0,0-1 0,0 1 0,0 0 0,0 0 0,-1 0 0,1 0 0,-1 0 0,1 1 0,-1-1 0,0 1 0,1 0 0,-1 0 0,0 0 0,0 0 0,0 0 0,0 0 0,0 1 0,0 0 0,0-1 1,0 1-1,0 0 0,0 1 0,0-1 0,0 0 0,0 1 0,-4 1 0,-2 0 38,0 2 0,0-1 0,0 1 0,1 1 0,-1 0 0,1 0 0,0 0 0,0 1 0,1 0 1,0 1-1,0-1 0,0 1 0,1 1 0,0-1 0,0 1 0,1 0 0,-7 16 0,5-10 102,0 1-1,1 0 0,1 0 0,1 0 0,0 0 0,1 1 1,0 0-1,2-1 0,-1 1 0,3 20 0,5 15 82,2 0-1,21 65 1,-16-69-286,-2 2 0,8 82 1,-18-122-22,0-7-3,-1 0 0,0 1 1,1-1-1,-1 0 1,0 1-1,0-1 1,0 1-1,0-1 0,-1 1 1,1-1-1,0 0 1,-1 1-1,0-1 1,-1 4-1,1-6-2,1 0-1,-1 0 1,1 0-1,-1 0 0,1 0 1,-1 0-1,0 0 1,1 0-1,-1 0 1,1 0-1,-1 0 1,1 0-1,-1-1 1,1 1-1,-1 0 1,1 0-1,-1-1 1,1 1-1,-1 0 1,1 0-1,-1-1 1,1 1-1,-1-1 1,1 1-1,0 0 1,-1-1-1,1 1 1,0-1-1,-1 0 1,-12-17-192,12 15 163,-187-349-1559,182 339 1747,-8-20 605,14 33-728,0-1 0,-1 1 0,1-1 0,0 1 0,0 0 1,0-1-1,0 1 0,0-1 0,1 1 0,-1 0 0,0-1 1,0 1-1,0 0 0,0-1 0,0 1 0,0-1 1,1 1-1,-1 0 0,0-1 0,0 1 0,0 0 0,1 0 1,-1-1-1,0 1 0,1 0 0,-1-1 0,0 1 1,0 0-1,1 0 0,-1 0 0,1-1 0,-1 1 0,0 0 1,1 0-1,-1 0 0,0 0 0,1 0 0,-1 0 0,1 0 1,18-1 547,-15 1-432,85 1 864,115-4-1795,-181 1 675,1-1-1,0-1 1,-1-2 0,0 0 0,0-2 0,31-13-1,-8-4-340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19.202"/>
    </inkml:context>
    <inkml:brush xml:id="br0">
      <inkml:brushProperty name="width" value="0.05" units="cm"/>
      <inkml:brushProperty name="height" value="0.05" units="cm"/>
    </inkml:brush>
  </inkml:definitions>
  <inkml:trace contextRef="#ctx0" brushRef="#br0">264 3 17884,'-3'-1'144,"0"1"0,0-1 0,0 1 0,0 0 0,0 0 0,1 0 0,-1 0 0,0 1 0,0-1 0,0 1 0,0 0 0,1 0 1,-1 0-1,0 0 0,1 0 0,-5 3 0,-40 28 741,45-30-753,-16 12 173,1 1 1,0 1-1,2 0 1,-1 1-1,2 1 1,0 0-1,-10 20 1,19-30-267,2 0 0,-1 0 0,1 0 0,0 0 1,1 1-1,0-1 0,0 1 0,1-1 0,-1 13 1,2-15-65,1 0 1,-1 0-1,1-1 1,0 1 0,1 0-1,0 0 1,-1-1 0,2 1-1,-1-1 1,1 1 0,0-1-1,0 0 1,0 0-1,1-1 1,4 6 0,-2-4-168,1 1 0,1-1 0,-1 0 1,1-1-1,0 0 0,0 0 0,1-1 1,-1 0-1,1 0 0,0-1 0,0 0 0,0 0 1,0-1-1,1-1 0,-1 0 0,1 0 1,-1 0-1,1-1 0,17-3 0,23-6-604</inkml:trace>
  <inkml:trace contextRef="#ctx0" brushRef="#br0" timeOffset="1">671 157 14115,'4'-7'1816,"-10"11"-943,-7 4-321,-10 10 1720,-1 4-1096,-2 8-447,-1 3-161,3 4-200,2-1-72,2 0-88,3-2-48,4-4-152,0-3-168,3-8-472,0-7-296,3-14 736,-2-8-161,4-13-143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19.638"/>
    </inkml:context>
    <inkml:brush xml:id="br0">
      <inkml:brushProperty name="width" value="0.05" units="cm"/>
      <inkml:brushProperty name="height" value="0.05" units="cm"/>
    </inkml:brush>
  </inkml:definitions>
  <inkml:trace contextRef="#ctx0" brushRef="#br0">1 258 17940,'4'0'2000,"3"7"-1328,2 2-248,2 2 1121,8 2-761,7 0-152,7 1-280,7 1-184,7-2-552,6-2-320,0-4-480,0-1-857,-8-6 1513,-5-1-400,-6-4-208</inkml:trace>
  <inkml:trace contextRef="#ctx0" brushRef="#br0" timeOffset="1">416 0 17684,'1'10'699,"0"-1"0,0 1 0,0-1 0,1 0 0,1 1 1,6 16-1,31 53 1584,-28-60-2126,-2 1 1,-1 0 0,9 26 0,-16-39-162,0 0 1,0 0 0,-1 1-1,-1-1 1,1 0 0,-1 1 0,0-1-1,-1 1 1,1-1 0,-2 1-1,1-1 1,-1 0 0,-4 12-1,1-7-182,-1 0 0,0 0 0,-1-1 0,0 1 0,-1-2-1,0 1 1,-1-1 0,0 0 0,0-1 0,-1 0 0,0-1-1,-1 0 1,0 0 0,-20 9 0,-3-5-382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0.153"/>
    </inkml:context>
    <inkml:brush xml:id="br0">
      <inkml:brushProperty name="width" value="0.05" units="cm"/>
      <inkml:brushProperty name="height" value="0.05" units="cm"/>
    </inkml:brush>
  </inkml:definitions>
  <inkml:trace contextRef="#ctx0" brushRef="#br0">0 55 16123,'9'0'2017,"8"0"-1177,17-1-336,12-2 1465,13 2-1161,6-7-136,11 3-328,0-2-232,-3-1-688,-5 3-424,-15-1 784,-11 2-184,-18-2-161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0.631"/>
    </inkml:context>
    <inkml:brush xml:id="br0">
      <inkml:brushProperty name="width" value="0.05" units="cm"/>
      <inkml:brushProperty name="height" value="0.05" units="cm"/>
    </inkml:brush>
  </inkml:definitions>
  <inkml:trace contextRef="#ctx0" brushRef="#br0">0 23 14931,'6'5'1553,"13"-5"-729,7 0-200,11-2 784,2 1-96,9 1-231,4-2-89,1 2-416,1-1-344,-1-3 1128,-5-2-1128,-8 0-88,3 0-16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5.806"/>
    </inkml:context>
    <inkml:brush xml:id="br0">
      <inkml:brushProperty name="width" value="0.025" units="cm"/>
      <inkml:brushProperty name="height" value="0.025" units="cm"/>
      <inkml:brushProperty name="color" value="#E71224"/>
    </inkml:brush>
  </inkml:definitions>
  <inkml:trace contextRef="#ctx0" brushRef="#br0">85 56 5285,'0'0'12892,"4"-8"-10153,12-25-817,-16 33-1895,0 0 1,0 0 0,0-1-1,1 1 1,-1 0 0,0-1-1,0 1 1,0 0 0,0 0-1,0-1 1,0 1 0,0 0-1,0-1 1,0 1 0,0 0-1,-1 0 1,1-1 0,0 1-1,0 0 1,0-1 0,0 1-1,0 0 1,0 0 0,-1-1-1,1 1 1,0 0 0,0 0-1,0 0 1,0-1 0,-1 1-1,1 0 1,0 0 0,0 0-1,-1-1 1,1 1 0,0 0-1,0 0 1,-1 0 0,1 0-1,0 0 1,-1 0 0,1 0-1,0 0 1,0 0 0,-1 0-1,1 0 1,0 0 0,-1 0-1,1 0 1,0 0 0,0 0-1,-1 0 1,1 0 0,0 0-1,-1 0 1,1 0 0,0 0-1,0 1 1,-1-1 0,1 0-1,0 0 1,-1 1 0,-17 4 156,11 2-100,0 0 1,0 0 0,1 0-1,0 1 1,1 0-1,0 0 1,0 1 0,0-1-1,1 1 1,1 0 0,-1 0-1,1 0 1,1 1-1,0-1 1,0 1 0,1-1-1,0 1 1,1 0-1,0 9 1,1-18-60,0 0 1,-1 0-1,1 0 1,0 0-1,-1-1 0,1 1 1,0 0-1,0-1 0,0 1 1,0 0-1,0-1 0,0 1 1,-1-1-1,1 1 1,0-1-1,1 1 0,-1-1 1,0 0-1,0 0 0,0 0 1,0 1-1,0-1 0,0 0 1,0 0-1,0 0 1,0-1-1,0 1 0,0 0 1,2-1-1,32-5 762,-23-1-723,-1 1 0,1-1 0,-1-1 0,0 0 0,-1-1 0,16-16 0,49-63-117,-65 74 6,5-6-1400,-11 24 769,-5 15 507,-1-5 104,0-5 170,1-1 0,0 1 0,0-1 0,1 1 0,0-1 0,3 14 0,-3-20-67,1 0 1,0 0-1,0 0 1,0 0 0,0 0-1,0 0 1,0 0 0,0-1-1,0 1 1,1 0-1,-1-1 1,1 1 0,-1-1-1,1 0 1,0 1-1,-1-1 1,1 0 0,0 0-1,0 0 1,0 0 0,0 0-1,0-1 1,0 1-1,0-1 1,0 1 0,0-1-1,0 0 1,1 0 0,-1 1-1,0-1 1,4-1-1,10 0-45,0 0-1,0-1 1,0-1 0,0 0-1,-1-1 1,1-1-1,-1-1 1,0 0-1,0 0 1,14-11-1,26-21-4217,-8-7-5759,-32 29 2859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1.332"/>
    </inkml:context>
    <inkml:brush xml:id="br0">
      <inkml:brushProperty name="width" value="0.05" units="cm"/>
      <inkml:brushProperty name="height" value="0.05" units="cm"/>
    </inkml:brush>
  </inkml:definitions>
  <inkml:trace contextRef="#ctx0" brushRef="#br0">21 301 16179,'-3'4'181,"1"0"0,0 0 0,0 0-1,0 0 1,0 0 0,0 0 0,1 0-1,0 1 1,0-1 0,0 1 0,0-1-1,1 1 1,0-1 0,0 1 0,0-1-1,1 6 1,2 11 245,1 0 0,6 23-1,-6-33-331,87 262 847,-61-191-554,-29-79-306,0 0-1,1 0 0,-1 0 0,1 0 0,-1 0 0,1 0 1,0 0-1,4 4 0,-5-6-48,0-1-1,-1 1 1,1-1 0,0 1 0,0-1 0,0 0 0,-1 1-1,1-1 1,0 0 0,0 1 0,0-1 0,0 0 0,0 0-1,0 0 1,0 0 0,0 0 0,-1 0 0,1 0-1,0 0 1,0 0 0,0 0 0,0-1 0,0 1 0,0 0-1,-1 0 1,1-1 0,0 1 0,0-1 0,0 1-1,-1-1 1,1 1 0,0-1 0,0 1 0,-1-1 0,2-1-1,4-4 121,0-1 0,-1 0 0,0 0 0,0 0 0,-1 0-1,1-1 1,-2 0 0,1 0 0,-1 0 0,2-9 0,1-5 59,-1 1 0,3-41 0,-7 11-132,-3 1 0,-1-1 1,-18-87-1,-2-16-234,22 147 136,0 0 0,1 0 0,0 0 1,1 1-1,-1-1 0,3-10 0,-2 14 15,0 0-1,0 1 1,0-1 0,0 0 0,1 1 0,-1-1-1,1 1 1,0 0 0,0-1 0,0 1 0,0 0-1,0 0 1,0 0 0,0 1 0,0-1 0,1 0-1,4-1 1,15-6 0,1 1-1,0 1 1,0 1-1,0 1 1,35-3-1,-3 0 43,330-32-79,-359 38 33,18 1-14,-1-2 0,0-3 0,42-10 0,-98 40-57,-5 4 183,2 1 0,0 1 0,-21 60 0,31-72-357,1 1 0,1 0 0,0 0-1,2 0 1,0 1 0,1-1-1,1 1 1,2 20 0,3-18-678,-4-20 307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1.796"/>
    </inkml:context>
    <inkml:brush xml:id="br0">
      <inkml:brushProperty name="width" value="0.05" units="cm"/>
      <inkml:brushProperty name="height" value="0.05" units="cm"/>
    </inkml:brush>
  </inkml:definitions>
  <inkml:trace contextRef="#ctx0" brushRef="#br0">327 0 20012,'3'2'1625,"-7"11"-1241,-4 2-184,-6 11 800,-3 1-392,-3 6-440,-3 2-80,-1-2-32,-1-2-8,-1-5-104,1-5-128,-1-5-304,0-3-200,3-10 1752,-1-3-1128,-1-11-32,5-5-80</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2.264"/>
    </inkml:context>
    <inkml:brush xml:id="br0">
      <inkml:brushProperty name="width" value="0.05" units="cm"/>
      <inkml:brushProperty name="height" value="0.05" units="cm"/>
    </inkml:brush>
  </inkml:definitions>
  <inkml:trace contextRef="#ctx0" brushRef="#br0">1 0 18796,'20'13'2353,"-2"1"-1489,8 5-360,6 1 1208,4 5-696,2-1-111,5 5-561,-1-4-272,-2-2-896,-3-1 1472,-10-4-712,-5-2-80,-11-3-72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39.316"/>
    </inkml:context>
    <inkml:brush xml:id="br0">
      <inkml:brushProperty name="width" value="0.05" units="cm"/>
      <inkml:brushProperty name="height" value="0.05" units="cm"/>
    </inkml:brush>
  </inkml:definitions>
  <inkml:trace contextRef="#ctx0" brushRef="#br0">1 68 15523,'0'-6'1625,"3"-1"-857,5 0-264,14-2 1288,8 0-871,7 1-329,5 1-64,-1 1-128,5 0-176,-7 5-632,-3-1-400,-9 2 680,-8 0-136,-11 5-97</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39.779"/>
    </inkml:context>
    <inkml:brush xml:id="br0">
      <inkml:brushProperty name="width" value="0.05" units="cm"/>
      <inkml:brushProperty name="height" value="0.05" units="cm"/>
    </inkml:brush>
  </inkml:definitions>
  <inkml:trace contextRef="#ctx0" brushRef="#br0">2 36 13355,'-1'6'1464,"6"-3"-728,8-3-272,6-3 905,5-2-449,3 0-336,6 0-296,6 0-560,1-3-504,3 0 632,3 4-176,6 2-136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0.261"/>
    </inkml:context>
    <inkml:brush xml:id="br0">
      <inkml:brushProperty name="width" value="0.05" units="cm"/>
      <inkml:brushProperty name="height" value="0.05" units="cm"/>
    </inkml:brush>
  </inkml:definitions>
  <inkml:trace contextRef="#ctx0" brushRef="#br0">311 1 16924,'6'4'1616,"-6"5"-1016,-3 2-248,-10 9 960,-4 4-471,-4 9-361,-2 2-104,-7 5-216,0-1-16,-1-3-88,3-5-16,3-4-96,4-2-192,1-10-480,3 0-217,2-8 753,2-6-184,3-4-112</inkml:trace>
  <inkml:trace contextRef="#ctx0" brushRef="#br0" timeOffset="1">2 191 16612,'11'6'1736,"6"3"-960,6 2-288,6 1 680,4-1-199,7 3-145,5 2-136,0-3-624,1 1-384,-3-2-664,-4-4-1873,-2 0 2393,-1-3-392,-9-2-320</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0.794"/>
    </inkml:context>
    <inkml:brush xml:id="br0">
      <inkml:brushProperty name="width" value="0.05" units="cm"/>
      <inkml:brushProperty name="height" value="0.05" units="cm"/>
    </inkml:brush>
  </inkml:definitions>
  <inkml:trace contextRef="#ctx0" brushRef="#br0">143 5 17052,'7'-5'1384,"-7"8"-1000,0 9-168,-3 12 552,0 6-176,0 9-304,2 2-120,1 4-88,0-2-72,3-3-296,1-4-168,0-8-224,-1-5 528,-1-8-128,-1-1-88</inkml:trace>
  <inkml:trace contextRef="#ctx0" brushRef="#br0" timeOffset="1">1 455 15451,'1'1'1593,"12"0"-881,5-2-304,4-2 856,7-1-336,4-2-696,3 0-216,3 1 144,-2-4-112,-11 5-216</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1.292"/>
    </inkml:context>
    <inkml:brush xml:id="br0">
      <inkml:brushProperty name="width" value="0.05" units="cm"/>
      <inkml:brushProperty name="height" value="0.05" units="cm"/>
    </inkml:brush>
  </inkml:definitions>
  <inkml:trace contextRef="#ctx0" brushRef="#br0">0 13 14067,'55'-6'4270,"-42"3"-3488,0 1 0,22 0-1,-31 3-695,0-1 0,1 0 0,-1 1-1,0 0 1,0 0 0,0 0 0,0 1 0,0-1 0,-1 1-1,1 0 1,0 0 0,5 4 0,-7-4-62,0-1 1,-1 1-1,1-1 1,-1 1-1,1 0 1,-1-1-1,0 1 0,1 0 1,-1 0-1,0 0 1,0 0-1,-1 0 1,1 0-1,0 0 0,-1 0 1,1 1-1,-1-1 1,1 0-1,-1 3 1,0-1-6,-1 0 0,1 1 0,-1-1 0,0 1 0,0-1 1,0 0-1,-1 0 0,0 1 0,-2 3 0,-2 4 5,-2-1-1,1 1 0,-2-1 0,1-1 1,-14 12-1,7-10 6,13-10-27,-1-1 0,1 1 0,0-1 0,0 1 1,0 0-1,0 0 0,0 0 0,1 0 0,-1 0 0,1 0 1,-3 4-1,46 5-19,-8 0-299,0 0 1,1-3-1,36 5 1,-25-12 86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2.854"/>
    </inkml:context>
    <inkml:brush xml:id="br0">
      <inkml:brushProperty name="width" value="0.05" units="cm"/>
      <inkml:brushProperty name="height" value="0.05" units="cm"/>
    </inkml:brush>
  </inkml:definitions>
  <inkml:trace contextRef="#ctx0" brushRef="#br0">373 70 14003,'0'-5'222,"0"1"1,0-1-1,-1 1 1,0-1-1,0 1 0,0-1 1,0 1-1,-1-1 1,-2-3-1,3 6-163,1 1 0,-1 0 0,0-1 0,0 1 0,0 0 0,0 0 0,0 0 0,0 0 0,0 0 0,-1 0 0,1 0 0,0 0 0,0 0 0,-1 0 0,1 1 0,-1-1 0,1 1 0,-1-1 0,1 1 0,-1-1 0,1 1 0,-1 0 0,1 0 0,-1 0 0,1 0 0,-1 0 0,1 0 0,-1 0 0,1 0 0,-1 1 0,-2 0 0,-2 1 83,0 1 1,0 0 0,0 1-1,0-1 1,1 1 0,-1 0-1,1 0 1,0 1 0,0-1 0,1 1-1,-1 0 1,1 1 0,0-1-1,1 1 1,-6 8 0,-1 8 142,0-1 1,1 1-1,-7 25 0,9-24-129,2 0-1,0 1 1,2 0-1,1 0 1,0 0 0,2 1-1,4 39 1,2-32-92,0 0 1,2 0-1,1-1 0,2 0 1,16 34-1,-9-30-10,-12-24-37,0 1 1,0 0-1,-1 0 1,-1 0-1,6 22 1,-10-33-25,0-1 1,0 0-1,0 0 1,0 0-1,0 0 1,0 0-1,0 0 0,0 0 1,0 0-1,1 1 1,-1-1-1,0 0 0,0 0 1,0 0-1,0 0 1,0 0-1,0 0 1,0 1-1,0-1 0,0 0 1,0 0-1,0 0 1,0 0-1,0 0 0,0 0 1,0 1-1,0-1 1,0 0-1,-1 0 1,1 0-1,0 0 0,0 0 1,0 0-1,0 1 1,0-1-1,0 0 1,0 0-1,0 0 0,0 0 1,0 0-1,0 0 1,-1 0-1,1 0 0,0 0 1,0 0-1,0 0 1,0 0-1,0 1 1,0-1-1,-1 0 0,1 0 1,0 0-1,0 0 1,0 0-1,0 0 1,0 0-1,0 0 0,-1 0 1,1 0-1,0 0 1,0 0-1,0 0 0,0 0 1,-1-1-1,-9-8-526,-11-20-503,20 29 1009,-171-213-4100,120 154 4367,45 51-103,4 6-39,1-1 1,0 0-1,-1 1 0,1-1 0,0 0 1,0 0-1,1 0 0,-1-1 0,1 1 1,-2-4-1,3 7-58,0-1-1,0 1 1,0-1-1,0 1 1,1-1 0,-1 1-1,0-1 1,0 1 0,0-1-1,1 1 1,-1-1-1,0 1 1,0 0 0,1-1-1,-1 1 1,0-1 0,1 1-1,-1 0 1,0-1-1,1 1 1,-1 0 0,1-1-1,-1 1 1,0 0 0,1 0-1,-1 0 1,1-1-1,-1 1 1,1 0 0,-1 0-1,1 0 1,-1 0 0,1 0-1,-1 0 1,1 0-1,-1 0 1,1 0 0,-1 0-1,1 0 1,-1 0 0,2 0-1,28 2 801,-25-1-625,36 4 735,-9-1-780,0 0 0,61-4 1,-83 0-264,0-2 1,-1 1-1,1-1 0,-1-1 1,1 0-1,-1 0 1,0-1-1,0 0 0,0 0 1,-1-1-1,1-1 1,-1 1-1,14-13 0,10-17-341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3.304"/>
    </inkml:context>
    <inkml:brush xml:id="br0">
      <inkml:brushProperty name="width" value="0.05" units="cm"/>
      <inkml:brushProperty name="height" value="0.05" units="cm"/>
    </inkml:brush>
  </inkml:definitions>
  <inkml:trace contextRef="#ctx0" brushRef="#br0">9 0 16612,'0'16'1432,"-5"4"-912,1 2-160,4 6 632,2 4-216,3 2-191,4 4-65,2-4-256,4 0-200,-1-3-672,-2-6 672,-1-6-152,-5-2-112,-5-7-81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280"/>
    </inkml:context>
    <inkml:brush xml:id="br0">
      <inkml:brushProperty name="width" value="0.025" units="cm"/>
      <inkml:brushProperty name="height" value="0.025" units="cm"/>
      <inkml:brushProperty name="color" value="#E71224"/>
    </inkml:brush>
  </inkml:definitions>
  <inkml:trace contextRef="#ctx0" brushRef="#br0">180 0 13325,'0'0'6144,"-8"14"-5231,-28 50 1803,-42 102 1,66-135-2392,2 0 0,0 0 0,3 0 0,0 1 0,2 0 0,-1 47 1,6-78-299,0 0 0,-1-1 0,1 1 0,0 0 0,0-1 0,0 1 1,0 0-1,0-1 0,0 1 0,0 0 0,1-1 0,-1 1 0,0 0 1,0-1-1,0 1 0,1 0 0,-1-1 0,0 1 0,1-1 0,-1 1 1,0-1-1,1 1 0,-1-1 0,1 1 0,-1-1 0,1 1 0,-1-1 1,1 1-1,-1-1 0,1 0 0,0 1 0,-1-1 0,2 1 0,0-2 45,-1 1-1,1 0 0,0 0 0,-1-1 0,1 1 0,0-1 0,-1 0 0,1 1 0,-1-1 0,1 0 1,-1 0-1,0 0 0,2-1 0,39-39 749,-10-4-590,22-33-1455,74-80-1,-128 158 1208,0 0-1,0 0 0,0 0 0,0 1 0,0-1 0,0 0 1,0 0-1,0 0 0,0 1 0,0-1 0,0 0 0,1 0 1,-1 0-1,0 0 0,0 0 0,0 1 0,0-1 0,0 0 1,0 0-1,1 0 0,-1 0 0,0 0 0,0 0 0,0 0 1,0 0-1,1 0 0,-1 1 0,0-1 0,0 0 0,0 0 1,1 0-1,-1 0 0,0 0 0,0 0 0,0 0 0,1 0 1,-1 0-1,0 0 0,0 0 0,0-1 0,0 1 0,1 0 1,-1 0-1,0 0 0,0 0 0,0 0 0,0 0 0,1 0 1,-1 0-1,0 0 0,0-1 0,0 1 0,0 0 0,0 0 1,1 0-1,-1-1 0,-8 32-19,6-26-249,0 1 0,0-1-1,0 0 1,-1 1 0,0-1 0,0 0 0,0 0-1,-1-1 1,0 1 0,-4 4 0,-3-7-7048,8-3 2669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3.711"/>
    </inkml:context>
    <inkml:brush xml:id="br0">
      <inkml:brushProperty name="width" value="0.05" units="cm"/>
      <inkml:brushProperty name="height" value="0.05" units="cm"/>
    </inkml:brush>
  </inkml:definitions>
  <inkml:trace contextRef="#ctx0" brushRef="#br0">147 0 14443,'-9'19'1878,"5"-12"-1634,-19 40 1415,1 1 0,-28 98 0,16 31 203,32-157-1736,1-1 0,0 1 0,1-1 1,1 1-1,1 0 0,1-1 0,6 21 0,-8-35-184,1-1-1,-1 0 1,1 0 0,0 0-1,0 0 1,0 0-1,1 0 1,-1-1 0,1 1-1,0-1 1,0 1-1,0-1 1,1 0-1,-1 0 1,1-1 0,-1 1-1,1-1 1,0 0-1,0 0 1,0 0 0,0 0-1,1-1 1,-1 1-1,0-1 1,1 0 0,-1 0-1,1-1 1,-1 0-1,1 1 1,-1-1-1,0-1 1,1 1 0,-1-1-1,8-1 1,0-2 80,0 0 0,0-1 0,-1 0 0,0-1 0,0 0 0,0-1 0,0 0 0,-1 0 0,0-1 0,10-11 1,30-29-198</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4.197"/>
    </inkml:context>
    <inkml:brush xml:id="br0">
      <inkml:brushProperty name="width" value="0.05" units="cm"/>
      <inkml:brushProperty name="height" value="0.05" units="cm"/>
    </inkml:brush>
  </inkml:definitions>
  <inkml:trace contextRef="#ctx0" brushRef="#br0">299 0 17636,'-26'34'1520,"-7"4"-1056,5 2-168,-1 1 496,3 1-135,5-5-225,3-5-176,4-11-440,4-3-200,4-11-473,-1-9 689,0-14-144,-2-6-120</inkml:trace>
  <inkml:trace contextRef="#ctx0" brushRef="#br0" timeOffset="1">1 32 15107,'7'8'1889,"4"8"-881,7 1-376,6 2 1264,8 2-639,9 2-361,2-3-248,9-5-760,4-2-376,2-8 1624,-3-3-1176,-8-11-16,-4-8-40</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24.681"/>
    </inkml:context>
    <inkml:brush xml:id="br0">
      <inkml:brushProperty name="width" value="0.05" units="cm"/>
      <inkml:brushProperty name="height" value="0.05" units="cm"/>
    </inkml:brush>
  </inkml:definitions>
  <inkml:trace contextRef="#ctx0" brushRef="#br0">147 0 18124,'-3'5'237,"1"0"0,-1 1 0,1-1 0,0 0 0,1 1 0,-1-1 0,1 1 0,0 0 0,0 0 0,1-1 0,0 1 0,0 6 0,2 11 334,8 38 0,-8-51-455,3 17-2,-1 1-1,-2-1 1,0 1-1,-2 0 0,-6 45 1,4-56-194,-2 1 0,0-1 1,-1-1-1,0 1 0,-2-1 1,0 0-1,-1 0 0,0 0 1,-1-1-1,-12 15 0,-7 0-654,26-28 691,0 0 0,0-1 0,0 1 0,0-1 0,0 0 0,0 1 0,0-1 0,0 0 0,-1 0 0,1 0 0,0-1 0,-1 1 0,-4 0 0,1-6-404</inkml:trace>
  <inkml:trace contextRef="#ctx0" brushRef="#br0" timeOffset="1">601 175 18868,'15'0'1712,"9"-3"-1183,6-4-209,10 0 592,5 0-280,6 1-688,1-1-312,-3 4-1289,-8 1 1409,-15 2-296,-12 0-248</inkml:trace>
  <inkml:trace contextRef="#ctx0" brushRef="#br0" timeOffset="2">588 354 14315,'10'7'1872,"15"-10"-927,4-5-401,11-2 1496,1 0-912,7 0-879,5 1 1607,-2-2-1568,1-2 8,5 0-80</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7.977"/>
    </inkml:context>
    <inkml:brush xml:id="br0">
      <inkml:brushProperty name="width" value="0.05" units="cm"/>
      <inkml:brushProperty name="height" value="0.05" units="cm"/>
    </inkml:brush>
  </inkml:definitions>
  <inkml:trace contextRef="#ctx0" brushRef="#br0">0 525 14723,'0'0'1450,"3"-15"2064,19-14-2976,-2-1 0,-1-2 0,28-58 0,-20 13-211,-3-1 0,17-96 0,-53 242-227,3 1 0,2-1 0,6 116 0,1-178-273,0 0 1,1 0-1,-1 0 0,1 0 1,1 0-1,-1-1 1,1 1-1,0 0 1,0-1-1,1 1 1,-1-1-1,1 0 1,1 0-1,-1 0 1,6 6-1,-4-5-312,-2-1 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8.429"/>
    </inkml:context>
    <inkml:brush xml:id="br0">
      <inkml:brushProperty name="width" value="0.05" units="cm"/>
      <inkml:brushProperty name="height" value="0.05" units="cm"/>
    </inkml:brush>
  </inkml:definitions>
  <inkml:trace contextRef="#ctx0" brushRef="#br0">4 69 12579,'-3'6'1472,"3"-3"-688,7 0-208,6-3 1369,0-2-745,13-2-272,5 0-112,7-3-184,3 0-47,4-3-353,-1-1-232,-4 3-568,-3 1-281,-12-2 665,-10 2-176,-15 3-144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48.898"/>
    </inkml:context>
    <inkml:brush xml:id="br0">
      <inkml:brushProperty name="width" value="0.05" units="cm"/>
      <inkml:brushProperty name="height" value="0.05" units="cm"/>
    </inkml:brush>
  </inkml:definitions>
  <inkml:trace contextRef="#ctx0" brushRef="#br0">4 56 14987,'46'-23'2489,"-35"16"-1856,1 1 0,23-8 1,-31 13-518,1-1 0,-1 1 0,0 1 1,1-1-1,0 1 0,-1 0 0,1 0 1,-1 0-1,1 0 0,-1 1 1,1 0-1,5 1 0,-8-1-81,0-1 1,-1 1-1,1 0 0,0 0 0,0 0 0,0 0 0,-1 0 1,1 0-1,0 0 0,-1 1 0,1-1 0,-1 0 1,1 1-1,-1 0 0,0-1 0,0 1 0,0 0 1,0-1-1,2 4 0,-2-1-6,0-1-1,-1 0 1,1 1 0,-1-1-1,0 0 1,1 1 0,-1-1-1,-1 1 1,1-1 0,-2 7 0,-1 0-9,0 1 1,-1-1 0,0 0-1,-1 0 1,0 0 0,-9 12-1,-11 11 27,-1-2-1,-42 38 0,36-38-18,31-30-27,0 0 0,-1 1 0,1-1 0,0 1 0,0-1 0,-1 1 0,1-1 0,1 1 1,-1 0-1,0-1 0,0 1 0,0 0 0,1 0 0,-1 3 0,1-4-1,0 0 1,1 0-1,-1 0 1,0 0 0,1 0-1,-1 0 1,1 0-1,-1 0 1,1 0-1,-1 0 1,1-1-1,0 1 1,-1 0-1,1 0 1,0-1-1,0 1 1,0 0 0,-1-1-1,1 1 1,0-1-1,0 1 1,0-1-1,0 1 1,0-1-1,0 0 1,0 1-1,0-1 1,0 0 0,2 0-1,22 6-144,0-1 0,1-1 1,44 0-1,80-7-766,-145 2 912,51-2-269</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00.633"/>
    </inkml:context>
    <inkml:brush xml:id="br0">
      <inkml:brushProperty name="width" value="0.05" units="cm"/>
      <inkml:brushProperty name="height" value="0.05" units="cm"/>
    </inkml:brush>
  </inkml:definitions>
  <inkml:trace contextRef="#ctx0" brushRef="#br0">1 486 11851,'1'5'10806,"0"-3"-10183,0-2-609,4-7 2028,40-42-1857,-3-2 0,-1-1 0,-4-3 1,39-71-1,-26 17-103,-25 77-33,-15 20-67,-14 18-105,-5 7 88,2 0-1,0 0 0,-10 24 0,9-18 29,-8 17 4,2 1 1,2 1-1,1 0 1,2 0-1,1 1 1,2 0-1,-1 77 1,7-113-13,1 1 1,-1-1 0,1 0-1,0 0 1,0 0-1,0 0 1,0 0 0,0 0-1,3 5 1,-3-8-29,-1 1 0,0-1 0,0 0 0,1 1 0,-1-1 0,0 1 0,1-1 0,-1 0 0,0 0 0,1 1 0,-1-1 0,1 0 0,-1 0 0,0 1 0,1-1 0,-1 0 0,1 0 0,-1 0 0,1 0 0,-1 1-1,0-1 1,1 0 0,-1 0 0,1 0 0,0 0 0,0-1-91,0 1-1,0-1 0,0 1 0,-1-1 0,1 0 0,0 1 1,0-1-1,-1 0 0,1 0 0,0 1 0,-1-1 1,1 0-1,-1 0 0,1 0 0,-1 0 0,0 0 1,1-1-1,7-21-1238,-10 10 461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01.115"/>
    </inkml:context>
    <inkml:brush xml:id="br0">
      <inkml:brushProperty name="width" value="0.05" units="cm"/>
      <inkml:brushProperty name="height" value="0.05" units="cm"/>
    </inkml:brush>
  </inkml:definitions>
  <inkml:trace contextRef="#ctx0" brushRef="#br0">1 158 14787,'0'0'56,"0"0"0,0 0 0,0 0-1,1 0 1,-1 0 0,0 0 0,0 0-1,0 0 1,0 0 0,0 0 0,0 0 0,0 0-1,0 0 1,0 0 0,1 1 0,-1-1 0,0 0-1,0 0 1,0 0 0,0 0 0,0 0-1,0 0 1,0 0 0,0 0 0,0 0 0,0 1-1,0-1 1,0 0 0,0 0 0,0 0 0,0 0-1,0 0 1,0 0 0,0 0 0,0 1-1,0-1 1,0 0 0,0 0 0,0 0 0,0 0-1,0 0 1,0 0 0,0 0 0,0 0 0,0 1-1,0-1 1,0 0 0,0 0 0,0 0-1,0 0 1,0 0 0,-1 0 0,1 0 0,0 0-1,0 0 1,0 0 0,0 1 0,0-1 0,0 0-1,0 0 1,0 0 0,-1 0 0,19-2 1675,31-7-456,-42 7-952,730-134 4180,-725 132-5799,-19 0-547,-21-2-138,15 6 1243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01.907"/>
    </inkml:context>
    <inkml:brush xml:id="br0">
      <inkml:brushProperty name="width" value="0.05" units="cm"/>
      <inkml:brushProperty name="height" value="0.05" units="cm"/>
    </inkml:brush>
  </inkml:definitions>
  <inkml:trace contextRef="#ctx0" brushRef="#br0">4 187 12483,'-3'52'4413,"5"104"0,1-123-4040,1 0 0,2-1 0,2 1-1,14 38 1,-22-69-350,1-1 0,-1 0 0,1 1 0,-1-1 0,1 1 0,-1-1 0,1 0 0,0 0 0,0 1 0,0-1 0,0 0 0,0 0 0,0 0 1,0 0-1,0 0 0,0 0 0,1 0 0,-1 0 0,0-1 0,0 1 0,1 0 0,-1-1 0,2 1 0,-1-1 18,-1 0 0,1 0 1,-1-1-1,1 1 0,0 0 0,-1-1 1,0 1-1,1-1 0,-1 0 0,1 1 1,-1-1-1,0 0 0,1 0 0,-1 0 1,0 0-1,0 0 0,0 0 0,0 0 1,0-1-1,0 1 0,2-3 0,4-8 146,0 0-1,-1 0 1,0-1-1,0 0 0,-2 0 1,1 0-1,-2-1 1,4-25-1,-1-11 63,-2-54-1,-4 100-234,1-126 58,-1 129-72,0-1 0,0 1 0,0 0 0,0 0 0,1-1 0,-1 1 0,0 0 0,1 0 0,-1-1 0,1 1 1,0 0-1,-1 0 0,1 0 0,0 0 0,0 0 0,-1 0 0,1 0 0,0 0 0,0 0 0,0 0 0,0 0 0,1 1 0,-1-1 0,0 0 1,0 1-1,0-1 0,0 1 0,1-1 0,1 1 0,3-1-6,0 0 0,0 0 0,0 1 1,0 0-1,8 1 0,2 0 1,46 0-48,102-12-1,-130 6 56,1-2-1,-1-1 1,-1-2-1,50-20 0,-22-2 9,-41 20-23,1 2 0,26-10 0,-66 52-47,8-10 69,0 0-1,2 1 1,1 0 0,1 0-1,1 1 1,-4 27 0,7-29-1300,0 31 1,3-63 861,2-6-124</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11.451"/>
    </inkml:context>
    <inkml:brush xml:id="br0">
      <inkml:brushProperty name="width" value="0.05" units="cm"/>
      <inkml:brushProperty name="height" value="0.05" units="cm"/>
    </inkml:brush>
  </inkml:definitions>
  <inkml:trace contextRef="#ctx0" brushRef="#br0">0 1 17484,'24'7'5325,"-6"-2"-4145,-7 0-865,-1 0-1,0 1 0,0 1 1,-1 0-1,1 0 0,-2 1 1,11 10-1,1 5-235,23 36 0,-4-4-1440,-31-48 352,-4-4 200,-3-5-675,-4-3 610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6.643"/>
    </inkml:context>
    <inkml:brush xml:id="br0">
      <inkml:brushProperty name="width" value="0.025" units="cm"/>
      <inkml:brushProperty name="height" value="0.025" units="cm"/>
      <inkml:brushProperty name="color" value="#E71224"/>
    </inkml:brush>
  </inkml:definitions>
  <inkml:trace contextRef="#ctx0" brushRef="#br0">27 1 13132,'0'0'7656,"-23"67"-6119,19-45-448,4 0-416,0-1-353,10-3-192,3-3-32,0-2 0,2-4-224,-4-1-705,2-6-1281,-2-2-1569,0 0-1122,-1-10-3843</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11.852"/>
    </inkml:context>
    <inkml:brush xml:id="br0">
      <inkml:brushProperty name="width" value="0.05" units="cm"/>
      <inkml:brushProperty name="height" value="0.05" units="cm"/>
    </inkml:brush>
  </inkml:definitions>
  <inkml:trace contextRef="#ctx0" brushRef="#br0">8 244 14379,'-6'6'1688,"4"-1"-119,11-8 479,5-3-655,14-7-337,6-1-96,8-6-208,2-5-120,3-1-256,-1-2-240,-3 1-664,-6-2-328,-9 3 704,-7 7-176,-7 1-144</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3.555"/>
    </inkml:context>
    <inkml:brush xml:id="br0">
      <inkml:brushProperty name="width" value="0.05" units="cm"/>
      <inkml:brushProperty name="height" value="0.05" units="cm"/>
    </inkml:brush>
  </inkml:definitions>
  <inkml:trace contextRef="#ctx0" brushRef="#br0">0 9 21213,'11'-9'1478,"-6"9"-51,-6 19 390,0-3-1936,0-1 108,1 1 0,1-1 0,0 1 0,1-1 0,1 1 0,1-1 0,0 0 0,1 0 0,0 0 0,1-1 0,1 0 0,10 17 0,0-3-2224,-24-36-187,-2-3 1554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3.993"/>
    </inkml:context>
    <inkml:brush xml:id="br0">
      <inkml:brushProperty name="width" value="0.05" units="cm"/>
      <inkml:brushProperty name="height" value="0.05" units="cm"/>
    </inkml:brush>
  </inkml:definitions>
  <inkml:trace contextRef="#ctx0" brushRef="#br0">6 1 16620,'-4'0'1720,"2"0"-960,2 1-232,10 2 961,6 0-129,13 1-360,6-1-184,11 0-176,2-2-160,5 2-576,0-3-416,-6-1 480,-1-2-160,-7 0-96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4.692"/>
    </inkml:context>
    <inkml:brush xml:id="br0">
      <inkml:brushProperty name="width" value="0.05" units="cm"/>
      <inkml:brushProperty name="height" value="0.05" units="cm"/>
    </inkml:brush>
  </inkml:definitions>
  <inkml:trace contextRef="#ctx0" brushRef="#br0">378 39 14915,'6'-4'863,"1"-1"-1,-1 0 0,0-1 1,0 1-1,6-8 1,-81 84 362,-107 87 1,32-32-1286,127-109 106,3-4-1602,25-37 323,2 2 699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5.192"/>
    </inkml:context>
    <inkml:brush xml:id="br0">
      <inkml:brushProperty name="width" value="0.05" units="cm"/>
      <inkml:brushProperty name="height" value="0.05" units="cm"/>
    </inkml:brush>
  </inkml:definitions>
  <inkml:trace contextRef="#ctx0" brushRef="#br0">1 0 17996,'9'6'3683,"7"14"-2473,-9-11-723,218 300 1101,-187-248-1669,-24-37-146,1-1 0,1 0 1,35 39-1,-34-48 59,2-3-59</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8.282"/>
    </inkml:context>
    <inkml:brush xml:id="br0">
      <inkml:brushProperty name="width" value="0.05" units="cm"/>
      <inkml:brushProperty name="height" value="0.05" units="cm"/>
    </inkml:brush>
  </inkml:definitions>
  <inkml:trace contextRef="#ctx0" brushRef="#br0">0 284 13995,'1'-25'2845,"0"42"-405,2 32-1157,20 99-273,57 195-1,-80-342-1014,11 26 279,-11-27-259,1 1 0,-1-1 0,0 0 0,0 1 0,1-1 0,-1 0 1,1 1-1,-1-1 0,0 0 0,1 0 0,-1 1 0,0-1 0,1 0 0,-1 0 0,1 1 0,-1-1 1,1 0-1,-1 0 0,1 0 0,-1 0 0,1 0 0,-1 0 0,1 0 0,-1 0 0,0 0 0,1 0 0,-1 0 1,1 0-1,-1 0 0,1 0 0,-1 0 0,1-1 0,-1 1 0,1 0 0,-1 0 0,0 0 0,1-1 0,-1 1 1,1 0-1,-1-1 0,0 1 0,1 0 0,-1-1 0,0 1 0,1 0 0,-1-1 0,0 1 0,0-1 0,1 1 1,-1 0-1,0-1 0,0 1 0,0-1 0,0 0 0,6-9 175,0 0 0,-1-1 1,-1 0-1,0 0 0,5-19 0,7-61 129,-9 9-374,-4-1-1,-10-117 0,1 72 43,5 123 50,1-1-1,0 1 0,0-1 0,0 0 0,1 1 1,0-1-1,3-7 0,-3 11-23,0 0 0,0 0 0,0 0-1,0 0 1,1 1 0,-1-1 0,1 1 0,-1-1 0,1 1 0,0 0-1,0-1 1,0 1 0,-1 0 0,1 0 0,0 0 0,0 0 0,0 1 0,0-1-1,1 1 1,-1-1 0,0 1 0,3-1 0,18-2 13,0 1 1,0 1-1,30 3 0,73 11-24,-63-5-29,29 2 17,0-4 1,1-4-1,-1-4 1,0-4-1,118-23 0,14-25-11,-97 22-55,-125 31 73,1 0 0,0 0-1,0 1 1,-1-1 0,1 1 0,0-1-1,0 1 1,0 0 0,0 0 0,3 1-1,-5 0 2,-1-1-1,1 0 0,-1 0 0,0 1 0,1-1 0,-1 0 0,0 0 0,1 1 0,-1-1 1,0 0-1,0 1 0,1-1 0,-1 1 0,0-1 0,0 0 0,0 1 0,1-1 1,-1 1-1,0-1 0,0 0 0,0 1 0,0-1 0,0 2 0,-3 18-16,-12 29 17,-7 50 0,19-80-56,1 1 0,0 0 0,2 0 0,0-1 0,4 33 0,5-32-1068,-4-19 362,-4-13 342,-2-7-97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9.185"/>
    </inkml:context>
    <inkml:brush xml:id="br0">
      <inkml:brushProperty name="width" value="0.05" units="cm"/>
      <inkml:brushProperty name="height" value="0.05" units="cm"/>
    </inkml:brush>
  </inkml:definitions>
  <inkml:trace contextRef="#ctx0" brushRef="#br0">24 0 15891,'1'24'1345,"-2"-1"0,0 0-1,-7 33 1,3-28-646,-1 44 1,5-35-413,0-28-183,0 1-1,0 0 1,2 0-1,-1 0 1,1 0 0,0 0-1,1-1 1,0 1-1,5 13 1,-6-23-65,-1 1 0,1 0 1,-1 0-1,1 0 0,0 0 0,-1-1 1,1 1-1,0 0 0,-1 0 0,1-1 1,0 1-1,0-1 0,0 1 1,0-1-1,-1 1 0,1-1 0,0 1 1,0-1-1,0 0 0,0 1 0,0-1 1,0 0-1,0 0 0,0 0 0,0 0 1,0 0-1,0 0 0,0 0 1,0 0-1,0 0 0,0 0 0,0-1 1,0 1-1,0 0 0,1-1 0,4-2 113,0 0 0,0 0-1,0 0 1,7-6-1,-6 3 1,12-7 107,-1-1 1,-1 0 0,-1-2-1,0 0 1,17-23-1,-23 27-225,0-2 0,-2 0-1,1 0 1,-2 0 0,0-1 0,0 0-1,7-32 1,-11 26-1957,-11 29-1973,3-1 2990,-1 0-227</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9.684"/>
    </inkml:context>
    <inkml:brush xml:id="br0">
      <inkml:brushProperty name="width" value="0.05" units="cm"/>
      <inkml:brushProperty name="height" value="0.05" units="cm"/>
    </inkml:brush>
  </inkml:definitions>
  <inkml:trace contextRef="#ctx0" brushRef="#br0">3 0 12219,'-3'9'1480,"3"1"-568,0 0-184,5 2 985,1-1-185,-1 2-64,2 0-111,2 0-257,0 1-168,1-1-256,0 0-144,-2-2-272,1-1-248,1-1-720,-1-2-312,-1-5 824,1-2-136,-1-3-144</inkml:trace>
  <inkml:trace contextRef="#ctx0" brushRef="#br0" timeOffset="1">313 56 20228,'9'0'6482,"-18"-5"-10003</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10.151"/>
    </inkml:context>
    <inkml:brush xml:id="br0">
      <inkml:brushProperty name="width" value="0.05" units="cm"/>
      <inkml:brushProperty name="height" value="0.05" units="cm"/>
    </inkml:brush>
  </inkml:definitions>
  <inkml:trace contextRef="#ctx0" brushRef="#br0">110 0 18668,'-2'33'1738,"-2"-1"0,-1 1-1,-15 53 1,8-38-1417,5-25-280,-18 41 1,17-45-44,0 0 0,-9 40 1,16-58 2,1 0 1,0 0 0,0 0 0,0 0 0,0 0 0,0 0 0,0 0 0,0 0 0,0 0 0,0 0-1,1 0 1,-1 0 0,0 0 0,1 0 0,-1 0 0,0 0 0,1 0 0,-1 0 0,1 0 0,0 0 0,-1 0-1,1 0 1,0 0 0,0-1 0,-1 1 0,1 0 0,0-1 0,0 1 0,0 0 0,0-1 0,0 1-1,0-1 1,0 0 0,0 1 0,0-1 0,0 0 0,0 1 0,0-1 0,0 0 0,0 0 0,0 0-1,0 0 1,0 0 0,3 0 0,5-1 15,0 1 0,0-2 0,18-3 1,-25 4-16,73-20 51,-50 13-181,1 0-1,1 2 1,-1 1 0,41-3-1,-47 11-292,-20-3 423,1 1 0,-1-1 1,1 0-1,-1 0 0,0 0 0,1 1 0,-1-1 1,1 0-1,-1 1 0,0-1 0,1 0 0,-1 1 1,0-1-1,1 0 0,-1 1 0,0-1 1,0 1-1,1-1 0,-1 0 0,0 1 0,0-1 1,0 1-1,1-1 0,-1 1 0,0-1 0,0 1 1,0-1-1,0 1 0,0-1 0,0 1 1,0 0-1,-1 2-216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4.477"/>
    </inkml:context>
    <inkml:brush xml:id="br0">
      <inkml:brushProperty name="width" value="0.05" units="cm"/>
      <inkml:brushProperty name="height" value="0.05" units="cm"/>
    </inkml:brush>
  </inkml:definitions>
  <inkml:trace contextRef="#ctx0" brushRef="#br0">1 474 15267,'81'-78'2995,"103"-128"-1,-178 198-2900,36-43 957,50-79 1,-102 148-961,1 1 0,0 1 1,2 0-1,0 0 0,2 0 0,-4 23 1,2-2-113,2 1 1,1 51-1,10-27-109,-1-18-734,-1-31-1924,-4-18 2144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024"/>
    </inkml:context>
    <inkml:brush xml:id="br0">
      <inkml:brushProperty name="width" value="0.025" units="cm"/>
      <inkml:brushProperty name="height" value="0.025" units="cm"/>
      <inkml:brushProperty name="color" value="#E71224"/>
    </inkml:brush>
  </inkml:definitions>
  <inkml:trace contextRef="#ctx0" brushRef="#br0">236 1 18097,'0'0'2301,"-5"8"-1383,-4 11-360,0 2-1,2-1 1,0 1-1,1 0 1,1 1-1,2 0 1,-3 26-1,3 166 12,6-188-607,0 4-3666,-47-89-13320,22 30 13399</inkml:trace>
  <inkml:trace contextRef="#ctx0" brushRef="#br0" timeOffset="1">68 320 801,'-21'-33'4772,"1"6"-448,8 7-672,1 4-449,7 7-481,4 5-511,10 3-1154,8 1-641,10 0 289,8 5 159,5 3 129,4 2-416,7-2-449,-2 1-96,-5-6-961,-5-3-2242,-11-3-5445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4.916"/>
    </inkml:context>
    <inkml:brush xml:id="br0">
      <inkml:brushProperty name="width" value="0.05" units="cm"/>
      <inkml:brushProperty name="height" value="0.05" units="cm"/>
    </inkml:brush>
  </inkml:definitions>
  <inkml:trace contextRef="#ctx0" brushRef="#br0">1 99 16564,'7'6'1648,"12"-7"-864,9-7-264,15-2 736,9-1-183,14-3-233,3-1-96,2 2-232,1 0-128,-10 5-384,-9 1-312,-15 4-640,-5 3-160,-20-2 840,-10 2-208,4 3-193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5.370"/>
    </inkml:context>
    <inkml:brush xml:id="br0">
      <inkml:brushProperty name="width" value="0.05" units="cm"/>
      <inkml:brushProperty name="height" value="0.05" units="cm"/>
    </inkml:brush>
  </inkml:definitions>
  <inkml:trace contextRef="#ctx0" brushRef="#br0">0 86 15539,'1'0'124,"0"1"-1,0 0 0,0-1 0,0 1 1,0-1-1,0 0 0,0 1 0,0-1 1,0 0-1,0 1 0,0-1 0,0 0 1,0 0-1,0 0 0,0 0 0,1 0 1,-1 0-1,0 0 0,0 0 0,0-1 1,0 1-1,0 0 0,0-1 0,0 1 1,0-1-1,1 0 0,34-18 1558,-26 12-612,14-6 278,41-17 1,-55 26-1201,1 1 1,-1 0-1,0 1 1,1 0-1,-1 0 1,1 1 0,11 0-1,-20 1-135,0 0 0,0 0 0,0 0 0,0 0 0,0 1-1,0-1 1,0 1 0,0-1 0,0 1 0,0 0 0,-1-1 0,1 1 0,0 0-1,0 0 1,-1 0 0,1 1 0,0-1 0,-1 0 0,0 1 0,1-1 0,-1 1-1,2 1 1,-2 0-8,0-1 0,-1 0 0,1 1 0,0 0 0,-1-1 0,0 1 0,1-1 0,-1 1 0,0-1 0,0 1 0,-1 0 0,1-1 0,0 1 0,-2 4-1,-2 5-1,-1-1 0,1 1 0,-2-1-1,0 0 1,-12 18 0,-1-4 8,0-1 0,-2-1-1,0-2 1,-2 0 0,0 0 0,-1-3 0,-28 18 0,18-19-152,34-17 135,0 0-1,0 0 0,0 0 1,0 0-1,0 0 0,0 0 1,0 0-1,0-1 1,0 1-1,0 0 0,0 0 1,0 0-1,0 0 1,0 0-1,0 0 0,0 0 1,0-1-1,0 1 1,0 0-1,0 0 0,0 0 1,0 0-1,0 0 0,0 0 1,-1 0-1,1 0 1,0 0-1,0-1 0,0 1 1,0 0-1,0 0 1,0 0-1,0 0 0,0 0 1,0 0-1,0 0 0,-1 0 1,1 0-1,0 0 1,0 0-1,0 0 0,0 0 1,0 0-1,0 0 1,0 0-1,-1 0 0,1 0 1,0 0-1,0 0 1,0 0-1,0 0 0,0 0 1,0 0-1,0 0 0,-1 0 1,1 0-1,0 0 1,0 0-1,5-7-176,-3 4 144,1 1 0,-1 0 0,1 0 1,0 0-1,0 0 0,-1 0 0,1 1 1,1-1-1,-1 1 0,0-1 0,0 1 1,0 0-1,1 1 0,-1-1 0,0 1 1,1-1-1,-1 1 0,1 0 0,-1 0 1,0 0-1,1 1 0,-1-1 0,5 2 1,-3 0 33,-1-1 1,1 1-1,-1 1 0,0-1 1,1 0-1,-1 1 1,0 0-1,0 0 1,-1 0-1,1 1 1,-1-1-1,0 1 0,1 0 1,-2 0-1,5 6 1,-2-1-19,-2-4 50,-1 0 1,1 0-1,0 0 1,1-1-1,6 8 1,-9-11-5,1 0-1,-1 0 1,1 0 0,0 0 0,-1 0-1,1 0 1,0 0 0,0 0 0,0-1-1,0 1 1,0-1 0,0 0 0,-1 1 0,1-1-1,0 0 1,0 0 0,0 0 0,0-1-1,0 1 1,3-1 0,5-1 86,-1-1 0,1-1 0,-1 0 0,0 0 0,0-1 0,0 0-1,11-8 1,-5 1 76,0 0 0,25-28 0,-19 11-160,-15 12-609,-6 17 514,0-1 0,0 1 1,0-1-1,0 1 0,0-1 0,0 1 0,0-1 0,0 1 1,-1-1-1,1 1 0,0-1 0,0 1 0,0-1 0,-1 1 0,1 0 1,0-1-1,-1 1 0,1-1 0,0 1 0,-1 0 0,1-1 0,0 1 1,-1 0-1,1 0 0,-1-1 0,1 1 0,-1-1 0,1 1 53,-1 0-1,1 0 1,0 0-1,0 0 1,0 0-1,0 0 1,0 0-1,-1 0 1,1 0-1,0 0 1,0 0-1,0 0 1,0 0-1,0 0 1,-1 0-1,1 0 1,0 0-1,0 0 1,0 0-1,0 0 1,0 0-1,-1 0 1,1 0-1,0 0 1,0 0-1,0 0 1,0 0-1,0 0 1,0 1-1,-1-1 1,1 0-1,0 0 1,0 0-1,0 0 1,0 0-1,0 0 1,0 0-1,0 1 1,0-1-1,0 0 1,0 0-1,-1 0 1,1 0-1,0 0 1,0 0-1,0 1 1,0-1-1,0 0 1,0 0-1,0 0 1,0 0-1,0 0 1,0 1-1,0-1 1,3 4-662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6.725"/>
    </inkml:context>
    <inkml:brush xml:id="br0">
      <inkml:brushProperty name="width" value="0.05" units="cm"/>
      <inkml:brushProperty name="height" value="0.05" units="cm"/>
    </inkml:brush>
  </inkml:definitions>
  <inkml:trace contextRef="#ctx0" brushRef="#br0">0 485 10914,'5'-12'833,"15"-25"1494,-19 37-2225,-1 1 0,0-1 0,1 0 0,-1 1 0,0-1 0,1 0 0,-1 1 0,0-1 0,0 0-1,0 1 1,1-1 0,-1 0 0,0 1 0,0-1 0,0 1 0,0-1 0,1 1 0,-1-1 0,0 0 0,0 1 0,0-1 0,0 1 0,0-1 0,0 1 0,0-1 0,-1 0 0,1 1 0,0 0 0,1 19 177,4 188 934,39 260-1,-31-364-764,-4-28 22,22 90-1,-31-165-458,0 0 1,0 0 0,0 0-1,0 0 1,1 0-1,-1 0 1,0 0 0,1 0-1,-1 0 1,1 0-1,-1 0 1,1 0 0,-1-1-1,1 1 1,-1 0-1,1 0 1,0 0 0,0-1-1,-1 1 1,1 0-1,2 0 1,-3-1 2,1 0-1,0-1 1,-1 1 0,1 0-1,0-1 1,-1 1 0,1 0-1,0-1 1,-1 1 0,1-1-1,-1 0 1,1 1 0,-1-1-1,1 1 1,-1-1 0,0 0-1,1 1 1,-1-1 0,0 0-1,1 1 1,-1-2 0,16-47 370,39-289 610,-29-2-887,-24 316-100,6-101 114,-10-160 0,2 282-104,0 0 1,-1 0 0,1 0 0,1 0-1,-1 0 1,0 0 0,1 0-1,0 0 1,-1 0 0,1 1 0,0-1-1,1 0 1,-1 0 0,0 1-1,1-1 1,2-3 0,0 2-8,-1 1 0,1 0 1,-1 0-1,1 1 0,0-1 1,0 1-1,0 0 0,1 0 1,-1 0-1,6-1 0,23-8 58,1 3-1,1 0 0,43-2 0,111 0 108,-125 8-144,311-29-46,-302 19-59,0-2 0,-2-4 0,77-29 0,-79 18 6,-37 14 34,1 2 0,55-14 0,-88 27 33,1 0 0,0 0 0,0-1 0,-1 1 0,1 0 0,0 0 0,0 0 1,-1 0-1,1 0 0,0 0 0,0 0 0,0 0 0,-1 1 0,1-1 0,0 0 0,0 0 0,-1 1 0,1-1 1,0 0-1,-1 1 0,1-1 0,0 1 0,-1-1 0,1 1 0,-1-1 0,1 1 0,0 0 0,0 0 0,-1 1 0,1-1 0,0 1-1,-1 0 1,0-1 0,1 1 0,-1-1-1,0 1 1,0 0 0,0-1-1,0 1 1,0 2 0,-2 7-3,0 0-1,-1 0 1,-4 12 0,5-17 1,-16 55-131,3 0-1,-8 66 0,23-124 51,0-1 1,-1 1-1,1 0 0,0-1 0,0 1 0,0 0 0,0-1 0,1 1 0,-1-1 0,2 6 0,-1-7-182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7.254"/>
    </inkml:context>
    <inkml:brush xml:id="br0">
      <inkml:brushProperty name="width" value="0.05" units="cm"/>
      <inkml:brushProperty name="height" value="0.05" units="cm"/>
    </inkml:brush>
  </inkml:definitions>
  <inkml:trace contextRef="#ctx0" brushRef="#br0">85 1 15995,'1'0'44,"-1"0"0,0 0 0,1 0 0,-1 0 0,1 0 0,-1 0 0,0 0 0,1 0 0,-1 0 0,0 0 0,1 0 0,-1 0 0,1 0 0,-1 0 0,0 0-1,1 0 1,-1 0 0,0 1 0,1-1 0,-1 0 0,0 0 0,1 0 0,-1 1 0,0-1 0,1 0 0,-1 0 0,0 1 0,0-1 0,1 0 0,-1 1 0,0-1 0,0 0-1,0 1 1,1-1 0,-1 0 0,0 1 0,0-1 0,0 1 0,0-1 0,0 0 0,0 1 0,0-1 0,0 0 0,0 1 0,0-1 0,0 1 0,0-1 0,0 0 0,0 1 0,0-1-1,0 1 1,0-1 0,-1 0 0,1 1 0,0-1 0,-1 1 0,-8 29 1143,7-24-674,-20 58 117,4 0 0,3 1 0,-10 90 0,24-148-616,0-1-6,0-1 1,1 1-1,0 0 1,1 9 0,-1-14-8,0 0 1,0-1 0,0 1-1,0 0 1,0 0 0,1-1 0,-1 1-1,0 0 1,1 0 0,-1-1-1,0 1 1,1 0 0,-1-1-1,1 1 1,-1 0 0,1-1 0,0 1-1,-1-1 1,1 1 0,-1-1-1,1 1 1,0-1 0,0 0 0,-1 1-1,1-1 1,0 0 0,-1 1-1,1-1 1,0 0 0,0 0 0,0 0-1,-1 0 1,1 0 0,0 0-1,0 0 1,0 0 0,-1 0-1,1 0 1,1 0 0,36-8 114,0-2 0,37-14 1,13-4 77,-48 18 39,52-16-1442,-83 22 1017,-1 1-1,1-1 1,-1-1 0,0 1 0,0-1 0,-1-1 0,0 0 0,7-6 0,4-9-359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7.705"/>
    </inkml:context>
    <inkml:brush xml:id="br0">
      <inkml:brushProperty name="width" value="0.05" units="cm"/>
      <inkml:brushProperty name="height" value="0.05" units="cm"/>
    </inkml:brush>
  </inkml:definitions>
  <inkml:trace contextRef="#ctx0" brushRef="#br0">1 103 13899,'22'-1'1527,"-1"-1"1,1-2-1,31-8 1,-1 1-102,-38 8-1168,115-23 1375,215-16 0,-331 41-1744,-7 1-148,1-1 0,-1 1 0,1 0 0,-1 1 0,1-1 0,-1 1 0,9 3 0,-15-4 263,1 0 0,-1 0 1,0 0-1,0 0 0,0 0 1,0 0-1,0 0 0,1 0 1,-1 0-1,0 0 0,0 0 1,0 0-1,0 0 0,0 0 1,0 0-1,1 0 1,-1 0-1,0 0 0,0 0 1,0 0-1,0 0 0,0 0 1,0 0-1,1 1 0,-1-1 1,0 0-1,0 0 0,0 0 1,0 0-1,0 0 0,0 0 1,0 0-1,0 1 0,0-1 1,0 0-1,1 0 1,-1 0-1,0 0 0,0 0 1,0 0-1,0 1 0,0-1 1,0 0-1,0 0 0,0 0 1,0 0-1,0 0 0,0 1 1,0-1-1,0 0 0,-1 0 1,1 0-1,0 0 1,0 0-1,0 1 0,0-1 1,0 0-1,-7 2-358,6-1 310,-7 2-405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8.128"/>
    </inkml:context>
    <inkml:brush xml:id="br0">
      <inkml:brushProperty name="width" value="0.05" units="cm"/>
      <inkml:brushProperty name="height" value="0.05" units="cm"/>
    </inkml:brush>
  </inkml:definitions>
  <inkml:trace contextRef="#ctx0" brushRef="#br0">76 0 16572,'3'16'599,"-2"0"0,0 0 1,-1 0-1,-1 1 0,0-1 1,-1 0-1,-5 16 0,1 3-330,-31 175 996,11-73-480,25-119-572,1-17-199,0-1-1,0 0 0,0 0 1,0 1-1,0-1 0,0 0 1,0 0-1,0 1 1,1-1-1,-1 0 0,0 0 1,0 0-1,0 1 0,0-1 1,0 0-1,0 0 0,1 0 1,-1 1-1,0-1 0,0 0 1,0 0-1,1 0 1,-1 0-1,0 1 0,0-1 1,0 0-1,1 0 0,-1 0 1,0 0-1,0 0 0,1 0 1,1 0 33,0-1 0,0 0 0,0 0 0,0 0 0,0 0 0,0 0 0,-1 0 0,1 0 0,0-1 1,-1 1-1,3-2 0,448-421 1156,-445 417-1304,-4 5-116,-1 0 1,0 0 0,1 0 0,-1 0-1,0 0 1,-1 0 0,1-1 0,0 1-1,0-1 1,-1 1 0,0-1 0,1 0 0,-1 0-1,0 1 1,1-6 0,-6 3-520,-3 2-249</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8.578"/>
    </inkml:context>
    <inkml:brush xml:id="br0">
      <inkml:brushProperty name="width" value="0.05" units="cm"/>
      <inkml:brushProperty name="height" value="0.05" units="cm"/>
    </inkml:brush>
  </inkml:definitions>
  <inkml:trace contextRef="#ctx0" brushRef="#br0">1 1 13979,'0'27'2224,"3"-3"-975,1 1-497,3-1 2225,5 3-1497,0 2-456,6 0-176,-1-1-456,3 1-200,-1-3-544,-1 1-352,-1-7 600,2-3-136,0-3-64</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55.957"/>
    </inkml:context>
    <inkml:brush xml:id="br0">
      <inkml:brushProperty name="width" value="0.05" units="cm"/>
      <inkml:brushProperty name="height" value="0.05" units="cm"/>
    </inkml:brush>
  </inkml:definitions>
  <inkml:trace contextRef="#ctx0" brushRef="#br0">295 143 13227,'3'-3'544,"0"1"0,0-1 0,0-1 0,0 1 0,4-7 0,-7 10-464,0-1 0,1 1 0,-1-1-1,0 1 1,0-1 0,0 1 0,1-1 0,-1 0 0,0 1-1,0-1 1,0 0 0,0 1 0,0-1 0,0 1-1,0-1 1,0 0 0,0 1 0,0-1 0,0 1 0,-1-2-1,1 2 15,-1-1 0,1 1-1,-1-1 1,0 0-1,1 1 1,-1 0-1,0-1 1,1 1 0,-1-1-1,0 1 1,0 0-1,1-1 1,-1 1-1,0 0 1,0 0-1,1-1 1,-1 1 0,0 0-1,0 0 1,-1 0-1,-2 0 68,-1 1 1,1-1-1,0 0 0,-1 1 0,1 0 0,0 0 0,0 1 1,0-1-1,0 1 0,-8 4 0,0 1 13,0 1-1,-13 11 1,5-2-103,2 1 1,0 1-1,2 1 0,0 0 0,1 1 0,1 1 0,1 0 1,1 0-1,1 2 0,0-1 0,2 1 0,-11 51 1,18-68-46,1 1 0,0 0 0,0-1 0,1 1 0,0 0 0,2 14 0,-2-20-22,0 0 0,1-1 0,-1 1 0,1-1 0,-1 1 1,1-1-1,0 1 0,0-1 0,0 1 0,-1-1 0,1 0 0,1 1 0,-1-1 1,0 0-1,0 0 0,0 0 0,1 0 0,-1 0 0,0 0 0,1 0 0,-1 0 0,1 0 1,-1-1-1,1 1 0,-1 0 0,1-1 0,0 0 0,-1 1 0,1-1 0,-1 0 0,1 0 1,0 0-1,-1 0 0,1 0 0,0 0 0,-1 0 0,1-1 0,3 0 0,4-1 21,-1-1-1,1 0 0,-1-1 1,0 1-1,0-2 0,0 1 0,0-1 1,-1 0-1,0-1 0,10-8 1,-2-2 91,0 0 1,-1 0-1,15-23 1,-16 20-2,-1-1-1,-1 0 1,-1-1 0,-1 0-1,-1 0 1,-1-1 0,-1 0-1,4-24 1,-9 36-73,0 0 1,0 0-1,-1 0 1,-1 0-1,1 0 0,-2-1 1,1 1-1,-1 0 1,-4-9-1,3 12-32,0 1 0,0-1 1,0 1-1,-1 0 0,0 0 0,0 0 1,0 1-1,-1 0 0,0 0 0,0 0 1,0 0-1,-1 1 0,0-1 0,-7-3 1,8 5-42,-1 0 0,0 0 1,0 0-1,0 1 0,-1 0 1,1 0-1,0 0 1,-1 1-1,0 0 0,1 0 1,-1 1-1,1 0 0,-1 0 1,0 0-1,1 1 1,-9 2-1,10-1-44,-1-1-1,1 2 1,-1-1 0,1 1-1,0 0 1,0 0-1,0 0 1,0 1 0,0-1-1,1 1 1,0 1 0,0-1-1,0 0 1,0 1 0,0 0-1,1 0 1,0 0-1,-3 6 1,3-4 13,1-1 0,-1 0 0,1 1 0,-3 11-1,4 1-186</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0.431"/>
    </inkml:context>
    <inkml:brush xml:id="br0">
      <inkml:brushProperty name="width" value="0.05" units="cm"/>
      <inkml:brushProperty name="height" value="0.05" units="cm"/>
    </inkml:brush>
  </inkml:definitions>
  <inkml:trace contextRef="#ctx0" brushRef="#br0">230 1 12571,'2'0'5164,"-2"8"-1984,-7 24-989,-12 39-1991,-66 157 574,46-133-239,-36 138-1,74-229-518,-1 2 27,1 0 1,0 0-1,0 0 0,0 0 0,1 10 0,0-15-34,0 0 0,0 0 0,1 1 0,-1-1 0,0 0 0,1 0 0,-1 0 0,0 0 0,1 0 0,-1 0 0,1 0 0,0-1 0,-1 1 0,1 0 0,0 0-1,-1 0 1,1 0 0,0-1 0,0 1 0,0 0 0,0-1 0,0 1 0,0-1 0,-1 1 0,1-1 0,1 1 0,-1-1 0,0 0 0,0 0 0,0 1 0,0-1 0,0 0-1,0 0 1,0 0 0,0 0 0,0 0 0,2 0 0,14-3 32,0 1 0,0-2 1,0 0-1,-1-1 0,23-10 0,35-10 16,-48 19-47,0 0-1,38-2 1,-55 8-208,0-1 0,1 2 1,-1-1-1,0 1 0,0 1 1,1-1-1,-1 2 0,0-1 1,-1 1-1,15 7 0,-10-6-38,-13-4 235,1 0 1,-1 0-1,1-1 1,-1 1-1,1 0 1,-1-1 0,1 1-1,-1 0 1,0-1-1,1 1 1,-1-1-1,0 1 1,1-1 0,-1 1-1,0-1 1,0 1-1,0-1 1,1 1-1,-1-1 1,0 1 0,0-1-1,0 0 1,5-10-119</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1.006"/>
    </inkml:context>
    <inkml:brush xml:id="br0">
      <inkml:brushProperty name="width" value="0.05" units="cm"/>
      <inkml:brushProperty name="height" value="0.05" units="cm"/>
    </inkml:brush>
  </inkml:definitions>
  <inkml:trace contextRef="#ctx0" brushRef="#br0">0 0 18428,'3'1'2040,"4"2"-1343,11-3-233,3 0 1120,12 0-672,6-1-136,10 1-336,4 0-88,-2 0-103,-1 0-153,-7 0-256,-3 0-169,-11 1-583,-6 1-304,-12-2 944,-3 0-248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7.955"/>
    </inkml:context>
    <inkml:brush xml:id="br0">
      <inkml:brushProperty name="width" value="0.025" units="cm"/>
      <inkml:brushProperty name="height" value="0.025" units="cm"/>
      <inkml:brushProperty name="color" value="#E71224"/>
    </inkml:brush>
  </inkml:definitions>
  <inkml:trace contextRef="#ctx0" brushRef="#br0">147 0 13613,'0'0'4671,"0"10"-4228,-5 32 517,-1 0-1,-23 79 1,-3 16 1040,32-136-1996,-1-1-1,1 1 1,0 0-1,0 0 0,-1-1 1,1 1-1,0 0 1,0 0-1,0 0 0,0-1 1,0 1-1,0 0 1,0 0-1,0 0 0,0-1 1,0 1-1,1 0 1,-1 0-1,0-1 0,0 1 1,1 0-1,-1 0 1,1-1-1,-1 1 0,0 0 1,1-1-1,0 1 1,-1 0-1,1-1 0,-1 1 1,1-1-1,0 1 1,-1-1-1,1 1 0,0-1 1,1 1-1,1-1 22,0 0 0,0 0 0,0 0-1,0-1 1,0 1 0,0-1 0,0 0-1,0 1 1,3-3 0,28-12 187,23-9-150,-55 23-83,1 0 1,0 0-1,0 0 1,0 1-1,0 0 1,0-1-1,0 1 1,0 0-1,0 1 1,0-1-1,0 0 1,0 1-1,0 0 1,0-1-1,0 1 1,4 2-1,-6-2 19,1 0 0,-1 0 0,0 0-1,0 1 1,1-1 0,-1 0 0,0 0 0,0 1-1,0-1 1,0 0 0,0 1 0,-1-1 0,1 1-1,0 0 1,-1-1 0,1 1 0,-1-1-1,1 1 1,-1 0 0,0 0 0,0-1 0,0 1-1,0 0 1,0-1 0,0 1 0,0 0 0,0-1-1,-1 1 1,1 0 0,-1-1 0,1 1-1,-1-1 1,0 1 0,-1 1 0,0 1 89,1 0 0,-2 0 0,1-1 0,0 1 0,-1-1 1,0 0-1,1 1 0,-1-1 0,0-1 0,-1 1 0,1 0 0,0-1 1,-6 3-1,-4 1 264,0-1 0,-1-1 0,1 0 0,-1-1 0,0 0 0,0-1 0,0-1 0,0 0 0,0-1 0,0 0 0,-26-5 0,37 4-427,1 0-1,-1 0 1,1 0 0,0-1 0,0 1 0,-1-1 0,1 1-1,0-1 1,0 0 0,1 0 0,-1 0 0,0 0 0,1 0 0,-1 0-1,1 0 1,0-1 0,-1 1 0,1 0 0,0-1 0,0 1-1,1-1 1,-2-2 0,2 3-135,0 1-1,-1-1 1,1 1-1,0-1 0,0 0 1,0 1-1,0-1 1,0 1-1,1-1 1,-1 1-1,0-1 1,1 1-1,-1-1 0,1 1 1,-1 0-1,1-1 1,0 1-1,0 0 1,-1-1-1,1 1 1,0 0-1,0 0 0,0 0 1,0 0-1,1 0 1,-1 0-1,0 0 1,0 0-1,1 0 1,-1 0-1,0 1 0,1-1 1,-1 0-1,1 1 1,-1-1-1,1 1 1,1-1-1,43 0-7374,-21 1 2429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01.459"/>
    </inkml:context>
    <inkml:brush xml:id="br0">
      <inkml:brushProperty name="width" value="0.05" units="cm"/>
      <inkml:brushProperty name="height" value="0.05" units="cm"/>
    </inkml:brush>
  </inkml:definitions>
  <inkml:trace contextRef="#ctx0" brushRef="#br0">0 24 16131,'9'10'2033,"7"-5"-1241,5-3-256,5-1 976,11-2-511,2-2-81,5-1-360,1-2-376,-5-1-928,-4-2 744,-7 3-160,-5 1-136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58.576"/>
    </inkml:context>
    <inkml:brush xml:id="br0">
      <inkml:brushProperty name="width" value="0.05" units="cm"/>
      <inkml:brushProperty name="height" value="0.05" units="cm"/>
    </inkml:brush>
  </inkml:definitions>
  <inkml:trace contextRef="#ctx0" brushRef="#br0">172 77 14403,'-4'1'222,"0"1"0,0-1 0,0 1 0,0 0 0,1 0 0,-1 1 0,0-1 0,1 1 0,0-1 0,0 1 0,0 0 0,0 0 0,0 1 0,0-1 0,1 1 0,-1-1 0,-2 8 0,-4 6 260,1 1 0,-8 28-1,13-37-201,-1 1-25,2 0-1,-1 0 0,1 0 0,0 1 1,1-1-1,0 0 0,1 0 1,2 20-1,-1-25-159,0 0-1,0 0 1,0 0 0,1 0 0,0 0 0,0-1 0,1 1-1,-1-1 1,1 1 0,0-1 0,0 0 0,0 0-1,1 0 1,-1 0 0,1-1 0,0 1 0,0-1 0,0 0-1,6 3 1,2 0 9,-1-1-1,1-1 0,0 0 1,0 0-1,1-1 0,-1-1 1,1 0-1,-1-1 0,1 0 1,0-1-1,-1 0 0,1-1 1,16-3-1,1-2-37,0-1 0,0-1 1,-1-2-1,38-17 0,-37 13-37,-1 0-1,0-2 1,-1-2 0,33-26-1,-51 35-19,0 0-1,-1-1 1,0 0-1,-1 0 1,13-21 0,-17 24-4,0-1 0,-1 0 1,0 1-1,0-1 1,0-1-1,-1 1 1,-1 0-1,1-1 1,-1 1-1,-1-9 1,0 12-3,0 1 0,0-1 1,0 0-1,-1 1 0,0-1 1,0 1-1,0-1 1,-1 1-1,0 0 0,1-1 1,-1 1-1,-1 0 0,1 0 1,-1 0-1,1 1 0,-1-1 1,0 0-1,-1 1 1,-5-5-1,5 5 1,1 1 0,-1 0 0,0 0 0,0 1 0,0-1 0,0 1 1,0 0-1,0 0 0,0 0 0,0 0 0,0 1 0,0 0 0,-1 0 0,1 0 0,0 0 0,0 1 1,0-1-1,0 1 0,0 0 0,-1 0 0,-6 4 0,-2 1-3,-1 2-1,1 0 1,0 0 0,1 1-1,0 0 1,0 1 0,1 1-1,0 0 1,1 0 0,0 1-1,-15 25 1,6-5 30,2 0-1,1 1 1,-21 65 0,8 13-10,-2 8 102,-38 70 194,51-149-168,0-1 0,-40 59 0,53-90-109,-1-1 0,1 0 1,-2 0-1,1-1 0,-1 0 0,0 0 1,0 0-1,-13 7 0,18-12-33,0 0 0,0 0 0,0 0 0,0 0 0,0 0 0,-1-1 0,1 1 0,0 0 0,-1-1 0,1 0 1,0 0-1,-1 0 0,1 0 0,0 0 0,-1 0 0,1 0 0,0-1 0,-1 1 0,1-1 0,0 0 0,0 1 0,-1-1 0,1 0 0,0-1 0,0 1 0,0 0 0,0 0 0,0-1 0,1 1 0,-1-1 0,0 0 0,1 0 1,-1 1-1,1-1 0,-1 0 0,-1-4 0,1 2-17,0 1 1,1 0 0,-1-1-1,1 1 1,0-1 0,0 1-1,0-1 1,0 0 0,0 1 0,1-1-1,0 0 1,0 0 0,0 1-1,1-5 1,0 1-17,0 1-1,1 0 1,0 0-1,0 0 1,1 0 0,0 0-1,5-9 1,3 1-60,0-1 0,1 1-1,0 1 1,28-23 0,-25 24 33,66-51-153,-73 58 183,1 0 0,0 0 0,0 1 0,0 0 0,0 0 0,0 1 0,1 1 0,11-2-1,-19 3 20,1 1 0,-1 0 0,1 1 0,-1-1 0,1 0 0,-1 1 0,1-1 0,-1 1 0,1 0-1,-1 0 1,0 0 0,0 0 0,1 0 0,-1 0 0,0 1 0,0-1 0,0 1 0,0 0 0,0-1-1,-1 1 1,1 0 0,0 0 0,-1 0 0,1 0 0,-1 0 0,0 1 0,1 1 0,5 10-8,-2-1 1,1 1-1,4 24 1,-2-10 19,-4-14 16,1 0-1,1-1 0,0 1 0,1-1 0,10 16 0,-14-24-5,1-1 0,-1-1 0,1 1 0,0 0 0,0-1-1,0 0 1,0 0 0,0 0 0,1 0 0,-1-1 0,1 0 0,0 0 0,0 0 0,0 0 0,0-1-1,0 0 1,0 0 0,8 0 0,1-1 19,1-1-1,-1 0 1,0-1-1,-1 0 0,1-2 1,0 1-1,-1-2 1,0 0-1,0 0 1,0-1-1,15-10 1,-25 14-98,0 0 0,0-1 0,0 1 0,0-1 0,0 0 0,0 1 0,-1-1 0,1 0 0,-1-1 0,0 1 0,3-6 0,-1 0-353,-1-1-1,-1 1 1,3-12 0,3-12 38,2 1-147</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7.273"/>
    </inkml:context>
    <inkml:brush xml:id="br0">
      <inkml:brushProperty name="width" value="0.05" units="cm"/>
      <inkml:brushProperty name="height" value="0.05" units="cm"/>
    </inkml:brush>
  </inkml:definitions>
  <inkml:trace contextRef="#ctx0" brushRef="#br0">170 422 6793,'-8'0'1158,"11"1"-214,15-4 579,-17 3-1381,36-16 4429,-36 15-4221,1 0 1,-1 1 0,0-1-1,1 0 1,-1 0 0,0 0-1,1 0 1,-1 0-1,0 0 1,0-1 0,0 1-1,0 0 1,0-1 0,0 1-1,0 0 1,0-1 0,-1 1-1,1-1 1,0 1 0,0-4-1,-2 4-245,1 0 0,0 0 0,-1 0 0,1 0-1,-1 0 1,1 0 0,-1 0 0,1 0 0,-1 0 0,0 0-1,0 1 1,1-1 0,-1 0 0,0 0 0,0 1 0,0-1 0,0 0-1,0 1 1,0-1 0,0 1 0,0-1 0,0 1 0,0 0-1,0-1 1,0 1 0,0 0 0,0 0 0,0 0 0,-2 0 0,-35-3 390,36 3-443,-8 0-27,0 1 0,0 0 0,0 0 0,0 1-1,0 0 1,0 1 0,-16 7 0,19-7-28,1 0-1,0 1 0,0-1 1,1 1-1,-1 1 0,1-1 1,0 1-1,0 0 0,0 0 1,1 0-1,-1 0 1,-4 9-1,9-13 2,-1 1 0,0-1 0,0 0 0,1 1 1,-1-1-1,1 0 0,-1 1 0,1-1 0,0 1 0,0-1 0,-1 1 1,1-1-1,0 1 0,0-1 0,1 3 0,-1-3 0,0 0-1,1-1 1,-1 1 0,0 0-1,1 0 1,-1 0-1,1-1 1,-1 1 0,1 0-1,0-1 1,-1 1 0,1 0-1,-1-1 1,1 1-1,0-1 1,0 1 0,-1-1-1,1 1 1,1-1 0,1 1-7,0 0 1,0 0 0,-1-1 0,1 1 0,0-1 0,0 0 0,0 0 0,0 0 0,0 0 0,0-1 0,0 1-1,-1-1 1,6-1 0,11-6-25,0-1 0,-1-1 0,-1 0 0,0-1 0,0-1 0,-1-1 0,0 0 0,-1-1 0,-1-1 0,0 0 0,-1-1 0,-1 0 0,-1-1 0,0 0 0,-1-1 0,-1-1 0,12-32-1,-18 42 34,-1-1-1,0 1 0,0-1 0,-1 1 0,-1-1 0,1 1 0,-2-1 0,0-9 0,0 14-4,0 1 0,0 0 0,0-1 1,0 1-1,-1 0 0,0 0 0,0 0 0,0 0 0,0 0 1,-1 1-1,1-1 0,-1 1 0,0-1 0,0 1 0,0 0 0,0 0 1,-1 0-1,1 0 0,-7-3 0,1 2-11,0 1 1,0 0-1,-1 0 0,1 1 1,-1 0-1,1 1 0,-1 0 1,0 0-1,1 1 0,-1 0 1,0 1-1,-15 2 0,13 0-63,-1-1 0,1 1 0,0 1-1,0 0 1,1 1 0,-1 0 0,1 1-1,0 0 1,-13 10 0,23-15-8,0 0 1,-1 0 0,1-1-1,0 1 1,0 0-1,0 0 1,0 0-1,0 0 1,1 0-1,-1 1 1,0-1-1,0 0 1,1 0-1,-1 0 1,1 1-1,-1-1 1,1 0 0,-1 1-1,1-1 1,0 0-1,0 1 1,-1-1-1,1 1 1,0-1-1,0 0 1,1 1-1,-1-1 1,0 0-1,1 3 1,5 3-487</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7.738"/>
    </inkml:context>
    <inkml:brush xml:id="br0">
      <inkml:brushProperty name="width" value="0.05" units="cm"/>
      <inkml:brushProperty name="height" value="0.05" units="cm"/>
    </inkml:brush>
  </inkml:definitions>
  <inkml:trace contextRef="#ctx0" brushRef="#br0">142 0 16019,'-8'7'376,"2"0"-1,-1 1 0,1-1 0,0 1 0,1 1 1,0-1-1,-6 15 0,-23 67 971,34-89-1329,-16 51 534,-10 55-1,21-79-446,1 0 1,2 1 0,1 51-1,1-78-102,0 0-1,0 0 0,0 0 0,1-1 1,-1 1-1,0 0 0,1 0 1,-1 0-1,1 0 0,0-1 0,-1 1 1,1 0-1,0 0 0,0-1 1,0 1-1,0-1 0,0 1 0,1-1 1,-1 1-1,0-1 0,1 0 1,-1 0-1,1 1 0,-1-1 0,1 0 1,0-1-1,0 1 0,-1 0 1,3 0-1,2 0-2,-1 0-1,1-1 1,-1 0 0,1 0-1,-1-1 1,1 1 0,-1-1-1,11-3 1,298-83-1203,-285 78 1024,-6-2-58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8.187"/>
    </inkml:context>
    <inkml:brush xml:id="br0">
      <inkml:brushProperty name="width" value="0.05" units="cm"/>
      <inkml:brushProperty name="height" value="0.05" units="cm"/>
    </inkml:brush>
  </inkml:definitions>
  <inkml:trace contextRef="#ctx0" brushRef="#br0">1 17 15491,'0'0'106,"1"1"1,-1-1-1,1 1 0,-1-1 0,1 0 0,-1 1 1,1-1-1,-1 0 0,1 1 0,-1-1 0,1 0 1,0 0-1,-1 1 0,1-1 0,0 0 0,-1 0 1,1 0-1,-1 0 0,1 0 0,0 0 0,-1 0 0,1 0 1,0 0-1,0-1 0,24 0 533,-21 1-228,432-20 3372,217 36-3250,-621-16-552,-24 0-17,0-1 1,0 1-1,0 1 1,0-1-1,-1 2 1,1-1-1,0 1 1,8 2-1,-16-3 24,0-1 0,1 0 1,-1 0-1,0 0 0,0 0 0,0 0 0,0 0 1,0 0-1,0 0 0,0 0 0,1 0 0,-1 0 1,0 0-1,0 0 0,0 0 0,0 0 0,0 0 1,0 1-1,0-1 0,0 0 0,0 0 0,0 0 1,0 0-1,0 0 0,0 0 0,0 0 1,0 0-1,0 1 0,1-1 0,-1 0 0,0 0 1,0 0-1,0 0 0,0 0 0,0 0 0,0 0 1,-1 1-1,1-1 0,0 0 0,0 0 0,0 0 1,0 0-1,0 0 0,0 0 0,0 0 0,0 1 1,0-1-1,0 0 0,0 0 0,0 0 0,0 0 1,0 0-1,0 0 0,-1 0 0,-8 5-539,-10 1 39,4-5 224,2 0-49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9.386"/>
    </inkml:context>
    <inkml:brush xml:id="br0">
      <inkml:brushProperty name="width" value="0.05" units="cm"/>
      <inkml:brushProperty name="height" value="0.05" units="cm"/>
    </inkml:brush>
  </inkml:definitions>
  <inkml:trace contextRef="#ctx0" brushRef="#br0">274 296 14163,'1'-1'155,"-1"1"-1,1 0 1,0-1-1,0 1 1,0-1-1,-1 0 1,1 1-1,0-1 1,0 0-1,-1 1 1,1-1 0,-1 0-1,1 0 1,-1 1-1,1-1 1,-1 0-1,1 0 1,-1 0-1,0 0 1,1 0 0,-1 0-1,0 0 1,0-1-1,0 1-9,0 0-1,-1 0 1,1 0 0,-1 0-1,1 1 1,-1-1 0,1 0-1,-1 0 1,0 1-1,1-1 1,-1 0 0,0 1-1,1-1 1,-1 0 0,0 1-1,0-1 1,0 1 0,-1-1-1,-4-2 182,-1 1 0,1 0 0,0 0 0,-1 1 0,-10-2-1,9 3-300,1 1-1,-1-1 0,0 1 0,1 0 0,0 1 0,-1 0 0,1 0 0,0 0 0,0 1 0,0 0 0,0 1 0,1 0 0,-1 0 0,1 0 0,0 0 0,0 1 1,0 0-1,-8 10 0,4-3-7,0 0-1,1 1 1,0 0 0,1 1 0,0 0 0,1 0 0,-9 29 0,14-37-9,0 0 1,1 0 0,0 1 0,0-1 0,0 11 0,1-16-7,0 0 0,0 0 0,0 0 0,0 1 0,0-1 1,0 0-1,0 0 0,0 0 0,1 0 0,-1 0 0,0-1 0,1 1 1,-1 0-1,1 0 0,-1 0 0,1 0 0,0 0 0,-1 0 0,1-1 1,0 1-1,-1 0 0,1 0 0,0-1 0,0 1 0,0-1 0,-1 1 1,1-1-1,0 1 0,0-1 0,0 1 0,0-1 0,0 0 0,0 0 1,0 1-1,0-1 0,0 0 0,0 0 0,0 0 0,0 0 1,0 0-1,0 0 0,2-1 0,4 0 3,-1-1-1,1 0 1,-1-1 0,0 0-1,0 1 1,0-2 0,0 1-1,0-1 1,7-6 0,49-48 38,-48 44-17,19-18 137,31-42 1,-54 61-89,0-1-1,-1 0 1,-1 0 0,0 0 0,-1-1 0,9-29 0,-14 39-55,-1-1 0,0 1 0,0-1 0,-1 0 0,0 0 1,0 1-1,0-1 0,0 0 0,-1 0 0,0 1 0,0-1 0,-1 0 0,1 1 0,-1-1 0,-1 1 1,1 0-1,-1 0 0,0 0 0,0 0 0,0 0 0,0 1 0,-1-1 0,0 1 0,0 0 1,0 0-1,-1 0 0,1 1 0,-1-1 0,0 1 0,0 0 0,-7-3 0,4 2-23,0 1 0,0 0 0,0 0 0,-1 1 0,1 0 0,0 0 0,-1 1 0,0 0 0,1 1-1,-1 0 1,1 0 0,-1 1 0,0 0 0,1 0 0,-1 1 0,1 0 0,0 0 0,0 1 0,0 0 0,-13 8 0,14-7-51,1 0 0,0 1 0,0 0 0,0 0 1,1 1-1,0 0 0,0-1 0,0 2 0,1-1 1,-4 7-1,6-10-101,1 1 0,-1-1 0,1 0 0,0 0 0,0 1 0,0-1 0,1 0 0,-1 1 0,1-1 1,0 0-1,0 1 0,0-1 0,0 1 0,1-1 0,-1 0 0,1 1 0,0-1 0,0 0 0,0 1 0,0-1 0,1 0 0,-1 0 1,1 0-1,3 5 0,9 9-699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9.872"/>
    </inkml:context>
    <inkml:brush xml:id="br0">
      <inkml:brushProperty name="width" value="0.05" units="cm"/>
      <inkml:brushProperty name="height" value="0.05" units="cm"/>
    </inkml:brush>
  </inkml:definitions>
  <inkml:trace contextRef="#ctx0" brushRef="#br0">154 2 16812,'-1'-2'1292,"-2"6"-355,-11 15 172,-16 28 216,-39 96-125,61-123-1118,1 0 1,1 0-1,1 0 0,1 0 1,-2 35-1,5-52-56,1 0 1,0 0 0,0 0-1,0 0 1,1 0-1,-1 0 1,1 0-1,-1 0 1,1 0-1,0 0 1,0 0-1,1 0 1,-1 0-1,1-1 1,1 4-1,-1-4-2,0-1-1,-1 0 1,1 1-1,0-1 1,0 0-1,0 0 1,0 0-1,0-1 0,0 1 1,0 0-1,0-1 1,0 1-1,0-1 1,0 0-1,0 0 1,0 0-1,1 0 1,-1 0-1,0 0 1,0 0-1,0-1 1,4 0-1,13-4 114,-1-1 0,0 0 0,30-15-1,50-34 246,-75 41-296,192-127-161,-209 136-19,-2 3-122,-1 0 1,0 0-1,0-1 0,0 1 1,0-1-1,0 0 1,0 0-1,-1 0 1,0 0-1,4-6 1,-6 9 192,0 0 1,1-1-1,-1 1 1,0 0 0,0-1-1,0 1 1,0-1-1,0 1 1,0 0 0,1-1-1,-1 1 1,0 0-1,0-1 1,0 1 0,0-1-1,0 1 1,0 0-1,-1-1 1,1 1 0,0 0-1,0-1 1,0 1 0,0-1-1,0 1 1,0 0-1,-1-1 1,1 1 0,0 0-1,0 0 1,-1-1-1,1 1 1,0-1 0,-15-1-493,-9 3-275</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0.310"/>
    </inkml:context>
    <inkml:brush xml:id="br0">
      <inkml:brushProperty name="width" value="0.05" units="cm"/>
      <inkml:brushProperty name="height" value="0.05" units="cm"/>
    </inkml:brush>
  </inkml:definitions>
  <inkml:trace contextRef="#ctx0" brushRef="#br0">1 697 15483,'10'17'1801,"4"0"-1049,2-2-320,7 0 1080,-2 0-520,5-2-615,0-2-489,1-4 168,2-3-128,4-12-121</inkml:trace>
  <inkml:trace contextRef="#ctx0" brushRef="#br0" timeOffset="1">1110 0 20196,'0'5'1609,"13"-3"-1177,7-2-160,12 2 480,5 1-152,9-2-264,5 1-56,4-1-248,-2 0-304,-7 1-768,-8-1 448,-12-2 368,-7-1-200,-18 0-120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30.763"/>
    </inkml:context>
    <inkml:brush xml:id="br0">
      <inkml:brushProperty name="width" value="0.05" units="cm"/>
      <inkml:brushProperty name="height" value="0.05" units="cm"/>
    </inkml:brush>
  </inkml:definitions>
  <inkml:trace contextRef="#ctx0" brushRef="#br0">0 38 14451,'7'16'1688,"16"-11"-847,4-5-305,15-1 928,4-2-408,8 2-136,1-4-159,1 5-897,-3-5 1624,-3-7-1336,-4-1 56,-9-5-48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0.464"/>
    </inkml:context>
    <inkml:brush xml:id="br0">
      <inkml:brushProperty name="width" value="0.05" units="cm"/>
      <inkml:brushProperty name="height" value="0.05" units="cm"/>
    </inkml:brush>
  </inkml:definitions>
  <inkml:trace contextRef="#ctx0" brushRef="#br0">229 1 11867,'-2'0'226,"1"0"1,-1 0 0,1 0-1,-1 0 1,1 0 0,0 0-1,-1 0 1,1 1 0,-1-1-1,1 0 1,-1 1 0,1-1 0,0 1-1,-1 0 1,1-1 0,0 1-1,-1 0 1,1 0 0,0 0-1,0 0 1,0 0 0,0 0-1,0 0 1,-1 2 0,-23 31 1199,23-30-1377,-15 24 495,0 2-1,-12 32 0,25-52-336,0 1 0,0 0-1,1 0 1,0 1 0,1-1-1,1 0 1,0 1 0,0-1 0,2 21-1,0-27-164,0 0 0,0-1-1,0 1 1,0-1 0,1 1 0,-1-1-1,1 1 1,0-1 0,1 0-1,-1 0 1,1 0 0,0 0 0,-1-1-1,2 1 1,-1-1 0,0 1 0,1-1-1,0 0 1,-1-1 0,1 1 0,0-1-1,0 1 1,1-1 0,-1 0-1,0-1 1,1 1 0,-1-1 0,1 0-1,0 0 1,-1 0 0,7 0 0,4-1 41,0 0 1,-1 0 0,1-2-1,0 1 1,-1-2 0,1 0-1,-1-1 1,25-10 0,15-10 19,-2-1 1,0-3 0,66-48-1,-115 74-86,0 0-1,0 0 1,0 0-1,0-1 1,0 1-1,-1-1 1,1 0-1,-1 0 0,0 0 1,1 0-1,1-4 1,-7 7-4,1 0 1,0 0 0,0 1-1,0-1 1,0 1-1,0 0 1,0-1 0,0 1-1,-2 1 1,-22 17 33,20-16-45,1 1 0,0 0 0,-1 0 0,2 0 0,-8 9-1,2 0-10,1 0 0,0 1-1,1 0 1,1 1 0,-9 26-1,-18 83 45,26-88 121,-2 0-1,-23 57 1,23-71 3,-1-1 1,-1 0-1,-1-1 0,-1 0 1,0-1-1,-2-1 0,-32 32 1,41-44-136,0-1 1,0 1-1,-1-1 1,0 0-1,0-1 1,0 0-1,0 0 1,0-1-1,-1 0 1,0 0-1,0-1 1,1 0-1,-1-1 1,0 0-1,-1 0 1,1-1-1,0 0 1,0 0-1,0-1 1,0 0-1,0-1 1,0 0-1,-13-6 1,-20-12-31,40 19-4,0 0 0,0 0 0,1-1 0,-1 1 0,0-1 0,0 1 0,1-1 0,-1 0 0,1 0 0,0 1 0,-1-1 0,1 0 0,0 0 0,0 0 0,0-1 1,0 1-1,0-3 0,1 4-4,0 0 1,0-1 0,0 1 0,1 0 0,-1-1 0,0 1 0,1 0-1,-1-1 1,1 1 0,-1 0 0,1 0 0,0 0 0,-1 0-1,1-1 1,0 1 0,0 0 0,0 0 0,1-1 0,23-18-155,-17 15 115,26-21-136,2 2-1,38-19 1,-60 36 165,0 0 0,0 1 0,0 1 0,1 0 1,0 1-1,0 1 0,0 0 0,0 1 0,17 0 0,-28 2 22,0 1 0,0-1 0,0 0 0,0 1 0,0 0-1,0 0 1,0 0 0,0 1 0,0-1 0,-1 1 0,1 0 0,0 0 0,-1 0 0,0 1 0,1-1 0,2 4 0,1 2-8,0 0 1,-1 1 0,0 0 0,8 15 0,3 7 17,-13-26 18,0 0-1,0 0 1,0 0 0,1-1 0,-1 1 0,1-1 0,0 0 0,1-1 0,-1 1 0,1-1 0,-1 0 0,1 0 0,0-1 0,0 0 0,0 0 0,0 0-1,1-1 1,-1 0 0,0 0 0,1 0 0,-1-1 0,10-1 0,7 0-4,0-2 0,0 0-1,0-2 1,42-14 0,-63 18-115,0 0 0,0 0 0,0 0 0,0 0 0,0 0 0,-1-1 0,1 1 0,0 0 0,1-3 0,2 0-58,2-4-146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8.809"/>
    </inkml:context>
    <inkml:brush xml:id="br0">
      <inkml:brushProperty name="width" value="0.025" units="cm"/>
      <inkml:brushProperty name="height" value="0.025" units="cm"/>
      <inkml:brushProperty name="color" value="#E71224"/>
    </inkml:brush>
  </inkml:definitions>
  <inkml:trace contextRef="#ctx0" brushRef="#br0">0 217 13229,'0'0'8867,"10"-2"-6785,2-1-1432,0-1 0,0 0 1,-1 0-1,1-1 0,19-12 1,-27 14-567,1 0 0,-1 0 1,0 0-1,0 0 0,0 0 1,-1-1-1,1 0 0,-1 0 1,0 0-1,0 0 1,0 0-1,0-1 0,-1 1 1,0-1-1,0 1 0,0-1 1,0 0-1,-1 0 0,2-9 1,-3 13-85,0 0 0,0 0 1,1 0-1,-1 0 0,0 0 1,0 0-1,0 0 0,0 0 0,0 0 1,0-1-1,0 1 0,0 0 1,-1 0-1,1 0 0,0 0 0,-1 0 1,1 0-1,0 0 0,-1 0 1,0 0-1,1 0 0,-1 0 0,1 1 1,-1-1-1,0 0 0,0 0 1,1 0-1,-1 1 0,0-1 0,0 1 1,0-1-1,0 0 0,0 1 1,0-1-1,0 1 0,0 0 0,0-1 1,0 1-1,0 0 0,0 0 1,0 0-1,0-1 0,0 1 0,0 0 1,-1 0-1,1 1 0,0-1 1,0 0-1,0 0 0,0 0 0,0 1 1,0-1-1,0 1 0,0-1 1,0 1-1,0-1 0,0 1 0,0 0 1,-7 2-73,1 1 0,0 0 0,0 1 0,1 0 1,-1-1-1,-9 12 0,13-14 63,1 0 1,0 1-1,-1-1 1,1 1-1,0 0 0,1 0 1,-1 0-1,0 0 1,1 0-1,0 0 0,0 0 1,0 1-1,0-1 1,0 0-1,0 5 0,1-7-2,0 0-1,0 0 1,1-1-1,-1 1 0,0 0 1,0 0-1,1 0 1,-1 0-1,1 0 0,-1-1 1,1 1-1,-1 0 1,1 0-1,-1-1 1,1 1-1,0 0 0,0-1 1,-1 1-1,1-1 1,1 2-1,1-1-12,-1 0 0,1 0 0,0 0 1,0 0-1,-1-1 0,1 1 0,0-1 0,0 0 1,4 1-1,65-3 0,-44 0-285,-1 2 0,51 5 1,-61 1-19,-16-5 361,-1-1 1,1 1-1,-1-1 0,0 0 1,1 1-1,-1-1 1,1 0-1,-1 1 1,1-1-1,-1 0 1,1 0-1,-1 1 1,1-1-1,-1 0 0,1 0 1,-1 0-1,1 0 1,-1 0-1,1 0 1,-1 0-1,1 0 1,-1 0-1,1 0 1,-1 0-1,1 0 0,0 0 1,-1 0-1,1 0 1,-1-1-1,1 1 1,-1 0-1,1 0 1,-1-1-1,0 1 1,1 0-1,-1-1 0,1 1 1,-1 0-1,0-1 1,1 1-1,-1-1 1,1 1-1,-1 0 1,0-1-1,0 1 1,1-1-1,-1 1 0,0-1 1,0 1-1,0-1 1,0 1-1,1-1 1,-1 1-1,0-1 1,0 0-1,0 1 1,0-1-1,0 1 0,-1-2 1,9-72 674,-4 27-647,-2 38-553,1 14-526,-1 1 967,0 0 0,0 0-1,0 0 1,1 0 0,0 0 0,0 0-1,1-1 1,-1 0 0,1 1 0,0-1-1,8 7 1,-9-10 53,0 1-1,0-1 0,0 0 0,1-1 1,-1 1-1,0 0 0,1-1 1,-1 0-1,1 0 0,-1 0 1,1 0-1,0 0 0,-1-1 1,1 0-1,0 1 0,0-1 0,-1-1 1,1 1-1,0 0 0,-1-1 1,1 0-1,4-1 0,-3-1 39,0 0 0,0 0 0,0 0-1,0-1 1,-1 1 0,1-1-1,-1 0 1,0-1 0,0 1 0,0-1-1,-1 1 1,5-10 0,-3 8-11,-1-1-1,-1 1 1,0-1 0,0 0 0,0 0 0,0 0-1,-1-1 1,-1 1 0,2-12 0,-17 52-863,5-15 828,5-7 19,0 1 0,1 0 0,1 0 1,0 0-1,-1 19 0,3-31-12,0 1-1,0 0 0,0 0 1,0 0-1,1-1 1,-1 1-1,0 0 1,0 0-1,1-1 1,-1 1-1,0 0 1,1 0-1,-1-1 1,0 1-1,1 0 1,-1-1-1,1 1 1,-1 0-1,1-1 0,0 1 1,-1-1-1,1 1 1,0-1-1,-1 1 1,1-1-1,0 0 1,-1 1-1,1-1 1,1 0-1,29 2 350,-23-4-257,0 1 1,-1-2-1,1 1 0,0-1 1,10-5-1,-9 1-229,0 0-1,0-1 1,0 0 0,-1-1 0,0 0 0,-1 0-1,0-1 1,0 0 0,-1 0 0,0 0-1,5-13 1,-23 50-149,-6 21 29,17-46-56,0 0 0,0 1 0,1-1-1,0 1 1,-1-1 0,1 1 0,0-1 0,0 1-1,0-1 1,1 1 0,-1-1 0,1 1-1,-1-1 1,1 1 0,0-1 0,1 3 0,-1-4-198,0-1 1,0 1 0,0 0-1,0 0 1,0-1 0,0 1-1,0-1 1,0 1 0,1-1-1,-1 1 1,0-1 0,0 0-1,0 0 1,1 1 0,-1-1-1,0 0 1,2 0 0,11 0-7863</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3.502"/>
    </inkml:context>
    <inkml:brush xml:id="br0">
      <inkml:brushProperty name="width" value="0.05" units="cm"/>
      <inkml:brushProperty name="height" value="0.05" units="cm"/>
    </inkml:brush>
  </inkml:definitions>
  <inkml:trace contextRef="#ctx0" brushRef="#br0">233 82 12267,'-1'-1'77,"1"1"1,-1-1 0,1 0 0,-1 1 0,0 0 0,1-1 0,-1 1 0,0-1-1,1 1 1,-1 0 0,0 0 0,0-1 0,1 1 0,-1 0 0,0 0 0,0 0-1,1 0 1,-1 0 0,0 0 0,0 0 0,0 0 0,1 0 0,-1 0 0,0 0-1,0 0 1,1 1 0,-2-1 0,0 1 103,0 1 0,-1-1 0,1 0 0,0 1 1,0 0-1,1-1 0,-1 1 0,-3 3 0,-1 4 444,-1 1 0,-8 18 0,10-19-314,1 1 0,0-1 0,1 1 0,0 0-1,1 0 1,0 0 0,0 1 0,1-1 0,0 0 0,2 20 0,-1-27-254,1 1-1,-1-1 0,1 1 1,0 0-1,0-1 1,1 1-1,-1-1 0,1 0 1,-1 0-1,1 1 1,0-1-1,0 0 1,1 0-1,-1-1 0,0 1 1,1 0-1,0-1 1,0 1-1,0-1 0,0 0 1,0 0-1,0 0 1,0-1-1,0 1 1,1-1-1,-1 1 0,1-1 1,-1 0-1,1-1 1,0 1-1,-1-1 0,1 1 1,5-1-1,7 0 24,0-1-1,-1-1 1,1 0-1,-1-1 1,1 0-1,21-9 1,89-41 233,-108 44-272,113-60 101,-113 58-120,-1-1 1,0-1-1,-1 0 0,29-31 1,-42 40-11,0 0 1,0 0 0,0-1 0,0 1 0,-1-1 0,1 1 0,-1-1 0,-1 0 0,1 0 0,1-6 0,-3 9-7,0 1 1,0-1-1,0 1 0,0-1 0,0 1 1,0-1-1,0 0 0,0 1 0,-1-1 1,1 1-1,-1-1 0,1 1 1,-1-1-1,0 1 0,1 0 0,-1-1 1,0 1-1,0 0 0,0-1 1,0 1-1,0 0 0,0 0 0,-1 0 1,1 0-1,0 0 0,0 0 0,-1 0 1,1 1-1,-1-1 0,1 0 1,0 1-1,-1-1 0,1 1 0,-1-1 1,0 1-1,-2 0 0,-2-1-1,-1 0 0,0 1 0,1 0 0,-1 0 0,1 1-1,-1 0 1,1 0 0,-1 0 0,1 1 0,-1 0 0,1 0 0,0 1-1,0 0 1,0 0 0,0 0 0,-7 6 0,-4 4-15,0 0-1,0 1 1,-24 29 0,33-33 4,0 0 0,0 0 0,1 1 0,1 0 0,0 1 0,1-1 0,-9 25 0,6-3 2,-9 59 0,12-54 69,-3-1 0,-20 61 0,19-74-19,-1-1 1,0-1-1,-2 0 0,-1 0 1,-18 22-1,6-11 42,-3-1-1,0 0 1,-2-3-1,-1 0 1,-48 33 0,71-57-42,1-1 0,-1 0 0,0 0 1,0-1-1,-17 5 0,24-7-37,0-1 1,-1 0-1,1 0 0,0 1 0,0-1 0,-1 0 1,1 0-1,0 0 0,-1-1 0,1 1 1,0 0-1,-1 0 0,1-1 0,0 1 1,0-1-1,-1 1 0,1-1 0,0 1 1,-2-2-1,3 1-7,-1 0 0,0-1 1,0 1-1,1 0 0,-1-1 0,1 1 0,-1-1 1,1 1-1,0-1 0,-1 1 0,1-1 0,0 1 0,0-1 1,0 1-1,0 0 0,0-1 0,0 1 0,1-1 1,-1 1-1,0-1 0,2-2 0,1-8-22,1 1-1,1-1 1,-1 1-1,2 0 1,0 0-1,0 0 0,1 1 1,0 0-1,0 0 1,1 1-1,1 0 1,9-8-1,-13 12-4,0 1 1,0 0-1,1 1 0,0-1 1,-1 1-1,1 0 1,0 0-1,1 1 0,-1 0 1,0 0-1,1 0 0,-1 1 1,1 0-1,-1 0 0,1 1 1,-1 0-1,1 0 0,0 0 1,-1 1-1,1 0 0,-1 0 1,1 1-1,10 3 0,7 6 10,26 17-1,-38-20 51,0-1 1,0-1 0,0 1 0,1-2-1,0 0 1,1 0 0,-1-2-1,1 1 1,17 1 0,-20-5-54,-1 0 0,0 0 0,0-1 0,1 0 0,-1-1 0,0 0 0,0 0 0,16-8 0,-19 7-44,0-1 0,-1 1 0,1-1 0,-1-1 0,0 0 0,0 1 0,-1-2 0,1 1 0,-1-1 0,-1 1 0,1-2 0,6-10 0,8-21-132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4.141"/>
    </inkml:context>
    <inkml:brush xml:id="br0">
      <inkml:brushProperty name="width" value="0.05" units="cm"/>
      <inkml:brushProperty name="height" value="0.05" units="cm"/>
    </inkml:brush>
  </inkml:definitions>
  <inkml:trace contextRef="#ctx0" brushRef="#br0">1 165 15107,'0'1'84,"0"0"0,0 0-1,0-1 1,0 1 0,1 0-1,-1-1 1,0 1 0,0 0 0,1-1-1,-1 1 1,1-1 0,-1 1-1,0-1 1,1 1 0,-1-1-1,1 1 1,-1-1 0,1 1 0,0-1-1,-1 1 1,1-1 0,-1 0-1,1 1 1,0-1 0,-1 0-1,1 0 1,0 1 0,-1-1 0,1 0-1,0 0 1,-1 0 0,1 0-1,0 0 1,0 0 0,-1 0-1,1 0 1,1 0 0,34-6 1344,-27 4-953,24-4 243,384-68 3566,3 26-3816,106 38-261,-478 10-180,-48 0-47,0 0 0,1 0 0,-1 0 0,0 0 0,0 0 0,0 0 0,0 0 1,1 0-1,-1 0 0,0 0 0,0 0 0,0 0 0,1 0 0,-1 0 0,0 0 0,0 0 0,0 0 0,1 0 1,-1 0-1,0 0 0,0-1 0,0 1 0,0 0 0,1 0 0,-1 0 0,0 0 0,0 0 0,0 0 0,0-1 1,0 1-1,0 0 0,1 0 0,-1 0 0,0 0 0,0-1 0,0 1 0,0 0 0,0 0 0,0 0 0,0 0 0,0-1 1,0 1-1,0 0 0,-6-9-869,-12-5 89,6 8 307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5.046"/>
    </inkml:context>
    <inkml:brush xml:id="br0">
      <inkml:brushProperty name="width" value="0.05" units="cm"/>
      <inkml:brushProperty name="height" value="0.05" units="cm"/>
    </inkml:brush>
  </inkml:definitions>
  <inkml:trace contextRef="#ctx0" brushRef="#br0">336 280 12923,'2'-2'379,"0"1"-1,0 0 1,0-1 0,0 0-1,0 1 1,-1-1 0,1 0 0,-1 0-1,1 0 1,-1 0 0,1 0 0,-1 0-1,0 0 1,0 0 0,0 0 0,0-1-1,-1 1 1,1 0 0,-1-1 0,1-3-1,-1 6-320,0-1 0,0 1 0,-1-1 0,1 1 0,0-1 0,-1 1 0,1-1 0,-1 1 0,1-1 0,0 1 0,-1 0 0,1-1 0,-1 1 0,1 0 0,-1-1 0,1 1 0,-1 0 0,1-1 0,-1 1 0,0 0 0,1 0 0,-1 0 0,1 0 0,-1 0-1,0 0 1,1 0 0,-1 0 0,1 0 0,-1 0 0,0 0 0,1 0 0,-1 0 0,1 0 0,-1 0 0,1 0 0,-1 1 0,0-1 0,1 0 0,-1 0 0,0 2 0,-26 10 313,13-3-331,1 1 0,0 1 0,0 1 0,1 0 0,0 0 1,1 1-1,1 0 0,0 1 0,-10 18 0,3-2 33,1 2 0,2 1 0,-15 46 0,24-62-25,0 0 0,1 0 0,0 0 0,2 1-1,0-1 1,1 0 0,1 20 0,0-35-37,0 0 1,1 1-1,-1-1 0,0 0 0,1 0 1,-1 0-1,1 1 0,0-1 1,0 0-1,0 0 0,0 0 1,0 0-1,0-1 0,1 1 0,-1 0 1,0 0-1,1-1 0,0 1 1,-1-1-1,1 1 0,0-1 0,0 0 1,2 2-1,-1-2 3,0 0-1,0-1 1,0 1 0,0-1-1,0 1 1,0-1-1,0 0 1,0 0 0,0 0-1,1-1 1,-1 1 0,0-1-1,0 0 1,0 0-1,0 0 1,4-2 0,7-4 77,0-1 1,0 0-1,-1-1 1,0-1-1,0 0 1,-1 0-1,20-24 1,-2-2 299,36-56 1,-45 60-118,-2-1 0,28-66 0,-40 81-195,0-1 1,-2 0-1,0 0 0,-1-1 0,-1 1 1,-1-1-1,-1-26 0,-1 38-75,-1 0 1,0 0-1,0 0 0,-1 0 1,0 0-1,0 1 0,-1-1 1,0 1-1,0-1 0,-1 1 0,0 0 1,0 1-1,-1-1 0,0 1 1,0-1-1,0 1 0,-1 1 1,0-1-1,0 1 0,0 0 1,-1 1-1,0-1 0,1 1 1,-2 0-1,1 1 0,0 0 0,-1 0 1,1 1-1,-15-3 0,6 2-45,0 1-1,0 1 1,-1 0-1,1 2 1,0 0-1,-1 0 1,1 2-1,0 0 0,0 0 1,0 2-1,1 0 1,-1 1-1,1 0 1,1 1-1,-1 1 1,1 0-1,0 1 0,-20 18 1,29-23-144,1 0 0,0 1 0,0-1 0,1 1 0,-1 0 0,1 0 0,0 0 0,0 0 0,0 1 0,1-1 0,0 1 0,-2 7-1,3-9 39,1 0 0,-1 0 0,1 0 0,0 0 0,0 0 0,0 0 0,1 0 0,-1 0 0,1 0 0,0 0 0,0 0 0,1 0 0,-1 0-1,1-1 1,0 1 0,-1 0 0,2-1 0,4 7 0,12 12-722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5.502"/>
    </inkml:context>
    <inkml:brush xml:id="br0">
      <inkml:brushProperty name="width" value="0.05" units="cm"/>
      <inkml:brushProperty name="height" value="0.05" units="cm"/>
    </inkml:brush>
  </inkml:definitions>
  <inkml:trace contextRef="#ctx0" brushRef="#br0">236 0 16692,'-6'15'826,"0"0"1,-1-1-1,-1 0 1,-11 17-1,-10 18 611,-65 153 618,77-156-1742,2 0 0,-15 76 0,28-116-273,1 1-1,0-1 1,1 1 0,0-1 0,0 1 0,1 9 0,0-14-31,-1-1 0,0 1 0,1-1 0,0 1 1,-1 0-1,1-1 0,0 0 0,0 1 0,0-1 1,0 1-1,0-1 0,0 0 0,0 0 0,0 0 1,0 1-1,1-1 0,-1 0 0,0-1 0,1 1 1,-1 0-1,1 0 0,-1 0 0,1-1 0,0 1 0,-1-1 1,1 0-1,-1 1 0,1-1 0,3 0 1,39 2-207,0-2 1,0-2 0,49-9 0,-78 9 102,0-1-1,0 0 0,-1-1 1,26-12-1,11-8-220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6.320"/>
    </inkml:context>
    <inkml:brush xml:id="br0">
      <inkml:brushProperty name="width" value="0.05" units="cm"/>
      <inkml:brushProperty name="height" value="0.05" units="cm"/>
    </inkml:brush>
  </inkml:definitions>
  <inkml:trace contextRef="#ctx0" brushRef="#br0">11 18 17540,'-7'2'1816,"4"-2"-1056,4-1-264,12 0 953,7-1-129,16 1-368,6-2-184,14 0-296,4-1-71,7 2-97,-1-1-160,-4 3-480,-5 2-369,-17 5-487,-8 0 944,-15-1-176,-4 0-168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06.734"/>
    </inkml:context>
    <inkml:brush xml:id="br0">
      <inkml:brushProperty name="width" value="0.05" units="cm"/>
      <inkml:brushProperty name="height" value="0.05" units="cm"/>
    </inkml:brush>
  </inkml:definitions>
  <inkml:trace contextRef="#ctx0" brushRef="#br0">1 51 16283,'18'17'1801,"11"-13"-937,5-5-320,12-5 1025,3 0-553,7-2-184,0 2-192,-2-3-928,-2 2-1648,-15-1 1720,-4-1-265,-13-3-215</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8.398"/>
    </inkml:context>
    <inkml:brush xml:id="br0">
      <inkml:brushProperty name="width" value="0.05" units="cm"/>
      <inkml:brushProperty name="height" value="0.05" units="cm"/>
    </inkml:brush>
  </inkml:definitions>
  <inkml:trace contextRef="#ctx0" brushRef="#br0">332 22 12035,'-2'-2'77,"0"0"0,0 0 1,0 0-1,0 1 0,0-1 1,0 1-1,-1-1 0,1 1 1,0 0-1,-1 0 0,0 0 1,1 0-1,-1 0 0,1 1 1,-1-1-1,0 1 0,1 0 1,-1-1-1,0 1 0,0 1 1,1-1-1,-1 0 0,0 1 1,1-1-1,-1 1 0,-3 1 1,-7 2 327,0 1 0,0 0 0,1 0 1,-14 10-1,11-5-133,-1 0 0,2 1 0,-1 1 0,2 1 0,-1 0 0,2 1 0,0 0 0,-18 28 0,24-34-135,1 2-1,0-1 0,0 0 0,1 1 1,0 0-1,1 0 0,0 0 0,0 0 1,1 0-1,1 1 0,0-1 0,0 1 1,1-1-1,0 1 0,1-1 0,0 1 1,3 10-1,-2-15-83,0 0 0,0-1 0,0 1 0,1-1 0,0 0 0,0 1 0,1-1 0,-1-1 0,1 1 0,0 0 0,0-1 0,8 6 0,-5-5-25,1 0 1,0 0-1,0 0 0,0-1 1,1-1-1,-1 1 1,15 2-1,-3-1 1,0-2 0,0-1 1,1 0-1,-1-2 0,0 0 0,36-5 0,-24-1 155,0 0 0,0-2 0,-1-2 0,35-15 0,-48 17-53,-1-1-1,1 0 1,-2-1-1,1-1 1,-2-1-1,1 0 1,-2-1 0,16-17-1,-25 24-69,0 0 0,0 0-1,-1-1 1,0 1 0,0-1-1,-1 0 1,0 0 0,0 0 0,-1-1-1,0 1 1,0 0 0,1-13-1,-3 14-79,0 0-1,0 1 1,0-1-1,-1 0 0,0 1 1,-1-1-1,1 1 0,-1-1 1,0 1-1,0 0 1,-1-1-1,1 1 0,-1 1 1,0-1-1,-1 0 0,1 1 1,-7-7-1,0 1-93,-1 0-1,-1 1 0,0 1 1,0-1-1,0 2 0,-1 0 1,0 0-1,-1 2 0,-24-9 1,17 9 71,1 0 1,0 1-1,-1 2 1,0 0-1,0 1 1,-27 2-1,-13 8-355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04.657"/>
    </inkml:context>
    <inkml:brush xml:id="br0">
      <inkml:brushProperty name="width" value="0.05" units="cm"/>
      <inkml:brushProperty name="height" value="0.05" units="cm"/>
    </inkml:brush>
  </inkml:definitions>
  <inkml:trace contextRef="#ctx0" brushRef="#br0">558 0 9290,'-19'2'208,"0"1"1,1 0-1,-1 1 1,1 1-1,0 1 1,0 1-1,0 0 1,1 2-1,0-1 0,1 2 1,0 0-1,0 1 1,-26 25-1,15-9 55,1 1 0,1 1 0,1 1 0,2 2 0,-35 63 0,39-58-73,2 1 1,1 1 0,2 0-1,2 0 1,1 1 0,-6 63-1,12-52-42,1 0-1,3 0 0,2 0 0,17 95 1,-14-118-118,2 0 0,1 0-1,1 0 1,1-1 0,24 42 0,-28-58-25,0-1-1,0-1 1,1 1-1,1-1 0,0 0 1,0-1-1,1 0 1,0 0-1,0-1 0,0 0 1,1 0-1,0-1 1,1-1-1,-1 1 1,1-2-1,18 6 0,-16-7 36,1 0-1,0-1 0,0-1 0,0 0 0,0-1 0,0-1 0,0 0 0,0-1 0,14-3 0,-8-1 60,0 0 1,-1-1-1,0-1 0,0-1 1,26-16-1,-1-6 236,-2-1 0,-1-3 0,67-72 1,-60 55 27,-3-2 0,-2-2 0,49-85 0,-70 102-200,-2-1 0,-1-1-1,-2-1 1,-2 0 0,-2-1-1,10-63 1,-20 88-118,-1 1 0,-1-1 1,-1 0-1,0 0 0,-1 1 1,-1-1-1,-6-22 0,6 29-41,-2 1-1,0-1 1,0 1 0,-1 0-1,0 0 1,-1 1 0,0 0-1,0 0 1,-1 0-1,0 0 1,0 1 0,-16-12-1,10 11-84,1 0 0,-2 1 0,1 1-1,-1 0 1,0 1 0,-1 0 0,1 1-1,-1 1 1,0 1 0,-31-4 0,20 5 157,0 1 1,0 1-1,1 1 1,-1 1-1,-44 11 0,34-3-108,18-2 72</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2.464"/>
    </inkml:context>
    <inkml:brush xml:id="br0">
      <inkml:brushProperty name="width" value="0.05" units="cm"/>
      <inkml:brushProperty name="height" value="0.05" units="cm"/>
    </inkml:brush>
  </inkml:definitions>
  <inkml:trace contextRef="#ctx0" brushRef="#br0">11 284 14459,'-10'11'1997,"10"-11"-1953,0 0-1,0 0 1,0 0-1,0 1 0,0-1 1,0 0-1,0 0 1,0 0-1,0 0 0,0 1 1,0-1-1,0 0 1,0 0-1,0 0 0,0 0 1,0 1-1,0-1 1,0 0-1,0 0 0,1 0 1,-1 0-1,0 0 1,0 1-1,0-1 0,0 0 1,0 0-1,0 0 1,0 0-1,1 0 0,-1 0 1,0 0-1,0 1 1,0-1-1,0 0 0,1 0 1,-1 0-1,0 0 1,0 0-1,0 0 0,1 0 1,0 0 97,1 0 1,0 0 0,0 0-1,0 0 1,-1 0 0,1-1-1,0 1 1,0 0 0,-1-1-1,1 0 1,0 1 0,-1-1-1,3-1 1,33-21 518,-1-1 1,-1-3-1,-2 0 0,0-2 1,-2-2-1,49-61 0,-70 76-504,-9 13-112,0 1-1,0 0 1,1-1 0,-1 1 0,1 0 0,0 0-1,-1-1 1,1 1 0,3-2 0,-8 22 208,-1-1-209,-10 31 32,-8 54 0,16-62-1664,-1 54 0,7-92 1335,0 1-1,0-1 1,-1 0-1,1 0 1,0 0-1,-1 0 1,0 1-1,1-1 1,-1 0-1,0 0 1,0 0 0,0 0-1,0-1 1,0 1-1,-2 2 1,-7 6-949</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2.912"/>
    </inkml:context>
    <inkml:brush xml:id="br0">
      <inkml:brushProperty name="width" value="0.05" units="cm"/>
      <inkml:brushProperty name="height" value="0.05" units="cm"/>
    </inkml:brush>
  </inkml:definitions>
  <inkml:trace contextRef="#ctx0" brushRef="#br0">0 68 15475,'6'7'1433,"10"-1"-881,3-5-192,11-2 616,6-6-240,9-2-184,4-2-24,3-2-344,-1 0-272,-6 2 408,-5-1-287,-7 9-58,-3 2-23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616"/>
    </inkml:context>
    <inkml:brush xml:id="br0">
      <inkml:brushProperty name="width" value="0.025" units="cm"/>
      <inkml:brushProperty name="height" value="0.025" units="cm"/>
      <inkml:brushProperty name="color" value="#E71224"/>
    </inkml:brush>
  </inkml:definitions>
  <inkml:trace contextRef="#ctx0" brushRef="#br0">139 1 17232,'0'0'2173,"-9"10"-1143,-7 9 17,0 2 0,1 0 0,-22 42-1,29-48-692,1-1 0,1 1 0,1 1 0,0-1 0,1 1 0,0-1 0,1 1 0,0 23 0,3-38-352,0 0 0,0 0 0,0 0 0,0 0 1,0-1-1,0 1 0,0 0 0,0 0 0,0 0 0,1-1 1,-1 1-1,0 0 0,1 0 0,-1-1 0,1 1 0,-1 0 1,1 0-1,-1-1 0,1 1 0,-1-1 0,1 1 0,-1 0 1,1-1-1,0 1 0,-1-1 0,3 1 0,23 0-48,35-24-617,-48 17 177,-8 4 318,2-1 98,-1 0 0,0 0-1,0 1 1,1 0-1,-1 0 1,1 1-1,0 0 1,-1 0 0,1 1-1,0-1 1,0 1-1,-1 1 1,10 1-1,-15-1 54,0 0-1,0 0 1,0 0-1,0 1 1,0-1-1,0 1 1,0-1-1,0 0 0,-1 1 1,1-1-1,-1 1 1,1 0-1,-1-1 1,1 1-1,-1-1 0,0 1 1,0 0-1,0-1 1,0 1-1,0-1 1,0 1-1,0 0 1,-1-1-1,1 1 0,-1 2 1,-11 41 409,27-87 645,-11 31-1730,1 0 0,0 0 0,0 1 0,13-18-1,-17 28 657,-1-1-1,1 0 1,0 1-1,0-1 1,0 1-1,0 0 1,0-1-1,0 1 1,0 0-1,0-1 1,0 1-1,0 0 1,0 0-1,0 0 1,0 0-1,0 0 1,0 0-1,0 0 1,0 0-1,0 1 1,0-1-1,2 1 1,28 11 160,-3-1 104,-17-9-34,-1-1 0,1-1-1,-1 0 1,0 0 0,1-1 0,-1 0 0,19-5 0,-25 5-139,1 0 0,-1 0 0,0-1 0,0 1 0,0-1 0,0 0 0,0 0 1,0-1-1,-1 1 0,1-1 0,-1 0 0,0 0 0,0 0 0,0 0 0,0 0 1,0-1-1,-1 1 0,1-1 0,-1 0 0,0 0 0,2-5 0,-4-8-7,-11 17-522,-17 19 102,23-13 407,0 0 0,1 0 0,0 0 0,0 0 0,0 1 0,1-1 0,-4 11 0,7-15-29,-1-1 1,1 0-1,-1 0 0,1 0 1,-1 1-1,1-1 1,0 0-1,-1 0 0,1 1 1,0-1-1,0 0 0,0 1 1,0-1-1,0 0 0,1 0 1,-1 1-1,0-1 0,1 0 1,-1 1-1,1-1 0,-1 0 1,1 0-1,-1 0 1,1 0-1,0 0 0,-1 0 1,1 0-1,0 0 0,0 0 1,0 0-1,0 0 0,0 0 1,0 0-1,0-1 0,0 1 1,0 0-1,0-1 0,1 1 1,-1-1-1,0 1 0,0-1 1,1 0-1,-1 1 1,0-1-1,1 0 0,-1 0 1,0 0-1,2 0 0,21 0 68,0-2-1,-1 0 0,1-1 1,-1-2-1,1 0 0,-2-2 0,1 0 1,-1-1-1,0-2 0,33-19 1,-54 29-42,0-1-1,-1 1 1,1 0 0,0-1 0,0 1-1,0 0 1,-1-1 0,1 1 0,0 0 0,0 0-1,0 0 1,0-1 0,-1 1 0,1 0-1,0 0 1,0 1 0,0-1 0,0 0 0,0 0-1,0 0 1,-1 0 0,1 1 0,0-1-1,0 0 1,0 1 0,-1-1 0,1 1 0,0-1-1,-1 1 1,1-1 0,0 1 0,-1 0-1,1-1 1,0 1 0,-1 0 0,1-1 0,-1 1-1,1 1 1,0-1-2,0 0 0,0 0 0,0 1 0,0-1 0,0 0 0,0 0 0,0 0 0,0-1 0,1 1 0,-1 0 0,0 0 0,0-1 0,1 1 0,-1 0 0,1-1 0,-1 0 0,0 1 0,3-1 0,2 1-179,43 0 1204,-47-1-1280,0 0-1,0 0 0,0 0 1,0 0-1,0 0 1,0-1-1,0 1 1,0-1-1,0 0 0,0 1 1,0-1-1,0 0 1,0 0-1,0 0 0,-1 0 1,1-1-1,0 1 1,2-2-1,-3-3-4679,-1-2-3422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3.316"/>
    </inkml:context>
    <inkml:brush xml:id="br0">
      <inkml:brushProperty name="width" value="0.05" units="cm"/>
      <inkml:brushProperty name="height" value="0.05" units="cm"/>
    </inkml:brush>
  </inkml:definitions>
  <inkml:trace contextRef="#ctx0" brushRef="#br0">0 91 13467,'95'-36'4275,"-71"25"-3416,-1 1 0,1 2 0,1 0 0,-1 2 0,33-5 0,-54 11-794,1 0 1,-1 0 0,1 0-1,0 0 1,-1 0 0,1 1-1,-1-1 1,1 1 0,-1 0 0,0 0-1,1 1 1,4 1 0,-7-2-54,1 0 1,-1 1-1,0-1 0,0 0 1,1 0-1,-1 1 1,0-1-1,0 1 0,0-1 1,-1 0-1,1 1 1,0 0-1,0-1 1,-1 1-1,1 0 0,-1-1 1,0 1-1,1 0 1,-1-1-1,0 1 1,0 0-1,0 0 0,0-1 1,0 1-1,0 0 1,-1 2-1,-2 6 0,0-1 1,0 1-1,-1-1 0,0 0 1,-1 0-1,0-1 0,0 1 1,0-1-1,-9 9 0,-65 66 71,75-79-77,-94 76 151,62-52-80,34-26-66,0-1 0,0 1 0,-1 0 0,2 0 0,-1 0 0,0 1 0,-2 3 0,4-6-9,0 0 1,-1 0-1,1 1 1,0-1-1,0 0 1,0 1-1,0-1 1,0 0-1,0 0 1,0 1-1,0-1 1,0 0-1,0 1 1,0-1-1,0 0 1,0 1-1,0-1 1,0 0-1,0 0 1,0 1-1,0-1 1,1 0-1,-1 1 1,0-1-1,0 0 1,0 1 0,14 3 65,14-6-125,-1 0 0,1-2 0,-1-1 0,50-16 0,-24 7-564,43-12 202,-55 11 130</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4.202"/>
    </inkml:context>
    <inkml:brush xml:id="br0">
      <inkml:brushProperty name="width" value="0.05" units="cm"/>
      <inkml:brushProperty name="height" value="0.05" units="cm"/>
    </inkml:brush>
  </inkml:definitions>
  <inkml:trace contextRef="#ctx0" brushRef="#br0">1 168 18124,'0'2'1299,"24"169"1528,13 21-2090,45 308-259,-80-475-413,-2-17-13,0 0 0,0 1 0,1-1 0,1 0-1,-1 0 1,2 0 0,5 16 0,-8-23-39,0-1-1,1 0 1,-1 1-1,1-1 1,-1 0 0,1 1-1,-1-1 1,0 0-1,1 1 1,-1-1-1,1 0 1,0 0-1,-1 0 1,1 1 0,-1-1-1,1 0 1,-1 0-1,1 0 1,-1 0-1,1 0 1,-1 0 0,1 0-1,0 0 1,-1 0-1,1 0 1,-1 0-1,1-1 1,-1 1 0,1 0-1,-1 0 1,1 0-1,-1-1 1,1 1-1,-1 0 1,1-1-1,-1 1 1,1 0 0,-1-1-1,0 1 1,1-1-1,-1 1 1,0-1-1,1 1 1,-1-1 0,20-24 278,-18 22-249,20-31 137,-2-2 0,-1 0 0,-1-2 0,17-55-1,33-164-38,-25-36-132,-14 72 14,-29 219-19,1-1 0,-1 1-1,1 0 1,0 0 0,-1-1 0,1 1-1,0 0 1,0 0 0,1 0 0,-1 0-1,0 0 1,1 0 0,-1 1 0,1-1-1,-1 0 1,1 1 0,0-1 0,0 1-1,0-1 1,0 1 0,0 0 0,0 0-1,0 0 1,0 0 0,3-1 0,4 0 8,0 1 0,0 0 0,-1 0 0,1 1 0,12 0 0,0 0-9,149-2-34,476-31 28,-608 27-21,-20 3-1,1 0 1,-1 1 0,1 1-1,32 3 1,-49-2 23,-1 0 0,1 0 0,0 0-1,-1 1 1,0-1 0,1 1 0,-1-1-1,1 1 1,-1 0 0,0-1 0,1 1 0,-1 0-1,0 0 1,0 0 0,1 0 0,-1 0 0,0 0-1,0 0 1,0 1 0,0-1 0,-1 0 0,1 0-1,0 1 1,0-1 0,-1 1 0,1-1-1,-1 0 1,1 1 0,-1-1 0,0 1 0,1-1-1,-1 1 1,0 0 0,0-1 0,0 1 0,0-1-1,-1 1 1,1-1 0,0 1 0,-1-1-1,1 1 1,0-1 0,-2 2 0,-4 17 1,-2 0-1,-10 20 1,11-26-23,1 0 0,0 0 1,1 1-1,0-1 0,-3 23 0,3 6-3007,1-50 2435</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4.838"/>
    </inkml:context>
    <inkml:brush xml:id="br0">
      <inkml:brushProperty name="width" value="0.05" units="cm"/>
      <inkml:brushProperty name="height" value="0.05" units="cm"/>
    </inkml:brush>
  </inkml:definitions>
  <inkml:trace contextRef="#ctx0" brushRef="#br0">123 0 15163,'0'0'144,"1"0"0,-1 1 0,1-1 0,0 0 0,-1 0 0,1 0 0,-1 1-1,0-1 1,1 0 0,-1 1 0,1-1 0,-1 0 0,1 1 0,-1-1 0,0 1 0,1-1 0,-1 0-1,0 1 1,1-1 0,-1 1 0,0-1 0,0 1 0,1-1 0,-1 1 0,0-1 0,0 1-1,0-1 1,0 1 0,0 0 0,0-1 0,0 1 0,0-1 0,0 1 0,0-1 0,0 1 0,0-1-1,0 1 1,0-1 0,0 1 0,-1 0 0,-7 33 1272,5-22-1161,-54 180 1003,-4 16-569,60-205-659,1-1 0,-1 0 0,1 1-1,-1 0 1,1-1 0,0 1 0,0-1 0,0 1-1,1 2 1,-1-5-19,0 1 1,0-1-1,0 0 0,0 0 1,1 1-1,-1-1 0,0 0 0,0 1 1,0-1-1,1 0 0,-1 0 0,0 1 1,0-1-1,1 0 0,-1 0 1,0 0-1,1 1 0,-1-1 0,0 0 1,1 0-1,-1 0 0,0 0 0,1 0 1,-1 0-1,1 1 0,15-5 233,15-14-28,0-1 0,-2-1 0,0-1 0,28-28 0,-20 17-61,-16 15-189,30-26 208,-47 38-402,1 0-1,-1 0 0,1 0 0,-2-1 1,1 1-1,0-1 0,3-9 0,-7 15 170,0-1-1,0 1 1,1-1-1,-1 1 1,0 0-1,0-1 1,0 1-1,0-1 1,0 1-1,0-1 1,0 1-1,0-1 1,0 1-1,0-1 1,0 1-1,0-1 1,0 1-1,0-1 1,0 1-1,0 0 1,0-1-1,-1 1 1,1-1-1,0 1 1,0-1-1,-1 1 1,1 0-1,0-1 1,0 1-1,-1 0 1,1-1-1,0 1 1,-1 0-1,1-1 1,-1 1-1,1 0 1,0 0-1,-1-1 1,1 1-1,-1 0 1,1 0-1,-1 0 1,1 0-1,-1-1 1,1 1-1,-1 0 1,1 0-1,0 0 1,-1 0-1,1 0 1,-1 0-1,1 0 1,-1 1-1,0-1 1,-8 0-790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5.245"/>
    </inkml:context>
    <inkml:brush xml:id="br0">
      <inkml:brushProperty name="width" value="0.05" units="cm"/>
      <inkml:brushProperty name="height" value="0.05" units="cm"/>
    </inkml:brush>
  </inkml:definitions>
  <inkml:trace contextRef="#ctx0" brushRef="#br0">8 1 13731,'-3'15'2064,"0"1"-1095,1 0-249,2 2 1344,3 1-784,3 0-135,1-2-297,5 2-200,0-1-272,3-1-224,1-1-456,-2-2-320,0-1 1696,-1-4-1104,-1 0-8,0-2-8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5.646"/>
    </inkml:context>
    <inkml:brush xml:id="br0">
      <inkml:brushProperty name="width" value="0.05" units="cm"/>
      <inkml:brushProperty name="height" value="0.05" units="cm"/>
    </inkml:brush>
  </inkml:definitions>
  <inkml:trace contextRef="#ctx0" brushRef="#br0">0 78 15867,'19'0'1793,"13"-4"-873,6-5-328,15-2 856,6-1-239,7-1-201,0 2-176,-4 2-552,-4 2-320,-12 6-800,-9 1 992,-14 3-296,-5 0-112,-8-1-72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6.085"/>
    </inkml:context>
    <inkml:brush xml:id="br0">
      <inkml:brushProperty name="width" value="0.05" units="cm"/>
      <inkml:brushProperty name="height" value="0.05" units="cm"/>
    </inkml:brush>
  </inkml:definitions>
  <inkml:trace contextRef="#ctx0" brushRef="#br0">149 0 17980,'1'0'84,"0"0"0,0 1 1,-1-1-1,1 0 0,0 0 1,0 1-1,-1-1 0,1 0 0,0 1 1,-1-1-1,1 0 0,0 1 1,-1-1-1,1 1 0,0-1 1,-1 1-1,1-1 0,-1 1 0,1 0 1,-1-1-1,0 1 0,1 0 1,-1-1-1,1 1 0,-1 0 0,0-1 1,0 1-1,1 0 0,-1 0 1,0 0-1,0-1 0,0 1 0,0 0 1,0 0-1,0-1 0,0 1 1,0 0-1,-1 1 0,-5 38 1077,4-27-743,-7 32-247,-2-1 0,-2 1 0,-2-2 0,-2 0 0,-1-1-1,-3 0 1,-26 40 0,46-81-169,1-1-1,-1 1 0,1-1 1,-1 1-1,1 0 0,0-1 1,-1 1-1,1 0 1,0 0-1,-1-1 0,1 1 1,0 0-1,0 0 1,0-1-1,0 1 0,0 0 1,0 0-1,0-1 1,0 1-1,0 1 0,1-2 1,-1 1-1,0-1 1,1 1-1,-1-1 1,1 0-1,-1 0 0,1 1 1,-1-1-1,0 0 1,1 0-1,-1 1 1,1-1-1,-1 0 1,1 0-1,0 0 1,-1 0-1,1 0 1,-1 0-1,1 0 0,-1 0 1,1 0-1,0 0 1,40-8 94,-27 4-37,49-9 149,-14 1-587,0 3-1,96-6 1,-121 16 118,-2 4-110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6.738"/>
    </inkml:context>
    <inkml:brush xml:id="br0">
      <inkml:brushProperty name="width" value="0.05" units="cm"/>
      <inkml:brushProperty name="height" value="0.05" units="cm"/>
    </inkml:brush>
  </inkml:definitions>
  <inkml:trace contextRef="#ctx0" brushRef="#br0">7 1 17252,'-1'10'1856,"-1"8"-1272,1 7-256,-2 2 1609,3 7-1529,1 5-144,2 4-16,3-3-32,1-4-216,0-2-128,1-5-240,-3-3-184,-3-6-392,-2-7 783,-10-9-119,-2-4-152,-4-11-24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7.162"/>
    </inkml:context>
    <inkml:brush xml:id="br0">
      <inkml:brushProperty name="width" value="0.05" units="cm"/>
      <inkml:brushProperty name="height" value="0.05" units="cm"/>
    </inkml:brush>
  </inkml:definitions>
  <inkml:trace contextRef="#ctx0" brushRef="#br0">0 1 15539,'13'9'1969,"4"-2"-1169,9 0-232,4-1 1016,10-2-639,8 0-9,2-2-552,-3-2-584,-2-2 312,-8-1-112,-13-1-192</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4.715"/>
    </inkml:context>
    <inkml:brush xml:id="br0">
      <inkml:brushProperty name="width" value="0.05" units="cm"/>
      <inkml:brushProperty name="height" value="0.05" units="cm"/>
    </inkml:brush>
  </inkml:definitions>
  <inkml:trace contextRef="#ctx0" brushRef="#br0">505 29 14987,'4'-6'229,"12"-17"3155,-26 40-551,-28 35-2263,-1-2 1,-89 88 0,50-57-424,-137 153-242,203-224-288,12-10 370,0 0 0,0 0 0,-1 0 0,1 0 0,0 0 1,0 0-1,0 1 0,0-1 0,0 0 0,-1-1 0,1 1 0,0 0 1,0 0-1,0 0 0,0 0 0,0 0 0,0 0 0,-1 0 0,1 0 1,0 0-1,0 0 0,0 0 0,0 0 0,0 0 0,0 0 0,0 0 1,-1-1-1,1 1 0,0 0 0,0 0 0,0 0 0,0 0 1,0 0-1,0 0 0,0 0 0,0-1 0,0 1 0,0 0 0,0 0 1,0 0-1,0 0 0,0 0 0,0 0 0,0-1 0,0 1 0,0 0 1,0 0-1,0 0 0,6-29 298,26-46-336,-9 25-90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5.183"/>
    </inkml:context>
    <inkml:brush xml:id="br0">
      <inkml:brushProperty name="width" value="0.05" units="cm"/>
      <inkml:brushProperty name="height" value="0.05" units="cm"/>
    </inkml:brush>
  </inkml:definitions>
  <inkml:trace contextRef="#ctx0" brushRef="#br0">0 64 15347,'10'-31'1708,"-2"4"-456,-6 22 350,0 8 1189,46 350-1044,-33-279-1389,3-1-1,47 123 1,1-40-734,-64-151 75,-1-8 495,-3-9-28,2 12-225,-2-19-72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39.947"/>
    </inkml:context>
    <inkml:brush xml:id="br0">
      <inkml:brushProperty name="width" value="0.025" units="cm"/>
      <inkml:brushProperty name="height" value="0.025" units="cm"/>
      <inkml:brushProperty name="color" value="#E71224"/>
    </inkml:brush>
  </inkml:definitions>
  <inkml:trace contextRef="#ctx0" brushRef="#br0">0 38 12075,'0'0'5221,"60"-20"-2626,-27 9-1442,3 5-993,5 5-192,2 1-2018,4 0-2883,5 0-7014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5.615"/>
    </inkml:context>
    <inkml:brush xml:id="br0">
      <inkml:brushProperty name="width" value="0.05" units="cm"/>
      <inkml:brushProperty name="height" value="0.05" units="cm"/>
    </inkml:brush>
  </inkml:definitions>
  <inkml:trace contextRef="#ctx0" brushRef="#br0">113 1 17348,'-2'0'306,"-1"0"0,0-1 0,0 1 1,1 0-1,-1 0 0,0 0 0,0 1 0,1-1 1,-1 1-1,0 0 0,0-1 0,1 1 1,-1 0-1,1 1 0,-1-1 0,1 0 0,0 1 1,-1-1-1,1 1 0,-3 2 0,3-2-227,1 0-1,-1 0 0,1 0 0,-1 0 1,1 0-1,0 0 0,-1 1 1,1-1-1,0 0 0,1 1 0,-1-1 1,0 0-1,1 1 0,-1-1 1,1 1-1,0 0 0,0-1 0,0 1 1,0-1-1,0 1 0,0-1 1,2 5-1,-2-6-65,1 1 0,-1-1 1,1 0-1,-1 1 0,1-1 1,-1 0-1,1 1 0,0-1 1,0 0-1,0 0 0,0 0 1,0 0-1,0 0 0,0 0 1,0 0-1,0 0 1,0 0-1,0 0 0,1-1 1,-1 1-1,3 1 0,-2-2 5,0 1 0,1-1 0,-1 1 1,1-1-1,-1 0 0,1 0 0,-1 0 0,1-1 0,-1 1 0,1 0 0,-1-1 0,3 0 0,-1-1 26,0 1 0,-1 0 0,1-1 0,0 0-1,-1 0 1,0 0 0,1 0 0,-1 0 0,0-1 0,0 1-1,0-1 1,0 0 0,-1 0 0,1 0 0,-1 0 0,3-5-1,-5 7-23,1 0 0,-1 0 0,1-1 0,-1 1 0,0 0 0,1 0 0,-1 0 0,0 0 0,0-1 0,0 1 0,0 0 0,0 0-1,0-1 1,0 1 0,0 0 0,-1 0 0,1 0 0,0 0 0,-1-1 0,1 1 0,-1 0 0,1 0 0,-1 0 0,-1-1 0,1 0 1,-1 1 0,1 0 1,-1 0-1,0 0 0,1 0 1,-1 0-1,0 0 0,0 0 1,0 0-1,0 1 0,0-1 0,0 1 1,-2-1-1,-4 0 0,-1 0 0,1 1 0,0 0 0,0 1 0,0 0 1,-11 2-1,15-2-32,-26 8 37,29-9-35,-1 1 1,1-1 0,0 1 0,0-1-1,0 1 1,-1-1 0,1 1-1,0 0 1,0 0 0,0-1 0,0 1-1,0 0 1,0 0 0,1 0-1,-1 0 1,0 0 0,0 0-1,1 0 1,-2 2 0,3-3-50,-1 1 0,1-1-1,-1 1 1,1-1 0,-1 0 0,1 1 0,-1-1 0,1 0-1,-1 1 1,1-1 0,-1 0 0,1 0 0,-1 0 0,1 1-1,0-1 1,-1 0 0,1 0 0,-1 0 0,1 0 0,0 0-1,-1 0 1,1 0 0,0-1 0,24 1-653,-19 0 567,12 0-286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6.558"/>
    </inkml:context>
    <inkml:brush xml:id="br0">
      <inkml:brushProperty name="width" value="0.05" units="cm"/>
      <inkml:brushProperty name="height" value="0.05" units="cm"/>
    </inkml:brush>
  </inkml:definitions>
  <inkml:trace contextRef="#ctx0" brushRef="#br0">227 34 16299,'2'-3'327,"5"-20"873,-8 15-664,-7 12-31,-3 7-126,0 1 1,1 0 0,0 0-1,0 1 1,2 0 0,-9 16-1,-36 90 482,31-51-592,2 2 0,3 0 0,3 0 0,4 2 0,2-1-1,4 1 1,3 0 0,11 104 0,-6-138-293,15 61 0,-16-89-112,0 0 0,0 0 1,1 0-1,0-1 0,1 1 0,0-1 0,1 0 0,-1 0 0,2-1 0,13 15 0,-19-21 109,1-1-1,0 1 1,0-1-1,0 0 0,0 1 1,0-1-1,0 0 1,0 0-1,0 0 0,0-1 1,0 1-1,1 0 1,-1-1-1,0 0 0,0 1 1,1-1-1,-1 0 0,0 0 1,1 0-1,-1 0 1,0-1-1,5 0 1,20-15-388</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7.506"/>
    </inkml:context>
    <inkml:brush xml:id="br0">
      <inkml:brushProperty name="width" value="0.05" units="cm"/>
      <inkml:brushProperty name="height" value="0.05" units="cm"/>
    </inkml:brush>
  </inkml:definitions>
  <inkml:trace contextRef="#ctx0" brushRef="#br0">27 135 16035,'2'-10'442,"2"1"0,-1 0 0,1 0 0,1 0 1,0 0-1,0 1 0,1 0 0,-1 0 0,12-11 0,-14 15-301,0 1 1,0 0 0,0 0 0,1 0-1,-1 1 1,1-1 0,0 1-1,-1 0 1,1 0 0,0 0 0,0 1-1,0-1 1,1 1 0,-1 0 0,0 0-1,1 0 1,-1 1 0,0-1-1,1 1 1,-1 0 0,0 0 0,1 1-1,6 1 1,-9-1-110,1 0 0,-1 0 0,1 1 0,-1-1-1,0 1 1,0-1 0,1 1 0,-1 0 0,0 0 0,0 0-1,-1 0 1,1 0 0,0 1 0,-1-1 0,0 1 0,1-1 0,-1 1-1,0-1 1,0 1 0,0-1 0,-1 1 0,2 4 0,0 4-8,-1 0 0,0 1-1,-1-1 1,-1 16 0,-1-1-14,-2 0 0,-2-1 0,0 0 1,-1 0-1,-16 36 0,1-14 15,-49 80 1,67-122-22,0 2 5,0 0-1,0 0 0,-1-1 0,0 1 0,0-1 0,-1 0 0,1-1 0,-2 1 0,1-1 1,-11 7-1,17-12-8,0 0 0,-1 0 0,1 1 0,0-1 0,-1 0 0,1 0 0,0 0 0,-1 0 0,1 0 0,-1 0 0,1 0 0,0 1 0,-1-1 0,1 0 0,0 0 0,-1 0 0,1 0 0,-1-1 0,1 1 0,0 0 0,-1 0 0,1 0 0,0 0 0,-1 0 0,1 0 0,0-1 0,-1 1 0,1 0 0,0 0 0,-1 0 0,1-1 0,0 1 0,0 0 0,-1 0 0,1-1 0,0 1 0,0 0 0,0-1 0,-1 1 0,1 0 0,0-1 0,0 1 0,0 0 0,0-1 0,0 1 0,-1 0 0,1-1 0,0 1 0,0 0 0,0-1 0,0 1 0,0-1 0,0 1 0,0 0 0,1-1 0,-1 1 0,0 0 0,0-1 0,0 1 0,0 0 0,0-1 0,1 1 0,6-24-51,-7 23 41,1-1 1,0 0-1,-1 1 1,1 0-1,0-1 1,0 1-1,0-1 1,0 1-1,1 0 1,-1 0-1,0 0 0,0 0 1,1 0-1,-1 0 1,1 0-1,-1 0 1,1 0-1,-1 0 1,1 1-1,-1-1 1,1 1-1,0-1 0,-1 1 1,1 0-1,0 0 1,-1 0-1,4 0 1,-3 0-5,1 1 0,-1 0 0,1 0 0,-1 1 0,1-1 0,-1 0 0,0 1 1,0-1-1,0 1 0,0 0 0,0 0 0,0 0 0,0 0 0,0 0 0,-1 0 0,1 0 0,1 4 1,15 30-110,9 16-26,-24-48 143,-1 0 0,1-1 0,0 1 0,0-1 0,0 0 0,0 0 0,0 0 0,1 0 0,-1 0 0,5 2 0,-5-4 20,0-1 1,-1 1-1,1 0 0,0-1 0,-1 1 0,1-1 0,0 0 1,0 0-1,-1 0 0,1 0 0,0-1 0,0 1 1,-1-1-1,1 1 0,0-1 0,-1 0 0,1 0 1,-1 0-1,1 0 0,-1-1 0,1 1 0,-1-1 1,0 0-1,0 1 0,0-1 0,2-2 0,2-2 61,0 0 0,-1 0 0,0 0-1,0 0 1,0-1 0,-1 0 0,6-13 0,-8 15-44,0 0-1,0-1 1,-1 1 0,1-1 0,-1 0 0,-1 1 0,1-1-1,-1 0 1,0-6 0,-2 1 97,0 1 1,0 0-1,-1 0 0,-4-12 0,-2-4-54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8.723"/>
    </inkml:context>
    <inkml:brush xml:id="br0">
      <inkml:brushProperty name="width" value="0.05" units="cm"/>
      <inkml:brushProperty name="height" value="0.05" units="cm"/>
    </inkml:brush>
  </inkml:definitions>
  <inkml:trace contextRef="#ctx0" brushRef="#br0">0 355 13387,'2'-18'1396,"1"-8"-124,-1 23-12,-1 12 882,28 287 1295,22-1-3177,-37-222 42,-7-31-237,-1-5-8,1-1 1,1 0 0,26 68 0,-33-103-52,0 1 1,0 0-1,0 0 1,0 0 0,0-1-1,0 1 1,0 0-1,0-1 1,1 1 0,-1-1-1,1 1 1,-1-1-1,1 0 1,0 0-1,-1 1 1,1-1 0,2 1-1,-2-2 7,-1 0 0,0 0 0,1 0-1,-1 0 1,0 0 0,1 0 0,-1 0 0,0 0 0,1-1-1,-1 1 1,0 0 0,0-1 0,1 1 0,-1-1 0,0 1-1,0-1 1,0 0 0,0 1 0,2-3 0,2-2 39,0 0-1,0 0 1,0-1 0,-1 0 0,0 1 0,0-2 0,-1 1-1,4-8 1,5-19 48,-1 1 1,-2-1-1,-1-1 0,-1 1 0,3-59 1,-9-174-329,-15 48-183,2 57 652,12 159-223,0 1-1,0-1 1,0 1 0,0-1-1,0 1 1,0 0-1,0-1 1,1 1-1,-1-1 1,1 1 0,-1-1-1,1 1 1,-1 0-1,1-1 1,0 1-1,-1 0 1,1 0 0,0-1-1,0 1 1,0 0-1,0 0 1,2-2-1,2 1 11,-1 0-1,0 0 0,1 0 1,0 0-1,8-1 0,-9 2-32,17-4-3,0 1 0,0 1-1,1 1 1,25 0 0,89 10-12,-79-4 17,77 2 38,140-14-1,132-30-11,-363 33-22,957-70-7,-677 55-26,812-64 85,-1100 80-61,217-11-15,-252 15 24,1 0-1,0 0 0,-1 0 0,1 0 0,-1 0 0,1 0 0,0 0 0,-1 0 0,1 0 0,-1 0 0,1 1 0,-1-1 1,1 0-1,-1 0 0,1 0 0,-1 1 0,1-1 0,-1 0 0,1 1 0,0 0 0,-3 8 30,-22 14 85,14-14-46,-5 7 100,0 1-1,1 1 0,1 0 0,-16 30 1,25-41-162,1 0 1,-1 1-1,1-1 1,0 1-1,1 0 1,0 0-1,0 0 1,1 0-1,0 0 1,0 0-1,1 0 1,0 1-1,1-1 1,0 0-1,2 12 1,4-6-806,-6-14 771,-1 0 1,0 0 0,1 0 0,-1 1-1,0-1 1,1 0 0,-1 0 0,0 0 0,1 0-1,-1 0 1,0 0 0,1 0 0,-1 1-1,0-1 1,1 0 0,-1 0 0,0 0 0,1 0-1,-1-1 1,0 1 0,1 0 0,-1 0-1,0 0 1,1 0 0,1-1-29,0-1 0,0 1 0,-1-1-1,1 1 1,-1-1 0,1 0 0,-1 1 0,1-1 0,-1 0 0,2-4 0,10-19-351</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1.665"/>
    </inkml:context>
    <inkml:brush xml:id="br0">
      <inkml:brushProperty name="width" value="0.05" units="cm"/>
      <inkml:brushProperty name="height" value="0.05" units="cm"/>
    </inkml:brush>
  </inkml:definitions>
  <inkml:trace contextRef="#ctx0" brushRef="#br0">9 72 14931,'1'-3'229,"-1"0"-1,1 0 1,0 1-1,0-1 1,0 0 0,0 1-1,0-1 1,1 0-1,-1 1 1,1 0-1,0-1 1,-1 1 0,1 0-1,0 0 1,1 0-1,-1 0 1,0 0-1,0 0 1,1 1 0,-1-1-1,1 1 1,0 0-1,-1-1 1,6 0-1,0-1 59,0 0-1,1 0 0,-1 1 1,1 0-1,-1 1 0,1 0 0,10 0 1,-17 1-252,0 0 0,0 0 1,-1 0-1,1 0 0,0 0 1,0 1-1,-1-1 0,1 1 1,0-1-1,0 1 0,-1 0 1,1-1-1,-1 1 0,1 0 1,-1 0-1,1 0 1,-1 0-1,3 3 0,-3-3-19,-1 0-1,1 0 1,-1 1-1,1-1 1,-1 0-1,0 0 0,1 1 1,-1-1-1,0 0 1,0 1-1,0-1 1,0 0-1,0 1 1,0-1-1,0 0 1,-1 1-1,1-1 1,0 0-1,-1 2 0,-3 5 7,1-1 0,-1 1-1,0-1 1,-1 0 0,0 0-1,-7 7 1,-4 4 38,-27 21 1,28-26-13,1 0 0,-25 28 0,39-40-43,-1 0-1,0-1 0,1 1 0,-1 0 1,1 0-1,-1 0 0,1-1 1,-1 1-1,1 0 0,-1 0 1,1 0-1,0 0 0,0 0 1,-1 0-1,1 0 0,0 0 0,0-1 1,0 1-1,0 0 0,0 0 1,0 0-1,0 0 0,0 0 1,1 0-1,-1 0 0,0 0 1,0 0-1,1 0 0,-1 0 1,1 1-1,1-1-7,0 1 1,0-1-1,-1 0 1,1 1-1,0-1 1,0 0-1,0 0 1,1 0-1,-1 0 1,0-1-1,0 1 1,3 0-1,11 2-262,-1-1 0,28-1 0,-42-1 235,23 0-447,1-2-1,-1-1 1,0 0-1,0-2 1,37-12-1,-17 0-254</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2.105"/>
    </inkml:context>
    <inkml:brush xml:id="br0">
      <inkml:brushProperty name="width" value="0.05" units="cm"/>
      <inkml:brushProperty name="height" value="0.05" units="cm"/>
    </inkml:brush>
  </inkml:definitions>
  <inkml:trace contextRef="#ctx0" brushRef="#br0">189 0 13307,'-8'1'354,"0"0"0,0 0 1,0 0-1,0 1 0,0 0 0,1 1 0,-1 0 1,1 0-1,-1 1 0,1 0 0,0 0 0,0 0 1,1 1-1,-7 6 0,7-5-208,-1 0 0,1 0 1,0 1-1,0 0 0,1 0 0,0 1 0,0-1 1,1 1-1,0 0 0,0 1 0,1-1 0,-4 13 0,6-19-113,1 0 0,-1-1-1,1 1 1,0 0-1,0-1 1,0 1 0,-1 0-1,1-1 1,1 1-1,-1 0 1,0 0 0,0-1-1,1 1 1,-1 0-1,1-1 1,-1 1 0,1-1-1,0 1 1,0-1-1,0 2 1,0-2 0,1 0 0,-1 0 0,0 0 0,0-1 0,0 1 0,0-1 0,1 1 0,-1-1 0,0 1 0,1-1 0,-1 0 0,0 0 0,1 1 0,-1-1 0,0 0 0,1 0 0,-1 0 0,0 0 0,3-1 0,3-1 102,1 0 0,0 0 0,-1-1 0,1 0 0,-1 0 0,0-1 0,7-4 0,-1-1 193,0 0-1,0-1 1,13-14 0,-23 22-234,0-1 1,0-1-1,0 1 1,-1 0-1,1-1 0,-1 1 1,0-1-1,0 0 0,0 0 1,-1 0-1,1 0 1,-1 0-1,0 0 0,0 0 1,0 0-1,-1 0 1,1-6-1,-2 8-70,1 1 0,-1-1 0,0 0 0,0 0-1,0 0 1,0 1 0,0-1 0,0 0 0,0 1 0,0-1 0,-1 1 0,1 0 0,-1-1 0,1 1 0,-1 0-1,1 0 1,-1 0 0,0 0 0,1 0 0,-1 0 0,0 0 0,0 1 0,0-1 0,0 1 0,0-1 0,0 1-1,0 0 1,0-1 0,-2 1 0,0 0-164,0-1 0,0 1 0,0 0 0,0 0 0,0 1 0,0-1 0,1 1 0,-1-1 0,0 1 0,0 1 0,1-1 0,-1 0 0,0 1 0,-4 3 0,7-5 63,0 1 0,1 0 0,-1-1 0,1 1 0,-1 0 0,1 0 0,0-1 0,-1 1 0,1 0 0,0 0 0,-1 0 0,1 0 0,0 0 0,0 0-1,0-1 1,0 1 0,0 0 0,0 0 0,0 0 0,0 0 0,0 0 0,0 0 0,0 0 0,1-1 0,-1 1 0,0 0 0,1 0 0,-1 0 0,0 0 0,1-1 0,-1 1 0,1 0 0,-1 0 0,1-1 0,0 1 0,-1-1 0,1 1 0,0 0 0,-1-1 0,1 1 0,0-1 0,0 1 0,0-1 0,-1 0 0,1 1 0,0-1 0,0 0 0,0 0 0,1 1-1,16 3-862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2.541"/>
    </inkml:context>
    <inkml:brush xml:id="br0">
      <inkml:brushProperty name="width" value="0.05" units="cm"/>
      <inkml:brushProperty name="height" value="0.05" units="cm"/>
    </inkml:brush>
  </inkml:definitions>
  <inkml:trace contextRef="#ctx0" brushRef="#br0">85 16 16460,'10'-11'2112,"-7"6"-1187,-7 6 768,-3 4-1453,0 1 0,1-1 0,-1 1 1,1 0-1,1 1 0,-1-1 0,1 1 0,0 0 0,1 1 0,0-1 1,-5 11-1,5-10-188,1 0 0,0 1 1,0-1-1,0 0 0,1 1 1,1 0-1,-1 0 0,2-1 1,-1 10-1,1-15-30,0-1-1,0 0 1,1 1 0,-1-1-1,1 1 1,-1-1 0,1 0-1,0 0 1,0 1 0,0-1-1,0 0 1,0 0 0,0 0-1,1 0 1,-1 0 0,1 0-1,-1 0 1,1-1 0,0 1 0,0-1-1,0 1 1,0-1 0,0 1-1,0-1 1,0 0 0,0 0-1,0 0 1,1 0 0,-1-1-1,0 1 1,1-1 0,-1 1-1,0-1 1,1 0 0,-1 0-1,1 0 1,3 0 0,3-1 81,0 0 1,-1-1-1,1-1 1,0 1-1,-1-1 1,1 0-1,-1-1 1,0 0-1,0-1 1,0 1-1,-1-1 1,0-1-1,0 0 1,0 0-1,-1 0 1,1 0-1,-2-1 1,1 0-1,-1-1 1,0 1-1,0-1 1,5-13-1,-9 19-88,0 0 1,-1 1-1,0-1 0,1 1 0,-1-1 0,0 0 0,0 1 0,0-1 0,0 0 0,0 1 1,0-1-1,-1 0 0,1 1 0,0-1 0,-1 0 0,1 1 0,-1-1 0,0 1 1,0-1-1,-1-1 0,1 1-14,-1 0-1,0 0 1,0 0-1,0 1 1,0-1 0,0 1-1,-1-1 1,1 1 0,0 0-1,-1 0 1,-4-2 0,-1 1-294,-1 0 0,0 0 0,0 1 0,1 0 1,-1 1-1,-16 1 0,11 3-916,14 4-1509,1-6 2454,0-1 0,0 0 0,0 1 1,0-1-1,1 0 0,-1 0 0,0 0 0,1 0 0,-1 0 0,1 0 0,-1 0 0,4 1 0,14 3-824,1-1-170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2.992"/>
    </inkml:context>
    <inkml:brush xml:id="br0">
      <inkml:brushProperty name="width" value="0.05" units="cm"/>
      <inkml:brushProperty name="height" value="0.05" units="cm"/>
    </inkml:brush>
  </inkml:definitions>
  <inkml:trace contextRef="#ctx0" brushRef="#br0">0 201 15267,'10'3'1697,"2"0"-849,2-3-272,7 1 792,7-1-168,-1-1-247,3-1-169,0-1-504,2 0-320,1 0-688,0 2 1920,-3-2-1224,-2 0-40,4 3-48</inkml:trace>
  <inkml:trace contextRef="#ctx0" brushRef="#br0" timeOffset="1">636 0 18852,'-7'12'1997,"1"0"1,-9 20-1,5-6-1856,2 1 1,0 0-1,2 1 0,-4 31 1,10-58-139,0 0-1,0 1 1,-1-1 0,1 0 0,0 0-1,0 0 1,1 0 0,-1 0-1,0 1 1,0-1 0,0 0 0,1 0-1,-1 0 1,1 0 0,-1 0 0,1 0-1,-1 0 1,1 0 0,-1 0 0,2 1-1,-1-2 4,-1 1 0,1-1-1,0 1 1,0-1-1,0 0 1,0 0 0,0 1-1,-1-1 1,1 0-1,0 0 1,0 0 0,0 0-1,0 0 1,0 0-1,0 0 1,0 0 0,0-1-1,-1 1 1,3-1-1,5-2 40,0 0 0,0-1-1,-1-1 1,10-6-1,-9 6-19,20-12-135,0-1 0,-1-2 0,-1 0 0,35-37-1,-47 36 153,-14 20-52,0 0 1,1 0-1,-1 0 1,0 0-1,1 0 1,-1 0-1,0 0 1,0 0-1,0 0 1,0 0-1,0 0 1,0 0-1,0 0 1,0 0-1,-1 0 1,1 0-1,0 0 1,0 1-1,-1-1 1,1 0-1,-1 0 1,1 0-1,-2-1 1,-10-11-233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3.413"/>
    </inkml:context>
    <inkml:brush xml:id="br0">
      <inkml:brushProperty name="width" value="0.05" units="cm"/>
      <inkml:brushProperty name="height" value="0.05" units="cm"/>
    </inkml:brush>
  </inkml:definitions>
  <inkml:trace contextRef="#ctx0" brushRef="#br0">0 0 17548,'10'13'1696,"2"-3"-1048,2 0-280,2 0 681,1 2-201,2-2-520,-3 0-376,-2 0 1384,-3-3-1224,-2 0-48,-2-1 16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3.849"/>
    </inkml:context>
    <inkml:brush xml:id="br0">
      <inkml:brushProperty name="width" value="0.05" units="cm"/>
      <inkml:brushProperty name="height" value="0.05" units="cm"/>
    </inkml:brush>
  </inkml:definitions>
  <inkml:trace contextRef="#ctx0" brushRef="#br0">1 200 14907,'-1'7'1407,"1"-6"-1340,0 0-1,0 0 0,0-1 1,0 1-1,0 0 1,0 0-1,0-1 0,0 1 1,1 0-1,-1 0 0,0-1 1,0 1-1,0 0 0,1-1 1,-1 1-1,0 0 0,1-1 1,-1 1-1,1-1 0,-1 1 1,1 0-1,-1-1 0,1 1 1,-1-1-1,1 1 1,0-1-1,-1 0 0,1 1 1,-1-1-1,1 0 0,0 1 1,0-1-1,10 6 206,0 0 1,0-1-1,0-1 0,1 0 1,-1 0-1,1-1 0,24 3 1,91 1 641,-95-7-686,125-1 520,161-22 1,158-43-319,-397 54-404,197-31 17,329-48-60,-591 90 234,6-3-1208,-23 2 547,-12-2 584,-24-9-311,17 2 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0.654"/>
    </inkml:context>
    <inkml:brush xml:id="br0">
      <inkml:brushProperty name="width" value="0.025" units="cm"/>
      <inkml:brushProperty name="height" value="0.025" units="cm"/>
      <inkml:brushProperty name="color" value="#E71224"/>
    </inkml:brush>
  </inkml:definitions>
  <inkml:trace contextRef="#ctx0" brushRef="#br0">214 0 12684,'0'0'14446,"-11"3"-14468,-3 2-27,0 1-1,0 0 1,1 1-1,0 0 0,0 1 1,-21 17-1,9-5-81,16-14 62,0 1 1,1-1-1,0 2 0,0-1 0,-10 15 0,18-22 36,-1 1 0,1-1 0,0 0 0,0 0 0,0 1 1,0-1-1,-1 0 0,1 1 0,0-1 0,0 0 0,0 1 0,0-1 1,0 0-1,0 1 0,0-1 0,0 0 0,0 1 0,0-1 0,0 0 0,0 0 1,0 1-1,0-1 0,0 0 0,0 1 0,1-1 0,-1 0 0,0 1 1,0-1-1,0 0 0,0 0 0,1 1 0,-1-1 0,0 0 0,0 0 0,1 1 1,-1-1-1,0 0 0,18 6-391,30-4 553,-37-2-229,-1-1 52,0 2 0,0-1 1,0 1-1,0 1 1,-1 0-1,1 0 1,-1 1-1,1 0 1,-1 0-1,15 8 0,-23-9 55,0-1 0,0 0-1,1 1 1,-1-1 0,0 1-1,0-1 1,-1 1 0,1-1-1,0 1 1,0 0-1,-1-1 1,1 1 0,-1 0-1,0-1 1,1 1 0,-1 0-1,0 0 1,0 0 0,0-1-1,0 1 1,0 0-1,0 0 1,-1-1 0,1 1-1,-1 0 1,1 0 0,-1-1-1,0 1 1,1 0 0,-1-1-1,0 1 1,-2 1-1,-1 4 358,0 0 0,-1 0 0,0-1 0,0 0 0,-11 11 0,11-13-124,0 1 1,0-1 0,0 1-1,0-1 1,-1-1 0,0 1-1,1-1 1,-1 0-1,0-1 1,-1 1 0,1-1-1,-13 3 1,19-6-335,-1-1 0,0 1-1,1 0 1,-1 0 0,1 0 0,-1 0-1,1-1 1,-1 1 0,1 0 0,0 0-1,0-1 1,-1 1 0,1 0 0,0 0-1,0-1 1,1 1 0,-1 0 0,0 0 0,0-1-1,1 1 1,-1-1 0,9-32-2611,-8 32 2596,0 0-1,0 1 1,1-1 0,-1 0-1,1 1 1,-1-1-1,1 1 1,0-1 0,-1 1-1,1 0 1,0 0 0,0 0-1,0 0 1,0 0-1,0 0 1,0 0 0,0 1-1,0-1 1,0 1 0,0 0-1,1-1 1,-1 1-1,0 0 1,0 0 0,0 0-1,0 1 1,1-1 0,-1 0-1,0 1 1,0 0-1,0-1 1,0 1 0,0 0-1,0 0 1,0 0-1,0 0 1,0 0 0,-1 1-1,1-1 1,0 0 0,-1 1-1,1 0 1,-1-1-1,0 1 1,1 0 0,0 2-1,10-2-454,1-3-5518,-2-3-1488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4.627"/>
    </inkml:context>
    <inkml:brush xml:id="br0">
      <inkml:brushProperty name="width" value="0.05" units="cm"/>
      <inkml:brushProperty name="height" value="0.05" units="cm"/>
    </inkml:brush>
  </inkml:definitions>
  <inkml:trace contextRef="#ctx0" brushRef="#br0">167 13 18060,'-3'-1'124,"1"0"1,-1 0 0,0 0-1,0 0 1,0 0-1,1 1 1,-1-1-1,0 1 1,0 0-1,0 0 1,0 0-1,0 0 1,0 0 0,0 1-1,0-1 1,1 1-1,-1 0 1,0 0-1,0 0 1,1 0-1,-1 0 1,-2 3-1,-5 1 66,1 0-1,0 1 1,1 0-1,-14 13 0,18-15-161,0-1 0,1 1 0,0-1-1,0 1 1,0 0 0,0 0 0,0 0-1,1 0 1,0 1 0,0-1 0,0 1 0,0 0-1,1-1 1,0 1 0,0 0 0,0 0-1,0 0 1,1 0 0,0-1 0,0 1-1,0 0 1,0 0 0,1 0 0,0 0 0,0 0-1,0-1 1,1 1 0,0 0 0,0-1-1,0 1 1,0-1 0,1 0 0,-1 0-1,1 0 1,0 0 0,0 0 0,1-1-1,6 7 1,39 29 15,-33-28-31,0 1 0,-1 1-1,-1 0 1,22 27 0,-32-36-9,-2 0 0,1 1 0,0-1-1,-1 1 1,0-1 0,0 1 0,0 0 0,-1 0 0,0 0 0,1 0 0,-2 0 0,1 0 0,-1 0 0,1 0 0,-2 0 0,1 0 0,0 0 0,-1 0 0,0 0-1,0 0 1,0 0 0,-1 0 0,-2 5 0,2-6 19,0 0 1,0 0-1,0-1 0,0 1 0,0 0 1,-1-1-1,0 0 0,0 0 0,0 0 1,0 0-1,0 0 0,-1 0 0,1-1 0,-1 0 1,1 0-1,-1 0 0,0 0 0,0 0 1,0-1-1,0 0 0,0 1 0,0-2 1,-1 1-1,1 0 0,0-1 0,0 0 0,-1 0 1,1 0-1,0 0 0,-5-2 0,4 1 3,1 0 0,-1 0 0,0 0 0,1-1 0,0 0 0,-1 0 0,1 0 0,0-1 0,0 1 0,0-1 0,0 0 0,1 0 0,-1 0 0,1-1 0,-1 1 0,1-1 0,1 0 1,-1 0-1,0 0 0,1 0 0,0 0 0,0-1 0,0 1 0,0-1 0,1 1 0,-2-10 0,2 7-29,1 0 0,0 0 1,1 0-1,-1-1 1,1 1-1,1 0 1,-1 0-1,1 0 1,0 1-1,1-1 0,0 0 1,0 1-1,6-11 1,6-5-16,1 0 0,23-25 0,-29 36 19,138-150 53,-144 157-49,-1-1-1,1 1 1,-1-1-1,0 0 1,-1 0 0,1 0-1,2-7 1,-5 11-2,0 0 0,1 0 1,-1 0-1,0 0 1,0 0-1,0 0 0,0 0 1,0 0-1,0 0 0,0-1 1,0 1-1,0 0 1,-1 0-1,1 0 0,0 0 1,0 0-1,-1 0 1,1 0-1,-1 0 0,1 0 1,-1 0-1,0 0 0,1 1 1,-1-1-1,0 0 1,0 0-1,1 0 0,-1 1 1,0-1-1,0 0 1,0 1-1,0-1 0,0 1 1,0-1-1,0 1 0,0 0 1,0-1-1,0 1 1,0 0-1,0 0 0,0-1 1,0 1-1,-1 0 1,-4 0-35,1-1 0,-1 1 0,0 0 0,1 0 0,-1 0 0,1 1 0,-1 0 0,1 0 0,-1 0 1,1 1-1,-7 3 0,10-4 4,-1 0 1,1 0-1,-1 0 0,1 1 1,0-1-1,0 1 1,0-1-1,0 1 0,0 0 1,0 0-1,0 0 1,1 0-1,-1 0 0,1 0 1,-1 1-1,1-1 1,0 0-1,0 1 1,0-1-1,0 1 0,0-1 1,1 1-1,-1 0 1,1-1-1,-1 4 0,4 5-200,3-1-25</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5.095"/>
    </inkml:context>
    <inkml:brush xml:id="br0">
      <inkml:brushProperty name="width" value="0.05" units="cm"/>
      <inkml:brushProperty name="height" value="0.05" units="cm"/>
    </inkml:brush>
  </inkml:definitions>
  <inkml:trace contextRef="#ctx0" brushRef="#br0">178 18 14123,'7'-5'1554,"-12"4"-242,-16 3 874,14 1-2035,0 0 0,0 0 0,1 0 0,0 1 0,-1 0 0,1 0 0,1 1-1,-1 0 1,1 0 0,-1 0 0,1 1 0,1-1 0,-5 8 0,-2 3-1,0 1-1,2 0 1,-14 32-1,19-39-67,1 1 1,0-1-1,0 1 1,1 0-1,1 0 1,0 0-1,0 0 0,1 0 1,2 15-1,-2-22-49,1-1 0,-1 0 0,1 0 0,0 0 0,0 1 0,1-1 0,-1 0 0,1 0 0,-1-1 0,1 1-1,0 0 1,0 0 0,0-1 0,5 4 0,-5-4-8,1 0 1,0 0-1,0-1 0,0 1 0,0-1 1,1 0-1,-1 0 0,0 0 0,0-1 1,1 1-1,-1-1 0,0 0 0,1 0 0,-1 0 1,0 0-1,1 0 0,4-2 0,0 0 28,-1 0-1,1 0 0,0-1 1,-1 0-1,0-1 1,0 0-1,0 0 0,0 0 1,0-1-1,-1 0 0,0 0 1,0-1-1,-1 0 0,1 0 1,-1 0-1,0 0 0,4-9 1,-3 5 45,1-1 0,-2 0 0,1 0 0,-2-1 0,1 0 0,-2 0 0,0 0 0,0 0 0,-1 0 0,1-18 0,-3 24-78,0-1 0,0 1 1,-1 0-1,0-1 0,0 1 1,-1 0-1,1-1 0,-2 1 1,1 0-1,0 0 0,-1 1 0,0-1 1,-7-8-1,8 10-86,-1 1 0,0 0 0,0 0 0,-1 1 0,1-1 0,0 1 0,-1-1 0,0 1 0,1 0 0,-1 1 0,0-1 0,0 1 0,0-1 0,0 1 0,0 0 0,-1 1 0,1-1 0,0 1 0,0-1 0,-1 1 0,-6 1 0,6 0-151,1 0 0,0 0 0,0 1 1,-1-1-1,1 1 0,0 0 0,0 0 1,0 0-1,1 0 0,-1 1 1,0-1-1,1 1 0,-5 4 0,7-5 120,0-1 0,0 0 0,0 0-1,0 1 1,0-1 0,0 0-1,0 1 1,0-1 0,0 1 0,1-1-1,-1 1 1,1-1 0,-1 1-1,1 0 1,0-1 0,-1 1 0,1 0-1,0-1 1,0 1 0,0 0 0,0-1-1,0 1 1,1 0 0,-1-1-1,1 1 1,-1 0 0,1-1 0,-1 1-1,1-1 1,0 1 0,-1-1-1,1 1 1,0-1 0,0 0 0,0 1-1,0-1 1,2 1 0,13 12-871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5.498"/>
    </inkml:context>
    <inkml:brush xml:id="br0">
      <inkml:brushProperty name="width" value="0.05" units="cm"/>
      <inkml:brushProperty name="height" value="0.05" units="cm"/>
    </inkml:brush>
  </inkml:definitions>
  <inkml:trace contextRef="#ctx0" brushRef="#br0">103 1 16067,'-45'95'4303,"31"-61"-3585,-18 70 1,28-91-563,2 0-1,0 0 1,0 1 0,1-1-1,1 0 1,0 1-1,1-1 1,4 23 0,-4-34-125,-1 0 0,0 0-1,1 0 1,0 0 0,-1 0 0,1 0 0,0 0 0,0-1 0,0 1 0,0 0 0,0-1 0,0 1 0,1 0 0,-1-1 0,1 0 0,-1 1 0,1-1 0,-1 0 0,1 0 0,0 1 0,-1-1 0,1-1 0,3 2 0,-2-1 4,0-1 1,0 0-1,1 0 1,-1 0-1,0 0 1,0 0-1,0-1 1,0 1-1,0-1 1,0 0-1,0 0 1,0 0-1,4-3 1,6-3 79,0-1-1,-1 0 1,0-1 0,-1-1-1,13-13 1,-7 6 40,-1-2-1,-1 0 1,-1-1 0,16-28 0,-26 40-115,1-1 0,-1 1 1,-1-1-1,0 0 0,0 0 1,-1 0-1,0 0 0,0 0 1,-1 0-1,0-1 1,-1 1-1,0 0 0,0-1 1,-3-11-1,2 17-134,-1 0-1,1 0 1,-1 0 0,0 0 0,0 1-1,0-1 1,-1 1 0,1 0-1,-1 0 1,0 0 0,0 0 0,0 0-1,0 0 1,0 1 0,-1-1-1,1 1 1,-1 0 0,1 0 0,-1 0-1,0 1 1,0-1 0,0 1 0,0 0-1,0 0 1,0 0 0,0 1-1,-6-1 1,5 1-33,0 0 1,0-1-1,0 2 0,0-1 0,0 1 0,0-1 1,0 1-1,0 1 0,1-1 0,-1 1 1,0 0-1,1 0 0,-1 0 0,1 0 0,-1 1 1,1 0-1,0 0 0,0 0 0,1 0 0,-1 1 1,0 0-1,-3 5 0,4 0-501,5-3-155</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5.982"/>
    </inkml:context>
    <inkml:brush xml:id="br0">
      <inkml:brushProperty name="width" value="0.05" units="cm"/>
      <inkml:brushProperty name="height" value="0.05" units="cm"/>
    </inkml:brush>
  </inkml:definitions>
  <inkml:trace contextRef="#ctx0" brushRef="#br0">2 83 18852,'-1'4'1752,"2"-3"-1119,6 1-241,6-2 952,5-3-368,5-3-376,1 2-256,5-5-488,-2-1-232,1 0-576,0-4 808,-7-2-192,-1-1-144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6.451"/>
    </inkml:context>
    <inkml:brush xml:id="br0">
      <inkml:brushProperty name="width" value="0.05" units="cm"/>
      <inkml:brushProperty name="height" value="0.05" units="cm"/>
    </inkml:brush>
  </inkml:definitions>
  <inkml:trace contextRef="#ctx0" brushRef="#br0">151 0 18572,'0'10'467,"-1"1"0,0-1 1,-1 0-1,0 0 0,0 1 0,-1-2 1,-5 12-1,-3 15 349,-82 232 554,81-235-1270,9-26-75,0-1 1,1 0 0,0-1 0,0 1 0,-1 11 0,3-16-20,0-1 1,0 1 0,0 0-1,0 0 1,0 0-1,0 0 1,0 0 0,0 0-1,0 0 1,1 0 0,-1 0-1,0 0 1,1 0 0,-1 0-1,0-1 1,1 1-1,-1 0 1,1 0 0,0 0-1,-1-1 1,1 1 0,-1 0-1,1-1 1,0 1-1,0-1 1,-1 1 0,1 0-1,0-1 1,0 0 0,0 1-1,0-1 1,0 1-1,0-1 1,-1 0 0,1 0-1,2 1 1,5-1 31,0 0 1,0 0-1,0-1 1,0 0-1,0 0 0,0-1 1,0 0-1,8-3 1,8-2 39,281-65-945,-269 60 670,-9-3-122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6.999"/>
    </inkml:context>
    <inkml:brush xml:id="br0">
      <inkml:brushProperty name="width" value="0.05" units="cm"/>
      <inkml:brushProperty name="height" value="0.05" units="cm"/>
    </inkml:brush>
  </inkml:definitions>
  <inkml:trace contextRef="#ctx0" brushRef="#br0">214 1 13979,'38'120'2213,"-12"-32"-1224,19 36 182,-11-32-336,32 134 1,-60-197-728,-1 1 0,-1-1 0,-2 1-1,-1-1 1,-1 1 0,-2 0 0,0-1 0,-2 1 0,-9 30 0,1-23 7,-2 0 1,-2 0-1,-1-2 1,-1 0-1,-2-1 0,-29 36 1,-11 6 193,-90 89 1,147-162-259,-3 4-15,0-1 1,0-1-1,0 1 0,-1-1 1,-9 6-1,2-8 19</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7.497"/>
    </inkml:context>
    <inkml:brush xml:id="br0">
      <inkml:brushProperty name="width" value="0.05" units="cm"/>
      <inkml:brushProperty name="height" value="0.05" units="cm"/>
    </inkml:brush>
  </inkml:definitions>
  <inkml:trace contextRef="#ctx0" brushRef="#br0">2 1 17828,'-2'2'1688,"12"4"-984,6-3-280,10-2 1073,8 1-689,11-1-440,6-1-296,11 0-544,2 0-400,-2 0 664,-5-1-208,-11 1-169</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47.945"/>
    </inkml:context>
    <inkml:brush xml:id="br0">
      <inkml:brushProperty name="width" value="0.05" units="cm"/>
      <inkml:brushProperty name="height" value="0.05" units="cm"/>
    </inkml:brush>
  </inkml:definitions>
  <inkml:trace contextRef="#ctx0" brushRef="#br0">0 53 16972,'3'18'1456,"16"-11"-1048,7-6-176,15-4 552,9-4-416,15-6-576,10-2 400,5-6-176,1 1-112</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05.579"/>
    </inkml:context>
    <inkml:brush xml:id="br0">
      <inkml:brushProperty name="width" value="0.05" units="cm"/>
      <inkml:brushProperty name="height" value="0.05" units="cm"/>
    </inkml:brush>
  </inkml:definitions>
  <inkml:trace contextRef="#ctx0" brushRef="#br0">682 13 13075,'-1'-1'52,"0"0"0,-1-1 0,1 1 1,0 0-1,-1 0 0,0 0 0,1 1 0,-1-1 0,1 0 1,-1 1-1,0-1 0,0 1 0,1-1 0,-1 1 0,0 0 1,0 0-1,-3 0 0,1 0-13,1 1 0,-1-1 0,0 1 0,1 0 0,-1 0 0,1 1 0,-1-1 0,-3 3 0,-7 5 11,1 0-1,0 1 0,-13 13 1,20-18 14,-49 49 71,2 2 0,2 3 0,3 1 0,3 3-1,2 2 1,3 1 0,4 2 0,-35 89 0,49-98-20,2 1 1,4 0-1,-13 83 1,23-97-75,2 0 1,2 0-1,2 0 1,1 1-1,11 55 1,-9-83-44,1-1 1,1 0 0,1 0 0,0 0-1,2 0 1,0-1 0,0-1-1,2 1 1,19 24 0,-22-32-5,1 0 1,1-1-1,-1 0 0,1 0 0,1-1 1,-1 0-1,1-1 0,0 0 1,1-1-1,0 0 0,0 0 1,0-1-1,0-1 0,0 0 1,1 0-1,16 1 0,-13-3 24,0-1 0,0-1 0,0 0 0,0-1 0,0-1 0,0 0 0,-1-1 0,0 0 0,1-1 0,-2-1-1,1-1 1,-1 1 0,0-2 0,24-17 0,-3-3 230,-1-1-1,-2-1 1,53-66-1,-28 24 139,-3-3-1,-3-2 1,-4-1 0,-3-3-1,-4-2 1,46-138-1,-76 191-349,-1 0-1,-1-1 0,-2 1 0,-1-1 0,-1 0 1,-2-46-1,-2 66-69,0 0 1,0 1-1,-1-1 0,-1 0 1,0 0-1,0 1 0,-1 0 1,0-1-1,-1 2 1,0-1-1,-1 0 0,0 1 1,0 0-1,-1 0 0,0 1 1,-1 0-1,0 0 0,0 1 1,0 0-1,-1 0 1,-11-6-1,4 6 2,0 0 0,0 0 0,-1 2 0,0 0 0,0 1 0,0 1 0,0 0 0,-1 2 0,1 0 0,0 0 0,-1 2 0,1 0 0,-1 1 0,1 1 0,0 0 0,-22 9 0,-9 8-79</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09.443"/>
    </inkml:context>
    <inkml:brush xml:id="br0">
      <inkml:brushProperty name="width" value="0.05" units="cm"/>
      <inkml:brushProperty name="height" value="0.05" units="cm"/>
    </inkml:brush>
  </inkml:definitions>
  <inkml:trace contextRef="#ctx0" brushRef="#br0">0 2 17268,'3'-1'1624,"6"1"-1048,1 0-200,11 0 744,6 1-167,11 2-329,3-2-144,8 4-224,0-2-32,-2-1-184,-1 1-200,-9 0-488,-5 0-288,-12-2 744,-6-1-176,-5 0-121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8.656"/>
    </inkml:context>
    <inkml:brush xml:id="br0">
      <inkml:brushProperty name="width" value="0.025" units="cm"/>
      <inkml:brushProperty name="height" value="0.025" units="cm"/>
    </inkml:brush>
  </inkml:definitions>
  <inkml:trace contextRef="#ctx0" brushRef="#br0">292 120 15535,'0'0'3229,"-10"-8"-1905,4 3-1152,4 2-151,-1 1 0,0-1 0,0 1-1,1-1 1,-2 1 0,1 0 0,0 0 0,0 0-1,-1 1 1,1-1 0,-1 1 0,1 0 0,-1 0-1,0 0 1,1 0 0,-1 1 0,0-1 0,0 1-1,0 0 1,-6 1 0,1 3-36,0 0 1,0 1-1,0 0 1,0 1-1,1 0 1,0 0-1,0 1 1,-13 15-1,3-2 116,1 1-1,-17 29 1,3 10-18,29-56-87,0 1 1,1-1-1,0 0 1,0 1-1,0 0 1,1-1-1,-1 1 1,1-1-1,0 1 1,1 0-1,-1-1 1,2 7-1,-1-9 4,0 0 0,0-1-1,0 1 1,0 0 0,1-1 0,-1 1-1,1-1 1,-1 0 0,1 1 0,-1-1 0,1 0-1,0 0 1,-1 0 0,1 0 0,0 0-1,0 0 1,0-1 0,0 1 0,0-1-1,0 1 1,0-1 0,0 0 0,0 1 0,0-1-1,3 0 1,3 0 225,0 0 1,1 0-1,-1-1 0,0 0 0,11-3 0,-5-1 41,1-1 1,0 0-1,-1-1 0,0 0 0,-1-2 0,0 1 0,0-2 0,-1 0 0,0 0 1,20-24-1,-20 21-276,0-2 1,-1 1 0,-1-2 0,-1 1-1,0-1 1,-1-1 0,0 1 0,-2-1-1,6-22 1,-10 30-416,-1 0 0,0-1 1,0 1-1,-1-1 0,-1-9 0,1 18 248,0-1 0,0 1-1,-1 0 1,1 0 0,0 0 0,0 0-1,-1 0 1,1-1 0,-1 1-1,1 0 1,-1 0 0,1 0 0,-1 0-1,0 0 1,1 0 0,-1 1-1,0-1 1,0 0 0,0 0 0,-1 0-1,1 0-123,0 1-1,-1 0 0,1 0 1,0 0-1,-1 1 0,1-1 1,0 0-1,-1 0 0,1 1 1,0-1-1,-1 1 0,1-1 1,0 1-1,0 0 0,0-1 1,0 1-1,0 0 1,0 0-1,0 0 0,0 0 1,0 0-1,0 0 0,-1 1 1,-17 18-5219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046"/>
    </inkml:context>
    <inkml:brush xml:id="br0">
      <inkml:brushProperty name="width" value="0.025" units="cm"/>
      <inkml:brushProperty name="height" value="0.025" units="cm"/>
      <inkml:brushProperty name="color" value="#E71224"/>
    </inkml:brush>
  </inkml:definitions>
  <inkml:trace contextRef="#ctx0" brushRef="#br0">10 1 11147,'0'0'15924,"0"8"-15636,-7 119 1321,5-106-5989,2-11-5042,3-28 4057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09.861"/>
    </inkml:context>
    <inkml:brush xml:id="br0">
      <inkml:brushProperty name="width" value="0.05" units="cm"/>
      <inkml:brushProperty name="height" value="0.05" units="cm"/>
    </inkml:brush>
  </inkml:definitions>
  <inkml:trace contextRef="#ctx0" brushRef="#br0">0 39 18244,'12'17'1624,"5"-11"-1040,6-4-208,11-2 617,5-6-193,5-1-448,1-1-328,-1-2-696,-5 2 680,-5-4-216,-3-1-136</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2.071"/>
    </inkml:context>
    <inkml:brush xml:id="br0">
      <inkml:brushProperty name="width" value="0.05" units="cm"/>
      <inkml:brushProperty name="height" value="0.05" units="cm"/>
    </inkml:brush>
  </inkml:definitions>
  <inkml:trace contextRef="#ctx0" brushRef="#br0">18 0 17172,'14'7'4773,"52"29"-4224,-55-29-541,0 0 0,0 1 1,-1 0-1,0 1 0,14 15 0,-21-21-3,-1 1 1,1 0-1,-1-1 0,0 1 1,0 0-1,0 0 0,0 0 0,0 1 1,-1-1-1,0 0 0,0 0 1,0 1-1,-1-1 0,1 1 0,-1-1 1,0 1-1,0-1 0,-1 1 1,1-1-1,-3 7 0,-4 9 125,-1-1 0,-1 1 1,0-2-1,-2 1 0,0-1 0,-1-1 0,-19 22 0,17-22-189,1 0 0,0 1 0,2 1 0,0 0-1,0 0 1,-10 30 0,21-46 86,-1-1 1,0 1-1,1-1 0,-1 0 1,1 1-1,0-1 0,0 1 1,0 0-1,0-1 0,0 1 1,1-1-1,-1 0 0,1 1 1,-1-1-1,1 1 0,0-1 1,2 4-1,6 6-203</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2.539"/>
    </inkml:context>
    <inkml:brush xml:id="br0">
      <inkml:brushProperty name="width" value="0.05" units="cm"/>
      <inkml:brushProperty name="height" value="0.05" units="cm"/>
    </inkml:brush>
  </inkml:definitions>
  <inkml:trace contextRef="#ctx0" brushRef="#br0">1 461 19148,'41'-25'3117,"13"-18"-2697,-1-3 0,-3-2 0,-1-2 0,-3-2 0,71-104 0,-97 124-92,-14 23-84,-15 22-1,-12 24-193,1 1-1,2 1 1,1 0 0,-20 76-1,33-100-327,1 1 1,0-1-1,1 1 0,0 0 0,1 0 0,1 0 0,1 0 0,3 20 1,-2-25-161,-3-4-187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2.990"/>
    </inkml:context>
    <inkml:brush xml:id="br0">
      <inkml:brushProperty name="width" value="0.05" units="cm"/>
      <inkml:brushProperty name="height" value="0.05" units="cm"/>
    </inkml:brush>
  </inkml:definitions>
  <inkml:trace contextRef="#ctx0" brushRef="#br0">0 64 18444,'3'4'1536,"11"-4"-1016,8-3-216,9-4 585,8-1-249,8-1-216,2 0-152,-3 1-512,-3-1-384,-9 5-200,-6-2 624,-17 3-193,-11 2-159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3.422"/>
    </inkml:context>
    <inkml:brush xml:id="br0">
      <inkml:brushProperty name="width" value="0.05" units="cm"/>
      <inkml:brushProperty name="height" value="0.05" units="cm"/>
    </inkml:brush>
  </inkml:definitions>
  <inkml:trace contextRef="#ctx0" brushRef="#br0">34 64 18644,'5'-1'368,"1"-1"1,-1 0-1,0-1 1,0 1-1,0-1 0,0 0 1,6-5-1,15-9 737,-17 13-732,0 0 1,0 0-1,0 1 1,18-3-1,-25 5-328,0 1 0,0 0 0,-1 0 0,1 0-1,0 0 1,0 0 0,0 0 0,0 1 0,-1-1 0,1 0 0,0 1 0,0 0 0,0-1-1,1 2 1,-2-1-30,0 0 1,0-1-1,-1 1 0,1 0 0,0 0 0,0 0 0,-1 0 0,1 0 0,-1 0 0,1 0 0,-1 0 0,1 1 0,-1-1 1,0 0-1,0 0 0,1 0 0,-1 0 0,0 1 0,0-1 0,0 0 0,0 0 0,0 0 0,-1 0 0,1 3 0,-2 3 0,0 1 0,0-1-1,-1 0 1,0 0 0,0 0-1,-1 0 1,0 0 0,-6 8-1,-42 49 52,43-55-43,-30 31 28,26-28-43,0 1 0,1 1 0,-19 27 1,30-40-9,1 0 0,-1-1 0,1 1 1,-1 0-1,1 0 0,-1 0 0,1 0 1,0-1-1,-1 1 0,1 0 0,0 0 1,0 0-1,0 0 0,0 0 0,0 0 1,0 0-1,0 0 0,0 0 1,0-1-1,0 1 0,0 0 0,0 0 1,1 0-1,-1 1 0,1-1 1,0 0 1,0 0-1,0-1 0,0 1 1,0 0-1,0-1 0,0 1 1,0-1-1,0 1 0,0-1 1,0 1-1,0-1 0,1 0 0,-1 0 1,0 0-1,2 1 0,8-1-46,0 0 0,0-1 0,15-2 0,-17 1-78,30-4-268,56-17 0,-50 7 199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4.049"/>
    </inkml:context>
    <inkml:brush xml:id="br0">
      <inkml:brushProperty name="width" value="0.05" units="cm"/>
      <inkml:brushProperty name="height" value="0.05" units="cm"/>
    </inkml:brush>
  </inkml:definitions>
  <inkml:trace contextRef="#ctx0" brushRef="#br0">1 291 15755,'1'2'145,"0"-1"1,0 0-1,0 1 0,0-1 0,-1 1 0,1-1 0,0 1 0,-1 0 0,1-1 0,-1 1 0,1-1 1,-1 1-1,0 0 0,0 0 0,0-1 0,0 4 0,1 0 173,13 113 2145,25 274-244,-38-367-2068,0-5 194,6 38 1,-7-57-338,0-1 1,0 0-1,0 0 0,0 0 1,-1 0-1,1 1 1,0-1-1,1 0 1,-1 0-1,0 0 0,0 1 1,0-1-1,0 0 1,0 0-1,0 0 0,0 0 1,0 1-1,0-1 1,0 0-1,0 0 0,0 0 1,0 0-1,1 0 1,-1 1-1,0-1 0,0 0 1,0 0-1,0 0 1,0 0-1,1 0 1,-1 0-1,0 0 0,0 1 1,0-1-1,0 0 1,1 0-1,-1 0 0,0 0 1,0 0-1,0 0 1,0 0-1,1 0 0,-1 0 1,0 0-1,0 0 1,1 0-1,4-8 272,3-18-23,-1-1 0,-1 0 0,4-47 0,-8 51-165,22-342 269,-18 234-345,-6 121-17,0 1-11,1 0-1,0 1 1,3-15-1,-3 21 10,-1 0 1,1 0-1,0 0 1,0 0-1,0 0 1,0 0-1,0 0 1,0 0-1,0 0 1,1 1-1,-1-1 1,1 0-1,-1 1 1,1-1-1,0 1 1,0 0-1,-1-1 1,1 1-1,3-1 1,16-5-29,-1 1 1,41-6 0,-9 2 17,207-59-16,-65 15-86,-184 52 114,-3-1-15,0 2-1,0-1 1,0 1-1,0 0 0,1 0 1,8 1-1,-14 0 11,0 1 0,0-1 0,0 0 1,-1 1-1,1 0 0,0-1 0,0 1 0,-1 0 1,1 0-1,-1 0 0,1 0 0,-1 0 0,1 0 0,-1 1 1,0-1-1,1 0 0,-1 1 0,0-1 0,0 1 0,0-1 1,0 1-1,0 0 0,-1-1 0,1 1 0,0 0 1,-1 0-1,1-1 0,-1 1 0,0 0 0,1 2 0,2 24-24,-1 0 0,-1 0 0,-4 42 0,2 43 38,3-88-309,0-14-18,-1 0 0,-1 1 1,0 11-1,-3-14 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5.139"/>
    </inkml:context>
    <inkml:brush xml:id="br0">
      <inkml:brushProperty name="width" value="0.05" units="cm"/>
      <inkml:brushProperty name="height" value="0.05" units="cm"/>
    </inkml:brush>
  </inkml:definitions>
  <inkml:trace contextRef="#ctx0" brushRef="#br0">140 1 17588,'-42'91'4947,"-44"109"-4006,83-195-925,1 1 1,1-1 0,-1 1-1,1-1 1,0 1-1,-1 10 1,2-15-4,0 0 0,1 0 0,-1 0 0,0 0 0,0 0 0,1 1 0,-1-1 0,1 0 0,-1 0 0,1 0 0,-1 0 0,1 0 0,0 0 0,-1 0 0,1 0 0,0-1 0,0 1 0,0 0 0,0 0 0,-1-1 0,1 1 0,0 0 0,0-1 0,1 1 0,-1-1 0,0 1 0,0-1 0,0 0 0,0 1 0,0-1 0,0 0 0,1 0 0,-1 0 0,0 0 0,0 0 0,0 0 0,0 0 0,2 0-1,11-1 151,1 0 0,-1-1-1,0-1 1,0 0 0,18-7 0,67-30 234,-70 27-602,-17 9-158,-9 3 165,0 0-1,0 0 1,0 0 0,0 0 0,0-1 0,-1 0-1,1 1 1,0-1 0,-1 0 0,4-3 0,-4 2-417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5.609"/>
    </inkml:context>
    <inkml:brush xml:id="br0">
      <inkml:brushProperty name="width" value="0.05" units="cm"/>
      <inkml:brushProperty name="height" value="0.05" units="cm"/>
    </inkml:brush>
  </inkml:definitions>
  <inkml:trace contextRef="#ctx0" brushRef="#br0">1 52 19324,'3'5'1640,"5"-5"-1063,8-2-225,11-1 704,4-1-224,6 0-360,1-2-112,3 0-88,-4 0-176,-4 2-640,-4 0-392,-9-2 768,-6-1-160,-3 3-88</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6.048"/>
    </inkml:context>
    <inkml:brush xml:id="br0">
      <inkml:brushProperty name="width" value="0.05" units="cm"/>
      <inkml:brushProperty name="height" value="0.05" units="cm"/>
    </inkml:brush>
  </inkml:definitions>
  <inkml:trace contextRef="#ctx0" brushRef="#br0">0 81 16628,'4'9'866,"0"-1"1,-1 1-1,-1-1 1,1 1-1,-2 0 1,1 0-1,0 11 1,1 6-130,2 16-123,-1 68 0,-4-109-613,0-1-1,0 1 0,0-1 0,0 1 0,0-1 0,0 1 0,0-1 0,0 1 0,0-1 0,0 0 0,0 1 0,0-1 0,0 1 0,0-1 0,1 1 0,-1-1 0,0 1 0,0-1 0,0 0 1,1 1-1,-1-1 0,0 1 0,1-1 0,-1 0 0,0 1 0,1-1 0,-1 0 0,0 0 0,1 1 0,-1-1 0,0 0 0,1 0 0,-1 1 0,1-1 0,-1 0 0,1 0 0,-1 0 0,1 0 1,-1 0-1,0 0 0,1 1 0,-1-1 0,1 0 0,-1 0 0,1-1 0,-1 1 0,1 0 0,-1 0 0,1 0 0,-1 0 0,0 0 0,1 0 0,-1-1 0,1 1 0,-1 0 0,1 0 0,-1-1 1,0 1-1,1 0 0,-1 0 0,0-1 0,1 1 0,-1-1 0,27-23-2,168-225 335,-150 186-620,-40 57-242,0-1-2578,-11 9 1133,-1 1 1039</inkml:trace>
  <inkml:trace contextRef="#ctx0" brushRef="#br0" timeOffset="1">203 248 14643,'2'24'2305,"6"-2"-1241,2-7-488,3 3 2057,4-6-1673,1 1-376,2-1-960,-1-2 552,-2 0-304,0 0-160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6.494"/>
    </inkml:context>
    <inkml:brush xml:id="br0">
      <inkml:brushProperty name="width" value="0.05" units="cm"/>
      <inkml:brushProperty name="height" value="0.05" units="cm"/>
    </inkml:brush>
  </inkml:definitions>
  <inkml:trace contextRef="#ctx0" brushRef="#br0">2 38 21221,'-2'0'1984,"11"1"-1344,2-1-304,7-4 1353,6 0-969,6-2-616,0 0-280,0 1-673,0-1-295,-8 3-304,-5 0 984,-16 3-328,5-1-169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459"/>
    </inkml:context>
    <inkml:brush xml:id="br0">
      <inkml:brushProperty name="width" value="0.025" units="cm"/>
      <inkml:brushProperty name="height" value="0.025" units="cm"/>
      <inkml:brushProperty name="color" value="#E71224"/>
    </inkml:brush>
  </inkml:definitions>
  <inkml:trace contextRef="#ctx0" brushRef="#br0">1 0 11211,'0'0'11787,"6"9"-14350,1 5-768,6-1-1217,-2 0-3107</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6.916"/>
    </inkml:context>
    <inkml:brush xml:id="br0">
      <inkml:brushProperty name="width" value="0.05" units="cm"/>
      <inkml:brushProperty name="height" value="0.05" units="cm"/>
    </inkml:brush>
  </inkml:definitions>
  <inkml:trace contextRef="#ctx0" brushRef="#br0">1 172 17660,'8'9'2120,"8"-3"-1336,6-6-320,5-2 1177,6-2-905,1-2-232,5-1-960,-2 0 1728,-2-3-1232,-7 0-48,-2 0-80</inkml:trace>
  <inkml:trace contextRef="#ctx0" brushRef="#br0" timeOffset="1">640 51 18932,'-6'7'1880,"9"-4"-1119,7-3-297,9-3 984,4-2-416,7-2-520,3 0-344,5-1-656,1-1-488,-6-1 776,-1 4-216,-12 0-192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7.567"/>
    </inkml:context>
    <inkml:brush xml:id="br0">
      <inkml:brushProperty name="width" value="0.05" units="cm"/>
      <inkml:brushProperty name="height" value="0.05" units="cm"/>
    </inkml:brush>
  </inkml:definitions>
  <inkml:trace contextRef="#ctx0" brushRef="#br0">300 1 19812,'-21'21'5427,"-17"26"-5381,-171 225-902,189-252-354,11-16 311,9-4 877,0 0-1,0 0 0,0-1 1,-1 1-1,1 0 1,0 0-1,0-1 0,0 1 1,0 0-1,-1 0 0,1-1 1,0 1-1,0 0 1,0-1-1,0 1 0,0 0 1,0-1-1,0 1 1,0 0-1,0 0 0,0-1 1,0 1-1,0 0 1,0-1-1,0 1 0,0 0 1,0-1-1,0 1 0,0 0 1,0 0-1,1-1 1,6-22-600,7-13-253</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8.002"/>
    </inkml:context>
    <inkml:brush xml:id="br0">
      <inkml:brushProperty name="width" value="0.05" units="cm"/>
      <inkml:brushProperty name="height" value="0.05" units="cm"/>
    </inkml:brush>
  </inkml:definitions>
  <inkml:trace contextRef="#ctx0" brushRef="#br0">39 1 18548,'-1'0'131,"-1"0"0,1 1 0,0-1 0,0 1 0,0-1 0,-1 1 0,1-1 0,0 1 0,0-1 0,0 1 0,0 0 0,0 0 0,0-1 0,0 1 0,0 0 0,1 0 0,-1 0 0,0 0 0,0 0 0,1 0 0,-1 1 0,1-1 0,-1 0 0,0 2 0,-9 32 1303,8-19-1222,1 0 1,0 0-1,1 0 1,0-1-1,2 1 0,0 0 1,0 0-1,2-1 1,0 0-1,10 26 0,6 5-129,3-2 0,30 46 0,25 49-1273,-68-119 1005,-2-10-85</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9.141"/>
    </inkml:context>
    <inkml:brush xml:id="br0">
      <inkml:brushProperty name="width" value="0.05" units="cm"/>
      <inkml:brushProperty name="height" value="0.05" units="cm"/>
    </inkml:brush>
  </inkml:definitions>
  <inkml:trace contextRef="#ctx0" brushRef="#br0">4 21 19676,'-3'-2'1777,"3"-1"-1241,0-1-352,7 3 304,2-2-640,1-1 304,-3 2-216,3 1-344</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19.574"/>
    </inkml:context>
    <inkml:brush xml:id="br0">
      <inkml:brushProperty name="width" value="0.05" units="cm"/>
      <inkml:brushProperty name="height" value="0.05" units="cm"/>
    </inkml:brush>
  </inkml:definitions>
  <inkml:trace contextRef="#ctx0" brushRef="#br0">31 29 17652,'7'-4'484,"0"0"1,1 0 0,-1 1-1,1 0 1,-1 1 0,1-1-1,0 2 1,0-1 0,15 0-1,-20 1-403,0 1 0,0 0 0,0 0 0,0 1-1,0-1 1,0 1 0,0-1 0,0 1 0,0 0-1,0 0 1,-1 0 0,1 0 0,0 1 0,-1-1 0,1 1-1,0 0 1,-1 0 0,0 0 0,1 0 0,-1 0-1,0 0 1,0 0 0,0 1 0,-1-1 0,1 1-1,-1-1 1,1 1 0,-1 0 0,2 4 0,-2-1-64,0-1 0,0 1 0,0-1 0,-1 1 1,0 0-1,0-1 0,-1 1 0,1 0 0,-1-1 1,0 1-1,-1-1 0,1 1 0,-1-1 0,0 1 1,-1-1-1,-2 5 0,-7 11 8,-1-2-1,-22 29 1,31-44-15,-39 45 87,28-34-23,1 1 1,1 0-1,-12 20 0,24-35-65,0 0-1,0 0 0,1 0 0,-1 0 1,1 0-1,-1 0 0,1 0 0,-1 0 0,1 1 1,0-1-1,-1 0 0,1 0 0,0 0 0,0 0 1,0 1-1,0-1 0,0 0 0,0 0 0,0 0 1,0 1-1,0-1 0,1 0 0,-1 0 0,0 0 1,1 0-1,0 2 0,0-2-4,1 0 0,-1 0 0,0 0 0,1 0 0,-1 0 0,1 0 0,0-1 0,-1 1-1,1 0 1,-1-1 0,1 1 0,0-1 0,-1 0 0,1 0 0,3 1 0,7-1-142,0-1-1,0 1 1,0-2 0,13-2 0,125-40-2754,-119 33 2190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0.045"/>
    </inkml:context>
    <inkml:brush xml:id="br0">
      <inkml:brushProperty name="width" value="0.05" units="cm"/>
      <inkml:brushProperty name="height" value="0.05" units="cm"/>
    </inkml:brush>
  </inkml:definitions>
  <inkml:trace contextRef="#ctx0" brushRef="#br0">0 25 22909,'0'0'1768,"2"0"-1416,1 0-288,7-2 192,0 0-800,-3-4 520,-3 0-272,-1-2-216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0.968"/>
    </inkml:context>
    <inkml:brush xml:id="br0">
      <inkml:brushProperty name="width" value="0.05" units="cm"/>
      <inkml:brushProperty name="height" value="0.05" units="cm"/>
    </inkml:brush>
  </inkml:definitions>
  <inkml:trace contextRef="#ctx0" brushRef="#br0">7 282 12883,'-5'-18'5917,"5"18"-5840,-1 37 2421,20 205-684,-13-191-1609,10 99 190,25 197-86,-40-340-300,0-4-2,-1 0 0,1 1 1,-1-1-1,1 0 0,0 0 0,0 0 1,0-1-1,0 1 0,2 3 1,-3-6-6,1 0-1,-1 0 1,0 0 0,0 0 0,0 0-1,0 0 1,0 1 0,0-1 0,0 0 0,0 0-1,1 0 1,-1 0 0,0 0 0,0 0-1,0 0 1,0 0 0,0 0 0,0 0-1,0 0 1,1 0 0,-1 0 0,0 0 0,0 0-1,0 0 1,0 0 0,0 0 0,1 0-1,-1 0 1,0 0 0,0 0 0,0 0 0,0 0-1,0 0 1,0 0 0,0 0 0,1 0-1,-1 0 1,0-1 0,0 1 0,0 0-1,0 0 1,0 0 0,0 0 0,0 0 0,0 0-1,0 0 1,1 0 0,-1-1 0,0 1-1,5-10 45,3-14 20,2-20-5,-2 1 0,-2-1-1,-2-1 1,-2-51 0,-22-178-66,-4 126-33,3 21 14,21 125 28,-1 0 0,1 0 0,0 0 1,0 0-1,0 0 0,0 0 0,0 0 0,1 0 0,-1 0 0,1 1 0,-1-1 0,1 0 0,0 0 0,-1 0 0,1 0 1,0 1-1,0-1 0,0 0 0,1 1 0,1-3 0,2 0 34,0 1 1,-1-1-1,1 1 0,0 0 0,10-3 1,-11 4-19,19-7 116,1 0-1,1 1 1,0 2-1,0 0 1,34-2 0,131 0 241,-169 8-354,171 2-50,-75 2-272,207-22-1,-223 0 157,-2-4-1,164-59 1,-191 60 165,-71 21-22,-1 0 0,0-1 0,0 1 0,0 0 0,0 0 0,0 0-1,1 0 1,-1 0 0,0 0 0,0 0 0,0 0 0,0 0-1,1 0 1,-1 0 0,0 0 0,0 0 0,0 0 0,0 0 0,1 0-1,-1 0 1,0 0 0,0 0 0,0 0 0,0 1 0,0-1 0,1 0-1,-1 0 1,0 0 0,0 0 0,0 0 0,0 0 0,0 0 0,0 0-1,0 1 1,1-1 0,-1 0 0,0 0 0,0 0 0,0 0 0,0 0-1,0 1 1,-2 8-11,-9 13 2,9-18 18,-12 23 180,2 1 0,1 0 0,-7 33 0,13-42-30,1 1-1,1 0 0,0-1 0,2 1 0,1 35 1,1-50-186,0 1 0,0-1 1,1 0-1,-1 1 0,1-1 1,0 0-1,0 0 0,1 0 0,0 0 1,5 7-1,-7-10-15,0-1 1,1 1-1,-1-1 1,0 0-1,1 1 0,-1-1 1,0 0-1,1 0 1,0 0-1,-1 0 0,1 0 1,0 0-1,-1-1 1,1 1-1,0 0 0,0-1 1,-1 1-1,1-1 1,0 0-1,0 0 0,0 0 1,0 0-1,0 0 1,-1 0-1,1 0 0,0 0 1,0-1-1,0 1 1,0-1-1,-1 0 0,1 1 1,0-1-1,-1 0 1,3-1-1,14-9-313</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2.698"/>
    </inkml:context>
    <inkml:brush xml:id="br0">
      <inkml:brushProperty name="width" value="0.05" units="cm"/>
      <inkml:brushProperty name="height" value="0.05" units="cm"/>
    </inkml:brush>
  </inkml:definitions>
  <inkml:trace contextRef="#ctx0" brushRef="#br0">59 15 17772,'1'0'242,"-1"-1"0,1 0 0,0 0 1,0 1-1,-1-1 0,1 0 0,-1 0 1,1 0-1,-1 0 0,1 0 0,-1 0 1,1 0-1,-1 0 0,1-2 0,-2 4-182,1-1-1,-1 0 0,1 0 1,-1 1-1,1-1 1,-1 0-1,1 1 1,0-1-1,-1 0 0,1 1 1,0-1-1,-1 1 1,1-1-1,0 0 0,0 1 1,-1-1-1,1 1 1,0-1-1,0 1 1,0-1-1,0 1 0,-1-1 1,1 1-1,0-1 1,0 1-1,0-1 0,0 2 1,-3 8-55,-1 1 1,1-1-1,1 1 0,0 0 1,0 0-1,1 0 0,1 0 1,0 0-1,0 0 0,1 0 1,0 0-1,1 0 0,1-1 1,-1 1-1,2-1 0,-1 1 1,2-1-1,-1 0 0,1 0 1,10 13-1,0-1-4,13 20 2,-27-39 0,1 0-1,0 0 1,-1 1 0,0-1 0,0 1 0,0-1-1,0 1 1,0 0 0,-1-1 0,1 7 0,-2-8 2,0 0 1,1 0 0,-1 0 0,0 0 0,0 0 0,0 0-1,0 0 1,-1-1 0,1 1 0,0 0 0,-1 0 0,1-1-1,-1 1 1,0-1 0,0 0 0,1 1 0,-1-1-1,0 0 1,0 0 0,0 0 0,0 0 0,0 0 0,0-1-1,0 1 1,-1-1 0,1 1 0,-3-1 0,1 1 17,0 0 0,-1 0 1,1-1-1,0 0 0,-1 0 1,1 0-1,0 0 0,-1-1 0,1 1 1,0-1-1,0 0 0,-1-1 1,-4-1-1,6 1-11,1 0 0,-1 0 0,1 0 0,0-1 0,0 1-1,0-1 1,0 1 0,0-1 0,1 1 0,-1-1 0,1 0 0,0 0 0,-1 0 0,1 0-1,1 0 1,-1 0 0,0 0 0,1 0 0,-1 0 0,1-1 0,0 1 0,0 0 0,1 0 0,-1 0-1,0 0 1,1 0 0,1-4 0,0-2-4,1-1 1,0 1-1,0 0 1,1 0-1,1 0 0,-1 0 1,10-11-1,-3 6 12,26-23 0,-29 30-1,0-1-1,0 0 1,0 0-1,-1-1 1,0 0-1,-1 0 1,8-14-1,-13 21 10,-1 1 0,1-1 0,0 0 0,-1 0 0,1 0 0,-1 1 0,0-1 0,0 0-1,0 0 1,1 0 0,-2 0 0,1 0 0,0 1 0,0-1 0,-1 0 0,1 0 0,-1 0 0,1 1 0,-1-1-1,0 0 1,1 1 0,-1-1 0,0 0 0,0 1 0,-1-1 0,-1-2 0,0 2-23,0 0-1,0 0 1,0 0 0,0 0-1,0 0 1,0 1 0,-1-1 0,1 1-1,0 0 1,-1 0 0,1 0-1,-7-1 1,10 2-46,0 0 0,0 0 0,0 0 0,-1 0-1,1 0 1,0 0 0,0 0 0,0 0 0,0 0 0,-1 0 0,1 0 0,0 0 0,0 0-1,0 0 1,0 0 0,0 0 0,-1 0 0,1 0 0,0 0 0,0 0 0,0 1-1,0-1 1,-1 0 0,1 0 0,0 0 0,0 0 0,0 0 0,0 0 0,0 0 0,0 1-1,0-1 1,-1 0 0,1 0 0,0 0 0,0 0 0,0 0 0,0 1 0,0-1 0,0 0-1,0 0 1,0 0 0,0 0 0,0 0 0,0 1 0,0-1 0,0 0 0,0 0-1,0 0 1,0 0 0,0 1 0,0-1 0,0 0 0,0 0 0,0 0 0,0 0 0,0 1-1,0-1 1,0 0 0,1 0 0,-1 0 0,0 0 0,0 0 0,0 0 0,0 1 0,0-1-1,0 0 1,1 0 0,6 9-1376,22 10-226,-7-11 651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3.147"/>
    </inkml:context>
    <inkml:brush xml:id="br0">
      <inkml:brushProperty name="width" value="0.05" units="cm"/>
      <inkml:brushProperty name="height" value="0.05" units="cm"/>
    </inkml:brush>
  </inkml:definitions>
  <inkml:trace contextRef="#ctx0" brushRef="#br0">169 15 15051,'0'0'48,"-1"0"-1,1 0 0,0 0 1,-1 0-1,1 0 1,0 0-1,-1 0 0,1 1 1,-1-1-1,1 0 1,0-1-1,-1 1 0,1 0 1,0 0-1,-1 0 0,1 0 1,0 0-1,-1 0 1,1 0-1,0 0 0,-1-1 1,1 1-1,0 0 1,0 0-1,-1 0 0,1-1 1,0 1-1,0 0 1,-1 0-1,1-1 0,0 1 1,0 0-1,-1 0 1,1-1-1,0 1 0,0 0 1,0-1-1,0 1 0,0 0 1,0-1-1,0 1 1,-1 0-1,1-1 0,0 1 1,0-1-1,0 1 1,0 0-1,0-1 0,1 1 1,-1 0-1,0-1 1,0 1-1,0 0 0,0-1 1,0 1-1,0 0 1,0-1-1,1 1 0,-1 0 1,0 0-1,0-1 0,1 1 1,-1 0-1,0 0 1,0-1-1,1 1 0,-1 0 1,0 0-1,1-1 1,-4 2 120,0-1 0,-1 0 0,1 1 0,0 0 0,0 0 0,0 0 0,-3 2 1,-3 3 15,0 0 1,1 1 0,0 0 0,0 1 0,0 0 0,1 0 0,-11 17 0,7-8-25,1 1 0,0 0 0,-8 22 0,16-34-100,0 0-1,1 0 1,-1 0 0,1 1 0,0-1 0,1 0 0,-1 1 0,2 8 0,-1-14-37,0 1 0,0 0 0,0-1 0,1 1 0,-1-1 0,0 1 0,1-1 0,-1 1 0,1-1 0,0 1-1,-1-1 1,1 1 0,0-1 0,0 0 0,0 0 0,0 1 0,0-1 0,0 0 0,1 0 0,-1 0 0,0 0 0,0 0 0,1 0 0,-1 0 0,1-1 0,-1 1 0,1 0 0,-1-1 0,1 0 0,-1 1 0,1-1 0,-1 0 0,1 1 0,-1-1 0,1 0 0,0 0 0,1 0 0,5-2 60,0 1 1,-1-1 0,1 0-1,-1 0 1,1-1-1,-1 0 1,0-1-1,0 1 1,-1-1-1,1-1 1,-1 1-1,0-1 1,10-9-1,-8 6 32,-1 0-1,0 0 0,0-1 1,-1 1-1,0-1 0,0-1 0,-1 1 1,0-1-1,4-13 0,-8 18-76,0 1-1,0-1 0,0 0 1,0 1-1,-1-1 0,0 0 0,0 1 1,0-1-1,-1 0 0,1 1 1,-1-1-1,0 1 0,-1-1 0,1 1 1,-1-1-1,0 1 0,-3-6 0,3 7-38,1 1 0,-1 1-1,0-1 1,1 0-1,-1 0 1,0 1 0,0-1-1,0 1 1,0-1-1,0 1 1,-1 0-1,1 0 1,0 0 0,-1 0-1,1 0 1,-1 0-1,1 1 1,0-1-1,-1 1 1,1 0 0,-1 0-1,0 0 1,1 0-1,-1 0 1,1 0 0,-1 1-1,1-1 1,0 1-1,-1 0 1,1-1-1,-1 1 1,-3 3 0,2-2-197,0 1 1,0 0-1,0 0 1,0 0-1,0 0 1,1 1-1,0 0 1,0-1-1,0 1 1,-4 7-1,6-9 48,0-1-1,0 1 1,1-1-1,-1 1 1,0-1-1,1 1 1,-1 0-1,1-1 1,0 1-1,0 0 1,0-1-1,-1 1 1,2 0-1,-1 2 1,0-3 68,1 0 0,-1 0 1,1 0-1,-1 0 1,1 0-1,-1 0 1,1 0-1,0-1 0,-1 1 1,1 0-1,0 0 1,0-1-1,0 1 1,0 0-1,0-1 0,-1 1 1,1-1-1,0 1 1,0-1-1,0 1 1,1-1-1,-1 0 0,0 0 1,2 1-1,13 1-1018</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3.581"/>
    </inkml:context>
    <inkml:brush xml:id="br0">
      <inkml:brushProperty name="width" value="0.05" units="cm"/>
      <inkml:brushProperty name="height" value="0.05" units="cm"/>
    </inkml:brush>
  </inkml:definitions>
  <inkml:trace contextRef="#ctx0" brushRef="#br0">139 10 15595,'0'0'50,"0"0"0,1 0-1,-1-1 1,0 1 0,0 0-1,0-1 1,0 1 0,0 0-1,0-1 1,0 1 0,0 0-1,0 0 1,0-1 0,0 1-1,0 0 1,0-1 0,0 1-1,-1 0 1,1 0 0,0-1-1,0 1 1,0 0 0,0-1-1,0 1 1,-1 0 0,1 0-1,0 0 1,0-1 0,0 1-1,-1 0 1,1 0 0,0 0-1,0-1 1,-1 1 0,1 0-1,0 0 1,-1 0 0,-14 2 828,-14 14 212,21-9-956,0 1 0,0 0 0,1 1 0,0-1 0,0 2 0,1-1 1,0 1-1,1-1 0,0 1 0,1 1 0,0-1 0,0 1 0,1 0 0,0 0 0,1 0 0,1 0 1,-1 12-1,2-21-90,0 0 1,0 0 0,0 0-1,0 0 1,0-1 0,1 1-1,-1 0 1,1 0-1,-1-1 1,1 1 0,0 0-1,-1-1 1,1 1 0,0-1-1,2 3 1,-2-3-12,0 0 1,0-1-1,0 1 1,0-1-1,0 1 1,0-1-1,0 1 1,0-1-1,0 0 0,0 0 1,0 1-1,0-1 1,1 0-1,-1 0 1,0 0-1,0 0 1,0 0-1,0 0 1,0-1-1,0 1 0,0 0 1,0 0-1,0-1 1,0 1-1,0-1 1,0 1-1,2-2 1,6-4 57,-1 0 1,0-1 0,0 0-1,0 0 1,-1-1-1,0 0 1,0 0 0,-1-1-1,0 0 1,-1 0 0,0 0-1,0-1 1,-1 1-1,0-1 1,-1 0 0,3-13-1,-6 21-195,1 0 1,-1 0-1,0 0 0,0 0 0,0 1 0,0-1 0,0 0 0,0 0 0,0 0 0,-1 0 0,1 0 0,-1 0 1,1 1-1,-1-1 0,0 0 0,0 0 0,0 1 0,0-1 0,0 1 0,0-1 0,0 1 0,0-1 0,-2-1 0,-2 0-518</inkml:trace>
  <inkml:trace contextRef="#ctx0" brushRef="#br0" timeOffset="1">301 78 20396,'12'3'1697,"2"-2"-1257,2-1-208,5 0 656,4-1-552,0-2-808,1-2-368,-3 0 664,-3-1-184,-5-4-176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1.839"/>
    </inkml:context>
    <inkml:brush xml:id="br0">
      <inkml:brushProperty name="width" value="0.025" units="cm"/>
      <inkml:brushProperty name="height" value="0.025" units="cm"/>
      <inkml:brushProperty name="color" value="#E71224"/>
    </inkml:brush>
  </inkml:definitions>
  <inkml:trace contextRef="#ctx0" brushRef="#br0">152 253 14350,'0'0'6907,"-11"-4"-6613,7 3-278,2-1-14,-1 1-1,0 0 0,1 0 0,-1 0 0,0 0 1,0 1-1,0-1 0,0 1 0,0-1 0,1 1 1,-1 0-1,0 0 0,0 0 0,0 1 0,0-1 1,0 1-1,0 0 0,1 0 0,-1 0 0,0 0 1,1 0-1,-1 0 0,0 1 0,1-1 0,0 1 0,-1 0 1,1-1-1,0 1 0,0 0 0,-3 4 0,-1 1 153,0 0 0,1 0 0,1 0 0,-1 0 0,1 1 0,0-1 0,1 1 0,0 0 0,0 0 0,1 0 0,0 1 0,-2 15 0,4-23-155,0 0-1,0 0 1,0-1-1,0 1 1,0 0-1,0-1 1,1 1-1,-1 0 1,0-1-1,1 1 1,-1-1-1,0 1 0,1 0 1,-1-1-1,0 1 1,1-1-1,-1 1 1,1-1-1,-1 1 1,1-1-1,0 1 1,-1-1-1,1 0 1,-1 1-1,1-1 1,0 0-1,-1 1 1,2-1-1,26 2 133,-21-2-50,0-1 0,-1-1-1,1 1 1,0-1 0,12-5 0,-1-4-28,-1-1 0,-1 0 1,1-1-1,-2-1 1,0 0-1,-1-1 1,0-1-1,13-20 1,-18 23-55,-1 0 1,-1 0-1,1-1 1,-2 0-1,0 0 1,-1-1-1,0 1 1,-1-1-1,-1 0 1,0-1-1,0-22 1,-2 36-20,-1 0 0,0 0 0,0 0 0,0 0 0,0 0 0,-1 1 0,1-1 0,0 0 0,-1 0 0,0 0 0,1 1 0,-1-1 0,0 0 0,0 1 0,0-1 0,0 0 0,0 1 0,0-1 0,0 1 0,0 0 0,-3-3 0,1 3-25,0-1-1,-1 1 0,1 0 0,0 1 0,0-1 0,0 0 0,-1 1 0,1 0 1,0 0-1,0 0 0,-1 0 0,-5 1 0,1 1 33,-1 0 1,1 1-1,0 0 0,0 0 1,0 1-1,1 0 0,-1 0 1,1 0-1,0 1 0,0 1 0,-8 7 1,10-8 17,0-1 0,0 0 0,1 1 1,0 0-1,0 0 0,0 1 0,1-1 0,-1 1 0,1-1 1,1 1-1,-1 0 0,1 0 0,0 0 0,0 1 0,-1 11 1,3-15-16,1-1 0,-1 0 1,0 0-1,1 0 0,0 0 1,-1 0-1,1 0 0,0-1 1,0 1-1,0 0 0,0 0 1,1 0-1,-1-1 0,0 1 1,1-1-1,-1 1 0,1-1 1,-1 0-1,1 1 0,0-1 1,0 0-1,-1 0 0,1 0 1,0 0-1,3 0 0,57 17 29,-42-13-11,4 1 29,-4-2-136,1 2-1,-1 0 0,0 1 1,26 14-1,-42-19 42,0 0 0,-1 0-1,1 1 1,0 0 0,-1 0 0,1 0-1,-1 0 1,0 0 0,0 1 0,0-1-1,-1 1 1,1 0 0,-1-1 0,0 1-1,0 1 1,0-1 0,-1 0 0,1 0-1,-1 1 1,0-1 0,0 0 0,-1 1-1,1-1 1,-1 1 0,0-1 0,0 6-1,-3-3-1445,-1-6-2314</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4.048"/>
    </inkml:context>
    <inkml:brush xml:id="br0">
      <inkml:brushProperty name="width" value="0.05" units="cm"/>
      <inkml:brushProperty name="height" value="0.05" units="cm"/>
    </inkml:brush>
  </inkml:definitions>
  <inkml:trace contextRef="#ctx0" brushRef="#br0">92 0 17756,'-4'13'1459,"-1"-1"1,-10 19-1,8-18-939,1 0-1,-6 18 1,2 1-161,3-9-187,0-1 0,1 2-1,1-1 1,-2 38 0,7-60-158,0 1 0,0-1 0,-1 0-1,1 0 1,0 0 0,1 0 0,-1 1 0,0-1 0,0 0 0,0 0 0,1 0 0,-1 0 0,1 0 0,-1 0 0,1 0 0,-1 0 0,1 0 0,-1 0 0,1 0 0,0 0 0,0 0 0,-1 0 0,1 0 0,0-1-1,0 1 1,0 0 0,0 0 0,0-1 0,0 1 0,0-1 0,0 1 0,0-1 0,0 0 0,1 1 0,-1-1 0,0 0 0,0 0 0,0 0 0,0 1 0,1-1 0,-1 0 0,0-1 0,0 1 0,2 0 0,6-2 50,0 0 0,0-1 1,0 0-1,15-8 1,-7 4-119,-2 1-345,0 0 0,-1-1 0,0 0 0,0-2 0,21-14 0,-25 11-105</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4.502"/>
    </inkml:context>
    <inkml:brush xml:id="br0">
      <inkml:brushProperty name="width" value="0.05" units="cm"/>
      <inkml:brushProperty name="height" value="0.05" units="cm"/>
    </inkml:brush>
  </inkml:definitions>
  <inkml:trace contextRef="#ctx0" brushRef="#br0">1 108 18948,'25'-1'1896,"16"-5"-1143,6-1-249,13-6 928,12 0-248,11 0-352,7 0-103,2 3-409,-5 0-296,-5 3-304,-9 1-232,-13 6-457,-8 0-199,-18 1-368,-9-1-185,-18-2 985,-1 0-176,-6-4-24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4.949"/>
    </inkml:context>
    <inkml:brush xml:id="br0">
      <inkml:brushProperty name="width" value="0.05" units="cm"/>
      <inkml:brushProperty name="height" value="0.05" units="cm"/>
    </inkml:brush>
  </inkml:definitions>
  <inkml:trace contextRef="#ctx0" brushRef="#br0">1 45 16516,'7'-6'1194,"1"1"1,0-1 0,0 1-1,1 1 1,-1 0 0,16-5-1,-21 8-1102,0 0-1,-1 0 1,1 0-1,0 0 1,0 1-1,0-1 1,0 1-1,0 0 1,0 0 0,0 0-1,0 1 1,0-1-1,0 0 1,0 1-1,0 0 1,-1 0-1,1 0 1,0 0-1,0 0 1,-1 1-1,1-1 1,-1 1-1,1-1 1,-1 1-1,3 3 1,-3-2-98,0-1-1,-1 1 1,1 0 0,-1 0 0,0 0 0,0 0-1,0 0 1,0 0 0,-1 0 0,1 0 0,-1 0 0,0 0-1,0 0 1,0 0 0,0 1 0,-1-1 0,1 0-1,-1 0 1,1 0 0,-1 0 0,0 0 0,0 0-1,-3 3 1,-3 10-60,-1-1-1,-19 28 1,21-34 54,-18 23-31,18-24 40,-1 0-1,1 1 1,0-1-1,1 1 0,0 0 1,0 0-1,1 1 1,-4 14-1,7-23-19,1 0-1,0 0 1,0 0-1,0 0 1,0 0-1,0 0 0,0 0 1,0 0-1,0 0 1,0 0-1,1 0 1,-1 0-1,0 0 1,0 0-1,1 0 1,-1 0-1,1 0 1,-1 0-1,1 0 1,0 0-1,-1 0 1,1 0-1,0-1 1,-1 1-1,1 0 1,0 0-1,0-1 1,0 1-1,0-1 1,0 1-1,0-1 1,0 1-1,0-1 1,0 1-1,0-1 1,0 0-1,0 1 1,0-1-1,0 0 1,0 0-1,0 0 1,0 0-1,2 0 1,5 0-395,0-1-1,-1 0 1,1 0 0,12-3 0,-7 0 122,-1 0 0,1-1-1,-1-1 1,0 1-1,0-2 1,-1 0 0,11-8-1,14-14-626</inkml:trace>
  <inkml:trace contextRef="#ctx0" brushRef="#br0" timeOffset="1">313 84 15115,'-8'4'429,"-1"0"0,1 1 0,0 0 0,0 1 0,1 0 0,0 0 0,0 0 0,0 1 0,-7 8-1,11-11-304,1 0-1,-1-1 1,0 1-1,1 0 0,0 0 1,0 0-1,0 1 0,1-1 1,-1 0-1,1 1 1,0-1-1,0 1 0,0-1 1,1 1-1,0-1 1,0 1-1,0 0 0,0-1 1,1 1-1,1 7 0,-1-10-96,0-1-1,-1 1 0,1 0 0,0-1 0,0 1 0,0-1 0,0 0 0,0 1 1,0-1-1,0 0 0,0 1 0,1-1 0,-1 0 0,0 0 0,1 0 1,-1 0-1,1 0 0,0-1 0,-1 1 0,1 0 0,-1-1 0,1 1 1,0-1-1,-1 0 0,1 1 0,0-1 0,0 0 0,-1 0 0,1 0 1,0 0-1,0 0 0,-1 0 0,1-1 0,0 1 0,-1-1 0,1 1 1,2-2-1,3 0 55,0-1 0,-1 0 1,0 0-1,1-1 1,-1 1-1,0-1 0,-1-1 1,6-4-1,-2 0 74,-1 0 1,0 0-1,-1-1 1,0 0-1,10-19 1,-15 26-127,0-1 0,-1 1 0,1 0 0,-1-1 0,0 1 1,0-1-1,0 1 0,0-1 0,-1 0 0,0 1 0,1-1 1,-1 0-1,0 1 0,-1-1 0,1 0 0,-1 1 0,0-1 0,1 0 1,-1 1-1,-1 0 0,1-1 0,-1 1 0,-1-4 0,2 6-66,0-1-1,0 1 0,0 0 1,-1 0-1,1 0 0,0 0 1,-1 0-1,1 0 0,0 0 1,-1 0-1,1 0 0,-1 1 1,1-1-1,-1 1 0,0-1 1,1 1-1,-1-1 0,1 1 1,-1 0-1,0 0 0,1 0 0,-1 0 1,0 0-1,1 0 0,-1 0 1,0 1-1,1-1 0,-1 1 1,1-1-1,-1 1 0,-1 0 1,0 1-141,-1-1 0,1 1 0,0 0 0,0 0 0,0 1 0,0-1-1,1 0 1,-1 1 0,1 0 0,-1 0 0,1-1 0,0 1 0,-2 4 0,1 5-513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5.434"/>
    </inkml:context>
    <inkml:brush xml:id="br0">
      <inkml:brushProperty name="width" value="0.05" units="cm"/>
      <inkml:brushProperty name="height" value="0.05" units="cm"/>
    </inkml:brush>
  </inkml:definitions>
  <inkml:trace contextRef="#ctx0" brushRef="#br0">125 0 14371,'-3'1'333,"0"0"0,0-1 0,0 1 1,-1 0-1,1 1 0,0-1 0,0 1 0,1-1 0,-1 1 0,0 0 0,0 0 0,1 0 1,-1 0-1,-1 3 0,-3 2 307,0 0 1,1 1-1,-8 12 1,6-6-152,1 0-1,0 0 1,-5 19-1,9-26-350,1 1-1,0 0 0,0-1 0,1 1 1,0 0-1,1 0 0,0 0 1,1 10-1,-1-17-123,0 1 0,0-1-1,0 1 1,0-1 0,1 1 0,-1-1 0,1 1-1,-1-1 1,1 0 0,-1 1 0,1-1-1,0 0 1,0 0 0,0 1 0,0-1 0,-1 0-1,2 0 1,-1 0 0,0 0 0,0 0 0,0 0-1,2 0 1,-2 0-8,0-1 0,1 0 0,0 0 0,-1 0 0,1 1 0,-1-1 0,1-1 0,-1 1 0,1 0 0,-1 0 0,1-1 0,-1 1 0,1 0 0,-1-1 1,1 0-1,-1 1 0,2-2 0,4-2 10,0-1 0,0 0 0,0 0 0,-1-1 0,0 1 1,6-8-1,-3 1 49,0 1-1,-1-1 1,0 0 0,9-21 0,-15 29-74,0 0 0,0-1 0,-1 1 1,0 0-1,0 0 0,0 0 0,0-1 0,0 1 1,-1-1-1,0 1 0,0 0 0,0-1 1,0 1-1,-1-1 0,0 1 0,0 0 1,0-1-1,-3-7 0,3 10-97,-1 0 1,1 1-1,0-1 0,-1 0 1,1 1-1,0-1 0,-1 1 1,0 0-1,1-1 0,-1 1 0,0 0 1,0 0-1,0 0 0,1 0 1,-1 0-1,0 1 0,0-1 1,0 1-1,0-1 0,-1 1 0,1 0 1,0-1-1,0 1 0,0 0 1,0 0-1,0 1 0,0-1 1,0 0-1,0 1 0,-4 1 0,-3 4-540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5.901"/>
    </inkml:context>
    <inkml:brush xml:id="br0">
      <inkml:brushProperty name="width" value="0.05" units="cm"/>
      <inkml:brushProperty name="height" value="0.05" units="cm"/>
    </inkml:brush>
  </inkml:definitions>
  <inkml:trace contextRef="#ctx0" brushRef="#br0">0 232 17532,'4'8'1968,"5"-4"-1176,3-4-344,6 0 1233,5-4-593,4-2-984,1-1-480,0-4 400,-3-1-184,-1-1-160</inkml:trace>
  <inkml:trace contextRef="#ctx0" brushRef="#br0" timeOffset="1">381 1 17628,'-4'4'361,"0"1"1,0 0-1,0 0 0,0 1 1,1-1-1,0 1 0,0 0 1,1 0-1,-4 11 1,-1 8 688,-4 27 0,11-48-911,-4 14 94,1 0-1,0 0 1,2 0 0,0 1-1,1-1 1,5 30-1,-5-47-226,0-1 0,0 1 0,0 0 0,0-1 0,0 1 0,1 0 0,-1-1 0,0 1 0,0-1 0,1 1 0,-1 0 0,0-1 0,1 1 0,-1-1 0,1 1 0,-1-1-1,1 1 1,-1-1 0,1 1 0,-1-1 0,1 0 0,-1 1 0,1-1 0,0 0 0,-1 1 0,1-1 0,0 0 0,0 0 4,1 0-1,-1 0 1,0 0-1,0 0 1,1-1 0,-1 1-1,0 0 1,0-1 0,0 1-1,0-1 1,0 0-1,0 1 1,0-1 0,1 0-1,6-6 50,0 0 0,-1-1 0,7-7 0,-7 7 1,116-140-142,-112 134-349,-8 10 280,0 0 0,0 0 0,-1 0 0,1 0 1,-1 0-1,0 0 0,0-1 0,0 1 0,-1-1 1,1 1-1,0-7 0,-2 0-437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6.386"/>
    </inkml:context>
    <inkml:brush xml:id="br0">
      <inkml:brushProperty name="width" value="0.05" units="cm"/>
      <inkml:brushProperty name="height" value="0.05" units="cm"/>
    </inkml:brush>
  </inkml:definitions>
  <inkml:trace contextRef="#ctx0" brushRef="#br0">1 0 17084,'5'23'1976,"2"0"-1344,3-1-352,2-1 1145,2 2-1241,1 0-336,-4 1 192,-1-11-208,-1-4-177</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7.295"/>
    </inkml:context>
    <inkml:brush xml:id="br0">
      <inkml:brushProperty name="width" value="0.05" units="cm"/>
      <inkml:brushProperty name="height" value="0.05" units="cm"/>
    </inkml:brush>
  </inkml:definitions>
  <inkml:trace contextRef="#ctx0" brushRef="#br0">1 25 18700,'13'-4'1904,"4"-2"-1423,0 6-241,2-1 1040,9-1-912,4 1-304,-1-2-536,2 0-248,-5 2-385,-5 1 217,-11-2 440,-9 2-280,3-1-32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7.779"/>
    </inkml:context>
    <inkml:brush xml:id="br0">
      <inkml:brushProperty name="width" value="0.05" units="cm"/>
      <inkml:brushProperty name="height" value="0.05" units="cm"/>
    </inkml:brush>
  </inkml:definitions>
  <inkml:trace contextRef="#ctx0" brushRef="#br0">1 26 13387,'7'9'1936,"3"-1"-1104,9-5-319,6-1 1959,8-2-1664,3-2-264,6-5-688,-2 0-336,-1-3 456,-5-2-144,-5 2-176</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8.246"/>
    </inkml:context>
    <inkml:brush xml:id="br0">
      <inkml:brushProperty name="width" value="0.05" units="cm"/>
      <inkml:brushProperty name="height" value="0.05" units="cm"/>
    </inkml:brush>
  </inkml:definitions>
  <inkml:trace contextRef="#ctx0" brushRef="#br0">1 637 17996,'3'-1'393,"1"1"1,0-1-1,0 1 0,-1 0 1,1 0-1,0 0 0,-1 1 0,7 1 1,4 0 104,-7-2-391,61 8 263,-62-7-362,0 0 0,0 1 0,-1 0 0,1 0 0,0 0 0,-1 1 0,0 0-1,0 0 1,7 5 0,-10-6-3,0 1-1,0-1 1,0 1 0,0-1-1,0 1 1,-1 0-1,1 0 1,-1 0 0,0 0-1,0 0 1,0 0 0,0 0-1,0 0 1,-1 1-1,0-1 1,1 0 0,-1 0-1,0 0 1,-1 1-1,1-1 1,-1 5 0,-3 8 19,1-1 0,-13 31 0,13-38-14,-74 184 754,76-190-633</inkml:trace>
  <inkml:trace contextRef="#ctx0" brushRef="#br0" timeOffset="1">736 349 14747,'0'0'77,"0"1"-1,0-1 1,0 0-1,0 1 1,0-1 0,0 0-1,1 1 1,-1-1-1,0 1 1,0-1-1,0 0 1,0 1 0,1-1-1,-1 0 1,0 1-1,0-1 1,1 0-1,-1 1 1,0-1-1,1 0 1,-1 0 0,0 1-1,1-1 1,-1 0-1,0 0 1,1 0-1,-1 1 1,0-1 0,1 0-1,-1 0 1,0 0-1,1 0 1,-1 0-1,1 0 1,-1 0 0,0 0-1,1 0 1,-1 0-1,1 0 1,-1 0-1,0 0 1,1 0 0,-1 0-1,1 0 1,-1-1-1,0 1 1,1 0-1,-1 0 1,0 0 0,1-1-1,-1 1 1,0 0-1,1-1 1,24-14 1519,-23 14-1178,60-46 893,-3-3-1,-2-2 0,78-92 1,-99 99-1390,-75 133-275,17-42 269,2 2 0,2 1-1,-19 80 1,36-121-145,0 0 0,0 0-1,1 0 1,0 0 0,0 0-1,0 0 1,1 0 0,1 0 0,-1 0-1,1-1 1,1 1 0,-1 0 0,1-1-1,4 8 1,2-4-345,-1-6-220</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8.698"/>
    </inkml:context>
    <inkml:brush xml:id="br0">
      <inkml:brushProperty name="width" value="0.05" units="cm"/>
      <inkml:brushProperty name="height" value="0.05" units="cm"/>
    </inkml:brush>
  </inkml:definitions>
  <inkml:trace contextRef="#ctx0" brushRef="#br0">0 13 17620,'2'13'1968,"5"-4"-1320,11-6-192,8-3 1001,9-4-665,6-2-72,6-1-544,2-3-288,1 4-792,-5 6-248,-8-4 840,-10 4-217,-7 5-215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2.813"/>
    </inkml:context>
    <inkml:brush xml:id="br0">
      <inkml:brushProperty name="width" value="0.025" units="cm"/>
      <inkml:brushProperty name="height" value="0.025" units="cm"/>
      <inkml:brushProperty name="color" value="#E71224"/>
    </inkml:brush>
  </inkml:definitions>
  <inkml:trace contextRef="#ctx0" brushRef="#br0">159 264 12460,'1'-2'419,"0"0"1,0 0-1,-1 0 1,1 0-1,-1 0 1,0-1-1,0 1 0,1 0 1,-1 0-1,0 0 1,-1 0-1,1 0 1,0-1-1,-1 1 1,1 0-1,-2-3 1,1 4-259,1-1 0,-1 1 0,0 0 1,0 0-1,0 0 0,0 0 1,0 0-1,0 0 0,0 0 1,-1 0-1,1 0 0,0 1 0,0-1 1,-1 0-1,1 1 0,0-1 1,-1 1-1,1-1 0,-2 1 1,0-1-139,0 1 0,0 0 0,0 0 0,-1 0 1,1 0-1,0 1 0,0-1 0,0 1 0,0 0 1,0 0-1,0 0 0,0 0 0,1 0 0,-1 1 0,0-1 1,1 1-1,-1 0 0,0-1 0,1 1 0,0 1 1,0-1-1,-3 3 0,-2 4 0,-1 0 0,1 1 0,1 0 0,0 0-1,0 1 1,1 0 0,0 0 0,1 0 0,0 1 0,1-1 0,1 1 0,-1 0 0,1 13-1,2-24-23,0 0 0,0 0-1,0-1 1,0 1-1,0 0 1,0 0 0,1 0-1,-1 0 1,0-1-1,1 1 1,-1 0 0,1-1-1,-1 1 1,1 0-1,-1 0 1,1-1 0,-1 1-1,1-1 1,0 1 0,-1-1-1,1 1 1,0-1-1,0 1 1,-1-1 0,1 1-1,0-1 1,0 0-1,-1 0 1,1 1 0,0-1-1,0 0 1,0 0-1,0 0 1,-1 0 0,1 0-1,0 0 1,0 0-1,0 0 1,0 0 0,0 0-1,-1 0 1,1-1-1,0 1 1,1-1 0,40-15 186,-22 2 129,1-1-1,-2-2 1,0 0-1,-1-1 0,-1 0 1,0-2-1,15-24 1,-10 12 138,-3-1 0,0 0 0,-3-1-1,15-42 1,-22 48-901,-16 45-386,-8 17 379,13-29 406,-45 112 282,43-105-451,1 0-1,0 1 1,1-1-1,0 1 1,1-1-1,0 1 0,1-1 1,2 14-1,-1-24-248,-1 1-1,1-1 0,0 0 1,0 1-1,0-1 0,0 0 0,0 0 1,0 0-1,1 0 0,-1 0 1,1 0-1,-1 0 0,1-1 0,0 1 1,0-1-1,0 1 0,0-1 1,0 1-1,0-1 0,0 0 0,0 0 1,0 0-1,0 0 0,1-1 1,-1 1-1,0 0 0,1-1 0,-1 0 1,5 1-1,21 0-10496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29.132"/>
    </inkml:context>
    <inkml:brush xml:id="br0">
      <inkml:brushProperty name="width" value="0.05" units="cm"/>
      <inkml:brushProperty name="height" value="0.05" units="cm"/>
    </inkml:brush>
  </inkml:definitions>
  <inkml:trace contextRef="#ctx0" brushRef="#br0">114 40 15579,'0'0'193,"0"-1"-1,1 0 0,-1 0 1,0 0-1,0 1 0,1-1 1,-1 0-1,1 0 0,-1 1 1,1-1-1,-1 0 0,1 1 1,-1-1-1,1 0 0,0 1 0,-1-1 1,1 1-1,0-1 0,-1 1 1,1-1-1,0 1 0,0 0 1,1-1-1,23-14 2309,-22 13-2337,1 1 1,-1-1-1,1 1 1,-1 0 0,1 0-1,-1 1 1,1-1 0,0 1-1,-1 0 1,1-1-1,0 2 1,-1-1 0,8 1-1,-10 0-135,0-1-1,0 1 0,0-1 0,0 1 1,0-1-1,0 1 0,0-1 0,0 1 1,-1 0-1,1-1 0,0 1 0,0 0 1,-1 0-1,1 0 0,0 0 0,-1 0 1,1 0-1,0 2 0,0-1-10,-1 0 1,1 0-1,-1 0 0,0 0 0,0 0 1,0 0-1,0 1 0,0-1 0,0 0 0,-1 0 1,1 0-1,-1 0 0,0 2 0,-3 5 4,1 0 0,-1-1 0,-1 0-1,1 0 1,-1 0 0,-1-1 0,0 1 0,-9 8-1,-60 51 151,50-48-57,8-4-38,5-6 3,1 0 0,-16 18 0,27-27-75,-1 1 0,1-1 0,-1 0 0,1 1 0,0-1-1,-1 1 1,1-1 0,0 0 0,-1 1 0,1-1 0,0 1-1,0-1 1,-1 1 0,1-1 0,0 1 0,0 0-1,0-1 1,0 1 0,0-1 0,0 1 0,0-1 0,0 1-1,0-1 1,0 1 0,0-1 0,0 1 0,0-1 0,0 1-1,1 0 1,0 0 1,-1 0-1,1-1 0,0 1 1,0-1-1,0 0 0,0 1 1,0-1-1,-1 0 0,1 1 0,0-1 1,0 0-1,0 0 0,0 0 1,0 0-1,1 0 0,38-3 44,153-46-2142,-140 33 1926,0 0-239</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0.203"/>
    </inkml:context>
    <inkml:brush xml:id="br0">
      <inkml:brushProperty name="width" value="0.05" units="cm"/>
      <inkml:brushProperty name="height" value="0.05" units="cm"/>
    </inkml:brush>
  </inkml:definitions>
  <inkml:trace contextRef="#ctx0" brushRef="#br0">40 407 14987,'1'-18'1971,"-4"13"-661,-3 12-138,4-3-752,-2 2 117,1 1 0,-1-1 0,1 1 0,1 0 0,-1 0 0,1 0 0,-2 11 0,4-16 910,-2-7-449,0-8 203,2 8-903,1-1 0,0 1 0,0 0 0,3-10 0,-4 14-301,2 18 4,12 113-40,49 355 76,-52-413-97,-8-70 2,0-8 37,4-11 18,87-422-129,-76 323-358,5-213 0,-25 293 391,1 27 90,0 0 1,1 0-1,0 0 1,1-11 0,0 19 7,0 0 1,-1 0 0,1 0 0,0 0-1,0 1 1,0-1 0,0 0 0,-1 1-1,1-1 1,0 0 0,0 1-1,0-1 1,0 1 0,0 0 0,0-1-1,1 1 1,-1 0 0,0 0 0,0-1-1,0 1 1,0 0 0,0 0 0,1 1-1,37-3-13,-29 2 12,308-18 2,-259 10-7,1-2 0,-2-3 0,74-25 0,-122 34 5,19-5-63,-29 9 63,0 0 0,1 0 1,-1 0-1,0 0 0,1 0 0,-1 0 0,0 0 0,1 0 1,-1 0-1,0 0 0,1 0 0,-1 0 0,0 0 0,0 0 1,1 0-1,-1 1 0,0-1 0,0 0 0,1 0 0,-1 0 1,0 1-1,0-1 0,1 0 0,-1 0 0,0 1 0,0-1 1,0 0-1,1 1 0,-4 14-57,-19 46 62,-18 75 0,31-97-452,2 0 1,2 0 0,-1 50 0,8-77-470,-2-12 895,0-1 0,1 1 0,-1 0 0,0 0 0,0 0 0,0 0 0,0 0 0,0 0 0,0 0 0,0 0 1,0-1-1,0 1 0,0 0 0,0 0 0,0 0 0,1 0 0,-1 0 0,0 0 0,0 0 0,0 0 0,0 0 0,0 0 0,0 0 0,0 0 0,1 0 0,-1 0 0,0 0 0,0 0 0,0 0 0,0 0 1,0 0-1,0 0 0,0 0 0,1 0 0,-1 0 0,0 0 0,0 0 0,0 0 0,0 0 0,0 0 0,0 0 0,0 0 0,1 0 0,-1 0 0,0 0 0,0 0 0,0 1 0,0-1 0,0 0 0,2-11-678</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0.656"/>
    </inkml:context>
    <inkml:brush xml:id="br0">
      <inkml:brushProperty name="width" value="0.05" units="cm"/>
      <inkml:brushProperty name="height" value="0.05" units="cm"/>
    </inkml:brush>
  </inkml:definitions>
  <inkml:trace contextRef="#ctx0" brushRef="#br0">0 80 15147,'1'-2'363,"13"-26"3805,-14 28-4085,0-1-1,1 1 0,-1 0 1,0 0-1,0-1 1,0 1-1,1 0 1,-1 0-1,0-1 0,0 1 1,1 0-1,-1 0 1,0 0-1,1 0 0,-1-1 1,0 1-1,1 0 1,-1 0-1,0 0 1,1 0-1,-1 0 0,0 0 1,1 0-1,-1 0 1,0 0-1,1 0 0,-1 0 1,1 0-1,-1 1 52,1-1-1,0 1 0,-1 0 0,1-1 1,0 1-1,-1 0 0,1 0 1,-1 0-1,1 0 0,-1-1 1,0 1-1,1 0 0,-1 0 1,0 0-1,1 2 0,3 22 177,0 0 0,-2 0 0,-1 0 0,-1 0 0,-4 37 0,0 23-65,3-84-236,1 0 0,0-1 0,0 1 1,0 0-1,0 0 0,0-1 0,0 1 1,0 0-1,0-1 0,0 1 0,1 0 0,-1 0 1,0-1-1,0 1 0,1 0 0,-1-1 1,0 1-1,1-1 0,-1 1 0,0 0 1,1-1-1,-1 1 0,1-1 0,-1 1 1,1-1-1,0 1 0,0 0 0,0-1 4,0 0 0,0 0 0,0-1-1,0 1 1,0 0 0,0 0 0,0 0-1,0-1 1,-1 1 0,1 0 0,0-1-1,0 1 1,0-1 0,0 1 0,0-1-1,-1 1 1,2-2 0,6-5 77,0 0 1,11-14-1,-19 20-88,27-33-43,-1-1 0,-2-1 1,-2-1-1,28-64 0,-38 68-668,-12 32 590,1-1 0,-1 1 1,0 0-1,1-1 0,-1 1 1,0-1-1,0 1 0,0-1 0,0 1 1,0 0-1,0-1 0,0 1 1,-1-1-1,1 1 0,0 0 1,-1-1-1,1 1 0,-1 0 0,1-1 1,-2 0-1,1 1 45,1 1 0,-1 0 1,1 0-1,-1-1 0,1 1 0,-1 0 0,0 0 0,1 0 1,-1 0-1,1 0 0,-1 0 0,0 0 0,1 0 1,-1 0-1,1 0 0,-1 0 0,0 0 0,1 0 0,-1 0 1,1 1-1,-1-1 0,1 0 0,-1 0 0,0 1 1,1-1-1,-1 0 0,1 1 0,0-1 0,-1 0 0,0 2 1,-13 13-826,2 4-139</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1.109"/>
    </inkml:context>
    <inkml:brush xml:id="br0">
      <inkml:brushProperty name="width" value="0.05" units="cm"/>
      <inkml:brushProperty name="height" value="0.05" units="cm"/>
    </inkml:brush>
  </inkml:definitions>
  <inkml:trace contextRef="#ctx0" brushRef="#br0">258 0 13571,'-3'23'1704,"3"-1"-760,0-1-311,5 1 991,0-2-248,2-2-400,4-1-175,-1-1-505,0-3-184,1 0-688,-2-3-257,-4-4 641,0-1-176,-5-3-152</inkml:trace>
  <inkml:trace contextRef="#ctx0" brushRef="#br0" timeOffset="1">0 317 15627,'2'16'1873,"3"-4"-1169,11-3-200,6-3 1016,12-6-447,9-3-145,11-4-320,7-2-40,-3-2-568,3-1-280,-11 4-648,-6-1 872,-11 5-248,-13-1-160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1.588"/>
    </inkml:context>
    <inkml:brush xml:id="br0">
      <inkml:brushProperty name="width" value="0.05" units="cm"/>
      <inkml:brushProperty name="height" value="0.05" units="cm"/>
    </inkml:brush>
  </inkml:definitions>
  <inkml:trace contextRef="#ctx0" brushRef="#br0">67 4 17716,'4'-4'2372,"-2"12"-1245,-1 14 233,-2 21-607,-2 1 0,-14 64-1,-32 84-664,49-191-73,-1 1-1,0 0 1,1-1-1,0 1 0,-1 0 1,1 0-1,0 0 1,0-1-1,0 1 1,0 0-1,0 0 0,1 2 1,-1-3-6,1-1 0,0 1 0,-1-1 0,1 1 0,-1-1 1,1 1-1,0-1 0,-1 0 0,1 1 0,0-1 0,-1 0 0,1 1 0,0-1 0,-1 0 0,1 0 1,0 0-1,0 0 0,-1 0 0,1 0 0,0 0 0,0 0 0,-1 0 0,1 0 0,0 0 0,0 0 0,-1-1 1,1 1-1,0 0 0,0 0 0,-1-1 0,2 0 0,44-9-469,1 2 0,90-5 0,-75 9-227,-25 1 223</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3.397"/>
    </inkml:context>
    <inkml:brush xml:id="br0">
      <inkml:brushProperty name="width" value="0.05" units="cm"/>
      <inkml:brushProperty name="height" value="0.05" units="cm"/>
    </inkml:brush>
  </inkml:definitions>
  <inkml:trace contextRef="#ctx0" brushRef="#br0">3 16 19940,'-2'1'1681,"3"2"-1153,6-1-208,13-2 784,10-3-312,12 0-288,4-1-192,5-1-368,0 3-192,-6-1-608,-2 1-296,-11 2 2032,-12 2-1112,-14 1-184,-6 1-120</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3.831"/>
    </inkml:context>
    <inkml:brush xml:id="br0">
      <inkml:brushProperty name="width" value="0.05" units="cm"/>
      <inkml:brushProperty name="height" value="0.05" units="cm"/>
    </inkml:brush>
  </inkml:definitions>
  <inkml:trace contextRef="#ctx0" brushRef="#br0">1 4 16652,'1'11'1752,"8"-1"-1224,7-5-240,7-1 888,7-4-616,6 0-351,1-4-1610,0-4 1361,0-3-224,-1 1-184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4.268"/>
    </inkml:context>
    <inkml:brush xml:id="br0">
      <inkml:brushProperty name="width" value="0.05" units="cm"/>
      <inkml:brushProperty name="height" value="0.05" units="cm"/>
    </inkml:brush>
  </inkml:definitions>
  <inkml:trace contextRef="#ctx0" brushRef="#br0">1 50 18332,'10'0'1864,"1"-1"-1376,8-3-216,2-1 913,9 0-793,0-1-328,3-1-696,0 1-240,-3 0 663,2 1-191,-5 0-192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4.703"/>
    </inkml:context>
    <inkml:brush xml:id="br0">
      <inkml:brushProperty name="width" value="0.05" units="cm"/>
      <inkml:brushProperty name="height" value="0.05" units="cm"/>
    </inkml:brush>
  </inkml:definitions>
  <inkml:trace contextRef="#ctx0" brushRef="#br0">171 1 19716,'-1'13'1441,"-9"5"-1177,-5 7-120,1 2 456,-2 7-216,-1 2-224,0 3-48,1-5-88,2 1 24,0-8-80,1-1-192,3-8-304,2-5-304,7-13 680,-3-1-153,5-16-95</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5.138"/>
    </inkml:context>
    <inkml:brush xml:id="br0">
      <inkml:brushProperty name="width" value="0.05" units="cm"/>
      <inkml:brushProperty name="height" value="0.05" units="cm"/>
    </inkml:brush>
  </inkml:definitions>
  <inkml:trace contextRef="#ctx0" brushRef="#br0">7 1 17564,'-2'13'564,"0"1"0,0 1 0,2-1 0,0 0 1,0 0-1,1 0 0,1 0 0,0 0 0,9 26 0,2-2-380,1 0 0,23 41 0,24 23 153,-44-77-666,-1 1-1,-1 0 1,18 46 0,-28-54 87,-4-6-104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044"/>
    </inkml:context>
    <inkml:brush xml:id="br0">
      <inkml:brushProperty name="width" value="0.025" units="cm"/>
      <inkml:brushProperty name="height" value="0.025" units="cm"/>
      <inkml:brushProperty name="color" value="#E71224"/>
    </inkml:brush>
  </inkml:definitions>
  <inkml:trace contextRef="#ctx0" brushRef="#br0">156 305 12908,'0'0'5600,"-8"5"-4062,-8 8-1020,0 0 0,1 1 1,0 1-1,1 0 1,1 1-1,0 1 1,1 0-1,-15 29 0,26-45-507,0 0 1,1 1-1,-1-1 0,1 0 0,-1 0 0,1 1 0,-1-1 0,1 0 0,-1 1 0,1-1 0,0 0 0,0 1 0,0-1 0,0 0 0,0 1 0,0-1 0,0 0 0,1 1 1,-1-1-1,0 0 0,1 2 0,0-2-4,0 0 0,-1-1 0,1 1 0,0-1 0,0 1-1,0-1 1,0 0 0,0 1 0,-1-1 0,1 0 0,0 0 0,0 0 0,0 1 0,0-1 0,0 0 0,0 0 0,0 0 0,0-1 0,0 1 0,0 0 0,0 0 0,1-1 0,4-1 60,1 0 0,-1 0 0,0 0 0,0-1 0,0 0 0,0-1 0,8-6 0,1-4-46,0-1 1,-1-1-1,0 0 0,-2-1 1,0 0-1,15-30 0,-18 36-603,-11 28 335,-11 30 286,7-35 44,1 1-1,1-1 0,0 1 1,1 0-1,0 1 1,-1 20-1,5-33-80,-1-1 0,0 1 0,1-1 0,-1 1 0,1-1 0,-1 1 0,1-1 0,-1 1 0,1-1-1,0 0 1,-1 1 0,1-1 0,-1 0 0,1 0 0,0 1 0,-1-1 0,1 0 0,0 0 0,-1 0 0,1 0 0,0 0 0,-1 0 0,1 0 0,0 0 0,-1 0 0,1 0 0,0 0 0,0 0 0,23-3 234,-5-4-142,0 0-1,-1-2 0,0 0 0,0-1 0,-1-1 0,22-17 0,21-12 3,-39 33-872,-20 7 764,-1 0-1,1 1 0,-1-1 0,0 0 0,1 0 0,-1 1 0,1-1 0,-1 0 1,0 1-1,1-1 0,-1 0 0,0 1 0,0-1 0,1 1 0,-1-1 1,0 0-1,0 1 0,1-1 0,-1 1 0,0-1 0,0 1 0,0-1 0,0 1 1,0-1-1,0 1 0,0-1 0,0 1 0,-7 46 233,1-20 397,7-27-598,-1 0 1,0 1-1,0-1 1,1 0-1,-1 1 1,0-1-1,1 0 0,-1 0 1,0 0-1,1 1 1,-1-1-1,0 0 1,1 0-1,-1 0 1,0 0-1,1 1 0,-1-1 1,0 0-1,1 0 1,-1 0-1,1 0 1,-1 0-1,0 0 0,1 0 1,-1 0-1,1 0 1,-1 0-1,0-1 1,1 1-1,-1 0 1,0 0-1,1 0 0,-1 0 1,0 0-1,1-1 1,-1 1-1,0 0 1,1-1-1,16-7 712,-3-3-520,0-1 0,20-24-1,-23 24-1254,0 0 0,1 1 0,19-14 0,-31 69-51,-4-25 1230,2-15-24,1-1 0,0 1 1,0-1-1,0 1 0,0-1 0,1 1 1,-1 0-1,1 0 0,0-1 0,0 1 1,1 0-1,-1-1 0,2 6 1,-1-9-77,0 1 1,0-1 0,-1 1 0,1-1 0,0 1 0,0-1 0,0 0-1,0 1 1,0-1 0,0 0 0,0 0 0,0 0 0,0 0 0,0 0-1,0 0 1,0 0 0,0 0 0,0 0 0,0 0 0,0-1 0,0 1-1,0 0 1,0-1 0,0 1 0,1-1 0,24-13 606,-5-4-1141,0-2 0,-1 0 0,28-38 0,-50 78-835,-7 14 1483,8-31-171,-1 2 178,-1 1 0,1-1 0,0 1 0,0 0 0,1-1 0,0 1 0,0 0 0,0 0 1,1 0-1,0 0 0,0 0 0,1 10 0,0-15-123,0 0 1,0 0-1,0-1 1,0 1-1,0 0 1,0-1-1,0 1 1,0-1-1,1 1 1,-1-1-1,0 0 1,0 1-1,0-1 1,1 0-1,-1 0 1,0 0-1,0 0 1,1 0-1,-1 0 1,0 0-1,0 0 1,1 0-1,-1-1 1,0 1-1,0-1 1,0 1-1,0 0 1,0-1-1,2 0 1,34-17 610,-15 2-653,-1-1-1,0-2 0,-1 0 0,-1-1 0,-1-1 1,-1 0-1,-1-1 0,15-28 0,10-26-1278,38-100 1,-96 213 1540,1-3 122,-23 66 0,29-53-22,2 1-1,2-1 0,2 1 1,2 49-1,3-90-293,1-12 52,2-14-260,-5 10-256,0 0-1,-1 0 0,0 0 0,-1 0 1,0 0-1,0 0 0,0 1 0,-2-1 1,1 1-1,-1 0 0,0 1 0,-7-10 1,-5-4 775,-1 1 0,-39-35 0,139 79 4056,-76-22-4485,90 20 1023,-87-20-1653,0-2 0,0 1 0,0-1 0,0-1-1,10-1 1,-10-4-3373,-7-8-1795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5.575"/>
    </inkml:context>
    <inkml:brush xml:id="br0">
      <inkml:brushProperty name="width" value="0.05" units="cm"/>
      <inkml:brushProperty name="height" value="0.05" units="cm"/>
    </inkml:brush>
  </inkml:definitions>
  <inkml:trace contextRef="#ctx0" brushRef="#br0">1 117 16355,'0'-4'248,"1"0"-1,0 0 0,0 0 0,0 0 1,1 0-1,-1 0 0,1 1 0,0-1 1,0 0-1,0 1 0,1-1 0,-1 1 1,1 0-1,0 0 0,0 0 0,0 0 1,6-4-1,-1 1 147,0 0 1,1 0 0,0 1-1,0 0 1,1 0-1,10-3 1,-15 7-221,1-1 0,0 1 0,-1 0 0,1 0 0,0 0 0,0 1 0,-1 0 0,1 0 0,0 1 0,9 1 0,-12-1-125,0-1 0,-1 1-1,1 0 1,-1 0 0,1 1 0,-1-1 0,1 0 0,-1 1 0,0 0 0,0-1 0,0 1 0,0 0-1,0 0 1,0 0 0,0 0 0,-1 1 0,1-1 0,-1 0 0,1 1 0,-1-1 0,0 1 0,0-1 0,0 1-1,0 2 1,1 5-7,0-1-1,-1 1 0,0 0 0,-1-1 0,0 1 0,0 0 1,-1-1-1,-4 17 0,1-10-19,-1 0 1,0-1-1,-1 0 0,-13 23 1,-6 1-4,-1-1-1,-50 56 1,64-82-27,9-9 3,0 0 0,0 0-1,0 1 1,1-1 0,-1 0-1,1 1 1,0-1 0,0 1-1,-3 8 1,5-12 2,0 1 1,0 0-1,0 0 1,0-1-1,1 1 1,-1 0-1,0 0 1,0-1-1,1 1 1,-1 0-1,0-1 1,1 1-1,-1 0 1,1-1-1,-1 1 1,1-1-1,-1 1 1,1-1-1,-1 1 0,1-1 1,0 1-1,-1-1 1,1 1-1,0-1 1,-1 0-1,1 1 1,0-1-1,-1 0 1,1 0-1,0 1 1,0-1-1,-1 0 1,1 0-1,1 0 1,35 5-40,-29-4 28,26 4-466,0-2 1,0-1-1,0-2 0,47-6 1,-57 2 52</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6.608"/>
    </inkml:context>
    <inkml:brush xml:id="br0">
      <inkml:brushProperty name="width" value="0.05" units="cm"/>
      <inkml:brushProperty name="height" value="0.05" units="cm"/>
    </inkml:brush>
  </inkml:definitions>
  <inkml:trace contextRef="#ctx0" brushRef="#br0">0 310 16700,'5'21'3964,"5"17"-3014,15 102 63,34 222-324,-51-285-559,12 72 208,-20-148-329,0 1 1,0-1 0,0 0-1,0 0 1,1 0-1,-1 1 1,0-1 0,1 0-1,-1 0 1,1 0-1,-1 1 1,1-1 0,0 0-1,-1 0 1,1 0-1,1 1 1,-1-2-4,-1 0 0,1 0 0,-1 0 1,1-1-1,-1 1 0,1 0 0,-1 0 0,1-1 0,-1 1 0,0 0 0,1-1 1,-1 1-1,1 0 0,-1-1 0,0 1 0,1 0 0,-1-1 0,0 1 0,0-1 1,1 1-1,-1-1 0,0 1 0,0-1 0,0 1 0,1-2 0,11-42 159,-2-27-21,-2 0 0,-5-142 1,-36-140-32,29 329-96,2 14 7,0 0-1,-1-19 0,3 27-18,0 0-1,0 0 0,1 0 0,-1 0 0,0 0 1,1 0-1,-1 0 0,1 0 0,0 0 0,-1 0 0,1 0 1,0 0-1,0 1 0,0-1 0,0 0 0,1 1 0,-1-1 1,0 1-1,3-3 0,10-7 46,0 1 1,1 1-1,0 0 0,1 1 0,0 1 1,0 0-1,0 1 0,1 1 0,32-6 1,421-35 333,-135 18-413,132-42-309,-441 64 327,-12 3 10,0 0 0,28-2-1,-42 6 5,1-1-1,-1 0 1,0 1-1,1-1 0,-1 0 1,0 1-1,1-1 1,-1 1-1,0-1 0,0 1 1,0-1-1,1 0 0,-1 1 1,0-1-1,0 1 1,0-1-1,0 1 0,0-1 1,0 1-1,0-1 1,0 1-1,0-1 0,0 1 1,0-1-1,0 1 1,0-1-1,0 1 0,-1-1 1,1 0-1,0 1 0,-1 0 1,-4 17 111,-4 6-100,1 1 0,0 0-1,2 1 1,1 0 0,-2 35 0,7-58-144,0-1 0,0 1 0,0-1 0,1 1 0,-1-1-1,1 1 1,0-1 0,-1 1 0,1-1 0,2 3 0,-2-3 70,-1-1-1,1 0 1,0 0-1,0 0 1,0 0-1,0-1 1,0 1 0,0 0-1,0 0 1,0-1-1,0 1 1,0 0-1,0-1 1,0 1-1,1-1 1,-1 1-1,0-1 1,0 0 0,1 0-1,-1 1 1,2-1-1,10-1-556</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7.553"/>
    </inkml:context>
    <inkml:brush xml:id="br0">
      <inkml:brushProperty name="width" value="0.05" units="cm"/>
      <inkml:brushProperty name="height" value="0.05" units="cm"/>
    </inkml:brush>
  </inkml:definitions>
  <inkml:trace contextRef="#ctx0" brushRef="#br0">1 91 16716,'2'-6'339,"1"0"1,0 1 0,0-1 0,1 1 0,-1 0 0,1 0 0,0 0-1,1 1 1,-1-1 0,1 1 0,0 0 0,0 0 0,0 1 0,0-1-1,1 1 1,-1 0 0,1 1 0,0 0 0,0-1 0,0 2 0,0-1-1,0 1 1,0 0 0,8 0 0,-13 1-309,0 0 0,0 0 0,1 0 0,-1 0 0,0 0 1,0 0-1,0 1 0,1-1 0,-1 1 0,0-1 0,0 1 0,0-1 0,0 1 0,0-1 0,0 1 0,0 0 0,0 0 0,0 0 1,0-1-1,0 1 0,-1 0 0,1 0 0,0 0 0,0 2 0,0-1-10,0 0 1,-1 1-1,1-1 1,-1 1-1,1-1 1,-1 1-1,0-1 0,0 0 1,0 1-1,0-1 1,-1 4-1,-2 6 1,0-1 0,0 1 0,-10 19 0,-58 115 92,70-144-110,0 0-1,0 0 0,1 0 0,-1 0 1,1 1-1,-1-1 0,1 0 1,0 0-1,0 1 0,0-1 0,0 2 1,0-3-15,0 0 0,1 0 0,-1 0-1,0 0 1,1 0 0,-1 0 0,1 0 0,-1-1 0,1 1 0,-1 0 0,1 0 0,-1-1 0,1 1 0,0 0-1,-1-1 1,1 1 0,0 0 0,1 0 0,1 0-114,0 0 0,1 0 1,-1 0-1,0-1 0,0 1 0,0-1 1,0 0-1,1 0 0,-1 0 0,0 0 0,0-1 1,0 1-1,1-1 0,2-1 0,8-3-445,1-1 0,-1 0 0,-1-1 0,1 0 0,18-15-1,7-5-449</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7.982"/>
    </inkml:context>
    <inkml:brush xml:id="br0">
      <inkml:brushProperty name="width" value="0.05" units="cm"/>
      <inkml:brushProperty name="height" value="0.05" units="cm"/>
    </inkml:brush>
  </inkml:definitions>
  <inkml:trace contextRef="#ctx0" brushRef="#br0">82 11 17732,'-4'1'188,"-1"0"1,1 1-1,0-1 1,1 1-1,-1-1 1,0 1-1,0 0 0,1 1 1,-1-1-1,1 1 1,0-1-1,0 1 1,0 0-1,0 0 1,0 0-1,0 1 1,1-1-1,0 1 0,-1-1 1,1 1-1,1 0 1,-1 0-1,1 0 1,-3 7-1,3-6-136,0 0 0,0 0 0,0 0 0,1 0 0,0 1 0,0-1 0,0 0 0,0 0 0,1 1 0,0-1 0,0 0 0,1 0 1,-1 0-1,1 0 0,0 0 0,0 0 0,1-1 0,-1 1 0,6 6 0,-6-9-33,-1-1 0,0 0 1,1 0-1,-1 0 1,1 0-1,-1 0 0,1 0 1,-1 0-1,1 0 1,0 0-1,0-1 0,-1 1 1,1-1-1,0 1 1,0-1-1,0 0 0,-1 0 1,1 0-1,0 0 0,0 0 1,0 0-1,0 0 1,-1-1-1,1 1 0,0 0 1,0-1-1,-1 0 1,1 1-1,0-1 0,-1 0 1,1 0-1,-1 0 1,3-2-1,3-1 55,0-2 1,0 1-1,-1-1 0,0 0 1,10-12-1,-11 11-8,0 0-1,-1 0 0,0 0 0,-1 0 1,0-1-1,0 0 0,0 0 1,-1 0-1,0 0 0,1-9 0,-3 15-59,0 0 0,1 0 0,-1 0 0,0 0 0,0 0 0,0-1 0,-1 1 0,1 0 0,0 0 0,-1 0 0,1 0 0,-1 0 0,0 0 0,0 0 0,0 0 0,0 0 0,0 0 0,0 1 0,0-1 0,0 0 0,-1 1 0,1-1 0,-1 0 0,1 1 0,-1 0 0,0-1 0,0 1 0,1 0 0,-1 0 0,0 0 0,0 0 0,0 0 0,0 1 0,0-1 0,0 1 0,0-1 0,0 1 0,0 0 0,-1-1 0,1 1 0,0 0 0,0 1 0,-3-1 0,-1 1-182,0-1 1,0 1-1,0 1 1,0-1-1,0 1 1,0 0-1,0 0 1,1 1-1,-11 5 1,13-6-35,0 0 0,0 1 0,0-1 0,0 1 0,0-1 0,0 1 0,1 0 0,-1 0 0,1 0 1,0 0-1,0 1 0,0-1 0,0 0 0,0 1 0,1 0 0,-2 6 0,4 4-554,6-2-131</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8.420"/>
    </inkml:context>
    <inkml:brush xml:id="br0">
      <inkml:brushProperty name="width" value="0.05" units="cm"/>
      <inkml:brushProperty name="height" value="0.05" units="cm"/>
    </inkml:brush>
  </inkml:definitions>
  <inkml:trace contextRef="#ctx0" brushRef="#br0">71 30 14867,'5'-10'1491,"-10"10"-308,4 0-1029,-1 1-1,0 0 0,0 1 0,0-1 0,1 0 1,-1 0-1,0 1 0,1-1 0,-3 3 0,-3 7 53,1-1 0,0 1 0,0 0 0,1 0 0,1 1 0,0-1-1,1 1 1,0 0 0,0 0 0,1 0 0,1 0 0,0 1 0,1 12-1,0-25-175,0 1 0,0 0 0,0 0-1,0 0 1,0 0 0,0 0-1,0 0 1,0-1 0,0 1 0,1 0-1,-1 0 1,0 0 0,1-1 0,-1 1-1,1 0 1,-1 0 0,1-1 0,-1 1-1,1 0 1,-1-1 0,1 1-1,-1 0 1,1-1 0,0 1 0,0-1-1,1 2 1,-1-2 6,0 0 1,0 0-1,1-1 0,-1 1 0,0 0 1,0 0-1,0-1 0,0 1 0,1 0 0,-1-1 1,0 1-1,0-1 0,0 0 0,0 1 1,0-1-1,1-1 0,7-5 172,-1-1-1,0 0 1,7-10-1,-13 16-148,10-14 439,19-30 1,-27 40-388,0-1-1,-1 0 1,0-1 0,0 1-1,0 0 1,-1-1 0,2-11 0,-4 18-94,0-1 1,0 0-1,0 0 1,0 1-1,0-1 1,0 0-1,0 0 1,0 1-1,-1-1 1,1 0 0,-1 1-1,0-1 1,1 0-1,-1 1 1,0-1-1,0 1 1,0-1-1,0 1 1,0 0-1,0-1 1,-2-1-1,1 2-67,0-1-1,0 1 1,-1 0-1,1 0 0,0 0 1,0 0-1,-1 1 1,1-1-1,0 1 0,-1-1 1,1 1-1,-1 0 0,1 0 1,-3 0-1,1 0-179,0 0 0,-1 1 0,1-1 0,0 1 0,0 0 0,0 1 0,0-1 0,0 1 0,0-1 0,1 1 0,-1 0 0,0 0 0,1 1 0,0-1-1,-1 1 1,1 0 0,-5 6 0,3 2-531,8 1-73</inkml:trace>
  <inkml:trace contextRef="#ctx0" brushRef="#br0" timeOffset="1">214 118 15395,'9'5'1833,"1"0"-1225,5-5-248,4-5 1288,1 0-1400,5-1-464,-1 0 264,-4-2-64,-4 0-224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8.869"/>
    </inkml:context>
    <inkml:brush xml:id="br0">
      <inkml:brushProperty name="width" value="0.05" units="cm"/>
      <inkml:brushProperty name="height" value="0.05" units="cm"/>
    </inkml:brush>
  </inkml:definitions>
  <inkml:trace contextRef="#ctx0" brushRef="#br0">100 0 17172,'-2'2'392,"0"1"1,0-1-1,1 1 0,-1 0 1,0-1-1,1 1 1,0 0-1,-1 4 1,-1-1 425,-15 32-326,1 0-1,2 2 1,-11 47 0,26-87-491,-5 32 94,7-18 36,-1-14-124,-1 0-1,0 0 1,0 1 0,1-1-1,-1 0 1,0 0 0,1 0 0,-1 0-1,0 1 1,1-1 0,-1 0-1,0 0 1,1 0 0,-1 0-1,0 0 1,1 0 0,-1 0 0,0 0-1,1 0 1,-1 0 0,0 0-1,1 0 1,-1 0 0,0 0-1,1 0 1,-1 0 0,0 0 0,1-1-1,-1 1 1,0 0 0,1 0-1,-1 0 1,0 0 0,1-1-1,5-3 52,0 0 0,0 0 0,-1-1-1,1 0 1,-1 0 0,6-8-1,29-40 202,-26 32-180,-7 12-9,29-44-880,-33 48 666,1-1 0,-2 0 1,1 0-1,0-1 0,-1 1 1,0-1-1,1-7 0,-3 6-237</inkml:trace>
  <inkml:trace contextRef="#ctx0" brushRef="#br0" timeOffset="1">119 149 15771,'1'22'1481,"2"-2"-969,0-2-216,6-1 672,-1-1-384,2-4-808,-1-2 448,1-2-240,-3-8-72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9.306"/>
    </inkml:context>
    <inkml:brush xml:id="br0">
      <inkml:brushProperty name="width" value="0.05" units="cm"/>
      <inkml:brushProperty name="height" value="0.05" units="cm"/>
    </inkml:brush>
  </inkml:definitions>
  <inkml:trace contextRef="#ctx0" brushRef="#br0">1 126 15187,'292'-46'6771,"38"-4"-5286,-1 23-3315,-305 27 1382,-14-2 70,0 2 0,0 0 0,-1 0 0,1 0-1,0 1 1,0 1 0,-1 0 0,1 0 0,11 5 0,-14 2-2658,-10-9 2411</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39.912"/>
    </inkml:context>
    <inkml:brush xml:id="br0">
      <inkml:brushProperty name="width" value="0.05" units="cm"/>
      <inkml:brushProperty name="height" value="0.05" units="cm"/>
    </inkml:brush>
  </inkml:definitions>
  <inkml:trace contextRef="#ctx0" brushRef="#br0">77 21 16436,'0'-1'66,"0"1"1,0 0 0,0 0-1,0-1 1,0 1 0,0 0-1,0 0 1,0-1 0,0 1-1,0 0 1,0-1 0,0 1-1,0 0 1,0 0 0,0-1-1,-1 1 1,1 0 0,0 0-1,0-1 1,0 1 0,0 0-1,-1 0 1,1 0 0,0-1-1,0 1 1,-1 0 0,1 0-1,0 0 1,0 0 0,0 0-1,-1-1 1,1 1 0,0 0-1,-1 0 1,1 0 0,0 0-1,-1 0 1,-12 4 1529,-9 12-370,18-12-1199,1 1 1,-1 0-1,1-1 0,0 2 0,1-1 0,-1 0 0,1 0 0,0 1 1,1-1-1,-1 1 0,1 0 0,0-1 0,0 1 0,1 0 1,0 0-1,0-1 0,0 1 0,0 0 0,1 0 0,0-1 0,3 8 1,0 0-19,1-1 1,0 0 0,1 0 0,1 0 0,0-1 0,0 1 0,1-2 0,10 12 0,-9-13-47,-1 1 1,0 1-1,-1-1 0,0 1 1,-1 1-1,0-1 0,-1 1 1,5 12-1,-9-20 30,0 0-1,0 0 1,-1 0 0,1 0 0,-1 0-1,0 0 1,0 0 0,0 0-1,0 0 1,-1 0 0,1 0-1,-1 0 1,0 0 0,-1 0-1,1 0 1,0 0 0,-1-1-1,0 1 1,0-1 0,0 1 0,-1-1-1,1 0 1,-1 0 0,1 0-1,-1 0 1,0 0 0,0-1-1,-1 1 1,-4 2 0,6-3 26,0-1 0,0 1 0,0-1 1,0 0-1,0 0 0,-1 0 0,1 0 1,0 0-1,0-1 0,-1 1 0,1 0 1,-1-1-1,1 0 0,0 0 0,-1 0 1,1 0-1,-1 0 0,1 0 0,-1 0 1,1-1-1,0 0 0,-1 1 0,1-1 1,0 0-1,0 0 0,-1 0 0,1 0 1,0 0-1,0-1 0,0 1 0,0-1 0,-2-1 1,2 0 11,-1-1-1,1 1 1,-1-1 0,1 0 0,0 1 0,0-1 0,0 0 0,1 0 0,-1 0 0,1-1-1,0 1 1,1 0 0,-1 0 0,1-1 0,-1 1 0,1 0 0,1-7 0,1-2-3,1 0 0,0 0 0,1 0 0,0 0 0,1 0 0,1 1 0,0 0 0,0 0 0,1 1 0,16-21 0,9-5 32,62-56 0,-39 40 72,-52 51-125,-1 0 1,0-1 0,0 1-1,0-1 1,0 1-1,0-1 1,0 0-1,-1 1 1,0-1 0,1 0-1,-1 0 1,1-6-1,-2 8-13,0 0 0,0 0 0,0-1 0,-1 1 0,1 0 0,0 0 0,-1-1 0,1 1 0,-1 0 0,1 0 0,-1 0 0,1-1 0,-1 1 0,0 0 0,0 0 0,0 0 0,1 0 0,-1 0 0,0 0 0,0 1 0,0-1 0,0 0 0,-1 0 0,1 1 0,0-1 0,0 1 0,0-1 0,0 1 0,-1-1 0,1 1 0,0 0 0,-1 0 0,-1-1 0,0 0-149,0 1 0,0-1-1,-1 1 1,1-1 0,0 1 0,0 0-1,-1 0 1,1 0 0,0 1-1,0-1 1,-1 1 0,1 0-1,0 0 1,0 0 0,0 0-1,0 0 1,0 1 0,0-1 0,1 1-1,-1 0 1,-5 4 0,7 1-463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0.398"/>
    </inkml:context>
    <inkml:brush xml:id="br0">
      <inkml:brushProperty name="width" value="0.05" units="cm"/>
      <inkml:brushProperty name="height" value="0.05" units="cm"/>
    </inkml:brush>
  </inkml:definitions>
  <inkml:trace contextRef="#ctx0" brushRef="#br0">104 1 16059,'-16'23'728,"2"0"0,1 1-1,1 1 1,-10 30 0,16-37-444,0 0 0,2 1 0,0 0 0,1 0 0,1 0 0,1 33 0,1-50-238,0 0 0,0 1 0,0-1 1,1 0-1,-1 0 0,1 0 0,-1 1 0,1-1 0,0 0 1,0 0-1,0 0 0,0 0 0,0 0 0,1 0 0,-1 0 0,1-1 1,-1 1-1,3 2 0,-2-3-22,-1 0-1,1-1 1,-1 1 0,1-1 0,0 1-1,-1-1 1,1 1 0,-1-1 0,1 0-1,0 0 1,-1 0 0,1 0-1,0 0 1,-1 0 0,1-1 0,0 1-1,-1 0 1,1-1 0,-1 1 0,1-1-1,-1 0 1,1 1 0,-1-1-1,1 0 1,-1 0 0,3-2 0,6-6 63,0 0-1,0-1 1,0 0 0,-2 0 0,1-1 0,-1 0 0,-1-1 0,0 0 0,0 0-1,-1 0 1,-1-1 0,0 0 0,-1 0 0,0 0 0,-1-1 0,-1 1 0,0-1 0,-1 0-1,0-18 1,-1 28-71,-1 1-1,1-1 0,-1 0 0,1 1 1,-1-1-1,0 1 0,-1 0 1,1-1-1,-1 1 0,1 0 0,-1 0 1,0-1-1,0 2 0,0-1 1,-1 0-1,1 0 0,0 1 0,-1-1 1,0 1-1,0 0 0,0 0 1,0 0-1,0 0 0,0 0 0,0 1 1,-1-1-1,1 1 0,-1 0 1,1 0-1,-1 0 0,1 0 0,-1 1 1,1 0-1,-1-1 0,1 1 1,-1 1-1,0-1 0,1 0 0,-1 1 1,1 0-1,-1 0 0,1 0 0,-1 0 1,1 0-1,0 1 0,-1 0 1,1-1-1,0 1 0,-5 5 0,4-4-137,0 1 0,1 0 0,-1 0 0,1 1 0,0-1 0,0 1 0,0-1 0,-2 8 0,4-11 33,1 1 0,-1 0 1,1 0-1,-1 0 0,1 0 0,-1 0 0,1-1 0,0 1 0,0 0 0,0 0 0,0 3 0,1-4 60,-1 0-1,0-1 0,0 1 0,1 0 1,-1-1-1,1 1 0,-1 0 0,0-1 1,1 1-1,-1 0 0,1-1 1,0 1-1,-1-1 0,1 1 0,-1-1 1,1 1-1,0-1 0,-1 0 0,1 1 1,0-1-1,0 0 0,-1 1 1,1-1-1,0 0 0,0 0 0,-1 0 1,1 0-1,1 0 0,12 1-499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0.852"/>
    </inkml:context>
    <inkml:brush xml:id="br0">
      <inkml:brushProperty name="width" value="0.05" units="cm"/>
      <inkml:brushProperty name="height" value="0.05" units="cm"/>
    </inkml:brush>
  </inkml:definitions>
  <inkml:trace contextRef="#ctx0" brushRef="#br0">217 1 18412,'-4'0'192,"0"1"1,-1 0-1,1 0 0,0 0 0,-1 0 1,1 1-1,0 0 0,0 0 1,0 0-1,0 0 0,0 1 0,1 0 1,-1-1-1,-5 7 0,-5 5 189,-23 31-1,30-36-256,-8 11-3,1 0-1,-18 34 1,27-43-49,0 0 1,0 0-1,1 1 0,1-1 0,0 1 1,-3 23-1,6-33-53,-1 0 0,1 0-1,0 1 1,0-1 0,1 0 0,-1 0 0,0 0 0,1 0 0,-1 0-1,1 0 1,0 0 0,0 0 0,1 3 0,-1-4-4,0 0 1,0 0 0,-1 0 0,1 0-1,0 0 1,0 0 0,0-1-1,0 1 1,1 0 0,-1-1-1,0 1 1,0-1 0,0 1 0,0-1-1,0 0 1,1 1 0,1-1-1,1 0 11,0 0 0,0 0 0,0-1-1,0 0 1,0 1 0,0-1 0,-1-1 0,1 1-1,0 0 1,-1-1 0,1 0 0,5-4-1,3-2 30,0-1-1,-2-1 0,1 0 0,-1 0 1,0-1-1,-1-1 0,-1 1 0,0-1 1,10-20-1,-15 26-57,0 0-1,-1 0 1,0 0 0,0-1 0,0 1-1,-1 0 1,0-1 0,-1 1-1,1-1 1,-2-9 0,1 12-57,-1 0 1,0 0 0,0-1-1,0 1 1,-1 0 0,1 0 0,-1 1-1,0-1 1,0 0 0,-1 1-1,1-1 1,-1 1 0,1 0-1,-1-1 1,0 1 0,-1 1-1,-3-5 1,1 4-158,1 0-1,0 0 1,-1 0-1,0 1 1,0 0 0,1 0-1,-1 0 1,0 0 0,-1 1-1,1 0 1,0 1-1,0-1 1,0 1 0,-11 2-1,-4 1-574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4.421"/>
    </inkml:context>
    <inkml:brush xml:id="br0">
      <inkml:brushProperty name="width" value="0.025" units="cm"/>
      <inkml:brushProperty name="height" value="0.025" units="cm"/>
      <inkml:brushProperty name="color" value="#E71224"/>
    </inkml:brush>
  </inkml:definitions>
  <inkml:trace contextRef="#ctx0" brushRef="#br0">0 10 18642,'0'0'6566,"2"-1"-6406,9 1-288,6 0-801,-8-2-2466,6-4-4805</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1.287"/>
    </inkml:context>
    <inkml:brush xml:id="br0">
      <inkml:brushProperty name="width" value="0.05" units="cm"/>
      <inkml:brushProperty name="height" value="0.05" units="cm"/>
    </inkml:brush>
  </inkml:definitions>
  <inkml:trace contextRef="#ctx0" brushRef="#br0">0 89 17892,'2'5'1952,"5"-5"-1376,7-6-248,4-3 1417,3-1-1625,2-3-424,3-1-800,-3 1 895,-5-1-207,0 0-168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1.693"/>
    </inkml:context>
    <inkml:brush xml:id="br0">
      <inkml:brushProperty name="width" value="0.05" units="cm"/>
      <inkml:brushProperty name="height" value="0.05" units="cm"/>
    </inkml:brush>
  </inkml:definitions>
  <inkml:trace contextRef="#ctx0" brushRef="#br0">123 1 19916,'-44'119'4919,"25"-76"-4779,3 1-1,2 1 1,-14 71-1,28-114-137,-1 1 0,1-1-1,-1 0 1,1 1 0,0-1-1,0 0 1,0 1 0,1-1-1,-1 0 1,0 1 0,1-1-1,-1 0 1,1 1 0,0-1-1,0 0 1,0 0 0,0 0 0,0 0-1,0 0 1,1 0 0,2 3-1,-1-3-4,0-1 0,0 1 0,0-1 0,-1 0 0,1 0 0,1 0 0,-1 0 0,0 0 1,0-1-1,0 0 0,0 1 0,0-1 0,1-1 0,-1 1 0,6-1 0,8-2-190,1 0 1,-1-1 0,0-1-1,0-1 1,0 0-1,-1-1 1,0-1 0,0-1-1,-1 0 1,19-15-1,-3-1-204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5.852"/>
    </inkml:context>
    <inkml:brush xml:id="br0">
      <inkml:brushProperty name="width" value="0.05" units="cm"/>
      <inkml:brushProperty name="height" value="0.05" units="cm"/>
    </inkml:brush>
  </inkml:definitions>
  <inkml:trace contextRef="#ctx0" brushRef="#br0">1 30 16604,'3'-3'124,"0"0"0,0 0 0,1 1 1,-1-1-1,1 1 0,0 0 0,-1 0 1,1 0-1,0 1 0,0-1 0,0 1 1,0 0-1,1 0 0,-1 1 0,0-1 1,0 1-1,1 0 0,-1 0 0,0 0 1,0 0-1,1 1 0,-1 0 0,0 0 1,0 0-1,0 0 0,0 1 0,0-1 0,0 1 1,5 4-1,4 1-49,0 1 1,0 0-1,-1 1 1,-1 0-1,0 1 0,0 1 1,-1 0-1,10 12 0,-7-5-43,-2 0 0,1 1 1,-2 0-1,15 40 0,-11-15-28,-2 2 0,-1 0 0,-3 0 0,3 70 0,-8-60 47,-2 1 0,-3-1 1,-2 1-1,-3-1 0,-2 0 0,-3-1 0,-2 0 1,-3-1-1,-1-1 0,-4-1 0,-36 68 1,52-110-78,0 2-158,0-1 1,-1 0-1,0 0 1,-1-1-1,0 0 1,0 0-1,-15 12 1,37-49-182,3 0-1</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6.415"/>
    </inkml:context>
    <inkml:brush xml:id="br0">
      <inkml:brushProperty name="width" value="0.05" units="cm"/>
      <inkml:brushProperty name="height" value="0.05" units="cm"/>
    </inkml:brush>
  </inkml:definitions>
  <inkml:trace contextRef="#ctx0" brushRef="#br0">16 0 23389,'0'10'1744,"-7"-6"-1416,0 2-160,5 0 473,2 0-441,6-1-937,1 0-455,3-3 936,-4 0-216</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46.865"/>
    </inkml:context>
    <inkml:brush xml:id="br0">
      <inkml:brushProperty name="width" value="0.05" units="cm"/>
      <inkml:brushProperty name="height" value="0.05" units="cm"/>
    </inkml:brush>
  </inkml:definitions>
  <inkml:trace contextRef="#ctx0" brushRef="#br0">1 0 18380,'3'9'2136,"-1"1"-1471,-4-6 1311,6-4-1680,4-3-552,-3-4 264,0 0-160,-6 1-200</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59.179"/>
    </inkml:context>
    <inkml:brush xml:id="br0">
      <inkml:brushProperty name="width" value="0.05" units="cm"/>
      <inkml:brushProperty name="height" value="0.05" units="cm"/>
    </inkml:brush>
  </inkml:definitions>
  <inkml:trace contextRef="#ctx0" brushRef="#br0">88 1 11931,'-29'233'3482,"1"-9"-1838,30 318 271,8-209-1061,-25 588-48,9-563-711,-8 127 38,6-386-173,18-124-744,-6 5 654,3-8-20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2.470"/>
    </inkml:context>
    <inkml:brush xml:id="br0">
      <inkml:brushProperty name="width" value="0.05" units="cm"/>
      <inkml:brushProperty name="height" value="0.05" units="cm"/>
    </inkml:brush>
  </inkml:definitions>
  <inkml:trace contextRef="#ctx0" brushRef="#br0">0 347 13859,'4'-30'2915,"-4"30"-2889,0 0 0,0 0 0,0 0-1,0 0 1,0 0 0,0-1 0,0 1 0,0 0 0,0 0 0,0 0 0,0 0-1,0 0 1,0 0 0,1 0 0,-1 0 0,0 0 0,0 0 0,0 0-1,0 0 1,0 0 0,0 0 0,0 0 0,0 0 0,0-1 0,0 1-1,0 0 1,0 0 0,1 0 0,-1 0 0,0 0 0,0 0 0,0 0-1,0 0 1,0 0 0,0 0 0,0 0 0,0 0 0,0 0 0,0 0-1,1 1 1,-1-1 0,0 0 0,0 0 0,0 0 0,0 0 0,0 0 0,0 0-1,0 0 1,0 0 0,0 0 0,0 0 0,0 0 0,0 0 0,0 0-1,0 0 1,0 0 0,1 0 0,-1 0 0,0 1 0,0-1 0,0 0-1,0 0 1,0 0 0,0 0 0,0 0 0,0 0 0,0 0 0,0 0-1,0 0 1,4 18 908,12 93-238,51 175 1,-58-267-228,-9-19-448,0 0-1,1 0 0,-1 0 1,0 1-1,0-1 1,0 0-1,1 0 1,-1 0-1,0 0 0,0 0 1,0 0-1,1 0 1,-1 0-1,0 0 1,0 0-1,1 0 1,-1 0-1,0 0 0,0 0 1,0 0-1,1 0 1,-1 0-1,0 0 1,0 0-1,0-1 1,1 1-1,-1 0 0,0 0 1,0 0-1,0 0 1,1 0-1,-1 0 1,0-1-1,0 1 1,0 0-1,0 0 0,0 0 1,0-1-1,1 1 1,-1 0-1,0 0 1,0-1-1,2-4 204,1-1 0,-1 0 0,-1 1 1,3-11-1,40-234 782,-38 199-763,-3-1 1,-4-98 0,0 149-245,1 0-1,0 0 0,0 0 1,0 0-1,0 0 0,0 0 0,0 0 1,1 0-1,-1 0 0,0 0 1,1 0-1,-1 0 0,0 0 1,1 0-1,-1 0 0,1 0 1,-1 0-1,1 0 0,0 0 0,-1 0 1,1 1-1,0-1 0,0 0 1,-1 1-1,1-1 0,0 0 1,0 1-1,0-1 0,0 1 0,0-1 1,0 1-1,0 0 0,0-1 1,2 1-1,4-1-18,0 0-1,-1 0 1,1 1-1,12 1 1,0 0-9,37-2 1,-1-3 1,0-2 0,0-2-1,0-3 1,-1-2 0,-1-3-1,0-2 1,-2-2 0,63-34-1,-106 49 4,-1 1 3,-1 0-1,1 1 1,12-5 0,-18 8 16,-1-1 1,1 1-1,0 0 0,0 0 1,-1-1-1,1 1 1,0 0-1,0 0 1,-1 0-1,1 0 1,0 0-1,0 0 0,-1 0 1,1 0-1,0 0 1,0 0-1,0 1 1,-1-1-1,1 0 0,0 0 1,-1 1-1,1-1 1,0 0-1,-1 1 1,1-1-1,0 1 1,-1-1-1,1 1 0,-1-1 1,1 1-1,-1-1 1,1 1-1,-1 0 1,1-1-1,-1 1 1,1 0-1,-1-1 0,0 1 1,0 0-1,1 0 1,-1-1-1,0 1 1,0 0-1,0 1 1,2 22-44,-1-1 1,-4 41-1,0 2 35,11 73 194,-12-133 31,-2-6-167</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3.187"/>
    </inkml:context>
    <inkml:brush xml:id="br0">
      <inkml:brushProperty name="width" value="0.05" units="cm"/>
      <inkml:brushProperty name="height" value="0.05" units="cm"/>
    </inkml:brush>
  </inkml:definitions>
  <inkml:trace contextRef="#ctx0" brushRef="#br0">305 0 16331,'-54'64'4448,"-28"32"-3580,-87 128-1,179-280-7049,-2 17 3553,-3 14 1091,0-32 1,-4 48 1952,-1 0 0,-1 0 0,0 0-1,0 1 1,0-1 0,-1 0 0,-3-8 0,4 16-313,1 1-1,0 0 1,0 0-1,0 0 1,0 0 0,0 0-1,0 0 1,0 0-1,-1-1 1,1 1 0,0 0-1,0 0 1,0 0 0,0 0-1,0-1 1,0 1-1,0 0 1,0 0 0,0 0-1,0 0 1,0-1-1,0 1 1,0 0 0,0 0-1,0 0 1,0 0-1,0 0 1,0-1 0,0 1-1,0 0 1,0 0 0,0 0-1,0 0 1,0-1-1,1 1 1,-1 0 0,0 0-1,0 0 1,0 0-1,0 0 1,0 0 0,0-1-1,1 1 1,-1 0-1,0 0 1,0 0 0,0 0-1,0 0 1,0 0-1,1 0 1,-1 0 0,0 0-1,0 0 1,0 0 0,0 0-1,1 0 1,-1 0-1,0 0 1,0 0 0,15 6 1968,13 16-1063,-7-2-808,-2 1 1,-1 1-1,0 0 1,17 31-1,4 5-1207,-36-54 1034,21 25 154,-23-27-195,1-1 1,-1 0-1,1 0 1,0 1-1,-1-1 0,1 0 1,0 0-1,0 0 1,0-1-1,0 1 0,0 0 1,0-1-1,0 0 0,0 1 1,3-1-1,15-4-270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3.857"/>
    </inkml:context>
    <inkml:brush xml:id="br0">
      <inkml:brushProperty name="width" value="0.05" units="cm"/>
      <inkml:brushProperty name="height" value="0.05" units="cm"/>
    </inkml:brush>
  </inkml:definitions>
  <inkml:trace contextRef="#ctx0" brushRef="#br0">17 65 12115,'-14'6'1687,"14"-6"-1638,0 0-1,0 0 1,-1 1-1,1-1 0,0 0 1,0 0-1,0 0 1,0 0-1,0 0 0,0 0 1,0 1-1,-1-1 1,1 0-1,0 0 0,0 0 1,0 0-1,0 1 0,0-1 1,0 0-1,0 0 1,0 0-1,0 0 0,0 1 1,0-1-1,0 0 1,0 0-1,0 0 0,0 1 1,0-1-1,0 0 1,0 0-1,0 0 0,0 0 1,0 1-1,0-1 0,1 0 1,0 1 128,0 0 1,1 0 0,-1 0-1,1-1 1,0 1 0,-1 0-1,1-1 1,0 1 0,-1-1-1,1 0 1,0 1 0,-1-1-1,4 0 1,63 3 1565,81-6-1,71-18-542,-126 12-732,675-31-343,-625 34-2453,-144 6 2323,1 0 1,-1 0-1,0 0 0,1 0 1,-1 0-1,0 0 0,1 0 1,-1 0-1,0 0 0,1 0 1,-1 0-1,0 0 0,1 0 1,-1 0-1,0 0 0,1 0 1,-1 0-1,0 0 0,1-1 1,-1 1-1,0 0 0,1 0 1,-1 0-1,0-1 0,0 1 1,1 0-1,-1 0 0,0 0 1,0-1-1,0 1 0,1 0 1,-1-1-1,0 1 0,0-1 1,-12-2-261,-10 2 43</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5.743"/>
    </inkml:context>
    <inkml:brush xml:id="br0">
      <inkml:brushProperty name="width" value="0.05" units="cm"/>
      <inkml:brushProperty name="height" value="0.05" units="cm"/>
    </inkml:brush>
  </inkml:definitions>
  <inkml:trace contextRef="#ctx0" brushRef="#br0">1 402 15875,'11'39'3988,"51"121"-2228,-33-92-1363,-4 0 1,18 78 0,-29-85 519,-12-60-60,1-5-611,0-7-55,7-54 542,3-113 0,-16-67-850,-1 60 25,3 176 82,1 0-1,1-1 0,0 1 1,0 0-1,1 0 1,4-15-1,-5 22 7,0-1 1,1 1-1,-1-1 0,1 1 0,-1-1 1,1 1-1,0 0 0,0 0 0,0-1 1,1 2-1,-1-1 0,0 0 0,1 0 1,-1 1-1,1-1 0,-1 1 0,1 0 0,0 0 1,0 0-1,-1 0 0,1 0 0,0 1 1,0-1-1,6 0 0,14 1-15,1 0 0,-1 2 0,36 6 0,-1-1 14,3 0-14,0-4 0,1-2 0,-1-3 0,0-2 1,0-4-1,100-24 0,157-83 3,-303 112-23,-15 3 39,0 1-1,0-1 0,0 0 1,0 0-1,0 0 1,1 0-1,-1 0 1,0 0-1,0 1 0,0-1 1,0 0-1,0 0 1,0 0-1,0 0 0,0 1 1,1-1-1,-1 0 1,0 0-1,0 0 1,0 0-1,0 1 0,0-1 1,0 0-1,0 0 1,0 0-1,0 0 1,0 1-1,0-1 0,0 0 1,0 0-1,-1 0 1,1 1-1,0-1 1,0 0-1,0 0 0,0 0 1,0 0-1,0 1 1,-18 24-31,9-13 0,0 3-62,0 0 0,1 1-1,1 0 1,1 1 0,0 0 0,1 0-1,0 0 1,2 0 0,0 1-1,1-1 1,0 1 0,2 0 0,0-1-1,1 1 1,3 18 0,-3-34-66,-1-1 98,1 1-1,-1-1 1,1 0 0,-1 1 0,0-1-1,0 0 1,1 1 0,-1-1-1,0 0 1,0 1 0,-1-1 0,1 0-1,0 1 1,0-1 0,0 0-1,-1 1 1,1-1 0,-1 0 0,1 0-1,-1 1 1,0-1 0,1 0-1,-3 2 1,-8 1-472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271"/>
    </inkml:context>
    <inkml:brush xml:id="br0">
      <inkml:brushProperty name="width" value="0.025" units="cm"/>
      <inkml:brushProperty name="height" value="0.025" units="cm"/>
      <inkml:brushProperty name="color" value="#E71224"/>
    </inkml:brush>
  </inkml:definitions>
  <inkml:trace contextRef="#ctx0" brushRef="#br0">0 518 6118,'0'0'7943,"10"-4"-5903,18-10-1251,0-2 1,-1 0 0,-2-2 0,1-1 0,-2 0 0,30-33 0,-8 5 230,-3-3 0,45-64 0,-80 103-987,0 0-1,-1-1 1,0 1-1,-1-1 1,0-1-1,-1 1 1,0-1 0,-1 0-1,4-21 1,-8 34-46,0 0 0,0 0 0,0 0 0,0 0 1,1-1-1,-1 1 0,0 0 0,0 0 0,0 0 1,0 0-1,0-1 0,0 1 0,0 0 0,0 0 0,0 0 1,0-1-1,0 1 0,0 0 0,0 0 0,0 0 1,0 0-1,0-1 0,0 1 0,0 0 0,0 0 1,0 0-1,-1 0 0,1-1 0,0 1 0,0 0 0,0 0 1,0 0-1,0 0 0,0 0 0,0-1 0,-1 1 1,1 0-1,0 0 0,0 0 0,0 0 0,0 0 0,-1 0 1,1 0-1,0 0 0,0 0 0,0 0 0,0 0 1,-1 0-1,1-1 0,0 1 0,0 0 0,0 0 1,0 0-1,-1 0 0,1 1 0,0-1 0,0 0 0,-12 10-380,-8 20 174,3 5 202,2 0-1,1 1 1,2 1 0,1 0 0,2 1 0,1 0-1,3 0 1,-2 51 0,7-88 18,-1 1-1,1 0 1,0 0-1,0-1 1,1 1 0,-1 0-1,0-1 1,0 1 0,1 0-1,-1-1 1,1 1-1,-1-1 1,1 1 0,0-1-1,0 1 1,0-1-1,0 1 1,0-1 0,0 0-1,0 1 1,0-1 0,0 0-1,1 0 1,-1 0-1,0 0 1,1 0 0,-1 0-1,1 0 1,-1-1 0,1 1-1,-1 0 1,1-1-1,0 1 1,-1-1 0,1 0-1,0 0 1,-1 1 0,1-1-1,0 0 1,3-1-1,-1 1 109,1-1 0,0 0 0,0 0-1,0-1 1,-1 1 0,1-1 0,-1 0-1,0 0 1,1 0 0,-1-1 0,0 0 0,0 0-1,6-5 1,2-6 70,-1-1 1,0 0-1,-1 0 1,-1-1-1,0-1 0,-2 1 1,1-1-1,-2 0 0,0-1 1,-1 0-1,-1 0 0,-1 0 1,0 0-1,-1-37 1,-5 47-967,-3 17 398,-5 15 187,9-16 177,-1 6-20,-1-1 0,2 1 1,0 0-1,0 27 0,2-38 41,0 0 0,1 0 0,-1-1 0,0 1 0,1 0 0,0 0-1,0-1 1,0 1 0,0-1 0,0 1 0,0-1 0,1 1 0,-1-1 0,1 0 0,0 1 0,-1-1 0,1 0 0,0 0 0,0 0 0,1-1 0,-1 1 0,0 0 0,0-1 0,1 0 0,-1 1 0,1-1 0,-1 0-1,1 0 1,0 0 0,-1-1 0,5 2 0,3-2 46,0 1 1,0-1-1,0 0 0,0-1 0,0-1 0,-1 1 0,1-1 0,0-1 1,-1 0-1,1 0 0,-1-1 0,0 0 0,0-1 0,-1 0 0,1 0 1,12-11-1,-13 10-21,1-1 0,-1 0 1,0-1-1,-1 0 0,0 0 0,0 0 1,-1-1-1,0 0 0,0 0 1,-1-1-1,0 0 0,-1 0 0,0 0 1,-1 0-1,3-12 0,-6 22-34,-1 1 1,1-1-1,0 0 0,0 0 0,0 0 0,-1 0 0,1 1 1,0-1-1,0 0 0,-1 0 0,1 0 0,0 0 0,0 0 0,-1 0 1,1 0-1,0 0 0,0 0 0,-1 1 0,1-1 0,0 0 1,-1 0-1,1 0 0,0-1 0,0 1 0,-1 0 0,1 0 0,0 0 1,0 0-1,-1 0 0,1 0 0,0 0 0,0 0 0,-1-1 1,1 1-1,0 0 0,0 0 0,-1 0 0,1 0 0,0-1 1,0 1-1,0 0 0,0 0 0,-1 0 0,1-1 0,0 1 0,0 0 1,0 0-1,0-1 0,0 1 0,0 0 0,0-1 0,-1 1 1,1 0-1,0 0 0,0-1 0,0 1 0,0 0 0,0 0 0,0-1 1,0 1-1,1 0 0,-1-1 0,0 1 0,0 0 0,0 0 1,0-1-1,-17 17-200,11-7 209,1 0 0,-1 1 0,1-1-1,1 1 1,0 0 0,0 0 0,1 1 0,0-1-1,1 1 1,0-1 0,1 1 0,0 0 0,1 18 0,1-28 19,-1 0 1,0 1 0,1-1 0,-1 0 0,1 0-1,0 0 1,-1 0 0,1 0 0,0 0 0,-1 0 0,1 0-1,0 0 1,0 0 0,0 0 0,0 0 0,0-1 0,0 1-1,0 0 1,0-1 0,0 1 0,1-1 0,-1 1 0,0-1-1,0 1 1,0-1 0,1 0 0,-1 0 0,0 0-1,0 0 1,1 0 0,-1 0 0,0 0 0,0 0 0,1 0-1,-1 0 1,0-1 0,2 0 0,3 0 116,0 0 0,0 0 1,-1-1-1,1 0 0,-1 0 0,10-6 0,1-4-173,-1 0 1,0-2-1,-1 0 0,-1-1 0,0 0 0,-1-1 0,16-27 0,-19 30-384,-18 31 269,0 0 0,1 0 0,1 1 0,1-1 0,0 2 0,2-1 0,0 0 0,-1 33 0,5-50-149,-1 25 405,2-14-2867,13-11-12818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6.382"/>
    </inkml:context>
    <inkml:brush xml:id="br0">
      <inkml:brushProperty name="width" value="0.05" units="cm"/>
      <inkml:brushProperty name="height" value="0.05" units="cm"/>
    </inkml:brush>
  </inkml:definitions>
  <inkml:trace contextRef="#ctx0" brushRef="#br0">0 210 14899,'1'0'330,"-1"1"1,1-1-1,0 0 0,-1 1 1,1-1-1,-1 0 0,1 1 1,0-1-1,-1 0 0,1 0 0,0 0 1,-1 0-1,1 0 0,0 1 1,-1-1-1,1 0 0,0-1 1,0 1-1,18-5 2015,17-14-1358,-33 17-578,17-9-161,0-2 0,-1 0-1,-1-2 1,0 0 0,-1-1 0,-1 0-1,-1-1 1,0-1 0,21-34 0,-43 66-209,1 1-1,1 0 1,0 0 0,0 1-1,2-1 1,-4 27 0,5-19-391,0 0 1,2 0 0,0-1 0,2 1 0,4 24-1,-4-23-2361,-3-25 2266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6.847"/>
    </inkml:context>
    <inkml:brush xml:id="br0">
      <inkml:brushProperty name="width" value="0.05" units="cm"/>
      <inkml:brushProperty name="height" value="0.05" units="cm"/>
    </inkml:brush>
  </inkml:definitions>
  <inkml:trace contextRef="#ctx0" brushRef="#br0">0 51 13931,'0'7'1720,"9"-3"-1016,5-4-175,8-1 1015,9-4-520,1 1-152,8-2-168,2-2-95,1 1-529,-2 0-344,-2-1-577,-2 3 689,-8 0-72,-3 2-144,-9 1-224</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07.320"/>
    </inkml:context>
    <inkml:brush xml:id="br0">
      <inkml:brushProperty name="width" value="0.05" units="cm"/>
      <inkml:brushProperty name="height" value="0.05" units="cm"/>
    </inkml:brush>
  </inkml:definitions>
  <inkml:trace contextRef="#ctx0" brushRef="#br0">296 1 18892,'-16'23'1576,"-6"5"-1136,0 1-199,-7 7 511,2 2-168,-2 0-224,0-4-72,2-4-232,4-5-64,4-7-400,-1-5-240,8-4-392,1-6 823,4-9-159,4-7-184</inkml:trace>
  <inkml:trace contextRef="#ctx0" brushRef="#br0" timeOffset="1">86 36 15811,'5'18'1449,"0"-1"-889,7 2-224,5 1 496,5 1-104,5 3-80,4 1-296,5-1-592,0-1-320,-3-3 480,-3 5-112,-7-3-96</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5.445"/>
    </inkml:context>
    <inkml:brush xml:id="br0">
      <inkml:brushProperty name="width" value="0.05" units="cm"/>
      <inkml:brushProperty name="height" value="0.05" units="cm"/>
    </inkml:brush>
  </inkml:definitions>
  <inkml:trace contextRef="#ctx0" brushRef="#br0">4 1 15859,'-4'2'2097,"10"1"-1697,8-1 680,3 1-216,9 0-288,4 1-79,6-3-201,1 4-208,-1-4-640,-1 3-289,-11-2 681,-5-2-144,-14 4-112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5.915"/>
    </inkml:context>
    <inkml:brush xml:id="br0">
      <inkml:brushProperty name="width" value="0.05" units="cm"/>
      <inkml:brushProperty name="height" value="0.05" units="cm"/>
    </inkml:brush>
  </inkml:definitions>
  <inkml:trace contextRef="#ctx0" brushRef="#br0">3 0 16452,'-2'12'1560,"4"-8"-936,7 0-248,11-2 656,9-2-192,7 0-519,5-2-433,5 1 15,-2-4 121,5 5-192,-3 0-96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6.585"/>
    </inkml:context>
    <inkml:brush xml:id="br0">
      <inkml:brushProperty name="width" value="0.05" units="cm"/>
      <inkml:brushProperty name="height" value="0.05" units="cm"/>
    </inkml:brush>
  </inkml:definitions>
  <inkml:trace contextRef="#ctx0" brushRef="#br0">18 620 13715,'-1'3'239,"-1"0"1,1 0-1,-1 0 0,1 0 1,0 0-1,0 0 1,0 0-1,1 0 0,-1 0 1,1 1-1,-1-1 0,1 0 1,0 0-1,1 4 1,-2 9 741,-4 111 433,5 0 1,19 147 0,62 250-972,-79-514-389,-2-7 13,0 0 0,0 1 0,1-1 0,-1 0 0,1 0 0,0 0 0,0 0 1,0 0-1,0 0 0,1 0 0,-1 0 0,4 4 0,-4-8-16,-1 1 0,1-1 0,-1 0 0,1 0 0,0 1 0,-1-1-1,0 0 1,1 0 0,-1 1 0,1-1 0,-1 0 0,0 0 0,1 0 0,-1 0 0,0 0 0,0 0 0,0 0 0,0-1 0,10-78 977,-2-128 0,-7 151-961,-4-239-515,-42-316 0,42 587 425,1 1 0,1 0 0,1-1 0,6-45 0,-4 61 16,0 1 1,0-1-1,0 0 0,2 1 1,-1-1-1,1 1 0,0 0 1,0 0-1,1 1 0,0-1 1,1 1-1,-1 0 0,2 0 1,-1 1-1,1 0 1,10-8-1,9-3-4,2 2 0,0 1 0,1 1 0,0 1 0,1 1 0,49-10 0,195-20-34,-188 30 50,-35 5-5,30-3 15,144-37 0,-228 48-9,-1-1 0,1 1 0,0-1 0,-1 1-1,1 0 1,0 0 0,1 1 0,-1-1 0,0 0 0,1 1-1,-3 3 1,-2 2 1,1 1-1,1-1 0,-8 16 1,1 4-4,-16 55 0,15-38 36,-6 49 1,16-72-175,1 0 1,1 0-1,1 0 1,4 32-1,-4-51 17,1 0 1,-1 1-1,1-1 0,0 0 1,0 0-1,0 0 0,0 0 1,0 0-1,1-1 0,-1 1 1,1 0-1,0-1 0,0 1 1,0-1-1,0 1 1,0-1-1,1 0 0,-1 0 1,0 0-1,1 0 0,4 2 1,3-3-466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7.377"/>
    </inkml:context>
    <inkml:brush xml:id="br0">
      <inkml:brushProperty name="width" value="0.05" units="cm"/>
      <inkml:brushProperty name="height" value="0.05" units="cm"/>
    </inkml:brush>
  </inkml:definitions>
  <inkml:trace contextRef="#ctx0" brushRef="#br0">219 2 14379,'5'-1'862,"-1"1"1010,-6 2-76,-8 5-711,-85 93 1897,6 6-3972,75-90 553,5-7-399,9-9 821,0 1 0,-1-1 0,1 0 1,0 0-1,0 0 0,0 0 0,-1 0 0,1 0 1,0 0-1,0 0 0,0 0 0,-1 0 0,1 0 0,0 0 1,0 0-1,0 0 0,-1 0 0,1 0 0,0 0 1,0 0-1,-1 0 0,1 0 0,0 0 0,0 0 0,0 0 1,-1 0-1,1 0 0,0 0 0,0-1 0,0 1 1,0 0-1,-1 0 0,1 0 0,0 0 0,0-1 1,0 1-1,0 0 0,0 0 0,-1 0 0,1 0 0,0-1 1,0 1-1,0 0 0,0 0 0,0-1 0,0 1 1,0 0-1,0 0 0,0 0 0,0-1 0,0 1 1,0 0-1,0 0 0,0-1 0,0 1 0,0 0 0,0 0 1,0-14-588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7.829"/>
    </inkml:context>
    <inkml:brush xml:id="br0">
      <inkml:brushProperty name="width" value="0.05" units="cm"/>
      <inkml:brushProperty name="height" value="0.05" units="cm"/>
    </inkml:brush>
  </inkml:definitions>
  <inkml:trace contextRef="#ctx0" brushRef="#br0">0 0 17092,'0'3'1568,"2"0"-968,1 2-232,10 3 688,2 0-199,7 2-329,-1 2-120,5-1-256,0 4-232,1-1-640,-2 0-137,-5-2 649,-2-2-160,-2-3-120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8.987"/>
    </inkml:context>
    <inkml:brush xml:id="br0">
      <inkml:brushProperty name="width" value="0.05" units="cm"/>
      <inkml:brushProperty name="height" value="0.05" units="cm"/>
    </inkml:brush>
  </inkml:definitions>
  <inkml:trace contextRef="#ctx0" brushRef="#br0">6 126 13859,'-5'4'2735,"10"-5"-197,8-3-1226,153-19 1981,33-6-2259,-186 27-978,176-33 599,-149 30-572,2 2-1,67 3 1,-74 2-65,-15 1-11,0-1 1,1-2-1,-1 0 1,0-1-1,1-1 1,32-7-1,-52 9-14,0 0-1,0-1 1,0 1-1,0 0 0,0-1 1,0 1-1,0-1 1,-1 1-1,1-1 1,0 1-1,0-1 1,0 0-1,-1 1 1,1-1-1,1-2 0,-2 3-14,0 0-1,0-1 0,0 1 1,0 0-1,-1-1 0,1 1 1,0 0-1,0-1 0,0 1 1,0 0-1,0-1 0,-1 1 0,1 0 1,0-1-1,0 1 0,-1 0 1,1 0-1,0-1 0,-1 1 1,1 0-1,0 0 0,0 0 1,-1-1-1,1 1 0,0 0 1,-1 0-1,1 0 0,-1 0 1,1 0-1,0 0 0,-1 0 0,1 0 1,0-1-1,-1 1 0,1 1 1,0-1-1,-1 0 0,1 0 1,-1 0-1,1 0 0,-67-4-3019,48 2 2283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19.624"/>
    </inkml:context>
    <inkml:brush xml:id="br0">
      <inkml:brushProperty name="width" value="0.05" units="cm"/>
      <inkml:brushProperty name="height" value="0.05" units="cm"/>
    </inkml:brush>
  </inkml:definitions>
  <inkml:trace contextRef="#ctx0" brushRef="#br0">2 116 12731,'-1'6'7493,"8"-11"-6721,43-19 1728,-21 12-1877,-1-2 0,-1-1 0,49-36 0,-81 58-479,0 1 0,1 0 0,0 0 0,0 0 0,1 0 0,-4 14 0,-7 30-1223,8-5-3716,11-47 2917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601"/>
    </inkml:context>
    <inkml:brush xml:id="br0">
      <inkml:brushProperty name="width" value="0.025" units="cm"/>
      <inkml:brushProperty name="height" value="0.025" units="cm"/>
      <inkml:brushProperty name="color" value="#E71224"/>
    </inkml:brush>
  </inkml:definitions>
  <inkml:trace contextRef="#ctx0" brushRef="#br0">8 0 17104,'0'0'2595,"-8"57"-2884,21-33-928,4-2-1313,6 0-1154,-3-3-4579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0.124"/>
    </inkml:context>
    <inkml:brush xml:id="br0">
      <inkml:brushProperty name="width" value="0.05" units="cm"/>
      <inkml:brushProperty name="height" value="0.05" units="cm"/>
    </inkml:brush>
  </inkml:definitions>
  <inkml:trace contextRef="#ctx0" brushRef="#br0">1 76 14211,'0'6'1384,"5"-5"-696,4-1-151,7-1 695,-1-3-80,8-2-216,3-1-80,3 1-167,0 0-73,-5-2-472,0 1-320,-5 1-680,-3 2-185,-6-2 777,-3-1-224,-3-8-208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0.594"/>
    </inkml:context>
    <inkml:brush xml:id="br0">
      <inkml:brushProperty name="width" value="0.05" units="cm"/>
      <inkml:brushProperty name="height" value="0.05" units="cm"/>
    </inkml:brush>
  </inkml:definitions>
  <inkml:trace contextRef="#ctx0" brushRef="#br0">190 0 16203,'0'9'1761,"-6"2"-1001,-1 5-304,-5 5 1064,-2 1-423,-5 7-497,-2-1-168,-1 4-168,1-4-88,1-2-176,1-3-72,8-7-184,-2-3-104,9-7-448,4-5-225,2-4 745,3-8-216,6-6-88</inkml:trace>
  <inkml:trace contextRef="#ctx0" brushRef="#br0" timeOffset="1">79 102 15387,'2'10'2081,"1"0"-1177,2 0-288,3 0 1272,6 3-775,2 0-169,4 3-408,3-1-232,-2 1-928,1-3 24,-4 0 440,0-2-184,-4-2-112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1.060"/>
    </inkml:context>
    <inkml:brush xml:id="br0">
      <inkml:brushProperty name="width" value="0.05" units="cm"/>
      <inkml:brushProperty name="height" value="0.05" units="cm"/>
    </inkml:brush>
  </inkml:definitions>
  <inkml:trace contextRef="#ctx0" brushRef="#br0">1 5 18412,'20'-2'1672,"7"1"-1176,6 0-224,10 1 673,6 0-313,5 0-624,-1 2-360,-2 1-544,-4 2-169,-7-4 521,-6 1 88,-12-2-208,-8 0-80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1.498"/>
    </inkml:context>
    <inkml:brush xml:id="br0">
      <inkml:brushProperty name="width" value="0.05" units="cm"/>
      <inkml:brushProperty name="height" value="0.05" units="cm"/>
    </inkml:brush>
  </inkml:definitions>
  <inkml:trace contextRef="#ctx0" brushRef="#br0">0 0 15611,'0'10'1641,"13"-1"-841,6-3-296,14-2 816,8-1-272,12-3-375,6 0-289,11 0-768,-2-5 512,-8 0-240,-3-3-112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5.821"/>
    </inkml:context>
    <inkml:brush xml:id="br0">
      <inkml:brushProperty name="width" value="0.05" units="cm"/>
      <inkml:brushProperty name="height" value="0.05" units="cm"/>
    </inkml:brush>
  </inkml:definitions>
  <inkml:trace contextRef="#ctx0" brushRef="#br0">1 182 13363,'2'15'4377,"-1"26"-3258,-1-8-460,2 28-404,4 1 0,1-1 1,4-1-1,2 0 0,2 0 1,4-1-1,25 56 1,-42-110-207,0-1 1,0 0-1,1 0 1,-1 1-1,5 4 1,-7-9-36,1 0 0,-1 1 0,0-1 0,0 0 0,1 0 0,-1 1 0,0-1 0,0 0 0,1 0 0,-1 0 0,0 0 0,1 1 0,-1-1 0,1 0 0,-1 0 0,0 0 0,1 0 0,-1 0 0,0 0 0,1 0 0,-1 0 0,0 0 0,1 0 0,-1 0 0,1 0 0,-1 0-1,0 0 1,1 0 0,-1-1 0,1 0 16,0 0-1,0 1 0,0-1 0,0-1 0,0 1 0,-1 0 0,1 0 0,0 0 0,-1 0 0,1 0 1,-1-1-1,1 1 0,-1-2 0,10-30 281,-3 0 0,0-1 0,2-64 1,-10-104-185,-15 59-107,1 27 32,15 114-50,0 0 0,0 0 0,0 1 0,0-1 0,0 0 0,1 0 0,-1 0 0,1 0 0,-1 0 0,1 1-1,0-1 1,-1 0 0,1 0 0,0 1 0,0-1 0,0 0 0,0 1 0,1-1 0,-1 1 0,0 0-1,1-1 1,-1 1 0,1 0 0,-1 0 0,1 0 0,-1 0 0,1 0 0,0 0 0,0 0 0,-1 1 0,1-1-1,4 0 1,5-1 4,0 0-1,0 0 1,0 2 0,17 0-1,-17 0-3,110 2-4,84-2-12,-165-2 10,-1-3 1,1-1-1,45-12 1,-41 3 1,0-2 0,50-27 1,-74 38 15,-19 6-13,-1 0 1,0 0-1,0 0 0,1 0 0,-1 0 0,0 0 0,0 0 0,1 0 0,-1 0 0,0 0 0,0 0 1,0 0-1,1 1 0,-1-1 0,0 0 0,0 0 0,0 0 0,0 0 0,1 0 0,-1 1 0,0-1 0,0 0 1,0 0-1,0 0 0,0 1 0,0-1 0,1 0 0,-1 0 0,0 1 0,0-1 0,0 0 0,0 0 0,0 1 1,0-1-1,0 0 0,0 0 0,0 0 0,0 1 0,-1 3-3,0 1-1,-1-1 1,1 0 0,-1 1-1,-4 5 1,-2 9-24,2-3 12,2 0 0,-1 0-1,2 1 1,0 0 0,1 0-1,1 0 1,1 0 0,0 0-1,1-1 1,0 1 0,9 33-1,-9-50-20,0-4-9</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6.373"/>
    </inkml:context>
    <inkml:brush xml:id="br0">
      <inkml:brushProperty name="width" value="0.05" units="cm"/>
      <inkml:brushProperty name="height" value="0.05" units="cm"/>
    </inkml:brush>
  </inkml:definitions>
  <inkml:trace contextRef="#ctx0" brushRef="#br0">202 1 16740,'-1'2'207,"-1"1"0,1 0 0,-1 0 1,0-1-1,1 1 0,-1-1 1,-1 1-1,1-1 0,0 0 0,0 0 1,-1 0-1,0 0 0,-3 2 1,-5 5 574,-14 15 391,-39 49-1,55-62-1149,1 1-1,0 0 1,1 0 0,1 1 0,-1 0 0,2 0 0,-4 15 0,4-40-2920,2-13 2325,0 3-155</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6.837"/>
    </inkml:context>
    <inkml:brush xml:id="br0">
      <inkml:brushProperty name="width" value="0.05" units="cm"/>
      <inkml:brushProperty name="height" value="0.05" units="cm"/>
    </inkml:brush>
  </inkml:definitions>
  <inkml:trace contextRef="#ctx0" brushRef="#br0">0 1 13763,'7'2'2040,"2"1"-1047,4 2-305,3 0 1360,5 1-872,1 3-135,8 4-305,-3-2-176,3 3-512,-6 2-320,1 0-688,-5-3 71,-7-5 625,0-2-200,-8-4-184</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7.335"/>
    </inkml:context>
    <inkml:brush xml:id="br0">
      <inkml:brushProperty name="width" value="0.05" units="cm"/>
      <inkml:brushProperty name="height" value="0.05" units="cm"/>
    </inkml:brush>
  </inkml:definitions>
  <inkml:trace contextRef="#ctx0" brushRef="#br0">1 113 18036,'15'-22'1987,"-4"5"-238,21-23 0,-29 37-1477,0-1 1,0 2-1,0-1 0,0 0 0,0 1 1,0-1-1,1 1 0,0 0 0,-1 0 1,1 0-1,0 1 0,0-1 0,7-1 1,-10 3-240,0 0 1,0 0 0,1 0 0,-1 0 0,0 0 0,0 0 0,0 0-1,0 1 1,0-1 0,0 0 0,0 1 0,0-1 0,0 0 0,0 1 0,0-1-1,0 1 1,0 0 0,0-1 0,0 1 0,0 0 0,0 0 0,0 0 0,1 1-16,-1 0 0,0 0 0,0 0 0,0 0 1,0 0-1,0 1 0,-1-1 0,1 0 0,-1 0 1,1 4-1,0 1-17,-1 1 0,0 0 0,0 0 0,-1-1 0,-2 12 0,0-8 2,-1 0-1,0 0 1,-1 0 0,0 0-1,0-1 1,-1 1 0,-9 11-1,-3 1 10,-36 36 0,53-59-11,1 0-1,0 0 0,-1 1 1,1-1-1,0 0 0,-1 1 1,1-1-1,0 0 0,0 1 0,-1-1 1,1 1-1,0-1 0,0 0 1,0 1-1,-1-1 0,1 1 1,0-1-1,0 1 0,0-1 0,0 0 1,0 1-1,0-1 0,0 1 1,0-1-1,0 1 0,0-1 1,0 0-1,0 1 0,1-1 0,-1 1 1,0-1-1,0 1 0,1 0 1,14 8-134,31 2-886,-41-10 683,32 4-433,47 1 0,-54-6 250</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7.800"/>
    </inkml:context>
    <inkml:brush xml:id="br0">
      <inkml:brushProperty name="width" value="0.05" units="cm"/>
      <inkml:brushProperty name="height" value="0.05" units="cm"/>
    </inkml:brush>
  </inkml:definitions>
  <inkml:trace contextRef="#ctx0" brushRef="#br0">13 6 17548,'-11'5'1824,"9"0"-1080,7-2-272,15-3 1201,7 0-521,13 0-464,6-1-200,5-2-216,1-3-128,-2 2-472,-2 1-344,-14 2-568,-7 1 992,-15 0-216,-7 5-192</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8.298"/>
    </inkml:context>
    <inkml:brush xml:id="br0">
      <inkml:brushProperty name="width" value="0.05" units="cm"/>
      <inkml:brushProperty name="height" value="0.05" units="cm"/>
    </inkml:brush>
  </inkml:definitions>
  <inkml:trace contextRef="#ctx0" brushRef="#br0">1 370 16203,'17'6'1713,"12"-6"-993,4-2-280,10-2 704,1 0-183,5-3-521,2 0-400,-6-1-1521,-4 0 1385,-8 3-312,-1 0-184</inkml:trace>
  <inkml:trace contextRef="#ctx0" brushRef="#br0" timeOffset="1">981 0 20132,'0'9'1761,"-13"7"-1273,-5 7-208,-11 10 752,-3 2-240,-6 7-472,-2 2-144,1-2-56,2-2-64,4-5-144,4-4-144,7-8-424,7-3-344,6-10 824,8-8-184,-4-5-160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5.976"/>
    </inkml:context>
    <inkml:brush xml:id="br0">
      <inkml:brushProperty name="width" value="0.025" units="cm"/>
      <inkml:brushProperty name="height" value="0.025" units="cm"/>
      <inkml:brushProperty name="color" value="#E71224"/>
    </inkml:brush>
  </inkml:definitions>
  <inkml:trace contextRef="#ctx0" brushRef="#br0">217 163 12908,'0'0'1009,"-10"0"-27,3 0-787,0 0-1,0 1 0,0 0 1,0 0-1,0 1 0,0 0 1,1 0-1,-1 1 0,1-1 1,-1 2-1,1-1 0,0 1 1,0-1-1,-10 10 0,12-10-15,-54 51 2812,54-50-2798,0 1 0,1-1 0,-1 1 1,1 0-1,0 0 0,1 0 0,-1 1 0,1-1 0,0 1 1,0-1-1,-1 10 0,3-14-190,0 0 1,0 0-1,0-1 0,0 1 1,1 0-1,-1 0 0,0 0 1,0-1-1,1 1 0,-1 0 0,0 0 1,1-1-1,-1 1 0,1 0 1,-1-1-1,1 1 0,0 0 1,-1-1-1,1 1 0,0-1 1,-1 1-1,1-1 0,0 1 0,-1-1 1,1 0-1,0 1 0,0-1 1,-1 0-1,1 0 0,0 1 1,0-1-1,0 0 0,0 0 1,-1 0-1,1 0 0,0 0 0,0 0 1,0 0-1,0 0 0,1-1 1,39-6 954,-27 0-835,0 0-1,0-1 1,-1 0-1,1-1 1,-2 0-1,0-1 0,0-1 1,20-24-1,-6 4-131,-1-2-1,25-45 0,-40 60-315,-1 0-1,13-38 1,-22 56 302,0 0 0,-1 0 0,1 0 1,0 0-1,0 0 0,0 0 1,0 0-1,-1 0 0,1 0 1,0 0-1,0 0 0,0 0 1,0 0-1,-1 0 0,1 0 1,0 0-1,0 0 0,0-1 1,0 1-1,-1 0 0,1 0 1,0 0-1,0 0 0,0 0 1,0 0-1,0 0 0,0-1 0,-1 1 1,1 0-1,0 0 0,0 0 1,0 0-1,0 0 0,0-1 1,0 1-1,0 0 0,0 0 1,0 0-1,0-1 0,-13 17-73,2-1 159,1 1 0,1-1-1,1 2 1,0-1 0,1 1 0,1 0 0,0 1 0,2-1-1,0 1 1,1 0 0,0 0 0,1 32 0,2-47-57,0 0 1,0-1-1,1 1 1,-1-1-1,1 1 1,-1-1-1,1 1 1,0-1-1,0 1 1,0-1-1,0 0 1,1 0-1,-1 1 1,1-1-1,-1 0 1,1 0-1,0 0 1,-1-1-1,1 1 1,4 3-1,-2-3 20,0 0 1,1 0-1,-1 0 0,0-1 0,1 1 0,-1-1 0,1 0 0,0 0 0,-1-1 0,10 1 0,-4-1 9,-1-1 0,1 0 0,-1 0 0,1-1 0,-1 0 0,0-1 0,1 0 0,-1 0 0,-1-1 0,1 0 0,9-6 0,-6 1 58,0-1-1,0-1 1,-1 1-1,14-18 1,-21 23-44,-1 0 1,1-1 0,-1 1-1,0-1 1,0 0 0,0 0 0,-1 0-1,0 0 1,0 0 0,-1-1-1,1 1 1,-1-1 0,0-6 0,-1 12-55,0 0 0,0 0 0,0 1 0,-1-1 1,1 0-1,0 0 0,0 1 0,0-1 1,0 0-1,-1 0 0,1 1 0,0-1 1,-1 0-1,1 1 0,-1-1 0,1 0 1,-1 1-1,1-1 0,-1 1 0,1-1 0,-1 1 1,1-1-1,-1 1 0,0-1 0,1 1 1,-1-1-1,-1 1 0,-25-2-155,21 3 137,0 1 0,0-1-1,0 1 1,0 0-1,1 0 1,-1 1 0,-6 3-1,6 0 119,-1-1 0,1 1 0,0 0-1,0 1 1,1-1 0,0 1 0,0 0 0,0 0-1,1 1 1,0-1 0,-5 15 0,8-19-73,0 0 0,1 1 0,-1-1 1,0 0-1,1 1 0,0-1 0,0 0 0,0 1 0,0-1 1,0 1-1,1-1 0,-1 0 0,1 1 0,0-1 0,0 0 1,0 0-1,1 0 0,-1 0 0,1 0 0,0 0 0,0 0 1,0 0-1,0 0 0,0-1 0,0 1 0,1-1 0,-1 0 1,1 0-1,0 0 0,-1 0 0,6 3 0,0-1-496,1 1 0,0-1 0,0 0 0,0-1 1,1 0-1,-1-1 0,1 0 0,16 1 0,5-2-5254</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28.770"/>
    </inkml:context>
    <inkml:brush xml:id="br0">
      <inkml:brushProperty name="width" value="0.05" units="cm"/>
      <inkml:brushProperty name="height" value="0.05" units="cm"/>
    </inkml:brush>
  </inkml:definitions>
  <inkml:trace contextRef="#ctx0" brushRef="#br0">0 3 16476,'5'-2'2040,"-1"9"-1048,0 0-368,6 7 1809,5 3-1001,8 4-608,4 0-200,6 3-416,4-1-208,3 0-928,-1-1 880,-5 1-208,-2-3-96</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15.043"/>
    </inkml:context>
    <inkml:brush xml:id="br0">
      <inkml:brushProperty name="width" value="0.05" units="cm"/>
      <inkml:brushProperty name="height" value="0.05" units="cm"/>
    </inkml:brush>
  </inkml:definitions>
  <inkml:trace contextRef="#ctx0" brushRef="#br0">14 306 13739,'0'0'120,"-1"0"-1,0 0 1,1 0-1,-1 0 1,0 1 0,1-1-1,-1 0 1,0 1 0,1-1-1,-1 0 1,1 1 0,-1-1-1,1 1 1,-1-1 0,1 1-1,-1-1 1,1 1-1,-1-1 1,1 1 0,-1 0-1,1-1 1,0 1 0,-1-1-1,1 1 1,0 0 0,0-1-1,0 1 1,-1 0 0,1 0-1,0-1 1,0 1-1,0 0 1,0-1 0,0 1-1,0 0 1,0 0 0,1-1-1,-1 2 1,6 34 679,-4-27-533,14 63 771,27 75 0,35 67 301,-59-167-1107,-12-26-124,5 11 137,1-1 0,22 38 0,-35-69-229,0 1 1,0-1-1,0 0 1,0 0 0,0 0-1,0 0 1,0 1-1,0-1 1,0 0-1,0 0 1,0 0-1,0 0 1,0 0 0,1 1-1,-1-1 1,0 0-1,0 0 1,0 0-1,0 0 1,0 0-1,0 0 1,0 0 0,1 1-1,-1-1 1,0 0-1,0 0 1,0 0-1,0 0 1,0 0-1,1 0 1,-1 0 0,0 0-1,0 0 1,0 0-1,0 0 1,1 0-1,-1 0 1,0 0-1,0 0 1,0 0 0,0 0-1,1 0 1,-1 0-1,0 0 1,0 0-1,0 0 1,0 0-1,0 0 1,1-1 0,-1 1-1,0 0 1,3-12 404,-2-18-43,-1 28-324,-23-329 1028,-28 4-1741,46 297 648,-3-18 126,9 47-107,1 0 0,-1 0 1,0 0-1,0 0 1,1 0-1,-1 1 1,1-1-1,-1 1 1,0-1-1,1 1 1,-1-1-1,1 1 1,-1 0-1,3 0 0,-3-1-2,45-5 3,0 2 0,61 3 0,-27 1-12,456-47 48,-143 10-170,-357 32 128,-1-1 0,-1-2 1,1-1-1,63-28 0,-57 21-34,0 1 1,59-12-1,-99 28 33,-1-1 0,1 0 0,-1 1 0,0-1 0,1 0 0,-1 1 0,1-1 0,-1 0 0,0 1 0,1-1 0,-1 1 0,0-1 0,0 1 0,1-1 0,-1 1 0,0-1 0,0 1 0,0-1 0,0 1 0,0-1 0,0 1 0,1-1 0,-1 1 0,0-1 0,0 1 0,-1-1 0,1 1 0,0-1 0,0 1 0,0 0 0,0-1 0,-1 1 0,-2 30 33,2-23-22,-10 172 296,14-118-1007,-6-75 544</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04.593"/>
    </inkml:context>
    <inkml:brush xml:id="br0">
      <inkml:brushProperty name="width" value="0.05" units="cm"/>
      <inkml:brushProperty name="height" value="0.05" units="cm"/>
    </inkml:brush>
  </inkml:definitions>
  <inkml:trace contextRef="#ctx0" brushRef="#br0">80 94 16235,'2'-8'575,"0"1"-1,1-1 0,-1 1 0,2 0 0,-1 0 1,1 1-1,0-1 0,6-8 0,-8 13-491,0 0 1,-1 1-1,1-1 0,0 0 0,0 1 0,0-1 0,0 1 1,0 0-1,0 0 0,1-1 0,-1 1 0,0 1 0,0-1 0,1 0 1,-1 1-1,1-1 0,-1 1 0,1-1 0,-1 1 0,1 0 1,-1 0-1,1 1 0,-1-1 0,0 0 0,1 1 0,-1-1 1,1 1-1,-1 0 0,0 0 0,3 1 0,-2-1-74,-1 1 0,1-1-1,-1 1 1,1 0 0,-1 0-1,0-1 1,0 2 0,0-1 0,0 0-1,0 0 1,0 1 0,0-1 0,-1 1-1,1-1 1,-1 1 0,0-1-1,0 1 1,0 0 0,0 0 0,0 0-1,-1 0 1,1 0 0,-1 0 0,0-1-1,0 1 1,0 0 0,0 0-1,0 0 1,-1 0 0,1 0 0,-2 4-1,-1 4 9,0 1 0,-1-1 1,-1 1-1,0-1 0,0-1 0,-9 14 0,-1-3 57,-1-1 0,-1-1 0,-38 34 0,-7 8 137,60-59-207,1-1 0,-1 1 0,1 0 0,-1-1 0,1 1 0,0 0 0,0 0 0,0 0 0,0 0 0,0 0 1,0 0-1,0 0 0,1 0 0,-1 1 0,1-1 0,0 0 0,-1 0 0,1 1 0,0-1 0,0 0 0,1 0 0,0 4 0,0-3-4,0 0 0,1-1 0,-1 1 0,1-1 0,0 1 0,-1-1 0,1 0 0,0 0 0,1 0 0,-1 0 0,0 0 0,0 0 0,1-1 0,-1 1 0,1-1 0,5 3 0,13 3 13,1 0 1,0-1-1,0-2 1,0 0-1,1-1 1,30-1-1,16 4-812,-63-6 709,13 0-175,-15-4 22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0.187"/>
    </inkml:context>
    <inkml:brush xml:id="br0">
      <inkml:brushProperty name="width" value="0.05" units="cm"/>
      <inkml:brushProperty name="height" value="0.05" units="cm"/>
    </inkml:brush>
  </inkml:definitions>
  <inkml:trace contextRef="#ctx0" brushRef="#br0">22 26 15531,'5'-21'2979,"-3"16"-1082,-3 16-262,-5 26-698,-3 15-676,3 1 0,0 64 0,6-116-241,0 0 0,0 0-1,0 0 1,0 0-1,0 0 1,0 0-1,0 0 1,0 0-1,0 0 1,0 0-1,1 0 1,-1 0-1,0 0 1,1 0 0,-1 0-1,0 0 1,1-1-1,-1 1 1,1 0-1,0 0 1,-1 0-1,1-1 1,0 1-1,-1 0 1,1-1-1,0 1 1,0-1 0,0 1-1,0 0 1,-1-1-1,1 0 1,0 1-1,0-1 1,0 0-1,0 1 1,0-1-1,0 0 1,0 0 0,0 0-1,0 0 1,0 0-1,0 0 1,0 0-1,0 0 1,0 0-1,0 0 1,0-1-1,0 1 1,0 0-1,0-1 1,1 0 0,4-2 118,1 0 1,0 0-1,-1-1 0,0 0 1,10-9-1,5-4 59,-2 0-1,0-2 1,-1-1-1,0 0 0,-2-1 1,-1 0-1,16-30 0,-25 43-217,-6 19-7,-7 30-33,5-34 45,2-3 8,-2 5 1,0 0 0,1 0 0,1 0 0,0 15 0,0-22 6,0-1 1,0 1 0,0-1-1,1 1 1,-1 0-1,0-1 1,1 1-1,-1-1 1,1 1-1,0-1 1,0 1 0,-1-1-1,1 1 1,0-1-1,0 0 1,0 1-1,1-1 1,-1 0 0,0 0-1,0 0 1,1 0-1,-1 0 1,0 0-1,1 0 1,-1-1-1,1 1 1,-1 0 0,1-1-1,0 1 1,-1-1-1,1 0 1,2 1-1,5-1 3,0 0-1,0-1 0,0 0 0,0 0 0,-1-1 0,1-1 0,0 1 0,-1-1 0,1-1 0,-1 1 1,0-1-1,14-10 0,2-2 34,-2-1 0,37-35 0,-34 25 4,-18 19-36,0 0 0,0 0 1,1 1-1,13-10 0,-21 17-4,1-1 0,-1 1 0,0 0 0,0 0 0,0 0-1,1 0 1,-1 0 0,0 0 0,0 0 0,1 0 0,-1 0 0,0 0 0,0 0-1,0 0 1,1 0 0,-1 0 0,0 0 0,0 0 0,1 0 0,-1 0 0,0 0 0,0 0-1,0 0 1,1 0 0,-1 1 0,0-1 0,0 0 0,0 0 0,1 0 0,-1 0-1,0 0 1,0 1 0,0-1 0,0 0 0,0 0 0,1 0 0,-1 0 0,0 1-1,0-1 1,0 0 0,0 0 0,0 1 0,0-1 0,0 0 0,0 0 0,0 0 0,0 1-1,0-1 1,0 0 0,0 0 0,0 0 0,0 1 0,0-1 0,0 16-32,0-14 29,-3 33-71,1-22 60,0 1-1,1 20 1,1-31 12,1 0 0,-1 0 0,0 1 0,1-1-1,0 0 1,0 0 0,0-1 0,0 1 0,0 0 0,0 0 0,1 0 0,-1-1 0,1 1 0,0-1 0,0 1-1,3 2 1,-3-4-101,0 1 0,0-1 0,0 0 1,0 0-1,0 0 0,0 0 0,1 0 0,-1-1 0,0 1 0,0-1 0,1 1 0,-1-1 0,1 0 0,-1 0 0,0 0 0,1 0 0,-1 0 0,0-1 0,1 1 0,2-2 0,-1 1-97,1 0-1,-1-1 1,0 0 0,0 0-1,0 0 1,0 0 0,0 0-1,0-1 1,5-5 0,5-9-618</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0.638"/>
    </inkml:context>
    <inkml:brush xml:id="br0">
      <inkml:brushProperty name="width" value="0.05" units="cm"/>
      <inkml:brushProperty name="height" value="0.05" units="cm"/>
    </inkml:brush>
  </inkml:definitions>
  <inkml:trace contextRef="#ctx0" brushRef="#br0">175 30 16500,'0'0'99,"1"-1"1,-1 1-1,0-1 1,1 1-1,-1-1 1,0 1-1,0-1 1,1 1 0,-1-1-1,0 1 1,0-1-1,0 1 1,0-1-1,0 0 1,0 1-1,1-1 1,-1 0 0,-1 1-1,1-1 1,0 1-1,0-1 1,0 1-1,0-1 1,0 0-1,0 1 1,-1-1 0,1 1-1,0-1 1,-1 1-1,1-1 1,0 1-1,-1-1 1,1 1-1,0-1 1,-1 1 0,1-1-1,-2 0 1,1 0 32,0 0 1,0 1 0,0-1-1,0 0 1,0 0 0,-1 1-1,1-1 1,0 0-1,-1 1 1,1-1 0,0 1-1,-1 0 1,1-1 0,0 1-1,-1 0 1,1 0 0,-2 0-1,-3 2-29,0-1 0,0 2 0,0-1 0,0 1 0,0-1-1,1 2 1,-1-1 0,1 0 0,0 1 0,0 0 0,0 1 0,1-1 0,-1 1-1,-5 8 1,0 0-54,1 0-1,0 0 0,1 1 0,-10 25 1,16-36-34,1 0-1,0 0 1,0 0 0,0 0 0,1 0 0,-1 1 0,1-1 0,0 0 0,0 0 0,0 1 0,0-1 0,1 0 0,-1 0 0,2 6 0,-1-7-6,0-1 1,0 1-1,0 0 0,0 0 1,0 0-1,1-1 1,-1 1-1,0-1 1,1 1-1,0-1 1,-1 0-1,1 1 0,0-1 1,-1 0-1,1 0 1,0 0-1,0 0 1,0 0-1,0-1 0,0 1 1,0-1-1,0 1 1,0-1-1,3 0 1,2 1 17,1-1 0,-1 0-1,0-1 1,1 0 0,-1 0 0,0-1 0,1 0 0,-1 0 0,0 0 0,0-1 0,-1 0 0,1 0 0,-1-1 0,1 0 0,-1 0-1,0-1 1,0 0 0,-1 0 0,6-5 0,-2 0 8,-1 0 1,0 0-1,0 0 0,-1-1 1,0 0-1,-1 0 0,-1-1 1,1 0-1,-2 0 0,4-15 1,-7 26-33,-1 0 1,0 0-1,1-1 1,-1 1-1,0 0 1,0-1-1,0 1 1,0 0-1,0-1 1,-1 1 0,1 0-1,0 0 1,-1-1-1,1 1 1,0 0-1,-1 0 1,0-1-1,0-1 1,0 3-3,1 0 0,-1-1 0,1 1-1,-1 0 1,0-1 0,1 1 0,-1 0 0,1 0 0,-1 0 0,0 0 0,1-1-1,-1 1 1,0 0 0,1 0 0,-1 0 0,1 0 0,-1 0 0,0 1 0,1-1-1,-1 0 1,1 0 0,-1 0 0,0 0 0,1 1 0,-1-1 0,1 0-1,-1 1 1,1-1 0,-1 0 0,1 1 0,-1-1 0,1 1 0,-1-1 0,1 0-1,-1 1 1,1-1 0,0 1 0,-1 1 0,-4 3 1,1 1 0,-1 0 0,1 0 0,1 0-1,-1 0 1,1 1 0,0 0 0,1-1 0,0 1 0,0 0 0,0 0 0,-1 11 0,3-14-66,-1-1 0,1 1 0,0 0 0,0-1 1,0 1-1,1 0 0,-1-1 0,1 1 0,0 0 0,0-1 1,0 1-1,1-1 0,-1 1 0,1-1 0,0 0 0,0 0 0,0 0 1,0 0-1,0 0 0,1 0 0,-1 0 0,1-1 0,0 1 1,0-1-1,6 4 0,-3-3-3,1 0 0,1-1-1,-1 0 1,0 0 0,0 0 0,1-1 0,-1 0 0,1-1 0,-1 0 0,1 0-1,-1 0 1,1-1 0,-1 0 0,10-3 0,17-7-325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1.093"/>
    </inkml:context>
    <inkml:brush xml:id="br0">
      <inkml:brushProperty name="width" value="0.05" units="cm"/>
      <inkml:brushProperty name="height" value="0.05" units="cm"/>
    </inkml:brush>
  </inkml:definitions>
  <inkml:trace contextRef="#ctx0" brushRef="#br0">254 1 12227,'4'2'648,"-1"-1"1,0 1-1,0 0 1,1-1-1,-1 0 0,1 1 1,5 0-1,-9-2-572,0 0 0,0 0 0,0 0 0,0 0 0,1 0 0,-1 0 0,0 0 0,0 1 0,0-1 0,0 0 0,0 0 0,1 0 0,-1 0 0,0 0 0,0 1 0,0-1 0,0 0 0,0 0 0,0 0 0,0 1 0,0-1 0,0 0 0,0 0 0,0 0 0,0 0-1,0 1 1,0-1 0,0 0 0,0 0 0,0 0 0,0 1 0,0-1 0,0 0 0,0 0 0,0 0 0,0 1 0,0-1 0,0 0 0,0 0 0,0 0 0,-1 0 0,1 1 0,0-1 0,0 0 0,0 0 0,-1 0 0,-4 9 1136,-155 161 3586,53-62-5757,97-100-1016,9-8 1930,1 0 0,0-1 0,-1 1 0,1 0 0,0 0 1,0-1-1,-1 1 0,1 0 0,0 0 0,0-1 0,-1 1 1,1 0-1,0-1 0,0 1 0,0 0 0,0-1 1,0 1-1,-1 0 0,1-1 0,0 1 0,0 0 0,0-1 1,0 1-1,0 0 0,0-1 0,0 1 0,0 0 0,0-1 1,0 1-1,0 0 0,1-1 0,-1-11-824</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1.546"/>
    </inkml:context>
    <inkml:brush xml:id="br0">
      <inkml:brushProperty name="width" value="0.05" units="cm"/>
      <inkml:brushProperty name="height" value="0.05" units="cm"/>
    </inkml:brush>
  </inkml:definitions>
  <inkml:trace contextRef="#ctx0" brushRef="#br0">1 0 16059,'3'0'1905,"1"7"-921,2 1-312,2 2 1489,5 1-657,3 6-480,3 2-200,2 1-207,4 3-121,0 0-248,0 0-232,-2-2-528,-5 1-457,-2-8 793,1 3-136,0-5-144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2.378"/>
    </inkml:context>
    <inkml:brush xml:id="br0">
      <inkml:brushProperty name="width" value="0.05" units="cm"/>
      <inkml:brushProperty name="height" value="0.05" units="cm"/>
    </inkml:brush>
  </inkml:definitions>
  <inkml:trace contextRef="#ctx0" brushRef="#br0">267 17 16668,'10'-13'2234,"-8"10"-1117,-6 9 3,-97 142 2344,-64 66-3263,159-208-840,4-8-559,4-16-895,0 8 2189,2-15-910</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2.841"/>
    </inkml:context>
    <inkml:brush xml:id="br0">
      <inkml:brushProperty name="width" value="0.05" units="cm"/>
      <inkml:brushProperty name="height" value="0.05" units="cm"/>
    </inkml:brush>
  </inkml:definitions>
  <inkml:trace contextRef="#ctx0" brushRef="#br0">0 0 17196,'6'16'1904,"3"-2"-952,-1 3-304,6 5 921,4-1-113,3 4-352,2 2-208,3-3-327,0-2-129,-2-2-512,-1-2-272,-3-3-889,-4-4 1177,-8-2-176,-2-2-152,-4-1-200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3.247"/>
    </inkml:context>
    <inkml:brush xml:id="br0">
      <inkml:brushProperty name="width" value="0.05" units="cm"/>
      <inkml:brushProperty name="height" value="0.05" units="cm"/>
    </inkml:brush>
  </inkml:definitions>
  <inkml:trace contextRef="#ctx0" brushRef="#br0">249 42 19372,'1'-2'219,"0"1"1,0 0-1,-1 0 0,1 0 0,0-1 0,0 1 0,-1-1 1,1 1-1,-1 0 0,1-1 0,-1 1 0,1-1 1,-1 1-1,0-1 0,0 1 0,0-1 0,0 1 1,0-1-1,0 0 0,0 1 0,0-1 0,-1-2 1,0 4-155,1-1 0,0 1 1,-1-1-1,1 1 1,-1 0-1,1-1 1,-1 1-1,1 0 0,-1-1 1,1 1-1,-1 0 1,1-1-1,-1 1 1,1 0-1,-1 0 1,1 0-1,-1-1 0,0 1 1,1 0-1,-1 0 1,1 0-1,-2 0 1,0 0-35,0 1 0,0-1 0,0 0 1,0 1-1,0 0 0,0-1 0,0 1 0,0 0 1,-2 1-1,-9 6-4,0 1 1,1 0-1,0 0 0,1 1 1,0 1-1,0 0 0,1 0 1,-10 16-1,4-3 24,1 1 0,0 0-1,-14 39 1,22-47-1,1 0-1,1 1 0,0-1 1,1 1-1,1 0 0,1 1 0,0-1 1,2 24-1,0-36-69,1 0 1,0 0-1,0 0 0,0 0 1,0 0-1,1 0 0,0 0 1,1-1-1,-1 1 0,1-1 1,0 1-1,0-1 0,1 0 1,0 0-1,-1 0 0,2-1 1,-1 1-1,0-1 0,1 0 1,0-1-1,0 1 0,0-1 1,1 0-1,-1 0 0,1 0 1,-1-1-1,1 1 0,7 0 1,4 1-254,0-2 1,0 0 0,0 0-1,27-3 1,-8 0-131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479"/>
    </inkml:context>
    <inkml:brush xml:id="br0">
      <inkml:brushProperty name="width" value="0.025" units="cm"/>
      <inkml:brushProperty name="height" value="0.025" units="cm"/>
      <inkml:brushProperty name="color" value="#E71224"/>
    </inkml:brush>
  </inkml:definitions>
  <inkml:trace contextRef="#ctx0" brushRef="#br0">8 0 17745,'0'0'1569,"0"59"-640,-2-22 448,-2 3-1024,2 0-289,2-1 0,0-4 32,0-4-96,0-2-352,2-2-705,2-5-385,-4 0-992,0-5-1794,0-4-4997</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44.334"/>
    </inkml:context>
    <inkml:brush xml:id="br0">
      <inkml:brushProperty name="width" value="0.05" units="cm"/>
      <inkml:brushProperty name="height" value="0.05" units="cm"/>
    </inkml:brush>
  </inkml:definitions>
  <inkml:trace contextRef="#ctx0" brushRef="#br0">42 49 17892,'0'9'2948,"-20"142"345,-2 24-3338,22-174 61,0 1-1,0-1 1,0 0 0,0 1 0,0-1-1,0 1 1,1-1 0,-1 0 0,0 1-1,1-1 1,-1 0 0,1 1 0,-1-1-1,1 0 1,1 3 0,-2-4 2,1 0 0,-1 0 1,1 1-1,-1-1 0,1 0 0,-1 0 0,1 1 1,-1-1-1,1 0 0,-1 0 0,1 0 1,0 0-1,-1 0 0,1 0 0,-1 0 0,1 0 1,-1 0-1,1 0 0,-1 0 0,1 0 1,0 0-1,-1 0 0,1-1 0,-1 1 0,1-1 1,4-1 88,-1-1 1,0 1 0,0-1 0,0 0 0,-1-1-1,7-6 1,51-67 399,92-153 0,-139 207-1095,-11 17 482,15-27-475,-17 21 127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56.544"/>
    </inkml:context>
    <inkml:brush xml:id="br0">
      <inkml:brushProperty name="width" value="0.05" units="cm"/>
      <inkml:brushProperty name="height" value="0.05" units="cm"/>
    </inkml:brush>
  </inkml:definitions>
  <inkml:trace contextRef="#ctx0" brushRef="#br0">7 1 15707,'7'1'1289,"3"2"-1265,-10 3-24,-7-4 832,-3-3-840,3 1-40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57.762"/>
    </inkml:context>
    <inkml:brush xml:id="br0">
      <inkml:brushProperty name="width" value="0.05" units="cm"/>
      <inkml:brushProperty name="height" value="0.05" units="cm"/>
    </inkml:brush>
  </inkml:definitions>
  <inkml:trace contextRef="#ctx0" brushRef="#br0">6 0 14011,'-3'3'2721,"3"-3"-2608,-1 0 0,1 1 0,0-1 0,0 0 1,0 0-1,0 0 0,-1 0 0,1 1 0,0-1 0,0 0 0,0 0 0,0 0 0,0 1 0,0-1 0,0 0 0,0 0 0,0 0 0,0 1 0,0-1 0,0 0 0,0 0 0,0 1 0,0-1 0,0 0 0,0 0 0,0 0 1,0 1-1,0-1 0,0 0 0,0 0 0,0 0 0,0 1 0,0-1 0,0 0 0,1 0 0,-1 0 0,0 1 0,0-1 0,0 0 0,0 0 0,1 0 0,-1 0 0,0 0 0,0 1 0,0-1 0,0 0 0,1 0 0,-1 0 1,0 0-1,1 0 0,0 3-284,34 54 1594,-25-40-1362,0-1 0,0 1 0,25 27 0,-35-44-88,0 0-1,0 0 0,1 1 0,-1-1 0,0 0 0,0 0 1,0 1-1,0-1 0,0 0 0,1 0 0,-1 0 0,0 0 0,0 1 1,0-1-1,1 0 0,-1 0 0,0 0 0,0 0 0,0 0 0,1 1 1,-1-1-1,0 0 0,0 0 0,1 0 0,-1 0 0,0 0 0,0 0 1,1 0-1,-1 0 0,0 0 0,1 0 0,-1 0 0,0 0 1,0 0-1,1 0 0,-1 0 0,0-1 0,0 1 0,0 0 0,1 0 1,-1 0-1,0 0 0,0 0 0,1 0 0,-1-1 0,0 1 0,0 0 1,0 0-1,0 0 0,1-1 0,-1 1 0,0 0 0,0 0 1,0-1-1,0 1 0,0 0 0,0 0 0,0 0 0,1-1 0,-1 1 1,1-16-893,-1 16 951,0-8-514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58.230"/>
    </inkml:context>
    <inkml:brush xml:id="br0">
      <inkml:brushProperty name="width" value="0.05" units="cm"/>
      <inkml:brushProperty name="height" value="0.05" units="cm"/>
    </inkml:brush>
  </inkml:definitions>
  <inkml:trace contextRef="#ctx0" brushRef="#br0">3 0 15395,'3'2'1793,"-1"-1"-993,-2 0-320,-2 4 1040,2 0-391,-3 3-425,2 2-176,-1 1-304,2 2-96,0 0-56,3 3-72,3-2-344,0-2-240,2 0 816,-3-4-304,6 0-64,4 1-48</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58.962"/>
    </inkml:context>
    <inkml:brush xml:id="br0">
      <inkml:brushProperty name="width" value="0.05" units="cm"/>
      <inkml:brushProperty name="height" value="0.05" units="cm"/>
    </inkml:brush>
  </inkml:definitions>
  <inkml:trace contextRef="#ctx0" brushRef="#br0">109 7 18324,'1'0'86,"13"-6"3769,-13 6-3754,-1 1-1,1 0 1,-1 0 0,1 0-1,-1 0 1,0-1-1,1 1 1,-1 0 0,0 0-1,0 0 1,0 0-1,0 0 1,0 0-1,0 0 1,0 0 0,0 0-1,0 1 1,-1 14 90,0 0-1,-2 0 1,1-1 0,-8 23-1,-25 62-144,18-56 42,0 1-58,6-15-9,0 0-1,-7 34 1,18-63-18,0 0 1,-1-1-1,1 1 1,0 0-1,0 0 0,0 0 1,-1-1-1,1 1 1,0 0-1,0 0 1,0 0-1,0-1 1,0 1-1,1 0 0,-1 0 1,0 0-1,0-1 1,0 1-1,1 0 1,-1 0-1,0-1 1,1 1-1,-1 0 0,1-1 1,-1 1-1,1 0 1,-1-1-1,1 1 1,-1-1-1,1 1 1,0 0-1,-1-1 0,1 0 1,1 1-1,0 0 24,1-1 0,0 0 0,0 0 0,0 0 0,0 0 0,0 0 0,0-1 0,0 1 0,3-2 0,27-6 144,294-76 589,-321 83-1507,-7 1-345,0 0 1073,0 0 0,1 0 0,-1-1 0,1 1-1,-1 0 1,1 0 0,-1-1 0,1 1 0,-1 0 0,1 0 0,-1-1 0,1 1 0,-1-1 0,1 1 0,0 0 0,-1-1 0,1 1 0,0-1 0,-1 1 0,1-1 0,0 1 0,-1-2 0,-3-9-288,3-3-56</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2:59.903"/>
    </inkml:context>
    <inkml:brush xml:id="br0">
      <inkml:brushProperty name="width" value="0.05" units="cm"/>
      <inkml:brushProperty name="height" value="0.05" units="cm"/>
    </inkml:brush>
  </inkml:definitions>
  <inkml:trace contextRef="#ctx0" brushRef="#br0">112 5 14651,'0'0'97,"0"0"0,0-1 1,0 1-1,0 0 0,0 0 0,0 0 0,0-1 0,1 1 1,-1 0-1,0 0 0,0 0 0,0 0 0,0-1 0,0 1 1,0 0-1,0 0 0,0 0 0,1 0 0,-1 0 0,0-1 1,0 1-1,0 0 0,0 0 0,1 0 0,-1 0 1,0 0-1,0 0 0,0 0 0,1 0 0,-1 0 0,0-1 1,0 1-1,0 0 0,1 0 0,-1 0 0,0 0 0,0 0 1,0 0-1,1 0 0,-1 0 0,0 1 0,0-1 0,9 8 1747,7 22-1025,-13-25-438,18 37 121,-1 1 1,-2 0 0,12 48-1,-24-70-466,-2 1-1,0 1 0,-1-1 1,-1 0-1,-1 1 0,-2-1 1,0 1-1,-6 34 0,0-26-99,-2-1 1,0 0-1,-2-1 0,-1 0 0,-2 0 0,-1-2 1,-1 0-1,-1 0 0,-1-2 0,-1 0 0,-29 28 1,46-51 97,0 0 0,1 0 0,-1 0 1,0 0-1,0 0 0,0-1 0,0 1 0,0 0 0,0-1 1,-1 0-1,1 1 0,0-1 0,-1 0 0,1 0 0,-1 0 1,1-1-1,-1 1 0,-5 0 0,4-4-114</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29.222"/>
    </inkml:context>
    <inkml:brush xml:id="br0">
      <inkml:brushProperty name="width" value="0.05" units="cm"/>
      <inkml:brushProperty name="height" value="0.05" units="cm"/>
    </inkml:brush>
  </inkml:definitions>
  <inkml:trace contextRef="#ctx0" brushRef="#br0">1 1 18724,'27'31'5150,"10"23"-3694,1 0-1073,-16-24-167,3 0-1,0-2 0,44 38 0,-67-64-349,0-1 0,0 0 1,0 1-1,1-1 1,-1 0-1,0 0 0,0 0 1,1 0-1,-1-1 0,0 1 1,1-1-1,-1 1 0,1-1 1,-1 0-1,0 0 1,1 0-1,-1 0 0,1-1 1,2 0-1,0 0-15,1-1 0,-1 0 0,0 0 0,0-1 0,0 1 0,0-1 0,6-5 0,11-10-603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29.685"/>
    </inkml:context>
    <inkml:brush xml:id="br0">
      <inkml:brushProperty name="width" value="0.05" units="cm"/>
      <inkml:brushProperty name="height" value="0.05" units="cm"/>
    </inkml:brush>
  </inkml:definitions>
  <inkml:trace contextRef="#ctx0" brushRef="#br0">276 41 16123,'1'-2'529,"0"0"-147,1 0 1,0-1 0,-1 1-1,0-1 1,0 1-1,1-1 1,-2 0 0,1 0-1,0 1 1,0-1 0,-1 0-1,1-3 1,-2 6-321,1 0 1,0-1-1,0 1 0,0 0 0,-1 0 1,1 0-1,0 0 0,0 0 0,0 0 1,-1 0-1,1 0 0,0 0 1,0 0-1,0 0 0,-1 0 0,1 0 1,0 0-1,0 0 0,0 0 1,-1 0-1,1 0 0,0 0 0,0 0 1,0 0-1,-1 1 0,1-1 1,0 0-1,0 0 0,0 0 0,0 0 1,-1 0-1,1 0 0,0 1 1,0-1-1,0 0 0,0 0 0,0 0 1,0 0-1,-1 1 0,1-1 1,-8 9 542,-15 23-318,1 2-1,2 1 0,2 1 0,-18 46 0,15-35-112,4-8-105,-52 121 191,56-125-311,1 1 0,-10 57 0,22-90-41,-1 0 1,1 0-1,0 0 1,0 0-1,0 0 1,0-1 0,1 6-1,-1-8 74,0 0 0,0 0 1,0 0-1,0 0 0,0 0 0,0 0 0,0 0 1,0 0-1,0 1 0,0-1 0,0 0 0,0 0 1,1 0-1,-1 0 0,0 0 0,0 0 0,0 0 1,0 0-1,0 0 0,0 0 0,0 0 0,0 0 1,0 0-1,1 0 0,-1 1 0,0-1 0,0 0 1,0 0-1,0 0 0,0 0 0,0 0 0,0 0 1,0 0-1,1 0 0,-1 0 0,0 0 0,0 0 1,0 0-1,0 0 0,0-1 0,0 1 0,0 0 1,0 0-1,1 0 0,-1 0 0,0 0 0,0 0 1,0 0-1,0 0 0,0 0 0,0 0 0,0 0 1,0 0-1,0-1 0,9-12-764,-1-7 758,0-1 0,5-22 0,-4 7-188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30.154"/>
    </inkml:context>
    <inkml:brush xml:id="br0">
      <inkml:brushProperty name="width" value="0.05" units="cm"/>
      <inkml:brushProperty name="height" value="0.05" units="cm"/>
    </inkml:brush>
  </inkml:definitions>
  <inkml:trace contextRef="#ctx0" brushRef="#br0">24 132 13587,'-1'0'264,"0"0"1,-1 0-1,1 0 1,0 0 0,0 0-1,-1-1 1,1 1-1,0 0 1,0-1-1,0 1 1,-1-1-1,1 1 1,0-1-1,0 0 1,-2-1-1,3 2-139,-1-1-1,1 0 0,0 1 1,-1-1-1,1 0 0,0 1 0,0-1 1,0 0-1,-1 0 0,1 1 1,0-1-1,0 0 0,0 0 1,0 1-1,0-1 0,0 0 0,0 0 1,1 1-1,-1-1 0,0 0 1,0 0-1,1 1 0,-1-1 1,0 0-1,1 1 0,-1-1 0,0 0 1,1 1-1,-1-1 0,2 0 1,5-8 110,0 0 0,1 0 0,0 1 0,0 0 0,1 1 0,0 0 0,1 1 0,-1-1 0,1 2 0,1-1 0,-1 2 0,1-1 1,-1 1-1,20-4 0,-24 8-205,-1-1 1,0 1 0,1 0-1,-1 1 1,1 0 0,-1-1 0,0 2-1,1-1 1,-1 0 0,0 1-1,0 0 1,9 5 0,-1 2-3,1 0 1,22 21-1,-23-18-28,1-1 0,19 13 0,-28-22 10,0 1 0,0 0 0,1-1 0,-1 0-1,0 0 1,1-1 0,0 1 0,-1-1 0,1-1 0,0 1 0,6-1 0,-1 0 2,1-2 1,-1 0-1,1 0 1,-1-1-1,0 0 1,0-1-1,0 0 1,-1-1-1,1 0 1,-1-1-1,0 0 1,-1 0-1,1-1 1,-1 0-1,8-10 1,-10 5-1033,-7 12 963,0-1 1,0 0 0,0 1 0,1-1-1,-1 0 1,0 1 0,0-1-1,1 1 1,-1-1 0,1 1 0,-1-1-1,0 0 1,1 1 0,-1 0 0,1-1-1,-1 1 1,1-1 0,-1 1 0,1-1-1,0 1 1,-1 0 0,1 0-1,-1-1 1,1 1 0,0 0 0,0-1-1,10 0-512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51.412"/>
    </inkml:context>
    <inkml:brush xml:id="br0">
      <inkml:brushProperty name="width" value="0.05" units="cm"/>
      <inkml:brushProperty name="height" value="0.05" units="cm"/>
    </inkml:brush>
  </inkml:definitions>
  <inkml:trace contextRef="#ctx0" brushRef="#br0">57 59 13675,'-1'-1'138,"0"1"1,0-1-1,0 1 0,0-1 1,0 0-1,0 0 0,0 1 1,0-1-1,1 0 0,-1 0 1,0 0-1,0 0 0,1 0 1,-1 0-1,0 0 0,1 0 1,-1 0-1,1 0 1,0 0-1,-1 0 0,1 0 1,0-1-1,0 1 0,-1 0 1,1 0-1,0 0 0,0 0 1,0-1-1,0 1 0,1 0 1,-1 0-1,0 0 0,0 0 1,1-1-1,-1 1 0,1-1 1,1 0 18,-1 0 0,1 1 1,-1-1-1,1 1 0,-1-1 1,1 1-1,0 0 1,-1 0-1,1-1 0,0 1 1,0 1-1,0-1 0,0 0 1,0 0-1,0 1 0,0-1 1,0 1-1,0-1 0,4 1 1,4 0-12,-1 1 0,1-1 1,-1 2-1,0-1 1,1 1-1,-1 1 0,0 0 1,0 0-1,0 1 1,-1 0-1,0 0 0,1 1 1,12 10-1,-17-13-141,-1 1 0,1 0 0,-1 1 0,0-1 0,0 1 0,0 0 0,0-1 0,-1 1 0,1 0 0,-1 0 0,0 1 0,0-1 0,0 0 0,-1 1 0,0-1 0,0 1 0,0 0 0,0-1 0,-1 1 0,1 0 0,-1-1 0,-1 1 0,1 0 0,0-1 0,-1 1 0,0 0 0,0-1 0,-1 1 0,-1 4 0,-2 1-13,0 0-1,-1-1 1,0 0 0,0 0 0,-1 0-1,0-1 1,0 0 0,-1 0 0,0-1-1,0 0 1,-14 8 0,-8 4-12,-1-2 0,-35 15 0,39-16 28,18-4 8,9-12-15,0 0 0,0 1 0,0-1 0,0 0 0,0 1-1,0-1 1,0 0 0,0 1 0,0-1 0,1 0 0,-1 1 0,0-1 0,0 0 0,0 1 0,0-1 0,0 0 0,1 0-1,-1 1 1,0-1 0,0 0 0,1 1 0,-1-1 0,0 0 0,0 0 0,1 0 0,-1 1 0,0-1 0,1 0 0,-1 0 0,0 0-1,1 0 1,-1 0 0,0 1 0,1-1 0,16 4 19,0 0 0,0-2 1,1 0-1,-1 0 0,1-2 0,26-2 0,-14 1 7,36-1 78,38-1-1683,-84 7 961,-15-1 203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004"/>
    </inkml:context>
    <inkml:brush xml:id="br0">
      <inkml:brushProperty name="width" value="0.025" units="cm"/>
      <inkml:brushProperty name="height" value="0.025" units="cm"/>
    </inkml:brush>
  </inkml:definitions>
  <inkml:trace contextRef="#ctx0" brushRef="#br0">123 0 12684,'0'0'10009,"-6"10"-10078,-100 182 1195,105-190-1113,-1 0 0,1 0 0,0 0-1,0 0 1,0 0 0,1 0-1,-1 0 1,0 0 0,1 0-1,0 0 1,-1 1 0,1-1-1,0 0 1,0 0 0,0 0-1,0 1 1,1-1 0,-1 0-1,0 0 1,1 0 0,0 0 0,-1 0-1,1 0 1,2 3 0,-1-3 49,0-1 0,0 0 0,0 0 1,0 0-1,0 0 0,0 0 0,0 0 1,1-1-1,-1 1 0,0-1 0,1 0 0,-1 1 1,0-1-1,1 0 0,-1 0 0,0-1 1,1 1-1,2-1 0,15-3 388,-1-1 0,0 0 0,35-16 0,-17 3 107,0-2 1,50-35 0,-55 32-2155,32-31-1,-63 53 1204,3-3-1142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6.859"/>
    </inkml:context>
    <inkml:brush xml:id="br0">
      <inkml:brushProperty name="width" value="0.025" units="cm"/>
      <inkml:brushProperty name="height" value="0.025" units="cm"/>
      <inkml:brushProperty name="color" value="#E71224"/>
    </inkml:brush>
  </inkml:definitions>
  <inkml:trace contextRef="#ctx0" brushRef="#br0">1 210 11531,'0'0'7303,"82"12"-5990,-26-14 321,4-12-161,11-2-256,1-6-288,-1-1-384,-3-1-417,-14-3-64,-4 4-961,-14-3-1377,-16 4-1250,-11 0-3074</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52.392"/>
    </inkml:context>
    <inkml:brush xml:id="br0">
      <inkml:brushProperty name="width" value="0.05" units="cm"/>
      <inkml:brushProperty name="height" value="0.05" units="cm"/>
    </inkml:brush>
  </inkml:definitions>
  <inkml:trace contextRef="#ctx0" brushRef="#br0">1 49 14211,'7'133'5761,"18"74"-5786,-13-119 489,-6-38-428,-4-21 10,2 0 0,0 0 0,2 0 0,20 54-1,-26-81-10,1-1-1,-1 0 0,1 0 0,-1 0 1,1 0-1,-1 0 0,1 0 0,0 0 1,0 0-1,-1 0 0,1 0 0,0 0 1,0-1-1,0 1 0,0 0 0,0-1 1,0 1-1,0 0 0,0-1 0,0 1 1,0-1-1,0 0 0,2 1 0,-1-1 20,-1 0 0,1 0 0,-1-1 0,1 1 0,-1 0 0,1-1 0,-1 0 0,1 1 0,-1-1 0,0 0 0,1 1 0,-1-1 0,0 0 0,0 0 0,3-2 0,2-4 181,0 0 1,0-1-1,0 1 0,8-17 0,-1-3-126,-1-1-1,-1 0 0,-1-1 0,-2 0 0,-1-1 1,-1 1-1,2-41 0,-4-1-119,-11-140-1,1 173 19,4 30-5,0 0 1,1-1-1,0 1 1,1 0-1,0 0 1,1-17-1,0 24-33,0 0-1,-1 0 1,1 0-1,0 0 1,-1 0-1,1 0 1,0 0-1,0 0 1,0 0 0,0 1-1,0-1 1,0 0-1,0 1 1,0-1-1,0 1 1,0-1-1,0 1 1,0-1-1,0 1 1,0 0-1,1-1 1,-1 1-1,0 0 1,2 0 0,34-1-1311,-30 1 1079,33 0-684,-5-1 324</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4:54.124"/>
    </inkml:context>
    <inkml:brush xml:id="br0">
      <inkml:brushProperty name="width" value="0.05" units="cm"/>
      <inkml:brushProperty name="height" value="0.05" units="cm"/>
    </inkml:brush>
  </inkml:definitions>
  <inkml:trace contextRef="#ctx0" brushRef="#br0">0 71 9866,'14'2'1459,"0"0"0,0-1 0,27-2 0,-6 1-677,414-27 3277,-176 4-3918,385 26-69,-333 6-50,-45 0-28,177-2 81,244-22 12,-347 6-10,57 1-37,412 2-6,-204 0 126,-597 6-157,-8 0 12,-1 0 0,1-1 1,-1-1-1,18-3 1,-30 4 89,-12 18 693,0-2-660,4 1-96,0 1 1,1-1-1,0 1 0,2 0 0,0 0 1,1 1-1,0-1 0,1 1 1,2 27-1,0-42-59,1 1-1,0-1 1,0 0 0,0 0-1,0 1 1,1-1 0,-1 0-1,1 0 1,0 0 0,3 4-1,-4-7-1,-1 1-1,1 0 0,-1 0 0,1-1 0,0 1 0,-1 0 1,1-1-1,0 1 0,-1-1 0,1 1 0,0-1 0,0 1 1,0-1-1,0 1 0,-1-1 0,1 0 0,0 0 0,0 1 1,0-1-1,0 0 0,0 0 0,0 0 0,0 0 1,0 0-1,0 0 0,0 0 0,-1 0 0,1-1 0,0 1 1,0 0-1,0 0 0,0-1 0,0 1 0,0-1 0,-1 1 1,1 0-1,0-1 0,0 0 0,-1 1 0,1-1 0,0 1 1,-1-1-1,2-1 0,3-8-165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2.627"/>
    </inkml:context>
    <inkml:brush xml:id="br0">
      <inkml:brushProperty name="width" value="0.05" units="cm"/>
      <inkml:brushProperty name="height" value="0.05" units="cm"/>
    </inkml:brush>
  </inkml:definitions>
  <inkml:trace contextRef="#ctx0" brushRef="#br0">30 146 13619,'-2'1'127,"1"-1"0,0 0 1,-1 0-1,1-1 0,0 1 0,-1 0 0,1 0 1,0-1-1,-1 1 0,1-1 0,0 1 0,0-1 1,-1 1-1,1-1 0,0 0 0,0 0 0,0 1 1,0-1-1,0 0 0,0 0 0,0 0 0,-1-1 1,2 0-19,0 1 1,0-1 0,0 0-1,0 1 1,0-1 0,0 1-1,0-1 1,1 1 0,-1-1-1,0 1 1,1-1 0,0 1-1,-1-1 1,1 1 0,0 0-1,-1-1 1,1 1 0,0 0-1,0 0 1,0-1 0,2 0-1,5-8 325,0 0 0,1 1 0,1 0 0,0 1 0,20-14 0,-24 17-312,1 1-1,0 1 1,1-1 0,-1 1-1,1 0 1,-1 1-1,1 0 1,0 0-1,0 0 1,14 0-1,-20 2-105,-1 0-1,1 0 0,-1 0 1,1 0-1,-1 0 1,1 0-1,-1 0 0,1 1 1,-1-1-1,1 0 1,-1 1-1,1 0 0,-1-1 1,0 1-1,1 0 1,-1-1-1,0 1 0,1 0 1,-1 0-1,0 0 1,0 0-1,0 0 0,0 1 1,0-1-1,0 0 1,0 0-1,0 1 0,-1-1 1,1 0-1,0 1 1,-1-1-1,1 1 0,-1-1 1,0 1-1,1-1 0,-1 1 1,0-1-1,0 1 1,0-1-1,0 1 0,0-1 1,0 1-1,0-1 1,-1 1-1,0 1 0,-1 6 1,0 0 0,-1 0-1,0 0 1,-1-1 0,0 1-1,-5 8 1,-15 17 31,-6 10 11,28-41-59,0 1 0,0 0 0,1 0-1,-1 0 1,1 0 0,0 1 0,0-1 0,0 0-1,0 7 1,1-10-34,0 0 0,0-1 1,0 1-1,0 0 0,1 0 0,-1 0 0,0 0 0,0 0 0,1 0 1,-1-1-1,0 1 0,1 0 0,-1 0 0,1 0 0,-1-1 0,1 1 1,-1 0-1,1-1 0,0 1 0,-1-1 0,1 1 0,0 0 0,1 0 1,0 0-67,0 0 0,0-1 0,0 1 1,0 0-1,1-1 0,-1 1 0,0-1 1,0 0-1,3 0 0,4 0-124,-1 0 0,0-1 0,0-1 0,9-2 0,9-4-339</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3.060"/>
    </inkml:context>
    <inkml:brush xml:id="br0">
      <inkml:brushProperty name="width" value="0.05" units="cm"/>
      <inkml:brushProperty name="height" value="0.05" units="cm"/>
    </inkml:brush>
  </inkml:definitions>
  <inkml:trace contextRef="#ctx0" brushRef="#br0">130 0 13539,'-5'0'283,"0"1"0,0-1 0,0 1 0,-1 0 0,1 0-1,0 0 1,0 1 0,1 0 0,-1 0 0,0 0 0,0 1 0,1-1 0,0 1 0,-1 0 0,1 0 0,0 1 0,-6 6 0,6-4-185,0-1 1,0 1-1,0 0 1,0 0-1,1 0 1,0 0-1,1 1 1,-1-1-1,1 1 1,1 0-1,-1 0 1,0 9-1,1-10-116,1 0-1,0 0 0,0 0 1,1 0-1,0 0 1,0 0-1,0 0 0,0 0 1,1 0-1,0-1 1,0 1-1,1-1 0,0 1 1,3 5-1,-3-8 40,0 1-1,1 0 1,-1-1 0,1 1-1,-1-1 1,1 0-1,0 0 1,0-1 0,1 1-1,-1-1 1,0 0 0,1 0-1,-1 0 1,1-1-1,0 0 1,0 0 0,-1 0-1,1 0 1,7 0 0,-6-1 68,1 0 0,-1-1 0,1 1 0,-1-1 0,1-1 0,-1 1 0,0-1 0,1 0 1,-1-1-1,0 1 0,0-1 0,-1 0 0,1-1 0,-1 1 0,1-1 0,-1 0 0,8-9 0,-10 10-32,0 0 0,-1 0-1,0-1 1,0 1-1,0-1 1,0 1-1,0-1 1,0 0 0,-1 1-1,0-1 1,0 0-1,0 0 1,0 0-1,-1 0 1,1 0-1,-1 0 1,0 0 0,-1 0-1,1 0 1,0 0-1,-1 0 1,0 0-1,0 0 1,0 0 0,-1 0-1,1 0 1,-1 1-1,0-1 1,-4-5-1,3 3-115,-1 1 0,0-1-1,0 1 1,0 1 0,0-1-1,-1 0 1,0 1 0,0 0-1,0 0 1,0 1 0,-1-1-1,1 1 1,-12-4-1,17 6-8,-1 1-1,1 0 0,-1 0 0,1 0 1,-1 0-1,1 0 0,-1 0 0,1 0 1,-1 0-1,1 0 0,-1 0 0,1 0 1,-1 0-1,1 1 0,0-1 0,-1 0 1,1 0-1,-1 0 0,1 1 0,-1-1 1,1 0-1,0 0 0,-1 1 0,1-1 1,-1 1-1,1-1 45,0 0 0,0 0 1,0 1-1,0-1 0,0 0 0,0 0 1,0 1-1,0-1 0,0 0 0,0 0 0,0 0 1,0 1-1,0-1 0,0 0 0,0 0 1,0 1-1,0-1 0,1 0 0,-1 0 0,0 0 1,0 1-1,0-1 0,0 0 0,0 0 1,0 0-1,1 0 0,-1 1 0,0-1 0,0 0 1,0 0-1,1 0 0,-1 0 0,0 0 1,0 0-1,0 0 0,1 0 0,-1 1 0,0-1 1,0 0-1,1 0 0,-1 0 0,0 0 1,0 0-1,0 0 0,1 0 0,-1 0 0,0 0 1,1-1-1,11 1-695</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3.531"/>
    </inkml:context>
    <inkml:brush xml:id="br0">
      <inkml:brushProperty name="width" value="0.05" units="cm"/>
      <inkml:brushProperty name="height" value="0.05" units="cm"/>
    </inkml:brush>
  </inkml:definitions>
  <inkml:trace contextRef="#ctx0" brushRef="#br0">167 1 13307,'-13'7'876,"-1"1"1,1 0 0,0 1-1,1 1 1,0 0-1,-17 18 1,22-20-806,1 0 0,0 0-1,0 0 1,0 1 0,2 0 0,-1 0-1,1 0 1,0 1 0,1-1 0,0 1 0,-2 10-1,5-17-58,-1-1 0,1 1 0,-1-1 0,1 1 1,0 0-1,0-1 0,1 1 0,-1-1 0,0 1 0,1 0 0,-1-1 0,1 1 0,0-1 0,0 0 0,0 1 0,0-1 0,1 0 0,1 4 0,-1-4 0,0-1-1,0 1 1,0-1 0,0 1-1,0-1 1,0 0 0,0 0-1,1 0 1,-1 0 0,0 0-1,1 0 1,-1 0 0,0-1-1,1 0 1,-1 1 0,4-1-1,0 0 55,0 0-1,0-1 0,1 1 1,-1-1-1,0-1 0,0 1 1,0-1-1,0 0 0,0-1 1,-1 1-1,1-1 0,0 0 1,-1-1-1,7-4 0,-9 5 12,0 0 0,-1 0-1,1 0 1,0 0 0,-1 0-1,0-1 1,1 1 0,-2-1 0,1 0-1,0 0 1,-1 1 0,1-1-1,-1 0 1,0 0 0,0 0-1,-1 0 1,1-1 0,-1 1-1,0 0 1,0 0 0,-1 0 0,1 0-1,-1 0 1,1 0 0,-1 0-1,-1 0 1,1 0 0,-3-6-1,-1 0-44,0 0-1,-1 1 1,0-1-1,-1 1 1,0 0-1,0 1 1,-1-1-1,0 2 1,-12-10 0,10 9-964,12 10-435,17 11 91,0-4 536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4.015"/>
    </inkml:context>
    <inkml:brush xml:id="br0">
      <inkml:brushProperty name="width" value="0.05" units="cm"/>
      <inkml:brushProperty name="height" value="0.05" units="cm"/>
    </inkml:brush>
  </inkml:definitions>
  <inkml:trace contextRef="#ctx0" brushRef="#br0">14 0 14835,'-9'0'1641,"5"5"-577,10-5 488,7 0-472,2 1-280,0 1-159,6 2-241,-1 0-48,5-1-280,-2 1-296,2-1-568,-2-3 704,4-4-176,2-6-113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4.633"/>
    </inkml:context>
    <inkml:brush xml:id="br0">
      <inkml:brushProperty name="width" value="0.05" units="cm"/>
      <inkml:brushProperty name="height" value="0.05" units="cm"/>
    </inkml:brush>
  </inkml:definitions>
  <inkml:trace contextRef="#ctx0" brushRef="#br0">1 15 15851,'0'-1'132,"0"0"-1,0 1 1,0-1-1,0 0 1,0 1-1,1-1 1,-1 0-1,0 0 1,0 1-1,1-1 1,-1 0-1,0 1 1,1-1-1,-1 0 1,1 1-1,-1-1 1,1 1-1,-1-1 1,1 1-1,-1-1 1,2 0-1,3 13 1788,-1 29-275,-5 215-337,0-255-1291,1 0 1,0 0-1,0 0 0,0 0 0,0 0 0,0 0 0,0-1 0,0 1 0,0 0 0,0 0 0,0 0 1,1 0-1,-1 0 0,0 0 0,1-1 0,-1 1 0,0 0 0,1 0 0,-1 0 0,1-1 0,-1 1 0,1 0 1,0-1-1,-1 1 0,1 0 0,0-1 0,-1 1 0,1-1 0,0 1 0,0-1 0,-1 1 0,1-1 1,0 0-1,0 1 0,0-1 0,0 0 0,0 0 0,0 0 0,-1 1 0,1-1 0,0 0 0,0 0 0,0 0 1,0-1-1,0 1 0,0 0 0,0 0 0,-1 0 0,1-1 0,0 1 0,0 0 0,1-1 0,6-3 113,0 1-1,-1-1 0,1 0 0,8-8 0,11-7 194,-1-2-1,40-40 1,-56 50-373,0 0 1,-1 0 0,-1-1-1,1 0 1,-2-1-1,0 0 1,0 0-1,7-22 1,-10 13-1324,-4 21 1331,0 1 1,0-1-1,0 1 1,0-1-1,0 1 1,0-1-1,0 1 1,0-1-1,0 1 1,0-1-1,0 1 1,0-1-1,-1 1 1,1-1-1,0 1 1,0-1-1,0 1 1,-1-1-1,1 1 0,0-1 1,-1 1-1,1 0 1,0-1-1,-1 1 1,1 0-1,0-1 1,-1 1-1,1 0 1,-1 0-1,1-1 1,-1 1-1,1 0 1,-1 0-1,1-1 1,-1 1-1,-6 1-626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5.058"/>
    </inkml:context>
    <inkml:brush xml:id="br0">
      <inkml:brushProperty name="width" value="0.05" units="cm"/>
      <inkml:brushProperty name="height" value="0.05" units="cm"/>
    </inkml:brush>
  </inkml:definitions>
  <inkml:trace contextRef="#ctx0" brushRef="#br0">7 0 14067,'-4'18'1616,"3"-6"-863,-1 0-281,4 1 888,3-2-384,5 2-288,0-1-272,2 1-736,4-2-312,-1-2 520,1-4-160,6 0-104</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5.492"/>
    </inkml:context>
    <inkml:brush xml:id="br0">
      <inkml:brushProperty name="width" value="0.05" units="cm"/>
      <inkml:brushProperty name="height" value="0.05" units="cm"/>
    </inkml:brush>
  </inkml:definitions>
  <inkml:trace contextRef="#ctx0" brushRef="#br0">187 1 14651,'1'5'577,"0"1"0,0-1 0,1 0 0,-1 1 0,1-1 0,0 0 0,1 0 0,3 6 0,7 15 235,-7-8-601,0 0 0,-1 0-1,0 1 1,-2-1-1,0 1 1,-1 0 0,-1 26-1,-2-33-253,0 0-1,-1 0 1,0 0-1,-1 0 1,-1 0-1,0-1 1,0 1-1,-1-1 0,0 0 1,-1-1-1,-1 1 1,-11 15-1,7-14-177,0-1 1,0 0-1,-1 0 0,-1-1 0,1 0 0,-2-1 0,1-1 1,-1 0-1,-15 6 0,-18 4-286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35.913"/>
    </inkml:context>
    <inkml:brush xml:id="br0">
      <inkml:brushProperty name="width" value="0.05" units="cm"/>
      <inkml:brushProperty name="height" value="0.05" units="cm"/>
    </inkml:brush>
  </inkml:definitions>
  <inkml:trace contextRef="#ctx0" brushRef="#br0">164 2 13867,'0'0'111,"0"-1"0,1 1-1,-1 0 1,1 0 0,-1 0 0,0 0-1,1-1 1,-1 1 0,1 0 0,-1 0-1,1 0 1,-1 0 0,1 0 0,-1 0 0,0 0-1,1 0 1,-1 0 0,1 1 0,-1-1-1,1 0 1,-1 0 0,0 0 0,1 0-1,-1 1 1,1-1 0,-1 0 0,0 0 0,1 1-1,-1-1 1,0 0 0,1 0 0,-1 1-1,0-1 1,1 1 0,-7 17 1590,-1-5-1536,-100 229 957,94-207-1101,2 1-1,1 0 1,2 0 0,1 1 0,-1 39-1,8-69-89,0 1 0,0-1 0,0 0 0,1 0 0,1 1-1,-1-1 1,1 0 0,0 0 0,6 11 0,-6-14 10,0 0 0,1 0 0,-1 0 0,1 0 0,0-1 0,1 1 0,-1-1 0,0 0 0,1 0 0,0 0 0,0 0 0,0 0 1,0-1-1,0 0 0,0 0 0,6 2 0,22 4-268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202"/>
    </inkml:context>
    <inkml:brush xml:id="br0">
      <inkml:brushProperty name="width" value="0.025" units="cm"/>
      <inkml:brushProperty name="height" value="0.025" units="cm"/>
      <inkml:brushProperty name="color" value="#E71224"/>
    </inkml:brush>
  </inkml:definitions>
  <inkml:trace contextRef="#ctx0" brushRef="#br0">0 17 13261,'0'0'3139,"62"-11"-1090,-21 7-575,7 2-321,10 2-128,2 0-449,2 7-511,-1 4-1,-5 2-96,-5 0-1090,-10-2-1664,-17-4-2884</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5.314"/>
    </inkml:context>
    <inkml:brush xml:id="br0">
      <inkml:brushProperty name="width" value="0.05" units="cm"/>
      <inkml:brushProperty name="height" value="0.05" units="cm"/>
    </inkml:brush>
  </inkml:definitions>
  <inkml:trace contextRef="#ctx0" brushRef="#br0">121 66 15347,'11'-11'1366,"-1"0"0,-1 0 0,15-22 0,-48 70-846,-24 48-1,40-68-533,-63 152 270,65-151-341,2-1 0,-1 1 0,2 0 0,0 1 0,1-1 0,1 0 0,3 35 1,-2-50 130,1 0 1,-1 0 0,1 0 0,0 0 0,0 0 0,0 0 0,0 0 0,0 0 0,1 0 0,-1 0 0,1-1 0,0 1 0,0-1-1,0 1 1,0-1 0,0 0 0,1 1 0,-1-1 0,0 0 0,1-1 0,5 4 0,15 5-23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6.051"/>
    </inkml:context>
    <inkml:brush xml:id="br0">
      <inkml:brushProperty name="width" value="0.05" units="cm"/>
      <inkml:brushProperty name="height" value="0.05" units="cm"/>
    </inkml:brush>
  </inkml:definitions>
  <inkml:trace contextRef="#ctx0" brushRef="#br0">97 20 16291,'-19'26'4533,"16"-20"-4504,-1 0 0,1 0 0,0 0 0,1 1-1,0-1 1,0 1 0,0-1 0,0 1 0,1 0-1,0 0 1,1 0 0,0 0 0,0-1-1,0 1 1,1 0 0,0 0 0,0 0 0,1-1-1,-1 1 1,1 0 0,1-1 0,0 0 0,0 1-1,0-1 1,0 0 0,1-1 0,0 1 0,8 8-1,32 26-105,-33-31 49,0 1 0,-1 0 0,17 19 0,-26-27 24,0-1-1,0 1 1,0 0 0,0-1-1,0 1 1,0 0-1,-1-1 1,1 1 0,0 0-1,-1 0 1,0 0 0,1 0-1,-1 0 1,0-1 0,0 1-1,0 0 1,0 0 0,0 0-1,-1 0 1,1 0 0,-1 3-1,-1-2 0,1 0 0,-1 0 0,0-1 0,0 1 0,0 0-1,0-1 1,-1 1 0,1-1 0,0 0 0,-1 1 0,-4 1 0,-3 3-1,-1-1 0,0-1 0,0 0 0,0-1 0,-23 6 0,26-8 9,1-1 1,-1 0 0,1-1 0,-1 1-1,-13-3 1,19 2-6,0 0 0,1 0 0,-1-1 0,0 1 0,1-1 0,-1 1 0,0-1 0,1 0 0,-1 0 0,1 0 0,0 0 0,-1 0 0,-2-2 0,4 2-4,-1 0 0,1 0 1,-1 0-1,1 0 0,-1 0 0,1 0 1,-1 0-1,1 0 0,0 0 0,0 0 1,0 0-1,0-1 0,0 1 0,0 0 0,0 0 1,0 0-1,0 0 0,0 0 0,0 0 1,1-1-1,-1 1 0,0 0 0,2-1 1,0-4-17,1 0 0,1 1 0,-1 0 0,1 0 0,0 0 1,0 0-1,0 0 0,1 1 0,0 0 0,0 0 1,6-4-1,13-7 48,30-15 1,-32 19 92,8-5 203,44-32 0,-66 42-240,0 0-1,0 0 1,-1-1-1,0 0 1,-1-1-1,1 1 1,-2-1-1,1 0 1,-1-1-1,6-11 0,-10 16-53,0 0 0,1 0-1,-2 0 1,1 0-1,0-1 1,-1 1 0,0 0-1,0 0 1,0-1-1,0 1 1,-1 0 0,0 0-1,0 0 1,0-1-1,0 1 1,0 0 0,-1 0-1,0 1 1,0-1-1,0 0 1,-3-3-1,2 3-28,0 0-1,0 0 0,-1 1 1,1-1-1,-1 1 0,0 0 0,0 0 1,0 0-1,0 0 0,-1 1 1,1 0-1,-1 0 0,1 0 0,-1 0 1,0 1-1,0 0 0,-9-1 1,13 1-56,0 1 0,0 0 0,0 0 0,0 0 1,-1 0-1,1 0 0,0 0 0,0 0 0,0 0 1,0 1-1,0-1 0,0 0 0,0 1 0,-1-1 1,1 1-1,0-1 0,0 1 0,0-1 0,1 1 1,-1 0-1,0-1 0,0 1 0,0 0 0,0 0 1,1 0-1,-1 0 0,0-1 0,1 1 0,-1 0 1,0 0-1,1 0 0,0 1 0,-1-1 0,1 0 1,-1 0-1,1 0 0,0 1 0,0 0-31,0 0 0,0 0 0,0 0 0,1 0 0,-1-1 0,1 1 0,-1 0 0,1 0 0,0-1 0,-1 1 0,1 0 0,0-1 0,0 1 0,0-1 0,0 1 0,1-1 0,-1 0 0,0 1 0,1-1 0,-1 0 0,0 0 0,1 0 0,-1 0 0,3 1 0,18 8-501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6.502"/>
    </inkml:context>
    <inkml:brush xml:id="br0">
      <inkml:brushProperty name="width" value="0.05" units="cm"/>
      <inkml:brushProperty name="height" value="0.05" units="cm"/>
    </inkml:brush>
  </inkml:definitions>
  <inkml:trace contextRef="#ctx0" brushRef="#br0">118 1 14619,'-9'7'523,"1"1"-1,0 0 0,0 0 1,1 1-1,0 0 1,-10 17-1,7-9-403,1 1-1,0-1 1,-10 31 0,18-43-93,-1 0 0,1 0 0,0 0 1,0 0-1,1 0 0,0 0 0,0 0 0,0 0 1,0 0-1,1 0 0,-1-1 0,1 1 0,1 0 1,-1 0-1,3 6 0,-2-8 3,0-1 1,-1 1-1,1-1 0,0 0 1,0 0-1,0 0 1,1 0-1,-1 0 0,0 0 1,1 0-1,-1-1 0,1 0 1,-1 1-1,1-1 1,0 0-1,0 0 0,-1 0 1,1 0-1,0-1 0,0 1 1,0-1-1,0 0 0,0 0 1,0 0-1,0 0 1,0 0-1,3-2 0,4 1 105,1-2 0,-1 1 0,0-2 0,0 1 0,0-1 0,0-1 0,0 0 0,-1 0 0,0-1 0,0 0 0,10-9 0,-14 11-53,-1 0 0,1 0-1,-1-1 1,1 0 0,-1 0-1,-1 0 1,1 0 0,-1 0-1,0-1 1,0 0 0,0 1-1,-1-1 1,0 0 0,0 0-1,0-1 1,-1 1 0,0 0-1,0 0 1,-1-1 0,0-6-1,-1 9-49,0 1-1,0 0 0,0 0 1,0-1-1,-1 1 0,1 0 1,-1 0-1,0 1 1,0-1-1,0 0 0,0 0 1,0 1-1,-1 0 0,1-1 1,-1 1-1,0 0 1,0 0-1,1 0 0,-1 1 1,-1-1-1,1 1 0,0-1 1,0 1-1,0 0 0,-1 0 1,1 1-1,0-1 1,-1 1-1,-5-1 0,6 1-99,-1 0-1,0 0 1,1 0 0,-1 0-1,0 1 1,1 0-1,-1 0 1,0 0-1,1 0 1,-1 0 0,1 1-1,-4 1 1,5-1-81,0-1 0,0 1 0,0-1 0,0 1 0,0 0 1,1-1-1,-1 1 0,1 0 0,-1 0 0,1 0 0,0 0 1,0 1-1,0-1 0,0 0 0,0 0 0,0 1 0,1-1 0,-1 1 1,0 3-1,1-5 84,0 0 1,0 0-1,0 1 1,0-1-1,0 0 0,1 0 1,-1 1-1,0-1 1,1 0-1,-1 0 1,0 0-1,1 0 1,-1 0-1,1 0 1,0 0-1,-1 0 1,1 0-1,0 0 0,0 0 1,1 1-1,9 8-763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6.937"/>
    </inkml:context>
    <inkml:brush xml:id="br0">
      <inkml:brushProperty name="width" value="0.05" units="cm"/>
      <inkml:brushProperty name="height" value="0.05" units="cm"/>
    </inkml:brush>
  </inkml:definitions>
  <inkml:trace contextRef="#ctx0" brushRef="#br0">146 0 13131,'-19'16'699,"1"0"-1,0 1 1,-16 21 0,27-30-543,0 1 1,1 0-1,0 0 1,1 1-1,0 0 1,0 0-1,1 0 1,0 0-1,-2 13 0,6-20-108,-1 1-1,1-1 0,-1 1 0,1-1 0,1 1 1,-1-1-1,0 1 0,1-1 0,-1 1 0,1-1 1,0 0-1,1 1 0,-1-1 0,0 0 0,1 0 1,0 0-1,-1 0 0,1 0 0,0 0 1,1 0-1,-1-1 0,0 1 0,1-1 0,0 0 1,-1 1-1,1-1 0,0 0 0,0-1 0,0 1 1,0 0-1,1-1 0,-1 0 0,0 0 0,1 0 1,3 1-1,-2-1 56,0 0 1,-1 0 0,1 0 0,0-1-1,0 0 1,0 0 0,-1 0-1,1 0 1,0-1 0,0 0-1,0 0 1,-1 0 0,1-1 0,0 1-1,-1-1 1,0 0 0,1 0-1,-1-1 1,0 1 0,0-1-1,0 0 1,0 0 0,-1 0 0,1-1-1,2-3 1,-4 4-76,-1 0-1,0 1 1,0-1 0,0 0 0,0 1-1,0-1 1,0 0 0,-1 0-1,1 0 1,-1 1 0,0-1 0,0 0-1,0 0 1,0 0 0,-1 0 0,1 0-1,-1 0 1,0 1 0,1-1-1,-1 0 1,-1 1 0,1-1 0,0 0-1,-1 1 1,-1-3 0,0 0-145,0 0 1,-1 1 0,1-1 0,-1 1-1,0 0 1,-1 0 0,1 0-1,-1 1 1,1 0 0,-1 0-1,-8-4 1,12 6 26,1 1 0,-1 0 0,1-1 0,-1 1-1,1 0 1,-1 0 0,1 0 0,-1 0 0,1-1 0,-1 1 0,1 0-1,-1 0 1,1 0 0,-1 0 0,1 0 0,-1 0 0,1 0 0,-1 0-1,1 0 1,-1 1 0,1-1 0,-1 0 0,1 0 0,-1 0 0,0 1-1,1-1 31,0 1 0,0-1 0,0 0-1,0 1 1,0-1 0,1 1 0,-1-1-1,0 0 1,0 1 0,0-1 0,0 1-1,1-1 1,-1 0 0,0 1 0,0-1-1,1 0 1,-1 1 0,0-1-1,1 0 1,-1 0 0,0 1 0,1-1-1,-1 0 1,0 0 0,1 0 0,-1 1-1,0-1 1,1 0 0,0 0 0,11 5-901</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7.387"/>
    </inkml:context>
    <inkml:brush xml:id="br0">
      <inkml:brushProperty name="width" value="0.05" units="cm"/>
      <inkml:brushProperty name="height" value="0.05" units="cm"/>
    </inkml:brush>
  </inkml:definitions>
  <inkml:trace contextRef="#ctx0" brushRef="#br0">42 0 16099,'-32'22'-3800,"23"-18"5320,8-1-224,8 0-328,10-6 57,3 1-529,3-1-152,5 1 0,-1-1-104,0 0-272,-1 0 624,-2-1-520,-2 5 24,-5-4-16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7.873"/>
    </inkml:context>
    <inkml:brush xml:id="br0">
      <inkml:brushProperty name="width" value="0.05" units="cm"/>
      <inkml:brushProperty name="height" value="0.05" units="cm"/>
    </inkml:brush>
  </inkml:definitions>
  <inkml:trace contextRef="#ctx0" brushRef="#br0">85 0 16772,'-1'30'978,"-2"-1"-1,0 0 1,-2 0 0,-9 29 0,-41 107-594,54-164-385,1 0-1,-1 0 1,1 0 0,-1 0 0,1 0 0,0 0-1,0 0 1,-1 0 0,1 0 0,0 1 0,0-1-1,0 0 1,0 0 0,0 0 0,0 0 0,1 0-1,-1 0 1,0 0 0,0 0 0,1 0-1,-1 0 1,1 0 0,-1 0 0,1 0 0,-1 0-1,1 0 1,-1 0 0,1-1 0,0 1 0,0 0-1,-1 0 1,1-1 0,0 1 0,0 0 0,0-1-1,0 1 1,0-1 0,0 1 0,0-1 0,0 0-1,0 1 1,0-1 0,0 0 0,0 0 0,0 1-1,0-1 1,0 0 0,0 0 0,2 0 0,9 0-19,-1 0 1,1-1-1,20-4 0,-18 3 19,150-27-671,-128 22 59,-21 3 407,-8 1-76</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48.451"/>
    </inkml:context>
    <inkml:brush xml:id="br0">
      <inkml:brushProperty name="width" value="0.05" units="cm"/>
      <inkml:brushProperty name="height" value="0.05" units="cm"/>
    </inkml:brush>
  </inkml:definitions>
  <inkml:trace contextRef="#ctx0" brushRef="#br0">72 1 14611,'15'11'1496,"-5"5"-735,4 1-257,1 8 608,3 3-120,1 8-144,-2 3-136,-3 7-255,-4 1-121,-4 3-208,-6 0-32,-9 0-56,-3-1-80,-11-2-304,-6 1-176,-10-7 416,-8-5-57,-3-10-71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52.075"/>
    </inkml:context>
    <inkml:brush xml:id="br0">
      <inkml:brushProperty name="width" value="0.05" units="cm"/>
      <inkml:brushProperty name="height" value="0.05" units="cm"/>
    </inkml:brush>
  </inkml:definitions>
  <inkml:trace contextRef="#ctx0" brushRef="#br0">276 2 14827,'1'-1'80,"0"1"0,1 0-1,-1 0 1,0 0 0,0 0 0,1 0-1,-1 0 1,0 0 0,0 0 0,1 0-1,-1 1 1,0-1 0,0 1 0,1-1-1,-1 1 1,0-1 0,0 1 0,0-1-1,0 1 1,0 0 0,0 0-1,0 0 1,0 0 0,1 1 0,28 29 598,-24-23-468,12 10-21,-2 2 0,-1 0 0,0 0 0,14 29-1,-23-37-166,-1 0-1,0 0 0,-1 1 0,0 0 0,-1 0 1,0 0-1,-2 0 0,1 0 0,-1 25 0,-4-13-16,0 1-1,-2-1 0,-1 0 1,0 0-1,-2-1 0,-1 0 1,-1-1-1,-1 0 0,-1 0 0,-19 27 1,-9 6 320,-3-1 0,-75 76 0,99-112-210,-2 0-1,0-1 0,-29 19 1,-2-6 103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55.069"/>
    </inkml:context>
    <inkml:brush xml:id="br0">
      <inkml:brushProperty name="width" value="0.05" units="cm"/>
      <inkml:brushProperty name="height" value="0.05" units="cm"/>
    </inkml:brush>
  </inkml:definitions>
  <inkml:trace contextRef="#ctx0" brushRef="#br0">1 0 9770,'0'7'188,"1"-1"-1,0 0 1,0 1-1,0-1 1,1 0 0,0 0-1,1 0 1,-1 0-1,1 0 1,0-1-1,0 1 1,1-1 0,0 0-1,0 0 1,0 0-1,0 0 1,1-1-1,0 1 1,0-1 0,0 0-1,0-1 1,7 4-1,9 3 20,-1-1 0,2-1 0,-1-1 0,1 0 0,0-2-1,23 3 1,138 6 360,499-27 271,-379 1-734,150-13 256,66 0 502,-470 23-510,-1 3 0,1 1 0,-1 3 0,0 2 0,49 13 0,-57-5-533,-39-14 158,0-1 0,0 0 0,0 1-1,0-1 1,0 1 0,1-1 0,-1 1-1,-1 0 1,1-1 0,0 1 0,0 0-1,0 0 1,0 0 0,0 0 0,-1-1-1,1 1 1,0 0 0,-1 0-1,1 0 1,-1 1 0,1-1 0,-1 0-1,1 0 1,-1 0 0,0 0 0,0 0-1,1 0 1,-1 1 0,0-1 0,0 0-1,0 0 1,-1 2 0,-7 9-192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55.908"/>
    </inkml:context>
    <inkml:brush xml:id="br0">
      <inkml:brushProperty name="width" value="0.05" units="cm"/>
      <inkml:brushProperty name="height" value="0.05" units="cm"/>
    </inkml:brush>
  </inkml:definitions>
  <inkml:trace contextRef="#ctx0" brushRef="#br0">2 324 10450,'-1'-1'122,"1"-1"0,0 1-1,0 0 1,0 0 0,0 0 0,0-1-1,0 1 1,0 0 0,1 0 0,-1 0-1,0-1 1,1 1 0,-1 0 0,1 0-1,-1 0 1,1 0 0,-1 0 0,1 0-1,0 0 1,0 0 0,-1 0 0,1 0-1,1-1 1,26-19 1172,-23 17-1117,45-26 709,1 2 0,101-39-1,-136 60-768,60-24 198,0 4 0,2 3 1,97-16-1,-133 33-287,2 2 1,-1 2 0,0 2 0,1 1 0,-1 3-1,0 1 1,75 18 0,67 35 5,-111-32-26,2-3 0,143 22-1,-132-37 114,151-9-1,88-34 2935,-323 35-3118,1 1 0,-1-2 0,1 1 0,-1 0 0,1-1 0,-1 1 0,0-1 0,1 0 0,-1 0 0,0-1 0,-1 1 0,1 0-1,3-5 1,-1 2-248,0-1-1,-1 0 0,0-1 1,0 1-1,5-11 0,1-11-328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547"/>
    </inkml:context>
    <inkml:brush xml:id="br0">
      <inkml:brushProperty name="width" value="0.025" units="cm"/>
      <inkml:brushProperty name="height" value="0.025" units="cm"/>
      <inkml:brushProperty name="color" value="#E71224"/>
    </inkml:brush>
  </inkml:definitions>
  <inkml:trace contextRef="#ctx0" brushRef="#br0">32 78 12011,'-4'10'2269,"0"-1"-1736,0-2 173,1 0 0,0 0-1,0 0 1,1 1 0,-1-1 0,2 1 0,-1-1 0,1 1 0,0 13-1,1-20-663,1-1-1,-1 1 0,1-1 1,-1 1-1,1-1 0,0 1 1,-1-1-1,1 1 0,-1-1 1,1 0-1,0 1 0,0-1 1,-1 0-1,1 1 0,0-1 1,0 0-1,-1 0 0,1 0 1,0 0-1,0 0 0,-1 0 1,1 0-1,0 0 0,0 0 1,-1 0-1,1 0 0,0-1 1,1 1-1,23-6 816,-12 1-703,-1 0 0,-1-1 1,1-1-1,-1 0 0,0-1 1,-1 0-1,12-11 0,63-71-440,-60 61 21,-22 82-707,-5-16 1162,1-26-149,0-1 0,1 0 1,0 1-1,0-1 1,1 1-1,0-1 0,1 0 1,0 0-1,6 15 1,-8-24-135,1 0 1,0 0 0,-1-1-1,1 1 1,0 0 0,-1 0 0,1 0-1,0 0 1,0-1 0,0 1-1,0 0 1,0-1 0,0 1-1,0-1 1,0 1 0,0-1 0,0 1-1,0-1 1,0 0 0,0 1-1,2-1 1,17-1-5287,-2-2-3349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56.543"/>
    </inkml:context>
    <inkml:brush xml:id="br0">
      <inkml:brushProperty name="width" value="0.05" units="cm"/>
      <inkml:brushProperty name="height" value="0.05" units="cm"/>
    </inkml:brush>
  </inkml:definitions>
  <inkml:trace contextRef="#ctx0" brushRef="#br0">1 0 15451,'0'7'456,"0"0"0,1-1 0,0 1 0,0-1-1,0 1 1,1-1 0,0 0 0,0 1 0,1-1-1,0 0 1,0 0 0,5 7 0,4 6 203,2-1 1,18 21 0,-24-30-624,0-1 0,1-1 0,0 1 1,0-1-1,1-1 0,0 0 0,0 0 0,1-1 1,16 6-1,-23-9-73,1 0 0,-1-1 0,1 0 0,0 0 0,0 0 0,0-1-1,0 1 1,0-1 0,0 0 0,-1-1 0,1 1 0,0-1 0,0 0 0,0 0 0,-1 0 0,1-1 0,0 0 0,-1 0 0,1 0 0,-1 0 0,0-1 0,0 0 0,0 1 0,7-7 0,6-14-193,0-2-87</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5:57.002"/>
    </inkml:context>
    <inkml:brush xml:id="br0">
      <inkml:brushProperty name="width" value="0.05" units="cm"/>
      <inkml:brushProperty name="height" value="0.05" units="cm"/>
    </inkml:brush>
  </inkml:definitions>
  <inkml:trace contextRef="#ctx0" brushRef="#br0">236 1 15915,'-3'11'1833,"-7"5"-1153,-6 7-248,-1 3 1216,-2 9-887,-1 4-137,-3 4-200,3 4-88,0 1-128,3-3-168,0-3-560,1 0-336,2-9 712,-1-3-112,7-6-113</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18.209"/>
    </inkml:context>
    <inkml:brush xml:id="br0">
      <inkml:brushProperty name="width" value="0.05" units="cm"/>
      <inkml:brushProperty name="height" value="0.05" units="cm"/>
    </inkml:brush>
  </inkml:definitions>
  <inkml:trace contextRef="#ctx0" brushRef="#br0">0 1 10714,'2'4'426,"-1"1"0,0-1 0,0 1 0,0 0-1,0-1 1,-1 7 0,4 18 325,3-3-632,1 1 1,1-1 0,1-1-1,2 0 1,0 0 0,2-1-1,1-1 1,0 0 0,2-1-1,1-1 1,0 0-1,1-2 1,2 0 0,0-1-1,0-1 1,2-1 0,0-1-1,1-1 1,0-1 0,40 14-1,48 9 394,133 23-1,-91-24-371,-55-13-50,2-5 0,108 4 0,207-21 639,169-25-196,1 41-305,-485-5-134,153 37 1,94 47 531,-288-77-464,80 21 232,123 38 241,-9 21-227,-243-93-392,0 0-1,0 1 0,0 0 0,-1 1 0,1 0 0,-2 1 0,1 0 0,-1 0 0,0 1 0,-1 0 1,0 1-1,-1 0 0,8 13 0,-13-20-153,0 0 0,0 0-1,0 0 1,1 0 0,-1-1 0,1 1 0,-1-1 0,1 1 0,0-1-1,0 0 1,0 0 0,0 0 0,0 0 0,0-1 0,0 1 0,7 1-1,4 2-245,-5-1-123</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18.908"/>
    </inkml:context>
    <inkml:brush xml:id="br0">
      <inkml:brushProperty name="width" value="0.05" units="cm"/>
      <inkml:brushProperty name="height" value="0.05" units="cm"/>
    </inkml:brush>
  </inkml:definitions>
  <inkml:trace contextRef="#ctx0" brushRef="#br0">9 1033 14707,'0'1'44,"0"-1"-1,-1 0 0,1 0 1,0 0-1,0 0 0,-1 0 1,1 0-1,0 0 0,0 0 1,-1 0-1,1 0 1,0 0-1,0 0 0,-1 0 1,1 0-1,0 0 0,0 0 1,0 0-1,-1 0 1,1 0-1,0-1 0,0 1 1,-1 0-1,1 0 0,0 0 1,0 0-1,0 0 1,-1-1-1,1 1 0,0 0 1,0 0-1,0 0 0,0-1 1,0 1-1,-1 0 0,1 0 1,0-1-1,0 1 1,0 0-1,0-1 0,8-8 579,16-7-15,536-274 2200,-492 257-2648,102-47-107,4 8 0,219-61 0,-274 102-53,1 5 0,1 5-1,244-10 1,-120 47-37,-2 22 8,88 8 81,-149-35 148,289-20 1,176-78 710,-382 27-341,-202 42-392,-2-3 0,67-32 1,-110 43-154,27-16 1,-39 22-108,-1 0 0,1 0 0,-1-1 0,0 0 1,-1 0-1,1 0 0,6-11 0,-10 14 40,0 1-1,-1 0 0,1 0 1,0-1-1,-1 1 0,1 0 1,-1-1-1,1 1 0,-1-1 1,0 1-1,0 0 0,0-1 1,0 1-1,0-1 0,0 1 1,0-1-1,0 1 1,0 0-1,-1-1 0,0-1 1,0 1 12,0 0 1,0 0 0,0 0 0,-1 1 0,1-1 0,-1 1-1,1-1 1,-1 1 0,0-1 0,1 1 0,-1 0 0,0 0-1,-4-2 1,-26-9-381</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19.498"/>
    </inkml:context>
    <inkml:brush xml:id="br0">
      <inkml:brushProperty name="width" value="0.05" units="cm"/>
      <inkml:brushProperty name="height" value="0.05" units="cm"/>
    </inkml:brush>
  </inkml:definitions>
  <inkml:trace contextRef="#ctx0" brushRef="#br0">32 0 17604,'-8'32'2492,"-4"39"0,6-15-2221,2 0 0,3 0 0,6 68 0,-5-124-272,10 55 28,-10-52-85,1 0 1,0 0 0,0 0 0,0-1-1,0 1 1,0 0 0,0-1-1,1 1 1,-1-1 0,1 0-1,0 1 1,0-1 0,0 0-1,0 0 1,4 3 0,-6-5 6,1 0 0,-1 1 1,1-1-1,-1 0 0,1 0 0,-1 0 0,1 0 1,-1 1-1,1-1 0,0 0 0,-1 0 1,1 0-1,-1 0 0,1 0 0,-1 0 1,1 0-1,-1-1 0,1 1 0,-1 0 1,1 0-1,0 0 0,-1-1 0,1 1 0,-1 0 1,1 0-1,0-1 0,9-15-906,0-23 12,-7-6 278,-1-9-146</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19.969"/>
    </inkml:context>
    <inkml:brush xml:id="br0">
      <inkml:brushProperty name="width" value="0.05" units="cm"/>
      <inkml:brushProperty name="height" value="0.05" units="cm"/>
    </inkml:brush>
  </inkml:definitions>
  <inkml:trace contextRef="#ctx0" brushRef="#br0">6 60 15691,'-1'-7'1683,"-1"11"-88,0 15 582,3-11-1867,0 0-1,1 1 1,0-1 0,0 0 0,1 0-1,7 15 1,29 46 156,-26-48-284,2 6-72,1-2 0,1 0 0,2-1 0,34 36 0,-51-58-67,0 0 0,0 1-1,1-1 1,-1-1 0,1 1 0,0 0 0,-1-1-1,1 1 1,0-1 0,0 0 0,0 0 0,0 0 0,0 0-1,0 0 1,0-1 0,0 0 0,0 1 0,0-1-1,0 0 1,0 0 0,0-1 0,0 1 0,0-1 0,0 1-1,0-1 1,0 0 0,0 0 0,0-1 0,0 1-1,0 0 1,-1-1 0,1 0 0,0 1 0,-1-1 0,4-4-1,2-2 107,-1 1-1,-1-1 0,0-1 1,0 1-1,0-1 0,-1 0 1,0-1-1,-1 1 0,5-16 1,-3 4 27,-1-1 1,0 0-1,-2 0 1,1-36 0,-4 41-151,-1 1 1,0 0 0,-1 0-1,-1 0 1,0 0 0,-1 1-1,-7-18 1,8 25-668,5 11-386,13 18-1398,-2-10 1500,0 0 1,21 12-1,-7-8-85</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0.390"/>
    </inkml:context>
    <inkml:brush xml:id="br0">
      <inkml:brushProperty name="width" value="0.05" units="cm"/>
      <inkml:brushProperty name="height" value="0.05" units="cm"/>
    </inkml:brush>
  </inkml:definitions>
  <inkml:trace contextRef="#ctx0" brushRef="#br0">1 194 16003,'1'0'234,"0"1"-1,0-1 0,0 1 1,0-1-1,0 1 0,0-1 1,0 0-1,1 0 0,-1 1 0,0-1 1,0 0-1,0 0 0,1 0 1,-1 0-1,0-1 0,0 1 1,0 0-1,1 0 0,-1-1 0,0 1 1,0 0-1,2-2 0,28-10 1890,-31 12-2113,23-11 436,0-2 0,32-22 0,-46 29-378,-1-1 0,1 0 0,-2 0 1,1-1-1,-1 1 0,0-2 0,-1 1 0,11-18 0,-17 25-51,1 0-1,0-1 0,-1 1 0,1 0 0,-1 0 0,1 0 0,-1-1 0,1 1 0,-1 0 0,0-1 0,0 1 0,0 0 0,0 0 1,0-1-1,0 1 0,0 0 0,0-1 0,0 1 0,-1 0 0,1 0 0,-1-3 0,0 4-1,0-1 0,0 0 0,1 0 0,-1 1 0,0-1-1,0 1 1,0-1 0,0 1 0,0-1 0,0 1 0,0-1-1,0 1 1,0 0 0,0 0 0,0-1 0,0 1 0,0 0 0,0 0-1,-3 0 1,-1 1 14,0-1-1,-1 1 1,1 0-1,0 0 1,-1 1-1,1 0 1,0 0 0,0 0-1,-4 3 1,-1 2-27,1 0 0,0 0 0,0 1 1,1 0-1,0 1 0,1 0 0,0 0 0,0 1 1,-7 14-1,9-16-12,2 0 1,-1 0-1,1 0 1,0 1-1,1-1 1,0 1-1,0 0 1,1-1-1,0 1 1,0 0-1,1 0 1,2 16-1,-2-21-37,1-1 0,0 0 0,0 0 0,0 1 0,0-1 0,1 0 0,-1 0 0,1 0 0,-1 0 0,1-1 0,0 1 0,0 0 0,1-1 0,-1 1 0,0-1 0,1 0 0,-1 0 0,1 0 0,0 0 0,0 0 0,0-1 0,0 1-1,0-1 1,0 0 0,0 0 0,0 0 0,1 0 0,-1 0 0,0-1 0,1 1 0,5-1 0,2 0-210,-1-1 0,1 0 0,-1 0-1,1-1 1,-1 0 0,0-1 0,0 0 0,0-1 0,10-4-1,23-18-368,0-5-187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0.826"/>
    </inkml:context>
    <inkml:brush xml:id="br0">
      <inkml:brushProperty name="width" value="0.05" units="cm"/>
      <inkml:brushProperty name="height" value="0.05" units="cm"/>
    </inkml:brush>
  </inkml:definitions>
  <inkml:trace contextRef="#ctx0" brushRef="#br0">68 1 18940,'-2'0'205,"0"0"0,-1 0 0,1 0 0,0 1 0,-1-1-1,1 1 1,0-1 0,0 1 0,0 0 0,-1 0 0,1 0 0,0 0 0,0 1 0,0-1 0,0 1 0,1-1-1,-1 1 1,-2 2 0,2-1-24,-1 1 0,0 0-1,1 0 1,0 0 0,0 0-1,0 0 1,1 0 0,-1 1-1,0 4 1,0 0-108,1-1 0,0 1 0,0 0 0,1-1 0,0 1 0,1 0 0,0-1 0,0 1-1,4 15 1,-4-22-77,0 1-1,1 0 0,-1 0 0,0-1 0,1 1 0,0-1 0,-1 1 0,1-1 1,0 0-1,0 1 0,0-1 0,1 0 0,-1 0 0,0-1 0,1 1 0,-1 0 1,1-1-1,0 1 0,-1-1 0,5 1 0,2 0-50,0 0 0,0-1 0,0 0 0,1 0 0,9-1 0,-9-1-13,0 1 1,-1 1-1,1 0 0,16 4 1,-23-4 60,0 0-1,0 0 1,-1 0 0,1 0-1,0 1 1,-1 0 0,1-1 0,-1 1-1,1 0 1,-1 0 0,0 0-1,0 1 1,0-1 0,0 0 0,0 1-1,-1-1 1,1 1 0,-1 0 0,2 4-1,-2-2 10,1 0 1,-2 0-1,1 0 0,0 0 0,-1 0 0,0 0 0,0 0 0,-1 0 0,0 0 1,1 0-1,-1 0 0,-1 0 0,1 0 0,-1 0 0,0-1 0,0 1 0,0-1 1,-1 1-1,0-1 0,-5 7 0,5-7 7,0 1 0,0-1 0,-1 0 0,0 0 0,0-1 0,0 1 0,0-1 0,0 0 0,-1 0 0,1 0 0,-1 0 0,0-1 0,0 0 0,0 0-1,0 0 1,0-1 0,0 1 0,-1-1 0,-6 0 0,10-1-45,0 0-1,0-1 0,1 1 0,-1-1 1,0 1-1,0-1 0,1 1 1,-1-1-1,0 0 0,1 0 1,-1 0-1,1 0 0,-1 0 0,1-1 1,-1 1-1,1 0 0,0-1 1,0 1-1,-1 0 0,1-1 1,0 0-1,0 1 0,1-1 0,-1 0 1,0 1-1,0-1 0,1 0 1,-1 0-1,1 1 0,0-1 1,0 0-1,-1-2 0,1-3-10,-1 0 0,1 0 0,0 0 0,1 0 0,-1 0 0,1 0 0,3-10 0,10-18-318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1.245"/>
    </inkml:context>
    <inkml:brush xml:id="br0">
      <inkml:brushProperty name="width" value="0.05" units="cm"/>
      <inkml:brushProperty name="height" value="0.05" units="cm"/>
    </inkml:brush>
  </inkml:definitions>
  <inkml:trace contextRef="#ctx0" brushRef="#br0">1 37 15291,'17'9'1237,"0"-1"0,0 0-1,22 5 1,-35-11-1073,0-1 0,0 0-1,0 0 1,0-1 0,0 1-1,1-1 1,-1 0 0,0 0-1,0 0 1,0 0 0,1-1-1,-1 0 1,0 0 0,0 0 0,0 0-1,0-1 1,0 0 0,0 1-1,-1-1 1,8-5 0,-10 6-151,0 1 0,-1-1 0,1 0 0,0 1 0,0-1 0,0 0 0,0 0 0,0 0 0,-1 0 0,1 1 0,0-1 0,-1 0 0,1 0 0,-1-1 1,1 1-1,-1 0 0,0 0 0,1 0 0,-1 0 0,0 0 0,0 0 0,0 0 0,1-1 0,-1 1 0,0 0 0,-1 0 0,1 0 0,0 0 0,0-1 0,0 1 0,-1 0 0,1 0 1,-1 0-1,1 0 0,-1 0 0,1 0 0,-1 0 0,1 0 0,-1 0 0,0 0 0,0 0 0,1 0 0,-1 1 0,-2-2 0,1 0-1,-1 0 0,0 0-1,0 0 1,0 1 0,0 0-1,-1-1 1,1 1 0,0 0-1,-1 0 1,1 1 0,0-1-1,-1 1 1,1 0 0,-6 0 0,2 1-8,1 0 1,-1 0 0,1 1 0,0 0 0,-1 1 0,1 0-1,0-1 1,0 2 0,1-1 0,-1 1 0,-9 8 0,12-10-1,0 1 1,0 0 0,0 0-1,0 0 1,0 1 0,1-1-1,-1 1 1,1-1 0,0 1 0,0 0-1,1 0 1,-1 0 0,1 0-1,0 0 1,0 0 0,0 0-1,0 0 1,1 0 0,0 9 0,0-12-1,0 1 1,0 0-1,1-1 1,-1 1-1,1 0 1,-1-1-1,1 1 1,0 0-1,-1-1 1,1 1-1,0-1 1,0 1-1,0-1 1,0 0-1,0 1 1,1-1-1,-1 0 1,0 0-1,1 0 1,2 2 0,-1-1 0,1-1 1,-1 0 0,1 0 0,-1 0 0,1 0 0,-1 0-1,1-1 1,0 1 0,5-1 0,4-1 5,0 0-1,0-1 1,0-1 0,21-6-1,83-41 15,-59 23-18,-56 26-7,0 0-1,0 0 1,0 1 0,0-1-1,0 0 1,0 1-1,0-1 1,1 1 0,-1 0-1,0 0 1,4 0-1,-5 0 1,0 1 0,0-1 0,0 0-1,-1 1 1,1 0 0,0-1 0,0 1-1,-1-1 1,1 1 0,0 0 0,-1 0-1,1-1 1,-1 1 0,1 0 0,-1 0-1,1 0 1,-1-1 0,0 1 0,1 0-1,-1 0 1,0 0 0,0 0 0,0 0-1,1 0 1,-1 0 0,0 0 0,-1 1-1,2 0 5,-1 1 0,0-1 0,1 1 0,0-1 0,-1 1 0,1-1 1,0 0-1,0 1 0,0-1 0,0 0 0,1 0 0,-1 0 0,1 0 0,-1 0 0,1 0 0,0 0 0,3 3 0,-1-3 0,-1 0 0,0-1 0,1 1-1,-1-1 1,1 0 0,-1 1 0,1-2 0,0 1 0,-1 0 0,8 0 0,5-2-23,1 0 1,-1 0 0,0-2-1,22-5 1,-34 7 4,9-3-26,-8 2 4,0 1 1,0-1-1,0 1 0,0 0 0,0 1 1,0-1-1,0 1 0,0 0 0,1 0 1,-1 0-1,0 1 0,9 2 1,-13-2 1,0 0 0,1 0 0,-1 0 1,0 0-1,-1 0 0,1 0 0,0 0 1,0 0-1,0 1 0,-1-1 0,1 0 1,0 1-1,-1-1 0,0 0 0,1 1 1,-1-1-1,0 0 0,1 1 0,-1-1 1,0 1-1,0-1 0,0 1 0,0-1 1,-1 1-1,1-1 0,0 0 0,0 1 1,-2 2-1,1 14-755,0-24 535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1.795"/>
    </inkml:context>
    <inkml:brush xml:id="br0">
      <inkml:brushProperty name="width" value="0.05" units="cm"/>
      <inkml:brushProperty name="height" value="0.05" units="cm"/>
    </inkml:brush>
  </inkml:definitions>
  <inkml:trace contextRef="#ctx0" brushRef="#br0">40 1 20124,'-5'10'2773,"0"0"-1691,-19 44 908,23-50-1950,0 0 0,0 0 0,0 0 0,0 0 0,1 0 0,-1 0 0,1 0 0,0 0-1,0 0 1,1 0 0,1 7 0,-2-9-39,1 0-1,0-1 0,0 1 0,0 0 1,0-1-1,0 1 0,0-1 0,1 0 1,-1 1-1,0-1 0,1 0 1,-1 0-1,1 0 0,-1 0 0,1 0 1,0 0-1,-1 0 0,1 0 1,0-1-1,0 1 0,-1-1 0,4 1 1,6 1-48,0-1 1,20 1 0,-11-1-7,-12-1 6,-1 1 0,0 1 0,1-1 0,-1 1 0,0 1 0,0-1 0,0 1 0,0 0 0,-1 1 0,11 7 0,-15-10 37,0 1 1,0 0 0,0 0-1,0 0 1,0 0-1,-1 0 1,1 0-1,-1 0 1,1 1 0,-1-1-1,0 0 1,0 1-1,0-1 1,0 1-1,0 0 1,-1-1 0,1 1-1,-1 0 1,1-1-1,-1 1 1,0 0-1,0-1 1,-1 1 0,1 0-1,0-1 1,-1 1-1,1 0 1,-1-1-1,0 1 1,0-1 0,0 1-1,-2 2 1,-1 1 65,0 1-1,0-1 1,-1 0 0,0 0 0,0-1 0,0 1-1,-1-1 1,0 0 0,0-1 0,-9 6 0,10-7-12,1 0-1,-1-1 1,1 1 0,-1-1 0,0 0 0,0-1 0,0 1 0,0-1 0,-1 0 0,1 0 0,0-1-1,0 1 1,-1-1 0,1 0 0,-9-2 0,11 1-110,1 1 0,-1-1 0,1 0 0,0 0-1,0 0 1,-1-1 0,1 1 0,0-1 0,0 1 0,0-1 0,1 0-1,-1 1 1,0-1 0,1 0 0,-1 0 0,1 0 0,-1 0 0,1-1-1,0 1 1,0 0 0,0 0 0,0-1 0,0 1 0,1-1 0,-1 1 0,1-1-1,-1 1 1,1-6 0,0 4-124,0-1 1,1 1-1,-1-1 0,1 1 1,0-1-1,0 1 0,1-1 1,-1 1-1,1 0 0,0 0 0,0 0 1,0 0-1,1 0 0,-1 0 1,6-5-1,14-10-756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7.920"/>
    </inkml:context>
    <inkml:brush xml:id="br0">
      <inkml:brushProperty name="width" value="0.025" units="cm"/>
      <inkml:brushProperty name="height" value="0.025" units="cm"/>
      <inkml:brushProperty name="color" value="#E71224"/>
    </inkml:brush>
  </inkml:definitions>
  <inkml:trace contextRef="#ctx0" brushRef="#br0">204 289 12684,'0'0'1943,"-3"-8"454,1 2-1886,0 1 0,-1 0-1,0-1 1,1 1 0,-2 0 0,1 1-1,0-1 1,-7-6 0,8 10-448,1-1 0,-1 1 0,0 0 0,0-1 0,0 1 0,-1 0 0,1 0 0,0 1 0,0-1 0,0 0 0,-1 1 0,1-1 0,0 1 0,-1 0-1,1 0 1,0-1 0,-1 2 0,1-1 0,0 0 0,-1 0 0,1 1 0,0-1 0,0 1 0,-1 0 0,1 0 0,0 0 0,0 0 0,0 0 0,-3 2 0,-4 3-39,0 1-1,1 0 1,0 0-1,0 0 1,1 1 0,0 0-1,-10 16 1,14-20-12,0 1 1,0-1-1,0 1 1,0 0-1,1 0 1,0 1-1,0-1 0,0 0 1,1 1-1,0-1 1,0 1-1,0-1 1,1 1-1,-1-1 1,1 1-1,2 8 1,-2-13-18,1 0 0,0 0 0,0 0 1,0 0-1,0 0 0,0 0 0,0-1 0,0 1 1,0 0-1,0-1 0,0 1 0,0 0 1,1-1-1,-1 0 0,0 1 0,0-1 0,1 0 1,-1 1-1,0-1 0,0 0 0,1 0 1,-1 0-1,0 0 0,1 0 0,1-1 0,37-5 178,-22 0-129,-1-1 0,1-1 0,-1-1-1,-1 0 1,1-1 0,-2-1 0,25-21 0,-5 0-6,59-71 0,-80 87-8,-1 0 0,0-1 0,-2 0 0,0-1 0,0 0 0,-2-1 0,11-30 0,-20 49-30,0 0 1,-1 1-1,1-1 1,0 0-1,0 0 1,0 0-1,0 0 1,-1 0-1,1 0 1,0 0-1,0 0 1,0 0-1,0 0 0,0 0 1,-1 0-1,1-1 1,0 1-1,0 0 1,0 0-1,0 0 1,0 0-1,-1 0 1,1 0-1,0 0 1,0 0-1,0 0 1,0 0-1,0-1 0,0 1 1,0 0-1,-1 0 1,1 0-1,0 0 1,0 0-1,0 0 1,0-1-1,0 1 1,0 0-1,0 0 1,0 0-1,0 0 0,0 0 1,0-1-1,0 1 1,0 0-1,0 0 1,0 0-1,0 0 1,0-1-1,0 1 1,0 0-1,0 0 1,0 0-1,0 0 1,0 0-1,0-1 0,0 1 1,0 0-1,0 0 1,1 0-1,-1 0 1,-16 17 44,-16 30 14,21-27 131,0-1-1,2 2 0,1-1 1,0 1-1,2 0 0,0 1 0,1 0 1,1-1-1,2 2 0,-1 26 0,3-46-177,0-1-1,0 0 0,1 0 1,-1 1-1,1-1 1,0 0-1,0 0 0,-1 0 1,1 0-1,1 0 0,-1 0 1,0 0-1,0 0 0,1 0 1,-1-1-1,1 1 0,-1 0 1,1-1-1,0 1 1,0-1-1,0 0 0,-1 0 1,1 1-1,0-1 0,1 0 1,-1-1-1,0 1 0,0 0 1,0-1-1,0 1 1,1-1-1,-1 0 0,0 1 1,1-1-1,-1 0 0,4-1 1,2 1 50,1-1-1,0 0 1,-1 0 0,0-1 0,1 0 0,-1 0 0,0-1-1,14-6 1,-4-2-23,0-1 0,-1 0 0,0-2 0,-1 1 0,0-2 0,-1 0 0,-1-1 0,-1-1 0,22-35 0,-26 32-186,-20 28-213,-21 31 152,27-30 254,0 0 0,1 1 0,-1-1 0,2 1 0,0 0 0,0 0 0,1 1 1,0-1-1,0 0 0,1 18 0,1-26-67,1-1-1,-1 0 1,0 1 0,1-1-1,-1 1 1,1-1 0,0 0-1,-1 0 1,1 1 0,0-1-1,0 0 1,0 0 0,0 0-1,0 0 1,0 0 0,0 0 0,0 0-1,0 0 1,1 0 0,-1-1-1,0 1 1,1 0 0,-1-1-1,0 1 1,1-1 0,-1 0-1,0 1 1,1-1 0,-1 0 0,1 0-1,-1 0 1,2 0 0,4 1-773,-1-1-1,1 0 1,-1 0 0,1 0 0,-1-1 0,10-2 0,12-10-5730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2.255"/>
    </inkml:context>
    <inkml:brush xml:id="br0">
      <inkml:brushProperty name="width" value="0.05" units="cm"/>
      <inkml:brushProperty name="height" value="0.05" units="cm"/>
    </inkml:brush>
  </inkml:definitions>
  <inkml:trace contextRef="#ctx0" brushRef="#br0">119 120 17868,'4'1'303,"0"0"1,0-1-1,0 0 1,-1 0-1,1 0 1,0 0-1,0-1 0,0 0 1,0 1-1,-1-1 1,1-1-1,0 1 1,-1 0-1,1-1 1,-1 0-1,1 0 1,4-3-1,-1 0-119,1 0 1,-1-1-1,0 0 0,-1 0 0,1-1 1,7-10-1,-13 16-172,0 0 1,-1 0 0,1 0-1,0 0 1,-1 1-1,1-1 1,-1 0-1,1 0 1,-1 0-1,1 0 1,-1 0-1,0 0 1,1 0-1,-1-1 1,0 1-1,0 0 1,0 0-1,0 0 1,0 0-1,0 0 1,0 0 0,0 0-1,-1 0 1,1 0-1,0 0 1,-1 0-1,1 0 1,0 0-1,-1 0 1,1 0-1,-1 0 1,0 0-1,1 0 1,-1 0-1,0 1 1,1-1-1,-1 0 1,0 0-1,0 1 1,0-1 0,0 0-1,0 1 1,0-1-1,0 1 1,0-1-1,0 1 1,0 0-1,0-1 1,-1 1-1,-6-2 63,1 0 0,-1 0 0,0 1-1,1 0 1,-13 0 0,10 2-31,0 0 0,0 0 0,-1 0 0,1 2 0,1-1 0,-1 1 0,0 1 0,1-1 0,-16 10 0,21-11-37,-1 0-1,1 1 0,0 0 1,1 0-1,-1 0 1,0 0-1,1 0 0,0 1 1,0 0-1,0 0 0,0 0 1,0 0-1,1 0 0,0 0 1,0 1-1,0-1 0,0 1 1,1-1-1,0 1 1,0 0-1,0-1 0,0 8 1,1-10-40,0 0 0,0 1 0,0-1 1,0 0-1,1 0 0,-1 0 0,1 0 1,0 0-1,-1 0 0,1 0 0,0 0 1,0 0-1,0 0 0,1 0 0,-1 0 1,0-1-1,1 1 0,2 2 0,-1-1-62,0-1-1,1 0 0,-1-1 0,0 1 0,1 0 1,-1-1-1,1 0 0,0 0 0,-1 0 1,5 1-1,4-1-69,1 0 1,-1-1-1,0 0 1,0-1-1,22-4 0,18-9-289,5-4-161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22.676"/>
    </inkml:context>
    <inkml:brush xml:id="br0">
      <inkml:brushProperty name="width" value="0.05" units="cm"/>
      <inkml:brushProperty name="height" value="0.05" units="cm"/>
    </inkml:brush>
  </inkml:definitions>
  <inkml:trace contextRef="#ctx0" brushRef="#br0">164 95 18916,'-16'5'634,"1"1"0,-1 1 1,1 0-1,-24 16 0,34-20-501,0 0-1,1 1 1,-1-1-1,1 1 1,0 0-1,0 0 1,1 1-1,-1-1 1,1 1-1,0-1 1,0 1-1,0 0 0,1 0 1,-1 1-1,1-1 1,1 0-1,-3 10 1,4-14-122,0 0-1,0 1 1,0-1 0,0 1 0,0-1 0,0 0-1,0 1 1,0-1 0,0 1 0,1-1 0,-1 0-1,1 1 1,-1-1 0,1 0 0,-1 1 0,1-1-1,0 0 1,0 0 0,-1 0 0,1 1 0,0-1-1,0 0 1,0 0 0,0 0 0,1-1-1,-1 1 1,0 0 0,0 0 0,0 0 0,1-1-1,-1 1 1,0-1 0,1 1 0,-1-1 0,0 0-1,1 1 1,-1-1 0,1 0 0,-1 0 0,2 0-1,2 0-5,0 0-1,0 0 1,-1-1-1,1 1 0,0-1 1,0 0-1,-1-1 1,1 1-1,0-1 0,7-4 1,5-5 50,-1-1 0,0-1 0,-1 0 0,0-1 0,23-30 0,-12 10 146,36-64 1,-53 81-110,-12 20-51,-14 28-18,12-17-78,1-1 1,1 1-1,0 0 0,1 0 1,1 0-1,0 0 0,1 19 1,0-27 5,1 0 0,-1 0 0,2 0 0,-1 0 0,0-1 1,1 1-1,0 0 0,1-1 0,-1 1 0,1-1 0,0 0 1,0 0-1,0 0 0,1-1 0,0 1 0,0-1 1,0 0-1,1 0 0,-1 0 0,7 4 0,19 7-223</inkml:trace>
  <inkml:trace contextRef="#ctx0" brushRef="#br0" timeOffset="1">680 244 21221,'-17'11'2056,"7"2"-1376,2-1-320,3-4 1313,4 0-1041,2-6 392,6-2-792,9-4-168,1-3 8</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3.092"/>
    </inkml:context>
    <inkml:brush xml:id="br0">
      <inkml:brushProperty name="width" value="0.05" units="cm"/>
      <inkml:brushProperty name="height" value="0.05" units="cm"/>
    </inkml:brush>
  </inkml:definitions>
  <inkml:trace contextRef="#ctx0" brushRef="#br0">1 254 11322,'0'23'2601,"7"37"-1,20 66-1339,-14-73-776,78 308-23,-33-137-404,-56-214-34,-1-5 31,0 0-1,1 0 1,-1 0-1,1 0 1,0 0-1,0 0 1,4 6-1,-6-11-34,0 0 0,1 0 0,-1 1 0,0-1 0,0 0 0,1 0 0,-1 0 0,0 0 0,0 0 0,1 1 0,-1-1 0,0 0 0,1 0 0,-1 0 0,0 0 0,1 0 0,-1 0 0,0 0 0,0 0 0,1 0 0,-1 0 0,0 0 0,1 0 0,-1 0 0,0 0 0,1 0 0,-1-1 0,0 1 0,0 0 0,1 0 0,-1 0 0,0 0 0,0-1 0,1 1 0,-1 0 0,0 0 0,0 0 0,1-1 0,-1 1 0,0 0 0,0 0 0,0-1 0,0 1 0,1 0 0,-1 0 0,0-1 0,0 1 0,0 0 0,0-1 0,9-18 582,-8 16-479,25-70 213,-2-1-1,-4-1 1,-3 0 0,-4-1-1,-3-1 1,1-148 0,-14 177-330,-14-71 0,11 84 9,1 1 0,1-1 0,2 1-1,3-53 1,0 69-32,-1 15-20,0 0 0,0-1 0,0 1 0,0 0 0,0-1 0,1 1 0,0 0 0,-1 0 0,1 0 0,1-1 0,-1 1 0,2-3 0,5 29-2947,-8-20 2797,1-1 83,-1 0 0,1 0 0,-1 0-1,1 0 1,0 0 0,0 0 0,0 0-1,0 0 1,0 0 0,2 2 0,8 1-695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4.311"/>
    </inkml:context>
    <inkml:brush xml:id="br0">
      <inkml:brushProperty name="width" value="0.05" units="cm"/>
      <inkml:brushProperty name="height" value="0.05" units="cm"/>
    </inkml:brush>
  </inkml:definitions>
  <inkml:trace contextRef="#ctx0" brushRef="#br0">0 362 12147,'3'0'232,"0"-1"1,1 0 0,-1 1 0,0-1 0,0 0-1,0-1 1,-1 1 0,1 0 0,0-1 0,3-2-1,9-4 351,39-11 388,1 2 0,98-17 1,117 1-185,-168 22-599,1198-91 207,-754 81-140,-100 6-62,324-40 106,-444 28 626,-243 22 111,-83 5-1014,1 0-1,-1 0 1,0 1 0,0-1-1,0 0 1,0 1-1,0-1 1,1 0 0,-1 0-1,0 1 1,0-1-1,0 0 1,0 1 0,0-1-1,0 0 1,0 1-1,0-1 1,0 0 0,0 1-1,0-1 1,0 0-1,0 1 1,0-1 0,0 0-1,0 1 1,-1-1-1,1 0 1,0 0 0,0 1-1,0-1 1,0 0-1,-1 0 1,1 1 0,-5 11 275,-5 6-100,2 1 0,0 0 0,-8 32 0,13-42-209,1 1 1,1 0-1,0-1 0,0 1 0,1 0 1,0-1-1,0 1 0,1 0 1,4 16-1,-5-24-61,1-1-1,-1 0 1,0 1-1,1-1 1,-1 0-1,1 0 1,0 1-1,-1-1 1,1 0-1,0 0 1,0 0-1,0 0 1,1 1 0,3-3-570,-2-11 374,-3-5-131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6.463"/>
    </inkml:context>
    <inkml:brush xml:id="br0">
      <inkml:brushProperty name="width" value="0.05" units="cm"/>
      <inkml:brushProperty name="height" value="0.05" units="cm"/>
    </inkml:brush>
  </inkml:definitions>
  <inkml:trace contextRef="#ctx0" brushRef="#br0">0 59 12035,'1'0'126,"1"1"0,-1 0 0,0-1 0,0 1 0,1-1 0,-1 1 0,0-1 0,0 0 0,1 1 0,-1-1 0,0 0 1,1 0-1,-1 0 0,1 0 0,-1 0 0,0 0 0,3-1 0,0 1 142,326-15 3897,59-2-3575,-160 10-530,270-4 107,-1 32-769,-391-7 95,-182-12-1629,-435-26-4315,-40-1 8847,405 25-1,-254 34 0,393-33-2161,7 0-88,15 0-34,29-1-56,501 1-69,95-2-1819,-300-17-521,-255 9 1698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7.958"/>
    </inkml:context>
    <inkml:brush xml:id="br0">
      <inkml:brushProperty name="width" value="0.05" units="cm"/>
      <inkml:brushProperty name="height" value="0.05" units="cm"/>
    </inkml:brush>
  </inkml:definitions>
  <inkml:trace contextRef="#ctx0" brushRef="#br0">111 91 12995,'-1'-1'166,"0"-1"1,-1 1-1,1-1 0,0 1 1,-1 0-1,1-1 0,-1 1 1,0 0-1,1 0 0,-1 0 1,0 0-1,0 0 0,0 0 1,1 1-1,-1-1 1,0 1-1,0-1 0,0 1 1,0 0-1,0 0 0,0 0 1,0 0-1,0 0 0,0 0 1,0 0-1,0 1 1,0-1-1,0 1 0,-3 0 1,1 0-109,1 0 0,0 0 0,0 1 0,-1-1 0,1 0 0,0 1 1,0 0-1,0 0 0,1 0 0,-1 0 0,0 0 0,1 1 0,-1-1 1,1 1-1,0-1 0,0 1 0,-3 4 0,5-6-42,0 0 1,-1 0-1,1 0 0,0 0 1,0 0-1,0 0 0,0 0 0,0 0 1,0 0-1,0 0 0,0 0 1,0 0-1,1 0 0,-1 0 1,0 0-1,1 0 0,-1 0 0,1 0 1,-1 0-1,1 0 0,-1 0 1,1-1-1,-1 1 0,1 0 1,0 0-1,0-1 0,-1 1 0,3 1 1,28 16 124,-22-13-109,5 2-8,-1 1 1,0 0 0,0 1 0,-1 1 0,0 0 0,-1 0 0,12 15 0,-20-21-22,0-1 0,0 1 0,-1-1-1,1 1 1,-1 0 0,0 0 0,0 0 0,-1 1 0,1-1 0,-1 0 0,0 0 0,0 1 0,-1-1 0,1 1 0,-1-1-1,0 1 1,0-1 0,0 1 0,-1-1 0,1 1 0,-1-1 0,0 0 0,-1 1 0,1-1 0,-1 0 0,1 0 0,-1 0-1,-1 0 1,-2 5 0,4-7 13,-1 0-1,1 0 1,0-1-1,-1 1 1,1 0-1,-1-1 1,1 1-1,-1-1 1,0 1-1,0-1 1,0 0-1,0 0 1,0 0-1,0 0 1,0 0-1,0 0 1,0 0-1,0-1 1,0 1-1,0-1 1,-1 0-1,1 1 1,0-1-1,0 0 1,-1 0-1,1 0 1,0-1-1,0 1 1,0-1-1,-1 1 1,1-1-1,-2-1 1,0 1 14,1-1 0,-1 0 0,1 0 0,0-1 1,0 1-1,0-1 0,0 0 0,1 1 0,-1-1 1,1-1-1,-1 1 0,1 0 0,0 0 0,0-1 1,1 1-1,-1-1 0,-2-7 0,3 6-2,0 0 0,0-1 0,0 1-1,1-1 1,-1 1 0,1-1 0,0 1-1,1-1 1,0 1 0,-1-1 0,2 1 0,-1-1-1,1 1 1,0 0 0,0 0 0,0 0 0,0 0-1,1 0 1,0 0 0,0 1 0,1-1 0,-1 1-1,1 0 1,5-5 0,10-6 155,0 0 1,1 2-1,0 0 1,33-15-1,16-10 180,-64 35-314,-1 0 0,0 0 0,0 0 0,-1-1 0,1 0 0,-1 1 0,6-9 0,-8 11-32,-1 0-1,1 0 0,-1 0 1,1 0-1,-1 0 0,1 0 0,-1 0 1,0 0-1,1 0 0,-1-1 1,0 1-1,0 0 0,0 0 1,0 0-1,0-1 0,0 1 1,0 0-1,-1 0 0,1 0 1,0 0-1,0-1 0,-1 1 0,1 0 1,-1 0-1,1 0 0,-1 0 1,0 0-1,1 0 0,-1 0 1,0 0-1,0 0 0,1 1 1,-1-1-1,0 0 0,0 0 1,0 1-1,0-1 0,-2 0 0,-3-2 13,0 0-1,0 1 0,0 0 0,-1 0 0,1 1 0,0 0 0,-1 0 0,0 0 0,1 1 0,-1 0 0,1 0 0,-1 0 0,0 1 0,1 0 0,-1 1 0,1-1 0,-7 4 0,9-4-108,0 1 0,0 0 0,0 0 0,0 0 0,0 0 0,1 0 0,-1 1 0,1 0 0,-1 0 0,1 0 0,-5 6 0,6-6-81,1-1 1,-1 0-1,1 1 1,0 0 0,0-1-1,0 1 1,0 0-1,1-1 1,-1 1-1,1 0 1,-1 0-1,1 0 1,0 0-1,0-1 1,0 1 0,1 0-1,-1 0 1,1 0-1,1 4 1,4 6-526,4 0-198</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8.438"/>
    </inkml:context>
    <inkml:brush xml:id="br0">
      <inkml:brushProperty name="width" value="0.05" units="cm"/>
      <inkml:brushProperty name="height" value="0.05" units="cm"/>
    </inkml:brush>
  </inkml:definitions>
  <inkml:trace contextRef="#ctx0" brushRef="#br0">253 1 13067,'-7'-1'292,"1"1"-1,0 1 1,-1-1 0,1 1-1,0 0 1,0 0 0,0 1 0,0 0-1,0 0 1,0 0 0,-7 5-1,-9 5 756,-28 20 0,37-23-591,1 1 0,1 0-1,-16 17 1,23-23-318,0 1 0,0-1 0,1 1 1,0 0-1,0 0 0,0 0 0,1 0 0,0 0 0,0 1 0,0-1 0,0 1 0,0 7 0,2-12-108,-1 1-1,1-1 1,0 0-1,0 1 0,0-1 1,0 0-1,1 0 1,-1 1-1,0-1 0,1 0 1,-1 0-1,0 1 1,1-1-1,0 0 0,-1 0 1,1 0-1,0 0 1,-1 0-1,1 0 0,0 0 1,0 0-1,0 0 0,0 0 1,0 0-1,1 0 1,0 0 8,1 0 0,-1 0 0,1 0 0,-1 0 0,1-1 0,-1 1 0,1-1 0,-1 0 1,1 0-1,0 0 0,4 0 0,3-2 80,0 0 1,0 0-1,0-1 1,0 0-1,13-7 1,-14 6 15,-1-1 0,1-1 1,-1 0-1,0 0 0,0-1 0,-1 0 1,0 0-1,11-14 0,-16 18-88,0 0 0,0 0 0,0-1 0,-1 1 0,1-1 0,-1 1 0,0-1 0,0 1 0,0-1 0,0 0 0,0-5 0,-1 6-36,0 1 1,-1-1 0,1 1 0,-1-1 0,1 1-1,-1-1 1,0 1 0,0-1 0,0 1-1,0 0 1,0 0 0,-1-1 0,1 1-1,-1 0 1,1 0 0,-1 0 0,0 1-1,-3-4 1,1 2-125,0 1-1,0-1 0,-1 1 1,1 0-1,0 0 0,-1 0 1,0 1-1,1 0 1,-1 0-1,0 0 0,0 0 1,-5 1-1,8-1 26,0 1 0,0 0 0,1 0 0,-1 0 0,0 0 0,1 0-1,-1 0 1,0 1 0,0-1 0,1 1 0,-1-1 0,0 1 0,1-1 0,-1 1 0,1 0 0,-1 0 0,1 0 0,-1 0-1,1 0 1,0 0 0,-1 0 0,1 0 0,0 1 0,0-1 0,0 0 0,0 1 0,0-1 0,0 1 0,0-1-1,1 1 1,-1-1 0,0 1 0,1 0 0,-1-1 0,1 1 0,0 2 0,1 6-465,7 0 10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8.906"/>
    </inkml:context>
    <inkml:brush xml:id="br0">
      <inkml:brushProperty name="width" value="0.05" units="cm"/>
      <inkml:brushProperty name="height" value="0.05" units="cm"/>
    </inkml:brush>
  </inkml:definitions>
  <inkml:trace contextRef="#ctx0" brushRef="#br0">264 21 17180,'-7'-4'233,"-1"1"0,1 0 0,0 1 0,-1 0 0,0 0 1,1 0-1,-1 1 0,0 0 0,0 1 0,0 0 0,0 0 1,1 0-1,-1 1 0,0 0 0,0 1 0,1 0 0,-1 0 1,1 1-1,-12 5 0,12-6-137,1 1 0,0 0 0,1 0 0,-1 1 0,0-1 0,1 1 1,0 0-1,0 1 0,0-1 0,1 1 0,-1 0 0,1 0 0,0 1 0,0-1 0,1 1 0,0 0 0,0 0 1,0 0-1,1 0 0,0 0 0,0 0 0,0 1 0,0 9 0,1-13-71,1-1 0,0 0 0,1 0-1,-1 0 1,0 0 0,1 1 0,-1-1 0,1 0 0,-1 0 0,1 0-1,0 0 1,0 0 0,0 0 0,0-1 0,0 1 0,1 0-1,-1 0 1,1-1 0,2 3 0,-1-1-2,0-1-1,0-1 1,0 1 0,0 0-1,1-1 1,-1 0 0,1 1-1,-1-1 1,1-1 0,6 2-1,0-1 43,0-1 0,-1 0 0,1-1 0,0 1 0,0-2 0,-1 0 0,19-5 0,-22 4 24,1 1 0,-1-1 0,0 0 0,0-1 0,0 0 1,0 0-1,-1 0 0,0 0 0,0-1 0,0 0 0,8-10 0,-12 13-92,1 0-1,-1-1 1,1 1-1,-1-1 0,0 0 1,0 1-1,-1-1 1,1 0-1,0 0 0,-1 1 1,0-1-1,1 0 0,-1 0 1,0 0-1,-1 0 1,1 1-1,0-1 0,-1 0 1,1 0-1,-1 0 0,0 1 1,0-1-1,0 0 1,-1 1-1,1-1 0,0 1 1,-1 0-1,0-1 1,1 1-1,-4-3 0,2 2-277,1-1 0,-1 1 1,0 0-1,0 0 0,0 1 0,0-1 0,-1 1 0,1-1 0,-1 1 0,1 0 0,-1 0 0,0 1 0,-4-2 0,1 2-569</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9.360"/>
    </inkml:context>
    <inkml:brush xml:id="br0">
      <inkml:brushProperty name="width" value="0.05" units="cm"/>
      <inkml:brushProperty name="height" value="0.05" units="cm"/>
    </inkml:brush>
  </inkml:definitions>
  <inkml:trace contextRef="#ctx0" brushRef="#br0">3 19 16476,'-3'5'1648,"3"-3"-912,5 0-208,9-1 856,5 1-175,6-2-361,7-2-112,4 1-216,3-3-104,-2 1-152,0 0-176,-8 0-360,-5 1-272,-7 0-576,-1-1 912,-9 0-192,-5-1-112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09.827"/>
    </inkml:context>
    <inkml:brush xml:id="br0">
      <inkml:brushProperty name="width" value="0.05" units="cm"/>
      <inkml:brushProperty name="height" value="0.05" units="cm"/>
    </inkml:brush>
  </inkml:definitions>
  <inkml:trace contextRef="#ctx0" brushRef="#br0">121 5 17868,'9'-5'3579,"-12"14"-1309,0 1-1819,-71 160 1453,43-103-1670,27-60-224,1 0 0,0 1 0,1-1 0,0 0 0,-2 10 0,4-16-9,0 0 0,0 0-1,0 0 1,0 0 0,0 0 0,0 0-1,0 0 1,0 1 0,0-1 0,1 0-1,-1 0 1,0 0 0,1 0 0,-1 0-1,1 0 1,-1 0 0,1 0 0,-1 0-1,1 0 1,0-1 0,0 1 0,-1 0-1,1 0 1,0 0 0,0-1 0,0 1-1,0-1 1,0 1 0,0 0 0,0-1-1,0 1 1,0-1 0,0 0 0,0 1-1,0-1 1,0 0 0,0 0-1,0 0 1,0 0 0,0 0 0,0 0-1,0 0 1,2 0 0,12-1 15,0-1 0,0-1 0,-1 0-1,1-1 1,23-10 0,9-2-118,77-25-2320,-113 37 1961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49.839"/>
    </inkml:context>
    <inkml:brush xml:id="br0">
      <inkml:brushProperty name="width" value="0.025" units="cm"/>
      <inkml:brushProperty name="height" value="0.025" units="cm"/>
      <inkml:brushProperty name="color" value="#E71224"/>
    </inkml:brush>
  </inkml:definitions>
  <inkml:trace contextRef="#ctx0" brushRef="#br0">159 98 10826,'0'0'9775,"-3"12"-9556,-97 588 5156,99-574-5167,-1-6-1214,-6-38 497,8 16 521,-37-149-1972,34 133 1588,1 0 0,1 0-1,0 0 1,1 0 0,1 0-1,5-29 1,-4 40 402,0 0-1,1 1 1,0-1 0,0 1 0,1 0 0,-1 0-1,1 0 1,1 0 0,-1 1 0,1 0 0,10-10-1,9-4 365,38-25 0,-20 15-407,-3 0 29,45-45 1,-70 61-22,-2-1 0,1-1 1,-2 0-1,0 0 0,0-1 0,10-24 1,-15 18 261,-6 22-244,0 0-1,0-1 1,-1 1-1,1 0 1,0 0-1,0 0 1,-1 0-1,1 0 1,0-1 0,0 1-1,-1 0 1,1 0-1,0 0 1,0 0-1,-1 0 1,1 0-1,0 0 1,0 0-1,-1 0 1,1 0-1,0 0 1,-1 0-1,1 0 1,0 0-1,0 0 1,-1 0-1,1 0 1,0 1 0,0-1-1,-1 0 1,1 0-1,0 0 1,0 0-1,0 0 1,-1 1-1,1-1 1,0 0-1,0 0 1,-1 1-1,-3 2 26,1 0-1,-1 0 0,0 0 0,1 1 1,0 0-1,-6 7 0,-18 41 499,2 0 0,3 2-1,1 1 1,3 0-1,-19 107 1,31-114-82,0 85 0,6-132-647,0-29 305,0 26-80,5-130-1052,-4 117 791,1 0-1,1 0 1,0 1-1,2-1 1,-1 1-1,12-23 1,-16 36 222,0 0 1,1 1-1,-1-1 1,0 0-1,1 1 0,-1-1 1,1 1-1,-1-1 1,1 1-1,-1-1 1,1 1-1,-1-1 0,1 1 1,0-1-1,-1 1 1,1 0-1,0-1 0,-1 1 1,1 0-1,0 0 1,0-1-1,-1 1 1,1 0-1,0 0 0,0 0 1,-1 0-1,1 0 1,0 0-1,-1 0 0,1 0 1,0 0-1,0 0 1,-1 1-1,1-1 1,0 0-1,0 0 0,-1 1 1,1-1-1,-1 0 1,1 1-1,0-1 0,0 1 1,30 28-167,-17-15 234,-11-11-40,0 0 1,1 0-1,0-1 0,-1 1 0,1-1 1,0 0-1,0 0 0,0 0 0,1-1 1,-1 1-1,0-1 0,0 0 1,1 0-1,-1-1 0,1 1 0,-1-1 1,1 0-1,-1 0 0,1 0 1,-1-1-1,0 0 0,1 0 0,-1 0 1,0 0-1,1-1 0,-1 1 1,0-1-1,0 0 0,0 0 0,0-1 1,4-3-1,-3 1 29,1 0 1,-1 0-1,0-1 0,-1 0 0,1 0 1,-1-1-1,-1 1 0,1-1 0,-1 0 0,0 0 1,0 0-1,-1 0 0,0 0 0,0 0 1,-1-1-1,0 1 0,0-15 0,-1 21-83,0 1-1,1-1 0,-1 0 1,0 0-1,0 1 0,0-1 0,-1 0 1,1 0-1,0 0 0,0 1 1,0-1-1,0 0 0,-1 1 0,1-1 1,0 0-1,-1 1 0,1-1 0,-1 0 1,1 1-1,0-1 0,-1 1 1,1-1-1,-1 0 0,0 1 0,1-1 1,-1 1-1,1 0 0,-1-1 1,0 1-1,1 0 0,-1-1 0,0 1 1,0 0-1,1-1 0,-1 1 1,0 0-1,0 0 0,1 0 0,-1 0 1,0 0-1,0 0 0,1 0 0,-1 0 1,0 0-1,0 1 0,-2-1-15,0 1-1,0 0 1,1 0-1,-1 0 0,1 0 1,-1 0-1,1 1 1,-1-1-1,1 1 1,0 0-1,-3 2 0,-2 3 38,1-1 0,0 1 0,0 0 0,1 0 0,0 1 0,0 0 0,1 0 0,0 0 0,1 0-1,-1 1 1,1-1 0,1 1 0,0 0 0,-1 9 0,3-16 8,1 0 0,-1 0 0,1 0-1,-1-1 1,1 1 0,0 0 0,0-1 0,0 1 0,0 0 0,0-1 0,1 1 0,-1-1 0,0 0-1,1 1 1,-1-1 0,0 0 0,1 0 0,0 0 0,-1 0 0,1 0 0,0 0 0,-1 0-1,1 0 1,0-1 0,0 1 0,0-1 0,0 0 0,0 1 0,3-1 0,66 6 231,-60-6-198,2 0 110,0 0 0,-1 0 0,1-2 0,0 1 0,0-2 0,-1 0 0,1 0 0,-1-1 0,13-7-1,-19 9-104,-1-2-1,1 1 0,-1 0 0,0-1 1,0 0-1,-1 0 0,1-1 0,-1 1 1,0-1-1,0 0 0,0 0 0,-1 0 1,1-1-1,-1 1 0,-1-1 0,1 1 1,-1-1-1,0 0 0,0 0 0,1-12 1,-1 5-22,-1-1 0,0 1 0,-2-24 0,1 35 7,0 0 0,0 0 0,0 0 0,0 0 0,0 0 0,0 0 0,-1 0 0,1 0 0,-1 0 0,0 0 0,0 0 0,0 0 0,1 0 0,-2 1 0,1-1 0,0 0 0,0 1 0,0-1 0,-1 0 0,1 1 0,-1 0 0,1-1 0,-1 1 0,0 0 0,0 0 0,1 0 0,-1 0 0,0 0 0,0 0 0,0 0 0,0 1 0,0-1 0,-3 0 0,19 17-334,-8-13 303,0-1 0,0 0-1,0 0 1,0-1 0,0 0 0,1 0 0,-1 0 0,0-1 0,1 0 0,-1 0 0,0-1 0,1 1 0,-1-1 0,0-1 0,0 1-1,0-1 1,9-4 0,0 0 18,1-1 0,-2-1 0,1 0 0,-1-1 0,19-16 0,-33 24 3,1 0-1,-1 0 1,1-1-1,-1 1 1,0 0-1,0 0 1,0-1-1,1 1 1,-1 0-1,0 0 1,-1-1-1,1 1 1,0 0-1,0 0 1,0 0-1,-1-1 1,1 1-1,-1 0 1,1 0-1,-1 0 1,1 0-1,-1 0 1,-1-2-1,-16-25 189,17 27-205,0 1 1,0-1 0,1 1 0,-1-1 0,0 1 0,0 0-1,0-1 1,0 1 0,0 0 0,1 0 0,-1 0-1,0-1 1,0 1 0,0 0 0,0 0 0,0 0 0,0 1-1,0-1 1,0 0 0,0 0 0,1 0 0,-1 1 0,0-1-1,0 0 1,0 1 0,0-1 0,1 1 0,-1-1 0,0 1-1,0-1 1,1 1 0,-1-1 0,0 1 0,1 0-1,-1-1 1,0 1 0,0 1 0,-21 33-333,18-29 328,-5 8 133,1 1-1,0 0 1,1 0-1,0 0 1,1 1-1,1 0 1,0 0-1,2 0 1,0 1 0,0-1-1,0 28 1,4-43-112,0 0 0,0 0 1,-1 1-1,1-1 1,0 0-1,0 0 0,0 0 1,0 0-1,0 0 1,0-1-1,0 1 0,0 0 1,0 0-1,1-1 1,-1 1-1,0 0 0,0-1 1,1 0-1,-1 1 0,0-1 1,1 0-1,-1 1 1,1-1-1,-1 0 0,0 0 1,1 0-1,-1 0 1,0-1-1,1 1 0,-1 0 1,2-1-1,45-6 369,-31-1-349,1 0 1,-2 0-1,1-2 1,-1 0 0,-1-1-1,0-1 1,-1 0-1,24-26 1,38-30-702,-84 106-150,5-32 844,-1 1-12,0 0 1,0 1-1,1 0 1,0 0 0,0 0-1,1 0 1,0 0 0,-1 9-1,3-16-2,1 0-1,-1-1 1,1 1-1,0-1 0,-1 1 1,1-1-1,0 1 1,-1-1-1,1 1 0,0-1 1,0 1-1,-1-1 1,1 0-1,0 1 1,0-1-1,0 0 0,0 0 1,-1 0-1,1 0 1,0 0-1,0 0 0,0 0 1,0 0-1,0 0 1,-1 0-1,1 0 1,0-1-1,0 1 0,0 0 1,-1 0-1,1-1 1,0 1-1,0-1 1,0 0-1,34-12 80,-6-5-1027,34-27 0,-20 13-2171,-43 32 3047,0 0 1,0 0 0,0 0-1,1 0 1,-1 0 0,0 0-1,0-1 1,0 1-1,0 0 1,0 0 0,0 0-1,0 0 1,0 0 0,0 0-1,1 0 1,-1 0-1,0 0 1,0 0 0,0 0-1,0 0 1,0 0 0,0 0-1,0 0 1,1 0-1,-1 0 1,0 0 0,0 0-1,0 0 1,0 0 0,0 0-1,0 0 1,1 0-1,-1 0 1,0 0 0,0 0-1,0 0 1,0 0 0,0 0-1,0 0 1,0 0-1,0 0 1,1 0 0,-1 1-1,0-1 1,0 0 0,0 0-1,0 0 1,0 0-1,0 0 1,0 0 0,0 0-1,0 0 1,0 1 0,0-1-1,0 0 1,0 0-1,0 0 1,0 0 0,0 0-1,0 0 1,0 0 0,0 1-1,0-1 1,0 0-1,0 0 1,0 0 0,-2 14-231,-5 5-1683,5-14-4211,7-5 2499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7:11.009"/>
    </inkml:context>
    <inkml:brush xml:id="br0">
      <inkml:brushProperty name="width" value="0.05" units="cm"/>
      <inkml:brushProperty name="height" value="0.05" units="cm"/>
    </inkml:brush>
  </inkml:definitions>
  <inkml:trace contextRef="#ctx0" brushRef="#br0">1 154 11114,'6'2'5124,"22"2"-3508,-13-3-769,32 6 205,-12-1-392,-1-2 0,52 0 0,45-14 348,134-29 1,99-8-491,84 28-70,-132 13-136,-155 4-275,-8 7-75,-86-2 77,102-7-1,185-18-9,-334 21-26,-10 0 8,-1 0 1,1-1-1,16-5 0,-5 2 99,-22 5-240,-1 0 1,1 0 0,-1 0-1,0 0 1,1-1 0,-1 1-1,1 0 1,-1 0-1,1-1 1,-1 1 0,1-1-1,-1 0 1,1 1 0,0-1-1,-1 0 1,1 0 0,0 0-1,-1 0 1,1 0 0,-1-1-1,-3-10-399</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16.363"/>
    </inkml:context>
    <inkml:brush xml:id="br0">
      <inkml:brushProperty name="width" value="0.05" units="cm"/>
      <inkml:brushProperty name="height" value="0.05" units="cm"/>
    </inkml:brush>
  </inkml:definitions>
  <inkml:trace contextRef="#ctx0" brushRef="#br0">47 202 13915,'48'-4'4304,"377"-41"-2417,190-26-1938,-504 53 50,375-42-49,-468 59 32,10-1-99,0 2-1,39 4 1,-67-4 104,1 0 1,0 0-1,0 0 0,-1 0 1,1 0-1,0 0 1,0 0-1,0 1 1,-1-1-1,1 0 1,0 1-1,-1-1 1,1 0-1,0 1 1,0-1-1,-1 1 1,1-1-1,-1 1 1,1-1-1,-1 1 1,1-1-1,0 2 1,-1-1 0,0-1 0,0 1 1,0-1-1,0 1 0,-1 0 1,1-1-1,0 1 0,0-1 1,0 1-1,-1-1 0,1 1 1,0-1-1,-1 1 0,1-1 1,-1 1-1,1-1 0,0 1 1,-1-1-1,1 0 0,-1 1 1,0-1-1,-34 20-334,-17 1-18,-1-2 0,-1-2 0,-82 13 1,-172 12-737,233-34 921,-362 33-350,40-4 586,102-13 990,265-25-640,21-4-115,9 5-277,0-1-1,0 1 0,1-1 0,-1 1 1,0-1-1,0 1 0,0-1 0,1 1 1,-1-1-1,0 1 0,1-1 0,-1 1 1,0 0-1,1-1 0,-1 1 1,1 0-1,-1-1 0,1 1 0,-1 0 1,0 0-1,1-1 0,-1 1 0,1 0 1,0 0-1,15-7 44,0 1 0,0 1 0,1 1 1,0 0-1,30-3 0,-10 2-34,416-57 58,301-58-1500,-681 102 1129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19.340"/>
    </inkml:context>
    <inkml:brush xml:id="br0">
      <inkml:brushProperty name="width" value="0.05" units="cm"/>
      <inkml:brushProperty name="height" value="0.05" units="cm"/>
    </inkml:brush>
  </inkml:definitions>
  <inkml:trace contextRef="#ctx0" brushRef="#br0">45 102 13483,'-3'-1'323,"0"0"0,0-1 0,0 0 1,0 1-1,0-1 0,0 0 0,0-1 0,1 1 1,-1 0-1,1-1 0,0 1 0,-1-1 0,1 0 0,-2-5 1,3 7-203,1 0-1,-1-1 1,1 1 0,0-1 0,-1 1 0,1-1 0,0 1 0,0-1 0,0 1 0,0-1-1,0 1 1,1-1 0,-1 1 0,0-1 0,1 1 0,-1-1 0,1 1 0,-1 0 0,1-1-1,0 1 1,0 0 0,-1-1 0,1 1 0,0 0 0,0 0 0,0 0 0,0 0 0,1 0-1,-1 0 1,0 0 0,0 0 0,1 0 0,-1 1 0,0-1 0,1 0 0,1 0 0,3-2 86,2 0 1,-1 1 0,0-1 0,0 1 0,1 1 0,-1-1 0,12 0 0,-13 2-165,0 0 0,-1 0 0,1 0 0,0 1-1,-1-1 1,1 1 0,0 1 0,-1-1 0,1 1 0,8 4 0,-13-5-41,1 0 0,-1 0 0,1 0 0,-1 0 1,0 1-1,1-1 0,-1 0 0,0 1 0,0-1 1,0 1-1,0 0 0,0-1 0,0 1 0,-1 0 1,1-1-1,0 1 0,-1 0 0,0 0 0,1 0 1,-1-1-1,0 1 0,0 0 0,0 0 0,0 0 1,0 0-1,0 0 0,-1-1 0,1 1 0,0 0 1,-1 0-1,0 0 0,-1 2 0,-2 7 6,-1-1 0,0 0 0,-1 0 0,-7 9-1,11-16-1,-9 13 14,-10 14 58,1 1 0,-31 64-1,49-91-68,0 0-1,1 0 0,0 0 0,0 0 0,0-1 0,0 1 0,1 0 1,-1 1-1,1-1 0,0 0 0,0 0 0,1 0 0,-1 0 0,1 0 1,0 0-1,0 0 0,2 4 0,-1-5-66,-1-1 1,1 1-1,0-1 1,0 0-1,0 0 1,0 1-1,1-1 0,-1-1 1,0 1-1,1 0 1,0-1-1,-1 1 1,1-1-1,0 0 1,0 1-1,0-1 0,-1-1 1,1 1-1,0 0 1,0-1-1,0 0 1,0 1-1,4-1 0,6 0-223,-1-1 0,1 0 0,0-1 0,-1 0 0,0-1 0,22-8 0,10-5-365</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19.793"/>
    </inkml:context>
    <inkml:brush xml:id="br0">
      <inkml:brushProperty name="width" value="0.05" units="cm"/>
      <inkml:brushProperty name="height" value="0.05" units="cm"/>
    </inkml:brush>
  </inkml:definitions>
  <inkml:trace contextRef="#ctx0" brushRef="#br0">222 0 14419,'-5'0'167,"-1"0"-1,0 1 0,1-1 1,0 1-1,-1 0 1,1 0-1,-1 1 1,1 0-1,0 0 1,0 0-1,0 0 1,0 1-1,1 0 1,-1 0-1,1 0 1,-1 1-1,1-1 0,0 1 1,-4 5-1,-6 8 233,1 0 0,1 0-1,-16 31 1,20-34-190,1-1 0,1 1 0,0 1 0,0-1 0,2 1 0,0 0 1,0 0-1,2 1 0,-2 24 0,4-38-164,0 1 1,0-1-1,0 1 0,1-1 0,-1 0 1,1 1-1,-1-1 0,1 1 1,0-1-1,0 0 0,0 0 0,0 0 1,0 1-1,1-1 0,-1 0 1,1 0-1,-1-1 0,4 4 1,-3-4-12,-1 0 1,1 0 0,0 0 0,0 0 0,0 0 0,0-1-1,0 1 1,0-1 0,0 1 0,1-1 0,-1 0 0,0 0-1,0 0 1,0 0 0,0 0 0,0-1 0,0 1 0,0 0-1,1-1 1,-1 0 0,2-1 0,5-2 92,0 0 0,0-1 0,-1 0 1,0-1-1,0 0 0,0 0 0,-1-1 0,0 0 0,0 0 1,-1-1-1,0 1 0,9-16 0,-8 12 15,-1 0 0,-1 0 0,0 0 0,0 0 0,-1-1 0,-1 0 0,0 0 0,0 0 0,1-22 0,-4 30-130,0 0 1,0 0-1,0 0 1,-1 1 0,1-1-1,-1 0 1,0 0 0,0 1-1,0-1 1,-1 0 0,1 1-1,-1-1 1,0 1-1,0 0 1,0 0 0,0-1-1,0 1 1,-1 1 0,0-1-1,1 0 1,-1 1-1,0-1 1,0 1 0,-1 0-1,-4-3 1,4 4-149,0-1 0,1 1 0,-1 0 0,0 0 0,0 1 0,0-1 0,0 1 0,0 0 0,0 0 0,0 0 0,0 1-1,0 0 1,0-1 0,0 1 0,0 0 0,0 1 0,1-1 0,-1 1 0,0 0 0,1-1 0,0 2 0,-1-1 0,1 0 0,-3 3 0,3-2 17,1-1 0,0 0 0,0 0 0,0 1 0,0 0 0,0-1 0,0 1-1,1 0 1,-1 0 0,-1 4 0,2 7-644</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20.260"/>
    </inkml:context>
    <inkml:brush xml:id="br0">
      <inkml:brushProperty name="width" value="0.05" units="cm"/>
      <inkml:brushProperty name="height" value="0.05" units="cm"/>
    </inkml:brush>
  </inkml:definitions>
  <inkml:trace contextRef="#ctx0" brushRef="#br0">113 5 15755,'-24'4'2476,"18"0"-2252,0 0 1,0 0 0,1 1 0,-1-1-1,1 1 1,0 1 0,0-1 0,1 1 0,0 0-1,0 0 1,0 0 0,-6 13 0,7-12-142,0 1 0,0-1 1,1 1-1,0-1 0,0 1 1,1 0-1,0 0 0,0 0 1,1-1-1,0 1 0,1 13 1,0-19-55,-1-1 0,0 1 0,1 0 0,-1 0 0,1-1 0,-1 1 0,1-1 1,0 1-1,0-1 0,-1 1 0,1-1 0,0 1 0,1-1 0,-1 1 0,0-1 0,0 0 1,0 0-1,1 0 0,-1 0 0,1 0 0,2 2 0,-2-3 22,1 1-1,-1-1 0,0 1 1,1-1-1,-1 0 0,1 0 1,-1 0-1,0 0 1,1 0-1,-1-1 0,1 1 1,-1-1-1,4-1 1,3-1 131,-1-1 0,0 0 1,0 0-1,-1-1 0,1 0 1,-1 0-1,9-9 0,-10 7 18,0 0 0,-1 0 0,0 0 0,0-1 0,0 1 0,-1-1 0,0 0 0,-1-1 0,5-15 0,-7 21-162,0 1 0,0-1 0,-1 0 0,1 0 0,-1 1 0,0-1 0,0 0-1,0 0 1,0 1 0,-1-1 0,1 0 0,-1 0 0,1 1 0,-1-1-1,0 0 1,0 1 0,0-1 0,0 1 0,-1-1 0,1 1 0,-1 0 0,1-1-1,-1 1 1,0 0 0,0 0 0,0 0 0,0 0 0,0 1 0,0-1 0,-1 0-1,1 1 1,-1 0 0,1-1 0,-1 1 0,-2-1 0,-1 1-146,0-1 1,1 1 0,-1 0-1,0 1 1,0-1 0,0 1-1,0 0 1,0 1 0,-9 1-1,12-2-54,-1 1-1,1 0 0,0 0 0,0 0 0,0 0 0,1 0 0,-1 0 0,0 1 0,0-1 0,1 1 0,-1 0 0,1 0 0,-1 0 0,1 0 0,0 0 0,0 1 0,0-1 0,0 1 0,-2 3 0,3 0-604</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20.723"/>
    </inkml:context>
    <inkml:brush xml:id="br0">
      <inkml:brushProperty name="width" value="0.05" units="cm"/>
      <inkml:brushProperty name="height" value="0.05" units="cm"/>
    </inkml:brush>
  </inkml:definitions>
  <inkml:trace contextRef="#ctx0" brushRef="#br0">10 80 18292,'-9'8'1952,"13"-10"-1007,6-2-337,7-3 1136,8-5-464,2 1-376,5-2-175,2 0-321,-1 3-80,-4 4-216,-5-1-112,-7 6-224,-1 1-200,-10 3-505,-3 1-367,-5-4 448,-1-9 112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21.162"/>
    </inkml:context>
    <inkml:brush xml:id="br0">
      <inkml:brushProperty name="width" value="0.05" units="cm"/>
      <inkml:brushProperty name="height" value="0.05" units="cm"/>
    </inkml:brush>
  </inkml:definitions>
  <inkml:trace contextRef="#ctx0" brushRef="#br0">84 1 21525,'-4'7'1692,"-3"12"-1415,0 0-1,2 1 1,-5 25-1,2-5-192,-5 16 94,2 2 0,2 0 1,0 60-1,9-118-160,0 1 1,0 0-1,0 0 1,0 0-1,0-1 1,0 1-1,0 0 1,0 0-1,0-1 1,1 1-1,-1 0 1,0 0-1,0-1 0,1 1 1,-1 0-1,1 0 1,-1-1-1,0 1 1,1 0-1,1 0 1,-2-1-2,1 1 0,-1-1 0,1 0 0,-1 0 0,1 0 0,-1 0 0,1 0 0,0 0 0,-1 0 0,1 0 0,-1 0 0,1 0 0,-1-1 0,1 1 0,-1 0 0,1 0 0,0 0 0,-1-1 0,1 1 0,-1 0 0,1-1 0,27-25 417,56-75 102,55-61-136,-111 134-794,1 0 0,1 2 0,40-28 0,-64 50-256,0 0-1,1 0 1,-1 1 0,0 0-1,9-3 1,-27 9-272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21.594"/>
    </inkml:context>
    <inkml:brush xml:id="br0">
      <inkml:brushProperty name="width" value="0.05" units="cm"/>
      <inkml:brushProperty name="height" value="0.05" units="cm"/>
    </inkml:brush>
  </inkml:definitions>
  <inkml:trace contextRef="#ctx0" brushRef="#br0">2 0 16564,'-2'19'1696,"2"2"-1056,3 2-248,6 4 1016,1-1-535,6 6-329,1-2-80,4-2-232,1 0-64,1-3-152,-2-3-240,-4-3 1448,-1-4-1160,-9-6 88,-2 1 56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41.398"/>
    </inkml:context>
    <inkml:brush xml:id="br0">
      <inkml:brushProperty name="width" value="0.05" units="cm"/>
      <inkml:brushProperty name="height" value="0.05" units="cm"/>
    </inkml:brush>
  </inkml:definitions>
  <inkml:trace contextRef="#ctx0" brushRef="#br0">112 83 14867,'0'0'129,"-1"0"1,1 0-1,-1 0 0,1 0 0,-1 0 0,1 0 1,-1 0-1,1 0 0,0 0 0,-1 0 1,1 0-1,-1 0 0,1 0 0,0-1 0,-1 1 1,1 0-1,-1 0 0,1-1 0,0 1 1,-1 0-1,1 0 0,0-1 0,-1 1 0,1 0 1,0-1-1,-1 1 0,1 0 0,0-1 1,0 1-1,0 0 0,-1-1 0,1 1 0,0-1 1,0 1-1,0 0 0,0-1 0,0 1 0,0-1 1,0 1-1,0-1 0,0 1 0,0-1 1,0 1-1,0 0 0,0-1 0,0 1 0,0-1 1,0 1-1,0-1 0,0 1 0,1 0 1,-1-1-1,0 1 0,0 0 0,0-1 0,1 1 1,-1-1-1,0 1 0,1-1 0,17-20 1399,-15 20-1491,1 0 0,-1 0 0,1 0 0,-1 1 0,1 0 0,0-1 0,-1 1 0,1 0 0,0 1 0,-1-1 0,1 1 0,-1 0 0,7 2 0,13 1-35,-4-4-5,0 0 0,0 0 0,0-2 0,36-8 0,72-27 29,-186 43-13,26-4-13,18 0 0,-315 35 157,329-37-159,0 0 0,0 0 0,0 0 0,0 0 0,0 0-1,0 1 1,0-1 0,-1 0 0,1 1 0,0-1 0,0 0 0,0 1-1,0 0 1,0-1 0,1 1 0,-1-1 0,0 1 0,-1 1 0,2-1-1,0-1 1,1 1 0,-1-1-1,0 1 1,1-1-1,-1 1 1,1-1 0,-1 1-1,1-1 1,-1 0 0,1 1-1,-1-1 1,1 1 0,-1-1-1,1 0 1,-1 0 0,1 1-1,-1-1 1,1 0 0,0 0-1,0 1 1,45 11-39,-13-7-128,0 0 1,61-1-1,-72-4-239,-1-2 1,0 0-1,0-1 0,0-1 0,30-11 0,-39 8 184,-12 6 217,0 1-1,0 0 1,0 0-1,0 0 1,0-1-1,0 1 1,0 0-1,0 0 1,0 0-1,0-1 1,0 1-1,0 0 1,0 0-1,0 0 1,0-1-1,0 1 0,0 0 1,-1 0-1,1 0 1,0-1-1,0 1 1,0 0-1,0 0 1,0 0-1,-1 0 1,1 0-1,0 0 1,0-1-1,0 1 1,0 0-1,-1 0 1,1 0-1,0 0 1,-25-5-291,-58 4-156,71 2 365,0 0 1,1 0 0,-1 1-1,1 0 1,-12 5 0,10 0-86</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52.953"/>
    </inkml:context>
    <inkml:brush xml:id="br0">
      <inkml:brushProperty name="width" value="0.05" units="cm"/>
      <inkml:brushProperty name="height" value="0.05" units="cm"/>
    </inkml:brush>
  </inkml:definitions>
  <inkml:trace contextRef="#ctx0" brushRef="#br0">331 25 14379,'-1'-2'105,"0"1"0,-1-1-1,1 0 1,-1 0 0,1 1 0,-1-1-1,0 1 1,0-1 0,1 1-1,-1 0 1,0 0 0,0 0 0,0 0-1,-1 0 1,1 0 0,0 1 0,0-1-1,0 1 1,-1-1 0,1 1 0,0 0-1,0 0 1,-1 0 0,-4 0 0,-1 1 58,-1 0 0,0 1 0,0 0 1,0 0-1,-8 4 0,1 0-17,2 1 0,-1 1 0,1 0 0,0 1 0,1 1 0,0 0 0,0 1 1,1 0-1,1 1 0,-11 13 0,15-17-56,1 0 1,0 1-1,0 0 1,1 0-1,0 1 1,1 0-1,0-1 1,0 1-1,1 1 0,0-1 1,1 0-1,0 1 1,1-1-1,0 1 1,1 0-1,1 15 1,-1-21-42,1-1 0,0 0 0,0 0 0,1 0 0,-1 0 0,1 0 0,0 0 0,0 0 0,0-1 0,0 1 0,1-1 1,0 1-1,-1-1 0,1 0 0,4 3 0,-1-1 11,0-1 1,0-1-1,0 1 1,0-1-1,1 0 1,-1 0-1,1-1 1,10 3-1,2-2 59,-1 0 0,1-1-1,0-1 1,0-1 0,0-1 0,20-3-1,-21 1-3,0 0 0,-1-2 0,0 0 0,0 0 0,0-2-1,-1 0 1,0-1 0,0-1 0,26-18 0,-36 22-84,-1 1 1,1-1 0,-1 0-1,0 0 1,0 0-1,-1-1 1,1 0 0,-1 0-1,0 0 1,-1 0-1,0-1 1,0 1 0,0-1-1,-1 0 1,0 0-1,0 0 1,0 0 0,-1 0-1,-1-1 1,1 1-1,-1 0 1,0 0 0,0 0-1,-1-1 1,0 1-1,-4-11 1,3 11-153,0 1 0,0-1 0,-1 1 0,0 0 0,-1 0 0,1 1 0,-1-1 0,0 1 0,-1-1 0,1 1 0,-1 1 0,0-1 0,0 1-1,-1-1 1,1 1 0,-11-5 0,6 4-281,-1 1 1,0-1-1,0 2 0,0 0 0,0 0 0,-1 1 0,1 0 0,-23 0 1,-12 1-693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169"/>
    </inkml:context>
    <inkml:brush xml:id="br0">
      <inkml:brushProperty name="width" value="0.025" units="cm"/>
      <inkml:brushProperty name="height" value="0.025" units="cm"/>
      <inkml:brushProperty name="color" value="#E71224"/>
    </inkml:brush>
  </inkml:definitions>
  <inkml:trace contextRef="#ctx0" brushRef="#br0">1 81 6438,'15'-17'2724,"28"-28"2577,-41 43-4825,0 0 1,0 1-1,1-1 1,-1 0-1,0 1 1,1 0-1,-1-1 1,1 1 0,-1 0-1,1 0 1,-1 0-1,1 1 1,0-1-1,0 1 1,-1-1-1,1 1 1,3 0-1,-5 1-421,0 0 1,0 0-1,0 0 0,0 1 0,0-1 0,0 0 0,0 1 0,-1-1 0,1 0 0,0 1 0,-1-1 0,1 1 0,-1-1 0,0 1 0,1-1 0,-1 1 0,0-1 0,0 1 0,0-1 0,0 1 0,0-1 0,0 1 0,-1-1 0,0 3 0,-5 40 892,1-33-700,0 1 0,-1-1-1,0-1 1,0 1 0,-14 15 0,13-18-43,0 0 0,1 1-1,1 0 1,-1 0 0,1 0 0,1 1-1,0-1 1,-6 21 0,10-29-204,0 0 1,0 0 0,0 0-1,0 1 1,0-1 0,0 0-1,0 0 1,0 0 0,0 0-1,1 0 1,-1 1 0,1-1-1,-1 0 1,1 0 0,-1 0-1,1 0 1,-1 0 0,1 0-1,0 0 1,-1 0 0,1-1-1,0 1 1,0 0 0,0 0-1,1 0 1,1 1 23,1 0 1,-1 0-1,1 0 1,-1-1-1,1 0 1,0 0 0,-1 0-1,6 1 1,-2-1-154,0 0 0,1 0-1,-1-1 1,0 0 0,1-1 0,-1 1 0,0-1 0,11-3 0,-17 3-119,0 0-1,0 1 1,1-1-1,-1 0 1,0 0 0,0 0-1,0 0 1,0 0-1,0 0 1,0 0-1,-1 0 1,1 0 0,0 0-1,0-1 1,-1 1-1,1 0 1,-1-1-1,1-1 1,0 2-451,-1-1 0,0 1 0,1-1 0,-1 1 0,0-1 0,0 0 0,0 1 1,0-1-1,0 0 0,-1 1 0,1-1 0,0 1 0,-1-1 0,1 1 0,-2-4 0,-12-9-9550</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52.079"/>
    </inkml:context>
    <inkml:brush xml:id="br0">
      <inkml:brushProperty name="width" value="0.05" units="cm"/>
      <inkml:brushProperty name="height" value="0.05" units="cm"/>
    </inkml:brush>
  </inkml:definitions>
  <inkml:trace contextRef="#ctx0" brushRef="#br0">0 62 18300,'3'7'1408,"14"-6"-1024,9-2-136,16-3 424,7-2-127,8-3-193,3 1-64,2-4-112,-2 2-56,-11 1-448,-11 1-200,-13 5 640,-9 3-192,-12 3-72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52.513"/>
    </inkml:context>
    <inkml:brush xml:id="br0">
      <inkml:brushProperty name="width" value="0.05" units="cm"/>
      <inkml:brushProperty name="height" value="0.05" units="cm"/>
    </inkml:brush>
  </inkml:definitions>
  <inkml:trace contextRef="#ctx0" brushRef="#br0">0 24 13531,'17'7'1640,"6"-4"-880,6-1-295,5-2 1207,7-4-824,4 0-232,3-2-256,-1 2-680,-1-2 168,-5-1 80,1 7-112,-8-4-88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1.031"/>
    </inkml:context>
    <inkml:brush xml:id="br0">
      <inkml:brushProperty name="width" value="0.05" units="cm"/>
      <inkml:brushProperty name="height" value="0.05" units="cm"/>
    </inkml:brush>
  </inkml:definitions>
  <inkml:trace contextRef="#ctx0" brushRef="#br0">549 1 15395,'1'10'1022,"1"0"1,0 0-1,4 13 0,4 20-659,8 77 221,-5 0 0,-5 197 0,-12-236-348,-3 0 0,-4-1 0,-4-1 0,-48 151 1,26-135-63,-4-2 1,-5-2 0,-3-2 0,-4-3 0,-112 140 0,146-203-406,0-1 1,-27 21-1,46-42 186,-1 0 0,0 0 0,0 0 0,0 0 0,0 0 0,0 0 0,0 0 0,0-1 0,-1 1 0,1 0 0,0-1 0,0 1 0,0-1 0,-1 0 0,1 1 0,0-1 0,-1 0 0,1 1 1,0-1-1,-1 0 0,1 0 0,0 0 0,-1 0 0,-1-1 0,1-4-299</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49.469"/>
    </inkml:context>
    <inkml:brush xml:id="br0">
      <inkml:brushProperty name="width" value="0.05" units="cm"/>
      <inkml:brushProperty name="height" value="0.05" units="cm"/>
    </inkml:brush>
  </inkml:definitions>
  <inkml:trace contextRef="#ctx0" brushRef="#br0">48 1 17140,'-19'59'4999,"13"-27"-4844,2 0 0,0 0-1,3 1 1,0-1 0,2 1 0,2-1-1,6 37 1,-12-76-3356,-6-7 2797,6 9-59,-7-9-394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49.907"/>
    </inkml:context>
    <inkml:brush xml:id="br0">
      <inkml:brushProperty name="width" value="0.05" units="cm"/>
      <inkml:brushProperty name="height" value="0.05" units="cm"/>
    </inkml:brush>
  </inkml:definitions>
  <inkml:trace contextRef="#ctx0" brushRef="#br0">1 34 15275,'30'1'7644,"18"-5"-5218,58-10-2363,-91 12 512,4 0-580,86-10-519,-92 12-465,0 0 0,0 0 0,15 4 0,-26-4 863,0 1 1,0-1-1,-1 1 1,1-1-1,0 1 1,-1 0-1,1-1 1,0 1-1,-1 0 1,1 0-1,-1 0 1,0 0-1,1 1 1,-1-1-1,2 2 0,1 7-1183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50.964"/>
    </inkml:context>
    <inkml:brush xml:id="br0">
      <inkml:brushProperty name="width" value="0.05" units="cm"/>
      <inkml:brushProperty name="height" value="0.05" units="cm"/>
    </inkml:brush>
  </inkml:definitions>
  <inkml:trace contextRef="#ctx0" brushRef="#br0">416 1 15467,'-62'49'7352,"-46"53"-7337,84-79 509,-20 19-379,-125 126 153,169-168-327,0 0 0,0 0 1,0 1-1,0-1 0,0 0 0,-1 1 0,1-1 0,0 0 0,0 0 1,0 1-1,-1-1 0,1 0 0,0 0 0,0 0 0,0 1 1,-1-1-1,1 0 0,0 0 0,-1 0 0,1 0 0,0 1 1,0-1-1,-1 0 0,1 0 0,0 0 0,-1 0 0,1 0 0,0 0 1,-1 0-1,1 0 0,0 0 0,0 0 0,-1 0 0,3-11-906,11-17-431,46-80-1032,-34 58 1593</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51.413"/>
    </inkml:context>
    <inkml:brush xml:id="br0">
      <inkml:brushProperty name="width" value="0.05" units="cm"/>
      <inkml:brushProperty name="height" value="0.05" units="cm"/>
    </inkml:brush>
  </inkml:definitions>
  <inkml:trace contextRef="#ctx0" brushRef="#br0">2 12 17092,'1'-12'1571,"-3"16"-104,2 26 346,3-13-1516,1 0 0,1-1-1,0 1 1,1-1 0,13 24 0,50 74 279,-62-104-495,75 97 229,-51-70-120,34 53 0,-58-78-449,0 1-1,0 0 1,-1 0 0,-1 1-1,0 0 1,-1 0 0,0 0-1,2 23 1,-5-34 185,-1-1 1,0 1-1,0 0 0,0-1 1,0 1-1,0 0 1,-1 0-1,0-1 1,1 1-1,-2 2 0,-2 1-528</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56.174"/>
    </inkml:context>
    <inkml:brush xml:id="br0">
      <inkml:brushProperty name="width" value="0.05" units="cm"/>
      <inkml:brushProperty name="height" value="0.05" units="cm"/>
    </inkml:brush>
  </inkml:definitions>
  <inkml:trace contextRef="#ctx0" brushRef="#br0">1 25 14051,'0'0'110,"0"0"0,0 1 0,0-1-1,0 0 1,0 0 0,0 0 0,0 0 0,0 0-1,0 1 1,0-1 0,1 2 1977,-1-2-1977,0 0 0,0 0-1,1 0 1,-1 0 0,0 1 0,0-1 0,0 0 0,0 0-1,0 0 1,1 0 0,-1 0 0,0 0 0,13 2 1793,21-3-1405,-27 1 80,177-16 1683,-39 2-1836,-130 14-410,-20 4-42,-23 3-52,-19 2-11,-1-3 0,-51 0 0,-25 4 24,98-4-11,26-6 76,0 0 0,-1 0 0,1 0-1,0 0 1,0 0 0,0 0 0,0 0-1,0 0 1,0 0 0,0 0 0,0 0-1,0 1 1,0-1 0,0 0 0,0 0-1,0 0 1,0 0 0,0 0 0,-1 0-1,1 0 1,0 0 0,0 0-1,0 0 1,0 0 0,0 0 0,0 0-1,0 0 1,0 0 0,0 1 0,0-1-1,0 0 1,0 0 0,0 0 0,0 0-1,0 0 1,0 0 0,0 0 0,0 0-1,0 0 1,0 0 0,0 0 0,0 0-1,0 0 1,0 1 0,0-1 0,0 0-1,0 0 1,0 0 0,1 0-1,-1 0 1,0 0 0,0 0 0,0 0-1,0 0 1,0 0 0,0 0 0,0 0-1,0 0 1,0 0 0,0 0 0,0 0-1,0 0 1,0 0 0,0 0 0,0 0-1,1 0 1,-1 0 0,0 0 0,0 0-1,15 2-52,35-5-8,60-10 0,-58 6 6,-41 5 27,69-5-385,-77 9 67,-10 2 202,-11 3 21,-10-3-38,0-1 0,-1-1 0,1-2 0,0 0 0,-1-2 1,-39-8-1,27 8-219,24 3 153</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6:58.920"/>
    </inkml:context>
    <inkml:brush xml:id="br0">
      <inkml:brushProperty name="width" value="0.05" units="cm"/>
      <inkml:brushProperty name="height" value="0.05" units="cm"/>
    </inkml:brush>
  </inkml:definitions>
  <inkml:trace contextRef="#ctx0" brushRef="#br0">100 151 11947,'-1'-2'211,"1"-1"1,-1 0 0,0 0-1,1 0 1,0 1-1,0-1 1,0 0 0,0 0-1,0 0 1,0 0 0,1 1-1,-1-1 1,1 0 0,0 0-1,0 1 1,0-1 0,0 0-1,0 1 1,1-1 0,-1 1-1,1-1 1,2-3 0,3-2 271,0-1 0,1 1 0,-1 1 1,15-12-1,-16 15-287,0 0 1,0 0 0,0 0 0,1 1-1,0 0 1,-1 1 0,1-1-1,0 1 1,12-1 0,-17 2-168,0 1-1,0 0 1,0 0 0,0 0 0,0 0 0,1 0 0,-1 0 0,0 0-1,0 1 1,0-1 0,0 1 0,0 0 0,0-1 0,0 1 0,0 0-1,0 0 1,-1 0 0,1 1 0,0-1 0,0 0 0,-1 1-1,1-1 1,-1 1 0,0-1 0,1 1 0,-1 0 0,0 0 0,0-1-1,0 1 1,0 0 0,0 0 0,0 0 0,-1 0 0,1 0 0,-1 0-1,1 0 1,-1 3 0,1 5-5,0 0 1,-1 1-1,0-1 0,-1 1 0,-1-1 0,1 0 1,-2 0-1,1 0 0,-7 15 0,-5 11 12,-22 38 0,18-41-31,0-1 1,-3-1 0,0-1-1,-2-1 1,-1-1 0,-1-1-1,-38 31 1,44-47-463,30-20-117,-8 6 518,1 1 0,-1 0 1,1 0-1,0 0 0,0 1 0,0-1 1,0 1-1,0 0 0,5-1 0,-8 2 60,1 0 0,-1 0 0,1 0 0,0 0 0,-1 1 1,1-1-1,-1 1 0,1-1 0,-1 1 0,0-1 0,1 1 0,-1 0 0,0 0 0,1-1 0,-1 1 0,0 0 0,0 0 0,1 0 0,-1 1 0,0-1 0,0 0 1,0 0-1,-1 1 0,1-1 0,0 0 0,0 1 0,0 1 0,8 18 101,-6-15-14,0 1 0,0-1 0,1 0 0,-1 1 0,1-2 1,7 9-1,-10-13-52,1 1 1,0-1 0,0 1 0,0-1 0,0 0 0,0 0 0,0 0-1,0 0 1,1 0 0,-1-1 0,0 1 0,0 0 0,1-1 0,-1 0-1,0 0 1,1 1 0,-1-1 0,0-1 0,1 1 0,-1 0-1,0-1 1,0 1 0,1-1 0,2 0 0,4-3 88,1 0 1,-1-1-1,0 0 1,0 0-1,0-1 1,-1-1-1,0 1 1,0-1-1,0 0 1,-1-1-1,0 0 1,-1 0-1,0 0 1,7-13-1,-12 20-151,-1 1 0,1-1 0,-1 1 0,1-1 0,-1 0 0,0 1 1,1-1-1,-1 0 0,0 1 0,0-1 0,1 0 0,-1 1 0,0-1 0,0 0 0,0 0 0,0 1 0,0-1 0,0 0 0,0 0 1,0 1-1,0-1 0,0 0 0,-1 1 0,1-1 0,0 0 0,0 0 0,-1 1 0,1-1 0,0 1 0,-1-1 0,1 0 0,-1 1 1,1-1-1,-1 1 0,1-1 0,-1 1 0,1-1 0,-1 1 0,1-1 0,-1 1 0,0-1 0,1 1 0,-2-1 0,-6-4-443,7 5 118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37.884"/>
    </inkml:context>
    <inkml:brush xml:id="br0">
      <inkml:brushProperty name="width" value="0.05" units="cm"/>
      <inkml:brushProperty name="height" value="0.05" units="cm"/>
    </inkml:brush>
  </inkml:definitions>
  <inkml:trace contextRef="#ctx0" brushRef="#br0">88 193 8890,'-7'-124'5831,"4"74"-3844,-1 32 546,-1 26-530,-3 33-617,-14 113-189,-16 151 153,38-276-1888,0-28 455,0 0-1,0 0 0,0 0 0,0-1 0,0 1 0,0 0 0,0 0 0,0 0 1,0 0-1,1 0 0,-1 0 0,0-1 0,0 1 0,1 0 0,-1 0 1,1-1-1,-1 1 0,1 0 0,-1 0 0,1-1 0,-1 1 0,1 0 0,0-1 1,-1 1-1,1-1 0,0 1 0,0-1 0,-1 1 0,2 0 0,7-2-498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515"/>
    </inkml:context>
    <inkml:brush xml:id="br0">
      <inkml:brushProperty name="width" value="0.025" units="cm"/>
      <inkml:brushProperty name="height" value="0.025" units="cm"/>
      <inkml:brushProperty name="color" value="#E71224"/>
    </inkml:brush>
  </inkml:definitions>
  <inkml:trace contextRef="#ctx0" brushRef="#br0">1235 160 10634,'0'0'12108,"77"11"-11500,-42-5-192,-3-1-319,-8-1-97,-7-2-1762,-9-2-2306</inkml:trace>
  <inkml:trace contextRef="#ctx0" brushRef="#br0" timeOffset="1">1 26 16047,'0'0'6374,"45"-23"-11146,-34 21-6599</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8:39.672"/>
    </inkml:context>
    <inkml:brush xml:id="br0">
      <inkml:brushProperty name="width" value="0.05" units="cm"/>
      <inkml:brushProperty name="height" value="0.05" units="cm"/>
    </inkml:brush>
  </inkml:definitions>
  <inkml:trace contextRef="#ctx0" brushRef="#br0">96 135 12635,'-5'-5'9095,"5"4"-8792,1-2 2114,6 6-2480,-5-2 90,-1 0 0,1 0 0,-1-1 0,1 1 1,0-1-1,-1 1 0,1-1 0,0 0 0,0 1 0,-1-1 1,1 0-1,0 0 0,0 0 0,-1 0 0,1-1 1,0 1-1,-1 0 0,1-1 0,1 0 0,37-16 573,-20 8-369,12-1 69,54-11 0,-25 8-294,-35 8 0,-26 5-6,0 0 0,0 0 0,0 0 0,0 0 0,0 0 0,0 0 0,0 0 0,0 0 0,0 0 0,0 0 0,0 1 0,0-1 0,0 0 0,0 0 0,0 0 0,0 0 0,0 0 0,0 0 0,0 0 0,0 0 0,0 0 0,0 0 0,0 0 0,0 0 0,0 0 1,0 0-1,0 0 0,0 0 0,0 0 0,0 0 0,0 0 0,1 0 0,-1 1 0,0-1 0,0 0 0,0 0 0,0 0 0,0 0 0,0 0 0,0 0 0,0 0 0,0 0 0,0 0 0,0 0 0,0 0 0,0 0 0,0 0 0,0 0 0,0 0 0,-15 6 0,-40 11-109,-1-2 0,0-3 0,-87 8 0,127-17 110,13-2-4,0 0 0,-1 0 0,1-1 0,-1 1 0,1-1-1,-1 0 1,1 0 0,-1 0 0,-5-1 0,27-17-74,-14 15 72,1 0 1,0 0-1,0 1 1,0 0-1,0 0 0,1 0 1,-1 0-1,8 0 1,48-5-385,-17 3-172,-22 1 83,-1-1 0,1-1 0,30-11 0,-52 16 475,0 0 0,0 0 1,0 0-1,0 0 1,0-1-1,0 1 1,1 0-1,-1 0 0,0 0 1,0 0-1,0 0 1,0 0-1,0 0 1,0 0-1,0 0 0,0 0 1,1 0-1,-1 0 1,0 0-1,0 0 1,0 0-1,0 0 0,0-1 1,0 1-1,0 0 1,0 0-1,0 0 1,0 0-1,0 0 1,0 0-1,0 0 0,0-1 1,0 1-1,0 0 1,1 0-1,-1 0 1,0 0-1,0 0 0,0 0 1,-1 0-1,1-1 1,0 1-1,0 0 1,0 0-1,0 0 0,0 0 1,0 0-1,0 0 1,0 0-1,0-1 1,0 1-1,-8-4-20,-9 0 45,-94-1 58,55 4 216,-64-11 0,120 12-295,0 0 0,0 0-1,0 0 1,0 0 0,0 0 0,0 0 0,0 0-1,0 0 1,0 0 0,1 0 0,-1 0 0,0 0-1,0-1 1,0 1 0,0 0 0,0 0 0,0 0-1,0 0 1,0 0 0,0 0 0,0 0 0,0 0-1,0 0 1,0-1 0,0 1 0,0 0 0,0 0-1,0 0 1,0 0 0,0 0 0,0 0 0,0 0-1,0 0 1,0 0 0,0-1 0,0 1 0,-1 0-1,1 0 1,0 0 0,0 0 0,0 0 0,0 0-1,0 0 1,0 0 0,0 0 0,0 0 0,0 0-1,0 0 1,0 0 0,0 0 0,-1-1 0,1 1-1,0 0 1,0 0 0,0 0 0,0 0 0,0 0-1,0 0 1,0 0 0,-1 0 0,9-3-174,73-8-2769,-56 3 2371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9.172"/>
    </inkml:context>
    <inkml:brush xml:id="br0">
      <inkml:brushProperty name="width" value="0.05" units="cm"/>
      <inkml:brushProperty name="height" value="0.05" units="cm"/>
    </inkml:brush>
  </inkml:definitions>
  <inkml:trace contextRef="#ctx0" brushRef="#br0">67 0 14747,'7'37'4689,"-5"-29"-4241,0-1 1,1 1-1,1-1 1,-1 0 0,6 9-1,-8-15-424,-1-1 0,0 1 0,0-1 0,1 0-1,-1 1 1,0-1 0,1 1 0,-1-1 0,0 0 0,1 1-1,-1-1 1,1 0 0,-1 0 0,0 1 0,1-1-1,-1 0 1,1 0 0,-1 1 0,1-1 0,-1 0 0,2 0-1,3-7 557,-5 5-490,0-1 1,1 1-1,-1 0 0,0-1 1,0 1-1,0-1 0,-1 1 0,0-3 1,0 1-9,-1-1 1,0 1-1,0 0 0,-1 0 1,1 0-1,-1 1 1,0-1-1,0 1 0,0-1 1,0 1-1,-1 0 1,-6-4-1,9 6-74,-1 0-1,1 0 1,-1 0 0,1 0-1,-1 0 1,1 0 0,-1 1 0,0-1-1,1 1 1,-1-1 0,0 1-1,1 0 1,-1 0 0,0 0-1,0 0 1,1 0 0,-1 0 0,0 0-1,0 0 1,1 1 0,-1-1-1,0 1 1,1-1 0,-1 1-1,1 0 1,-1-1 0,0 1 0,1 0-1,0 0 1,-1 0 0,1 0-1,0 1 1,-1-1 0,1 0-1,-2 3 1,2-3-6,0 1 0,0-1 0,-1 1 0,1-1 1,1 1-1,-1 0 0,0-1 0,0 1 0,1 0 0,-1 0 0,0-1 0,1 1 0,0 0 0,0 0 0,-1 0 1,1 0-1,0 0 0,0 0 0,1-1 0,-1 1 0,0 0 0,1 0 0,-1 0 0,1 0 0,-1-1 0,1 1 1,0 0-1,0 0 0,0-1 0,0 1 0,2 2 0,-1-2-2,-1-1-1,1 1 1,0-1-1,0 0 1,0 1-1,0-1 1,0 0 0,0 0-1,0 0 1,1-1-1,-1 1 1,0 0 0,0-1-1,1 0 1,-1 1-1,0-1 1,1 0-1,-1 0 1,0 0 0,0-1-1,1 1 1,-1 0-1,0-1 1,1 1 0,2-2-1,14-12-940,-6 3 420,-8 10 244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29.627"/>
    </inkml:context>
    <inkml:brush xml:id="br0">
      <inkml:brushProperty name="width" value="0.05" units="cm"/>
      <inkml:brushProperty name="height" value="0.05" units="cm"/>
    </inkml:brush>
  </inkml:definitions>
  <inkml:trace contextRef="#ctx0" brushRef="#br0">454 15 16436,'1'-1'87,"-1"1"1,0-1-1,0 1 1,0-1-1,0 1 1,0-1-1,0 1 1,0-1-1,0 1 1,0-1-1,-1 1 1,1-1-1,0 1 1,0-1-1,0 1 1,-1-1-1,1 1 1,0-1-1,0 1 1,-1-1-1,1 1 1,0 0-1,-1-1 1,1 1-1,0 0 1,-1-1-1,1 1 1,-1 0-1,1-1 1,-1 1-1,0 0 1,0 0 30,0 0 1,0 0-1,-1 0 0,1 0 1,0 0-1,0 1 0,0-1 1,0 0-1,0 1 1,-1-1-1,1 1 0,0 0 1,-1 0-1,-38 32 1314,34-27-1218,-29 28 72,2 2-1,1 2 0,2 0 0,2 2 0,1 2 0,2 0 0,2 1 0,-28 76 0,28-54-165,3 1 0,4 1 0,2 0 0,3 1-1,-4 111 1,14-152-140,1 0 0,2-1-1,0 1 1,2-1 0,0 1 0,12 33-1,-14-52-38,1 0 0,1 0 0,-1 0 0,1 0 0,1-1 0,-1 0 0,1 0 0,0 0-1,1-1 1,0 1 0,0-1 0,0-1 0,1 1 0,-1-1 0,1 0 0,1-1 0,-1 1 0,1-2-1,-1 1 1,1-1 0,0 0 0,0 0 0,14 1 0,34 0-248</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09:32.610"/>
    </inkml:context>
    <inkml:brush xml:id="br0">
      <inkml:brushProperty name="width" value="0.05" units="cm"/>
      <inkml:brushProperty name="height" value="0.05" units="cm"/>
    </inkml:brush>
  </inkml:definitions>
  <inkml:trace contextRef="#ctx0" brushRef="#br0">110 0 14267,'0'7'300,"-1"-1"-1,0 1 1,-1-1-1,0 1 1,-3 8-1,-4 13 143,-5 33-53,3 1 0,2 1-1,0 74 1,26-179 59,-11 18-401,0 0 0,-1 0 0,-1 0 0,-2 0-1,0-1 1,-1 1 0,-2-1 0,-3-26 0,4 50-43,0 1 0,0-1 0,0 1 0,0-1 0,0 1 0,0-1 0,-1 1 0,1-1 0,0 0 0,0 1 1,0-1-1,0 1 0,-1-1 0,1 1 0,0-1 0,0 1 0,-1-1 0,1 1 0,-1-1 0,1 1 0,0 0 0,-1-1 1,1 1-1,-1 0 0,0-1 0,-7 12 78,-5 32 20,12-37-90,-20 74 234,-12 96-1,33-176-242,0 1 0,-1-1 0,1 0 0,0 0 0,0 1 0,0-1 0,0 0-1,0 1 1,0-1 0,0 0 0,0 0 0,0 1 0,0-1 0,0 0 0,0 1 0,0-1 0,0 0-1,0 1 1,0-1 0,0 0 0,0 0 0,0 1 0,0-1 0,1 0 0,-1 0 0,0 1 0,0-1 0,0 0-1,0 0 1,1 1 0,-1-1 0,1 0 0,6-7 47,6-18 6,-3-7-7,-1 1 0,-1-1 1,5-55-1,-30 189-92,8-56-136,2 0 0,-1 56 0,8-102 60,1-6-53</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09.108"/>
    </inkml:context>
    <inkml:brush xml:id="br0">
      <inkml:brushProperty name="width" value="0.05" units="cm"/>
      <inkml:brushProperty name="height" value="0.05" units="cm"/>
    </inkml:brush>
  </inkml:definitions>
  <inkml:trace contextRef="#ctx0" brushRef="#br0">0 26 5897,'19'-7'296,"-1"1"-296,0-1-8,-1 1 336</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10.953"/>
    </inkml:context>
    <inkml:brush xml:id="br0">
      <inkml:brushProperty name="width" value="0.05" units="cm"/>
      <inkml:brushProperty name="height" value="0.05" units="cm"/>
    </inkml:brush>
  </inkml:definitions>
  <inkml:trace contextRef="#ctx0" brushRef="#br0">6341 545 10626,'-32'-15'637,"0"2"0,-1 1 0,0 2 1,-56-10-1,-143-6-766,223 25 212,-298-34 523,136 13-516,-475-62-6,252-8-92,198 41 1,94 29 7,-142-11 0,-109 12-3,100 8-2,14-5 75,-507-20 275,175 25-351,413 8 5,-178 12 75,262 1-42,0 3-1,-107 30 0,105-17-10,0 4-1,1 3 0,2 3 1,2 4-1,1 2 0,2 4 1,-70 59-1,123-91 2,0 1 0,2 0 1,-1 1-1,2 1 0,0 0 1,0 1-1,2 0 0,0 1 0,0 0 1,2 0-1,0 1 0,1 0 1,1 1-1,1-1 0,1 1 0,-4 26 1,-1 26-9,2 1 1,4-1 0,7 103-1,-3-162 4,1 1 0,1-1-1,0 0 1,0 0 0,2 0-1,-1 0 1,1-1-1,1 0 1,0 0 0,0 0-1,12 14 1,-5-11 15,0 0-1,1-2 1,0 1 0,1-1 0,0-1-1,1-1 1,17 9 0,23 9 65,0-3 1,105 32-1,126 12-243,-94-37-40,202 8 0,198-19-190,-518-20 368,1199-46-15,-621 12-97,7-1-589,250-92 614,-686 77 142,-169 33 2,-2-2 1,55-26-1,-87 33-4,-1-1 0,0-1 0,-1-1 0,0 0 0,-1-1 1,-1-1-1,22-26 0,-21 20 87,-1-1 1,-1 0 0,-1-1 0,-1-1-1,20-46 1,-30 55-108,1 1 0,-2-1 0,0 0 0,-1 0 0,-1 0 0,0 0 0,-1 0 0,0-1 0,-4-15 0,-2-4 438,-1 1 0,-23-68 0,-22-25 387,41 106-819,-1 1 0,-1 0-1,-24-31 1,33 47-54,-1-1 1,-1 1-1,1 1 1,-1-1-1,1 1 1,-1 0-1,0 0 1,-10-4-1,0 1-328,-35-8-1,-2-1 138,15 0-7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9.509"/>
    </inkml:context>
    <inkml:brush xml:id="br0">
      <inkml:brushProperty name="width" value="0.05" units="cm"/>
      <inkml:brushProperty name="height" value="0.05" units="cm"/>
    </inkml:brush>
  </inkml:definitions>
  <inkml:trace contextRef="#ctx0" brushRef="#br0">0 3 15107,'1'0'190,"0"-1"0,0 1 0,0 0 0,0-1 0,0 1 0,1 0 0,-1 0 0,0 0 0,0 0 1,0 0-1,0 0 0,0 0 0,0 0 0,0 0 0,0 0 0,0 0 0,0 1 0,1-1 0,-1 0 0,0 1 0,0-1 0,-1 1 0,1-1 0,2 2 0,23 15 1129,-17-10-1204,0 1 1,-1 0 0,0 0-1,0 1 1,0 0 0,-1 1-1,-1-1 1,0 2 0,0-1-1,-1 0 1,0 1 0,0 0-1,-2 0 1,1 1 0,-1-1-1,2 24 1,-2-1 91,-2 1 0,-1 0 0,-2 0 0,-9 49 0,6-57-157,-4 35-209,8-57-185,1 0-1,0 0 1,0 0 0,0 0-1,1 0 1,0 0 0,0 1-1,0-2 1,2 6 0,2-4-262,3-2-170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32.997"/>
    </inkml:context>
    <inkml:brush xml:id="br0">
      <inkml:brushProperty name="width" value="0.05" units="cm"/>
      <inkml:brushProperty name="height" value="0.05" units="cm"/>
    </inkml:brush>
  </inkml:definitions>
  <inkml:trace contextRef="#ctx0" brushRef="#br0">783 40 8858,'-2'-2'219,"1"0"-1,0 0 1,-1 0 0,0 0-1,1 0 1,-1 0 0,0 0 0,0 0-1,0 1 1,0-1 0,0 1-1,0 0 1,-1 0 0,1-1 0,0 1-1,-1 1 1,-4-2 0,-38-4 541,-1 3 0,0 2 0,0 1-1,0 3 1,-80 15 0,111-15-640,-1 0 1,1 2-1,1 0 0,-1 0 0,1 1 0,0 1 0,0 0 0,1 1 0,0 1 0,0 0 1,1 1-1,0 0 0,1 1 0,0 0 0,-15 20 0,9-8-59,0 2-1,2 0 0,0 0 1,2 1-1,1 1 1,1 0-1,2 1 1,-11 44-1,9-21 58,-7 82-1,17-113-70,0 0 0,2 0-1,0 0 1,2 0 0,0 0 0,1 0 0,9 25 0,-1-14 5,1-1 0,1 1-1,2-2 1,1 0 0,1-1 0,1-1 0,32 34 0,-35-44-35,1-1 1,0-1-1,1 0 0,1-1 1,0-1-1,1-1 0,0-1 0,1 0 1,0-2-1,0 0 0,33 8 0,-21-11-13,1-1 0,0-2 0,0-1 0,-1-1 0,1-2 0,0-2 0,0-1 0,0-1-1,58-18 1,-29 2 11,-2-2 0,0-3 0,-2-2 0,62-41 0,-101 57-3,0-1 1,-1-1-1,0-1 0,-1 0 1,-1-1-1,-1-1 0,0-1 1,-1 0-1,-1-1 0,0-1 1,-2 0-1,0 0 1,-2-1-1,11-29 0,-13 24 167,0 0-1,-2 0 0,-1 0 1,-1-1-1,-2 1 1,0-43-1,-3 51-73,-1 0 0,-1 0 1,-1 0-1,0 0 0,-1 0 0,-1 1 0,-1 0 1,0 0-1,-1 1 0,-16-25 0,7 18-41,-1 0 0,-1 2 0,-1 0 1,-1 1-1,0 1 0,-2 1 0,0 1 0,-32-18 0,28 19-349,-2 2-1,1 1 1,-2 2 0,1 0-1,-2 2 1,1 2 0,-45-6-1,45 13-500,23 5 269</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39.392"/>
    </inkml:context>
    <inkml:brush xml:id="br0">
      <inkml:brushProperty name="width" value="0.05" units="cm"/>
      <inkml:brushProperty name="height" value="0.05" units="cm"/>
    </inkml:brush>
  </inkml:definitions>
  <inkml:trace contextRef="#ctx0" brushRef="#br0">361 76 13843,'-1'-4'104,"0"0"-1,0 1 1,-1-1 0,1 0-1,-1 0 1,0 1 0,0-1-1,0 1 1,0-1 0,0 1 0,-1 0-1,0 0 1,0 0 0,1 0-1,-1 1 1,-1-1 0,1 1-1,0-1 1,-1 1 0,1 0-1,-1 1 1,0-1 0,1 1-1,-1-1 1,0 1 0,0 0 0,0 1-1,0-1 1,0 1 0,0-1-1,0 1 1,0 0 0,0 1-1,0-1 1,0 1 0,0 0-1,0 0 1,0 0 0,0 0 0,0 1-1,1-1 1,-1 1 0,-5 4-1,-5 3-49,2 0-1,0 1 0,0 0 1,0 1-1,2 1 0,-1 0 1,1 0-1,1 1 0,0 0 1,1 0-1,1 1 0,-7 15 1,0 7 3,1 0 0,1 0 0,-12 71 0,18-59-24,1 0 1,3 0-1,2 0 1,1 0-1,10 53 1,-1-43 9,2 0 0,3-1 0,39 98 0,-49-141-50,2-1 0,-1 0 0,1-1 0,1 0 0,18 22 0,-21-28 2,0-1 1,1 0-1,0 0 0,0-1 0,0 0 1,1 0-1,-1 0 0,1-1 0,0 1 0,0-2 1,0 1-1,15 2 0,-5-2-9,1-1-1,0-1 1,0-1 0,0 0-1,0-1 1,0-1-1,-1-1 1,1-1-1,-1 0 1,0-1 0,0-1-1,0 0 1,17-10-1,-17 6 16,0 1-1,0-2 0,-1 0 0,0-2 1,-1 1-1,-1-2 0,0 0 0,-1 0 1,0-1-1,-1-1 0,17-29 0,-12 10 92,-2-1-1,-2-1 1,0 0-1,-3 0 1,-1-1-1,-2 0 1,-2-1-1,-1 0 1,-2 0-1,-2 0 1,-1 0-1,-2 1 1,-2-1-1,-1 1 1,-2-1-1,-15-40 0,18 64-7,-1 0 0,0 0-1,-2 1 1,1 0-1,-19-24 1,23 34-60,1 1 0,-1-1 1,0 1-1,-1 0 0,1 0 0,-1 0 1,1 1-1,-1-1 0,0 1 0,0 0 1,0 0-1,0 0 0,0 1 1,-1-1-1,1 1 0,0 0 0,-1 0 1,1 1-1,-1-1 0,1 1 0,0 0 1,-1 0-1,1 0 0,-1 1 0,-5 1 1,-8 4 15,-1 0 0,1 2 0,0 0 0,1 1 0,0 1 0,-31 22 0,42-26-38,4-2 20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55.421"/>
    </inkml:context>
    <inkml:brush xml:id="br0">
      <inkml:brushProperty name="width" value="0.05" units="cm"/>
      <inkml:brushProperty name="height" value="0.05" units="cm"/>
    </inkml:brush>
  </inkml:definitions>
  <inkml:trace contextRef="#ctx0" brushRef="#br0">7 11 16492,'-6'7'1600,"9"-6"-880,4 1-256,9-2 968,8-3-527,8-3-345,3 1-72,6 2-160,0 0-40,-4 3-424,-2 3-264,-8 4-504,-3 3-1209,-12 0 1769,-8 3-312,-8 0-248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0.913"/>
    </inkml:context>
    <inkml:brush xml:id="br0">
      <inkml:brushProperty name="width" value="0.025" units="cm"/>
      <inkml:brushProperty name="height" value="0.025" units="cm"/>
      <inkml:brushProperty name="color" value="#E71224"/>
    </inkml:brush>
  </inkml:definitions>
  <inkml:trace contextRef="#ctx0" brushRef="#br0">0 18 13549,'0'0'12524,"54"0"-12492,-30 0-321,1 0-1921,3-5-2082,-4-8-1954</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55.870"/>
    </inkml:context>
    <inkml:brush xml:id="br0">
      <inkml:brushProperty name="width" value="0.05" units="cm"/>
      <inkml:brushProperty name="height" value="0.05" units="cm"/>
    </inkml:brush>
  </inkml:definitions>
  <inkml:trace contextRef="#ctx0" brushRef="#br0">10 57 16492,'-8'3'1824,"6"2"-1056,2-2-288,7 0 1169,5-1-569,7-2-408,6 0-160,10-5-384,5 0-80,6-4-456,1 0-328,-1-2-464,-4-1 943,-8 2-231,-3-1-200</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56.259"/>
    </inkml:context>
    <inkml:brush xml:id="br0">
      <inkml:brushProperty name="width" value="0.05" units="cm"/>
      <inkml:brushProperty name="height" value="0.05" units="cm"/>
    </inkml:brush>
  </inkml:definitions>
  <inkml:trace contextRef="#ctx0" brushRef="#br0">19 1 19252,'19'1'570,"1"1"1,-1 0-1,0 2 0,0 0 0,30 11 0,87 44-307,-131-56-277,1 0 1,0 0 0,0 0 0,-1 1 0,0 0 0,0 0 0,6 5 0,-10-7 24,0 0-1,0-1 1,0 1 0,0 0 0,0 0-1,-1-1 1,1 1 0,-1 0 0,1 0 0,-1 0-1,1 0 1,-1 0 0,0 0 0,0 0 0,0 0-1,0 0 1,0 0 0,-1 0 0,1 0 0,-1 0-1,1-1 1,-1 1 0,1 0 0,-1 0 0,0 0-1,0-1 1,-2 4 0,-13 19 382,-1 0-1,-1-1 1,-35 34-1,20-22-38,-10 11 34,-49 57-379,38-32-2887,47-67 2287,-9-1-221</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32.096"/>
    </inkml:context>
    <inkml:brush xml:id="br0">
      <inkml:brushProperty name="width" value="0.05" units="cm"/>
      <inkml:brushProperty name="height" value="0.05" units="cm"/>
    </inkml:brush>
  </inkml:definitions>
  <inkml:trace contextRef="#ctx0" brushRef="#br0">12 1 15123,'-9'1'1377,"7"12"-969,2 4-152,10 23 752,18 13-408,18 18-112,4 6-120,13 12-160,3 3-24,2 5-112,-2 0-104,-6-3-272,-6-1-144,-9-11-96,-1-4 384,-14-15-120,-4-8-152</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32.575"/>
    </inkml:context>
    <inkml:brush xml:id="br0">
      <inkml:brushProperty name="width" value="0.05" units="cm"/>
      <inkml:brushProperty name="height" value="0.05" units="cm"/>
    </inkml:brush>
  </inkml:definitions>
  <inkml:trace contextRef="#ctx0" brushRef="#br0">23 32 14795,'-10'-18'1560,"1"8"-1095,5 6-233,4 7 480,13 17-64,7 13-112,16 23-248,10 16-8,15 26-184,10 11 8,5 20-200,2 6-248,1 7 312,-3 1-56,-8-15-48</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4.328"/>
    </inkml:context>
    <inkml:brush xml:id="br0">
      <inkml:brushProperty name="width" value="0.05" units="cm"/>
      <inkml:brushProperty name="height" value="0.05" units="cm"/>
    </inkml:brush>
  </inkml:definitions>
  <inkml:trace contextRef="#ctx0" brushRef="#br0">24 1 14795,'-2'1'270,"-1"1"0,1 0 0,-1 0 0,1 0 1,0 0-1,0 1 0,0-1 0,-3 4 0,5-6-216,0 1-1,0-1 1,0 0 0,0 1-1,0-1 1,-1 1 0,1-1-1,0 1 1,0-1 0,0 1-1,0-1 1,0 0 0,0 1-1,0-1 1,1 1 0,-1-1-1,0 1 1,0-1 0,0 0-1,0 1 1,0-1 0,1 1-1,-1-1 1,1 1 0,0 0 56,0 0 0,0 0 1,0 0-1,0 0 1,1 0-1,-1-1 0,0 1 1,1 0-1,-1-1 0,1 1 1,1 0-1,40 10 581,2-2-1,-1-2 0,51 2 0,-40-4-422,146 14 31,403-17 1,-264-37-219,162-8-42,-496 43-41,82 1-95,-77 0 62,-1 0 0,0 1 0,1 0 0,-1 1 0,0 0 0,11 5 0,-7 5-411,-13-7-115,-9-6 171,-1-4 168</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0:59.988"/>
    </inkml:context>
    <inkml:brush xml:id="br0">
      <inkml:brushProperty name="width" value="0.05" units="cm"/>
      <inkml:brushProperty name="height" value="0.05" units="cm"/>
    </inkml:brush>
  </inkml:definitions>
  <inkml:trace contextRef="#ctx0" brushRef="#br0">12 454 13019,'-12'16'3206,"20"-25"129,12-16-1896,-19 23-1391,339-397 4330,-305 366-4124,-35 33-253,0 0 1,1-1 0,-1 1-1,0 0 1,0 0 0,0 0-1,0 0 1,0 0-1,0 0 1,1 0 0,-1 0-1,0 0 1,0-1-1,0 1 1,0 0 0,1 0-1,-1 0 1,0 0 0,0 0-1,0 0 1,0 0-1,0 0 1,1 0 0,-1 0-1,0 0 1,0 0 0,0 0-1,0 1 1,1-1-1,-1 0 1,0 0 0,0 0-1,0 0 1,0 0-1,0 0 1,1 0 0,-1 0-1,0 0 1,0 0 0,0 1-1,0-1 1,0 0-1,0 0 1,0 0 0,0 0-1,1 0 1,-1 1 0,0-1-1,0 0 1,0 0-1,0 0 1,0 0 0,0 0-1,0 1 1,0-1-1,0 0 1,0 0 0,0 0-1,0 0 1,0 1 0,0-1-1,0 0 1,0 0-1,0 0 1,0 0 0,0 0-1,0 1 1,-1-1 0,1 0-1,-1 7 3,-1 0 0,-1 0 1,1 0-1,-7 10 0,-4 13-1,5-7-25,-34 113 136,37-117-200,2 0 0,0 0 0,0 1 0,2-1 0,1 24 0,1-39-83,-1-1-1,1 1 1,0-1 0,0 1 0,0-1-1,0 0 1,1 1 0,-1-1-1,1 0 1,0 0 0,0 0 0,2 3-1,2 2-209,-6-6-196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0.457"/>
    </inkml:context>
    <inkml:brush xml:id="br0">
      <inkml:brushProperty name="width" value="0.05" units="cm"/>
      <inkml:brushProperty name="height" value="0.05" units="cm"/>
    </inkml:brush>
  </inkml:definitions>
  <inkml:trace contextRef="#ctx0" brushRef="#br0">2 81 18932,'-2'3'1520,"10"-3"-1064,6-5-199,15 0 623,8-3-248,12-3-304,2-1-184,7 2-344,-4-1-216,-4 2-544,-5 4-217,-14 0 833,-8 2-232,-10 5-168</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0.844"/>
    </inkml:context>
    <inkml:brush xml:id="br0">
      <inkml:brushProperty name="width" value="0.05" units="cm"/>
      <inkml:brushProperty name="height" value="0.05" units="cm"/>
    </inkml:brush>
  </inkml:definitions>
  <inkml:trace contextRef="#ctx0" brushRef="#br0">38 6 18940,'4'1'510,"0"-1"0,0 0 0,0 0 0,0 0 0,0 0 0,6-2 0,-9 2-450,12-2 357,0 0 0,-1 1-1,24 2 1,-33-1-399,0 0 1,0 1-1,-1 0 0,1-1 1,0 1-1,0 0 1,-1 0-1,1 1 1,-1-1-1,4 3 0,-5-3-8,0 0 0,0 0 0,0 0 0,0 0 0,0 0 0,0 0 0,0 1 0,0-1 0,-1 0-1,1 1 1,-1-1 0,1 0 0,-1 1 0,1-1 0,-1 1 0,0-1 0,1 1 0,-1-1 0,0 1-1,0-1 1,-1 2 0,0 5 13,0-1-1,-1 1 1,0-1-1,0 0 0,0 0 1,-1 0-1,-1 0 1,-3 7-1,-39 53 127,27-39-46,-13 15 76,20-29-55,1 1-1,1 0 1,0 0 0,-14 31-1,23-45-113,1 0-1,0 0 1,-1 0 0,1-1-1,0 1 1,-1 0 0,1 0-1,0 0 1,0 0 0,0 0-1,0 0 1,0 0 0,0 0-1,0 0 1,0-1 0,0 1-1,1 0 1,-1 0 0,0 0-1,0 0 1,1 0-1,-1 0 1,1-1 0,-1 1-1,1 0 1,-1 0 0,1-1-1,-1 1 1,1 0 0,0-1-1,-1 1 1,1 0 0,0-1-1,-1 1 1,1-1 0,0 1-1,0-1 1,0 1 0,0-1-1,-1 0 1,3 1-1,3 0 3,0 0-1,0 0 1,0 0-1,0-1 1,8-1-1,-5 1-30,175-12-2525,-151 9 2410,9-2-362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1.953"/>
    </inkml:context>
    <inkml:brush xml:id="br0">
      <inkml:brushProperty name="width" value="0.05" units="cm"/>
      <inkml:brushProperty name="height" value="0.05" units="cm"/>
    </inkml:brush>
  </inkml:definitions>
  <inkml:trace contextRef="#ctx0" brushRef="#br0">3 242 13923,'-2'25'4583,"6"31"-3565,-3-38-534,11 106 627,6-1 0,54 200 0,-68-309-1038,-2-7-12,0 0 0,0 0 1,1 1-1,0-1 1,0-1-1,8 12 1,-11-18-52,0 1 0,1-1-1,-1 1 1,0-1 0,1 1 0,-1-1 0,1 0 0,-1 1 0,1-1 0,-1 0-1,1 1 1,0-1 0,-1 0 0,1 0 0,-1 1 0,1-1 0,0 0 0,-1 0-1,1 0 1,-1 0 0,1 0 0,0 0 0,-1 0 0,1 0 0,-1 0 0,1 0-1,0 0 1,-1 0 0,1 0 0,0-1 0,-1 1 0,1 0 0,-1 0 0,1-1 0,-1 1-1,1 0 1,-1-1 0,1 1 0,-1 0 0,1-1 0,-1 1 0,1-1 0,-1 1-1,0-1 1,1 1 0,-1-1 0,1 0 0,15-29 213,-5-1-127,-2 0 0,-2-1 0,0 0 0,2-43 0,-8 69-85,9-111 36,-6 1-1,-11-129 1,6 229-46,0 12 4,0 0 0,1 0 0,-1-1 0,1 1 1,1-7-1,-1 10-3,0 0 0,1 0 0,-1 1 0,0-1 0,1 0 0,-1 0 0,0 1 0,1-1 0,-1 0 0,1 1 0,-1-1 0,1 0 0,-1 1 0,1-1 0,-1 1 0,1-1 0,0 1 0,-1-1 0,1 1 0,0-1 0,0 1 0,-1 0 0,1-1 0,0 1 0,0 0 0,-1 0 0,1-1 0,0 1 0,0 0 0,0 0 0,0 0 0,-1 0 0,2 0 0,97 9 30,-28-2-19,-20-4-16,1-3-1,-1-2 0,1-2 0,-1-3 0,-1-1 1,1-3-1,-1-2 0,-1-3 0,-1-1 0,0-2 0,-1-3 1,-2-1-1,58-40 0,-101 61 3,24-12-60,-26 14 60,0-1 0,1 1-1,-1 0 1,1 0 0,-1 0-1,1 0 1,-1 0 0,1 0 0,-1 0-1,0 0 1,1 0 0,-1 0 0,1 0-1,-1 0 1,1 0 0,-1 0-1,0 0 1,1 0 0,-1 0 0,1 1-1,-1-1 1,0 0 0,1 0 0,-1 1-1,1-1 1,-1 0 0,0 0-1,1 1 1,-1-1 0,0 0 0,0 1-1,1-1 1,-1 0 0,0 1 0,0-1-1,1 1 1,-1-1 0,0 0-1,0 1 1,0-1 0,0 1 0,0-1-1,0 1 1,0-1 0,0 0 0,0 1-1,0-1 1,0 1 0,0-1-1,0 1 1,0-1 0,0 1 0,0-1-1,-1 1 1,-1 21-42,-2 0 0,-11 40-1,-1 5 69,11-41-265,2 1 0,-1 28 0,4-55 249,0 0 1,0 0 0,0-1 0,1 1 0,-1 0 0,0 0 0,0 0 0,0 0 0,0 0 0,0 0 0,1 0-1,-1 0 1,0 0 0,0 0 0,0 0 0,0 0 0,1 0 0,-1 0 0,0 0 0,0 0 0,0 0 0,0 0 0,0 0-1,1 0 1,-1 0 0,0 0 0,0 0 0,0 0 0,0 0 0,0 0 0,1 1 0,-1-1 0,0 0 0,0 0 0,0 0-1,0 0 1,0 0 0,0 0 0,0 0 0,0 1 0,1-1 0,-1 0 0,0 0 0,0 0 0,0 0 0,0 0-1,0 1 1,0-1 0,0 0 0,0 0 0,0 0 0,0 0 0,0 0 0,0 1 0,0-1 0,0 0 0,0 0 0,0 0-1,0 1 1,3-8-82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2.976"/>
    </inkml:context>
    <inkml:brush xml:id="br0">
      <inkml:brushProperty name="width" value="0.05" units="cm"/>
      <inkml:brushProperty name="height" value="0.05" units="cm"/>
    </inkml:brush>
  </inkml:definitions>
  <inkml:trace contextRef="#ctx0" brushRef="#br0">64 1 16075,'1'1'258,"0"-1"0,0 1 0,-1 0 0,1 0 0,0 0 0,0 0 0,-1 0 0,1 0 0,-1 0 0,1 0 0,-1 0 0,1 0 0,-1 0 0,0 0 0,1 1 0,-1-1 0,0 0 0,0 0 0,0 0 0,0 0 0,0 1 0,0-1 0,0 0 0,0 1 0,-5 31 1093,-2-5-810,-20 44-1,16-44-323,-10 39 0,20-66-211,1 0 1,0 1-1,-1-1 0,1 0 1,0 1-1,0-1 0,0 0 1,0 1-1,0-1 1,0 0-1,0 1 0,1-1 1,-1 0-1,0 1 1,1-1-1,-1 0 0,1 1 1,0 1-1,0-2-1,0 0 0,0-1 0,0 1 0,0 0 0,0-1 0,0 1 0,0 0 1,0-1-1,0 1 0,0-1 0,0 0 0,0 1 0,0-1 0,1 0 0,-1 0 0,0 0 0,2 0 0,6 0 20,0-1 0,-1-1 0,1 0 0,15-5 0,-16 5-6,41-14-6,29-8-303,-68 21-446,-1 2 0,1-1 0,12 1 0,-27 4-553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1.307"/>
    </inkml:context>
    <inkml:brush xml:id="br0">
      <inkml:brushProperty name="width" value="0.025" units="cm"/>
      <inkml:brushProperty name="height" value="0.025" units="cm"/>
      <inkml:brushProperty name="color" value="#E71224"/>
    </inkml:brush>
  </inkml:definitions>
  <inkml:trace contextRef="#ctx0" brushRef="#br0">89 2 10570,'0'0'2659,"-5"9"-1229,-7 13-760,1 0-1,2 1 1,0 0 0,2 1-1,-8 37 1,7-18-184,2 0 1,0 67-1,6-109-440,-1-1 0,1 1 0,0 0 0,0 0 0,0-1 0,0 1 0,0 0 0,1 0 0,-1-1 0,0 1 0,0 0 0,0-1-1,0 1 1,1 0 0,-1 0 0,0-1 0,1 1 0,-1-1 0,1 1 0,-1 0 0,1-1 0,-1 1 0,1-1 0,-1 1 0,1-1 0,-1 1-1,1-1 1,0 1 0,-1-1 0,1 0 0,0 1 0,-1-1 0,1 0 0,1 1 0,0-1 92,1 0 0,-1-1 0,1 1-1,-1-1 1,1 1 0,-1-1 0,0 0 0,1 1 0,-1-1 0,4-3 0,51-36 956,-56 40-1117,32-29 589,-1-2 1,-2 0-1,0-3 0,41-62 0,-6-13-2099,-54 92-385,-5 11-2037</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3.381"/>
    </inkml:context>
    <inkml:brush xml:id="br0">
      <inkml:brushProperty name="width" value="0.05" units="cm"/>
      <inkml:brushProperty name="height" value="0.05" units="cm"/>
    </inkml:brush>
  </inkml:definitions>
  <inkml:trace contextRef="#ctx0" brushRef="#br0">5 0 16820,'-5'9'1792,"8"-2"-904,3-3-272,10-4 1225,5-1-545,9-4-432,5 1-168,5 1-344,0 0-120,-3 1-672,2 2-360,-10 0-552,-4 1-208,-7 5 1039,-6-2-351,-7-1-168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3.862"/>
    </inkml:context>
    <inkml:brush xml:id="br0">
      <inkml:brushProperty name="width" value="0.05" units="cm"/>
      <inkml:brushProperty name="height" value="0.05" units="cm"/>
    </inkml:brush>
  </inkml:definitions>
  <inkml:trace contextRef="#ctx0" brushRef="#br0">34 0 15115,'-5'136'8147,"-1"-74"-7547,-17 75 1,29-140-481,45-68 119,-8 10-64,33-30-447,-21 33-3931,-54 56 3333</inkml:trace>
  <inkml:trace contextRef="#ctx0" brushRef="#br0" timeOffset="1">185 84 16628,'-7'12'2088,"1"3"-1296,3 2-288,0 2 1129,3 2-545,5 2-168,3 0-552,1 0-296,6 0-712,0-3-328,3-1 784,-3-7-240,1-9-144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42.248"/>
    </inkml:context>
    <inkml:brush xml:id="br0">
      <inkml:brushProperty name="width" value="0.05" units="cm"/>
      <inkml:brushProperty name="height" value="0.05" units="cm"/>
    </inkml:brush>
  </inkml:definitions>
  <inkml:trace contextRef="#ctx0" brushRef="#br0">241 24 12907,'-2'-2'123,"1"0"1,-1 0-1,0 0 1,0 0-1,0 1 1,0-1-1,0 1 1,-1-1-1,1 1 1,0 0-1,-1 0 1,1 0-1,0 0 1,-1 0-1,0 1 1,1-1-1,-1 1 1,1-1-1,-1 1 1,1 0-1,-1 0 1,0 0-1,1 1 1,-1-1-1,1 0 1,-1 1-1,0 0 1,1 0-1,0 0 1,-1 0-1,1 0 1,-4 2-1,0 1-77,0 0 0,1 0 0,-1 0 0,1 1 0,0 0 0,0 0 0,1 0-1,-1 0 1,1 1 0,1 0 0,-5 7 0,-8 23-42,2 0-1,2 1 1,2 0-1,0 1 1,-4 47-1,-6 196-26,20-274 22,-2 270-31,5-235 26,1-1 0,2-1 0,2 1 0,22 66 0,-27-97 12,2 0 0,-1 0 0,1 0 0,0-1 0,1 1 0,0-1 0,14 15 0,-17-21-1,0 0 0,1 0 0,-1-1-1,1 1 1,0-1 0,-1 0 0,1 0-1,0 0 1,0 0 0,0 0-1,0-1 1,1 0 0,-1 0 0,0 0-1,1-1 1,-1 1 0,0-1-1,1 0 1,-1 0 0,1 0 0,-1-1-1,6-1 1,2-2 62,0 0 1,-1-1-1,0 0 1,0-1-1,-1 0 0,1-1 1,-1 0-1,-1 0 0,1-1 1,-1 0-1,10-13 0,2-4 122,0-1 0,-2 0 0,16-31 0,-15 22-54,-3-1-1,0-1 1,-3-1 0,-1-1-1,13-66 1,-20 70-51,-1-1 0,-2-1 1,-1 1-1,-2 0 0,-2 0 1,-9-55-1,8 72-39,-1 1 0,-1 0 0,-1 0 0,-1 1 0,0 0 0,-1 0 0,-1 0 0,0 1 0,-20-24 0,22 32-121,-1-1 0,0 1 0,-1 1 0,1 0-1,-2 0 1,1 0 0,-1 1 0,0 1 0,0 0 0,0 0 0,-1 1 0,0 0-1,0 1 1,0 0 0,0 1 0,-22-2 0,2 3-157,3 1-81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5.371"/>
    </inkml:context>
    <inkml:brush xml:id="br0">
      <inkml:brushProperty name="width" value="0.05" units="cm"/>
      <inkml:brushProperty name="height" value="0.05" units="cm"/>
    </inkml:brush>
  </inkml:definitions>
  <inkml:trace contextRef="#ctx0" brushRef="#br0">0 323 15443,'0'19'1830,"1"-19"-1767,-1 1 0,0-1 0,0 0 0,0 0 0,0 1 0,1-1 0,-1 0 0,0 0 0,0 0 0,1 1 0,-1-1 0,0 0 0,0 0 0,1 0 0,-1 0 0,0 0 0,1 0 0,-1 1 0,0-1 0,0 0 0,1 0 0,-1 0 0,0 0 0,1 0 0,-1 0 0,0 0 0,0 0 0,1 0 0,-1 0 0,0 0 1,1-1-1,-1 1 0,5-2 392,-1 0 1,1 0-1,-1-1 1,0 0 0,5-4-1,-7 6-428,277-237 3724,-186 155-3369,-93 83-380,0-1 1,0 1 0,0 0 0,1 0 0,-1 0-1,0-1 1,0 1 0,0 0 0,0 0 0,0 0-1,1 0 1,-1-1 0,0 1 0,0 0 0,0 0-1,1 0 1,-1 0 0,0 0 0,0 0 0,0-1-1,1 1 1,-1 0 0,0 0 0,0 0 0,1 0-1,-1 0 1,0 0 0,0 0 0,1 0 0,-1 0-1,0 0 1,0 0 0,0 0 0,1 0 0,-1 0-1,0 1 1,0-1 0,1 0 0,-1 0 0,0 0-1,0 0 1,0 0 0,1 0 0,-1 1 0,0-1-1,0 0 1,0 0 0,0 0 0,1 1 0,-1 16 32,-10 27-59,9-39 33,-31 136 157,27-116-556,2 1-1,1-1 1,2 43 0,7-40-3535,-9-34 2915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5.823"/>
    </inkml:context>
    <inkml:brush xml:id="br0">
      <inkml:brushProperty name="width" value="0.05" units="cm"/>
      <inkml:brushProperty name="height" value="0.05" units="cm"/>
    </inkml:brush>
  </inkml:definitions>
  <inkml:trace contextRef="#ctx0" brushRef="#br0">0 1 15627,'0'20'1705,"2"-4"-977,5-5-248,10-1 1112,6-4-407,11-3-337,8-3-144,10-6-184,1-3-104,1-1-72,-1 2-72,-4-1-256,-5 3-136,-11 5-496,-8 2-416,-13 5 808,-2 6-152,-4-2-176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6.272"/>
    </inkml:context>
    <inkml:brush xml:id="br0">
      <inkml:brushProperty name="width" value="0.05" units="cm"/>
      <inkml:brushProperty name="height" value="0.05" units="cm"/>
    </inkml:brush>
  </inkml:definitions>
  <inkml:trace contextRef="#ctx0" brushRef="#br0">70 35 16059,'0'0'66,"0"0"-1,-1-1 0,1 1 1,0 0-1,0-1 0,-1 1 1,1 0-1,0 0 0,0-1 0,0 1 1,0 0-1,-1-1 0,1 1 1,0 0-1,0-1 0,0 1 1,0 0-1,0-1 0,0 1 0,0 0 1,0-1-1,0 1 0,0 0 1,0-1-1,0 1 0,0 0 1,0-1-1,0 1 0,0 0 1,1-1-1,-1 1 0,0-1 0,11-8 1122,18-1 463,-24 9-1474,1 0 0,-1 0 0,1 0 0,-1 1 0,1 0 0,-1 0 0,1 0 0,-1 1 0,1-1 0,-1 1 0,0 1 0,1-1 0,6 4 0,-9-4-128,0 1 0,0 0 0,0 0-1,-1 0 1,1 0 0,-1 0 0,1 0-1,-1 1 1,0-1 0,0 1 0,0 0-1,0-1 1,0 1 0,-1 0 0,0 0-1,1 0 1,-1 0 0,0 1 0,0-1-1,0 0 1,-1 0 0,1 1 0,-1 4-1,0 2 9,-1 1-1,0-1 1,0 0-1,-1 1 0,-1-1 1,0 0-1,0 0 1,-1-1-1,0 1 1,-1-1-1,-8 14 0,-5 5 129,-2-1-1,-28 32 0,-15 2 110,24-24-100,39-37-192,0 0 0,-1 0 0,1 0 0,0 1 0,-1-1 1,1 0-1,0 0 0,0 1 0,-1-1 0,1 0 0,0 0 1,0 1-1,-1-1 0,1 0 0,0 1 0,0-1 0,0 0 0,-1 1 1,1-1-1,0 0 0,0 1 0,0-1 0,0 0 0,0 1 1,0-1-1,0 1 0,0-1 0,0 0 0,0 1 0,0-1 1,0 0-1,0 1 0,0-1 0,0 1 0,0-1 0,0 0 0,1 1 1,-1-1-1,0 0 0,0 1 0,0-1 0,1 0 0,-1 0 1,0 1-1,0-1 0,1 0 0,-1 1 0,0-1 0,0 0 1,1 0-1,-1 0 0,0 1 0,1-1 0,-1 0 0,0 0 0,1 0 1,-1 0-1,0 0 0,1 0 0,-1 1 0,1-1 0,-1 0 1,0 0-1,1 0 0,-1 0 0,0 0 0,1-1 0,-1 1 1,1 0-1,37 0-25,-30-1 16,23-1-301,-1-1 0,1-2 0,-1-1-1,53-18 1,-37 5 25</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7.235"/>
    </inkml:context>
    <inkml:brush xml:id="br0">
      <inkml:brushProperty name="width" value="0.05" units="cm"/>
      <inkml:brushProperty name="height" value="0.05" units="cm"/>
    </inkml:brush>
  </inkml:definitions>
  <inkml:trace contextRef="#ctx0" brushRef="#br0">17 196 19212,'-5'19'455,"1"-1"-1,1 1 1,0 0-1,2 0 0,0 0 1,3 28-1,21 113 499,-4-70-124,58 173 0,-76-260-788,0 0 0,1 1 0,-1-1 0,1 0 0,0 0 0,0 0 0,4 5 0,-6-8-32,1 0-1,-1 0 1,0 1-1,1-1 1,-1 0 0,0 0-1,1 1 1,-1-1-1,0 0 1,1 0-1,-1 0 1,1 0 0,-1 0-1,0 0 1,1 0-1,-1 0 1,1 1-1,-1-1 1,0-1 0,1 1-1,-1 0 1,1 0-1,-1 0 1,0 0-1,1 0 1,0 0 0,0-1 3,0 0 1,0 0 0,0 0-1,0 0 1,-1 0 0,1 0 0,0 0-1,0 0 1,-1 0 0,1 0-1,0 0 1,-1 0 0,1-2-1,6-15 76,-1-1-1,0 0 0,-2 0 0,4-24 0,1-82 139,-7 95-179,6-410 146,-8 373-169,0 63-23,1-22-3,-1 25 2,0 1-1,0-1 1,0 1-1,0 0 1,0-1-1,0 1 1,0 0-1,0-1 1,0 1-1,0-1 1,0 1-1,0 0 1,0-1-1,0 1 1,0-1-1,1 1 1,-1 0-1,0-1 1,0 1-1,0 0 1,1-1-1,-1 1 1,0 0-1,0-1 1,1 1-1,-1 0 1,0 0-1,1-1 1,-1 1-1,0 0 1,1 0-1,-1 0 1,0 0-1,1-1 1,-1 1-1,0 0 0,1 0 1,-1 0-1,1 0 1,-1 0-1,0 0 1,1 0-1,-1 0 1,0 0-1,1 0 1,-1 0-1,1 0 1,-1 0-1,0 0 1,1 1-1,14 6-8,0 0 0,0-1 0,1 0 0,-1-2 0,1 1-1,0-2 1,0 0 0,1-1 0,-1-1 0,30-1 0,11-4-2,97-19 0,17-19 7,-50 11-27,-120 31 32,7-2-19,0 0 1,0 1 0,1 0-1,-1 0 1,11 1-1,-17 0 13,-1 0 0,1 0-1,-1 1 1,1-1 0,-1 0 0,1 1 0,-1-1-1,0 1 1,1 0 0,-1-1 0,0 1-1,1 0 1,-1 0 0,0 0 0,0 0-1,0 0 1,1 0 0,-1 0 0,0 0 0,-1 1-1,1-1 1,0 0 0,0 1 0,0-1-1,-1 0 1,1 1 0,-1-1 0,1 1 0,-1-1-1,0 1 1,1-1 0,-1 1 0,0-1-1,0 4 1,0 10 58,-1 0-1,-1 0 0,-4 19 1,2-18-680,2 1 1,-2 21 0,6-50-1388,-2 1 1250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7.703"/>
    </inkml:context>
    <inkml:brush xml:id="br0">
      <inkml:brushProperty name="width" value="0.05" units="cm"/>
      <inkml:brushProperty name="height" value="0.05" units="cm"/>
    </inkml:brush>
  </inkml:definitions>
  <inkml:trace contextRef="#ctx0" brushRef="#br0">0 37 18628,'6'-8'723,"-4"4"-302,0 1 0,1-1 0,-1 1 0,1 0 0,0 0 0,4-4-1,-7 7-362,1 0-1,-1 0 1,1-1-1,-1 1 1,0 0-1,1 0 1,-1 0-1,1 0 1,-1-1-1,1 1 1,-1 0-1,1 0 1,-1 0-1,1 0 0,-1 0 1,1 0-1,-1 0 1,1 0-1,-1 0 1,0 1-1,1-1 1,-1 0-1,2 0 1,-1 1 16,0 0 1,-1 0 0,1 0 0,0 0-1,0 0 1,0 0 0,-1 0-1,1 0 1,0 0 0,-1 0-1,1 0 1,-1 0 0,1 2 0,3 9 14,-2 0 0,1-1 0,-1 1 0,-1 0 1,0 19-1,-6 64-150,3-67 95,-2 4-33,3-22-5,-1 1-1,2-1 1,-1 13 0,1-23 5,0 1-1,0-1 1,0 0 0,0 1 0,0-1 0,0 0-1,0 1 1,1-1 0,-1 0 0,0 0-1,0 1 1,0-1 0,0 0 0,0 1 0,0-1-1,0 0 1,1 0 0,-1 1 0,0-1 0,0 0-1,0 0 1,1 0 0,-1 1 0,0-1 0,0 0-1,1 0 1,-1 0 0,0 1 0,0-1 0,1 0-1,-1 0 1,0 0 0,1 0 0,-1 0 0,11-5 25,7-12 9,194-251-660,-212 268 622,0 0 1,0 0 0,1-1 0,-1 1 0,0 0 0,0 0 0,0-1 0,0 1-1,0 0 1,1-1 0,-1 1 0,0 0 0,0 0 0,0-1 0,0 1 0,0 0-1,0-1 1,0 1 0,0 0 0,0-1 0,0 1 0,0 0 0,0-1 0,0 1-1,0 0 1,0 0 0,-1-1 0,1 1 0,0 0 0,0-1 0,0 1-1,0 0 1,0 0 0,-1-1 0,1 1 0,0 0-4,-5-2-209</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8.124"/>
    </inkml:context>
    <inkml:brush xml:id="br0">
      <inkml:brushProperty name="width" value="0.05" units="cm"/>
      <inkml:brushProperty name="height" value="0.05" units="cm"/>
    </inkml:brush>
  </inkml:definitions>
  <inkml:trace contextRef="#ctx0" brushRef="#br0">0 0 16876,'0'17'2096,"2"4"-1304,2-3-368,3 1 1449,3-1-1017,4 2-216,4 1-568,-1-4-376,2 0-704,-5-4-273,2-3 945,-5-4-224,1-6-248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8.544"/>
    </inkml:context>
    <inkml:brush xml:id="br0">
      <inkml:brushProperty name="width" value="0.05" units="cm"/>
      <inkml:brushProperty name="height" value="0.05" units="cm"/>
    </inkml:brush>
  </inkml:definitions>
  <inkml:trace contextRef="#ctx0" brushRef="#br0">1 38 17620,'10'8'1744,"7"0"-928,3-7-248,13 0 721,6-1-249,8-2-216,2-4-128,2-3-432,0 2-216,-8-2-472,-5 2-344,-8 2-472,-8-1 928,-11 2-248,-8 4-201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2.879"/>
    </inkml:context>
    <inkml:brush xml:id="br0">
      <inkml:brushProperty name="width" value="0.025" units="cm"/>
      <inkml:brushProperty name="height" value="0.025" units="cm"/>
      <inkml:brushProperty name="color" value="#E71224"/>
    </inkml:brush>
  </inkml:definitions>
  <inkml:trace contextRef="#ctx0" brushRef="#br0">0 343 13004,'0'0'5147,"12"7"-4998,-4-1-102,-5-4-35,0 0 1,0 1-1,0-1 0,0 0 1,0-1-1,0 1 0,0-1 1,1 1-1,-1-1 0,0 0 1,1 0-1,-1 0 0,1-1 1,-1 1-1,1-1 1,0 0-1,-1 0 0,1 0 1,-1 0-1,1-1 0,-1 1 1,6-3-1,7-5 140,-1-1 0,0 0 0,0-1 0,-2-1 0,1 0 0,-1-1 0,-1 0 0,0-1 0,0 0 0,-2-1 0,0 0 0,0-1 0,-1 0-1,7-18 1,-33 63 713,2-6-542,-22 51 0,36-73-294,-2 4 70,1 0 0,0 1 0,0-1 0,0 1 0,1-1 0,-1 1 0,2 0 0,-1-1 0,1 1 0,0 0 0,2 12 0,-1-18-86,0 0-1,0 0 1,0 0 0,0 0-1,0 0 1,0-1-1,0 1 1,0 0-1,1-1 1,-1 1-1,0-1 1,0 1-1,1-1 1,-1 1 0,0-1-1,1 0 1,-1 0-1,0 0 1,1 0-1,-1 0 1,0 0-1,1 0 1,-1 0-1,0-1 1,3 0-1,35-10 938,-22-1-835,0 0 0,-1-1 0,-1-1 0,0-1 0,-1 0 0,-1 0 0,0-1 0,-1-1 0,-1 0 0,-1-1 0,0 0 0,-1-1 0,-1 0 0,6-20 0,-14 39-132,0 0 0,0 0 1,0 0-1,-1 0 1,1 0-1,0 1 0,0-1 1,0 0-1,0 0 0,0 0 1,0 0-1,0 0 1,0 0-1,0 0 0,-1 0 1,1 0-1,0 0 1,0 0-1,0 0 0,0 0 1,0 0-1,0 0 1,0 0-1,0 0 0,0-1 1,-1 1-1,1 0 1,0 0-1,0 0 0,0 0 1,0 0-1,0 0 1,0 0-1,0 0 0,0 0 1,0 0-1,0 0 1,0 0-1,0 0 0,0 0 1,0-1-1,-1 1 1,1 0-1,0 0 0,0 0 1,0 0-1,0 0 1,0 0-1,0 0 0,0 0 1,0 0-1,0-1 0,0 1 1,0 0-1,0 0 1,-12 12-92,-12 20 286,17-14-184,1-1 0,0 1 1,2 1-1,0-1 0,1 1 0,1-1 0,0 1 0,2 0 1,0 0-1,3 20 0,-2-38 9,-1 0-1,0-1 1,1 1-1,-1 0 1,1-1-1,-1 1 1,0 0-1,1-1 1,0 1-1,-1-1 1,1 1 0,-1-1-1,1 1 1,-1-1-1,1 1 1,0-1-1,0 0 1,-1 1-1,1-1 1,0 0-1,-1 0 1,1 1 0,0-1-1,0 0 1,-1 0-1,1 0 1,0 0-1,0 0 1,0 0-1,-1 0 1,1 0-1,0 0 1,0 0 0,-1-1-1,1 1 1,0 0-1,0 0 1,-1-1-1,1 1 1,0 0-1,0-1 1,31-16 675,-20 3-398,1-1 0,-2-1 0,0 0 1,-1 0-1,15-32 0,-14 24-280,2 1 0,16-24 0,-28 46-41,0 0 0,0 0 0,0 0-1,0 0 1,0 0 0,0 0 0,0 0 0,0 0-1,0 1 1,0-1 0,1 0 0,-1 1 0,0-1-1,1 1 1,-1-1 0,0 1 0,1 0 0,-1-1-1,0 1 1,1 0 0,-1 0 0,1 0-1,-1 0 1,3 0 0,-4 0-39,6 37-699,-19 82 960,13-119 465,2-38 1052,9-6-1634,-5 23-29,-1 0-1,-1 0 1,1-23-1,-5 41-42,0 0 0,0 0-1,0 0 1,1 0-1,-1-1 1,1 1-1,0 0 1,0 0-1,0 0 1,2-5-1,-1 7-23,0-1 0,-1 1 0,1 0 0,0 0-1,0 0 1,0 0 0,0 1 0,0-1 0,0 1-1,0-1 1,0 1 0,0-1 0,0 1 0,0 0-1,0 0 1,0 0 0,4 1 0,24-2 27,-16 0-99,0 0 0,1 2 0,-1-1 0,0 2 0,14 3 0,-25-5 76,0 1 0,-1 0 1,1 0-1,0 0 0,-1 0 0,1 0 1,-1 1-1,1-1 0,-1 1 1,0 0-1,0-1 0,0 1 0,0 0 1,0 0-1,0 0 0,0 1 0,-1-1 1,1 0-1,-1 1 0,0-1 1,1 1-1,-1-1 0,0 1 0,0 0 1,-1 0-1,1-1 0,-1 1 1,1 0-1,-1 0 0,0-1 0,0 4 1,-1 1 33,1 0 1,-1-1-1,-1 1 1,1-1 0,-1 1-1,-4 8 1,3-9 1,1 0 1,0 1 0,0-1-1,1 0 1,-1 1 0,1 8-1,1-14-6,1 0-1,-1 0 0,1 0 0,-1-1 1,1 1-1,0 0 0,-1-1 0,1 1 1,0 0-1,-1-1 0,1 1 0,0-1 1,0 1-1,-1-1 0,1 0 0,0 1 1,0-1-1,0 0 0,0 1 0,0-1 1,0 0-1,0 0 0,-1 0 0,1 0 1,0 0-1,0 0 0,0 0 0,0 0 1,0 0-1,1-1 0,33-3 94,-23 1-53,-1-1 0,-1 0 0,1-1 0,-1-1 0,1 0 0,-2 0 0,1 0 0,-1-2 0,13-11 0,-16 14-19,-1-1 0,1 1 0,-2-1-1,1 0 1,0 0 0,-1 0 0,-1 0 0,1-1-1,-1 0 1,0 0 0,0 0 0,-1 0-1,0 0 1,0 0 0,1-14 0,-3 20-30,0 0 0,0 0-1,1 0 1,-1 0 0,-1 0 0,1 0 0,0 0 0,0 0 0,0 0 0,0 0 0,-1 0 0,1 0 0,0 0 0,-1 0 0,1 0 0,-1 0-1,0 0 1,1 0 0,-1 1 0,1-1 0,-1 0 0,0 0 0,0 0 0,1 1 0,-1-1 0,0 1 0,0-1 0,0 0 0,0 1-1,0 0 1,0-1 0,0 1 0,0-1 0,0 1 0,0 0 0,0 0 0,0 0 0,0 0 0,0-1 0,0 1 0,0 1 0,0-1 0,0 0-1,0 0 1,0 0 0,0 0 0,0 1 0,0-1 0,-2 1 0,0 0-11,1 0 0,-1 0 0,1 1 0,0-1 0,-1 0 0,1 1 0,0 0 0,0-1 0,0 1 0,0 0 0,0 0 0,0 0 0,1 0 0,-1 0 0,0 1 0,1-1 0,0 0 0,0 1 0,0-1 0,-2 5 0,3-6 9,0 1 0,0-1 0,-1 1 0,1-1 0,0 1-1,0-1 1,0 1 0,0 0 0,1-1 0,-1 1 0,0-1-1,1 1 1,-1-1 0,1 0 0,-1 1 0,1-1 0,0 1-1,0-1 1,-1 0 0,1 1 0,0-1 0,0 0 0,0 0-1,1 0 1,1 2 0,0-1 7,1 0-1,-1-1 1,1 1-1,0-1 1,-1 0-1,1 0 1,0 0-1,0 0 1,0-1-1,5 1 1,3-1 46,1 0 0,0-1 0,-1-1 1,1 0-1,23-7 0,-17 2 6,-1-1 0,33-19-1,-45 23-37,0 1-1,-1-1 0,0 0 0,0 0 0,0-1 0,0 0 0,0 0 0,-1 0 0,0 0 1,0-1-1,-1 1 0,4-9 0,-6 14-15,-1-1-1,1 0 1,-1 1 0,0-1 0,1 0 0,-1 0-1,0 1 1,0-1 0,1 0 0,-1 0-1,0 0 1,0 0 0,0 1 0,0-1 0,0 0-1,0 0 1,0 0 0,0 0 0,-1 1-1,1-1 1,0 0 0,0 0 0,-1 1 0,1-1-1,0 0 1,-1 0 0,1 1 0,-1-2-1,-1 2-9,1-1 0,0 1 0,0 0 0,0 0 0,0-1-1,-1 1 1,1 0 0,0 0 0,0 0 0,0 0 0,0 1 0,-1-1-1,1 0 1,0 0 0,0 1 0,-2 0 0,-4 2-21,1-1 0,0 2 1,0-1-1,0 0 0,-10 9 1,9-5 130,0 1 0,1 0 0,0 0 0,0 1 0,1 0 0,0 0 0,1 0 1,0 0-1,0 1 0,1 0 0,0-1 0,1 1 0,0 0 0,0 1 0,1-1 0,0 0 1,1 0-1,1 11 0,0-14-168,0-1 1,0 1 0,1-1 0,0 0-1,0 1 1,1-1 0,-1 0-1,1 0 1,1 0 0,-1-1-1,1 1 1,6 6 0,-5-7-422,0-1 1,0 1-1,0-1 1,1 0 0,-1-1-1,1 1 1,0-1-1,0 0 1,1-1-1,-1 1 1,1-1 0,-1-1-1,13 3 1,13-2-8156</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09.041"/>
    </inkml:context>
    <inkml:brush xml:id="br0">
      <inkml:brushProperty name="width" value="0.05" units="cm"/>
      <inkml:brushProperty name="height" value="0.05" units="cm"/>
    </inkml:brush>
  </inkml:definitions>
  <inkml:trace contextRef="#ctx0" brushRef="#br0">122 1 18316,'2'1'276,"-1"1"-1,1 0 1,-1 0 0,0-1-1,1 1 1,-1 0 0,0 1-1,0-1 1,0 0 0,-1 0-1,1 0 1,0 1 0,-1-1 0,1 0-1,-1 0 1,0 5 0,-2 43 1273,1-42-1393,-2 16 44,-1 0 0,-1-1-1,-2 1 1,-16 40 0,1-14 51,-29 47-1,44-87-207,5-8-29,1 0 0,0-1 0,-1 1 0,1 0-1,0 0 1,0 0 0,0 0 0,0 0 0,1 0 0,-2 3 0,3-4-11,-1-1-1,0 0 0,1 1 0,-1-1 0,1 0 1,-1 1-1,1-1 0,-1 0 0,1 0 0,0 0 1,-1 1-1,1-1 0,-1 0 0,1 0 0,-1 0 1,1 0-1,-1 0 0,1 0 0,0 0 0,-1 0 1,1 0-1,-1 0 0,1-1 0,-1 1 0,1 0 1,-1 0-1,1 0 0,-1-1 0,1 1 0,-1 0 1,1-1-1,23-8 69,-23 9-67,138-49 338,-117 43-670,-1 1-1,1 2 1,-1 0-1,38 0 0,-20 8-149,-24-1 40</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43.577"/>
    </inkml:context>
    <inkml:brush xml:id="br0">
      <inkml:brushProperty name="width" value="0.05" units="cm"/>
      <inkml:brushProperty name="height" value="0.05" units="cm"/>
    </inkml:brush>
  </inkml:definitions>
  <inkml:trace contextRef="#ctx0" brushRef="#br0">283 15 9746,'-4'-2'159,"0"0"0,0 0-1,0 0 1,0 1 0,-1-1-1,1 1 1,-1 0 0,1 1 0,-1-1-1,1 1 1,-1 0 0,1 0 0,-1 0-1,1 1 1,0-1 0,-1 1-1,1 0 1,-1 1 0,1-1 0,0 1-1,0 0 1,0 0 0,0 0 0,0 0-1,0 1 1,1-1 0,-1 1-1,1 0 1,-1 0 0,1 0 0,0 1-1,-3 4 1,-4 6-59,0 1-1,1 1 1,1 0 0,0 0 0,1 1-1,-9 31 1,-2 23-45,-14 110-1,8 77 44,21-183 18,11 141 1,-1-163-69,1 0-1,3-1 1,25 72 0,-31-111-52,-1-1 0,2 0 0,0-1 0,0 1 0,1-1 0,0 0 0,1-1 0,13 15 0,-17-21 6,0-1 1,0 1-1,1-1 1,-1 0-1,1 0 1,-1-1-1,1 0 1,0 1-1,0-1 1,0-1-1,0 1 1,0-1-1,0 0 1,1 0-1,-1-1 1,0 1-1,1-1 1,-1 0-1,0-1 1,1 1-1,-1-1 1,0 0-1,0 0 1,5-2-1,1-2 69,-1 1 0,1-2 0,-1 1 0,-1-1 0,1-1 0,-1 0-1,0 0 1,-1-1 0,0 0 0,0 0 0,7-10 0,4-9 241,0 0-1,23-47 1,-13 16 57,-4-3-1,-1 0 1,-4-1-1,14-71 1,-18 48-117,-3-1 0,1-139 0,-14 187-213,-1 0 0,-9-50-1,8 74-114,-2-1 0,1 1 0,-2 0 0,0 1 0,0-1-1,-1 1 1,-1 0 0,0 0 0,-10-12 0,11 19-60,1 0 1,0 0-1,-1 1 1,0 0-1,-1 0 1,-9-6-1,12 9 92,0 0 0,0-1 1,0 2-1,0-1 0,-1 1 0,1-1 0,0 1 0,-1 0 0,1 1 1,-1-1-1,0 1 0,-5 0 0,-9 4-264</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6.421"/>
    </inkml:context>
    <inkml:brush xml:id="br0">
      <inkml:brushProperty name="width" value="0.05" units="cm"/>
      <inkml:brushProperty name="height" value="0.05" units="cm"/>
    </inkml:brush>
  </inkml:definitions>
  <inkml:trace contextRef="#ctx0" brushRef="#br0">26 746 7602,'-5'-13'1834,"0"1"0,1-1 1,0 0-1,1 0 1,-2-20-1,15 104-403,32 187 266,-31-208-1632,2-1-1,2 0 1,25 52-1,-37-94-33,0 0 0,1 0 0,0-1 0,0 1 0,1-1-1,0 0 1,8 9 0,-11-14-11,-1 0-1,0 0 1,0 0-1,0 0 1,1-1-1,-1 1 0,0 0 1,1-1-1,-1 1 1,1-1-1,-1 0 1,1 1-1,-1-1 1,1 0-1,-1 0 0,1 0 1,-1 0-1,2 0 1,-1-1 10,1 1 0,-1-1 0,0 0 0,0 0 0,-1 0 0,1-1 0,0 1 0,0 0 1,0-1-1,-1 1 0,1-1 0,-1 1 0,1-1 0,-1 0 0,0 0 0,2-2 0,4-8 125,0-1-1,-1 0 1,0 0-1,-1-1 0,0 0 1,5-27-1,-3-1 120,1-45 0,-6 29-172,-2 0 1,-3 0-1,-14-76 1,-53-169-103,67 294-9,2 5 9,-1 0 0,1-1 1,0 1-1,0-1 0,1 1 0,-1-1 1,1 1-1,0-1 0,0 1 0,1-7 1,-1 10-6,0 1 1,1-1-1,-1 1 1,0 0-1,1-1 1,-1 1-1,0 0 1,0 0-1,1-1 0,-1 1 1,0 0-1,1 0 1,-1-1-1,1 1 1,-1 0-1,0 0 1,1 0-1,-1 0 1,1 0-1,-1-1 1,0 1-1,1 0 1,-1 0-1,1 0 1,-1 0-1,1 0 1,-1 0-1,0 0 1,1 1-1,-1-1 1,1 0-1,-1 0 0,1 0 1,-1 1-1,18 6-84,-13-5 61,11 3 16,0 0 1,0-1 0,0 0 0,1-1-1,-1-1 1,1-1 0,30-1 0,6-5-38,58-13 0,-18 3 27,133-11-41,196-33-162,116-30-475,-406 69 642,-1-6 0,180-59 1,-281 76 59,0 1 0,47-6 0,-62 12 0,1 1-1,-1 1 1,0 1-1,0 0 1,1 1-1,-1 0 1,15 5-1,21 1 16,-40-7 41,0 0 1,-1 1-1,18 5 1,-26-6-34,0 0 0,0 1 0,0-1 0,0 1 0,0-1 0,0 1 1,-1-1-1,1 1 0,-1 0 0,1 0 0,-1 0 0,1 0 0,-1 0 0,0 0 0,0 0 0,0 1 0,-1-1 0,1 0 0,1 4 0,1 8 109,-1 0 0,1 17-1,-1-17-15,0 19 123,-3 49 0,-1-48-861,4 37-1,2-58 405,2-10-73</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7.468"/>
    </inkml:context>
    <inkml:brush xml:id="br0">
      <inkml:brushProperty name="width" value="0.05" units="cm"/>
      <inkml:brushProperty name="height" value="0.05" units="cm"/>
    </inkml:brush>
  </inkml:definitions>
  <inkml:trace contextRef="#ctx0" brushRef="#br0">92 6 18284,'-1'-5'2179,"-5"10"-1262,-7 13-160,5-4-638,0 1 1,2 0 0,-6 19-1,10-27-154,0 1-1,0-1 1,1 1-1,0-1 1,0 1 0,1 0-1,0 0 1,0-1-1,2 9 1,0-9 7,1-1 0,1 1 0,-1-1 1,1 0-1,0 0 0,1 0 0,-1 0 0,1-1 1,0 0-1,0 0 0,12 9 0,22 23-38,-37-34 65,1 1 1,0 0 0,-1 1-1,0-1 1,0 0-1,0 1 1,-1-1 0,1 1-1,-1-1 1,0 1 0,0 0-1,-1-1 1,0 1-1,1 0 1,-1 0 0,-1-1-1,1 1 1,-1 0 0,0 0-1,0-1 1,0 1-1,-3 6 1,1-5 10,1-1 1,-1 0-1,0 1 0,0-1 0,-1-1 1,1 1-1,-1 0 0,0-1 0,-1 0 1,1 0-1,-1 0 0,1 0 0,-1-1 1,0 0-1,0 0 0,-1 0 0,-9 3 1,13-5-4,1 0 1,-1-1 0,0 1 0,1-1 0,-1 1-1,0-1 1,0 0 0,1 1 0,-1-1-1,0 0 1,0 0 0,0 0 0,1-1 0,-1 1-1,0 0 1,0-1 0,1 1 0,-1-1-1,0 1 1,1-1 0,-1 0 0,1 0-1,-1 0 1,1 0 0,-1 0 0,1 0 0,-1 0-1,1 0 1,0 0 0,0-1 0,0 1-1,0-1 1,0 1 0,0-1 0,0 1-1,0-1 1,0 1 0,1-1 0,-1 0 0,0 1-1,1-1 1,0 0 0,-1 0 0,1-2-1,-1-5 16,1 1 0,-1-1 0,1 0 0,1 1-1,0-1 1,0 1 0,1-1 0,2-8-1,1 3 49,1 1 0,-1 0 0,2 0 0,0 0-1,0 1 1,15-17 0,60-59 661,-15 20-71,-65 66-649,-1 1-1,0-1 1,1 1-1,-1-1 1,0 1 0,0-1-1,0 0 1,0 1 0,0-1-1,-1 0 1,1 0-1,0 0 1,-1 0 0,1 1-1,-1-1 1,0 0-1,1 0 1,-1 0 0,0 0-1,0 0 1,-1-3 0,0 3-33,0 1 0,0-1 1,0 1-1,0-1 0,0 1 0,0 0 1,-1-1-1,1 1 0,-1 0 1,1 0-1,-1 0 0,1 0 1,-1 0-1,1 0 0,-1 0 1,0 0-1,0 1 0,1-1 1,-1 1-1,0 0 0,0-1 1,-3 1-1,2-1-87,1 1-95,0-1 0,-1 1-1,1 0 1,-1-1 0,1 1 0,-1 0-1,1 0 1,0 1 0,-1-1 0,-4 2 0,6-1-309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7.892"/>
    </inkml:context>
    <inkml:brush xml:id="br0">
      <inkml:brushProperty name="width" value="0.05" units="cm"/>
      <inkml:brushProperty name="height" value="0.05" units="cm"/>
    </inkml:brush>
  </inkml:definitions>
  <inkml:trace contextRef="#ctx0" brushRef="#br0">89 1 16972,'-1'0'146,"-1"1"0,0-1 0,1 1 0,-1-1 0,1 1 1,-1 0-1,1 0 0,-1 0 0,1 0 0,-1 0 0,1 0 0,0 0 1,0 0-1,-1 0 0,1 1 0,0-1 0,0 1 0,0-1 1,0 2-1,-18 33 531,17-31-514,-6 14 60,0 1-1,1 0 1,-6 32-1,11-45-162,1 1 1,0-1-1,0 1 0,1-1 0,0 1 0,0-1 0,1 1 1,0-1-1,0 0 0,1 1 0,0-1 0,0 0 0,4 9 0,-5-15-25,0 1-1,0 0 1,0-1-1,0 1 1,0-1-1,0 1 1,1-1-1,-1 0 1,0 1-1,1-1 1,-1 0-1,1 0 1,-1 0-1,1 0 1,0 0-1,-1 0 1,1-1-1,0 1 1,0-1-1,0 1 1,-1-1-1,3 1 0,0-1 22,-1 0-1,0-1 0,1 1 0,-1-1 0,0 0 1,0 1-1,0-1 0,1-1 0,-1 1 0,0 0 1,4-4-1,3-1 110,-1-1 0,0 0 0,-1 0 0,0-1-1,0 0 1,10-14 0,-10 11 10,-1 0-1,-1 0 0,0-1 0,-1 0 0,0 0 0,5-19 0,-9 25-111,0 1 0,0-1-1,0 0 1,-1 1-1,0-1 1,0 0 0,-2-9-1,2 12-43,-1 0 0,0 0 0,0 0-1,0 0 1,-1 0 0,1 0 0,0 1 0,-1-1-1,0 1 1,0-1 0,0 1 0,0-1-1,0 1 1,0 0 0,-3-2 0,3 2-26,-1 1 1,0 0 0,1 0-1,-1 0 1,0 0 0,1 0-1,-1 1 1,0-1 0,0 1-1,1-1 1,-1 1 0,0 0-1,0 0 1,0 1 0,0-1-1,1 1 1,-1-1 0,0 1-1,0 0 1,1 0 0,-4 1-1,3 0-130,-1-1 0,1 0 0,0 1 0,0 0 0,0 0 0,1 0 0,-1 0 0,0 0 0,1 1 0,-1-1-1,1 1 1,0-1 0,0 1 0,0 0 0,0 0 0,-2 6 0,4-9 49,-1 1 1,1-1-1,0 1 1,0-1-1,0 1 0,0-1 1,-1 1-1,1-1 1,0 1-1,0-1 1,0 1-1,0-1 0,0 1 1,0-1-1,1 1 1,-1-1-1,0 1 1,0-1-1,0 1 0,0-1 1,1 0-1,-1 1 1,0-1-1,0 1 1,1-1-1,-1 1 0,0-1 1,1 0-1,-1 1 1,0-1-1,1 0 1,0 1-1,0 0-39,1-1 0,-1 1-1,1-1 1,-1 0 0,1 1 0,-1-1 0,1 0-1,-1 0 1,1 0 0,-1 0 0,2-1-1,38-9-1499,-14-3 519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8.359"/>
    </inkml:context>
    <inkml:brush xml:id="br0">
      <inkml:brushProperty name="width" value="0.05" units="cm"/>
      <inkml:brushProperty name="height" value="0.05" units="cm"/>
    </inkml:brush>
  </inkml:definitions>
  <inkml:trace contextRef="#ctx0" brushRef="#br0">85 1 15043,'0'2'183,"-1"1"0,0-1-1,0 0 1,0 0 0,0 1 0,0-1-1,0 0 1,0 0 0,-1 0-1,-1 3 1,-6 7 172,-1 8 163,0 0 1,2 1 0,0 0 0,1 0 0,1 1-1,1 0 1,2 0 0,-3 27 0,6-44-412,0 0 1,1 0 0,-1 0 0,1 1-1,3 8 1,-4-13-91,0 0 0,0 0 0,1 0 0,-1-1 0,0 1 0,1 0 0,-1 0 0,0-1 0,1 1 0,-1 0 0,1-1 0,-1 1 0,1 0 0,-1-1 0,1 1 0,0-1-1,-1 1 1,1-1 0,0 1 0,0-1 0,-1 1 0,1-1 0,0 0 0,0 0 0,-1 1 0,1-1 0,0 0 0,0 0 0,0 0 0,0 0 0,-1 0 0,1 0 0,0 0 0,0 0 0,0 0 0,0 0 0,-1 0 0,1 0 0,0-1 0,0 1-1,-1 0 1,1-1 0,0 1 0,1-1 0,3-3 89,0 1 0,1-1 0,-2-1 0,1 1 0,0-1 0,-1 0 0,0 0 0,0 0 0,6-10 1,-1-1 258,-1 0 1,9-24 0,-14 32-213,-1 0-1,0-1 1,0 1 0,0-1-1,-1 1 1,0-16 0,-1 22-186,0 0 0,0 0 0,0 0 0,0 1 0,-1-1 0,1 0 0,0 0 0,-1 1 0,1-1 1,-1 0-1,0 1 0,1-1 0,-1 1 0,0-1 0,0 1 0,0-1 0,0 1 0,0-1 0,0 1 1,-1 0-1,1 0 0,0-1 0,-1 1 0,1 0 0,-1 0 0,1 1 0,-1-1 0,1 0 0,-1 0 1,0 1-1,1-1 0,-1 1 0,0-1 0,0 1 0,1 0 0,-1 0 0,0 0 0,-3 0 0,3 0-79,0 0-1,1 0 0,-1 1 1,0-1-1,1 0 0,-1 1 1,1-1-1,-1 1 1,0 0-1,1 0 0,-1-1 1,1 1-1,0 0 0,-1 0 1,1 1-1,0-1 0,-1 0 1,0 2-1,-2 4-627</inkml:trace>
  <inkml:trace contextRef="#ctx0" brushRef="#br0" timeOffset="1">392 107 17196,'18'0'1776,"0"0"-1168,-5-3-264,4 0 656,1 0-447,2-1-913,1 0-401,0-3 537,-1-2-232,-3 0-184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8.816"/>
    </inkml:context>
    <inkml:brush xml:id="br0">
      <inkml:brushProperty name="width" value="0.05" units="cm"/>
      <inkml:brushProperty name="height" value="0.05" units="cm"/>
    </inkml:brush>
  </inkml:definitions>
  <inkml:trace contextRef="#ctx0" brushRef="#br0">47 0 19332,'-1'5'361,"1"0"0,-1 0 0,-1-1 0,1 1 0,0 0 0,-4 5 1,-4 16 344,-1 26-521,-6 95 0,16-144-197,0-1 1,0 0 0,0 0 0,0 0-1,0 0 1,0 0 0,0 0 0,1 0 0,-1 0-1,1 0 1,0 0 0,-1 0 0,1 0-1,0-1 1,0 1 0,0 0 0,2 1 0,-2-1-1,1-1 0,0 0 0,-1 0 0,1-1 0,0 1 0,0 0 0,0-1 0,0 1 0,0-1 1,-1 1-1,1-1 0,0 0 0,0 0 0,0 0 0,0 0 0,0 0 0,3-1 0,19-3-555,0-2 0,0-1 0,-1 0 0,-1-2-1,42-21 1,-40 17 75,-11 1-184</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9.241"/>
    </inkml:context>
    <inkml:brush xml:id="br0">
      <inkml:brushProperty name="width" value="0.05" units="cm"/>
      <inkml:brushProperty name="height" value="0.05" units="cm"/>
    </inkml:brush>
  </inkml:definitions>
  <inkml:trace contextRef="#ctx0" brushRef="#br0">0 197 17092,'26'0'1632,"14"-5"-928,8-2-216,15-3 648,8-1-175,18-5-193,7 0-152,15-3-216,0 1-168,-5 2-368,-2 0-208,-10 3-376,-5 0-168,-17 3-217,-9 0-95,-23 3 648,-8 0-248,-14 4 8</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9.627"/>
    </inkml:context>
    <inkml:brush xml:id="br0">
      <inkml:brushProperty name="width" value="0.05" units="cm"/>
      <inkml:brushProperty name="height" value="0.05" units="cm"/>
    </inkml:brush>
  </inkml:definitions>
  <inkml:trace contextRef="#ctx0" brushRef="#br0">0 120 12715,'1'-6'669,"0"1"1,0-1 0,0 1 0,1-1-1,0 1 1,0 0 0,0-1-1,1 1 1,0 0 0,0 1 0,0-1-1,0 0 1,1 1 0,7-8-1,-8 9-469,0 0 0,0 0 0,0 0 0,1 0 0,0 1 0,-1-1 0,1 1 0,0 0 0,0 0 0,0 0 0,0 1 0,1-1 0,-1 1-1,0 0 1,1 0 0,-1 1 0,0-1 0,1 1 0,5 0 0,-8 0-183,-1 1 1,1 0-1,0-1 0,-1 1 1,1 0-1,-1 0 0,1 0 1,-1 0-1,1 0 0,-1 0 0,1 1 1,-1-1-1,0 0 0,0 1 1,0-1-1,0 1 0,0-1 1,0 1-1,0-1 0,0 1 1,-1 0-1,1-1 0,-1 1 0,1 0 1,-1 0-1,0 0 0,1-1 1,-1 1-1,0 3 0,0 5-83,0-1-1,-1 1 1,1-1-1,-4 12 1,-1 0-92,-2 0 0,0 0 0,-19 35 0,3-5-394,23-50 497,0-1 1,-1 1-1,1 0 1,-1 0-1,1 0 1,0 0-1,-1 0 1,1 0-1,0 0 1,0 0-1,0-1 1,0 1-1,0 0 1,0 0-1,0 0 1,0 0-1,0 0 1,0 0-1,1 0 1,-1 0-1,0 0 1,1 0-1,-1-1 1,1 2-1,0-1-37,0 0-1,0-1 1,0 1 0,-1-1-1,1 1 1,0-1-1,0 0 1,1 1 0,-1-1-1,0 0 1,0 0 0,0 0-1,0 0 1,0 1-1,0-2 1,0 1 0,2 0-1,7-2-602,-1 0 0,1 0 1,14-6-1,-21 7 533,12-5-279,-1 0 1,1-1 0,13-9-1,8-9-516</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0.093"/>
    </inkml:context>
    <inkml:brush xml:id="br0">
      <inkml:brushProperty name="width" value="0.05" units="cm"/>
      <inkml:brushProperty name="height" value="0.05" units="cm"/>
    </inkml:brush>
  </inkml:definitions>
  <inkml:trace contextRef="#ctx0" brushRef="#br0">82 27 14571,'-1'0'112,"0"0"1,0-1-1,1 1 0,-1 0 1,0 0-1,0 0 0,0-1 1,0 1-1,1 0 0,-1 0 1,0 0-1,0 1 0,0-1 1,0 0-1,0 0 0,1 0 1,-1 1-1,0-1 0,0 0 1,0 1-1,1-1 0,-2 1 1,-17 18 1387,14-11-1069,0 1 0,0-1 0,-4 13 0,5-9-94,0-1 0,1 1 0,-2 14-1,4-23-278,1 0 0,-1 0-1,1 0 1,0 0 0,0-1-1,0 1 1,0 0 0,1 0-1,-1 0 1,1 0 0,-1-1-1,1 1 1,0 0 0,0-1-1,0 1 1,1-1 0,-1 1-1,1-1 1,3 5 0,-4-6-32,1 0 0,0-1 1,-1 1-1,1 0 1,0-1-1,-1 1 1,1-1-1,0 1 0,0-1 1,0 0-1,0 0 1,0 0-1,-1 0 1,1 0-1,0 0 0,0 0 1,0-1-1,0 1 1,-1-1-1,1 1 1,0-1-1,-1 0 0,1 0 1,0 0-1,-1 1 1,1-2-1,-1 1 1,3-2-1,3-2 54,1-1 1,-1 0-1,0-1 0,8-9 1,-10 8 27,1 0 1,-1 0-1,-1-1 1,1 0 0,-1 1-1,-1-2 1,0 1-1,0 0 1,1-11-1,-3 17-81,-1 0-1,1 0 1,-1 0-1,0 0 1,0 0-1,-1 0 1,1-1-1,-1 1 1,1 0-1,-1 0 1,0 0-1,0 0 1,-3-5-1,3 6-51,-1 1 0,1-1 0,-1 0 0,0 1 0,0-1 1,1 1-1,-1-1 0,0 1 0,0 0 0,0 0 0,-1 0 0,1 0 0,0 0 0,0 0 0,0 1 0,-1-1 1,1 1-1,0 0 0,-1-1 0,1 1 0,-3 0 0,-1 0-329,1 0 0,-1 1 0,0-1 0,-10 3 1,14-2 243,0-1 1,1 1 0,-1-1 0,0 1-1,1 0 1,-1-1 0,0 1 0,1 0-1,-1 0 1,1 0 0,-1 0 0,1 1-1,0-1 1,-1 0 0,1 1 0,0-1 0,0 0-1,0 1 1,-1 2 0,2 3-569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367"/>
    </inkml:context>
    <inkml:brush xml:id="br0">
      <inkml:brushProperty name="width" value="0.025" units="cm"/>
      <inkml:brushProperty name="height" value="0.025" units="cm"/>
    </inkml:brush>
  </inkml:definitions>
  <inkml:trace contextRef="#ctx0" brushRef="#br0">4 1 11403,'0'0'4324,"-4"49"-1986,8-35-1185,9 2-865,-5-2-127,8 0-97,-4-2-1506,-1-6-2113,0-3-2467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9:53.687"/>
    </inkml:context>
    <inkml:brush xml:id="br0">
      <inkml:brushProperty name="width" value="0.025" units="cm"/>
      <inkml:brushProperty name="height" value="0.025" units="cm"/>
      <inkml:brushProperty name="color" value="#E71224"/>
    </inkml:brush>
  </inkml:definitions>
  <inkml:trace contextRef="#ctx0" brushRef="#br0">47 0 9993,'-2'12'9470,"-6"11"-7161,-2 7-2391,0 24 485,-6 81 0,16-133-384,-1 0 1,1 1-1,0-1 1,0 0-1,0 0 1,1 0-1,-1 0 1,1 1-1,-1-1 0,1 0 1,0 0-1,-1 0 1,1 0-1,0 0 1,0 0-1,1 0 1,-1 0-1,0-1 0,1 1 1,-1 0-1,1-1 1,-1 1-1,1-1 1,0 0-1,-1 1 1,1-1-1,0 0 1,0 0-1,0 0 0,0 0 1,0 0-1,0-1 1,0 1-1,1-1 1,-1 1-1,0-1 1,0 0-1,0 0 0,1 0 1,-1 0-1,0 0 1,4-1-1,2 1 187,1-2 0,0 1 0,-1-1 0,0 0 0,1-1 0,-1 0 0,0 0 0,0-1 0,0 0 0,7-5 0,3-4-94,0-2 0,-1 0 0,-1-1 0,0-1 0,-1-1 0,-1 0 0,0 0 0,18-36 1,-46 82-898,-18 55 1,16-7-787,17-25-2245,4-29-1421</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0.516"/>
    </inkml:context>
    <inkml:brush xml:id="br0">
      <inkml:brushProperty name="width" value="0.05" units="cm"/>
      <inkml:brushProperty name="height" value="0.05" units="cm"/>
    </inkml:brush>
  </inkml:definitions>
  <inkml:trace contextRef="#ctx0" brushRef="#br0">147 16 16964,'-2'0'203,"0"-1"1,0 1 0,0 0 0,0 0 0,0 0 0,0 1-1,0-1 1,0 0 0,0 1 0,0-1 0,0 1-1,0 0 1,-2 1 0,0-1 159,-4 3-209,1-1 0,0 1 0,0 0 0,1 1 0,-1 0 0,1 0 0,0 0 0,0 0 0,1 1 0,0 0 0,0 1-1,0-1 1,1 1 0,-1 0 0,2 0 0,-1 0 0,1 0 0,0 1 0,0-1 0,1 1 0,0 0 0,1-1 0,0 1 0,0 0 0,0 14 0,1-21-132,0 0 0,0 0 1,0 1-1,1-1 1,-1 0-1,0 0 1,0 0-1,1 0 1,-1 1-1,1-1 1,-1 0-1,1 0 1,-1 0-1,1 0 1,0 0-1,-1 0 1,1 0-1,0 0 1,0 0-1,0-1 1,0 1-1,0 0 1,0 0-1,1 0 1,0 0 7,0-1 1,-1 0 0,1 0 0,0 0 0,0 0 0,-1 0-1,1 0 1,0 0 0,-1-1 0,1 1 0,0-1 0,-1 1 0,1-1-1,-1 1 1,3-2 0,6-4 107,-1 0 0,1 0 0,-1-1 0,8-8 0,-1 0 144,27-31 1,-38 40-258,-1 1 0,0-2-1,0 1 1,0 0 0,0-1 0,-1 0 0,0 0 0,-1 0 0,3-8 0,-5 13-45,0 1 0,1-1 0,-1 1 0,0-1 0,0 1 1,0-1-1,0 1 0,0-1 0,0 1 0,-1-1 0,1 1 1,-1-1-1,1 1 0,-1 0 0,1-1 0,-1 1 0,1 0 0,-1-1 1,0 1-1,0 0 0,0 0 0,-2-2 0,1 1-97,0 1 0,0 0-1,0 0 1,0-1 0,-1 2 0,1-1-1,0 0 1,0 0 0,-1 1-1,1-1 1,-1 1 0,-3 0 0,-2 0-336,0 0 0,0 1 0,0 0 0,0 0 0,1 1 1,-1 0-1,-11 5 0,3 2-446,7 2-112</inkml:trace>
  <inkml:trace contextRef="#ctx0" brushRef="#br0" timeOffset="1.17">328 119 15171,'16'-3'1993,"-3"-2"-865,-5-1-456,5-1 1040,1-1-199,2 1-521,-2 0-360,5 3-1024,-2 0-408,-4 1 600,-1-2-168,-2 1-152</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0.982"/>
    </inkml:context>
    <inkml:brush xml:id="br0">
      <inkml:brushProperty name="width" value="0.05" units="cm"/>
      <inkml:brushProperty name="height" value="0.05" units="cm"/>
    </inkml:brush>
  </inkml:definitions>
  <inkml:trace contextRef="#ctx0" brushRef="#br0">23 0 18844,'-2'44'3819,"-5"21"-2325,-1 6-1434,6-46-41,-1 1-3,3 45 0,-1-71-17,1 1 1,0-1 0,0 1-1,0-1 1,0 1-1,0-1 1,0 1-1,0-1 1,0 1 0,0-1-1,1 0 1,-1 1-1,0-1 1,0 1-1,0-1 1,0 1-1,1-1 1,-1 0 0,0 1-1,0-1 1,1 1-1,-1-1 1,0 0-1,1 1 1,-1-1 0,0 0-1,1 1 1,-1-1-1,0 0 1,1 0-1,-1 0 1,1 1-1,-1-1 1,1 0 0,-1 0-1,1 0 1,-1 0-1,0 0 1,1 0-1,-1 0 1,1 0 0,-1 0-1,1 0 1,-1 0-1,1 0 1,-1 0-1,1 0 1,-1 0 0,0 0-1,1 0 1,-1 0-1,1-1 1,-1 1-1,1 0 1,-1 0-1,0-1 1,1 1 0,-1 0-1,0-1 1,1 0-1,27-24-6,-25 22 6,190-185-1082,-161 159 26,-30 28 978,0-1 1,0 0 0,0 0 0,0 0-1,0 0 1,0-1 0,-1 1-1,1 0 1,1-5 0,-4 4-468</inkml:trace>
  <inkml:trace contextRef="#ctx0" brushRef="#br0" timeOffset="1">184 142 18156,'4'16'1576,"-1"0"-1128,5-5-264,7 1 112,-2-2 1257,4-3-1241,-3-1-64,0-6-112</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0.429"/>
    </inkml:context>
    <inkml:brush xml:id="br0">
      <inkml:brushProperty name="width" value="0.05" units="cm"/>
      <inkml:brushProperty name="height" value="0.05" units="cm"/>
    </inkml:brush>
  </inkml:definitions>
  <inkml:trace contextRef="#ctx0" brushRef="#br0">12 8 18644,'-7'0'1832,"4"3"-1111,2 0-297,11 5 1072,4-2-552,11-2-352,3-1-112,8-3-240,3-1-80,1-4-400,0 0-232,-3-2-608,-2 1-232,-11 0 952,-7 2-248,-15 4-217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10.880"/>
    </inkml:context>
    <inkml:brush xml:id="br0">
      <inkml:brushProperty name="width" value="0.05" units="cm"/>
      <inkml:brushProperty name="height" value="0.05" units="cm"/>
    </inkml:brush>
  </inkml:definitions>
  <inkml:trace contextRef="#ctx0" brushRef="#br0">1 0 16460,'4'18'1896,"3"-4"-1216,8-7-208,-1-1 816,6-3-415,6-2-65,1-2-472,2-7-256,-2 4-720,-1-3 632,-8-3-192,-1 0-96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1.577"/>
    </inkml:context>
    <inkml:brush xml:id="br0">
      <inkml:brushProperty name="width" value="0.05" units="cm"/>
      <inkml:brushProperty name="height" value="0.05" units="cm"/>
    </inkml:brush>
  </inkml:definitions>
  <inkml:trace contextRef="#ctx0" brushRef="#br0">1 44 15811,'38'-4'1312,"1"2"0,0 2 0,65 7 0,-67-4-1012,257 23 59,431 17-2880,28-97 1839,-282 11 1150,-439 41-439,310-16 415,-1 28 703,-267 1-931,127 34 0,-214-49-3246,-12-5 2301</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2.595"/>
    </inkml:context>
    <inkml:brush xml:id="br0">
      <inkml:brushProperty name="width" value="0.05" units="cm"/>
      <inkml:brushProperty name="height" value="0.05" units="cm"/>
    </inkml:brush>
  </inkml:definitions>
  <inkml:trace contextRef="#ctx0" brushRef="#br0">9 270 17404,'-5'-14'1512,"5"14"-1494,0-1 0,0 1 1,0 0-1,-1 0 1,1 0-1,0 0 1,0 0-1,0 0 0,0 0 1,0 0-1,0 0 1,0 0-1,0 0 1,0 0-1,0 0 0,0 0 1,-1 0-1,1 0 1,0 0-1,0 0 1,0 0-1,0 0 0,0 0 1,0 0-1,0 0 1,0 0-1,0 0 1,0 0-1,0 0 0,-1 0 1,1 0-1,0 1 1,0-1-1,0 0 0,0 0 1,0 0-1,0 0 1,0 0-1,0 0 1,0 0-1,0 0 0,0 0 1,0 0-1,0 0 1,0 0-1,0 0 1,0 1-1,0-1 0,0 0 1,0 0-1,0 0 1,0 0-1,0 0 1,0 0-1,0 0 0,0 0 1,0 0-1,0 0 1,0 1-1,0-1 1,0 0-1,0 0 0,0 0 1,0 0-1,0 0 1,0 0-1,0 0 1,0 0-1,0 0 0,3 34 1322,21 75-934,5 0 0,4-2 1,67 146-1,-94-239-348,1 0-1,0-1 0,2 1 0,-1-2 1,17 20-1,-23-30-41,1 0 0,-1 1 0,1-1 0,-1 0-1,1-1 1,0 1 0,0 0 0,-1-1 0,1 1 0,0-1 0,1 0 0,-1 0 0,6 1-1,-6-2-4,0 0-1,0-1 1,-1 1-1,1-1 1,0 1-1,0-1 0,-1 0 1,1 0-1,-1 0 1,1 0-1,0 0 1,-1-1-1,0 1 1,1-1-1,-1 0 0,0 0 1,0 1-1,0-1 1,2-3-1,5-6 26,0-1 0,0-1-1,-1 1 1,-1-1 0,0-1-1,-1 1 1,0-1 0,6-25 0,-1-6 47,8-67 0,-10 15-246,-5-135-1,-4 223 152,0 3-21,0 0 1,0 1-1,0-1 1,1 0-1,1-7 1,-2 12 25,1-1-1,-1 1 1,1 0 0,0-1 0,-1 1-1,1 0 1,0 0 0,0 0 0,0-1-1,0 1 1,0 0 0,0 0 0,0 0-1,0 1 1,0-1 0,0 0 0,1 0-1,-1 1 1,0-1 0,1 0 0,-1 1-1,0-1 1,1 1 0,-1 0 0,3-1-1,47-4 133,52 1 0,-11 1 32,570-57-35,-1-24-842,76-9 487,-467 77 540,-265 16-239,1 0 1,-1 0-1,1 0 0,-1 1 1,1 0-1,-1 0 1,10 4-1,-13-4-44,-1-1 0,1 1 0,-1 0 0,0 0 1,1 1-1,-1-1 0,0 0 0,0 0 0,0 0 0,0 1 0,0-1 1,0 1-1,0-1 0,0 1 0,-1-1 0,1 1 0,-1-1 0,1 1 1,-1 0-1,1-1 0,-1 1 0,0 0 0,0-1 0,0 1 0,0 0 0,0 0 1,0-1-1,0 1 0,-1 1 0,-2 16 156,-1-1 1,-1 0-1,-9 22 0,8-28-455,2 1 0,-1 0 0,2 0 0,0 1-1,0-1 1,2 1 0,-2 21 0,3-35 255,0 0 1,0 1-1,0-1 1,0 0 0,0 0-1,0 0 1,0 0-1,0 1 1,0-1 0,0 0-1,0 0 1,0 0-1,0 1 1,0-1 0,0 0-1,0 0 1,0 0-1,0 0 1,0 1-1,0-1 1,0 0 0,1 0-1,-1 0 1,0 1-1,0-1 1,0 0 0,0 0-1,0 0 1,0 0-1,0 0 1,1 0 0,-1 1-1,0-1 1,0 0-1,0 0 1,0 0 0,1 0-1,-1 0 1,0 0-1,0 0 1,0 0-1,1 0 1,-1 0 0,0 0-1,0 0 1,0 0-1,0 0 1,1 0 0,-1 0-1,0 0 1,0 0-1,0 0 1,1 0 0,-1 0-1,0 0 1,6-5-641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3.649"/>
    </inkml:context>
    <inkml:brush xml:id="br0">
      <inkml:brushProperty name="width" value="0.05" units="cm"/>
      <inkml:brushProperty name="height" value="0.05" units="cm"/>
    </inkml:brush>
  </inkml:definitions>
  <inkml:trace contextRef="#ctx0" brushRef="#br0">1 49 14563,'1'-2'450,"0"0"0,0-1 0,1 1 0,-1-1 0,0 1 0,1 0 0,0 0 0,0 0 0,0 0 0,0 0 0,0 0 0,0 1 0,0-1-1,0 1 1,4-2 0,-2 0-123,0 1-1,0 0 0,0 1 0,0-1 1,0 1-1,1-1 0,-1 1 0,6 0 1,-8 1-295,-1 0 0,1 0 0,-1 0 0,1 1 0,0-1 0,-1 0 0,1 1-1,-1-1 1,1 1 0,-1-1 0,0 1 0,1 0 0,-1 0 0,0 0 0,1 0 0,-1 0 0,0 0 0,0 0 0,0 0 0,0 0 0,0 0 0,0 1 0,0-1 0,0 0 0,0 1 0,-1-1 0,1 1 0,0-1 0,-1 1 0,0-1 0,1 1 0,-1-1 0,0 1 0,1-1 0,-1 1 0,0-1 0,-1 3 0,2 6-3,-2 0-1,1 0 1,-1 0 0,-4 16 0,0-9 4,-1-1 1,-8 18-1,7-19-3,1 0-1,-4 19 1,9-33-46,1 1 0,-1 0 0,1-1 0,0 1 1,0 0-1,0-1 0,0 1 0,0 0 0,0 0 0,0-1 0,0 1 0,1 0 0,-1-1 1,1 1-1,-1 0 0,1-1 0,0 1 0,-1-1 0,1 1 0,2 2 0,-1-3 10,0 1 0,0-1-1,0 1 1,-1-1 0,2 0-1,-1 0 1,0 0 0,0 0-1,0 0 1,0 0 0,1-1-1,-1 1 1,4 0 0,4-1 8,0 1 1,0-1-1,1-1 1,-1 0 0,18-4-1,18-9-125</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4.088"/>
    </inkml:context>
    <inkml:brush xml:id="br0">
      <inkml:brushProperty name="width" value="0.05" units="cm"/>
      <inkml:brushProperty name="height" value="0.05" units="cm"/>
    </inkml:brush>
  </inkml:definitions>
  <inkml:trace contextRef="#ctx0" brushRef="#br0">80 0 18708,'-9'11'429,"0"0"0,0 0-1,1 1 1,1 0 0,0 1 0,-9 20-1,13-26-314,1 1 0,-1-1 0,1 1-1,1 0 1,-1-1 0,1 1 0,1 0 0,0 0-1,0 0 1,0 0 0,1-1 0,0 1 0,3 10-1,-4-16-102,0-1-1,1 1 1,-1-1-1,1 1 0,-1 0 1,1-1-1,0 1 1,-1-1-1,1 0 0,0 1 1,0-1-1,0 0 0,0 1 1,1-1-1,-1 0 1,0 0-1,0 0 0,1 0 1,-1 0-1,0 0 1,1 0-1,-1-1 0,1 1 1,-1 0-1,1-1 1,0 1-1,-1-1 0,1 0 1,-1 1-1,1-1 1,0 0-1,-1 0 0,1 0 1,0 0-1,-1 0 1,1-1-1,2 1 0,0-2 35,0 0 0,0 1-1,0-1 1,0-1 0,0 1-1,0 0 1,-1-1 0,1 0-1,-1 0 1,0 0 0,0 0-1,0-1 1,3-3 0,0-1 56,-1-1 1,0 1 0,-1-1 0,1 0 0,-2-1 0,1 1 0,-1 0-1,-1-1 1,0 0 0,0 0 0,-1 0 0,0 1 0,-1-1 0,0 0-1,-2-17 1,2 26-134,0-1-1,0 1 1,-1 0 0,1-1-1,0 1 1,-1 0 0,1-1-1,-1 1 1,0 0 0,1 0-1,-1-1 1,0 1 0,0 0-1,1 0 1,-1 0-1,0 0 1,0 0 0,0 0-1,0 0 1,-1 1 0,1-1-1,0 0 1,0 1 0,0-1-1,-1 0 1,1 1-1,0-1 1,-1 1 0,1 0-1,0 0 1,-1-1 0,1 1-1,0 0 1,-1 0 0,1 0-1,0 0 1,-1 0-1,1 1 1,-1-1 0,1 0-1,0 1 1,-1-1 0,1 1-1,0-1 1,0 1 0,-1-1-1,-1 3 1,1-2-128,1 0-1,-1 0 1,0 0 0,0 0 0,1 1 0,-1-1 0,1 0-1,-1 1 1,1 0 0,0-1 0,-1 1 0,1 0-1,0 0 1,0-1 0,0 1 0,0 0 0,1 0 0,-1 0-1,0 0 1,1 0 0,0 0 0,-1 1 0,1-1 0,0 0-1,0 0 1,0 0 0,0 0 0,0 0 0,1 3 0,7 3-589,5-5-60</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4.495"/>
    </inkml:context>
    <inkml:brush xml:id="br0">
      <inkml:brushProperty name="width" value="0.05" units="cm"/>
      <inkml:brushProperty name="height" value="0.05" units="cm"/>
    </inkml:brush>
  </inkml:definitions>
  <inkml:trace contextRef="#ctx0" brushRef="#br0">91 0 16988,'0'1'166,"-1"1"0,1-1-1,-1 0 1,1 1 0,-1-1 0,0 0 0,1 0 0,-1 0 0,0 1 0,0-1 0,0 0 0,0 0 0,-1 1 0,-5 6 173,-4 8 224,1 0 0,0 0 0,2 0 0,-12 31 0,17-40-510,1 0 0,0 0 1,0 0-1,1 0 0,-1 0 0,2 1 1,-1-1-1,1 0 0,0 0 0,1 1 1,-1-1-1,1 0 0,1 0 0,0 1 1,3 7-1,-4-12-23,0-1 0,0 1 1,1-1-1,-1 0 0,1 1 0,0-1 1,0 0-1,0 0 0,0 0 0,0 0 0,0-1 1,0 1-1,0-1 0,1 1 0,-1-1 1,1 0-1,-1 0 0,1 0 0,0 0 0,-1 0 1,1 0-1,0-1 0,-1 1 0,1-1 1,0 0-1,0 0 0,0 0 0,-1 0 0,1 0 1,0-1-1,0 1 0,-1-1 0,1 0 1,5-2-1,0 0 91,0-1 0,1 0 0,-1 0-1,-1 0 1,1-1 0,-1-1 0,1 1 0,-2-1 0,11-11 0,-12 12-30,-1 0 0,-1-1-1,1 0 1,-1 1 0,0-1 0,0 0-1,0 0 1,-1-1 0,0 1 0,2-12-1,-3 15-96,-1 0 0,0 0 0,0 0 0,0 0 0,0 0 1,0 0-1,-1-1 0,1 1 0,-1 1 0,0-1 0,0 0 0,0 0 0,0 0 0,-1 0 0,1 1 0,-1-1 0,1 0 0,-1 1 0,0 0 0,0-1 0,0 1 0,0 0 0,-1 0 0,1 0 0,-3-2 0,-3 0-331,0 0 0,0 0 0,0 1 0,-1 0-1,1 0 1,-1 1 0,1 0 0,-1 1 0,0 0 0,0 0 0,0 1 0,-11 0 0,7 3-437,10 4-69</inkml:trace>
  <inkml:trace contextRef="#ctx0" brushRef="#br0" timeOffset="1">401 120 16147,'6'-2'2265,"-1"-1"-1169,0 1-512,2-1 1825,3 2-953,3 1-768,2 1-376,3-1-1064,0 3-392,2-3 864,2-4-160,-4-9-192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4.930"/>
    </inkml:context>
    <inkml:brush xml:id="br0">
      <inkml:brushProperty name="width" value="0.05" units="cm"/>
      <inkml:brushProperty name="height" value="0.05" units="cm"/>
    </inkml:brush>
  </inkml:definitions>
  <inkml:trace contextRef="#ctx0" brushRef="#br0">70 0 20124,'-18'43'1354,"3"-12"-716,-9 36 0,20-56-625,2 0-1,0 0 1,0-1-1,1 1 1,0 0-1,1 0 1,1 17-1,-1-27-11,0 0 0,0-1-1,0 1 1,0 0 0,0-1-1,0 1 1,0 0 0,0-1 0,0 1-1,1 0 1,-1-1 0,0 1-1,0 0 1,1-1 0,-1 1-1,0-1 1,1 1 0,-1-1 0,0 1-1,1-1 1,-1 1 0,1-1-1,-1 1 1,1-1 0,-1 1-1,1-1 1,0 0 0,-1 1-1,1-1 1,-1 0 0,1 1 0,0-1-1,-1 0 1,1 0 0,0 0-1,-1 0 1,1 0 0,0 0-1,-1 1 1,1-2 0,0 1 0,-1 0-1,1 0 1,0 0 0,-1 0-1,1 0 1,0 0 0,-1-1-1,1 1 1,0-1 0,4-1 14,0-1-1,0 0 1,0-1 0,8-6-1,-8 6-8,205-151 7,-207 153 95,1-1 16,0 0 0,1-1 0,-1 1 0,-1-1 0,1 0-1,0 0 1,4-7 0,-3 1 8</inkml:trace>
  <inkml:trace contextRef="#ctx0" brushRef="#br0" timeOffset="1">213 171 16948,'0'30'1704,"6"-1"-1216,3-5-480,2-3 648,5-5-360,1-3-56,2-14-288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1:03.068"/>
    </inkml:context>
    <inkml:brush xml:id="br0">
      <inkml:brushProperty name="width" value="0.025" units="cm"/>
      <inkml:brushProperty name="height" value="0.025" units="cm"/>
      <inkml:brushProperty name="color" value="#E71224"/>
    </inkml:brush>
  </inkml:definitions>
  <inkml:trace contextRef="#ctx0" brushRef="#br0">140 13 12876,'0'0'1132,"-9"3"405,4-1-1328,-1 0-1,0 1 1,1-1-1,0 1 1,0 1-1,0-1 0,0 1 1,0 0-1,1 0 1,-1 0-1,1 1 1,0 0-1,1-1 0,-1 1 1,1 1-1,0-1 1,0 0-1,0 1 1,1-1-1,0 1 0,0 0 1,-1 7-1,2-8-129,0 0 0,1 0 0,-1 0 0,1 0 0,0 1-1,0-1 1,1 0 0,1 6 0,-1-9-30,-1-1-1,1 0 1,0 0-1,-1 0 1,1 1-1,0-1 1,0 0-1,0 0 1,0 0-1,0 0 1,0-1 0,0 1-1,0 0 1,0 0-1,0 0 1,1-1-1,-1 1 1,0-1-1,1 1 1,-1-1-1,0 0 1,1 1-1,-1-1 1,0 0-1,1 0 1,-1 0 0,1 0-1,-1 0 1,0 0-1,1 0 1,-1 0-1,3-1 1,-1 0 67,1 0 1,-1 0-1,1 0 1,-1 0 0,0-1-1,1 1 1,-1-1-1,0 0 1,0 0-1,0 0 1,0 0-1,-1 0 1,1-1-1,0 0 1,-1 1 0,0-1-1,0 0 1,0 0-1,0 0 1,2-4-1,-1 1-24,-1 1-1,0 0 0,0-1 1,0 1-1,-1-1 1,0 0-1,0 1 0,0-1 1,-1 0-1,0 0 0,0 1 1,-1-7-1,1 10-93,0 1-1,0-1 1,-1 1-1,1-1 1,-1 1-1,1-1 1,-1 1-1,1 0 1,-1-1-1,0 1 1,0 0-1,0 0 1,1-1-1,-1 1 0,0 0 1,-1 0-1,1 0 1,0 0-1,0 0 1,0 0-1,-1 1 1,1-1-1,0 0 1,-1 1-1,1-1 1,0 1-1,-1-1 1,1 1-1,-1 0 1,1-1-1,-1 1 1,1 0-1,-1 0 1,1 0-1,-1 0 1,1 0-1,-1 1 1,1-1-1,-1 0 1,1 1-1,-1-1 1,1 1-1,0-1 1,-2 2-1,-2 0-20,0 0 1,0 0-1,0 0 1,0 1-1,1 0 0,-1 0 1,1 0-1,0 1 1,0-1-1,0 1 0,-5 7 1,1 1 2,1 0 1,1 0 0,0 1-1,-7 25 1,12-34 16,0 0 0,1 0-1,-1-1 1,1 1 0,-1 0 0,1 0 0,1 0 0,-1 0-1,2 7 1,-2-9 0,1 0-1,0-1 0,-1 1 1,1 0-1,0-1 0,0 1 0,0-1 1,0 1-1,0-1 0,1 0 1,-1 1-1,0-1 0,0 0 1,1 0-1,-1 0 0,1 0 0,-1 0 1,1 0-1,0 0 0,-1-1 1,1 1-1,2 0 0,3 1 37,0 0-1,0-1 1,0 0-1,1 0 0,-1 0 1,0-1-1,1 0 1,-1-1-1,0 0 1,0 0-1,0 0 0,1-1 1,-1 0-1,-1 0 1,1-1-1,0 0 0,-1 0 1,1-1-1,-1 1 1,0-1-1,0-1 1,0 1-1,-1-1 0,0 0 1,1 0-1,-2-1 1,1 1-1,-1-1 0,0 0 1,0-1-1,0 1 1,-1-1-1,0 1 1,-1-1-1,1 0 0,-1 0 1,0 0-1,-1 0 1,0 0-1,1-15 1,-3 21-37,1 0 0,0 1 1,0-1-1,0 0 0,-1 0 1,1 0-1,0 0 0,-1 1 1,1-1-1,0 0 0,-1 0 1,0 1-1,1-1 1,-1 0-1,1 1 0,-1-1 1,0 0-1,1 1 0,-1-1 1,0 1-1,1-1 0,-1 1 1,0-1-1,0 1 0,0 0 1,1-1-1,-1 1 1,0 0-1,0 0 0,0 0 1,0-1-1,0 1 0,0 0 1,0 0-1,1 0 0,-1 1 1,0-1-1,0 0 1,0 0-1,0 0 0,0 1 1,1-1-1,-1 0 0,0 1 1,0-1-1,-1 1 0,-2 1-28,-1-1 0,1 1 0,-1 0 0,1 0 0,0 0 0,0 1 0,0 0 0,-4 3 0,-28 41-29,34-44 47,0 0 1,1 1-1,-1-1 0,1 0 1,-1 0-1,1 1 0,0-1 0,1 0 1,-1 1-1,0-1 0,1 1 1,0-1-1,0 1 0,0 6 1,1-10 9,0 1 1,0 0 0,0 0 0,-1 0 0,1 0 0,0-1-1,0 1 1,0-1 0,0 1 0,0 0 0,0-1 0,0 0 0,1 1-1,-1-1 1,0 0 0,0 1 0,0-1 0,0 0 0,0 0-1,1 0 1,-1 0 0,0 0 0,0 0 0,0 0 0,0-1 0,3 1-1,32-9 148,-30 5-122,0 0 0,0-1 0,0 0 0,-1 0 0,0 0 0,0-1 0,0 0 0,0 0 0,-1 0 0,0 0 0,-1-1 0,1 1 0,-1-1 0,0 0 0,-1 0 0,0 0 0,0 0 0,0-1 0,-1 1 0,0 0 0,0-1 0,-1 1 0,0-1 0,-2-10 0,2 17-27,0-1-1,0 1 1,0 0-1,-1 0 1,1 0 0,0-1-1,-1 1 1,1 0-1,-1 0 1,1 0-1,-1 0 1,0 0 0,1 0-1,-1 0 1,0 0-1,0 0 1,0 0-1,1 0 1,-1 1 0,0-1-1,0 0 1,0 1-1,0-1 1,-1 0 0,1 1-1,0-1 1,0 1-1,0 0 1,0-1-1,-1 1 1,1 0 0,0 0-1,0 0 1,0 0-1,-1 0 1,1 0-1,0 0 1,0 0 0,-1 0-1,1 0 1,0 1-1,0-1 1,0 1-1,0-1 1,-2 1 0,-2 1-30,1 0 0,-1 0 0,0 0 0,1 0 0,-1 1 1,1 0-1,0-1 0,0 2 0,-6 5 0,7-5 19,0-1-1,1 1 0,-1-1 1,1 1-1,0 0 1,0 0-1,0 0 1,1 0-1,0 1 0,0-1 1,0 0-1,0 0 1,0 1-1,1-1 1,0 1-1,0-1 0,0 0 1,2 9-1,-2-12 15,1 0-1,0 0 1,-1 0-1,1 0 1,0 0-1,0 0 1,0 0-1,0 0 1,0 0-1,0 0 1,0 0-1,0-1 1,1 1-1,-1 0 0,0-1 1,0 1-1,1-1 1,-1 0-1,0 1 1,0-1-1,1 0 1,-1 0-1,0 0 1,1 0-1,-1 0 1,1 0-1,-1 0 1,0 0-1,2-1 1,0 1 16,-1 0 1,1 0 0,-1-1-1,1 1 1,-1-1 0,1 0-1,-1 0 1,1 0 0,-1 0-1,0 0 1,1 0-1,-1 0 1,0-1 0,3-2-1,-4 2-21,0 0 0,1 0 0,-1 0-1,0 0 1,0-1 0,0 1-1,-1 0 1,1 0 0,0-1 0,-1 1-1,0-1 1,1 1 0,-1-1-1,0 1 1,0 0 0,0-1 0,-1 1-1,1-1 1,-1 1 0,1-1-1,-1 1 1,0 0 0,0 0 0,0-1-1,-2-2 1,2 3-117,0 1-1,0 0 1,0 0-1,0-1 1,-1 1-1,1 0 1,0 0-1,-1 0 1,1 0-1,-1 1 1,1-1-1,-1 0 1,1 1-1,-1-1 1,0 1-1,1-1 1,-1 1-1,0 0 1,1 0-1,-1-1 1,0 1-1,1 0 1,-1 1-1,0-1 1,1 0-1,-1 0 1,0 1-1,1-1 1,-1 1-1,1-1 1,-1 1-1,1 0 1,-1 0-1,1 0 1,-1 0-1,1 0 1,0 0-1,-2 1 1,-26 31-7409,19-16 898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5.426"/>
    </inkml:context>
    <inkml:brush xml:id="br0">
      <inkml:brushProperty name="width" value="0.05" units="cm"/>
      <inkml:brushProperty name="height" value="0.05" units="cm"/>
    </inkml:brush>
  </inkml:definitions>
  <inkml:trace contextRef="#ctx0" brushRef="#br0">16 10 12747,'-14'11'1939,"14"-10"-1880,0-1 1,0 0 0,0 0 0,0 1 0,-1-1 0,1 0-1,0 0 1,0 1 0,0-1 0,0 0 0,0 1-1,0-1 1,0 0 0,0 0 0,0 1 0,0-1 0,0 0-1,0 1 1,0-1 0,0 0 0,0 1 0,0-1 0,1 0-1,-1 0 1,0 1 0,0-1 0,0 0 0,0 0 0,1 1-1,1 1 151,0-1 0,0 0-1,0 0 1,1 1 0,-1-1-1,0-1 1,1 1 0,-1 0-1,1 0 1,3 0 0,424 53 3544,-358-48-3804,64 3-1006,160-9 0,-199-7 351,-1-4-1,137-33 1,-80 3-14,-128 33 571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6.938"/>
    </inkml:context>
    <inkml:brush xml:id="br0">
      <inkml:brushProperty name="width" value="0.05" units="cm"/>
      <inkml:brushProperty name="height" value="0.05" units="cm"/>
    </inkml:brush>
  </inkml:definitions>
  <inkml:trace contextRef="#ctx0" brushRef="#br0">166 65 16436,'0'-1'135,"0"-6"621,0 0 0,0 0-1,-1 0 1,-3-13 0,4 19-656,-1 0 1,1 0 0,0 1-1,-1-1 1,1 0-1,-1 0 1,1 0 0,-1 0-1,1 1 1,-1-1 0,1 0-1,-1 0 1,0 1-1,1-1 1,-1 1 0,0-1-1,0 1 1,-1-2 0,1 2-28,0 0 1,-1 0-1,1 0 1,0 0-1,0 0 1,0 0-1,0 0 1,-1 0-1,1 1 1,0-1-1,0 0 1,0 1-1,0-1 1,0 1-1,0-1 1,0 1-1,0 0 1,0-1-1,-2 2 1,-8 9-14,-1-1 1,2 2-1,-1-1 1,1 1-1,1 1 1,1 0 0,-1 0-1,2 0 1,0 1-1,1 0 1,0 1-1,1 0 1,0 0-1,-3 24 1,7-34-68,1-1 0,0 1 0,0-1 0,1 1 0,-1 0 0,1-1 0,0 1 1,0-1-1,0 1 0,1-1 0,0 0 0,0 1 0,0-1 0,0 0 0,0 0 0,4 4 0,5 5-17,0-1-1,1 0 1,17 13-1,-18-16 7,0 0-1,-1 1 1,0 0-1,12 15 1,-19-19 12,0 1 0,0-1 0,-1 0 1,1 1-1,-1-1 0,-1 1 0,1 0 0,-1-1 1,0 1-1,0 10 0,-1-14 13,0 0 1,0-1-1,0 1 1,0 0-1,-1 0 1,1-1-1,-1 1 1,0 0-1,1 0 1,-1-1-1,0 1 1,-1-1-1,1 1 1,0-1-1,-1 0 1,1 1-1,-1-1 1,0 0-1,0 0 1,0 0-1,0 0 1,0 0-1,0-1 1,0 1-1,-1 0 1,1-1-1,-1 0 1,-2 2-1,2-3 5,0 1 0,0-1 0,0 0 0,0 0 0,0 0 0,1 0 0,-1 0 0,0-1 0,0 1 0,0-1 0,0 0 0,1 0 0,-1 0 0,0 0 0,1-1 0,-1 1 0,1 0 0,-1-1 0,1 0 0,0 0-1,0 0 1,0 0 0,0 0 0,0 0 0,0 0 0,0-1 0,-1-1 0,-2-4 4,1 1-1,-1 0 1,1-1-1,0 0 1,1 0-1,0 0 1,-4-17-1,6 16-18,0 1 0,0-1 0,1 0 1,0 0-1,1 1 0,0-1 0,0 1 0,1-1 0,0 1 0,0-1 0,1 1 1,0 0-1,7-13 0,4-1-4,0 0 1,1 1-1,22-22 1,-23 27 30,0 0 1,-1-1 0,0 0-1,-2-1 1,18-36-1,-28 51 0,-1 1 0,1-1-1,-1 1 1,1-1 0,-1 1-1,0-1 1,0 0 0,0 1-1,0-1 1,-1 1 0,1-1-1,-1 0 1,1 1-1,-1-1 1,0 1 0,0 0-1,0-1 1,0 1 0,-1 0-1,1-1 1,0 1 0,-1 0-1,0 0 1,1 0 0,-1 0-1,0 1 1,0-1 0,0 0-1,-3-1 1,2 1-36,0 0 0,0 0 0,-1 0-1,1 1 1,0-1 0,-1 1 0,1 0 0,-1 0 0,1 0 0,-1 0-1,1 1 1,-1-1 0,0 1 0,1 0 0,-1 0 0,0 1 0,1-1 0,-1 1-1,1-1 1,-7 3 0,9-2-66,0-1 0,0 1 0,0 0 0,0-1 0,0 1 0,0 0 0,1 0 0,-1 0 1,0 0-1,0 0 0,1-1 0,-1 1 0,1 0 0,-1 1 0,1-1 0,-1 0 0,1 0 0,0 0 0,-1 0 0,1 0 0,0 0 0,0 0 0,0 1 0,0-1 0,0 0 0,0 0 0,0 0 0,0 0 0,0 0 0,1 1 0,-1-1 1,0 0-1,1 0 0,-1 0 0,1 0 0,-1 0 0,1 0 0,0 0 0,-1 0 0,1 0 0,0 0 0,0-1 0,1 2 0,14 13-695</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7.388"/>
    </inkml:context>
    <inkml:brush xml:id="br0">
      <inkml:brushProperty name="width" value="0.05" units="cm"/>
      <inkml:brushProperty name="height" value="0.05" units="cm"/>
    </inkml:brush>
  </inkml:definitions>
  <inkml:trace contextRef="#ctx0" brushRef="#br0">81 40 17532,'0'0'67,"-1"0"1,1-1 0,0 1 0,0-1-1,0 1 1,-1 0 0,1-1-1,0 1 1,0 0 0,-1-1-1,1 1 1,0 0 0,-1-1 0,1 1-1,0 0 1,-1-1 0,1 1-1,0 0 1,-1 0 0,1 0-1,-1-1 1,1 1 0,0 0 0,-1 0-1,1 0 1,-1 0 0,1 0-1,-1 0 1,1 0 0,-1 0-1,1 0 1,0 0 0,-2 0 0,-11 12 1000,-7 23 173,12-15-923,1 1 0,2 0 0,-5 29 0,8-36-261,0-1 0,2 1-1,0 0 1,0-1 0,1 1-1,4 20 1,-5-32-38,1 0 0,-1-1 0,0 1 0,1 0 0,-1 0 1,1 0-1,0 0 0,0-1 0,0 1 0,0 0 0,0-1 1,0 1-1,0-1 0,0 1 0,1-1 0,-1 0 0,0 1 0,1-1 1,-1 0-1,1 0 0,0 0 0,-1 0 0,1 0 0,0 0 0,-1 0 1,4 0-1,-3-1 11,1 0 0,0 0 1,-1-1-1,1 1 0,-1-1 1,1 0-1,0 1 0,-1-1 1,0 0-1,1 0 1,-1-1-1,1 1 0,-1 0 1,0-1-1,0 1 0,0-1 1,0 0-1,2-2 0,6-7 44,0 0-1,0-1 1,-2-1 0,1 1-1,-2-1 1,1-1-1,-2 1 1,0-1-1,0 0 1,-2-1 0,0 1-1,0-1 1,-1 0-1,-1 0 1,-1 0-1,0 0 1,-2-29 0,1 42-119,0-1 1,-1 1 0,1-1 0,-1 1 0,0-1 0,1 1 0,-1-1 0,0 1 0,-1 0-1,1-1 1,0 1 0,-1 0 0,1 0 0,-1 0 0,1 0 0,-1 0 0,0 0 0,0 1-1,0-1 1,0 0 0,-3-1 0,3 3-64,0-1 0,0 1 0,0 0 0,0 0-1,0-1 1,0 1 0,0 0 0,0 1 0,0-1 0,0 0 0,0 1-1,0-1 1,0 1 0,1-1 0,-1 1 0,0 0 0,0 0 0,0 0 0,1 0-1,-1 0 1,0 0 0,1 0 0,-1 1 0,1-1 0,0 1 0,-3 2-1,-2 3-237,1 0-1,0 0 1,0 1-1,1-1 0,0 1 1,0 0-1,1 0 1,-4 14-1,4 7-621</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7.780"/>
    </inkml:context>
    <inkml:brush xml:id="br0">
      <inkml:brushProperty name="width" value="0.05" units="cm"/>
      <inkml:brushProperty name="height" value="0.05" units="cm"/>
    </inkml:brush>
  </inkml:definitions>
  <inkml:trace contextRef="#ctx0" brushRef="#br0">139 1 17484,'-38'51'1959,"26"-37"-1570,1 1 1,0 1 0,-14 28 0,19-31-152,-3 5 81,2 1 0,-7 22 0,13-37-259,-1 0 1,2 0 0,-1 0-1,0 0 1,1 0-1,0 0 1,0 0 0,0 0-1,0 0 1,0 0-1,1 0 1,0 0 0,0 0-1,0 0 1,0-1-1,1 1 1,2 5 0,-3-8-33,0 1 1,0-1-1,0 0 1,0 0 0,0 0-1,0 0 1,1 0-1,-1 0 1,0 0 0,1 0-1,-1 0 1,0 0-1,1-1 1,-1 1 0,1-1-1,-1 1 1,1-1-1,-1 1 1,1-1 0,2 0-1,-1 0 5,0 0-1,0-1 1,0 1-1,0-1 0,0 0 1,0 0-1,0 0 1,-1 0-1,1 0 1,4-3-1,-1 0 16,1-1 0,-1 0 0,0 0 0,0 0 0,-1-1 0,1 0 0,7-11 0,-10 11-141,1-1-1,-1 0 0,0 0 1,0 0-1,-1-1 0,0 1 1,0-1-1,-1 1 1,0-1-1,0 1 0,-1-1 1,0 0-1,-1-8 0,0 10-63,1 1 0,-1-1 0,-1 0 0,1 1 0,-1-1 0,0 1 0,0-1 0,-1 1 0,0 0 0,0 0 0,0 0 0,0 0-1,-1 1 1,0 0 0,0-1 0,0 1 0,-8-6 0,-11-2-666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8.267"/>
    </inkml:context>
    <inkml:brush xml:id="br0">
      <inkml:brushProperty name="width" value="0.05" units="cm"/>
      <inkml:brushProperty name="height" value="0.05" units="cm"/>
    </inkml:brush>
  </inkml:definitions>
  <inkml:trace contextRef="#ctx0" brushRef="#br0">4 71 22253,'-3'-5'2024,"3"3"-1352,3-4-272,7-3 1081,2 1-505,4-1-584,4-1-368,0 3-792,0 0-600,-1 2 1120,-2 3-257,-1 3-215</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28.731"/>
    </inkml:context>
    <inkml:brush xml:id="br0">
      <inkml:brushProperty name="width" value="0.05" units="cm"/>
      <inkml:brushProperty name="height" value="0.05" units="cm"/>
    </inkml:brush>
  </inkml:definitions>
  <inkml:trace contextRef="#ctx0" brushRef="#br0">87 1 22141,'-2'1'210,"1"1"0,0 0 0,0-1 0,0 1 0,0 0 0,0 0 0,1 0 0,-1 0 0,1 0 0,-1 2 0,-37 169 1340,16-69-1511,17-81-4,0 0 0,2 0-1,0 39 1,3-61-39,0 1-1,0-1 1,0 0 0,0 0-1,0 0 1,1 1 0,-1-1 0,0 0-1,1 0 1,-1 0 0,1 0-1,-1 0 1,1 1 0,0-1-1,-1 0 1,1 0 0,0-1 0,0 1-1,0 0 1,-1 0 0,1 0-1,0 0 1,0-1 0,0 1-1,0-1 1,1 1 0,-1 0 0,0-1-1,0 0 1,0 1 0,0-1-1,0 0 1,1 1 0,-1-1-1,0 0 1,0 0 0,1 0 0,-1 0-1,2-1 1,5 1-105,1-2 1,0 1-1,-1-1 1,13-5-1,-10 4-59,25-9-662,-8 3 31,45-9 1,-43 14 278</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46.839"/>
    </inkml:context>
    <inkml:brush xml:id="br0">
      <inkml:brushProperty name="width" value="0.05" units="cm"/>
      <inkml:brushProperty name="height" value="0.05" units="cm"/>
    </inkml:brush>
  </inkml:definitions>
  <inkml:trace contextRef="#ctx0" brushRef="#br0">1525 218 12691,'1'-7'315,"0"-1"0,0 0 0,-1 1 1,0-1-1,0 1 0,-1-1 0,0 0 1,0 1-1,-1-1 0,0 1 0,0 0 1,-1-1-1,1 1 0,-2 0 0,-6-10 0,9 15-315,-1 0-1,1 1 0,-1-1 0,0 0 0,0 1 0,0 0 0,0-1 0,0 1 0,0 0 1,0 0-1,-1 0 0,1 0 0,0 0 0,-1 0 0,1 1 0,0-1 0,-1 1 0,1 0 0,-5 0 1,-5 0-126,0 1-1,-22 3 1,13-1 24,-10 1 11,0-2 1,0-2 0,0 0 0,0-2-1,-53-11 1,-7-7-138,-110-19-299,167 35 481,0 2-1,-1 1 1,1 1 0,-36 6-1,21 1 83,-1 2-1,1 3 1,-65 24 0,88-25 1,-1 0 1,2 2 0,0 0 0,1 2 0,0 1 0,1 1 0,-31 28 0,40-28-27,0 0 0,0 0 1,2 2-1,0-1 0,2 1 0,0 1 0,1 0 1,0 1-1,2-1 0,1 1 0,-5 26 1,3 1 78,2 1 1,1-1 0,6 96-1,2-96-58,3-1-1,2 1 1,2-1-1,1-1 1,3 0-1,2 0 1,2-2 0,2 0-1,1-1 1,41 58-1,-39-67-52,2-1 0,2-2 0,1 0 0,1-2 0,1-1 1,2-2-1,1-1 0,1-1 0,0-2 0,2-2 0,1-1 0,57 22 0,-65-33-33,0-1 0,0-1 1,0-1-1,1-2 0,0-1 1,0-1-1,0-2 0,-1-1 0,1-1 1,41-10-1,20-10-39,171-66 1,-186 59 59,-1-3 1,96-57 0,-141 70 64,-1 0-1,0-2 1,-2-1 0,0-1 0,-2-2 0,0 0-1,38-57 1,-35 39 268,-2-2 0,-2 0 0,20-56 0,-31 66-16,-2-2 1,-1 1 0,-1-1 0,5-73-1,-12 93-250,-2 1 0,0-1 0,-1 1 0,-1 0 0,-1-1 0,0 1 0,-1 0 0,-1 0 0,0 1 0,-2 0 0,1 0-1,-2 0 1,0 1 0,-1 0 0,-15-19 0,-1 5-172,-1 2 1,-1 1-1,-38-29 0,-97-60-604,147 105 719,-45-29-241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48.340"/>
    </inkml:context>
    <inkml:brush xml:id="br0">
      <inkml:brushProperty name="width" value="0.05" units="cm"/>
      <inkml:brushProperty name="height" value="0.05" units="cm"/>
    </inkml:brush>
  </inkml:definitions>
  <inkml:trace contextRef="#ctx0" brushRef="#br0">1973 28 12635,'-175'-21'2858,"50"14"-2565,-156 11-1,-54 8 433,-213 18-250,514-27-419,-1 2 0,1 2 0,1 1-1,-35 12 1,55-15-52,0 1 0,1 0-1,-1 1 1,1 0 0,0 1-1,1 0 1,0 1 0,1 0-1,-1 1 1,2 0 0,-1 1-1,-13 20 1,6-1-7,1 0 1,1 1-1,2 1 0,-15 53 0,-17 138 34,39-170-23,2 0-1,3 0 0,10 101 0,6-53-4,29 106-1,-32-163-3,3 1 0,1-2 1,2 0-1,1-1 0,3 0 1,1-2-1,2-1 0,2-1 1,41 45-1,-34-46-44,2-1-1,1-1 0,1-3 1,2-1-1,51 30 1,-65-46-27,2 0 0,0-3 0,0 0 0,1-1 0,0-2 0,1-1 1,0-2-1,0-1 0,55 3 0,-47-9 37,1-2-1,-1-1 1,-1-2-1,1-1 1,-1-3 0,0 0-1,-1-3 1,-1-1-1,47-25 1,1-8 83,-1-4-1,114-94 1,-125 86 180,-3-4 1,85-101-1,92-164 1138,-215 283-1227,-2-1 0,-1-1 0,-3-2 0,27-80 0,-44 109-169,-1-1-1,-2 0 0,0 0 1,-1 0-1,-1-1 0,-1 1 1,-1 0-1,0-1 0,-2 1 0,-1 0 1,0 0-1,-2 0 0,0 0 1,-13-30-1,8 30-128,0 1-1,-2 0 1,0 1-1,-2 0 1,0 1-1,-1 1 1,0 0-1,-2 1 1,0 1 0,-30-22-1,29 25-53,0 1 1,-1 0-1,0 2 0,-1 0 1,1 1-1,-2 1 0,1 1 1,-1 0-1,0 2 0,0 1 0,-32-2 1,3 8-195</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38.382"/>
    </inkml:context>
    <inkml:brush xml:id="br0">
      <inkml:brushProperty name="width" value="0.05" units="cm"/>
      <inkml:brushProperty name="height" value="0.05" units="cm"/>
    </inkml:brush>
  </inkml:definitions>
  <inkml:trace contextRef="#ctx0" brushRef="#br0">1 75 17388,'0'3'1512,"11"0"-904,6 0-208,6-5 632,9-4-231,9-4-169,2-1-48,3-2-192,0-3-88,-3 2-560,-6 4-312,-6 8-520,-7 2-1849,-14 8 2425,-6 4-416,-8 3-385</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1:38.820"/>
    </inkml:context>
    <inkml:brush xml:id="br0">
      <inkml:brushProperty name="width" value="0.05" units="cm"/>
      <inkml:brushProperty name="height" value="0.05" units="cm"/>
    </inkml:brush>
  </inkml:definitions>
  <inkml:trace contextRef="#ctx0" brushRef="#br0">4 3 19924,'-4'9'1641,"4"-4"-1185,4-2-176,9-1 632,6-1-248,5-1-376,5 2-336,5-2-768,1 0-168,3-6 768,-3-3-216,-4-1-144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3.840"/>
    </inkml:context>
    <inkml:brush xml:id="br0">
      <inkml:brushProperty name="width" value="0.025" units="cm"/>
      <inkml:brushProperty name="height" value="0.025" units="cm"/>
    </inkml:brush>
  </inkml:definitions>
  <inkml:trace contextRef="#ctx0" brushRef="#br0">3339 27 12236,'0'0'1009,"-12"-6"-614,5 2-337,4 2-47,0 0-1,0 0 0,0 0 0,0 1 1,0-1-1,0 1 0,-1 0 0,1 0 1,0 0-1,-1 1 0,1-1 0,0 1 1,-1 0-1,1-1 0,-1 2 1,1-1-1,-1 0 0,1 1 0,0-1 1,-1 1-1,1 0 0,0 0 0,0 0 1,-1 1-1,-2 1 0,-73 49 222,-98 85 0,-63 78 241,41-35-385,-462 313 179,-39-59-119,349-223 147,102-54 690,-228 190 0,461-334-927,8-7-49,0-1 0,1 1 0,0 0 0,0 1 0,0 0 0,1 0 0,0 0 0,0 1 0,1-1 0,0 1 0,-4 10 0,9-17-46,0-1 1,-1 1-1,1 0 1,0-1-1,0 1 1,0 0-1,0 0 1,0-1-1,0 1 1,0 0-1,0 0 1,0-1-1,0 1 1,1 0-1,-1-1 1,0 1 0,0 0-1,1-1 1,-1 1-1,0 0 1,1-1-1,-1 1 1,1 0-1,-1-1 1,1 1-1,-1-1 1,1 1-1,-1-1 1,1 1-1,0-1 1,-1 0-1,1 1 1,0-1 0,-1 0-1,1 1 1,0-1-1,-1 0 1,1 0-1,0 0 1,-1 0-1,1 1 1,0-1-1,0 0 1,-1 0-1,2 0 1,38-2-1684,-38 2 1637,51-13-2565,11-16-2461</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5.172"/>
    </inkml:context>
    <inkml:brush xml:id="br0">
      <inkml:brushProperty name="width" value="0.05" units="cm"/>
      <inkml:brushProperty name="height" value="0.05" units="cm"/>
    </inkml:brush>
  </inkml:definitions>
  <inkml:trace contextRef="#ctx0" brushRef="#br0">26 33 16259,'20'-32'2210,"-18"38"-1566,-1 1-1,0-1 0,-1 1 1,0 11-1,-33 315 1763,20-234-1969,11-91-409,1 0 0,1-1 0,0 1 1,0 0-1,0 0 0,1 0 0,3 11 0,-4-16-24,1-1 0,0 1 1,0-1-1,1 0 0,-1 1 1,0-1-1,1 0 0,0 0 1,-1 0-1,1 0 0,0 0 1,0 0-1,0-1 0,0 1 1,0-1-1,1 1 0,-1-1 1,0 0-1,1 0 0,-1 0 1,1 0-1,-1 0 0,1 0 1,-1-1-1,1 1 0,3-1 1,14 1 36,1-1 1,0-1 0,-1 0 0,0-2 0,1 0-1,26-9 1,-18 5-420,0 1 0,30-2 0,-52 8 56,0 0 0,-1 1 0,1-1 1,7 3-1,-10-2 171,3-1-385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5.577"/>
    </inkml:context>
    <inkml:brush xml:id="br0">
      <inkml:brushProperty name="width" value="0.05" units="cm"/>
      <inkml:brushProperty name="height" value="0.05" units="cm"/>
    </inkml:brush>
  </inkml:definitions>
  <inkml:trace contextRef="#ctx0" brushRef="#br0">0 108 16724,'0'3'1704,"6"-3"-952,5-2-224,14-1 1017,3-2-289,12-1-296,6-3-160,7-2-216,3-2-80,4-1-128,-2 2-127,-7 1-337,-3 1-257,-10 1-511,-3 3-320,-12 6 904,-3 0-216,-12 0-224</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6.563"/>
    </inkml:context>
    <inkml:brush xml:id="br0">
      <inkml:brushProperty name="width" value="0.05" units="cm"/>
      <inkml:brushProperty name="height" value="0.05" units="cm"/>
    </inkml:brush>
  </inkml:definitions>
  <inkml:trace contextRef="#ctx0" brushRef="#br0">108 2 17508,'0'-2'3126,"-4"11"-1845,-3 19-44,-14 126 904,-33 178-1212,47-303-790,1 0 1,-1 33-1,7-62-134,0 1 0,-1-1-1,1 0 1,0 1-1,0-1 1,0 0 0,0 1-1,0-1 1,0 0 0,0 1-1,0-1 1,0 0-1,0 1 1,0-1 0,0 0-1,0 1 1,0-1 0,1 0-1,-1 1 1,0-1-1,0 0 1,0 1 0,0-1-1,1 0 1,-1 1 0,0-1-1,0 0 1,1 0-1,-1 1 1,0-1 0,0 0-1,1 0 1,-1 1 0,0-1-1,1 0 1,-1 0-1,0 0 1,1 0 0,13-7 88,11-21 0,149-204 222,-53 80-3871,-119 149 3167,10-12-652,-12 14 980,1 1 0,-1-1 1,0 1-1,1-1 0,-1 1 0,0-1 1,0 1-1,1-1 0,-1 1 0,0-1 1,0 1-1,0-1 0,0 0 0,0 1 1,0-1-1,0 1 0,0-1 0,0 1 1,0-1-1,0 0 0,0 1 0,0-1 1,0 1-1,0-1 0,-1 0 0,-6-3-899</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6.993"/>
    </inkml:context>
    <inkml:brush xml:id="br0">
      <inkml:brushProperty name="width" value="0.05" units="cm"/>
      <inkml:brushProperty name="height" value="0.05" units="cm"/>
    </inkml:brush>
  </inkml:definitions>
  <inkml:trace contextRef="#ctx0" brushRef="#br0">1 0 13731,'1'19'2024,"5"2"-1119,2 1-337,4-2 1992,4 4-1584,1 1-199,6-1-257,2 0-128,3 1-344,-3-4-304,1-4-480,-3-2 624,-8-11-120,-4-4-81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7.533"/>
    </inkml:context>
    <inkml:brush xml:id="br0">
      <inkml:brushProperty name="width" value="0.05" units="cm"/>
      <inkml:brushProperty name="height" value="0.05" units="cm"/>
    </inkml:brush>
  </inkml:definitions>
  <inkml:trace contextRef="#ctx0" brushRef="#br0">30 47 13947,'-8'-14'1655,"6"9"-595,-1 0 0,0 0 1,-1 0-1,-5-8 0,22 26-123,1-1 0,0-1 0,1-1 0,0 0 0,20 9 0,85 33-1021,11 4-53,-126-53 125,1 0 0,-1 1 1,0-1-1,0 1 0,0 0 0,-1 0 0,1 0 0,-1 1 0,7 8 0,-10-10 6,1 0 0,0 0 1,-1 1-1,0-1 0,0 0 0,0 1 0,0-1 0,-1 0 0,1 1 0,-1-1 0,0 1 0,0-1 0,0 1 0,0-1 0,-1 0 0,1 1 0,-1-1 0,-2 7 0,-8 15 27,-1 0-1,-1-1 0,-1 0 0,-1-1 1,-21 24-1,25-32 12,-253 329 877,264-344-955,0 0 1,-1 0-1,1 1 1,0-1-1,-1 0 0,1 0 1,0 1-1,-1-1 0,1 0 1,0 1-1,0-1 0,0 0 1,-1 1-1,1-1 0,0 1 1,0-1-1,0 0 1,0 1-1,0-1 0,0 1 1,0-1-1,0 0 0,0 1 1,0-1-1,0 1 0,0-1 1,0 0-1,0 1 0,0 0 1,11-5-1491,18-17-321,-16 3 1001</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7.178"/>
    </inkml:context>
    <inkml:brush xml:id="br0">
      <inkml:brushProperty name="width" value="0.05" units="cm"/>
      <inkml:brushProperty name="height" value="0.05" units="cm"/>
    </inkml:brush>
  </inkml:definitions>
  <inkml:trace contextRef="#ctx0" brushRef="#br0">99 1 16804,'22'9'1248,"-2"5"-952,0 6-128,4 11 400,-2 7-144,-4 12-152,-3 4-40,-14 7-88,-1 2-8,-10 4-128,-4-3-104,-9 0-232,-4-3-160,-5-12-336,-1-5-1585,0-14 1953,-3-8-344,3-19-200</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7.632"/>
    </inkml:context>
    <inkml:brush xml:id="br0">
      <inkml:brushProperty name="width" value="0.05" units="cm"/>
      <inkml:brushProperty name="height" value="0.05" units="cm"/>
    </inkml:brush>
  </inkml:definitions>
  <inkml:trace contextRef="#ctx0" brushRef="#br0">124 0 12395,'-4'0'159,"1"0"0,-1 1 0,0-1 0,1 1 0,-1 0-1,0 0 1,1 0 0,-1 0 0,1 1 0,-1-1 0,1 1 0,0 0 0,0 0 0,0 0 0,-4 4 0,2-2 9,1 1 1,0 0-1,0 0 0,0 0 0,1 1 0,0-1 0,0 1 1,-3 7-1,0 6 146,0 1 1,1-1-1,1 1 0,-2 34 1,5-23-167,1-1-1,1 1 1,1-1 0,2 1 0,1-1-1,1 0 1,2-1 0,21 53-1,-14-48-262,2-1 0,1 0-1,1-2 1,2 0-1,1-1 1,50 51-1,-17-31-97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9.068"/>
    </inkml:context>
    <inkml:brush xml:id="br0">
      <inkml:brushProperty name="width" value="0.05" units="cm"/>
      <inkml:brushProperty name="height" value="0.05" units="cm"/>
    </inkml:brush>
  </inkml:definitions>
  <inkml:trace contextRef="#ctx0" brushRef="#br0">16 0 15779,'-11'2'2033,"7"-1"-401,11-2 449,6 1-673,8 1-456,3 1-168,9 0-376,2 1-104,3 0-176,1 0-56,-3 1-288,0-1-304,-10-3-552,-3 0-224,-11 2 960,-4-2-296,-10-2-169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49.535"/>
    </inkml:context>
    <inkml:brush xml:id="br0">
      <inkml:brushProperty name="width" value="0.05" units="cm"/>
      <inkml:brushProperty name="height" value="0.05" units="cm"/>
    </inkml:brush>
  </inkml:definitions>
  <inkml:trace contextRef="#ctx0" brushRef="#br0">2 1 15091,'-1'13'1921,"1"-3"-1105,11-3-152,6-1 1136,8-4-671,2 3-129,4-4-352,2 1-272,5-2-864,-4 0-552,-4 1 848,-3 3-232,-7 1-193</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1.686"/>
    </inkml:context>
    <inkml:brush xml:id="br0">
      <inkml:brushProperty name="width" value="0.05" units="cm"/>
      <inkml:brushProperty name="height" value="0.05" units="cm"/>
    </inkml:brush>
  </inkml:definitions>
  <inkml:trace contextRef="#ctx0" brushRef="#br0">129 161 10138,'30'-44'1632,"-17"26"-70,-1-1 1,18-36-1,-29 54-1488,-1 0 0,0 0 0,1 0 0,-1 0 0,1 0 1,-1 0-1,0 0 0,0 0 0,1 0 0,-1 0 0,0 0 0,0 0 0,0 0 0,0 0 0,0 0 1,0 0-1,-1 0 0,1 0 0,0 0 0,-1-1 0,1 2-30,-1 0 1,1-1-1,-1 1 0,1 0 1,-1 0-1,1-1 0,-1 1 1,1 0-1,-1 0 0,0 0 1,1 0-1,-1-1 0,1 1 1,-1 0-1,0 0 0,1 0 1,-1 0-1,1 0 0,-1 1 1,0-1-1,1 0 0,-1 0 1,0 1-1,-5 1 108,1 0 1,-1 0-1,1 1 0,0 0 1,-5 3-1,0 2-23,1 0-1,0 0 1,0 1 0,1-1-1,0 2 1,1-1 0,0 1-1,0 1 1,1-1 0,-6 17-1,9-22-97,1 0-1,0 1 1,0 0-1,1-1 1,-1 1-1,1 0 1,1 0-1,-1 0 1,1 0-1,0 0 1,0-1-1,1 1 1,0 0-1,0 0 1,0 0-1,1-1 1,-1 1-1,1 0 1,1-1-1,-1 0 1,1 1-1,0-1 1,5 6-1,18 20-16,-11-14-33,0 0-1,-1 2 1,-1-1-1,15 30 1,-26-42 16,1 0-1,-1 0 1,0 1 0,0-1 0,-1 1 0,1-1 0,-2 1 0,1-1-1,-1 1 1,0 0 0,0-1 0,0 1 0,-1 0 0,0-1 0,-1 1-1,0-1 1,0 0 0,0 1 0,0-1 0,-4 6 0,0-3 87,1 0 0,-1-1 0,-1 0 0,1 0 0,-2 0 0,1-1 1,-14 11-1,17-15 11,1 0 1,-1 0-1,0-1 0,0 1 1,0-1-1,-1 0 1,1 0-1,0-1 1,-1 1-1,1-1 1,-1 0-1,1 0 0,-1 0 1,0-1-1,1 0 1,-1 0-1,0 0 1,1 0-1,-7-2 1,9 1-54,0 0 1,-1 0-1,1 0 1,0-1-1,0 1 1,0-1-1,0 1 1,0-1 0,1 0-1,-1 0 1,1 1-1,-1-1 1,1 0-1,-1-1 1,1 1-1,0 0 1,0 0-1,0 0 1,0-1 0,0 1-1,1-1 1,-1 1-1,1 0 1,0-1-1,-1 1 1,1-1-1,0 1 1,1-1 0,-1-2-1,1-6-31,0 1 1,1-1-1,0 1 0,0 0 1,6-15-1,0 8-32,0-1 0,1 2 1,1-1-1,0 1 0,18-20 1,71-70-26,-54 61 21,-31 31 14,31-35-23,-41 43 32,0 1-1,0-1 0,0 0 0,-1 0 1,0 0-1,0 0 0,2-8 0,-4 12 4,-1 0 0,0 1-1,1-1 1,-1 0 0,0 1-1,0-1 1,0 0 0,0 0-1,0 1 1,0-1 0,-1 0-1,1 1 1,-1-1-1,1 0 1,-1 1 0,1-1-1,-1 1 1,0-1 0,0 1-1,0-1 1,0 1 0,0 0-1,0-1 1,0 1-1,0 0 1,-1 0 0,1 0-1,0 0 1,-1 0 0,1 0-1,-1 0 1,1 0 0,-3 0-1,2 0-53,0 0-1,-1 0 0,1 1 1,-1-1-1,1 1 0,0-1 1,-1 1-1,1 0 0,-1 0 1,1 0-1,-1 0 0,1 1 1,0-1-1,-1 1 0,1-1 1,-1 1-1,1 0 0,0 0 1,0 0-1,-1 0 1,1 0-1,-3 3 0,4-3 42,1 0 0,-1-1 0,0 1 1,1 0-1,-1 0 0,1 0 0,-1 0 0,1 0 0,-1 0 0,1 0 0,0 0 0,-1 0 0,1 0 0,0 0 0,0 0 1,0 0-1,0 0 0,0 0 0,0 0 0,0 0 0,0 0 0,0 0 0,0 0 0,1 0 0,-1 0 0,0 0 0,1-1 1,-1 1-1,1 0 0,-1 0 0,1 0 0,-1 0 0,1 0 0,0-1 0,-1 1 0,1 0 0,0 0 0,0-1 0,-1 1 1,1-1-1,0 1 0,0 0 0,0-1 0,0 0 0,0 1 0,1 0 0,17 6-320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4.828"/>
    </inkml:context>
    <inkml:brush xml:id="br0">
      <inkml:brushProperty name="width" value="0.025" units="cm"/>
      <inkml:brushProperty name="height" value="0.025" units="cm"/>
    </inkml:brush>
  </inkml:definitions>
  <inkml:trace contextRef="#ctx0" brushRef="#br0">0 2426 6758,'0'0'4837,"5"-12"-4554,4-2-245,1-1 1,0 1 0,1 1-1,0 0 1,2 1-1,-1 0 1,1 0-1,29-18 1,1123-726 142,-30 112 1202,-144 85 1660,-496 249-2317,-489 306-1994,-13 0-5029,-13 3-2639</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2.134"/>
    </inkml:context>
    <inkml:brush xml:id="br0">
      <inkml:brushProperty name="width" value="0.05" units="cm"/>
      <inkml:brushProperty name="height" value="0.05" units="cm"/>
    </inkml:brush>
  </inkml:definitions>
  <inkml:trace contextRef="#ctx0" brushRef="#br0">165 0 15123,'-17'18'1565,"1"0"0,1 1 0,1 1 0,-17 30 0,19-27-1307,2 0 0,0 0 1,1 1-1,1 0 1,1 0-1,2 1 0,-4 32 1,8-54-245,1 1 1,0 0 0,0 0 0,0-1 0,0 1-1,1 0 1,0 0 0,-1-1 0,1 1 0,0-1 0,1 1-1,-1-1 1,1 1 0,-1-1 0,5 6 0,-4-8-14,-1 1 1,1-1 0,0 1-1,0-1 1,0 0 0,0 0 0,0 0-1,0 0 1,0 0 0,0-1-1,0 1 1,0-1 0,0 1 0,0-1-1,1 0 1,-1 0 0,0 1-1,0-2 1,0 1 0,1 0 0,-1 0-1,0-1 1,0 1 0,0-1 0,0 0-1,0 0 1,1 1 0,1-3-1,7-2 17,-1-1 0,-1 0-1,1 0 1,-1-1-1,0-1 1,-1 1-1,1-1 1,-2-1 0,1 1-1,9-16 1,-5 6 61,-1 0 1,-1-1-1,0 0 1,11-35-1,-17 42-31,-1 0-1,0 0 1,-1 0-1,-1 0 1,0-1-1,0-15 0,-2 24-36,1 0 0,-1 0 0,1 0-1,-1 0 1,0 0 0,-1 0 0,1 1 0,-1-1-1,1 0 1,-4-3 0,4 5-14,-1 0 1,1 0 0,-1 0 0,0 1-1,0-1 1,0 1 0,0-1-1,0 1 1,0 0 0,0-1 0,0 1-1,-1 0 1,1 0 0,0 1-1,-1-1 1,1 1 0,-5-2 0,3 2-49,1 0 0,-1 1 0,1-1 1,0 0-1,-1 1 0,1 0 1,-1 0-1,1 0 0,0 0 0,0 0 1,0 1-1,0-1 0,0 1 0,0 0 1,0 0-1,0 0 0,1 1 0,-5 3 1,4-3-169,1 0 0,-1 0 0,1 0 0,-1 0 0,1 1 0,0-1 0,0 0 1,1 1-1,-1 0 0,1-1 0,0 1 0,0 0 0,0 0 0,0 0 0,0 7 0,1-10 169,0 0 0,0 0 0,0 0-1,0 0 1,0 0 0,1 0 0,-1 0 0,0 0-1,0 0 1,1 0 0,-1-1 0,1 1 0,-1 0-1,1 0 1,-1 0 0,1 0 0,-1-1-1,1 1 1,0 0 0,-1-1 0,1 1 0,0 0-1,0-1 1,-1 1 0,1-1 0,0 1-1,0-1 1,1 1 0,16 0-853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2.649"/>
    </inkml:context>
    <inkml:brush xml:id="br0">
      <inkml:brushProperty name="width" value="0.05" units="cm"/>
      <inkml:brushProperty name="height" value="0.05" units="cm"/>
    </inkml:brush>
  </inkml:definitions>
  <inkml:trace contextRef="#ctx0" brushRef="#br0">253 27 17620,'-1'-2'162,"0"0"1,-1 0-1,1 0 1,0 1-1,-1-1 1,1 0 0,-1 1-1,1-1 1,-1 1-1,0 0 1,1 0-1,-1-1 1,0 1-1,0 0 1,0 0-1,0 1 1,0-1 0,0 0-1,-3 0 1,3 1-66,-1 0 0,0 0 1,0 1-1,0-1 0,1 1 0,-1-1 1,0 1-1,1 0 0,-1 0 1,0 0-1,1 1 0,-1-1 1,1 0-1,-4 4 0,-7 5 53,0 1-1,1 1 1,0-1-1,1 2 0,1 0 1,-16 24-1,12-15 72,1 2 0,2-1 0,-13 37 0,20-50-143,1 0 0,1 0 0,0 0 0,0 0 0,1 0 0,0 16 0,1-24-63,0 1 0,1 0 0,-1 0 0,0 0 0,1 0 0,0 0 0,0-1 1,0 1-1,0 0 0,0-1 0,0 1 0,1 0 0,-1-1 0,1 0 0,0 1 0,-1-1 0,1 0 0,0 0 0,0 0 0,1 0 1,-1 0-1,0 0 0,1-1 0,-1 1 0,1-1 0,-1 0 0,4 2 0,0-2 5,0 1 0,0-1 0,0 0 0,0 0-1,0-1 1,-1 0 0,1 0 0,0 0 0,0-1 0,0 1 0,8-4 0,-4 2 15,-1-2 1,1 0 0,-1 0 0,0 0-1,0-1 1,9-8 0,-2 2 47,-2-1 0,0-1 1,0-1-1,-2 0 1,1 0-1,16-28 0,-22 30-31,0-1-1,-1 1 0,0-2 1,-1 1-1,-1 0 0,4-21 1,-7 29-59,0 0 0,0 0 0,0 0 0,-1 0 0,0 0 0,0 0 0,0 0 0,-1 0 0,0 0 0,1 0 0,-2 0 0,1 0 0,-1 0 0,0 1 0,0-1 0,0 1 0,0-1 1,-1 1-1,0 0 0,-6-8 0,7 10-78,-1 0 1,1 0 0,-1 0-1,1 1 1,-1-1 0,0 1 0,0 0-1,0-1 1,0 1 0,0 1-1,0-1 1,0 0 0,0 1-1,0-1 1,0 1 0,0 0-1,0 0 1,0 0 0,-1 1 0,1-1-1,0 1 1,0 0 0,0 0-1,0 0 1,-5 2 0,5-1-46,0-1 0,0 1 0,0 0 0,0 0 1,0 0-1,0 1 0,0-1 0,1 1 0,-1 0 1,1-1-1,0 1 0,0 0 0,0 0 0,0 1 1,0-1-1,1 0 0,0 1 0,-1-1 0,1 1 1,0-1-1,0 8 0,3 17-596</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3.115"/>
    </inkml:context>
    <inkml:brush xml:id="br0">
      <inkml:brushProperty name="width" value="0.05" units="cm"/>
      <inkml:brushProperty name="height" value="0.05" units="cm"/>
    </inkml:brush>
  </inkml:definitions>
  <inkml:trace contextRef="#ctx0" brushRef="#br0">1 7 18652,'7'7'2264,"0"-3"-1471,4-4-361,4 1 1432,5-1-1032,7 0-168,5 0-784,1-1-448,2 0-224,1-2 592,-1-4-184,-2 1-160</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3.595"/>
    </inkml:context>
    <inkml:brush xml:id="br0">
      <inkml:brushProperty name="width" value="0.05" units="cm"/>
      <inkml:brushProperty name="height" value="0.05" units="cm"/>
    </inkml:brush>
  </inkml:definitions>
  <inkml:trace contextRef="#ctx0" brushRef="#br0">148 1 18868,'-5'5'409,"1"1"0,0 0 1,0 0-1,1 1 0,0-1 0,0 1 0,-3 7 0,2-1 248,-18 46 430,-20 90-1,-2 66-758,43-209-322,1-5-7,-1 0-1,1-1 1,0 1-1,0 0 1,-1 0-1,1-1 1,0 1-1,0 0 1,0 0-1,0 0 1,0 0-1,0-1 1,0 1-1,0 0 1,0 0-1,1 0 1,-1-1-1,0 1 1,0 0-1,1 0 1,-1-1-1,0 1 1,1 0-1,-1-1 1,1 1-1,-1 0 1,1-1-1,-1 1 1,1 0-1,1 0 1,0-1-5,0 1 1,0-1-1,1 0 0,-1 0 1,0 0-1,1 0 0,-1-1 1,0 1-1,4-2 0,0 1 3,273-44-3458,-237 36 2917,-5-4-182</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4.876"/>
    </inkml:context>
    <inkml:brush xml:id="br0">
      <inkml:brushProperty name="width" value="0.05" units="cm"/>
      <inkml:brushProperty name="height" value="0.05" units="cm"/>
    </inkml:brush>
  </inkml:definitions>
  <inkml:trace contextRef="#ctx0" brushRef="#br0">16 0 12419,'-6'7'405,"5"-7"-46,0 1 0,1 0 0,-1 0 0,0 0 1,0 0-1,0 0 0,1 0 0,-1 0 0,1 0 1,-1 0-1,1 0 0,-1 0 0,0 3 0,2-3-179,-1 0-1,1 0 0,-1-1 1,1 1-1,0 0 1,-1 0-1,1 0 1,0-1-1,0 1 0,0 0 1,-1-1-1,1 1 1,0-1-1,0 1 0,0-1 1,0 1-1,0-1 1,0 0-1,0 1 0,0-1 1,1 0-1,44 14 695,1-2 0,0-2 0,92 6 0,-30-9-821,140-8 1,110-27 0,-73 4 25,-144 16-61,1 6-1,257 30 1,-379-25 6,0 0 1,0-2-1,0 0 0,0-2 0,32-4 1,-58 8-2240,-10-1 1408,4-6 212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8.753"/>
    </inkml:context>
    <inkml:brush xml:id="br0">
      <inkml:brushProperty name="width" value="0.05" units="cm"/>
      <inkml:brushProperty name="height" value="0.05" units="cm"/>
    </inkml:brush>
  </inkml:definitions>
  <inkml:trace contextRef="#ctx0" brushRef="#br0">83 123 14411,'-1'-2'211,"-1"1"0,1-1 0,0 1 0,-1-1 0,1 0 0,0 0 0,0 1 0,0-1 0,1 0 0,-1 0 0,0 0 0,1 0 0,-1 0 0,1 0 0,-1 0 0,1 0 0,0 0 0,0 0 0,0 0 0,0-1 0,0 1 0,1 0 0,-1 0 0,1 0 0,-1 0 0,1 0 0,0 0 0,1-3 0,0 1 95,0-1-1,1 1 1,-1 0 0,1-1 0,0 1 0,0 0 0,0 0 0,1 1 0,0-1 0,7-5-1,-9 8-261,0-1 0,0 1 0,0-1 0,0 1 0,1 0 0,-1 0 0,0 0 0,1 0 0,-1 0 0,1 1 0,-1-1 0,1 1 0,-1 0 0,1 0-1,0-1 1,-1 2 0,1-1 0,-1 0 0,1 0 0,-1 1 0,1 0 0,-1-1 0,1 1 0,-1 0 0,1 0 0,-1 0 0,0 0 0,0 1 0,1-1 0,-1 1-1,0-1 1,3 4 0,-2-1-36,0 0 0,0 0 0,-1 0 0,0 1 0,1-1 0,-2 0 0,1 1 0,0 0 0,-1-1-1,0 1 1,0 0 0,0 0 0,0-1 0,-1 1 0,0 0 0,-1 9 0,-1 1 9,-2 0 0,1 0 0,-2 0 0,0 0 0,-1-1 0,0 1 0,-1-2 0,-13 20 0,-11 12 120,-39 43 1,37-49 33,30-35-143,0 0 0,0 0 0,1 0 0,-1 0 0,1 0 0,0 0-1,0 1 1,0-1 0,0 1 0,1-1 0,-1 8 0,2-10-24,0-1 0,0 1 0,0 0-1,1 0 1,-1 0 0,0 0-1,1 0 1,0 0 0,-1-1 0,1 1-1,0 0 1,0 0 0,0-1-1,0 1 1,0-1 0,1 1-1,-1-1 1,0 1 0,1-1 0,-1 0-1,1 0 1,-1 1 0,1-1-1,0 0 1,-1-1 0,1 1-1,0 0 1,0 0 0,0-1 0,2 1-1,12 4-396,0-1-1,1-1 0,0-1 0,0 0 0,0-1 0,0-1 1,0-1-1,0 0 0,23-5 0,-4-2-375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9.204"/>
    </inkml:context>
    <inkml:brush xml:id="br0">
      <inkml:brushProperty name="width" value="0.05" units="cm"/>
      <inkml:brushProperty name="height" value="0.05" units="cm"/>
    </inkml:brush>
  </inkml:definitions>
  <inkml:trace contextRef="#ctx0" brushRef="#br0">147 0 11522,'-3'1'202,"1"0"-1,0-1 0,0 1 0,0 0 0,0 0 1,0 0-1,0 1 0,0-1 0,0 0 0,1 1 1,-1-1-1,0 1 0,1-1 0,-3 4 0,-19 31 1300,19-29-842,-14 24 704,2 1 1,-13 35-1,24-53-988,0 1 0,1-1 0,0 1 0,1-1 0,1 1-1,1 0 1,0 25 0,1-38-341,0 0 0,0-1 1,0 1-1,0-1 0,1 1 0,-1 0 0,0-1 1,1 1-1,0-1 0,-1 1 0,1-1 0,0 0 0,-1 1 1,1-1-1,0 0 0,0 1 0,0-1 0,0 0 1,0 0-1,1 0 0,-1 0 0,0 0 0,2 1 1,-1-1-8,0-1 1,0 1 0,0-1 0,1 1 0,-1-1-1,0 0 1,0 0 0,0 0 0,0 0 0,1-1 0,-1 1-1,0 0 1,0-1 0,4-1 0,4-2 30,0-1 1,0 0 0,-1-1-1,0 1 1,14-13 0,-10 7 34,-1 0 1,0-1-1,-1-1 1,11-16-1,-16 21-26,-1-1-1,-1 1 0,1-1 0,-1 0 1,0 0-1,-1 0 0,0 0 1,2-14-1,-5 19-42,1 1 0,-1 0 1,0-1-1,0 1 0,0 0 0,0-1 1,-1 1-1,1 0 0,-1 0 0,0 0 1,0-1-1,0 1 0,-1 0 0,1 0 0,-1 0 1,1 0-1,-1 1 0,0-1 0,0 0 1,-3-2-1,1 2 9,0 0 1,0 0 0,0 0-1,0 0 1,-1 1-1,1 0 1,-1 0 0,0 0-1,1 0 1,-1 1-1,0 0 1,-7-1-1,4 1-33,0 0 0,0 1 0,0 0 0,0 1-1,0-1 1,0 2 0,-14 3 0,17-4-62,1 1 0,-1-1 0,0 1 0,1 0 0,0 1 0,0-1-1,-1 1 1,1 0 0,1 0 0,-1 0 0,0 1 0,-4 4 0,8-7-23,-1 0 1,0-1-1,1 1 0,-1 0 0,1-1 0,-1 1 0,1 0 0,0 0 0,-1 0 0,1-1 0,0 1 0,-1 0 1,1 0-1,0 0 0,0 0 0,0 0 0,0-1 0,0 1 0,0 0 0,0 0 0,0 0 0,0 1 0,1-2-20,-1 1-1,1 0 1,-1-1-1,1 1 0,-1-1 1,1 0-1,-1 1 0,1-1 1,0 1-1,-1-1 0,1 0 1,0 1-1,-1-1 0,1 0 1,0 0-1,0 0 1,-1 0-1,1 1 0,0-1 1,0 0-1,6 0-341,0-1 0,0 1 1,-1-1-1,11-2 0,7-4-652</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2:59.626"/>
    </inkml:context>
    <inkml:brush xml:id="br0">
      <inkml:brushProperty name="width" value="0.05" units="cm"/>
      <inkml:brushProperty name="height" value="0.05" units="cm"/>
    </inkml:brush>
  </inkml:definitions>
  <inkml:trace contextRef="#ctx0" brushRef="#br0">198 0 17188,'-12'5'461,"1"0"0,0 1 0,1 1 0,0-1 0,-1 1 0,2 1 1,-1 0-1,1 1 0,1-1 0,0 2 0,0-1 0,-9 14 0,8-9-183,1 0 1,0 1-1,1 0 0,1 0 0,0 0 0,1 1 0,0 0 0,-3 28 0,7-40-242,1 1 0,-1-1 0,1 0-1,0 1 1,0-1 0,1 1 0,-1-1-1,1 1 1,0-1 0,0 0 0,1 1 0,-1-1-1,1 0 1,3 5 0,-3-6-28,0-1 1,1 1-1,-1-1 1,1 0-1,-1 0 1,1 0-1,0 0 0,0 0 1,0-1-1,0 1 1,0-1-1,0 0 1,0 0-1,0 0 1,1 0-1,-1-1 1,0 1-1,1-1 1,5 0-1,2 0-6,0-1 1,-1 0-1,1-1 0,-1 0 1,1 0-1,-1-1 0,0-1 1,0 0-1,13-7 1,-12 5 29,-1 0 1,1 0 0,-1-1-1,0-1 1,-1 0 0,0 0 0,15-18-1,-21 22-8,0 0-1,0 0 0,0 0 1,-1 0-1,1-1 1,-1 1-1,0-1 0,-1 1 1,1-1-1,-1 0 0,0 0 1,0 0-1,0 0 1,-1 1-1,0-1 0,0 0 1,0 0-1,0 0 0,-1 0 1,0 0-1,0 0 1,0 0-1,-1 1 0,1-1 1,-1 0-1,0 1 0,-1 0 1,1-1-1,-1 1 1,0 0-1,0 0 0,0 0 1,0 1-1,-1-1 0,1 1 1,-1 0-1,-5-4 1,0 1-122,0 1 1,0 1 0,0 0 0,0 0 0,-1 0-1,1 1 1,-1 1 0,0 0 0,0 0-1,0 0 1,0 2 0,0-1 0,0 1 0,0 1-1,0 0 1,0 0 0,-19 5 0,15 3-989,10-5-41,11-10 482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00.612"/>
    </inkml:context>
    <inkml:brush xml:id="br0">
      <inkml:brushProperty name="width" value="0.05" units="cm"/>
      <inkml:brushProperty name="height" value="0.05" units="cm"/>
    </inkml:brush>
  </inkml:definitions>
  <inkml:trace contextRef="#ctx0" brushRef="#br0">25 66 16396,'-25'14'9085,"41"-18"-8475,1 0-1,0 1 0,0 1 0,22-1 1,-11 1-348,45-2-114,-1 3 0,80 10 0,-135-9-111,-17 0-37,0 0 1,0 0-1,0 0 0,0 0 1,0 0-1,0 0 1,0 0-1,0 0 1,1 0-1,-1 0 1,0 0-1,0 0 0,0 0 1,0 0-1,0 0 1,0 0-1,0 0 1,0 0-1,1 0 1,-1 0-1,0 0 0,0 0 1,0 0-1,0 0 1,0 0-1,0 0 1,0-1-1,0 1 1,0 0-1,0 0 0,0 0 1,0 0-1,0 0 1,0 0-1,1 0 1,-1 0-1,0 0 1,0 0-1,0-1 0,0 1 1,0 0-1,0 0 1,0 0-1,0 0 1,0 0-1,0 0 1,0 0-1,0 0 1,0-1-1,0 1 0,0 0 1,0 0-1,-1 0 1,-17-13-639,0 2-1055,17 11 1669,0-1-1,0 1 0,0-1 0,0 1 0,1-1 0,-1 0 1,0 0-1,0 1 0,0-1 0,1 0 0,-1 0 0,1 0 0,-1 0 1,0 0-1,1 0 0,0 0 0,-1 0 0,1 0 0,-1 0 1,1 0-1,0 0 0,0 0 0,0 0 0,0 0 0,0 0 0,0-2 1,2-11-464</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01.223"/>
    </inkml:context>
    <inkml:brush xml:id="br0">
      <inkml:brushProperty name="width" value="0.05" units="cm"/>
      <inkml:brushProperty name="height" value="0.05" units="cm"/>
    </inkml:brush>
  </inkml:definitions>
  <inkml:trace contextRef="#ctx0" brushRef="#br0">93 31 17020,'4'-12'769,"2"-6"3448,-6 34-1420,-53 243-1331,4-26-663,48-209-595,2-24-198,-1 0 0,0 0 0,0 1 1,0-1-1,0 0 0,0 1 1,0-1-1,0 0 0,1 0 1,-1 1-1,0-1 0,0 0 0,0 0 1,1 1-1,-1-1 0,0 0 1,0 0-1,1 1 0,-1-1 0,0 0 1,0 0-1,1 0 0,-1 0 1,0 0-1,0 0 0,1 1 1,-1-1-1,0 0 0,1 0 0,-1 0 1,0 0-1,1 0 0,2-1 26,-1 0 1,1-1-1,-1 1 0,1 0 0,-1-1 0,0 0 0,1 1 0,-1-1 0,0 0 0,0 0 1,1-2-1,61-63 409,197-188 131,-142 152-3268,-118 102 2598,0 0 1,0 0 0,0 0 0,0 0 0,0 0 0,0 0 0,0-1-1,-1 1 1,1 0 0,0 0 0,0-3 0,-1 3 71,0 1 1,0-1-1,0 1 1,0-1-1,-1 1 1,1 0-1,0-1 0,0 1 1,-1-1-1,1 1 1,0 0-1,0-1 1,-1 1-1,1 0 1,0-1-1,-1 1 1,1 0-1,-1-1 1,1 1-1,0 0 0,-1 0 1,1 0-1,-1-1 1,1 1-1,-1 0 1,1 0-1,-1 0 1,1 0-1,0 0 1,-1 0-1,1 0 0,-1 0 1,1 0-1,-1 0 1,1 0-1,-1 0 1,0 0-1,-16 0-514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0:59:45.205"/>
    </inkml:context>
    <inkml:brush xml:id="br0">
      <inkml:brushProperty name="width" value="0.025" units="cm"/>
      <inkml:brushProperty name="height" value="0.025" units="cm"/>
    </inkml:brush>
  </inkml:definitions>
  <inkml:trace contextRef="#ctx0" brushRef="#br0">0 195 14253,'196'-57'-485,"1"7"-1,263-29 0,-436 76 415,-6 0 34,0 2 0,1 0 0,-1 0 0,0 2 0,21 3-1,-38-4 43,1 1 0,-1-1 0,0 1 0,1 0-1,-1-1 1,0 1 0,1 0 0,-1 0 0,0 0-1,0 0 1,0 0 0,0 0 0,0 0-1,0 0 1,0 1 0,-1-1 0,1 0 0,0 1-1,-1-1 1,1 0 0,0 1 0,-1-1 0,0 1-1,1-1 1,-1 0 0,0 1 0,0-1-1,0 1 1,0 1 0,0 3 84,0 0 1,0 0-1,-1 0 0,0 0 1,0 0-1,-3 8 0,-8 12 204,-1-1 0,-1 0 0,-1 0-1,-1-2 1,-22 25 0,7-7 48,-170 220 758,-46 64-659,26 18-703,140-191-1413,8-8-1506</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01.672"/>
    </inkml:context>
    <inkml:brush xml:id="br0">
      <inkml:brushProperty name="width" value="0.05" units="cm"/>
      <inkml:brushProperty name="height" value="0.05" units="cm"/>
    </inkml:brush>
  </inkml:definitions>
  <inkml:trace contextRef="#ctx0" brushRef="#br0">0 1 17780,'15'21'2400,"-4"1"-1431,5-5-449,1 0 2000,7 4-1536,4 2-183,0 3-537,0 0-456,0 1-609,-2-2-447,-7-5 984,2 0-224,-7-9-200</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0.904"/>
    </inkml:context>
    <inkml:brush xml:id="br0">
      <inkml:brushProperty name="width" value="0.05" units="cm"/>
      <inkml:brushProperty name="height" value="0.05" units="cm"/>
    </inkml:brush>
  </inkml:definitions>
  <inkml:trace contextRef="#ctx0" brushRef="#br0">2 44 15403,'0'0'13,"-1"1"225,1 0-1,0 0 0,-1 0 0,1 0 0,0 0 1,0 1-1,0-1 0,0 0 0,0 0 1,0 0-1,1 0 0,-1 0 0,1 2 0,0-3-103,-1 1-1,1-1 1,0 0-1,0 0 0,0 0 1,0 0-1,0 0 0,0 0 1,0 0-1,0 0 0,-1-1 1,1 1-1,0 0 0,0 0 1,0-1-1,0 1 1,-1-1-1,1 1 0,1-1 1,33-13 2209,61-15 0,-78 24-2264,0 2-1,1 0 1,0 1 0,0 1-1,25 2 1,-41-1-234,0 0 0,0 1 0,0 0 0,0 0 0,0 0 0,0 0 0,-1 0 1,1 0-1,0 1 0,-1-1 0,1 1 0,-1 0 0,4 3 0,-5-5 52,-1 1-1,1 0 1,0 0-1,-1 0 1,1 0 0,0 0-1,-1 0 1,0 0-1,1 0 1,-1 0 0,0 1-1,1-1 1,-1 0-1,0 0 1,0 0 0,0 0-1,0 0 1,0 1-1,0-1 1,0 0 0,0 0-1,-1 0 1,1 0 0,0 0-1,-1 0 1,1 0-1,-1 0 1,1 0 0,-1 0-1,1 0 1,-1 0-1,0 0 1,1 0 0,-1 0-1,0 0 1,0 0-1,0-1 1,-1 2 0,-12 10-823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1.370"/>
    </inkml:context>
    <inkml:brush xml:id="br0">
      <inkml:brushProperty name="width" value="0.05" units="cm"/>
      <inkml:brushProperty name="height" value="0.05" units="cm"/>
    </inkml:brush>
  </inkml:definitions>
  <inkml:trace contextRef="#ctx0" brushRef="#br0">1 1 16788,'0'7'1768,"1"-4"-960,5 1-280,4 0 817,2-1-225,6 1-288,2 1-152,6 0-448,6 0-280,2-2-608,0-2-368,2 1 808,2-4-192,-4-1-168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1.805"/>
    </inkml:context>
    <inkml:brush xml:id="br0">
      <inkml:brushProperty name="width" value="0.05" units="cm"/>
      <inkml:brushProperty name="height" value="0.05" units="cm"/>
    </inkml:brush>
  </inkml:definitions>
  <inkml:trace contextRef="#ctx0" brushRef="#br0">60 26 17684,'5'-4'154,"-1"1"0,1 1 1,0-1-1,0 1 0,1 0 0,-1 0 1,0 0-1,1 1 0,-1-1 0,1 1 1,-1 1-1,1-1 0,0 1 0,-1 0 1,1 0-1,0 1 0,-1-1 1,1 1-1,-1 1 0,1-1 0,-1 1 1,8 3-1,-7-2-12,1 0-1,-1 1 1,0-1 0,0 1 0,0 1-1,0-1 1,-1 1 0,0 0 0,0 0 0,0 1-1,-1-1 1,1 1 0,-1 0 0,-1 0-1,1 0 1,-1 1 0,3 8 0,-3-5-122,0 1 0,-1 0 0,0 0 0,-1 1 0,0-1 0,0 0-1,-2 0 1,1 0 0,-1 1 0,-4 13 0,1-9 44,-1 0 0,0-1-1,-1 1 1,-1-1 0,-1 0-1,-12 17 1,-4 1-6,-1-1 0,-2-2 1,-1-1-1,-58 47 0,72-66-696,11-8 344,1 0-1,-1 0 1,0 0-1,1 0 1,-1 0-1,1 1 1,-1-1-1,1 1 1,0-1 0,-2 5-1,5-1-453,11-3-283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5.746"/>
    </inkml:context>
    <inkml:brush xml:id="br0">
      <inkml:brushProperty name="width" value="0.05" units="cm"/>
      <inkml:brushProperty name="height" value="0.05" units="cm"/>
    </inkml:brush>
  </inkml:definitions>
  <inkml:trace contextRef="#ctx0" brushRef="#br0">95 0 13467,'5'3'205,"1"0"-1,-1 0 1,0 0 0,0 1-1,0 0 1,-1 0 0,1 0 0,-1 0-1,0 1 1,0 0 0,-1 0-1,1 0 1,-1 0 0,0 0-1,3 7 1,0 4-85,1 0 0,-2 1 0,0 0 0,3 19 0,-5-13-89,-1-1 0,-1 1-1,-1 0 1,0 0-1,-2 0 1,-1-1 0,-1 1-1,-1-1 1,-15 43-1,11-42-424,-1-1-1,0 0 0,-2 0 1,-1-1-1,0 0 0,-2-1 1,0-1-1,-1-1 0,-20 19 1,16-22-361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26.475"/>
    </inkml:context>
    <inkml:brush xml:id="br0">
      <inkml:brushProperty name="width" value="0.05" units="cm"/>
      <inkml:brushProperty name="height" value="0.05" units="cm"/>
    </inkml:brush>
  </inkml:definitions>
  <inkml:trace contextRef="#ctx0" brushRef="#br0">86 27 13171,'1'-3'572,"0"2"-432,0 0 0,0 0 0,0 0 0,-1-1 0,1 1 0,0 0 0,-1 0 0,1-1 0,-1 1-1,1 0 1,-1 0 0,0-1 0,0 1 0,0 0 0,1-1 0,-2-2 0,0 6 111,-1 0 0,1-1 0,-1 1-1,1 0 1,0 0 0,0 0 0,0 0 0,0 0 0,0 0 0,-1 4-1,-16 47 82,2 1 0,2 0-1,3 1 1,2 0 0,-2 84-1,10-121-265,1-1 0,1 1 0,1 0-1,0 0 1,1-1 0,1 0 0,11 30 0,-12-41-9,-1 0-1,1 0 1,1-1 0,-1 1 0,1-1-1,0 0 1,0 0 0,0 0 0,1 0-1,0-1 1,0 0 0,0 0 0,0 0 0,1 0-1,0-1 1,-1 0 0,1 0 0,0-1-1,0 0 1,1 0 0,-1 0 0,0-1-1,1 0 1,7 1 0,19 0 147</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0.358"/>
    </inkml:context>
    <inkml:brush xml:id="br0">
      <inkml:brushProperty name="width" value="0.05" units="cm"/>
      <inkml:brushProperty name="height" value="0.05" units="cm"/>
    </inkml:brush>
  </inkml:definitions>
  <inkml:trace contextRef="#ctx0" brushRef="#br0">87 54 16099,'-1'-2'242,"1"0"0,-1 1 0,0-1 0,1 0 0,-1 0 0,1 1 0,0-1 0,0 0 0,-1 0 0,1 0 0,0 1 0,1-1-1,-1 0 1,0 0 0,0 0 0,1 1 0,-1-1 0,1 0 0,0 0 0,1-2 0,-1 3-148,-1 0 0,1 0 0,0 0 0,0 0 0,0 0 0,0 0 0,0 0 0,0 1 0,0-1 0,0 0 1,0 1-1,0-1 0,0 1 0,0-1 0,1 1 0,-1 0 0,0-1 0,0 1 0,0 0 0,1 0 0,-1 0 0,0 0 0,0 0 0,1 0 0,-1 0 0,0 1 0,0-1 1,0 0-1,1 0 0,-1 1 0,0-1 0,2 2 0,-2-1-59,1 0 1,0 0-1,-1 0 1,1 0-1,-1 1 1,1-1-1,-1 0 1,0 1-1,0-1 1,0 1-1,0 0 1,0-1-1,0 1 1,0 0-1,0-1 1,0 1-1,-1 0 1,1 0-1,-1 0 1,1 3-1,2 41 9,-5-25-36,0 1-1,-1-1 1,-1 0-1,-13 38 0,-38 79 123,-6 16 151,59-148-262,1-1-1,-1 1 1,1-1-1,1 1 1,-1 0-1,1-1 1,-1 1-1,2 10 1,0-14-56,-1 0 0,1 0 1,0-1-1,0 1 0,-1 0 1,1 0-1,0-1 0,0 1 1,1-1-1,-1 1 0,0-1 1,1 1-1,-1-1 0,0 1 1,1-1-1,0 0 0,-1 0 0,1 0 1,0 0-1,-1 0 0,1 0 1,0-1-1,0 1 0,0 0 1,0-1-1,-1 0 0,1 1 1,3-1-1,4 1-214,1-1 0,-1 0 0,1-1 1,0 0-1,-1-1 0,1 1 0,-1-2 0,0 1 1,0-1-1,0-1 0,0 0 0,0 0 0,12-9 1,19-10-643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0.871"/>
    </inkml:context>
    <inkml:brush xml:id="br0">
      <inkml:brushProperty name="width" value="0.05" units="cm"/>
      <inkml:brushProperty name="height" value="0.05" units="cm"/>
    </inkml:brush>
  </inkml:definitions>
  <inkml:trace contextRef="#ctx0" brushRef="#br0">131 7 14539,'-2'0'115,"0"0"-1,0 0 1,0 0-1,0 0 1,0 1-1,0-1 1,0 0 0,0 1-1,0 0 1,0-1-1,1 1 1,-1 0-1,0 0 1,0 0 0,1 0-1,-1 0 1,0 0-1,1 0 1,-1 1-1,1-1 1,-3 3-1,-3 4 244,1 1-1,-10 15 0,14-21-199,-7 12 66,1 0 0,1 1 0,0 0-1,1 0 1,1 1 0,0 0 0,2 0-1,0 0 1,0 0 0,2 0 0,0 1-1,1-1 1,4 33 0,-3-47-189,-1 0-1,1-1 1,-1 1-1,1-1 1,0 1 0,0-1-1,0 0 1,1 1 0,-1-1-1,0 0 1,1 0 0,-1 0-1,1 0 1,0 0 0,0 0-1,0 0 1,0 0-1,0-1 1,0 1 0,0-1-1,0 0 1,1 1 0,-1-1-1,1 0 1,4 1 0,-3-2 22,-1 1 0,1-1 0,0 0 0,0-1 0,0 1 0,0 0 0,0-1 0,-1 0 0,1 0 1,0 0-1,-1-1 0,1 1 0,0-1 0,-1 0 0,0 0 0,1 0 0,2-3 0,5-4 144,0 0 0,-1-1 0,0-1 0,-1 0 0,0 0 0,-1 0 0,0-1 0,-1 0-1,10-25 1,-13 28-98,0 0 0,-1-1 0,0 0-1,-1 1 1,0-1 0,0 0 0,-1 0-1,-1 0 1,0 0 0,0 0-1,-1 0 1,0 0 0,0 0 0,-5-16-1,4 22-122,0 0 0,0 0-1,0 0 1,0 0-1,0 0 1,-1 0-1,1 1 1,-1-1-1,0 1 1,0 0-1,-1 0 1,1 0-1,-1 1 1,1-1 0,-1 1-1,0-1 1,0 1-1,0 0 1,0 1-1,0-1 1,0 1-1,0 0 1,-1 0-1,1 0 1,0 0 0,-1 1-1,1 0 1,-1 0-1,1 0 1,-1 0-1,1 1 1,0 0-1,-1 0 1,1 0-1,0 0 1,0 1-1,0-1 1,0 1 0,0 0-1,0 0 1,0 1-1,0-1 1,1 1-1,-1 0 1,1 0-1,0 0 1,0 0-1,0 1 1,-4 5 0,6-6-46,-1 0 0,1-1 0,-1 1 0,1 0 1,0 0-1,0 0 0,0 0 0,0 1 1,1-1-1,-1 0 0,1 0 0,0 0 1,0 4-1,0-5 52,0-1 1,0 1-1,1 0 0,-1-1 1,0 1-1,1-1 0,0 1 1,-1-1-1,1 1 0,0-1 1,0 0-1,-1 1 0,1-1 1,0 0-1,1 0 0,-1 1 1,0-1-1,0 0 0,0 0 1,1 0-1,-1 0 1,0-1-1,1 1 0,-1 0 1,1 0-1,-1-1 0,3 1 1,26 2-405</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1.265"/>
    </inkml:context>
    <inkml:brush xml:id="br0">
      <inkml:brushProperty name="width" value="0.05" units="cm"/>
      <inkml:brushProperty name="height" value="0.05" units="cm"/>
    </inkml:brush>
  </inkml:definitions>
  <inkml:trace contextRef="#ctx0" brushRef="#br0">98 1 18516,'-11'12'339,"1"2"1,0-1 0,1 1-1,1 1 1,0-1-1,0 2 1,2-1-1,0 1 1,1 0-1,1 0 1,0 0-1,1 1 1,0-1 0,1 31-1,2-40-306,0-1 0,1 1 1,0-1-1,0 1 0,1-1 0,0 1 0,0-1 0,4 8 1,-6-12-12,1-1 0,0 1 1,0 0-1,0-1 0,0 1 1,0-1-1,0 0 0,0 1 1,1-1-1,-1 0 0,0 0 1,1 0-1,-1 0 0,1 0 1,0 0-1,-1 0 0,1 0 1,-1 0-1,1-1 0,0 1 1,0-1-1,-1 1 0,1-1 1,0 0-1,0 0 1,0 0-1,-1 0 0,1 0 1,0 0-1,0 0 0,0-1 1,-1 1-1,1 0 0,0-1 1,2-1-1,3-1 107,-1-1 0,0 0 0,1 0-1,-1-1 1,-1 0 0,1 0 0,-1 0 0,0-1 0,0 0 0,0 0 0,-1 0 0,0 0-1,0-1 1,-1 0 0,1 0 0,-1 1 0,-1-2 0,0 1 0,3-11 0,-4 9-23,1 0 0,-1 1 0,0-1 0,-1 0 0,0 0 1,0 1-1,-3-15 0,2 18-93,0 0-1,-1 0 1,0 0 0,0 0 0,0 0-1,0 0 1,-1 0 0,1 1 0,-1-1-1,0 1 1,-1 0 0,-5-6 0,6 7-168,-1 1 0,1 0 1,-1 0-1,1 0 0,-1 0 1,0 0-1,-4-1 0,7 3 78,1 0 0,-1-1 0,0 1 0,1 0 0,-1 0 0,0-1 0,0 1 0,1 0 0,-1 0 0,0 0 0,1 0 0,-1 0 0,0 0 0,0 0 0,1 0 0,-1 0 0,0 0 0,0 0 0,1 1 0,-1-1-1,0 0 1,1 0 0,-1 1 0,0-1 0,1 0 0,-1 1 0,0-1 0,1 1 0,-1-1 0,1 1 0,-1-1 0,1 1 0,-1-1 0,1 1 0,-1 0 0,1-1 0,0 1 0,-1 0 0,1-1 0,0 1 0,0 0 0,-1-1 0,1 1 0,0 0 0,0 0 0,2 9-761,9-3-179</inkml:trace>
  <inkml:trace contextRef="#ctx0" brushRef="#br0" timeOffset="1">336 194 16948,'7'7'2192,"3"-1"-1368,7-6-376,0 0 1353,9-3-913,0-3-264,1 1-776,-2-1-360,-2 0 624,-3-1-256,-6-5-120,0-2-160</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1.743"/>
    </inkml:context>
    <inkml:brush xml:id="br0">
      <inkml:brushProperty name="width" value="0.05" units="cm"/>
      <inkml:brushProperty name="height" value="0.05" units="cm"/>
    </inkml:brush>
  </inkml:definitions>
  <inkml:trace contextRef="#ctx0" brushRef="#br0">57 0 20828,'-3'4'245,"0"-1"-1,1 1 1,0-1-1,0 1 0,0 0 1,0 0-1,1 0 1,0 0-1,-1 0 0,1 0 1,0 7-1,-2 0 346,-8 48-196,2-1 1,3 2 0,1 64 0,5-121-388,0 1 0,0-1 0,0 1 0,1-1 0,-1 0 0,3 7 0,-3-10-5,0 0 0,0 1 0,0-1 0,0 1 0,0-1 0,1 0 0,-1 0 0,0 1 0,0-1 0,1 0 0,-1 1 0,0-1 0,1 0-1,-1 0 1,0 1 0,0-1 0,1 0 0,-1 0 0,1 0 0,-1 0 0,0 1 0,1-1 0,-1 0 0,1 0 0,0 0 0,0 0 0,0-1 1,-1 1-1,1 0 1,0 0-1,0-1 0,0 1 1,-1-1-1,1 1 0,0-1 1,0 1-1,-1-1 0,1 1 1,0-1-1,0-1 1,17-19-32,0-1 0,-2 0 0,14-27 0,-14 23-262,-3 7-33,16-27-1270,-27 42 1402,0 1 1,0-1 0,-1 0-1,0 0 1,1 0 0,-1 0-1,0 0 1,-1 0 0,1-8-1,-2 2-647</inkml:trace>
  <inkml:trace contextRef="#ctx0" brushRef="#br0" timeOffset="1">102 264 15803,'0'24'2297,"0"-1"-1329,3-1-448,3-2 1841,6-6-1561,2 2-496,3-4-992,2-5 760,-2-7-344,3-3-168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07.405"/>
    </inkml:context>
    <inkml:brush xml:id="br0">
      <inkml:brushProperty name="width" value="0.025" units="cm"/>
      <inkml:brushProperty name="height" value="0.025" units="cm"/>
    </inkml:brush>
  </inkml:definitions>
  <inkml:trace contextRef="#ctx0" brushRef="#br0">6592 459 6374,'-306'-80'6053,"-162"-4"-6054,263 50 675,-988-148 480,-11 104-1293,958 81 124,1 11 1,-416 79 0,403-35 48,-275 100 1,369-97-28,3 7 0,-256 149 1,366-186 25,1 3 0,2 1 1,2 3-1,1 1 0,-73 84 1,98-98-44,2 0 1,0 1 0,1 1 0,2 1-1,1 0 1,1 1 0,2 0 0,1 1 0,1 0-1,1 1 1,2 0 0,-4 55 0,7-54-46,3-1 1,0 1 0,2 0-1,1 0 1,2-1 0,1 1-1,2-2 1,0 1 0,2-1-1,28 57 1,-12-44 46,3 0 1,1-2-1,2-1 0,1-2 0,3-1 1,0-2-1,3-1 0,1-2 1,53 33-1,46 19 140,231 103 0,-127-83-67,5-10 0,4-12 0,3-10 1,355 52-1,-220-74 193,3-17 0,503-21-1,-611-27-130,0-14 0,-2-11 0,326-91 0,-417 76-3,358-154 0,-406 139-25,-3-5-1,251-181 1,-333 212-73,-3-3 0,-2-3-1,-1-2 1,46-61 0,-79 87-6,0-1-1,-2 0 1,-1-2-1,-2 0 1,0-1-1,-2 0 1,-1-1-1,-2 0 1,-1-1-1,-1 0 1,4-45-1,-10 47 147,-1 1 0,-1 0 0,-2-1 0,-1 1-1,-1 0 1,-1 0 0,-2 1 0,-1-1 0,-1 1 0,-1 1 0,-2 0 0,0 0-1,-21-29 1,0 7-37,-2 1 0,-2 2-1,-2 2 1,-2 2 0,-2 1-1,-1 2 1,-3 2-1,0 3 1,-80-44 0,52 38-491,-2 3 0,-84-27 0,65 32-2047,-136-25 0,67 30-2641</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2.214"/>
    </inkml:context>
    <inkml:brush xml:id="br0">
      <inkml:brushProperty name="width" value="0.05" units="cm"/>
      <inkml:brushProperty name="height" value="0.05" units="cm"/>
    </inkml:brush>
  </inkml:definitions>
  <inkml:trace contextRef="#ctx0" brushRef="#br0">137 1 15779,'-6'7'1985,"0"7"-1233,2 5-288,4 2 1937,4 7-1601,3 0-192,6 8-216,2 1-64,-4 9-104,-1 5-32,-7 3-56,-6 3-96,-11 4-208,-6-3-344,-10-2 1600,-6-4-1072,-4-8 24,0-5 16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2.677"/>
    </inkml:context>
    <inkml:brush xml:id="br0">
      <inkml:brushProperty name="width" value="0.05" units="cm"/>
      <inkml:brushProperty name="height" value="0.05" units="cm"/>
    </inkml:brush>
  </inkml:definitions>
  <inkml:trace contextRef="#ctx0" brushRef="#br0">275 1 15227,'-2'0'110,"-1"0"-1,1 0 0,0 1 1,0-1-1,0 1 0,-1 0 1,1 0-1,0 0 0,0 0 1,0 0-1,0 0 0,0 0 1,1 1-1,-1-1 0,0 0 1,0 1-1,-2 3 0,-23 36 422,22-31-229,-35 62 1270,-47 120 1,69-143-1035,2 0 0,2 1 0,-11 86 0,23-114-452,0 1 0,2 0 1,1-1-1,1 1 0,0-1 0,2 1 0,0-1 0,2 0 1,1-1-1,0 1 0,13 24 0,-13-33-169,0 0 0,1 0 0,0-1 0,1 0 0,0 0 0,1-1 0,0-1-1,1 1 1,1-2 0,-1 1 0,1-2 0,1 1 0,-1-2 0,2 0 0,-1 0 0,1-1 0,28 8 0,20-1-296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3.178"/>
    </inkml:context>
    <inkml:brush xml:id="br0">
      <inkml:brushProperty name="width" value="0.05" units="cm"/>
      <inkml:brushProperty name="height" value="0.05" units="cm"/>
    </inkml:brush>
  </inkml:definitions>
  <inkml:trace contextRef="#ctx0" brushRef="#br0">31 0 17252,'0'0'142,"1"1"0,0-1 0,-1 0 0,1 1 1,0-1-1,-1 1 0,1-1 0,0 1 0,-1-1 0,1 1 1,-1-1-1,1 1 0,-1-1 0,1 1 0,-1 0 0,1-1 1,-1 1-1,0 0 0,0 0 0,1-1 0,-1 1 0,0 0 1,0 0-1,1-1 0,-1 1 0,0 0 0,0 1 0,3 27 1484,-3-26-1219,0 42 395,-3 0 1,-1-1-1,-11 52 0,-6 43-276,20-116-413,0 1 0,1 0 0,5 41 1,-4-61-107,-1 0 0,1 0 0,0 0 0,0-1 0,1 1 0,-1 0 0,1-1 1,-1 1-1,1-1 0,0 0 0,0 0 0,1 0 0,-1 0 0,1 0 1,-1 0-1,1 0 0,0-1 0,0 1 0,0-1 0,0 0 0,1 0 1,-1 0-1,1 0 0,-1-1 0,1 1 0,5 0 0,2 0-189,0 0 0,-1-1 1,1-1-1,0 0 0,-1 0 0,1-1 0,0-1 0,14-3 0,-10 1-41,0-1-1,22-9 0,-6 0-188</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3.705"/>
    </inkml:context>
    <inkml:brush xml:id="br0">
      <inkml:brushProperty name="width" value="0.05" units="cm"/>
      <inkml:brushProperty name="height" value="0.05" units="cm"/>
    </inkml:brush>
  </inkml:definitions>
  <inkml:trace contextRef="#ctx0" brushRef="#br0">1 7 18700,'0'-1'2064,"1"-2"-1119,5 2-369,10-1 1104,3 2-264,11 0-479,5 0-241,8 0-360,2 2-128,1-2-392,-2 1-248,-7 2-793,-4 0-143,-14-3 992,-6 0-280</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4.145"/>
    </inkml:context>
    <inkml:brush xml:id="br0">
      <inkml:brushProperty name="width" value="0.05" units="cm"/>
      <inkml:brushProperty name="height" value="0.05" units="cm"/>
    </inkml:brush>
  </inkml:definitions>
  <inkml:trace contextRef="#ctx0" brushRef="#br0">3 12 16347,'-2'22'1673,"9"-6"-873,7-6-248,12-5 832,4-3-207,7-3-329,3-2-160,2-5-816,-1-1-464,-3-3 584,-5-5-176,-9 0-208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4.581"/>
    </inkml:context>
    <inkml:brush xml:id="br0">
      <inkml:brushProperty name="width" value="0.05" units="cm"/>
      <inkml:brushProperty name="height" value="0.05" units="cm"/>
    </inkml:brush>
  </inkml:definitions>
  <inkml:trace contextRef="#ctx0" brushRef="#br0">16 36 17620,'-8'-19'1689,"1"2"1444,11 37-1199,7 17-1864,2 0 0,1-1 0,2-1 0,26 43 1,-22-43-63,-2 0 1,24 69 0,-37-90-6,-1 1 1,0 1 0,-1-1 0,-1 0 0,0 1 0,-1-1-1,-1 1 1,-1 0 0,0-1 0,-3 19 0,2-27 3,-1 0 1,1-1 0,-1 0 0,0 1 0,0-1 0,-1 0-1,0 0 1,0-1 0,0 1 0,0-1 0,-1 0 0,0 0-1,-8 6 1,10-9 2,1 0-1,-1 0 0,0 0 1,0-1-1,0 1 0,0-1 0,0 0 1,-1 1-1,1-1 0,0-1 1,-1 1-1,1 0 0,0-1 1,-1 0-1,1 0 0,-1 0 1,1 0-1,0 0 0,-1-1 1,1 1-1,0-1 0,-1 0 1,1 0-1,0 0 0,0-1 1,0 1-1,0-1 0,-6-3 1,6 2-5,0 0 0,0-1 1,0 1-1,1-1 1,-1 1-1,1-1 0,0 0 1,0 0-1,0 0 0,0 0 1,1 0-1,0 0 1,0 0-1,0-1 0,0 1 1,0-1-1,1 1 0,0 0 1,0-1-1,0 1 1,2-7-1,0-6 5,1 0 0,1 0 0,0 1 0,8-19 0,13-22 100,3 1 0,37-57 0,-19 36 112,-42 69-183,0 0 0,0 0 0,-1 0-1,0-1 1,0 1 0,-1-1 0,0 0 0,1-16 0,-3 22-56,0 0 1,0 1-1,0-1 0,0 0 1,-1 1-1,1-1 1,-1 1-1,1-1 0,-1 1 1,0-1-1,0 1 1,0-1-1,0 1 0,-1 0 1,1 0-1,-1-1 0,1 1 1,-1 0-1,0 0 1,0 0-1,0 1 0,0-1 1,0 0-1,0 1 1,0-1-1,0 1 0,-1 0 1,1 0-1,0 0 1,-1 0-1,1 0 0,-1 1 1,-5-2-1,8 2-11,-1 0 0,1 0 0,-1-1 0,1 1 0,-1 0 0,0 0 0,1 0 0,-1 0 0,1 0 0,-1 0 0,0 0 0,1 0 0,-1 1 0,1-1 0,-1 0-1,0 0 1,1 0 0,-1 1 0,1-1 0,-1 0 0,1 1 0,-1-1 0,1 0 0,-1 1 0,1-1 0,0 0 0,-1 1 0,1-1 0,-1 1 0,1-1 0,0 1 0,-1-1 0,1 1 0,0-1 0,0 1 0,-1 0 0,1-1 0,0 1-1,0-1 1,0 1 0,0-1 0,0 1 0,0 0 0,0 0 0,0 2 9,0-1 0,0 1-1,1-1 1,-1 1 0,1-1-1,0 1 1,-1-1 0,1 0-1,2 4 1,9 11-313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5.034"/>
    </inkml:context>
    <inkml:brush xml:id="br0">
      <inkml:brushProperty name="width" value="0.05" units="cm"/>
      <inkml:brushProperty name="height" value="0.05" units="cm"/>
    </inkml:brush>
  </inkml:definitions>
  <inkml:trace contextRef="#ctx0" brushRef="#br0">136 28 18020,'0'-1'64,"0"0"1,0 0-1,0 0 0,0-1 1,0 1-1,0 0 1,-1 0-1,1 0 0,0 0 1,-1 0-1,1 0 0,-1 0 1,0 0-1,1 0 1,-1 0-1,0 0 0,1 0 1,-1 0-1,0 1 0,0-1 1,0 0-1,0 0 1,1 1-1,-1-1 0,0 1 1,0-1-1,0 1 0,-1-1 1,1 1-1,0 0 1,0-1-1,0 1 0,0 0 1,0 0-1,0 0 0,-1 0 1,1 0-1,0 0 1,0 0-1,0 0 0,0 0 1,0 0-1,0 1 1,0-1-1,-1 0 0,0 2 1,-3 0 52,1 0 1,-1 0 0,1 0-1,0 1 1,0-1 0,0 1-1,0 0 1,0 1-1,-5 5 1,2 2-21,1-1 1,0 1-1,0 0 0,2 1 0,-1-1 0,1 1 1,1 0-1,0 0 0,1 0 0,0 0 0,0 1 1,2-1-1,-1 0 0,2 1 0,0-1 0,0 0 1,6 23-1,-6-32-76,0 0 0,0 0 1,0 1-1,1-1 0,-1 0 1,1 0-1,0-1 0,0 1 0,0 0 1,0-1-1,0 1 0,1-1 1,-1 0-1,1 1 0,-1-1 1,1 0-1,0-1 0,0 1 0,0 0 1,0-1-1,0 0 0,0 0 1,1 0-1,-1 0 0,0 0 0,0 0 1,1-1-1,-1 0 0,0 0 1,6 0-1,-2-1 21,1 0 1,0-1-1,0 0 0,-1 0 1,1-1-1,-1 0 1,0 0-1,0-1 0,0 0 1,0 0-1,-1 0 0,7-7 1,-4 3 48,0 0 0,-1 0 0,0-1 0,-1-1 1,0 1-1,-1-1 0,0 0 0,0-1 0,-1 1 0,6-16 0,-10 21-59,1 0-1,-1 0 0,0 0 0,0 0 0,0 0 0,-1 0 0,1 0 0,-1-1 0,0 1 0,-1 0 0,0 0 0,1 0 0,-1 0 0,-1 0 1,1 0-1,-1 0 0,0 0 0,0 1 0,-1-1 0,1 1 0,-1-1 0,0 1 0,0 0 0,0 0 0,-1 0 0,-4-4 0,3 5-48,0-1-1,-1 1 0,1 1 1,-1-1-1,1 1 0,-1 0 1,0 0-1,0 1 0,0-1 1,1 1-1,-2 1 0,1-1 1,0 1-1,0 0 0,0 0 1,0 1-1,0 0 0,-11 3 1,13-3-137,-1 0 1,1 0 0,0 0-1,0 1 1,0-1-1,0 1 1,0 0 0,0 1-1,0-1 1,1 1 0,-1-1-1,1 1 1,-1 0-1,1 0 1,0 1 0,0-1-1,1 1 1,-1-1 0,1 1-1,0 0 1,0 0-1,0 0 1,0 0 0,1 0-1,-1 1 1,0 4-1,2-8 104,0 0-1,0 0 0,0 1 1,0-1-1,0 0 0,0 0 1,0 0-1,1 1 0,-1-1 1,0 0-1,1 0 0,-1 0 1,1 0-1,-1 1 0,1-1 1,-1 0-1,1 0 0,0 0 1,0 0-1,-1 0 0,1-1 1,0 1-1,0 0 0,0 0 1,0 0-1,0-1 0,1 2 1,22 6-811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5.518"/>
    </inkml:context>
    <inkml:brush xml:id="br0">
      <inkml:brushProperty name="width" value="0.05" units="cm"/>
      <inkml:brushProperty name="height" value="0.05" units="cm"/>
    </inkml:brush>
  </inkml:definitions>
  <inkml:trace contextRef="#ctx0" brushRef="#br0">88 1 15435,'-2'0'176,"0"1"1,-1-1-1,1 1 0,0 0 0,-1 0 0,1 0 0,0 0 1,0 0-1,0 0 0,0 1 0,0-1 0,0 1 0,0-1 1,1 1-1,-1 0 0,0 0 0,1 0 0,-2 3 0,-3 3 272,0 1-1,1 0 1,-4 9-1,5-6-269,-1 0 0,2 0 0,0 1 0,0-1 0,1 1 0,-1 21 0,3-28-125,0 0 0,1-1 0,0 1 1,-1 0-1,2-1 0,-1 1 0,4 9 0,-3-12-10,-1-1-1,0 1 0,1-1 0,0 1 0,-1-1 0,1 0 0,0 1 0,0-1 0,1 0 0,-1-1 0,0 1 1,1 0-1,-1 0 0,1-1 0,4 3 0,-4-3 15,0 0 0,0 0 0,0-1 0,0 1 0,0-1-1,0 1 1,1-1 0,-1 0 0,0 0 0,0-1 0,0 1 0,0-1 0,0 1 0,0-1 0,4-2 0,-1 1 50,0-1 0,-1 0 1,0 0-1,0 0 1,0-1-1,0 0 0,6-7 1,-3 3 57,-1 0 1,0-1-1,0 0 1,-1 0-1,0-1 1,-1 0-1,0 0 1,4-14-1,-7 19-133,-1 0-1,0 1 1,0-1-1,-1 0 1,0 0 0,1 0-1,-1 0 1,-1 0-1,1 0 1,-1 0-1,0 0 1,0 0-1,-1 0 1,1 1-1,-1-1 1,0 0 0,0 1-1,-1 0 1,1-1-1,-4-3 1,3 5-155,1 0 0,-1 0 0,0 0 0,0 1 0,0-1 0,-1 1 1,1 0-1,-1 0 0,1 0 0,-1 0 0,0 1 0,1-1 0,-1 1 0,0 0 0,0 0 1,0 0-1,0 1 0,0 0 0,0-1 0,0 1 0,0 1 0,0-1 0,0 0 0,0 1 1,-4 1-1,5-1-59,1-1 0,-1 1 1,0 0-1,1 0 1,-1 1-1,1-1 0,-1 0 1,1 1-1,0-1 1,0 1-1,-1 0 0,1 0 1,0 0-1,1 0 1,-1 0-1,0 0 0,0 1 1,1-1-1,0 0 0,-1 1 1,0 2-1,-2 14-1006</inkml:trace>
  <inkml:trace contextRef="#ctx0" brushRef="#br0" timeOffset="1">322 217 18012,'6'6'1928,"2"-3"-1240,2-3-312,2-4 1217,1-1-913,7-1-968,1 1-512,-1-4 616,2 1-224,-1-1-153</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5.936"/>
    </inkml:context>
    <inkml:brush xml:id="br0">
      <inkml:brushProperty name="width" value="0.05" units="cm"/>
      <inkml:brushProperty name="height" value="0.05" units="cm"/>
    </inkml:brush>
  </inkml:definitions>
  <inkml:trace contextRef="#ctx0" brushRef="#br0">130 1 19724,'-1'0'124,"-1"1"-1,1-1 1,0 1-1,0 0 0,-1 0 1,1-1-1,0 1 1,0 0-1,0 0 1,0 0-1,0 0 0,0 1 1,0-1-1,1 0 1,-1 0-1,-1 2 1,-11 26 217,10-22 85,-56 150 870,50-127-949,1 1-1,1 0 1,-3 40-1,9-69-311,1 1 0,0-1 0,0 0 0,0 1 0,0-1 0,0 1 0,1-1 1,-1 1-1,1-1 0,-1 0 0,1 1 0,0-1 0,0 0 0,0 1 0,0-1 0,1 0 0,-1 0 0,0 0 0,1 0 0,2 3 0,-1-3-11,0-1 0,0 1 0,0-1 0,0 1 0,0-1 0,1 0 0,-1 0 0,0 0 0,1 0-1,-1-1 1,0 1 0,1-1 0,-1 0 0,6-1 0,6 0-196,0-1 0,0-1-1,-1 0 1,1-1 0,-1-1 0,1 0 0,-2-1-1,15-8 1,-24 12 127,-1-1 0,1 1-1,-1-1 1,0 0 0,0 0-1,0 0 1,4-7 0,2-7-317</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6.467"/>
    </inkml:context>
    <inkml:brush xml:id="br0">
      <inkml:brushProperty name="width" value="0.05" units="cm"/>
      <inkml:brushProperty name="height" value="0.05" units="cm"/>
    </inkml:brush>
  </inkml:definitions>
  <inkml:trace contextRef="#ctx0" brushRef="#br0">198 1 17116,'3'8'3680,"6"5"-2563,16 19 5,-2 0 0,-1 2 1,20 42-1,-35-61-1071,0 1 0,-1 0 0,-1 0 0,0 1 0,-1-1-1,-1 1 1,-1 0 0,0 0 0,-2 0 0,0 21 0,-4-9-103,-2 0 1,0 0-1,-2-1 1,-1 0-1,-1 0 1,-1-1-1,-2 0 1,-24 38-1,12-28-30,0-2 0,-2-1 1,-2-1-1,-1-1 0,-39 32 0,15-23-143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2.553"/>
    </inkml:context>
    <inkml:brush xml:id="br0">
      <inkml:brushProperty name="width" value="0.025" units="cm"/>
      <inkml:brushProperty name="height" value="0.025" units="cm"/>
    </inkml:brush>
  </inkml:definitions>
  <inkml:trace contextRef="#ctx0" brushRef="#br0">1 140 10282,'72'-3'5277,"58"-11"-3272,46-4-1600,685-11 596,-82 6 555,1196-30 526,-831 89-1580,-796-27 197,-363-17-1160,-15-2-1459,-39-1-5666,38 6 1912</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7.060"/>
    </inkml:context>
    <inkml:brush xml:id="br0">
      <inkml:brushProperty name="width" value="0.05" units="cm"/>
      <inkml:brushProperty name="height" value="0.05" units="cm"/>
    </inkml:brush>
  </inkml:definitions>
  <inkml:trace contextRef="#ctx0" brushRef="#br0">138 1 14115,'0'0'93,"1"1"1,-1-1-1,1 1 1,-1-1-1,1 1 1,-1-1-1,1 1 1,-1 0-1,1-1 1,-1 1-1,0 0 1,1-1-1,-1 1 0,0 0 1,0-1-1,1 1 1,-1 0-1,0 0 1,0-1-1,0 1 1,0 0-1,0-1 1,0 1-1,0 0 0,0 0 1,0-1-1,-1 1 1,1 0-1,0 0 1,0-1-1,-1 1 1,1 0-1,-13 32 1284,7-22-812,-20 59 133,3 1 0,2 0 0,4 1 0,4 2 0,-6 79 0,16-102-747,2-1 0,2 1 0,3 0 0,1-1 0,3 0 0,2 0 0,2-1 0,26 65 0,-31-95-217,2-1 0,0 0 0,1-1 1,17 24-1,-20-33 171,0 0 0,0 0 1,0-1-1,1-1 0,0 1 0,0-1 1,0 0-1,1-1 0,0 0 0,15 6 0,31 4-505</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7.732"/>
    </inkml:context>
    <inkml:brush xml:id="br0">
      <inkml:brushProperty name="width" value="0.05" units="cm"/>
      <inkml:brushProperty name="height" value="0.05" units="cm"/>
    </inkml:brush>
  </inkml:definitions>
  <inkml:trace contextRef="#ctx0" brushRef="#br0">18 1 15339,'0'0'67,"-1"0"-1,1 0 0,0 0 0,-1 0 0,1 0 1,0 0-1,0 0 0,-1 0 0,1 0 1,0 0-1,-1 1 0,1-1 0,0 0 0,0 0 1,-1 0-1,1 0 0,0 0 0,0 1 1,-1-1-1,1 0 0,0 0 0,0 1 0,0-1 1,-1 0-1,1 0 0,0 1 0,0-1 1,0 0-1,0 0 0,0 1 0,0-1 0,0 0 1,-1 1-1,1-1 0,0 0 0,0 0 1,0 1-1,0-1 0,0 0 0,0 1 0,0-1 1,1 0-1,-1 0 0,0 1 0,1 19 707,-1-16-373,4 90 2429,-11 127 0,-1-53-1696,8-162-1062,0 0 0,0 0 1,1 0-1,-1 0 0,1-1 0,3 11 0,-3-15-55,-1 0 0,1 0 0,-1-1 0,1 1 0,-1 0 0,1 0 0,-1 0 0,1 0 0,0-1 0,-1 1 0,1 0-1,0-1 1,0 1 0,-1 0 0,1-1 0,0 1 0,0-1 0,0 1 0,0-1 0,0 0 0,0 1 0,0-1 0,0 0 0,0 0-1,0 0 1,0 0 0,0 1 0,0-1 0,0-1 0,0 1 0,0 0 0,0 0 0,0 0 0,0 0 0,0-1 0,0 1 0,0 0-1,0-1 1,0 1 0,-1-1 0,1 1 0,0-1 0,0 0 0,1 0 0,20-14 198,-1-1 1,-1-1 0,35-36-1,-21 19-36,8-6-71,98-99-1629,-139 138 1492,0 1 1,0-1-1,0 0 0,0 0 0,-1 0 0,1 0 1,0 0-1,0 0 0,-1-1 0,1 1 0,-1 0 0,1 0 1,-1 0-1,1-1 0,-1 1 0,0 0 0,0 0 1,1-1-1,-1 1 0,0 0 0,0-1 0,-1-1 1,-8-3-447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8.216"/>
    </inkml:context>
    <inkml:brush xml:id="br0">
      <inkml:brushProperty name="width" value="0.05" units="cm"/>
      <inkml:brushProperty name="height" value="0.05" units="cm"/>
    </inkml:brush>
  </inkml:definitions>
  <inkml:trace contextRef="#ctx0" brushRef="#br0">1 0 16628,'3'25'1840,"4"1"-1048,-2-2-336,8 3 969,3 3-321,-2-4-544,5 6-536,-3-4 88,0 2-96,-9-8-144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9.429"/>
    </inkml:context>
    <inkml:brush xml:id="br0">
      <inkml:brushProperty name="width" value="0.05" units="cm"/>
      <inkml:brushProperty name="height" value="0.05" units="cm"/>
    </inkml:brush>
  </inkml:definitions>
  <inkml:trace contextRef="#ctx0" brushRef="#br0">38 0 16115,'-17'3'1825,"5"0"-1001,4-1-304,13-1 1064,11 2-239,16-2-257,4 1-184,9-1-328,4 2-88,4 0-320,-1 0-184,-6 1-720,-6 0-384,-13 2 880,-7 0-216,-10-2-184</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39.883"/>
    </inkml:context>
    <inkml:brush xml:id="br0">
      <inkml:brushProperty name="width" value="0.05" units="cm"/>
      <inkml:brushProperty name="height" value="0.05" units="cm"/>
    </inkml:brush>
  </inkml:definitions>
  <inkml:trace contextRef="#ctx0" brushRef="#br0">1 78 16588,'11'16'1496,"11"-9"-896,0-7-224,14-5 632,4-3-224,11-3-720,3-1-176,-2-9 232,-2 1-80,-10-3-216</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2.536"/>
    </inkml:context>
    <inkml:brush xml:id="br0">
      <inkml:brushProperty name="width" value="0.05" units="cm"/>
      <inkml:brushProperty name="height" value="0.05" units="cm"/>
    </inkml:brush>
  </inkml:definitions>
  <inkml:trace contextRef="#ctx0" brushRef="#br0">0 40 10706,'1'-2'249,"-1"0"1,1 1-1,-1-1 0,1 1 0,0-1 0,0 1 0,0-1 1,0 1-1,0 0 0,0-1 0,0 1 0,0 0 0,0 0 1,0 0-1,1 0 0,-1 0 0,0 0 0,1 0 1,-1 0-1,1 1 0,-1-1 0,3 0 0,1-1 336,-1 0 0,1 0 0,0 1 0,-1 0-1,1 0 1,8-1 0,-6 2-359,-1 0 0,1 1 0,0-1 0,-1 2 0,1-1 0,-1 1 0,1 0 0,-1 0 0,1 0 1,-1 1-1,0 0 0,0 1 0,8 5 0,-13-8-172,0 0 0,-1 0 0,1 0 1,-1 0-1,1 1 0,-1-1 0,1 0 1,-1 0-1,0 0 0,0 0 0,1 0 0,-1 0 1,0 1-1,0-1 0,0 0 0,0 0 1,0 0-1,-1 0 0,1 1 0,0-1 0,0 0 1,-1 0-1,1 0 0,-1 0 0,1 0 1,-1 0-1,0 2 0,-23 31 920,16-25-784,0 3-101,1-1 0,0 1-1,1 0 1,0 1 0,-7 22 0,11-28-89,0 1-1,0-1 0,1 1 0,0-1 0,1 1 1,-1 0-1,1 0 0,1-1 0,0 1 0,0 0 1,4 13-1,-3-20 376,-5 8-295,-24 34 115,19-32-180,0 2 1,-7 15-1,13-25-16,-2 4-9,1 1 0,0-1 0,0 1 0,1-1 0,0 1 0,-2 14 0,4-22 12,1 1 0,-1-1-1,0 0 1,0 0 0,1 1 0,-1-1-1,0 0 1,0 0 0,1 0-1,-1 0 1,0 1 0,1-1 0,-1 0-1,0 0 1,0 0 0,1 0 0,-1 0-1,0 0 1,1 0 0,-1 0-1,0 0 1,1 0 0,-1 0 0,0 0-1,1 0 1,-1 0 0,0 0 0,1 0-1,-1-1 1,0 1 0,0 0-1,1 0 1,-1 0 0,15-5 79,-15 4-73,37-11-95,-1 2-1,2 1 1,-1 2-1,56-3 1,-91 9 15,-1 1 0,1-1 1,-1 1-1,0-1 0,1 0 1,-1 0-1,1 1 0,-1-1 0,0 0 1,0 0-1,0 0 0,1-1 0,-1 1 1,0 0-1,0 0 0,-1-1 1,1 1-1,0 0 0,0-1 0,-1 1 1,1-1-1,0 1 0,-1-1 1,0 1-1,1-1 0,-1 1 0,0-3 1,2-3-291,4-11-101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3.005"/>
    </inkml:context>
    <inkml:brush xml:id="br0">
      <inkml:brushProperty name="width" value="0.05" units="cm"/>
      <inkml:brushProperty name="height" value="0.05" units="cm"/>
    </inkml:brush>
  </inkml:definitions>
  <inkml:trace contextRef="#ctx0" brushRef="#br0">174 84 17476,'2'-4'180,"0"1"1,0-1 0,0 0-1,0 0 1,-1 1-1,1-1 1,-1 0 0,0 0-1,0 0 1,-1-1 0,1 1-1,-1 0 1,0 0-1,0 0 1,-1-9 0,1 13-152,-1-1 1,1 0 0,-1 0 0,1 1-1,-1-1 1,1 0 0,-1 1 0,1-1-1,-1 0 1,0 1 0,1-1 0,-1 1-1,0-1 1,1 1 0,-1-1-1,0 1 1,0 0 0,1-1 0,-1 1-1,0 0 1,0 0 0,0-1 0,0 1-1,1 0 1,-1 0 0,0 0 0,0 0-1,0 0 1,0 0 0,0 0 0,1 0-1,-1 1 1,0-1 0,0 0-1,0 0 1,0 1 0,-1 0 0,-31 14 215,22-7-123,0 0-1,1 1 1,0 0 0,0 1 0,1 0 0,1 1 0,-1-1 0,-9 19 0,13-21-26,1 0 0,0-1 0,1 1-1,0 1 1,0-1 0,0 0 0,1 1 0,1 0 0,-1-1 0,1 1 0,1 0 0,0-1 0,1 19 0,0-25-68,-1 1 1,1 0-1,-1-1 0,1 1 0,0 0 1,0-1-1,0 1 0,1-1 0,-1 1 0,0-1 1,1 0-1,0 1 0,-1-1 0,1 0 1,0 0-1,0 0 0,0 0 0,0-1 1,1 1-1,-1-1 0,0 1 0,1-1 0,-1 0 1,1 1-1,-1-1 0,1-1 0,0 1 1,-1 0-1,1-1 0,0 1 0,0-1 1,-1 0-1,1 0 0,0 0 0,0 0 0,0 0 1,-1-1-1,4 0 0,6-2 54,-2 0 0,1 0 1,0-1-1,-1-1 0,1 1 0,-1-2 0,-1 1 0,11-9 1,-4 2 85,-1-1 1,0 0-1,-1-1 1,19-24 0,-27 30-108,-1 0 1,1 0-1,-1 0 1,-1-1-1,0 0 1,0 0 0,-1 0-1,0 0 1,0-1-1,-1 1 1,2-12-1,-4 20-99,0-1 0,0 1-1,0 0 1,0-1 0,0 1-1,0-1 1,0 1 0,0 0-1,0-1 1,-1 1 0,1-1 0,-1 1-1,1 0 1,-1 0 0,1-1-1,-1 1 1,0 0 0,0 0-1,1 0 1,-1-1 0,0 1-1,0 0 1,0 0 0,0 1 0,0-1-1,0 0 1,-1 0 0,1 0-1,0 1 1,0-1 0,-1 0-1,1 1 1,0 0 0,-1-1-1,1 1 1,0 0 0,-1-1 0,1 1-1,0 0 1,-1 0 0,-1 0-1,0 0-144,0 1 0,0-1 0,0 1 0,1-1 0,-1 1 0,0 0 0,1 0 0,-1 0 0,0 0 0,1 1 0,-1-1 0,1 1 0,0-1 0,0 1 0,-1 0 0,1 0 0,0 0 0,0 0 0,-2 4 0,-2 9-656,4-3-140</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3.470"/>
    </inkml:context>
    <inkml:brush xml:id="br0">
      <inkml:brushProperty name="width" value="0.05" units="cm"/>
      <inkml:brushProperty name="height" value="0.05" units="cm"/>
    </inkml:brush>
  </inkml:definitions>
  <inkml:trace contextRef="#ctx0" brushRef="#br0">73 26 12915,'0'0'83,"0"0"0,0 0 0,1 0 0,-1 0 0,0-1 0,0 1 0,0 0 0,0 0 0,0 0 0,0 0 0,1 0 0,-1 0 0,0 0 0,0 0 0,0 0 0,0 0 0,0 0-1,1 0 1,-1 0 0,0 0 0,0 0 0,0 0 0,0 1 0,0-1 0,0 0 0,1 0 0,-1 0 0,0 0 0,0 0 0,0 0 0,0 0 0,0 0 0,0 0 0,0 0 0,0 1 0,1-1 0,-1 0 0,0 0 0,0 0 0,0 0 0,0 0 0,0 0 0,0 0 0,0 1 0,0-1 0,0 0 0,0 0 0,0 0 0,0 1 0,-3 10 2443,-18 27-524,3-5-1087,9-12-335,-11 42 0,18-55-465,1 0 0,-1 0 0,1 0 0,1 0 0,0 0 0,0-1 0,0 1-1,4 16 1,-4-23-86,0 1 0,1-1 0,-1 1 0,1-1-1,-1 1 1,1-1 0,0 0 0,0 1 0,0-1 0,-1 0-1,1 1 1,1-1 0,-1 0 0,0 0 0,0 0-1,0 0 1,0 0 0,1 0 0,-1 0 0,0-1 0,1 1-1,-1 0 1,1-1 0,-1 1 0,1-1 0,-1 0 0,1 1-1,-1-1 1,1 0 0,0 0 0,-1 0 0,1 0 0,-1 0-1,1 0 1,-1 0 0,1-1 0,-1 1 0,1 0-1,-1-1 1,1 0 0,1 0 0,8-3 84,-1-1-1,0 0 1,0-1 0,13-9-1,-19 12-64,24-16 210,-1-2 0,-1 0-1,-1-2 1,-1-1 0,29-36 0,-51 57-235,0 0-1,0 0 1,0 0 0,0 0-1,-1 0 1,1 0 0,-1-1-1,0 1 1,0-1 0,0 1-1,0-1 1,0-4 0,-1 6-21,0 0-1,-1 0 1,1 1 0,0-1 0,-1 0 0,1 1 0,-1-1-1,0 0 1,0 1 0,1-1 0,-1 1 0,0-1 0,0 1-1,-1-1 1,1 1 0,0 0 0,0 0 0,-1-1-1,1 1 1,0 0 0,-1 0 0,0 0 0,1 1 0,-1-1-1,1 0 1,-3 0 0,-7-3-271,-1 1 0,1 0 0,-1 1 0,0 0 0,1 1 0,-1 0 0,0 1 1,0 0-1,0 1 0,0 0 0,1 1 0,-1 0 0,1 1 0,-18 6 0,8 4-490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3.937"/>
    </inkml:context>
    <inkml:brush xml:id="br0">
      <inkml:brushProperty name="width" value="0.05" units="cm"/>
      <inkml:brushProperty name="height" value="0.05" units="cm"/>
    </inkml:brush>
  </inkml:definitions>
  <inkml:trace contextRef="#ctx0" brushRef="#br0">4 4 15163,'-3'-3'6750,"16"2"-4603,21 4-1431,-14 1-608,0 1 0,0 1 0,0 1 0,-1 0 0,0 2 0,0 0 0,20 14 0,-36-21-102,-1 0-1,0-1 0,0 1 1,0 0-1,0 1 0,0-1 1,-1 0-1,1 0 1,-1 1-1,1-1 0,-1 1 1,0-1-1,0 1 1,0 0-1,0-1 0,-1 1 1,1 0-1,-1 0 1,1-1-1,-1 1 0,0 0 1,0 0-1,0 0 1,-2 5-1,0 5 11,-2-1 0,0 1 0,0-1 1,-8 15-1,0 1 42,-102 265-90,129-317-1295,-6 1 857</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5.523"/>
    </inkml:context>
    <inkml:brush xml:id="br0">
      <inkml:brushProperty name="width" value="0.05" units="cm"/>
      <inkml:brushProperty name="height" value="0.05" units="cm"/>
    </inkml:brush>
  </inkml:definitions>
  <inkml:trace contextRef="#ctx0" brushRef="#br0">56 1 16508,'-6'56'5761,"-16"34"-3945,12-53-1268,-7 55-1,16-90-521,1 1-1,0 0 1,0 0 0,0 0-1,1 0 1,-1-1 0,1 1-1,-1 0 1,1 0 0,0-1-1,0 1 1,0 0 0,0-1-1,1 1 1,-1-1 0,1 0-1,-1 1 1,1-1 0,0 0-1,0 0 1,0 0 0,0 0-1,0 0 1,1-1 0,-1 1-1,0-1 1,1 1 0,-1-1-1,1 0 1,0 0 0,-1 0-1,1 0 1,0 0 0,4 0-1,3 1-179,0-1-1,0 0 1,0 0-1,0-1 1,0 0-1,1-1 1,-1 0-1,15-4 1,16-8-107,1-2-97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467"/>
    </inkml:context>
    <inkml:brush xml:id="br0">
      <inkml:brushProperty name="width" value="0.025" units="cm"/>
      <inkml:brushProperty name="height" value="0.025" units="cm"/>
    </inkml:brush>
  </inkml:definitions>
  <inkml:trace contextRef="#ctx0" brushRef="#br0">1 117 12043,'3'-9'1960,"19"-40"1173,7-9 3423,-30 61-6481,0 0 0,1 1 0,-1-1 0,1 0 0,0 1 0,0-1 0,0 1 0,1 5 0,0 10-35,-22 153 269,11-111 129,-3 101 0,13-204-9940,0 17 2252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5.991"/>
    </inkml:context>
    <inkml:brush xml:id="br0">
      <inkml:brushProperty name="width" value="0.05" units="cm"/>
      <inkml:brushProperty name="height" value="0.05" units="cm"/>
    </inkml:brush>
  </inkml:definitions>
  <inkml:trace contextRef="#ctx0" brushRef="#br0">1 13 16516,'6'5'1696,"1"-4"-1024,4 1-296,2-2 776,4 0-295,-1-3-689,1 0-496,-2-3 368,2 2-161,-1 0-175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6.473"/>
    </inkml:context>
    <inkml:brush xml:id="br0">
      <inkml:brushProperty name="width" value="0.05" units="cm"/>
      <inkml:brushProperty name="height" value="0.05" units="cm"/>
    </inkml:brush>
  </inkml:definitions>
  <inkml:trace contextRef="#ctx0" brushRef="#br0">13 1 18076,'0'0'72,"0"0"1,1 0-1,-1 0 0,0 0 1,0 0-1,0 0 0,1 0 1,-1 0-1,0 0 0,0 0 0,0 0 1,1 1-1,-1-1 0,0 0 1,0 0-1,0 0 0,0 0 1,0 0-1,1 0 0,-1 1 1,0-1-1,0 0 0,0 0 1,0 0-1,0 0 0,0 1 1,0-1-1,0 0 0,0 0 1,1 0-1,-1 1 0,0-1 1,0 0-1,0 0 0,0 0 1,0 1-1,0-1 0,0 0 1,0 0-1,0 0 0,0 1 1,-1-1-1,1 0 0,0 0 1,0 1-1,0 15 422,-1-10 190,-14 298 2164,14-298-2802,1 0 0,0 0 0,1 0 0,-1 0 0,3 6 0,-3-11-36,0 0 1,0 0-1,0-1 1,1 1-1,-1 0 1,0 0-1,0 0 1,1-1-1,-1 1 1,1 0-1,-1-1 0,1 1 1,-1 0-1,1-1 1,-1 1-1,1 0 1,0-1-1,-1 1 1,1-1-1,0 1 1,-1-1-1,1 0 1,0 1-1,0-1 1,-1 0-1,1 1 1,0-1-1,0 0 1,0 0-1,-1 0 1,1 0-1,0 0 1,0 0-1,0 0 1,0 0-1,-1 0 1,1 0-1,0 0 1,0 0-1,0-1 1,-1 1-1,1 0 1,0 0-1,0-1 1,-1 1-1,2-1 1,11-7 46,0-1 1,-1 0-1,0-1 1,-1 0 0,0-1-1,0-1 1,10-13 0,3-3 1,-6 9 10,0 1-434,16-24 1,-30 37 233,-1 0 1,0 0 0,0 0 0,0 0 0,0 0-1,-1-1 1,0 1 0,0-1 0,-1 0-1,2-8 1,-3 6-274</inkml:trace>
  <inkml:trace contextRef="#ctx0" brushRef="#br0" timeOffset="1">169 288 18412,'-1'17'2152,"2"-3"-1487,5-2-289,1-2 1176,10-2-888,1-2-512,3 0-920,-4-2 1480,0-3-840,2-1-64,1-2-120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6.971"/>
    </inkml:context>
    <inkml:brush xml:id="br0">
      <inkml:brushProperty name="width" value="0.05" units="cm"/>
      <inkml:brushProperty name="height" value="0.05" units="cm"/>
    </inkml:brush>
  </inkml:definitions>
  <inkml:trace contextRef="#ctx0" brushRef="#br0">108 0 19700,'-1'12'635,"0"-1"0,-1 0 0,-1 0 0,0 0 0,-5 14 0,-2 6 8,-18 57 35,13-43-403,2 0 0,-9 58 0,22-100-258,-1 0 1,1-1-1,0 1 0,-1 0 0,1-1 0,1 1 1,-1 0-1,0-1 0,1 1 0,-1 0 0,1-1 1,0 1-1,0-1 0,0 1 0,0-1 0,0 0 0,1 1 1,-1-1-1,3 3 0,-1-3-10,-1 0-1,1 0 1,0 0 0,0-1-1,0 1 1,0-1 0,0 0-1,0 0 1,0 0 0,0 0 0,0-1-1,0 1 1,0-1 0,1 0-1,5 0 1,14-1-683,1-2 1,-1-1-1,0 0 0,33-12 1,-39 10 7</inkml:trace>
  <inkml:trace contextRef="#ctx0" brushRef="#br0" timeOffset="1">569 250 19100,'-3'0'2217,"7"3"-1521,3-3-336,5 1 1672,5 0-1304,3 1-248,3 1-840,0 1-344,-2 0-600,-1 1 1048,-7-3-224,-3 3-208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7.375"/>
    </inkml:context>
    <inkml:brush xml:id="br0">
      <inkml:brushProperty name="width" value="0.05" units="cm"/>
      <inkml:brushProperty name="height" value="0.05" units="cm"/>
    </inkml:brush>
  </inkml:definitions>
  <inkml:trace contextRef="#ctx0" brushRef="#br0">0 12 19988,'0'6'1761,"8"-5"-1137,2 1-264,5-2 800,7-2-304,1-1-536,1 0-368,-1-1-824,0 1 864,-6 0-264,-1 0-104</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8.152"/>
    </inkml:context>
    <inkml:brush xml:id="br0">
      <inkml:brushProperty name="width" value="0.05" units="cm"/>
      <inkml:brushProperty name="height" value="0.05" units="cm"/>
    </inkml:brush>
  </inkml:definitions>
  <inkml:trace contextRef="#ctx0" brushRef="#br0">156 56 13571,'-1'-2'139,"-1"-4"565,-1-1 0,0 1 1,0 0-1,0 0 0,-7-7 0,10 12-581,-1 0 0,0 0 0,1 1 0,-1-1 0,0 0 0,0 1 1,1-1-1,-1 1 0,0-1 0,0 1 0,0-1 0,0 1 0,0 0 0,0-1 0,0 1 0,0 0 0,0 0 0,-1 0 0,0 0-7,1 0 0,0 0 1,0 1-1,-1-1 0,1 1 0,0-1 0,0 1 0,-1 0 0,1-1 0,0 1 0,0 0 0,0 0 0,0 0 0,0 0 0,0 0 0,0 0 0,-1 2 0,-10 16 187,0 1 0,2 0-1,0 1 1,1 0 0,1 0 0,-7 32-1,11-39-262,0-1-1,1 1 0,1 0 1,0 0-1,1 17 0,1-27-33,1 1 0,-1 0 0,1-1-1,0 1 1,0-1 0,0 0 0,1 1-1,-1-1 1,1 0 0,0 0-1,1 0 1,-1 0 0,1 0 0,-1 0-1,1-1 1,0 1 0,0-1 0,1 0-1,6 5 1,5 1-4,0-1 0,0 0 0,22 6 0,-21-8-9,0 1 0,0 0 0,-1 1 0,17 11 0,-28-16 8,0 0 0,-1 0 0,0 0 0,0 0-1,0 1 1,0-1 0,0 1 0,0 0 0,-1 0 0,0 0-1,0 0 1,0 0 0,0 0 0,-1 0 0,0 1 0,1-1-1,-2 1 1,1-1 0,0 1 0,-1 6 0,0-7 4,-1-1 1,1 1 0,-1 0-1,0 0 1,0 0 0,0-1-1,-1 1 1,1 0 0,-1-1-1,0 0 1,0 1 0,0-1-1,0 0 1,-1 0 0,0 0-1,1 0 1,-1 0 0,0-1-1,0 1 1,0-1 0,0 0-1,-1 0 1,1 0 0,-1 0 0,1-1-1,-1 1 1,-4 0 0,-4 2 16,0-1 0,-1 0 0,1 0-1,0-2 1,-1 1 0,0-2 0,-16 0 0,23-1-19,0 1 0,0-1 0,1 0 0,-1-1 0,0 0 0,0 0 0,1 0 0,-7-4 0,10 6-12,0-1-1,1 0 1,-1 0-1,1-1 0,0 1 1,-1 0-1,1 0 0,0-1 1,-1 1-1,1-1 0,0 1 1,0-1-1,0 1 0,1-1 1,-1 0-1,0 1 1,0-1-1,1 0 0,-1 0 1,1 1-1,0-1 0,-1 0 1,1 0-1,0 0 0,0 0 1,0 1-1,1-1 1,-1 0-1,0 0 0,0 0 1,2-2-1,1-5-46,0 1 0,1 0 0,1 0 0,-1 0 0,1 0-1,8-9 1,42-44-201,-32 37 207,8-10 103,-1-1 0,27-44 0,-49 67 2,-1 0 1,0 0-1,-1 0 1,0-1-1,-1 0 1,-1-1-1,0 1 0,-1-1 1,0 1-1,-1-1 1,0-19-1,-2 30-41,0 0 0,0 1 0,0-1 0,-1 0 0,1 0-1,-1 0 1,0 1 0,0-1 0,0 0 0,0 1 0,-1-1 0,1 1 0,-1-1 0,1 1 0,-1 0 0,0 0 0,0 0-1,0 0 1,0 0 0,0 0 0,0 0 0,-1 0 0,-3-1 0,4 2-63,0 0 1,0 0-1,-1 1 0,1-1 1,0 1-1,-1 0 0,1 0 1,0-1-1,-1 1 0,1 1 1,0-1-1,-1 0 0,1 1 1,0-1-1,-1 1 0,1-1 1,0 1-1,0 0 0,0 0 1,0 0-1,0 0 0,0 1 0,0-1 1,0 1-1,0-1 0,0 1 1,1-1-1,-3 4 0,2-3-97,0 0-1,0-1 0,1 1 0,-1 0 0,1 0 1,0 0-1,0 1 0,-1-1 0,1 0 0,1 0 1,-1 1-1,-1 4 0,6-4-494</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8.606"/>
    </inkml:context>
    <inkml:brush xml:id="br0">
      <inkml:brushProperty name="width" value="0.05" units="cm"/>
      <inkml:brushProperty name="height" value="0.05" units="cm"/>
    </inkml:brush>
  </inkml:definitions>
  <inkml:trace contextRef="#ctx0" brushRef="#br0">66 41 16956,'-5'18'1080,"-1"-1"0,-10 19 1,-8 25 281,20-47-1267,0 0-1,2 1 0,0-1 1,0 1-1,2-1 1,1 24-1,-1-33-86,1 1 0,0 0-1,1-1 1,-1 0 0,1 1 0,0-1 0,0 0-1,6 9 1,-6-11 7,0 0-1,0-1 0,1 1 1,-1 0-1,1-1 1,-1 0-1,1 0 0,0 0 1,0 0-1,0 0 1,0 0-1,0-1 1,1 1-1,-1-1 0,5 1 1,-1 0 69,1-1-1,-1 0 1,1-1 0,0 1 0,0-1 0,-1-1 0,1 1 0,0-1-1,-1-1 1,1 1 0,12-6 0,-10 3 80,1 0 0,-1-1 0,0-1 0,-1 0 1,1 0-1,-1-1 0,14-13 0,-14 11 0,-1 0 1,0 0 0,-1-1-1,0 0 1,-1 0-1,0 0 1,6-14-1,-9 16-71,0 0-1,-1 0 0,1 0 1,-2 0-1,1 0 1,-1 0-1,0 0 0,-1-1 1,0 1-1,-2-13 0,1 14-71,-1 0-1,0 0 0,0 1 0,-1-1 0,0 1 0,0 0 0,-1 0 0,1 0 1,-1 0-1,-1 0 0,1 1 0,-1 0 0,0 0 0,0 0 0,0 1 0,-1-1 0,1 1 1,-1 1-1,0-1 0,-12-4 0,13 6-176,1 0 0,-1 0 0,0 1 0,0-1 0,0 1 0,0 1 0,1-1 0,-1 1 0,0-1 0,0 2 0,0-1 0,0 0 0,0 1 0,0 0 0,0 0 0,0 0 0,0 1 0,1 0 0,-1 0 0,0 0 0,1 0 0,0 1 0,0 0 0,0 0 0,0 0 0,0 0 1,0 0-1,1 1 0,-6 6 0,7-7-237,-1 0 0,1 1 0,0-1 0,0 0 0,0 1 0,0-1 1,0 1-1,1 0 0,0-1 0,0 1 0,-1 7 0,5-4-820</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9.088"/>
    </inkml:context>
    <inkml:brush xml:id="br0">
      <inkml:brushProperty name="width" value="0.05" units="cm"/>
      <inkml:brushProperty name="height" value="0.05" units="cm"/>
    </inkml:brush>
  </inkml:definitions>
  <inkml:trace contextRef="#ctx0" brushRef="#br0">195 106 13851,'2'-9'651,"0"0"0,-1-1 1,0 1-1,0-1 0,-2-9 0,1 17-459,0-1 1,0 1-1,-1 0 0,1-1 0,-1 1 0,0 0 0,0-1 1,0 1-1,0 0 0,0 0 0,-2-3 0,2 4-64,0 0 0,0 1 1,1-1-1,-1 0 0,0 0 0,0 1 0,-1-1 0,1 0 0,0 1 1,0-1-1,0 1 0,0 0 0,0-1 0,-1 1 0,1 0 0,0 0 1,0-1-1,-1 1 0,1 0 0,0 0 0,0 1 0,0-1 0,-2 0 1,-1 1-10,0 1 0,1-1 0,-1 0 0,0 1 1,1 0-1,0 0 0,-1 0 0,1 1 0,0-1 1,0 1-1,0-1 0,0 1 0,1 0 1,-4 4-1,-5 8 49,-14 27 0,23-40-152,-12 23 25,1 2-1,-14 41 0,23-56-29,0 1 0,1 0 0,0-1 0,1 1 0,1 0 0,0 0 0,1 0 0,1 15 0,-1-26-3,0-1 0,0 1 0,0-1 0,1 1-1,-1-1 1,0 1 0,1-1 0,-1 1 0,1-1 0,-1 1-1,1-1 1,0 1 0,0-1 0,-1 0 0,1 1 0,0-1 0,0 0-1,0 0 1,0 0 0,1 0 0,-1 0 0,0 0 0,0 0 0,1 0-1,-1 0 1,1 0 0,-1-1 0,0 1 0,1-1 0,-1 1 0,1-1-1,-1 1 1,1-1 0,0 0 0,-1 0 0,1 0 0,-1 0-1,1 0 1,-1 0 0,1 0 0,0-1 0,-1 1 0,3-1 0,4-2 53,-1 1 1,0-1-1,0-1 1,-1 1-1,1-1 1,-1 0-1,11-10 1,-8 7 24,-1-1-1,-1-1 1,0 0 0,0 0 0,0 0 0,-1-1 0,-1 0 0,1 0 0,-2-1 0,1 1 0,3-15-1,-7 20-167,0 0-1,0 1 0,0-1 1,0 0-1,-1 0 0,1 1 0,-1-1 1,-1 0-1,1 0 0,-1 0 0,1 1 1,-1-1-1,-1 0 0,1 1 1,-1-1-1,1 1 0,-1-1 0,-1 1 1,1 0-1,-1 0 0,1 0 0,-1 0 1,0 0-1,-1 1 0,1-1 1,-1 1-1,1 0 0,-1 0 0,-4-2 1,-7-5-358,4 1-154</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49.667"/>
    </inkml:context>
    <inkml:brush xml:id="br0">
      <inkml:brushProperty name="width" value="0.05" units="cm"/>
      <inkml:brushProperty name="height" value="0.05" units="cm"/>
    </inkml:brush>
  </inkml:definitions>
  <inkml:trace contextRef="#ctx0" brushRef="#br0">12 51 14067,'10'-18'1882,"-9"14"-1417,1 0 1,0 1-1,0 0 0,0-1 0,0 1 1,0 0-1,1 0 0,2-3 0,-4 6-397,-1 0 0,0 0 1,1 0-1,-1 0 0,0 0 0,1 0 0,-1 0 0,0 0 0,1 0 0,-1 0 0,0 0 0,1 1 1,-1-1-1,0 0 0,0 0 0,1 0 0,-1 0 0,0 1 0,0-1 0,1 0 0,-1 0 0,0 0 0,0 1 1,1-1-1,-1 0 0,0 0 0,0 1 0,0-1 0,0 0 0,1 1 0,-1-1 0,0 0 0,0 1 0,0-1 1,0 0-1,0 0 0,0 1 0,0-1 0,0 0 0,0 1 0,0-1 0,0 0 0,0 1 0,0-1 0,3 20 897,-4 38-305,-2 0 0,-3 0 0,-16 70 0,5-30-257,16-91-359,-1 1 11,1 0 0,0 1 0,1 13 1,0-21-43,0 0 0,0 0 0,0 0 1,0 0-1,0 0 0,0 0 0,0 0 0,0 0 1,1-1-1,-1 1 0,0 0 0,1 0 1,-1 0-1,1 0 0,-1 0 0,1-1 1,-1 1-1,1 0 0,0 0 0,-1-1 1,1 1-1,0 0 0,-1-1 0,1 1 0,0-1 1,0 1-1,0-1 0,0 1 0,-1-1 1,1 0-1,0 1 0,0-1 0,0 0 1,0 0-1,0 1 0,0-1 0,0 0 1,0 0-1,1 0 0,5-2 39,-1 1 0,-1-1 0,1 0-1,0 0 1,0-1 0,-1 1 0,1-1 0,8-6 0,42-36 252,-44 35-232,87-82 222,-88 80-668,1-1 0,-2 0 0,0-1 0,-1-1 0,14-27 0,-22 38 264,0 1 1,0 0-1,0 0 1,-1-1-1,1 1 0,-1-1 1,0-5-1,0 8 76,0-10-609</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0.147"/>
    </inkml:context>
    <inkml:brush xml:id="br0">
      <inkml:brushProperty name="width" value="0.05" units="cm"/>
      <inkml:brushProperty name="height" value="0.05" units="cm"/>
    </inkml:brush>
  </inkml:definitions>
  <inkml:trace contextRef="#ctx0" brushRef="#br0">2 0 15523,'-1'14'2169,"8"-1"-953,4-3-496,7-1 1857,0-3-1097,4 1-592,-1-1-336,-1-1-856,-1 1-512,-6-2 648,3 3-168,-5-1-192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0.825"/>
    </inkml:context>
    <inkml:brush xml:id="br0">
      <inkml:brushProperty name="width" value="0.05" units="cm"/>
      <inkml:brushProperty name="height" value="0.05" units="cm"/>
    </inkml:brush>
  </inkml:definitions>
  <inkml:trace contextRef="#ctx0" brushRef="#br0">2 16 13499,'-1'-1'3641,"4"2"-1817,4-1-248,1 2-39,5 1-249,5-2-136,3 2-288,8-3-143,-1 0-193,1 0-184,0 0-448,-2 0-528,-4-3 568,3-1-112,-6-13-89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6.897"/>
    </inkml:context>
    <inkml:brush xml:id="br0">
      <inkml:brushProperty name="width" value="0.025" units="cm"/>
      <inkml:brushProperty name="height" value="0.025" units="cm"/>
    </inkml:brush>
  </inkml:definitions>
  <inkml:trace contextRef="#ctx0" brushRef="#br0">0 236 11275,'0'0'10399,"6"3"-9412,-3-1-867,1 0 0,0-1 0,-1 1 0,1-1-1,0 0 1,0 0 0,0-1 0,0 1 0,0-1-1,1 0 1,-1 0 0,0 0 0,0 0 0,0-1-1,0 1 1,0-1 0,0 0 0,0-1 0,0 1-1,-1 0 1,1-1 0,0 0 0,-1 0-1,4-3 1,7-8 141,0-1-1,-1 0 0,-1-1 1,0-1-1,-1 0 0,-1 0 1,-1-1-1,0 0 0,-1-1 1,-1 0-1,0 0 0,3-21 1,-9 56-344,1 0 1,1 0-1,0 0 1,7 20-1,-1-1 63,10 37-689,-7-27-1777,-2-1-4376,-7-27-254</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3.366"/>
    </inkml:context>
    <inkml:brush xml:id="br0">
      <inkml:brushProperty name="width" value="0.05" units="cm"/>
      <inkml:brushProperty name="height" value="0.05" units="cm"/>
    </inkml:brush>
  </inkml:definitions>
  <inkml:trace contextRef="#ctx0" brushRef="#br0">25 29 16251,'4'-10'1218,"1"-7"1045,-2 15-1181,-2 11-185,-1 90 78,-19 149 0,0-34-544,19-209-380,0-1 0,0 1 1,1-1-1,-1 1 0,2 6 0,-1-11-33,-1 1 1,0-1-1,0 1 0,0-1 0,1 1 0,-1-1 0,0 1 0,0-1 0,1 1 0,-1-1 0,0 1 0,1-1 0,-1 0 0,1 1 0,-1-1 0,0 0 1,1 1-1,-1-1 0,1 0 0,0 1 0,0-1 8,0 0 0,0 0 1,-1 0-1,1 0 0,0 0 1,-1-1-1,1 1 0,0 0 0,0 0 1,-1-1-1,1 1 0,0 0 0,-1-1 1,1 1-1,0-1 0,-1 1 1,1-1-1,-1 1 0,1-1 0,0 0 1,8-9 218,0 0-1,-1-1 1,0 0 0,0 0 0,8-18 0,27-67 543,-35 76-674,4-7-630,-2-1-1,-1-1 1,-1 1 0,-2-2-1,4-31 1,-8 37-131</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3.830"/>
    </inkml:context>
    <inkml:brush xml:id="br0">
      <inkml:brushProperty name="width" value="0.05" units="cm"/>
      <inkml:brushProperty name="height" value="0.05" units="cm"/>
    </inkml:brush>
  </inkml:definitions>
  <inkml:trace contextRef="#ctx0" brushRef="#br0">1 1 17060,'0'34'1784,"5"-8"-1032,0-3-288,3-6 777,5 0-161,0-1-472,1-1-256,1-3-568,-1 1-288,-1-1-568,-2-4-9,-3 0 705,-1-1-296</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4.247"/>
    </inkml:context>
    <inkml:brush xml:id="br0">
      <inkml:brushProperty name="width" value="0.05" units="cm"/>
      <inkml:brushProperty name="height" value="0.05" units="cm"/>
    </inkml:brush>
  </inkml:definitions>
  <inkml:trace contextRef="#ctx0" brushRef="#br0">63 0 17212,'1'1'106,"0"-1"0,-1 1 1,1-1-1,-1 0 0,1 1 0,-1-1 1,1 1-1,-1-1 0,1 1 1,-1-1-1,0 1 0,1 0 0,-1-1 1,0 1-1,1-1 0,-1 1 1,0 0-1,0-1 0,0 1 0,0 0 1,1-1-1,-1 1 0,0 0 0,0-1 1,0 2-1,1 21 718,-1-20-516,-2 43 803,-1-1-1,-3 1 1,-23 87 0,0 4-10,28-129-1037,-1 0 0,2 1 0,-1-1 0,1 0 0,1 14 0,0-20-56,-1 0 0,0-1 1,1 1-1,-1 0 0,1 0 1,0-1-1,0 1 0,-1 0 1,1-1-1,0 1 0,0 0 1,0-1-1,1 0 0,-1 1 1,0-1-1,1 0 0,-1 1 0,0-1 1,1 0-1,0 0 0,-1 0 1,1 0-1,0-1 0,-1 1 1,1 0-1,0-1 0,0 1 1,-1-1-1,1 1 0,3-1 0,10 0-33,1 0 0,-1-1-1,1-1 1,-1 0 0,1-1-1,23-8 1,-19 5-933,0 1 0,41-5 0,-48 9 330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4.689"/>
    </inkml:context>
    <inkml:brush xml:id="br0">
      <inkml:brushProperty name="width" value="0.05" units="cm"/>
      <inkml:brushProperty name="height" value="0.05" units="cm"/>
    </inkml:brush>
  </inkml:definitions>
  <inkml:trace contextRef="#ctx0" brushRef="#br0">40 1034 15139,'-3'4'265,"1"-1"-22,-1 0-1,1 1 1,-1-1 0,0 0-1,0 0 1,0-1-1,-1 1 1,-5 3 0,9-6-223,0 0-1,0 0 1,0 0 0,0 1 0,-1-1-1,1 0 1,0 0 0,0 0 0,0 0 0,0 0-1,0 0 1,0 0 0,0 0 0,0 0-1,0 0 1,-1 0 0,1 0 0,0 0 0,0 0-1,0 0 1,0 0 0,0 0 0,0 0-1,0 0 1,0 0 0,0 0 0,-1 0 0,1 0-1,0 0 1,0 0 0,0 0 0,0 0-1,0 0 1,0 0 0,0 0 0,0-1 0,0 1-1,0 0 1,0 0 0,-1 0 0,1 0-1,0 0 1,0 0 0,0 0 0,0 0-1,0 0 1,0 0 0,0 0 0,0-1 0,0 1-1,0 0 1,0 0 0,0 0 0,0 0-1,0 0 1,0 0 0,0 0 0,0 0 0,0-1-1,0 1 1,0 0 0,0 0 0,0 0-1,0 0 1,0 0 0,0 0 0,5-12 861,11-15 88,73-101 439,200-281 1256,17 15-4702,-291 377 1718,1 1 1,26-24-1,-11 17-329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3:55.266"/>
    </inkml:context>
    <inkml:brush xml:id="br0">
      <inkml:brushProperty name="width" value="0.05" units="cm"/>
      <inkml:brushProperty name="height" value="0.05" units="cm"/>
    </inkml:brush>
  </inkml:definitions>
  <inkml:trace contextRef="#ctx0" brushRef="#br0">19 921 14099,'-7'7'1880,"0"3"-1095,3-10-225,4-4 976,7-14-336,7-9-119,15-19-153,8-8-128,23-16-224,10-11-80,15-13-88,5-5-128,9-3-648,6 5-512,-8 6 768,-4 8-152,-18 12-152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0.553"/>
    </inkml:context>
    <inkml:brush xml:id="br0">
      <inkml:brushProperty name="width" value="0.05" units="cm"/>
      <inkml:brushProperty name="height" value="0.05" units="cm"/>
    </inkml:brush>
  </inkml:definitions>
  <inkml:trace contextRef="#ctx0" brushRef="#br0">41 919 13179,'-41'19'3373,"62"-35"1000,0-1-3777,117-87 1228,86-69-618,-156 117-1077,211-178 528,-21-23-2205,-253 252 1471,-2 2 38,0 0 0,0-1-1,0 1 1,0-1 0,-1 1 0,0-1 0,1 0-1,-1 0 1,-1 0 0,1 0 0,0-1-1,0-5 1,-3-11-342</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1.359"/>
    </inkml:context>
    <inkml:brush xml:id="br0">
      <inkml:brushProperty name="width" value="0.05" units="cm"/>
      <inkml:brushProperty name="height" value="0.05" units="cm"/>
    </inkml:brush>
  </inkml:definitions>
  <inkml:trace contextRef="#ctx0" brushRef="#br0">84 864 10194,'-83'100'4705,"122"-163"1351,0-2-4616,23-18-271,4 3-1,83-77 1,-92 98-838,249-247-899,-288 289 204,-1-1 0,-1-1 0,-1 0 0,20-33 0,-20 27-211</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2.680"/>
    </inkml:context>
    <inkml:brush xml:id="br0">
      <inkml:brushProperty name="width" value="0.05" units="cm"/>
      <inkml:brushProperty name="height" value="0.05" units="cm"/>
    </inkml:brush>
  </inkml:definitions>
  <inkml:trace contextRef="#ctx0" brushRef="#br0">65 34 16876,'8'-11'2071,"-6"9"-1697,-1 0 0,1-1 0,-1 1 0,1 0 0,0 0 0,0 0-1,0 1 1,0-1 0,4-2 0,-5 4-294,-1 1 0,0-1 0,1 1 0,-1-1 0,0 1 0,1-1 0,-1 1 0,0 0 0,0-1 0,0 1 0,0-1 0,0 1 0,0 0 0,1-1 0,-1 1 0,-1 0 0,1-1 0,0 1 0,0-1 0,0 1 0,0 0 0,0-1 0,-1 1 0,1 1 0,-6 18 457,5-18-411,-34 91 1372,21-61-1113,2 0 0,-14 62 0,25-91-365,1-1 0,-1 1 0,1-1 0,0 1 0,-1 0 0,1-1 0,1 1 0,-1-1 0,0 1 0,1-1 0,-1 1 0,1-1 0,2 5 0,-2-5-10,0-1 0,0 0 0,0 0-1,0 0 1,0 0 0,0 0 0,1-1 0,-1 1 0,0 0 0,1-1 0,-1 1 0,1 0 0,-1-1 0,1 0 0,-1 1 0,1-1 0,-1 0 0,1 0-1,-1 0 1,1 0 0,-1 0 0,1 0 0,-1 0 0,3-1 0,12-2 13,0 0-1,0-1 1,0-1-1,-1 0 1,0-1 0,23-13-1,81-57-1586,-106 68 1044,0-1 0,0-1 0,-1 0 0,0-1 0,-1 0 0,0-1 0,-1 0 0,14-22-1,-12 7-621</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3.106"/>
    </inkml:context>
    <inkml:brush xml:id="br0">
      <inkml:brushProperty name="width" value="0.05" units="cm"/>
      <inkml:brushProperty name="height" value="0.05" units="cm"/>
    </inkml:brush>
  </inkml:definitions>
  <inkml:trace contextRef="#ctx0" brushRef="#br0">102 1 16187,'-4'8'1977,"-2"8"-1017,-1 3-336,-1 5 1161,1 6-393,-3 7-472,-1 1-192,1 6-336,-2-2-104,1-1-240,2-2-256,5-6 1153,1-7-881,12-6 48,5-6 40</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3.847"/>
    </inkml:context>
    <inkml:brush xml:id="br0">
      <inkml:brushProperty name="width" value="0.05" units="cm"/>
      <inkml:brushProperty name="height" value="0.05" units="cm"/>
    </inkml:brush>
  </inkml:definitions>
  <inkml:trace contextRef="#ctx0" brushRef="#br0">1 12 17764,'5'8'1712,"4"4"-1008,0-9-216,11-3 857,6-2-177,9-2-376,5-2-160,5-1-200,1 1-136,-3 1-336,0 2-208,-7 1-512,-8 4-200,-8 6-88,-5 0 640,-11-1-240,-4 0-169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602"/>
    </inkml:context>
    <inkml:brush xml:id="br0">
      <inkml:brushProperty name="width" value="0.025" units="cm"/>
      <inkml:brushProperty name="height" value="0.025" units="cm"/>
    </inkml:brush>
  </inkml:definitions>
  <inkml:trace contextRef="#ctx0" brushRef="#br0">0 57 9929,'0'0'13645,"11"-1"-12609,13 0-697,1 0 0,-1 2-1,0 1 1,31 6 0,-21-3-292,-1-1-1,53-1 1,-76-3-531,-1-1-1,1 0 1,0-1-1,0 0 1,-1-1-1,0 0 1,1 0-1,-1-1 1,0 0-1,0 0 1,-1-1-1,0 0 1,10-8-1,10-13-5531</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4.320"/>
    </inkml:context>
    <inkml:brush xml:id="br0">
      <inkml:brushProperty name="width" value="0.05" units="cm"/>
      <inkml:brushProperty name="height" value="0.05" units="cm"/>
    </inkml:brush>
  </inkml:definitions>
  <inkml:trace contextRef="#ctx0" brushRef="#br0">0 54 14979,'9'4'1737,"5"0"-777,3-1-304,8-3 1440,0 0-831,10-1-417,-1-2-184,4-2-448,-3 0-368,-3-4-240,-2 0 312,-6-6-152,-2-2-96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4.782"/>
    </inkml:context>
    <inkml:brush xml:id="br0">
      <inkml:brushProperty name="width" value="0.05" units="cm"/>
      <inkml:brushProperty name="height" value="0.05" units="cm"/>
    </inkml:brush>
  </inkml:definitions>
  <inkml:trace contextRef="#ctx0" brushRef="#br0">52 1 18772,'2'0'246,"0"0"1,1 1-1,-1-1 1,0 1-1,0 0 1,0-1-1,1 1 0,-1 0 1,0 0-1,2 2 1,13 5 639,25 7-263,-17-7-588,0 0 0,-1 2 0,0 1 0,32 20-1,-53-29-33,-1 1-1,1-1 0,0 0 0,-1 1 0,1-1 1,-1 1-1,0 0 0,0 0 0,0 0 1,0 0-1,-1 0 0,1 0 0,-1 0 0,0 1 1,0-1-1,1 5 0,-1-2 5,-1 0 1,1-1-1,-1 1 0,-1 0 1,1 0-1,-1-1 1,0 1-1,-1 0 0,-1 6 1,-6 8 36,0 0 1,-1 0 0,-1-1 0,-14 19 0,25-37-40,-152 199 617,68-96-1680,67-77 610,15-22 128</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2.439"/>
    </inkml:context>
    <inkml:brush xml:id="br0">
      <inkml:brushProperty name="width" value="0.05" units="cm"/>
      <inkml:brushProperty name="height" value="0.05" units="cm"/>
    </inkml:brush>
  </inkml:definitions>
  <inkml:trace contextRef="#ctx0" brushRef="#br0">7 0 15115,'-6'18'2269,"6"-18"-2155,0 0-1,0 1 1,0-1-1,0 1 1,0-1-1,0 0 1,0 1-1,0-1 1,0 0 0,0 1-1,0-1 1,0 0-1,1 1 1,-1-1-1,0 0 1,0 0-1,0 1 1,1-1-1,-1 0 1,0 0-1,0 1 1,1-1 0,-1 0-1,0 0 1,0 1-1,1-1 1,2 1 377,0-1 0,0 1 0,0-1 0,0 0 0,0 0 1,0 0-1,-1 0 0,5-1 0,9 0-829,137 5 1654,-50 6-3489,-102-10 2124,6 1-439,-4 0 305,0-1-1,-1 1 1,1-1-1,0 0 1,0 0-1,0 0 1,0 0-1,0-1 1,3 0-1,-2-4-611</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2.828"/>
    </inkml:context>
    <inkml:brush xml:id="br0">
      <inkml:brushProperty name="width" value="0.05" units="cm"/>
      <inkml:brushProperty name="height" value="0.05" units="cm"/>
    </inkml:brush>
  </inkml:definitions>
  <inkml:trace contextRef="#ctx0" brushRef="#br0">7 1 14459,'-5'11'8110,"4"-15"-6255,4 3-2014,-2-4-61</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3.453"/>
    </inkml:context>
    <inkml:brush xml:id="br0">
      <inkml:brushProperty name="width" value="0.05" units="cm"/>
      <inkml:brushProperty name="height" value="0.05" units="cm"/>
    </inkml:brush>
  </inkml:definitions>
  <inkml:trace contextRef="#ctx0" brushRef="#br0">7 0 16564,'0'0'132,"-1"0"0,1 0 1,0 0-1,-1 0 1,1 1-1,0-1 0,0 0 1,-1 0-1,1 0 1,0 0-1,0 1 1,-1-1-1,1 0 0,0 0 1,0 0-1,-1 1 1,1-1-1,0 0 0,0 1 1,0-1-1,0 0 1,-1 0-1,1 1 1,0-1-1,0 0 0,0 1 1,0-1-1,0 0 1,0 1-1,0-1 0,0 0 1,0 0-1,0 1 1,0-1-1,0 0 1,0 1-1,0-1 0,0 1 1,5 21 1543,13 21-971,-15-40-628,0 0 0,0 1-1,0-1 1,1 0 0,-1-1 0,1 1 0,0 0-1,-1-1 1,1 0 0,0 0 0,0 0 0,1-1-1,-1 1 1,0-1 0,0 0 0,1 0-1,-1 0 1,1-1 0,-1 0 0,6 0 0,11 0 191,0-1 1,39-7-1,-51 6-211,181-29-637,-190 31 524,0 0 1,0 0-1,0 0 0,1 0 0,-1 0 0,0 0 0,0 0 1,0 0-1,0 0 0,1 0 0,-1 0 0,0 0 0,0 0 1,0 0-1,0 0 0,1 0 0,-1 0 0,0 0 0,0 0 1,0-1-1,0 1 0,0 0 0,1 0 0,-1 0 1,0 0-1,0 0 0,0 0 0,0 0 0,0-1 0,0 1 1,0 0-1,0 0 0,1 0 0,-1 0 0,0-1 0,0 1 1,0 0-1,0 0 0,0 0 0,0 0 0,0-1 0,0 1 1,0 0-1,0 0 0,-7-7-783,-2 2 47</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4.299"/>
    </inkml:context>
    <inkml:brush xml:id="br0">
      <inkml:brushProperty name="width" value="0.05" units="cm"/>
      <inkml:brushProperty name="height" value="0.05" units="cm"/>
    </inkml:brush>
  </inkml:definitions>
  <inkml:trace contextRef="#ctx0" brushRef="#br0">47 1 13707,'-33'16'5522,"19"-13"-43,22-3-4929,0 1 1,0 1-1,14 4 1,4 1-455,0-2-33,-4-2-79,0 0 0,-1 2 0,0 1 1,0 1-1,35 16 0,-54-21 8,0-1 1,0 1-1,0-1 1,0 1-1,0 0 1,-1-1-1,1 1 0,-1 0 1,1 0-1,-1 0 1,0 0-1,0 0 1,0 1-1,0-1 1,0 0-1,0 0 1,-1 1-1,1-1 1,-1 1-1,0-1 1,1 0-1,-1 1 1,0-1-1,-1 1 0,1-1 1,0 0-1,-1 1 1,1-1-1,-1 3 1,-3 8-3,-1 0-1,0-1 1,0 0 0,-8 13-1,7-14 10,-35 64 20,-3-2 0,-98 124 0,142-197-37,-1 0-1,1 0 0,0 0 0,0 0 0,-1 0 1,1 0-1,0 1 0,0-1 0,0 0 0,-1 0 1,1 0-1,0 0 0,0 1 0,0-1 0,0 0 1,-1 0-1,1 0 0,0 1 0,0-1 0,0 0 1,0 0-1,0 1 0,0-1 0,0 0 0,0 0 1,0 1-1,0-1 0,0 0 0,0 0 0,0 1 1,0-1-1,0 0 0,0 0 0,0 1 0,0-1 1,0 0-1,0 0 0,0 1 0,0-1 0,0 0 0,0 0 1,0 1-1,1-1 0,-1 0 0,0 0 0,0 0 1,0 1-1,0-1 0,1 0 0,-1 0 0,0 0 1,0 0-1,1 0 0,-1 1 0,0-1 0,0 0 1,17 0-1052,-14-1 1196,7 0-490</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8.279"/>
    </inkml:context>
    <inkml:brush xml:id="br0">
      <inkml:brushProperty name="width" value="0.05" units="cm"/>
      <inkml:brushProperty name="height" value="0.05" units="cm"/>
    </inkml:brush>
  </inkml:definitions>
  <inkml:trace contextRef="#ctx0" brushRef="#br0">5 1 17804,'0'0'83,"0"0"0,0 0 0,0 0 0,0 0 0,0 0 0,-1 0 0,1 0 0,0 0 0,0 0 1,0 0-1,0 0 0,0 0 0,-1 0 0,1 0 0,0 0 0,0 0 0,0 0 0,0 0 0,-1 0 0,1 0 0,0 0 0,0 0 0,0 0 0,0 0 1,0 1-1,0-1 0,0 0 0,-1 0 0,1 0 0,0 0 0,0 0 0,0 0 0,0 1 0,0-1 0,0 0 0,0 0 0,0 0 0,0 0 1,0 0-1,0 1 0,0-1 0,0 0 0,0 0 0,0 0 0,0 0 0,0 0 0,0 1 0,0-1 0,0 0 0,0 0 0,0 0 0,0 0 0,0 1 1,0-1-1,5 16 1448,16 23-1814,-17-32 627,84 139 355,-76-128-601,1 0 1,1-2-1,1 1 1,1-2-1,31 25 1,-17-21-112,-28-18-91,0 0 0,0 0 0,0 0 0,0 0 0,0-1 0,0 1 0,0 0 0,0-1-1,0 0 1,0 1 0,1-1 0,-1 0 0,4-1 0,-6 1 46,0 0-1,0 0 1,1 0-1,-1 0 0,0 0 1,0 0-1,0 0 1,1 0-1,-1 0 1,0 0-1,0 0 1,0-1-1,0 1 1,1 0-1,-1 0 1,0 0-1,0 0 1,0 0-1,0-1 1,0 1-1,1 0 1,-1 0-1,0 0 1,0 0-1,0-1 1,0 1-1,0 0 1,0 0-1,0 0 0,0-1 1,0 1-1,0 0 1,0 0-1,0 0 1,0-1-1,0 1 1,0 0-1,0 0 1,0-1-1,0 1 1,-8-9-1193,-11-5 23,2 7 381</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8.760"/>
    </inkml:context>
    <inkml:brush xml:id="br0">
      <inkml:brushProperty name="width" value="0.05" units="cm"/>
      <inkml:brushProperty name="height" value="0.05" units="cm"/>
    </inkml:brush>
  </inkml:definitions>
  <inkml:trace contextRef="#ctx0" brushRef="#br0">26 319 13187,'-2'0'568,"0"0"1,0 0-1,0 0 1,-1 0-1,1-1 1,0 1-1,0-1 1,0 1-1,-2-2 1,2-4 3597,9-5-2615,159-157 243,-125 129-2355,-37 36 431,-1-1 1,1 1-1,0-1 1,-1 0-1,0 0 1,0 0-1,0-1 1,-1 1 0,1-1-1,-1 1 1,0-1-1,0 0 1,-1 0-1,1 0 1,0-6-1,-3-5-415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9.212"/>
    </inkml:context>
    <inkml:brush xml:id="br0">
      <inkml:brushProperty name="width" value="0.05" units="cm"/>
      <inkml:brushProperty name="height" value="0.05" units="cm"/>
    </inkml:brush>
  </inkml:definitions>
  <inkml:trace contextRef="#ctx0" brushRef="#br0">1 14 19476,'0'0'96,"0"1"1,0-1-1,0 0 0,0 0 1,0 1-1,0-1 0,0 0 0,0 0 1,0 1-1,0-1 0,0 0 0,0 0 1,0 1-1,0-1 0,0 0 0,0 0 1,0 1-1,0-1 0,1 0 1,-1 0-1,0 0 0,0 1 0,0-1 1,0 0-1,1 0 0,-1 0 0,0 1 1,0-1-1,0 0 0,0 0 0,1 0 1,-1 0-1,0 0 0,0 0 1,1 0-1,-1 1 0,14 0 1578,23-7-980,-25 3-309,107-10 322,-103 12-1410,1 1 0,-1 1 0,1 1 1,-1 0-1,19 5 0,-33-6 57,-2 2-105</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09.697"/>
    </inkml:context>
    <inkml:brush xml:id="br0">
      <inkml:brushProperty name="width" value="0.05" units="cm"/>
      <inkml:brushProperty name="height" value="0.05" units="cm"/>
    </inkml:brush>
  </inkml:definitions>
  <inkml:trace contextRef="#ctx0" brushRef="#br0">0 36 17812,'0'13'1784,"3"-5"-920,4-4-280,6-4 977,3 0-281,4-4-360,4-1-120,5 0-199,1 0-185,-1-1-408,-1 4-304,-2-1-705,-3 1 1722,-12-3-841,-2-4-81,-9-5-111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49.765"/>
    </inkml:context>
    <inkml:brush xml:id="br0">
      <inkml:brushProperty name="width" value="0.025" units="cm"/>
      <inkml:brushProperty name="height" value="0.025" units="cm"/>
    </inkml:brush>
  </inkml:definitions>
  <inkml:trace contextRef="#ctx0" brushRef="#br0">178 6 12908,'0'0'6844,"-9"-2"-6534,-2 1-169,1-1 0,-1 2 1,1-1-1,-1 1 0,1 1 0,-1 0 1,-14 3-1,22-3-98,0-1-1,-1 1 1,1 0-1,0 0 1,0 0 0,-1 1-1,1-1 1,0 1-1,0-1 1,0 1-1,1 0 1,-1 0 0,0 1-1,1-1 1,-1 0-1,1 1 1,0-1-1,0 1 1,0 0 0,0 0-1,0 0 1,1 0-1,-1 0 1,1 0-1,0 0 1,0 1 0,0-1-1,0 0 1,0 1-1,1 6 1,0-9-43,0 0 0,1 0 0,-1 0 0,1-1 1,-1 1-1,1 0 0,-1 0 0,1 0 0,0 0 0,-1-1 0,1 1 0,0 0 0,0-1 0,0 1 1,0 0-1,-1-1 0,1 1 0,0-1 0,0 0 0,0 1 0,0-1 0,0 0 0,0 1 1,0-1-1,0 0 0,0 0 0,0 0 0,0 0 0,2 0 0,40 1 66,-35-1-34,21-3 4,0 0 0,0-3-1,-1 0 1,0-1-1,-1-2 1,44-20-1,-8 5 10,-63 23-50,0 1 1,1 0-1,-1-1 0,1 1 1,-1 0-1,1-1 1,-1 1-1,1 0 0,-1-1 1,1 1-1,0 0 0,-1 0 1,1 0-1,-1 0 0,1 0 1,0 0-1,-1 0 0,1 0 1,-1 0-1,1 0 1,0 0-1,-1 0 0,1 0 1,-1 0-1,1 0 0,-1 0 1,1 1-1,0-1 0,-1 0 1,1 0-1,-1 1 1,1-1-1,-1 0 0,1 1 1,0 0-1,-8 19 208,-1 6 124,7-26-323,1 1 1,0-1 0,0 1-1,0-1 1,1 1 0,-1 0-1,0-1 1,0 1 0,0-1-1,0 1 1,0-1 0,1 1-1,-1-1 1,0 1 0,1-1-1,-1 1 1,0-1 0,1 1-1,-1-1 1,0 1 0,1-1-1,-1 1 1,1-1 0,-1 0-1,1 1 1,-1-1 0,1 0-1,-1 0 1,1 1 0,-1-1-1,1 0 1,-1 0 0,1 0-1,0 0 1,-1 1 0,1-1-1,-1 0 1,2 0 0,18 2 49,1 0 1,-1-2 0,1 0 0,0-1 0,-1-1 0,1-1-1,-1-1 1,0-1 0,0 0 0,22-10 0,-43 16-52,-1 0 0,1 0 0,-1 0 1,1 1-1,-1-1 0,1 1 0,0-1 0,0 1 1,0-1-1,0 1 0,0 0 0,0-1 0,0 1 1,1 0-1,-1 0 0,0 2 0,1-3-12,-1-1-1,1 1 1,0 0-1,0-1 1,0 1-1,0 0 1,-1-1-1,1 1 1,0 0-1,0-1 1,1 1-1,-1 0 1,0-1-1,0 1 1,0 0-1,0-1 1,0 1-1,1 0 1,-1-1-1,0 1 0,1 0 1,-1-1-1,0 1 1,1-1-1,-1 1 1,1-1-1,-1 1 1,1-1-1,-1 1 1,1-1-1,-1 1 1,1-1-1,0 0 1,-1 1-1,1-1 1,-1 0-1,1 0 1,0 1-1,-1-1 1,1 0-1,0 0 1,-1 0-1,1 0 1,1 0-1,4 1-443,32-3-7945,-12-7-5567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7.933"/>
    </inkml:context>
    <inkml:brush xml:id="br0">
      <inkml:brushProperty name="width" value="0.025" units="cm"/>
      <inkml:brushProperty name="height" value="0.025" units="cm"/>
    </inkml:brush>
  </inkml:definitions>
  <inkml:trace contextRef="#ctx0" brushRef="#br0">42 0 19763,'0'0'1313,"-15"67"-1249,9-35-32,1 5 0,1-2 0,4-4-416,0-1-1346,-4-6-736,2-4-609,2-8-929,-5-4-1633</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1.810"/>
    </inkml:context>
    <inkml:brush xml:id="br0">
      <inkml:brushProperty name="width" value="0.05" units="cm"/>
      <inkml:brushProperty name="height" value="0.05" units="cm"/>
    </inkml:brush>
  </inkml:definitions>
  <inkml:trace contextRef="#ctx0" brushRef="#br0">7 33 11546,'2'-3'847,"-1"1"0,0-1-1,0 0 1,-1 0-1,1 1 1,0-1 0,-1 0-1,0 0 1,1-4-1,3 19 2915,-14 204-1950,1-56-1611,12-134 100,3-21 110,5-13 44,15-29 511,24-44-1,17-25-1012,-36 71-3556,-31 34 3358,0 1 0,1 0 0,-1-1 0,0 1 0,1-1 0,-1 1-1,0-1 1,1 1 0,-1-1 0,0 1 0,0-1 0,0 0-1,0 1 1,0-1 0,0 1 0,1-1 0,-1 1 0,0-1 0,0 1-1,-1-2 1,-2-3-1334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2.272"/>
    </inkml:context>
    <inkml:brush xml:id="br0">
      <inkml:brushProperty name="width" value="0.05" units="cm"/>
      <inkml:brushProperty name="height" value="0.05" units="cm"/>
    </inkml:brush>
  </inkml:definitions>
  <inkml:trace contextRef="#ctx0" brushRef="#br0">2 0 15483,'-1'13'1793,"1"0"-889,4 3-320,0-1 1064,5 4-311,1 3-385,1-2-184,4 1-328,-2 2-48,-2-3-384,1-1-264,-1-5-576,-1-4-192,-1-10 776,1-8-192,0-10-169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2.678"/>
    </inkml:context>
    <inkml:brush xml:id="br0">
      <inkml:brushProperty name="width" value="0.05" units="cm"/>
      <inkml:brushProperty name="height" value="0.05" units="cm"/>
    </inkml:brush>
  </inkml:definitions>
  <inkml:trace contextRef="#ctx0" brushRef="#br0">38 0 19580,'0'37'1575,"-2"-1"-1,-6 43 1,-2 17-400,8-15-767,3-47-215,-2 0 0,-1 0-1,-10 45 1,12-78-185,-1-1 0,1 1 0,0-1 1,0 1-1,0-1 0,0 1 0,0-1 0,0 1 1,0-1-1,0 1 0,0-1 0,0 1 1,0 0-1,0-1 0,1 0 0,-1 1 0,0-1 1,0 1-1,0-1 0,1 1 0,-1-1 1,0 1-1,1-1 0,-1 0 0,0 1 0,1-1 1,-1 1-1,1 0 0,18 3 72,28-10-115,-36 4 41,17-3-591,1 0 0,-1-2 0,-1-1 0,39-17 0,-37 11 16</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5.780"/>
    </inkml:context>
    <inkml:brush xml:id="br0">
      <inkml:brushProperty name="width" value="0.05" units="cm"/>
      <inkml:brushProperty name="height" value="0.05" units="cm"/>
    </inkml:brush>
  </inkml:definitions>
  <inkml:trace contextRef="#ctx0" brushRef="#br0">210 69 12187,'-1'-9'1284,"0"0"0,1 1 0,1-14 0,3 2 3395,-28 97 970,-5 15-5231,-18 39-123,-57 186-137,103-312-156,-6 29 2,7-33-4,0-1 0,0 1 1,0-1-1,0 1 1,0 0-1,0-1 1,0 1-1,0 0 0,0-1 1,0 1-1,0-1 1,0 1-1,1 0 0,-1-1 1,0 1-1,0-1 1,1 1-1,-1-1 1,0 1-1,1-1 0,-1 1 1,1-1-1,-1 1 1,0-1-1,1 1 1,-1-1-1,1 1 0,-1-1 1,1 0-1,-1 1 1,1-1-1,0 0 0,-1 0 1,1 1-1,-1-1 1,1 0-1,0 0 1,-1 0-1,1 0 0,-1 0 1,1 0-1,0 0 1,0 0-1,11-2 6,0-1 0,0 0 0,-1-1-1,17-7 1,13-5-3,-7 5-502,1 1-1,0 2 0,1 1 1,59-4-1,-65 11 33</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6.247"/>
    </inkml:context>
    <inkml:brush xml:id="br0">
      <inkml:brushProperty name="width" value="0.05" units="cm"/>
      <inkml:brushProperty name="height" value="0.05" units="cm"/>
    </inkml:brush>
  </inkml:definitions>
  <inkml:trace contextRef="#ctx0" brushRef="#br0">41 0 20612,'-2'2'282,"-3"1"190,0 0 0,0 0 0,0 1-1,-7 6 1,11-10-421,1 1 0,-1-1 1,1 0-1,-1 1 0,1 0 1,-1-1-1,1 1 0,0-1 0,-1 1 1,1-1-1,0 1 0,-1 0 1,1-1-1,0 1 0,0 0 0,-1-1 1,1 1-1,0 0 0,0 0 1,0-1-1,0 1 0,0 0 0,0-1 1,0 1-1,0 0 0,1-1 0,-1 1 1,0 0-1,0-1 0,0 1 1,1 0-1,-1-1 0,0 1 0,1 0 1,-1-1-1,1 1 0,-1-1 1,1 1-1,-1-1 0,1 1 0,-1-1 1,1 1-1,-1-1 0,1 1 1,-1-1-1,1 0 0,0 0 0,-1 1 1,1-1-1,1 1 0,6 2 165,0 0 0,0 0 0,0 0 1,1-1-1,-1-1 0,1 1 0,15 0 0,65-5 234,-56 1-238,-2-1-43,36 0-983,-62 3 728,1 0 0,-1 1 0,0-1-1,0 1 1,1 1 0,-1-1 0,0 1 0,0 0 0,7 4-1,-10-6 58,-1 1-1,1 0 0,-1 0 0,0 0 1,1 0-1,-1 0 0,0 1 0,0-1 1,0 0-1,0 1 0,0-1 0,0 0 1,0 1-1,0-1 0,0 3 0,1 9-448</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6.733"/>
    </inkml:context>
    <inkml:brush xml:id="br0">
      <inkml:brushProperty name="width" value="0.05" units="cm"/>
      <inkml:brushProperty name="height" value="0.05" units="cm"/>
    </inkml:brush>
  </inkml:definitions>
  <inkml:trace contextRef="#ctx0" brushRef="#br0">0 22 20268,'0'6'1897,"6"-2"-1217,4 1-248,11-5 984,4 0-359,6-3-401,2 1-160,3-2-312,0 3-120,-2-4-504,-2 2-384,-11 1 647,1 0-143,-11-12-136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7.201"/>
    </inkml:context>
    <inkml:brush xml:id="br0">
      <inkml:brushProperty name="width" value="0.05" units="cm"/>
      <inkml:brushProperty name="height" value="0.05" units="cm"/>
    </inkml:brush>
  </inkml:definitions>
  <inkml:trace contextRef="#ctx0" brushRef="#br0">101 66 17508,'32'-60'5790,"-32"59"-5738,0 1 0,0 0-1,1 0 1,-1 0-1,0-1 1,0 1 0,0 0-1,0 0 1,0 0 0,0 0-1,0-1 1,0 1-1,0 0 1,0 0 0,0 0-1,0 0 1,1-1 0,-1 1-1,0 0 1,0 0-1,0 0 1,0 0 0,0 0-1,1 0 1,-1-1 0,0 1-1,0 0 1,0 0 0,1 0-1,-1 0 1,0 0-1,0 0 1,0 0 0,0 0-1,1 0 1,-1 0 0,0 0-1,0 0 1,0 0-1,1 0 1,-1 0 0,0 0-1,2 10 1144,-5 17-425,-8 9-384,-1 0 1,-31 63-1,28-69-187,1 1 0,1 1 0,-14 58 0,27-86-177,-1-1-1,0 0 1,1 0-1,0 0 1,0 1-1,0-1 1,0 0-1,1 0 1,-1 1-1,1-1 1,1 5-1,-1-7-13,0 1 0,-1-1 0,1 0 1,0 0-1,0 1 0,0-1 0,1 0 0,-1 0 0,0 0 0,0-1 0,0 1 0,1 0 0,-1 0 0,0-1 0,1 1 1,-1 0-1,1-1 0,-1 0 0,1 1 0,-1-1 0,1 0 0,-1 0 0,1 1 0,-1-1 0,3-1 0,10 0-53,-1-1 0,0-1 0,0 0 0,-1 0-1,1-1 1,20-10 0,-1 1-304,24-9-1258,59-31 0,-84 35 865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7.665"/>
    </inkml:context>
    <inkml:brush xml:id="br0">
      <inkml:brushProperty name="width" value="0.05" units="cm"/>
      <inkml:brushProperty name="height" value="0.05" units="cm"/>
    </inkml:brush>
  </inkml:definitions>
  <inkml:trace contextRef="#ctx0" brushRef="#br0">55 0 20164,'-4'4'1985,"-3"5"-1281,-3 3-288,4 2 1104,-1 6-407,2 6-553,1 2-200,-2 10-176,3-1-40,1 3-80,2 0-8,0-3-128,1-1-208,2-8-640,4-7-281,-1-10 937,2-9-216,1-14-152</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4:08.060"/>
    </inkml:context>
    <inkml:brush xml:id="br0">
      <inkml:brushProperty name="width" value="0.05" units="cm"/>
      <inkml:brushProperty name="height" value="0.05" units="cm"/>
    </inkml:brush>
  </inkml:definitions>
  <inkml:trace contextRef="#ctx0" brushRef="#br0">128 4 18060,'4'-4'3654,"-7"21"-1651,-10 32-355,11-43-1352,-11 40 428,-46 172 905,43-149-1441,-7 82 0,23-146-184,-2 30 2,2-34-6,0 0 0,0 0 0,0 0 0,0 0 0,0 0 0,0 0-1,0 0 1,0 0 0,0 0 0,1 0 0,-1-1 0,0 1 0,1 0 0,-1 0 0,1 0 0,-1 0 0,1 0 0,-1 0 0,1-1-1,0 1 1,-1 0 0,1 0 0,0-1 0,-1 1 0,2 0 0,-1-1 0,0 0 0,1 0 1,-1-1-1,0 1 0,0 0 0,0-1 1,0 1-1,0-1 0,1 1 0,-1-1 0,0 1 1,0-1-1,0 0 0,-1 1 0,1-1 1,0 0-1,0 0 0,0 0 0,0 0 0,-1 0 1,1 0-1,0 0 0,0-1 0,3-3 3,48-59 31,62-69 39,66-34-2022,-163 151 1621,-11 7-94</inkml:trace>
  <inkml:trace contextRef="#ctx0" brushRef="#br0" timeOffset="1">237 412 21085,'7'23'2416,"2"0"-1648,1-6-360,4 2 1377,5-2-905,0 0-272,1 1-744,1 0-504,-4-1 1184,-1-1-640,-6 0-64,-3-2-64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4.761"/>
    </inkml:context>
    <inkml:brush xml:id="br0">
      <inkml:brushProperty name="width" value="0.05" units="cm"/>
      <inkml:brushProperty name="height" value="0.05" units="cm"/>
    </inkml:brush>
  </inkml:definitions>
  <inkml:trace contextRef="#ctx0" brushRef="#br0">13 26 15611,'-12'8'2119,"21"-6"-323,26-6 262,-33 4-2004,274-27 3784,-152 23-3781,170 16 1,16-8-339,-273-5 268,-33 1-1,0 0-20,1 0 1,-1 0-1,1 0 0,-1 0 1,0 1-1,1-1 0,-1 1 1,8 3-1,-13-4 6,1 0 1,0 0-1,0 0 0,-1 0 1,1 0-1,0 0 0,0 0 1,-1 0-1,1 0 0,0 0 1,0 0-1,0 1 0,-1-1 1,1 0-1,0 0 0,0 0 1,0 0-1,0 0 0,-1 1 1,1-1-1,0 0 0,0 0 1,0 0-1,0 1 0,0-1 1,0 0-1,0 0 0,0 0 1,-1 1-1,1-1 0,0 0 1,0 0-1,0 1 0,0-1 1,0 0-1,0 0 0,0 1 1,0-1-1,0 0 0,0 0 1,0 0-1,1 1 0,-1-1 0,0 0 1,0 0-1,0 0 0,0 1 1,0-1-1,0 0 0,0 0 1,1 0-1,-1 1 0,0-1 1,0 0-1,0 0 0,0 0 1,1 0-1,-1 0 0,0 1 1,0-1-1,0 0 0,1 0 1,-20 4-903,10-4 516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341"/>
    </inkml:context>
    <inkml:brush xml:id="br0">
      <inkml:brushProperty name="width" value="0.025" units="cm"/>
      <inkml:brushProperty name="height" value="0.025" units="cm"/>
    </inkml:brush>
  </inkml:definitions>
  <inkml:trace contextRef="#ctx0" brushRef="#br0">0 108 15887,'0'0'2984,"0"-9"-443,0 5-2360,0 1 0,0 0 0,1-1 0,-1 1 0,1 0 0,-1 0 0,1 0-1,0-1 1,1 1 0,-1 0 0,0 0 0,1 1 0,-1-1 0,1 0 0,3-4 0,-1 4 24,0-1 0,0 1 1,1 0-1,-1 0 1,1 1-1,-1-1 1,1 1-1,0 0 1,0 0-1,0 1 1,9-2-1,6-2 146,0 2 0,1 0 0,34 1 0,-48 1-344,0 2 0,0-1-1,0 1 1,0 0 0,0 0 0,0 1-1,-1 0 1,1 0 0,0 1 0,-1-1-1,1 2 1,-1-1 0,0 1 0,7 5-1,-12-8-19,1 0 1,-1 1-1,1-1 0,-1 1 0,0-1 0,1 1 0,-1-1 0,0 1 0,0 0 0,0 0 0,0 0 0,-1-1 0,1 1 0,0 0 0,-1 0 0,0 0 1,1 0-1,-1 0 0,0 0 0,0 0 0,0 0 0,0 0 0,0 0 0,-1 4 0,-1-2 14,1-1-1,-1 1 0,0-1 1,0 0-1,0 0 1,0 0-1,-1 0 1,0 0-1,1 0 1,-1-1-1,0 1 1,-5 2-1,-2 2 57,0-1-1,-1 0 0,0-1 1,-1 0-1,1 0 0,-1-1 1,-16 3-1,41-3-545,0 1 0,-1 1 1,18 9-1,-26-13 440,1 0 1,-1 1-1,0-1 1,0 1-1,0 0 1,0 0-1,-1 0 1,1 0-1,-1 1 1,0 0-1,0-1 1,0 1-1,0 0 1,-1 1-1,1-1 1,-1 0-1,0 1 1,-1-1-1,1 1 1,1 7-1,-4-9 105,0 0-1,0 1 1,0-1-1,0 0 1,0 0-1,-1 0 0,0 0 1,1-1-1,-1 1 1,0 0-1,0-1 1,-1 1-1,1-1 1,0 0-1,-1 0 0,1 0 1,-1 0-1,0 0 1,0 0-1,0-1 1,0 1-1,0-1 0,-5 2 1,-9 4 796,0-1 0,-34 7 0,41-11-664,1-1 0,-1 0 1,0 0-1,0 0 1,0-2-1,-13 0 0,23 0-263,-1 1 0,0 0 0,1 0 0,-1 0 0,1 0 0,-1-1 1,1 1-1,-1 0 0,1-1 0,-1 1 0,1 0 0,-1-1 0,1 1 0,-1-1 0,1 1 0,0 0 0,-1-1 0,1 1 0,0-1 0,-1 1 0,1-1 0,0 1 0,-1-1 0,1 0 0,0 1 0,0-1 0,0 1 0,0-1 0,0 1 0,0-1 0,0 0 0,0 1 0,0-1 0,0 1 0,0-1 0,0 0 0,0 1 0,0-1 0,0 1 0,0-1 0,1 0 0,-1 1 0,0-1 0,1 1 0,-1-1 1,0 1-1,1-1 0,-1 1 0,0 0 0,1-1 0,-1 1 0,1-1 0,-1 1 0,1 0 0,0-1 0,25-24-6820,-2 12 430,6 2-3096</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53.425"/>
    </inkml:context>
    <inkml:brush xml:id="br0">
      <inkml:brushProperty name="width" value="0.05" units="cm"/>
      <inkml:brushProperty name="height" value="0.05" units="cm"/>
    </inkml:brush>
  </inkml:definitions>
  <inkml:trace contextRef="#ctx0" brushRef="#br0">1 1 15859,'18'7'2266,"137"45"3271,-2 9-3568,-147-58-1974,29 10-1384,-33-13 1297,0 1-1,0-1 0,1 0 0,-1 1 1,0-1-1,0 0 0,0-1 0,0 1 0,1 0 1,-1 0-1,0-1 0,0 0 0,0 1 0,0-1 1,2-1-1,8-6-487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53.879"/>
    </inkml:context>
    <inkml:brush xml:id="br0">
      <inkml:brushProperty name="width" value="0.05" units="cm"/>
      <inkml:brushProperty name="height" value="0.05" units="cm"/>
    </inkml:brush>
  </inkml:definitions>
  <inkml:trace contextRef="#ctx0" brushRef="#br0">225 0 15035,'-1'21'3694,"-18"39"-1403,-4-1-1,-36 71 1,-30 76-1278,64-106-1046,18-72-338,7-27 338,-2 7-1760,2-10 200,2-16 173,-2 4 597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54.490"/>
    </inkml:context>
    <inkml:brush xml:id="br0">
      <inkml:brushProperty name="width" value="0.05" units="cm"/>
      <inkml:brushProperty name="height" value="0.05" units="cm"/>
    </inkml:brush>
  </inkml:definitions>
  <inkml:trace contextRef="#ctx0" brushRef="#br0">3 0 16155,'0'0'91,"0"1"0,0-1 0,-1 0 0,1 0 0,0 0 0,0 1 0,0-1 0,0 0 0,-1 0 0,1 0 0,0 1 0,0-1 0,0 0 0,0 0 0,0 1 0,0-1 0,0 0 0,0 0 0,0 1 0,0-1 0,0 0 0,0 0 0,0 1 0,0-1 0,0 0 0,0 0 0,0 1 0,0-1 0,0 0 0,0 0 0,0 1 0,0-1 0,1 0 0,-1 0 0,0 0 0,0 1 0,0-1 0,0 0 0,1 0 0,-1 0 0,0 1 0,0-1 0,0 0 0,1 0 0,-1 0 0,0 0 0,0 0 0,0 0 0,1 1 0,-1-1 0,0 0 0,0 0 0,1 0 0,-1 0 0,0 0 0,0 0 0,1 0 0,-1 0 0,0 0 0,0 0 0,1 0 0,-1 0 0,26 2 1057,-20-2-644,108 4 1647,58 5-2215,-172-9 60,28 5-1264,-28-5 1254,1 0 0,0 0-1,0 0 1,0 1-1,-1-1 1,1 0-1,0 0 1,0 1 0,-1-1-1,1 0 1,0 1-1,0-1 1,-1 1 0,1-1-1,-1 1 1,1-1-1,0 1 1,-1-1 0,1 1-1,-1 0 1,1-1-1,-1 1 1,1 0-1,-1-1 1,0 1 0,1 0-1,-1 0 1,-3 4-413,-6 2-61</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54.923"/>
    </inkml:context>
    <inkml:brush xml:id="br0">
      <inkml:brushProperty name="width" value="0.05" units="cm"/>
      <inkml:brushProperty name="height" value="0.05" units="cm"/>
    </inkml:brush>
  </inkml:definitions>
  <inkml:trace contextRef="#ctx0" brushRef="#br0">23 0 15123,'-2'1'306,"0"0"-1,0 0 1,0 0-1,1 1 1,-1-1 0,0 0-1,1 1 1,-1 0-1,1-1 1,-1 1-1,-1 2 1,3-4-243,0 0 0,0 0 0,0 1 0,0-1 1,0 0-1,0 0 0,0 1 0,0-1 0,0 0 0,0 0 0,0 1 1,0-1-1,0 0 0,0 0 0,0 1 0,0-1 0,0 0 1,0 0-1,1 1 0,-1-1 0,0 0 0,0 0 0,0 0 0,0 1 1,0-1-1,1 0 0,-1 0 0,0 0 0,0 0 0,0 1 1,1-1-1,-1 0 0,0 0 0,0 0 0,19 4 1634,154-10 1999,4-1-5308,-155 7 827,-20 0 274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5.464"/>
    </inkml:context>
    <inkml:brush xml:id="br0">
      <inkml:brushProperty name="width" value="0.05" units="cm"/>
      <inkml:brushProperty name="height" value="0.05" units="cm"/>
    </inkml:brush>
  </inkml:definitions>
  <inkml:trace contextRef="#ctx0" brushRef="#br0">46 18 5217,'-19'0'64,"7"-5"-48,0-2 0,9 1-88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6.777"/>
    </inkml:context>
    <inkml:brush xml:id="br0">
      <inkml:brushProperty name="width" value="0.05" units="cm"/>
      <inkml:brushProperty name="height" value="0.05" units="cm"/>
    </inkml:brush>
  </inkml:definitions>
  <inkml:trace contextRef="#ctx0" brushRef="#br0">2071 181 11666,'-31'-22'340,"-1"0"-1,-1 3 0,0 0 0,-2 2 0,0 2 0,0 1 1,-2 2-1,1 1 0,-1 2 0,-1 2 0,0 1 0,-74-1 0,-22 6 84,-202 25-1,250-11-295,0 4 0,1 3 1,-115 43-1,175-53-85,0 1 0,1 1 0,0 2 0,1 0 0,1 1 0,0 1 1,1 2-1,1 0 0,0 0 0,-25 34 0,-21 30-10,4 2 0,-93 167 0,145-231-21,1 0 1,1 1-1,1 0 1,0 0-1,2 1 1,1 0-1,-2 22 1,5-32 12,1 0 0,0 0 1,1 1-1,0-1 0,1 0 1,0 0-1,1 0 0,1-1 0,-1 1 1,2-1-1,0 1 0,0-1 0,1-1 1,9 13-1,0-4 32,2 0 0,0-2 1,0 0-1,2-1 0,0 0 0,1-2 1,0 0-1,33 15 0,-1-4 4,2-2 1,79 22-1,-47-20-52,0-4 0,1-4 1,1-4-1,0-3 0,1-5 1,0-3-1,117-13 0,-124 2-4,203-21 40,-207 26-21,130 9 0,-161 0-16,123 7 4,-134-12 74,0-1-1,63-10 1,159-56 547,-72 15-209,-137 41-329,94-8 1,-2 15-48,-80 4 1,1-3 0,65-11 1,-107 11 11,-1-2 0,0 0 0,0-1 1,0-1-1,-1-1 0,0 0 1,-1-2-1,0 0 0,0 0 1,24-22-1,-23 16 7,-1 0 0,-1-1-1,-1-1 1,0 0 0,-1-1 0,18-34 0,-28 44-52,1 0 1,-1 0-1,-1 0 1,0-1-1,0 0 1,-1 0-1,-1 0 1,1 0-1,-1 0 1,-1 0-1,0 0 1,0 0-1,-1 0 1,-1 0-1,1 0 1,-2 1-1,-5-18 1,-1 6 9,-2 1 0,0 1 0,-1-1 0,0 2 0,-2 0 0,0 0 1,-1 1-1,-1 1 0,-1 1 0,-31-23 0,3 6 26,-2 3 0,-1 2 0,-63-25 0,50 27 24,-1 3 1,-1 2 0,-109-18-1,71 24 31,-170-1-1,160 14-79,-468 18-13,578-16-15,-76 11-318,69-11 182,1 1 1,0 0-1,0 1 1,0 0-1,1 0 0,-1 1 1,0-1-1,-6 6 1,12-7 106,-1-1 0,1 1 0,-1-1 0,1 1 0,0-1 0,-1 1 1,1 0-1,0-1 0,0 1 0,0 0 0,1 0 0,-1 0 0,0 0 1,1 0-1,-1 0 0,1 0 0,0 0 0,-1 0 0,1 0 0,0 2 1,5 13-399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19.348"/>
    </inkml:context>
    <inkml:brush xml:id="br0">
      <inkml:brushProperty name="width" value="0.05" units="cm"/>
      <inkml:brushProperty name="height" value="0.05" units="cm"/>
    </inkml:brush>
  </inkml:definitions>
  <inkml:trace contextRef="#ctx0" brushRef="#br0">8 135 15203,'-1'-9'2296,"-2"9"-523,0 16-610,3 1-971,2-1 0,0 0 0,1 1 1,6 22-1,28 63 169,-17-48-111,124 334 989,-140-375-1172,-3-10-42,0 1-1,0-1 1,0 0 0,0 0-1,1 0 1,-1 1-1,1-2 1,0 1 0,0 0-1,0 0 1,0 0-1,4 3 1,-5-6-20,-1 1 0,0-1 1,1 0-1,-1 0 0,0 0 0,1 0 1,-1 1-1,1-1 0,-1 0 0,0 0 0,1 0 1,-1 0-1,1 0 0,-1 0 0,1 0 1,-1 0-1,0 0 0,1-1 0,-1 1 0,1 0 1,-1 0-1,0 0 0,1 0 0,-1 0 0,0-1 1,1 1-1,-1 0 0,0 0 0,1-1 1,-1 1-1,0 0 0,1-1 0,8-16 95,0-23-17,-9 37-77,5-40 39,-1 0 0,-3 0-1,-5-54 1,-23-130-146,21 184 75,-28-201 587,33 242-542,1 1 0,0-1 0,-1 1 1,1-1-1,0 1 0,0-1 1,0 1-1,0-1 0,1 1 1,-1-1-1,0 1 0,0-1 1,1 1-1,-1 0 0,1-1 0,0 1 1,-1 0-1,1-1 0,0 1 1,0 0-1,-1 0 0,1-1 1,0 1-1,0 0 0,1 0 0,-1 0 1,0 0-1,0 0 0,0 1 1,1-1-1,-1 0 0,0 1 1,1-1-1,-1 0 0,0 1 0,1 0 1,-1-1-1,1 1 0,-1 0 1,1 0-1,-1 0 0,1-1 1,-1 2-1,1-1 0,-1 0 0,1 0 1,-1 0-1,1 1 0,-1-1 1,0 1-1,1-1 0,-1 1 1,0 0-1,1-1 0,-1 1 1,2 2-1,1-1-109,0 0 1,0-1-1,-1 1 1,1 0-1,0-1 1,0 0-1,1 0 1,5 1-1,-2-2-54</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1.689"/>
    </inkml:context>
    <inkml:brush xml:id="br0">
      <inkml:brushProperty name="width" value="0.05" units="cm"/>
      <inkml:brushProperty name="height" value="0.05" units="cm"/>
    </inkml:brush>
  </inkml:definitions>
  <inkml:trace contextRef="#ctx0" brushRef="#br0">1 14 11634,'0'2'3731,"0"-2"-3658,11-1 1079,17-4-1135,-25 4 292,17-2-119,0 0 0,0 2 1,0 0-1,0 1 0,33 5 1,97 26-33,-108-20-53,234 37 595,-275-48-697,39 4 241,60-2 0,-73-3-105,0 1 0,-1 1 1,1 1-1,0 2 0,51 13 0,-54-8-94,0-1 0,1-1 0,1-2 0,-1 0 0,1-1-1,-1-2 1,1-1 0,48-3 0,319-14 336,-346 16-354,-20-2-23,0-1-1,1-1 1,-1-1-1,42-15 0,-40 11 7,0 1 0,1 2 0,43-5-1,97 12 47,-100 1-49,77-7 1,388-57 47,-520 60-57,-1 1 1,1 1 0,-1 0-1,1 1 1,-1 1 0,1 0-1,-1 1 1,0 0 0,0 1-1,20 9 1,-16-7 4,0-1 0,1 0 0,0-1-1,-1-1 1,30 1 0,-3-3 3,53-7-1,-19-2-11,76-5 105,-148 13-84,0-1 1,0 0-1,0-1 0,10-3 0,-13 4 5,1-1 0,-1 1 0,1 0 0,-1 0 0,1 0 0,-1 1 0,1-1-1,0 1 1,0 0 0,-1 0 0,1 1 0,4 1 0,0 10 0,-8-11-15,-1-1 0,0 1 0,0 0 0,0-1 0,1 1 0,-1 0 1,0-1-1,1 1 0,-1-1 0,0 1 0,1 0 0,-1-1 0,1 1 0,-1-1 0,1 1 0,-1-1 0,1 0 0,0 1 0,-1-1 0,1 1 0,-1-1 0,1 0 0,0 0 0,-1 1 0,1-1 0,1 0 0,12-14-13,-6 6 296,-7 8-275,-1 0 0,0 0 1,0 1-1,0-1 0,1 0 1,-1 1-1,0-1 0,0 0 1,0 1-1,0-1 0,0 1 1,0-1-1,0 0 1,0 1-1,0-1 0,0 0 1,0 1-1,0-1 0,0 0 1,0 1-1,0-1 0,0 1 1,0-1-1,0 0 0,0 1 1,0-1-1,-1 0 0,1 1 1,0-1-1,-10 52 738,-13 83 462,20-109-1106,2 0 0,0 0 0,4 31-1,3-34-723,0-15 165,-6-8 442,0 0 0,0 0 1,1 0-1,-1 0 0,0 0 0,0-1 1,1 1-1,-1 0 0,0 0 0,0 0 1,0 0-1,1 0 0,-1-1 0,0 1 1,0 0-1,0 0 0,0 0 0,1-1 1,-1 1-1,0 0 0,0 0 0,0 0 1,0-1-1,0 1 0,0 0 0,0 0 1,0-1-1,0 1 0,0 0 0,1 0 1,-1-1-1,0 1 0,-1 0 1,1 0-1,0-1 0,3-21-294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3.500"/>
    </inkml:context>
    <inkml:brush xml:id="br0">
      <inkml:brushProperty name="width" value="0.05" units="cm"/>
      <inkml:brushProperty name="height" value="0.05" units="cm"/>
    </inkml:brush>
  </inkml:definitions>
  <inkml:trace contextRef="#ctx0" brushRef="#br0">14 61 16676,'6'-7'760,"-1"0"0,1 1 0,1 0 0,-1 0 0,1 0 0,14-8 0,-19 13-686,-1 0 1,1 0 0,0 0-1,0 0 1,0 0 0,0 1-1,0-1 1,0 1 0,1-1-1,-1 1 1,0 0 0,0 0-1,0 0 1,0 0 0,0 0-1,0 0 1,1 1 0,-1-1-1,0 1 1,0-1 0,0 1-1,0 0 1,0 0 0,0 0-1,-1 0 1,1 0 0,0 0 0,0 1-1,-1-1 1,1 0 0,-1 1-1,1-1 1,1 3 0,0 0-5,0-1 1,-1 1-1,1-1 1,-1 1-1,0 0 1,0 0-1,0 0 1,0 0-1,0 0 1,-1 1-1,0-1 0,0 0 1,0 1-1,-1-1 1,1 1-1,-1-1 1,0 0-1,0 1 1,-1-1-1,1 1 1,-1-1-1,0 1 1,0-1-1,-1 0 1,1 0-1,-1 0 1,0 1-1,0-1 1,0-1-1,-1 1 1,1 0-1,-1-1 1,0 1-1,-5 3 1,-23 26 202,4-7-36,-37 49 0,63-73-230,-1-1 0,1 0 1,1 0-1,-1 1 1,0-1-1,0 0 1,0 1-1,1-1 0,-1 1 1,1-1-1,-1 1 1,1 0-1,0-1 1,-1 1-1,1-1 0,0 1 1,0-1-1,0 4 1,1-4-17,-1-1 1,1 1 0,-1 0-1,1 0 1,-1-1 0,1 1-1,0 0 1,-1-1-1,1 1 1,0-1 0,0 1-1,-1-1 1,1 1 0,0-1-1,0 1 1,0-1 0,-1 0-1,1 1 1,0-1 0,0 0-1,0 0 1,0 0-1,1 0 1,6 1-232,-1-1-1,1 0 1,0-1 0,-1 0 0,1 0-1,8-3 1,4-3-1780,0 0 0,28-16 1,-31 15 1587,8-4-976</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3.964"/>
    </inkml:context>
    <inkml:brush xml:id="br0">
      <inkml:brushProperty name="width" value="0.05" units="cm"/>
      <inkml:brushProperty name="height" value="0.05" units="cm"/>
    </inkml:brush>
  </inkml:definitions>
  <inkml:trace contextRef="#ctx0" brushRef="#br0">55 1 16315,'-6'8'305,"-1"1"0,2 0 0,-1 1 0,1-1 0,1 1 0,-1 0-1,2 0 1,0 0 0,0 1 0,0-1 0,1 1 0,1 0-1,0-1 1,1 1 0,0 0 0,0 0 0,1-1 0,4 20-1,-5-28-243,1 1 1,0-1-1,-1 0 0,1 0 0,0 0 0,0 0 0,0 0 0,0 0 0,0 0 0,1 0 1,-1 0-1,0 0 0,1 0 0,0-1 0,-1 1 0,1-1 0,0 1 0,0-1 0,0 0 0,0 1 1,0-1-1,0 0 0,0 0 0,0-1 0,0 1 0,1 0 0,-1-1 0,4 1 0,-2-1-12,1 0 0,-1-1 0,0 0 0,0 0 0,0 0 0,0 0-1,0 0 1,0-1 0,-1 0 0,1 0 0,0 0 0,-1 0 0,0 0 0,1-1-1,3-3 1,0-1 44,-1-1-1,0 1 0,0-1 1,0-1-1,-1 1 0,0-1 0,-1 0 1,6-14-1,-8 18-34,-1 1 0,0-1 0,0 1 0,0-1 0,-1 1 0,1-1 0,-1 0 0,0 1-1,-1-7 1,1 9-24,-1 0-1,1 0 1,-1-1-1,0 1 1,0 0-1,0 0 1,0 0-1,0 0 0,0 0 1,-1 0-1,1 0 1,-1 1-1,1-1 1,-1 0-1,1 1 1,-1-1-1,0 1 0,0 0 1,-2-2-1,1 2-104,1 0 0,-1 0-1,1 1 1,-1-1 0,1 1-1,-1 0 1,1-1 0,-1 1-1,1 0 1,-1 0 0,1 1-1,-1-1 1,1 1 0,-1-1-1,1 1 1,-1 0 0,1 0-1,-1 0 1,-1 1 0,2-1-32,0 0 0,1-1 1,-1 1-1,1 0 0,-1 0 0,1 0 1,0 0-1,-1 1 0,1-1 0,0 0 1,0 1-1,0-1 0,0 0 0,0 1 1,0-1-1,0 1 0,0 0 0,1-1 1,-1 1-1,1-1 0,-1 1 0,1 0 1,-1 0-1,1-1 0,0 1 0,0 0 1,0 0-1,0 2 0,5 6-602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8.669"/>
    </inkml:context>
    <inkml:brush xml:id="br0">
      <inkml:brushProperty name="width" value="0.025" units="cm"/>
      <inkml:brushProperty name="height" value="0.025" units="cm"/>
    </inkml:brush>
  </inkml:definitions>
  <inkml:trace contextRef="#ctx0" brushRef="#br0">12 1 18001,'0'0'7527,"-10"54"-6950,8-44-513,2 0-96,0-2-929,6-4-2018,1-4-2818,5 0-2403</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4.407"/>
    </inkml:context>
    <inkml:brush xml:id="br0">
      <inkml:brushProperty name="width" value="0.05" units="cm"/>
      <inkml:brushProperty name="height" value="0.05" units="cm"/>
    </inkml:brush>
  </inkml:definitions>
  <inkml:trace contextRef="#ctx0" brushRef="#br0">78 1 16660,'-19'29'3606,"10"-15"-2934,1 0-1,0 1 1,1 0 0,-7 23 0,11-29-499,0-1-1,1 1 1,1-1-1,-1 1 1,1 0-1,1 0 1,0-1-1,0 1 1,1 0-1,1 10 1,-1-17-155,-1-1 1,0 1-1,1-1 0,-1 1 1,1-1-1,-1 0 0,1 0 1,0 1-1,0-1 1,-1 0-1,1 0 0,0 1 1,0-1-1,0 0 0,0 0 1,1 0-1,-1-1 1,0 1-1,0 0 0,0 0 1,1-1-1,-1 1 0,0 0 1,1-1-1,-1 1 1,1-1-1,-1 0 0,0 1 1,1-1-1,-1 0 0,1 0 1,-1 0-1,1 0 1,-1 0-1,1 0 0,-1-1 1,1 1-1,-1 0 0,0-1 1,1 1-1,-1-1 1,0 0-1,3 0 0,3-2 36,0-1 0,-1 0-1,1 0 1,-1 0 0,0 0-1,0-1 1,6-7-1,0 0 143,0-2-1,-2 1 1,17-28-1,-23 35-122,-1 0-1,0-1 0,-1 1 1,1-1-1,-1 1 1,-1-1-1,1 0 0,-1 0 1,0 0-1,-1 0 1,1 0-1,-2-9 0,1 14-65,0 0 0,0 1 0,-1-1 0,1 0-1,0 0 1,-1 1 0,0-1 0,1 0 0,-1 1 0,0-1-1,0 1 1,0-1 0,0 1 0,0-1 0,0 1-1,0 0 1,0-1 0,-1 1 0,1 0 0,0 0-1,-1 0 1,1 0 0,-1 0 0,1 0 0,-1 1-1,0-1 1,1 0 0,-1 1 0,0-1 0,1 1 0,-1 0-1,0-1 1,0 1 0,1 0 0,-1 0 0,0 0-1,-3 1 1,0-1-189,0 1 0,0 1-1,0-1 1,0 1 0,0-1 0,0 1-1,1 1 1,-1-1 0,0 1 0,1-1-1,-8 8 1,7-6-182,0 1 1,1 0-1,-1 0 0,1 1 1,0 0-1,-3 5 0,-1 4-496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4.903"/>
    </inkml:context>
    <inkml:brush xml:id="br0">
      <inkml:brushProperty name="width" value="0.05" units="cm"/>
      <inkml:brushProperty name="height" value="0.05" units="cm"/>
    </inkml:brush>
  </inkml:definitions>
  <inkml:trace contextRef="#ctx0" brushRef="#br0">0 24 14227,'4'3'9765,"-4"-3"-9591,14 2 2593,18-2-2193,-9-1-652,0 0 0,0-2-1,33-7 1,-56 9 7,1 1 1,-1 0-1,1 0 1,0 0-1,-1 0 1,1-1-1,-1 1 1,1 0-1,-1-1 1,1 1-1,0 0 1,-1-1 0,0 1-1,1 0 1,-1-1-1,1 1 1,-1-1-1,1 1 1,-1-1-1,0 1 1,1-1-1,-1 0 1,0 1-1,0-1 1,1 1-1,-1-1 1,1-1-472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5.338"/>
    </inkml:context>
    <inkml:brush xml:id="br0">
      <inkml:brushProperty name="width" value="0.05" units="cm"/>
      <inkml:brushProperty name="height" value="0.05" units="cm"/>
    </inkml:brush>
  </inkml:definitions>
  <inkml:trace contextRef="#ctx0" brushRef="#br0">43 3 14315,'1'0'142,"-1"-1"1,0 1-1,0 0 0,0 0 1,1 0-1,-1 0 0,0-1 1,1 1-1,-1 0 0,0 0 1,0 0-1,1 0 0,-1 0 1,0 0-1,1 0 1,-1 0-1,0 0 0,1 0 1,-1 0-1,0 0 0,1 0 1,-1 0-1,0 0 0,0 0 1,1 0-1,-1 0 0,0 0 1,1 0-1,-1 1 0,0-1 1,0 0-1,1 0 0,-1 0 1,0 0-1,1 1 0,2 13 2442,-8 24-937,3-32-1261,-16 91 1473,-13 89-92,31-167-1678,0-19-87,0 0 0,1 1 0,-1-1 0,0 0 0,0 0 0,0 0 0,0 1 0,0-1 0,0 0 0,0 0 0,0 0 0,0 0 0,0 0 0,1 1 0,-1-1 0,0 0 0,0 0 0,0 0 0,0 0 0,0 0 0,1 0 0,-1 0 0,0 1 1,0-1-1,0 0 0,0 0 0,1 0 0,-1 0 0,0 0 0,0 0 0,0 0 0,1 0 0,-1 0 0,0 0 0,0 0 0,0 0 0,1 0 0,-1 0 0,0 0 0,3-2 9,0 0 0,-1 0 1,1 0-1,-1 0 0,1-1 0,3-4 1,-5 6-13,34-36 10,56-44-1,2 11-4090,-93 70 4068,1 0-93,0-1-1,0 0 1,0 1-1,0-1 1,0 0 0,0 0-1,0 0 1,0 0-1,-1 0 1,1 0 0,0 0-1,0 0 1,0-1-1,0-4-842</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5.774"/>
    </inkml:context>
    <inkml:brush xml:id="br0">
      <inkml:brushProperty name="width" value="0.05" units="cm"/>
      <inkml:brushProperty name="height" value="0.05" units="cm"/>
    </inkml:brush>
  </inkml:definitions>
  <inkml:trace contextRef="#ctx0" brushRef="#br0">0 1 17620,'0'11'2024,"2"2"-1056,2 0-343,4 1 1111,4 2-320,5 0-496,2-1-215,2 3-377,-1-3-248,3 0-360,-3-2-321,-1-3-423,-5-2 808,-4-5-208,-1-1-168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8.304"/>
    </inkml:context>
    <inkml:brush xml:id="br0">
      <inkml:brushProperty name="width" value="0.05" units="cm"/>
      <inkml:brushProperty name="height" value="0.05" units="cm"/>
    </inkml:brush>
  </inkml:definitions>
  <inkml:trace contextRef="#ctx0" brushRef="#br0">18 6 15451,'0'-1'70,"0"1"0,1 0 0,-1-1 0,0 1 0,1 0 0,-1-1 1,1 1-1,-1 0 0,1-1 0,-1 1 0,1 0 0,-1 0 0,0 0 0,1-1 0,-1 1 0,1 0 0,0 0 0,-1 0 0,1 0 0,-1 0 0,1 0 0,-1 0 0,1 0 0,-1 0 0,1 0 0,-1 0 0,1 0 0,-1 1 0,1-1 0,11 14 1110,4 30-220,-14-36-728,13 39 537,-2 0-1,-1 1 1,5 65 0,-16-95-762,0-1 0,-2 0 1,0 1-1,-1-1 0,-6 25 1,5-31-331,0-1 0,-1 1 1,-1-1-1,0 1 0,0-1 1,-1-1-1,0 1 1,0-1-1,-12 12 0,17-20 238,0 1-1,-1 0 1,1-1 0,-1 0-1,1 1 1,-1-1-1,0 0 1,0 0-1,1 0 1,-1 0 0,0 0-1,0 0 1,0-1-1,0 1 1,0-1-1,0 1 1,-3-1 0,-8-6-902</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9.037"/>
    </inkml:context>
    <inkml:brush xml:id="br0">
      <inkml:brushProperty name="width" value="0.05" units="cm"/>
      <inkml:brushProperty name="height" value="0.05" units="cm"/>
    </inkml:brush>
  </inkml:definitions>
  <inkml:trace contextRef="#ctx0" brushRef="#br0">0 66 12619,'5'-14'790,"-1"3"-14,0 0 1,11-19-1,-15 31-734,0-1-1,0 0 1,0 0-1,0 1 1,0-1-1,0 0 1,0 0 0,0 1-1,0-1 1,0 0-1,0 0 1,1 1-1,-1-1 1,0 0 0,0 0-1,0 0 1,0 1-1,1-1 1,-1 0 0,0 0-1,0 0 1,0 0-1,1 0 1,-1 1-1,0-1 1,0 0 0,1 0-1,-1 0 1,0 0-1,0 0 1,1 0-1,-1 0 1,0 0 0,0 0-1,1 0 1,-1 0-1,0 0 1,0 0-1,1 0 1,-1 0 0,0 0-1,0 0 1,1 0-1,-1 0 1,0 0-1,0-1 1,0 1 0,1 0-1,-1 0 1,0 0-1,0 0 1,1 0-1,-1-1 1,0 1 0,0 0-1,0 0 1,0 0-1,0-1 1,1 1-1,0 26 741,-1-24-680,-2 53 1215,-12 61 0,7-70-761,2 1-1,2 69 1,4-101-621,0 0 0,1 0 1,1-1-1,0 1 0,1-1 1,1 0-1,0 0 0,1 0 0,0-1 1,1 0-1,1 0 0,10 12 0,-15-20 28,0 0 0,1-1 0,0 0 0,0 0 0,1 0 0,-1 0 0,1 0 0,-1-1 0,1 0 0,8 4-1,20 3-212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29.737"/>
    </inkml:context>
    <inkml:brush xml:id="br0">
      <inkml:brushProperty name="width" value="0.05" units="cm"/>
      <inkml:brushProperty name="height" value="0.05" units="cm"/>
    </inkml:brush>
  </inkml:definitions>
  <inkml:trace contextRef="#ctx0" brushRef="#br0">67 0 14411,'1'7'482,"-1"0"-1,1 0 1,-2-1 0,1 1 0,-1 0-1,0 0 1,0 0 0,-1-1-1,0 1 1,-3 7 0,-2 10 291,-10 51 1102,-10 97-1,24-143-1775,2-1-1,1 0 0,1 0 0,1 0 1,2 0-1,13 52 0,-15-72-271,0-1-1,1 0 1,0 0-1,0 0 1,1 0-1,0 0 1,0-1-1,1 0 1,0 0-1,10 11 1,-14-16 141,0 0 0,0 0 0,0 0 0,0-1 0,1 1 0,-1 0 0,0 0 0,0-1 1,1 1-1,-1-1 0,3 1 0,13-6-480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1.887"/>
    </inkml:context>
    <inkml:brush xml:id="br0">
      <inkml:brushProperty name="width" value="0.05" units="cm"/>
      <inkml:brushProperty name="height" value="0.05" units="cm"/>
    </inkml:brush>
  </inkml:definitions>
  <inkml:trace contextRef="#ctx0" brushRef="#br0">91 6 14139,'-1'-1'179,"1"1"0,-1-1 0,1 1 0,0 0 0,-1-1 0,1 1 1,-1 0-1,1 0 0,-1-1 0,1 1 0,-1 0 0,1 0 0,-1-1 0,1 1 0,-1 0 0,1 0 0,-1 0 0,0 0 0,1 0 1,-1 0-1,1 0 0,-1 0 0,1 0 0,-1 0 0,1 0 0,-1 0 0,0 1 0,-13 12 1811,-2 21-691,14-27-1262,0-1 1,1 0-1,0 1 0,0-1 0,0 1 1,1 0-1,0-1 0,0 1 0,1-1 0,-1 1 1,2-1-1,-1 1 0,1-1 0,-1 0 1,2 0-1,-1 1 0,1-1 0,5 8 1,2 0 38,0-1 1,1 0-1,1 0 1,0-2-1,0 1 1,16 10-1,-24-20-71,-1 1-1,1 0 1,-1 0-1,0 0 1,0 1 0,0-1-1,-1 1 1,1 0-1,-1 0 1,0 0-1,0 0 1,0 0 0,-1 0-1,2 5 1,-2-5 0,-1-1-1,0 0 1,0 1 0,0-1 0,0 0 0,0 1 0,-1-1-1,1 1 1,-1-1 0,0 0 0,0 0 0,-1 1 0,1-1-1,0 0 1,-1 0 0,0 0 0,0-1 0,0 1 0,-3 3-1,0 0 22,-1-1-1,1 0 1,-1-1-1,0 1 1,-1-1-1,1 0 0,-1-1 1,1 1-1,-1-1 1,0-1-1,0 1 0,-12 1 1,16-3-18,1 0-1,-1-1 1,0 1 0,1-1 0,-1 0-1,0 0 1,0 0 0,1 0 0,-1 0 0,0-1-1,1 1 1,-1-1 0,0 0 0,1 0-1,-1 0 1,1 0 0,-1 0 0,1 0-1,0-1 1,-1 1 0,1-1 0,0 0-1,0 0 1,0 1 0,0-1 0,0-1 0,1 1-1,-1 0 1,1 0 0,-1 0 0,1-1-1,0 1 1,0-1 0,0 1 0,0-1-1,0 0 1,0-2 0,0-1-4,1 0-1,-1 0 1,1 1 0,0-1 0,1 0-1,0 0 1,0 1 0,0-1 0,0 0 0,1 1-1,0-1 1,0 1 0,0-1 0,1 1-1,5-8 1,5-7 3,2 1-1,22-25 1,-27 34 12,8-10-16,26-30 10,-41 46-5,1-1-1,-1 0 1,0 1 0,-1-1-1,1 0 1,-1 0 0,0-1 0,-1 1-1,2-6 1,-3 8 5,0 0 0,0 1 0,-1-1-1,1 0 1,-1 0 0,0 1 0,0-1 0,0 0 0,0 1 0,0-1 0,-1 1-1,1-1 1,-1 1 0,0 0 0,0-1 0,1 1 0,-1 0 0,0 0 0,-1 0 0,1 1-1,0-1 1,-1 1 0,1-1 0,-1 1 0,1 0 0,-1-1 0,1 1 0,-1 1-1,0-1 1,0 0 0,1 1 0,-1-1 0,0 1 0,0 0 0,0 0 0,0 0 0,1 0-1,-1 0 1,0 1 0,-3 0 0,5 0-54,0-1-1,0 1 1,-1 0 0,1 0-1,0 0 1,0 0 0,0 0 0,0 0-1,0 0 1,0 0 0,0 0-1,1 0 1,-1 0 0,-1 2-1,1-1-261,1 1 0,-1-1 0,0 0-1,1 0 1,-1 0 0,1 0 0,0 1 0,-1-1-1,1 0 1,0 0 0,1 0 0,-1 1 0,0-1-1,0 0 1,1 0 0,0 0 0,-1 0-1,1 1 1,0-1 0,0 0 0,0 0 0,3 3-1,5 5-1063</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2.340"/>
    </inkml:context>
    <inkml:brush xml:id="br0">
      <inkml:brushProperty name="width" value="0.05" units="cm"/>
      <inkml:brushProperty name="height" value="0.05" units="cm"/>
    </inkml:brush>
  </inkml:definitions>
  <inkml:trace contextRef="#ctx0" brushRef="#br0">18 51 11610,'0'0'79,"1"0"-1,-1 0 1,0 0-1,1-1 1,-1 1-1,0 0 0,1 0 1,-1 0-1,0-1 1,1 1-1,-1 0 0,0 0 1,0-1-1,1 1 1,-1 0-1,0-1 0,0 1 1,0 0-1,0-1 1,1 1-1,-1 0 0,0-1 1,0 1-1,0 0 1,0-1-1,0 1 0,0-1 1,0 1-1,0-1 1,-2 1 1290,-1 9-571,-3 19 294,1 0 0,1 1 0,1 0 0,2 48 0,1-75-1038,0 0 0,1 0 0,-1 0-1,0 0 1,1 0 0,-1 0 0,1 0 0,0 0 0,0 0 0,-1-1 0,1 1 0,1 0-1,-1 0 1,0-1 0,0 1 0,0-1 0,1 1 0,2 1 0,-3-2-29,0-1 0,0 1 1,1-1-1,-1 0 1,0 1-1,0-1 0,1 0 1,-1 0-1,0 0 0,1 0 1,-1 0-1,0 0 0,1 0 1,-1 0-1,0-1 0,0 1 1,1 0-1,-1-1 0,0 1 1,0-1-1,1 1 1,-1-1-1,0 0 0,0 0 1,0 1-1,0-1 0,0 0 1,1-1-1,6-7 146,1 1 0,-1-1 0,-1-1 0,0 0 0,0 0 0,-1 0 0,-1-1 0,1 0 0,-2 0 0,0 0 0,0-1 0,-1 1 0,0-1 1,-1 0-1,2-19 0,-4 27-134,-1 0 1,1 0 0,-1 0 0,1 0 0,-1 0-1,0 0 1,-1 0 0,1 1 0,-1-1 0,1 0-1,-1 1 1,0-1 0,-1 1 0,1 0 0,0 0-1,-5-4 1,6 5-88,-1 1 0,0-1 0,0 1-1,0-1 1,1 1 0,-2 0 0,1 0 0,0 0-1,0 0 1,0 0 0,0 1 0,0-1 0,-1 1 0,1-1-1,0 1 1,-1 0 0,1-1 0,0 2 0,-1-1 0,1 0-1,0 0 1,0 1 0,-1-1 0,1 1 0,0-1-1,0 1 1,0 0 0,-1 0 0,-2 2 0,3-2-124,1 0 0,-1 1 0,1-1 0,-1 1 0,1-1 0,-1 1 0,1-1 0,0 1 0,0 0 0,0-1 0,0 1 0,0 0 0,0 0 0,0 0 0,1 0 0,-1 0 0,1 0 0,-1 0-1,1 0 1,0 0 0,0 0 0,-1 0 0,2 0 0,-1 0 0,0 0 0,1 3 0,4 6-682</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2.781"/>
    </inkml:context>
    <inkml:brush xml:id="br0">
      <inkml:brushProperty name="width" value="0.05" units="cm"/>
      <inkml:brushProperty name="height" value="0.05" units="cm"/>
    </inkml:brush>
  </inkml:definitions>
  <inkml:trace contextRef="#ctx0" brushRef="#br0">120 1 16452,'-11'11'295,"1"1"0,0 1 1,1-1-1,1 2 1,0-1-1,0 1 0,1 0 1,1 1-1,1 0 0,0 0 1,1 0-1,0 0 1,1 1-1,1-1 0,0 26 1,2-38-232,0 0 0,0 0 0,1 0 0,0 0 0,-1 0 0,1 0 0,0 0 0,0 0 0,1 0 0,-1 0 0,1 0 0,-1 0 0,1-1 0,0 1 0,3 3 1,-4-5-28,1 0 0,-1 0 0,1-1 0,-1 1 0,1 0 0,-1 0 1,1-1-1,0 1 0,-1-1 0,1 1 0,0-1 0,-1 0 0,1 0 1,0 0-1,0 0 0,-1 0 0,1 0 0,0 0 0,-1 0 1,1-1-1,0 1 0,0-1 0,-1 1 0,1-1 0,-1 0 0,1 1 1,-1-1-1,1 0 0,2-2 0,3-2 56,0-1 1,0 0-1,-1-1 1,1 1-1,-1-1 1,-1 0-1,1-1 1,-1 1-1,-1-1 1,1 0-1,-2 0 1,1-1-1,2-8 1,-3 9-22,-1 1 0,0-1 0,0 0 0,0 0 0,-1 0 0,-1 0 0,1 0 0,-1 0 0,-1 0 0,0 0 0,0 0 0,0 0 0,-1 0 0,-5-15-1,5 19-65,0 1 0,0-1-1,0 1 1,0 0-1,-1 0 1,1 0-1,-1 0 1,0 0-1,0 0 1,0 1-1,0-1 1,-1 1-1,1 0 1,-1 0-1,1 0 1,-1 1-1,0-1 1,0 1-1,1 0 1,-1 0-1,0 0 1,0 0-1,0 1 1,-5-1-1,5 2-142,1-1-1,-1 0 1,1 1 0,0 0-1,-1 0 1,1 0-1,0 0 1,0 0-1,0 1 1,0-1-1,0 1 1,0 0-1,0 0 1,0 0 0,1 0-1,-1 0 1,1 1-1,0-1 1,-3 4-1,-5 10-381,0 1-187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378"/>
    </inkml:context>
    <inkml:brush xml:id="br0">
      <inkml:brushProperty name="width" value="0.025" units="cm"/>
      <inkml:brushProperty name="height" value="0.025" units="cm"/>
    </inkml:brush>
  </inkml:definitions>
  <inkml:trace contextRef="#ctx0" brushRef="#br0">20 177 6086,'0'0'11205,"-6"-19"-11440,-8 9 2115,15 7 607,28 9 2135,6 0-4327,-30-5-244,1-1 1,-1 0-1,0-1 1,0 1 0,0-1-1,1 0 1,-1 0-1,0-1 1,0 1 0,0-1-1,0 0 1,-1-1 0,1 1-1,-1-1 1,1 0-1,3-3 1,-5 2 47,1 0 1,-2 1-1,1-1 0,0 0 1,-1 0-1,0-1 1,0 1-1,0 0 0,-1-1 1,1 1-1,-1-1 0,0 1 1,0-1-1,-1 0 0,1 0 1,-1 1-1,0-1 1,-1-6-1,1 9-90,-1 0 1,1 0-1,0 1 0,-1-1 1,0 0-1,1 0 1,-1 0-1,0 1 0,0-1 1,0 0-1,0 1 0,0-1 1,0 1-1,-1-1 1,1 1-1,-1-1 0,1 1 1,-1 0-1,1 0 0,-1 0 1,1 0-1,-1 0 1,0 0-1,0 0 0,0 1 1,1-1-1,-1 0 0,0 1 1,0 0-1,0-1 1,0 1-1,0 0 0,0 0 1,0 0-1,0 0 0,-3 1 1,0-1-29,0 1 1,0-1-1,0 1 1,1 0-1,-1 0 1,0 1-1,1 0 1,-1-1-1,1 1 1,0 1-1,-1-1 1,1 1-1,0-1 1,-4 5-1,3-1 12,0 0-1,1 0 0,-1 0 1,2 0-1,-1 1 1,1 0-1,0-1 0,0 1 1,1 0-1,-1 1 0,2-1 1,-1 0-1,1 1 1,0-1-1,1 12 0,0-15-54,0 0-1,1 0 0,0 0 1,0-1-1,0 1 0,0 0 1,1 0-1,-1 0 0,1-1 1,0 1-1,0-1 0,1 0 1,-1 1-1,1-1 0,-1 0 1,1 0-1,0-1 0,0 1 1,0-1-1,0 1 0,1-1 1,-1 0-1,1 0 0,-1 0 1,1-1-1,0 1 0,0-1 1,0 0-1,7 1 0,1 0-1092,-1 0-1,1-1 0,21 0 0,11-10-5885,-18-4 1174</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33.268"/>
    </inkml:context>
    <inkml:brush xml:id="br0">
      <inkml:brushProperty name="width" value="0.05" units="cm"/>
      <inkml:brushProperty name="height" value="0.05" units="cm"/>
    </inkml:brush>
  </inkml:definitions>
  <inkml:trace contextRef="#ctx0" brushRef="#br0">1 8 16796,'0'0'195,"0"1"1,0-1 0,1 1 0,-1-1 0,0 1 0,1-1 0,-1 0 0,0 1-1,1-1 1,-1 1 0,1-1 0,-1 0 0,0 1 0,1-1 0,-1 0 0,1 1-1,-1-1 1,1 0 0,-1 0 0,1 0 0,0 1 0,-1-1 0,1 0 0,-1 0-1,1 0 1,-1 0 0,1 0 0,-1 0 0,1 0 0,0 0 0,-1 0 0,1 0-1,-1 0 1,1-1 0,-1 1 0,1 0 0,30-6 1808,-23 4-1273,3-1-621,0 2 1,0 0 0,1 0-1,-1 1 1,0 0 0,21 3 0,-28 1-238,-7-4-149</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44.298"/>
    </inkml:context>
    <inkml:brush xml:id="br0">
      <inkml:brushProperty name="width" value="0.05" units="cm"/>
      <inkml:brushProperty name="height" value="0.05" units="cm"/>
    </inkml:brush>
  </inkml:definitions>
  <inkml:trace contextRef="#ctx0" brushRef="#br0">90 0 17236,'0'0'84,"1"0"0,-1 0 0,0 0 0,0 1 0,1-1 0,-1 0 0,0 0 0,1 0 0,-1 0 0,0 1 0,0-1 0,1 0 0,-1 0 0,0 0 0,0 1 0,1-1 0,-1 0 0,0 0 0,0 1 0,0-1 0,1 0 0,-1 1 0,0-1 0,0 0 0,0 1 0,0-1 0,0 0 0,0 0 1,0 1-1,0-1 0,0 0 0,0 1 0,0-1 0,0 0 0,0 1 0,0-1 0,0 0 0,0 1 0,0-1 0,0 0 0,0 1 0,0-1 0,-1 0 0,1 1 0,0-1 0,0 0 0,0 0 0,0 1 0,-1-1 0,1 0 0,-1 1 0,-12 22 1971,10-18-1731,-18 30 1146,-17 32-28,35-60-1341,0 0-1,1 0 1,0 1 0,0-1 0,0 1-1,1-1 1,-1 14 0,2-20-74,0 0 0,0 0 0,0 0 0,0 0 0,1 0 0,-1 0 0,0 0 0,0 0 0,1 0-1,-1-1 1,1 1 0,-1 0 0,0 0 0,1 0 0,0-1 0,-1 1 0,1 0 0,-1 0 0,1-1 0,0 1 0,0-1 0,1 2 0,0-1 20,0 0-1,0 0 1,1 0 0,-1 0-1,0-1 1,1 1 0,-1-1 0,5 1-1,5-1 95,1 0 0,21-4 0,-25 3-92,4-1 126,54-8-1474,-60 9 900,0-1-1,0 0 1,-1-1 0,1 1-1,0-1 1,11-7 0,-9 4-387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44.763"/>
    </inkml:context>
    <inkml:brush xml:id="br0">
      <inkml:brushProperty name="width" value="0.05" units="cm"/>
      <inkml:brushProperty name="height" value="0.05" units="cm"/>
    </inkml:brush>
  </inkml:definitions>
  <inkml:trace contextRef="#ctx0" brushRef="#br0">73 0 15563,'-3'19'2142,"-1"-1"-1,-12 35 0,-2 4-356,7-11-872,3 1 0,-5 73 0,14-107-1431,1-10-208,6-24 38,-4 2 266</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45.237"/>
    </inkml:context>
    <inkml:brush xml:id="br0">
      <inkml:brushProperty name="width" value="0.05" units="cm"/>
      <inkml:brushProperty name="height" value="0.05" units="cm"/>
    </inkml:brush>
  </inkml:definitions>
  <inkml:trace contextRef="#ctx0" brushRef="#br0">68 0 17020,'0'24'2334,"1"-8"-1480,-2 0-1,1 0 1,-6 26 0,-39 144 2551,40-166-3188,1 1 1,0 0 0,1 33-1,9-61 113,3-10-191,99-178-1150,-105 190 726,0 1-433,0 0-1,0-1 1,-1 1-1,0-1 1,0 1-1,0-1 1,0 0-1,-1 0 1,2-8-1,-3 4-397</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45.656"/>
    </inkml:context>
    <inkml:brush xml:id="br0">
      <inkml:brushProperty name="width" value="0.05" units="cm"/>
      <inkml:brushProperty name="height" value="0.05" units="cm"/>
    </inkml:brush>
  </inkml:definitions>
  <inkml:trace contextRef="#ctx0" brushRef="#br0">2 0 16211,'0'12'2185,"0"0"-1201,-1 3-296,1-2 1217,3 2-513,1 3-176,2-1-416,1 1-167,2 1-233,-1-3-152,4 0-208,-2-1-136,0-2-240,-2-3-225,1-1-735,-3-3 1072,-2-6-224,2-2-168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49.672"/>
    </inkml:context>
    <inkml:brush xml:id="br0">
      <inkml:brushProperty name="width" value="0.05" units="cm"/>
      <inkml:brushProperty name="height" value="0.05" units="cm"/>
    </inkml:brush>
  </inkml:definitions>
  <inkml:trace contextRef="#ctx0" brushRef="#br0">8 1 16396,'0'0'131,"0"0"0,0 0 0,-1 0 1,1 0-1,0 0 0,0 0 0,-1 0 1,1 0-1,0 0 0,0 0 0,-1 0 1,1 0-1,0 0 0,0 0 0,-1 0 1,1 1-1,0-1 0,0 0 0,-1 0 1,1 0-1,0 0 0,0 0 0,0 1 1,-1-1-1,1 0 0,0 0 0,0 0 1,0 1-1,0-1 0,-1 0 0,1 0 1,0 1-1,0-1 0,0 0 1,0 0-1,0 1 0,0-1 0,0 0 1,0 1-1,13 1 2156,31-1-1396,-37-1-463,-1 0-369,91 3 413,-34 6-3836,-62-8 2686</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6:50.061"/>
    </inkml:context>
    <inkml:brush xml:id="br0">
      <inkml:brushProperty name="width" value="0.05" units="cm"/>
      <inkml:brushProperty name="height" value="0.05" units="cm"/>
    </inkml:brush>
  </inkml:definitions>
  <inkml:trace contextRef="#ctx0" brushRef="#br0">1 1 15891,'1'2'308,"-1"0"0,1 0 0,0-1 0,0 1 0,0 0 0,0 0 0,0-1 0,0 1 0,0 0 0,0-1 0,1 1 0,-1-1 0,1 1 0,-1-1 0,1 0 0,0 0 0,-1 0 0,1 0 0,0 0 0,0 0 0,0 0 0,0 0 0,0-1 0,0 1 0,4 0 0,7 1 122,0 0 0,28 0 0,-16-2 88,-11 3-647,1-1 1,-2 2 0,1 0-1,0 1 1,18 8-1,-19-7-70,-12-6 195,-1 0 0,0 0 0,0 0-1,0 1 1,0-1 0,0 0 0,1 0-1,-1 0 1,0 0 0,0 0 0,0 0-1,0 0 1,1 0 0,-1 0 0,0 1-1,0-1 1,0 0 0,0 0 0,1 0 0,-1 0-1,0 0 1,0 0 0,0 0 0,1 0-1,-1 0 1,0 0 0,0-1 0,0 1-1,1 0 1,-1 0 0,0 0 0,0 0-1,0 0 1,0 0 0,1 0 0,-1 0-1,0 0 1,0-1 0,0 1 0,0 0 0,0 0-1,1 0 1,-1 0 0,0 0 0,0-1-1,0 1 1,0 0 0,0 0 0,0 0-1,0 0 1,0-1 0,0 1 0,0 0-1,0 0 1,0 0 0,0-1 0,0 1-1,0 0 1,0 0 0,0 0 0,0-1 0,1-10-330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04.490"/>
    </inkml:context>
    <inkml:brush xml:id="br0">
      <inkml:brushProperty name="width" value="0.05" units="cm"/>
      <inkml:brushProperty name="height" value="0.05" units="cm"/>
    </inkml:brush>
  </inkml:definitions>
  <inkml:trace contextRef="#ctx0" brushRef="#br0">0 86 17364,'4'-6'517,"0"0"0,1 0 0,-1 1 0,1-1 0,0 1 0,0 0 0,1 0 0,0 0 0,0 1 1,0 0-1,0 0 0,8-3 0,-9 4-407,1 1 0,0-1 0,-1 1 1,1 0-1,0 1 0,0-1 0,0 1 0,0 1 1,1-1-1,-1 1 0,0 0 0,0 0 0,0 0 1,12 3-1,-15-1-68,1 0 1,0 0 0,-1 1-1,1-1 1,-1 1 0,0-1-1,0 1 1,0 0 0,0 0-1,0 1 1,-1-1 0,1 0-1,-1 1 1,0 0-1,0-1 1,0 1 0,-1 0-1,1 0 1,-1 0 0,0 0-1,0 0 1,1 7 0,-1 1 39,1 0 0,-1 0 1,-1-1-1,0 1 1,-1 0-1,-4 23 0,2-24-41,-1 0 0,0 1 0,-1-2-1,0 1 1,-1 0 0,0-1 0,0 0-1,-12 12 1,-9 8 206,-33 30 0,44-45-110,5 0 61,11-15-193,0 0 0,0 1 0,-1-1 1,1 0-1,0 0 0,0 1 0,0-1 0,0 0 0,0 1 0,0-1 0,1 0 0,-1 0 1,0 1-1,0-1 0,0 0 0,0 1 0,0-1 0,0 0 0,0 0 0,1 1 1,-1-1-1,0 0 0,0 0 0,0 1 0,0-1 0,1 0 0,-1 0 0,0 0 0,0 0 1,1 1-1,-1-1 0,3 1 16,0 0 0,0 0 0,1-1 0,-1 1 0,0-1 0,0 0 0,4 0 0,3 1-26,4-1-43,-1 1 0,1 0 0,-1 1-1,1 1 1,-1 0 0,0 1 0,0 0-1,0 1 1,-1 1 0,24 13 0,-35-18 51,2 1-263,0 0-1,0 1 1,0-1-1,0-1 1,1 1-1,6 2 1,-9-4 200,0 0 1,-1 0 0,1 0-1,0 0 1,0 0 0,0 0-1,0 0 1,0 0 0,0 0 0,0-1-1,0 1 1,-1 0 0,1-1-1,0 1 1,0 0 0,0-1 0,0 1-1,-1-1 1,1 1 0,0-1-1,-1 0 1,1 1 0,0-1 0,-1 0-1,1 1 1,-1-1 0,1 0-1,-1 0 1,1 0 0,-1 0-1,0 1 1,1-3 0,5-15-656</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06.904"/>
    </inkml:context>
    <inkml:brush xml:id="br0">
      <inkml:brushProperty name="width" value="0.05" units="cm"/>
      <inkml:brushProperty name="height" value="0.05" units="cm"/>
    </inkml:brush>
  </inkml:definitions>
  <inkml:trace contextRef="#ctx0" brushRef="#br0">6 84 12819,'-1'-1'97,"-3"-5"1971,5 8-73,7 17-182,130 373 2136,-94-252-3253,-20-60-132,-21-73-98,0-7-115,1-15 96,0-26 63,16-171 611,-11 152-1148,-3-1 0,-3 0-1,-4-74 1,-1 118 19,1 2 10,0 1-1,-1-1 0,-1 1 0,0 0 0,-9-25 0,12 39-9,0 0 0,0 0 0,-1 1 0,1-1 0,0 0 0,0 0 0,0 0 0,0 0 0,0 1 0,0-1 1,0 0-1,0 0 0,0 0 0,-1 0 0,1 0 0,0 0 0,0 1 0,0-1 0,0 0 0,0 0 0,-1 0 0,1 0 0,0 0 1,0 0-1,0 0 0,0 0 0,-1 0 0,1 0 0,0 0 0,0 0 0,0 0 0,0 0 0,-1 0 0,1 0 0,0 0 0,0 0 0,0 0 1,-1 0-1,1 0 0,0 0 0,0 0 0,0 0 0,0 0 0,-1 0 0,1 0 0,0 0 0,0 0 0,0-1 0,0 1 0,0 0 1,-1 0-1,1 0 0,0 0 0,0 0 0,0-1 0,0 1 0,0 0 0,0 0 0,0 0-61,-1 1 1,1-1-1,0 1 0,0-1 1,0 1-1,0-1 0,0 1 1,0-1-1,1 1 0,-1-1 1,0 1-1,0-1 0,0 0 1,0 1-1,1-1 0,-1 1 1,0-1-1,0 1 0,1-1 1,-1 0-1,0 1 0,0-1 1,1 1-1,-1-1 0,1 0 1,-1 0-1,0 1 0,1-1 1,-1 0-1,1 1 0,-1-1 0,1 0 1,-1 0-1,1 0 0,1 0-29,0 0 0,0-1 0,0 1 0,0-1 0,0 1 0,0-1 0,0 0 0,-1 0 0,3-1-1,-2 1 15,13-8-680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08.728"/>
    </inkml:context>
    <inkml:brush xml:id="br0">
      <inkml:brushProperty name="width" value="0.05" units="cm"/>
      <inkml:brushProperty name="height" value="0.05" units="cm"/>
    </inkml:brush>
  </inkml:definitions>
  <inkml:trace contextRef="#ctx0" brushRef="#br0">9 0 14035,'-3'0'642,"-3"1"1643,9 2-561,3 4-1045,-1-2-442,-1 0 0,1 0 0,1-1 0,-1 1 0,1-1 0,-1-1 0,1 1 0,0-1 0,1 0 0,-1 0 0,0-1 0,1 0 0,0 0 0,12 2 0,8-1-67,0-1 0,40-2 0,-19-1 96,-8 4-49,-1 2 0,1 2 0,68 20 0,-104-26-202,15 2 90,0 0 0,0-1 0,0-2 0,0 1 0,0-2 0,35-6 0,-34 4 5,1 1-1,0 0 0,0 2 1,-1 0-1,33 6 1,-33-1-23,0 1 1,35 17-1,-43-17-45,-1 0 1,1-1-1,0-1 0,1 0 1,-1 0-1,1-1 0,-1-1 1,1 0-1,24 0 0,-8-6 167,45-11-1,-49 8-123,-1 2 1,49-4 0,-25 11-35,66 9 1,-74-5 14,0-2 0,73-3 0,-98-2-62,18-3 29,1 2 0,-1 1 0,0 2-1,57 9 1,-51-3-24,0-2 1,-1-1-1,2-2 0,-1-2 0,0-1 0,0-3 0,41-8 1,35-16 42,-81 18-34,0 1 0,1 2 1,62-5-1,13 12-10,-52 2-27,117-14-1,280-25-440,-430 35 426,-1-1 1,-1-2-1,1 0 0,0-1 0,40-17 0,-60 21-26,0 0-1,1 1 0,-1 0 1,1 0-1,0 0 0,-1 0 1,1 1-1,0 0 0,0 0 1,-1 0-1,1 1 0,0-1 1,-1 1-1,1 0 0,8 3 1,-13-4 78,0 1 1,1-1-1,-1 0 1,0 1-1,1-1 1,-1 0-1,0 1 1,0-1-1,1 0 1,-1 1-1,0-1 1,0 1-1,1-1 0,-1 0 1,0 1-1,0-1 1,0 1-1,0-1 1,0 1-1,0-1 1,0 0-1,0 1 1,0-1-1,0 1 1,0-1-1,0 1 1,0-1-1,0 1 1,-1 0-1,-4 18 173,3-13-154,-8 45 31,2 0 0,-1 55 1,6-84-33,2-18-56,0 0-1,0-1 0,1 1 1,0 0-1,-1 0 0,2 4 0,-1-8-7,0 0-1,0 0 0,0 0 0,0 1 0,0-1 0,0 0 1,0 0-1,0 0 0,0 0 0,0 0 0,0 0 0,0 0 0,0 0 1,0 0-1,0 0 0,0 0 0,0 0 0,0 1 0,0-1 1,0 0-1,0 0 0,0 0 0,0 0 0,1 0 0,-1 0 0,0 0 1,0 0-1,0 0 0,0 0 0,0 0 0,0 0 0,0 0 0,0 0 1,0 0-1,0 0 0,0 0 0,0 0 0,1 0 0,-1 0 1,0 0-1,0 0 0,0 0 0,0 0 0,0 0 0,0 0 0,0 0 1,0 0-1,0 0 0,0 0 0,0 0 0,1 0 0,-1 0 1,0 0-1,0 0 0,0 0 0,0 0 0,0 0 0,0 0 0,0-1 1,0 1-1,0 0 0,0 0 0,0 0 0,0 0 0,0 0 0,0 0 1,0 0-1,7-9-1215,5-12 237,-2 1 204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19.759"/>
    </inkml:context>
    <inkml:brush xml:id="br0">
      <inkml:brushProperty name="width" value="0.025" units="cm"/>
      <inkml:brushProperty name="height" value="0.025" units="cm"/>
    </inkml:brush>
  </inkml:definitions>
  <inkml:trace contextRef="#ctx0" brushRef="#br0">121 124 4612,'0'0'16555,"-10"-1"-15653,7 0-863,0 0 1,0 1-1,0-1 0,0 1 0,0 0 1,0 0-1,1 0 0,-1 0 1,0 0-1,0 1 0,0 0 1,0-1-1,0 1 0,0 0 1,0 0-1,1 1 0,-1-1 0,0 0 1,1 1-1,-1 0 0,1 0 1,0 0-1,-1 0 0,1 0 1,0 0-1,0 0 0,0 1 1,1-1-1,-1 0 0,1 1 0,-1 0 1,-1 4-1,-1 2 27,0-1-1,0 0 0,1 1 1,0 0-1,0 0 0,1 0 1,1 0-1,-1 0 1,2 0-1,-1 1 0,2 17 1,0-25-43,-1-1 0,1 0 0,-1 1 0,1-1 0,0 0 0,-1 0 0,1 0 0,0 0 0,0 0 0,0 0 0,0 0 0,0 0 0,0 0 0,0 0 0,1 0 0,-1-1 0,0 1 0,0 0 0,1-1-1,-1 1 1,0-1 0,0 1 0,1-1 0,-1 0 0,1 0 0,-1 0 0,0 1 0,1-1 0,-1-1 0,1 1 0,-1 0 0,0 0 0,1 0 0,-1-1 0,0 1 0,1-1 0,-1 1 0,0-1 0,2 0 0,4-1 240,0-1 0,0 1 0,0-1 0,0-1 0,-1 1 0,8-7 0,11-12-133,-1-1 0,-2-1 0,0-2 0,-2 0 0,-1-1 1,-1-1-1,17-35 0,-22 29-146,-11 27-110,-9 22-95,-18 41 56,16-41 82,1 1-1,1 0 1,1 0-1,0 1 0,1-1 1,1 1-1,0 0 1,1 0-1,1 1 1,0 26-1,2-43-68,1 0 0,-1 0-1,0 0 1,0 0 0,0 0 0,1 1-1,-1-1 1,0 0 0,1 0 0,-1 0-1,1 0 1,-1 0 0,1 0-1,0 0 1,-1-1 0,1 1 0,0 0-1,0 0 1,-1 0 0,1-1 0,2 2-1,23 3-7099,-7-5-515</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09.869"/>
    </inkml:context>
    <inkml:brush xml:id="br0">
      <inkml:brushProperty name="width" value="0.05" units="cm"/>
      <inkml:brushProperty name="height" value="0.05" units="cm"/>
    </inkml:brush>
  </inkml:definitions>
  <inkml:trace contextRef="#ctx0" brushRef="#br0">66 70 16347,'13'-25'2952,"-11"20"-2150,0 0 0,1 0 0,0 0 0,0 0 0,0 0 0,1 1 0,5-7 0,-5 12 587,-4 7-961,-3 7-231,-9 16 164,-22 40 0,24-53-271,0 0 1,2 0-1,0 1 0,1 0 1,1 1-1,-6 36 1,12-54-82,-1 0 1,1 0-1,0 0 1,0 0-1,0 0 1,0 0 0,0 0-1,0 0 1,1 0-1,-1 0 1,1 0 0,0 0-1,-1 0 1,1 0-1,0 0 1,0 0 0,0-1-1,0 1 1,0 0-1,1-1 1,-1 1-1,0-1 1,3 2 0,-2-2-3,0 0 1,1 0 0,-1 0 0,1 0 0,-1-1 0,1 1-1,-1-1 1,1 0 0,-1 0 0,1 0 0,0 0 0,-1 0-1,1 0 1,-1-1 0,1 1 0,-1-1 0,1 0-1,2-1 1,18-7-642,-1-1-1,1-1 1,24-17-1,-43 25 530,1 1-1,-2-1 1,1 0-1,0 0 1,-1-1-1,5-3 1,-7 1-452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0.368"/>
    </inkml:context>
    <inkml:brush xml:id="br0">
      <inkml:brushProperty name="width" value="0.05" units="cm"/>
      <inkml:brushProperty name="height" value="0.05" units="cm"/>
    </inkml:brush>
  </inkml:definitions>
  <inkml:trace contextRef="#ctx0" brushRef="#br0">54 1 17692,'-6'27'6302,"0"-4"-5209,-10 67-361,7-46-1329,2 1 1,-2 58-1,9-105 229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0.822"/>
    </inkml:context>
    <inkml:brush xml:id="br0">
      <inkml:brushProperty name="width" value="0.05" units="cm"/>
      <inkml:brushProperty name="height" value="0.05" units="cm"/>
    </inkml:brush>
  </inkml:definitions>
  <inkml:trace contextRef="#ctx0" brushRef="#br0">133 4 15723,'-1'-3'2937,"1"3"-2836,0 0 0,0 0 1,-1 0-1,1 0 0,0 0 1,0 0-1,0 0 0,0 0 0,0 0 1,0 0-1,-1 0 0,1 0 0,0 0 1,0 0-1,0 0 0,0 0 0,0 0 1,0 0-1,-1 0 0,1 0 608,-1 1-608,-10 7 1915,-10 13-904,10-10-883,2 1 0,-1 1-1,2-1 1,0 2 0,0-1 0,1 1 0,1 0 0,0 0 0,1 1 0,0 0 0,2 0 0,-1 0 0,2 0 0,0 0 0,1 31 0,1-32-257,0 0 0,2 0 0,4 24-1,-5-35-113,0 0 0,0 1-1,0-1 1,0 0 0,0 1-1,1-1 1,-1 0 0,1 0-1,0 0 1,0 0 0,0 0-1,0-1 1,1 1-1,-1-1 1,1 1 0,-1-1-1,1 0 1,0 0 0,0 0-1,4 2 1,-4-4 66,-1 1 0,0-1 0,0 0 0,0 0 0,1 0-1,-1 0 1,0 0 0,0 0 0,1-1 0,-1 1 0,0-1 0,0 1 0,0-1 0,0 0 0,4-2-1,20-12-716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1.377"/>
    </inkml:context>
    <inkml:brush xml:id="br0">
      <inkml:brushProperty name="width" value="0.05" units="cm"/>
      <inkml:brushProperty name="height" value="0.05" units="cm"/>
    </inkml:brush>
  </inkml:definitions>
  <inkml:trace contextRef="#ctx0" brushRef="#br0">43 39 13963,'-1'0'162,"1"-1"0,-1 0 0,1 0 0,0 1 0,-1-1 0,1 0 0,0 0 0,0 1 0,0-1 0,0 0 0,0 0 0,-1 0 0,2 0 0,-1 1 0,0-1 0,0 0 0,0 0 0,0 0 0,0 0 0,1 1 0,-1-1 0,0 0 0,1 0 0,-1 1 0,0-1 0,1 0 0,0-1 1,1 1 140,-1 0 1,1-1-1,0 1 1,-1 0-1,1 0 1,0 0 0,0 0-1,0 1 1,0-1-1,0 0 1,2 0 0,1 0 133,1 0-1,-1 0 1,1 1 0,-1 0 0,0 0 0,1 0 0,-1 0 0,8 3 0,-11-3-399,0 0 1,0 1-1,-1 0 0,1-1 1,0 1-1,-1 0 1,1 0-1,0 0 0,-1 0 1,1 0-1,-1 0 0,0 1 1,1-1-1,-1 0 1,0 1-1,0-1 0,0 1 1,0-1-1,1 3 1,-1-3-26,-1 1 0,0 0 0,0-1 0,0 1 1,0-1-1,0 1 0,0 0 0,0-1 0,0 1 1,-1-1-1,1 1 0,-1-1 0,1 1 0,-1 0 1,0-1-1,1 0 0,-2 3 0,-4 4 20,0-1-1,0 1 1,-1-1-1,0 0 1,-13 10-1,7-7 33,-1 1 43,0 0 1,-15 17 0,26-25-94,1 0 0,-1 0 0,1 0 0,0 0-1,0 0 1,0 1 0,0-1 0,0 0 0,1 1 0,0 0 0,0-1 0,0 1 0,0 0 0,0-1-1,1 1 1,-1 7 0,1-10-46,1 1 0,-1 0 1,1-1-1,-1 1 0,1 0 0,-1-1 0,1 1 0,0-1 0,0 0 0,0 1 0,0-1 0,0 0 0,0 1 0,0-1 0,0 0 0,1 0 1,-1 0-1,0 0 0,1 0 0,-1 0 0,1 0 0,-1 0 0,1-1 0,-1 1 0,1-1 0,0 1 0,-1-1 0,1 1 0,0-1 0,-1 0 1,1 0-1,0 0 0,2 0 0,6 0-281,0-1 0,-1 0 1,1 0-1,12-4 0,-1 0-112,34-14-1,-16 2-182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1.846"/>
    </inkml:context>
    <inkml:brush xml:id="br0">
      <inkml:brushProperty name="width" value="0.05" units="cm"/>
      <inkml:brushProperty name="height" value="0.05" units="cm"/>
    </inkml:brush>
  </inkml:definitions>
  <inkml:trace contextRef="#ctx0" brushRef="#br0">86 1 17948,'-2'0'145,"0"0"0,-1 0-1,1 0 1,-1 0 0,1 0 0,0 0 0,-1 0 0,1 1 0,0-1 0,0 1-1,-1 0 1,1 0 0,0 0 0,0 0 0,0 0 0,0 0 0,-3 2-1,2 0-11,0 0-1,0 0 0,0 0 0,1 0 0,-1 0 0,1 1 0,0-1 0,-1 1 1,-1 5-1,2-3 19,-1 1 0,1-1 0,0 1 0,0 0 0,1 0 0,0 0 0,0 0 0,1 0 0,0 0 0,0 0 0,2 11 0,-2-17-117,0 0 0,0 0 0,1 1 1,-1-1-1,0 0 0,1 0 0,-1 0 0,1 0 0,-1 0 1,1 0-1,0 0 0,-1 0 0,1 0 0,0 0 0,0 0 0,0 0 1,-1-1-1,1 1 0,0 0 0,0 0 0,0-1 0,0 1 0,0-1 1,0 1-1,2 0 0,-1-1-2,0 0 0,0 0 0,0 0 0,0 0 0,0 0 0,0-1-1,0 1 1,0-1 0,0 1 0,0-1 0,0 0 0,0 1 0,2-2 0,5-4 15,0 1 0,0-1 0,-1-1 0,11-10 0,-14 13-25,-1-1 0,0 0 0,0 0 0,0 0 0,-1 0 0,0-1 0,3-6 0,-5 11-18,0-1-1,-1 1 1,0 0 0,1 0 0,-1 0 0,0 0 0,1 0 0,-1 0 0,0 0 0,0-1 0,0 1 0,0 0 0,0 0 0,0 0 0,0 0 0,0-1 0,-1 1 0,1 0 0,0 0 0,-1 0 0,1 0 0,-1 0 0,1 0 0,-1 0 0,1 0 0,-1 0 0,0 0 0,0 0 0,1 0 0,-1 0 0,0 1 0,0-1 0,0 0 0,0 0 0,0 1 0,0-1 0,0 1 0,0-1 0,0 1 0,0-1 0,0 1 0,0 0 0,-1-1-1,1 1 1,-1 0 0,-2-1-202,0 1-1,0-1 0,1 1 0,-1 0 1,0 0-1,0 0 0,1 0 0,-1 1 1,0 0-1,1 0 0,-1 0 0,0 0 1,1 0-1,-1 1 0,1-1 0,0 1 0,-1 0 1,1 0-1,0 0 0,0 0 0,0 1 1,-2 2-1,2 1-483,4-3-70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2.317"/>
    </inkml:context>
    <inkml:brush xml:id="br0">
      <inkml:brushProperty name="width" value="0.05" units="cm"/>
      <inkml:brushProperty name="height" value="0.05" units="cm"/>
    </inkml:brush>
  </inkml:definitions>
  <inkml:trace contextRef="#ctx0" brushRef="#br0">62 1 16420,'-9'0'2884,"8"0"-2720,0 0-1,0-1 1,0 1-1,1 0 1,-1 0 0,0 0-1,0 0 1,0 0 0,0 1-1,0-1 1,0 0 0,0 0-1,0 1 1,1-1-1,-1 0 1,0 1 0,0-1-1,0 1 1,0-1 0,1 1-1,-1-1 1,0 1 0,1 0-1,-1-1 1,0 1-1,1 0 1,-1-1 0,1 1-1,-1 0 1,1 0 0,-1 0-1,1 1 1,-5 7 30,1 0 0,0 0 0,1 0 0,0 1 1,-2 9-1,4-13-157,0-1 0,0 1 1,1 0-1,0 0 0,0 0 0,0 0 1,0-1-1,1 1 0,3 10 1,-4-15-33,0 0-1,0 0 1,1 0 0,-1 0 0,1-1 0,-1 1 0,1 0 0,-1 0 0,1 0 0,-1 0 0,1 0-1,0-1 1,-1 1 0,1 0 0,0 0 0,0-1 0,0 1 0,0-1 0,-1 1 0,1-1 0,0 1 0,0-1-1,0 1 1,0-1 0,0 0 0,2 1 0,-1-1 4,0-1-1,0 1 1,0 0 0,0-1 0,0 1-1,-1-1 1,1 0 0,0 1-1,0-1 1,0 0 0,-1 0-1,4-2 1,2-2 59,-1-1 0,0 1 0,-1-1 0,1 0 0,7-12 0,-9 13 12,-1 0 0,-1 0 0,1-1 0,-1 1 0,0-1 0,0 0 0,-1 0 0,0 0 0,1-9 0,-2 14-94,0-1 0,0 1 0,0-1 1,0 0-1,0 1 0,-1-1 1,1 1-1,0-1 0,-1 1 1,1 0-1,-1-1 0,0 1 1,1-1-1,-1 1 0,0 0 0,0-1 1,0 1-1,0 0 0,0 0 1,0 0-1,0 0 0,0 0 1,-1 0-1,1 0 0,0 0 1,-1 1-1,1-1 0,0 0 0,-1 1 1,1-1-1,-1 1 0,1-1 1,-1 1-1,1 0 0,-1 0 1,1 0-1,-1 0 0,0 0 1,1 0-1,-1 0 0,1 0 0,-3 1 1,2-1-140,0 0 0,0 0 0,0 1 1,0-1-1,0 1 0,0-1 0,0 1 0,0 0 1,0 0-1,1 0 0,-1 0 0,0 0 0,0 0 1,1 1-1,-1-1 0,1 0 0,-1 1 0,1-1 1,-1 1-1,-1 3 0,0 4-555</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2.768"/>
    </inkml:context>
    <inkml:brush xml:id="br0">
      <inkml:brushProperty name="width" value="0.05" units="cm"/>
      <inkml:brushProperty name="height" value="0.05" units="cm"/>
    </inkml:brush>
  </inkml:definitions>
  <inkml:trace contextRef="#ctx0" brushRef="#br0">1 1 18428,'1'4'2200,"3"2"-1463,-1-2-337,3-1 1752,4 1-1296,0-1-392,4 0-560,1 0-344,-4-3-2184,1-5 2328,-1-2-336,-2 0-241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3.221"/>
    </inkml:context>
    <inkml:brush xml:id="br0">
      <inkml:brushProperty name="width" value="0.05" units="cm"/>
      <inkml:brushProperty name="height" value="0.05" units="cm"/>
    </inkml:brush>
  </inkml:definitions>
  <inkml:trace contextRef="#ctx0" brushRef="#br0">30 12 13691,'2'-11'6640,"-2"11"-6519,1 1-1,-1-1 0,0 1 0,1-1 0,-1 1 0,0-1 1,1 1-1,-1 0 0,0-1 0,0 1 0,1-1 1,-1 1-1,0 0 0,0-1 0,0 1 0,0 0 0,0-1 1,0 1-1,0 0 0,0-1 0,0 1 0,0-1 0,0 2 1,-17 81 2489,12-65-2391,1 2 0,0-1 0,1 0 0,1 29-1,1-48-207,1 1-1,0-1 0,0 1 1,0-1-1,0 1 0,0-1 0,0 0 1,0 1-1,0-1 0,1 1 0,-1-1 1,0 1-1,0-1 0,0 1 0,0-1 1,1 1-1,-1-1 0,0 1 1,0-1-1,1 0 0,-1 1 0,0-1 1,1 0-1,-1 1 0,0-1 0,1 0 1,-1 1-1,1-1 0,-1 0 0,1 0 1,-1 1-1,0-1 0,1 0 1,-1 0-1,1 0 0,-1 0 0,1 0 1,-1 0-1,1 0 0,-1 0 0,1 0 1,-1 0-1,1 0 0,-1 0 0,1 0 1,-1 0-1,1 0 0,-1 0 1,1 0-1,-1 0 0,0-1 0,1 1 1,-1 0-1,1 0 0,-1-1 0,0 1 1,1 0-1,-1-1 0,1 1 0,-1 0 1,1-1-1,28-25 355,-25 22-306,61-56 501,46-48-2915,-104 100 1392,-7 6 289</inkml:trace>
  <inkml:trace contextRef="#ctx0" brushRef="#br0" timeOffset="1">155 114 18196,'0'13'1880,"2"-1"-1232,0 0-271,7-2 919,1-1-648,3 0-1096,1-2-360,-1-4 584,0-2-232,-3-2-169</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13.688"/>
    </inkml:context>
    <inkml:brush xml:id="br0">
      <inkml:brushProperty name="width" value="0.05" units="cm"/>
      <inkml:brushProperty name="height" value="0.05" units="cm"/>
    </inkml:brush>
  </inkml:definitions>
  <inkml:trace contextRef="#ctx0" brushRef="#br0">62 1 18436,'5'5'595,"13"13"1159,0 0 0,26 37 1,-40-47-1706,1-1 1,-1 1 0,0-1-1,-1 1 1,0 0-1,0 1 1,-1-1 0,0 0-1,-1 1 1,1-1-1,-2 1 1,1 9 0,-2-2-107,-1-1 0,0 0 0,-1 0 0,0 0 0,-2 0 0,1 0 0,-2-1 0,0 0 0,-12 21 0,4-13-554,-1 0 1,0-1-1,-2-1 0,-33 32 0,30-36-164</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3.436"/>
    </inkml:context>
    <inkml:brush xml:id="br0">
      <inkml:brushProperty name="width" value="0.05" units="cm"/>
      <inkml:brushProperty name="height" value="0.05" units="cm"/>
    </inkml:brush>
  </inkml:definitions>
  <inkml:trace contextRef="#ctx0" brushRef="#br0">61 1 14235,'-9'16'2590,"6"-11"-2085,0 0 1,0 0-1,1 0 1,-3 9-1,-5 24 533,1 1 1,3 0-1,0 1 1,1 41-1,5-64-1025,1 1 1,0 0-1,1 0 0,1 0 1,1-1-1,0 0 0,2 0 1,0 0-1,0 0 0,2-1 1,12 21-1,-20-36-96,1 0 0,0 0 0,0 1 0,-1-1 0,1 0 1,0 0-1,0 0 0,0 0 0,0 0 0,1 0 0,-1 0 0,0 0 0,0-1 0,0 1 0,1 0 1,-1-1-1,0 1 0,1-1 0,-1 1 0,0-1 0,2 0 0,-1 0 21,0 0-1,0-1 0,0 1 1,0-1-1,-1 1 0,1-1 1,0 0-1,0 0 0,-1 0 1,1 0-1,-1 0 1,1 0-1,-1 0 0,1-1 1,1-1-1,16-17-610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124"/>
    </inkml:context>
    <inkml:brush xml:id="br0">
      <inkml:brushProperty name="width" value="0.025" units="cm"/>
      <inkml:brushProperty name="height" value="0.025" units="cm"/>
    </inkml:brush>
  </inkml:definitions>
  <inkml:trace contextRef="#ctx0" brushRef="#br0">34 0 6726,'0'0'15535,"-32"54"-13037,30-46-1280,2-1-770,0-1-352,0-1-64,0-3-224,0-14-13485</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3.903"/>
    </inkml:context>
    <inkml:brush xml:id="br0">
      <inkml:brushProperty name="width" value="0.05" units="cm"/>
      <inkml:brushProperty name="height" value="0.05" units="cm"/>
    </inkml:brush>
  </inkml:definitions>
  <inkml:trace contextRef="#ctx0" brushRef="#br0">0 34 20932,'0'-2'212,"1"1"-1,-1-1 1,0 1-1,1-1 1,-1 1-1,1-1 0,0 1 1,-1-1-1,1 1 1,0 0-1,0-1 1,0 1-1,0 0 0,0-1 1,0 1-1,0 0 1,0 0-1,0 0 0,1 0 1,-1 0-1,0 1 1,1-1-1,-1 0 1,1 0-1,1 0 0,-2 1-191,0-1-1,0 1 1,0 0-1,-1 0 1,1 0-1,0-1 1,0 1-1,0 0 1,0 0-1,-1 0 1,1 0-1,0 0 1,0 1-1,0-1 1,0 0-1,0 0 1,-1 0-1,1 1 1,0-1-1,0 0 1,0 1-1,-1-1 1,1 1-1,0-1 1,-1 1-1,1-1 1,0 1-1,-1 0 1,1-1-1,-1 1 1,1 0-1,-1-1 0,1 1 1,-1 0-1,1-1 1,-1 1-1,0 0 1,1 0-1,-1 0 1,0 0-1,0-1 1,0 1-1,0 0 1,1 0-1,-1 1 1,-1 10 158,1 0 0,-2 0 0,1-1 0,-2 1-1,1-1 1,-8 17 0,5-11-10,-7 35 1,11-43-163,1 1 1,-1-1-1,2 1 0,-1-1 1,1 1-1,4 13 1,-5-21-72,1 0 1,-1 0-1,1-1 1,0 1-1,-1 0 1,1 0-1,0-1 1,0 1-1,1 0 1,-1-1-1,0 1 1,0-1-1,1 0 1,-1 1-1,1-1 1,1 1-1,-1-1-72,-1-1-1,1 1 0,0-1 1,0 1-1,-1-1 1,1 0-1,0 0 0,0 0 1,-1 0-1,1 0 1,0 0-1,0-1 1,-1 1-1,1-1 0,0 1 1,0-1-1,-1 1 1,1-1-1,-1 0 0,1 0 1,1-1-1,5-3-248,-1 0 0,1 0 0,8-9 0,4-6-566</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4.324"/>
    </inkml:context>
    <inkml:brush xml:id="br0">
      <inkml:brushProperty name="width" value="0.05" units="cm"/>
      <inkml:brushProperty name="height" value="0.05" units="cm"/>
    </inkml:brush>
  </inkml:definitions>
  <inkml:trace contextRef="#ctx0" brushRef="#br0">41 31 15131,'-1'0'116,"1"-1"1,0 0-1,-1 1 0,1-1 0,-1 0 1,1 1-1,-1-1 0,0 1 0,1-1 1,-1 1-1,1-1 0,-1 1 0,0-1 1,1 1-1,-1-1 0,0 1 0,0 0 0,1 0 1,-1-1-1,0 1 0,0 0 0,0 0 1,1 0-1,-1 0 0,0 0 0,-1 0 1,1 0-3,0 1 1,0 0 0,0-1-1,1 1 1,-1 0 0,0 0 0,1-1-1,-1 1 1,0 0 0,1 0 0,-1 0-1,1 0 1,-1 0 0,1 0 0,0 0-1,-1 0 1,1 1 0,-2 7 171,0-1-1,0 1 1,1 14 0,0-16-214,1 11 192,2 32-1,-2-46-214,1 0-1,0 0 0,-1 0 1,1-1-1,1 1 0,-1 0 1,0-1-1,1 1 0,0 0 1,0-1-1,0 0 0,0 0 1,0 1-1,5 3 0,-6-6-26,0 0 0,1 0 1,-1 0-1,0 0 0,0 0 0,1-1 0,-1 1 0,0-1 0,1 1 0,-1-1 0,1 1 0,-1-1 0,0 0 1,1 0-1,-1 1 0,1-1 0,-1 0 0,1 0 0,-1-1 0,1 1 0,-1 0 0,1 0 0,1-1 1,0-1 13,0 1 0,-1-1 0,1 1 0,0-1 0,0 0 0,-1 0 1,1 0-1,-1-1 0,0 1 0,3-4 0,1-1 102,-1-1 0,0-1-1,0 1 1,-1-1 0,0 0 0,4-12 0,-6 15 1,-1-1 1,0 1 0,-1-1 0,1 0 0,-1 1 0,-1-1 0,1 0 0,-1 1-1,0-1 1,0 0 0,-4-9 0,4 14-101,0-1 0,0 1 0,0 0 0,0 0 0,0-1 0,0 1 0,0 0-1,-1 0 1,1 1 0,-1-1 0,0 0 0,1 0 0,-1 1 0,0-1 0,0 1 0,0-1 0,0 1 0,0 0 0,0 0 0,-1 0-1,1 0 1,0 0 0,-1 0 0,1 1 0,0-1 0,-1 1 0,1 0 0,0-1 0,-1 1 0,1 0 0,-1 1 0,1-1-1,-1 0 1,-3 2 0,2-1-78,1 0-1,-1 1 1,1 0 0,-1 0-1,1 0 1,0 0 0,0 0-1,0 0 1,0 1-1,0 0 1,0-1 0,1 1-1,0 0 1,-3 4-1,3-5-257,1 1-1,0-1 0,0 0 1,-1 1-1,1-1 0,1 1 1,-1-1-1,0 1 0,1-1 1,-1 1-1,1 0 0,0-1 1,0 4-1,0-6 257,0 1 1,0-1-1,0 0 0,0 0 1,0 1-1,0-1 1,0 0-1,0 0 0,0 0 1,0 1-1,0-1 1,0 0-1,0 0 0,0 0 1,0 1-1,0-1 1,0 0-1,1 0 0,-1 0 1,0 1-1,0-1 0,0 0 1,0 0-1,0 0 1,1 0-1,-1 0 0,0 1 1,0-1-1,0 0 1,1 0-1,-1 0 0,0 0 1,0 0-1,0 0 0,1 0 1,-1 0-1,0 0 1,0 0-1,0 0 0,1 0 1,-1 0-1,5 0-1002</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4.805"/>
    </inkml:context>
    <inkml:brush xml:id="br0">
      <inkml:brushProperty name="width" value="0.05" units="cm"/>
      <inkml:brushProperty name="height" value="0.05" units="cm"/>
    </inkml:brush>
  </inkml:definitions>
  <inkml:trace contextRef="#ctx0" brushRef="#br0">71 13 15251,'-1'-3'4354,"1"3"-4261,-8 7 1692,-9 12-737,11-9-787,0 0 0,0 1 0,2-1 0,-1 1 0,1 0 0,1 1 0,0-1 0,-2 17 0,4-24-239,0 1 1,1 0-1,-1-1 1,1 1-1,0 0 1,1 0 0,-1 0-1,1-1 1,0 1-1,0 0 1,0-1-1,1 1 1,0-1 0,0 1-1,0-1 1,0 0-1,1 0 1,-1 0-1,1 0 1,0 0 0,0-1-1,7 7 1,-8-9-18,-1 0 0,1 0-1,-1 0 1,1 0 0,0 0 0,0-1 0,0 1 0,-1 0 0,1-1 0,0 0-1,0 1 1,0-1 0,0 0 0,0 0 0,0 0 0,-1 0 0,1 0 0,0-1-1,3 0 1,-1 0 28,-1-1-1,1 1 0,-1-1 0,0 0 1,1 0-1,-1 0 0,0-1 1,0 1-1,3-4 0,2-3 133,0 0-1,-1-1 1,0 0 0,-1 0-1,7-14 1,-9 16-27,-1 0 0,0 0 1,0-1-1,-1 1 0,0 0 0,0-1 1,-1 0-1,0 1 0,-1-14 0,0 19-140,0-1-1,-1 1 1,1 0-1,-1 0 0,0 0 1,0 0-1,0 0 1,0 0-1,-1 0 1,1 1-1,-1-1 1,1 0-1,-1 1 1,0-1-1,0 1 0,0 0 1,-1-1-1,1 1 1,0 0-1,-1 0 1,1 1-1,-1-1 1,0 0-1,0 1 0,1 0 1,-1 0-1,0-1 1,0 2-1,-5-2 1,5 1-209,-1 1 1,1-1 0,0 1-1,-1 0 1,1 0-1,-7 0 1,9 1 125,0-1-1,0 0 1,0 0-1,0 1 1,-1-1 0,1 1-1,0-1 1,0 1-1,0-1 1,0 1 0,0 0-1,0-1 1,0 1-1,0 0 1,1 0 0,-1 0-1,0-1 1,0 1 0,1 0-1,-1 0 1,0 0-1,1 0 1,-1 2 0,0 5-589</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5.221"/>
    </inkml:context>
    <inkml:brush xml:id="br0">
      <inkml:brushProperty name="width" value="0.05" units="cm"/>
      <inkml:brushProperty name="height" value="0.05" units="cm"/>
    </inkml:brush>
  </inkml:definitions>
  <inkml:trace contextRef="#ctx0" brushRef="#br0">0 42 20388,'0'2'3137,"2"-2"-2577,2-5 1217,5 2-369,1-1-568,1-2-240,3-1-320,1 2-80,-2 0-232,1 1-120,-2 2-400,-2 1-264,-2 1-760,-2 0 1272,-2-1-305,-2 1-223</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5.673"/>
    </inkml:context>
    <inkml:brush xml:id="br0">
      <inkml:brushProperty name="width" value="0.05" units="cm"/>
      <inkml:brushProperty name="height" value="0.05" units="cm"/>
    </inkml:brush>
  </inkml:definitions>
  <inkml:trace contextRef="#ctx0" brushRef="#br0">1 1 18036,'0'0'223,"1"1"1,0-1-1,0 1 0,0-1 1,-1 1-1,1-1 0,0 1 1,-1 0-1,1-1 1,0 1-1,-1 0 0,1 0 1,-1-1-1,1 1 0,-1 0 1,0 0-1,1 0 1,-1 0-1,0 0 0,1 0 1,-1-1-1,0 1 1,0 0-1,0 0 0,0 0 1,0 0-1,0 0 0,0 2 1,-1 40 199,1-32-8,-5 69 330,2-42-305,2-1 1,5 70-1,-4-106-434,0 0 1,1 0-1,-1 0 0,0-1 1,0 1-1,0 0 0,0 0 1,1 0-1,-1-1 0,0 1 1,1 0-1,-1 0 0,0-1 1,1 1-1,-1 0 0,1-1 1,1 2-1,-2-2 1,0 0 0,1 0 0,-1 0 0,0 0 0,1 0 0,-1 0 0,1 0 0,-1 0 0,0 0 0,1 0 0,-1-1 0,0 1 0,1 0 0,-1 0 0,0 0 0,1 0 0,-1-1 0,0 1 0,1 0 0,-1 0 0,0-1 0,0 1 0,1 0 0,-1-1 0,0 1 0,1-1-1,17-32 354,-14 24-310,14-22 57,0 0 1,2 2-1,37-43 1,-41 54-2082,30-23 0,-45 34 838,-1 7 1092,-4-3-727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26.065"/>
    </inkml:context>
    <inkml:brush xml:id="br0">
      <inkml:brushProperty name="width" value="0.05" units="cm"/>
      <inkml:brushProperty name="height" value="0.05" units="cm"/>
    </inkml:brush>
  </inkml:definitions>
  <inkml:trace contextRef="#ctx0" brushRef="#br0">0 0 15659,'2'10'1993,"-1"3"-993,1-3-400,1 5 1385,-1 0-481,6 3-568,2 0-208,4 4-320,-4-2-112,4 3-112,1-2-304,0-1-336,1-3-392,-4-4 704,1-3-104,4-10-176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49.371"/>
    </inkml:context>
    <inkml:brush xml:id="br0">
      <inkml:brushProperty name="width" value="0.05" units="cm"/>
      <inkml:brushProperty name="height" value="0.05" units="cm"/>
    </inkml:brush>
  </inkml:definitions>
  <inkml:trace contextRef="#ctx0" brushRef="#br0">1 63 13819,'1'-8'745,"0"4"-171,-1 1-1,1-1 1,0 0 0,0 0 0,0 1-1,1-1 1,-1 1 0,3-4-1,-3 6-459,0 0-1,0 0 0,0 0 0,0 0 0,1 0 0,-1 1 0,0-1 0,0 1 0,1-1 0,-1 1 0,0-1 0,0 1 0,1 0 0,-1-1 0,0 1 0,1 0 0,-1 0 0,1 0 0,-1 0 1,0 0-1,1 0 0,-1 0 0,0 1 0,1-1 0,-1 1 0,0-1 0,2 1 0,20 6 119,0-1 0,0-1 0,1-1 0,-1-1 0,1-1 0,0-1 0,0-1 0,0-1 0,38-8 0,63-20-2661,-124 28 1970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0.057"/>
    </inkml:context>
    <inkml:brush xml:id="br0">
      <inkml:brushProperty name="width" value="0.05" units="cm"/>
      <inkml:brushProperty name="height" value="0.05" units="cm"/>
    </inkml:brush>
  </inkml:definitions>
  <inkml:trace contextRef="#ctx0" brushRef="#br0">8 1 13267,'-7'2'7171,"20"3"-4324,25 3-1177,6-4-311,-8-2-1188,36 8-1,-63-8-330,0 0-1,0 1 0,0 0 0,-1 0 1,1 1-1,-1 0 0,1 0 0,-1 1 1,8 6-1,-3 3-298</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45.393"/>
    </inkml:context>
    <inkml:brush xml:id="br0">
      <inkml:brushProperty name="width" value="0.05" units="cm"/>
      <inkml:brushProperty name="height" value="0.05" units="cm"/>
    </inkml:brush>
  </inkml:definitions>
  <inkml:trace contextRef="#ctx0" brushRef="#br0">1 0 16596,'1'0'237,"78"1"8273,18 2-6605,-41 0-2443,89 16 0,-142-18 254,0-1 0,0 1 0,0 0 0,0-1 0,0 1 0,0 0 0,0 1 0,-1-1 0,1 0 0,0 1 0,-1 0 0,1-1-1,-1 1 1,1 0 0,-1 0 0,3 4 0</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45.879"/>
    </inkml:context>
    <inkml:brush xml:id="br0">
      <inkml:brushProperty name="width" value="0.05" units="cm"/>
      <inkml:brushProperty name="height" value="0.05" units="cm"/>
    </inkml:brush>
  </inkml:definitions>
  <inkml:trace contextRef="#ctx0" brushRef="#br0">10 37 16275,'-1'1'488,"-7"11"988,8-12-1399,0 0 0,0 0 0,0 0 0,0 0 0,0 0 0,1 0 0,-1 0 0,0 0 0,0 0 0,0 0 0,0 0 0,0 0 0,0 0 0,1 0 0,-1 0 0,0 0 1,0 1-1,0-1 0,0 0 0,0 0 0,0 0 0,0 0 0,0 0 0,1 0 0,-1 0 0,0 0 0,0 0 0,0 0 0,0 1 0,0-1 0,0 0 0,0 0 0,0 0 0,0 0 1,0 0-1,0 0 0,0 1 0,0-1 0,0 0 0,0 0 0,0 0 0,0 0 0,0 0 0,0 0 0,0 1 0,0-1 0,0 0 0,0 0 0,0 0 0,20-10 1194,1 1-1,0 1 0,1 1 1,26-6-1,-35 10-1218,1 1 0,-1 1 0,1 1 0,-1-1 0,1 2 0,-1 0 0,1 1 0,20 5 1,-11 0-600,-13-4 305,1 0-1,-1 0 1,1-1 0,0 0-1,12 0 1,-9-7-186,-4-6-129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0.752"/>
    </inkml:context>
    <inkml:brush xml:id="br0">
      <inkml:brushProperty name="width" value="0.025" units="cm"/>
      <inkml:brushProperty name="height" value="0.025" units="cm"/>
    </inkml:brush>
  </inkml:definitions>
  <inkml:trace contextRef="#ctx0" brushRef="#br0">34 66 7559,'3'-8'5189,"0"-2"-4717,14-35 7495,-17 45-7916,0 0 0,0 0 0,0 0 0,0 1-1,1-1 1,-1 0 0,0 0 0,0 0 0,0 0 0,0 0 0,0 0-1,0 0 1,0 0 0,1 0 0,-1 0 0,0 1 0,0-1 0,0 0 0,0 0-1,0 0 1,0 0 0,1 0 0,-1 0 0,0 0 0,0 0 0,0 0 0,0 0-1,0 0 1,1 0 0,-1 0 0,0 0 0,0 0 0,0 0 0,0 0 0,0-1-1,0 1 1,1 0 0,-1 0 0,0 0 0,0 0 0,0 0 0,0 0-1,0 0 1,0 0 0,0 0 0,1 0 0,-1-1 0,0 1 0,0 0 0,0 0-1,0 0 1,0 0 0,0 0 0,0 0 0,0-1 0,0 1 0,0 0 0,0 0-1,0 0 1,0 0 0,0 0 0,0-1 0,0 1 0,0 0 0,0 0 0,0 0-1,0 0 1,0-1 0,0 33 129,-8 20-52,-16 63 1,13-65-1469,-9 68-1,20-146-11604,2-6 6864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4.787"/>
    </inkml:context>
    <inkml:brush xml:id="br0">
      <inkml:brushProperty name="width" value="0.05" units="cm"/>
      <inkml:brushProperty name="height" value="0.05" units="cm"/>
    </inkml:brush>
  </inkml:definitions>
  <inkml:trace contextRef="#ctx0" brushRef="#br0">91 54 14507,'3'-20'3378,"-3"17"-2724,0 0-1,1-1 0,-1 1 1,1 0-1,0 0 0,-1 0 1,1 0-1,1 0 0,0-3 1,2 6 1974,-2 8-1943,-1 8-530,-6 14-29,-1 0-1,-2-1 0,0 1 0,-26 54 1,-9 29 30,42-110-136,0 0 0,1 0 0,-1 0 0,1 0 0,-1 0 0,1 0 0,0 0 0,0 0-1,0 1 1,1 4 0,-1-7-5,1-1-1,-1 1 1,0 0-1,0-1 0,1 1 1,-1-1-1,0 1 1,1-1-1,-1 1 1,1-1-1,-1 1 0,1-1 1,-1 0-1,0 1 1,1-1-1,0 1 1,-1-1-1,1 0 0,-1 0 1,1 1-1,0-1 1,1 0 19,-1 1 1,1-1-1,-1 0 0,1 0 1,0 0-1,-1-1 1,1 1-1,-1 0 0,1 0 1,0-1-1,2-1 1,53-22 825,-39 15-1289,1 1 0,0 1 0,21-5-1,-37 12 162,0-1 0,1 0 0,-1 0-1,1 0 1,-1-1 0,0 1-1,0-1 1,0 0 0,0 1-1,3-4 1,2-3-731</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5.268"/>
    </inkml:context>
    <inkml:brush xml:id="br0">
      <inkml:brushProperty name="width" value="0.05" units="cm"/>
      <inkml:brushProperty name="height" value="0.05" units="cm"/>
    </inkml:brush>
  </inkml:definitions>
  <inkml:trace contextRef="#ctx0" brushRef="#br0">44 5 15923,'1'-5'7194,"-9"21"-4943,-4 37-2090,3 0 1,2 1-1,-1 81 1,8-134-198,0 0 11,0 0 0,0 0 0,0 0 0,0 0-1,0 0 1,0 0 0,0 0 0,0 0 0,0 0 0,0 0 0,0 0 0,1 0 0,-1 0 0,0 0 0,1 0-1,-1 0 1,1 0 0,-1 0 0,2 0 0,2-7-326</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6.177"/>
    </inkml:context>
    <inkml:brush xml:id="br0">
      <inkml:brushProperty name="width" value="0.05" units="cm"/>
      <inkml:brushProperty name="height" value="0.05" units="cm"/>
    </inkml:brush>
  </inkml:definitions>
  <inkml:trace contextRef="#ctx0" brushRef="#br0">97 75 11506,'10'-24'2018,"2"-7"944,-8 11 2418,-8 22-2509,-12 15-1796,2 3-690,1 1-1,1 0 1,0 1-1,2 0 1,-14 45-1,19-49-371,1 1-1,1-1 0,0 1 0,2-1 1,0 1-1,1 0 0,1 0 1,4 26-1,-2-27-4,2 12-2,10 31 0,-13-53-7,1-1 0,0 1 0,0 0 0,1-1 0,0 0 0,1 0 0,-1 0 0,12 12 0,-16-18 0,1 0 0,0 0 1,0-1-1,-1 1 1,1 0-1,0-1 0,0 1 1,0 0-1,0-1 0,0 1 1,0-1-1,0 0 1,0 1-1,0-1 0,0 0 1,0 1-1,0-1 0,0 0 1,0 0-1,0 0 1,0 0-1,1 0 0,-1 0 1,0 0-1,0 0 0,0-1 1,0 1-1,0 0 1,0-1-1,0 1 0,2-2 1,0 0-144,0-1 0,1 0 1,-1 0-1,0 0 0,0 0 0,3-5 1,-2 2-565,10-14 361,-8 7 33</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8.584"/>
    </inkml:context>
    <inkml:brush xml:id="br0">
      <inkml:brushProperty name="width" value="0.05" units="cm"/>
      <inkml:brushProperty name="height" value="0.05" units="cm"/>
    </inkml:brush>
  </inkml:definitions>
  <inkml:trace contextRef="#ctx0" brushRef="#br0">2 58 16620,'0'-1'271,"-1"-1"1,1 0 0,0 0 0,0 1 0,0-1 0,0 0 0,0 0 0,0 1 0,0-1 0,1 0 0,-1 0 0,1 1 0,-1-1 0,1 0 0,-1 1 0,1-1 0,0 0 0,0 1-1,0-1 1,2-2 0,-1 2-41,1 1 0,-1-1 0,0 0 0,1 1 0,-1-1 0,1 1 0,-1 0 0,1 0 0,-1 0 0,1 0 0,0 0 0,3 0 0,-1 0-136,0 0-1,1 1 1,-1 0-1,0 0 0,0 0 1,1 0-1,-1 1 1,0 0-1,0 0 1,0 0-1,0 1 0,0 0 1,0 0-1,5 3 1,-8-4-85,1 1 1,-1-1-1,0 1 1,0 0-1,0-1 1,-1 1-1,1 0 1,0 0-1,-1 1 1,1-1-1,-1 0 1,1 0-1,-1 1 1,0-1-1,0 0 1,0 1-1,-1 0 1,1-1-1,0 5 1,-1-4 6,0 1-1,-1-1 1,1 0 0,-1 0 0,0 0 0,0 0 0,0 0 0,0 0 0,-1 0 0,1 0-1,-1 0 1,0-1 0,0 1 0,0-1 0,-4 5 0,-32 29 187,23-22-103,-21 22 1,33-32-93,0 0 1,0 0-1,0 0 0,0 0 1,1 1-1,-1 0 0,1-1 0,1 1 1,-1 0-1,-1 9 0,2-12-12,1 0-1,0-1 1,0 1-1,0 0 0,0-1 1,0 1-1,0 0 1,1-1-1,-1 1 1,1 0-1,-1-1 1,1 1-1,-1-1 1,1 1-1,0-1 0,0 1 1,0-1-1,0 1 1,0-1-1,0 0 1,1 2-1,1-1-44,0 0-1,0 0 0,0 0 1,0 0-1,0-1 1,0 1-1,1-1 1,-1 0-1,7 1 0,2 0-592,1 0-1,0-1 1,0 0-1,19-3 1,-22 1 52,0-1-1,0 0 1,0-1 0,0-1-1,0 1 1,14-9 0,5-3-626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9.068"/>
    </inkml:context>
    <inkml:brush xml:id="br0">
      <inkml:brushProperty name="width" value="0.05" units="cm"/>
      <inkml:brushProperty name="height" value="0.05" units="cm"/>
    </inkml:brush>
  </inkml:definitions>
  <inkml:trace contextRef="#ctx0" brushRef="#br0">92 4 13531,'-1'-1'145,"0"1"-1,0-1 1,1 1 0,-1 0 0,0-1-1,0 1 1,0 0 0,0 0 0,1 0-1,-1 0 1,0 0 0,0 0-1,0 0 1,0 0 0,0 0 0,0 0-1,0 0 1,1 0 0,-1 1 0,0-1-1,0 0 1,0 1 0,0-1 0,1 0-1,-1 1 1,0-1 0,0 1 0,1-1-1,-1 1 1,0 0 0,1-1-1,-1 2 1,-21 21 1586,16-14-1479,1 1 0,-1 0 1,2 0-1,-1 1 0,2-1 1,-1 1-1,1 0 1,1 0-1,0 0 0,1 0 1,0 1-1,0-1 0,2 0 1,-1 0-1,1 1 0,5 19 1,-6-29-229,1 0 0,-1-1 0,1 1 0,-1 0 0,1 0 1,0-1-1,0 1 0,0-1 0,0 1 0,0-1 0,0 1 0,0-1 0,1 1 1,-1-1-1,0 0 0,1 0 0,-1 0 0,1 0 0,0 0 0,-1 0 0,1 0 1,0 0-1,-1 0 0,4 0 0,-2-1 15,-1 0 1,0 0-1,1 0 1,-1-1-1,1 1 1,-1-1-1,1 1 0,-1-1 1,0 0-1,0 0 1,1 0-1,-1 0 1,0-1-1,0 1 0,0 0 1,0-1-1,0 1 1,2-3-1,4-5 199,1 0 0,-1 0 1,-1-1-1,0 0 0,0-1 0,7-15 0,-11 20-113,0 0-1,0-1 1,-1 0 0,0 0-1,0 1 1,-1-1 0,0 0-1,0 0 1,0-1 0,-1 1-1,0 0 1,-2-11 0,1 15-99,0 0 0,-1-1 1,1 1-1,-1 0 1,0 0-1,0 0 0,0 0 1,0 0-1,0 1 1,-1-1-1,1 1 1,-1-1-1,0 1 0,1 0 1,-1 0-1,-4-2 1,5 3-92,0-1 1,0 1 0,0 0-1,0 0 1,0 1 0,0-1 0,0 0-1,0 1 1,0-1 0,-1 1-1,1-1 1,0 1 0,0 0-1,-1 0 1,1 0 0,0 1 0,0-1-1,-1 0 1,1 1 0,0-1-1,0 1 1,0 0 0,0 0-1,0 0 1,0 0 0,-2 1 0,3-1-80,0 0 1,0 1 0,0-1 0,0 0 0,0 0 0,1 0 0,-1 0 0,0 1 0,1-1 0,-1 0 0,1 1 0,0-1-1,-1 0 1,1 1 0,0-1 0,0 0 0,0 1 0,0-1 0,0 1 0,0-1 0,0 0 0,0 1 0,0-1 0,1 1-1,-1-1 1,1 0 0,-1 1 0,1-1 0,-1 0 0,2 2 0,6 4-657</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7:59.494"/>
    </inkml:context>
    <inkml:brush xml:id="br0">
      <inkml:brushProperty name="width" value="0.05" units="cm"/>
      <inkml:brushProperty name="height" value="0.05" units="cm"/>
    </inkml:brush>
  </inkml:definitions>
  <inkml:trace contextRef="#ctx0" brushRef="#br0">121 9 16275,'-1'-1'142,"1"1"-1,0 0 0,0-1 0,-1 1 0,1 0 0,0-1 0,0 1 1,-1 0-1,1 0 0,0-1 0,-1 1 0,1 0 0,0 0 0,-1-1 0,1 1 1,0 0-1,-1 0 0,1 0 0,-1 0 0,1 0 0,0 0 0,-1 0 0,1-1 1,-1 1-1,1 0 0,0 0 0,-1 0 0,1 1 0,-1-1 0,1 0 1,0 0-1,-1 0 0,1 0 0,-1 0 0,1 0 0,0 1 0,-1-1 0,-18 6 1893,13-3-1924,0 0 1,0 1-1,1 0 1,0 0-1,-1 0 1,1 0 0,0 1-1,1 0 1,-1 0-1,1 0 1,0 1-1,1 0 1,-1-1-1,1 1 1,0 0-1,1 1 1,-1-1 0,1 0-1,0 1 1,1-1-1,0 1 1,0 0-1,0-1 1,1 1-1,-1 0 1,2-1-1,0 9 1,0-12-106,-1-1 0,1 0 1,-1 0-1,1 0 0,0 0 0,0 0 1,0 0-1,0 0 0,0 0 0,0 0 0,1 0 1,-1 0-1,0-1 0,1 1 0,0 0 0,-1-1 1,1 0-1,0 1 0,0-1 0,0 0 1,0 0-1,0 0 0,0 0 0,0 0 0,0 0 1,0-1-1,0 1 0,1-1 0,-1 0 0,0 1 1,0-1-1,0 0 0,1 0 0,-1 0 1,0-1-1,3 0 0,3 0 42,0-1 0,-1 0 0,0-1-1,1 1 1,-1-2 0,0 1 0,0-1 0,-1 0 0,10-7 0,-8 4 113,0 0 0,0-1 0,-1 0 0,0 0 1,0 0-1,-1-1 0,10-17 0,-15 23-149,1 1 1,-1 0-1,0-1 0,0 1 0,0-1 1,-1 0-1,1 1 0,-1-1 0,1 1 1,-1-1-1,0 0 0,0 1 0,0-1 1,0 0-1,0 1 0,-1-1 0,1 0 1,-1 1-1,0-1 0,0 1 0,0-1 1,0 1-1,0-1 0,0 1 0,-1 0 1,1-1-1,-1 1 0,1 0 0,-1 0 1,0 0-1,0 0 0,0 1 0,0-1 0,0 0 1,-1 1-1,-2-2 0,1 1-254,1 0 0,0 1 0,0 0 0,-1 0 0,1 0 0,-1 0 0,1 0 0,-1 1-1,1-1 1,-1 1 0,1 0 0,-1 0 0,0 1 0,1-1 0,-1 1 0,1-1 0,-1 1 0,1 0 0,0 1 0,-1-1-1,-4 3 1,-4 7-794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1.172"/>
    </inkml:context>
    <inkml:brush xml:id="br0">
      <inkml:brushProperty name="width" value="0.05" units="cm"/>
      <inkml:brushProperty name="height" value="0.05" units="cm"/>
    </inkml:brush>
  </inkml:definitions>
  <inkml:trace contextRef="#ctx0" brushRef="#br0">1 6 15203,'2'-1'10035,"3"0"-8222,39 15-360,58 15-452,-90-27-935,0 0 0,1-1 0,-1 0 0,1 0 0,-1-2 0,18-1-1,-29 1-155,1 1-1,0 0 1,-1-1-1,1 1 1,-1-1-1,1 1 1,-1-1-1,1 0 1,-1 0-1,1 1 1,-1-1-1,0 0 1,1 0-1,-1-1 0,0 1 1,0 0-1,0 0 1,0-1-1,0 1 1,0 0-1,0-1 1,0 1-1,-1-1 1,1 1-1,0-1 1,-1 1-1,0-1 1,1 0-1,-1 1 1,0-1-1,0 1 0,1-1 1,-2-3-1,2-3-567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2.613"/>
    </inkml:context>
    <inkml:brush xml:id="br0">
      <inkml:brushProperty name="width" value="0.05" units="cm"/>
      <inkml:brushProperty name="height" value="0.05" units="cm"/>
    </inkml:brush>
  </inkml:definitions>
  <inkml:trace contextRef="#ctx0" brushRef="#br0">13 82 13339,'2'-17'1873,"-1"8"-708,0 0 0,0 1 0,1-1 0,1 0 0,4-11 0,-5 31 1426,-2 55-2048,-15 38-412,9-73 64,1 1 0,-1 35 0,6-67-187,0 0-1,0 0 0,0 1 0,0-1 1,0 0-1,0 0 0,0 0 0,0 0 1,0 0-1,0 0 0,0 0 0,0 0 1,0 1-1,0-1 0,0 0 0,1 0 1,-1 0-1,0 0 0,0 0 1,0 0-1,0 0 0,0 0 0,0 0 1,0 0-1,0 0 0,0 1 0,0-1 1,0 0-1,1 0 0,-1 0 0,0 0 1,0 0-1,0 0 0,0 0 0,0 0 1,0 0-1,0 0 0,0 0 1,1 0-1,-1 0 0,0 0 0,0 0 1,0 0-1,0 0 0,0 0 0,0 0 1,0 0-1,0 0 0,1 0 0,-1 0 1,0 0-1,0-1 0,0 1 0,0 0 1,0 0-1,0 0 0,0 0 1,0 0-1,0 0 0,7-5 188,98-117 1869,-95 112-1967,1 0-1,0 1 1,0 0-1,1 0 1,25-13-1,-23 16-1312,0 1 0,0 0 0,18-4 1,-29 8 878,-2 1 282,-1 0 0,1 0 1,-1 0-1,1 0 0,-1 0 1,1 0-1,-1 0 0,0 0 1,1-1-1,-1 1 1,1 0-1,-1 0 0,1 0 1,-1-1-1,0 1 0,1 0 1,-1 0-1,1-1 0,-1 1 1,0 0-1,0-1 0,1 1 1,-1 0-1,0-1 0,1 0 1,-1-4-1118</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3.094"/>
    </inkml:context>
    <inkml:brush xml:id="br0">
      <inkml:brushProperty name="width" value="0.05" units="cm"/>
      <inkml:brushProperty name="height" value="0.05" units="cm"/>
    </inkml:brush>
  </inkml:definitions>
  <inkml:trace contextRef="#ctx0" brushRef="#br0">1 1 14059,'3'15'1696,"4"0"-703,6 0-265,1 0 1064,2-1-160,4-1-359,-1 0-161,2-3-256,-4 0-192,0-3-512,-2 0-344,-1-2-840,-1 0-1288,-2-3 1895,2-4-319,-1-6-352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3.530"/>
    </inkml:context>
    <inkml:brush xml:id="br0">
      <inkml:brushProperty name="width" value="0.05" units="cm"/>
      <inkml:brushProperty name="height" value="0.05" units="cm"/>
    </inkml:brush>
  </inkml:definitions>
  <inkml:trace contextRef="#ctx0" brushRef="#br0">0 4 16059,'0'0'62,"1"0"-1,-1 0 0,0-1 1,0 1-1,0 0 0,0 0 1,0 0-1,0-1 0,0 1 0,1 0 1,-1 0-1,0 0 0,0 0 1,0-1-1,0 1 0,1 0 0,-1 0 1,0 0-1,0 0 0,0 0 1,1 0-1,-1 0 0,0 0 1,0 0-1,0 0 0,1-1 0,-1 1 1,0 0-1,0 0 0,0 0 1,1 0-1,-1 0 0,0 1 1,0-1-1,1 0 0,-1 0 0,0 0 1,0 0-1,1 0 0,10 7 1520,11 14 579,-21-20-1943,14 17 356,1 0 0,-2 1 1,-1 0-1,15 27 0,-22-33-462,-1-1 0,0 1 0,-1 0 0,0 0 1,-1 1-1,0-1 0,-1 1 0,0 25 0,-3-23-135,0 0 0,-1 0 0,0 0 0,-2-1 1,0 1-1,0-1 0,-9 19 0,-7 8-89,-29 46 0,45-83 134,-11 21-202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100"/>
    </inkml:context>
    <inkml:brush xml:id="br0">
      <inkml:brushProperty name="width" value="0.025" units="cm"/>
      <inkml:brushProperty name="height" value="0.025" units="cm"/>
    </inkml:brush>
  </inkml:definitions>
  <inkml:trace contextRef="#ctx0" brushRef="#br0">1 48 8232,'0'0'6630,"0"12"-6080,0 1-300,0 38 719,8 61 0,-6-96-865,1-1-1,0 1 0,1-1 0,1 0 1,0 0-1,1 0 0,1-1 0,14 24 1,-19-36 29,-1 0 1,0 0 0,0 0 0,1 0 0,-1-1-1,1 1 1,-1-1 0,1 1 0,0-1 0,0 1-1,0-1 1,0 0 0,0 0 0,0 0-1,0 0 1,0 0 0,0 0 0,0-1 0,0 1-1,0-1 1,1 0 0,-1 1 0,4-1 0,-3-1 49,1 0 0,-1 0 1,0 0-1,1 0 0,-1-1 1,0 0-1,0 1 0,0-1 1,0 0-1,0 0 0,0-1 1,-1 1-1,4-4 0,8-10 585,-2 0 0,0-1-1,19-36 1,-30 51-712,9-17 98,-1-1 1,0 1-1,-2-1 0,0-1 1,-2 0-1,0 0 1,-1 0-1,-1 0 0,-1 0 1,-1-1-1,-2-22 0,1 43-197,0 0 0,0 1 0,0-1 0,1 0 0,-1 1 0,0-1 0,0 0 0,0 0 0,0 1 0,-1-1 0,1 0 0,0 1 0,0-1 0,0 0 0,-1 0 0,1 1-1,0-1 1,0 1 0,-1-1 0,1 0 0,-1 1 0,1-1 0,-1 1 0,1-1 0,0 1 0,-1-1 0,0 1 0,1-1 0,-1 1 0,1-1 0,-1 1 0,0 0 0,1-1 0,-1 1 0,0 0-1,1 0 1,-1 0 0,-1-1 0,1 2-203,0 0-1,0 0 1,0-1-1,0 1 0,1 0 1,-1 0-1,0 0 0,0 0 1,1 0-1,-1 0 1,1 0-1,-1 0 0,1 1 1,-1-1-1,1 0 1,0 0-1,-1 0 0,1 0 1,0 1-1,0-1 1,0 0-1,0 2 0,-2 46-8865,2-23 2119</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6.449"/>
    </inkml:context>
    <inkml:brush xml:id="br0">
      <inkml:brushProperty name="width" value="0.05" units="cm"/>
      <inkml:brushProperty name="height" value="0.05" units="cm"/>
    </inkml:brush>
  </inkml:definitions>
  <inkml:trace contextRef="#ctx0" brushRef="#br0">0 0 16468,'15'4'7215,"29"-2"-4808,-10 0-1851,64 1 27,-32-2-6709,-65-1 4923</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06.935"/>
    </inkml:context>
    <inkml:brush xml:id="br0">
      <inkml:brushProperty name="width" value="0.05" units="cm"/>
      <inkml:brushProperty name="height" value="0.05" units="cm"/>
    </inkml:brush>
  </inkml:definitions>
  <inkml:trace contextRef="#ctx0" brushRef="#br0">2 12 18260,'-1'9'2168,"1"-3"-1343,5-5-201,8-1 1224,4 0-648,3-4-231,2 2-361,4-2-120,-3 3-352,1-2-312,-4 1-816,-1 0 1664,-6 0-808,-2-1-64,-5-1-88</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1.567"/>
    </inkml:context>
    <inkml:brush xml:id="br0">
      <inkml:brushProperty name="width" value="0.05" units="cm"/>
      <inkml:brushProperty name="height" value="0.05" units="cm"/>
    </inkml:brush>
  </inkml:definitions>
  <inkml:trace contextRef="#ctx0" brushRef="#br0">160 49 16115,'0'0'89,"0"-1"-1,0 1 0,0-1 0,0 1 0,1-1 0,-1 1 0,0-1 1,0 1-1,0-1 0,0 1 0,0-1 0,0 1 0,0-1 0,0 1 1,0-1-1,-1 1 0,1-1 0,0 1 0,0-1 0,0 1 0,-1-1 1,1 1-1,0-1 0,0 1 0,-1 0 0,1-1 0,0 1 0,-1 0 1,1-1-1,0 1 0,-1 0 0,1-1 0,-1 1 0,1 0 0,-1-1 1,1 1-1,-1 0 0,-1 0 98,1 0 1,-1 0-1,1 1 0,-1-1 0,1 1 1,-1-1-1,1 1 0,-1-1 1,1 1-1,-1 0 0,-1 1 1,-38 31 1721,27-21-1438,-17 17 530,29-27-963,0-1 1,1 1 0,0 0 0,-1 0 0,1 0-1,0 0 1,0 0 0,0 0 0,0 0 0,0 1-1,0-1 1,1 0 0,-1 1 0,1 1-1,0-3-37,0 1-1,0-1 0,0 0 0,1 0 0,-1 0 0,1 0 0,-1 0 0,1 0 0,-1 0 0,1 0 0,-1 0 0,1-1 1,0 1-1,0 0 0,-1 0 0,1 0 0,0-1 0,0 1 0,0 0 0,0-1 0,0 1 0,0-1 0,0 1 0,1 0 0,30 9-60,-20-7 49,-2 0 8,-1 1 0,0 0 0,0 0 0,0 0 0,-1 1 0,0 1 0,0-1 0,12 11-1,-18-13 5,0-1 0,0 0 0,0 1 0,0-1-1,0 1 1,-1 0 0,1-1 0,-1 1-1,0 0 1,0 0 0,0 0 0,0 0 0,0 0-1,-1 0 1,1 0 0,-1 0 0,0 0-1,0 0 1,0 1 0,0-1 0,-1 0-1,1 0 1,-1 0 0,0 0 0,0 0 0,0 0-1,0 0 1,0-1 0,-1 1 0,-2 5-1,-1-2 37,1 0 0,-1 0 0,-1 0 0,1-1 0,-1 1 0,0-1 0,0-1 0,0 1 0,-1-1 0,1 0 0,-14 6 0,16-9-13,1 1-1,0-1 1,0 0 0,-1 0 0,1 0 0,-1 0 0,1-1-1,0 1 1,-1-1 0,1 0 0,-1 0 0,1 0 0,-1 0 0,1-1-1,-1 0 1,1 1 0,-1-1 0,1 0 0,0-1 0,-1 1-1,1 0 1,0-1 0,0 0 0,0 0 0,0 0 0,1 0-1,-6-5 1,7 5-13,-1 1 0,1-1 1,0 0-1,0 0 0,0 0 0,0 0 0,1 1 0,-1-1 0,0 0 0,1 0 0,0-1 0,-1 1 0,1 0 0,0 0 0,0 0 0,0 0 0,0 0 0,0 0 1,1 0-1,-1 0 0,1 0 0,-1 0 0,1 0 0,0 0 0,-1 0 0,1 0 0,0 0 0,0 1 0,1-1 0,-1 0 0,0 1 0,1-1 0,1-2 0,5-4 11,1 0 0,0 1 0,-1 0 0,17-10 0,22-10 7,42-30-20,-82 52 22,1-1 0,-1-1 0,0 0 1,0 0-1,-1 0 0,0 0 1,0-1-1,6-12 0,-10 16 10,-1 1 1,1-1-1,-1 0 0,0 0 1,0 1-1,0-1 0,0 0 1,-1 0-1,0 0 0,1 0 1,-2 0-1,1 0 0,0 0 1,-1 0-1,0 0 0,1 0 1,-2 1-1,-1-6 0,2 7-26,0 0 0,0 0 0,-1 0 0,1 1-1,0-1 1,-1 0 0,1 1 0,-1-1 0,0 1-1,0 0 1,1 0 0,-1-1 0,0 1 0,0 0-1,0 1 1,0-1 0,0 0 0,0 0 0,0 1 0,-1 0-1,1-1 1,0 1 0,0 0 0,0 0 0,0 0-1,-1 0 1,1 0 0,0 1 0,0-1 0,0 1 0,0-1-1,0 1 1,0 0 0,-3 1 0,-5 2-54,0 1-1,1 0 1,-1 1 0,1 0 0,1 0 0,-15 13 0,19-15-281,-1 0 1,1 1 0,0 0-1,0-1 1,0 1 0,1 1 0,-1-1-1,1 0 1,1 1 0,-1 0-1,1 0 1,-3 11 0,5-17 267,0 1 1,0-1-1,-1 1 1,1 0 0,0-1-1,0 1 1,0-1-1,0 1 1,0-1-1,1 1 1,-1 0-1,0-1 1,0 1-1,0-1 1,0 1 0,1-1-1,-1 1 1,0-1-1,0 1 1,1-1-1,-1 1 1,0-1-1,1 1 1,-1-1-1,1 1 1,0-1 0,8 5-839</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2.064"/>
    </inkml:context>
    <inkml:brush xml:id="br0">
      <inkml:brushProperty name="width" value="0.05" units="cm"/>
      <inkml:brushProperty name="height" value="0.05" units="cm"/>
    </inkml:brush>
  </inkml:definitions>
  <inkml:trace contextRef="#ctx0" brushRef="#br0">84 19 12627,'4'-3'1042,"8"-4"-102,-12 7-854,0-1 0,1 1 1,-1 0-1,0 0 0,0 0 0,0 0 1,1 0-1,-1-1 0,0 1 0,0 0 0,0 0 1,0 0-1,1 0 0,-1-1 0,0 1 1,0 0-1,0 0 0,0-1 0,0 1 1,0 0-1,1 0 0,-1-1 0,0 1 0,0 0 1,0 0-1,0-1 0,0 1 0,0 0 1,0 0-1,0-1 0,0 1 0,0 0 0,0 0 1,-1-1-1,1 1 0,0 0 0,0 0 1,0-1-1,-17 10 1960,9-1-1668,-1-1 0,1 2 0,0-1 0,1 1 1,0 0-1,0 1 0,-10 19 0,15-25-304,0 0 0,0 0 1,0-1-1,1 1 0,0 0 0,0 0 0,0 1 0,0-1 0,0 0 0,1 0 0,0 0 1,0 0-1,0 1 0,0-1 0,1 0 0,0 0 0,0 0 0,0 0 0,0 0 0,0 0 1,1 0-1,0 0 0,0 0 0,4 6 0,-4-8-45,0 0 0,-1 0 0,1 0 1,0 0-1,0-1 0,0 1 0,0-1 0,1 1 0,-1-1 0,0 0 0,1 0 1,-1 0-1,1 0 0,-1 0 0,1-1 0,-1 1 0,1-1 0,-1 1 1,5-1-1,-3-1 24,0 1-1,1-1 1,-1 0 0,0 0 0,1 0 0,-1-1 0,0 1 0,0-1 0,0 0 0,6-5 0,-3 2 63,0 0 1,0-1-1,-1 1 1,1-1-1,-2-1 1,1 1-1,-1-1 1,0 0 0,0-1-1,-1 1 1,6-12-1,-9 16-81,0 1 0,-1 0 0,1-1 0,0 1 0,-1-1 0,1 0 0,-1 1 0,0-1 0,0 1 0,0-1 0,0 1-1,0-1 1,-1 1 0,1-1 0,-1 0 0,1 1 0,-1 0 0,0-1 0,0 1 0,0-1 0,-1 1 0,1 0 0,0 0 0,-1 0 0,0 0 0,1 0 0,-3-2-1,0 1-23,0 1-1,0-1 0,0 1 0,0 0 0,0 0 1,0 1-1,-1-1 0,1 1 0,-1 0 0,1 0 0,-1 1 1,1-1-1,-1 1 0,-7 0 0,4 1-167,0-1 0,1 1-1,-1 1 1,0 0 0,-13 4 0,19-5 56,-1 0 0,1 0 1,0 0-1,0 0 0,0 0 1,0 0-1,0 0 0,0 1 0,0-1 1,1 1-1,-1-1 0,0 1 1,1 0-1,-1 0 0,1 0 1,0 0-1,-1 0 0,1 0 1,0 0-1,0 0 0,1 0 0,-1 0 1,0 0-1,0 3 0,1-4 69,0 0-1,0 0 1,0 0-1,1 0 1,-1 0-1,0-1 1,0 1-1,1 0 1,-1 0-1,0 0 1,1 0-1,-1-1 1,1 1-1,-1 0 0,1 0 1,-1-1-1,1 1 1,0 0-1,-1-1 1,1 1-1,0-1 1,0 1-1,12 6-479</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2.473"/>
    </inkml:context>
    <inkml:brush xml:id="br0">
      <inkml:brushProperty name="width" value="0.05" units="cm"/>
      <inkml:brushProperty name="height" value="0.05" units="cm"/>
    </inkml:brush>
  </inkml:definitions>
  <inkml:trace contextRef="#ctx0" brushRef="#br0">53 68 12587,'1'-1'343,"0"0"1,0 0 0,0 0-1,0 0 1,0 0 0,-1 0-1,1-1 1,-1 1 0,1 0-1,-1 0 1,1-1-1,-1 1 1,1 0 0,-1 0-1,0-3 1,-2-2 2693,-6 11-1462,1 4-1213,1 1 1,0-1-1,1 1 0,0 0 1,0 0-1,-4 17 1,7-20-269,-1 0 0,2 1 0,-1-1 0,1 1 0,1-1 0,-1 1 0,1-1 0,0 1 0,1 0 0,2 11 0,-3-18-83,1 1 1,-1-1-1,1 1 0,-1-1 0,1 1 0,-1-1 0,1 1 0,0-1 1,0 0-1,0 1 0,0-1 0,0 0 0,0 0 0,0 0 1,0 0-1,0 0 0,1 0 0,-1 0 0,0 0 0,1 0 0,-1 0 1,1-1-1,-1 1 0,1-1 0,-1 1 0,1-1 0,-1 0 0,1 1 1,-1-1-1,1 0 0,0 0 0,-1 0 0,1 0 0,-1 0 1,1-1-1,-1 1 0,1 0 0,-1-1 0,1 1 0,-1-1 0,1 1 1,1-2-1,6-2 48,0-1 0,0 1 0,-1-2 0,1 1 0,10-10 0,-4 2 119,-1 0 0,20-22 0,-32 32-141,1 0 0,0 0 0,-1-1 0,0 1 0,0 0-1,0-1 1,0 1 0,-1-1 0,1 0 0,-1 1-1,0-1 1,0 0 0,0 0 0,0 0 0,-1 0-1,0 0 1,0 0 0,0 0 0,-1-6 0,0 6-19,-1 1-1,0 0 1,0-1 0,0 1 0,-1 0 0,1 0 0,-1 0 0,0 0-1,0 0 1,0 1 0,0-1 0,0 1 0,0 0 0,0 0 0,-1 0-1,1 1 1,-7-3 0,0 0-1,-1 0-1,-1 0 1,1 2-1,-20-4 1,27 6-97,0 0 1,0-1 0,0 1-1,0 1 1,0-1-1,0 1 1,1-1-1,-1 1 1,-4 2 0,6-3 4,1 1 0,-1 0 0,1 0 0,-1 0 1,1 0-1,0 0 0,-1 0 0,1 0 1,0 0-1,0 0 0,-1 1 0,1-1 1,0 0-1,1 1 0,-1-1 0,0 1 1,0-1-1,0 1 0,1 0 0,-1-1 1,1 1-1,0 0 0,-1 2 0,0 9-404</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5.570"/>
    </inkml:context>
    <inkml:brush xml:id="br0">
      <inkml:brushProperty name="width" value="0.05" units="cm"/>
      <inkml:brushProperty name="height" value="0.05" units="cm"/>
    </inkml:brush>
  </inkml:definitions>
  <inkml:trace contextRef="#ctx0" brushRef="#br0">0 32 16700,'18'-2'9405,"54"6"-7787,-38 0-1152,-18-1-486,-1-1 1,1-1 0,24-1-1,-38 0-116,0 0-1,0-1 0,0 1 0,0-1 1,0 0-1,0 0 0,0 0 0,-1 0 1,1 0-1,0 0 0,0 0 0,-1 0 1,1-1-1,-1 1 0,1-1 0,-1 1 1,0-1-1,1 0 0,-1 1 0,0-1 1,0 0-1,0 0 0,1-2 0,3-9-575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6.134"/>
    </inkml:context>
    <inkml:brush xml:id="br0">
      <inkml:brushProperty name="width" value="0.05" units="cm"/>
      <inkml:brushProperty name="height" value="0.05" units="cm"/>
    </inkml:brush>
  </inkml:definitions>
  <inkml:trace contextRef="#ctx0" brushRef="#br0">128 1 18284,'-2'4'5464,"-5"10"-2546,-18 28-2119,19-34-557,-10 11 314,1 0 0,-20 34 0,31-48-519,2 1 0,-1-1 0,1 1 0,-1-1 0,1 1 1,1 0-1,-1-1 0,1 1 0,0 0 0,1 0 0,-1 0 1,1 0-1,0 0 0,1 0 0,-1 0 0,3 9 0,-2-14-34,-1 1 0,1-1-1,-1 0 1,1 1-1,-1-1 1,1 0-1,0 0 1,0 0 0,0 1-1,-1-1 1,1 0-1,0 0 1,1 0 0,-1 0-1,0-1 1,0 1-1,0 0 1,0 0-1,1-1 1,-1 1 0,2 0-1,0 0 7,-1-1-1,1 1 0,0-1 1,0 0-1,0 0 1,-1 0-1,1 0 0,0-1 1,0 1-1,3-2 1,7-2 26,-1 0 1,1-1-1,18-11 1,-26 13-34,13-6-544,-1-1 1,0-1-1,0 0 0,-1-1 1,-1-1-1,0 0 0,24-30 1,-31 32-301</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6.571"/>
    </inkml:context>
    <inkml:brush xml:id="br0">
      <inkml:brushProperty name="width" value="0.05" units="cm"/>
      <inkml:brushProperty name="height" value="0.05" units="cm"/>
    </inkml:brush>
  </inkml:definitions>
  <inkml:trace contextRef="#ctx0" brushRef="#br0">52 0 17548,'-6'14'2037,"0"0"1,-5 20 0,-3 33-190,2 69-1103,12-128-483,-1 0-213,0-2-117,1-1 1,0 1-1,0-1 0,0 1 1,0-1-1,1 1 0,0-1 1,3 11-1,-4-15 9,0-1 1,0 0-1,1 0 0,-1 1 0,0-1 1,0 0-1,0 0 0,0 0 0,0 1 1,1-1-1,-1 0 0,0 0 0,0 0 1,0 1-1,1-1 0,-1 0 0,0 0 1,0 0-1,1 0 0,-1 0 0,0 0 1,0 1-1,0-1 0,1 0 0,-1 0 1,0 0-1,1 0 0,-1 0 0,0 0 1,0 0-1,1 0 0,-1 0 0,0 0 1,0 0-1,1 0 0,-1-1 0,0 1 1,0 0-1,1 0 0,-1 0 0,0 0 1,0 0-1,0 0 0,1-1 0,-1 1 1,0 0-1,0 0 0,0 0 0,1 0 1,-1-1-1,0 1 0,0 0 0,0 0 0,0-1 1,0 1-1,1 0 0,-1 0 0,0 0 1,0-1-1,0 1 0,0 0 0,0-1 1,0 1-1,8-22-707,-7 18 367,8-19-724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7.009"/>
    </inkml:context>
    <inkml:brush xml:id="br0">
      <inkml:brushProperty name="width" value="0.05" units="cm"/>
      <inkml:brushProperty name="height" value="0.05" units="cm"/>
    </inkml:brush>
  </inkml:definitions>
  <inkml:trace contextRef="#ctx0" brushRef="#br0">107 17 13883,'5'-4'1074,"-4"2"-847,1 1 1,-1 0 0,0 0-1,1 0 1,-1 0 0,1 0 0,0 0-1,-1 0 1,1 0 0,0 1-1,2-2 1,-3 4 56,-1-1 0,0 0 1,1 1-1,-1-1 0,0 0 0,0 1 0,0-1 0,0 1 0,0-1 1,0 0-1,0 1 0,-1-1 0,1 0 0,0 1 0,-1 1 0,-12 30 1595,-17 34-1,-3 8-876,28-64-882,-6 17 162,0 0 0,2 1 0,1 1 0,-4 30-1,12-60-268,0 1-1,0-1 1,0 0-1,0 0 1,-1 1-1,1-1 1,0 0-1,0 1 1,0-1-1,0 0 1,0 0-1,0 1 1,0-1-1,0 0 1,0 1-1,0-1 1,1 0-1,-1 0 1,0 1-1,0-1 1,0 0-1,0 0 1,0 1-1,0-1 1,1 0-1,-1 0 1,0 1-1,0-1 1,0 0-1,1 0 1,-1 0-1,0 1 1,0-1-1,0 0 1,1 0-1,-1 0 1,1 0-1,10-5 248,14-21-20,-22 23-185,27-27 210,1 1-1,46-32 1,75-40-2785,-149 99 2270,12-8-1724,-15 10 1912,1-1 1,-1 1 0,0 0-1,1 0 1,-1 0 0,0-1-1,0 1 1,1 0 0,-1 0 0,0-1-1,0 1 1,1 0 0,-1-1-1,0 1 1,0 0 0,0-1-1,0 1 1,1 0 0,-1-1-1,0 1 1,0 0 0,0-1 0,0 1-1,0 0 1,0-1 0,0 1-1,0-1 1,0 1 0,0 0-1,0-1 1,0 1 0,0 0 0,0-1-1,-1 1 1,1 0 0,0-1-1,0 0 1,-6-3-887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8:17.445"/>
    </inkml:context>
    <inkml:brush xml:id="br0">
      <inkml:brushProperty name="width" value="0.05" units="cm"/>
      <inkml:brushProperty name="height" value="0.05" units="cm"/>
    </inkml:brush>
  </inkml:definitions>
  <inkml:trace contextRef="#ctx0" brushRef="#br0">1 1 17068,'0'11'2448,"3"1"-1344,5 1-351,1 1 1399,6 3-616,1 1-223,3 0-457,1 1-176,0-1-336,0 2-328,0-2-488,-3-3-432,-5-5 744,5-1-152,0-13-144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446"/>
    </inkml:context>
    <inkml:brush xml:id="br0">
      <inkml:brushProperty name="width" value="0.025" units="cm"/>
      <inkml:brushProperty name="height" value="0.025" units="cm"/>
    </inkml:brush>
  </inkml:definitions>
  <inkml:trace contextRef="#ctx0" brushRef="#br0">25 10 12844,'0'0'8387,"-3"12"-8296,1-7-70,-2 7 109,0 0 0,1 1 0,0-1 0,1 1 0,0-1-1,1 1 1,0 0 0,3 23 0,-2-35-87,1 0 1,-1-1-1,1 1 1,-1 0-1,0-1 1,1 1-1,0 0 1,-1-1-1,1 1 0,-1-1 1,1 1-1,0-1 1,-1 1-1,1-1 1,0 0-1,0 1 1,-1-1-1,1 0 0,0 1 1,0-1-1,-1 0 1,1 0-1,0 0 1,0 0-1,0 0 1,0 0-1,-1 0 0,1 0 1,0 0-1,1 0 1,27-8 1630,-15-3-1518,0 0-1,-1-1 0,0 0 1,-1-1-1,0 0 0,-1-1 1,-1 0-1,0-1 0,-1-1 0,9-19 1,-17 169-1096,-1-132 808,1 0 0,-1-1 0,1 1 0,-1-1 0,1 1 0,-1-1 0,1 1 0,0-1 0,0 1 0,0-1 0,0 1 0,0-1 0,0 0 0,0 0 0,0 1 0,1-1 0,-1 0 0,0 0 0,1 0 0,-1-1 0,1 1 0,-1 0 0,1 0 0,-1-1 0,1 1 0,-1-1 0,3 1 0,0 0-307,-1-1 0,0 1 0,1-1 0,-1 0 0,1 0-1,-1 0 1,0 0 0,1-1 0,-1 1 0,0-1 0,1 0 0,-1 0-1,5-2 1,18-16-3944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3.118"/>
    </inkml:context>
    <inkml:brush xml:id="br0">
      <inkml:brushProperty name="width" value="0.05" units="cm"/>
      <inkml:brushProperty name="height" value="0.05" units="cm"/>
    </inkml:brush>
  </inkml:definitions>
  <inkml:trace contextRef="#ctx0" brushRef="#br0">11 1 18524,'-1'1'225,"0"0"-1,0 0 1,0 0-1,0 1 1,0-1 0,0 0-1,1 1 1,-1-1 0,0 0-1,1 1 1,-1-1-1,1 1 1,0-1 0,-1 1-1,1-1 1,0 1 0,0-1-1,0 1 1,0-1-1,1 3 1,-1-3-83,1 1 0,0-1-1,0 1 1,0-1 0,0 1 0,0-1-1,0 0 1,1 1 0,-1-1 0,0 0 0,1 0-1,-1 0 1,1 0 0,-1 0 0,1-1 0,-1 1-1,1 0 1,1 0 0,9 3 106,-1-1 1,1 0 0,0 0-1,0-1 1,0-1-1,13 0 1,74-4 257,-94 2-476,144-15-468,-53-3-2976,-95 19 3328,0 0 1,0 0 0,-1 0 0,1 0 0,0 0-1,0-1 1,-1 1 0,1 0 0,0-1 0,-1 1-1,1 0 1,0-1 0,-1 1 0,1-1-1,-1 1 1,1-1 0,0 0 0,-6-4-855</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3.586"/>
    </inkml:context>
    <inkml:brush xml:id="br0">
      <inkml:brushProperty name="width" value="0.05" units="cm"/>
      <inkml:brushProperty name="height" value="0.05" units="cm"/>
    </inkml:brush>
  </inkml:definitions>
  <inkml:trace contextRef="#ctx0" brushRef="#br0">1 1 17756,'1'19'2296,"8"-2"-1320,10-9-255,5 0 1383,12-6-728,5-2-215,9-1-313,2-3-336,0-1-768,-4 1-616,-5 0 784,-4-5-232,-10-1-152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27.821"/>
    </inkml:context>
    <inkml:brush xml:id="br0">
      <inkml:brushProperty name="width" value="0.05" units="cm"/>
      <inkml:brushProperty name="height" value="0.05" units="cm"/>
    </inkml:brush>
  </inkml:definitions>
  <inkml:trace contextRef="#ctx0" brushRef="#br0">1 278 15043,'2'34'1536,"1"0"-1,14 66 0,30 75-1266,-33-127 200,8 33-182,41 124 128,-49-176-80,-13-29-314,-1 0-1,0 1 0,0-1 1,1 1-1,-1-1 1,0 0-1,1 1 0,-1-1 1,0 0-1,1 1 1,-1-1-1,1 0 0,-1 0 1,1 0-1,-1 1 1,0-1-1,1 0 0,-1 0 1,1 0-1,-1 0 1,2 0-1,-2 0 3,1 0 0,-1 0 0,1-1 1,-1 1-1,1-1 0,-1 1 0,1-1 0,-1 1 0,1-1 0,-1 1 1,1-1-1,-1 1 0,0-1 0,1 1 0,-1-1 0,0 1 0,0-1 1,1 0-1,-1 1 0,0-1 0,0-1 0,6-24 426,-2-1 0,0 0 0,-1-43 0,-3 54-335,2-162 437,-27-240-1,19 386-568,4 25 48,1 1 0,0-1 0,0 0 1,0-9-1,1 14-15,1-1 0,-1 1-1,1-1 1,-1 1 0,1-1 0,0 1 0,0-1 0,0 1 0,0 0 0,0 0 0,0 0 0,1-1-1,-1 1 1,1 0 0,2-2 0,1 0-4,-1 1 0,0-1 0,1 1 0,0 0 0,0 0-1,0 1 1,0 0 0,0 0 0,0 0 0,1 0 0,-1 1 0,1 0 0,-1 0 0,1 0-1,-1 1 1,10 0 0,8 1 8,0 2-1,40 9 1,-19-3-4,44 3-11,-1-5-1,1-3 1,0-4 0,0-4-1,0-3 1,89-21 0,-63 6-41,-40 6-42,2 3 0,120-5 0,-146 15-9,-39 1 81,1 1-1,-1 0 0,1 1 0,-1 0 0,17 3 0,-26-2 6,0 0 0,-1-1 0,1 1 0,-1 0-1,1 0 1,-1 0 0,1 0 0,-1 0-1,0 1 1,1-1 0,-1 0 0,0 1-1,0-1 1,0 0 0,0 1 0,0-1-1,0 1 1,-1 0 0,1-1 0,0 1 0,-1 0-1,1-1 1,-1 1 0,0 0 0,1 2-1,0 8 75,0-1-1,-1 22 0,-1-18 23,1 20 65,2 61-900,1-86 315,-3-15 136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0.064"/>
    </inkml:context>
    <inkml:brush xml:id="br0">
      <inkml:brushProperty name="width" value="0.05" units="cm"/>
      <inkml:brushProperty name="height" value="0.05" units="cm"/>
    </inkml:brush>
  </inkml:definitions>
  <inkml:trace contextRef="#ctx0" brushRef="#br0">1 1 16836,'2'-1'3422,"0"7"-1320,1 16-666,1 31-1319,-1 76 506,1 39 708,-3-165-1307,3 22 448,2-20-66,6-12 83,83-99 946,-14 13-1795,-63 70-803,-17 22 1073,0 1 0,-1-1 0,1 0 0,-1 1-1,1-1 1,-1 0 0,0 0 0,1 1 0,-1-1 0,0 0-1,1 0 1,-1 0 0,0 0 0,0 1 0,0-1 0,0 0-1,0 0 1,0 0 0,0 0 0,0 0 0,0 1 0,0-1-1,0 0 1,-1 0 0,1 0 0,0 0 0,0 1 0,-1-1-1,0-1 1,-7-2-658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0.512"/>
    </inkml:context>
    <inkml:brush xml:id="br0">
      <inkml:brushProperty name="width" value="0.05" units="cm"/>
      <inkml:brushProperty name="height" value="0.05" units="cm"/>
    </inkml:brush>
  </inkml:definitions>
  <inkml:trace contextRef="#ctx0" brushRef="#br0">1 1 15227,'8'14'2161,"8"-1"-1273,-3 0-360,-2 0 1424,4 0-903,-1 0-257,-1-2-584,-3 1-392,0-5-624,-6-2 680,3-6-176,1-5-105</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0.931"/>
    </inkml:context>
    <inkml:brush xml:id="br0">
      <inkml:brushProperty name="width" value="0.05" units="cm"/>
      <inkml:brushProperty name="height" value="0.05" units="cm"/>
    </inkml:brush>
  </inkml:definitions>
  <inkml:trace contextRef="#ctx0" brushRef="#br0">5 299 23053,'-3'-2'2769,"2"5"-1025,1 0-1624,0-1-472,0 2-960,0-3 1848,1 1-784,0-1-168,5 3-81</inkml:trace>
  <inkml:trace contextRef="#ctx0" brushRef="#br0" timeOffset="1">121 1 20076,'3'10'830,"-1"1"0,0 0 0,0 0 0,-1 0-1,-1 0 1,0 0 0,-1 13 0,-16 81-1279,8-58 1199,7-34-618,0-8-67,1 1 0,0-1 1,1 0-1,-1 0 0,1 0 0,0 0 1,0 1-1,2 8 0,-1-13-63,-1-1 0,1 1 0,-1-1 0,1 1 0,-1 0 0,1-1 0,0 1 0,0-1 0,-1 1 0,1-1 0,0 0 0,0 1 0,-1-1 0,1 0 0,0 0 0,0 1 0,0-1 0,-1 0 0,1 0 0,0 0 0,0 0 0,0 0 0,0 0 0,-1 0 0,1 0 0,0-1 0,0 1 0,0 0 0,-1 0-1,1-1 1,0 1 0,0 0 0,-1-1 0,2 0 0,27-14-935,-20 9 651,-1 0 0,1 0-1,-2-1 1,1 0 0,-1-1 0,0 0 0,-1 0 0,1 0-1,5-11 1,-3 1-282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1.398"/>
    </inkml:context>
    <inkml:brush xml:id="br0">
      <inkml:brushProperty name="width" value="0.05" units="cm"/>
      <inkml:brushProperty name="height" value="0.05" units="cm"/>
    </inkml:brush>
  </inkml:definitions>
  <inkml:trace contextRef="#ctx0" brushRef="#br0">10 0 15243,'0'9'2009,"0"4"-969,-1 4-376,-2 4 1288,0 2-415,2 0-497,-1 3-200,2-3-464,0 0-312,3-3-688,0-4-400,3-5 840,-1-5-192,3-7-168</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1.854"/>
    </inkml:context>
    <inkml:brush xml:id="br0">
      <inkml:brushProperty name="width" value="0.05" units="cm"/>
      <inkml:brushProperty name="height" value="0.05" units="cm"/>
    </inkml:brush>
  </inkml:definitions>
  <inkml:trace contextRef="#ctx0" brushRef="#br0">50 12 18364,'2'-5'702,"1"-1"866,-4 9-348,-4 18 468,-12 58-896,4 2 0,-5 122 0,18-201-769,0 0 0,0 0 0,0-1 0,0 1 0,0 0 0,0-1 0,1 1 0,-1 0 0,1-1 0,-1 1 0,1 0 0,-1-1 0,1 1 0,0-1 0,2 4 0,-3-5-9,0 0-1,1 0 0,-1 0 0,0 0 1,1 1-1,-1-1 0,1 0 0,-1 0 1,0 0-1,1 0 0,-1 0 0,0 0 1,1 0-1,-1 0 0,1 0 0,-1 0 1,0 0-1,1 0 0,-1 0 0,0 0 1,1 0-1,-1-1 0,1 1 0,-1 0 1,1 0-1,13-13 212,5-15-181,-1 0 0,-1-1-1,-2-1 1,-1-1-1,13-39 1,-21 55-275,-3 9-155,-1 1-1,1-1 1,-1 0 0,0 0 0,-1-1 0,0 1-1,0 0 1,0-1 0,0-7 0,-4 6-418</inkml:trace>
  <inkml:trace contextRef="#ctx0" brushRef="#br0" timeOffset="1">123 197 16059,'0'25'2121,"0"-2"-1265,3 1-240,0 2 1129,3-2-545,1-1-136,1-1-408,1-2-248,2-2-440,2-2-240,-1-5-728,-4-1-1681,1-7 2233,1-1-432,-3-4-264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2.334"/>
    </inkml:context>
    <inkml:brush xml:id="br0">
      <inkml:brushProperty name="width" value="0.05" units="cm"/>
      <inkml:brushProperty name="height" value="0.05" units="cm"/>
    </inkml:brush>
  </inkml:definitions>
  <inkml:trace contextRef="#ctx0" brushRef="#br0">1 0 16540,'0'6'2296,"0"-2"-1280,4 0-328,5 2 1793,9-1-1185,7-1-248,9 0-383,9-1-161,7 0-200,5 0-144,-4 0-344,1-2-264,-11 2-585,-8-2-311,-17 2 1000,-10 0-256,-23 3-192</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2.756"/>
    </inkml:context>
    <inkml:brush xml:id="br0">
      <inkml:brushProperty name="width" value="0.05" units="cm"/>
      <inkml:brushProperty name="height" value="0.05" units="cm"/>
    </inkml:brush>
  </inkml:definitions>
  <inkml:trace contextRef="#ctx0" brushRef="#br0">0 1 16468,'14'7'2360,"6"3"-1384,8-5-440,6 1 1953,8-1-1593,4-3-344,-1-2 808,0-1-1135,-4-2-89,-9-3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1.843"/>
    </inkml:context>
    <inkml:brush xml:id="br0">
      <inkml:brushProperty name="width" value="0.025" units="cm"/>
      <inkml:brushProperty name="height" value="0.025" units="cm"/>
    </inkml:brush>
  </inkml:definitions>
  <inkml:trace contextRef="#ctx0" brushRef="#br0">135 1 17873,'0'0'1740,"-6"10"-330,-5 7-1105,-64 113 2699,67-116-2759,2 1 1,0-1 0,1 1-1,0 1 1,2-1 0,-1 1-1,-1 30 1,5-45-246,0-1-1,0 1 1,0-1-1,1 1 1,-1-1 0,0 1-1,0 0 1,1-1-1,-1 1 1,0-1 0,1 0-1,-1 1 1,0-1 0,1 1-1,-1-1 1,1 1-1,-1-1 1,1 0 0,-1 1-1,0-1 1,1 0 0,0 0-1,-1 1 1,1-1-1,-1 0 1,1 0 0,-1 0-1,1 0 1,0 1 0,28 1-28,23-9-35,-32 1 31,-13 4-118,-1 0 0,1 0 0,0 0 0,0 1 0,1 0 0,-1 0 0,0 1 1,0 0-1,0 0 0,10 2 0,-16-1 134,0 0 0,0 0 1,0-1-1,-1 1 0,1 0 0,0 0 1,-1 0-1,1 0 0,-1 0 0,1 0 0,-1 0 1,0 1-1,1-1 0,-1 0 0,0 0 1,0 0-1,0 0 0,0 0 0,0 0 1,0 1-1,0-1 0,0 0 0,0 0 1,0 0-1,-1 2 0,-7 29 9,-41 52 830,49-84-804,0 0 1,-1 1 0,1-1 0,0 0 0,0 0-1,0 1 1,0-1 0,0 0 0,0 0-1,0 1 1,0-1 0,0 0 0,0 0 0,0 1-1,0-1 1,0 0 0,0 0 0,0 1 0,0-1-1,0 0 1,0 0 0,0 1 0,0-1-1,0 0 1,0 0 0,0 1 0,0-1 0,1 0-1,-1 0 1,0 1 0,0-1 0,0 0 0,0 0-1,1 0 1,-1 1 0,0-1 0,0 0-1,0 0 1,1 0 0,15 4 625,22-3 23,-33-1-669,-1 0-111,0 0 1,-1 0-1,1-1 0,-1 1 1,1-1-1,-1 0 0,1 0 0,-1 0 1,1 0-1,-1 0 0,0-1 1,0 0-1,0 0 0,0 1 1,0-2-1,4-2 0,-6 3-319,1 0 0,-1 0 0,1 0 0,-1 0-1,0 0 1,0 0 0,0 0 0,0-1 0,0 1-1,0 0 1,-1-1 0,1 1 0,-1 0 0,0-1-1,1-4 1,-1-17-5206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5:36.548"/>
    </inkml:context>
    <inkml:brush xml:id="br0">
      <inkml:brushProperty name="width" value="0.05" units="cm"/>
      <inkml:brushProperty name="height" value="0.05" units="cm"/>
    </inkml:brush>
  </inkml:definitions>
  <inkml:trace contextRef="#ctx0" brushRef="#br0">16 131 16484,'2'-8'535,"1"1"1,-1-1 0,1 1 0,1 0 0,0 0 0,0 0 0,0 0 0,0 1 0,1 0 0,1 0 0,-1 0 0,1 0 0,6-5-1,-6 7-314,1 0 0,-1 1 0,1 0 0,-1-1 0,1 2 0,0-1 0,0 1 0,0 0 0,8 0 0,-9 1-160,1 0-1,0 0 0,-1 1 1,1 0-1,-1 0 1,1 1-1,-1 0 1,1 0-1,-1 1 0,0-1 1,1 1-1,-1 1 1,0-1-1,0 1 0,-1 0 1,8 5-1,-8-4-51,-1 0-1,0 0 1,0 0 0,0 0-1,0 1 1,-1-1 0,1 1-1,-1 0 1,-1 0 0,1 1-1,-1-1 1,0 0-1,0 1 1,0 0 0,-1-1-1,0 1 1,0 0 0,0 8-1,0-2-6,-2 0 0,0 0 0,0 0 1,-1 0-1,-1-1 0,0 1 0,0-1 0,-1 1 0,-1-1 0,1 0 0,-2-1 0,0 1 0,0-1 1,-1 0-1,-10 11 0,-13 12 7,-1-1 1,-64 50 0,28-26-5,63-53-6,1 0-1,0 0 1,0 0-1,0 1 1,1-1-1,-1 1 1,1 0 0,-3 5-1,5-8 3,-1 0-1,1 0 0,0 0 1,-1 0-1,1 0 0,0 0 1,0 1-1,0-1 1,0 0-1,0 0 0,0 0 1,1 0-1,-1 0 1,0 0-1,0 0 0,1 0 1,-1 0-1,1 1 1,-1-1-1,1-1 0,-1 1 1,1 0-1,0 0 0,-1 0 1,1 0-1,0 0 1,0 0-1,0-1 0,0 1 1,-1 0-1,1-1 1,0 1-1,0-1 0,0 1 1,0-1-1,3 1 1,13 5 33,0-1 1,0 0 0,1-1 0,0-2 0,0 1 0,27-1 0,-1 0 3,-16 2-22,-17-2-14,1-1 1,-1 0 0,1 0 0,0-1-1,-1 0 1,1-1 0,0-1 0,11-2-1,-21 3-90,-1 0 0,1 1 0,-1-1 1,1 0-1,-1 0 0,0 1 0,0-1 0,1 0 0,-1 0 0,0-1 0,0 1 0,0 0 0,0 0 0,0-1 0,0 1 0,0 0 1,-1-1-1,1 1 0,0-1 0,-1 1 0,1-1 0,-1 1 0,1-1 0,-1 1 0,0-1 0,0 1 0,0-1 0,0-1 0,1-3-400</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19.484"/>
    </inkml:context>
    <inkml:brush xml:id="br0">
      <inkml:brushProperty name="width" value="0.05" units="cm"/>
      <inkml:brushProperty name="height" value="0.05" units="cm"/>
    </inkml:brush>
  </inkml:definitions>
  <inkml:trace contextRef="#ctx0" brushRef="#br0">0 6 17076,'1'1'167,"-1"-1"1,1 1-1,-1-1 1,1 1-1,-1-1 1,1 1-1,-1-1 1,1 0-1,-1 1 1,1-1-1,-1 0 1,1 1-1,0-1 1,-1 0 0,1 0-1,0 1 1,-1-1-1,1 0 1,0 0-1,-1 0 1,1 0-1,0 0 1,-1 0-1,1 0 1,1 0-1,25-1 1440,-22 1-967,155-1 2551,12 0-4948,-170 1 1387,1 0 0,-1 0 1,1 0-1,0 0 0,-1-1 0,1 1 1,-1-1-1,1 0 0,-1 0 0,4-2 0,-9 1-630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19.890"/>
    </inkml:context>
    <inkml:brush xml:id="br0">
      <inkml:brushProperty name="width" value="0.05" units="cm"/>
      <inkml:brushProperty name="height" value="0.05" units="cm"/>
    </inkml:brush>
  </inkml:definitions>
  <inkml:trace contextRef="#ctx0" brushRef="#br0">6 6 18300,'-6'10'2128,"6"-4"-1055,9-2-361,5-5 1144,5-3-248,8-1-495,3 0-169,6 0-368,1 1-192,-2 4-360,-5-1-184,-4 3-656,-2 3-400,-7-1 960,2-4-216,-1-9-169</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1.940"/>
    </inkml:context>
    <inkml:brush xml:id="br0">
      <inkml:brushProperty name="width" value="0.05" units="cm"/>
      <inkml:brushProperty name="height" value="0.05" units="cm"/>
    </inkml:brush>
  </inkml:definitions>
  <inkml:trace contextRef="#ctx0" brushRef="#br0">221 51 15491,'0'-2'187,"-1"1"0,1 0 0,0-1-1,-1 1 1,0 0 0,1 0 0,-1 0-1,1-1 1,-1 1 0,0 0 0,0 0-1,0 0 1,0 0 0,0 0 0,0 0-1,0 1 1,0-1 0,0 0 0,0 0 0,0 1-1,-1-1 1,1 1 0,0-1 0,0 1-1,-1-1 1,1 1 0,0 0 0,-1 0-1,1 0 1,-2 0 0,-5-2 304,0 2-1,-1-1 1,-12 2 0,11-1-263,1 1 1,0 1 0,0-1 0,-1 1 0,1 1-1,1 0 1,-1 0 0,-15 8 0,24-10-215,-1-1 1,1 0 0,-1 1-1,1-1 1,0 1 0,0-1-1,-1 0 1,1 1-1,0-1 1,0 1 0,-1-1-1,1 1 1,0-1 0,0 1-1,0-1 1,0 1 0,0-1-1,0 1 1,0-1 0,0 1-1,0-1 1,0 1-1,0-1 1,0 1 0,0-1-1,0 1 1,0-1 0,1 0-1,-1 1 1,0-1 0,0 1-1,1-1 1,-1 1-1,0-1 1,0 0 0,1 1-1,-1-1 1,1 1 0,-1-1-1,0 0 1,1 0 0,-1 1-1,1-1 1,-1 0-1,1 1 1,25 16 54,-22-15-30,6 4-15,0 1-1,0 0 0,-1 0 0,0 1 1,0 0-1,-1 1 0,13 17 1,-17-21-20,-1 0 0,0 0 0,-1 1 0,1-1 0,-1 1 0,0 0 0,0-1 0,-1 1 0,0 0 0,0 0 0,0 0 0,-1 0 0,0 0 0,0 0 0,0 0 0,-1 0 0,-2 9 0,0-2 15,-1 0 0,-1 0-1,0 0 1,-1 0 0,0-1 0,-12 18-1,14-25 16,0 1 0,0-1-1,-1 1 1,0-1-1,0-1 1,0 1-1,0-1 1,-1 0-1,1 0 1,-1 0 0,0-1-1,0 0 1,-1 0-1,-12 4 1,18-7-21,-1 0 0,1 1 0,-1-1 1,0 0-1,1 0 0,-1 0 0,0 0 1,1 0-1,-1-1 0,1 1 0,-1 0 0,0-1 1,1 1-1,-1-1 0,1 1 0,-1-1 1,1 0-1,0 0 0,-1 0 0,1 0 0,0 0 1,-1 0-1,1 0 0,0 0 0,0 0 0,0 0 1,0-1-1,0 1 0,0 0 0,0-1 1,1 1-1,-1-1 0,0 1 0,1-1 0,-1 1 1,1-1-1,0 1 0,-1-1 0,1 0 1,0 1-1,0-3 0,0-2-1,-1 0 0,1 1 0,0-1-1,1 1 1,-1-1 0,1 0 0,0 1 0,1 0 0,-1-1 0,1 1-1,3-6 1,0 3-15,0 1-1,0 0 1,1 0-1,0 1 1,0 0-1,1 0 1,0 0-1,11-7 1,10-4-8,29-13 0,-4 2 3,-43 22 11,7-3 3,0-2 0,29-23-1,-43 32 14,0-1 0,0 1 0,-1-1 0,1 0 0,0 0 0,-1 0 0,0 0 0,0 0 0,0 0 0,0-1 0,0 1 0,-1-1 0,0 1 0,1-1 0,-1 0 0,-1 0 0,1 1 0,0-1-1,-1 0 1,0 0 0,0-6 0,-1 7 3,0 0 0,0 0 0,-1 0 0,1 0 0,-1 0 0,1 0 0,-1 1 0,0-1 0,0 1 0,0-1 0,-1 1 0,1 0-1,0 0 1,-1 0 0,0 0 0,1 0 0,-1 0 0,0 1 0,0 0 0,-5-3 0,2 2-226,-1-1 1,0 1-1,0 1 1,0-1-1,0 1 1,0 0-1,0 1 1,-9 0-1,0 4-2203,16-4 2340,0 0 0,-1 0 0,1 1-1,0-1 1,-1 0 0,1 0 0,0 0-1,0 0 1,-1 0 0,1 0 0,0 1-1,-1-1 1,1 0 0,0 0-1,0 0 1,0 1 0,-1-1 0,1 0-1,0 0 1,0 1 0,0-1 0,-1 0-1,1 1 1,0-1 0,0 0 0,0 0-1,0 1 1,0-1 0,0 0-1,0 1 1,0-1 0,0 0 0,0 1-1,0-1 1,0 0 0,0 1 0,0-1-1,0 0 1,0 1 0,0-1 0,0 0-1,0 1 1,0-1 0,0 0-1,1 1 1,6 5-852</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5.705"/>
    </inkml:context>
    <inkml:brush xml:id="br0">
      <inkml:brushProperty name="width" value="0.05" units="cm"/>
      <inkml:brushProperty name="height" value="0.05" units="cm"/>
    </inkml:brush>
  </inkml:definitions>
  <inkml:trace contextRef="#ctx0" brushRef="#br0">122 58 12739,'1'-1'181,"-1"1"0,1-1 0,0 0 0,0 0 0,-1 0 0,1 0 0,0 0 0,-1 0 0,1 0 0,-1 0 0,0 0 0,1 0 1,-1-1-1,0 1 0,0 0 0,1 0 0,-1 0 0,0 0 0,0-1 0,0 1 0,0 0 0,-1 0 0,1 0 0,0 0 0,0-1 0,-1 1 0,1 0 1,-1 0-1,1 0 0,-1 0 0,1 0 0,-1 0 0,0 0 0,1 0 0,-1 0 0,0 0 0,-1-1 0,0 1 38,0-1 0,1 1-1,-1-1 1,0 1 0,0 0-1,0-1 1,0 1 0,0 0-1,-1 0 1,1 1 0,0-1 0,0 0-1,-1 1 1,1 0 0,0-1-1,-1 1 1,1 0 0,-4 0-1,3 1-157,-1 0 0,1 1 0,0-1-1,0 1 1,-1 0 0,1 0-1,1 0 1,-1 0 0,0 0 0,0 0-1,1 1 1,-1 0 0,1-1 0,0 1-1,0 0 1,0 0 0,0 0-1,0 0 1,1 0 0,-2 5 0,-1 3-64,0 0 1,0 1 0,1-1 0,-2 23 0,4-22-7,0 0 0,1 0 0,1 0 0,0 1 0,1-1 0,0-1 1,1 1-1,0 0 0,7 18 0,-8-27 5,-1 0 0,1 1 1,0-1-1,0 0 0,0 0 1,0 0-1,0 0 0,1 0 0,-1 0 1,1-1-1,0 1 0,-1-1 1,1 0-1,0 0 0,1 0 0,-1 0 1,0 0-1,1-1 0,-1 1 0,1-1 1,-1 0-1,1 0 0,-1 0 1,1-1-1,0 1 0,-1-1 0,1 0 1,0 0-1,0 0 0,-1-1 1,1 1-1,0-1 0,-1 0 0,1 0 1,3-1-1,2-2 25,0-1 1,0 0-1,0 0 1,-1-1-1,0 0 1,0 0-1,0-1 1,-1 1-1,0-2 1,-1 1-1,1-1 1,-1 0-1,-1-1 1,0 1-1,7-14 0,-10 16 31,1-1 0,-1 1 0,0-1 0,0 1 0,0-1 0,-1 0 0,0 1 0,-1-1-1,1 0 1,-2-11 0,1 14-12,-1 0-1,0-1 1,0 1-1,-1 0 0,1 0 1,-1-1-1,0 1 1,0 0-1,-1 1 1,1-1-1,-1 0 1,1 1-1,-1-1 1,0 1-1,0 0 0,-1 0 1,-4-3-1,5 4-59,0 0-1,0 0 0,-1 0 0,1 0 0,0 1 0,-1 0 1,0-1-1,1 1 0,-1 1 0,0-1 0,0 0 1,1 1-1,-1 0 0,0 0 0,0 0 0,0 0 1,1 1-1,-7 1 0,7-1-160,0 0 1,0 0-1,0 0 0,0 1 1,0-1-1,0 1 0,0 0 1,0 0-1,1 0 0,-1 0 0,1 0 1,-1 0-1,1 1 0,0 0 1,0-1-1,0 1 0,0 0 1,0 0-1,1 0 0,0 0 1,-2 3-1,1 2-556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6.384"/>
    </inkml:context>
    <inkml:brush xml:id="br0">
      <inkml:brushProperty name="width" value="0.05" units="cm"/>
      <inkml:brushProperty name="height" value="0.05" units="cm"/>
    </inkml:brush>
  </inkml:definitions>
  <inkml:trace contextRef="#ctx0" brushRef="#br0">50 82 13443,'1'-1'165,"-1"0"0,1 0 0,-1 1-1,1-1 1,-1 0 0,1 0 0,-1 0 0,0 0 0,0 0 0,1 0 0,-1 0 0,0 0 0,0 0-1,0 0 1,0 0 0,0 0 0,0 0 0,0 0 0,-1 0 0,1 0 0,0 0 0,-1 0 0,1 0-1,0 0 1,-1 0 0,1 0 0,-1 0 0,1 0 0,-1 0 0,0 1 0,0-2 0,0 1-62,1 1 0,-1 0 0,1-1 0,-1 1 1,1 0-1,-1 0 0,1-1 0,-1 1 0,1 0 0,-1 0 1,0 0-1,1 0 0,-1 0 0,1 0 0,-1 0 1,1 0-1,-1 0 0,0 0 0,1 0 0,-1 0 0,1 0 1,-2 0-1,1 1-30,0 0 1,0-1 0,0 1-1,0 0 1,0-1-1,0 1 1,0 0-1,1 0 1,-1 0 0,0 0-1,0 0 1,1 0-1,-1 0 1,0 0 0,0 1-1,-3 9 9,0 0-1,1 0 1,0 0-1,1 1 1,0-1-1,1 1 1,0-1-1,1 1 1,0-1-1,1 1 1,0-1-1,1 1 1,1-1-1,-1 0 1,8 19-1,-9-27-82,0-1-1,1 1 0,-1-1 0,0 1 0,1-1 0,0 0 0,-1 1 1,1-1-1,0 0 0,0 0 0,0 0 0,1-1 0,-1 1 0,0 0 1,5 2-1,-5-4 14,0 1 0,-1-1-1,1 1 1,0-1 0,0 0 0,0 0 0,0 0 0,-1 0 0,1 0 0,0 0 0,0-1 0,0 1 0,-1-1 0,1 1-1,0-1 1,-1 1 0,1-1 0,0 0 0,-1 0 0,1 0 0,-1 0 0,1 0 0,-1 0 0,1 0 0,-1-1 0,2-1-1,3-4 125,0-1-1,0 0 1,-1 0-1,0 0 1,0-1-1,-1 1 1,0-1-1,4-17 1,-3 10 134,-1-1 0,-1 0 0,0 0 0,-1-19 0,-1 31-213,-1 0-1,-1 1 0,1-1 1,-1 0-1,1 1 0,-1-1 1,-1 1-1,1-1 0,-1 1 0,1-1 1,-1 1-1,-5-7 0,5 9-63,0-1-1,1 1 1,-1 0 0,0 1-1,-1-1 1,1 0-1,0 1 1,0-1-1,-1 1 1,1 0-1,-1-1 1,1 1-1,-1 0 1,0 1-1,1-1 1,-1 0-1,0 1 1,0 0-1,1-1 1,-1 1-1,0 0 1,-3 1-1,2-1-179,-1 0-1,1 1 0,0-1 1,0 1-1,-1 0 0,1 1 1,0-1-1,0 1 0,0-1 1,1 1-1,-1 0 0,0 1 1,1-1-1,-1 1 0,1-1 1,0 1-1,-5 5 0,6 1-354,5 0-105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7.081"/>
    </inkml:context>
    <inkml:brush xml:id="br0">
      <inkml:brushProperty name="width" value="0.05" units="cm"/>
      <inkml:brushProperty name="height" value="0.05" units="cm"/>
    </inkml:brush>
  </inkml:definitions>
  <inkml:trace contextRef="#ctx0" brushRef="#br0">1 20 16964,'0'2'6643,"13"3"-4323,17 2-1335,-12-5-694,0 0 0,-1-2-1,1 0 1,24-4-1,68-17 2,-67 11-135,-42 10-136,0-1 0,0 1 0,1 0 0,-1-1 0,0 1 0,1 0 0,-1 0 0,0 0 0,1 0 0,-1 0-1,0 0 1,1 0 0,-1 0 0,0 1 0,1-1 0,-1 1 0,2 0 0,-5 6 78,-10 3-1036,12-10 914,0 0 0,0 0 0,0 0 1,0 0-1,0 0 0,0-1 0,0 1 0,0 0 1,0 0-1,0 0 0,0 0 0,0 0 0,1 0 1,-1 0-1,0-1 0,0 1 0,0 0 0,-1 0 1,1 0-1,0 0 0,0 0 0,0 0 0,0 0 1,0-1-1,0 1 0,0 0 0,0 0 0,0 0 1,0 0-1,0 0 0,0 0 0,0 0 0,0 0 1,0 0-1,0-1 0,-1 1 0,1 0 0,0 0 1,0 0-1,0 0 0,0 0 0,0 0 0,0 0 1,0 0-1,0 0 0,-1 0 0,1 0 0,0 0 1,0 0-1,0 0 0,0 0 0,0 0 0,0 0 1,0 0-1,-1 0 0,1 0 0,0 0 0,0 0 1,0 0-1,0 0 0,0 0 0,0 0 0,2-4-407</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8.274"/>
    </inkml:context>
    <inkml:brush xml:id="br0">
      <inkml:brushProperty name="width" value="0.05" units="cm"/>
      <inkml:brushProperty name="height" value="0.05" units="cm"/>
    </inkml:brush>
  </inkml:definitions>
  <inkml:trace contextRef="#ctx0" brushRef="#br0">140 198 11234,'-2'-2'506,"0"0"0,0 0-1,0 0 1,0 0 0,1 0-1,-1-1 1,1 1 0,0 0 0,0-1-1,0 1 1,0-1 0,0 0-1,0 1 1,0-6 0,1 4-48,0-1 1,0 1 0,1-1-1,0 1 1,0-1 0,0 1-1,0 0 1,4-9 0,-1 6-264,1-1 0,-1 1 1,1 0-1,0 0 0,1 0 0,0 1 1,0 0-1,0 0 0,1 0 1,0 1-1,0 0 0,0 0 1,1 1-1,-1 0 0,1 0 1,0 1-1,0 0 0,1 0 1,-1 1-1,0 0 0,14-1 0,-20 3-186,0 0 0,0 0 0,0 1-1,0-1 1,0 0 0,0 1-1,0-1 1,0 1 0,0 0-1,0 0 1,0 0 0,-1 0-1,1 0 1,0 0 0,0 0-1,-1 0 1,1 1 0,-1-1-1,1 1 1,-1-1 0,0 1-1,0 0 1,1-1 0,-1 1-1,0 0 1,0 0 0,-1 0 0,1 0-1,0 0 1,-1 0 0,1 0-1,-1 0 1,0 0 0,1 0-1,-1 0 1,0 0 0,-1 3-1,1 4 9,0 0 1,-1-1-1,0 1 0,-1 0 0,0-1 0,0 1 0,-6 12 0,1-5 3,-1-1 0,-1 0 0,-1 0 0,0-1-1,-1 0 1,0-1 0,-1 0 0,-1-1 0,-15 12-1,-15 7-6,-76 43 0,79-51-57,40-23 38,0 0 1,0 0-1,1 0 0,-1 0 0,0 0 1,0 1-1,1-1 0,-1 0 0,0 0 0,0 0 1,0 0-1,1 0 0,-1 0 0,0 0 0,0 1 1,0-1-1,1 0 0,-1 0 0,0 0 0,0 1 1,0-1-1,0 0 0,0 0 0,1 0 0,-1 1 1,0-1-1,0 0 0,0 0 0,0 0 0,0 1 1,0-1-1,0 0 0,0 0 0,0 1 0,0-1 1,0 0-1,0 0 0,0 1 0,0-1 1,0 0-1,0 0 0,0 0 0,0 1 0,0-1 1,-1 0-1,1 0 0,0 1 0,0-1 0,0 0 1,0 0-1,0 0 0,0 1 0,-1-1 0,1 0 1,0 0-1,0 0 0,0 0 0,-1 0 0,1 1 1,0-1-1,29 3-215,-20-3 124,20 6-73,-1 0 0,0 2-1,0 1 1,52 26 0,-44-20 119,-34-14 74,0 1 0,0-1 1,1 0-1,-1 0 1,1-1-1,-1 1 0,1-1 1,-1 1-1,1-1 1,-1 0-1,1 1 0,-1-1 1,1-1-1,-1 1 1,1 0-1,-1-1 1,1 1-1,-1-1 0,1 0 1,-1 0-1,1 0 1,-1 0-1,0 0 0,4-2 1,-4 0 16,1 0 0,-1 0 0,0 1 0,0-1 1,-1 0-1,1-1 0,-1 1 0,1 0 0,-1 0 1,0-1-1,0 1 0,0-1 0,-1 1 0,1 0 0,-1-1 1,0 0-1,0-4 0,0 2 40,-1 1 0,1 0-1,-1-1 1,-1 1 0,1-1 0,-1 1 0,0 0 0,0 0 0,-3-6 0,4 9-76,1 1 1,-1-1-1,0 1 1,0 0 0,0-1-1,0 1 1,0 0 0,-1-1-1,1 1 1,0 0-1,0 0 1,-1 0 0,1 0-1,-1 0 1,1 0 0,-1 1-1,1-1 1,-1 0 0,0 1-1,1-1 1,-1 1-1,0 0 1,1 0 0,-1-1-1,0 1 1,1 0 0,-1 0-1,0 0 1,1 1 0,-1-1-1,0 0 1,1 1-1,-4 0 1,5-1-78,-1 0 1,1 0-1,-1 1 0,1-1 0,-1 0 0,1 0 1,-1 0-1,1 1 0,0-1 0,-1 0 1,1 0-1,-1 1 0,1-1 0,0 0 1,-1 1-1,1-1 0,0 0 0,-1 1 0,1-1 1,0 1-1,0-1 0,-1 1 0,1-1 1,0 0-1,0 1 0,0-1 0,0 1 0,-1-1 1,1 1-1,0-1 0,0 1 0,0-1 1,0 1-1,0-1 0,0 1 0,0-1 1,1 2-1,-1-2-59,0 1 0,1-1 0,-1 1 1,1-1-1,-1 0 0,1 1 0,-1-1 1,1 0-1,-1 1 0,1-1 0,-1 0 1,1 1-1,-1-1 0,1 0 0,-1 0 1,1 0-1,-1 0 0,1 0 0,0 1 1,-1-1-1,1 0 0,-1 0 0,1 0 1,0 0-1,-1-1 0,1 1 0,-1 0 1,1 0-1,-1 0 0,1 0 0,0-1 1,9-4-858</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29.195"/>
    </inkml:context>
    <inkml:brush xml:id="br0">
      <inkml:brushProperty name="width" value="0.05" units="cm"/>
      <inkml:brushProperty name="height" value="0.05" units="cm"/>
    </inkml:brush>
  </inkml:definitions>
  <inkml:trace contextRef="#ctx0" brushRef="#br0">4 16 14899,'-3'-16'4274,"9"30"-271,147 194-945,-41-74-2473,-104-124-538,8 9-53,-16-19-3,0 0 0,0 0 0,0 0 1,0 0-1,0 0 0,0-1 0,0 1 0,0 0 0,0 0 1,0 0-1,0 0 0,0 0 0,0 0 0,0 0 0,0 0 0,0 0 1,1 0-1,-1 0 0,0 0 0,0 0 0,0 0 0,0 0 1,0 0-1,0 0 0,0 0 0,0 0 0,0 0 0,0 0 0,0 0 1,0 0-1,0 0 0,0 0 0,0 0 0,0 0 0,0 0 1,0 0-1,0 0 0,0 0 0,0 0 0,0 0 0,0 0 0,1 0 1,-9-14-844,4 7 200,-1 0 1,0 0-1,-1 0 0,1 1 0,-2 0 0,1 0 1,-13-8-1,0 2-262</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30.199"/>
    </inkml:context>
    <inkml:brush xml:id="br0">
      <inkml:brushProperty name="width" value="0.05" units="cm"/>
      <inkml:brushProperty name="height" value="0.05" units="cm"/>
    </inkml:brush>
  </inkml:definitions>
  <inkml:trace contextRef="#ctx0" brushRef="#br0">0 333 10922,'0'5'1179,"3"17"4933,4-18-3467,6-11-1005,3-6-524,-1-1-1,-1-1 0,16-20 1,0 1-266,53-63 439,17-19-1271,-76 88-692,-33 23-6761,6 5 6599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0.236"/>
    </inkml:context>
    <inkml:brush xml:id="br0">
      <inkml:brushProperty name="width" value="0.025" units="cm"/>
      <inkml:brushProperty name="height" value="0.025" units="cm"/>
    </inkml:brush>
  </inkml:definitions>
  <inkml:trace contextRef="#ctx0" brushRef="#br0">134 7 16528,'0'0'7244,"-10"-2"-7159,3 0-73,0 1-1,0 0 0,0 0 1,0 1-1,0 0 0,0 1 1,-9 1-1,13-2 6,0 0 0,0 1 0,0 0 0,0 0-1,1-1 1,-1 2 0,0-1 0,0 0 0,1 1 0,-1-1 0,1 1-1,-1-1 1,1 1 0,0 0 0,0 0 0,0 0 0,0 1 0,0-1 0,0 0-1,1 1 1,-1-1 0,1 1 0,-1 0 0,-1 5 0,3-7-16,0 0 1,1 0-1,-1-1 0,0 1 1,0 0-1,0 0 1,1 0-1,-1 0 1,1 0-1,-1 0 1,0 0-1,1 0 0,0 0 1,-1-1-1,1 1 1,-1 0-1,1 0 1,0-1-1,0 1 1,-1 0-1,1-1 0,0 1 1,0-1-1,0 1 1,0-1-1,0 1 1,0-1-1,-1 0 1,1 1-1,0-1 0,0 0 1,0 0-1,0 0 1,0 0-1,0 0 1,2 0-1,41 4 138,-43-4-128,31 1 63,0-2 0,0-1 0,0-2 0,-1-1 0,0-1 0,0-2 0,48-19 0,-48 56 332,-4-22-392,0-1-1,1-1 1,-1-1 0,1-2 0,0-1-1,46-4 1,-11 2-671,54 7 97,-3-1-2622,-94-6-2781,-3-3-4377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204"/>
    </inkml:context>
    <inkml:brush xml:id="br0">
      <inkml:brushProperty name="width" value="0.025" units="cm"/>
      <inkml:brushProperty name="height" value="0.025" units="cm"/>
    </inkml:brush>
  </inkml:definitions>
  <inkml:trace contextRef="#ctx0" brushRef="#br0">1 9 10122,'0'0'14862,"56"-9"-13933,-27 10-769,7 8-96,3 1-449,-3 2-1921,-1-2-1409,-3-6-3460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36.708"/>
    </inkml:context>
    <inkml:brush xml:id="br0">
      <inkml:brushProperty name="width" value="0.05" units="cm"/>
      <inkml:brushProperty name="height" value="0.05" units="cm"/>
    </inkml:brush>
  </inkml:definitions>
  <inkml:trace contextRef="#ctx0" brushRef="#br0">31 0 12315,'-5'1'396,"2"0"-160,1-1 0,0 1 0,-1-1 0,1 1 0,-1 0 1,1-1-1,0 1 0,-3 2 0,5-3-213,0 0-1,-1 1 1,1-1 0,0 0-1,0 0 1,0 0 0,0 0-1,0 1 1,0-1 0,0 0-1,0 0 1,0 0 0,0 1-1,0-1 1,0 0 0,0 0-1,0 0 1,0 1 0,0-1-1,0 0 1,0 0 0,0 0-1,0 1 1,0-1 0,0 0-1,0 0 1,0 0 0,0 1-1,0-1 1,0 0 0,1 0-1,-1 0 1,0 0 0,0 1-1,13 9 615,92 58 2116,-51-39-2362,-13-8-232,-1 2-1,-2 1 1,58 47-1,-91-66-135,1 0 0,-1 1-1,0-1 1,0 1-1,0 1 1,-1-1 0,0 1-1,0 0 1,-1-1-1,1 2 1,-2-1 0,1 0-1,-1 1 1,0-1-1,-1 1 1,1-1 0,-2 1-1,1 0 1,-1 0 0,0-1-1,-1 1 1,-2 14-1,0-11 31,0-1 0,-1 1 0,0-1 0,-1 1 0,0-2 0,-1 1 0,0 0 0,0-1 1,-1 0-1,-1 0 0,1-1 0,-1 0 0,0-1 0,-1 1 0,-12 7 0,-14 9-25,1 2 0,-46 46 1,31-27-30,45-41 11,-1 0 1,0 0-1,0-1 1,0 0-1,0 0 1,-1 0 0,1 0-1,-1-1 1,-6 2-1,10-3 7,0-1-1,1 0 1,-1 1-1,0-1 0,0 0 1,0 0-1,1 0 0,-1 0 1,0-1-1,0 1 1,0 0-1,1-1 0,-1 1 1,0-1-1,1 0 1,-1 1-1,0-1 0,1 0 1,-1 0-1,1 0 0,-1 0 1,1 0-1,0-1 1,-1 1-1,1 0 0,0-1 1,0 1-1,0-1 1,0 1-1,0-1 0,0 1 1,0-1-1,0-2 0,-13-5 941,17-4-828</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49.310"/>
    </inkml:context>
    <inkml:brush xml:id="br0">
      <inkml:brushProperty name="width" value="0.05" units="cm"/>
      <inkml:brushProperty name="height" value="0.05" units="cm"/>
    </inkml:brush>
  </inkml:definitions>
  <inkml:trace contextRef="#ctx0" brushRef="#br0">9 85 13291,'-9'1'2617,"11"-1"-2558,1 0 0,-1 0 0,1 1 0,-1-1 0,0 1 0,0 0 0,1-1 0,-1 1 0,0 0 0,3 3 0,-3-3-54,-1 1-1,0 0 1,0 1 0,0-1-1,0 0 1,0 0 0,0 0 0,-1 0-1,1 1 1,-1-1 0,0 0 0,1 1-1,-1 4 1,-5 36 216,3-21-21,-1 54 109,3 0 1,4 0 0,16 95 0,-13-132-241,20 68 1,-22-92-47,1-1 0,0 1 0,1-1 0,0-1 0,1 1 0,1-1-1,15 17 1,-23-29-13,-1 0-1,1 0 1,0 0 0,0-1-1,-1 1 1,1 0-1,0-1 1,0 1 0,0-1-1,0 1 1,0-1-1,0 0 1,0 1-1,0-1 1,0 0 0,0 0-1,0 1 1,0-1-1,0 0 1,0 0 0,1 0-1,-1 0 1,0 0-1,0-1 1,0 1-1,0 0 1,0 0 0,0-1-1,0 1 1,0-1-1,0 1 1,0-1 0,0 1-1,-1-1 1,1 0-1,0 1 1,0-1-1,0 0 1,-1 1 0,1-1-1,0 0 1,0-2-1,6-4 78,-2-1 0,1-1-1,7-15 1,-7 11-30,266-447 46,-243 412-146,2 2-1,41-47 0,-50 68-85,2 1 0,0 1-1,1 1 1,52-33 0,-76 54 122,0 0 0,0 0 1,0 1-1,0-1 1,0 0-1,0 1 0,0-1 1,1 1-1,-1 0 0,0-1 1,0 1-1,1 0 0,1-1 1,-3 2-10,1-1 0,-1 0-1,0 0 1,0 0 0,0 1 0,1-1 0,-1 0 0,0 0 0,0 1 0,0-1 0,0 0-1,0 1 1,0-1 0,1 0 0,-1 0 0,0 1 0,0-1 0,0 0 0,0 1-1,0-1 1,0 0 0,0 0 0,0 1 0,0-1 0,0 0 0,-1 1 0,1-1-1,0 0 1,0 0 0,0 1 0,0-1 0,0 0 0,0 0 0,-1 1 0,-1 3-86,1-1 1,-1 0-1,-1 1 1,1-1 0,0 0-1,-1 0 1,-4 5-1,-11 6-180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19:50.351"/>
    </inkml:context>
    <inkml:brush xml:id="br0">
      <inkml:brushProperty name="width" value="0.05" units="cm"/>
      <inkml:brushProperty name="height" value="0.05" units="cm"/>
    </inkml:brush>
  </inkml:definitions>
  <inkml:trace contextRef="#ctx0" brushRef="#br0">42 89 12843,'1'-3'307,"1"0"-1,0 0 1,-1-1 0,0 1 0,1 0 0,-1-1-1,0 1 1,-1-1 0,1 0 0,-1 1 0,0-7 0,0 8-206,0 1 0,0-1 0,0 1 0,-1-1 0,1 1 0,-1-1 0,1 1 0,-1-1 0,0 1 0,1 0 0,-1-1 0,0 1 0,0 0 0,0 0 0,0 0 0,0-1 0,0 1 0,0 0 0,0 0 0,-1 1 0,1-1 1,0 0-1,0 0 0,-1 0 0,1 1 0,-1-1 0,1 1 0,-3-1 0,-9-1 924,13 2-1029,0 0 0,0 0 0,0 0 0,0 1 0,0-1 0,0 0 0,-1 0 0,1 0 0,0 0-1,0 0 1,0 0 0,0 0 0,0 0 0,0 0 0,0 0 0,-1-1 0,1 1 0,0 0 0,0 0 0,0 0 0,0 0 0,0 0 0,0 0 0,0 0-1,0 0 1,0 0 0,-1 0 0,1 0 0,0 0 0,0 0 0,0 0 0,0-1 0,0 1 0,0 0 0,0 0 0,0 0 0,0 0 0,0 0-1,0 0 1,0 0 0,0 0 0,0-1 0,0 1 0,0 0 0,0 0 0,0 0 0,0 0 0,0 0 0,0 0 0,0 0 0,0 0 0,0-1 0,0 1-1,0 0 1,0 0 0,-2-3-79,-1 8 814,-2 15 270,6-7-940,1 0 0,0-1 0,1 1 0,0 0 0,1-1 0,7 18 0,-7-23-48,0 0 0,0 0 0,1 0 0,-1 0-1,2-1 1,-1 1 0,1-1 0,0-1 0,0 1-1,1-1 1,8 5 0,-3-2 19,6 3-27,0 1 0,0 1 1,15 15-1,-27-23 43,-1 1-1,0-1 0,-1 1 0,0 1 0,0-1 1,0 0-1,0 1 0,-1 0 0,0 0 0,-1 0 1,1 0-1,1 12 0,-3-8 383,-1-11-389,0 0 1,0 0 0,-1 0-1,1 0 1,0 1 0,0-1 0,0 0-1,0 0 1,0 0 0,0 0-1,0 0 1,0 0 0,0 1-1,0-1 1,0 0 0,0 0-1,0 0 1,0 0 0,0 0-1,0 1 1,0-1 0,0 0-1,0 0 1,0 0 0,0 0-1,0 0 1,0 1 0,0-1-1,0 0 1,0 0 0,0 0-1,1 0 1,-1 0 0,0 0-1,0 1 1,0-1 0,0 0-1,0 0 1,0 0 0,0 0-1,1 0 1,-1 0 0,0 0-1,0 0 1,0 0 0,0 0-1,0 0 1,0 0 0,1 1 0,-1-1-1,0 0 1,0 0 0,0 0-1,0 0 1,0 0 0,1 0-1,-1 0 1,0 0 0,0-1-1,0 1 1,0 0 0,0 0-1,1 0 1,-1 0 0,0 0-1,0 0 1,0-1-285,0-1-1,0 1 1,0 0 0,0 0-1,0-1 1,0 1 0,-1 0-1,1-1 1,0 1-1,-1 0 1,1 0 0,-1 0-1,1 0 1,-1-1 0,0 1-1,-1-2 1,-12-12-414,-2-2-236</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0.929"/>
    </inkml:context>
    <inkml:brush xml:id="br0">
      <inkml:brushProperty name="width" value="0.05" units="cm"/>
      <inkml:brushProperty name="height" value="0.05" units="cm"/>
      <inkml:brushProperty name="color" value="#E71224"/>
    </inkml:brush>
  </inkml:definitions>
  <inkml:trace contextRef="#ctx0" brushRef="#br0">16 710 12427,'1'-3'253,"-1"0"0,0 0 0,1 0 0,-1 0 0,-1 0 0,1 0 0,0 0 0,-1 0 0,-1-5 0,1 4 121,-6-73 226,2-1-1,4 0 0,4 0 1,20-130-1,-1 65-788,-20 135-219,0 10 620,-2-2-327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4.971"/>
    </inkml:context>
    <inkml:brush xml:id="br0">
      <inkml:brushProperty name="width" value="0.05" units="cm"/>
      <inkml:brushProperty name="height" value="0.05" units="cm"/>
      <inkml:brushProperty name="color" value="#E71224"/>
    </inkml:brush>
  </inkml:definitions>
  <inkml:trace contextRef="#ctx0" brushRef="#br0">1 148 8730,'43'-4'7348,"-1"-6"-4819,-33 7-2579,1 1 1,0-1-1,0 1 1,0 1-1,0 0 0,0 1 1,0-1-1,0 2 1,0 0-1,0 0 0,17 4 1,9 8 60,0-2 1,0-1 0,1-2-1,1-2 1,-1-1 0,65-1-1,87-17 22,-37 1-11,-69 3-25,0-2-1,-1-5 1,129-41 0,-162 43-3,1 3 0,86-9 0,103 9 37,39 2 23,263 6-77,-538 4 24,346 26 56,-3 28-74,-272-41 30,1-3-1,77 1 1,152-11 21,-178-4-37,333 4-11,-278 4 17,1-8 1,208-32-1,527-22 29,-705 49-50,282 1 63,-214 7-25,47 1-32,65 0-7,157 1 32,-3 46 13,-317-20-43,131 23 42,-235-30 15,240 7-1,-337-26-38,390 27 48,-328-23-49,172 34-1,-81-6 19,-147-30-12,-1-1-1,1-2 1,48-5 0,-75 5 399,-11 3 209,-5 9-155,0 15-382,1 0 0,1 0 1,-3 40-1,0 87-247,5-46 158,3 31-24,2-83-3,0-57 38,0 1 1,0-1-1,0 0 1,0 0-1,0 0 1,1 0-1,-1 0 1,0 0-1,0 0 1,0 1-1,0-1 1,0 0-1,0 0 1,0 0-1,0 0 1,0 0-1,0 0 1,0 0-1,0 1 1,0-1-1,0 0 1,-1 0-1,1 0 0,0 0 1,0 0-1,0 0 1,0 0-1,0 0 1,0 1-1,0-1 1,0 0-1,0 0 1,0 0-1,0 0 1,0 0-1,-1 0 1,1 0-1,0 0 1,0 0-1,0 0 1,0 0-1,0 0 1,0 0-1,0 0 1,0 0-1,-1 0 1,1 1-1,0-1 1,0 0-1,0 0 0,0 0 1,0-1-1,-7-5-4,-6-16 20,11 18-13,-3-3 18,1-1 0,-1 1 0,-1 0 0,-8-10 0,11 14-12,0 1 0,0 0 0,0 0 0,0 0 0,0 1 0,0-1 0,0 1 1,0 0-1,-1-1 0,1 1 0,-1 1 0,1-1 0,-1 0 0,-3 1 0,-13-3 6,1 0-1,-27-8 1,31 6-10,0 2 0,0 0 0,0 0 0,0 1 1,-23 1-1,8 4-2,1 1 0,-49 15 1,-15 2-12,17-12 27,-150-2 0,7-2 73,189-3-86,-152 13 25,-192-9 0,-295 10 29,485-5-62,-342 23 5,294-18 1,-289 13-8,293-28 5,-242 12 22,262 5-26,-363 22-14,122-18 2,-316 7-2,-229-47-70,591-10 39,-111-3 50,452 29-1,-690-43 9,440 15-10,54 7-3,-47-19-5,118 14 1,-211-6-1,26 42 213,359-6-101,0 0 0,-21 8 0,22-7 85,-1 1 0,-16 1 0,23-5-319,7-3-117,6-3-286,-6 6 452,26-21-357,-7 3 156</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6.090"/>
    </inkml:context>
    <inkml:brush xml:id="br0">
      <inkml:brushProperty name="width" value="0.05" units="cm"/>
      <inkml:brushProperty name="height" value="0.05" units="cm"/>
      <inkml:brushProperty name="color" value="#E71224"/>
    </inkml:brush>
  </inkml:definitions>
  <inkml:trace contextRef="#ctx0" brushRef="#br0">22 472 13899,'-21'12'7923,"26"-21"-7625,0 0 0,-1-1 0,0 0 0,-1 0 0,0 0 0,3-19 0,0 2 31,18-75 397,-5 18-372,32-88 1,-45 160-559,-7 22-880,-8 19-456,5-25 1142,3-2-107</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8.082"/>
    </inkml:context>
    <inkml:brush xml:id="br0">
      <inkml:brushProperty name="width" value="0.05" units="cm"/>
      <inkml:brushProperty name="height" value="0.05" units="cm"/>
      <inkml:brushProperty name="color" value="#E71224"/>
    </inkml:brush>
  </inkml:definitions>
  <inkml:trace contextRef="#ctx0" brushRef="#br0">12 9 16179,'-1'-9'1825,"-3"12"-652,-2 16 128,5 39-796,3 0 0,16 100 0,-14-134-420,0 13-27,-1-8-13,2 0 0,0 0 0,12 33 1,-9-48-4,-8-14-45,0 0 1,0 0-1,0 0 0,0 0 1,0 1-1,0-1 1,1 0-1,-1 0 1,0 0-1,0 0 0,0 0 1,0 0-1,1 0 1,-1 0-1,0 0 1,0 0-1,0 0 1,1 0-1,-1 0 0,0 0 1,0 0-1,0 0 1,0 0-1,1 0 1,-1 0-1,0 0 0,0 0 1,0 0-1,0 0 1,1 0-1,-1 0 1,0 0-1,0-1 0,0 1 1,0 0-1,0 0 1,1 0-1,0-2-56,-1 1 0,1 0 0,-1-1 0,1 1-1,-1 0 1,1-1 0,-1 1 0,0-1 0,0 1 0,0-1 0,1 1-1,-1-1 1,-1 1 0,1-3 0,-2-7-180,0 0 1,-1 1-1,-1-1 1,1 1-1,-9-14 1,-3-9-213</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8.611"/>
    </inkml:context>
    <inkml:brush xml:id="br0">
      <inkml:brushProperty name="width" value="0.05" units="cm"/>
      <inkml:brushProperty name="height" value="0.05" units="cm"/>
      <inkml:brushProperty name="color" value="#E71224"/>
    </inkml:brush>
  </inkml:definitions>
  <inkml:trace contextRef="#ctx0" brushRef="#br0">19 213 14955,'0'1'104,"-1"-1"-1,1 0 1,-1 0 0,1 1-1,-1-1 1,1 0 0,-1 0-1,0 1 1,1-1 0,-1 0-1,1 0 1,-1 0 0,1 0-1,-1 0 1,0 0 0,1 0-1,-1 0 1,1 0-1,-1 0 1,1-1 0,-1 1-1,0 0 1,1 0 0,-1 0-1,1-1 1,-1 1 0,1 0-1,-1-1 1,1 1 0,-1 0-1,0-1 1,1 0 30,0 0 1,0 0-1,0 0 0,0 0 0,0-1 1,0 1-1,0 0 0,0 0 1,1 0-1,-1 0 0,0 0 1,1 0-1,-1 0 0,1 0 1,0-1-1,22-35 1764,-10 21-1567,2 0 0,-1 2 0,1-1 0,1 2 0,30-20 0,-36 27-563,1-1 0,0 1 0,1 1 1,0 0-1,-1 1 0,1 0 0,1 0 0,-1 2 0,0-1 0,22 0 0,-29 3 43,-4 0 137,0 0 0,0 0 0,1 0 0,-1 0 0,0 0-1,0 0 1,1 0 0,-1 0 0,0 1 0,0-1 0,0 0 0,1 1-1,-1-1 1,1 1 0,3 5-615</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9.199"/>
    </inkml:context>
    <inkml:brush xml:id="br0">
      <inkml:brushProperty name="width" value="0.05" units="cm"/>
      <inkml:brushProperty name="height" value="0.05" units="cm"/>
      <inkml:brushProperty name="color" value="#E71224"/>
    </inkml:brush>
  </inkml:definitions>
  <inkml:trace contextRef="#ctx0" brushRef="#br0">0 18 14051,'0'0'194,"0"-1"1,0 0-1,1 1 0,-1-1 1,0 1-1,0-1 0,0 1 0,1-1 1,-1 1-1,0-1 0,0 1 1,1-1-1,-1 1 0,1-1 1,-1 1-1,0 0 0,1-1 1,-1 1-1,1 0 0,-1-1 0,1 1 1,-1 0-1,1-1 0,-1 1 1,1 0-1,0 0 0,10 18 1834,-10-17-2066,118 279 1471,-115-270-1425,-3-4 8,1 0 0,0-1 0,0 1-1,1-1 1,0 1 0,0-1 0,0 0-1,6 6 1,-9-11-12,0 1 1,0-1-1,0 0 0,1 0 0,-1 0 1,0 1-1,0-1 0,0 0 0,1 0 1,-1 0-1,0 0 0,0 0 0,1 0 0,-1 0 1,0 0-1,0 0 0,1 1 0,-1-1 1,0 0-1,1 0 0,-1 0 0,0 0 1,0-1-1,1 1 0,-1 0 0,0 0 0,0 0 1,1 0-1,-1 0 0,0 0 0,0 0 1,1 0-1,-1-1 0,6-9 99,-2-16 27,-4 24-115,2-23 65,-1-1-1,0 1 0,-2 0 1,-1-1-1,-2 1 0,0 0 1,-1 0-1,-2 0 0,-12-30 1,18 51-96,-1 0 1,1 0-1,-1 1 1,0-1-1,-1 0 0,1 1 1,-1 0-1,1 0 1,-1 0-1,0 0 1,0 0-1,0 0 1,-1 1-1,-5-4 0,12 8-323,0-1 1,-1 0-1,1 0 0,0 0 0,-1-1 0,1 1 0,0 0 0,0-1 0,0 0 0,0 0 0,0 0 0,-1 0 0,4-1 0,10-2-518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19.762"/>
    </inkml:context>
    <inkml:brush xml:id="br0">
      <inkml:brushProperty name="width" value="0.05" units="cm"/>
      <inkml:brushProperty name="height" value="0.05" units="cm"/>
      <inkml:brushProperty name="color" value="#E71224"/>
    </inkml:brush>
  </inkml:definitions>
  <inkml:trace contextRef="#ctx0" brushRef="#br0">50 155 14867,'0'0'45,"0"-1"0,0 1 0,0 0-1,0 0 1,0-1 0,0 1 0,0 0-1,0 0 1,0 0 0,0-1 0,0 1 0,0 0-1,0 0 1,0-1 0,0 1 0,0 0 0,0 0-1,0 0 1,0-1 0,0 1 0,-1 0 0,1 0-1,0 0 1,0 0 0,0-1 0,0 1-1,0 0 1,-1 0 0,1 0 0,0 0 0,0-1-1,0 1 1,0 0 0,-1 0 0,1 0 0,0 0-1,0 0 1,0 0 0,-1 0 0,1 0-1,-9 6 833,-6 17 179,9-4-837,1 0 0,1 0 0,1 1 0,1-1 0,1 1 0,0-1 1,2 1-1,0 0 0,1-1 0,5 23 0,-6-39-177,-1-1 1,1 0-1,0 0 1,-1 1-1,1-1 1,0 0-1,1 0 1,-1 0-1,0 0 1,0 0-1,1 0 1,2 2-1,-4-3-27,1-1 1,-1 0-1,0 0 1,1 1-1,-1-1 1,1 0-1,-1 0 0,1 0 1,-1 0-1,1 1 1,-1-1-1,0 0 1,1 0-1,-1 0 0,1 0 1,-1 0-1,1 0 1,-1 0-1,1 0 1,-1-1-1,1 1 0,-1 0 1,0 0-1,1 0 1,1-1 4,-1 0 0,0 0 1,0 0-1,0 0 1,0 0-1,0 0 1,0 0-1,0 0 0,-1 0 1,1 0-1,1-3 1,8-18 149,-2 1 0,0-2 0,-2 1 0,0-1 0,3-28 0,7-30 142,-16 81-309,0-1 0,0 0 0,0 1 0,0-1 0,0 1 0,1-1 0,-1 0 0,0 1 0,0-1 0,1 1 0,-1-1-1,0 0 1,1 1 0,-1-1 0,0 1 0,1-1 0,-1 1 0,1-1 0,-1 1 0,1-1 0,5 9 28,2 29-18,-7-32-12,4 27 8,15 42 0,-20-72-6,1-1 0,-1 0 0,0 0-1,1 0 1,-1-1 0,0 1 0,1 0 0,-1 0-1,1 0 1,0 0 0,-1 0 0,1 0-1,0-1 1,-1 1 0,1 0 0,0 0-1,0-1 1,1 2 0,-1-2 1,-1 0 0,1 0 1,-1 0-1,1 0 0,-1-1 0,1 1 0,-1 0 1,1 0-1,-1 0 0,1-1 0,-1 1 1,1 0-1,-1 0 0,1-1 0,-1 1 0,1 0 1,-1-1-1,0 1 0,1 0 0,-1-1 0,0 1 1,1-1-1,-1 1 0,1-2 0,2-4 43,0 0 0,0 0 0,4-14 0,10-40 184,-10 32-52,16-43 0,-22 69-173,0 0-1,0 0 0,0 1 1,0-1-1,0 0 0,0 0 1,1 1-1,-1-1 0,0 1 1,3-3-1,-3 4-4,-1 0 0,1 0 1,-1-1-1,1 1 0,-1 0 0,1 0 1,-1 0-1,1 0 0,-1 0 1,1 0-1,-1 0 0,1 0 0,0 0 1,-1 0-1,1 0 0,-1 0 0,1 0 1,-1 1-1,1-1 0,-1 0 1,1 0-1,-1 0 0,1 1 0,-1-1 1,1 0-1,-1 1 0,0-1 0,1 0 1,-1 1-1,1-1 0,-1 1 1,0-1-1,1 1 0,-1-1 0,0 0 1,0 1-1,1-1 0,-1 1 0,0-1 1,0 1-1,0 0 0,20 50 46,-16-38-14,1-1 1,8 17-1,-12-28-32,-1 0 0,1 0 1,-1-1-1,1 1 0,-1 0 0,1 0 0,-1-1 1,1 1-1,0-1 0,-1 1 0,1-1 0,0 1 0,0-1 1,-1 1-1,1-1 0,0 1 0,0-1 0,0 0 1,0 0-1,0 1 0,-1-1 0,1 0 0,1 0 1,0 0-56,0 0 0,0 0 0,0-1 0,0 1 0,0-1 0,0 0 0,0 1 0,0-1 0,0 0-1,1-1 1,7-5-668,0 0-1,-1 0 0,9-9 0,-8 6-722,-3 4 578,-1-1 0,0 0 1,0 0-1,-1 0 0,0-1 1,0 1-1,0-1 1,-1-1-1,4-12 0,-5 14 482,-1 0 1,0-1-1,-1 0 0,2-14 0,-3 17 848,0 0-1,0 0 1,-1 0 0,0 0 0,0 0 0,0 0 0,0 0-1,-3-5 1,4 10-373,0 0-1,0-1 0,0 1 0,0 0 1,0 0-1,0-1 0,0 1 0,-1 0 1,1 0-1,0-1 0,0 1 1,0 0-1,0 0 0,0-1 0,-1 1 1,1 0-1,0 0 0,0 0 0,-1 0 1,1-1-1,0 1 0,0 0 1,0 0-1,-1 0 0,1 0 0,0 0 1,-1 0-1,1 0 0,0 0 0,0-1 1,-1 1-1,1 0 0,0 0 1,0 0-1,-1 1 0,-7 7 1461,-2 14-11,5-6-774,2 0 0,-5 28-1,8-38-704,-1 0 0,1 0 0,1 0 0,-1 0 0,1 0-1,0 0 1,0 0 0,0 0 0,1 0 0,4 9 0,-5-13-58,-1-1 0,1 0 0,0 1 0,0-1 1,0 0-1,0 0 0,0 1 0,0-1 1,0 0-1,0 0 0,1 0 0,-1 0 1,0 0-1,1-1 0,-1 1 0,0 0 1,1-1-1,-1 1 0,1 0 0,-1-1 0,1 0 1,-1 1-1,1-1 0,-1 0 0,1 0 1,0 0-1,-1 0 0,4 0 0,2-2-7,1 0 0,0-1 0,-1 1 0,14-8 0,-17 7 5,1 1 1,-1 0-1,0 0 1,1 0-1,0 0 1,-1 1-1,1 0 1,0 0-1,-1 0 1,1 1-1,8-1 1,-11 1 0,0 1 1,-1-1-1,1 1 1,-1 0-1,1-1 1,0 1-1,-1 0 1,1 0-1,-1 0 1,0 0-1,1 0 0,-1 0 1,0 0-1,0 0 1,1 1-1,-1-1 1,0 0-1,0 1 1,0-1-1,1 4 1,-1-3 19,-1 1 1,1 0 0,0 0 0,-1 0 0,0 0-1,1 0 1,-1 0 0,-1 0 0,1 0-1,0 0 1,-1 4 0,-1-2 48,1 1-1,-1 0 1,0 0-1,-1-1 1,1 0-1,-1 1 1,0-1 0,0 0-1,-1 0 1,0 0-1,-6 6 1,8-10-125,0 1 1,0-1-1,0 0 1,0 0-1,0 0 1,0 0-1,0 0 1,0-1-1,0 1 1,-5 0-1,6-1 24,0 0-1,1 0 0,-1 0 0,0 0 1,0 0-1,1 0 0,-1 0 0,0 0 1,0 0-1,1 0 0,-1 0 1,0-1-1,0 1 0,1 0 0,-1-1 1,0 1-1,1-1 0,-1 1 0,0 0 1,1-1-1,-1 0 0,1 1 1,-1-1-1,1 1 0,-1-1 0,1 1 1,-1-1-1,1 0 0,0 1 0,-1-1 1,1 0-1,0 0 0,0 1 1,-1-1-1,1-1 0,-1-9-353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2.579"/>
    </inkml:context>
    <inkml:brush xml:id="br0">
      <inkml:brushProperty name="width" value="0.025" units="cm"/>
      <inkml:brushProperty name="height" value="0.025" units="cm"/>
    </inkml:brush>
  </inkml:definitions>
  <inkml:trace contextRef="#ctx0" brushRef="#br0">0 115 10314,'0'0'9876,"9"6"-8878,-7-5-929,1 1-1,-1 0 1,1-1 0,-1 1-1,1-1 1,0 0 0,-1 0-1,1 0 1,0 0 0,0 0 0,0-1-1,-1 1 1,1-1 0,0 0-1,0 1 1,0-2 0,0 1-1,0 0 1,0 0 0,0-1-1,0 0 1,-1 1 0,1-1-1,0 0 1,0-1 0,-1 1-1,1 0 1,-1-1 0,1 1-1,-1-1 1,0 0 0,1 0-1,-1 0 1,0 0 0,0 0-1,2-4 1,0 2 2,0-1 1,-1 0-1,1 0 0,-1 0 1,0-1-1,-1 1 0,1-1 0,-1 1 1,0-1-1,-1 0 0,1 0 1,-1 0-1,0 0 0,0 0 0,-1 0 1,0-9-1,-1 15-81,1 0 1,0-1-1,-1 1 1,1 0-1,0 0 0,-1-1 1,1 1-1,-1 0 1,1 0-1,0 0 1,-1-1-1,1 1 0,-1 0 1,1 0-1,-1 0 1,1 0-1,-1 0 0,1 0 1,0 0-1,-1 0 1,1 0-1,-1 0 1,1 0-1,-1 0 0,1 0 1,-1 0-1,1 0 1,0 1-1,-1-1 1,1 0-1,-1 0 0,1 1 1,0-1-1,-1 1 1,-16 7-185,12-2 199,0 0 0,0 0-1,0 0 1,0 0 0,1 1-1,1-1 1,-1 1 0,1 0-1,0 1 1,-3 9 0,5-15-2,1 0 1,-1 0 0,1 0 0,0 0-1,0 0 1,0 0 0,0 0 0,0 0-1,0-1 1,0 1 0,0 0 0,1 0-1,-1 0 1,1 0 0,-1 0 0,1 0 0,0 0-1,0-1 1,0 1 0,0 0 0,0-1-1,0 1 1,0-1 0,1 1 0,-1-1-1,1 1 1,-1-1 0,1 0 0,-1 0-1,1 0 1,0 0 0,-1 0 0,1 0 0,0 0-1,0 0 1,0-1 0,-1 1 0,1-1-1,0 1 1,0-1 0,0 0 0,0 0-1,0 0 1,0 0 0,2 0 0,15 0 71,0-1 0,0 0 0,0-2 0,0 0 0,24-8 0,41-6-50,-82 17-34,0-1 0,0 1-1,0 0 1,0 0 0,0 0 0,0 0 0,0 0 0,0 0 0,0 0 0,0 1 0,-1-1-1,1 1 1,4 1 0,1 14 54,3 10 657,-8-25-663,0 1 1,0-1-1,1 0 0,-1-1 1,0 1-1,1 0 0,-1 0 1,1-1-1,-1 0 0,1 1 1,-1-1-1,1 0 0,-1 0 0,1-1 1,4 0-1,39-5 240,-31 1-365,22-3-172,-36 7 91,0 1-1,-1 0 1,1 0 0,0 0 0,-1 0 0,1 0-1,0 0 1,-1 0 0,1 1 0,0-1-1,-1 0 1,1 0 0,0 0 0,-1 1 0,1-1-1,0 0 1,-1 1 0,1-1 0,-1 1-1,1-1 1,-1 0 0,1 1 0,-1-1 0,1 1-1,-1-1 1,1 1 0,-1 0 0,0-1-1,1 1 1,-1-1 0,0 1 0,1 0 0,-1-1-1,0 1 1,0 0 0,0-1 0,0 1-1,1 0 1,-1 0 0,0-1 0,0 2 0,0 5-4275</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1.007"/>
    </inkml:context>
    <inkml:brush xml:id="br0">
      <inkml:brushProperty name="width" value="0.05" units="cm"/>
      <inkml:brushProperty name="height" value="0.05" units="cm"/>
      <inkml:brushProperty name="color" value="#E71224"/>
    </inkml:brush>
  </inkml:definitions>
  <inkml:trace contextRef="#ctx0" brushRef="#br0">43 57 15323,'-5'-11'1073,"3"6"-690,0 0 0,-1 0 0,0 0 0,1 1-1,-2-1 1,1 1 0,0 0 0,-5-4 0,8 8-357,0 0 0,0-1 0,-1 1 0,1 0 0,0 0 1,0 0-1,0 0 0,-1 0 0,1 0 0,0 0 0,0 0 1,0 0-1,-1 0 0,1 1 0,0-1 0,0 0 0,0 0 1,0 0-1,-1 0 0,1 0 0,0 0 0,0 0 1,0 0-1,0 0 0,-1 1 0,1-1 0,0 0 0,0 0 1,0 0-1,0 0 0,0 0 0,0 1 0,0-1 0,0 0 1,-1 0-1,1 0 0,0 0 0,0 1 0,0-1 0,0 0 1,0 0-1,0 0 0,0 1 0,0-1 0,0 0 0,0 0 1,0 0-1,0 0 0,0 1 0,-1 9 198,4 10-28,0 0-1,1 0 1,2-1 0,14 36 0,-9-23-38,18 43 123,2-2-1,3-1 1,81 123-1,-98-174-240,-14-17 1,1-1 0,-1 1 0,0 1 0,0-1-1,0 0 1,-1 1 0,1 0 0,-1-1 0,1 6 0,-11-13 405,-16-17-124,1-1-1,-38-45 1,22 22-219,11 13-50,12 12 21,-1 1 0,-32-26 0,52 46-156,0-1 0,-1 0 0,1 0 1,0 0-1,-1 0 0,1 0 0,0 0 0,0-1 0,0 1 1,0-1-1,-1 0 0,1 0 0,0 0 0,0 0 0,0-1 1,0 1-1,0-1 0,0 0 0,-1 1 0,1-1 0,0-1 1,-1 1-1,1 0 0,0-1 0,-1 1 0,4-4 0,0 1-184,1-1 0,-1 1-1,-1-2 1,1 1 0,-1 0 0,0-1-1,0 0 1,7-13 0,-1-1-427</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1.515"/>
    </inkml:context>
    <inkml:brush xml:id="br0">
      <inkml:brushProperty name="width" value="0.05" units="cm"/>
      <inkml:brushProperty name="height" value="0.05" units="cm"/>
      <inkml:brushProperty name="color" value="#E71224"/>
    </inkml:brush>
  </inkml:definitions>
  <inkml:trace contextRef="#ctx0" brushRef="#br0">28 108 17396,'-1'0'159,"0"0"1,0 0-1,0 0 0,0 0 1,1 1-1,-1-1 0,0 0 1,0 0-1,0 1 1,0-1-1,0 1 0,0-1 1,0 1-1,1-1 1,-1 1-1,0-1 0,0 1 1,1 0-1,-1-1 1,1 1-1,-1 0 0,0 1 1,-1 0-4,1 1 0,0-1 0,0 1 0,1-1 0,-1 1 0,0-1 0,1 1 0,-1 3 0,1 3-66,0 1-1,0-1 1,3 16 0,-2-22-89,0 7 33,1 0 1,0 0-1,1 0 0,7 16 1,-10-25-25,1 1 0,0-1 0,-1 0 0,1 1 0,0-1 0,0 0 0,0 1 0,0-1 0,0 0 0,0 0 0,1 0 0,-1 0 0,0 0 0,1 0 1,-1 0-1,0 0 0,1-1 0,-1 1 0,1 0 0,-1-1 0,1 1 0,-1-1 0,1 0 0,0 0 0,-1 1 0,1-1 0,-1 0 0,1 0 0,0 0 0,-1-1 0,1 1 0,-1 0 0,1 0 0,-1-1 1,1 1-1,-1-1 0,3-1 0,12-6 37,0-1 0,0 0 0,-1-1 0,0-1 0,-1-1 0,0 0 0,14-17 0,-28 29-32,0-1 1,0 1-1,0 0 1,0-1-1,1 1 0,-1-1 1,-1 1-1,1-1 1,0 1-1,0-1 1,0 1-1,0 0 1,0-1-1,0 1 1,0-1-1,-1 1 0,1-1 1,0 1-1,0 0 1,0-1-1,-1 1 1,1 0-1,0-1 1,-1 1-1,1 0 1,0-1-1,-1 1 0,1 0 1,0 0-1,-1-1 1,1 1-1,-1 0 1,1 0-1,0 0 1,-1 0-1,1-1 0,-2 1 1,-22-11 413,16 8-258,-21-13 496,-42-31 1,37 24-350,34 23-320,0 0 0,0 0-1,0 0 1,0 0 0,0 0-1,0 0 1,-1 0-1,1 0 1,0 0 0,0 0-1,0-1 1,0 1 0,0 0-1,0 0 1,0 0 0,0 0-1,0 0 1,0 0 0,0 0-1,0 0 1,0 0-1,0 0 1,0-1 0,-1 1-1,1 0 1,0 0 0,0 0-1,0 0 1,0 0 0,0 0-1,0 0 1,0-1-1,0 1 1,0 0 0,1 0-1,-1 0 1,0 0 0,0 0-1,0 0 1,0 0 0,0 0-1,0-1 1,0 1 0,0 0-1,0 0 1,0 0-1,0 0 1,0 0 0,0 0-1,0 0 1,0 0 0,1 0-1,-1 0 1,0 0 0,0 0-1,11-5-410,26-2-964,-13 3 53,-15 1 876,1 0 0,-1-1-1,0 0 1,0 0 0,0-1 0,11-8-1,1-3-583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1.984"/>
    </inkml:context>
    <inkml:brush xml:id="br0">
      <inkml:brushProperty name="width" value="0.05" units="cm"/>
      <inkml:brushProperty name="height" value="0.05" units="cm"/>
      <inkml:brushProperty name="color" value="#E71224"/>
    </inkml:brush>
  </inkml:definitions>
  <inkml:trace contextRef="#ctx0" brushRef="#br0">0 94 16780,'6'0'2104,"3"-2"-1336,-1-6-304,2-2 1385,5-2-961,-1-1-312,2 1-816,-1-1-544,0 1 680,-2 4-160,-2 5-184</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2.627"/>
    </inkml:context>
    <inkml:brush xml:id="br0">
      <inkml:brushProperty name="width" value="0.05" units="cm"/>
      <inkml:brushProperty name="height" value="0.05" units="cm"/>
      <inkml:brushProperty name="color" value="#E71224"/>
    </inkml:brush>
  </inkml:definitions>
  <inkml:trace contextRef="#ctx0" brushRef="#br0">1 68 16988,'2'1'223,"-1"0"0,1 1 0,0 0 0,0-1 0,-1 1 0,1 0 0,-1 0 0,1-1 1,-1 1-1,0 1 0,0-1 0,1 2 0,13 33 1077,-7-16-878,-7-19-393,27 57 473,-24-53-457,-1 0-1,1 0 1,1-1 0,-1 1-1,1-1 1,-1 0 0,8 5-1,-12-10-28,1 1 0,0 0 0,-1-1-1,1 1 1,0-1 0,-1 0 0,1 1 0,0-1-1,0 1 1,0-1 0,0 0 0,-1 0-1,1 1 1,0-1 0,0 0 0,0 0 0,0 0-1,0 0 1,0 0 0,-1 0 0,1 0 0,0 0-1,0-1 1,0 1 0,0 0 0,0 0 0,-1-1-1,1 1 1,0 0 0,0-1 0,-1 1 0,1-1-1,0 1 1,0-1 0,-1 0 0,1 1 0,-1-1-1,1 0 1,0 1 0,-1-1 0,1 0 0,-1 1-1,0-1 1,1 0 0,-1 0 0,0 0-1,1-1 1,2-5 87,-1-1-1,0 1 1,0-1-1,0-9 1,-1 14-51,3-60 549,-3 43-356,5-35-1,-6 55-241,0 0 0,0 0 0,0-1 1,0 1-1,0 0 0,0 0 0,0 0 1,0-1-1,0 1 0,0 0 0,0 0 0,0 0 1,0 0-1,0-1 0,0 1 0,0 0 1,1 0-1,-1 0 0,0-1 0,0 1 1,0 0-1,0 0 0,0 0 0,0 0 0,1 0 1,-1-1-1,0 1 0,0 0 0,0 0 1,0 0-1,1 0 0,-1 0 0,0 0 1,0 0-1,0 0 0,0 0 0,1 0 0,-1 0 1,0 0-1,0 0 0,0 0 0,1 0 1,-1 0-1,0 0 0,0 0 0,1 0 1,7 9 56,6 20-32,-13-27-18,4 11 12,-4-9-17,1 0 0,-1 0-1,1 0 1,0-1 0,0 1 0,0 0-1,0-1 1,1 1 0,-1-1 0,1 0-1,4 4 1,-6-7-6,-1 1 0,1-1 0,0 0-1,-1 0 1,1 0 0,0 0 0,-1 0 0,1 0-1,0 0 1,-1-1 0,1 1 0,0 0 0,-1 0 0,1 0-1,-1-1 1,1 1 0,0 0 0,-1-1 0,1 1-1,-1 0 1,1-1 0,-1 1 0,1-1 0,-1 1 0,1-1-1,-1 1 1,0-1 0,1 1 0,-1-1 0,0 1-1,1-1 1,-1 1 0,0-1 0,0 0 0,1 1 0,-1-1-1,0 0 1,0 0 0,9-29-11,-8 28 9,6-40-153,-5 28-417,1 0 1,7-23 0,-10 37 516,0 0-1,0 0 1,0-1 0,0 1-1,0 0 1,0 0-1,0-1 1,0 1-1,0 0 1,1 0 0,-1-1-1,0 1 1,0 0-1,0 0 1,1 0-1,-1-1 1,0 1-1,0 0 1,0 0 0,1 0-1,-1 0 1,0 0-1,0-1 1,1 1-1,-1 0 1,0 0 0,0 0-1,1 0 1,-1 0-1,0 0 1,0 0-1,1 0 1,-1 0-1,0 0 1,0 0 0,1 0-1,-1 0 1,0 0-1,0 0 1,1 0-1,-1 0 1,0 0 0,0 1-1,1-1 1,-1 0-1,0 0 1,0 0-1,1 0 1,-1 0 0,0 1-1,0-1 1,0 0-1,1 0 1,-1 1-1,11 13-1343,-8-10 933,1 3-480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3.636"/>
    </inkml:context>
    <inkml:brush xml:id="br0">
      <inkml:brushProperty name="width" value="0.05" units="cm"/>
      <inkml:brushProperty name="height" value="0.05" units="cm"/>
      <inkml:brushProperty name="color" value="#E71224"/>
    </inkml:brush>
  </inkml:definitions>
  <inkml:trace contextRef="#ctx0" brushRef="#br0">7 385 12491,'-1'-12'1409,"-1"9"288,-2 23 678,4-8-2112,1 1 1,-1-1 0,2 0-1,0 0 1,0 0 0,1 0-1,1 0 1,0 0 0,8 16-1,-11-27-247,-1-1 0,0 1 0,0-1 0,1 1 0,-1 0 0,0-1 0,1 1-1,-1-1 1,1 1 0,-1-1 0,1 1 0,-1-1 0,1 0 0,-1 1 0,1-1-1,-1 0 1,1 1 0,0-1 0,-1 0 0,1 1 0,-1-1 0,1 0 0,0 0-1,-1 0 1,1 0 0,0 0 0,0 0 0,0 0 8,0 0-1,0-1 1,0 1 0,0-1-1,0 0 1,-1 1 0,1-1 0,0 0-1,0 1 1,-1-1 0,1 0-1,0 0 1,-1 0 0,1 1-1,0-3 1,2-3 73,0-1 0,0 1 0,-1-1 0,2-8 0,0-8 110,-1 1 0,-1-1 0,-1 1 1,-2-30-1,4 67-253,1 0 0,0 0 0,1 0 0,8 17 1,-13-31 39,0-1 1,0 1 0,0-1 0,0 1 0,1 0-1,-1-1 1,0 1 0,0-1 0,1 1 0,-1-1 0,1 1-1,-1-1 1,0 1 0,1-1 0,-1 1 0,1-1 0,-1 0-1,1 1 1,-1-1 0,1 0 0,-1 1 0,1-1 0,-1 0-1,1 0 1,0 1 0,-1-1 0,1 0 0,-1 0-1,1 0 1,0 0 0,0 0 0,0 0-3,0-1-1,0 0 1,0 1-1,0-1 1,-1 0-1,1 0 1,0 0-1,0 1 1,-1-1 0,1 0-1,0 0 1,-1 0-1,1 0 1,0-3-1,14-43-125,-8 6 201,-2 0 0,-1 0 0,-2 0 0,-2-1 0,-8-57 1,6 84 23,0 1 0,-8-25 0,5 29 22,1 13-45,2 17-33,5 22 66,2 1 1,2-1-1,1 0 0,3-1 1,28 71-1,-38-109-92,3 11 59,2-1-1,0 1 1,0-1 0,1-1-1,1 1 1,17 21 0,-24-33-57,0 1-1,0-1 1,0 0 0,1 0 0,-1 0 0,0 0-1,1 0 1,-1 0 0,1 0 0,-1-1-1,1 1 1,0 0 0,-1-1 0,1 1 0,0-1-1,-1 0 1,3 1 0,-3-1-6,0-1-1,0 1 1,0 0 0,0 0 0,0-1 0,0 1-1,0-1 1,0 1 0,0-1 0,0 1 0,-1-1-1,1 0 1,0 1 0,0-1 0,0 0-1,-1 0 1,1 1 0,0-1 0,-1 0 0,1-1-1,2-2 4,-1 0 0,-1-1-1,1 1 1,-1-1 0,0 1-1,0-1 1,0 1 0,0-1-1,-1 1 1,0-8 0,0 0 9,-2-1 1,1 1-1,-2-1 1,1 1-1,-2 0 1,0 0 0,0 0-1,-1 0 1,0 1-1,-1 0 1,-15-20-1,20 28-14,-1 1 0,0 1 1,0-1-1,0 0 0,0 0 0,-1 1 0,1-1 0,-5-1 0,7 2-3,0 1 1,-1 0-1,1 0 1,-1 0-1,1 0 0,-1 0 1,1 0-1,-1 0 0,1 0 1,-1 0-1,1 0 0,-1 0 1,1 0-1,-1 0 1,1 0-1,-1 0 0,1 0 1,-1 1-1,1-1 0,0 0 1,-1 0-1,1 1 0,-1-1 1,1 0-1,0 0 1,-1 1-1,1-1 0,0 1 1,-1-1-1,1 0 0,0 1 1,-1-1-1,1 1 0,0-1 1,0 0-1,0 1 1,-1-1-1,1 1 0,0-1 1,0 1-1,0-1 0,0 1 1,0-1-1,0 1 0,0-1 1,0 1-1,0-1 1,0 1-1,0-1 0,0 1 1,0 0-1,1 4-4,-1-1 1,1 1-1,0 0 1,0 0-1,0 0 0,0 0 1,1-1-1,0 1 1,0 0-1,0-1 1,1 0-1,0 1 0,-1-1 1,1 0-1,7 6 1,-9-9 2,0-1 0,-1 0 0,1 1 0,0-1 0,0 0 0,0 0 0,0 0 0,-1 0 0,1 1 0,0-1 0,0 0 0,0-1 0,0 1 0,0 0 0,-1 0 0,1 0 0,0 0 0,0-1 0,0 1 0,-1 0 0,1-1 0,0 1 0,0-1 0,-1 1 0,1-1 0,0 1 0,-1-1 0,1 1 0,0-1 0,-1 1 0,1-1 0,-1 0 0,1 0 0,0-1 0,14-28-17,-15 28 17,34-105-4,-34 106 3,0-1 0,1 0 1,0 1-1,-1-1 0,1 1 0,0-1 1,0 1-1,-1 0 0,1-1 0,0 1 0,1 0 1,-1 0-1,0-1 0,0 1 0,3-1 1,-3 1-1,-1 1 1,1 0 0,0 0-1,0 0 1,-1 0 0,1 0 0,0 0-1,0 0 1,0 0 0,-1 0-1,1 1 1,0-1 0,0 0 0,-1 0-1,1 1 1,0-1 0,0 1-1,-1-1 1,1 0 0,0 1 0,-1-1-1,1 1 1,-1-1 0,1 1 0,-1 0-1,1-1 1,-1 1 0,1 0-1,-1-1 1,1 1 0,-1 0 0,1 1-1,13 23-39,22 53 0,-26-55 44,0 1 1,2-1-1,15 21 0,-26-42 1,-1-1 0,1 1 0,0-1 0,0 0 0,0 1 0,1-1 0,-1 0 0,0 0 0,0 0 0,1 0 0,-1 0 0,1 0 0,-1 0 0,1-1 0,-1 1 0,2 0 0,-2-1-9,0 0 0,-1 0 0,1 0 0,0 0 1,-1 0-1,1-1 0,0 1 0,-1 0 0,1 0 0,-1-1 0,1 1 0,0 0 1,-1-1-1,1 1 0,-1 0 0,1-1 0,-1 1 0,1-1 0,-1 1 0,1-1 1,-1 1-1,0-1 0,1 0 0,-1 1 0,0-1 0,1 0 0,1-5-139,0 1 0,-1-1 0,1 0 0,-1 1 0,0-1 0,-1 0 0,1-8 0,-2-8-454,-1 1 1,-1-1 0,-1 0-1,-9-30 1,-1 11-2881,-23-51-1,33 84 2978,1 1 427,0 0 0,0 1 1,-1-1-1,0 1 0,-8-10 0,12 16 143,0-1 0,0 1 0,0 0-1,0 0 1,-1 0 0,1-1 0,0 1 0,0 0 0,0 0-1,0 0 1,-1-1 0,1 1 0,0 0 0,0 0 0,0 0-1,-1 0 1,1 0 0,0 0 0,0-1 0,0 1 0,-1 0-1,1 0 1,0 0 0,0 0 0,-1 0 0,1 0 0,0 0-1,0 0 1,-1 0 0,1 0 0,0 0 0,0 0 0,-1 0-1,1 0 1,0 0 0,0 0 0,-1 1 0,1-1 0,0 0 0,0 0-1,0 0 1,-1 0 0,1 0 0,0 0 0,0 1 0,0-1-1,0 0 1,-1 0 0,1 0 0,0 1 0,0-1 0,0 0-1,0 0 1,0 0 0,0 1 0,-1-1 0,1 0 0,0 0-1,0 1 1,0-1 0,0 0 0,0 0 0,0 1 0,0-1-1,0 0 1,0 0 0,0 1 0,0-1 0,0 0 0,0 2 111,0-1 0,0 0-1,0 0 1,0 0 0,1 1 0,-1-1 0,0 0 0,0 0 0,1 0 0,-1 0 0,1 1 0,-1-1 0,1 0 0,0 1 0,28 17 21,-19-13-344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4.123"/>
    </inkml:context>
    <inkml:brush xml:id="br0">
      <inkml:brushProperty name="width" value="0.05" units="cm"/>
      <inkml:brushProperty name="height" value="0.05" units="cm"/>
      <inkml:brushProperty name="color" value="#E71224"/>
    </inkml:brush>
  </inkml:definitions>
  <inkml:trace contextRef="#ctx0" brushRef="#br0">23 110 13595,'3'-9'5493,"-3"9"-5343,-1 1 0,0-1 0,0 1 0,0-1 0,0 1 0,0 0 0,1-1 0,-1 1 0,0 0 0,1-1 1,-1 1-1,0 0 0,1 0 0,-1 0 0,1 0 0,-1 0 0,0 1 0,-2 8 43,1-1 0,0 1 0,0 0 0,0 0 0,1-1 0,1 1 0,0 0 0,0 0 0,1 0 0,0 0 0,3 12 0,-4-21-183,1-1 1,-1 1-1,0-1 0,0 1 1,0 0-1,0-1 0,0 1 1,0-1-1,1 1 0,-1-1 1,0 1-1,0-1 0,1 1 1,-1-1-1,0 1 0,1-1 0,-1 0 1,1 1-1,-1-1 0,0 1 1,1-1-1,-1 0 0,1 1 1,-1-1-1,1 0 0,-1 0 1,1 0-1,-1 1 0,1-1 1,0 0-1,0 0 1,0-1 0,0 1 0,-1-1 0,1 1 0,0-1 0,0 1 0,0-1 0,-1 1 0,1-1 0,0 0 0,-1 0 0,1 1 0,-1-1 0,1 0 0,0-1 0,17-37 149,-5-1-63,-9 24-47,2 0 0,0 0 0,12-23 1,-18 39-52,0-1 1,0 1 0,0-1-1,1 1 1,-1-1-1,0 1 1,0 0 0,0-1-1,1 1 1,-1-1 0,0 1-1,1 0 1,-1-1 0,0 1-1,1 0 1,-1-1-1,0 1 1,1 0 0,-1-1-1,1 1 1,-1 0 0,1 0-1,-1 0 1,0-1 0,1 1-1,-1 0 1,1 0-1,-1 0 1,1 0 0,-1 0-1,1 0 1,-1 0 0,1 0-1,-1 0 1,1 0 0,-1 0-1,1 0 1,-1 0-1,1 1 1,-1-1 0,1 0-1,-1 0 1,0 0 0,1 1-1,-1-1 1,1 0 0,-1 1-1,0-1 1,1 1-1,16 28-31,-16-27 31,0 1 0,0-1 0,0 0 0,1 1 0,-1-1 1,0 0-1,1 0 0,0 0 0,-1 0 0,1 0 0,3 3 0,-4-5 4,0 0 0,0 0 0,-1 0 0,1-1 0,0 1 0,0 0 0,0 0 0,-1-1-1,1 1 1,0 0 0,-1-1 0,1 1 0,0-1 0,-1 1 0,1-1 0,0 1 0,-1-1 0,1 1-1,-1-1 1,1 0 0,-1 1 0,1-1 0,-1 0 0,0 1 0,1-1 0,-1 0 0,0 1 0,1-2-1,10-27 31,-8 21-20,5-17 18,-6 17-57,1 0 1,0 0-1,0 0 0,9-14 0,-12 22 16,0 0-1,0-1 0,0 1 1,0 0-1,0 0 0,1-1 0,-1 1 1,0 0-1,0 0 0,0 0 1,0 0-1,1-1 0,-1 1 1,0 0-1,0 0 0,0 0 0,1 0 1,-1 0-1,0-1 0,0 1 1,1 0-1,-1 0 0,0 0 1,0 0-1,1 0 0,-1 0 1,0 0-1,0 0 0,0 0 0,1 0 1,-1 0-1,0 0 0,0 0 1,1 0-1,-1 0 0,0 0 1,0 0-1,1 1 0,-1-1 0,0 0 1,0 0-1,0 0 0,1 0 1,-1 0-1,0 1 0,8 14-900,2 21-335,-10-34 1275,2 10-623,-4-15 136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4.571"/>
    </inkml:context>
    <inkml:brush xml:id="br0">
      <inkml:brushProperty name="width" value="0.05" units="cm"/>
      <inkml:brushProperty name="height" value="0.05" units="cm"/>
      <inkml:brushProperty name="color" value="#E71224"/>
    </inkml:brush>
  </inkml:definitions>
  <inkml:trace contextRef="#ctx0" brushRef="#br0">24 1 17860,'-21'18'5733,"21"-14"-5662,-1-1 0,0 0 0,1 0 0,0 1 0,0-1 0,0 0 0,0 0 0,0 1 0,1-1 0,-1 0 1,1 0-1,0 0 0,0 1 0,0-1 0,0 0 0,1 0 0,-1 0 0,4 4 0,0 1-110,1 0 0,-1 0 0,1 0 0,1-1 0,8 8 0,19 8-278,-27-19 229,-1 0-1,1 1 0,-1 0 0,0 0 1,0 0-1,6 7 0,-11-10 102,0 0 0,0-1-1,1 1 1,-2 0 0,1 1-1,0-1 1,0 0 0,-1 0-1,1 0 1,-1 0 0,1 1-1,-1-1 1,0 0 0,0 0-1,0 1 1,0-1 0,0 0-1,-1 0 1,1 1 0,-1-1-1,1 0 1,-1 0 0,0 0-1,0 0 1,0 0 0,-1 2-1,-1 2 15,-2 4 136,-1 0-1,-10 15 1,13-22-264,1-1 0,0 0 0,0 1 1,-1-1-1,1 0 0,-1 0 0,0 0 0,1 0 0,-1-1 0,0 1 0,0-1 0,0 1 1,-6 0-1,9-2 67,-1 1 0,0-1 0,0 0-1,0 0 1,0 0 0,0 0 0,0 0 0,0 0 0,0-1 0,0 1 0,0 0 0,0 0 0,0-1 0,1 1 0,-1 0 0,0-1 0,0 1 0,0-1 0,0 1 0,-1-2 0,-5-6-422</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5.552"/>
    </inkml:context>
    <inkml:brush xml:id="br0">
      <inkml:brushProperty name="width" value="0.05" units="cm"/>
      <inkml:brushProperty name="height" value="0.05" units="cm"/>
      <inkml:brushProperty name="color" value="#E71224"/>
    </inkml:brush>
  </inkml:definitions>
  <inkml:trace contextRef="#ctx0" brushRef="#br0">41 221 14259,'-1'-1'293,"-1"0"0,1 0 0,-1 0 0,0 0 0,0 1 0,1-1 1,-1 0-1,0 1 0,0-1 0,0 1 0,0 0 0,0-1 0,0 1 0,0 0 0,1 0 0,-5 1 0,5-1-194,1 0 0,0 1-1,-1-1 1,1 0 0,-1 1-1,1-1 1,-1 0-1,1 1 1,0-1 0,-1 1-1,1-1 1,0 0 0,0 1-1,-1-1 1,1 1 0,0-1-1,0 1 1,0-1 0,-1 1-1,1-1 1,0 1 0,0 0-1,4 22 910,18 44 396,51 103-1,-71-166-1333,0 0-1,1 0 0,-1 0 1,1 0-1,0 0 0,6 5 1,-9-9-55,1 1 0,-1 0 0,1-1 0,0 1 0,0-1 0,-1 0 0,1 1 0,0-1 0,0 1 0,-1-1 0,1 0 0,0 0 0,0 1 0,0-1 0,-1 0 0,1 0 0,0 0 0,0 0 0,0 0 0,0 0 0,-1 0 0,1 0 0,0-1 0,0 1 0,0 0 0,0 0 0,-1-1 0,1 1 0,0 0 0,0-1 0,-1 1 0,1-1 0,0 1 0,-1-1 0,1 1 0,-1-1 0,1 0 0,0 1 0,-1-1 0,1 0 0,-1 1 0,1-2 0,4-6 61,-1 1-1,0-1 1,0 0-1,-1 0 1,0-1-1,2-8 1,10-57 268,-10 46-195,8-44 113,-3-1 0,0-94-1,-14 139-1263,4 28 964,0 0 1,0-1-1,0 1 1,0 0-1,0 0 1,0 0-1,0 0 1,0-1 0,0 1-1,0 0 1,0 0-1,-1 0 1,1 0-1,0 0 1,0 0 0,0-1-1,0 1 1,0 0-1,0 0 1,0 0-1,-1 0 1,1 0 0,0 0-1,0 0 1,0 0-1,0 0 1,0 0-1,-1 0 1,1 0 0,0-1-1,0 1 1,0 0-1,0 0 1,-1 0-1,1 0 1,0 0 0,0 0-1,0 1 1,0-1-1,0 0 1,-1 0-1,1 0 1,0 0-1,-8 14-1130,2 2 516,0 1-192</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6.177"/>
    </inkml:context>
    <inkml:brush xml:id="br0">
      <inkml:brushProperty name="width" value="0.05" units="cm"/>
      <inkml:brushProperty name="height" value="0.05" units="cm"/>
      <inkml:brushProperty name="color" value="#E71224"/>
    </inkml:brush>
  </inkml:definitions>
  <inkml:trace contextRef="#ctx0" brushRef="#br0">0 357 14027,'6'7'779,"-2"0"83,0-1 0,1 0 0,0 0 0,9 8 0,-14-14-799,1 1-1,0-1 1,-1 1 0,1-1 0,0 1 0,-1-1-1,1 1 1,0-1 0,0 0 0,-1 1 0,1-1 0,0 0-1,0 0 1,0 1 0,-1-1 0,1 0 0,0 0-1,0 0 1,0 0 0,0 0 0,-1 0 0,1 0 0,0-1-1,0 1 1,0 0 0,-1 0 0,1-1 0,0 1-1,0 0 1,0-1 0,-1 1 0,1-1 0,0 1-1,-1-1 1,1 1 0,-1-1 0,1 1 0,0-1 0,-1 0-1,1 1 1,-1-1 0,0 0 0,1 1 0,-1-1-1,1 0 1,-1 0 0,0 0 0,0 1 0,1-1-1,-1 0 1,0-1 0,5-13-205,-1 0 0,0-1 0,-1 1 0,-1-1 0,0 0-1,-1-25 1,-3 9-438,0 0-1,-10-39 1,11 67 441,1 6 85,1 14 126,4 26 293,-2-23-132,-2-11-75,0 0-1,1-1 1,-1 1-1,1 0 1,1-1-1,0 1 1,0-1-1,7 12 1,-10-18-141,0-1 0,1 0 0,-1 1 1,1-1-1,-1 0 0,1 0 1,-1 0-1,1 1 0,-1-1 0,1 0 1,-1 0-1,1 0 0,-1 0 1,1 0-1,-1 0 0,1 0 0,-1 0 1,1 0-1,-1 0 0,1 0 1,-1 0-1,1 0 0,-1-1 0,1 1 1,-1 0-1,1 0 0,-1 0 0,1-1 1,-1 1-1,0 0 0,1-1 1,-1 1-1,1 0 0,-1-1 0,0 1 1,1 0-1,-1-1 0,0 1 1,0-1-1,1 1 0,-1-1 0,0 1 1,0-1-1,1 0 0,12-25 187,-11 23-155,7-16 64,-5 7-57,2 0 0,-1 0 0,1 1 1,1 0-1,9-11 0,-14 20-52,-1 0 0,1 0 1,0 1-1,0-1 0,0 0 0,-1 1 0,2 0 0,-1-1 0,0 1 1,0 0-1,0 0 0,1 0 0,-1 0 0,0 1 0,1-1 1,-1 0-1,1 1 0,-1 0 0,0 0 0,1 0 0,-1 0 1,1 0-1,-1 0 0,1 0 0,-1 1 0,1-1 0,-1 1 0,0 0 1,1 0-1,-1 0 0,0 0 0,4 2 0,4 4 9,-1 0-1,0 1 1,0 0 0,0 0-1,7 11 1,14 12 151,-30-30-144,1-1-1,-1 1 1,1-1 0,-1 1-1,1-1 1,-1 1-1,1-1 1,-1 1-1,1-1 1,0 1-1,-1-1 1,1 0-1,0 1 1,-1-1 0,1 0-1,0 0 1,-1 0-1,1 0 1,0 1-1,0-1 1,1 0-1,-2-1 8,0 1 0,1 0 0,-1-1 0,0 1 0,1-1 0,-1 1 0,0 0 0,0-1 0,1 1 0,-1-1 0,0 1 0,0-1 0,0 1 0,0-1 0,0 1-1,1-1 1,-1 1 0,0-1 0,0 1 0,0-1 0,0 1 0,-1-2 0,1-2 128,-1-1-1,0 0 1,0 0 0,0 0-1,-3-5 1,-4-8 304,-1 0-1,-1 1 1,-22-29-1,24 36-375,0 0-1,-1 1 1,0 1 0,0-1-1,-1 2 1,0-1 0,-13-7-1,10 11-399,15 9-1025,-1-3 1049,0-1 0,1 0 0,-1 0 0,1 1 1,-1-1-1,1 0 0,0 0 0,-1-1 0,1 1 0,0 0 0,0 0 1,2 0-1,-2-1 154,-1 0 1,1 0-1,0 1 1,-1-1-1,1-1 1,0 1-1,-1 0 1,1 0 0,-1-1-1,1 1 1,1-1-1,7-4-848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26.957"/>
    </inkml:context>
    <inkml:brush xml:id="br0">
      <inkml:brushProperty name="width" value="0.05" units="cm"/>
      <inkml:brushProperty name="height" value="0.05" units="cm"/>
      <inkml:brushProperty name="color" value="#E71224"/>
    </inkml:brush>
  </inkml:definitions>
  <inkml:trace contextRef="#ctx0" brushRef="#br0">1 257 18348,'10'18'3380,"-8"-14"-2707,9 18 442,23 32 0,-30-47-1086,1-1-1,1 1 1,-1-1 0,1 0-1,0 0 1,0-1 0,1 0 0,11 7-1,-17-11-12,0-1-1,0 1 1,0-1-1,0 1 1,0-1-1,0 0 1,0 1 0,0-1-1,0 0 1,0 0-1,0 0 1,0 0-1,0 0 1,0 0-1,0 0 1,0 0-1,0 0 1,0 0-1,0 0 1,0-1-1,0 1 1,0 0-1,0-1 1,0 1 0,0-1-1,0 1 1,0-1-1,0 0 1,0 1-1,0-1 1,-1 0-1,1 0 1,0 1-1,-1-1 1,1 0-1,0 0 1,-1 0-1,1 0 1,-1 0-1,1 0 1,-1 0 0,0 0-1,1 0 1,-1 0-1,0 0 1,0 0-1,0 0 1,1-2-1,0-4 118,0-1 0,-1 0 0,1 1 0,-2-1 0,0-11 0,-1 7 28,-1 0 0,0 1-1,0-1 1,-2 1 0,-5-14 0,7 19-102,-1 0 0,1 0 0,-1 0 0,0 0 0,0 1 0,-1 0 0,0 0 0,0 0 0,0 0 0,-8-5 0,12 9-53,0 0 0,0 1-1,0-1 1,0 1 0,-1-1 0,1 1-1,0-1 1,0 1 0,0 0 0,0 0 0,0 0-1,-1-1 1,0 1 0,2 0-6,-1 0 1,1 0-1,0 1 1,-1-1-1,1 0 0,0 0 1,0 0-1,-1 0 1,1 0-1,0 0 1,-1 1-1,1-1 0,0 0 1,0 0-1,0 0 1,-1 1-1,1-1 1,0 0-1,0 0 0,0 0 1,-1 1-1,1-1 1,0 0-1,0 1 0,0-1 1,0 0-1,0 0 1,0 1-1,0-1 1,-1 1-1,2 0-5,-1 0 0,0 0 0,0 0 0,0 0 0,1 0 0,-1-1 0,1 1 0,-1 0 0,1 0 0,-1 0 0,1 0 0,-1 0 0,1-1 0,0 1 0,-1 0 0,1 0 0,0-1 0,0 1 0,-1-1 0,1 1 0,0 0 0,0-1 0,0 0 0,0 1 0,0-1 0,0 0 0,0 1 0,1-1 0,0 1-6,1 0-1,-1-1 1,1 0-1,0 1 1,-1-1-1,1 0 1,0 0-1,-1 0 1,1-1-1,-1 1 1,1-1-1,0 1 1,-1-1-1,1 0 1,-1 0-1,3-1 1,-1-1-2,0 1-1,0-1 1,0 0 0,0 0-1,-1 0 1,0-1 0,1 1-1,2-6 1,1-2 6,0 1 0,-2-1 0,1 0-1,-1 0 1,-1-1 0,4-12 0,-7 20 3,0 0 0,-1 0 0,1 1 0,-1-1 0,1 0 0,-1 0 0,-1-6 0,-9 0-36,5 1 31,5 7 11,-1 0 0,1 0 0,-1 1-1,0-1 1,0 1 0,0-1 0,0 1-1,0-1 1,0 1 0,0-1-1,0 1 1,-1 0 0,1 0 0,0 0-1,-1-1 1,1 1 0,-3-1 0,4 4-3,-1-1 0,1 0 0,-1 1 0,1-1 1,0 0-1,-1 1 0,1-1 0,0 0 0,0 1 1,0-1-1,0 1 0,0-1 0,0 0 0,0 1 1,1-1-1,-1 0 0,1 3 0,-1-3 1,3 18-3,1-1 0,0 0 0,2 0 0,0-1 0,0 1 0,2-1 0,0-1 0,16 24 0,-23-38-56,1 0 0,0 1 0,-1-1 0,1 0 0,1 0 1,-1 0-1,0 0 0,0 0 0,1 0 0,-1-1 0,1 1 0,-1-1 0,1 1 0,0-1 0,-1 0 0,1 0 0,0-1 0,0 1 0,0 0 0,0-1 0,0 0 0,0 0 0,0 0 1,0 0-1,0 0 0,-1 0 0,1-1 0,0 1 0,0-1 0,0 0 0,0 0 0,-1 0 0,1 0 0,3-3 0,28-10-832,-18 8 343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212"/>
    </inkml:context>
    <inkml:brush xml:id="br0">
      <inkml:brushProperty name="width" value="0.025" units="cm"/>
      <inkml:brushProperty name="height" value="0.025" units="cm"/>
    </inkml:brush>
  </inkml:definitions>
  <inkml:trace contextRef="#ctx0" brushRef="#br0">0 57 4356,'0'0'15962,"9"-7"-13901,2-1-1283,0 1 0,0 1 0,24-11 0,-30 15-655,0 0-1,-1 0 1,1 1 0,0 0 0,0-1-1,0 2 1,0-1 0,0 0 0,0 1 0,0 0-1,0 0 1,0 1 0,0-1 0,0 1 0,0 0-1,6 3 1,-9-3-131,-1 0-1,0 0 0,0 1 1,1-1-1,-1 0 1,0 1-1,0-1 1,0 1-1,-1 0 1,1-1-1,0 1 1,0 0-1,-1-1 1,1 1-1,-1 0 0,0 0 1,0-1-1,1 1 1,-1 0-1,0 0 1,0-1-1,-1 1 1,1 0-1,0 0 1,0 0-1,-1-1 0,1 1 1,-1 0-1,-1 1 1,-19 50-312,4-26 186,13-22 90,1 0 1,-1 0 0,1 1 0,0-1 0,0 1 0,1-1 0,0 1-1,0 0 1,0 0 0,-2 11 0,6-16 38,-1 0 1,0 0-1,0 0 0,0-1 1,0 1-1,0 0 1,1 0-1,-1-1 0,0 1 1,1-1-1,-1 1 0,0-1 1,1 0-1,-1 1 1,1-1-1,-1 0 0,0 0 1,1 0-1,-1 0 0,1 0 1,-1 0-1,1-1 1,-1 1-1,2-1 0,2 1 52,6 0 42,0-1 0,-1-1 0,1 0 0,-1 0 0,0-1 0,0 0-1,0-1 1,0 0 0,0-1 0,-1 0 0,16-10 0,-20 11-177,1 0 0,-1 0 0,0 0 0,0-1 0,-1 0 0,1 0 0,-1 0 0,0 0 0,-1-1 0,1 1-1,-1-1 1,0 0 0,0 0 0,-1 0 0,0-1 0,0 1 0,0 0 0,-1-1 0,1-12 0,-2 18-121,0 1 1,0-1-1,0 1 1,0-1 0,0 0-1,0 1 1,0-1 0,-1 1-1,1-1 1,0 1-1,0-1 1,-1 0 0,1 1-1,0-1 1,0 1 0,-1-1-1,1 1 1,-1 0-1,1-1 1,0 1 0,-1-1-1,1 1 1,-1 0 0,1-1-1,-1 1 1,1 0-1,-1-1 1,1 1 0,-1 0-1,0 0 1,1 0-1,-1-1 1,1 1 0,-1 0-1,0 0 1,1 0 0,-1 0-1,1 0 1,-1 0-1,0 0 1,1 0 0,-1 0-1,1 1 1,-2-1 0,-1 0-1594,-3 0-3392</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44.719"/>
    </inkml:context>
    <inkml:brush xml:id="br0">
      <inkml:brushProperty name="width" value="0.025" units="cm"/>
      <inkml:brushProperty name="height" value="0.025" units="cm"/>
      <inkml:brushProperty name="color" value="#008C3A"/>
    </inkml:brush>
  </inkml:definitions>
  <inkml:trace contextRef="#ctx0" brushRef="#br0">501 33 11394,'-3'-3'372,"0"0"-1,0 0 1,0 1-1,-1-1 1,1 1-1,-1 0 1,0-1-1,1 1 0,-1 1 1,0-1-1,0 1 1,0-1-1,0 1 1,0 0-1,0 1 1,-1-1-1,1 1 1,0 0-1,0 0 0,0 0 1,-1 0-1,-7 2 1,-7 2 0,1 0 0,0 1 0,-32 14 0,5-1-14,14-7-127,0 3 1,-38 22 0,60-31-217,1 1 0,-1 0 0,2 0 1,-1 1-1,1 0 0,0 0 0,0 1 1,1 0-1,0 0 0,0 1 0,1 0 1,-5 10-1,5-9-11,1 1 1,0 0 0,0 0-1,1 0 1,0 1-1,1-1 1,1 1-1,0-1 1,0 1-1,1 0 1,0-1 0,1 1-1,1 0 1,0-1-1,0 1 1,1-1-1,1 0 1,0 0-1,0 0 1,1-1 0,0 1-1,1-1 1,11 15-1,-5-10-2,1 0 1,1-1-1,0 0 0,1-1 0,1-1 1,0 0-1,19 10 0,127 59 15,-141-72-17,-2-1 8,0 0 0,38 9 0,-47-15-4,1 0 0,0-1 0,0 0 0,0-1 0,0 0 0,0-1 0,12-2 0,23-6 8,0-1 0,71-26-1,-102 30-6,1-1-1,-2 0 1,1-1-1,-1-1 0,-1 0 1,0-1-1,0-1 1,-1 0-1,0 0 1,20-27-1,-21 25-5,0 0 1,0 0 0,1 1-1,1 1 1,25-19-1,-34 27 3,0 0 1,-1 0-1,1 0 0,-1-1 0,0 1 0,0-1 0,0 0 1,-1 0-1,1 0 0,-1 0 0,0-1 0,0 1 0,-1-1 0,1 1 1,-1-1-1,0 1 0,0-1 0,0-6 0,0-7 7,-1 0 0,-1 0 0,-5-28-1,2 10 30,2 25-21,0 1-1,0 0 1,-1 0 0,-1 1 0,0-1 0,0 1 0,-1 0 0,0 0 0,-11-16 0,6 12-11,0 1 1,0 1-1,-1-1 1,-1 2-1,-21-17 1,23 21 40,-1 1 0,1 0 0,-1 0 0,0 1 0,0 0 0,0 1 0,-1 1 0,1 0 0,-1 0 0,1 1 0,-15 0 0,-17 2 148,-71 12 0,82-9-196,-39 9-22,-16 2-1286,86-15 1285,-1 1 0,1-1-1,-1 0 1,1 0 0,-1 0 0,1 0 0,-1 0-1,1 0 1,-1-1 0,1 1 0,-1 0 0,1-1 0,0 1-1,-1-1 1,1 0 0,0 1 0,-1-1 0,1 0-1,0 0 1,-1 0 0,1 0 0,-2-2 0,-7-8-316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51.456"/>
    </inkml:context>
    <inkml:brush xml:id="br0">
      <inkml:brushProperty name="width" value="0.025" units="cm"/>
      <inkml:brushProperty name="height" value="0.025" units="cm"/>
      <inkml:brushProperty name="color" value="#008C3A"/>
    </inkml:brush>
  </inkml:definitions>
  <inkml:trace contextRef="#ctx0" brushRef="#br0">526 87 11867,'-11'-1'381,"0"1"0,0 0 1,1 1-1,-1 0 0,0 1 1,0 0-1,1 1 0,-1 0 1,1 0-1,0 1 0,0 1 1,0-1-1,1 2 0,0-1 1,-13 11-1,-9 9 510,1 2 1,-49 57-1,37-37-303,23-26-485,2 1 1,0 1-1,2 1 0,0 0 0,2 1 1,1 0-1,1 1 0,1 0 1,1 1-1,1 0 0,2 1 1,0-1-1,2 1 0,1 0 1,2 0-1,2 48 0,2-57-97,0 1 0,1-1 0,1 0-1,1 0 1,0 0 0,2-1 0,0 0-1,11 18 1,15 18 5,45 56 0,-75-104-10,14 17 2,0-1 1,2-1-1,0-1 0,2 0 1,0-2-1,47 31 1,-48-37-7,0-2 1,0 0-1,2-1 1,-1-1-1,1-1 1,0-1-1,0-1 1,44 3-1,6-7 19,1-3 0,141-24-1,-147 16-7,-8 1-1,0-3 0,66-22 1,-96 24-13,-1-1 1,-1-2 0,0-1 0,0-1-1,-2-1 1,26-20 0,-19 9 19,157-115 50,-159 121-69,0-1-1,44-44 1,-60 51 4,-1-1 1,-1 0 0,0-1 0,-1 0-1,-1-1 1,12-26 0,-6 5 8,-2 0-1,-2-1 1,9-46-1,-18 65-6,-1 0 0,0-1 0,-2 1 0,0-1-1,-2 1 1,0-1 0,-2 1 0,-5-22 0,4 31-26,0-1 0,-2 1 0,1-1 0,-2 2 0,1-1 0,-2 1 0,1 0 0,-2 0 0,1 1 0,-2 0 0,-10-9 0,-14-10-113,-73-48 0,75 56 110,-1 2 0,-45-19-1,59 30 34,0 1 0,-1 1 0,0 1 0,0 1 0,0 1 0,-21-1 0,-34 2 4,-118 13-1,-72 29-12,184-24 36,1 4 0,0 3 0,-128 56 0,143-53-88,-29 15-1014,93-41 1058,0 1-1,0-1 1,0 1 0,0-1-1,1 1 1,-1 0 0,0-1-1,0 1 1,1 0 0,-1 0-1,0-1 1,1 1 0,-1 0-1,1 0 1,-1 0 0,1 0-1,-1 1 1,-2 6-250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54.841"/>
    </inkml:context>
    <inkml:brush xml:id="br0">
      <inkml:brushProperty name="width" value="0.025" units="cm"/>
      <inkml:brushProperty name="height" value="0.025" units="cm"/>
      <inkml:brushProperty name="color" value="#008C3A"/>
    </inkml:brush>
  </inkml:definitions>
  <inkml:trace contextRef="#ctx0" brushRef="#br0">8233 1978 10714,'-9'-33'1138,"-2"0"-1,-23-44 1,29 66-1020,-1 1 0,-1-1 0,0 1 1,0 1-1,-1 0 0,0 0 0,-1 0 1,0 1-1,0 0 0,-17-10 0,-349-227 46,-140-94-104,405 272-56,-101-54 102,8 4 116,-389-230 501,492 293-674,-110-40 0,-114-22-21,142 64-13,-2 9 0,-367-39 0,-384 36-30,295 55 16,3 30 21,299-17-2,20-5-14,-252 19 33,400-18 323,-223 55-1,372-68-288,-203 55 766,177-45-317,1 3-1,-74 39 1,60-18 24,60-39-613,0 1 0,0-1 0,0 0 0,0 0 0,0 1-1,0-1 1,0 0 0,0 0 0,0 1 0,0-1 0,0 0-1,0 0 1,0 1 0,0-1 0,0 0 0,0 0 0,0 1-1,0-1 1,0 0 0,0 0 0,1 0 0,-1 1 0,0-1-1,0 0 1,0 0 0,0 0 0,1 1 0,-1-1 0,0 0-1,0 0 1,0 0 0,1 0 0,-1 0 0,0 0 0,0 1-1,1-1 1,-1 0 0,1 0 0,2 2-1473,-6-1 116,-3-3 802</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0:55.322"/>
    </inkml:context>
    <inkml:brush xml:id="br0">
      <inkml:brushProperty name="width" value="0.025" units="cm"/>
      <inkml:brushProperty name="height" value="0.025" units="cm"/>
      <inkml:brushProperty name="color" value="#008C3A"/>
    </inkml:brush>
  </inkml:definitions>
  <inkml:trace contextRef="#ctx0" brushRef="#br0">100 100 10386,'-16'-24'1809,"-23"-28"-1,22 31-112,17 21-1667,0 0 0,0 0 0,0 0 0,0-1 0,0 1 0,0 0 0,0 0 0,0 0 0,0 0 0,0 0 0,0 0 0,0 0 0,0 0 0,0 0 0,0-1 0,0 1 0,0 0 0,0 0 0,-1 0 0,1 0 0,0 0-1,0 0 1,0 0 0,0 0 0,0 0 0,0 0 0,0 0 0,0 0 0,-1 0 0,1 0 0,0 0 0,0 0 0,0 0 0,0 0 0,0 0 0,0 0 0,0 0 0,-1 0 0,1 0 0,0 0 0,0 0 0,0 0 0,0 0 0,0 0 0,0 0 0,0 0-1,0 0 1,-1 0 0,1 0 0,0 0 0,0 1 0,0-1 0,0 0 0,0 0 0,0 0 0,-2 10 713,3 24-431,0-21-10,-9 213 914,0-97-995,4-79-174,2-34-25,1 0 0,0 1 0,1-1 0,1 0 0,4 22 0,-5-37-19,0 0-1,0 0 1,0 0 0,0 0 0,0 0 0,1 0 0,-1 0 0,0-1-1,0 1 1,1 0 0,-1 0 0,1 0 0,-1 0 0,1-1 0,-1 1-1,1 0 1,-1 0 0,1-1 0,0 1 0,0-1 0,-1 1 0,1 0-1,0-1 1,0 1 0,-1-1 0,1 0 0,0 1 0,0-1 0,0 0 0,0 1-1,0-1 1,0 0 0,-1 0 0,1 0 0,0 0 0,0 0 0,0 0-1,2 0 1,1-1 6,0-1-1,0 0 1,0 0-1,-1 0 1,1 0-1,6-6 1,1 0 0,120-85-455,-25 16-229,-59 44 487,-5 1-70</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1:08.281"/>
    </inkml:context>
    <inkml:brush xml:id="br0">
      <inkml:brushProperty name="width" value="0.025" units="cm"/>
      <inkml:brushProperty name="height" value="0.025" units="cm"/>
      <inkml:brushProperty name="color" value="#008C3A"/>
    </inkml:brush>
  </inkml:definitions>
  <inkml:trace contextRef="#ctx0" brushRef="#br0">2431 427 11915,'-65'-28'807,"0"2"1,-85-21 0,-141-20-170,121 30-615,68 15 11,-1 5 1,-115-6-1,156 21 3,0 2 0,0 4-1,0 2 1,-114 26 0,97-9 68,0 3 0,2 4 0,1 3 0,2 3 0,1 3 0,-73 54 0,126-78-60,1 0 1,1 1 0,1 0 0,0 2-1,1 0 1,1 0 0,1 2-1,1 0 1,0 0 0,1 1-1,-14 38 1,17-34-22,2 0 0,0 1 0,2 0-1,1 0 1,1 1 0,1-1 0,1 1 0,1-1 0,2 1 0,6 34 0,3-8-19,2-1 0,2 0 0,3-1 0,2 0 0,2-2 1,3 0-1,38 58 0,-51-90-8,1 0 1,1-1-1,0 0 0,1-1 0,0-1 1,33 23-1,-22-20-2,0-2-1,1 0 1,1-2-1,32 10 1,13-1-2,0-4 1,149 17 0,-64-19-81,0-7 0,0-8 1,196-22-1,671-122-75,-943 126 157,0-2 0,86-34-1,-128 38-7,-1-2-1,0-2 1,-1-2-1,-1-1 1,65-52-1,-88 62 2,0-2-1,-1 1 1,0-2-1,-1 1 1,0-2 0,-2 0-1,0 0 1,0-1-1,7-21 1,-11 24 0,-1-1 1,-1 0-1,-1 0 0,0 0 1,-1-1-1,-1 1 0,0 0 1,-1-1-1,0 1 0,-1-1 1,-6-25-1,-2 10 9,-1 0 0,-1 1 0,-1 1 1,-2 0-1,-1 1 0,-1 0 0,-2 1 0,-32-39 0,-22-15 78,-94-83 0,154 153-68,-55-51 7,-3 3-1,-2 3 1,-3 3 0,-92-48 0,119 76-94,-1 2-1,-2 2 1,0 3-1,-1 2 1,0 1-1,-1 4 1,-1 1-1,-69-2 1,-3 12-65,7 8-41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1:11.088"/>
    </inkml:context>
    <inkml:brush xml:id="br0">
      <inkml:brushProperty name="width" value="0.025" units="cm"/>
      <inkml:brushProperty name="height" value="0.025" units="cm"/>
      <inkml:brushProperty name="color" value="#008C3A"/>
    </inkml:brush>
  </inkml:definitions>
  <inkml:trace contextRef="#ctx0" brushRef="#br0">411 286 12339,'-25'2'342,"0"0"1,0 2 0,0 1 0,1 1 0,-1 1 0,-23 11-1,37-13-187,-1 0 0,1 1 0,0 1 0,0 0 0,0 0 0,1 1 0,0 1 0,1-1 0,0 2 0,1-1 0,-1 1 0,2 0 0,-12 19 0,8-5-32,1 1 1,1 0 0,1 0-1,1 1 1,1 0 0,-3 43-1,4 1-81,6 90 0,1-118-32,2 0 0,2-1 0,2 1 0,2-1-1,16 45 1,-16-60-4,1 0 0,1-1-1,1 0 1,1-1 0,2-1 0,0 0-1,1-1 1,36 35 0,-28-34-6,2-1 0,1-1 0,1-1 0,0-2 0,1-1 0,1-1 0,1-1 0,0-2 1,1-2-1,0-1 0,1-1 0,0-2 0,0-1 0,1-1 0,-1-3 0,51-1 0,-44-4-11,0-2 0,-1-2-1,1-2 1,-1-1 0,-1-2-1,0-1 1,71-37 0,-36 9-213,-1-4 1,120-96 0,-95 63-31,112-93-282,-151 117 254,74-83-1,-121 123 358,-1-1 0,0 0 0,-1-1 0,-1 0 0,-1 0 0,0-1 0,-1 0 1,0-1-1,-2 1 0,0-1 0,-1 0 0,-1-1 0,-1 1 0,0 0 0,-1-1 0,-1 1 0,-1-1 0,-1 1 0,0-1 0,-8-26 0,4 17 155,-2 1-1,-2 1 1,0 0-1,-1 0 0,-26-42 1,26 52-159,-1 0 1,0 0-1,-1 1 1,0 1-1,-1 0 1,-1 1-1,0 1 1,-1 0-1,-19-11 1,0 6-43,0 1 0,-1 1 0,-1 2 1,0 1-1,-43-6 0,-194-20-134,-130 15-2647,368 23 2340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02.267"/>
    </inkml:context>
    <inkml:brush xml:id="br0">
      <inkml:brushProperty name="width" value="0.05" units="cm"/>
      <inkml:brushProperty name="height" value="0.05" units="cm"/>
    </inkml:brush>
  </inkml:definitions>
  <inkml:trace contextRef="#ctx0" brushRef="#br0">10 92 15803,'-9'-13'2582,"9"13"-2514,0-1 0,0 1 0,0 0 0,0 0 0,0 0 0,0-1 0,0 1-1,0 0 1,0 0 0,0 0 0,0-1 0,0 1 0,0 0 0,0 0 0,0 0 0,0-1 0,1 1 0,-1 0 0,0 0 0,0 0 0,0 0 0,0-1 0,0 1 0,1 0 0,-1 0 0,0 0 0,0 0 0,0 0 0,1 0 0,-1 0 0,0-1 0,0 1 0,0 0 0,1 0 0,-1 0-1,0 0 1,29 1 2162,-26 0-2342,268 23 2357,-204-23-2096,1-2 0,69-11 0,27-14-34,43-6-4,-149 26-76,93 2 1,-139 4-38,-8 0 2,0 0 0,1 0 1,-1 0-1,1 0 0,-1 1 0,0 0 0,6 1 1,-43 1-56,-63-15-41,4 0-16,30 11 48,0 3 1,0 2-1,-63 13 1,-177 50-50,218-47 88,66-15 24,-2 0 20,0-1 0,-25 2 0,44-6-21,0 0 1,-1 0 0,1 0-1,-1-1 1,1 1-1,0-1 1,-1 1-1,1-1 1,0 1 0,0-1-1,-1 0 1,1 1-1,0-1 1,0 0 0,0 0-1,0 0 1,0 0-1,-1-1 1,1 1-7,1 1 1,0 0 0,0-1-1,0 1 1,-1 0-1,1-1 1,0 1-1,0 0 1,0-1-1,0 1 1,0-1 0,-1 1-1,1 0 1,0-1-1,0 1 1,0 0-1,0-1 1,0 1 0,0-1-1,0 1 1,0 0-1,1-1 1,-1 1-1,0-1 1,0 0-9,1 1 1,-1-1 0,1 1-1,-1 0 1,1-1-1,0 1 1,-1-1-1,1 1 1,-1 0 0,1 0-1,0-1 1,-1 1-1,1 0 1,0 0-1,-1 0 1,1 0 0,0 0-1,-1 0 1,2 0-1,26-1-248,32 4-1,11 0 57,57-6-1498,0-5 0,249-49 1,-335 45 1181,-15 2 5</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23.359"/>
    </inkml:context>
    <inkml:brush xml:id="br0">
      <inkml:brushProperty name="width" value="0.05" units="cm"/>
      <inkml:brushProperty name="height" value="0.05" units="cm"/>
    </inkml:brush>
  </inkml:definitions>
  <inkml:trace contextRef="#ctx0" brushRef="#br0">11 371 14035,'-10'9'1701,"15"-12"-408,23-12-190,0 7-884,1 1 0,0 1 0,0 1 0,1 2 0,33 0 0,147 14-94,-141-5-81,259-7 9,-23-3 11,-230 7-70,-1-3-1,1-4 1,-1-3 0,90-19-1,210-37 5,-276 54 3,184 6 0,86 20 3,1-27 0,97-45 6,123-9 4,-20 17 78,-259 18 123,-246 27-65,0 3-1,119 17 0,-161-14-75,-12-2-22,0 0 1,1-1-1,0 1 0,-1-2 0,21-1 0,-28 1 8,-1-1 1,0 0-1,0 0 0,-1 0 1,1 0-1,0-1 1,0 1-1,0 0 1,-1-1-1,1 1 0,-1-1 1,1 0-1,-1 1 1,0-1-1,1 0 1,-1 0-1,0 0 0,0 0 1,0 0-1,-1 0 1,1 0-1,0 0 1,-1 0-1,1 0 0,-1-3 1,6-22 147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54.981"/>
    </inkml:context>
    <inkml:brush xml:id="br0">
      <inkml:brushProperty name="width" value="0.05" units="cm"/>
      <inkml:brushProperty name="height" value="0.05" units="cm"/>
    </inkml:brush>
  </inkml:definitions>
  <inkml:trace contextRef="#ctx0" brushRef="#br0">1578 374 11586,'-8'-18'619,"-1"0"0,0 1 0,-2 0-1,0 1 1,-25-28 0,27 35-437,0 0 0,-1 1 0,0 0 0,-1 0 0,0 2 0,0-1 0,0 1 0,-1 0 0,0 1 0,-13-3 0,12 5-96,1 1-1,-1 0 1,0 1 0,1 1-1,-1 0 1,0 1 0,0 0-1,1 1 1,-1 0 0,1 1-1,0 0 1,-1 1 0,1 0-1,-19 11 1,-12 8 17,1 2-1,-55 43 0,-126 118 743,48-37-188,2-35-458,79-56 115,71-42-226,0 1 1,2 2-1,0 0 0,1 1 0,-20 27 0,13-13 62,3 2 1,-35 64 0,50-79-120,0 0 0,2 1 1,0 0-1,1 0 0,2 1 0,0 0 1,1 0-1,2 0 0,0 0 1,4 40-1,3-15-20,2-1 0,2 0 0,2-1 0,21 53-1,-26-80-9,1-1 0,1 0 0,0-1 0,1 0 0,1 0-1,1-1 1,0 0 0,1-1 0,1 0 0,0-2 0,1 1-1,0-2 1,1 0 0,0 0 0,23 10 0,3-1 4,2-2 1,46 15-1,96 19 20,-70-21-22,-31-8-145,0-5 0,1-3 1,141 8-1,-92-14-46,36 1-69,-136-11 209,1-1 0,64-12 0,-39-1 88,-2-2 1,0-4-1,93-43 1,156-104 687,-288 156-671,115-74 369,-121 74-391,1 0-1,-2-1 0,1-1 0,-2 0 1,0 0-1,17-25 0,-23 28-28,-1-1 0,0 0 1,0-1-1,-1 1 0,-1-1 0,0 0 0,-1 0 0,0 0 0,0 0 0,-1-1 0,-1 1 0,0 0 1,-1 0-1,-3-18 0,-5-14-22,-1 1 0,-28-68 1,27 79 0,-187-465-197,166 431 180,-3 2 0,-2 2 0,-4 1 1,-2 2-1,-67-72 0,-62-31-241,128 125-46,-1 3-1,-58-32 1,92 59 96,-1 1 1,1 0 0,-1 1-1,-1 0 1,1 1 0,-1 0-1,0 1 1,0 1-1,0 0 1,0 0 0,-24 1-1,-10 9-478</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25.687"/>
    </inkml:context>
    <inkml:brush xml:id="br0">
      <inkml:brushProperty name="width" value="0.05" units="cm"/>
      <inkml:brushProperty name="height" value="0.05" units="cm"/>
    </inkml:brush>
  </inkml:definitions>
  <inkml:trace contextRef="#ctx0" brushRef="#br0">1 121 13571,'5'-20'2075,"-3"11"-988,1-1 0,0 0 0,0 0 0,1 1 0,7-12 0,-10 19-961,1-1 0,0 1-1,0 0 1,0 0 0,0 0 0,0 0 0,0 0 0,0 0-1,1 0 1,-1 1 0,1 0 0,-1-1 0,1 1 0,0 0-1,-1 0 1,1 0 0,0 0 0,0 1 0,0-1 0,0 1 0,-1 0-1,1 0 1,5 0 0,-5 0-91,-1 0 1,1 0-1,-1 1 1,1-1-1,-1 1 0,1 0 1,-1 0-1,0 0 1,1 0-1,-1 0 0,0 0 1,0 0-1,1 1 1,-1-1-1,0 1 0,0 0 1,-1-1-1,3 4 1,-1-2 12,-1 1 0,0 0 0,0-1 0,0 1 0,0 0 0,-1 0 0,0 0-1,0 1 1,0-1 0,1 5 0,-1 3 71,-1 0-1,0 1 1,0-1-1,-2 1 1,1-1-1,-6 20 1,-3-3-18,-1 0-1,-2-1 1,-18 31 0,16-32-92,1 0-1,1 1 1,-10 36-1,21-59-6,1 0 0,0 0 0,0 0 0,0 1 0,1 8 0,0-13 0,0 0 0,0 0 1,0 1-1,0-1 0,1 0 0,-1 0 1,0 0-1,1 0 0,-1 0 1,1 0-1,-1 0 0,1 0 1,-1 0-1,1 0 0,0-1 1,-1 1-1,1 0 0,0 0 1,0 0-1,0-1 0,0 1 1,0 0-1,0-1 0,0 1 1,0-1-1,0 1 0,0-1 1,0 0-1,0 1 0,0-1 1,0 0-1,2 0 0,32 7 75,-25-5-21,1 0 1,0 0 0,0-1 0,20 0-1,-29-2-221,0 0 0,1 0 0,-1 0 0,0 0 0,0 0 0,1 0 0,2-4 0,-6 5 16,0 0 0,0 0 1,0-1-1,0 1 0,0 0 0,0-1 1,0 1-1,0-1 0,1 1 0,-1-1 0,0 0 1,0 1-1,0-1 0,0 0 0,0-1 1,-7-7-610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3.634"/>
    </inkml:context>
    <inkml:brush xml:id="br0">
      <inkml:brushProperty name="width" value="0.025" units="cm"/>
      <inkml:brushProperty name="height" value="0.025" units="cm"/>
    </inkml:brush>
  </inkml:definitions>
  <inkml:trace contextRef="#ctx0" brushRef="#br0">126 7 11627,'0'0'9267,"-9"-3"-8471,6 2-783,0 1 0,0-1 0,0 1 0,-1-1 0,1 1 0,0 0 0,0 0 0,0 0 0,0 1 0,-1-1 0,1 1 1,0 0-1,0-1 0,0 1 0,-5 3 0,3-1 43,0 1 1,1 0-1,-1 0 1,1 0-1,0 0 1,0 1-1,0-1 1,0 1-1,-4 9 1,6-11 35,0 0 0,0 0 1,1 0-1,-1 0 0,1 0 0,0 0 0,0 1 1,0-1-1,0 0 0,0 4 0,2-6-80,-1 0 0,0 0 0,0 0-1,0 0 1,0 0 0,1 0 0,-1-1-1,0 1 1,1 0 0,-1 0 0,1 0 0,-1-1-1,1 1 1,-1 0 0,1 0 0,0-1-1,-1 1 1,1 0 0,0-1 0,0 1-1,-1-1 1,1 1 0,0-1 0,0 0 0,0 1-1,0-1 1,-1 0 0,1 1 0,0-1-1,0 0 1,0 0 0,0 0 0,0 0-1,0 0 1,0 0 0,0 0 0,0 0 0,1 0-1,25-2 383,1 0-1,-1-2 1,0-1-1,27-8 1,-26 5-393,-1 2-1,1 1 1,46-2-1,-73 7 2,-1 1 0,1-1 1,-1 1-1,1 0 0,0-1 0,-1 1 0,1 0 0,-1-1 1,0 1-1,1 0 0,-1-1 0,1 1 0,-1 0 0,0 0 1,0-1-1,1 1 0,-1 0 0,0 0 0,0 0 0,0-1 0,0 1 1,0 0-1,0 0 0,0 0 0,0 1 0,-1 31 112,1-24-97,1-9-11,0 1 1,-1-1-1,1 1 1,0-1-1,0 1 0,0-1 1,0 0-1,0 0 0,-1 1 1,1-1-1,0 0 1,0 0-1,0 0 0,0 0 1,0 0-1,0 0 1,0 0-1,0 0 0,0 0 1,0-1-1,-1 1 0,2-1 1,24-3 220,17-11-134,-32 10-310,0 1-1,1 0 0,-1 1 0,1 0 1,0 1-1,16-1 0,-27 4 145,-1-1 0,1 0 1,0 0-1,-1 1 0,1-1 0,0 0 0,-1 1 1,1-1-1,-1 0 0,1 1 0,-1-1 0,1 1 1,-1-1-1,1 1 0,-1 0 0,1-1 0,-1 1 1,0-1-1,1 1 0,-1 0 0,0-1 0,0 1 1,1 0-1,-1-1 0,0 1 0,0 0 0,0-1 1,0 1-1,0 0 0,0-1 0,0 2 0,0 15-2759,-2-9-2848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1.300"/>
    </inkml:context>
    <inkml:brush xml:id="br0">
      <inkml:brushProperty name="width" value="0.05" units="cm"/>
      <inkml:brushProperty name="height" value="0.05" units="cm"/>
    </inkml:brush>
  </inkml:definitions>
  <inkml:trace contextRef="#ctx0" brushRef="#br0">1 2 14123,'3'3'262,"0"0"0,0-1 0,1 1 0,-1-1 0,0 0 0,1 0 1,0-1-1,0 1 0,-1-1 0,1 0 0,0 0 0,5 1 0,55 6 1071,-43-6-983,42 1 353,-1-3 0,1-2-1,93-16 1,-94 10-470,-6 2-26,57 0 1,-95 6-114,1 1 0,-1 1 0,0 0 0,0 2 0,0 0 0,0 1 0,21 8 0,-25-4 125,-5-4 702,-13-12-1005,3 6-101,-1 0 1,1 0-1,0 0 1,-1 1-1,1-1 1,-1 0-1,1 1 1,-1 0-1,1-1 1,-4 0-1,-9-3-260,-2-5-155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31.474"/>
    </inkml:context>
    <inkml:brush xml:id="br0">
      <inkml:brushProperty name="width" value="0.05" units="cm"/>
      <inkml:brushProperty name="height" value="0.05" units="cm"/>
    </inkml:brush>
  </inkml:definitions>
  <inkml:trace contextRef="#ctx0" brushRef="#br0">5 106 13795,'-2'-9'3669,"1"9"-3542,1-1 0,0 1 1,0-1-1,0 1 1,-1-1-1,1 1 0,0-1 1,0 1-1,0-1 0,0 1 1,0-1-1,0 0 0,0 1 1,0-1-1,0 1 1,0-1-1,0 1 0,1-1 1,-1 1-1,0-1 0,0 1 1,0-1-1,1 1 0,-1-1 1,0 1-1,1-1 0,-1 1 1,0-1-1,1 1 1,-1-1-1,1 1 0,-1 0 1,0-1-1,1 1 0,0-1 1,2 0-44,0 0 0,0 0 0,0 0 0,0 0 0,0 0 1,0 0-1,1 1 0,-1 0 0,0-1 0,0 1 0,0 1 1,0-1-1,1 0 0,-1 1 0,0-1 0,0 1 0,5 2 1,-3-2-51,-1 0 0,1 0 0,0 0 0,0-1 0,-1 1 0,1-1 0,8-1 0,-7-1 83,0 0 0,0-1 0,0 1 0,0-2 0,6-3 0,-7 4-19,0 0 0,0 0-1,0 0 1,0 1 0,1 0 0,-1 0-1,9-2 1,21 0 163,39 1 0,-47 3-174,1-1 0,-1-1 0,35-8 0,-43 6-42,0 0 0,0 2 1,0 0-1,0 1 1,37 3-1,-20 3-13,-1 1 0,43 14 0,-33-8 60,-1-2 0,91 9 0,34-3 245,-144-15-211,1-1 0,0-2-1,42-7 1,-52 8-93,-1 0 1,1 1-1,20 2 1,-18-1 6,1-1 0,20-1 1,123-7 88,-44 5-48,-82-2-64,0 0 0,35-12 0,-47 10-6,1 1 1,1 2 0,-1 0-1,1 1 1,44 2-1,-20 3 4,0-3 0,69-9-1,42-1 16,-115 10-34,-26 0 2,0 0 1,0 2-1,0 0 0,34 7 1,-26-1 5,-18-5 2,0 0 1,-1 1-1,1 0 0,9 5 1,-18-8-7,0 0 1,-1 1-1,1-1 1,-1 0-1,1 0 1,-1 1-1,1-1 1,-1 1-1,0-1 1,1 0-1,-1 1 1,1-1-1,-1 1 1,0-1-1,1 1 1,-1-1-1,0 1 1,0-1-1,1 1 1,-1 0-1,0-1 1,0 1-1,0-1 1,0 1-1,0-1 1,0 1-1,0 0 1,0-1-1,0 1 1,0-1-1,0 1 1,0 0-1,0-1 1,0 1-1,0-1 1,-1 1-1,1-1 1,0 1-1,0-1 1,-1 1-1,1 0 1,-4 14-61,-12 320-505,2-36 126,1-148 306,4-59 20,3 0 0,7 101 0,5-27-339,-6-166 496,-9-26-4516,8 22 3755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40.773"/>
    </inkml:context>
    <inkml:brush xml:id="br0">
      <inkml:brushProperty name="width" value="0.05" units="cm"/>
      <inkml:brushProperty name="height" value="0.05" units="cm"/>
    </inkml:brush>
  </inkml:definitions>
  <inkml:trace contextRef="#ctx0" brushRef="#br0">426 283 13275,'-1'-1'1661,"1"7"-550,1 18-80,4 34-519,9 47-50,42 385 165,-35-248-117,5 207 45,-29-415-497,1-25 30,1 0-1,0 0 0,1 0 0,0 0 0,2 12 1,-2-17-60,2 0 0,-1 0 0,0 0 0,1 0-1,0 0 1,0 0 0,0 0 0,0 0 0,0-1 0,1 1 0,0-1 0,0 0 0,0 0 0,0 0 0,0 0 0,1 0 0,-1-1 0,1 0 0,-1 1 0,1-1 0,0 0 0,0-1 0,0 1 0,0-1 0,0 0 0,1 0 0,-1 0 0,0 0 0,0-1 0,9 0 0,6-3 98,39-5 144,81-2 0,-65 12-216,-33 0 124,71-6 0,-7-7-68,0 4 0,0 5 1,116 13-1,-130-4-79,151-7 0,-231 0-31,213-9 24,-163 10-3,104 14 0,-28 9 4,147 20 0,-204-36 16,129-2 0,23-19 52,156-2 41,-174 19-75,318-11 61,-485 2-113,185-13 5,-183 17 4,0 2-1,84 13 0,-62-1-1,100 15 36,-145-25-38,1-2 0,-1-1 1,1 0-1,36-7 0,-15-3 20,-25 5-18,1 0-1,-1 2 0,1 0 1,0 2-1,42 2 0,-51 1-21,-6 0 15,0-1-1,0 0 0,-1 0 0,1-1 0,12-1 0,-19 1 2,-1 0 0,1-1 0,0 1 0,0-1 0,-1 1 0,1-1 0,0 0 0,-1 0 0,1 0 0,-1 1 0,1-1 0,-1-1 0,0 1 0,1 0 0,-1 0 0,0-1 0,0 1 0,1 0 0,-1-1 0,0 1 0,-1-1 0,1 1 0,0-1 0,0 0 0,-1 1 0,1-1-1,-1 0 1,1 0 0,-1 1 0,0-1 0,1-3 0,6-63 141,25-96 0,30-63-193,-32 121 76,-18 63-26,136-588-29,-144 603 2,-1 0 0,-1-46 0,-2 65 15,-1 0 0,0 0 0,0 0 1,-1 0-1,0 0 0,-1 1 1,0-1-1,0 1 0,-1 0 0,0 0 1,-1 0-1,-6-10 0,10 17-5,-1-1 0,0 1 0,1 0 1,-1 0-1,1-1 0,-1 1 0,0 0 0,0 0 0,0 1 0,0-1 0,-3-1 0,-13-6-65,-24-22 1,27 19 68,-1 0 1,0 1-1,0 0 1,-1 1-1,-18-6 1,-159-40-123,-11-3-241,141 36 305,-1 4-1,-1 2 1,0 3 0,-1 3-1,-121-3 1,-148-1-470,154 3 428,-220 15-1,340 1 88,-256 17-25,-1-25-42,188-7-178,0 6 0,-197 18-1,-313 44 51,477-40 235,-214 52-1,269-46-16,-456 86 2,514-104-7,-1-2 0,-52-3 0,73-2 2,0-2-1,0-2 0,0-1 1,-48-15-1,45 9 17,0 2 0,-1 1 0,-40-4-1,60 11-115,0 1 0,-1 1 0,1 1-1,0 0 1,0 1 0,0 0 0,0 1-1,0 1 1,-27 10 0,22-5-29,-21 8-123,25-16-6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59.139"/>
    </inkml:context>
    <inkml:brush xml:id="br0">
      <inkml:brushProperty name="width" value="0.05" units="cm"/>
      <inkml:brushProperty name="height" value="0.05" units="cm"/>
    </inkml:brush>
  </inkml:definitions>
  <inkml:trace contextRef="#ctx0" brushRef="#br0">297 76 8890,'-14'-20'2803,"8"10"-1552,-1 1 0,0 0 1,-11-10-1,17 18-1184,0 0 0,-1 0 1,1 0-1,-1 0 0,1 1 0,-1-1 0,1 1 0,-1-1 0,1 1 0,-1-1 0,1 1 1,-1 0-1,0 0 0,1 0 0,-1 0 0,0 0 0,1 0 0,-1 0 0,1 1 0,-1-1 0,1 0 1,-1 1-1,0-1 0,1 1 0,-1 0 0,1 0 0,0-1 0,-1 1 0,1 0 0,-3 2 1,-5 5-17,1-1 0,0 1 0,-11 13 0,8-8 27,-6 4-29,-5 6 254,-26 34 0,41-47-262,1 0 1,0 0 0,1 1-1,0 0 1,0-1-1,1 2 1,-3 13-1,4-9-41,0 1 0,2 0 0,0-1 0,1 1 0,0 0 0,2 0-1,4 25 1,0-15-2,2-1-1,0 1 0,22 44 0,-27-64 1,0 0 1,1-1-1,0 1 0,0-1 0,0 0 0,1 0 0,0-1 0,0 1 1,1-1-1,0 0 0,-1-1 0,2 1 0,-1-1 0,0 0 1,1-1-1,0 0 0,-1 0 0,1 0 0,1-1 0,-1 0 0,0 0 1,0-1-1,1 0 0,-1 0 0,1 0 0,-1-1 0,1-1 0,-1 1 1,1-1-1,8-2 0,19-6 25,0-1 0,-1-2 0,0-2 0,-1 0 0,0-3 0,-1 0 0,42-32 0,-68 44 4,1-1 0,-1 0 0,-1 0-1,1 0 1,-1-1 0,0 0 0,-1 0 0,1 0 0,-1 0-1,-1-1 1,1 1 0,-1-1 0,-1 0 0,3-14 0,-1 0 108,-1 0 0,-1 0 0,-1 0 0,-2-30 0,-1 39-97,0 1 0,0-1 0,-1 1 0,-1-1 1,0 1-1,-1 0 0,0 0 0,0 1 1,-2 0-1,1 0 0,-1 0 0,-1 1 0,0 0 1,-12-12-1,14 17-47,1 0 0,-1 0 0,-1 1 1,1-1-1,-1 1 0,1 1 0,-1-1 0,0 1 0,-1 0 1,-13-3-1,14 5-62,1 0-1,0 1 1,0 0 0,-1 0 0,1 0 0,0 1 0,0 0 0,0 0 0,0 0-1,0 1 1,0 0 0,0 0 0,0 1 0,-10 5 0,7-2-96,1 0 0,0 1 0,0-1 0,1 2 0,0-1 1,0 1-1,-6 9 0,-4 9-296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0.125"/>
    </inkml:context>
    <inkml:brush xml:id="br0">
      <inkml:brushProperty name="width" value="0.05" units="cm"/>
      <inkml:brushProperty name="height" value="0.05" units="cm"/>
    </inkml:brush>
  </inkml:definitions>
  <inkml:trace contextRef="#ctx0" brushRef="#br0">1 1412 13451,'3'2'3026,"-3"-2"-2724,1 0 1,-1 0-1,0 1 1,1-1 0,-1 0-1,0 0 1,1 0-1,-1 0 1,1 0-1,-1 0 1,0 0 0,1 0-1,-1-1 1,1 1-1,9-7 2858,11-18-3133,-11 12 908,7-2-694,-11 10-161,-1 0 0,0 0 0,0-1 0,7-11 0,0 1 53,22-25 1,-10 12-100,-7 10-16,33-29 1,-42 40-11,72-58-30,8-9 7,-70 59 26,2 1 1,24-15-1,-26 19-1,0-1 0,-1-1-1,25-24 1,44-44 46,-18 18-12,-52 48-37,1 1 0,0 1 0,0 1 0,1 1 0,27-13 0,102-38-21,-145 61 12,34-11 2,-22 8 0,-1-1 0,0 0 0,0-1 1,-1 0-1,18-12 0,39-29 45,16-12-43,-33 12 4,-34 31 36,0-1-1,34-22 0,-43 35-21,0 0-1,1 0 1,0 1 0,0 0-1,0 1 1,13-2-1,21-5 3,162-44 138,-39-1 192,-113 39-312,-26 7-14,0 1 0,30-4 1,4 4 1,105-27 0,-128 23-26,-14 6 1,-1-2 0,0-1 1,0-1-1,28-15 1,-51 23-4,3-2 17,0 1 0,1 0 1,-1 0-1,1 0 0,6-2 1,-9 4-12,-1 0 0,1 0-1,0 0 1,-1 0 0,1 0 0,0 0 0,0 0 0,-1 1 0,1-1 0,0 1 0,-1-1-1,1 1 1,-1 0 0,1-1 0,-1 1 0,1 0 0,-1 0 0,2 2 0,12 3 52,-14-6-151,-10 8-2846,8-4 2373</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1:33.156"/>
    </inkml:context>
    <inkml:brush xml:id="br0">
      <inkml:brushProperty name="width" value="0.05" units="cm"/>
      <inkml:brushProperty name="height" value="0.05" units="cm"/>
    </inkml:brush>
  </inkml:definitions>
  <inkml:trace contextRef="#ctx0" brushRef="#br0">5749 155 13227,'-1'2'223,"0"-1"0,0 0 1,0 0-1,0 0 0,-1 0 0,1 0 1,0 0-1,-1 0 0,1 0 0,-1-1 1,1 1-1,-1 0 0,1-1 0,-1 1 1,0-1-1,1 0 0,-1 1 1,0-1-1,1 0 0,-1 0 0,1 0 1,-1 0-1,0-1 0,1 1 0,-1 0 1,0-1-1,1 1 0,-3-1 0,-7-3-154,-1-1-1,1 0 1,-11-6-1,-2-2 332,15 10-377,0 0 0,-1 1-1,1 0 1,-1 1 0,1-1 0,-1 2-1,1-1 1,-19 3 0,-9 3 24,-36 9 0,5-1 2,24-9-27,-62-1 0,63-3 16,-68 8 0,-71 23-26,50-7-17,-204 11-1,214-36 31,-179-24 0,-120-43-66,266 40 62,-60-11 17,-345-45-32,300 76 56,-403 38 1,-263 41 84,799-62-138,-275-6 465,400-3-469,-1-1 1,1 1-1,-1 0 1,0 1-1,1-1 1,-1 0-1,1 1 1,-1-1-1,1 1 1,-1 0-1,1 0 1,-1 0-1,1 0 1,0 0-1,0 1 1,-1-1-1,1 0 1,-2 3 0,2-1-16,0 0 1,0 0 0,0 0 0,0 0 0,0 0-1,1 1 1,-1-1 0,1 1 0,0-1 0,0 1-1,1-1 1,-1 6 0,-66 312 20,39-209-26,-22 197 0,41-204 13,-7 148-16,16-250 16,0-1-1,0 1 1,0 0-1,0 0 1,1-1 0,-1 1-1,1 0 1,0 0-1,-1-1 1,1 1-1,0-1 1,1 1-1,-1 0 1,0-1-1,1 0 1,-1 1-1,1-1 1,2 2 0,0-1-5,-1-1 0,1 0 1,0 1-1,1-2 0,-1 1 1,0 0-1,1-1 0,-1 0 1,1 0-1,5 1 0,92 19-74,-49-9 79,0-3-1,0-1 1,66 0 0,-47-13-29,140-27 0,4-2-10,3 19-75,62-6-70,469-19-127,-689 38 290,169-5-76,441-7-160,-461 12 115,228-31 0,-371 24 139,276-27-16,-129 30-35,291-24-365,6-36 416,-481 62 2,107-7 0,-126 11 12,-1-1-1,1-1 1,0 0-1,-1 0 1,0-1-1,1 0 1,-1-1-1,0 0 1,-1-1-1,1 0 1,-1 0-1,0-1 1,0 0-1,-1-1 1,0 0-1,0 0 1,0-1-1,11-14 1,-4 3 46,0 0 1,-2-1 0,0 0 0,-1-1 0,-1-1 0,-1 0-1,-1 0 1,0-1 0,-2 0 0,-1 0 0,-1-1 0,-1 0 0,-1 0-1,-1 0 1,-1-28 0,-4 7 37,-1-1 0,-17-74 0,-37-87 774,55 197-903,-1-2-125</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13.107"/>
    </inkml:context>
    <inkml:brush xml:id="br0">
      <inkml:brushProperty name="width" value="0.05" units="cm"/>
      <inkml:brushProperty name="height" value="0.05" units="cm"/>
    </inkml:brush>
  </inkml:definitions>
  <inkml:trace contextRef="#ctx0" brushRef="#br0">0 2 18980,'10'-1'1504,"-1"4"-1168,-1 4-136,-13-6 129,2 4-401,1-4 232,-6-17-352</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15.565"/>
    </inkml:context>
    <inkml:brush xml:id="br0">
      <inkml:brushProperty name="width" value="0.05" units="cm"/>
      <inkml:brushProperty name="height" value="0.05" units="cm"/>
    </inkml:brush>
  </inkml:definitions>
  <inkml:trace contextRef="#ctx0" brushRef="#br0">257 79 15363,'0'-3'278,"0"-1"0,0 0 0,0 0 0,-1 0 0,0 1 0,1-1 0,-2 0 0,1 1 0,0-1 0,-1 0 0,1 1 0,-1 0 0,0-1 0,-3-2 0,3 4-130,0 0 0,0 0 1,0 0-1,0 0 0,-1 1 1,1-1-1,-1 1 0,1 0 1,-1-1-1,1 1 0,-1 1 1,0-1-1,1 0 0,-1 1 1,0-1-1,0 1 0,0 0 1,0 0-1,-4 0 0,0 1-59,0 0-1,1 1 0,-1 0 0,1 0 0,0 0 0,-1 1 1,1 0-1,0 0 0,1 1 0,-1-1 0,1 1 0,-1 0 0,1 1 1,0-1-1,1 1 0,-7 8 0,1 0-72,0 0 0,1 1 0,0 1-1,1-1 1,-9 25 0,14-31-16,0 0 0,0 0-1,1 0 1,1 0 0,-1 1-1,1-1 1,0 1 0,1 11-1,1-18 1,-1 1 0,0 0 0,1-1-1,0 1 1,-1-1 0,1 1 0,0-1-1,0 0 1,0 1 0,1-1 0,-1 0-1,1 0 1,-1 0 0,1 0 0,-1 0-1,1 0 1,0 0 0,0 0 0,0-1-1,0 1 1,1-1 0,-1 1 0,0-1-1,0 0 1,1 0 0,-1 0 0,1 0-1,-1-1 1,1 1 0,-1 0 0,5-1-1,2 1 2,0-1 0,0 0-1,0 0 1,0-1-1,0 0 1,0-1 0,-1 0-1,1-1 1,0 1-1,-1-2 1,0 1-1,1-1 1,12-9 0,-8 5 25,-1-1 1,0 0-1,0-1 1,-1 0-1,0-1 1,-1 0-1,13-18 1,-14 15 30,0-1 0,10-23 1,-16 32-30,-1-1 0,0 0 0,0 1 1,0-1-1,-1 0 0,1 0 1,-2 0-1,1-10 0,-1 16-23,0 0 0,0 1 1,0-1-1,0 0 0,0 0 0,0 1 0,0-1 0,0 0 0,-1 1 0,1-1 0,0 0 1,0 1-1,-1-1 0,1 0 0,0 1 0,-1-1 0,1 0 0,-1 1 0,1-1 0,-1 1 0,0-2 1,0 2-3,1 0 0,-1 0 0,1 0 0,-1 0 0,1 1 1,-1-1-1,1 0 0,-1 0 0,1 0 0,-1 0 0,1 0 1,-1 1-1,1-1 0,-1 0 0,1 0 0,0 1 0,-1-1 1,1 0-1,-1 1 0,1-1 0,0 1 0,-1 0 0,-2 2-1,0 1-1,0 0 1,1 0-1,-1 0 0,-2 7 1,0 2-265,1 0-1,0 0 1,-3 28 0,6-37 139,1 0 0,-1 0 0,1 0 0,0 1 0,1-1 0,-1 0 1,1 0-1,-1 0 0,1 0 0,1 1 0,-1-1 0,0-1 0,1 1 0,0 0 0,0 0 0,0-1 0,4 6 0,-4-7 69,-1-1-1,1 0 0,-1 1 1,1-1-1,0 0 1,0 0-1,0 0 0,0 0 1,3 1-1,23 2-711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16.034"/>
    </inkml:context>
    <inkml:brush xml:id="br0">
      <inkml:brushProperty name="width" value="0.05" units="cm"/>
      <inkml:brushProperty name="height" value="0.05" units="cm"/>
    </inkml:brush>
  </inkml:definitions>
  <inkml:trace contextRef="#ctx0" brushRef="#br0">153 1 15515,'-2'26'642,"1"1"0,2-1-1,0 1 1,2-1-1,1 0 1,2 1 0,0-2-1,10 28 1,-3-20-348,-2-4-18,14 56-1,-23-75-260,0 1 0,-1-1 0,-1 1 1,1-1-1,-2 1 0,1-1 0,-2 1 0,1-1 0,-5 15 0,-2-3-7,0-2 1,-1 1-1,-2-1 1,-15 25-1,0-9-348,-36 42-1,60-75 319,-5 5-26,1-1-1,-1 0 1,-1 0 0,1 0-1,-15 9 1,0-7-138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8.072"/>
    </inkml:context>
    <inkml:brush xml:id="br0">
      <inkml:brushProperty name="width" value="0.05" units="cm"/>
      <inkml:brushProperty name="height" value="0.05" units="cm"/>
    </inkml:brush>
  </inkml:definitions>
  <inkml:trace contextRef="#ctx0" brushRef="#br0">143 48 15187,'14'-25'1717,"2"2"2211,-15 28-2217,-4 19-720,-22 89-136,-33 176-41,20 1-412,38-287-391,0-1 0,-1 1 0,1 0 0,0-1 0,1 1 0,-1 0 0,0 0 0,1-1 0,0 1 0,0 0 0,1 2 0,-2-4-8,0-1 0,0 0 0,1 0 0,-1 1 0,0-1 0,0 0 0,1 0 0,-1 1 1,0-1-1,1 0 0,-1 0 0,0 0 0,1 1 0,-1-1 0,0 0 0,1 0 0,-1 0 0,1 0 0,-1 0 0,0 0 1,1 0-1,-1 0 0,0 0 0,1 0 0,-1 0 0,1 0 0,-1 0 0,1 0 0,16-12 65,63-77 25,18-19-108,-85 96-14,0 0 1,1 1 0,1 1-1,0 0 1,31-16-1,-42 25 18,-1-1-1,0 1 1,1 0-1,-1 0 1,1 0-1,-1 0 1,1 1-1,0 0 0,-1-1 1,1 1-1,-1 0 1,1 1-1,0-1 1,-1 1-1,6 1 0,-8-2 5,1 1-1,0 0 0,0 1 1,0-1-1,0 0 0,-1 1 1,1-1-1,0 1 1,-1-1-1,1 1 0,-1-1 1,0 1-1,0 0 0,1 0 1,-1 0-1,0 0 0,-1 0 1,1 0-1,0 0 0,-1 0 1,1 0-1,-1 0 0,1 0 1,-1 1-1,0 2 0,0 0 4,0 0 0,-1 0-1,0 0 1,0 0-1,0-1 1,0 1-1,-1 0 1,1-1-1,-1 0 1,-1 1 0,1-1-1,0 0 1,-1 0-1,-3 4 1,-1 1 47,-1 0 0,-1 0 0,1-1 1,-15 11-1,4-6 82,0-1 0,0 0 1,-1-2-1,0 0 1,-32 10-1,39-16-70,0 0 1,0-2-1,0 1 1,0-1 0,-1-1-1,1 0 1,0-1-1,-1-1 1,1 0-1,-20-4 1,28 3-191,-1 0 1,1 0-1,-1 0 1,1-1-1,0 0 0,0 0 1,0 0-1,0 0 1,0-1-1,-4-5 1,8 9 56,0-1 0,0 0 0,0-1-1,0 1 1,0 0 0,0 0 0,1 0 0,-1 0 0,0-1 0,1 1 0,-1 0 0,1-1 0,-1 1 0,1-1 0,0 1 0,-1 0 0,1-1 0,0 1-1,0-1 1,0 1 0,0-1 0,0 1 0,0 0 0,1-1 0,-1 1 0,0-1 0,1 1 0,-1 0 0,1-1 0,0 1 0,-1 0 0,1 0 0,0-1-1,0 1 1,-1 0 0,1 0 0,0 0 0,0 0 0,0 0 0,1 0 0,-1 0 0,0 0 0,0 0 0,2 0 0,10-8-566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045"/>
    </inkml:context>
    <inkml:brush xml:id="br0">
      <inkml:brushProperty name="width" value="0.025" units="cm"/>
      <inkml:brushProperty name="height" value="0.025" units="cm"/>
    </inkml:brush>
  </inkml:definitions>
  <inkml:trace contextRef="#ctx0" brushRef="#br0">99 0 15278,'0'0'7784,"-22"51"-7464,11-17 32,1 2 33,-1 4-97,0-1-192,5-2-64,1-6 0,3-2-128,-4-6-1633,6-8-1571,-5-6-767,-5-9-1987</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8.535"/>
    </inkml:context>
    <inkml:brush xml:id="br0">
      <inkml:brushProperty name="width" value="0.05" units="cm"/>
      <inkml:brushProperty name="height" value="0.05" units="cm"/>
    </inkml:brush>
  </inkml:definitions>
  <inkml:trace contextRef="#ctx0" brushRef="#br0">358 1 18300,'-3'16'687,"1"1"-1,0 0 1,1-1-1,1 1 1,1 18 0,17 81 830,-12-88-1406,-1-1 1,-1 1-1,-2 0 0,-1 0 0,-3 46 0,-6-35-68,0-1-1,-3 0 1,-1-1 0,-1 0 0,-3 0 0,-31 54-1,24-54 80,-1 0-1,-1-2 0,-3-1 0,0-1 1,-59 51-1,32-40-19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0.434"/>
    </inkml:context>
    <inkml:brush xml:id="br0">
      <inkml:brushProperty name="width" value="0.05" units="cm"/>
      <inkml:brushProperty name="height" value="0.05" units="cm"/>
    </inkml:brush>
  </inkml:definitions>
  <inkml:trace contextRef="#ctx0" brushRef="#br0">254 333 14795,'0'0'122,"1"-1"0,-1 1-1,0-1 1,1 0 0,-1 1-1,1-1 1,-1 1 0,0-1-1,1 0 1,-1 1 0,0-1-1,0 0 1,0 0 0,1 1 0,-1-1-1,0 0 1,0 1 0,0-1-1,0 0 1,0 0 0,0 1-1,-1-1 1,1 0 0,0 0 0,0 1-1,0-1 1,-1 0 0,1 1-1,0-1 1,-1 0 0,1 1-1,0-1 1,-1 1 0,1-1-1,-1 1 1,1-1 0,-1 1 0,1-1-1,-1 1 1,-1-1 0,-24-21 2019,18 17-1967,0 1 0,0 1 0,0-1 1,-1 1-1,1 1 0,-1 0 0,0 0 0,1 1 0,-1 0 0,0 0 0,-15 1 0,19 0-173,0 0 0,0 1 0,0 0 0,0 0 0,0 0 0,1 0 0,-1 0 0,0 1 0,1 0 0,-1 0 0,1 1 0,0-1 0,-1 1 0,1 0 0,0 0 0,1 0-1,-1 0 1,1 1 0,-1-1 0,1 1 0,0 0 0,-4 7 0,7-10-1,-1 0-1,0 0 1,1 1-1,-1-1 1,0 0-1,1 0 1,0 1-1,-1-1 1,1 0-1,0 1 1,0-1-1,0 0 1,0 1-1,0-1 1,0 1-1,0-1 1,0 0-1,0 1 1,1-1-1,-1 0 1,0 1-1,1-1 1,-1 0-1,1 0 1,0 0-1,-1 1 1,1-1-1,0 0 1,0 0-1,0 0 1,0 0-1,0 0 1,0 0-1,0 0 1,0 0-1,0-1 1,0 1-1,0 0 1,0-1-1,1 1 1,-1-1-1,0 1 1,3 0-1,4 1-2,0 0-1,0-1 0,0 0 0,0 0 1,1-1-1,9 0 0,4-2-34,1-1-1,-1-1 1,-1-1 0,1-1 0,-1-1-1,0-1 1,-1 0 0,1-2-1,36-23 1,-42 23 12,0-1 0,0 0 0,-1-1 0,-1-1 0,0 0 0,-1-1 0,0 0 0,-1-1 0,-1 0 0,0-1 0,-1 0 0,11-26 0,-19 39 27,11-38 29,-12 40-26,1-1 0,-1 0 1,1 1-1,-1-1 0,0 0 1,0 0-1,0 1 0,0-1 0,0 0 1,0 0-1,0 1 0,-1-1 1,1 0-1,0 0 0,-1 1 0,0-1 1,1 0-1,-1 1 0,0-1 1,-1-1-1,1 3-1,0 0 1,1-1-1,-1 1 1,0 0-1,0 0 1,0 0-1,0 0 0,0 0 1,0 0-1,0 0 1,0 0-1,1 0 0,-1 0 1,0 1-1,0-1 1,0 0-1,0 1 1,0-1-1,1 0 0,-1 1 1,0-1-1,0 1 1,1 0-1,-1-1 1,0 1-1,1-1 0,-1 1 1,0 0-1,1-1 1,-1 1-1,1 0 0,-1 1 1,-18 26 52,19-27-56,-8 12 19,1 1-1,1 0 0,1 1 1,0 0-1,-4 24 1,7-30-38,0 1 0,1-1 0,1 1 1,-1-1-1,2 1 0,-1-1 0,1 0 1,1 1-1,-1-1 0,6 13 0,-5-17-114,0-1-1,0 0 1,1 0-1,-1 0 1,1 0-1,0 0 1,1-1 0,-1 1-1,1-1 1,-1 0-1,1 0 1,0 0-1,0-1 1,0 1-1,0-1 1,1 0-1,-1 0 1,1 0-1,-1-1 1,1 0-1,0 1 1,8-1-1,7 3-470</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0.888"/>
    </inkml:context>
    <inkml:brush xml:id="br0">
      <inkml:brushProperty name="width" value="0.05" units="cm"/>
      <inkml:brushProperty name="height" value="0.05" units="cm"/>
    </inkml:brush>
  </inkml:definitions>
  <inkml:trace contextRef="#ctx0" brushRef="#br0">15 0 14587,'-5'19'1440,"-1"3"-879,3 0-241,3 3 776,4-4-424,5-3-344,2-1-152,7-6-528,2-4-200,3-5-112,2-2 448,-2-6-184,0-8-168</inkml:trace>
  <inkml:trace contextRef="#ctx0" brushRef="#br0" timeOffset="1">242 31 13995,'-5'1'1528,"-5"12"-800,-2 0-255,-3 8 1095,1 1-384,0 2-376,1 0-120,4 1-167,2-2-89,3 1-168,4-1-296,0-1-648,0-4 640,2-5-144,4-3-49</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1.390"/>
    </inkml:context>
    <inkml:brush xml:id="br0">
      <inkml:brushProperty name="width" value="0.05" units="cm"/>
      <inkml:brushProperty name="height" value="0.05" units="cm"/>
    </inkml:brush>
  </inkml:definitions>
  <inkml:trace contextRef="#ctx0" brushRef="#br0">1 62 15395,'5'3'166,"1"0"-1,0-1 0,0 0 0,0 0 1,1 0-1,-1-1 0,0 0 0,0 0 0,1 0 1,-1-1-1,1 0 0,-1-1 0,9 0 1,14-1 166,208 2 1980,456-20-499,-394-20-4128,-269 38 1159,-30 2 1146,0 0 0,0 0-1,0-1 1,0 1 0,0 0 0,1 0 0,-1 0 0,0 0 0,0 0 0,0 0 0,0 0 0,0 0 0,0 0 0,0 0 0,1 0 0,-1-1 0,0 1 0,0 0 0,0 0 0,0 0-1,0 0 1,0 0 0,0 0 0,0-1 0,0 1 0,0 0 0,0 0 0,0 0 0,0 0 0,0 0 0,0 0 0,0-1 0,0 1 0,0 0 0,0 0 0,0 0 0,0 0 0,0 0-1,0 0 1,0-1 0,0 1 0,0 0 0,0 0 0,0 0 0,0 0 0,-1 0 0,1 0 0,0 0 0,0-1 0,0 1 0,0 0 0,0 0 0,0 0 0,0 0 0,0 0 0,-1 0-1,1 0 1,0 0 0,0 0 0,0 0 0,-9-7-251</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1.842"/>
    </inkml:context>
    <inkml:brush xml:id="br0">
      <inkml:brushProperty name="width" value="0.05" units="cm"/>
      <inkml:brushProperty name="height" value="0.05" units="cm"/>
    </inkml:brush>
  </inkml:definitions>
  <inkml:trace contextRef="#ctx0" brushRef="#br0">289 184 15939,'-1'-1'142,"0"-1"-1,1 1 0,-1 0 0,0-1 0,0 1 0,0 0 0,0 0 0,0 0 0,0 0 0,0 0 1,0 0-1,0 0 0,-1 0 0,1 0 0,0 0 0,-1 1 0,1-1 0,0 0 0,-1 1 1,1-1-1,-1 1 0,1 0 0,-1-1 0,1 1 0,-2 0 0,-4-1 204,-1 0-1,1 1 1,0 0 0,-8 1-1,3 1-201,0 0 0,0 1 0,0 0 0,0 1 0,1 0 0,0 1 0,0 0 0,0 1 0,0 0 0,-11 10-1,16-12-109,0 1-1,0 0 0,0 0 0,1 1 0,0-1 0,0 1 0,0 0 0,1 1 0,0-1 0,0 1 0,1 0 0,0 0 1,0 0-1,0 0 0,1 1 0,0-1 0,-1 10 0,3-15-20,0 0 1,-1 0-1,1 0 0,0 0 0,0 0 1,1-1-1,-1 1 0,0 0 1,0 0-1,1 0 0,-1-1 1,1 1-1,0 0 0,0 0 0,-1-1 1,1 1-1,0-1 0,0 1 1,0-1-1,1 1 0,-1-1 1,0 1-1,1-1 0,-1 0 0,0 0 1,1 0-1,-1 0 0,1 0 1,0 0-1,-1 0 0,1 0 1,0-1-1,0 1 0,-1-1 0,1 1 1,0-1-1,0 0 0,0 1 1,0-1-1,-1 0 0,3-1 0,5 1 19,-1-1 0,1 0 0,-1 0 0,1-1 0,-1 0 0,0 0 0,13-7 0,4-4 0,0-1 1,-1-1-1,-1-1 0,0-1 0,-1-1 1,-1-1-1,-1-1 0,-1-1 0,0-1 1,-2 0-1,-1-2 0,0 0 0,21-46 1,-36 68-32,11-28 9,-12 30-10,1-1-1,-1 0 1,0 0 0,1 0-1,-1 0 1,0 0 0,0 1-1,1-1 1,-1 0 0,0 0-1,0 0 1,0 0 0,0 0-1,0 0 1,0 0 0,0 0-1,-1 0 1,1 1 0,0-1-1,0 0 1,-1 0 0,1 0-1,0 0 1,-1 1 0,1-1-1,-1 0 1,0-1 0,0 2-1,0 0 1,0 0-1,0 0 1,0 0-1,0 1 1,0-1-1,0 0 1,0 0-1,0 1 1,0-1-1,0 1 1,0-1-1,0 0 1,0 1-1,0 0 1,1-1-1,-1 1 1,0 0-1,0-1 1,1 1-1,-1 0 1,0 0-1,1-1 1,-1 2-1,-17 24-6,17-25 7,-7 14-7,0 0 1,1 0-1,1 0 1,0 1-1,-6 33 1,10-39-46,0 1 0,1 0 1,0 0-1,1 0 0,0-1 0,1 1 1,0 0-1,1 0 0,0-1 0,5 15 0,-6-22-162,0 0-1,0 0 0,1 0 0,-1 0 0,1 0 0,0-1 0,0 1 0,0 0 0,0-1 1,1 0-1,-1 1 0,3 1 0,-3-3 110,-1 0-1,1 0 1,0 0 0,0-1 0,0 1-1,-1 0 1,1-1 0,0 0 0,0 1-1,0-1 1,0 0 0,0 0 0,0 0 0,0 0-1,0 0 1,0-1 0,0 1 0,0 0-1,0-1 1,-1 0 0,4 0 0,17-12-945</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2.309"/>
    </inkml:context>
    <inkml:brush xml:id="br0">
      <inkml:brushProperty name="width" value="0.05" units="cm"/>
      <inkml:brushProperty name="height" value="0.05" units="cm"/>
    </inkml:brush>
  </inkml:definitions>
  <inkml:trace contextRef="#ctx0" brushRef="#br0">189 0 17452,'-1'9'1464,"-6"5"-1016,-2 5-160,-7 6 512,2 4-248,-5 5-87,2 1-81,-2 1-152,1-2-64,3-4-176,3-4-192,4-9-304,4-5-281,3-14 65,-1-8 496,1-10-232,1-6-168</inkml:trace>
  <inkml:trace contextRef="#ctx0" brushRef="#br0" timeOffset="1">1 57 13323,'-1'-13'1520,"2"12"-744,4 1-240,2 7 1369,4 3-601,7 6-336,2 3-215,8 2-153,5 1-8,6 1-608,3-2-472,-1-7 448,1-4-112,-2-7-104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02.760"/>
    </inkml:context>
    <inkml:brush xml:id="br0">
      <inkml:brushProperty name="width" value="0.05" units="cm"/>
      <inkml:brushProperty name="height" value="0.05" units="cm"/>
    </inkml:brush>
  </inkml:definitions>
  <inkml:trace contextRef="#ctx0" brushRef="#br0">161 0 16964,'0'16'1888,"2"0"-1272,8-3-208,5 1 1137,11 5-809,4-4-112,8 0-376,5-4-296,-2 1-528,-1-5-320,-11-12 696,-5 0-169,-15-14-175</inkml:trace>
  <inkml:trace contextRef="#ctx0" brushRef="#br0" timeOffset="1">1 290 13459,'34'8'1208,"12"-6"-832,1-2-152,11-2 384,0-1 1393,-3 1-1601,-5-1 88,-11-6-88</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35.451"/>
    </inkml:context>
    <inkml:brush xml:id="br0">
      <inkml:brushProperty name="width" value="0.05" units="cm"/>
      <inkml:brushProperty name="height" value="0.05" units="cm"/>
    </inkml:brush>
  </inkml:definitions>
  <inkml:trace contextRef="#ctx0" brushRef="#br0">259 64 13259,'0'0'4,"5"-3"725,-1-1 0,1 1 0,-1-1-1,6-7 1,-9 10-618,-1 1 1,1-1-1,-1 1 0,1-1 0,-1 0 0,1 1 0,-1-1 1,0 0-1,1 1 0,-1-1 0,0 0 0,0 1 0,0-1 1,1 0-1,-1 1 0,0-1 0,0 0 0,0 0 0,0 1 0,0-1 1,0 0-1,0 0 0,0 1 0,-1-1 0,1 0 0,0 1 1,0-1-1,-1 0 0,1 1 0,0-1 0,-1 0 0,1 1 1,0-1-1,-1 1 0,1-1 0,-1 0 0,1 1 0,-1-1 0,0 1 1,1 0-1,-1-1 0,1 1 0,-1-1 0,0 1 0,1 0 1,-1-1-1,0 1 0,0 0 0,-7-3 85,0 2-1,0-1 1,0 1 0,-1 0-1,1 0 1,0 1 0,0 0-1,0 1 1,-1-1 0,1 2-1,0-1 1,0 1 0,-8 3-1,13-4-186,0 0-1,0 0 0,0 0 0,0 1 1,0-1-1,0 1 0,1-1 0,-1 1 1,0 0-1,1 0 0,-1 1 1,1-1-1,0 0 0,0 1 0,0-1 1,0 1-1,0 0 0,0-1 0,-1 5 1,0-2-2,1-1 0,-1 1 0,0-1 0,-1 0 0,1 0 0,-1 0 0,0 0 1,-8 6-1,5-5-4,1 0 0,0 0-1,0 1 1,1-1 0,-8 11 0,12-16-3,1 1 0,-1 0-1,0 0 1,1 0 0,-1 0-1,0-1 1,0 1 0,0 0 0,0-1-1,1 1 1,-1 0 0,0-1-1,0 1 1,-2 0 0,-5-3-2,5 2-4,3 10-6,0-8-5,0 1-1,0-1 0,1 0 1,-1 1-1,1-1 1,-1 0-1,1 1 1,0-1-1,0 0 1,0 0-1,0 0 0,1 0 1,-1 0-1,0 0 1,1 0-1,-1 0 1,1 0-1,0-1 1,2 3-1,0-2-130,0 1-1,0-1 1,0 0-1,1 0 1,-1-1 0,0 1-1,1-1 1,-1 0-1,8 1 1,-1-1-168,1 0 1,0-1-1,0 0 1,-1-1-1,1 0 1,0-1-1,13-4 0,7-6-460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35.824"/>
    </inkml:context>
    <inkml:brush xml:id="br0">
      <inkml:brushProperty name="width" value="0.05" units="cm"/>
      <inkml:brushProperty name="height" value="0.05" units="cm"/>
    </inkml:brush>
  </inkml:definitions>
  <inkml:trace contextRef="#ctx0" brushRef="#br0">138 9 13251,'1'-1'160,"0"0"0,0 0 0,0 1 0,-1-1 0,1 0 0,0 1 0,0-1 1,0 1-1,0-1 0,0 1 0,0 0 0,0-1 0,0 1 0,0 0 0,0 0 0,0 0 0,0 0 0,0 0 0,0 0 1,0 0-1,1 0 0,-1 0 0,0 0 0,1 1 0,1 0 51,-1 0-1,1 0 1,0 1 0,-1-1-1,1 1 1,-1 0 0,1 0-1,3 4 1,4 4 89,-1 2-1,14 22 1,-20-31-224,3 8 20,0-1-1,0 1 1,-1 0-1,0 0 1,-1 1-1,-1 0 1,0-1-1,0 1 1,-1 0-1,-1 0 1,1 15-1,-3-11-5,0 0-1,-1 0 1,0-1-1,-2 1 1,1-1-1,-2 1 0,0-1 1,-10 18-1,-4 5-24,-32 49 0,38-68-203,0 0 0,-2-1 0,0-1 0,-22 19 0,30-30 101,0-1 0,0 1 0,-12 5 0,-21 3-181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1.126"/>
    </inkml:context>
    <inkml:brush xml:id="br0">
      <inkml:brushProperty name="width" value="0.05" units="cm"/>
      <inkml:brushProperty name="height" value="0.05" units="cm"/>
    </inkml:brush>
  </inkml:definitions>
  <inkml:trace contextRef="#ctx0" brushRef="#br0">1 2 17828,'5'-1'1456,"-3"2"-1072,1 3-200,-5 9 1089,1 7-985,-1 2-184,2 1 0,0 1-104,3-2-96,0-1-352,1 1-161,-1-5-95,0-4 512,-4-6-160,-4-1-168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4.483"/>
    </inkml:context>
    <inkml:brush xml:id="br0">
      <inkml:brushProperty name="width" value="0.025" units="cm"/>
      <inkml:brushProperty name="height" value="0.025" units="cm"/>
    </inkml:brush>
  </inkml:definitions>
  <inkml:trace contextRef="#ctx0" brushRef="#br0">1 100 15150,'0'0'2739,"7"-8"-374,0 0-1921,1 0 0,0 1-1,0 0 1,0 0 0,1 1 0,0 0 0,1 1 0,-1 0-1,1 0 1,0 1 0,0 0 0,0 1 0,12-3 0,61-4 927,-77 10-1363,-1 0 0,1 0 0,-1 0 0,1 1 0,-1 0-1,0 0 1,1 0 0,-1 0 0,0 1 0,0 0-1,0 0 1,8 5 0,-11-5-28,0-1 1,-1 1-1,1 0 1,-1 0-1,1 0 0,-1 0 1,0 0-1,0 0 0,0 1 1,0-1-1,0 0 0,0 1 1,-1-1-1,1 0 1,-1 1-1,0-1 0,1 1 1,-1-1-1,0 0 0,-1 1 1,1-1-1,0 1 1,-1-1-1,1 0 0,-1 1 1,0-1-1,0 0 0,0 1 1,0-1-1,0 0 0,-2 3 1,-4 8-7,-1 0 0,-1-1 1,-16 19-1,25-31 26,-1 1-91,0-1 1,0 1 0,1 0 0,-1 0-1,0 0 1,1 0 0,-1 0-1,0 0 1,1 0 0,-1 0 0,1 0-1,0 0 1,-1 0 0,1 1-1,0-1 1,0 0 0,-1 0 0,1 0-1,0 0 1,0 0 0,1 1 0,-1-1-1,0 0 1,0 0 0,0 0-1,1 0 1,-1 0 0,0 1 0,1-1-1,-1 0 1,1 0 0,0 1-1,33 25-1452,-10-8 1373,-18-14 146,-1 1 0,0 0 0,0 0-1,-1 1 1,1-1 0,-1 1 0,-1 0-1,4 10 1,-6-15 70,0-1-1,-1 1 1,1 0-1,-1 0 1,1 0-1,-1 0 1,0 0 0,1-1-1,-1 1 1,0 0-1,0 0 1,-1 0-1,1 0 1,0 0-1,-1 0 1,1 0 0,-1-1-1,1 1 1,-1 0-1,0 0 1,0-1-1,0 1 1,0 0 0,0-1-1,0 1 1,0-1-1,-1 1 1,1-1-1,0 0 1,-1 1 0,1-1-1,-1 0 1,0 0-1,1 0 1,-1 0-1,0-1 1,0 1 0,-3 1-1,-26 5 886,0-1-1,0-2 0,-1-1 1,0-2-1,0 0 1,-48-7-1,43-3-864,36 9-218,0 0 0,0-1 0,1 1 1,-1 0-1,0-1 0,0 1 0,0 0 0,0-1 1,0 1-1,0-1 0,0 0 0,1 1 0,-1-1 1,0 0-1,0 1 0,1-1 0,-1 0 0,0 0 1,1 1-1,-1-1 0,1 0 0,-1 0 1,1 0-1,0 0 0,-1 0 0,1 0 0,0 0 1,0 0-1,-1 0 0,1 0 0,0 0 0,0-1 1,5-4-4585,10 0-2913</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1.639"/>
    </inkml:context>
    <inkml:brush xml:id="br0">
      <inkml:brushProperty name="width" value="0.05" units="cm"/>
      <inkml:brushProperty name="height" value="0.05" units="cm"/>
    </inkml:brush>
  </inkml:definitions>
  <inkml:trace contextRef="#ctx0" brushRef="#br0">0 155 16019,'0'-5'279,"1"0"0,-1 0 0,1 0 0,0 1-1,0-1 1,0 0 0,1 0 0,-1 1 0,1-1-1,0 1 1,1-1 0,-1 1 0,1 0 0,5-6 0,-2 4-17,-1 0 0,1 1 1,1 0-1,-1 0 1,1 0-1,0 1 1,0 0-1,10-4 1,1 1-59,1 1 0,0 1 0,0 1 0,0 0 0,0 2 0,36-1 0,-42 3-191,0 1 0,0 0 0,0 1 0,-1 0 0,1 1 0,0 1 0,-1 0 0,0 1 0,14 7 0,-22-10-11,0 0 0,0 0 0,0 1 0,0 0 0,0 0-1,-1 0 1,1 0 0,-1 1 0,0-1 0,0 1-1,0 0 1,0 0 0,-1 0 0,1 0 0,-1 0-1,0 1 1,0-1 0,-1 1 0,0-1 0,1 1 0,-1 0-1,-1-1 1,1 1 0,-1 0 0,0 0 0,0-1-1,-1 10 1,0-7 1,-1 0-1,0 0 1,0-1-1,-1 1 1,0-1 0,0 1-1,0-1 1,-1 0-1,0 0 1,0-1-1,0 1 1,-8 6 0,-4 3-18,-1 0 1,-28 17 0,32-23-16,12-8 12,1-1 0,0 0-1,0 0 1,0 0 0,0 0-1,-1 0 1,1 0 0,0 0-1,0 0 1,0 0-1,0 0 1,-1 1 0,1-1-1,0 0 1,0 0 0,0 0-1,0 0 1,0 0 0,0 1-1,0-1 1,0 0-1,-1 0 1,1 0 0,0 1-1,0-1 1,0 0 0,0 0-1,0 0 1,0 0-1,0 1 1,0-1 0,0 0-1,0 0 1,0 0 0,0 1-1,0-1 1,0 0 0,0 0-1,1 0 1,-1 0-1,0 1 1,0-1 0,0 0-1,0 0 1,0 0 0,0 0-1,0 1 1,0-1 0,1 0-1,-1 0 1,0 0-1,0 0 1,0 0 0,0 0-1,0 0 1,1 1 0,-1-1-1,0 0 1,0 0-1,0 0 1,1 0 0,-1 0-1,0 0 1,0 0 0,0 0-1,0 0 1,1 0 0,18 4-574,-12-3 328,2 1 91,0 1 0,1 0 0,-1 1 0,0 0 0,0 1 0,-1 0-1,9 6 1,-16-10 176,1 0-1,-1 0 1,1 0-1,-1 1 1,1-1-1,-1 0 1,0 1-1,0-1 1,0 1-1,0 0 1,0-1-1,0 1 1,0 0-1,0-1 1,-1 1-1,1 0 1,-1 0-1,1 0 1,-1 0-1,0-1 1,0 1-1,0 0 1,0 0-1,0 0 1,0 0-1,0 0 1,0 0-1,-1 0 1,1-1-1,-1 1 1,0 0-1,1 0 1,-1 0-1,0-1 1,0 1-1,0-1 1,0 1-1,0 0 1,-1-1-1,1 0 1,0 1-1,-1-1 1,-2 2-1,-7 7 206,0-1 1,-1 0-1,0 0 1,-1-1-1,-21 9 0,0-2 622,-39 11 0,25-13 1,44-12-838,0 0-1,0-1 1,0 0-1,0 0 1,0 0-1,-1 0 1,1 0-1,0-1 1,-6-1-1,9 1-72,0 0-1,0 0 0,0 0 0,0 0 1,0 0-1,0 0 0,0 0 0,0 0 1,1 0-1,-1 0 0,0 0 1,1 0-1,-1-1 0,1 1 0,-1 0 1,1 0-1,0-1 0,0 1 0,-1 0 1,1-1-1,0 1 0,0 0 1,0-1-1,0 1 0,1 0 0,-1-1 1,0 1-1,0 0 0,1 0 1,-1-1-1,1 1 0,-1 0 0,2-2 1,7-7-617</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2.077"/>
    </inkml:context>
    <inkml:brush xml:id="br0">
      <inkml:brushProperty name="width" value="0.05" units="cm"/>
      <inkml:brushProperty name="height" value="0.05" units="cm"/>
    </inkml:brush>
  </inkml:definitions>
  <inkml:trace contextRef="#ctx0" brushRef="#br0">13 85 17284,'11'0'839,"0"-1"0,0-1 0,0 0 0,12-3 0,-11 1-534,0 0 0,-1 0 0,0-1 0,0-1 0,0 1 0,13-11 0,-23 15-287,0 1 0,0-1 1,0 0-1,0 1 0,-1-1 0,1 0 0,0 1 0,-1-1 0,1 0 0,0 0 0,-1 1 0,1-1 0,-1 0 0,1 0 0,-1 0 0,0 0 0,1 0 0,-1 0 0,1-1 0,-2 1-1,1 1 0,0-1-1,0 1 1,-1-1-1,1 1 1,0-1 0,0 1-1,-1-1 1,1 1 0,-1-1-1,1 1 1,0 0 0,-1-1-1,1 1 1,-1 0-1,1-1 1,-1 1 0,1 0-1,-1-1 1,1 1 0,-1 0-1,1 0 1,-2-1-1,-3 0 55,0 0-1,1 1 0,-1-1 1,0 1-1,0 0 0,-5 0 1,0 2-26,1-1 0,0 2 0,0-1 0,0 1 1,1 1-1,-1 0 0,-13 8 0,18-10-40,1 0 0,-1 0 0,1 0 0,0 0 0,0 1 0,0 0 0,0-1 0,1 1 0,-1 0 0,1 0 0,0 0 0,0 1 0,0-1-1,0 1 1,0-1 0,1 1 0,-1-1 0,1 1 0,0 0 0,-1 7 0,2-10-38,0 1 1,1 0-1,-1 0 0,0-1 0,1 1 1,-1 0-1,1-1 0,0 1 0,-1-1 1,1 1-1,0 0 0,0-1 1,0 0-1,0 1 0,0-1 0,1 0 1,-1 1-1,0-1 0,1 0 0,-1 0 1,0 0-1,1 0 0,-1 0 0,1-1 1,0 1-1,-1 0 0,1-1 1,0 1-1,-1-1 0,1 1 0,0-1 1,-1 0-1,1 0 0,3 0 0,6 1-212,1-1-1,-1-1 0,22-3 1,1-1-146</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2.745"/>
    </inkml:context>
    <inkml:brush xml:id="br0">
      <inkml:brushProperty name="width" value="0.05" units="cm"/>
      <inkml:brushProperty name="height" value="0.05" units="cm"/>
    </inkml:brush>
  </inkml:definitions>
  <inkml:trace contextRef="#ctx0" brushRef="#br0">156 248 14563,'-5'-2'295,"-1"0"-1,1 0 1,-1 0-1,1 1 1,-1 0-1,0 0 1,1 1-1,-1-1 1,0 1-1,0 0 1,1 1-1,-1-1 1,0 1-1,-9 3 1,12-3-198,-1 0 1,1 0 0,0 1-1,-1-1 1,1 1 0,0-1-1,0 1 1,0 0 0,0 1-1,1-1 1,-1 0-1,0 1 1,1-1 0,0 1-1,-1 0 1,1 0 0,0 0-1,1 0 1,-1 0 0,1 0-1,-1 1 1,1-1 0,0 0-1,-1 7 1,1-9-81,1 0-1,0 0 1,0 0 0,0 0 0,0-1-1,0 1 1,0 0 0,0 0-1,1 0 1,-1 0 0,0 0 0,0 0-1,1-1 1,-1 1 0,0 0-1,1 0 1,-1 0 0,1-1 0,-1 1-1,1 0 1,-1-1 0,1 1 0,0 0-1,-1-1 1,2 1 0,0 0 3,0 0 0,0 0 0,0 0 0,0 0 1,0 0-1,0-1 0,0 1 0,0-1 0,1 0 0,1 1 1,4-1 2,0 0 1,0-1 0,-1 0 0,1 0 0,9-3 0,-5 0-18,0-1-1,0 0 0,-1-1 1,0 0-1,0-1 1,0 0-1,-1 0 1,0-1-1,0-1 0,-1 0 1,0 0-1,10-14 1,-6 5-1,-1 0 0,-1-1 0,0-1 0,-1 0 0,-1 0-1,7-28 1,-8 4 8,-8 43-13,0 0 0,0 0 1,0 0-1,0 0 0,0 1 0,0-1 1,0 0-1,0 0 0,0 0 1,-1 0-1,1 0 0,0 0 0,-1 0 1,1 0-1,-1 0 0,0-1 1,0 2-1,1 0 0,-1 0 0,1 0 0,-1 0 1,0 0-1,1 0 0,-1 0 0,0 0 0,1 0 0,-1 0 1,0 0-1,1 0 0,-1 0 0,1 1 0,-1-1 1,0 0-1,1 0 0,-1 1 0,1-1 0,-1 0 0,1 1 1,-1-1-1,1 1 0,-1-1 0,1 0 0,-1 1 1,1-1-1,0 1 0,-1 0 0,-5 6 7,0 0 0,0 0-1,1 0 1,0 0 0,1 1 0,-5 10-1,-22 55 136,28-64-116,-3 6 39,1 0 1,0 1 0,2-1-1,-1 1 1,-1 26 0,5-38-52,0 0 0,0-1 1,1 1-1,-1-1 0,1 1 1,0-1-1,0 1 0,0-1 1,0 1-1,0-1 0,1 0 1,-1 0-1,4 5 0,-3-6-18,0 0 1,0 0-1,1 0 0,-1 0 0,0-1 0,1 1 0,-1-1 0,1 0 0,0 1 0,-1-1 0,1 0 0,0 0 0,0-1 0,-1 1 1,1-1-1,0 1 0,0-1 0,0 0 0,4 0 0,-1-1-58,-1 1 0,1-1 1,0 0-1,0 0 0,0-1 0,-1 1 0,1-1 1,-1-1-1,10-4 0,1-3-247,26-21 0,-18 12-31,-23 19 341,-1-1 1,0 1-1,0 0 1,1-1-1,-1 1 1,0 0 0,1 0-1,-1-1 1,0 1-1,1 0 1,-1 0-1,0 0 1,1-1-1,-1 1 1,1 0 0,-1 0-1,0 0 1,1 0-1,-1 0 1,1 0-1,-1 0 1,1 0 0,-1 0-1,0 0 1,1 0-1,-1 0 1,1 0-1,-1 0 1,0 0 0,1 0-1,-1 0 1,1 1-1,-1-1 1,0 0-1,1 0 1,-1 0-1,0 1 1,1-1 0,-1 0-1,0 0 1,1 1-1,-1 0 1,6 21 279,-6-20-252,0 1 0,0-1 1,1 1-1,-1-1 0,1 1 0,0-1 0,0 1 0,0-1 1,1 3-1,1-2-2,1 0 1,-1 0-1,0-1 0,1 0 1,-1 0-1,1 0 1,0 0-1,0 0 1,0-1-1,0 1 0,0-1 1,0 0-1,0-1 1,8 2-1,8-1 29,36-2-1,-47 1-53,30-4-90,70-16 0,0 0-163,-107 20 260,0 0 1,-1-1-1,1 1 0,0 0 1,0 0-1,-1 0 0,1 1 0,0-1 1,0 0-1,-1 1 0,1-1 1,0 1-1,-1-1 0,1 1 0,0 0 1,-1 0-1,1 0 0,2 2 1,7 4-132,-10-7 66,0 1 0,0-1 1,0 0-1,1 0 0,-1 0 1,0 0-1,0 0 0,0 0 1,0 0-1,0 0 0,0 0 0,1-1 1,-1 1-1,0 0 0,0-1 1,0 1-1,0-1 0,0 1 1,0-1-1,0 0 0,0 1 1,-1-1-1,1 0 0,1-1 0,8-8-260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3.230"/>
    </inkml:context>
    <inkml:brush xml:id="br0">
      <inkml:brushProperty name="width" value="0.05" units="cm"/>
      <inkml:brushProperty name="height" value="0.05" units="cm"/>
    </inkml:brush>
  </inkml:definitions>
  <inkml:trace contextRef="#ctx0" brushRef="#br0">3 1 19836,'-1'7'1489,"-1"-3"-1249,4 2-400,5-4 1928,3 2-1320,7-1-72,4 2-80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3.760"/>
    </inkml:context>
    <inkml:brush xml:id="br0">
      <inkml:brushProperty name="width" value="0.05" units="cm"/>
      <inkml:brushProperty name="height" value="0.05" units="cm"/>
    </inkml:brush>
  </inkml:definitions>
  <inkml:trace contextRef="#ctx0" brushRef="#br0">143 0 13499,'5'21'465,"-1"-1"0,-1 1 0,-1 0 0,-1 0 0,0 0 0,-2 0 0,0 0 0,-2 0 0,0-1 0,-1 1 0,-14 38 0,6-23 507,-1-1-1,-3 0 1,-28 49 0,43-81-893,-1 0 0,0 0-1,0-1 1,0 1-1,0-1 1,0 0 0,-1 0-1,-4 4 1,7-6-69,-1 0 0,1 1 0,-1-1 0,1 0 0,0 0 0,-1 0 0,1 0 0,-1 0 0,1 0 0,0 1 0,-1-1-1,1 0 1,-1 0 0,1 0 0,-1 0 0,1-1 0,0 1 0,-1 0 0,1 0 0,-1 0 0,1 0 0,-1 0 0,1 0 0,0-1 0,-1 1 0,1 0 0,-1-1-4,0-1 1,0 1-1,0 0 1,1 0-1,-1 0 0,1 0 1,-1 0-1,1-1 1,-1 1-1,1 0 1,0 0-1,-1-1 1,1-1-1,-1-7-6,0 0 0,1-1 1,0 1-1,1 0 0,0 0 0,1-1 0,0 1 0,0 0 0,1 1 0,1-1 0,-1 0 1,1 1-1,1 0 0,0 0 0,8-11 0,-2 5-32,1 0 0,0 0 0,1 1 0,1 1 0,1 0 1,-1 1-1,22-14 0,6 1-341,0 2 1,2 2 0,64-22-1,-108 42 377,1 1 0,-1 0 0,1 0 0,0 0-1,-1 0 1,1 0 0,-1 0 0,1 0 0,0 0 0,-1 0 0,1 0 0,-1 1-1,1-1 1,0 0 0,-1 0 0,1 0 0,-1 1 0,1-1 0,-1 0 0,1 1-1,-1-1 1,1 0 0,-1 1 0,1-1 0,-1 1 0,0-1 0,1 1 0,0 0 2,-1 0 1,1-1-1,0 1 1,0 0-1,-1-1 1,1 1-1,0-1 1,0 1-1,0-1 1,0 1 0,0-1-1,0 0 1,1 1-1,15 0-39,0-1-1,-1-1 0,1 0 1,-1-1-1,24-6 1,-17 4-351,38-4 0,-59 8 351,1 0 0,0 1 0,-1-1 0,1 1 0,0-1 0,-1 1 0,1 0 0,-1 0 0,1 0 0,-1 0 1,0 0-1,1 0 0,-1 1 0,0-1 0,0 1 0,0 0 0,3 3 0,3 3 31,-2 1-1,1 0 1,5 11 0,3 4 65,-4-9-42,-1 0 0,-1 1 1,0 0-1,-1 0 0,-1 1 0,-1 0 1,6 23-1,-10-33 0,-1 0 1,0 0-1,-1 0 1,1 0-1,-1 0 1,-1 0-1,1 0 1,-1 0-1,0 0 1,-1 0-1,0 0 1,0 0-1,0 0 1,-1-1-1,0 1 1,0-1-1,-1 0 1,0 0-1,0 0 1,0-1-1,-9 10 1,8-10 35,1-1 1,-1 0 0,-1 0 0,1 0-1,0-1 1,-1 0 0,0 0 0,-11 4 0,14-6-35,1 0 1,-1 0-1,0-1 1,1 0 0,-1 1-1,1-1 1,-1 0 0,0 0-1,1 0 1,-1-1 0,0 1-1,1-1 1,-1 1 0,1-1-1,-1 0 1,1 0-1,-1 0 1,1 0 0,0 0-1,-1-1 1,1 1 0,0-1-1,0 0 1,-3-2 0,0-3 6,0 1 0,0-1 1,1 0-1,0-1 1,0 1-1,0-1 1,1 0-1,1 0 1,-1 0-1,1 0 1,0 0-1,1 0 0,0-1 1,0 1-1,2-15 1,-1 17-10,0 0 0,0-1 1,1 1-1,0 0 0,1 0 1,-1 0-1,1 0 0,0 0 1,1 1-1,-1-1 0,1 1 1,0-1-1,1 1 0,-1 0 1,1 0-1,0 0 0,0 1 0,1-1 1,-1 1-1,1 0 0,9-6 1,7 1-119,1 1 0,0 1 1,0 0-1,1 2 0,42-4 1,-48 6 120,28-4-203</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4.589"/>
    </inkml:context>
    <inkml:brush xml:id="br0">
      <inkml:brushProperty name="width" value="0.05" units="cm"/>
      <inkml:brushProperty name="height" value="0.05" units="cm"/>
    </inkml:brush>
  </inkml:definitions>
  <inkml:trace contextRef="#ctx0" brushRef="#br0">0 715 17044,'3'0'183,"0"-1"0,0 1 0,0-1 0,0 0 1,0 0-1,0-1 0,0 1 0,0 0 0,-1-1 1,1 0-1,0 1 0,-1-1 0,0 0 0,5-4 0,5-4 192,26-23 462,-1-1 0,-1-2 0,-2-1 1,43-60-1,-36 36-408,-2-1 0,44-99 0,-75 143-367,-2 6-16,0 0 1,-1-1 0,0 0-1,-1 0 1,0 0-1,-1 0 1,2-25 0,-8 25-21,3 12-25,0 1-1,0 0 1,-1 0 0,1 0-1,0-1 1,0 1-1,-1 0 1,1 0 0,0 0-1,-1 0 1,1 0-1,0 0 1,0 0-1,-1-1 1,1 1 0,0 0-1,-1 0 1,1 0-1,0 0 1,-1 0 0,1 0-1,0 1 1,0-1-1,-1 0 1,1 0 0,0 0-1,-1 0 1,-1 1 1,0 1 0,0-1 0,0 1 0,0-1 0,0 1-1,0 0 1,0-1 0,1 1 0,-3 3 0,-9 14 12,2 0 0,0 1 0,1 1 0,-12 34 0,-20 90 202,27-83-401,3-1 1,2 2-1,4 0 0,1 99 1,9-144-1989,-4-18 2102,0 0 0,1 1 0,-1-1 0,1 0 0,-1 0-1,1 0 1,-1 0 0,1 0 0,-1 0 0,1 0 0,-1 0 0,0 0 0,1 0-1,-1-1 1,1 1 0,-1 0 0,1 0 0,-1 0 0,0 0 0,1-1 0,-1 1-1,1 0 1,-1 0 0,0-1 0,1 1 0,-1 0 0,0-1 0,1 1 0,-1 0-1,0-1 1,0 1 0,1-1 0,-1 1 0,0 0 0,0-1 0,11-12-1059</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5.051"/>
    </inkml:context>
    <inkml:brush xml:id="br0">
      <inkml:brushProperty name="width" value="0.05" units="cm"/>
      <inkml:brushProperty name="height" value="0.05" units="cm"/>
    </inkml:brush>
  </inkml:definitions>
  <inkml:trace contextRef="#ctx0" brushRef="#br0">60 85 14763,'-16'28'3118,"11"-21"-2686,-1 1 0,1 0 0,1 1 1,-1-1-1,1 1 0,1-1 0,0 1 0,0 1 0,-3 15 0,6-24-404,0 1 0,0-1-1,0 1 1,1-1 0,-1 1 0,0 0-1,1-1 1,-1 1 0,0-1 0,1 0 0,0 1-1,-1-1 1,1 1 0,0-1 0,0 0-1,0 1 1,0-1 0,1 2 0,1-1-2,0 1-1,0-1 1,0 0 0,0 0 0,0 0 0,1-1-1,5 3 1,5 0-14,1 0 0,-1-1 0,16 1 0,-23-3 5,79 8 48,24 3-37,-95-7-19,-7-1 75,-8-4-79,0 0 0,0 0 0,0 0 1,0 0-1,0 0 0,1 0 0,-1 1 0,0-1 0,0 0 0,0 0 0,0 0 1,0 0-1,0 0 0,0 0 0,0 0 0,0 0 0,0 0 0,0 0 1,0 0-1,0 0 0,0 1 0,0-1 0,0 0 0,0 0 0,0 0 1,0 0-1,0 0 0,0 0 0,0 0 0,0 0 0,0 0 0,0 0 1,0 1-1,0-1 0,0 0 0,0 0 0,0 0 0,0 0 0,0 0 0,0 0 1,0 0-1,0 0 0,0 0 0,0 0 0,0 0 0,0 0 0,-1 0 1,1 1-1,0-1 0,0 0 0,0 0 0,0 0 0,0 0 0,0 0 1,0 0-1,0 0 0,0 0 0,-1 0 24,0 0 0,0 0 0,0 0 0,0 0 0,1 0 0,-1-1 0,0 1 0,0 0 0,0 0 0,1-1 0,-1 1-1,0-1 1,0 1 0,1 0 0,-1-1 0,0 1 0,1-1 0,-1 0 0,0 1 0,1-1 0,-1 1 0,1-1 0,-1 0 0,1 0 0,-1 1 0,1-1 0,0 0 0,-1 0 0,1 1 0,-1-3 0,-12-27 340,13 29-342,-7-19 42,1 0 1,2-1 0,0 0-1,0 0 1,2 0 0,1 0-1,1-22 1,0 41-97,1 0 0,-1-1 0,0 1-1,1 0 1,0 0 0,-1 0 0,1 0 0,0 0-1,0 0 1,0 0 0,0 0 0,0 1 0,1-1-1,-1 0 1,0 1 0,1-1 0,-1 0 0,1 1-1,0 0 1,0-1 0,-1 1 0,1 0 0,3-1 0,3-1-630,0 0 1,1 0 0,-1 1 0,15-2-1,19-5-919,-19 0 602</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5.535"/>
    </inkml:context>
    <inkml:brush xml:id="br0">
      <inkml:brushProperty name="width" value="0.05" units="cm"/>
      <inkml:brushProperty name="height" value="0.05" units="cm"/>
    </inkml:brush>
  </inkml:definitions>
  <inkml:trace contextRef="#ctx0" brushRef="#br0">9 8 16227,'-7'-2'1889,"6"1"-1225,1-1-680,7 2 1344,6-1-880,4 1-128,2-1-400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6.062"/>
    </inkml:context>
    <inkml:brush xml:id="br0">
      <inkml:brushProperty name="width" value="0.05" units="cm"/>
      <inkml:brushProperty name="height" value="0.05" units="cm"/>
    </inkml:brush>
  </inkml:definitions>
  <inkml:trace contextRef="#ctx0" brushRef="#br0">108 279 16988,'-1'1'181,"1"0"-1,-1 0 1,0 0 0,0 0 0,1 0 0,-1 0 0,0 0 0,0-1 0,0 1-1,0 0 1,0-1 0,0 1 0,-1 0 0,1-1 0,0 0 0,0 1 0,-1-1 0,-9 5 821,4 1-886,0 0 0,0 1 0,1 0 0,0 0 0,0 0 0,0 1 0,1 0 0,0 0 0,1 0 0,0 0 0,0 1 0,1 0 0,-5 17 0,8-25-115,0 1 0,-1-1-1,1 0 1,0 0-1,0 1 1,0-1 0,0 0-1,0 1 1,1-1 0,-1 0-1,0 1 1,1-1 0,-1 0-1,1 0 1,-1 0 0,1 1-1,1 1 1,-2-3 0,1 1 0,0 0-1,0-1 1,-1 1 0,1-1 0,0 1 0,0-1 0,0 0-1,0 1 1,0-1 0,0 0 0,-1 0 0,1 1 0,0-1-1,0 0 1,0 0 0,0 0 0,0 0 0,1 0 0,3-1 1,-1 0 1,1 0-1,-1-1 1,0 1-1,1-1 1,-1 0-1,0 0 1,0 0-1,5-4 1,14-12 36,-1-1 0,-1-1 0,-1-1 1,0 0-1,31-48 0,-29 35 104,-1-2 0,-1 0 0,22-62-1,-40 94-116,-1 0-1,1 0 1,-1 0-1,0 0 1,0 0-1,0-1 1,-1 1-1,1 0 1,-1 0-1,-1-9 0,1 13-23,0 0 0,0-1 0,0 1 0,0 0 0,0-1 0,-1 1-1,1 0 1,0 0 0,0-1 0,0 1 0,0 0 0,-1 0 0,1 0 0,0-1-1,0 1 1,-1 0 0,1 0 0,0 0 0,0 0 0,-1-1 0,1 1-1,0 0 1,0 0 0,-1 0 0,1 0 0,0 0 0,-1 0 0,1 0-1,0 0 1,-1 0 0,1 0 0,0 0 0,0 0 0,-1 0 0,1 0-1,0 0 1,-1 0 0,1 0 0,0 0 0,0 1 0,-1-1 0,-11 9 29,6 0-17,-1 1 1,1 0-1,1 0 0,0 1 1,0 0-1,1-1 1,-4 16-1,2-4 57,2 0 0,-4 44 0,7-55-38,1 1 0,1-1 1,0 1-1,0-1 0,1 0 0,1 0 0,0 1 1,5 11-1,-7-20-20,0 1 0,1-1 0,-1 0 0,1 1 1,0-1-1,0 0 0,1 0 0,-1 0 0,1 0 0,-1-1 0,1 1 1,0-1-1,0 1 0,0-1 0,0 0 0,0 0 0,0-1 0,1 1 1,-1 0-1,1-1 0,-1 0 0,1 0 0,0 0 0,-1 0 0,1-1 1,0 0-1,-1 1 0,6-2 0,-3 1-9,0-1-1,1-1 1,-1 0 0,0 1-1,0-2 1,0 1 0,-1-1 0,1 0-1,0 0 1,-1 0 0,0-1-1,0 0 1,0 0 0,0 0-1,-1-1 1,0 0 0,5-5-1,2-5-101,-1-1 0,0 0 0,-1 0 0,11-28 0,-11 117-425,-7-67 521,0 1-1,0 0 1,0-1-1,1 0 1,0 0 0,0 0-1,1 0 1,0 0-1,0-1 1,0 1-1,0-1 1,8 7-1,-8-9 6,1 0 0,0 1 0,-1-2 0,1 1 0,0-1 0,0 1 0,0-1 0,1-1 0,-1 1 0,1-1 0,-1 0 0,0 0 0,1 0 0,0-1 0,9 0 0,-6-1 2,0 0 0,-1-1 1,1 0-1,-1 0 0,0-1 0,1 0 0,-1 0 0,-1-1 0,1 0 0,0 0 0,-1-1 1,0 0-1,12-11 0,-15 12 1,0 0 0,0 0 0,0-1 0,-1 1 0,0-1 0,0 0 0,0 0-1,0 0 1,-1 0 0,0-1 0,0 1 0,0-1 0,-1 1 0,0-1 0,0 1 0,0-1 0,-1 0 0,1 1 0,-2-1 0,1 0 0,-2-10 0,2 14-3,-1 0-1,1 0 1,-1 0 0,1 1 0,-1-1-1,0 0 1,1 1 0,-1-1 0,0 0-1,0 1 1,0-1 0,0 1 0,-1-1 0,1 1-1,0 0 1,0-1 0,-3-1 0,2 3 1,1-1 0,0 1 0,0 0 0,-1-1 1,1 1-1,0 0 0,-1-1 0,1 1 0,0 0 1,-1 0-1,1 0 0,0 1 0,-1-1 0,1 0 0,0 0 1,-1 1-1,1-1 0,-3 1 0,1 1 13,0 0 0,0 0 0,-1 0-1,1 0 1,1 1 0,-1-1 0,0 1-1,0-1 1,1 1 0,0 0 0,-1 0-1,1 0 1,0 1 0,1-1 0,-4 7-1,3-2 16,0 0 0,1 0-1,0 1 1,0-1-1,1 0 1,0 0 0,1 0-1,0 0 1,0 1-1,0-1 1,1 0 0,6 15-1,-7-20-84,0 1-1,1-1 1,-1 0 0,1 0-1,-1 0 1,1 0-1,0 0 1,1 0 0,-1 0-1,0-1 1,1 1-1,0-1 1,-1 1 0,1-1-1,0 0 1,0 0 0,0-1-1,0 1 1,1 0-1,-1-1 1,0 0 0,1 0-1,-1 0 1,1 0-1,-1 0 1,1-1 0,-1 0-1,1 0 1,-1 0-1,1 0 1,-1 0 0,5-1-1,-6 0 21,0 1 0,1-1-1,-1 0 1,0 0 0,0 0-1,1 0 1,-1 0 0,0 0-1,2-2 1,17-22-379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6.496"/>
    </inkml:context>
    <inkml:brush xml:id="br0">
      <inkml:brushProperty name="width" value="0.05" units="cm"/>
      <inkml:brushProperty name="height" value="0.05" units="cm"/>
    </inkml:brush>
  </inkml:definitions>
  <inkml:trace contextRef="#ctx0" brushRef="#br0">31 2 21757,'-9'-1'1592,"0"2"-1824,4 5-432,0 1 1032,2 2-184,3-2-376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5.417"/>
    </inkml:context>
    <inkml:brush xml:id="br0">
      <inkml:brushProperty name="width" value="0.025" units="cm"/>
      <inkml:brushProperty name="height" value="0.025" units="cm"/>
    </inkml:brush>
  </inkml:definitions>
  <inkml:trace contextRef="#ctx0" brushRef="#br0">174 93 9065,'0'0'8861,"2"-10"-5925,2-2-2094,-2 7-499,0 0-1,-1 0 1,0 0-1,0 0 1,0 0-1,-1-1 1,1-6-1,-2 11-279,1-1-1,0 1 1,-1 0-1,1 0 0,-1 0 1,1 0-1,-1 0 0,0 0 1,0 0-1,1 0 1,-1 0-1,0 0 0,0 0 1,0 0-1,0 0 0,0 1 1,0-1-1,0 0 0,0 1 1,0-1-1,0 1 1,-1-1-1,1 1 0,0 0 1,0-1-1,0 1 0,-1 0 1,1 0-1,0 0 0,0 0 1,-1 0-1,1 0 1,0 0-1,0 0 0,-1 0 1,-1 1-1,-3 0-62,0-1 0,0 1-1,0 0 1,1 1 0,-1 0 0,-9 3 0,7 0-20,1 0-1,0 0 1,0 1 0,0-1 0,1 2 0,0-1 0,0 1 0,0-1 0,1 2 0,0-1 0,1 1 0,-1-1 0,2 1-1,-1 0 1,1 1 0,0-1 0,0 0 0,1 1 0,1 0 0,-2 9 0,3-17 14,0 0-1,0-1 1,0 1 0,0 0 0,0 0 0,0-1-1,1 1 1,-1 0 0,0 0 0,0-1 0,1 1-1,-1 0 1,0 0 0,1-1 0,-1 1 0,1-1-1,-1 1 1,1 0 0,-1-1 0,1 1-1,-1-1 1,1 1 0,0-1 0,-1 1 0,1-1-1,0 0 1,-1 1 0,1-1 0,0 0 0,-1 1-1,3-1 1,30-2-16,-24-1 46,0 0 0,0 0 0,0-1 0,16-9-1,53-55 124,-36 29-96,-42 39-52,1 0-1,-1 0 1,0 0-1,0 0 1,0 0-1,1 0 1,-1 0-1,0 0 1,0 0 0,0 0-1,0 0 1,1 0-1,-1 0 1,0 0-1,0 0 1,0 0-1,1 0 1,-1 0 0,0 0-1,0 0 1,0 0-1,0 0 1,1 0-1,-1 1 1,0-1-1,0 0 1,0 0-1,0 0 1,0 0 0,1 0-1,-1 1 1,0-1-1,0 0 1,0 0-1,0 0 1,0 0-1,0 1 1,0-1 0,0 0-1,0 0 1,0 0-1,0 1 1,0-1-1,0 0 1,0 0-1,0 0 1,0 1 0,0-1-1,0 0 1,0 0-1,0 0 1,0 0-1,0 1 1,0-1-1,0 0 1,0 0 0,0 0-1,0 1 1,0 10-117,-10 21 96,8-28 19,1 0 1,-1 0 0,1 0-1,0 0 1,0 0 0,0 0-1,1 1 1,-1-1 0,1 0-1,1 7 1,-1-10 14,0 0-1,1-1 1,-1 1-1,1 0 1,-1-1-1,1 1 1,-1 0-1,1-1 1,-1 1-1,1-1 1,0 1-1,-1-1 1,1 1-1,0-1 1,-1 1-1,1-1 1,0 0-1,0 1 1,-1-1-1,1 0 1,0 0-1,0 0 1,0 0-1,0 1 1,-1-1-1,3 0 1,28-1 622,-22 1-420,0-1-122,0-1 1,0 1 0,0-1 0,0-1 0,-1 0 0,1 0 0,-1-1 0,10-5 0,-8 4-9,0 0 1,0 1 0,0 0 0,19-4-1,-28 8-84,0 0-1,0 0 0,-1 0 0,1 0 0,0 0 1,-1 0-1,1 0 0,0 1 0,-1-1 0,1 0 0,0 0 1,-1 1-1,1-1 0,-1 0 0,1 1 0,-1-1 1,1 1-1,-1-1 0,1 1 0,-1-1 0,1 1 1,-1-1-1,1 1 0,-1 0 0,0-1 0,1 1 0,-1-1 1,0 1-1,0 0 0,1-1 0,-1 1 0,0 0 1,0-1-1,0 1 0,0 0 0,0 0 0,0-1 1,0 2-1,0-1 1,0 0 0,0 0 0,0 0 0,0 0 0,1 0 0,-1 0 0,0 0 0,1 0 0,-1 0 0,1 0 0,-1 0 0,1 0 0,-1 0 0,1 0 0,-1 0 0,1 0 0,0 0-1,0-1 1,-1 1 0,1 0 0,0-1 0,0 1 0,0 0 0,0-1 0,0 1 0,0-1 0,0 0 0,2 1 0,54-1 699,-46-1-1049,0 0 0,0 1 0,0 1 0,15 1 0,-25-1 39,-1-1 1,1 0-1,-1 1 1,1-1-1,0 0 0,-1 1 1,1-1-1,-1 1 1,1-1-1,-1 1 1,0-1-1,1 1 1,-1 0-1,1-1 0,-1 1 1,0-1-1,1 1 1,-1 0-1,0-1 1,0 1-1,0 0 1,1-1-1,-1 1 1,0 0-1,0-1 0,0 2 1,0-2 63,0 5-5401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6.976"/>
    </inkml:context>
    <inkml:brush xml:id="br0">
      <inkml:brushProperty name="width" value="0.05" units="cm"/>
      <inkml:brushProperty name="height" value="0.05" units="cm"/>
    </inkml:brush>
  </inkml:definitions>
  <inkml:trace contextRef="#ctx0" brushRef="#br0">20 57 21429,'0'3'297,"1"0"1,-1 0 0,0 0 0,0-1-1,0 1 1,0 0 0,-1 0-1,1 0 1,-1 0 0,0 2 0,-3 16 189,1 11-241,-3 17-87,2 0 0,4 96 0,0-141-135,1 0 0,-1 1 1,1-1-1,0 0 1,0 1-1,0-1 1,1 0-1,0 0 1,0 0-1,0 0 0,3 4 1,-4-7-7,1 0 0,-1 1 0,1-1 0,-1 0 1,1 0-1,0 0 0,-1 0 0,1-1 0,0 1 0,0 0 0,0-1 0,0 1 0,-1-1 1,1 0-1,0 1 0,0-1 0,0 0 0,0 0 0,0 0 0,0-1 0,0 1 1,0 0-1,0-1 0,-1 1 0,1-1 0,0 0 0,0 1 0,1-2 0,10-4 65,0 0 0,-1-1 0,1-1 0,-2 0 0,1 0 0,12-14 0,63-65 368,-82 81-421,105-122 368,-94 107-651,-1-1-1,-1 0 0,-1-1 0,14-33 0,-25 43-962,-6 9-104,2 4 1212,1 1-1,0-1 0,-1 0 0,1 1 1,-1-1-1,1 1 0,0 0 1,-1 0-1,1-1 0,0 1 1,0 0-1,-2 1 0,-13 14-788</inkml:trace>
  <inkml:trace contextRef="#ctx0" brushRef="#br0" timeOffset="1">255 311 13531,'-7'37'1840,"7"-5"-711,1-7-361,6-5 1072,5-2-328,7-7-335,1-2-193,1-6-792,2-1-584,0-7 400,1-4-160,1-8-112</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7.428"/>
    </inkml:context>
    <inkml:brush xml:id="br0">
      <inkml:brushProperty name="width" value="0.05" units="cm"/>
      <inkml:brushProperty name="height" value="0.05" units="cm"/>
    </inkml:brush>
  </inkml:definitions>
  <inkml:trace contextRef="#ctx0" brushRef="#br0">85 1 17012,'-24'23'1970,"-16"18"191,38-38-1980,0 0 1,0 0-1,0 0 1,0 0-1,0 0 0,1 1 1,-1-1-1,1 0 0,0 1 1,0-1-1,0 1 1,0 4-1,1-7-148,0-1-1,0 1 1,0 0-1,0 0 1,0 0-1,0 0 1,1 0-1,-1 0 1,0 0-1,1 0 1,-1-1-1,0 1 1,1 0-1,-1 0 1,1 0-1,-1-1 1,1 1-1,0 0 1,-1 0 0,1-1-1,0 1 1,1 0-1,0 0-3,0 1 0,1-1 0,-1 0 0,0 0 0,1-1 0,-1 1 0,1 0 0,3 0 0,5-1-12,0 1 1,21-3 0,33-8-44,-44 6-4,0 1 1,1 1 0,23 0 0,-38 2 21,0 1-1,-1 0 1,1 0 0,0 0 0,-1 1-1,1 0 1,-1 0 0,0 1-1,0 0 1,0 0 0,0 0 0,0 1-1,-1 0 1,7 5 0,0 2 225,-8-6-417,1-1-1,-1 0 1,1 0-1,0-1 1,0 0 0,8 5-1,-11-7 111,0-1 0,0 1-1,1-1 1,-1 1 0,0-1 0,0 0-1,0 0 1,0 0 0,0 0 0,0 0 0,0-1-1,1 1 1,-1-1 0,0 1 0,0-1-1,0 0 1,0 1 0,-1-1 0,1 0-1,0-1 1,0 1 0,0 0 0,2-2-1,16-17-447,1-8-192</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7.851"/>
    </inkml:context>
    <inkml:brush xml:id="br0">
      <inkml:brushProperty name="width" value="0.05" units="cm"/>
      <inkml:brushProperty name="height" value="0.05" units="cm"/>
    </inkml:brush>
  </inkml:definitions>
  <inkml:trace contextRef="#ctx0" brushRef="#br0">114 1 17420,'-11'12'567,"1"1"1,1 0 0,0 1-1,1 0 1,1 0 0,0 1-1,1 0 1,0 0 0,-5 25-1,5-11-239,1 1 0,2-1-1,1 1 1,2 38 0,0-58-312,1 0 1,0 0-1,0 0 1,4 10 0,-5-18-19,1 0 1,-1-1-1,1 1 1,0 0-1,0 0 1,-1-1 0,1 1-1,0 0 1,0-1-1,1 1 1,-1-1-1,0 1 1,0-1 0,1 0-1,-1 1 1,1-1-1,-1 0 1,1 0-1,-1 0 1,1 0-1,0 0 1,-1-1 0,1 1-1,0 0 1,0-1-1,0 1 1,0-1-1,3 1 1,3-2-33,1-1 0,-1 1 0,0-1 0,0-1 0,0 0 0,0 0 0,0 0 0,10-7 0,12-5-71,-3 3 12,-17 7 32,0 0 0,1 1 0,-1 0-1,1 1 1,20-4 0,-31 6 58,1 1 0,0 0-1,0 0 1,0 0 0,0 0 0,0 0-1,0 0 1,0 0 0,0 1 0,-1-1-1,1 0 1,0 0 0,0 1 0,0-1-1,0 0 1,-1 1 0,1-1 0,0 1-1,0-1 1,-1 1 0,1 0 0,0-1-1,-1 1 1,1 0 0,-1-1 0,1 1-1,-1 0 1,1 0 0,-1-1 0,1 1-1,-1 0 1,0 0 0,1 0 0,-1-1-1,0 1 1,0 0 0,1 0 0,-1 0 0,0 0-1,0 0 1,0 0 0,0 0 0,-1 0-1,1-1 1,0 1 0,0 1 0,-2 7 37,0 0 1,0 0 0,-7 15 0,4-11 165,13-20 127,1 0-1,0 1 1,0 0 0,0 0-1,11-4 1,-9 5-268,1 0 0,25-6 0,-27 9-342,0 0 0,-1-1 0,1-1 0,-1 0 0,0 0 0,11-7 0,-19 11 248,0-1 1,0 0 0,0 0-1,0 0 1,0 0 0,0 0-1,0-1 1,0 1-1,0 0 1,-1 0 0,1 0-1,0-1 1,-1 1-1,1 0 1,-1-1 0,0 1-1,1-1 1,-1 1 0,0 0-1,0-1 1,0 1-1,0-2 1,-3-17-490</inkml:trace>
  <inkml:trace contextRef="#ctx0" brushRef="#br0" timeOffset="1">13 88 14435,'-13'-7'1800,"13"4"-983,3 0-345,13 3 1472,5 1-840,10 5-984,4-1-1064,14 0 880,6 1-160,5 0-192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8.354"/>
    </inkml:context>
    <inkml:brush xml:id="br0">
      <inkml:brushProperty name="width" value="0.05" units="cm"/>
      <inkml:brushProperty name="height" value="0.05" units="cm"/>
    </inkml:brush>
  </inkml:definitions>
  <inkml:trace contextRef="#ctx0" brushRef="#br0">180 36 20812,'-5'-2'245,"0"1"-1,0-1 0,0 1 1,-1 1-1,1-1 0,0 1 0,-1 0 1,1 0-1,-1 0 0,1 1 1,0 0-1,0 0 0,-1 0 0,1 1 1,0-1-1,0 1 0,0 0 0,-8 6 1,8-5-211,-1 1 0,1 0 0,-1 0 1,1 0-1,0 1 0,1-1 0,-1 1 1,1 0-1,0 1 0,1-1 0,-1 1 1,1 0-1,0 0 0,0 0 0,-2 7 1,5-12-29,-1 1 0,1-1 0,-1 1 1,1 0-1,0-1 0,-1 1 1,1 0-1,0 0 0,0-1 0,0 1 1,0 0-1,1-1 0,-1 1 1,0 0-1,1-1 0,-1 1 1,1 0-1,0-1 0,0 2 0,0-1 0,0-1-1,0 0 0,0-1 0,0 1 0,1 0 0,-1 0 0,0 0 0,0-1 0,1 1 0,-1 0 0,0-1 1,1 1-1,-1-1 0,1 0 0,-1 0 0,0 1 0,1-1 0,1 0 0,3 0 4,1-1 0,-1 1 0,0-1 0,1 0 1,-1-1-1,0 0 0,0 0 0,0 0 0,6-3 0,0-2-18,0-1-1,0 0 1,-1 0 0,0-1 0,17-18-1,-7 3-532,26-37 0,-36 50-7,-11 11 531,1 0-1,-1 0 1,0 0-1,0 0 1,0 0 0,1 0-1,-1 0 1,0 0 0,0 0-1,0 0 1,1 0 0,-1 0-1,0 0 1,0 0 0,0 0-1,0 0 1,1 0 0,-1 0-1,0 1 1,0-1-1,0 0 1,0 0 0,0 0-1,1 0 1,-1 0 0,0 1-1,0-1 1,0 0 0,0 0-1,0 0 1,0 0 0,0 1-1,0-1 1,0 0-1,0 0 1,1 0 0,-1 0-1,0 1 1,0-1 0,0 31-1308,-1-20 1110,1-1-236,1 1 0,-1 0-1,4 14 1,-4-23 318,0 0 1,1 0-1,-1 0 0,1 0 1,-1 0-1,1 0 0,-1 0 1,1-1-1,0 1 0,0 0 1,0 0-1,0-1 0,0 1 1,0-1-1,1 1 0,-1-1 0,0 0 1,1 1-1,-1-1 0,1 0 1,0 0-1,-1 0 0,1 0 1,0 0-1,-1 0 0,4 1 1,-3-2 46,0-1 1,0 1 0,0-1-1,0 1 1,0-1 0,-1 1 0,1-1-1,0 0 1,0 0 0,-1 0-1,1 0 1,-1 0 0,1 0 0,-1 0-1,1 0 1,-1-1 0,3-2-1,-1 1-58,19-19-805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8.983"/>
    </inkml:context>
    <inkml:brush xml:id="br0">
      <inkml:brushProperty name="width" value="0.05" units="cm"/>
      <inkml:brushProperty name="height" value="0.05" units="cm"/>
    </inkml:brush>
  </inkml:definitions>
  <inkml:trace contextRef="#ctx0" brushRef="#br0">114 70 11819,'0'-1'90,"0"1"1,0-1 0,0 0 0,0 0 0,1 0 0,-1 1 0,0-1-1,-1 0 1,1 0 0,0 0 0,0 0 0,0 1 0,0-1 0,-1 0-1,1 0 1,0 1 0,-1-1 0,1 0 0,0 0 0,-1 1 0,1-1-1,-1 0 1,1 1 0,-1-1 0,0 1 0,0-2 0,0 3 43,-1-1 1,1 1-1,0 0 0,-1-1 1,1 1-1,0 0 1,0 0-1,-1-1 0,1 1 1,0 0-1,0 0 1,0 0-1,0 1 1,0-1-1,0 0 0,-1 3 1,-8 11 58,0 0-1,1 1 1,0 0 0,1 1 0,1-1 0,1 2-1,-6 26 1,7-23-669,1 1-1,1 0 0,1 0 1,1 0-1,4 42 0,-3-60 283,0 0-1,1 0 1,0 1 0,0-2-1,0 1 1,0 0-1,1 0 1,-1 0 0,1 0-1,0-1 1,0 1-1,4 3 1,-4-5 5,0 0 0,0 0 0,1 0 1,-1-1-1,1 1 0,-1-1 0,1 0 0,-1 1 0,1-1 0,0-1 1,0 1-1,0 0 0,0-1 0,-1 1 0,1-1 0,0 0 0,5 0 1,16 6 1936,-22-5-1623,1-1 0,-1 1-1,0 0 1,0-1 0,0 1-1,1-1 1,-1 1 0,0-1-1,1 0 1,-1 0 0,0 0-1,1-1 1,2 0 0,4-2-42,0-1 1,-1 0-1,1 0 1,-1-1-1,0 0 1,-1 0-1,1-1 1,-1 0-1,12-14 1,7-9 286,21-33 1,-37 49-206,19-29 465,-1-2-1,-2-1 0,32-76 0,-48 80-37,-10 40-570,1 0 0,-1 0-1,0 0 1,0 0 0,0 0 0,0 0 0,-1 0-1,1 0 1,0-1 0,0 1 0,-1 0 0,1 0-1,0 0 1,-1-1 0,0 2-10,1 0-1,-1-1 1,1 1-1,-1 0 1,1 0 0,-1-1-1,1 1 1,-1 0-1,1 0 1,-1 0-1,1 0 1,-1 0 0,1 0-1,-1 0 1,1 0-1,-1 0 1,1 0-1,-1 0 1,1 0 0,-1 0-1,1 0 1,-1 0-1,1 1 1,-1-1 0,1 0-1,-1 0 1,1 1-1,-1-1 1,1 0-1,-1 1 1,0 0 0,-3 2 66,0 0 1,0 1 0,0 0 0,1 0 0,-1 0 0,1 0 0,0 1 0,0-1 0,1 1-1,-4 8 1,-19 54 597,18-43-500,2 0 0,1 0 0,0 1 1,2-1-1,2 36 0,2-24-163,1-1 0,2 0 0,11 39 0,-13-64-300,-4-16 74,-5-18-40,-19-36 319,-37-62 1,39 81 565,22 38-533,-1 1-1,1-1 1,0 1 0,0-1-1,0 0 1,0 0-1,0 1 1,1-1 0,-1 0-1,0-3 1,2 6-68,-1-1 0,0 1 0,0-1 0,0 1 0,0 0 0,0-1 0,0 1 1,1 0-1,-1-1 0,0 1 0,0-1 0,0 1 0,1 0 0,-1 0 0,0-1 0,1 1 1,-1 0-1,0-1 0,1 1 0,-1 0 0,0 0 0,1 0 0,-1-1 0,0 1 0,2 0 1,18 1 521,9 5-628,0-1-1,41 2 1,-25-9-56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49.517"/>
    </inkml:context>
    <inkml:brush xml:id="br0">
      <inkml:brushProperty name="width" value="0.05" units="cm"/>
      <inkml:brushProperty name="height" value="0.05" units="cm"/>
    </inkml:brush>
  </inkml:definitions>
  <inkml:trace contextRef="#ctx0" brushRef="#br0">56 24 20100,'3'-3'480,"24"-16"1578,-27 19-2004,1 0 0,-1 0 1,1-1-1,-1 1 0,1 0 0,-1 0 1,1 0-1,-1 0 0,1 0 0,-1 0 1,1 0-1,-1 0 0,1 0 0,-1 0 1,1 0-1,-1 0 0,1 0 0,0 0 1,-1 0-1,1 0 0,-1 1 0,1-1 35,-1 1 0,1 0-1,-1-1 1,1 1-1,-1-1 1,0 1 0,1 0-1,-1-1 1,0 1-1,0 0 1,1-1 0,-1 1-1,0 0 1,0 0-1,0-1 1,0 1 0,0 0-1,0-1 1,0 1 0,0 1-1,-2 14 189,-1 0 1,-1 0-1,-9 27 0,2-7-206,-4 18-23,1-9-11,1 1 1,3 0 0,-6 72 0,15-113-25,1-1 0,0 0-1,0 0 1,1 0 0,-1 0 0,1 0-1,0 0 1,0 0 0,0 0 0,4 6 0,-5-9-6,1 0 1,0 0-1,-1 0 1,1 0-1,0-1 1,0 1-1,-1 0 1,1-1-1,0 1 1,0 0-1,0-1 1,0 1 0,0-1-1,0 1 1,0-1-1,0 0 1,2 1-1,-1-1 5,0 0 0,0 0 0,0 0 0,0 0 0,0 0 0,1-1-1,-1 1 1,0-1 0,0 1 0,0-1 0,0 0 0,2-1 0,9-5 44,-1 0 1,1-1-1,-2-1 1,22-18-1,42-50 154,-58 58-158,179-217-1864,-191 229 1416,-4 6 318,0 0 0,1 0 0,-2 0 1,1-1-1,0 1 0,0 0 0,0 0 0,0-1 1,-1 1-1,1-1 0,-1 1 0,1-1 1,-1 1-1,0-1 0,1 1 0,-1-1 0,0 1 1,0-3-1,-4 2-564,-7 6-199</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6:50.561"/>
    </inkml:context>
    <inkml:brush xml:id="br0">
      <inkml:brushProperty name="width" value="0.05" units="cm"/>
      <inkml:brushProperty name="height" value="0.05" units="cm"/>
    </inkml:brush>
  </inkml:definitions>
  <inkml:trace contextRef="#ctx0" brushRef="#br0">0 299 15467,'0'5'289,"1"-1"-1,-1 1 1,1-1-1,0 1 1,0-1-1,0 0 1,0 1-1,5 7 1,-5-11-165,0 1 1,0-1-1,0 0 1,0 1-1,0-1 1,1 0-1,-1 1 1,1-1-1,-1 0 1,1 0-1,-1 0 1,1 0-1,-1-1 1,1 1-1,0 0 1,0-1-1,-1 1 1,1-1-1,0 0 1,0 1-1,0-1 1,-1 0-1,1 0 1,0 0-1,2-1 1,3 0 13,0 0 1,-1-1-1,1 0 1,-1-1-1,1 1 1,-1-1 0,0 0-1,0-1 1,0 1-1,-1-1 1,1-1-1,-1 1 1,0-1 0,0 0-1,6-7 1,-1 0-140,-1 0 1,0 0-1,-1-1 1,-1-1-1,12-26 0,-17 37-5,0-2-10,0 0-1,0-1 1,-1 1-1,1 0 1,-1-1-1,0 1 1,-1-1-1,1-7 1,-1 13 15,0 0 0,0-1 0,0 1 1,0 0-1,0 0 0,0-1 0,0 1 0,0 0 1,0 0-1,0 0 0,0-1 0,0 1 1,0 0-1,0 0 0,0-1 0,0 1 0,0 0 1,0 0-1,-1 0 0,1-1 0,0 1 1,0 0-1,0 0 0,0 0 0,0 0 0,-1-1 1,1 1-1,0 0 0,0 0 0,0 0 1,-1 0-1,1 0 0,0 0 0,0 0 1,0-1-1,-1 1 0,1 0 0,0 0 0,0 0 1,0 0-1,-1 0 0,1 0 0,-1 0 1,-9 8-39,-8 15-6,14-14 65,1-1-1,-1 1 0,1 0 1,1 0-1,-1 0 1,2 0-1,-1 0 0,1 1 1,1-1-1,-1 0 1,2 1-1,0 10 0,0-18-16,-1-1 0,0 1 0,1-1-1,-1 1 1,1-1 0,0 1-1,-1-1 1,1 1 0,0-1 0,0 0-1,0 1 1,0-1 0,0 0 0,0 0-1,0 0 1,0 0 0,1 0 0,-1 0-1,0 0 1,1 0 0,2 1 0,-2-2 3,0 1 0,1-1 0,-1 0 1,0 0-1,1 1 0,-1-2 1,0 1-1,1 0 0,-1 0 1,0-1-1,0 1 0,1-1 0,1-1 1,6-2 12,0-1 0,-1 0 0,0 0 0,-1-1 0,12-9 0,78-80-382,-95 93 353,15-13-326,-18 15 329,0 0 0,1 0-1,-1 0 1,0 0 0,0 0-1,0 0 1,0 0 0,1 0-1,-1 1 1,0-1 0,0 0-1,0 0 1,0 0 0,0 0-1,1 0 1,-1 1-1,0-1 1,0 0 0,0 0-1,0 0 1,0 0 0,0 1-1,0-1 1,0 0 0,0 0-1,0 0 1,0 1 0,0-1-1,1 0 1,-1 0 0,0 0-1,-1 1 1,1-1 0,0 0-1,0 0 1,0 0-1,0 1 1,0-1 0,0 0-1,0 0 1,0 0 0,0 1-1,0-1 1,0 0 0,0 0-1,-1 0 1,1 1 0,-17 40-459,12-31 461,-2 6-13,2-5 62,0 0-1,0 0 1,1 0 0,1 1 0,0-1-1,1 1 1,-2 12 0,4-23-36,0 0 1,0-1 0,0 1-1,0 0 1,0 0 0,0-1-1,0 1 1,0 0-1,0-1 1,0 1 0,1 0-1,-1 0 1,0-1 0,0 1-1,1 0 1,-1-1 0,0 1-1,1 0 1,-1-1-1,1 1 1,-1-1 0,1 1-1,-1-1 1,1 1 0,-1-1-1,1 1 1,-1-1-1,1 1 1,0-1 0,-1 0-1,1 1 1,0-1 0,-1 0-1,1 0 1,0 0-1,0 1 1,-1-1 0,1 0-1,0 0 1,0 0 0,-1 0-1,1 0 1,0 0-1,-1 0 1,1-1 0,0 1-1,0 0 1,-1 0 0,1 0-1,0-1 1,-1 1 0,1 0-1,0-1 1,-1 1-1,2-1 1,4-3 30,1 1-1,-1-1 1,0 0-1,7-6 1,65-65 111,-55 50-42,2 2 1,29-23 0,-51 44-92,-1 0-1,1 1 1,-1-1-1,1 1 1,0-1 0,0 1-1,0 0 1,0 0-1,0 0 1,0 1 0,0-1-1,0 1 1,0-1-1,5 1 1,-6 0-12,-1 1 0,1-1-1,-1 1 1,1-1 0,-1 1 0,1 0 0,-1 0 0,0-1-1,1 1 1,-1 0 0,0 0 0,0 0 0,0 0 0,0 1-1,0-1 1,0 0 0,0 0 0,0 1 0,0-1 0,-1 0-1,1 1 1,0-1 0,-1 1 0,1-1 0,-1 1 0,0-1-1,1 1 1,-1-1 0,0 1 0,0 2 0,0 5-13,0 0-1,-1 0 1,0 1 0,0-1 0,-1 0 0,0 0-1,0 0 1,-5 9 0,3-7 8,0 1 1,1 0-1,1-1 0,-2 15 1,4-25 0,0 0 0,0-1-1,0 1 1,0 0 0,0 0 0,0 0 0,0-1 0,0 1-1,0 0 1,0 0 0,1 0 0,-1-1 0,0 1 0,0 0 0,1 0-1,-1-1 1,1 1 0,-1 0 0,1-1 0,-1 1 0,1 0-1,-1-1 1,1 1 0,0-1 0,-1 1 0,1-1 0,0 1 0,-1-1-1,1 1 1,0-1 0,0 0 0,-1 1 0,1-1 0,0 0 0,0 0-1,0 1 1,1-1 1,0 0 1,-1 0-1,1 0 0,-1-1 0,1 1 0,0 0 0,-1-1 1,1 1-1,-1-1 0,1 1 0,-1-1 0,1 0 1,-1 1-1,1-1 0,-1 0 0,0 0 0,2-1 0,4-6 15,0 0-1,-1 0 0,0-1 0,0 0 1,-1 0-1,0 0 0,0 0 0,-1-1 1,-1 0-1,1 0 0,-1 0 0,-1 0 0,0 0 1,-1-1-1,0 1 0,0-1 0,-2-13 1,1 20-13,0 0 1,-1 0 0,0 1 0,0-1-1,0 0 1,0 0 0,-1 1-1,-2-6 1,4 9-5,0 0 0,0 0 0,0 0 0,0 0-1,0 0 1,0 0 0,0 0 0,0 0 0,-1 0 0,1 0 0,0 0-1,0 1 1,0-1 0,0 0 0,0 0 0,0 0 0,0 0-1,-1 0 1,1 0 0,0 0 0,0 0 0,0 0 0,0 0 0,0 0-1,0 0 1,0 0 0,0 0 0,-1 0 0,1-1 0,0 1-1,0 0 1,0 0 0,0 0 0,0 0 0,0 0 0,0 0 0,0 0-1,0 0 1,-1 0 0,1 0 0,0 0 0,0 0 0,0-1-1,4 15-40,-1-11 40,0 0 0,0 1 0,1-1-1,-1 0 1,1-1 0,0 1 0,0 0-1,0-1 1,0 0 0,0 0 0,1-1 0,-1 1-1,0-1 1,1 0 0,4 1 0,2 0 4,0-1 0,0 0 0,1 0 0,-1-2 0,13 0 0,-2-3 15,-1-1 1,0 0-1,-1-2 0,1 0 1,-1-1-1,0-2 0,-1 0 1,0 0-1,-1-2 1,0 0-1,-1-2 0,24-22 1,-39 34-10,0 1 0,-1-1 0,0 1 0,1-1 0,-1 0 0,0 1-1,0-1 1,0 0 0,0 0 0,0 0 0,0 0 0,-1 0 0,1 0 0,-1 0 0,1 0 0,-1 0 0,0 0 0,0 0 0,1 0 0,-2-3 0,1 4-3,0 0 0,-1 1 1,1-1-1,0 0 0,-1 0 0,1 0 0,-1 1 0,1-1 0,-1 0 0,0 1 0,1-1 0,-1 0 0,0 1 0,1-1 0,-1 1 0,0-1 1,0 1-1,-1-1 0,0 0 1,0 0-1,-1 1 1,1-1 0,-1 1 0,1-1-1,-1 1 1,1 0 0,-1 0 0,-2 1 0,-5 0 15,1 1 1,0 1-1,0-1 1,1 1 0,-1 1-1,1 0 1,-1 0-1,1 1 1,0 0-1,1 0 1,-1 0 0,1 1-1,0 1 1,1-1-1,-1 1 1,1 0-1,-9 15 1,9-14 15,0 1 1,1 0-1,1 0 0,-1 0 0,1 1 1,1-1-1,0 1 0,0 0 1,1 0-1,0 0 0,1 0 1,0 0-1,1 0 0,0 1 1,0-1-1,3 12 0,-1-15-94,0 0-1,0-1 1,1 0-1,0 1 1,0-1-1,1 0 1,0-1-1,8 11 1,-9-13-62,0 1 0,1 0 0,0-1 0,-1 0 0,1 1 0,0-2 0,1 1-1,-1 0 1,0-1 0,1 0 0,0 0 0,7 2 0,-11-3 88,1-1 0,-1 0-1,1 0 1,-1 0 0,1 0 0,-1 0 0,1 0-1,-1 0 1,1-1 0,-1 1 0,3-1-1,15-12-450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5.673"/>
    </inkml:context>
    <inkml:brush xml:id="br0">
      <inkml:brushProperty name="width" value="0.05" units="cm"/>
      <inkml:brushProperty name="height" value="0.05" units="cm"/>
    </inkml:brush>
  </inkml:definitions>
  <inkml:trace contextRef="#ctx0" brushRef="#br0">561 51 16492,'0'-2'120,"0"0"1,1-1 0,-1 1 0,0 0 0,0 0 0,0 0 0,0 0 0,-1 0-1,1 0 1,0 0 0,-1 0 0,0 0 0,1 0 0,-1 0 0,0 1 0,-2-4 0,2 3-52,-1 1 1,1 0-1,-1-1 1,0 1-1,1 0 1,-1 0-1,0 1 1,0-1-1,1 0 1,-1 0-1,0 1 1,0-1-1,0 1 1,0 0-1,0 0 1,0-1-1,-4 2 1,-9-1 210,0 2 0,-1 0 0,1 0 0,0 2 0,0 0 0,0 0 0,1 1 0,-27 14 0,7 0 82,0 1-1,-41 32 0,53-35-191,1 2 0,0 0 0,2 1-1,0 1 1,1 1 0,-16 26-1,26-35-124,0 0-1,1 0 0,1 0 0,0 1 0,1 0 1,0 0-1,1 1 0,0-1 0,2 1 1,-1 0-1,2 0 0,0 0 0,1 15 0,1-24-39,0 0-1,0 0 0,0 0 1,0-1-1,1 1 0,0 0 1,0-1-1,1 0 0,-1 1 1,1-1-1,0 0 0,1 0 1,-1-1-1,1 1 0,0-1 1,0 1-1,0-1 0,1-1 1,0 1-1,8 5 0,-6-6 14,1 1-1,-1-1 1,1-1 0,0 1-1,0-1 1,0 0 0,0-1-1,0 0 1,1-1-1,-1 1 1,0-2 0,0 1-1,14-3 1,-14 1 22,1 1 1,-1-2-1,1 1 1,-1-1-1,0-1 1,0 0-1,-1 0 1,1 0-1,-1-1 0,0 0 1,0 0-1,12-12 1,-15 12 3,0 0 0,-1 0 0,1 0 0,-1 0 1,0 0-1,0 0 0,-1-1 0,0 0 0,0 1 1,0-1-1,-1 0 0,1 0 0,-2 0 0,1 0 0,0 0 1,-1 0-1,0 0 0,-1 0 0,1 0 0,-3-6 0,1 2 1,0 0 0,-1 0 0,-1 0 0,-6-12 0,8 18-43,-1-1 0,1 1 0,-1 0 1,0 0-1,0 0 0,0 0 0,-1 1 0,1-1 1,-1 1-1,0 0 0,-4-3 0,13 7-60,1 0 0,0 0-1,0 0 1,0-1 0,12-1 0,42-3-254,-25-1 56,45-13-1,-15 3-45,-63 15 295,-1 0 0,1-1 1,0 1-1,-1 0 0,1 0 0,0 0 0,-1 0 1,1 0-1,-1 1 0,1-1 0,0 0 1,-1 1-1,2 0 0,-2-1 8,0 1 0,-1-1 0,1 0 1,-1 1-1,1-1 0,0 1 0,-1 0 0,1-1 0,-1 1 0,0-1 0,1 1 1,-1 0-1,1-1 0,-1 1 0,0 0 0,1 0 0,-1-1 0,0 1 0,0 1 1,1 3 23,-2 0 0,1 0 1,0 0-1,-1 0 0,0 0 1,-3 8-1,3-8-9,-8 30 132,3-16-36,1 1 0,0 0 0,2 0 0,-2 33 0,5-51-137,0 0 0,0-1 0,0 1 0,0 0 0,0-1 0,1 1 0,-1 0 0,0-1 1,1 1-1,-1 0 0,1-1 0,0 1 0,-1-1 0,1 1 0,0-1 0,0 1 0,0-1 0,0 0 0,0 1 0,1-1 0,-1 0 0,0 0 0,0 0 0,1 0 0,-1 0 0,1 0 0,-1 0 0,1-1 0,-1 1 0,1 0 0,0-1 0,1 1 0,1-1 22,-1 1 0,0-1 0,0-1 0,1 1 0,-1 0 0,0-1 0,0 0 0,0 1 0,0-1 0,1 0 0,-1-1 0,-1 1 0,1-1 0,0 1 0,0-1 0,2-2 0,27-24-182,5-9-66</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6.200"/>
    </inkml:context>
    <inkml:brush xml:id="br0">
      <inkml:brushProperty name="width" value="0.05" units="cm"/>
      <inkml:brushProperty name="height" value="0.05" units="cm"/>
    </inkml:brush>
  </inkml:definitions>
  <inkml:trace contextRef="#ctx0" brushRef="#br0">116 78 18604,'-6'6'459,"0"2"0,1-1 1,0 1-1,0 0 0,1 0 0,0 0 1,0 0-1,0 1 0,1 0 0,1-1 1,-3 16-1,0 11-292,-1 60 0,4-43-1324,1-39 764,1-7 97,0 0 0,0 0 0,-1 0 0,0 0 1,0 0-1,-1 0 0,0 0 0,-3 7 0,5-12 245,0-1 0,0 1 1,0-1-1,0 0 0,-1 1 0,1-1 0,0 1 0,0-1 0,-1 1 0,1-1 0,0 0 0,0 1 0,-1-1 1,1 0-1,-1 1 0,1-1 0,0 0 0,-1 1 0,1-1 0,-1 0 0,1 0 0,0 0 0,-1 1 0,1-1 0,-1 0 1,1 0-1,-1 0 0,1 0 0,-1 0 0,0 0 0,0 0-19,1-1 0,-1 1 0,0-1-1,1 1 1,-1-1 0,0 0 0,1 1 0,-1-1 0,1 0 0,-1 1-1,1-1 1,0 0 0,-1 0 0,1 1 0,-1-2 0,-8-35-984,5 5 1034,1 0-1,2 0 1,2 0-1,1 0 1,1 0-1,2 1 1,1-1 0,13-41-1,-17 67 280,0 0 1,1 0-1,0 0 0,0 0 0,0 0 0,1 1 0,-1 0 1,9-9-1,-10 12-111,0 0-1,-1 1 1,1-1 0,0 1 0,0 0 0,1-1-1,-1 1 1,0 0 0,0 0 0,0 1 0,1-1 0,-1 0-1,0 1 1,1-1 0,-1 1 0,1 0 0,-1 0 0,1 0-1,-1 0 1,0 0 0,1 0 0,-1 1 0,1-1-1,-1 1 1,4 1 0,0 1 25,0-1-1,0 1 1,-1 0 0,0 0 0,1 1-1,-1-1 1,0 1 0,-1 1-1,1-1 1,-1 0 0,5 8-1,-7-10-155,0 1-1,-1-1 0,1 1 0,-1 0 0,0 0 1,1 0-1,-2 0 0,1 0 0,0 0 1,0 0-1,-1 0 0,0 0 0,0 0 0,0 0 1,0 0-1,0 0 0,0 0 0,-1 0 1,0 0-1,1 0 0,-1 0 0,0 0 1,0 0-1,-3 4 0,-7 11 88,0-1 1,-16 18-1,12-16 79,-15 24-1,26-36-137,1-1-1,0 1 1,0 0 0,0 0-1,1 0 1,0 1 0,0-1 0,-1 8-1,3-13-61,0 1 0,0-1 0,0 1 0,0-1 0,0 1 0,1-1 0,-1 1 0,1-1 0,-1 0 0,1 1 0,0-1 0,0 0 0,0 0 0,0 0 0,0 1 0,1-1 0,-1 0 0,1-1-1,-1 1 1,1 0 0,0 0 0,0-1 0,0 1 0,0-1 0,0 1 0,0-1 0,0 0 0,0 0 0,0 0 0,0 0 0,1 0 0,3 1 0,6 1-282,0-1 0,-1-1 0,1 1 1,0-2-1,18 0 0,11-3-110,7-4-134</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6.685"/>
    </inkml:context>
    <inkml:brush xml:id="br0">
      <inkml:brushProperty name="width" value="0.05" units="cm"/>
      <inkml:brushProperty name="height" value="0.05" units="cm"/>
    </inkml:brush>
  </inkml:definitions>
  <inkml:trace contextRef="#ctx0" brushRef="#br0">176 5 16123,'-1'-1'204,"0"1"0,0-1 0,0 1 0,0-1 0,0 1 0,0 0 0,1-1 0,-1 1 0,0 0 0,0 0 0,0 0 0,0 0 0,0 0 0,0 0 0,0 0 0,0 0 0,0 0 0,0 0 0,0 0 0,0 1 0,0-1 0,-1 1 0,-24 11 2210,16-8-1827,10-4-573,-11 5 252,0 0 1,0 1-1,-15 10 1,24-14-273,-1 0 1,1 0-1,-1 1 0,1-1 0,0 0 1,0 1-1,0 0 0,0-1 1,0 1-1,1 0 0,-1 0 1,1 0-1,0 0 0,0 0 1,0 0-1,0 0 0,0 0 1,0 6-1,1-7-41,1 1 0,-1-1 0,1 0 0,0 1 0,-1-1 0,1 0 0,0 1 0,0-1 0,0 0 0,1 0 0,-1 0 0,0 0 0,1 0 0,0 0 0,-1 0 0,1 0 0,0 0 0,3 1 0,40 28-1148,-39-28 1006,26 14-670,-21-12 591,0 1 1,-1 0 0,1 0-1,-1 1 1,-1 0 0,0 0-1,0 1 1,12 15-1,-19-22 282,-1 1 0,0 0 0,0 0-1,0-1 1,0 1 0,-1 0-1,1 0 1,0 0 0,-1 0 0,1 0-1,-1 0 1,0 0 0,0 0 0,0 1-1,0-1 1,0 0 0,0 0-1,0 0 1,-1 0 0,1 0 0,-2 2-1,1 0 74,-1-1 1,0 1-1,0-1 0,-1 0 0,1 1 0,-1-1 0,1 0 0,-1 0 0,0-1 0,-4 4 1,-5 2 303,0 0 0,0-1 0,-1 0 0,0-1 1,-15 5-1,15-7-99,-40 13 892,48-16-1225,1 0-1,0-1 1,-1 1-1,1-1 1,0 0-1,-1 0 1,1 0-1,-1 0 1,-5-2-1,9 2 32,1-1 0,-1 1 0,1 0 0,0-1 0,-1 1 0,1-1 0,0 1 0,-1 0 0,1-1 0,0 1 0,0-1 0,-1 1 0,1-1-1,0 1 1,0-1 0,0 1 0,0-1 0,0 1 0,0-1 0,0 1 0,-1-1 0,1 1 0,1-1 0,-1 1 0,0-1 0,0 1 0,0-1-1,0 1 1,0-1 0,0 1 0,1-1 0,-1 1 0,0-1 0,0 1 0,0 0 0,1-1 0,0 0 0,13-12-317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210"/>
    </inkml:context>
    <inkml:brush xml:id="br0">
      <inkml:brushProperty name="width" value="0.025" units="cm"/>
      <inkml:brushProperty name="height" value="0.025" units="cm"/>
    </inkml:brush>
  </inkml:definitions>
  <inkml:trace contextRef="#ctx0" brushRef="#br0">128 201 5061,'0'0'19010,"-10"-3"-19010,7 1-4,1 1 1,-1 0-1,0 0 0,0 0 1,0 0-1,0 0 0,0 1 1,0 0-1,0-1 1,0 1-1,0 0 0,-1 0 1,1 1-1,0-1 1,0 0-1,0 1 0,0 0 1,0 0-1,0 0 0,1 0 1,-1 0-1,0 1 1,0-1-1,1 1 0,-1 0 1,1 0-1,-1 0 0,1 0 1,0 0-1,-4 5 1,2-2-1,2-3 5,0-1-1,0 1 1,0 1-1,1-1 1,-1 0-1,0 0 0,1 1 1,-1-1-1,1 1 1,0-1-1,0 1 1,0-1-1,0 1 0,1 0 1,-1 0-1,1-1 1,-1 1-1,1 0 1,0 5-1,3-7 12,-1 0-1,1 0 1,0-1 0,0 1-1,-1 0 1,1-1 0,0 0-1,0 0 1,0 0 0,0 0-1,-1 0 1,1 0 0,0-1 0,0 1-1,3-2 1,9-3 105,1-1 0,-1 0 0,-1-1 0,1-1 0,-1 0 0,0-1 0,-1 0 0,0-1 0,12-12 0,-3 1 97,-1-1 1,0-1 0,32-49-1,-51 69-218,1-1-1,-1 0 0,1 0 0,-1 0 0,0 0 0,-1-1 0,1 1 1,-1-1-1,1 1 0,-1-6 0,-2 10-10,0 1 0,0-1 0,0 0 0,0 1 1,0-1-1,0 1 0,-1 0 0,1-1 0,0 1 0,1 0 0,-1-1 0,0 1 0,0 0 0,0 0 0,0 0 0,1 0 1,-1 0-1,-1 1 0,0 1-28,-22 23 31,1 2 1,-19 30-1,35-49 31,1 1 0,1 0 0,0 0 1,0 0-1,1 1 0,1-1 0,-1 1 1,2 0-1,-1 0 0,0 20 1,3-30-17,0 1 0,0 0 1,1-1-1,-1 1 1,1-1-1,-1 1 1,1-1-1,0 1 0,-1-1 1,1 0-1,0 1 1,0-1-1,0 0 1,0 1-1,0-1 0,0 0 1,0 0-1,1 0 1,-1 0-1,0 0 1,1 0-1,-1-1 0,1 1 1,-1 0-1,0-1 1,1 1-1,0-1 1,-1 1-1,1-1 0,-1 0 1,1 1-1,-1-1 1,1 0-1,0 0 1,2-1-1,2 1 30,0 0 0,-1 0 0,1-1 0,-1 0 0,0 0 0,1 0 0,-1-1 0,0 1 0,10-6 0,-4 1 31,0 0-1,-1-1 0,0 0 0,-1-1 0,1 0 0,-2-1 1,1 0-1,-1 0 0,0 0 0,-1-1 0,8-14 0,-15 23-59,1 1-1,-1 0 1,0 0-1,0-1 1,0 1 0,0 0-1,1-1 1,-1 1-1,0 0 1,0 0-1,0-1 1,0 1-1,0 0 1,0-1-1,0 1 1,0 0-1,0-1 1,0 1-1,0 0 1,0-1-1,0 1 1,0 0-1,0-1 1,0 1-1,0 0 1,0 0-1,0-1 1,-1 1 0,1 0-1,0-1 1,0 1-1,0 0 1,-1 0-1,1-1 1,0 1-1,0 0 1,0 0-1,-1 0 1,1-1-1,0 1 1,-1 0-1,-16 2-107,-16 14-25,30-15 119,1 0 1,-1 0-1,1 1 0,0 0 1,-1-1-1,1 1 0,0 0 0,0 0 1,0 0-1,1 0 0,-1 0 1,0 1-1,1-1 0,-1 0 1,1 1-1,0-1 0,0 1 1,0 0-1,-1 4 0,3-5 3,-1 0 1,1 0-1,0 0 0,0 0 0,0 0 1,0 0-1,0 0 0,1 0 0,-1 0 0,1-1 1,-1 1-1,1 0 0,-1-1 0,1 1 1,0-1-1,0 0 0,0 1 0,0-1 1,0 0-1,0 0 0,0-1 0,0 1 0,0 0 1,3 0-1,11 6-63,0-1 0,0-1 1,1 0-1,17 2 0,-30-7 74,1 1-1,-1-1 1,0 1-1,1-1 1,-1 0-1,0-1 0,1 1 1,-1-1-1,0 0 1,0 0-1,1 0 1,-1-1-1,0 1 1,0-1-1,0 0 1,-1 0-1,1 0 1,0-1-1,-1 1 1,1-1-1,3-4 1,2-5-132,-1-1-1,0-1 1,0 0 0,-1 0 0,-1 0 0,-1 0 0,0-1 0,0 0 0,-2 0 0,0-1-1,1-17 1,0 26-1657,6 5-6256,-7 2 5413,8 0-2673</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7.154"/>
    </inkml:context>
    <inkml:brush xml:id="br0">
      <inkml:brushProperty name="width" value="0.05" units="cm"/>
      <inkml:brushProperty name="height" value="0.05" units="cm"/>
    </inkml:brush>
  </inkml:definitions>
  <inkml:trace contextRef="#ctx0" brushRef="#br0">190 0 18844,'1'1'84,"-1"-1"0,1 0 1,-1 0-1,1 1 0,-1-1 0,0 0 0,1 1 1,-1-1-1,1 0 0,-1 1 0,0-1 0,1 0 0,-1 1 1,1-1-1,-1 1 0,0-1 0,0 1 0,1-1 1,-1 1-1,0-1 0,0 1 0,0-1 0,0 1 0,1-1 1,-1 1-1,0-1 0,0 1 0,0 0 0,0-1 1,0 1-1,0-1 0,-1 1 0,1-1 0,0 1 0,0-1 1,0 1-1,0-1 0,-1 1 0,1-1 0,0 1 1,0-1-1,-1 1 0,1 0 0,-17 29 1491,12-22-1101,-143 241 808,142-239-1337,3-7-66,1 0 1,0 1 0,0-1-1,0 1 1,0-1-1,1 1 1,-1 0 0,1 0-1,-1 6 1,2-10 99,1 0 0,0 0 0,-1 0 0,1 0 0,0 0 0,0-1 0,-1 1 0,1 0 0,0 0 0,-1-1 0,1 1 0,-1 0 0,1-1 0,0 1 0,-1-1 0,1 1 0,-1-1 0,1 1 0,-1-1 0,1 1 0,0-2 0,8-8-96,0 0-1,12-20 0,5-14-242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7.625"/>
    </inkml:context>
    <inkml:brush xml:id="br0">
      <inkml:brushProperty name="width" value="0.05" units="cm"/>
      <inkml:brushProperty name="height" value="0.05" units="cm"/>
    </inkml:brush>
  </inkml:definitions>
  <inkml:trace contextRef="#ctx0" brushRef="#br0">222 1 14699,'6'1'1769,"-10"18"-881,-9 1-304,-3 10 1688,2 6-991,1 5-521,1 1-104,7 1-160,-1-1-72,6-5-288,1-1-136,4-6-504,-1-4-264,-1-8 1728,-2-2-1048,-1-9-56,-3-3-80</inkml:trace>
  <inkml:trace contextRef="#ctx0" brushRef="#br0" timeOffset="1">0 303 13875,'0'-3'2152,"9"1"-1103,5-3-393,8 1 2264,8 1-1895,4-3-129,12-1-688,3-1-384,-2-4 280,2 1-136,2-8-168</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8.092"/>
    </inkml:context>
    <inkml:brush xml:id="br0">
      <inkml:brushProperty name="width" value="0.05" units="cm"/>
      <inkml:brushProperty name="height" value="0.05" units="cm"/>
    </inkml:brush>
  </inkml:definitions>
  <inkml:trace contextRef="#ctx0" brushRef="#br0">15 2 16852,'3'1'2192,"8"1"-1344,8-2-376,3-2 1817,6 1-1457,2-1-320,5 4-864,-2-1-496,-6 2 736,-3-1-216,-11-1-144</inkml:trace>
  <inkml:trace contextRef="#ctx0" brushRef="#br0" timeOffset="1">2 121 16716,'-1'10'1576,"8"-6"-960,7-2-224,9-2 608,4 1-159,5-1-473,5 0-416,-2-3 224,-4-6-120,-6-1-160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8.915"/>
    </inkml:context>
    <inkml:brush xml:id="br0">
      <inkml:brushProperty name="width" value="0.05" units="cm"/>
      <inkml:brushProperty name="height" value="0.05" units="cm"/>
    </inkml:brush>
  </inkml:definitions>
  <inkml:trace contextRef="#ctx0" brushRef="#br0">428 17 15691,'1'0'119,"-1"0"-1,1 0 1,0-1 0,-1 1-1,1 0 1,-1 0-1,1-1 1,0 1-1,-1-1 1,1 1-1,-1 0 1,1-1 0,-1 1-1,1-1 1,-1 1-1,1-1 1,-1 0-1,0 1 1,1-1-1,0 0 1,-2 0-61,1 1 0,0 0 0,0-1 0,0 1 0,0-1 0,-1 1 0,1 0 0,0-1 0,0 1-1,0 0 1,-1 0 0,1-1 0,0 1 0,-1 0 0,1 0 0,0-1 0,-1 1 0,1 0 0,0 0 0,-1 0 0,1-1 0,0 1 0,-1 0 0,1 0 0,-1 0 0,1 0 0,0 0 0,-1 0 0,1 0-1,-1 0 1,1 0 0,0 0 0,-1 0 0,1 0 0,-1 0 0,1 0 0,-1 1 0,-14-1 477,1 2-1,-1 0 1,0 1-1,1 0 1,0 1-1,-16 7 1,-6 3-171,-38 24 0,53-27-231,1 2 1,1 0-1,0 1 0,0 2 0,-17 18 0,30-28-104,-1 1-1,1 0 1,1 0-1,-1 1 1,1 0-1,1 0 1,-1 0 0,2 0-1,-1 1 1,1-1-1,0 1 1,1 0-1,-1 0 1,2 0-1,0 0 1,-1 10 0,2-14-27,1 0 1,0 1-1,0-1 0,0 0 1,0 0-1,1 0 1,-1 0-1,1 0 1,1-1-1,-1 1 1,1-1-1,-1 1 1,1-1-1,1 0 1,-1 0-1,1 0 1,6 6-1,-4-6-3,0 0 1,0 0-1,0 0 1,0-1-1,1 0 0,-1-1 1,1 1-1,-1-1 1,1 0-1,0-1 1,0 0-1,9 1 0,-9-2 6,0 0-1,0 0 0,0 0 0,0-1 0,-1 0 0,1-1 1,0 0-1,-1 0 0,1 0 0,-1 0 0,0-1 0,10-6 1,-12 6 7,1 0 0,-1 0 0,-1-1 0,1 1 0,0-1 0,-1 0 0,0 0 0,0-1 0,0 1 0,0 0 0,-1-1 0,0 0 0,1 0 0,-2 1 0,1-1 0,-1 0 1,1 0-1,-1-6 0,0 5 10,-1-1 1,0 1-1,0-1 1,-1 1-1,0 0 1,0-1-1,0 1 1,-1 0-1,0 0 1,0 0-1,-4-9 1,4 12-15,1 0 0,-1 1 1,1-1-1,-1 0 0,0 0 1,0 1-1,-1-1 0,1 1 1,0 0-1,-1 0 1,1 0-1,-1 0 0,0 0 1,0 0-1,0 1 0,0-1 1,0 1-1,0 0 1,0 0-1,0 0 0,0 0 1,0 1-1,-6-1 0,5 2-63,8 2 14,10 2-5,3-3 10,1-2 1,-1 0 0,0-1-1,33-6 1,-12 1 6,-37 6 29,-1 0-1,1 0 0,0 0 0,-1 0 0,1 0 0,0 0 0,0 0 1,-1 0-1,1 0 0,0 0 0,0 1 0,-1-1 0,1 0 1,0 0-1,-1 1 0,1-1 0,0 0 0,-1 1 0,1-1 0,0 1 1,-1-1-1,1 1 0,-1-1 0,1 1 0,-1-1 0,1 1 1,-1 0-1,0-1 0,1 1 0,-1 0 0,0-1 0,1 1 0,-1 0 1,0-1-1,0 1 0,1 0 0,-1 0 0,0-1 0,0 1 1,0 0-1,0-1 0,0 1 0,0 0 0,-1 1 0,1 5 13,-1 0 0,0 0-1,-5 13 1,4-12 29,-11 42 195,3-16 63,2 1 0,1-1 0,-3 47 0,10-79-321,0 0 0,0 0 1,0 1-1,0-1 0,1 0 0,-1 1 0,1-1 0,-1 0 1,1 0-1,0 0 0,0 0 0,0 1 0,0-1 1,0 0-1,0-1 0,1 1 0,-1 0 0,1 0 0,-1 0 1,1-1-1,0 1 0,3 2 0,-3-4-69,-1 1-1,1 0 0,-1-1 1,1 1-1,0-1 0,-1 0 1,1 1-1,0-1 1,-1 0-1,1 0 0,0 0 1,0 0-1,-1-1 0,1 1 1,0 0-1,-1-1 1,1 1-1,0-1 0,-1 0 1,1 1-1,-1-1 1,1 0-1,-1 0 0,0 0 1,1 0-1,-1 0 0,0 0 1,1 0-1,-1-1 1,1-1-1,10-16-498,-1-10-183</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9.431"/>
    </inkml:context>
    <inkml:brush xml:id="br0">
      <inkml:brushProperty name="width" value="0.05" units="cm"/>
      <inkml:brushProperty name="height" value="0.05" units="cm"/>
    </inkml:brush>
  </inkml:definitions>
  <inkml:trace contextRef="#ctx0" brushRef="#br0">83 0 20276,'-5'0'1745,"-2"6"-1153,-1 5-216,-2 7 864,0 3-312,0 6-456,2 3-127,2 5-73,2-1-88,1-1-288,0-1-216,4-5-417,1-6-263,-2-8-392,0-10-192,-3-3 951,0-11-335,-3-14-72</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29.913"/>
    </inkml:context>
    <inkml:brush xml:id="br0">
      <inkml:brushProperty name="width" value="0.05" units="cm"/>
      <inkml:brushProperty name="height" value="0.05" units="cm"/>
    </inkml:brush>
  </inkml:definitions>
  <inkml:trace contextRef="#ctx0" brushRef="#br0">0 45 14411,'1'-2'235,"0"-1"0,0 1 0,0-1 0,0 1 0,0 0 0,1-1 0,-1 1-1,1 0 1,-1 0 0,1 0 0,0 0 0,0 0 0,0 1 0,0-1 0,0 0 0,0 1 0,0-1 0,1 1 0,-1 0 0,5-2 0,-3 2 138,1 1 0,-1-1 0,1 1 0,0 0 0,-1 0 0,1 0 1,-1 1-1,1 0 0,-1 0 0,1 0 0,6 3 0,0-1 39,-1 1-1,1 1 0,0 0 0,18 12 0,-27-16-398,0 0 0,0 0-1,-1 1 1,1-1-1,-1 0 1,1 1-1,-1-1 1,1 1 0,-1 0-1,0-1 1,1 1-1,-1 0 1,0 0 0,0 0-1,-1 0 1,1 0-1,0 0 1,-1 0 0,1 0-1,-1 0 1,1 0-1,-1 0 1,0 0-1,0 0 1,0 0 0,0 0-1,-1 0 1,1 1-1,0-1 1,-1 0 0,1 0-1,-1 0 1,0 0-1,-2 3 1,-8 13 99,-21 25 0,17-25 72,-22 38 0,34-51-159,0 0 1,1 1-1,0-1 0,0 0 1,0 1-1,0 0 0,1-1 1,0 1-1,1 0 0,-1 0 1,1-1-1,0 10 0,1-11-104,0-1 0,1 1-1,-1-1 1,0 1 0,1-1-1,0 0 1,0 0-1,0 0 1,0 0 0,0 0-1,1 0 1,-1 0-1,1-1 1,0 1 0,0-1-1,0 0 1,0 0-1,0 0 1,0 0 0,1 0-1,-1-1 1,1 1 0,-1-1-1,1 0 1,-1 0-1,1-1 1,0 1 0,-1-1-1,1 1 1,0-1-1,-1 0 1,1-1 0,4 0-1,19-5-416</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30.335"/>
    </inkml:context>
    <inkml:brush xml:id="br0">
      <inkml:brushProperty name="width" value="0.05" units="cm"/>
      <inkml:brushProperty name="height" value="0.05" units="cm"/>
    </inkml:brush>
  </inkml:definitions>
  <inkml:trace contextRef="#ctx0" brushRef="#br0">249 11 20964,'0'-1'78,"0"0"0,-1 1 0,1-1 0,0 1-1,-1-1 1,1 1 0,0-1 0,-1 1-1,1-1 1,-1 1 0,1-1 0,-1 1-1,1-1 1,-1 1 0,1 0 0,-1-1-1,0 1 1,1 0 0,-1 0 0,1-1 0,-1 1-1,0 0 1,1 0 0,-1 0 0,0 0-1,1 0 1,-1 0 0,0 0 0,1 0-1,-1 0 1,0 0 0,1 0 0,-2 1-1,-25 2 597,26-2-551,-20 3 291,0 2 1,-38 15-1,48-16-412,0 0 0,1 1 0,-1 0 0,1 1 0,1 0 0,-16 15-1,24-21-10,0 0 0,-1 0 0,1 0 0,0 0 0,0 1-1,0-1 1,0 0 0,1 1 0,-1-1 0,0 1-1,1-1 1,-1 1 0,1-1 0,-1 1 0,1-1 0,-1 1-1,1 0 1,0-1 0,0 4 0,1-4-19,-1 1 0,1-1 1,-1 0-1,1 1 0,0-1 1,-1 0-1,1 0 0,0 1 1,0-1-1,0 0 0,0 0 1,0 0-1,0 0 0,0 0 1,1 0-1,-1-1 0,2 2 1,6 2-216,0 0 0,1 0 1,0-1-1,18 3 0,-27-6 223,36 7-625,-21-5 360,-1 1 0,0 0 1,0 1-1,-1 1 0,1 0 0,26 14 0,-40-19 281,0 1 1,1 0-1,-1 0 0,0 0 0,0 0 0,0 0 0,0 0 1,0 0-1,0 0 0,-1 0 0,1 1 0,0-1 0,-1 0 1,1 1-1,0-1 0,-1 0 0,1 1 0,-1-1 0,0 0 1,0 1-1,1-1 0,-1 3 0,-1-1 37,1 0 1,0-1-1,-1 1 1,0 0-1,0 0 1,0 0-1,0 0 1,0-1-1,-1 1 0,-1 3 1,-5 5 254,0-1 0,-1 0 0,-17 16 0,5-7 448,-25 17-1,38-30-563,-1 0-1,0-1 0,0 0 0,-1-1 1,0 0-1,-11 4 0,20-8-208,0 1-1,0-1 0,0 0 0,0 0 0,-1 0 0,1 1 0,0-1 0,0 0 1,0 0-1,0-1 0,0 1 0,0 0 0,0 0 0,-1 0 0,1-1 1,0 1-1,0-1 0,0 1 0,0-1 0,0 1 0,0-1 0,0 1 0,1-1 1,-1 0-1,0 0 0,0 1 0,0-1 0,0-1 0,-1-1-37,1 0 1,0 1-1,0-1 0,0 0 0,0 0 1,0 1-1,1-1 0,-1 0 0,1-5 1,-1-14-429</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30.819"/>
    </inkml:context>
    <inkml:brush xml:id="br0">
      <inkml:brushProperty name="width" value="0.05" units="cm"/>
      <inkml:brushProperty name="height" value="0.05" units="cm"/>
    </inkml:brush>
  </inkml:definitions>
  <inkml:trace contextRef="#ctx0" brushRef="#br0">62 0 15003,'-5'13'7559,"-7"26"-6991,9-28 91,-8 26-195,1 0 0,3 2 0,1-1 0,-2 64 1,8-102-464,0 0 0,0 0 0,1 0 0,-1 0 0,0 0 0,0 0 0,0 0 0,0 0 0,0 0 0,0 0 0,1 0 0,-1 0 0,0 0 0,0 0 0,0 0 0,0 0 0,0 0 0,1 0 0,-1 0 0,0 0-1,0 0 1,0 0 0,0 0 0,0 0 0,0 0 0,1 0 0,-1 0 0,0 0 0,0 0 0,0 0 0,0 0 0,0 0 0,0 0 0,0 1 0,1-1 0,-1 0 0,0 0 0,0 0 0,0 0 0,0 0 0,0 0 0,0 0 0,0 1 0,0-1 0,0 0 0,0 0 0,0 0 0,0 0 0,0 0 0,0 0 0,0 1 0,0-1 0,6-11-404,0-52-2390,-4 45 2208</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31.255"/>
    </inkml:context>
    <inkml:brush xml:id="br0">
      <inkml:brushProperty name="width" value="0.05" units="cm"/>
      <inkml:brushProperty name="height" value="0.05" units="cm"/>
    </inkml:brush>
  </inkml:definitions>
  <inkml:trace contextRef="#ctx0" brushRef="#br0">122 32 17420,'3'-3'231,"0"0"1,-1 1 0,1 0-1,0 0 1,1 0-1,-1 0 1,0 0 0,1 0-1,-1 1 1,1 0-1,-1 0 1,1 0 0,-1 0-1,5 0 1,54-4 1347,-58 5-1405,21 0 317,1 1 0,0 1 0,33 8 0,-47-8-403,0 2 0,0-1 0,-1 1 0,1 1 0,-1 0 0,0 1 0,0 0 0,20 15 0,-29-20-80,0 1 0,0 0-1,1 0 1,-1 0 0,0 1 0,-1-1 0,1 0 0,0 1 0,-1-1 0,1 1 0,-1 0 0,0-1 0,0 1-1,0 0 1,0 0 0,0-1 0,-1 1 0,1 0 0,-1 0 0,0 5 0,0-5-4,-1 1 1,0 0 0,-1 0 0,1 0-1,0-1 1,-1 1 0,0-1 0,0 1-1,0-1 1,0 0 0,-1 0 0,1 0-1,-5 4 1,-6 5 3,0-2 0,-1 1 0,0-2 0,0 0 0,-28 12 0,32-16-48,0-1 1,0-1 0,-20 5-1,39-9-456,0 1-1,0 1 1,0-1-1,0 2 1,0-1-1,0 1 0,14 6 1,-18-7 448,0 0 0,0 1 1,0 0-1,0 0 0,-1 1 1,1-1-1,-1 1 0,0 0 1,0 0-1,0 0 0,0 1 1,0-1-1,-1 1 0,0 0 1,1 0-1,-1 0 0,-1 1 1,4 5-1,-5-7 70,-1-1 0,0 1 1,1 0-1,-1-1 0,0 1 0,-1 0 0,1-1 0,0 1 0,-1 0 1,1-1-1,-1 1 0,0-1 0,0 1 0,0-1 0,0 1 0,0-1 1,-1 1-1,1-1 0,-1 0 0,1 0 0,-1 0 0,0 0 0,-3 3 1,-4 3 270,-1 1 1,-1-1-1,-16 10 1,8-7 260,-2 0 0,1-1 0,-1-1 0,-1-1 0,1-1 0,-33 6 0,43-11-537,-1 0-1,1-1 1,-1 0-1,0 0 1,1-2-1,-1 1 1,0-1-1,1-1 1,-1 0-1,1-1 1,-1 0-1,1-1 1,0 0-1,-12-7 1,19 9-82,0-1 1,0 0-1,0 0 0,0 0 1,1-1-1,-1 1 0,1-1 1,0 0-1,-5-7 0,-6-16-418</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4.604"/>
    </inkml:context>
    <inkml:brush xml:id="br0">
      <inkml:brushProperty name="width" value="0.05" units="cm"/>
      <inkml:brushProperty name="height" value="0.05" units="cm"/>
    </inkml:brush>
  </inkml:definitions>
  <inkml:trace contextRef="#ctx0" brushRef="#br0">393 19 14643,'1'0'62,"-1"0"0,0 0 0,1-1 0,-1 1-1,0 0 1,1 0 0,-1-1 0,0 1 0,1 0 0,-1-1 0,0 1-1,0-1 1,1 1 0,-1 0 0,0-1 0,0 1 0,0-1 0,0 1-1,0 0 1,1-1 0,-1 1 0,0-1 0,0 1 0,0-1 0,0 1-1,0-1 1,0 1 0,0 0 0,-1-1 0,1 1 0,0-1 0,0 0-1,-1 0 17,0 1-1,0-1 1,1 1-1,-1-1 1,0 1-1,0-1 1,0 1-1,0 0 0,0-1 1,0 1-1,0 0 1,0 0-1,0 0 1,-1 0-1,-38 1 1010,28 2-1001,-1 1 0,1 0-1,-1 1 1,2 0-1,-1 1 1,0 0-1,1 1 1,0 1 0,1-1-1,0 2 1,0-1-1,-13 16 1,1 1 18,0 2-1,2 0 1,-26 49-1,30-49 6,2 1 0,-12 36 0,22-53-82,1-1 0,0 1 0,1 0 0,0-1 0,1 1 0,0 0 0,1 0 0,0 0 0,3 21 0,-3-29-23,1 1 1,0-1 0,0 0 0,0 1 0,0-1-1,1 0 1,0 0 0,-1 0 0,1 0 0,0 0-1,0 0 1,1-1 0,-1 1 0,0-1 0,1 1 0,0-1-1,3 2 1,-2-1-1,0-1-1,1 0 0,0 0 1,-1-1-1,1 1 1,0-1-1,0 0 1,0 0-1,0-1 1,9 1-1,-2-2 32,0 0-1,1-1 0,-1 0 1,0-1-1,0 0 1,-1-1-1,1 0 1,20-11-1,-23 10 64,-1-1 1,1 0-1,-1 0 0,0-1 0,0 0 1,-1 0-1,11-15 0,-16 20-59,0-1-1,0 1 0,-1-1 1,1 1-1,-1-1 1,1 0-1,-1 0 1,0 0-1,0 0 1,-1 0-1,1 0 0,0 0 1,-1 0-1,0 0 1,0 0-1,0 0 1,0 0-1,0 0 0,-1 0 1,1 0-1,-1 0 1,0 0-1,0 0 1,0 0-1,0 0 1,0 0-1,-1 0 0,1 1 1,-4-5-1,2 4-14,0 1-1,1-1 1,-2 1-1,1 0 1,0 0-1,0 0 0,-1 0 1,1 0-1,-1 1 1,1-1-1,-1 1 1,0 0-1,-5-1 1,7 2-24,0-1 1,0 1 0,0 0 0,0-1-1,0 1 1,0 0 0,0 0 0,0 1-1,0-1 1,-1 0 0,1 1 0,0-1-1,0 1 1,0-1 0,0 1 0,0 0 0,1 0-1,-1 0 1,0 0 0,0 0 0,1 1-1,-1-1 1,0 0 0,1 1 0,-2 1-1,3-2-4,-1-1 0,1 1 0,-1 0 0,1-1 0,0 1 0,-1 0-1,1-1 1,0 1 0,-1 0 0,1-1 0,0 1 0,0 0-1,0 0 1,0-1 0,0 1 0,0 0 0,0 0 0,0 0 0,0-1-1,0 1 1,0 0 0,0 0 0,1-1 0,-1 1 0,0 0 0,0-1-1,1 2 1,0-1-13,1 0 1,-1 0-1,0 0 0,0 0 0,0 0 0,1 0 0,-1-1 1,0 1-1,1 0 0,-1-1 0,1 1 0,2 0 0,4 0-67,0 0 0,-1 0 0,1-1-1,11 0 1,1-2-111,0-2 0,-1 0-1,37-14 1,-36 11 57,-1 1 0,1 1 1,29-4-1,-48 8 141,0 1 0,1 0 0,-1 0 0,1 0 0,-1 0 0,0 0 0,1 0 0,-1 0 0,0 0 0,1 1 0,-1-1 0,0 0 0,1 1 0,-1-1 0,0 1 0,0 0 0,1-1 0,-1 1 0,0 0 0,0 0 0,0-1 0,0 1 0,0 0 0,0 0 0,0 0 0,0 0 0,-1 1 0,1-1 0,0 0 0,0 0 0,-1 0 0,1 1 0,-1-1 0,1 0 0,-1 1 0,0-1 0,0 0 0,1 1 0,-1-1 0,0 0 0,0 1 0,0-1 0,0 0 0,-1 3 0,0 7 50,-1 1-1,-1-1 1,1 0-1,-7 15 0,4-11 2,3-10-125,0 1 0,1-1 1,0 1-1,0-1 0,0 10 1,1-15 48,0 1 0,0 0 0,0 0 0,0 0 0,0 0 0,1 0 0,-1-1 0,0 1 0,0 0 0,1 0 0,-1 0 0,0-1 0,1 1 0,-1 0 0,1 0 0,-1-1 0,1 1 0,-1-1 0,1 1 1,0 0-1,-1-1 0,1 1 0,0-1 0,-1 1 0,1-1 0,0 1 0,0-1 0,0 0 0,-1 1 0,1-1 0,0 0 0,0 0 0,0 0 0,0 0 0,-1 1 0,1-1 0,0 0 0,0 0 0,0-1 0,0 1 0,-1 0 0,1 0 0,0 0 0,0 0 0,0-1 0,1 0 0,20-6-274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601"/>
    </inkml:context>
    <inkml:brush xml:id="br0">
      <inkml:brushProperty name="width" value="0.025" units="cm"/>
      <inkml:brushProperty name="height" value="0.025" units="cm"/>
    </inkml:brush>
  </inkml:definitions>
  <inkml:trace contextRef="#ctx0" brushRef="#br0">165 0 11018,'0'0'2531,"-8"8"-1250,0 0-757,0 0 0,0 1 1,1-1-1,0 2 0,1-1 0,0 1 1,1 0-1,0 0 0,-6 16 0,3 13-51,2 0-1,1 0 1,2 1-1,2-1 1,6 63-1,-5-95-1410,-1-12 523,-7-36-42,-2 18 391,1 4 548,1 0-1,1 0 1,1 0-1,1-1 1,0 0-1,-3-39 1,8 58-406,0 0 0,0 0 0,0 0 1,0 0-1,1 0 0,-1 0 0,0 0 1,1 0-1,-1 0 0,0 0 0,1 1 0,-1-1 1,1 0-1,0 0 0,-1 0 0,1 1 1,-1-1-1,1 0 0,0 0 0,0 1 1,0-1-1,-1 1 0,1-1 0,0 1 0,1-1 1,31-6 648,-21 7-702,1 0-1,-1 2 1,17 2-1,-11 1-310,0 1 0,24 11 0,-10-2-8147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5.431"/>
    </inkml:context>
    <inkml:brush xml:id="br0">
      <inkml:brushProperty name="width" value="0.05" units="cm"/>
      <inkml:brushProperty name="height" value="0.05" units="cm"/>
    </inkml:brush>
  </inkml:definitions>
  <inkml:trace contextRef="#ctx0" brushRef="#br0">49 1 16580,'-11'43'1163,"-20"92"1582,28-115-2426,1 0 1,1 0 0,1 0-1,3 38 1,-1-51-245,1-7-22,4-12 7,2-21-7,7-106 77,-12 94-90,16 70 0,-13-17-42,1-1 1,1 0 0,-1 0-1,1-1 1,1 0-1,-1-1 1,1 0 0,0 0-1,0-1 1,0-1 0,0 0-1,1 0 1,-1-1-1,1 0 1,13 1 0,-14-2 26,-1-1 1,1 0 0,-1 0 0,1-1 0,-1 0 0,1 0-1,-1-1 1,0 0 0,0-1 0,0 0 0,0 0 0,0-1-1,-1-1 1,1 1 0,-1-1 0,0 0 0,12-12 0,-15 12 29,-1 0 0,1-1 0,6-11 0,-10 15-37,0 1 0,-1-1-1,1 1 1,0-1 0,0 1 0,-1-1 0,1 0 0,-1 1-1,0-1 1,1 0 0,-1 1 0,0-1 0,0 0 0,0 0-1,0 1 1,0-1 0,0 0 0,-1 1 0,1-1 0,-2-3-1,2 5-11,-1 0-1,1-1 0,-1 1 0,1 0 0,-1-1 1,1 1-1,-1 0 0,1 0 0,-1 0 0,0-1 1,1 1-1,-1 0 0,1 0 0,-1 0 1,0 0-1,1 0 0,-1 0 0,1 0 0,-1 0 1,0 0-1,1 1 0,-1-1 0,1 0 0,-1 0 1,0 0-1,1 1 0,-1-1 0,1 0 0,-1 1 1,1-1-1,-1 0 0,0 1 0,-19 14 57,12-7-44,1 1 0,-1 0 0,1 1 0,1 0 0,0 0 0,0 0 0,1 1 1,0-1-1,1 1 0,0 0 0,1 1 0,0-1 0,-1 17 0,4-27-14,0 1 1,0-1-1,0 1 0,0-1 0,0 1 0,1-1 1,-1 1-1,1-1 0,-1 1 0,1-1 0,-1 1 1,1-1-1,0 1 0,0-1 0,0 0 1,0 0-1,0 1 0,0-1 0,0 0 0,0 0 1,0 0-1,0 0 0,1 0 0,-1 0 0,0-1 1,1 1-1,-1 0 0,0-1 0,1 1 0,-1-1 1,1 1-1,-1-1 0,1 0 0,0 1 1,2-1-1,1 0 2,0 1 1,0-1 0,0 0 0,1-1-1,-1 1 1,0-1 0,0 0-1,0 0 1,9-4 0,0-3 4,0 0 0,0-2 0,-1 0 1,0 0-1,-1-1 0,0 0 0,17-22 0,-10 12 45,28-25 0,-46 45-53,0 0 0,0 0 0,1 0 0,-1 0 0,0 0-1,1 0 1,-1 0 0,1 0 0,-1 0 0,1 1 0,0-1 0,-1 1-1,1-1 1,-1 1 0,1 0 0,0-1 0,0 1 0,-1 0 0,1 0-1,0 0 1,1 1 0,-1 0 4,-1-1-1,1 1 1,-1 0-1,1 0 1,-1 0-1,0 0 1,1 0-1,-1 1 1,0-1-1,0 0 1,0 0-1,0 1 1,0-1-1,0 1 1,0-1-1,-1 1 1,2 1-1,2 9 29,-1 0 0,0-1 0,-1 1 0,2 19 1,-4-28-36,1 39 16,-1-31-9,0 0 1,0 0-1,4 15 1,-4-25-8,0 0 0,0 0 0,1 0 0,-1-1 0,0 1 0,0 0-1,1-1 1,-1 1 0,1 0 0,-1-1 0,1 1 0,-1 0 0,1-1 0,-1 1 0,1-1 0,-1 1 0,1-1 0,0 1 0,-1-1 0,1 1 0,0-1 0,0 0 0,-1 1 0,1-1 0,1 0 0,0 1-2,0-1-1,1 0 1,-1 0 0,0 0 0,0 0-1,0 0 1,0-1 0,1 1-1,2-2 1,4-1-60,1-1-1,18-10 1,-28 14 57,81-53-1534,-50 33-787,-28 18 1803,2 0-88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5.882"/>
    </inkml:context>
    <inkml:brush xml:id="br0">
      <inkml:brushProperty name="width" value="0.05" units="cm"/>
      <inkml:brushProperty name="height" value="0.05" units="cm"/>
    </inkml:brush>
  </inkml:definitions>
  <inkml:trace contextRef="#ctx0" brushRef="#br0">0 0 12171,'77'4'8228,"-57"-2"-7779,-1 1 0,1 1-1,32 11 1,-49-14-428,-1 0 0,1 0 0,-1 0 0,0 0 0,1 0 0,-1 0-1,0 1 1,0-1 0,0 1 0,0-1 0,0 1 0,0 0 0,-1 0 0,1 0 0,-1 0 0,1 0 0,-1 0-1,1 0 1,-1 1 0,0-1 0,0 0 0,1 5 0,-2-3-10,0 0-1,0 0 1,0 0-1,-1-1 1,1 1-1,-1 0 1,0 0-1,0 0 1,0-1-1,0 1 1,-1-1-1,0 1 1,0-1-1,-2 5 1,-5 4 47,0 0 1,-1 0-1,-20 18 0,-8 11 129,37-41-184,1 0 1,0 0-1,0 1 0,-1-1 0,1 0 1,0 0-1,0 1 0,-1-1 1,1 0-1,0 1 0,0-1 0,0 0 1,0 1-1,-1-1 0,1 0 1,0 1-1,0-1 0,0 0 0,0 1 1,0-1-1,0 1 0,0-1 1,0 0-1,0 1 0,0-1 0,0 0 1,0 1-1,0-1 0,0 1 1,1-1-1,-1 0 0,0 1 0,0-1 1,1 1-1,13 4 61,25-5-228,-34 0 58,2 0 69,0 0 0,0 0 0,-1-1-1,1 0 1,0 0 0,-1-1 0,1 0-1,-1 0 1,1 0 0,-1-1 0,0 0-1,11-7 1,-10 1-148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6.320"/>
    </inkml:context>
    <inkml:brush xml:id="br0">
      <inkml:brushProperty name="width" value="0.05" units="cm"/>
      <inkml:brushProperty name="height" value="0.05" units="cm"/>
    </inkml:brush>
  </inkml:definitions>
  <inkml:trace contextRef="#ctx0" brushRef="#br0">15 24 14939,'-12'-2'1561,"9"2"-937,3-1-176,10-1 824,5 2-224,3 0-320,1 0-143,8 0-617,2 0-305,0 0 1098,-1-4-737,0-2-72,-3-2-40</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7.007"/>
    </inkml:context>
    <inkml:brush xml:id="br0">
      <inkml:brushProperty name="width" value="0.05" units="cm"/>
      <inkml:brushProperty name="height" value="0.05" units="cm"/>
    </inkml:brush>
  </inkml:definitions>
  <inkml:trace contextRef="#ctx0" brushRef="#br0">41 210 17428,'-10'26'1729,"2"0"-1,-9 47 1,15-54-1413,0 0 1,0 1-1,2-1 0,3 32 1,-3-50-313,0 0-1,0 0 1,0-1 0,1 1-1,-1 0 1,0 0 0,0-1-1,0 1 1,1 0 0,-1-1 0,0 1-1,0 0 1,1-1 0,-1 1-1,1 0 1,-1-1 0,1 2 0,6-7 52,4-22 18,-6 2-21,-1 0 0,-2 0-1,0-39 1,-2 64-61,0 0 1,0 0-1,0-1 1,1 1-1,-1 0 1,0 0-1,0-1 0,0 1 1,0 0-1,0 0 1,0 0-1,1-1 1,-1 1-1,0 0 1,0 0-1,0 0 0,1-1 1,-1 1-1,0 0 1,0 0-1,0 0 1,1 0-1,-1 0 1,0 0-1,0-1 0,1 1 1,-1 0-1,0 0 1,0 0-1,1 0 1,-1 0-1,0 0 1,1 0-1,-1 0 0,0 0 1,0 0-1,1 0 1,-1 0-1,0 1 1,0-1-1,1 0 1,-1 0-1,0 0 0,13 4-447,-12-3 403,20 7-1152,0-1 1,1-1-1,-1-1 0,42 5 1,-49-9 764,0-1 0,0 0 0,0 0 0,0-1 1,-1-1-1,1-1 0,0 0 0,23-8 0,-36 10 483,0 1 0,0 0 0,0 0 0,0-1 0,-1 1 0,1-1 0,0 1 0,0-1 0,-1 1 0,1-1 0,0 1 0,-1-1-1,1 0 1,0 1 0,-1-1 0,1 0 0,-1 1 0,1-1 0,-1 0 0,0 0 0,1 0 0,-1 1 0,0-1 0,1 0 0,-1 0 0,0-1 0,0 1 8,0 1 0,-1-1 0,1 1 1,0-1-1,-1 1 0,1 0 1,-1-1-1,1 1 0,0-1 0,-1 1 1,1 0-1,-1 0 0,1-1 1,-1 1-1,1 0 0,-1 0 0,0 0 1,1-1-1,-1 1 0,1 0 1,-1 0-1,1 0 0,-1 0 0,1 0 1,-1 0-1,1 0 0,-1 0 1,0 1-1,1-1 0,-1 0 0,1 0 1,-1 0-1,1 0 0,-1 1 1,1-1-1,-1 0 0,1 1 0,-1-1 1,1 0-1,-1 1 0,-5 2 336,-1 1 0,1-1 0,0 2 0,0-1 0,0 0 0,-9 11 0,12-12-286,1-1 0,-1 1-1,1 0 1,0 0 0,0 0 0,1 0 0,-1 0-1,0 0 1,1 1 0,0-1 0,0 0 0,0 1-1,0-1 1,0 1 0,1-1 0,-1 5 0,1-7-80,0 0 0,1-1 0,-1 1 0,0 0 0,0 0 0,0 0 0,0 0 0,1 0 0,-1-1 0,0 1 1,1 0-1,-1 0 0,1-1 0,-1 1 0,1 0 0,-1-1 0,1 1 0,0 0 0,-1-1 0,1 1 0,-1-1 0,1 1 1,0-1-1,1 1 0,0 0-31,-1 0 1,1-1-1,0 0 1,0 1-1,0-1 1,0 0 0,0 0-1,0 0 1,0 0-1,3-1 1,2 0-148,0-1 0,0 0 0,-1 0 0,1 0 0,6-5 1,-1 0-409,0-1 0,-1 0 1,18-18-1,7-4-1734,-36 30 2287,1 0 0,-1 0 0,0 0 0,1 0 0,-1 0 0,0 0 0,1 0 0,-1 0 0,0 0 0,0 1 0,1-1 0,-1 0 0,0 0 0,0 0 0,1 0 0,-1 1 0,0-1 0,0 0 0,0 0 0,1 1 0,-1-1 0,0 0 0,0 0 0,0 1 0,0-1 0,0 0 0,0 0 0,1 1 0,-1-1 0,0 0 0,0 1 0,0-1 0,0 0 0,0 1 0,0-1 0,0 0 0,0 0 0,0 1 0,0-1 0,-1 1 0,1 0 90,0 0-1,1 0 0,-1 0 0,0 0 1,0 1-1,1-1 0,-1 0 1,0 0-1,1 0 0,-1 0 0,1 0 1,-1 0-1,1 0 0,0 0 1,-1 0-1,1-1 0,0 1 0,0 0 1,-1 0-1,1 0 0,0-1 0,0 1 1,0-1-1,0 1 0,0-1 1,0 1-1,0-1 0,0 1 0,0-1 1,3 1-1,1-2 60,1-1 1,0 1-1,0-1 1,-1 0-1,1 0 1,-1 0-1,0-1 1,1 0-1,-1 0 1,0-1-1,-1 1 1,9-9-1,2-2 15,-2 0-1,19-26 1,-19 22-101,0-1 0,-2 0 0,0-1 0,-1-1 0,-1 1 0,-1-1 0,-1-1 0,-1 0 0,4-25 0,-10 29 81,0 18-129,0 0 0,0 0 1,0 0-1,0-1 0,0 1 1,0 0-1,0 0 0,0 0 0,-1 0 1,1 0-1,0-1 0,0 1 1,0 0-1,0 0 0,0 0 0,0 0 1,0 0-1,-1 0 0,1 0 1,0-1-1,0 1 0,0 0 0,0 0 1,0 0-1,-1 0 0,1 0 1,0 0-1,0 0 0,0 0 1,0 0-1,0 0 0,-1 0 0,1 0 1,0 0-1,0 0 0,0 0 1,0 0-1,-1 0 0,1 0 0,0 0 1,0 0-1,0 0 0,-1 0 1,0 2 14,0-1 0,-1 0 1,1 1-1,0-1 1,0 1-1,0-1 0,0 1 1,0 0-1,0-1 1,0 1-1,0 0 1,1 0-1,-1 2 0,-7 28-68,2 0-1,1 0 1,2 1-1,1-1 0,1 1 1,2-1-1,1 1 1,2-1-1,1 0 0,18 60 1,-23-91 10,1 2-50,0 0 0,0-1-1,-1 1 1,2 0 0,-1-1-1,0 1 1,0-1-1,1 0 1,-1 1 0,1-1-1,3 3 1,-11-25-584,-42-65 1474,27 51 685,-17-39-1,33 55-672,5 18-787,0 0 1,0-1-1,1 1 0,-1 0 1,0-1-1,0 1 1,0 0-1,0-1 1,0 1-1,0 0 0,1-1 1,-1 1-1,0 0 1,0 0-1,1-1 0,-1 1 1,0 0-1,0 0 1,1-1-1,-1 1 1,0 0-1,1 0 0,-1 0 1,0 0-1,0 0 1,1-1-1,2 1 65,0 0 0,1 0 0,-1 0 1,0 0-1,0 1 0,-1-1 0,7 3 0,-2-2-120,14 5-177,0-2-1,0-1 0,0 0 1,0-2-1,1 0 1,-1-2-1,0 0 1,22-4-1,11-13-153</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7.625"/>
    </inkml:context>
    <inkml:brush xml:id="br0">
      <inkml:brushProperty name="width" value="0.05" units="cm"/>
      <inkml:brushProperty name="height" value="0.05" units="cm"/>
    </inkml:brush>
  </inkml:definitions>
  <inkml:trace contextRef="#ctx0" brushRef="#br0">1 180 14723,'2'1'248,"1"1"0,-1 0 1,1-1-1,-1 0 0,1 1 0,0-1 0,0 0 0,0-1 0,0 1 0,0 0 1,0-1-1,0 0 0,0 1 0,0-1 0,0-1 0,0 1 0,0 0 0,0-1 1,0 1-1,0-1 0,-1 0 0,1 0 0,0 0 0,0 0 0,0-1 0,-1 1 1,3-2-1,9-6 559,0 0 0,-1-1 0,19-18 1,-28 25-684,-2 0-48,9-6 209,-1-1 0,12-15 1,-20 22-263,0 1 1,0-1-1,-1 1 1,1-1-1,-1 1 1,1-1-1,-1 0 1,0 0-1,0 0 1,0 0-1,-1 0 1,1 1-1,-1-1 1,1-1-1,-1 1 1,0 0-1,-1-5 1,1 7-21,0 0 1,-1 0-1,1 0 1,-1 0-1,1 0 1,-1 0-1,1 0 1,-1 0-1,0 0 1,1 1-1,-1-1 1,0 0-1,0 0 1,1 1-1,-1-1 1,0 0-1,0 1 0,0-1 1,0 1-1,0-1 1,0 1-1,0 0 1,0-1-1,0 1 1,0 0-1,0 0 1,0 0-1,0 0 1,0-1-1,-1 1 1,1 1-1,0-1 1,0 0-1,0 0 1,0 0-1,0 1 0,0-1 1,0 0-1,0 1 1,0-1-1,-1 2 1,-4 0-5,1 0 0,-1 1 0,1 0 1,0 0-1,0 0 0,-5 4 0,2 2 0,0-1 0,1 1 0,0 0 0,0 0 0,1 1 0,0 0 0,-6 17 0,9-22-28,1 0 1,0 0 0,0 1 0,1-1-1,-1 1 1,1-1 0,0 1-1,1-1 1,0 1 0,0 0 0,0-1-1,0 1 1,1 0 0,0-1-1,0 1 1,0-1 0,3 7 0,-2-9-129,0 0 1,0-1 0,0 1-1,0-1 1,0 1 0,0-1-1,1 0 1,-1 0 0,1 0-1,-1 0 1,1 0 0,0 0-1,0-1 1,0 1 0,0-1-1,0 0 1,0 0 0,0 0-1,5 0 1,5 1-451,1-1 1,-1 0-1,19-2 1,-28 1 621,36-2-1091</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8.437"/>
    </inkml:context>
    <inkml:brush xml:id="br0">
      <inkml:brushProperty name="width" value="0.05" units="cm"/>
      <inkml:brushProperty name="height" value="0.05" units="cm"/>
    </inkml:brush>
  </inkml:definitions>
  <inkml:trace contextRef="#ctx0" brushRef="#br0">172 149 14659,'0'0'65,"1"-1"0,-1 1 0,0-1 0,0 1 0,0 0 0,0-1 0,0 1 0,0-1 0,0 1 0,0-1 0,0 1 0,0 0 0,0-1 0,0 1 0,0-1 0,0 1 0,0-1 0,0 1 0,0 0 0,-1-1 0,1 1 0,0-1 0,0 1 0,0 0 0,-1-1 0,1 1 0,0 0 0,-1-1 0,1 1 0,0 0 0,-1 0 0,1-1 0,0 1 0,-1 0 0,1 0 0,0-1 0,-1 1 1,1 0-1,-1 0 0,1 0 0,0 0 0,-1 0 0,1 0 0,-1 0 0,1-1 0,-1 1 0,1 0 0,0 1 0,-1-1 0,1 0 0,-1 0 0,1 0 0,-1 0 0,1 0 0,0 0 0,-1 0 0,0 1 0,-24 10 1191,9 1-543,0 1 0,0 1 0,-18 22 1,28-30-542,1 1 0,-1 0 0,1 1 1,1-1-1,-1 1 0,1 0 0,1 0 1,0 1-1,0-1 0,-3 14 0,6-21-161,0 0-1,-1 1 0,1-1 1,0 1-1,0-1 0,0 1 1,0-1-1,1 1 1,-1-1-1,0 1 0,1-1 1,-1 1-1,0-1 0,1 1 1,0-1-1,-1 0 0,1 1 1,0-1-1,0 0 1,0 0-1,0 0 0,0 1 1,0-1-1,0 0 0,0 0 1,0 0-1,0-1 0,1 1 1,-1 0-1,0 0 1,1-1-1,-1 1 0,0-1 1,1 1-1,-1-1 0,1 1 1,-1-1-1,1 0 1,-1 0-1,1 0 0,-1 0 1,3 0-1,4 0-3,-1 0-1,1-1 1,0 0 0,-1-1-1,1 1 1,-1-1-1,10-4 1,0-3 2,0 0 0,-1-1 0,0 0 0,0-1 0,-1-1 0,-1-1 0,0 0 0,19-23 0,-12 10 6,-1-2 1,-1 1-1,-2-2 0,15-31 0,-30 55-13,1 0 2,0-1 0,-1 0 0,0 1 0,0-1 0,1-10 0,-2 16-4,-1 0 1,0 0-1,0-1 0,0 1 1,0 0-1,0 0 1,0 0-1,0-1 1,0 1-1,0 0 1,0 0-1,0 0 0,0-1 1,0 1-1,0 0 1,0 0-1,0 0 1,0-1-1,0 1 0,0 0 1,0 0-1,0 0 1,0 0-1,-1-1 1,1 1-1,0 0 1,0 0-1,0 0 0,0 0 1,0-1-1,0 1 1,-1 0-1,1 0 1,0 0-1,0 0 0,0 0 1,0 0-1,-1 0 1,1-1-1,-8 6 10,-8 14-9,1 3 15,2 1 0,-14 31 0,23-45-6,1 1 1,-1 0-1,1-1 1,1 2-1,0-1 1,0 0-1,1 0 1,0 20-1,1-27-7,1 0 0,-1 0 0,0-1 0,1 1 0,0 0 0,0 0-1,0-1 1,0 1 0,0 0 0,0-1 0,1 1 0,-1-1 0,1 1-1,-1-1 1,1 0 0,0 0 0,0 1 0,0-2 0,0 1 0,4 3-1,-2-4-9,0 1-1,0 0 0,0-1 0,0 0 0,0 0 0,0 0 0,0 0 1,0-1-1,1 0 0,-1 0 0,0 0 0,7-1 0,2-1-54,1-1-1,-1 0 0,0-1 0,0-1 1,0 0-1,0-1 0,17-10 0,-21 11-2,0-1 0,-1 0 0,0 0 1,0-1-1,-1 1 0,1-2 0,-2 1 0,1-1 0,10-16 0,-17 24 62,0 0 1,1-1-1,-1 1 1,0 0-1,0 0 1,0 0-1,0-1 0,1 1 1,-1 0-1,0 0 1,0 0-1,0-1 1,0 1-1,0 0 1,0 0-1,1-1 0,-1 1 1,0 0-1,0 0 1,0-1-1,0 1 1,0 0-1,0-1 1,0 1-1,0 0 1,0 0-1,0-1 0,0 1 1,-1 0-1,1 0 1,0-1-1,0 1 1,0 0-1,0 0 1,0-1-1,0 1 1,-1 0-1,1 0 0,0 0 1,0-1-1,0 1 1,0 0-1,-1 0 1,1 0-1,0 0 1,0-1-1,0 1 0,-1 0 1,1 0-1,0 0 1,0 0-1,-1 0 1,1 0-1,0 0 1,-1 0-1,1 0 1,-14 5-47,11-2 49,0 0-1,0 0 1,0 0-1,0 0 1,0 0-1,1 1 1,-1-1-1,1 1 1,0 0-1,0 0 1,0-1-1,1 1 1,0 0-1,-1 1 1,1-1-1,1 0 0,-1 0 1,0 0-1,1 1 1,0-1-1,0 5 1,1-6-12,0 0 0,0 1-1,0-1 1,0 0 0,0 0 0,1 0 0,-1 0 0,1 0 0,0 0 0,0 0 0,0-1-1,0 1 1,0-1 0,0 1 0,1-1 0,-1 0 0,1 0 0,0 0 0,0 0 0,0 0-1,0-1 1,0 1 0,0-1 0,0 0 0,0 0 0,6 1 0,1 0-104,1 0 1,-1-1-1,0 0 1,0-1 0,0-1-1,1 1 1,14-4-1,-18 3 52,-1-1-1,0 1 1,0-1-1,0 0 1,0-1-1,0 1 1,-1-1-1,1-1 0,-1 1 1,0-1-1,0 1 1,0-2-1,5-4 1,-8 7 85,-1 0 0,1 0 0,-1 0 0,0 0 0,1 0 0,-1 0 0,0 0 1,0-1-1,0 1 0,-1 0 0,1-1 0,-1 1 0,1 0 0,-1-1 0,0 1 0,0-1 1,0 1-1,0 0 0,0-1 0,0 1 0,-1-1 0,1 1 0,-1 0 0,1-1 0,-3-3 1,-1-2 225,-1 0 1,0 0 0,-1 1-1,0-1 1,-9-8 0,-2-3 485,91 42-1784,-70-21 1000,1-1-1,0 0 1,0 0-1,-1 0 1,1 0-1,0-1 1,0 0 0,0 0-1,7-1 1,23-9-288</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9.353"/>
    </inkml:context>
    <inkml:brush xml:id="br0">
      <inkml:brushProperty name="width" value="0.05" units="cm"/>
      <inkml:brushProperty name="height" value="0.05" units="cm"/>
    </inkml:brush>
  </inkml:definitions>
  <inkml:trace contextRef="#ctx0" brushRef="#br0">282 14 17748,'0'-1'71,"0"1"0,0-1 0,0 1 0,0-1 0,-1 1 0,1-1 0,0 1 0,0-1 0,0 1 0,-1 0 0,1-1 0,0 1 0,0-1-1,-1 1 1,1-1 0,0 1 0,-1 0 0,1-1 0,0 1 0,-1 0 0,1-1 0,-1 1 0,1 0 0,-1 0 0,1-1 0,0 1 0,-1 0 0,0 0 0,-20-2 888,-21 9 266,19 0-1039,0 0-1,0 2 1,1 1-1,1 1 1,-1 1-1,-37 27 1,58-38-181,-1 0 0,1 0 0,0 0-1,0 0 1,-1 0 0,1 1 0,0-1 0,0 0 0,0 1-1,1-1 1,-1 0 0,0 1 0,0-1 0,1 1 0,-1 0 0,0 1-1,1-3-5,0 1 0,1-1 0,-1 1 0,0-1 0,0 1 0,1-1 0,-1 1 0,0-1-1,1 1 1,-1-1 0,0 1 0,1-1 0,-1 1 0,1-1 0,-1 0 0,1 1 0,-1-1 0,1 0 0,-1 0-1,1 1 1,-1-1 0,1 0 0,-1 0 0,1 0 0,-1 1 0,1-1 0,0 0 0,0 0 0,9 1-49,0-1 1,0 0 0,18-2 0,-21 2 22,18-3-49,-4 1-4,0 1 1,0 0 0,25 3 0,-41-1 66,1 0 0,-1 0 0,1 0 1,-1 0-1,0 1 0,0 0 0,1 0 0,-1 1 1,-1 0-1,1-1 0,0 1 0,-1 1 1,1-1-1,-1 1 0,0 0 0,0 0 1,4 5-1,-6-6 8,-1 0 1,1 0 0,0 0-1,-1 0 1,0 0-1,1 0 1,-1 0-1,-1 1 1,1-1 0,0 0-1,-1 1 1,0-1-1,1 1 1,-1-1-1,-1 0 1,0 5 0,0-2 6,0 0 1,-1 0 0,0 0 0,0 0-1,-1-1 1,1 1 0,-1-1 0,-7 9-1,5-7 22,0 0-1,0-1 0,-1 0 0,0 0 0,-1 0 0,1-1 0,-1 0 0,0 0 1,0 0-1,-1-1 0,1 0 0,-1-1 0,-12 4 0,19-6-17,-1-1-1,0 1 1,1-1-1,-1 0 0,0 1 1,1-1-1,-1 0 1,0 0-1,1 0 1,-1-1-1,0 1 0,1 0 1,-1 0-1,0-1 1,1 1-1,-1-1 1,1 0-1,-1 1 1,1-1-1,-1 0 0,1 0 1,0 0-1,-1 0 1,1 0-1,0 0 1,0-1-1,-1 1 0,0-2 1,1 0 26,-1 0 0,2 1-1,-1-1 1,0 0 0,0 0 0,1 1 0,0-1 0,-1 0-1,1 0 1,0 0 0,0 0 0,1 1 0,-1-1 0,1 0-1,-1 0 1,2-3 0,9-24 20</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49.821"/>
    </inkml:context>
    <inkml:brush xml:id="br0">
      <inkml:brushProperty name="width" value="0.05" units="cm"/>
      <inkml:brushProperty name="height" value="0.05" units="cm"/>
    </inkml:brush>
  </inkml:definitions>
  <inkml:trace contextRef="#ctx0" brushRef="#br0">52 1 18260,'-1'8'302,"0"-1"0,-1 1 0,1 0 1,-2-1-1,1 1 0,-1-1 0,-1 0 0,-3 7 1,-12 32 640,17-38-844,0-1 0,0 1 0,1-1 0,0 1 0,1-1 0,0 1 0,1 9 0,-1-15-91,0 0 0,1 0 0,-1-1-1,0 1 1,1 0 0,0-1 0,-1 1 0,1-1-1,0 1 1,0-1 0,0 1 0,0-1 0,0 1-1,0-1 1,0 0 0,0 1 0,1-1 0,-1 0-1,1 0 1,-1 0 0,0 0 0,1 0-1,0 0 1,-1-1 0,1 1 0,-1 0 0,1-1-1,0 0 1,0 1 0,-1-1 0,1 0 0,0 0-1,0 0 1,-1 0 0,1 0 0,3 0 0,0-1-6,0 0 1,-1-1 0,1 1 0,0-1 0,-1 0 0,1 0-1,-1 0 1,0-1 0,1 1 0,-1-1 0,-1 0 0,1 0-1,0-1 1,-1 1 0,1-1 0,-1 0 0,3-5 0,7-9-42,-1-1 1,13-29 0,-22 43 10,-11 23-53,1 0 0,1 1 1,0 0-1,2 1 1,0-1-1,-2 36 0,6-51-10,0 0-1,0 0 1,0 0-1,1 0 0,0 0 1,-1 0-1,1 0 0,4 8 1,-5-11 29,1 0 0,-1 0 0,1 0 0,0 0 0,0 1 0,-1-1 1,1 0-1,0 0 0,0 0 0,0-1 0,0 1 0,0 0 0,1 0 0,-1 0 0,0-1 1,0 1-1,0-1 0,1 1 0,-1-1 0,0 1 0,1-1 0,-1 0 0,0 0 0,1 1 1,-1-1-1,0 0 0,1 0 0,-1 0 0,0-1 0,2 1 0,2-1-47,-1-1 1,1 0-1,-1 1 0,1-1 0,-1-1 0,0 1 0,0-1 1,0 1-1,7-7 0,17-19-603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0.274"/>
    </inkml:context>
    <inkml:brush xml:id="br0">
      <inkml:brushProperty name="width" value="0.05" units="cm"/>
      <inkml:brushProperty name="height" value="0.05" units="cm"/>
    </inkml:brush>
  </inkml:definitions>
  <inkml:trace contextRef="#ctx0" brushRef="#br0">75 17 15827,'2'-17'1472,"-10"22"146,-15 26 610,15-18-1774,1 0 0,1 1 0,-8 21 0,11-28-379,1 0 1,1 0 0,-1 1 0,1-1-1,0 0 1,1 0 0,0 1 0,0-1 0,2 10-1,-2-14-122,1-1 0,0 0 1,0 1-1,0-1 0,0 1 0,0-1 0,0 0 0,1 0 0,-1 0 0,1 0 0,0 0 0,-1 0 0,1 0 0,0-1 0,0 1 0,0 0 0,0-1 0,3 2 0,5 2-330,0-1 0,0 0 0,14 3 0,-17-5 175,0 0 0,0 0 1,0 1-1,0 0 0,0 0 0,11 8 1,-16-10 205,0 1 1,-1-1-1,1 1 1,-1-1 0,1 1-1,-1 0 1,0-1 0,0 1-1,0 0 1,0 0 0,0 0-1,0 0 1,0 0 0,-1 0-1,1 0 1,-1 0-1,1 0 1,-1 0 0,0 0-1,0 0 1,0 1 0,0-1-1,0 0 1,0 0 0,-1 2-1,0 0 76,0-1 0,-1 1 0,0-1 0,0 1 0,0-1 0,0 0-1,0 0 1,0 0 0,-1 0 0,0 0 0,1 0 0,-1-1 0,-4 4 0,2-3 23,1 0-1,-1 0 1,1-1 0,-1 1 0,0-1 0,0 0 0,0-1 0,0 1 0,-10 1-1,12-3-109,1 1 0,-1-1 0,1 0 0,-1 0 0,1 0 0,-1-1 0,1 1 0,-1-1 0,1 1 0,-1-1 0,1 0-1,0 0 1,-1 0 0,1 0 0,0 0 0,0 0 0,0-1 0,0 1 0,0-1 0,-3-2 0,-4-12-43,8-6-96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0.886"/>
    </inkml:context>
    <inkml:brush xml:id="br0">
      <inkml:brushProperty name="width" value="0.05" units="cm"/>
      <inkml:brushProperty name="height" value="0.05" units="cm"/>
    </inkml:brush>
  </inkml:definitions>
  <inkml:trace contextRef="#ctx0" brushRef="#br0">134 41 16003,'1'-1'137,"-1"-1"-1,0 1 0,0-1 0,0 1 1,0-1-1,0 1 0,-1-1 1,1 1-1,0-1 0,-1 1 0,1 0 1,-1-1-1,1 1 0,-1-1 0,0 1 1,1 0-1,-1-1 0,0 1 0,0 0 1,0 0-1,0 0 0,0 0 0,0 0 1,0 0-1,-1 0 0,1 0 0,0 0 1,-1 1-1,1-1 0,0 0 1,-1 1-1,1-1 0,-1 1 0,1-1 1,0 1-1,-1 0 0,1 0 0,-1 0 1,0 0-1,1 0 0,-1 0 0,1 0 1,-1 0-1,-2 1 0,-1 0 12,-1 0 1,1 1-1,0 0 0,0 0 1,-1 0-1,1 1 0,1-1 1,-1 1-1,0 1 0,-8 6 0,-1 12-141,14-22-5,1 0 0,-1 1 0,1-1 0,0 0 0,-1 0 0,1 0 0,-1-1 0,1 1 0,0 0 0,-1 0 0,1 0 0,-1 0 0,1 0 1,-1-1-1,1 1 0,0 0 0,-1-1 0,1 1 0,-1 0 0,1-1 0,0-1 1,1 1 1,-1 0 0,0-1-1,1 1 1,-1 0-1,0 0 1,1 0 0,-1 0-1,1 0 1,0 0-1,-1 1 1,1-1 0,0 1-1,-1-1 1,1 1-1,0-1 1,0 1 0,-1 0-1,4 0 1,-4 0-4,1 1-1,0-1 1,-1 1 0,1 0 0,-1 0-1,1 0 1,-1 0 0,0 0-1,1 0 1,-1 0 0,0 0 0,1 1-1,-1-1 1,0 0 0,0 1 0,0-1-1,0 1 1,-1-1 0,2 4-1,21 45-29,-18-36-4,0-1-1,1 1 1,1-2 0,0 1 0,1-1 0,1 0 0,10 12-1,-18-24 29,0 1-1,-1 0 1,1 0-1,0-1 1,0 1-1,0 0 1,-1 0 0,1 0-1,0 0 1,-1 0-1,1 0 1,-1 0-1,1 0 1,-1 0-1,0 0 1,1 0-1,-1 0 1,0 0-1,0 0 1,1 1-1,-1-1 1,0 0-1,0 0 1,-1 0-1,1 0 1,0 0-1,0 0 1,0 1-1,-1 1 1,-2 0 2,1 0 0,0-1 0,-1 1 0,0 0 0,0-1 0,0 1 0,-5 2 0,-5 5 32,-1-2 1,-24 13 0,33-19-36,1 0 0,-1 0 0,0-1 0,1 1 0,-1-1 1,0 0-1,0-1 0,0 1 0,0-1 0,0 0 1,0 0-1,-10-2 0,14 2-35,1 0 1,-1 0-1,0-1 1,0 1-1,0 0 1,0-1-1,0 1 0,1-1 1,-1 1-1,0-1 1,0 1-1,1-1 0,-1 0 1,0 1-1,1-1 1,-1 0-1,1 0 1,-1 1-1,1-1 0,-1 0 1,1 0-1,-1 0 1,1 1-1,0-1 1,0 0-1,-1 0 0,1 0 1,0 0-1,0 0 1,0 0-1,0 0 0,0-1 1,0-3-39,1 1-1,0 0 1,0-1 0,0 1 0,3-7-1,10-19-321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6.946"/>
    </inkml:context>
    <inkml:brush xml:id="br0">
      <inkml:brushProperty name="width" value="0.025" units="cm"/>
      <inkml:brushProperty name="height" value="0.025" units="cm"/>
    </inkml:brush>
  </inkml:definitions>
  <inkml:trace contextRef="#ctx0" brushRef="#br0">0 1 12043,'0'0'10250,"70"0"-8841,-39 0-1024,10 4-353,-1 0-64,1-1-2210,0-3-5157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1.421"/>
    </inkml:context>
    <inkml:brush xml:id="br0">
      <inkml:brushProperty name="width" value="0.05" units="cm"/>
      <inkml:brushProperty name="height" value="0.05" units="cm"/>
    </inkml:brush>
  </inkml:definitions>
  <inkml:trace contextRef="#ctx0" brushRef="#br0">61 1 17108,'-4'4'736,"1"0"-1,0 1 1,-1 0 0,2 0 0,-1 0 0,0 0 0,-2 9-1,-1 5 103,-6 31 0,5-5-585,-1 55 0,8-88-207,0 43 71,0-52-112,0 0-1,0 1 0,1-1 0,-1 0 1,1 0-1,0 1 0,0-1 0,0 0 1,1 0-1,-1 0 0,1 0 1,2 3-1,-4-6-4,0 1 1,1-1-1,-1 0 1,1 1-1,-1-1 1,1 0-1,-1 0 1,1 1-1,-1-1 1,1 0-1,-1 0 0,1 0 1,-1 0-1,1 0 1,-1 0-1,1 0 1,-1 0-1,1 0 1,-1 0-1,1 0 1,-1 0-1,1 0 1,-1 0-1,1 0 1,-1-1-1,1 1 1,-1 0-1,1 0 1,-1-1-1,1 1 0,-1 0 1,0-1-1,1 1 1,-1 0-1,1-1 1,-1 1-1,0-1 1,1 1-1,-1 0 1,1-2-1,12-17 22,-13 18-22,9-16-9,-1 0-1,-1-1 1,0 0-1,-1 0 1,-1-1-1,-1 0 1,-1 0-1,2-20 1,-10 83-233,5-39 237,0-1-1,1 1 1,-1 0-1,1-1 1,1 1-1,-1-1 1,0 1-1,1-1 1,0 1-1,0-1 1,0 0-1,1 0 1,0 0-1,-1 0 1,5 4-1,-5-6 10,0-1-1,0 1 1,0-1-1,1 1 0,-1-1 1,0 0-1,1 0 1,-1 0-1,0 0 0,1-1 1,-1 1-1,1 0 1,-1-1-1,1 0 0,-1 0 1,1 0-1,0 0 1,-1 0-1,1 0 0,-1-1 1,1 1-1,-1-1 1,1 1-1,-1-1 0,0 0 1,1 0-1,-1 0 1,0-1-1,0 1 0,3-2 1,1-1 11,0 0 1,0-1 0,0 0-1,-1 0 1,0 0-1,0-1 1,0 1 0,0-1-1,5-10 1,-14 24-76,1 1-1,1-1 1,0 1 0,0 0 0,-1 14 0,2-18 3,1 0 0,-1 0 0,1 0 0,1 1 0,-1-1 0,1 0 0,0 0 0,0 0 0,0 0 0,1 0 0,3 8 1,-5-12-2,1 0 1,0-1-1,-1 1 1,1 0 0,0 0-1,0-1 1,-1 1 0,1 0-1,0-1 1,0 1 0,0-1-1,0 1 1,0-1 0,0 1-1,0-1 1,0 0-1,0 1 1,0-1 0,0 0-1,0 0 1,0 0 0,0 0-1,0 0 1,0 0 0,0 0-1,0 0 1,0 0 0,0 0-1,0 0 1,0-1-1,0 1 1,0-1 0,0 1-1,2-2 1,2 0-71,0-1 0,0-1-1,-1 1 1,1-1 0,4-5 0,16-19-546</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2.077"/>
    </inkml:context>
    <inkml:brush xml:id="br0">
      <inkml:brushProperty name="width" value="0.05" units="cm"/>
      <inkml:brushProperty name="height" value="0.05" units="cm"/>
    </inkml:brush>
  </inkml:definitions>
  <inkml:trace contextRef="#ctx0" brushRef="#br0">65 1 18644,'-7'9'423,"1"0"0,-1 1 1,1-1-1,1 2 0,0-1 0,0 1 0,1-1 1,1 1-1,-3 13 0,2 2 57,0 0-1,2 50 1,2-58-418,-1-1-50,1-1 0,1 1 0,5 27 0,-6-44-15,0 0 0,0 1 1,0-1-1,0 1 0,0-1 0,0 0 0,1 1 0,-1-1 0,0 0 1,0 1-1,0-1 0,0 1 0,1-1 0,-1 0 0,0 1 0,0-1 0,0 0 1,1 1-1,-1-1 0,0 0 0,1 0 0,-1 1 0,0-1 0,1 0 1,-1 0-1,0 0 0,1 1 0,6-9-164,2-17-145,-4 5 35,-1 0-1,0 0 0,-2 0 1,0-31-1,-4 35 15,-1 22 218,1 24 189,2-25-103,2 1-1,-1 0 0,1-1 1,0 1-1,0-1 1,0 0-1,1 0 1,0 0-1,0 0 0,0 0 1,0-1-1,1 1 1,0-1-1,0 0 1,0 0-1,0 0 0,1-1 1,-1 1-1,9 3 1,-9-5-4,-1 0 1,1 0-1,0-1 1,0 0-1,0 0 1,0 0-1,0 0 0,0 0 1,0-1-1,0 0 1,0 0-1,0 0 1,0 0-1,0-1 1,0 0-1,0 1 1,0-1-1,0-1 1,0 1-1,0-1 1,0 1-1,-1-1 0,1 0 1,-1 0-1,1-1 1,-1 1-1,6-6 1,-3 1-6,0 0-1,0 0 1,0-1 0,-1 0 0,0 0-1,-1 0 1,0 0 0,0-1-1,2-9 1,-6 14-140,-5 9 66,-4 9 18,7-9 37,0 1 1,0 0 0,1 0 0,0 0 0,0 0 0,0 0 0,1 0-1,0 0 1,0 0 0,2 8 0,-2-12-6,1-1-1,-1 1 1,0 0-1,1-1 1,0 1-1,-1 0 1,1-1-1,0 1 1,0-1-1,0 1 1,0-1-1,0 0 1,0 1-1,0-1 1,0 0-1,0 0 1,1 0-1,-1 1 1,1-1-1,-1-1 1,1 1 0,-1 0-1,1 0 1,-1-1-1,1 1 1,-1 0-1,1-1 1,0 0-1,0 1 1,-1-1-1,1 0 1,0 0-1,-1 0 1,1 0-1,0 0 1,0 0-1,-1-1 1,1 1-1,2-1 1,2-1-17,0 0-1,0-1 1,0 1-1,-1-1 1,1 0-1,-1 0 1,0-1 0,0 0-1,0 0 1,0 0-1,-1 0 1,7-8-1,-4 3-119,0 0 0,-1-1 0,0 0 0,0 0 0,7-19-1,-15 37 46,0 0 0,1 0 0,0-1 0,0 1 0,1 0 0,0 0 0,0 0 0,2 9 0,-1-15 46,-1 0 0,0 0 0,1 0 0,-1 0 0,1 0 0,0-1-1,0 1 1,0 0 0,0 0 0,0-1 0,0 1 0,0 0-1,0-1 1,1 1 0,-1-1 0,0 0 0,3 2 0,-3-2-21,1-1 1,0 1-1,0-1 0,0 1 1,-1-1-1,1 0 1,0 0-1,0 0 1,0 0-1,0 0 0,0 0 1,-1 0-1,1-1 1,0 1-1,0-1 1,0 1-1,-1-1 0,1 0 1,0 0-1,-1 0 1,1 0-1,2-1 1,20-17-312,3-8-113</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2.545"/>
    </inkml:context>
    <inkml:brush xml:id="br0">
      <inkml:brushProperty name="width" value="0.05" units="cm"/>
      <inkml:brushProperty name="height" value="0.05" units="cm"/>
    </inkml:brush>
  </inkml:definitions>
  <inkml:trace contextRef="#ctx0" brushRef="#br0">41 0 17556,'-6'10'390,"1"-1"0,0 1 1,0 0-1,1 0 0,1 1 1,-1-1-1,2 1 0,-1-1 1,2 1-1,-1 0 0,2 0 1,-1 0-1,3 19 0,1-2-97,1-1 0,1-1 0,2 1 0,13 35 0,-9-40-298,-4-22-49,0-12-29,-1-6-9,-1 0 1,-1 0-1,-1 0 1,0-1 0,-1 0-1,-1 1 1,-2-27 0,0 42 197,0 7-9,2 11 41,0-11-122,0 0 1,1 0-1,-1 0 0,1-1 0,0 1 1,0-1-1,1 1 0,-1-1 0,1 0 1,0 0-1,-1 0 0,1 0 0,1-1 1,-1 1-1,0-1 0,0 0 0,1 1 1,0-2-1,-1 1 0,1 0 1,0-1-1,0 0 0,0 0 0,0 0 1,0 0-1,0 0 0,0-1 0,0 0 1,7 0-1,-1-1-13,1 0 1,-1-1-1,1 0 1,-1-1 0,0 0-1,0-1 1,0 0-1,0 0 1,-1-1-1,13-8 1,-19 11-6,16-9-139,-18 11 138,-1 0-1,0 0 1,1 0 0,-1 0-1,1 0 1,-1 0 0,0 1-1,1-1 1,-1 0 0,0 0-1,1 0 1,-1 0 0,1 0-1,-1 1 1,0-1 0,1 0-1,-1 0 1,0 1 0,1-1-1,-1 0 1,0 0 0,0 1-1,1-1 1,-1 0-1,0 1 1,0-1 0,0 0-1,1 1 1,-1-1 0,0 0-1,0 1 1,0-1 0,0 1-1,0-1 1,0 0 0,0 1-1,0-1 1,0 1 0,0-1-1,0 0 1,0 1 0,0-1-1,0 1 1,0-1 0,0 0-1,0 1 1,0-1 0,-1 1-1,-6 68 81,4-52 44,1 1 1,1-1 0,0 1-1,1-1 1,1 1 0,5 25-1,-6-40-88,1 0-1,0 0 1,1 1-1,-1-1 0,0 0 1,1 0-1,0-1 0,0 1 1,2 3-1,-4-6-49,1 1-1,0-1 1,-1 1-1,1 0 1,0-1-1,-1 1 1,1-1-1,0 0 1,0 1-1,-1-1 1,1 0-1,0 1 1,0-1-1,0 0 1,0 0-1,-1 0 1,1 1-1,0-1 1,0 0-1,0 0 1,0 0-1,0-1 1,-1 1-1,1 0 1,0 0-1,0 0 1,0-1-1,-1 1 1,1 0-1,0-1 1,0 1-1,0 0 1,-1-1-1,1 1 1,0-1-1,-1 0 1,1 1-1,0-2 1,4-3-259,0 0 0,-1-1 1,0 0-1,0 0 0,-1 0 1,1 0-1,-1 0 0,3-11 1,15-58-648,-20 74 895,9-51-799</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2.993"/>
    </inkml:context>
    <inkml:brush xml:id="br0">
      <inkml:brushProperty name="width" value="0.05" units="cm"/>
      <inkml:brushProperty name="height" value="0.05" units="cm"/>
    </inkml:brush>
  </inkml:definitions>
  <inkml:trace contextRef="#ctx0" brushRef="#br0">12 1 16988,'-7'16'1360,"4"-4"-1080,2 4-352,2 0 640,5-5-88,4-1-400,3 0-136</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3.429"/>
    </inkml:context>
    <inkml:brush xml:id="br0">
      <inkml:brushProperty name="width" value="0.05" units="cm"/>
      <inkml:brushProperty name="height" value="0.05" units="cm"/>
    </inkml:brush>
  </inkml:definitions>
  <inkml:trace contextRef="#ctx0" brushRef="#br0">130 1 16003,'-33'16'2239,"18"-9"-1348,0 1 0,-15 11 0,27-17-773,0 0-1,0 0 0,0 0 1,1 1-1,-1-1 0,1 1 1,0 0-1,-1 0 0,1 0 1,1 0-1,-1 0 0,0 0 1,1 0-1,-1 1 1,0 4-1,2-7-117,0-1 0,-1 1 1,1 0-1,0-1 0,0 1 0,0 0 0,1-1 1,-1 1-1,0 0 0,0-1 0,0 1 0,0 0 1,1-1-1,-1 1 0,0 0 0,1-1 1,-1 1-1,0-1 0,1 1 0,-1-1 0,1 1 1,-1-1-1,1 1 0,-1-1 0,1 1 0,-1-1 1,1 0-1,-1 1 0,1-1 0,0 0 1,-1 1-1,1-1 0,-1 0 0,1 0 0,0 0 1,-1 0-1,1 0 0,1 1 0,28-1-453,-27 0 387,22-3-699,0-1 1,45-13-1,-39 8 164,33-4 1,-62 12 633,0 1-1,0 0 1,0 0 0,0 0 0,0 0 0,0 0 0,0 0 0,-1 0-1,1 1 1,0-1 0,0 1 0,0-1 0,0 1 0,0 0 0,-1 0-1,1 0 1,0 0 0,1 1 0,0 1 179,0 0 0,-1 0-1,1 0 1,-1 0 0,0 1 0,3 5 0,-3-4-80,0-1 0,0 0 0,1-1 0,0 1 1,-1 0-1,1-1 0,6 6 0,-6-7-163,1 0-1,-1 0 0,1 0 0,0 0 1,0-1-1,0 1 0,0-1 0,0 0 1,0 0-1,0-1 0,0 1 0,0-1 1,0 0-1,0 0 0,0 0 0,1-1 1,-1 1-1,0-1 0,4-2 0,11-2-607,-1-2-1,32-15 0,-28 12-54,-14 7 787,-7 3-224,1 0-1,-1-1 1,0 1 0,0 0-1,0-1 1,0 1-1,0-1 1,0 1 0,0-1-1,0 1 1,-1-1-1,1 0 1,0 1 0,0-1-1,0 0 1,-1 0-1,1 0 1,0 0 0,-1 1-1,1-1 1,-1 0-1,1-1 1,2-8-288</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3.886"/>
    </inkml:context>
    <inkml:brush xml:id="br0">
      <inkml:brushProperty name="width" value="0.05" units="cm"/>
      <inkml:brushProperty name="height" value="0.05" units="cm"/>
    </inkml:brush>
  </inkml:definitions>
  <inkml:trace contextRef="#ctx0" brushRef="#br0">2 23 17276,'-1'6'1960,"12"-5"-1000,9-1-352,15-3 1209,6 0-417,12-1-456,8 0-224,0 1-311,1 0-241,-9 2-608,-4-1-377,-14-1 673,-7 0-152,-14 2-136</inkml:trace>
  <inkml:trace contextRef="#ctx0" brushRef="#br0" timeOffset="1">72 245 13227,'22'9'1536,"12"-12"-872,11-1-240,9-6 1273,6-2-785,2 1-472,-3-2-440,-8 0 120,-3-3-48,-12 0-72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4.368"/>
    </inkml:context>
    <inkml:brush xml:id="br0">
      <inkml:brushProperty name="width" value="0.05" units="cm"/>
      <inkml:brushProperty name="height" value="0.05" units="cm"/>
    </inkml:brush>
  </inkml:definitions>
  <inkml:trace contextRef="#ctx0" brushRef="#br0">1 252 16323,'11'2'2797,"3"-1"-2064,1-1-1,-1 0 1,1-2 0,-1 1-1,27-8 1,69-27 351,-87 27-1000,0 0 1,0-2-1,-1 0 1,-1-1-1,0-2 1,0 0-1,-2-1 1,1-1-1,-2-1 1,24-28-1,-15 13-252,-27 32 166,0 0-1,0 0 1,0 0-1,0 0 0,0 0 1,0-1-1,0 1 0,0 0 1,0 0-1,0 0 1,0 0-1,0 0 0,0 0 1,0 0-1,0 0 1,0 0-1,0 0 0,1 0 1,-1 0-1,0 0 0,0 0 1,0 0-1,0 0 1,0 0-1,0 0 0,0 0 1,0 0-1,0 0 1,0 0-1,0 0 0,0 0 1,0 0-1,0 0 0,1 0 1,-1 0-1,0 0 1,0 0-1,0 0 0,0 0 1,0 0-1,0 0 0,0 0 1,0 0-1,0 0 1,0 0-1,0 0 0,0 0 1,0 0-1,0 0 1,0 0-1,0 0 0,1 0 1,-1 0-1,0 0 0,0 0 1,0 0-1,0 0 1,0 0-1,0 1 0,0-1 1,0 0-1,0 0 1,0 0-1,0 0 0,0 0 1,0 0-1,0 0 0,0 0 1,0 7-53,0-6 32,-10 74-262,5-45 0,1 0 0,1 53-1,4-78 254,-1 1-1,1-1 1,0 0-1,0 1 1,1-1-1,0 0 1,0 0-1,0 0 1,4 8-1,11 7-151</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4.880"/>
    </inkml:context>
    <inkml:brush xml:id="br0">
      <inkml:brushProperty name="width" value="0.05" units="cm"/>
      <inkml:brushProperty name="height" value="0.05" units="cm"/>
    </inkml:brush>
  </inkml:definitions>
  <inkml:trace contextRef="#ctx0" brushRef="#br0">252 199 15715,'0'-4'206,"0"-1"-1,0 1 0,-1 0 0,1-1 0,-1 1 1,0 0-1,-1-1 0,1 1 0,0 0 1,-1 0-1,0 0 0,0 0 0,0 0 1,-1 1-1,0-1 0,-3-4 0,3 5-75,0 1-1,-1-1 1,1 1-1,-1 0 1,1 0-1,-1 0 1,0 0-1,0 1 1,1 0-1,-1 0 1,0 0-1,0 0 1,0 0-1,-1 1 1,1-1-1,0 1 1,-7 1-1,3 0-66,1 0 1,-1 1-1,1 0 0,0 1 0,0-1 1,0 1-1,0 0 0,0 1 0,0 0 0,1 0 1,0 0-1,0 1 0,0 0 0,1 0 0,-1 1 1,1-1-1,0 1 0,1 0 0,-1 1 1,1-1-1,1 1 0,-1-1 0,1 1 0,-4 14 1,6-20-54,1 0 1,-1 1-1,1-1 0,0 1 1,0-1-1,-1 1 1,1-1-1,0 1 1,0-1-1,0 0 1,1 1-1,-1-1 1,0 1-1,1-1 1,-1 1-1,1-1 1,-1 0-1,1 1 1,-1-1-1,1 0 0,0 0 1,0 1-1,0-1 1,-1 0-1,1 0 1,0 0-1,1 0 1,-1 0-1,0 0 1,0 0-1,0 0 1,0-1-1,1 1 1,-1 0-1,0-1 0,1 1 1,-1-1-1,1 0 1,-1 1-1,0-1 1,1 0-1,-1 0 1,1 0-1,-1 0 1,1 0-1,-1 0 1,1 0-1,1 0 1,6-1 39,0-1 0,1 0 0,-1 0 0,0 0-1,0-1 1,11-6 0,17-10 171,-1-1 0,-1-3 0,35-28-1,89-86 834,-164 143-1036,0 0 0,1 1 0,-1-1 0,2 1 1,-1 0-1,-3 9 0,-20 53-104,23-59 72,-4 11-391,2 0 0,0 0 1,1 1-1,1 0 0,1 0 1,0 38-1,3-58 357,0 0 0,0-1-1,0 1 1,0 0 0,0 0 0,0 0 0,1 0-1,-1 0 1,1 0 0,-1-1 0,1 1 0,0 0-1,0 0 1,0-1 0,0 1 0,0 0 0,0-1-1,0 1 1,0-1 0,1 0 0,1 2 0,13-5-684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5.429"/>
    </inkml:context>
    <inkml:brush xml:id="br0">
      <inkml:brushProperty name="width" value="0.05" units="cm"/>
      <inkml:brushProperty name="height" value="0.05" units="cm"/>
    </inkml:brush>
  </inkml:definitions>
  <inkml:trace contextRef="#ctx0" brushRef="#br0">1 4 14563,'2'7'371,"1"-1"0,0 1 0,1-1 0,-1 0 0,1 0 0,0 0 0,1-1 0,-1 1 0,1-1 0,0 0 0,1 0 0,10 7 0,-13-10-224,0 0 0,0-1 1,1 1-1,-1-1 0,0 1 1,1-1-1,0 0 0,-1 0 1,1-1-1,0 1 0,-1-1 1,1 0-1,0 1 0,0-2 1,-1 1-1,1 0 0,0-1 1,-1 0-1,1 0 0,0 0 1,-1 0-1,1 0 0,-1-1 1,0 0-1,1 1 0,2-4 1,-3 3-53,-1 0 0,1 0 0,-1-1 1,0 1-1,0-1 0,0 0 0,0 1 1,0-1-1,0 0 0,-1 0 0,1 0 1,-1-1-1,0 1 0,0 0 1,1-5-1,-2 7-82,0-1-1,0 1 1,0 0 0,0 0 0,0 0 0,0 0 0,0-1 0,0 1-1,0 0 1,0 0 0,-1 0 0,1 0 0,0-1 0,-1 1-1,1 0 1,-1 0 0,1 0 0,-1 0 0,0 0 0,1 0 0,-1 0-1,0 1 1,0-1 0,0 0 0,1 0 0,-1 0 0,0 1 0,0-1-1,0 0 1,0 1 0,0-1 0,0 1 0,-1-1 0,1 1-1,0 0 1,0 0 0,0-1 0,0 1 0,-1 0 0,1 0 0,0 0-1,0 0 1,0 0 0,0 0 0,-2 1 0,-1 0-14,0 0 0,0 0 0,0 1-1,0-1 1,0 1 0,0 0 0,1 0 0,-1 1 0,1-1 0,-1 1 0,1-1 0,0 1 0,0 0 0,0 0-1,1 1 1,-1-1 0,1 1 0,-1-1 0,1 1 0,0 0 0,1 0 0,-1 0 0,1 0 0,-1 0 0,1 0 0,-1 8-1,2-11 1,1 1 0,-1-1 0,0 1 0,1-1 0,-1 1 0,0-1 0,1 0 0,0 1 0,-1-1 0,1 0 0,0 1 0,0-1 0,0 0 0,0 0 0,0 0 0,0 1 0,0-1 0,0 0 0,0-1 0,0 1 0,1 0 0,-1 0 0,0 0 0,1-1 0,-1 1 0,1-1 0,-1 1 0,0-1 0,1 1 0,-1-1 0,1 0 0,-1 0 0,1 0 0,-1 0 0,3 0 0,6 0-11,0-1 0,0 1 0,0-2 0,11-2 0,27-8-120,-32 7 30,0 0 0,1 2-1,-1 0 1,1 0 0,-1 2-1,21 0 1,-33 2 72,-1-1 0,0 1 1,0 0-1,1 0 0,-1 0 0,0 0 0,0 0 0,0 1 0,0-1 0,0 1 0,-1 0 0,1 0 1,0 0-1,-1 0 0,4 4 0,0 2-38,1 1 1,-2-1-1,8 16 1,-8-15 57,0 0 0,0-1 0,12 15 0,-15-20 22,0-1 1,0 0 0,1 0-1,-1 0 1,1 0 0,-1-1-1,1 1 1,0-1 0,0 1-1,0-1 1,0 0 0,-1 0-1,1-1 1,1 1-1,-1 0 1,4-1 0,2 0 2,-1 0-1,0 0 1,0-2 0,0 1-1,0-1 1,0 0 0,0 0 0,10-5-1,8-6-65,27-16-1,-34 17-141,1 2 0,30-13 0,-33 21-3,-16 2 183,-1 0-1,0 0 0,1 1 1,-1-1-1,1 0 0,-1 0 1,0 1-1,1-1 0,-1 0 1,0 0-1,1 1 0,-1-1 1,0 0-1,1 1 0,-1-1 1,0 1-1,0-1 0,1 0 1,-1 1-1,0-1 0,0 1 1,0 0-1,1 2 38,-1 0-1,0 0 1,0 1 0,0-1-1,-1 0 1,1 0 0,-2 4-1,0 5 748,2-12-757,0 0-1,1 0 1,-1 0 0,0 1 0,1-1 0,-1 0 0,0 0 0,0 0 0,1 0-1,-1 0 1,0 0 0,1 0 0,-1 0 0,0 0 0,1 0 0,-1 0-1,0 0 1,1 0 0,-1 0 0,0 0 0,0 0 0,1-1 0,-1 1 0,0 0-1,1 0 1,-1 0 0,0 0 0,0-1 0,1 1 0,-1 0 0,0 0-1,0 0 1,0-1 0,1 1 0,-1 0 0,0 0 0,0-1 0,0 1-1,1-1 6,15-10 275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6.065"/>
    </inkml:context>
    <inkml:brush xml:id="br0">
      <inkml:brushProperty name="width" value="0.05" units="cm"/>
      <inkml:brushProperty name="height" value="0.05" units="cm"/>
    </inkml:brush>
  </inkml:definitions>
  <inkml:trace contextRef="#ctx0" brushRef="#br0">42 9 17948,'-5'11'452,"0"-1"1,1 1-1,1-1 0,-1 1 1,-2 20-1,-4 59 577,9-73-779,-1 1-27,1-1 1,0 1 0,1-1-1,1 1 1,1-1-1,1 1 1,0-1 0,10 31-1,-12-46-174,0 0 0,0 1 0,0-1-1,0 0 1,1 0 0,-1 0 0,1 0 0,-1 0 0,1 0-1,0 0 1,0 0 0,0-1 0,0 1 0,0-1-1,0 1 1,0-1 0,0 0 0,0 0 0,1 0 0,-1 0-1,4 1 1,-3-2 8,1 0-1,-1 0 1,1 0 0,-1 0-1,1 0 1,-1-1-1,1 0 1,-1 0 0,1 0-1,-1 0 1,0 0-1,1 0 1,-1-1 0,5-3-1,8-6 126,0-1-1,-1 0 1,-1-1-1,0-1 1,0 0-1,-2-1 1,13-18 0,67-118 666,-80 130-780,-5 9-100,-1 1 0,1-1 1,-2 0-1,0 0 0,0-1 1,-1 0-1,3-15 0,-7 28 10,0 0 0,0 0-1,0 0 1,0 0-1,0 0 1,-1 0 0,1 0-1,0 0 1,0 0-1,0 0 1,0 0 0,0 0-1,0 0 1,0 0 0,0 0-1,0 0 1,0 0-1,0 0 1,-1 0 0,1 0-1,0 0 1,0 0 0,0 0-1,0 0 1,0 0-1,0 0 1,0 0 0,0 0-1,0 0 1,0 0-1,0 0 1,-1 0 0,1 0-1,0 0 1,0 0 0,0 0-1,0 0 1,0 0-1,0 0 1,0-1 0,0 1-1,0 0 1,0 0-1,0 0 1,0 0 0,0 0-1,0 0 1,0 0 0,0 0-1,0 0 1,0 0-1,0 0 1,0-1 0,0 1-1,0 0 1,0 0 0,0 0-1,0 0 1,0 0-1,0 0 1,0 0 0,-8 10-1392,-8 16-1474,-11 25 564,11-22 1006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058"/>
    </inkml:context>
    <inkml:brush xml:id="br0">
      <inkml:brushProperty name="width" value="0.025" units="cm"/>
      <inkml:brushProperty name="height" value="0.025" units="cm"/>
    </inkml:brush>
  </inkml:definitions>
  <inkml:trace contextRef="#ctx0" brushRef="#br0">199 89 15503,'0'0'4970,"-11"-5"-4186,5 2-702,1 1-67,1 0-1,0 0 1,0 0-1,-1 0 1,1 1 0,-1 0-1,1-1 1,-1 2-1,0-1 1,1 0 0,-1 1-1,0 0 1,1 0-1,-1 1 1,0-1 0,1 1-1,-1 0 1,0 0 0,-5 3-1,3-1-24,-1 1 1,1 1-1,0-1 0,0 1 0,1 0 0,-1 1 1,1 0-1,1 0 0,-1 0 0,1 0 0,-9 14 1,14-19 0,1-1 1,-1 1-1,0-1 1,0 1 0,1-1-1,-1 0 1,0 1-1,0-1 1,1 1-1,-1-1 1,0 0 0,1 1-1,-1-1 1,1 0-1,-1 0 1,0 1 0,1-1-1,-1 0 1,1 0-1,-1 0 1,1 1-1,-1-1 1,1 0 0,-1 0-1,1 0 1,-1 0-1,1 0 1,-1 0 0,1 0-1,-1 0 1,1 0-1,-1 0 1,1 0-1,-1 0 1,1 0 0,0-1-1,23-1-32,-9-2 93,1 0 0,-1-2-1,0 0 1,-1-1-1,1 0 1,-1-1 0,-1-1-1,0 0 1,0-1-1,0 0 1,-1-1 0,-1 0-1,0-1 1,12-17-1,-23 29-95,0 0-1,0 1 0,0-1 1,1 0-1,-1 0 0,0 1 1,0-1-1,0 0 0,0 0 1,0 1-1,1-1 0,-1 0 1,0 0-1,0 0 0,0 1 0,1-1 1,-1 0-1,0 0 0,0 0 1,0 0-1,1 1 0,-1-1 1,0 0-1,0 0 0,1 0 1,-1 0-1,0 0 0,1 0 1,-1 0-1,0 0 0,0 0 0,1 0 1,-1 0-1,0 0 0,1 0 1,-1 0-1,0 0 0,0 0 1,1 0-1,-1 0 0,0 0 1,0 0-1,1 0 0,-1-1 1,0 1-1,0 0 0,1 0 0,-1-1 1,-6 47 71,1-19-53,6-26 32,-1 0 0,1-1 0,0 1 0,-1 0 1,1-1-1,0 1 0,0 0 0,-1-1 0,1 1 0,0-1 1,0 1-1,0-1 0,0 1 0,0-1 0,0 0 0,0 1 1,0-1-1,-1 0 0,1 0 0,0 0 0,0 0 0,0 0 1,0 0-1,0 0 0,0 0 0,0 0 0,0 0 0,2-1 0,32-4 915,-16-2-787,-2-1-1,1-1 0,-1 0 0,-1-2 0,0 1 0,25-23 1,-37 29-111,-11 37-1000,-4-10 1042,7-18-54,1 1 1,0 0-1,1 0 1,-1 0 0,1 0-1,0 1 1,1-1-1,-1 1 1,1-1 0,0 8-1,2-14-1,0 1-1,-1 0 1,1 0 0,0-1-1,0 1 1,0 0 0,0-1-1,0 1 1,0-1-1,-1 1 1,1-1 0,0 1-1,0-1 1,1 0-1,-1 0 1,0 1 0,0-1-1,0 0 1,0 0 0,0 0-1,0 0 1,0 0-1,0 0 1,0 0 0,1-1-1,32-1 601,-27 0-595,-1 0 0,1 0 0,-1-1 0,0 0 0,1 0 0,-1 0 0,-1-1 0,1 0 0,0 0 0,8-9 0,-10 10-849,0-1 1,-1-1 0,1 1-1,-1 0 1,0-1 0,0 0-1,-1 1 1,4-9 0,-2-3-5765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7.734"/>
    </inkml:context>
    <inkml:brush xml:id="br0">
      <inkml:brushProperty name="width" value="0.025" units="cm"/>
      <inkml:brushProperty name="height" value="0.025" units="cm"/>
    </inkml:brush>
  </inkml:definitions>
  <inkml:trace contextRef="#ctx0" brushRef="#br0">135 18 9577,'0'0'16464,"-12"-4"-16085,-37-9-363,46 13-42,-1 0 0,1 0 0,0 0 1,0 1-1,-1 0 0,1 0 0,0 0 1,0 0-1,0 0 0,0 0 0,0 1 0,0 0 1,1-1-1,-1 1 0,0 0 0,1 0 1,0 0-1,-1 1 0,1-1 0,0 1 0,0-1 1,0 1-1,0 0 0,1 0 0,-1-1 1,1 1-1,0 0 0,-2 4 0,5-5-37,1 0 0,-1 0 1,0-1-1,0 1 0,1-1 0,-1 1 0,1-1 0,-1 0 0,1 0 0,-1 0 0,1 0 0,0 0 0,0-1 1,-1 1-1,6-1 0,2 3-20,-1 0 31,0 1 0,0 0 0,0 0 0,0 1-1,0 0 1,-1 1 0,10 8 0,-16-13 49,-1 0 0,1 0 0,-1 1 0,1-1 0,-1 0 0,0 1 0,0-1 0,0 1 0,0-1 0,0 1 0,0-1 0,0 1 0,-1 0 0,1-1 0,0 1 0,-1 0 0,0 0 0,1 0 0,-1-1 0,0 1 0,0 0 0,0 0 0,0 0 0,0 0 0,0-1 0,-1 1 0,1 0 0,0 0 0,-1-1 0,0 1 0,1 0 0,-1 0 0,0-1 0,0 1 1,0-1-1,0 1 0,0-1 0,0 1 0,0-1 0,-1 0 0,1 1 0,0-1 0,-1 0 0,1 0 0,-1 0 0,0 0 0,-1 1 0,-2 1 88,0 1 0,1-1 0,-2 0 0,1-1 0,0 1 0,-1-1 0,1 0 0,-1 0 0,1-1 1,-1 1-1,0-1 0,0 0 0,0-1 0,1 0 0,-9 0 0,13 0-86,0 0 1,1-1-1,-1 1 0,0 0 0,1 0 0,-1-1 1,0 1-1,1-1 0,-1 1 0,1 0 1,-1-1-1,0 1 0,1-1 0,-1 1 1,1-1-1,0 0 0,-1 1 0,1-1 1,-1 1-1,1-1 0,0 0 0,-1 1 1,1-1-1,0 0 0,0 0 0,0 1 1,0-1-1,-1 0 0,1 1 0,0-1 0,0 0 1,0 0-1,0 1 0,1-1 0,-1 0 1,0 1-1,0-1 0,0 0 0,1 0 1,-1 1-1,0-1 0,0 0 0,1 0 1,0-2-100,1 0 1,-1 0-1,0 0 1,1 1-1,0-1 1,0 0-1,-1 1 1,6-5-1,28-19-1395,2 1 1,49-24-1,-85 49 1488,-1 0-1,1-1 1,-1 1 0,1 0-1,-1-1 1,1 1-1,-1 0 1,1 0 0,-1-1-1,1 1 1,-1 0 0,1 0-1,0 0 1,-1 0 0,1 0-1,-1 0 1,1 0 0,0 0-1,-1 0 1,1 0 0,-1 0-1,1 0 1,-1 0-1,1 1 1,0-1 0,-1 0-1,1 0 1,-1 1 0,1-1-1,-1 0 1,1 0 0,-1 1-1,0-1 1,1 1 0,-1-1-1,1 1 1,-1-1 0,1 1-1,3 30 1325,-15 44 2660,9-69-3555,2-5-398,0 0 1,-1 0-1,1 1 1,0-1-1,0 0 0,0 1 1,0-1-1,0 0 1,0 0-1,0 1 0,0-1 1,0 0-1,1 0 1,-1 1-1,0-1 0,2 2 1,-2-3-5,0 0-1,1 1 1,-1-1 0,0 0 0,1 0 0,-1 1 0,1-1-1,-1 0 1,0 0 0,1 0 0,-1 0 0,1 1-1,-1-1 1,0 0 0,1 0 0,-1 0 0,1 0 0,-1 0-1,1 0 1,-1 0 0,1 0 0,-1 0 0,0 0-1,1-1 1,-1 1 0,1 0 0,-1 0 0,1 0 0,0-1-1,1 0-44,-1 0 0,1 0 0,0 0 0,0-1 0,-1 1 0,1-1 0,-1 1 0,1-1 0,-1 1 0,0-1 0,0 0 0,1 0 0,-1 0 0,0 0 0,-1 0 0,1 0 0,0 0 0,0-3 0,1-37-6194,-2 18-1437</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6.581"/>
    </inkml:context>
    <inkml:brush xml:id="br0">
      <inkml:brushProperty name="width" value="0.05" units="cm"/>
      <inkml:brushProperty name="height" value="0.05" units="cm"/>
    </inkml:brush>
  </inkml:definitions>
  <inkml:trace contextRef="#ctx0" brushRef="#br0">106 202 15227,'10'-6'919,"0"0"0,-1 0 0,0-2 0,-1 1 0,0-1 0,0 0 0,0 0 0,-1-1 0,0 0 0,8-16 0,-14 24-860,0 0 0,-1 0 1,1 0-1,-1 0 0,1 0 0,-1 0 0,1-1 1,-1 1-1,0 0 0,0 0 0,0-1 0,1 1 0,-1 0 1,0 0-1,0-1 0,-1 1 0,1 0 0,0 0 0,0 0 1,-1-1-1,1 1 0,0 0 0,-1 0 0,1 0 1,-2-2-1,0 2-26,1 0 0,0 0 0,-1 0 0,1 0 0,-1 0 0,0 1 0,1-1 0,-1 0 0,0 1 0,1 0 0,-1-1 0,0 1 0,1 0 0,-1 0 0,-3 0 0,-5 1-12,0 0 0,1 0 0,-1 1 1,0 0-1,-12 5 0,10-2-18,0 1-1,1 0 1,-20 13 0,28-17-9,0 0-1,0 1 1,0-1-1,1 1 1,-1-1 0,0 1-1,1 0 1,0 0-1,0 0 1,-1 0 0,2 0-1,-1 0 1,0 1-1,1-1 1,0 1 0,-1-1-1,0 7 1,2-8-2,0 0 0,1 0 1,-1-1-1,1 1 0,-1 0 0,1 0 1,-1-1-1,1 1 0,0 0 0,0-1 1,0 1-1,0-1 0,0 1 0,0-1 1,0 1-1,0-1 0,1 0 0,-1 0 1,1 1-1,-1-1 0,1 0 0,-1 0 1,1 0-1,-1-1 0,1 1 0,0 0 1,2 0-1,5 2-31,1 0 1,-1-1 0,19 2-1,14-1-10,0-2 0,0-2 0,0-2-1,0-1 1,0-3 0,41-11 0,-77 17 67,-1-1-1,1 1 1,-1-1-1,0 0 1,0-1 0,9-4-1,-13 6 7,0 0 0,1 0 0,-1-1 0,0 1 0,0 0 0,0 0 0,0-1 0,0 1 1,0-1-1,-1 1 0,1-1 0,0 1 0,-1-1 0,1 1 0,-1-1 0,1 0 0,-1 1 0,0-1 0,0 1 0,1-1 0,-1 0 0,-1 1 0,1-1 0,0 0 0,0 1 0,-1-3 0,-13-38 627,11 36-573,0-1 0,1 0-1,0 1 1,0-1 0,0 0 0,1 0 0,0 0-1,0-13 1,1 20-88,0 0-1,1-1 0,-1 1 1,0 0-1,1-1 1,-1 1-1,0 0 0,0-1 1,1 1-1,-1 0 1,0 0-1,1-1 0,-1 1 1,1 0-1,-1 0 1,0 0-1,1-1 1,-1 1-1,1 0 0,-1 0 1,0 0-1,1 0 1,-1 0-1,1 0 0,-1 0 1,0 0-1,1 0 1,-1 0-1,1 0 0,-1 0 1,1 0-1,-1 1 1,20 3-453,-14-3 247,5 1-11,0 0 1,0-1-1,1-1 0,-1 0 0,1 0 1,-1-1-1,0-1 0,0 0 1,13-3-1,1-7-179</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7.022"/>
    </inkml:context>
    <inkml:brush xml:id="br0">
      <inkml:brushProperty name="width" value="0.05" units="cm"/>
      <inkml:brushProperty name="height" value="0.05" units="cm"/>
    </inkml:brush>
  </inkml:definitions>
  <inkml:trace contextRef="#ctx0" brushRef="#br0">95 0 14499,'-17'27'1643,"2"0"0,0 1 0,-10 33 0,20-47-1171,0 1 0,2-1 1,-1 0-1,2 1 0,0 0 0,1-1 1,0 1-1,3 26 0,-1-34-395,1 0 0,-1 0 0,1-1 0,0 1 0,1-1 0,0 0 0,0 0 0,0 1 0,4 4 0,-5-9-88,-1 0 0,0-1 1,0 1-1,1-1 0,-1 1 1,1-1-1,-1 1 0,1-1 1,-1 0-1,1 0 0,0 0 0,0 0 1,-1 0-1,1 0 0,0-1 1,0 1-1,0 0 0,0-1 0,0 0 1,0 1-1,0-1 0,0 0 1,0 0-1,0 0 0,0 0 1,0-1-1,0 1 0,0 0 0,0-1 1,0 0-1,0 1 0,0-1 1,0 0-1,2-1 0,43-29-936,-39 24 719,2 0 0,-1 1 0,1 0-1,0 0 1,21-7 0,-31 12 228,1 1 0,0 0 0,0 0 1,-1 0-1,1 0 0,0-1 0,0 1 1,0 0-1,-1 0 0,1 1 0,0-1 0,0 0 1,0 0-1,-1 0 0,1 0 0,0 1 1,0-1-1,-1 0 0,1 1 0,0-1 1,-1 1-1,1-1 0,0 0 0,-1 1 0,1 0 1,-1-1-1,1 1 0,-1-1 0,1 1 1,-1 0-1,1-1 0,-1 1 0,1 0 1,-1-1-1,0 1 0,1 0 0,-1 0 1,0-1-1,0 1 0,0 0 0,0 1 0,1 4 119,0 0-1,0 1 1,-1-1-1,-1 8 0,1-5 19,-1 20 277,0-23-369,0 1 0,0 0 0,1 0 0,0-1 0,1 1 0,0 0-1,0 0 1,0-1 0,4 11 0,-5-17-97,0 1 1,0-1-1,0 1 0,1-1 0,-1 0 0,0 1 0,0-1 0,1 0 0,-1 1 0,0-1 1,1 0-1,-1 1 0,0-1 0,1 0 0,-1 1 0,0-1 0,1 0 0,-1 0 0,1 0 1,-1 1-1,0-1 0,1 0 0,-1 0 0,1 0 0,-1 0 0,1 0 0,-1 0 1,1 0-1,-1 0 0,0 0 0,1 0 0,-1 0 0,1 0 0,-1 0 0,1 0 0,-1 0 1,0-1-1,1 1 0,-1 0 0,1 0 0,-1 0 0,0-1 0,1 1 0,16-17-874,-14 13 769,13-14-578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7.861"/>
    </inkml:context>
    <inkml:brush xml:id="br0">
      <inkml:brushProperty name="width" value="0.05" units="cm"/>
      <inkml:brushProperty name="height" value="0.05" units="cm"/>
    </inkml:brush>
  </inkml:definitions>
  <inkml:trace contextRef="#ctx0" brushRef="#br0">108 311 18404,'0'0'90,"0"-1"1,1 1-1,-1 0 1,0-1-1,0 1 1,1 0-1,-1-1 1,0 1-1,0 0 1,0-1-1,1 1 1,-1 0-1,0-1 0,0 1 1,0 0-1,0-1 1,0 1-1,0-1 1,0 1-1,0 0 1,0-1-1,0 1 1,0-1-1,0 1 1,0 0-1,0-1 1,0 1-1,0 0 0,-1-1 1,1 1-1,0 0 1,0-1-1,0 1 1,-1 0-1,1-1 1,0 1-1,0 0 1,-1-1-1,1 1 1,0 0-1,0 0 1,-1-1-1,1 1 0,0 0 1,-1 0-1,1 0 1,0 0-1,-1-1 1,1 1-1,-1 0 1,1 0-1,0 0 1,-1 0-1,1 0 1,-1 0-1,1 0 0,0 0 1,-1 0-1,1 0 1,-1 0-1,-24 4 1680,19-1-1721,1 0-1,-1 1 1,1 0-1,0 0 1,0 0-1,1 1 1,-1 0-1,1 0 1,-5 6-1,7-8-47,0 1-1,0-1 1,0 0 0,0 0-1,0 1 1,0-1 0,1 1-1,0 0 1,0-1 0,0 1-1,0 0 1,1 0 0,-1-1-1,1 1 1,0 0 0,1 6-1,-1-9 0,0 0 0,1 0 0,-1 0 0,0 0 0,1 0 0,0 0 0,-1 0 0,1-1 0,-1 1 0,1 0 0,0 0 0,0-1 0,-1 1 0,1 0 0,0-1 0,0 1 0,0-1 0,0 1 0,0-1 0,0 0-1,0 1 1,0-1 0,0 0 0,0 1 0,0-1 0,0 0 0,0 0 0,0 0 0,0 0 0,0 0 0,2 0 0,1-1-9,1 0-1,-1 1 1,1-2 0,-1 1-1,9-4 1,8-5-96,-2-1-1,1-1 1,20-18 0,-28 21-491,-1 0 0,0-1 1,0 0-1,-1-1 0,9-13 0,-23 30 557,1-1 0,0 1 0,1 0-1,-1 0 1,1 0 0,0 0 0,0 1-1,1-1 1,0 1 0,0 8 0,1-12 72,0-1 1,0 0 0,0 0 0,1 0-1,-1 0 1,1 0 0,0 0-1,-1 0 1,1 0 0,0 0 0,0 0-1,0 0 1,1-1 0,-1 1 0,0 0-1,1-1 1,-1 1 0,1-1-1,-1 1 1,1-1 0,0 0 0,-1 1-1,1-1 1,0 0 0,0 0 0,0-1-1,0 1 1,0 0 0,0 0 0,0-1-1,0 0 1,0 1 0,0-1-1,1 0 1,-1 0 0,2 0 0,7 0 66,0 0 1,1-1 0,-1-1 0,0 1 0,-1-2 0,1 0-1,0 0 1,14-7 0,-5 1-14,0 0 0,-1-2 1,23-17-1,-24 14-189,-1 0 0,-1-1 0,0 0 0,-1-2 0,17-23 0,-24 29-113,-1 0 0,0 0 0,-1-1 0,0 0 1,-1-1-1,0 1 0,-1-1 0,0 0 0,3-25 0,-6 36 163,-1 1-1,0-1 1,0 1-1,1-1 1,-1 1 0,0-1-1,-1 0 1,1 1-1,0-1 1,0 1-1,-1-1 1,1 1-1,-1-1 1,1 1 0,-1-1-1,0 1 1,1 0-1,-1-1 1,0 1-1,0 0 1,0-1-1,0 1 1,-2-2 0,1 3 33,1-1 1,0 1 0,-1 0 0,1 0 0,-1 0 0,1 0 0,0 0 0,-1 0 0,1 0-1,0 1 1,-1-1 0,1 0 0,0 1 0,-1-1 0,1 1 0,0 0 0,0-1 0,0 1 0,-1 0-1,1-1 1,0 1 0,0 0 0,0 0 0,0 0 0,0 0 0,0 0 0,0 2 0,-8 8 168,1-1-1,0 1 1,0 1 0,2 0 0,-1 0 0,2 0 0,-7 18 0,8-19 16,1 0 0,1-1 0,-1 1 0,2 0-1,-1 0 1,2 1 0,-1-1 0,1 0 0,3 17-1,-2-24-131,0 0-1,0 1 1,0-1-1,1 0 0,0 0 1,-1 0-1,1 0 1,1 0-1,-1 0 0,1-1 1,-1 1-1,1-1 0,0 1 1,0-1-1,1 0 1,-1 0-1,1-1 0,-1 1 1,1-1-1,0 1 0,0-1 1,0 0-1,0-1 1,0 1-1,0-1 0,1 0 1,-1 0-1,0 0 0,1 0 1,-1-1-1,6 0 1,0 0-16,1 0 0,0-1 1,-1-1-1,1 0 0,-1 0 1,0-1-1,1 0 1,-1-1-1,-1 0 0,1-1 1,0 0-1,8-6 0,-2-2 10,0 0 0,-1-1 0,0-1 0,-1 0 0,-1-1 0,-1-1 0,0 0 0,-1 0 0,-1-1 0,0 0-1,-2-1 1,0 0 0,7-29 0,-14 43-20,1 1 1,-1 0 0,0 0 1,0 0-1,0 0 0,-1-1 0,1 1 1,-1 0-1,0 0 0,0-1 0,-2-6 1,2 10-9,0 1 0,0 0 0,0-1 0,0 1 0,0-1 0,-1 1 0,1-1 0,0 1 0,0 0 0,0-1 0,-1 1 0,1 0 1,0-1-1,0 1 0,-1 0 0,1-1 0,0 1 0,-1 0 0,1-1 0,0 1 0,-1 0 0,1 0 0,0 0 0,-1-1 0,1 1 1,-1 0-1,1 0 0,0 0 0,-1 0 0,1 0 0,-1 0 0,1-1 0,0 1 0,-1 0 0,1 0 0,-1 0 0,1 1 0,-1-1 1,1 0-1,0 0 0,-1 0 0,1 0 0,-1 0 0,1 0 0,0 1 0,-1-1 0,1 0 0,-1 0 0,1 1 0,0-1 0,-1 0 0,1 0 1,-1 1-1,-1 2 3,-1-1-1,1 0 1,0 1 0,0 0 0,0-1 0,-3 6 0,-1 7 5,0 0 0,0 0 1,2 1-1,0 0 0,0 0 0,2 0 1,0 0-1,1 1 0,0-1 1,1 0-1,1 1 0,1-1 0,0 0 1,2 0-1,-1 0 0,2 0 0,0 0 1,10 20-1,-12-31-126,0 0-1,0-1 1,0 1-1,1-1 1,4 5 0,-64-56-2049,41 36 2344,1-1-1,0 0 1,1 0 0,-13-18-1,25 30-131,0-1 0,1 0 0,-1 0 0,0 1-1,1-1 1,-1 0 0,1 0 0,0 0 0,-1 0 0,1 0-1,-1 0 1,1 0 0,0 0 0,0 0 0,0 0 0,0 0-1,0 0 1,0 0 0,0 0 0,0-1 0,0 1-9,1 1 1,-1-1 0,1 0-1,-1 1 1,1-1-1,-1 1 1,1-1-1,-1 1 1,1-1-1,0 1 1,-1-1 0,1 1-1,0-1 1,-1 1-1,1 0 1,0 0-1,-1-1 1,1 1-1,0 0 1,1 0 0,6-1 127,0 0 0,0 1 0,0 0 0,9 1 0,-6 0-164,161 10-1453,-123-8 1121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8.564"/>
    </inkml:context>
    <inkml:brush xml:id="br0">
      <inkml:brushProperty name="width" value="0.05" units="cm"/>
      <inkml:brushProperty name="height" value="0.05" units="cm"/>
    </inkml:brush>
  </inkml:definitions>
  <inkml:trace contextRef="#ctx0" brushRef="#br0">10 1 18148,'-5'57'6014,"3"-42"-5692,0 0-1,1 1 0,2 23 0,-1-38-309,0 1-1,0-1 1,0 0 0,1 0 0,-1 0 0,0 0-1,1 0 1,-1 0 0,1 0 0,-1 0 0,1 0 0,-1 0-1,1 0 1,0 0 0,0 0 0,-1 0 0,1 0-1,0 0 1,0-1 0,0 1 0,0 0 0,0-1 0,0 1-1,0-1 1,0 1 0,0-1 0,0 1 0,0-1-1,0 0 1,0 1 0,1-1 0,-1 0 0,0 0 0,0 0-1,0 0 1,0 0 0,1 0 0,-1 0 0,0-1-1,0 1 1,0 0 0,0 0 0,0-1 0,2 0 0,2-1 5,1 0 0,-1 0 0,0-1 0,0 1 1,0-1-1,0 0 0,8-7 0,1-5-243,-1-1 1,0 0-1,-1-1 0,-1 0 0,10-21 0,-20 85-1129,-2-39 1374,1-1-1,1 1 1,0-1 0,0 1-1,0-1 1,5 13-1,-5-17 4,0-1-1,0 0 1,0 0-1,0 0 1,1 0 0,-1 0-1,1 0 1,0 0-1,-1 0 1,1 0-1,0-1 1,0 1-1,0-1 1,0 1-1,0-1 1,1 0-1,-1 0 1,0 0-1,1 0 1,-1 0-1,0-1 1,1 1-1,-1-1 1,4 1-1,2-1 32,1 1-1,-1-2 0,1 0 0,-1 0 0,1 0 0,-1-1 0,0 0 0,1-1 0,-1 1 0,0-2 0,-1 1 0,15-10 0,-13 8-118,0-1 1,-1 0-1,0-1 1,0 0-1,-1 0 1,1-1-1,-2 0 1,1 0-1,-1 0 1,7-13-1,-16 28 16,1 0 0,1 0-1,-1 0 1,1 1 0,0-1-1,1 0 1,0 1-1,0-1 1,2 11 0,-2-13 13,0 0 0,1 0 0,0 0 0,0-1 0,0 1 0,1 0 0,0-1 0,-1 1 0,2-1 0,-1 1 0,0-1 0,1 0 0,0 0 0,0 0 0,0-1 0,6 6 0,-8-8-4,1-1 0,-1 1-1,0-1 1,1 1 0,0-1-1,-1 0 1,1 1-1,-1-1 1,1 0 0,-1 0-1,1 0 1,-1-1 0,1 1-1,0 0 1,-1 0 0,1-1-1,-1 1 1,1-1 0,-1 1-1,0-1 1,1 0 0,-1 0-1,0 0 1,1 1 0,-1-1-1,0 0 1,0 0 0,0-1-1,0 1 1,2-2 0,15-14-387</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7:59.046"/>
    </inkml:context>
    <inkml:brush xml:id="br0">
      <inkml:brushProperty name="width" value="0.05" units="cm"/>
      <inkml:brushProperty name="height" value="0.05" units="cm"/>
    </inkml:brush>
  </inkml:definitions>
  <inkml:trace contextRef="#ctx0" brushRef="#br0">4 1 14467,'-4'6'1312,"4"7"-984,7 2-296,6 4 769,7 4-1818,4-2 945,9-2-160,5 1-144</inkml:trace>
  <inkml:trace contextRef="#ctx0" brushRef="#br0" timeOffset="1">333 190 14283,'-26'2'2018,"12"-2"-1071,-1 1 0,0 1 1,0 0-1,1 1 1,0 1-1,-1 0 0,-20 9 1,34-12-926,0-1 0,0 0 0,1 1 0,-1-1 0,0 1 0,0-1 0,1 1 1,-1-1-1,0 1 0,1 0 0,-1-1 0,1 1 0,-1 0 0,1-1 0,-1 1 0,1 0 0,-1 0 1,1-1-1,-1 3 0,1-3-39,0 1 0,1-1 0,-1 1 0,0-1 0,0 1 0,0-1 1,1 1-1,-1-1 0,0 1 0,1-1 0,-1 1 0,0-1 0,1 1 0,-1-1 0,1 0 1,-1 1-1,0-1 0,1 0 0,-1 1 0,1-1 0,-1 0 0,1 0 0,0 1 0,6 1-371,0 1-1,1-1 0,11 2 0,-9-2 134,-1 0-25,57 19-1233,-62-20 1462,0 1-1,1 0 1,-1 0-1,0 0 1,0 1-1,-1 0 1,1-1-1,0 1 1,-1 1 0,0-1-1,0 0 1,4 5-1,-7-7 67,1 0 0,-1 0 0,1 0 0,0 0 0,-1 0 0,0 0 0,1 0 0,-1 1 0,0-1 0,1 0 0,-1 0 0,0 0 0,0 0 0,0 1-1,0-1 1,0 0 0,0 0 0,0 0 0,-1 1 0,1-1 0,0 0 0,-1 0 0,1 0 0,-1 0 0,1 0 0,-1 0 0,1 0 0,-1 0 0,0 0 0,1 0 0,-1 0 0,0 0 0,0 0 0,0-1-1,0 1 1,0 0 0,0 0 0,0-1 0,0 1 0,0-1 0,0 1 0,0-1 0,0 1 0,0-1 0,-2 0 0,-3 2 18,0 0 0,0-1 0,1 0 0,-1 0-1,0 0 1,0-1 0,-10 0 0,-6-5 114,1-2 3</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0.210"/>
    </inkml:context>
    <inkml:brush xml:id="br0">
      <inkml:brushProperty name="width" value="0.05" units="cm"/>
      <inkml:brushProperty name="height" value="0.05" units="cm"/>
    </inkml:brush>
  </inkml:definitions>
  <inkml:trace contextRef="#ctx0" brushRef="#br0">205 174 18700,'-14'-1'471,"1"0"-1,0 0 1,-1 1-1,1 1 1,-1 0-1,-22 6 1,31-6-433,1 0 1,-1 1-1,0-1 1,1 1-1,-1 0 1,1 0-1,0 1 1,0-1-1,0 1 1,0 0-1,0 0 1,0 1-1,1-1 1,-1 1-1,1-1 1,0 1-1,0 0 1,1 0-1,-1 0 1,1 1-1,-3 6 1,4-10-38,1 0 0,0 0 0,-1 0 0,1 0 0,0 0 0,-1 0 0,1 0 0,0 0 0,0 0 0,0 0 0,0 1 1,0-1-1,0 0 0,0 0 0,0 0 0,1 0 0,-1 0 0,0 0 0,1 0 0,-1 0 0,0 0 0,1 0 0,0 0 0,-1 0 0,1 0 0,-1 0 0,1-1 0,0 1 0,0 0 1,-1 0-1,1 0 0,0-1 0,0 1 0,0-1 0,0 1 0,0-1 0,0 1 0,0-1 0,0 1 0,0-1 0,0 0 0,0 1 0,0-1 0,0 0 0,0 0 0,2 0 0,6 1 13,-1-1-1,1 0 0,0-1 1,13-2-1,-17 2-10,20-4 27,0-1 0,-1-1 0,0-1 0,0-1 0,-1-1 0,34-21 0,-22 9 2,-1-1-1,-1-2 1,36-34 0,-63 53-27,1 0 2,0 0 0,-1 0 0,0-1 0,0 0 0,0 0 0,-1-1 0,0 0 0,5-9 0,-10 17-7,0 0 0,0 0 0,0 0 0,0 0 0,0 0 0,0 0 0,0 0 0,0 1 0,0-1 0,0 0 0,0 0 0,-1 0 0,1 0 0,0 0 0,0 0 0,0 0 0,0 0 0,0 0 0,0 0 0,0 0 0,0 0 0,0 0 0,0 0 0,0 0 0,0 0 0,0 0 0,-1 0 0,1 0 0,0 0 0,0 0 0,0 0 0,0 0 0,0 0 0,0 0 0,0 0 0,0 0 0,0 0 0,0 0 0,0 0 0,-1 0 0,1 0 0,0 0 0,0 0 0,0 0 0,0 0 0,0 0 0,0 0 0,0 0 0,0 0 0,0 0-1,0 0 1,0 0 0,0 0 0,0 0 0,0 0 0,0-1 0,0 1 0,-1 0 0,1 0 0,0 0 0,0 0 0,0 0 0,0 0 0,0 0 0,0 0 0,0 0 0,0 0 0,0 0 0,0-1 0,-11 9 0,-13 12 6,-4 9 166,1 1-1,2 1 1,0 2-1,-19 36 1,42-66-129,0 1 0,0 0 0,0 0 0,1 0 0,0 1 0,0-1-1,0 0 1,0 0 0,1 1 0,-1 5 0,1-8-25,1-1-1,-1 1 1,0-1-1,1 0 1,-1 1-1,1-1 1,-1 1-1,1-1 1,0 0 0,0 0-1,-1 1 1,1-1-1,0 0 1,0 0-1,0 0 1,0 0-1,0 0 1,1 0-1,-1 0 1,0 0-1,0 0 1,0-1-1,1 1 1,-1 0 0,1-1-1,-1 1 1,0-1-1,1 0 1,-1 1-1,1-1 1,-1 0-1,3 0 1,8 1 19,-1-1 0,1 0 1,0-1-1,-1-1 0,1 0 1,-1 0-1,1-1 1,-1 0-1,18-9 0,-12 5-33,0-2-1,-1 0 0,0-1 1,0 0-1,18-17 0,-21 15-35,19-22-1,-30 31 17,1 1 0,-1-1 0,0 0-1,0 0 1,-1 0 0,1 0 0,0 0 0,-1 0-1,0-1 1,0 1 0,0 0 0,0-1 0,-1 1-1,1-1 1,-1-5 0,0 8 9,0 0 1,0 1-1,0-1 1,0 1-1,0-1 1,0 1-1,-1-1 0,1 1 1,0-1-1,0 0 1,-1 1-1,1 0 0,0-1 1,-1 1-1,1-1 1,0 1-1,-1-1 0,1 1 1,-1 0-1,1-1 1,-1 1-1,1 0 0,-1-1 1,1 1-1,-1 0 1,1 0-1,-1-1 0,0 1 1,-19 3-129,14-1 108,1 1-1,-1 0 1,1 0 0,-9 7-1,2 0 32,2 0 0,-1 1 0,-10 13 0,18-20 17,0 0 0,0 0 0,1 1 0,-1-1 0,1 1 0,0-1 0,0 1 0,0 0 0,1 0 0,-1 0 1,1 0-1,-1 9 0,3-12-12,-1-1 0,0 1 1,0-1-1,1 0 0,-1 1 1,1-1-1,0 1 0,-1-1 1,1 0-1,0 1 0,0-1 1,0 0-1,0 0 0,0 0 1,0 1-1,0-1 0,0 0 1,0-1-1,0 1 0,1 0 1,-1 0-1,0 0 0,1-1 0,-1 1 1,0-1-1,1 1 0,-1-1 1,3 1-1,5 1 20,0 0 0,1-1 0,13 0 0,-15 0-18,176-2 29,-77 0-55,-106 1 37,-1 0 0,1 0-1,0 0 1,0 0 0,0 0-1,0 0 1,0 0 0,0 0-1,-1 0 1,1 0 0,0 0-1,0 0 1,0-1 0,0 1-1,-1 0 1,1-1 0,0 1-1,0-1 1,0 1 0,-1-1-1,1 1 1,0-1 0,-1 1-1,2-2 1,-2 1 83,0 0 0,0-1 1,0 1-1,-1 0 0,1 0 1,0-1-1,0 1 0,-1 0 0,1 0 1,-1 0-1,1 0 0,-1 0 0,0-2 1,-8-17 478,7 9-356,-1-1 1,2 0 0,-1-18 0,2 28-230,-1 0 1,1 0-1,0 1 0,0-1 1,0 0-1,1 0 1,-1 0-1,0 0 1,1 1-1,-1-1 0,1 0 1,0 0-1,-1 1 1,1-1-1,0 1 0,0-1 1,0 0-1,0 1 1,1 0-1,-1-1 0,0 1 1,0 0-1,1-1 1,-1 1-1,1 0 0,-1 0 1,1 0-1,0 0 1,-1 1-1,1-1 0,2-1 1,8 1-236,1 1-1,-1-1 1,0 2 0,0 0-1,24 5 1,28 1-175,-22-9 57</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3.310"/>
    </inkml:context>
    <inkml:brush xml:id="br0">
      <inkml:brushProperty name="width" value="0.05" units="cm"/>
      <inkml:brushProperty name="height" value="0.05" units="cm"/>
    </inkml:brush>
  </inkml:definitions>
  <inkml:trace contextRef="#ctx0" brushRef="#br0">396 14 14299,'0'0'61,"0"0"1,0-1-1,0 1 0,0 0 1,0 0-1,0-1 0,0 1 0,0 0 1,1-1-1,-1 1 0,0 0 1,0 0-1,0-1 0,0 1 1,0 0-1,0 0 0,-1-1 0,1 1 1,0 0-1,0-1 0,0 1 1,0 0-1,0 0 0,0-1 0,0 1 1,-1 0-1,1 0 0,0-1 1,0 1-1,0 0 0,0 0 1,-1 0-1,1-1 0,0 1 0,-13-4 644,-15 4 309,17 2-796,0 1 0,1 0 0,0 1 1,0 0-1,0 0 0,0 1 0,0 0 1,1 1-1,0 0 0,0 1 0,-12 11 1,-4 6 246,2 2 0,-28 36 0,29-32 6,1 0 1,-18 36-1,32-53-324,1 0 0,0 1 0,1-1 0,1 1 0,0 0 0,1 0 0,1 0-1,-2 20 1,4-32-129,0 1-1,0 0 1,0 0 0,0 0-1,1-1 1,-1 1-1,1 0 1,0 0-1,0-1 1,0 1-1,0 0 1,0-1 0,1 1-1,-1-1 1,1 0-1,-1 1 1,1-1-1,0 0 1,0 0-1,3 2 1,-2-1-9,1-1-1,-1 0 1,1 0-1,0-1 1,0 1-1,0-1 1,0 0-1,0 0 1,0 0-1,0-1 1,0 1-1,0-1 1,6 0-1,3-1 0,0 0 0,0-1 0,0-1-1,0 0 1,0-1 0,-1 0-1,0-1 1,13-6 0,-18 8-5,0-1 0,0 0 0,0-1 0,0 0 1,-1 0-1,1 0 0,-1-1 0,-1 0 0,1 0 0,-1 0 0,0-1 1,-1 0-1,9-14 0,-12 19-4,-1 0 0,1-1 1,0 1-1,0 0 0,-1 0 0,1-1 1,-1 1-1,0 0 0,0 0 0,0-1 1,0 1-1,0 0 0,0-1 0,-1 1 1,1 0-1,-2-4 0,1 5 0,1-1-1,-1 0 1,0 1-1,0 0 1,-1-1-1,1 1 1,0 0-1,0-1 1,-1 1-1,1 0 1,-1 0-1,1 0 1,-1 0-1,1 0 1,-1 1-1,-3-2 1,0 1-1,1-1 1,-1 2 0,0-1-1,0 0 1,0 1 0,0 0 0,0 0-1,0 1 1,0 0 0,0-1 0,0 1-1,1 1 1,-10 3 0,6-2 6,1 1 0,0 1 1,0 0-1,0 0 0,-11 10 1,15-12-1,-1 1 1,1-1 0,0 1-1,0 0 1,1 0 0,-1 0-1,1 0 1,0 0 0,0 0-1,0 1 1,-2 6 0,4-10-6,0 0 1,0 0-1,0 0 0,0 0 1,0 0-1,0 0 1,0 0-1,0-1 0,0 1 1,0 0-1,1 0 1,-1 0-1,0 0 0,1 0 1,-1-1-1,0 1 1,1 0-1,-1 0 1,1 0-1,-1-1 0,1 1 1,-1 0-1,1-1 1,0 1-1,-1-1 0,1 1 1,0 0-1,0-1 1,-1 0-1,1 1 0,0-1 1,0 1-1,0-1 1,0 0-1,-1 0 0,1 1 1,0-1-1,0 0 1,2 0-1,2 1-14,1-1 0,0 0-1,0 0 1,-1-1 0,8-1-1,21-6-416,63-24 0,16-4-503,-106 35 854,0-1 0,0 1-1,-1 1 1,1-1 0,0 1 0,0 0-1,12 2 1,-17-2 74,0 1 1,0 0-1,0-1 0,0 1 0,0 0 1,0 0-1,-1 0 0,1 0 0,0 0 1,-1 0-1,1 0 0,0 1 0,-1-1 1,0 1-1,1-1 0,-1 1 0,0-1 1,0 1-1,0 0 0,0 0 0,0 0 1,0-1-1,0 1 0,-1 0 0,1 0 1,-1 0-1,1 0 0,-1 0 0,0 0 1,0 2-1,1 10 40,-2-1 1,-2 22-1,2-26-18,2 0-590,5-9 211,10-13 73,-13 11 276,16-17-220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4.161"/>
    </inkml:context>
    <inkml:brush xml:id="br0">
      <inkml:brushProperty name="width" value="0.05" units="cm"/>
      <inkml:brushProperty name="height" value="0.05" units="cm"/>
    </inkml:brush>
  </inkml:definitions>
  <inkml:trace contextRef="#ctx0" brushRef="#br0">96 0 18588,'-42'130'3707,"-1"7"-1175,40-121-2431,0 0 1,1 0 0,1 0 0,0 0 0,1 0 0,4 31 0,4-86-574,0-58 29,-7 64 460,9-47 0,-10 80-9,1 0 1,0 0 0,0 1 0,-1-1 0,1 0 0,0 0 0,-1 1 0,1-1 0,-1 0 0,1 1-1,0-1 1,-1 0 0,1 1 0,-1-1 0,1 1 0,-1-1 0,1 1 0,-1-1 0,1 1 0,-1 0-1,0-1 1,1 1 0,-1 0 0,2 1 16,6 5-14,0-1-1,0 0 1,1-1-1,-1 0 1,1 0-1,0-1 0,0 0 1,1 0-1,-1-1 1,1-1-1,0 1 1,0-2-1,0 1 0,0-1 1,0-1-1,18-1 1,-13 0-11,0 0 0,0-2-1,-1 1 1,1-2 0,-1 0 0,0-1 0,0 0 0,-1-1 0,1 0 0,21-15-1,-31 18 5,0 0 0,-1 0-1,1-1 1,-1 1-1,6-8 1,-8 10-3,-1 1 0,1-1 0,-1 0 1,1 1-1,-1-1 0,1 0 0,-1 0 0,0 0 0,1 0 0,-1 0 0,0 1 0,0-1 1,0 0-1,1 0 0,-1 0 0,0 0 0,0 0 0,0 0 0,0 0 0,-1 0 0,1 0 1,0 1-1,0-1 0,0 0 0,-1 0 0,1 0 0,-1 0 0,1 0 0,0 1 0,-1-1 1,1 0-1,-1 0 0,0 1 0,1-1 0,-1 0 0,0 1 0,0-1 0,-1 0 3,1 0-1,-1 0 0,1 1 0,-1-1 0,0 1 0,1-1 0,-1 1 1,0 0-1,1 0 0,-1 0 0,0 0 0,0 0 0,1 0 1,-1 0-1,0 0 0,1 1 0,-1-1 0,1 1 0,-1-1 1,0 1-1,1 0 0,-1-1 0,1 1 0,-2 1 0,-6 3 13,1 1 0,-14 12 0,10-7 7,1 0-1,0 1 1,1 0-1,0 1 1,-8 14 0,13-19-4,1 0 1,-1 0-1,2 1 1,-1-1-1,1 1 1,1 0 0,-1 0-1,1 0 1,1 0-1,-1 11 1,2-18-16,0-1 0,0 1 0,0-1 0,0 1-1,1-1 1,-1 1 0,0-1 0,1 1 0,-1-1 0,1 1 0,0-1 0,-1 1 0,1-1 0,0 0 0,0 1 0,0-1 0,0 0 0,0 0-1,0 0 1,0 1 0,2 0 0,-1-1-3,1 1-1,-1-1 0,1 0 1,0 0-1,-1-1 0,1 1 1,0 0-1,-1-1 0,1 0 1,0 1-1,3-1 1,5-1-54,0 0 0,-1-1 0,1 0 0,20-6 0,4-7-186,1-2-1,-2-1 1,-1-1-1,42-32 0,-28 19-83,-42 28 284,1 1 0,-1-1 0,1 2 1,0-1-1,8-3 0,-13 6 37,0 0 0,0 0 0,-1-1 0,1 1 0,0 0 0,0 0 1,0 0-1,-1 0 0,1 0 0,0 0 0,0 1 0,0-1 0,-1 0 0,1 0 0,0 1 0,0-1 0,-1 0 0,1 1 1,0-1-1,0 1 0,0 0 3,0 0 1,-1 0-1,1 0 0,0 0 1,-1 0-1,1 1 0,-1-1 1,0 0-1,1 0 1,-1 0-1,0 0 0,0 1 1,0-1-1,0 0 1,0 0-1,0 1 0,0-1 1,0 1-1,-7 32 114,5-28-66,1 0 0,-1 0-1,1 0 1,1 0 0,-1 0-1,1 0 1,0 0 0,1 12 0,0-17-37,-1 0 0,1-1 0,-1 1 0,1 0 0,0 0 0,-1 0 0,1-1 0,0 1 1,0 0-1,0-1 0,-1 1 0,1-1 0,0 1 0,0-1 0,0 1 0,0-1 1,0 0-1,0 1 0,0-1 0,0 0 0,0 0 0,0 0 0,0 0 0,0 0 0,0 0 1,0 0-1,0 0 0,0 0 0,0 0 0,0 0 0,0-1 0,2 0 0,33-11 77,-35 12-91,26-13-161,-1-2-1,31-21 1,13-8-668,-55 39 506,-15 5 317,0 0-1,1 0 1,-1 0-1,0 0 1,0 0-1,1 0 1,-1 0-1,0 0 1,0 1-1,0-1 1,0 0-1,1 0 1,-1 0-1,0 0 1,0 1-1,0-1 1,0 0 0,1 0-1,-1 0 1,0 0-1,0 1 1,0-1-1,0 0 1,0 0-1,0 1 1,0-1-1,0 0 1,0 0-1,0 0 1,0 1-1,0-1 1,0 0-1,0 0 1,0 1-1,-9 28-264,6-22 315,-7 17-117,-10 25 267,18-45-355,1 1 0,0-1 1,0 1-1,0-1 1,1 1-1,-1-1 1,1 1-1,1 6 1,-1-10 147,0-1 0,0 0 0,0 1 0,0-1 1,0 0-1,0 1 0,0-1 0,0 0 1,1 1-1,-1-1 0,0 0 0,0 1 0,0-1 1,1 0-1,-1 1 0,0-1 0,0 0 0,1 1 1,-1-1-1,0 0 0,1 0 0,-1 0 1,0 1-1,1-1 0,-1 0 0,0 0 0,1 0 1,-1 0-1,0 0 0,1 1 0,-1-1 1,0 0-1,1 0 0,-1 0 0,1 0 0,11-2-353</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4.663"/>
    </inkml:context>
    <inkml:brush xml:id="br0">
      <inkml:brushProperty name="width" value="0.05" units="cm"/>
      <inkml:brushProperty name="height" value="0.05" units="cm"/>
    </inkml:brush>
  </inkml:definitions>
  <inkml:trace contextRef="#ctx0" brushRef="#br0">2 6 16404,'4'-1'245,"1"-1"0,-1 1 1,0 0-1,1 1 0,-1-1 1,0 1-1,1 0 0,-1 0 1,1 0-1,-1 1 0,0 0 1,1 0-1,-1 0 0,0 0 1,0 0-1,0 1 0,0 0 1,0 0-1,0 0 0,0 0 1,0 1-1,5 4 0,-5-3-166,-1 0-1,1-1 0,-1 1 1,0 0-1,-1 0 0,1 1 1,-1-1-1,1 1 0,-1-1 1,-1 1-1,1 0 0,-1-1 1,0 1-1,0 0 0,0 0 1,0 0-1,-1 0 0,0 0 1,-1 9-1,-2 1 36,-1 0 0,0-1 0,-1 1 0,0-1 0,-9 14 0,8-14 83,0-1-1,0 1 0,1 0 0,-5 29 1,10-42-184,-1 0 0,1 0-1,0 0 1,0 0 0,0-1 0,0 1 0,0 0 0,1 0 0,-1 0 0,0 0 0,0 0 0,1-1 0,-1 1 0,0 0 0,1 0-1,-1 0 1,1-1 0,-1 1 0,1 0 0,-1 0 0,1-1 0,-1 1 0,1-1 0,0 1 0,-1 0 0,1-1 0,0 1 0,0-1-1,-1 0 1,1 1 0,0-1 0,0 0 0,0 1 0,-1-1 0,1 0 0,0 0 0,0 1 0,0-1 0,0 0 0,0 0 0,0 0-1,-1 0 1,1-1 0,0 1 0,2 0 0,5-1-37,0-1 0,1 1 1,13-6-1,-16 5-23,3-1-259,0 0 1,0-1-1,0 0 1,11-7-1,-18 10 256,0 0 0,0 0 0,-1 0 1,1 0-1,0 0 0,-1 0 0,1-1 0,-1 1 0,0-1 0,0 1 0,1-1 0,-1 0 0,0 1 0,0-1 0,0 0 0,-1 0 0,1 0 0,0 0 0,-1 0 0,1 1 0,-1-1 1,1 0-1,-1 0 0,0 0 0,0 0 0,0 0 0,-1-4 0,-5-8-486</inkml:trace>
  <inkml:trace contextRef="#ctx0" brushRef="#br0" timeOffset="1">31 165 17396,'-17'0'1776,"7"0"-1072,7 1-272,11 4 921,7-2-193,10 5-448,3 1-200,8-1-464,2 0-392,4-4 352,1 2-40,-7-15-88</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5.720"/>
    </inkml:context>
    <inkml:brush xml:id="br0">
      <inkml:brushProperty name="width" value="0.05" units="cm"/>
      <inkml:brushProperty name="height" value="0.05" units="cm"/>
    </inkml:brush>
  </inkml:definitions>
  <inkml:trace contextRef="#ctx0" brushRef="#br0">75 31 15659,'0'-7'690,"-5"-17"4116,5 24-4771,0 0 0,0 0 0,0 0-1,0 1 1,0-1 0,0 0 0,0 0 0,0 0 0,0 0 0,0 0 0,0 0 0,0 0 0,0 0 0,0 0 0,0 0 0,0 0-1,0 0 1,0 0 0,0 0 0,0 0 0,0 0 0,-1 0 0,1 0 0,0 0 0,0 0 0,0 0 0,0 1 0,0-1 0,0 0-1,0 0 1,0 0 0,0 0 0,0 0 0,0 0 0,0 0 0,0 0 0,0 0 0,0 0 0,-1 0 0,1 0 0,0 0-1,0 0 1,0 0 0,0-1 0,0 1 0,0 0 0,0 0 0,0 0 0,0 0 0,0 0 0,0 0 0,0 0 0,0 0 0,0 0-1,0 0 1,0 0 0,0 0 0,0 0 0,0 0 0,-1 0 0,1 0 0,0 0 0,0 0 0,0 0 0,-3 15 1131,-25 141 532,-7 55-1303,35-210-385,0 0 0,0 0 0,-1 0 1,1 0-1,0 0 0,0 0 0,0 0 0,0 0 0,1 1 0,-1-1 0,0 0 0,0 0 0,1 0 0,-1 0 0,1 0 0,-1 0 0,1 0 0,0 1 0,-1-2-2,1 1 0,0-1 0,-1 0 0,1 1 0,-1-1 0,1 0-1,-1 0 1,1 0 0,0 0 0,-1 0 0,1 0 0,-1 0 0,1 0 0,0 0 0,-1 0 0,1 0-1,-1 0 1,1 0 0,-1 0 0,1 0 0,0-1 0,-1 1 0,2-1 0,3-1 19,-1-1 0,1 0 0,0 0 1,-1-1-1,0 0 0,4-4 0,39-45 72,-3-3 0,68-113 0,-105 158-97,-6 8-2,3-2-7,-1-1 0,1 1 0,0 0-1,0 0 1,9-9 0,-13 14 6,1 0-1,-1 0 1,0-1-1,0 1 1,0 0-1,1 0 1,-1 0-1,0 0 0,0-1 1,0 1-1,1 0 1,-1 0-1,0 0 1,0 0-1,1 0 1,-1 0-1,0 0 1,0 0-1,0 0 1,1 0-1,-1 0 1,0 0-1,0 0 1,1 0-1,-1 0 1,0 0-1,0 0 1,1 0-1,-1 0 0,0 0 1,0 0-1,1 0 1,-1 0-1,0 0 1,0 1-1,1-1 1,-1 0-1,0 0 1,0 0-1,0 0 1,0 1-1,1-1 1,-1 0-1,0 0 1,4 17-50,-6 20-17,2-36 65,-8 66-57,-3 32-11,11-97 71,0 1 0,0-1 1,0 0-1,0 1 0,1-1 0,-1 0 1,1 1-1,-1-1 0,3 4 0,-3-6 1,0 1-1,1 0 0,-1-1 0,1 1 1,-1-1-1,1 1 0,-1 0 0,1-1 1,-1 1-1,1-1 0,0 1 0,-1-1 1,1 0-1,0 1 0,0-1 0,-1 0 1,1 1-1,0-1 0,0 0 1,0 0-1,2 0 0,0 0 1,0 0 0,0-1-1,0 1 1,0-1 0,0 0-1,0 0 1,0 0-1,0 0 1,0 0 0,-1-1-1,6-3 1,17-13 0,0-1 0,-1-2 1,-1 0-1,-1-2 0,25-32 1,-44 51-13,-2 2-2,1 0 0,-1 0 0,1 1 1,0-1-1,-1 0 0,1 1 0,0-1 1,0 1-1,4-2 0,-6 4 0,0 0 0,1 0 0,-1 1 0,0-1-1,0 0 1,0 0 0,0 0 0,0 0 0,0 1 0,0-1 0,0 0-1,-1 0 1,1 2 0,-9 38-133,3-23 109,2 2 0,1-1 0,0 1 0,1-1 0,2 35 0,0-52 39,0 0 0,0 0 1,0-1-1,0 1 0,1 0 0,-1 0 1,1 0-1,-1-1 0,1 1 0,0 0 0,-1-1 1,1 1-1,0 0 0,0-1 0,0 1 0,1-1 1,-1 0-1,0 1 0,0-1 0,1 0 1,-1 0-1,1 0 0,-1 0 0,1 0 0,-1 0 1,1 0-1,0 0 0,-1-1 0,1 1 1,0-1-1,0 1 0,0-1 0,-1 0 0,1 1 1,0-1-1,0 0 0,0 0 0,0 0 0,-1-1 1,3 1-1,3-2 6,0 1 1,0-1-1,-1-1 0,1 1 1,-1-1-1,1 0 1,-1 0-1,0-1 0,8-6 1,-2 0 0,-1-1 1,0-1-1,0 1 0,-1-2 1,0 1-1,-1-2 1,-1 1-1,0-1 0,-1 0 1,-1-1-1,0 0 1,0 0-1,-2 0 0,0 0 1,-1-1-1,2-21 1,-5 35-11,1 1-1,-1-1 1,0 0 0,0 0 0,0 1 0,0-1-1,0 0 1,-1 1 0,1-1 0,0 0 0,-1 1-1,1-1 1,-1 0 0,-1-1 0,2 3 0,0 0 0,-1 0 0,1 0 0,0 0 0,-1 0 0,1-1 1,-1 1-1,1 0 0,0 0 0,-1 0 0,1 0 0,-1 0 0,1 0 0,0 1 0,-1-1 0,1 0 1,-1 0-1,1 0 0,0 0 0,-1 0 0,1 1 0,-1-1 0,1 0 0,0 0 0,-1 0 0,1 1 1,0-1-1,0 0 0,-1 1 0,1-1 0,0 0 0,0 1 0,-1-1 0,-4 6-7,1 0 0,0 0 1,0 0-1,-5 11 0,2 0 17,0 0 0,1 1 0,-6 31 0,11-42-2,0-1-1,0 1 1,0-1 0,1 1 0,0-1-1,1 1 1,-1 0 0,1-1 0,1 1-1,-1-1 1,1 0 0,0 1 0,5 9-1,-5-13-77,0-1 0,0 1 0,0-1 0,0 0 0,0 0 0,1 0 0,-1 0 0,1 0 0,-1-1-1,1 1 1,0-1 0,-1 0 0,1 0 0,0 0 0,0 0 0,0 0 0,0 0 0,0-1 0,3 1-1,-1-1-17,-1 1 0,1-1 0,-1-1 0,1 1-1,-1-1 1,0 1 0,1-1 0,-1 0-1,0-1 1,1 1 0,-1-1 0,7-4 0,17-17-401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067"/>
    </inkml:context>
    <inkml:brush xml:id="br0">
      <inkml:brushProperty name="width" value="0.025" units="cm"/>
      <inkml:brushProperty name="height" value="0.025" units="cm"/>
    </inkml:brush>
  </inkml:definitions>
  <inkml:trace contextRef="#ctx0" brushRef="#br0">6 1 8680,'0'0'18033,"-6"36"-21844,6-29-2083,6-2-3843</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6.503"/>
    </inkml:context>
    <inkml:brush xml:id="br0">
      <inkml:brushProperty name="width" value="0.05" units="cm"/>
      <inkml:brushProperty name="height" value="0.05" units="cm"/>
    </inkml:brush>
  </inkml:definitions>
  <inkml:trace contextRef="#ctx0" brushRef="#br0">60 1 17948,'1'2'214,"0"0"0,0 1 0,0-1 1,0 1-1,-1-1 0,1 1 0,-1 0 0,1-1 1,-1 1-1,0-1 0,0 1 0,0 0 0,-1-1 1,1 1-1,-1-1 0,0 4 0,0 1 342,-26 153 2817,13-90-2290,-8 123 1,22-191-1067,3 34 197,-3-36-210,0 1-1,0 0 1,0-1-1,1 1 1,-1 0-1,0-1 1,0 1-1,0-1 1,1 1-1,-1-1 1,0 1-1,1 0 1,-1-1-1,1 1 1,-1-1-1,0 0 1,1 1-1,-1-1 1,1 1-1,0-1 1,-1 0-1,1 1 1,-1-1-1,1 0 1,-1 1-1,1-1 1,0 0-1,-1 0 1,1 0-1,-1 0 1,1 1-1,0-1 1,-1 0-1,1 0 1,0 0-1,-1 0 1,1-1-1,0 1 1,-1 0-1,1 0 1,0 0-1,-1 0 1,1-1-1,-1 1 1,1 0-1,0-1 1,6-4 7,0 0 0,-1-1 0,0 0 0,0 0 1,0-1-1,-1 1 0,0-1 0,0 0 1,6-12-1,1 0-9,13-21-60,-10 15-61,2 0-1,0 2 1,28-30-1,-42 49 72,1 1 0,0 0 0,0 0 0,0 1 0,1-1 0,-1 1 0,0 0 0,1 0 0,5-1 0,-9 2 30,0 1-1,0 0 1,0 0-1,0-1 1,0 1-1,1 0 1,-1 0-1,0 0 1,0 1-1,0-1 0,0 0 1,0 0-1,0 1 1,0-1-1,0 0 1,1 1-1,-1-1 1,1 2-1,-1-1 6,0 0-1,-1 0 1,1 0-1,0 0 0,0 0 1,-1 0-1,1 0 1,0 1-1,-1-1 1,1 0-1,-1 1 1,0-1-1,1 0 1,-1 1-1,0-1 1,0 0-1,0 1 0,0-1 1,0 2-1,-1 4-5,0 0 0,-1 0 0,1 0 1,-1 0-1,-1-1 0,1 1 0,-1 0 0,-1-1 0,1 0 0,-1 0 0,0 0 0,0 0 0,-7 6 0,4-3 20,0 0 0,1 0-1,0 1 1,-5 11 0,11-20 0,0-1 0,0 0-1,-1 1 1,1-1 0,0 1 0,0-1-1,0 1 1,0-1 0,0 0 0,0 1 0,0-1-1,0 1 1,0-1 0,0 1 0,0-1-1,0 0 1,0 1 0,1-1 0,-1 1 0,0-1-1,0 1 1,0-1 0,0 0 0,1 1-1,-1-1 1,0 0 0,1 1 0,-1-1 0,0 0-1,1 1 1,-1-1 0,0 0 0,1 0 0,-1 1-1,0-1 1,1 0 0,-1 0 0,1 0-1,-1 1 1,0-1 0,1 0 0,-1 0 0,1 0-1,-1 0 1,1 0 0,-1 0 0,0 0-1,1 0 1,-1 0 0,1 0 0,-1 0 0,1 0-1,25-3 22,8-5-976,-2-2 1,59-24-1,-90 33 788,1 1 1,-1 0-1,1-1 0,-1 0 0,0 1 1,0-1-1,1 0 0,-1 1 0,0-1 1,0 0-1,0 0 0,0 0 0,0 0 1,0 0-1,0 0 0,0 0 0,0-1 1,-1 1-1,1 0 0,0 0 0,-1-1 1,1 1-1,-1 0 0,1-1 0,-1 1 1,0-1-1,1-1 0,-2-12-1198</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6.999"/>
    </inkml:context>
    <inkml:brush xml:id="br0">
      <inkml:brushProperty name="width" value="0.05" units="cm"/>
      <inkml:brushProperty name="height" value="0.05" units="cm"/>
    </inkml:brush>
  </inkml:definitions>
  <inkml:trace contextRef="#ctx0" brushRef="#br0">5 2 16227,'-4'-1'2049,"5"1"-1273,12 0-256,3 0 1401,9 1-921,4 2-160,8 1-400,8 2-440,1-3 120,5 1-24,5 0-112</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07.486"/>
    </inkml:context>
    <inkml:brush xml:id="br0">
      <inkml:brushProperty name="width" value="0.05" units="cm"/>
      <inkml:brushProperty name="height" value="0.05" units="cm"/>
    </inkml:brush>
  </inkml:definitions>
  <inkml:trace contextRef="#ctx0" brushRef="#br0">49 181 19924,'0'1'56,"0"-1"0,0 0-1,0 0 1,0 1 0,0-1-1,0 0 1,0 1 0,0-1 0,0 0-1,0 1 1,0-1 0,0 0-1,0 0 1,0 1 0,1-1 0,-1 0-1,0 1 1,0-1 0,0 0-1,0 0 1,1 0 0,-1 1 0,0-1-1,0 0 1,0 0 0,1 0-1,-1 1 1,0-1 0,0 0-1,1 0 1,-1 0 0,0 0 0,1 0-1,-1 1 1,13-5 902,17-16-61,-25 16-545,6-5-139,1 0 0,-2-1-1,17-19 1,-23 25-209,-1-1 0,0 1 0,0-1 0,0 1 0,0-1 0,-1 0 0,0 0 0,0 0 0,0-1 0,-1 1 0,0 0 0,0-1 0,1-6 0,-2 11-6,0 0-1,0 0 1,0 0-1,0 0 1,0 0-1,0 0 1,0 0 0,-1 0-1,1 0 1,0 0-1,0 0 1,-1 0-1,1 0 1,-1 0 0,1 0-1,-1 0 1,1 0-1,-1 0 1,0 0-1,0 0 1,1 1 0,-1-1-1,0 0 1,0 1-1,0-1 1,1 0-1,-1 1 1,0-1 0,0 1-1,0-1 1,0 1-1,0 0 1,0-1-1,0 1 1,0 0-1,0 0 1,-1 0 0,1 0-1,0 0 1,0 0-1,0 0 1,0 0-1,0 0 1,-2 1 0,-1 0-3,-1 0 0,0 0 0,1 1-1,-1 0 1,1 0 0,0 0 0,0 0 0,-7 5 0,0 3 27,0 1-1,1 0 1,0 0-1,1 1 1,0 0 0,1 1-1,0 0 1,1 1-1,1-1 1,0 1-1,1 0 1,-7 30-1,11-41-7,0 1 0,0 0 0,1-1 0,0 1 0,-1-1 1,1 1-1,1 0 0,-1-1 0,2 7 0,-2-8-11,1-1 1,-1 0-1,1 0 1,-1 0 0,1 0-1,0 0 1,-1 0 0,1 0-1,0 0 1,0 0-1,0 0 1,0 0 0,-1 0-1,1-1 1,1 1 0,-1 0-1,0-1 1,0 1-1,0 0 1,0-1 0,0 0-1,0 1 1,1-1-1,-1 0 1,0 1 0,0-1-1,1 0 1,-1 0 0,0 0-1,0 0 1,3-1-1,4 0-37,1 0-1,-1-1 0,1 0 0,-1-1 0,0 0 0,0 0 0,8-6 0,56-34-356,-47 27 255,-14 9 74,-3 2-9,0 0 0,0 0 0,0 1 0,1 0-1,13-5 1,-21 9 65,1 0 0,-1-1 0,0 1-1,1 0 1,-1 0 0,1 0-1,-1 0 1,0 0 0,1 0 0,-1 1-1,1-1 1,-1 0 0,0 1 0,1-1-1,-1 1 1,0-1 0,2 2-1,-1-1 14,-1 1-1,0-1 0,1 1 0,-1-1 0,0 1 0,0-1 0,0 1 0,0 0 0,-1-1 0,1 1 1,0 0-1,-1 0 0,1 0 0,-1-1 0,0 1 0,1 4 0,1 27 134,-2-25-89,0 1 0,1 0-1,0-1 1,0 1 0,4 11 0,-4-18-37,0 1-1,0-1 1,0 1 0,1-1 0,-1 0 0,1 0-1,-1 1 1,1-1 0,0 0 0,0 0-1,0-1 1,0 1 0,0 0 0,0-1-1,1 1 1,-1-1 0,0 0 0,1 0 0,-1 0-1,1 0 1,-1 0 0,4 0 0,3 1-39,0-1 1,0-1-1,0 0 1,1 0 0,-1-1-1,0 0 1,0 0-1,0-1 1,0 0-1,0-1 1,-1 0 0,16-7-1,-5 1-216,0-1 0,-1-1 0,0-1 0,22-20 0,-40 33 241,0-1 0,0 0 1,0 0-1,0 0 1,0 0-1,0 0 0,0 0 1,0 0-1,0 0 1,1 0-1,-1 1 0,0-1 1,0 0-1,0 0 1,0 0-1,0 0 0,0 0 1,0 0-1,0 0 1,0 0-1,0 0 0,0 0 1,0 1-1,0-1 1,0 0-1,0 0 1,1 0-1,-1 0 0,0 0 1,0 0-1,0 0 1,0 0-1,0 0 0,0 0 1,0 0-1,0 0 1,1 0-1,-1 0 0,0 0 1,0 0-1,0 0 1,0 0-1,0 0 0,0 0 1,0 0-1,0 0 1,0 0-1,1 0 0,-1 0 1,0 0-1,0 0 1,0 0-1,0 0 0,0 0 1,0-1-1,0 1 1,0 0-1,0 0 0,0 0 1,0 0-1,1 0 1,-1 0-1,0 0 0,0 0 1,0 0-1,0 0 1,0-1-1,0 1 0,0 0 1,-3 13 132,-6 13 202,6-18-201,-1-1-156,1 0 0,0 1 0,0 0 0,1 0 0,-3 14 0,5-33-95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4.154"/>
    </inkml:context>
    <inkml:brush xml:id="br0">
      <inkml:brushProperty name="width" value="0.05" units="cm"/>
      <inkml:brushProperty name="height" value="0.05" units="cm"/>
    </inkml:brush>
  </inkml:definitions>
  <inkml:trace contextRef="#ctx0" brushRef="#br0">43 0 12075,'-17'2'1305,"-9"3"1365,44 4-212,41 9-1408,2-4 0,0-1 0,114 6 0,191-14-1079,-322-6 155,336-19-177,-32 0 29,-336 19 34,16 0 11,-27 1-17,0 0-1,0 0 1,0 1 0,0-1 0,0 0 0,0 0 0,0 0 0,-1 1 0,1-1 0,0 1-1,0-1 1,0 0 0,0 1 0,-1 0 0,1-1 0,0 1 0,0-1 0,-1 1 0,1 0 0,-1-1-1,1 1 1,0 1 0,-1-1-21,0 0-1,0 0 0,0-1 1,0 1-1,0 0 1,0 0-1,0 0 1,0-1-1,0 1 0,-1 0 1,1 0-1,0 0 1,-1-1-1,1 1 0,0 0 1,-1-1-1,1 1 1,-1 0-1,1-1 0,-2 2 1,-3 2-905,6-9 188,4-2 309</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28.133"/>
    </inkml:context>
    <inkml:brush xml:id="br0">
      <inkml:brushProperty name="width" value="0.05" units="cm"/>
      <inkml:brushProperty name="height" value="0.05" units="cm"/>
    </inkml:brush>
  </inkml:definitions>
  <inkml:trace contextRef="#ctx0" brushRef="#br0">251 397 15595,'0'-1'73,"0"0"-1,0 0 0,0 0 1,0 0-1,-1 0 0,1 0 0,0 0 1,-1 0-1,1 0 0,-1 0 1,1 0-1,-1 0 0,1 1 1,-1-1-1,1 0 0,-1 0 1,0 0-1,0 1 0,1-1 0,-1 0 1,-1 0-1,-1-1 23,0 1 0,1-1 1,-1 1-1,0 0 0,0 0 0,0 0 0,-4 0 1,-4-1 137,0 1 1,1 0 0,-16 2 0,19-1-154,-1 1 1,1 1-1,-1 0 1,1 0-1,0 0 0,0 1 1,0 0-1,0 0 1,1 1-1,-11 7 1,13-8 12,0 0 0,0 0 0,0 0 0,1 0 1,-1 1-1,1 0 0,0 0 0,0 0 0,1 0 0,-1 0 0,1 1 1,0-1-1,0 1 0,0-1 0,0 1 0,1 0 0,-1 6 1,2-11-65,-1 1 1,1 0 0,0 0 0,0-1 0,0 1 0,0 0 0,0-1 0,0 1 0,1 0 0,-1 0 0,0-1 0,0 1 0,0 0-1,1-1 1,-1 1 0,0 0 0,1-1 0,-1 1 0,1-1 0,-1 1 0,1 0 0,-1-1 0,1 1 0,-1-1 0,1 1-1,-1-1 1,1 0 0,0 1 0,1 0 15,0-1 1,0 1-1,-1-1 0,1 1 1,0-1-1,0 0 0,0 0 1,0 0-1,0 0 0,0 0 1,1-1-1,6-1 96,0 0 0,0-1 1,16-7-1,-5-1-1,0 0 1,-1-1-1,-1-1 1,0 0-1,0-2 0,-2 0 1,1-1-1,13-18 1,-22 24-59,0 0 0,0-1 0,-1 0 0,-1-1 1,0 1-1,0-1 0,-1 0 0,-1 0 1,0-1-1,-1 0 0,0 1 0,-1-1 1,0 0-1,-1 0 0,-1-17 0,0 24-54,-1 1 0,1-1 0,-1 0 0,-1 0 0,1 1 0,-1-1 0,0 1-1,-1-1 1,1 1 0,-1 0 0,0 0 0,0 0 0,-1 0 0,1 1 0,-1-1 0,0 1 0,0 0 0,-1 0-1,1 0 1,-1 1 0,-8-6 0,6 6-23,1 1-1,-1-1 0,1 1 1,-1 0-1,0 1 1,0 0-1,0 0 1,0 0-1,0 1 0,0 0 1,0 0-1,0 1 1,0 0-1,0 0 0,0 1 1,0-1-1,-11 6 1,7-2 1,0 0-1,1 0 1,0 2 0,0-1 0,0 1 0,1 1 0,-13 11 0,17-13-52,-1 0 0,1 0 1,0 0-1,1 1 0,0-1 1,0 1-1,0 0 0,1 0 1,0 0-1,0 1 0,1-1 1,-2 10-1,4-14 33,0 1-1,0 0 1,1-1 0,-1 1-1,1-1 1,0 1 0,0-1-1,0 0 1,1 1 0,-1-1-1,1 0 1,0 0 0,0 0-1,0 0 1,0 0 0,0-1-1,1 1 1,-1 0 0,1-1-1,0 0 1,-1 0 0,1 0-1,6 3 1,13 6-153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28.742"/>
    </inkml:context>
    <inkml:brush xml:id="br0">
      <inkml:brushProperty name="width" value="0.05" units="cm"/>
      <inkml:brushProperty name="height" value="0.05" units="cm"/>
    </inkml:brush>
  </inkml:definitions>
  <inkml:trace contextRef="#ctx0" brushRef="#br0">69 17 17124,'-1'-17'3358,"-6"23"-1060,-13 26-779,13-17-1438,1-1 0,0 1 0,1 0 0,1 0 0,0 1 1,1-1-1,-1 19 0,3-32-70,1 0-1,0 0 1,0 0 0,0 0-1,0 0 1,0 0 0,1-1-1,-1 1 1,0 0 0,1 0-1,-1 0 1,1 0 0,0-1-1,0 1 1,0 0 0,0-1-1,0 1 1,0-1 0,0 1-1,2 1 1,-2-2 4,1 0 0,0 0 1,-1 0-1,1-1 0,0 1 0,0 0 1,-1-1-1,1 1 0,0-1 1,0 0-1,0 1 0,0-1 0,0 0 1,0 0-1,0 0 0,2-1 0,4-1 32,0 0 0,0 0 0,0-1 0,0 0 0,-1 0 0,1-1 0,13-9 0,-6 3 28,-1-2-1,0 0 1,-1-1 0,0 0-1,-1-1 1,18-26 0,-42 51 90,6 1-151,0 0 0,-8 24 0,13-33-49,0-1 0,0 1 0,0 0-1,1 0 1,-1 0 0,1 1 0,0-1 0,0 0 0,0 0 0,0 0 0,0 0-1,1 0 1,0 0 0,-1 0 0,1 0 0,0 0 0,0 0 0,3 4 0,-3-6 27,1 1 1,-1-1-1,1 0 1,-1 1-1,1-1 1,0 0-1,-1 0 1,1 0-1,0 0 1,0 0-1,0-1 1,0 1 0,0-1-1,0 1 1,0-1-1,3 1 1,37-2 250,-33 1-397,18-2 23</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29.238"/>
    </inkml:context>
    <inkml:brush xml:id="br0">
      <inkml:brushProperty name="width" value="0.05" units="cm"/>
      <inkml:brushProperty name="height" value="0.05" units="cm"/>
    </inkml:brush>
  </inkml:definitions>
  <inkml:trace contextRef="#ctx0" brushRef="#br0">0 68 13611,'1'1'171,"-1"-1"1,1 1-1,0 0 0,-1-1 1,1 1-1,0 0 0,0-1 1,0 1-1,0-1 0,-1 0 1,1 1-1,0-1 0,0 1 1,0-1-1,0 0 0,0 0 1,0 0-1,0 0 0,0 0 1,0 0-1,0 0 0,0 0 1,2 0-1,30-6 1512,-19 3-147,302-34 3911,162 22-4977,-389 17-647,180-2-2296,-263-2 172,-15-2 1627,-14-1 298,-6 0-342</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0.006"/>
    </inkml:context>
    <inkml:brush xml:id="br0">
      <inkml:brushProperty name="width" value="0.05" units="cm"/>
      <inkml:brushProperty name="height" value="0.05" units="cm"/>
    </inkml:brush>
  </inkml:definitions>
  <inkml:trace contextRef="#ctx0" brushRef="#br0">196 239 14819,'0'-1'233,"0"0"0,1 0 0,-1 0 0,0 0-1,0 0 1,0 0 0,0 0 0,0 0 0,0 0 0,0 0 0,0-1-1,0 1 1,0 0 0,-1 0 0,1 0 0,0 0 0,-1 0 0,1 0-1,-1 0 1,1 0 0,-1 0 0,1 0 0,-1 1 0,0-1 0,1 0-1,-2-1 1,0 2-46,1-1 0,-1 0 0,0 1 0,1-1 0,-1 1-1,0-1 1,0 1 0,1 0 0,-1 0 0,0 0 0,0 0 0,1 0 0,-1 0 0,-3 1-1,-3 1-34,0 0 0,0 1 0,1 0 0,-1 0 0,1 0 0,-9 6 0,8-3-144,1 0 0,-1 0 0,1 1 0,1 0 0,-1 0-1,1 1 1,0-1 0,-4 10 0,7-13-9,0 1 0,1 0 0,-1 0 0,1 0 0,0 0 0,1 0 1,-1 0-1,1 1 0,0-1 0,1 0 0,-1 1 0,1-1 0,0 1 0,0-1 0,3 11 0,-3-15 3,1 1-1,-1 0 1,1 0-1,-1-1 0,1 1 1,0 0-1,0-1 1,0 1-1,0-1 1,0 1-1,0-1 0,1 1 1,-1-1-1,0 0 1,1 0-1,-1 0 1,1 0-1,-1 0 0,1 0 1,-1 0-1,4 1 1,-2-1 4,1 0 1,0-1 0,-1 1 0,1-1 0,-1 0 0,1 0 0,0 0 0,-1 0-1,1-1 1,5-1 0,3-1 21,0-1-1,0-1 1,-1 0-1,1 0 1,14-10-1,-13 5 56,0 0 0,0-1 0,-1 0 0,0-1 0,-1-1-1,0 1 1,-1-2 0,-1 1 0,0-2 0,10-21 0,-15 27-25,0 0 1,-1 0-1,-1-1 1,1 1-1,-1-1 1,-1 1 0,0-1-1,0-15 1,-1 19-29,-1-1 0,0 1 0,0-1 0,-1 1 0,0 0 0,0-1 0,0 1 0,-1 0 0,0 0 0,0 1 0,0-1 0,-1 1 0,-7-9 0,8 10-30,0 1-1,0-1 0,-1 1 1,1 0-1,-1 0 0,0 1 1,0-1-1,0 1 0,0-1 1,-1 1-1,1 1 0,-1-1 1,1 1-1,-1-1 0,1 1 1,-9 0-1,7 1 12,-1 0 0,0 0-1,1 1 1,-1 0 0,1 1 0,-1-1 0,1 1 0,-1 0-1,1 1 1,-10 5 0,4-1-185,0 1-1,0 0 1,1 1 0,0 1 0,1-1-1,0 1 1,0 1 0,1 0-1,1 1 1,-10 15 0,17-26 87,0 0 0,1 0 0,-1 0 0,0 0 0,1 0 0,-1 1 0,1-1 0,-1 0 0,1 0 0,0 0 0,0 0 0,-1 1 0,1-1 0,0 0 0,0 0 1,0 1-1,0-1 0,0 0 0,1 0 0,-1 0 0,0 1 0,0-1 0,1 0 0,0 2 0,7 1-629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0.760"/>
    </inkml:context>
    <inkml:brush xml:id="br0">
      <inkml:brushProperty name="width" value="0.05" units="cm"/>
      <inkml:brushProperty name="height" value="0.05" units="cm"/>
    </inkml:brush>
  </inkml:definitions>
  <inkml:trace contextRef="#ctx0" brushRef="#br0">314 30 16476,'9'-14'3296,"-10"14"-3217,1 0 0,0 0 0,0 0-1,0 0 1,0 0 0,-1 0 0,1 0-1,0 0 1,0 0 0,0 0 0,0 0 0,-1 0-1,1 0 1,0 0 0,0 0 0,0-1-1,0 1 1,-1 0 0,1 0 0,0 0-1,0 0 1,0 0 0,0 0 0,0 0-1,0 0 1,-1 0 0,1-1 0,0 1 0,0 0-1,0 0 1,0 0 0,0 0 0,0 0-1,0-1 1,0 1 0,0 0 0,0 0-1,-1 0 1,1 0 0,0-1 0,0 1-1,0 0 1,0 0 0,0 0 0,0 0 0,0-1-1,0 1 1,0 0-53,0 1-1,0-1 1,0 0-1,0 0 1,-1 1-1,1-1 1,0 0-1,0 0 1,-1 0-1,1 1 1,0-1-1,0 0 1,-1 0-1,1 0 1,0 0-1,-1 0 1,1 1-1,0-1 1,0 0-1,-1 0 1,1 0-1,0 0 1,-1 0 0,1 0-1,0 0 1,-1 0-1,1 0 1,0 0-1,-1 0 1,1 0-1,0 0 1,0-1-1,-1 1 1,1 0-1,0 0 1,-1 0-1,1 0 1,0 0-1,0-1 1,-1 1-1,1 0 1,0 0-1,0-1 1,0 1-1,-1 0 1,1 0 0,0-1-1,0 1 1,0 0-1,0 0 1,-1-1-1,1 1 1,0 0-1,0-1 1,0 1-1,0 0 1,0 0-1,0-1 1,0 1-1,0 0 1,0-1-1,0 1 1,0 0-1,0-1 1,0 1-1,0 0 1,0-1-1,-1-4 704,-8 15-491,-13 17-66,0-1-1,-1-2 1,-27 22 0,32-29-134,10-9-36,-5 4-52,0 0 0,-1 0 0,0-1 0,-1-1 0,-26 14 0,40-23-17,0-1-1,0 1 1,0-1 0,0 1 0,0-1 0,0 0-1,0 0 1,0 1 0,0-1 0,0 0 0,0 0 0,0 0-1,0 0 1,0 0 0,0 0 0,0 0 0,0 0 0,0-1-1,0 1 1,0 0 0,0 0 0,0-1 0,0 1 0,1-1-1,-1 1 1,0-1 0,0 1 0,0-1 0,0 0 0,1 1-1,-1-1 1,0 0 0,0-1 0,-1-1-85,1 0 1,0 0-1,0 0 1,0 0-1,0 0 0,1 0 1,-1 0-1,1 0 1,0-6-1,0-14-581</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1.231"/>
    </inkml:context>
    <inkml:brush xml:id="br0">
      <inkml:brushProperty name="width" value="0.05" units="cm"/>
      <inkml:brushProperty name="height" value="0.05" units="cm"/>
    </inkml:brush>
  </inkml:definitions>
  <inkml:trace contextRef="#ctx0" brushRef="#br0">1 1 16924,'8'8'2280,"2"3"-1344,6 1-296,1 1 1137,8 2-617,-3 2-56,7-1-536,0-1-344,-1-2-840,0-1-408,-1-7 800,0-3-176,-5-2-192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8.842"/>
    </inkml:context>
    <inkml:brush xml:id="br0">
      <inkml:brushProperty name="width" value="0.025" units="cm"/>
      <inkml:brushProperty name="height" value="0.025" units="cm"/>
    </inkml:brush>
  </inkml:definitions>
  <inkml:trace contextRef="#ctx0" brushRef="#br0">118 458 11082,'0'0'7405,"5"-8"-4261,1 0-2423,-4 5-555,0 0 0,0 1 0,0-1 1,0 0-1,-1 0 0,1 0 0,-1 0 0,0 0 1,0 0-1,0 0 0,0 0 0,-1-1 0,1 1 1,-1-4-1,0 6-121,-1 0 0,1 0 0,-1 0 0,1-1 0,-1 1 0,0 0 0,1 0 1,-1 0-1,0 1 0,0-1 0,0 0 0,0 0 0,0 0 0,0 1 0,0-1 0,0 0 0,0 1 1,0-1-1,0 1 0,0-1 0,-1 1 0,1-1 0,0 1 0,0 0 0,0 0 0,-1 0 0,1 0 0,0 0 1,0 0-1,-1 0 0,1 0 0,0 0 0,0 0 0,0 1 0,-3 0 0,-2-1-88,0 1 1,0 0-1,0 1 0,-1-1 0,2 1 1,-8 4-1,-25 22-23,36-27 41,0 1 0,0 0 0,0 0 1,1 0-1,-1 0 0,1 0 0,-1 1 0,1-1 0,0 0 0,-1 1 0,1-1 0,1 1 0,-1-1 0,0 1 0,0 4 0,25-7 47,-16-3-5,-1 0 0,0-1 0,0 1 0,0-1 1,-1 0-1,1-1 0,-1 0 0,9-9 0,45-52 36,-41 43-9,3-2 10,-2-2 0,-1 0 0,-1-1 1,-1 0-1,19-46 0,-24 16 261,-11 56-312,-1-1-1,1 1 1,-1-1 0,0 1 0,0-1 0,0 1-1,0-1 1,0 1 0,-1-1 0,1 1 0,-1-1 0,1 1-1,-1 0 1,0-1 0,0 1 0,0 0 0,0 0-1,-1-1 1,1 1 0,-2-2 0,1 3-13,0 1 0,0-1-1,-1 0 1,1 1 0,0 0 0,0-1 0,0 1 0,0 0 0,-1 0 0,1 0-1,0 1 1,0-1 0,0 0 0,0 1 0,0-1 0,-1 1 0,1 0-1,0 0 1,0 0 0,1 0 0,-1 0 0,0 0 0,0 0 0,0 1-1,1-1 1,-1 1 0,1-1 0,-3 3 0,-40 52-287,42-54 295,-13 20 4,2 1-1,0 0 0,2 1 0,0 0 1,2 1-1,1 0 0,1 0 0,0 1 0,2 0 1,2 0-1,0 0 0,1 35 0,2-61 1,0 1 0,0 0-1,0-1 1,0 1-1,1 0 1,-1-1-1,0 1 1,0 0 0,0-1-1,1 1 1,-1 0-1,0-1 1,1 1-1,-1-1 1,1 1 0,-1-1-1,0 1 1,1-1-1,-1 1 1,1-1 0,0 1-1,-1-1 1,1 0-1,-1 1 1,1-1-1,-1 0 1,1 1 0,0-1-1,1 0 1,26 1 78,25-15 17,-31 0-80,-20 12-7,1-1 0,0 1 0,0 0 0,0 1 0,0-1 0,1 0 0,-1 1 0,0 0 0,1 0 1,4-1-1,-8 43-170,1-29-262,-4 18 891,3-30-711,0 1 0,-1 0 0,1-1 0,-1 1 1,1 0-1,-1-1 0,1 1 0,-1-1 0,1 1 0,-1-1 1,1 1-1,-1-1 0,0 1 0,1-1 0,-1 0 1,0 1-1,1-1 0,-1 0 0,0 0 0,0 1 1,1-1-1,-2 0 0,-4 0-5609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1.710"/>
    </inkml:context>
    <inkml:brush xml:id="br0">
      <inkml:brushProperty name="width" value="0.05" units="cm"/>
      <inkml:brushProperty name="height" value="0.05" units="cm"/>
    </inkml:brush>
  </inkml:definitions>
  <inkml:trace contextRef="#ctx0" brushRef="#br0">184 0 18884,'0'4'1776,"-6"8"-1087,-4 2-281,-7 6 912,-2 5-272,-2 2-472,2 3-152,-4 2-152,3-4-112,1-2-296,5-3-184,5-7-600,2-3-280,7-12 400,3-1 408,7-11-272,3-5-193</inkml:trace>
  <inkml:trace contextRef="#ctx0" brushRef="#br0" timeOffset="1">255 14 18172,'-14'28'4734,"2"6"-4132,-10 42 0,12-10-240,9-60-537,1 1 0,-1-1 0,2 1 0,-1-1 0,1 1 0,0-1 0,3 13 0,-3-18 81,-1-1 1,0 1 0,0 0-1,1-1 1,-1 1 0,0-1-1,1 1 1,-1-1 0,0 1-1,1-1 1,-1 1 0,1-1-1,-1 0 1,1 1 0,-1-1-1,1 1 1,-1-1 0,1 0-1,0 1 1,-1-1 53,1 0 0,-1-1 1,0 1-1,1 0 0,-1 0 0,0 0 0,0 0 0,1 0 0,-1 0 1,0-1-1,0 1 0,1 0 0,-1 0 0,0 0 0,0-1 0,1 1 1,-1 0-1,0 0 0,0-1 0,0 1 0,0 0 0,1 0 0,-1-1 0,0 1 1,0 0-1,0-1 0,0 1 0,0 0 0,0-1 0,0 1 0,0 0 1,0 0-1,0-1 0,0 1 0,0 0 0,0-1 0,0 1 0,0 0 1,0-1-1,0 1 0,0-12-911</inkml:trace>
  <inkml:trace contextRef="#ctx0" brushRef="#br0" timeOffset="2">138 166 12667,'-9'-7'1800,"-2"3"-720,4-2 2937,17 8-2913,4-1-151,3 2-425,3-2-328,7 1-616,-1-2 496,9 0-136,-4 0-80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2.161"/>
    </inkml:context>
    <inkml:brush xml:id="br0">
      <inkml:brushProperty name="width" value="0.05" units="cm"/>
      <inkml:brushProperty name="height" value="0.05" units="cm"/>
    </inkml:brush>
  </inkml:definitions>
  <inkml:trace contextRef="#ctx0" brushRef="#br0">4 2 17076,'-3'5'1736,"10"-2"-984,10-1-312,6-2 849,6-2-297,9 1-312,4-2-216,0 2-760,1-1-480,-9 1 648,-7-1-120,-4 2-144</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2.690"/>
    </inkml:context>
    <inkml:brush xml:id="br0">
      <inkml:brushProperty name="width" value="0.05" units="cm"/>
      <inkml:brushProperty name="height" value="0.05" units="cm"/>
    </inkml:brush>
  </inkml:definitions>
  <inkml:trace contextRef="#ctx0" brushRef="#br0">1 62 18764,'11'8'1728,"12"-8"-1127,-1-1-273,13-3 696,6-2-224,3 0-816,0-2-504,-1-2 512,-5-6-144,-5-3-208</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8.923"/>
    </inkml:context>
    <inkml:brush xml:id="br0">
      <inkml:brushProperty name="width" value="0.05" units="cm"/>
      <inkml:brushProperty name="height" value="0.05" units="cm"/>
    </inkml:brush>
  </inkml:definitions>
  <inkml:trace contextRef="#ctx0" brushRef="#br0">201 2 11715,'1'0'355,"0"-1"1,-1 1 0,1 0 0,0 0 0,-1 0 0,1 0 0,0 0 0,0 0 0,-1 0 0,1 0 0,0 0 0,-1 1 0,1-1 0,0 0-1,-1 0 1,1 0 0,-1 1 0,1-1 0,0 0 0,-1 1 0,2 0 0,-11 12 4646,5-9-5812,-22 25 1537,-7 7-525,2 1 0,1 2 0,-45 77 0,66-94-976,11-19 107,7-12 868,23-38-493,-11 14-19</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39.372"/>
    </inkml:context>
    <inkml:brush xml:id="br0">
      <inkml:brushProperty name="width" value="0.05" units="cm"/>
      <inkml:brushProperty name="height" value="0.05" units="cm"/>
    </inkml:brush>
  </inkml:definitions>
  <inkml:trace contextRef="#ctx0" brushRef="#br0">95 0 16283,'2'9'4287,"-3"20"-2896,1-24-927,-1 13-63,2-1 1,0 1 0,2-1-1,5 23 1,7 14-897,2-1-3456,-15-46 3073,-7-10-2308</inkml:trace>
  <inkml:trace contextRef="#ctx0" brushRef="#br0" timeOffset="0.99">1 178 17820,'0'0'1656,"3"3"-1016,2 0-224,11 1 793,3 0-241,2-1-424,5 0-344,1-3 160,2-1-192,4-6-112,-2-3-56</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5.111"/>
    </inkml:context>
    <inkml:brush xml:id="br0">
      <inkml:brushProperty name="width" value="0.05" units="cm"/>
      <inkml:brushProperty name="height" value="0.05" units="cm"/>
    </inkml:brush>
  </inkml:definitions>
  <inkml:trace contextRef="#ctx0" brushRef="#br0">10 2 17268,'-4'-1'2152,"-2"1"-1352,11 3-336,-1 4 2241,6 3-1873,1 1-208,4 2-264,3 1-72,1 2-80,1-1-7,0-3-161,3-2-112,-3-5-465,3-4-311,1-4-528,2-7 1088,0-5-240,3-6-256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5.580"/>
    </inkml:context>
    <inkml:brush xml:id="br0">
      <inkml:brushProperty name="width" value="0.05" units="cm"/>
      <inkml:brushProperty name="height" value="0.05" units="cm"/>
    </inkml:brush>
  </inkml:definitions>
  <inkml:trace contextRef="#ctx0" brushRef="#br0">317 1 17660,'-3'1'1872,"-11"14"-1064,-5 3-280,-4 7 985,-4 5-249,0 7-464,-4 5-176,6 6-256,-1 4-80,3 2-175,1-1-161,4-1-329,1-5-239,2-8-560,2-7 160,5-10 648,2-4-280,6-8-185</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6.018"/>
    </inkml:context>
    <inkml:brush xml:id="br0">
      <inkml:brushProperty name="width" value="0.05" units="cm"/>
      <inkml:brushProperty name="height" value="0.05" units="cm"/>
    </inkml:brush>
  </inkml:definitions>
  <inkml:trace contextRef="#ctx0" brushRef="#br0">233 52 15323,'-5'4'2025,"-2"6"-1249,-7 9-360,-3 1 2297,-5 10-2097,-1 5-176,-3 3-200,3 2-72,1-1-64,-1-3-40,4-7-40,3-4-160,8-7-440,0-10-256,13-8 672,-1-7-137,10-16-127</inkml:trace>
  <inkml:trace contextRef="#ctx0" brushRef="#br0" timeOffset="1">281 1 15443,'3'2'1657,"-3"8"-1161,-6 8-176,-4 5 944,2 7-592,-1 4-160,2 5-224,0 1-40,5-3-55,2 0-25,3-4-208,3-4-145,1-9-367,0-3-176,-2-10 576,-1-1-136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6.520"/>
    </inkml:context>
    <inkml:brush xml:id="br0">
      <inkml:brushProperty name="width" value="0.05" units="cm"/>
      <inkml:brushProperty name="height" value="0.05" units="cm"/>
    </inkml:brush>
  </inkml:definitions>
  <inkml:trace contextRef="#ctx0" brushRef="#br0">2 16 17828,'-1'-1'2024,"1"-2"-1336,9 1-248,2 2 1089,5 2-569,2-2-192,5 0-648,2 0-448,-1-2 376,-1 2-80,-4-10-128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7.018"/>
    </inkml:context>
    <inkml:brush xml:id="br0">
      <inkml:brushProperty name="width" value="0.05" units="cm"/>
      <inkml:brushProperty name="height" value="0.05" units="cm"/>
    </inkml:brush>
  </inkml:definitions>
  <inkml:trace contextRef="#ctx0" brushRef="#br0">204 414 13075,'2'-2'292,"-1"-1"1,1 1 0,-1 0-1,0-1 1,0 1-1,0-1 1,0 1 0,0-1-1,-1 0 1,1 1-1,-1-1 1,1 0 0,-1 0-1,0 1 1,0-1-1,0 0 1,-1 1 0,0-6-1,0 6-162,0 0-1,0 0 1,0-1-1,-1 1 1,1 0-1,-1 1 1,1-1-1,-1 0 1,0 0-1,1 1 1,-1-1-1,0 1 1,0-1-1,0 1 1,0 0-1,-1 0 1,1 0-1,0 0 1,0 0-1,-1 1 1,1-1-1,-4 0 1,-1 0-28,0 1 0,0-1 0,0 2 0,0-1 1,-1 1-1,1 0 0,0 0 0,0 1 0,1 0 1,-1 0-1,0 1 0,1 0 0,-8 4 0,10-5-73,-1 0 0,1 0-1,0 1 1,0 0-1,0 0 1,0 0-1,1 0 1,-1 1-1,1 0 1,-1-1-1,1 1 1,1 0 0,-1 1-1,1-1 1,-1 0-1,1 1 1,0-1-1,1 1 1,-3 7-1,4-11-22,0 0 1,0 0-1,0 1 0,0-1 0,0 0 0,0 0 0,0 0 0,0 0 0,0 0 0,1 1 0,-1-1 1,1 0-1,-1 0 0,0 0 0,1 0 0,0 0 0,-1 0 0,1 0 0,0 0 0,-1 0 0,1-1 0,0 1 1,0 0-1,1 1 0,1-1 5,-1 0 0,1 1 0,-1-2 0,1 1 0,-1 0 1,1 0-1,-1-1 0,1 0 0,0 1 0,4-1 0,2 0 15,1-1 0,0 0 1,-1-1-1,19-5 0,-12 1 10,-1-1 0,0-1 1,0 0-1,-1-1 0,0 0 0,-1-1 1,0-1-1,0 0 0,-1-1 0,-1 0 0,0-1 1,12-17-1,-15 18 27,0 0 0,-1 0 0,0-1 0,-1 0 0,-1 0 0,0 0 0,0-1 0,-2 0 0,0 1 0,0-1 0,-1-1 0,-1 1 0,0 0 0,-3-25 0,2 35-46,0 0-1,-1 1 1,0-1-1,0 0 0,0 1 1,0-1-1,-1 1 1,1-1-1,-1 1 1,0-1-1,0 1 1,0 0-1,-1 0 1,1 0-1,-1 0 1,1 1-1,-1-1 1,0 1-1,0-1 0,-5-2 1,4 3-16,0 1 0,0 0 0,-1-1 0,1 1 0,0 1 0,0-1 0,-1 1-1,1-1 1,0 1 0,-1 1 0,1-1 0,0 0 0,0 1 0,-1 0 0,1 0 0,0 0 0,-7 4 0,-3 2 3,0 0 0,0 1 0,0 0 0,1 2 0,1-1 0,0 1 0,-14 15 0,9-7-193,1 1 0,0 1 0,-23 40 0,38-59 144,-14 31-634,15-31 656,-1 0-1,0 0 1,1 0-1,0 0 1,-1 1-1,1-1 1,0 0-1,-1 0 1,1 1-1,0-1 1,0 0-1,0 0 1,0 1-1,0-1 1,1 0-1,-1 0 1,0 1 0,1-1-1,-1 0 1,0 0-1,1 0 1,-1 0-1,2 2 1,7-1-368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29.892"/>
    </inkml:context>
    <inkml:brush xml:id="br0">
      <inkml:brushProperty name="width" value="0.025" units="cm"/>
      <inkml:brushProperty name="height" value="0.025" units="cm"/>
    </inkml:brush>
  </inkml:definitions>
  <inkml:trace contextRef="#ctx0" brushRef="#br0">24 97 5701,'56'-96'19176,"-56"95"-18092,0 4-1040,0 1 0,0-1 0,0 0 0,-1 0 0,0 0 0,0 1 0,1-1 0,-2 0 0,1 0 0,0 0 0,-1 0 0,1 0 0,-4 4 0,-2 6 2,-8 19-31,8-18-10,0 0 0,1 1-1,1 0 1,0 0 0,1 0 0,0 1-1,-1 18 1,5-34-5,1 1 1,-1-1-1,1 1 1,-1-1 0,0 0-1,1 1 1,-1-1-1,1 0 1,-1 1-1,1-1 1,-1 0-1,1 1 1,-1-1-1,1 0 1,-1 0-1,1 0 1,0 0-1,-1 1 1,1-1-1,-1 0 1,1 0-1,0 0 1,-1 0-1,1 0 1,-1 0 0,1-1-1,-1 1 1,1 0-1,0 0 1,-1 0-1,1 0 1,-1-1-1,1 1 1,23-7 114,-1-6-31,-1-1 0,0-1 0,0-1 0,-2-1-1,29-31 1,8-5-320,-67 95-282,6-34 523,-18 54-20,20-57 30,1-1 1,0 1-1,0 0 1,1 0-1,-1-1 1,1 1 0,0 0-1,0 0 1,0 0-1,3 8 1,-3-12 13,1 0 1,-1-1 0,1 1 0,0 0 0,0-1-1,-1 1 1,1-1 0,0 1 0,0-1 0,0 1 0,0-1-1,-1 1 1,1-1 0,0 0 0,0 1 0,0-1-1,0 0 1,0 0 0,0 0 0,0 0 0,0 0-1,0 0 1,0 0 0,0 0 0,0 0 0,0 0 0,0-1-1,-1 1 1,1 0 0,0-1 0,0 1 0,1-1-1,30-14 1006,-12 0-865,0-2 1,-2 0 0,0-2 0,0 0 0,-2 0-1,20-32 1,-35 50-229,-15 41-321,8-25 360,1 0-1,0 0 1,1 1 0,1-1 0,0 1 0,0 25 0,3-41-5,0 1-1,0-1 1,0 1 0,0-1-1,0 0 1,0 1 0,0-1-1,0 0 1,0 1 0,0-1-1,0 1 1,0-1-1,0 0 1,0 1 0,0-1-1,1 0 1,-1 1 0,0-1-1,0 0 1,0 1 0,1-1-1,-1 0 1,0 1 0,0-1-1,1 0 1,-1 0-1,0 1 1,1-1 0,-1 0-1,0 0 1,1 0 0,-1 1-1,0-1 1,1 0 0,0 0-1,14-5-1643,11-20-2866,-9-2-836,0-5-1452</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7.453"/>
    </inkml:context>
    <inkml:brush xml:id="br0">
      <inkml:brushProperty name="width" value="0.05" units="cm"/>
      <inkml:brushProperty name="height" value="0.05" units="cm"/>
    </inkml:brush>
  </inkml:definitions>
  <inkml:trace contextRef="#ctx0" brushRef="#br0">119 49 18348,'-1'-1'76,"1"0"1,-1 0-1,1 0 1,-1 0-1,0 0 1,1 1-1,-1-1 1,0 0-1,0 0 1,0 0-1,0 1 1,0-1-1,0 1 1,0-1-1,0 1 1,0-1-1,0 1 1,0-1-1,0 1 0,0 0 1,0-1-1,0 1 1,-2 0-1,2 0-4,-1 1-1,0-1 1,1 1-1,-1-1 0,1 1 1,-1-1-1,1 1 1,-1 0-1,1 0 0,-1 0 1,1 0-1,0 0 0,-3 2 1,-2 4 145,0 0 0,1 0 0,0 0 1,-7 14-1,6-9-74,0-1 0,1 1 0,0 0 0,2 1 0,-1-1 0,1 1 0,-2 21 0,5-32-126,0-1 1,-1 1-1,1-1 0,0 0 1,0 1-1,0-1 0,0 1 1,0-1-1,0 1 0,1-1 1,-1 0-1,0 1 0,1-1 1,-1 0-1,1 1 0,-1-1 1,1 0-1,0 0 0,0 1 1,-1-1-1,1 0 1,0 0-1,0 0 0,0 0 1,0 0-1,0 0 0,1 0 1,-1 0-1,0-1 0,0 1 1,0 0-1,1-1 0,-1 1 1,0-1-1,1 1 0,-1-1 1,1 0-1,-1 1 0,0-1 1,1 0-1,-1 0 0,1 0 1,-1 0-1,1 0 0,-1 0 1,0-1-1,3 0 0,3 0 21,-1-1-1,0 0 1,1 0-1,-1-1 1,0 1-1,0-2 1,0 1-1,10-8 1,2-5 12,-1-1 0,-1-1 0,0-1 1,-2 0-1,0-1 0,-1 0 1,-1-1-1,-1 0 0,12-32 0,-25 59-36,-38 112 138,36-102-171,0 0 0,1 1 0,1-1 0,0 1 0,2 32 0,0-47-28,0 0 1,0 1-1,1-1 0,-1 0 0,0 0 0,1 1 0,0-1 0,-1 0 0,1 0 0,0 0 0,0 0 0,0 0 0,0 0 0,0 0 0,1 0 1,-1-1-1,1 1 0,-1 0 0,1-1 0,-1 1 0,1-1 0,0 0 0,0 1 0,0-1 0,0 0 0,0 0 0,0 0 0,0-1 1,0 1-1,0 0 0,4 0 0,9 0-240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8.229"/>
    </inkml:context>
    <inkml:brush xml:id="br0">
      <inkml:brushProperty name="width" value="0.05" units="cm"/>
      <inkml:brushProperty name="height" value="0.05" units="cm"/>
    </inkml:brush>
  </inkml:definitions>
  <inkml:trace contextRef="#ctx0" brushRef="#br0">159 57 18492,'-37'37'5027,"-3"2"-3764,-42 40-1724,113-111-3739,41-57 1,-13-2 5974,-59 130 3321,-1-29-4960,1 0 0,0-1 0,1 1 0,0 0 0,4 18 0,-4-22-379,1 0 1,0 0-1,1 0 0,0-1 1,-1 1-1,2 0 1,-1-1-1,1 0 1,-1 0-1,6 5 0,-8-9-341</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8.714"/>
    </inkml:context>
    <inkml:brush xml:id="br0">
      <inkml:brushProperty name="width" value="0.05" units="cm"/>
      <inkml:brushProperty name="height" value="0.05" units="cm"/>
    </inkml:brush>
  </inkml:definitions>
  <inkml:trace contextRef="#ctx0" brushRef="#br0">16 12 13643,'-11'-4'1968,"7"0"-903,4 1-425,8 3 1456,8 0-648,7 0-423,4 1-329,6 1-848,3-1-456,-4 1 544,1 1-120,-3 1-144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9.167"/>
    </inkml:context>
    <inkml:brush xml:id="br0">
      <inkml:brushProperty name="width" value="0.05" units="cm"/>
      <inkml:brushProperty name="height" value="0.05" units="cm"/>
    </inkml:brush>
  </inkml:definitions>
  <inkml:trace contextRef="#ctx0" brushRef="#br0">0 82 13947,'1'1'115,"-1"1"1,1-1-1,-1 0 0,1 0 1,0 0-1,0 0 0,0-1 1,-1 1-1,1 0 0,0 0 1,0 0-1,0-1 0,0 1 1,0 0-1,1-1 0,-1 1 1,0-1-1,0 1 0,0-1 1,0 0-1,1 1 0,1-1 1,33 3 974,-27-3-551,216 0 3478,114-26-2528,-159 11-1166,160-12-518,-5 0-3042,-329 24 1952,-13 1 995,-4 1-213</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49.620"/>
    </inkml:context>
    <inkml:brush xml:id="br0">
      <inkml:brushProperty name="width" value="0.05" units="cm"/>
      <inkml:brushProperty name="height" value="0.05" units="cm"/>
    </inkml:brush>
  </inkml:definitions>
  <inkml:trace contextRef="#ctx0" brushRef="#br0">174 342 16107,'0'-1'167,"-1"-1"0,1 0-1,0 0 1,-1 1-1,0-1 1,1 1 0,-1-1-1,0 1 1,0-1-1,0 1 1,0-1-1,0 1 1,0 0 0,0-1-1,0 1 1,0 0-1,-1 0 1,1 0 0,-1 0-1,1 0 1,-1 0-1,1 0 1,-1 0-1,1 1 1,-1-1 0,-2 0-1,0 0 16,1 0 0,-1 0 0,0 0-1,-1 0 1,1 1 0,0-1 0,0 1-1,0 0 1,0 0 0,-5 2 0,3-1-123,1 1 0,-1 1 0,1-1 1,0 1-1,0 0 0,0 0 0,1 1 0,-1-1 0,1 1 1,-6 6-1,7-7-18,0 0 0,0 0 1,0 1-1,1-1 0,-1 1 1,1 0-1,0 0 0,0 0 1,1 0-1,-1 0 0,1 0 1,0 0-1,0 0 0,-1 7 1,2-10-29,0 0-1,0 0 1,0 0 0,0 0 0,0 0-1,1 0 1,-1-1 0,0 1 0,0 0-1,1 0 1,-1 0 0,1 0 0,-1 0-1,1-1 1,-1 1 0,1 0 0,-1 0-1,1-1 1,0 1 0,-1 0 0,1-1-1,1 2 1,0-1 12,0 0 0,0-1 0,0 1 0,0 0 0,0-1-1,1 1 1,-1-1 0,0 0 0,4 0 0,1 0 32,0 0 0,0-1 1,0 0-1,0-1 0,10-3 0,-1-2 82,0 0 0,0-1-1,-1 0 1,-1-2 0,1 0-1,-2 0 1,1-1-1,-2-1 1,1 0 0,20-27-1,-28 31-59,1-1-1,-1 1 0,0-1 0,-1 0 1,0 0-1,-1 0 0,0-1 0,0 1 0,1-11 1,-3 13-44,0 0 0,-1 0 0,0 0-1,-1 0 1,1 0 0,-1 0 0,-1 0 0,1 0 0,-1 0 0,0 1 0,-1-1 0,0 1 0,-6-12 0,5 12-34,0 0 1,-1 0-1,1 1 1,-1-1-1,0 1 1,0 0-1,-1 1 1,1-1 0,-1 1-1,0 0 1,-1 1-1,1-1 1,0 1-1,-1 1 1,0-1-1,-11-2 1,13 4-11,-1 0 1,0 0 0,0 1-1,0 0 1,0 0 0,0 0-1,1 1 1,-1-1 0,0 1-1,0 1 1,1-1 0,-1 1-1,1 0 1,-1 1 0,1-1-1,0 1 1,0 0 0,0 0-1,0 1 1,-7 6 0,6-5-152,1 0 0,0 1 1,0 0-1,0 0 0,1 1 1,-1-1-1,2 1 1,-1 0-1,1 0 0,0 0 1,0 0-1,-3 15 0,6-21 90,0 0 0,0 0 0,0 1 0,0-1 0,0 0 0,0 1 0,0-1 0,1 0 0,-1 0 0,0 0 0,1 1 0,-1-1 0,1 0 0,-1 0 0,1 0 0,0 0 0,-1 0 0,1 0 0,0 0 0,0 0 0,0 0 0,0 0 0,0 0 0,0 0 0,0-1 0,0 1 0,0 0 0,0-1 0,0 1 0,0-1 0,1 1 0,-1-1 0,2 1 0,16 2-766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0.091"/>
    </inkml:context>
    <inkml:brush xml:id="br0">
      <inkml:brushProperty name="width" value="0.05" units="cm"/>
      <inkml:brushProperty name="height" value="0.05" units="cm"/>
    </inkml:brush>
  </inkml:definitions>
  <inkml:trace contextRef="#ctx0" brushRef="#br0">15 70 19988,'-1'2'207,"-1"-1"-1,1 0 1,0 1 0,0-1-1,0 1 1,0-1-1,0 1 1,0-1-1,0 1 1,0 0-1,1 0 1,-1-1 0,1 1-1,-1 0 1,1 0-1,0 0 1,0-1-1,0 1 1,0 0 0,0 0-1,0 0 1,0-1-1,0 1 1,1 0-1,-1 0 1,2 2-1,-2-3-186,1 1-1,0-1 1,0 1-1,0-1 1,1 1-1,-1-1 1,0 1-1,1-1 1,-1 0-1,0 0 1,1 0-1,-1 0 1,1 0-1,0 0 1,-1 0-1,1 0 1,0-1-1,0 1 1,-1-1-1,1 1 1,0-1-1,0 0 1,0 0-1,-1 1 1,5-2-1,7 0-479,0-1-1,0 0 0,0-1 0,-1 0 1,1-1-1,-1-1 0,0 0 0,0 0 1,13-9-1,14-11-2298,43-36 0,-68 50 2239,-39 47 3934,-18 16-815,12-15-1215,1 1 1,-41 70-1,69-104-1605,1-2 114,0 0-1,0 0 0,0 0 0,0 0 0,0 0 0,0 0 0,1 0 0,-2 4 0,4-5-304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1.104"/>
    </inkml:context>
    <inkml:brush xml:id="br0">
      <inkml:brushProperty name="width" value="0.05" units="cm"/>
      <inkml:brushProperty name="height" value="0.05" units="cm"/>
    </inkml:brush>
  </inkml:definitions>
  <inkml:trace contextRef="#ctx0" brushRef="#br0">229 48 18748,'-54'44'6404,"-39"43"-6306,32-29 63,41-37-683,19-19 97,3-2-35,9-11-400,144-164-5645,-101 110 7188,-54 65-592,0-1 0,1 1 1,-1-1-1,0 1 0,1-1 0,-1 1 0,0-1 0,1 1 0,-1-1 0,0 1 0,1 0 0,-1-1 0,1 1 0,-1 0 0,1-1 0,-1 1 0,1 0 1,-1 0-1,1 0 0,-1-1 0,1 1 0,0 0 0,-1 0 0,1 0 0,-1 0 0,2 0 0,-2 1-6,1-1 0,-1 1 0,0 0 0,1-1 0,-1 1 0,0 0 0,0 0-1,1-1 1,-1 1 0,0 0 0,0 0 0,0-1 0,0 1 0,0 0 0,0 0 0,-1 1 0,-7 48 930,5-37-897,0 3-335,1 1 0,1 0 0,0 0-1,1 0 1,1-1 0,3 21 0,-3-35-73</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1.557"/>
    </inkml:context>
    <inkml:brush xml:id="br0">
      <inkml:brushProperty name="width" value="0.05" units="cm"/>
      <inkml:brushProperty name="height" value="0.05" units="cm"/>
    </inkml:brush>
  </inkml:definitions>
  <inkml:trace contextRef="#ctx0" brushRef="#br0">0 46 17332,'0'0'1880,"3"0"-1080,7-1-320,9-2 969,4 0-273,4-3-736,2 1-560,4-4 200,0-1-80,-2 1-168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1.992"/>
    </inkml:context>
    <inkml:brush xml:id="br0">
      <inkml:brushProperty name="width" value="0.05" units="cm"/>
      <inkml:brushProperty name="height" value="0.05" units="cm"/>
    </inkml:brush>
  </inkml:definitions>
  <inkml:trace contextRef="#ctx0" brushRef="#br0">9 42 17372,'-1'-1'3648,"4"-2"-2879,7 1 1527,7 0-527,6 0-529,3-1-304,7 0-544,3 2-288,8-3-632,-1 1-376,-4 0-577,-6-1 1169,-9-2-312,-4 2-224</inkml:trace>
  <inkml:trace contextRef="#ctx0" brushRef="#br0" timeOffset="1">5 125 15123,'-4'16'2025,"8"-3"-1161,12-7-224,7-3 1264,8-2-791,5-1-137,6-1-344,1-2-280,1-2-824,-1 1-64,-4-6 400,-5-3-152,-5 0-144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6.249"/>
    </inkml:context>
    <inkml:brush xml:id="br0">
      <inkml:brushProperty name="width" value="0.05" units="cm"/>
      <inkml:brushProperty name="height" value="0.05" units="cm"/>
    </inkml:brush>
  </inkml:definitions>
  <inkml:trace contextRef="#ctx0" brushRef="#br0">1 1 16243,'35'33'5186,"21"12"-3601,67 47-1194,-90-68-476,-15-12-604,0 1-1,-1 1 1,20 20 0,-36-33 478,1 1 0,-1-1-1,0 0 1,0 1 0,-1-1-1,1 1 1,0-1 0,0 1 0,-1-1-1,2 4 1,-2-5 152,0 1 1,0-1-1,0 1 0,-1-1 0,1 1 0,0-1 0,0 1 1,0-1-1,0 1 0,-1-1 0,1 1 0,0-1 0,0 0 1,-1 1-1,1-1 0,0 1 0,0-1 0,-1 0 0,1 1 1,-1-1-1,1 0 0,0 1 0,-1-1 0,1 0 0,-1 0 1,1 1-1,-1-1 0,1 0 0,-1 0 0,1 0 1,0 0-1,-1 0 0,1 0 0,-1 1 0,1-1 0,-1 0 1,1 0-1,-1-1 0,0 1 0,-16 1-880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233"/>
    </inkml:context>
    <inkml:brush xml:id="br0">
      <inkml:brushProperty name="width" value="0.025" units="cm"/>
      <inkml:brushProperty name="height" value="0.025" units="cm"/>
    </inkml:brush>
  </inkml:definitions>
  <inkml:trace contextRef="#ctx0" brushRef="#br0">6 1 1185,'0'0'19378,"-6"57"-26168,8-46 672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6.721"/>
    </inkml:context>
    <inkml:brush xml:id="br0">
      <inkml:brushProperty name="width" value="0.05" units="cm"/>
      <inkml:brushProperty name="height" value="0.05" units="cm"/>
    </inkml:brush>
  </inkml:definitions>
  <inkml:trace contextRef="#ctx0" brushRef="#br0">26 209 15643,'-13'0'1945,"3"-1"-1241,8-1 1104,14-3-647,7-2-89,13-5-272,6-2-160,11-3-176,3-2-24,2-3-216,1 1-248,-4-1-696,-1 4-392,-11-2 872,-5 3-168,-2 5-216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7.156"/>
    </inkml:context>
    <inkml:brush xml:id="br0">
      <inkml:brushProperty name="width" value="0.05" units="cm"/>
      <inkml:brushProperty name="height" value="0.05" units="cm"/>
    </inkml:brush>
  </inkml:definitions>
  <inkml:trace contextRef="#ctx0" brushRef="#br0">224 0 17660,'2'0'1544,"-4"7"-1256,-11 8-144,-1 6 728,-6 12-592,-3 4-144,-1 6-48,-1 2-23,1 2-9,1-4-8,6-3-8,0-4-64,5-10-393,4-6-231,5-13-152,8-16 264,5-11 40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8:57.596"/>
    </inkml:context>
    <inkml:brush xml:id="br0">
      <inkml:brushProperty name="width" value="0.05" units="cm"/>
      <inkml:brushProperty name="height" value="0.05" units="cm"/>
    </inkml:brush>
  </inkml:definitions>
  <inkml:trace contextRef="#ctx0" brushRef="#br0">35 0 16027,'1'0'79,"-1"0"0,1 1-1,-1-1 1,1 0-1,-1 0 1,1 0 0,-1 0-1,1 1 1,-1-1 0,0 0-1,1 0 1,-1 1-1,1-1 1,-1 0 0,0 1-1,1-1 1,-1 0-1,0 1 1,1-1 0,-1 1-1,0-1 1,0 0 0,1 1-1,-1-1 1,0 1-1,0-1 1,0 1 0,0-1-1,1 1 1,-1-1-1,0 1 1,0-1 0,0 1-1,0 22 692,-1-15 48,2 12-571,1-1 0,0 1 0,1 0-1,1-1 1,1 0 0,1 0 0,1 0 0,0-1-1,12 22 1,-8-20-963,1-1 0,1-1 0,0 0 0,27 27 0,-37-42 48</inkml:trace>
  <inkml:trace contextRef="#ctx0" brushRef="#br0" timeOffset="1">34 301 14803,'-14'-5'1889,"4"0"-873,1 0 1144,13 3-775,8 5-337,2 0-192,6-2-416,3-1-264,1-1-576,5 2-352,-6-5 672,-4-3-144,-5-5-136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3.873"/>
    </inkml:context>
    <inkml:brush xml:id="br0">
      <inkml:brushProperty name="width" value="0.05" units="cm"/>
      <inkml:brushProperty name="height" value="0.05" units="cm"/>
    </inkml:brush>
  </inkml:definitions>
  <inkml:trace contextRef="#ctx0" brushRef="#br0">10 7 12483,'0'0'161,"-1"0"0,1 0 0,-1 1 0,1-1 0,-1 0 1,1 0-1,-1 1 0,1-1 0,-1 1 0,1-1 0,-1 0 0,1 1 1,0-1-1,-1 1 0,1-1 0,0 1 0,-1-1 0,1 1 0,0-1 0,0 1 1,-1-1-1,1 1 0,0-1 0,0 2 0,12 2 2472,34-8-378,-36 3-2081,37-3 277,121-8 798,-134 12-2971,45 6 1,-79-6 1637,10 1-361,-10-1 429,0 0 1,0 0-1,0 0 1,0 0-1,0 0 0,1 0 1,-1 0-1,0 0 0,0 0 1,0 0-1,0 0 1,0 0-1,0 0 0,0 0 1,1 0-1,-1 0 0,0 0 1,0 0-1,0 0 1,0 0-1,0 0 0,0 1 1,0-1-1,1 0 1,-1 0-1,0 0 0,0 0 1,0 0-1,0 0 0,0 0 1,0 0-1,0 0 1,0 0-1,0 1 0,0-1 1,0 0-1,0 0 0,0 0 1,1 0-1,-1 0 1,0 0-1,0 1 0,0-1 1,0 0-1,0 0 0,0 0 1,0 0-1,0 0 1,0 0-1,0 0 0,0 1 1,-1-1-1,1 0 0,0 0 1,0 0-1,0 0 1,-7 3-880</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4.325"/>
    </inkml:context>
    <inkml:brush xml:id="br0">
      <inkml:brushProperty name="width" value="0.05" units="cm"/>
      <inkml:brushProperty name="height" value="0.05" units="cm"/>
    </inkml:brush>
  </inkml:definitions>
  <inkml:trace contextRef="#ctx0" brushRef="#br0">4 1 15371,'-4'6'1457,"7"-2"-785,6 0-208,8 1 720,6-3-152,10 1-248,7-1-95,6-1-233,5-1-272,1 0-824,2 0-233,-5-3 713,0 0-200,1-1-176</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4.775"/>
    </inkml:context>
    <inkml:brush xml:id="br0">
      <inkml:brushProperty name="width" value="0.05" units="cm"/>
      <inkml:brushProperty name="height" value="0.05" units="cm"/>
    </inkml:brush>
  </inkml:definitions>
  <inkml:trace contextRef="#ctx0" brushRef="#br0">19 9 15211,'5'-2'274,"0"1"0,0-1 0,0 1 0,0 0 0,0 1 0,1-1 0,-1 1 0,0 0 1,0 0-1,0 1 0,1-1 0,8 4 0,3 0 183,-1 1 1,26 11 0,-35-12-363,1 0 0,0 0 1,-1 0-1,0 1 0,0 0 0,-1 1 1,1 0-1,6 8 0,-11-12-84,0 1 0,0-1 0,0 1 0,0 0-1,0 0 1,-1 0 0,0 0 0,1 0 0,-1 0 0,0 0 0,-1 0 0,1 0 0,0 1 0,-1-1 0,0 0-1,0 1 1,0-1 0,0 0 0,0 0 0,-1 1 0,1-1 0,-1 0 0,0 0 0,-2 5 0,-2 2 18,-1 0 0,0 0 0,0-1 0,-1 1 0,-1-2 0,1 1 0,-18 14 0,-71 48 235,29-23-995,65-47 547,-13 13-946,15-14 1110,0 0 0,-1 0 0,1 1 0,0-1 0,0 0 0,0 0 0,-1 0 0,1 0 0,0 1 0,0-1 0,0 0 0,-1 0 0,1 1 0,0-1 0,0 0 0,0 0-1,0 1 1,0-1 0,0 0 0,0 0 0,-1 1 0,1-1 0,0 0 0,0 1 0,0-1 0,0 0 0,0 0 0,0 1 0,0-1 0,1 0 0,-1 1 0,0-1 0,0 0 0,0 0 0,0 1-1,0-1 1,0 0 0,0 0 0,1 1 0,-1-1 0,0 0 0,0 0 0,0 1 0,1-1 0,-1 0 0,0 0 0,0 0 0,0 0 0,1 1 0,-1-1 0,0 0 0,0 0 0,1 0 0,-1 0 0,0 0-1,1 0 1,-1 0 0,0 0 0,1 0 0,13 1-629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7.484"/>
    </inkml:context>
    <inkml:brush xml:id="br0">
      <inkml:brushProperty name="width" value="0.05" units="cm"/>
      <inkml:brushProperty name="height" value="0.05" units="cm"/>
    </inkml:brush>
  </inkml:definitions>
  <inkml:trace contextRef="#ctx0" brushRef="#br0">25 37 9282,'-3'-5'1536,"1"1"-792,-1-2-239,0 3 1479,1-1-448,-2 0-1216,0 0-176,1-2-232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8.089"/>
    </inkml:context>
    <inkml:brush xml:id="br0">
      <inkml:brushProperty name="width" value="0.05" units="cm"/>
      <inkml:brushProperty name="height" value="0.05" units="cm"/>
    </inkml:brush>
  </inkml:definitions>
  <inkml:trace contextRef="#ctx0" brushRef="#br0">188 300 17044,'0'-1'155,"0"-1"0,-1 1 0,1 0 0,-1 0 0,1-1 0,-1 1 0,1 0 0,-1 0 0,0 0 1,1 0-1,-1 0 0,0 0 0,0 0 0,0 0 0,0 0 0,0 0 0,0 0 0,0 1 0,0-1 0,0 0 1,-1 1-1,1-1 0,0 1 0,0-1 0,0 1 0,-1 0 0,1-1 0,0 1 0,-1 0 0,1 0 0,0 0 1,-2 0-1,-4-1 73,0 1 1,0 0 0,0 0-1,-12 2 1,14 0-198,-1-1 1,1 1-1,0 0 0,0 0 1,0 1-1,0-1 1,0 1-1,1 0 0,-1 1 1,1-1-1,0 1 0,0 0 1,0 0-1,0 0 1,-5 8-1,5-6-3,0 0-1,1 0 1,0 0 0,0 0-1,1 1 1,-1-1 0,1 1-1,1-1 1,-1 1 0,1 0-1,0 0 1,1 9-1,0-15-22,0 0 0,-1 0 0,1 0 0,0 0 0,1 0 0,-1 1 0,0-1-1,0 0 1,0 0 0,1 0 0,-1 0 0,0 0 0,1 0 0,-1 0 0,1 0-1,-1 0 1,1 0 0,0-1 0,-1 1 0,1 0 0,0 0 0,0 0-1,-1-1 1,1 1 0,0 0 0,0-1 0,0 1 0,0-1 0,0 1 0,0-1-1,0 1 1,0-1 0,0 0 0,0 1 0,0-1 0,0 0 0,0 0 0,0 0-1,1 0 1,-1 0 0,0 0 0,0 0 0,0 0 0,0 0 0,1-1-1,4-1 8,-1 1 0,0-1 0,0 0 0,0-1 0,0 1 0,0-1 0,-1 0-1,6-4 1,6-6 17,-1-1 1,0-1-1,-1 0 0,0-1 0,-2-1 0,0 0 1,-1-1-1,13-25 0,-19 31-15,-1 1 0,1-1 0,-2 0 0,0 0 0,0-1 0,1-19 0,-4 23-10,0 1 0,0-1-1,-1 1 1,0-1 0,-1 1-1,0 0 1,0 0 0,-1 0-1,1 0 1,-8-12 0,9 16-2,-1 1 1,0-1 0,-1 1-1,1-1 1,-1 1 0,1 0-1,-1 0 1,0 0 0,0 1-1,0-1 1,0 1 0,-1-1-1,1 1 1,-1 0 0,1 1-1,-1-1 1,-6-2 0,6 4-4,1-1 1,-1 1 0,1 0-1,0 0 1,-1 0-1,1 1 1,-1-1 0,1 1-1,0 0 1,-1 0 0,1 0-1,0 0 1,0 1-1,-1-1 1,1 1 0,0 0-1,1 0 1,-1 0-1,0 0 1,-4 5 0,1-2-65,0 1-1,0 0 1,1 1 0,0-1 0,1 1 0,-1 0 0,1 0 0,0 1 0,1-1 0,0 1-1,0 0 1,1-1 0,-1 1 0,2 0 0,-1 1 0,1 8 0,1-16-13,0 0 0,0 0 0,0 0 0,0 0 0,0 0-1,0 0 1,1 0 0,-1 0 0,0 0 0,1 0 0,-1-1 0,1 1 0,-1 0 0,1 0 0,0 0 0,-1-1 0,1 1 0,0 0 0,-1 0 0,1-1 0,0 1 0,0-1 0,-1 1 0,1-1 0,0 1-1,0-1 1,0 1 0,0-1 0,0 0 0,0 0 0,0 1 0,0-1 0,0 0 0,0 0 0,0 0 0,0 0 0,0 0 0,-1 0 0,3 0 0,8 0-756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08.576"/>
    </inkml:context>
    <inkml:brush xml:id="br0">
      <inkml:brushProperty name="width" value="0.05" units="cm"/>
      <inkml:brushProperty name="height" value="0.05" units="cm"/>
    </inkml:brush>
  </inkml:definitions>
  <inkml:trace contextRef="#ctx0" brushRef="#br0">96 4 19236,'-1'0'117,"0"-1"1,0 1-1,0-1 0,0 1 1,0 0-1,0-1 0,0 1 1,0 0-1,0 0 0,0-1 1,0 1-1,0 0 0,0 0 1,0 0-1,0 1 0,0-1 1,0 0-1,0 0 0,0 0 1,1 1-1,-1-1 0,0 0 1,0 1-1,0-1 0,0 1 1,0-1-1,0 1 0,1 0 1,-2 1-1,-24 21 1403,21-15-1368,0 1 0,0-1 0,1 1 0,0 0 0,0 0 0,1 0 0,-4 17 0,6-22-145,0-1 0,1 1 1,-1 0-1,1-1 0,-1 1 1,1 0-1,0 0 0,1-1 1,-1 1-1,1 0 0,-1 0 1,1-1-1,0 1 0,0-1 1,1 1-1,-1-1 0,1 1 1,0-1-1,0 0 0,0 0 1,0 0-1,5 5 0,-6-6-3,2-1 0,-1 0 0,0 1 0,0-1 0,0 0-1,1 0 1,-1 0 0,0-1 0,1 1 0,-1 0 0,1-1 0,-1 1 0,1-1-1,-1 0 1,1 0 0,-1 0 0,5-1 0,-2 0 4,0 0 0,0-1 0,0 0 0,0 0 0,-1 0-1,1 0 1,-1-1 0,6-3 0,3-5 15,1-1 1,-1 0-1,-1 0 0,11-15 1,29-49 202,-55 82-290,0 1-1,1 0 1,-1 0 0,2 0-1,-1 0 1,1 0-1,0 0 1,0 0-1,1 11 1,0-16-4,0 0-1,1 0 1,-1 0-1,0 0 1,1 0 0,0 0-1,-1 0 1,1-1 0,0 1-1,0 0 1,0 0 0,0 0-1,0-1 1,0 1 0,0-1-1,1 1 1,-1-1-1,1 1 1,-1-1 0,1 0-1,-1 0 1,1 1 0,0-1-1,-1 0 1,1-1 0,0 1-1,0 0 1,0 0-1,0-1 1,0 1 0,0-1-1,0 0 1,0 0 0,0 1-1,0-1 1,0 0 0,2-1-1,23-2-438,2-7-195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0.559"/>
    </inkml:context>
    <inkml:brush xml:id="br0">
      <inkml:brushProperty name="width" value="0.05" units="cm"/>
      <inkml:brushProperty name="height" value="0.05" units="cm"/>
    </inkml:brush>
  </inkml:definitions>
  <inkml:trace contextRef="#ctx0" brushRef="#br0">130 7 14627,'0'0'95,"0"0"0,1 0-1,-1 0 1,0 0 0,0 0 0,0 0 0,0 0-1,0 0 1,1 0 0,-1 0 0,0 0-1,0 0 1,0 0 0,0 0 0,0 0-1,1 0 1,-1 0 0,0 0 0,0 0 0,0 0-1,0 0 1,0 0 0,1 0 0,-1 0-1,0 1 570,0-1-569,1 0-1,-1 0 1,0 1 0,0-1 0,0 0-1,0 0 1,0 0 0,0 0 0,0 0 0,0 1-1,0-1 1,-3 9 2343,-12 16-712,9-17-1423,-92 184 574,96-187-966,0 1 0,0-1 0,0 1 0,1 0 0,-2 8 0,3-14 58,0 1 1,0-1-1,0 0 1,0 1-1,0-1 0,0 0 1,0 1-1,0-1 1,0 0-1,0 1 1,0-1-1,0 0 0,0 0 1,0 1-1,0-1 1,0 0-1,1 1 1,-1-1-1,0 0 1,0 1-1,0-1 0,0 0 1,1 0-1,-1 1 1,0-1-1,0 0 1,1 0-1,-1 1 0,0-1 1,0 0-1,1 0 1,-1 0-1,0 0 1,0 1-1,1-1 0,1-1-80,-1 1 0,1-1 0,-1 1 0,1-1 0,-1 0 0,1 0 0,-1 0 0,0 0 0,1 0 0,-1 0 0,0 0 0,0 0 0,1-2 0,16-16-972,-1 0 0,-2-2-1,20-32 1,31-71-3988,-64 119 5283,1 0 0,-1 0 1,-1 0-1,1 0 0,1-9 0,-3 14-183,0 0 0,0 0 0,1-1-1,-1 1 1,0 0 0,0 0-1,0 0 1,0 0 0,0 0-1,0-1 1,0 1 0,0 0 0,0 0-1,0 0 1,0 0 0,0-1-1,0 1 1,0 0 0,0 0 0,0 0-1,0 0 1,0-1 0,0 1-1,0 0 1,0 0 0,0 0 0,0 0-1,0 0 1,0-1 0,-1 1-1,1 0 1,0 0 0,0 0 0,0 0-1,0 0 1,0 0 0,0-1-1,0 1 1,-1 0 0,1 0-1,0 0 1,0 0 0,0 0 0,0 0-1,0 0 1,-1 0 0,1 0-1,0 0 1,0 0 0,0 0 0,0 0-1,-1 0 1,1 0 0,0 0-1,0 0 1,0 0 0,0 0 0,-1 0-1,1 0 1,0 0 0,0 0-1,0 0 1,0 0 0,0 0-1,-1 0 1,1 0 0,0 0 0,0 1-1,-8 8 645,-1 9 308,1 1 0,0 0-1,2 0 1,-8 40 0,12-49-919,0 1 1,1-1 0,1 0-1,0 1 1,0-1 0,1 1 0,0-1-1,1 0 1,0 0 0,0 1-1,7 15 1,2-10-559,-11-16 486,1 1 0,-1-1 0,0 0 0,1 1 0,-1-1 0,0 0 0,0 1-1,1-1 1,-1 0 0,1 0 0,-1 1 0,0-1 0,1 0 0,-1 0 0,1 0 0,-1 0 0,0 1 0,1-1 0,-1 0 0,1 0 0,-1 0 0,1 0 0,-1 0 0,1 0 0,-1 0 0,0 0 0,1 0 0,-1 0 0,1 0 0,-1 0 0,1-1 0,-1 1 0,1 0 0,-1 0 0,0 0 0,1-1 0,0 1 0,3-10-312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0.613"/>
    </inkml:context>
    <inkml:brush xml:id="br0">
      <inkml:brushProperty name="width" value="0.025" units="cm"/>
      <inkml:brushProperty name="height" value="0.025" units="cm"/>
    </inkml:brush>
  </inkml:definitions>
  <inkml:trace contextRef="#ctx0" brushRef="#br0">146 255 6150,'0'0'17168,"-2"-6"-17024,2 5-146,0 0 0,0 0 0,0 0 0,-1 0 0,1 0 0,0 0 1,0 0-1,-1 0 0,1 0 0,-1 0 0,1 0 0,-1 0 0,1 0 0,-1 0 0,0 0 0,1 0 0,-1 0 0,0 1 0,0-1 0,0 0 0,1 0 0,-1 1 0,0-1 0,0 1 0,0-1 0,0 1 0,0-1 1,0 1-1,-2-1 0,0 2 0,0 0 0,1 0 0,-1 0 0,0 0 0,1 0 0,-1 1 0,1-1 0,-1 1 0,1 0 0,0-1 1,-1 1-1,1 0 0,-3 4 0,-7 6 198,0 1-1,1 1 1,-17 25 0,25-35-155,1 0-1,-1 0 0,1 1 1,0 0-1,0-1 1,0 1-1,0 0 0,1 0 1,0 0-1,0 0 1,0 0-1,1 0 1,0 0-1,0 0 0,0 1 1,0-1-1,2 6 1,-1-10-37,1 1 0,-1-1 0,0 1 1,1-1-1,0 0 0,-1 1 0,1-1 1,0 0-1,-1 0 0,1-1 1,0 1-1,0 0 0,0 0 0,0-1 1,0 1-1,0-1 0,0 0 0,0 1 1,0-1-1,0 0 0,0 0 1,0-1-1,0 1 0,3-1 0,51-8 231,-39 2-150,1 0 0,-1-2 0,-1 0 0,0-1 0,0 0 0,21-20-1,2-4 22,37-44 0,-58 59-40,-1-1-1,18-28 0,-30 41-16,-1 0 1,0-1-1,-1 0 0,1 0 0,-2 0 0,1 0 0,-1 0 1,0 0-1,-1-1 0,1-16 0,-2 24-45,0-1 1,0 1-1,0-1 0,0 1 1,0-1-1,-1 1 0,1-1 1,0 1-1,-1-1 0,1 1 1,-1-1-1,0 1 0,1-1 0,-1 1 1,0 0-1,0 0 0,0-1 1,0 1-1,0 0 0,0 0 1,0 0-1,-1 0 0,-1-2 1,0 2-18,0 0 0,0 0 0,0 0 1,1 1-1,-1-1 0,0 0 1,0 1-1,0 0 0,0 0 0,-1 0 1,-4 1-1,0 0-20,-1 1 1,0 0-1,1 0 1,-1 1-1,1 0 0,0 0 1,-14 9-1,11-4 24,0 0-1,1 1 0,0 1 0,-14 16 1,20-22-11,1 1 1,-1 0 0,1 0 0,0 0-1,0 0 1,1 0 0,-1 1 0,1-1-1,1 1 1,-1-1 0,1 1 0,-2 11-1,3-15 15,1-1 0,-1 1-1,1 0 1,0-1-1,-1 1 1,1-1 0,0 1-1,0-1 1,0 1-1,0-1 1,0 0 0,0 1-1,0-1 1,0 0-1,1 0 1,-1 0 0,0 0-1,1 0 1,-1 0-1,1 0 1,-1-1 0,1 1-1,-1 0 1,1-1 0,0 1-1,-1-1 1,4 1-1,59 9-176,-42-8 56,-19-2 89,1 1-1,-1-1 1,1 1 0,-1 0-1,0 0 1,1 0-1,-1 1 1,0-1-1,0 1 1,0 0 0,0 0-1,0 0 1,0 0-1,0 0 1,-1 0-1,1 1 1,-1 0-1,1-1 1,-1 1 0,2 3-1,-2 0 24,0-1 1,-1 1-1,1-1 0,-1 1 1,0-1-1,-1 1 0,1 0 1,-1 0-1,0-1 0,-1 1 1,-1 10-1,0-9-533,-3 7 1398,5-9-4291,15-15-12188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1.024"/>
    </inkml:context>
    <inkml:brush xml:id="br0">
      <inkml:brushProperty name="width" value="0.05" units="cm"/>
      <inkml:brushProperty name="height" value="0.05" units="cm"/>
    </inkml:brush>
  </inkml:definitions>
  <inkml:trace contextRef="#ctx0" brushRef="#br0">7 12 13595,'-6'3'2080,"6"1"-935,4-2-441,9 1 2296,4-2-1551,6-1-473,7 3-392,3 0-1056,-1-2 1112,-1-6-576,-3-7-64,-5-2-128</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1.509"/>
    </inkml:context>
    <inkml:brush xml:id="br0">
      <inkml:brushProperty name="width" value="0.05" units="cm"/>
      <inkml:brushProperty name="height" value="0.05" units="cm"/>
    </inkml:brush>
  </inkml:definitions>
  <inkml:trace contextRef="#ctx0" brushRef="#br0">0 100 14275,'25'-3'2233,"4"-1"-1161,14-6-352,8 0 1784,18 2-1311,8 1-145,12 0-280,3 0-216,8 4-392,2 0-200,3 3-456,-4-1-176,-5-2-336,-5-3-184,-11 0 767,-7-2-247,-14-5-144</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1.991"/>
    </inkml:context>
    <inkml:brush xml:id="br0">
      <inkml:brushProperty name="width" value="0.05" units="cm"/>
      <inkml:brushProperty name="height" value="0.05" units="cm"/>
    </inkml:brush>
  </inkml:definitions>
  <inkml:trace contextRef="#ctx0" brushRef="#br0">225 146 16708,'-8'-2'282,"1"0"1,-1 1 0,0-1 0,0 2 0,0-1 0,1 1-1,-1 0 1,0 1 0,0 0 0,0 0 0,1 0-1,-1 1 1,0 0 0,1 1 0,0 0 0,-1 0 0,1 1-1,-12 7 1,14-7-255,-1 0-1,1 0 1,1 0-1,-1 0 1,1 1-1,0 0 1,0 0-1,0 0 1,0 0-1,1 1 1,0-1-1,0 1 1,1 0-1,-1 0 1,1 0-1,1 0 0,-1 0 1,1 0-1,0 1 1,0-1-1,1 0 1,0 1-1,1 9 1,-1-14-12,0 1 0,0-1 0,1 1 0,-1-1 0,1 1 0,0-1 0,0 0 0,0 1 0,0-1 0,0 0 0,0 0 0,1 0 0,-1 0 0,0 0 0,1 0 0,0 0 1,0 0-1,-1-1 0,1 1 0,3 1 0,-2-1 4,0-1-1,0 0 1,0 0 0,1 0 0,-1-1 0,0 1 0,0-1 0,1 1-1,-1-1 1,0 0 0,1-1 0,-1 1 0,5-1 0,4-2 52,0 0 0,-1-1 0,1-1 1,-1 0-1,1 0 0,19-14 0,-10 4 179,-2 0 0,0-1 0,34-37 0,-46 46-150,-1-1 0,1-1 0,-1 1 0,-1-1 0,0 0 0,0 0 0,-1-1 0,0 0 0,-1 1 0,0-1 0,0 0 0,1-14 0,-4 21-81,1 0 1,-1 0-1,0 0 1,-1 0-1,1 0 1,0 0-1,-1 0 1,0 1-1,0-1 1,0 0 0,0 0-1,0 1 1,0-1-1,-1 0 1,1 1-1,-1 0 1,0-1-1,-3-2 1,2 2-37,-1 0 0,0 0 0,1 1 0,-1-1 0,-1 1 0,1 0 0,0 0 1,0 0-1,-1 1 0,-7-2 0,-3 1-121,1 0 1,-1 1 0,0 1 0,0 0-1,0 1 1,-18 3 0,20-1-67,1 0 1,-1 0-1,0 2 1,1-1-1,-14 9 1,21-11 55,1 0 0,0 0 0,0 1 1,1-1-1,-1 1 0,0 0 0,1 0 0,0 1 0,-1-1 1,1 1-1,1-1 0,-1 1 0,0 0 0,1 0 0,0 0 0,0 1 1,0-1-1,-1 5 0,3 6-323,8-5-122</inkml:trace>
  <inkml:trace contextRef="#ctx0" brushRef="#br0" timeOffset="1">725 54 17684,'0'8'1480,"-11"6"-1048,-7 3-184,-3 9 584,-3 3-151,-1 3-321,1 3-64,2 1-152,4-5-24,3-5-216,4-4-184,4-12-440,0-3-185,1-13 673,0-10-160,2-7-160</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2.471"/>
    </inkml:context>
    <inkml:brush xml:id="br0">
      <inkml:brushProperty name="width" value="0.05" units="cm"/>
      <inkml:brushProperty name="height" value="0.05" units="cm"/>
    </inkml:brush>
  </inkml:definitions>
  <inkml:trace contextRef="#ctx0" brushRef="#br0">0 1 15443,'6'0'1809,"0"5"-1201,2 3-240,5 2 1128,3 3-728,4 1-280,7 5-784,3-1 697,-3-2-369,2-6-40,-4-3-89</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3.143"/>
    </inkml:context>
    <inkml:brush xml:id="br0">
      <inkml:brushProperty name="width" value="0.05" units="cm"/>
      <inkml:brushProperty name="height" value="0.05" units="cm"/>
    </inkml:brush>
  </inkml:definitions>
  <inkml:trace contextRef="#ctx0" brushRef="#br0">123 6 17876,'11'-5'1869,"-8"8"-271,-13 16 439,3-6-1801,-110 220-659,114-223-740,11-17-25,11-18-383,11-25 166,-3-1 0,27-74 1,-45 104 1830,-12 62 2598,7 47-2702,-2-72-490,1-1 0,0 0-1,1 0 1,1 0 0,0-1-1,1 0 1,16 27-1,-17-33-77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3.659"/>
    </inkml:context>
    <inkml:brush xml:id="br0">
      <inkml:brushProperty name="width" value="0.05" units="cm"/>
      <inkml:brushProperty name="height" value="0.05" units="cm"/>
    </inkml:brush>
  </inkml:definitions>
  <inkml:trace contextRef="#ctx0" brushRef="#br0">2 6 16708,'-2'0'1568,"8"-3"-1096,7 4-200,6 1 728,4 1-616,5 0-1536,1-2 1128,3-5-272,-2-5-160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4.128"/>
    </inkml:context>
    <inkml:brush xml:id="br0">
      <inkml:brushProperty name="width" value="0.05" units="cm"/>
      <inkml:brushProperty name="height" value="0.05" units="cm"/>
    </inkml:brush>
  </inkml:definitions>
  <inkml:trace contextRef="#ctx0" brushRef="#br0">1 58 15107,'77'8'2738,"132"-6"0,-110-3-1784,111 1 4,558-5-151,-2-42-1313,-724 42 524,73-5 42,-103 11-404,-20 4-2160,7-4 1946</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4.690"/>
    </inkml:context>
    <inkml:brush xml:id="br0">
      <inkml:brushProperty name="width" value="0.05" units="cm"/>
      <inkml:brushProperty name="height" value="0.05" units="cm"/>
    </inkml:brush>
  </inkml:definitions>
  <inkml:trace contextRef="#ctx0" brushRef="#br0">265 274 14891,'-8'-1'467,"1"0"0,0 0 0,-1 1 0,1 0 0,0 0 0,-1 1 0,1 0 0,0 0 0,0 0 0,0 1 0,0 0 0,-14 6 0,14-4-372,0-1 1,1 1-1,-1 0 1,1 1-1,0 0 1,0 0-1,0 0 1,1 1-1,-1-1 1,1 1-1,1 1 1,-1-1-1,1 1 1,0-1-1,1 1 1,0 1-1,0-1 1,0 0-1,-1 9 1,3-14-87,1-1 1,-1 1 0,1 0 0,0-1-1,0 1 1,-1 0 0,1-1 0,0 1-1,1 0 1,-1-1 0,0 1 0,0 0-1,1 0 1,-1-1 0,1 1 0,-1-1-1,1 1 1,0-1 0,1 3 0,-1-3 6,0 0 0,1 0 0,-1 0 0,0-1 0,0 1 0,0 0 0,1-1 0,-1 1 1,0-1-1,0 0 0,1 1 0,-1-1 0,0 0 0,1 0 0,-1 0 0,1 0 0,-1 0 0,0 0 1,2 0-1,4-2 47,0 1 1,0-1 0,0 0 0,0-1-1,-1 0 1,1 0 0,11-7-1,-2-2 97,0-1 0,-1 0 0,0-1-1,-1-1 1,0 0 0,-1 0 0,15-26 0,-22 33-85,-1-1 0,0-1 0,0 1 0,-1-1 1,0 1-1,-1-1 0,0 0 0,-1-1 0,0 1 1,0 0-1,-1-1 0,0 1 0,-1-1 0,-1 1 1,1-1-1,-3-11 0,1 16-58,0 0 0,1 1-1,-2-1 1,1 1 0,-1 0 0,0 0 0,0 0-1,0 0 1,0 0 0,-1 1 0,0-1 0,0 1 0,0 0-1,-1 0 1,1 1 0,-10-6 0,8 5 5,-1 1 1,0 0-1,0 1 1,-1-1 0,1 1-1,0 1 1,-1-1-1,1 1 1,-1 1-1,1-1 1,-1 1-1,-7 1 1,7 0-70,-1 0 0,1 1 0,0 0 1,-1 0-1,1 1 0,0 0 0,1 1 0,-1-1 1,1 1-1,-13 9 0,15-9-87,0 0 0,0 1 1,1-1-1,0 1 0,0 0 1,0 0-1,0 0 0,1 1 1,0-1-1,0 1 0,0 0 1,1 0-1,-1 0 0,2 0 1,-2 7-1,2-10 70,1 0 1,-1 0-1,1 1 1,0-1-1,0 0 1,1 0-1,-1 1 1,1-1-1,-1 0 1,1 0-1,0 0 0,0 0 1,2 3-1,11 11-549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5.189"/>
    </inkml:context>
    <inkml:brush xml:id="br0">
      <inkml:brushProperty name="width" value="0.05" units="cm"/>
      <inkml:brushProperty name="height" value="0.05" units="cm"/>
    </inkml:brush>
  </inkml:definitions>
  <inkml:trace contextRef="#ctx0" brushRef="#br0">109 9 18340,'0'-1'39,"0"1"0,0 0 1,0-1-1,0 1 0,0 0 0,0 0 0,0-1 1,0 1-1,0 0 0,0 0 0,0-1 1,0 1-1,0 0 0,0 0 0,-1-1 1,1 1-1,0 0 0,0 0 0,0-1 0,0 1 1,0 0-1,-1 0 0,1 0 0,0-1 1,0 1-1,0 0 0,0 0 0,-1 0 0,1 0 1,0-1-1,0 1 0,-1 0 0,1 0 1,0 0-1,0 0 0,-1 0 0,1 0 0,0 0 1,0 0-1,-1 0 0,1 0 0,-1 0 1,-13 6 524,-11 18 240,17-16-614,2 1-1,-1 0 0,1 1 1,1 0-1,0-1 0,0 2 1,1-1-1,0 1 1,1-1-1,0 1 0,1 0 1,0 0-1,1 0 0,0 23 1,1-33-164,0 0 0,0 0 1,0 1-1,0-1 0,0 0 1,1 0-1,-1 1 0,0-1 1,1 0-1,-1 0 0,1 0 1,-1 0-1,1 0 0,0 1 1,0-1-1,-1 0 0,1 0 0,0-1 1,0 1-1,0 0 0,0 0 1,0 0-1,0-1 0,0 1 1,0 0-1,2 0 0,0-1 7,-1 1 0,0-1 0,1 0 0,-1 0 0,0-1 0,0 1 0,1 0-1,-1-1 1,0 1 0,0-1 0,1 0 0,-1 0 0,3-1 0,5-4 48,1 0-1,-1-1 1,-1 0 0,14-14 0,4-8 81,-1-3-1,27-42 1,-64 101-149,2 0 0,-7 30 0,13-44-41,1 0 0,0 0 1,1-1-1,0 1 0,1 0 1,1 0-1,2 14 1,-3-25-24,0 0 1,0 0-1,0 0 1,1 0 0,-1 0-1,1-1 1,0 1 0,0 0-1,0 0 1,-1 0-1,1 0 1,1-1 0,-1 1-1,0-1 1,0 1 0,1-1-1,-1 1 1,1-1-1,-1 0 1,1 1 0,-1-1-1,1 0 1,0 0 0,0 0-1,0 0 1,-1-1-1,1 1 1,0 0 0,0-1-1,0 0 1,0 1 0,0-1-1,0 0 1,4 0 0,14-4-304</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5.811"/>
    </inkml:context>
    <inkml:brush xml:id="br0">
      <inkml:brushProperty name="width" value="0.05" units="cm"/>
      <inkml:brushProperty name="height" value="0.05" units="cm"/>
    </inkml:brush>
  </inkml:definitions>
  <inkml:trace contextRef="#ctx0" brushRef="#br0">154 54 17260,'-17'24'7404,"-7"9"-4126,-80 118-4229,96-133 153,8-18 762,0 0-1,0 0 1,0 0 0,0 0 0,0 0-1,0 0 1,0 0 0,0 0 0,0 1 0,0-1-1,0 0 1,0 0 0,0 0 0,0 0 0,0 0-1,0 0 1,0 0 0,0 1 0,0-1 0,0 0-1,0 0 1,0 0 0,0 0 0,0 0-1,0 0 1,0 0 0,0 0 0,0 0 0,0 1-1,0-1 1,1 0 0,-1 0 0,0 0 0,0 0-1,0 0 1,0 0 0,0 0 0,0 0-1,0 0 1,0 0 0,1 0 0,-1 0 0,0 0-1,0 0 1,0 0 0,0 0 0,0 0 0,0 0-1,0 0 1,0 0 0,1 0 0,-1 0 0,0 0-1,0 0 1,0 0 0,0 0 0,0 0-1,0 0 1,1 0 0,2-2-319,0 0-1,0 0 1,-1 0-1,1 0 1,0-1-1,-1 1 1,4-5 0,18-25-1333,-1-1 0,-2-1 0,-1-1 0,19-49 0,-21 47 3219,-14 31 154,-3 7-304,0 15 595,-6 23-294,4-38-1651,-4 30 8,0 0 0,2 0 0,1 0 0,4 45 0,3-58-614,-5-16 160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8:31.039"/>
    </inkml:context>
    <inkml:brush xml:id="br0">
      <inkml:brushProperty name="width" value="0.025" units="cm"/>
      <inkml:brushProperty name="height" value="0.025" units="cm"/>
    </inkml:brush>
  </inkml:definitions>
  <inkml:trace contextRef="#ctx0" brushRef="#br0">267 0 10250,'0'0'16148,"-10"6"-15956,1 1-47,0 0-1,1 1 0,0 0 0,0 0 0,1 1 0,0 0 0,1 0 1,0 1-1,0 0 0,1 0 0,0 0 0,1 1 0,-5 15 0,0 8-162,1 1-1,1 1 0,2-1 1,2 1-1,1 54 0,2-89-947,-4-15-662,-36-84-3980,3-4 3472,-6-34 8198,43 135-5963,0 1-1,-1 0 1,1-1-1,0 1 1,0-1-1,0 1 1,0-1 0,0 1-1,0 0 1,0-1-1,0 1 1,0-1-1,0 1 1,0-1-1,0 1 1,0 0-1,0-1 1,0 1 0,0-1-1,1 1 1,-1 0-1,0-1 1,0 1-1,0-1 1,1 1-1,-1 0 1,0-1-1,0 1 1,1 0-1,-1 0 1,0-1 0,1 1-1,-1 0 1,0 0-1,1-1 1,19 1 768,25 17-1028,-42-16 354,36 16-603,-10-3 535,45 13-1,-63-24-1926,0 0 0,0-1 0,0 0 0,17-1 0,-7-1-9718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6.265"/>
    </inkml:context>
    <inkml:brush xml:id="br0">
      <inkml:brushProperty name="width" value="0.05" units="cm"/>
      <inkml:brushProperty name="height" value="0.05" units="cm"/>
    </inkml:brush>
  </inkml:definitions>
  <inkml:trace contextRef="#ctx0" brushRef="#br0">0 3 19516,'4'-3'1633,"8"5"-1193,-1-1-216,9 4 240,1-3-672,1 1 264,1 6-128,-4-5-240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6.796"/>
    </inkml:context>
    <inkml:brush xml:id="br0">
      <inkml:brushProperty name="width" value="0.05" units="cm"/>
      <inkml:brushProperty name="height" value="0.05" units="cm"/>
    </inkml:brush>
  </inkml:definitions>
  <inkml:trace contextRef="#ctx0" brushRef="#br0">0 45 14363,'8'1'951,"1"1"1,-1-1-1,1 0 1,0-1-1,-1 0 0,13-1 1,16 0 244,273 24 1043,29 1-4075,-271-22 924,0-4 0,132-21 0,-179 19 688,0-1 0,0 0 0,0-2 0,0 0 0,37-21 1,-43 19-44,-11 2-109</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7.248"/>
    </inkml:context>
    <inkml:brush xml:id="br0">
      <inkml:brushProperty name="width" value="0.05" units="cm"/>
      <inkml:brushProperty name="height" value="0.05" units="cm"/>
    </inkml:brush>
  </inkml:definitions>
  <inkml:trace contextRef="#ctx0" brushRef="#br0">290 269 18820,'0'-2'129,"0"0"1,-1 1-1,1-1 1,-1 1-1,1-1 1,-1 1-1,0-1 1,1 1-1,-1-1 0,0 1 1,0-1-1,0 1 1,0 0-1,0 0 1,-1 0-1,1-1 0,0 1 1,0 0-1,-1 0 1,1 1-1,-1-1 1,1 0-1,-1 0 1,1 1-1,-1-1 0,1 1 1,-1-1-1,-3 0 1,-2 0 129,-1-1 0,1 1 0,-1 1 0,-13-1 0,12 2-216,0 0-1,0 1 1,0 0 0,1 0-1,-1 1 1,1 0-1,0 1 1,0 0 0,-15 9-1,18-10-28,0 1 1,0 0-1,0 0 0,0 0 1,1 0-1,0 1 0,0 0 0,0 0 1,0 0-1,1 1 0,0-1 0,0 1 1,0-1-1,-2 10 0,4-13-10,1-1-1,-1 1 1,1-1-1,-1 0 0,1 1 1,0-1-1,0 1 1,0-1-1,0 1 1,0-1-1,0 1 1,0-1-1,0 1 1,1-1-1,-1 1 0,1-1 1,-1 1-1,1-1 1,-1 0-1,1 1 1,0-1-1,0 0 1,-1 0-1,1 1 0,0-1 1,0 0-1,0 0 1,1 0-1,-1 0 1,0 0-1,0 0 1,0 0-1,1-1 0,-1 1 1,0 0-1,1-1 1,-1 1-1,1-1 1,-1 1-1,1-1 1,-1 0-1,0 0 0,1 0 1,-1 0-1,1 0 1,2 0-1,4 0 31,0 0 0,0-1 0,0 0-1,1 0 1,-2-1 0,1 0 0,12-5-1,-7 1 86,-1 0-1,0-1 1,0-1 0,-1 0-1,0 0 1,0-1-1,-1 0 1,0-1-1,-1 0 1,0-1-1,12-17 1,-17 22-80,-1 1 1,0-1-1,0 0 0,-1 1 0,1-1 1,-1 0-1,-1 0 0,1-1 0,-1 1 1,0 0-1,0-1 0,-1 1 0,0 0 1,0-1-1,0 1 0,-1 0 0,0-1 1,0 1-1,-1 0 0,0 0 0,0 0 1,0 0-1,-1 0 0,0 0 0,0 1 1,0-1-1,-6-6 0,3 5-66,-1-1 0,1 2-1,-2-1 1,1 1 0,-1 0-1,0 0 1,0 1 0,-1 0-1,0 0 1,0 1 0,0 0-1,0 1 1,0 0 0,-12-2-1,15 4-12,1 0-1,0 0 0,-1 1 1,1 0-1,-1 0 1,1 0-1,-1 0 1,1 1-1,-1 0 0,1 0 1,0 1-1,0 0 1,0-1-1,0 2 1,0-1-1,0 1 0,0-1 1,0 1-1,1 0 1,0 1-1,0-1 0,0 1 1,0 0-1,0 0 1,1 0-1,-7 10 1,8-10-112,-1 0-1,1 1 1,-1 0 0,1 0 0,1-1 0,-1 1 0,1 0 0,0 0 0,0 1 0,0-1 0,1 0 0,-1 0 0,1 0 0,1 0 0,0 7 0,0-9-16,0 1-1,0 0 1,1 0-1,-1-1 1,1 1 0,0 0-1,0-1 1,1 0 0,-1 1-1,1-1 1,-1 0 0,1-1-1,0 1 1,0 0 0,0-1-1,0 1 1,1-1 0,-1 0-1,1 0 1,4 2 0,28 11-914</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7.728"/>
    </inkml:context>
    <inkml:brush xml:id="br0">
      <inkml:brushProperty name="width" value="0.05" units="cm"/>
      <inkml:brushProperty name="height" value="0.05" units="cm"/>
    </inkml:brush>
  </inkml:definitions>
  <inkml:trace contextRef="#ctx0" brushRef="#br0">247 4 21821,'2'-4'2155,"-7"8"-1493,-8 10-79,-31 54-250,-103 121 0,143-185-680,0 1-1,0-1 1,-1 0 0,-7 5-1,12-9 290,-1 0-1,1 0 0,0 0 0,0 1 0,0-1 1,-1 0-1,1 0 0,0 0 0,0 0 0,-1 0 0,1 0 1,0 0-1,0 0 0,-1 0 0,1 0 0,0 0 0,0 0 1,-1 0-1,1 0 0,0 0 0,0 0 0,0 0 0,-1 0 1,1 0-1,0 0 0,0 0 0,-1-1 0,1 1 1,0 0-1,0 0 0,0 0 0,-1 0 0,1 0 0,0-1 1,0 1-1,0 0 0,0 0 0,0 0 0,-1-1 0,1 1 1,0 0-1,0 0 0,0-1 0,0 1 0,0 0 0,0 0 1,0 0-1,0-1 0,0 1 0,0 0 0,-1-14-1379,11-77-2906,-7 75 4778,0 1 1,1-1-1,11-26 0,-15 41-335,1 0 1,-1 0-1,0 1 1,1-1-1,-1 0 1,1 0-1,-1 0 1,1 1-1,-1-1 1,1 0-1,-1 0 0,1 1 1,0-1-1,-1 1 1,1-1-1,0 0 1,0 1-1,0 0 1,-1-1-1,1 1 0,0-1 1,0 1-1,0 0 1,0 0-1,0-1 1,0 1-1,-1 0 1,1 0-1,0 0 1,0 0-1,0 0 0,0 0 1,0 0-1,0 0 1,0 1-1,0-1 1,0 0-1,0 0 1,-1 1-1,1-1 1,0 1-1,0-1 0,0 1 1,-1-1-1,1 1 1,1 0-1,5 5 307,0 0-1,0 1 0,-1 0 1,7 8-1,2 2-291,-1-4-492,0-1 1,0-1 0,2 0-1,24 13 1,-8-9-27</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8.370"/>
    </inkml:context>
    <inkml:brush xml:id="br0">
      <inkml:brushProperty name="width" value="0.05" units="cm"/>
      <inkml:brushProperty name="height" value="0.05" units="cm"/>
    </inkml:brush>
  </inkml:definitions>
  <inkml:trace contextRef="#ctx0" brushRef="#br0">1 1 15947,'3'8'1785,"5"-2"-777,4 3-288,5-1 1073,3 4-321,4-1-320,5 2-136,0 0-304,-1 0-95,-1-2-441,-2-1-216,-2-1-456,-3-2-257,-3-4-463,-1-3-216,-5-6 952,1-5-368,-2-8-89</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8.899"/>
    </inkml:context>
    <inkml:brush xml:id="br0">
      <inkml:brushProperty name="width" value="0.05" units="cm"/>
      <inkml:brushProperty name="height" value="0.05" units="cm"/>
    </inkml:brush>
  </inkml:definitions>
  <inkml:trace contextRef="#ctx0" brushRef="#br0">251 1 17196,'-118'191'7700,"39"-60"-5726,67-112-1788,4-7-305,0 0 0,1 0-1,-10 25 1,17-36 62,-1-1 0,1 1-1,0-1 1,0 1 0,0-1 0,0 1 0,-1-1-1,1 1 1,0 0 0,0-1 0,0 1 0,0-1-1,0 1 1,0-1 0,0 1 0,0-1 0,1 1-1,-1-1 1,0 1 0,0-1 0,0 1 0,1-1-1,-1 1 1,0-1 0,0 1 0,1-1 0,-1 1-1,0-1 1,1 1 0,-1-1 0,1 0 0,0 1-1,0 0 3,-1-1 0,1 0-1,0 0 1,0 0 0,0 0-1,0 0 1,0 0 0,0 0 0,-1 0-1,1 0 1,0 0 0,0 0-1,0-1 1,0 1 0,0 0-1,-1-1 1,1 1 0,0 0-1,1-2 1,10-8-677</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19.427"/>
    </inkml:context>
    <inkml:brush xml:id="br0">
      <inkml:brushProperty name="width" value="0.05" units="cm"/>
      <inkml:brushProperty name="height" value="0.05" units="cm"/>
    </inkml:brush>
  </inkml:definitions>
  <inkml:trace contextRef="#ctx0" brushRef="#br0">168 19 13699,'-1'4'583,"-1"-1"1,1 1 0,0-1-1,-1 1 1,1-1-1,-1 1 1,0-1-1,-1 0 1,1 0 0,0 0-1,-6 6 1,0 0 401,-52 69 2598,4 1-3365,43-64-2178,9-15-9,6-9 904,3-4-9</inkml:trace>
  <inkml:trace contextRef="#ctx0" brushRef="#br0" timeOffset="1">143 2 18788,'9'-2'2200,"-2"6"-1447,-4 2-273,1 7 1312,-2 4-760,-1 3-271,2 3-385,-3 2-88,1 0-152,-1-2-64,2 3-192,-2-3-88,1-4-336,1-1-281,-2-5-439,0-3 936,-5-8-936</inkml:trace>
  <inkml:trace contextRef="#ctx0" brushRef="#br0" timeOffset="2">47 194 15379,'-3'-2'1873,"8"1"-897,5-2-320,7 2 1392,-1-4-583,4 2-473,3 2-280,1-3-864,-3 1-456,0 0 616,-4 1-168,-3 1-224</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4.904"/>
    </inkml:context>
    <inkml:brush xml:id="br0">
      <inkml:brushProperty name="width" value="0.05" units="cm"/>
      <inkml:brushProperty name="height" value="0.05" units="cm"/>
    </inkml:brush>
  </inkml:definitions>
  <inkml:trace contextRef="#ctx0" brushRef="#br0">333 352 14035,'1'-2'160,"-1"0"1,0 0-1,0 0 1,0 0-1,0 0 1,0 1-1,-1-1 1,1 0-1,0 0 1,-1 0-1,1 1 1,-1-1-1,0 0 0,0 0 1,0 1-1,0-1 1,0 1-1,0-1 1,0 1-1,0-1 1,0 1-1,-1 0 1,1-1-1,0 1 1,-1 0-1,1 0 1,-1 0-1,-2-1 0,-3-2 232,0-1 0,0 2 0,-1-1 0,0 1 0,-9-3 0,5 3-212,-1 0 0,0 1-1,0 0 1,0 1 0,0 0-1,0 1 1,-23 3-1,29-2-153,0 1-1,-1 0 0,1 0 0,0 1 0,0-1 0,0 2 0,1-1 0,-1 1 0,1 0 0,0 0 0,0 0 0,0 1 0,1 0 0,-1 0 0,-4 7 0,8-8-11,-1-1 0,1 1 0,0-1 0,0 1 0,0 0 0,0 0 0,1 0 0,0 0 0,-2 5 0,3-7-10,0-1 1,0 0-1,0 1 0,-1-1 1,1 1-1,1-1 0,-1 1 1,0-1-1,0 0 0,0 1 1,1-1-1,-1 0 0,1 1 1,-1-1-1,1 0 0,-1 1 1,1-1-1,0 0 1,0 0-1,-1 0 0,1 1 1,0-1-1,0 0 0,0 0 1,0-1-1,1 1 0,-1 0 1,0 0-1,0 0 0,0-1 1,2 2-1,5 0 8,-1 0 1,0-1-1,1 1 0,-1-1 1,0-1-1,1 1 1,-1-1-1,1-1 0,-1 1 1,11-3-1,3-2 8,1 0-1,28-12 1,-26 8 74,-2-1 0,0-1 0,0-1 0,-1-1 0,0-1 0,35-32 0,-49 39-21,0 0 1,-1 0-1,0-1 0,0 0 0,-1 0 0,0 0 0,-1 0 1,1-1-1,2-11 0,-5 14-11,0 0-1,-1 0 1,0-1-1,-1 1 1,1 0-1,-1-1 1,0 1-1,-1-1 1,0 1 0,0 0-1,0-1 1,0 1-1,-1 0 1,0 0-1,-4-6 1,4 7-35,-1-1 1,1 1-1,-1 0 1,-1 0-1,1 1 1,-1-1-1,0 1 1,0 0-1,0 0 1,-1 0-1,1 0 1,-1 1-1,0 0 1,0 0-1,0 0 1,0 0-1,0 1 1,-1 0-1,1 0 1,-1 0-1,0 1 1,1 0-1,-1 0 1,0 0-1,0 1 1,0 0-1,0 0 0,-10 2 1,1 0-81,0 1-1,0 1 1,0 0-1,1 1 1,0 1-1,0 0 1,0 1-1,0 0 1,-23 18 0,27-17-180,0 0 0,0 1 1,0 0-1,1 0 1,1 1-1,0 0 0,0 0 1,1 1-1,-10 17 1,16-14-200,6-3-147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5.353"/>
    </inkml:context>
    <inkml:brush xml:id="br0">
      <inkml:brushProperty name="width" value="0.05" units="cm"/>
      <inkml:brushProperty name="height" value="0.05" units="cm"/>
    </inkml:brush>
  </inkml:definitions>
  <inkml:trace contextRef="#ctx0" brushRef="#br0">127 3 17012,'-2'0'113,"1"-1"1,-1 1 0,1-1 0,-1 1-1,0 0 1,1 0 0,-1 0 0,0 0-1,1 0 1,-1 0 0,0 0-1,1 0 1,-1 1 0,0-1 0,1 1-1,-1-1 1,1 1 0,-1 0 0,1-1-1,-1 1 1,1 0 0,0 0 0,-1 0-1,1 0 1,0 0 0,0 1 0,0-1-1,-2 2 1,-4 5 194,1 0 0,0 1 1,-7 11-1,13-18-225,-10 14 183,2 1 0,-12 34 0,17-42-236,1 0-1,0 0 1,0 1 0,1-1-1,0 1 1,0-1-1,2 14 1,-1-21-23,0-1 0,0 1 0,0 0-1,0-1 1,1 1 0,-1 0 0,1-1 0,-1 1 0,1-1 0,0 1 0,-1-1 0,1 1 0,0-1-1,0 1 1,0-1 0,0 0 0,0 1 0,0-1 0,1 0 0,-1 0 0,0 0 0,1 0 0,-1 0-1,1 0 1,-1 0 0,1-1 0,-1 1 0,1 0 0,-1-1 0,1 1 0,0-1 0,-1 0-1,1 0 1,0 1 0,-1-1 0,1 0 0,0 0 0,-1 0 0,1-1 0,0 1 0,-1 0 0,3-2-1,5 0 29,-1 0 0,0-1-1,0-1 1,0 1-1,0-1 1,13-10 0,9-11 121,0 0 1,-2-3 0,31-38-1,-28 32-18,-42 49-284,1 1 0,1 0 0,1 1 0,0 0 0,1 0 1,1 1-1,-4 19 0,10-36 126,-2 24-466,2-24 464,0 0 1,1 0-1,-1 0 0,0 0 0,0 0 1,0 0-1,1 0 0,-1 0 0,1 0 1,-1 0-1,1 0 0,-1 0 1,1 0-1,-1 0 0,1-1 0,0 1 1,-1 0-1,1 0 0,0-1 0,0 1 1,0 0-1,1 0 0,15 3-396</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5.807"/>
    </inkml:context>
    <inkml:brush xml:id="br0">
      <inkml:brushProperty name="width" value="0.05" units="cm"/>
      <inkml:brushProperty name="height" value="0.05" units="cm"/>
    </inkml:brush>
  </inkml:definitions>
  <inkml:trace contextRef="#ctx0" brushRef="#br0">41 1 11674,'-5'10'793,"1"0"-689,0 0-72,-1 1 312,3 4-288,-4-1 48,2 0 0,-1 1 8,4-1-40,-2-2-40,2-4 40,1-6 16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9.839"/>
    </inkml:context>
    <inkml:brush xml:id="br0">
      <inkml:brushProperty name="width" value="0.025" units="cm"/>
      <inkml:brushProperty name="height" value="0.025" units="cm"/>
      <inkml:brushProperty name="color" value="#E71224"/>
    </inkml:brush>
  </inkml:definitions>
  <inkml:trace contextRef="#ctx0" brushRef="#br0">92 355 12780,'-1'-12'454,"0"-26"124,1 0 0,2 0-1,12-66 1,-7 68 638,-3 15 763,1 1 1,10-28-1,-11 99-1098,-9 111-636,-7-1 1,-55 266-1,63-399-684,-6 32-1395,9-58 1352,1 0 0,-1 1 0,0-1-1,0 0 1,0 1 0,0-1 0,0 0 0,0 0-1,0 0 1,-1 0 0,1 0 0,-1 0 0,0 0-1,1-1 1,-1 1 0,0 0 0,0-1 0,-3 2 0,-9 1-4424</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6.249"/>
    </inkml:context>
    <inkml:brush xml:id="br0">
      <inkml:brushProperty name="width" value="0.05" units="cm"/>
      <inkml:brushProperty name="height" value="0.05" units="cm"/>
    </inkml:brush>
  </inkml:definitions>
  <inkml:trace contextRef="#ctx0" brushRef="#br0">28 1 18020,'2'5'612,"0"1"0,0 0 0,0-1 0,-1 1 0,0 0 0,-1 0 0,1 0 0,-1 11 0,-8 52-234,5-52-63,-2 31-267,-9 44-3016,10-84 1850,0-11 339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6.683"/>
    </inkml:context>
    <inkml:brush xml:id="br0">
      <inkml:brushProperty name="width" value="0.05" units="cm"/>
      <inkml:brushProperty name="height" value="0.05" units="cm"/>
    </inkml:brush>
  </inkml:definitions>
  <inkml:trace contextRef="#ctx0" brushRef="#br0">1 54 15875,'8'-6'634,"0"0"-1,1 1 0,0 0 0,0 0 1,0 1-1,0 0 0,1 0 0,-1 1 1,1 0-1,0 1 0,11-1 0,-8 1-327,1 1-1,-1 1 1,1 0-1,-1 1 0,1 0 1,-1 1-1,24 6 1,-34-7-284,0 0 0,0 0 0,-1 0 0,1 1 0,0-1 0,-1 1 0,1-1 0,-1 1 0,1 0 0,-1 0 0,0 0 0,3 3 0,-5-4-16,1 0 0,0 0 0,-1 0 0,0 0 0,1 0 0,-1 0 0,0 0 0,1 0 0,-1 0 0,0 0 0,0 0 0,0 0 0,0 0 0,0 0 0,0 0 0,0 1 0,0-1 0,-1 0 0,1 0 0,0 0 0,0 0 0,-1 0 0,1 0 0,-1-1 0,1 1 0,-1 0 0,1 0 0,-1 0 0,0 0 0,1 0 0,-1-1 0,0 1 0,0 0 0,0-1 0,1 1 0,-3 0 0,-32 21 145,14-10-573,21-12 406,-1 0 0,1 0 0,0 0 1,0 0-1,0 0 0,0 0 0,0 0 0,0 0 0,0 0 1,-1 0-1,1 0 0,0 1 0,0-1 0,0 0 0,0 0 1,0 0-1,0 0 0,0 0 0,0 0 0,0 0 1,0 1-1,0-1 0,0 0 0,0 0 0,0 0 0,0 0 1,0 0-1,0 0 0,0 1 0,0-1 0,0 0 0,0 0 1,0 0-1,0 0 0,0 0 0,0 0 0,0 1 0,0-1 1,0 0-1,0 0 0,0 0 0,0 0 0,0 0 0,0 0 1,0 1-1,8 4-519,18 4-163,-20-7 497,-1 0 125,3 1-22,-1-1-1,0 1 1,0 1-1,0-1 1,13 10-1,-19-12 105,0 0-1,0 0 0,0 0 0,0 0 1,0 1-1,0-1 0,0 0 0,0 0 1,0 1-1,-1-1 0,1 1 0,-1-1 1,1 1-1,-1-1 0,1 0 1,-1 1-1,0 0 0,0-1 0,0 1 1,0-1-1,0 1 0,0-1 0,0 1 1,0-1-1,-1 1 0,1-1 0,-1 1 1,1-1-1,-1 1 0,1-1 1,-1 0-1,0 1 0,0-1 0,1 0 1,-1 0-1,0 1 0,-3 1 0,-5 8 105,-1-1 0,-1 1 0,0-2-1,0 1 1,-1-2 0,0 0 0,-1 0-1,0-1 1,-21 9 0,31-15-192,0 0 1,0 0 0,0-1-1,0 1 1,-1 0-1,1-1 1,0 0-1,0 0 1,0 0-1,0 0 1,0-1-1,0 1 1,-1-1 0,1 1-1,0-1 1,0 0-1,1 0 1,-1-1-1,0 1 1,0-1-1,0 1 1,1-1-1,-1 0 1,-3-4-1,-7-10-420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7.155"/>
    </inkml:context>
    <inkml:brush xml:id="br0">
      <inkml:brushProperty name="width" value="0.05" units="cm"/>
      <inkml:brushProperty name="height" value="0.05" units="cm"/>
    </inkml:brush>
  </inkml:definitions>
  <inkml:trace contextRef="#ctx0" brushRef="#br0">0 119 14339,'29'3'1029,"1"-1"0,-1-1 0,0-2 0,52-7 1,-45 3-315,657-53 3304,-519 51-4450,187-12-2966,-354 18 3289,27-1-1500,60-14-1,-91 13 1192,-5-2-53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37.578"/>
    </inkml:context>
    <inkml:brush xml:id="br0">
      <inkml:brushProperty name="width" value="0.05" units="cm"/>
      <inkml:brushProperty name="height" value="0.05" units="cm"/>
    </inkml:brush>
  </inkml:definitions>
  <inkml:trace contextRef="#ctx0" brushRef="#br0">332 200 14851,'-1'-1'194,"1"0"0,0 0 0,-1 0 1,0 0-1,1 0 0,-1 1 0,0-1 0,1 0 0,-1 0 0,0 1 0,0-1 0,1 0 1,-1 1-1,0-1 0,0 1 0,0-1 0,0 1 0,0 0 0,0-1 0,0 1 0,0 0 1,0 0-1,0 0 0,0-1 0,0 1 0,0 0 0,-1 1 0,-35-3 1651,35 2-1657,-18 0 108,1 2 0,0 0-1,0 1 1,-33 9 0,40-8-263,0 0 1,1 1-1,-1 0 1,1 1 0,1 0-1,-1 0 1,1 1-1,-14 13 1,21-17-8,0 0 0,0 0 0,1 1 0,-1-1 0,1 1 0,0 0 0,-4 7 0,6-10-14,-1 0 1,1 1-1,0-1 0,-1 0 1,1 0-1,0 0 1,0 0-1,-1 1 0,1-1 1,0 0-1,1 0 1,-1 0-1,0 0 0,0 1 1,0-1-1,1 0 1,-1 0-1,0 0 0,1 0 1,-1 0-1,1 0 0,-1 0 1,1 0-1,0 0 1,-1 0-1,1 0 0,0 0 1,0 0-1,0 0 1,0-1-1,0 1 0,-1 0 1,3 0-1,1 1 31,0-1 1,0 1-1,0-1 0,1 0 0,-1-1 1,0 1-1,1-1 0,-1 0 0,0 0 1,1 0-1,-1 0 0,0-1 0,1 1 0,5-3 1,7-2 108,1-1 1,19-9 0,-6 1 220,-1-2 0,44-30-1,-60 37-193,0-2 0,-1 0 0,0-1 0,-1 0-1,-1 0 1,0-1 0,10-16 0,-19 27-158,-1 0 1,1-1 0,-1 1-1,0 0 1,1-1 0,-1 1 0,0-1-1,-1 1 1,1-1 0,0 0-1,-1 1 1,1-1 0,-1 0-1,0 1 1,0-1 0,0 0-1,0 0 1,-1 1 0,1-1-1,-1 0 1,1 1 0,-1-1-1,0 1 1,0-1 0,0 1 0,0-1-1,-1 1 1,1 0 0,-1-1-1,1 1 1,-1 0 0,0 0-1,0 0 1,0 0 0,0 0-1,0 1 1,0-1 0,0 1-1,-5-3 1,-4-1-65,0 0 0,0 0-1,0 1 1,0 1 0,0 0 0,-1 1-1,-22-3 1,16 4-132,-1 1 0,0 0 0,1 1 0,-1 1 0,1 1 0,0 1 0,0 0 0,0 1 0,0 1 0,-17 9-1,30-12-151,0-1 0,1 1-1,-1 0 1,-6 7 0,11-10 281,-1 1 0,1-1 0,-1 1 0,0-1-1,1 1 1,-1-1 0,1 1 0,-1-1 0,1 1 0,0 0 0,-1-1 0,1 1 0,0-1 0,-1 1 0,1 0 0,0 0 0,0-1 0,-1 1 0,1 0 0,0 0 0,0-1 0,0 1 0,0 0 0,0 0 0,0-1 0,0 1 0,0 0 0,0 0 0,1-1 0,-1 1 0,0 0 0,0-1 0,1 1 0,-1 0 0,0-1 0,1 1 0,-1 0 0,1-1-1,-1 1 1,1-1 0,-1 1 0,1-1 0,0 2 0,19 8-731</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40.226"/>
    </inkml:context>
    <inkml:brush xml:id="br0">
      <inkml:brushProperty name="width" value="0.05" units="cm"/>
      <inkml:brushProperty name="height" value="0.05" units="cm"/>
    </inkml:brush>
  </inkml:definitions>
  <inkml:trace contextRef="#ctx0" brushRef="#br0">291 4 15123,'0'-1'169,"0"1"0,1 0 0,-1 0 0,1-1 0,-1 1 0,1 0 0,-1 0 0,1 0 0,-1-1 1,1 1-1,-1 0 0,1 0 0,-1 0 0,1 0 0,-1 0 0,1 0 0,-1 0 0,1 0 0,-1 0 0,1 0 0,-1 0 0,1 1 0,0-1 0,-7 9 1408,-24 20-1409,23-22 233,-75 63 1473,54-48-932,0 1 1,-40 46-1,53-51-2090,-23 38 1,40-65-3862,5-20 2712,0 2 1276,0-3-45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40.682"/>
    </inkml:context>
    <inkml:brush xml:id="br0">
      <inkml:brushProperty name="width" value="0.05" units="cm"/>
      <inkml:brushProperty name="height" value="0.05" units="cm"/>
    </inkml:brush>
  </inkml:definitions>
  <inkml:trace contextRef="#ctx0" brushRef="#br0">1 1 16412,'1'6'1696,"1"1"-808,3 1-248,5 2 969,3 3-193,10 2-352,2-1-144,3 2-232,2 0-79,3-1-345,2 0-240,-4-1-504,-5-3-401,-6-1-1007,-3-4 1544,2-3-320,-2-3-257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41.128"/>
    </inkml:context>
    <inkml:brush xml:id="br0">
      <inkml:brushProperty name="width" value="0.05" units="cm"/>
      <inkml:brushProperty name="height" value="0.05" units="cm"/>
    </inkml:brush>
  </inkml:definitions>
  <inkml:trace contextRef="#ctx0" brushRef="#br0">11 0 17156,'1'14'1816,"1"5"-1320,-4 2-224,1 7 832,-2 3-567,2 1-41,-2 2-416,1-2-216,1-5-520,1-3-193,0-8 649,0-7-168,0-14-144</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41.580"/>
    </inkml:context>
    <inkml:brush xml:id="br0">
      <inkml:brushProperty name="width" value="0.05" units="cm"/>
      <inkml:brushProperty name="height" value="0.05" units="cm"/>
    </inkml:brush>
  </inkml:definitions>
  <inkml:trace contextRef="#ctx0" brushRef="#br0">0 395 19772,'10'-5'746,"0"1"-1,0 1 1,0 0-1,0 0 1,20-1 0,-20 2-528,1 2 0,0-1 0,-1 2 0,1-1 0,-1 1 0,1 1 0,-1 0 0,0 0 0,20 8 0,-28-9-207,0 0 0,-1-1 1,1 1-1,0 0 0,-1 0 0,1 0 1,0 1-1,-1-1 0,0 0 1,1 0-1,-1 1 0,0-1 1,1 1-1,-1-1 0,0 1 1,0 0-1,0-1 0,-1 1 0,1 0 1,0 0-1,-1-1 0,1 3 1,-1-1-6,0 0 1,0 0 0,0 0 0,-1-1-1,1 1 1,-1 0 0,1-1-1,-1 1 1,0 0 0,0-1 0,-1 1-1,1-1 1,-3 4 0,-4 5 11,0-1 1,-1 1-1,0-2 1,-1 1 0,-12 8-1,-28 17-155,55-34-88,0 0 0,0 0 1,-1-1-1,1 1 0,0-1 0,5 0 1,13 1-313,-5 1 49,34 7-1,-48-8 457,0 1 1,1-1-1,-1 1 0,0 0 0,0 0 0,1 0 1,-1 0-1,-1 1 0,1-1 0,0 1 1,-1 0-1,1 0 0,2 4 0,-5-5 49,0-1 0,0 1 0,-1 0 0,1 0 0,0-1 0,-1 1 1,1 0-1,-1 0 0,1 0 0,-1 0 0,0 0 0,0 0 0,0-1 0,0 1 0,0 0 0,-1 0 0,1 0 0,0 0 0,-1 0 0,0 0 0,1-1 0,-1 1 0,0 0 0,0 0 0,0-1 0,0 1 0,0-1 0,-2 3 0,-2 2 134,0 1 0,-1-1 0,0 0 0,-13 9 0,3-3 330,-1-1 1,-31 15 0,39-22-309,0 0 0,-1-1 0,1 0 0,-1-1 0,1 1 0,-1-2 0,-16 2 1,25-3-220,-1 0 1,1 0-1,-1 0 1,1 0 0,-1-1-1,1 1 1,0 0-1,-1 0 1,1-1 0,-1 1-1,1-1 1,0 0-1,-1 1 1,1-1 0,0 0-1,-1 0 1,1 0 0,0 1-1,0-1 1,0 0-1,0-1 1,0 1 0,0 0-1,0 0 1,-1-2-1,1 0-44,0 0 0,1 0-1,-1 0 1,0-1-1,1 1 1,0 0 0,0 0-1,0 0 1,0 0 0,0 0-1,1 0 1,0-4-1,8-26-481</inkml:trace>
  <inkml:trace contextRef="#ctx0" brushRef="#br0" timeOffset="1">777 1 19820,'6'11'2121,"5"-4"-1465,11 0-240,5-1 1152,12 1-768,1-1-207,6 1-561,-3-3-313,-2 2-791,-5-3-232,-15 1 952,-8-1-264,-15-1-288</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42.015"/>
    </inkml:context>
    <inkml:brush xml:id="br0">
      <inkml:brushProperty name="width" value="0.05" units="cm"/>
      <inkml:brushProperty name="height" value="0.05" units="cm"/>
    </inkml:brush>
  </inkml:definitions>
  <inkml:trace contextRef="#ctx0" brushRef="#br0">0 0 15035,'5'12'1777,"6"-5"-1121,9-4-152,6 2 736,5-3-328,4-1-112,2-1-591,-3-1-450,-5-6 321,-5 2-80,-11 1-216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19.336"/>
    </inkml:context>
    <inkml:brush xml:id="br0">
      <inkml:brushProperty name="width" value="0.05" units="cm"/>
      <inkml:brushProperty name="height" value="0.05" units="cm"/>
    </inkml:brush>
  </inkml:definitions>
  <inkml:trace contextRef="#ctx0" brushRef="#br0">60 63 13003,'1'-3'360,"0"0"0,0-1 0,1 1 0,-1 0 1,1 0-1,-1 0 0,1 0 0,0 0 0,0 0 1,0 1-1,1-1 0,-1 1 0,1-1 0,-1 1 0,1 0 1,0 0-1,0 0 0,0 0 0,0 1 0,0-1 1,0 1-1,0-1 0,0 1 0,1 0 0,-1 1 0,1-1 1,3 0-1,1 0-137,0 1 1,-1 0 0,1 0-1,0 0 1,-1 1-1,1 0 1,-1 1-1,1 0 1,-1 0 0,0 1-1,11 4 1,-16-6-201,-1 0 1,1 0-1,0 0 1,-1 0-1,1 0 1,-1 0-1,1 1 1,-1-1-1,0 1 1,1-1-1,-1 1 1,0-1-1,0 1 1,0 0-1,0-1 1,0 1-1,-1 0 1,2 3-1,-1-2-3,-1 1-1,0-1 0,0 0 1,0 0-1,0 0 0,-1 0 1,1 0-1,-1 0 0,0 0 1,-2 6-1,-3 5 3,-1-1-1,0 0 1,-1 0-1,-10 12 1,10-14 0,-48 64 61,29-42-59,2 2 1,2 1 0,-28 55 0,48-84-21,0 0 0,1 0 1,-1 0-1,2 1 0,-3 13 1,4-19-3,0-1-1,0 1 1,0 0 0,0-1 0,0 1 0,0 0 0,0-1 0,1 1 0,-1-1 0,0 1 0,1 0 0,0-1 0,-1 1 0,1-1 0,0 1 0,0-1 0,-1 0 0,1 1 0,0-1 0,1 0 0,-1 0 0,0 1 0,0-1 0,0 0 0,1 0 0,-1 0 0,1-1 0,-1 1 0,0 0 0,1 0-1,0-1 1,2 1 0,5 1-32,0 0 0,0-1 0,1-1 0,-1 1 0,0-1 0,0-1 0,13-2 0,64-19-2237,-29 6 771,-32 12 728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0.187"/>
    </inkml:context>
    <inkml:brush xml:id="br0">
      <inkml:brushProperty name="width" value="0.025" units="cm"/>
      <inkml:brushProperty name="height" value="0.025" units="cm"/>
      <inkml:brushProperty name="color" value="#E71224"/>
    </inkml:brush>
  </inkml:definitions>
  <inkml:trace contextRef="#ctx0" brushRef="#br0">26 238 10314,'0'0'1196,"-5"-7"592,-15-25 230,26 63 197,62 112-112,-57-125-1920,-1 0 1,2-1-1,0-1 0,2 0 1,25 25-1,-36-38-143,0 0 0,1-1-1,-1 1 1,1 0 0,-1-1-1,1 0 1,0 0 0,0 0 0,0-1-1,0 1 1,1-1 0,-1 0-1,0 0 1,0 0 0,1-1-1,-1 1 1,0-1 0,1 0 0,-1 0-1,0-1 1,1 1 0,-1-1-1,0 0 1,1 0 0,-1-1-1,0 1 1,0-1 0,0 0 0,0 0-1,-1 0 1,1-1 0,0 1-1,4-5 1,8-8 306,-1 0 1,0-1-1,-1 0 0,-1-1 0,15-27 1,88-149-119,-46 61-6516,-43 79 422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19.783"/>
    </inkml:context>
    <inkml:brush xml:id="br0">
      <inkml:brushProperty name="width" value="0.05" units="cm"/>
      <inkml:brushProperty name="height" value="0.05" units="cm"/>
    </inkml:brush>
  </inkml:definitions>
  <inkml:trace contextRef="#ctx0" brushRef="#br0">357 11 17580,'15'-9'2032,"-15"8"-1168,-6 2-360,-14 9 1353,-3 5-649,-7 9-376,-3 5-216,-2 9-351,0 4-33,-1 5-104,1 1 8,8-4-48,1 0-176,6-9-681,2-7-231,3-7 832,7-9-208,3-22-88</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0.237"/>
    </inkml:context>
    <inkml:brush xml:id="br0">
      <inkml:brushProperty name="width" value="0.05" units="cm"/>
      <inkml:brushProperty name="height" value="0.05" units="cm"/>
    </inkml:brush>
  </inkml:definitions>
  <inkml:trace contextRef="#ctx0" brushRef="#br0">1 0 21877,'2'3'1840,"3"3"-1296,1-1-216,6 5 728,4 0-351,4 6-273,2 0-88,2 4-336,0 2-256,-1 2-664,2 3-441,-9-7 1081,-2-3-232,-1-2-208</inkml:trace>
  <inkml:trace contextRef="#ctx0" brushRef="#br0" timeOffset="1">538 204 18548,'-8'17'1840,"2"6"-1200,-3 1-295,1 8 1247,-1-1-760,3 5-576,1-2-152,3-2-688,2-3-328,-1-8-1329,1-4 1833,0-7-328,1-7-360</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0.720"/>
    </inkml:context>
    <inkml:brush xml:id="br0">
      <inkml:brushProperty name="width" value="0.05" units="cm"/>
      <inkml:brushProperty name="height" value="0.05" units="cm"/>
    </inkml:brush>
  </inkml:definitions>
  <inkml:trace contextRef="#ctx0" brushRef="#br0">0 26 19388,'0'-1'127,"1"0"0,-1 0-1,0 0 1,0 0 0,1 0 0,-1 0-1,1 0 1,-1 0 0,1 0 0,-1 1-1,1-1 1,0 0 0,-1 0 0,1 0-1,0 1 1,-1-1 0,1 0 0,0 1-1,0-1 1,0 1 0,1-1 0,0-1 110,1 1 1,0 0 0,0 0-1,0 1 1,0-1 0,-1 1-1,6-1 1,3 1 450,0 0 1,23 4-1,-19-1-465,-1 0 0,1 1 0,-1 1 0,1 0 0,23 13-1,-34-15-207,1-1 0,-1 1 0,0 0 0,0 0-1,-1 1 1,1-1 0,-1 1 0,1 0 0,3 6-1,-6-8-12,1 1-1,-1-1 1,0 1-1,0-1 0,0 1 1,-1 0-1,1 0 1,-1-1-1,1 1 1,-1 0-1,0 0 0,0 0 1,0 0-1,0-1 1,-1 1-1,1 0 0,-2 5 1,0-5 3,1 1 0,-1-1-1,0 1 1,0-1 0,0 0 0,-1 0 0,-3 5-1,-11 16-161,16-24 133,1 1 0,0 0 1,0-1-1,0 1 0,0-1 0,0 1 0,0 0 0,0-1 0,0 1 1,0-1-1,0 1 0,0-1 0,0 1 0,1 0 0,-1-1 0,0 1 1,0-1-1,0 1 0,1-1 0,-1 1 0,0-1 0,1 1 0,-1-1 1,1 1-1,-1-1 0,0 1 0,1-1 0,-1 0 0,1 1 0,-1-1 0,1 0 1,-1 1-1,2-1 0,23 11-562,-17-8 383,1 0 48,0 1 1,-1 0 0,1 0-1,-1 1 1,0 0-1,7 7 1,-14-11 154,1 0 0,-1 0 0,0 1 0,0-1 0,0 1 0,0-1 0,0 1 0,0-1 0,0 1 0,0-1 0,0 1 0,-1 0 0,1 0 0,-1-1 0,1 1 0,-1 0 0,0 0 0,0-1 0,0 1 0,1 0 0,-2 0 0,1 0 0,0-1 0,0 1 0,-1 0 0,1 0 0,-1 0 0,1-1 0,-1 1 0,0 0 0,0-1 1,1 1-1,-1-1 0,0 1 0,-1-1 0,1 1 0,0-1 0,-2 2 0,-6 7 263,-1 0 1,0-1-1,-1 0 1,0-1 0,0 0-1,-1 0 1,0-2 0,0 1-1,-1-1 1,1-1-1,-1 0 1,-1-1 0,1-1-1,-16 3 1,27-6-277,-1 1 0,1-1-1,0 0 1,0 0 0,0 0 0,0 0 0,0-1 0,0 1 0,0 0 0,0-1-1,0 0 1,0 1 0,0-1 0,1 0 0,-1 0 0,0 0 0,0 0-1,1 0 1,-1 0 0,0-1 0,1 1 0,-1 0 0,1-1 0,0 0 0,-1 1-1,1-1 1,0 0 0,0 1 0,0-1 0,-1-3 0,2 2-69,-1 0 0,1 0-1,-1 0 1,1 0 0,0 0 0,0 0 0,0 0 0,1 0 0,-1 0-1,1 0 1,0 0 0,0 0 0,0 0 0,0 0 0,0 0 0,0 0-1,1 1 1,0-1 0,3-4 0,10-11-479</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1.171"/>
    </inkml:context>
    <inkml:brush xml:id="br0">
      <inkml:brushProperty name="width" value="0.05" units="cm"/>
      <inkml:brushProperty name="height" value="0.05" units="cm"/>
    </inkml:brush>
  </inkml:definitions>
  <inkml:trace contextRef="#ctx0" brushRef="#br0">7 108 24325,'-5'10'1881,"3"-6"-1497,2-1-136,5 1 456,2 0-464,1-1-1152,1-1-144,2-5 799,2-7-239,-1-2-200</inkml:trace>
  <inkml:trace contextRef="#ctx0" brushRef="#br0" timeOffset="1">265 0 19348,'-4'13'2457,"-2"1"-1513,2-1-384,1 2 1368,5 5-703,3-3-217,10 1-488,0-6-272,10-2-432,-1-6-312,8-4-592,-4 0-321,0-11 569,-1-5 328,-4-5-304,1-1-208</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1.622"/>
    </inkml:context>
    <inkml:brush xml:id="br0">
      <inkml:brushProperty name="width" value="0.05" units="cm"/>
      <inkml:brushProperty name="height" value="0.05" units="cm"/>
    </inkml:brush>
  </inkml:definitions>
  <inkml:trace contextRef="#ctx0" brushRef="#br0">319 0 16315,'-2'7'2377,"-4"3"-1329,-1 3-352,-1 5 1729,-4 9-1113,-1 6-200,-2 7-367,-3 4-145,0 4-264,-4 0-56,-2 4-152,-2-3-64,-3-3-288,2-8-272,3-6-673,-1-6 969,1-5-176,5-4-184</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2.282"/>
    </inkml:context>
    <inkml:brush xml:id="br0">
      <inkml:brushProperty name="width" value="0.05" units="cm"/>
      <inkml:brushProperty name="height" value="0.05" units="cm"/>
    </inkml:brush>
  </inkml:definitions>
  <inkml:trace contextRef="#ctx0" brushRef="#br0">40 10 21933,'5'-9'1984,"-5"10"-1448,-4 4-232,-2 9 881,2 6-329,-2 4-464,2 4-248,-2 0-360,3 2-216,0-4-344,3-4-201,0-4-431,-1-3-168,0-7 968,1-6-329,-6 3-79</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2.746"/>
    </inkml:context>
    <inkml:brush xml:id="br0">
      <inkml:brushProperty name="width" value="0.05" units="cm"/>
      <inkml:brushProperty name="height" value="0.05" units="cm"/>
    </inkml:brush>
  </inkml:definitions>
  <inkml:trace contextRef="#ctx0" brushRef="#br0">9 139 15059,'0'-4'342,"1"0"-1,-1 0 0,1 0 1,0 0-1,0 0 0,0 0 1,0 0-1,0 1 1,1-1-1,0 0 0,0 1 1,0 0-1,3-5 0,0 3 117,0-1 0,0 1 0,0 1 0,0-1-1,1 1 1,0 0 0,6-4 0,1 1 6,1 1 1,0 1 0,0 0 0,0 0-1,0 2 1,25-4 0,-30 6-371,0 0 1,-1 1 0,1 0 0,0 0-1,0 1 1,0 0 0,-1 1-1,1 0 1,-1 0 0,9 4-1,-14-4-78,0-1 0,0 1 0,0 0 0,0-1 0,0 2 0,0-1 0,-1 0 0,1 0 0,-1 1-1,1-1 1,-1 1 0,0 0 0,0 0 0,0 0 0,-1 0 0,1 0 0,-1 0 0,1 0 0,-1 1-1,0-1 1,0 0 0,-1 1 0,1-1 0,-1 0 0,1 1 0,-1-1 0,-1 7 0,0-2-2,0 0 0,-1 0 1,0 0-1,-1 0 0,0-1 1,0 1-1,0-1 1,-1 0-1,0 0 0,-1 0 1,1 0-1,-7 5 0,3-2-20,0-2 1,-1 1-1,0-1 0,0 0 0,-1-1 0,0 0 1,-13 7-1,67-11-1863,-36-1 1791,0 0-1,0 0 1,0 0-1,0 1 1,-1 0-1,1 1 0,12 8 1,-18-11 89,-1-1 0,1 1 0,-1 0 0,0 0 0,1 0 1,-1 0-1,0 1 0,0-1 0,0 0 0,0 0 0,0 1 0,0-1 0,0 1 1,0-1-1,-1 1 0,1-1 0,0 1 0,-1-1 0,1 1 0,-1 0 0,0-1 1,0 1-1,1 0 0,-1-1 0,0 1 0,0 0 0,-1-1 0,1 1 0,0 0 0,0-1 1,-1 1-1,1-1 0,-1 1 0,0-1 0,1 1 0,-1-1 0,0 1 0,0-1 1,0 1-1,0-1 0,0 0 0,0 1 0,0-1 0,-2 1 0,-10 10 248,0-1 0,0 0 0,-1-1-1,0 0 1,-24 11 0,13-9 210,-1-2 0,-45 14 0,63-22-505,0 0 1,0 0 0,0-1-1,-1 0 1,-15-1 0,22 0-37,-1 0 0,1-1 0,-1 1 1,1-1-1,-1 1 0,1-1 0,0 0 0,0 0 0,-1 0 1,1 0-1,0-1 0,0 1 0,0 0 0,0-1 1,0 1-1,0-1 0,1 0 0,-1 0 0,0 0 1,1 0-1,-1 0 0,1 0 0,0 0 0,-1-3 1,-2-9-452</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4.056"/>
    </inkml:context>
    <inkml:brush xml:id="br0">
      <inkml:brushProperty name="width" value="0.05" units="cm"/>
      <inkml:brushProperty name="height" value="0.05" units="cm"/>
    </inkml:brush>
  </inkml:definitions>
  <inkml:trace contextRef="#ctx0" brushRef="#br0">407 298 13435,'0'-1'160,"3"-3"258,0 0 0,-1-1 0,0 1 0,0-1 0,0 1 0,1-6 0,-3 9-316,0 0 1,0 0 0,1 1-1,-1-1 1,0 0 0,-1 0-1,1 0 1,0 0 0,0 0-1,0 0 1,0 0 0,-1 1-1,1-1 1,0 0 0,-1 0-1,1 0 1,-1 0 0,1 1-1,-1-1 1,1 0 0,-1 1-1,0-1 1,1 0 0,-1 1-1,0-1 1,1 1 0,-1-1-1,0 1 1,0-1 0,0 1-1,1-1 1,-1 1-1,0 0 1,0 0 0,0-1-1,0 1 1,0 0 0,0 0-1,1 0 1,-1 0 0,-2 0-1,-8 0 213,0-1 0,0 2 0,0 0 0,0 0 0,0 1 0,0 0 0,1 1 0,-1 1 0,1-1 0,-1 1-1,1 1 1,-13 8 0,0 1-97,0 1 0,1 1 0,-38 36 0,54-46-189,0 1 0,0-1 0,1 1 0,0 0 1,1 0-1,-6 10 0,9-15-28,1-1 1,-1 0-1,0 0 0,1 1 0,-1-1 0,1 1 0,0-1 0,-1 0 1,1 1-1,0-1 0,0 1 0,0-1 0,0 1 0,0-1 0,0 0 1,0 1-1,1-1 0,-1 1 0,0-1 0,1 0 0,-1 1 0,1-1 1,0 0-1,-1 1 0,1-1 0,0 0 0,0 0 0,0 0 0,0 0 1,0 0-1,0 0 0,0 0 0,0 0 0,0 0 0,0 0 0,1 0 1,-1-1-1,0 1 0,1 0 0,-1-1 0,0 1 0,1-1 0,-1 0 1,1 1-1,1-1 0,5 1 0,0 1 1,1-2-1,-1 1 0,0-1 1,1-1-1,-1 1 0,0-1 1,1-1-1,-1 1 1,0-2-1,11-3 0,-1-1 20,0-2-1,0 1 0,29-21 0,-35 20 61,-1 0-1,0-1 1,0 0 0,-1 0-1,0-2 1,-1 1-1,0-1 1,-1 0-1,-1-1 1,0 0 0,10-25-1,-14 30-5,0-1-1,0 1 1,-1-1 0,0 1 0,-1-1-1,0 0 1,0 0 0,-1 0-1,0 1 1,-1-1 0,0 0-1,0 0 1,-1 1 0,0-1-1,0 0 1,-1 1 0,0 0-1,-1 0 1,1 0 0,-10-13-1,9 15-47,0 2 0,0-1 0,-1 0-1,1 1 1,-1 0 0,0 0-1,0 0 1,-1 1 0,1-1-1,-1 1 1,1 1 0,-9-4-1,5 4-9,-1-1-1,1 1 0,-1 1 0,0 0 0,0 0 1,0 1-1,-13 1 0,3 1-74,0 1 1,0 2-1,1 0 1,-1 1-1,1 1 1,0 0-1,-20 12 0,29-13-162,0-1-1,1 1 0,-16 14 0,23-18-1,0 0-1,0 0 0,-1 0 0,2 0 1,-1 1-1,0-1 0,0 1 1,1 0-1,-1-1 0,1 1 1,0 0-1,0 0 0,0 0 1,0-1-1,1 1 0,-1 0 0,1 0 1,-1 6-1,4-5-617,4-2-216</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4.573"/>
    </inkml:context>
    <inkml:brush xml:id="br0">
      <inkml:brushProperty name="width" value="0.05" units="cm"/>
      <inkml:brushProperty name="height" value="0.05" units="cm"/>
    </inkml:brush>
  </inkml:definitions>
  <inkml:trace contextRef="#ctx0" brushRef="#br0">112 1 19500,'-4'0'168,"0"1"0,0 0 0,0 0-1,0 0 1,0 0 0,1 1 0,-1 0 0,0-1-1,1 1 1,0 1 0,-1-1 0,1 0-1,0 1 1,0-1 0,0 1 0,0 0 0,1 0-1,-1 0 1,1 1 0,-4 5 0,0 2 8,0 0 1,1 0-1,0 1 1,0-1-1,-3 17 0,7-24-161,0 0 0,0 0 0,1 0 0,-1-1 0,1 1 0,0 0 0,0 0 0,1 0 0,-1 0 0,1-1 0,0 1-1,-1 0 1,2 0 0,-1-1 0,0 1 0,3 4 0,-2-6-2,-1 0-1,1 0 1,0-1-1,-1 1 1,1-1-1,0 1 1,0-1-1,0 1 1,0-1-1,0 0 1,1 0 0,-1 0-1,0 0 1,0-1-1,1 1 1,-1-1-1,0 1 1,1-1-1,-1 0 1,1 0-1,-1 0 1,0 0-1,1 0 1,-1 0 0,0-1-1,5-1 1,2 0 43,0-1 1,0-1 0,0 1 0,0-2 0,-1 1 0,0-1-1,0 0 1,0-1 0,10-10 0,1-2 167,0-1 0,17-25 0,-21 21-80,5-6 96,-30 64-89,1-13-129,-11 46 0,18-63-99,1 1-1,0 0 0,0 0 1,1-1-1,-1 1 0,1 0 1,1 0-1,-1 0 0,1-1 1,0 1-1,0 0 0,1-1 1,0 1-1,3 6 0,-4-10 5,1 0-1,1 0 0,-1 0 0,0 0 0,0 0 0,1-1 1,-1 1-1,1-1 0,-1 1 0,1-1 0,-1 0 0,1 0 1,0 0-1,0 0 0,0-1 0,-1 1 0,1-1 0,0 0 1,0 0-1,0 0 0,4 0 0,23-1-418</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5.040"/>
    </inkml:context>
    <inkml:brush xml:id="br0">
      <inkml:brushProperty name="width" value="0.05" units="cm"/>
      <inkml:brushProperty name="height" value="0.05" units="cm"/>
    </inkml:brush>
  </inkml:definitions>
  <inkml:trace contextRef="#ctx0" brushRef="#br0">26 1 19524,'2'10'2169,"-2"1"-1521,-3 9-288,-1 0 1792,-1 6-1512,2-1-311,2 2-602,0 0-279,-1-5-592,2-1-200,-1-8 936,-1-6-264,-3-1-297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037"/>
    </inkml:context>
    <inkml:brush xml:id="br0">
      <inkml:brushProperty name="width" value="0.025" units="cm"/>
      <inkml:brushProperty name="height" value="0.025" units="cm"/>
      <inkml:brushProperty name="color" value="#E71224"/>
    </inkml:brush>
  </inkml:definitions>
  <inkml:trace contextRef="#ctx0" brushRef="#br0">384 71 13613,'-2'-8'1340,"1"5"-1057,0 0 0,0 0 0,0 0 0,0-1 0,0 1 1,-1 0-1,1 0 0,-1 1 0,0-1 0,0 0 0,0 1 0,0-1 0,0 1 1,0-1-1,-1 1 0,1 0 0,-1 0 0,0 0 0,0 0 0,0 1 0,1-1 0,-1 1 1,-1 0-1,-2-1 0,1 1-220,1 0 0,0 1 0,-1 0 0,1 0 0,-1 0 0,1 0 0,0 1 0,-1-1 0,-3 2 0,-5 3-15,0 0 0,0 1 0,1 0-1,0 1 1,0 0 0,1 1-1,0 0 1,0 1 0,-14 14-1,9-6-23,1-1 0,1 2 0,0 0-1,1 1 1,-11 21 0,23-38-37,-1 0 0,1 1 1,0-1-1,0 1 0,0-1 0,0 1 1,1-1-1,-1 1 0,1 0 1,0-1-1,-1 1 0,1 0 0,0 0 1,0-1-1,1 1 0,0 4 0,0-5-11,0 0 0,0-1 0,0 1 0,0 0-1,0 0 1,0-1 0,1 1 0,-1-1-1,1 1 1,-1-1 0,1 0 0,0 0 0,-1 1-1,1-1 1,0 0 0,0-1 0,2 2-1,10 2-115,0 0 0,0-1 0,0-1 0,1-1 0,18 1 0,10 1 79,-34-2 45,0 1 1,0 0-1,0 0 0,-1 1 0,1 0 0,-1 1 1,13 7-1,-19-10 18,-1 0 0,1 0 0,0 1 0,-1-1 0,0 1 0,1-1 0,-1 1 0,0-1 0,0 1 0,1 0 0,-1-1 0,-1 1 0,1 0 0,0 0 0,0 0 0,-1 0 0,1 0 0,-1 0 0,1 0 0,-1 0 0,0 0 0,0 0 0,0 0 0,0 0 0,0 0 0,-1 0 0,1 0 0,0 0 0,-1 0 0,0 0 0,1 0 0,-1 0 0,0-1 0,0 1 0,0 0 0,0 0 0,0-1 0,-1 1 0,1-1 0,0 1 0,-3 1 0,-7 10 299,-1 0 0,0 0 0,-1-2 0,-1 1 1,0-2-1,-25 15 0,11-9 434,0-2 0,-54 19 0,80-32-743,0 0 0,0 0 0,0 0 0,0 0 0,0-1 0,0 1 0,0-1 0,0 0 0,0 0 0,0 1 0,0-1 0,0 0 0,0-1 0,-1 1 0,1 0 0,0-1 0,0 1 0,0-1-1,0 1 1,-2-2 0,3 0-127,0 0 0,1 1 0,-1-1 0,0 0 0,1 1 0,0-1 0,-1 0 0,1 0 0,0 0 0,0 1 0,0-1 0,0 0 0,0 0 0,0 0 0,1 1 0,-1-1 0,1 0 0,-1 0 0,1 1-1,0-1 1,-1 0 0,1 1 0,0-1 0,1-1 0,7-13-1977,0 1 1,1 0-1,20-23 0,-29 37 1906,44-53-6035</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5.489"/>
    </inkml:context>
    <inkml:brush xml:id="br0">
      <inkml:brushProperty name="width" value="0.05" units="cm"/>
      <inkml:brushProperty name="height" value="0.05" units="cm"/>
    </inkml:brush>
  </inkml:definitions>
  <inkml:trace contextRef="#ctx0" brushRef="#br0">1 22 19388,'16'-6'825,"0"2"-1,0 0 1,1 1-1,0 1 1,-1 0-1,27 1 0,-33 2-651,0-1-1,-1 1 0,1 1 0,0 0 0,-1 0 0,0 1 0,1 0 0,-1 0 0,0 1 0,-1 1 0,1-1 0,11 9 1,-18-11-169,0-1 0,0 1 1,-1-1-1,1 1 1,0-1-1,-1 1 0,1 0 1,-1 0-1,0 0 1,1 0-1,-1 0 1,0 0-1,0 0 0,-1 0 1,1 1-1,0-1 1,-1 0-1,1 0 0,-1 1 1,0-1-1,1 0 1,-1 1-1,0-1 1,-1 0-1,1 1 0,0-1 1,-2 3-1,1 0-1,-1-2 1,0 1-1,0 0 0,-1 0 0,1-1 0,-1 1 0,0-1 1,0 0-1,0 0 0,0 0 0,-1 0 0,1 0 0,-7 3 1,-32 14 81,33-17-102,0 1 0,0 0 0,-10 7 0,19-11 4,-1 0-1,1 0 1,0 0 0,0 0-1,-1 1 1,1-1-1,0 0 1,0 0 0,0 1-1,0-1 1,-1 0 0,1 0-1,0 0 1,0 1 0,0-1-1,0 0 1,0 1 0,0-1-1,0 0 1,0 0 0,0 1-1,0-1 1,0 0 0,0 0-1,0 1 1,0-1 0,0 0-1,0 1 1,0-1-1,0 0 1,0 0 0,0 1-1,0-1 1,0 0 0,0 0-1,0 1 1,1-1 0,-1 0-1,0 0 1,0 0 0,0 1-1,1-1 1,-1 0 0,0 0-1,0 0 1,0 1 0,1-1-1,-1 0 1,0 0 0,0 0-1,1 0 1,-1 0-1,0 0 1,0 0 0,1 0-1,-1 1 1,0-1 0,1 0-1,-1 0 1,0 0 0,0 0-1,1-1 1,25 8-453,-21-6 317,8 2-126,-6-2 152,0 0 0,0 0-1,0 1 1,0 0 0,0 0-1,-1 1 1,0 0 0,1 0-1,-1 1 1,7 4 0,-12-7 106,-1 0 0,1 0 0,0 0 0,-1 0 0,1 0 0,-1 1 0,1-1 0,-1 0 0,0 0 0,1 0 0,-1 0 0,0 1 0,0-1 0,0 0 0,0 0 1,0 0-1,0 1 0,0-1 0,0 0 0,-1 0 0,1 0 0,0 1 0,-1-1 0,1 0 0,-1 0 0,1 0 0,-1 0 0,0 0 0,1 0 0,-1 0 0,0 0 0,0 0 1,0 0-1,1-1 0,-1 1 0,-1 1 0,-5 4-37,0 0 0,0-1 0,-12 8 0,18-13 51,-11 7-66,-1 0 1,1 0-1,-2-1 1,1-1-1,-1-1 1,0 0-1,0 0 0,0-1 1,0-1-1,0-1 1,-25 1-1,13-6-104</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5.926"/>
    </inkml:context>
    <inkml:brush xml:id="br0">
      <inkml:brushProperty name="width" value="0.05" units="cm"/>
      <inkml:brushProperty name="height" value="0.05" units="cm"/>
    </inkml:brush>
  </inkml:definitions>
  <inkml:trace contextRef="#ctx0" brushRef="#br0">2 108 15419,'0'0'62,"0"0"0,0 1 0,0-1 0,-1 0 0,1 0 0,0 1 0,0-1 0,0 0 0,0 1 0,0-1-1,0 0 1,0 1 0,0-1 0,0 0 0,0 1 0,0-1 0,0 0 0,0 0 0,0 1 0,0-1 0,0 0 0,1 1 0,-1-1-1,0 0 1,0 0 0,0 1 0,0-1 0,0 0 0,1 1 0,-1-1 0,0 0 0,0 0 0,1 1 0,12 3 1068,24-2 291,-30-3-807,406-20 3726,-1-25-4538,-359 39 243,73-10-336,-22 2-957,126-2-1,-224 17 997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6.365"/>
    </inkml:context>
    <inkml:brush xml:id="br0">
      <inkml:brushProperty name="width" value="0.05" units="cm"/>
      <inkml:brushProperty name="height" value="0.05" units="cm"/>
    </inkml:brush>
  </inkml:definitions>
  <inkml:trace contextRef="#ctx0" brushRef="#br0">235 252 19516,'1'-1'78,"-1"1"0,0-1 1,0 0-1,0 0 0,0 1 0,0-1 0,0 0 0,0 0 0,0 1 0,0-1 0,0 0 1,0 0-1,0 1 0,-1-1 0,1 0 0,0 0 0,-1 1 0,1-1 0,0 0 0,-1 1 0,1-1 1,-1 1-1,1-1 0,-1 0 0,1 1 0,-1-1 0,1 1 0,-1-1 0,1 1 0,-1 0 1,0-1-1,1 1 0,-1 0 0,0-1 0,0 1 0,1 0 0,-1 0 0,0-1 0,0 1 1,1 0-1,-1 0 0,0 0 0,0 0 0,1 0 0,-1 0 0,0 0 0,0 1 0,1-1 1,-1 0-1,0 0 0,1 0 0,-2 1 0,-5 1 173,0 0 0,0 0 0,0 0 0,-6 4 0,0 1-174,0 0 1,1 0-1,-1 1 1,2 1 0,0 0-1,0 0 1,0 1-1,1 1 1,1 0 0,-13 18-1,21-27-65,-1-1 0,1 1 0,0 0-1,0 0 1,1 0 0,-1 0 0,0 0 0,0 0 0,1 0-1,0 0 1,-1 0 0,1 0 0,0 0 0,0 0 0,0 0-1,0 0 1,0 0 0,0 0 0,1 0 0,0 3 0,0-4-5,0 1 0,0-1 1,0 0-1,0 1 1,1-1-1,-1 0 0,0 0 1,1 0-1,-1 0 1,1 0-1,-1 0 0,1 0 1,-1 0-1,1-1 1,0 1-1,-1-1 0,1 1 1,0-1-1,-1 0 1,1 1-1,0-1 0,0 0 1,-1 0-1,4-1 1,6 1 5,-1-1 1,1-1 0,-1 0-1,0 0 1,0-1 0,0-1-1,0 1 1,0-1 0,-1-1 0,1 0-1,-1-1 1,10-7 0,-3 1 72,-2-1 1,0 0 0,0 0 0,-1-2 0,20-28-1,-28 35-23,0 0-1,0 0 1,-1 0-1,-1-1 0,1 1 1,-2-1-1,1 0 0,-1 0 1,0 0-1,-1 0 1,1-17-1,-2 20-30,0 1-1,-1-1 1,0 1-1,0-1 1,0 0-1,-1 1 1,0 0-1,0-1 1,0 1-1,-1 0 1,1 0-1,-1 0 1,0 1 0,-1-1-1,1 1 1,-1-1-1,0 1 1,0 0-1,0 1 1,-6-5-1,1 3-17,0 0 0,1 0 0,-2 1-1,1 1 1,0-1 0,-1 1-1,1 1 1,-1 0 0,0 0 0,0 1-1,0 0 1,0 1 0,0 0-1,-18 2 1,22-1-140,-1 0-1,1 0 1,0 1-1,0 0 1,0 0-1,0 0 1,0 1-1,0 0 1,0 0-1,1 0 1,0 1-1,0-1 1,0 1-1,0 1 1,0-1-1,1 1 1,0 0-1,0 0 1,0 0-1,0 0 1,1 1-1,0-1 1,-4 12-1,6-15 54,0 0 0,0 0 0,1 1-1,-1-1 1,1 0 0,-1 0 0,1 0-1,0 1 1,0-1 0,0 0 0,0 0-1,0 1 1,1-1 0,0 3 0,11 9-621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6.800"/>
    </inkml:context>
    <inkml:brush xml:id="br0">
      <inkml:brushProperty name="width" value="0.05" units="cm"/>
      <inkml:brushProperty name="height" value="0.05" units="cm"/>
    </inkml:brush>
  </inkml:definitions>
  <inkml:trace contextRef="#ctx0" brushRef="#br0">333 7 21709,'2'-7'2064,"-4"7"-1616,-8 13-240,-3 6 1353,-5 9-1145,-4 4-200,-4 5-144,-2 3-40,-4-2-24,-1-1-24,3-6-208,0-2-152,4-9-513,5-4-303,3-10 896,3-6-208,5-12-200</inkml:trace>
  <inkml:trace contextRef="#ctx0" brushRef="#br0" timeOffset="1">4 92 19708,'5'1'1809,"10"9"-1137,-2 3-296,9 6 928,4-1-384,7 4-488,3-2-200,1-1-624,3-2-384,-1-1 1624,-2-5-952,-6 2-72,-3-3-64</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7.436"/>
    </inkml:context>
    <inkml:brush xml:id="br0">
      <inkml:brushProperty name="width" value="0.05" units="cm"/>
      <inkml:brushProperty name="height" value="0.05" units="cm"/>
    </inkml:brush>
  </inkml:definitions>
  <inkml:trace contextRef="#ctx0" brushRef="#br0">1 1 14915,'1'0'299,"-1"0"-1,1 1 1,0-1-1,-1 1 1,1-1 0,0 1-1,-1-1 1,1 1-1,-1 0 1,1-1-1,-1 1 1,1 0 0,-1-1-1,0 1 1,1 0-1,-1-1 1,0 1-1,1 0 1,-1 0-1,0 0 1,0-1 0,0 1-1,0 0 1,0 0-1,0 0 1,0-1-1,0 2 1,1 32 648,-1-26-544,1 29 5,-1-16-525,1 0 0,4 28-1,-13-68-3338,5 12 2959,-3-6-251</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8.030"/>
    </inkml:context>
    <inkml:brush xml:id="br0">
      <inkml:brushProperty name="width" value="0.05" units="cm"/>
      <inkml:brushProperty name="height" value="0.05" units="cm"/>
    </inkml:brush>
  </inkml:definitions>
  <inkml:trace contextRef="#ctx0" brushRef="#br0">0 1 19420,'9'14'892,"1"-1"0,0 0-1,1 0 1,0-1 0,1 0-1,0-1 1,1-1 0,24 17 0,-21-18-663,0 0 0,0-1 0,1 0 1,0-2-1,0 0 0,1 0 0,31 4 1,-45-9-424,0-1 0,0 1 1,0-1-1,1 0 0,-1 0 0,7-2 1,-10 2-6,1-1 0,0 1-1,-1-1 1,1 0 0,-1 0 0,1 0 0,-1 0 0,0 0 0,1 0-1,-1 0 1,0 0 0,0 0 0,1-1 0,-1 1 0,0 0 0,0-1 0,-1 1-1,1-1 1,1-2 0,14-43-1701,-8 17 727</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8.697"/>
    </inkml:context>
    <inkml:brush xml:id="br0">
      <inkml:brushProperty name="width" value="0.05" units="cm"/>
      <inkml:brushProperty name="height" value="0.05" units="cm"/>
    </inkml:brush>
  </inkml:definitions>
  <inkml:trace contextRef="#ctx0" brushRef="#br0">389 0 15443,'-1'5'644,"0"-1"0,0 1 0,0-1 0,-1 1 0,0-1 0,0 0 0,0 0 0,0 0 1,-6 8-1,-3 6 942,-74 131 2953,-63 128-2123,105-172-2287,23-55-166,-31 61 0,45-105-118,3-7-134,4-15-194,25-65-1186,39-84-1,48-74-32,-96 204 1562,11-19 89,-14 29 351,-1 0 1,-1-1 0,11-39 0,-53 114 1035,-183 342 478,207-378-1796,8-16-75,14-21-127,134-245-1558,-113 200 1300,-26 52 345,-8 13 60,-5 11 16,-21 34 105,-1-2-1,-2 0 1,-39 43 0,-14 22-3,67-87-664,1 0-1,0 1 1,-9 22 0,17-29 155,3-11 412,0 1-1,0-1 1,0 0 0,0 0 0,0 1 0,1-1 0,-1 0-1,0 0 1,0 1 0,0-1 0,0 0 0,0 0 0,0 1-1,0-1 1,1 0 0,-1 0 0,0 1 0,0-1 0,0 0 0,1 0-1,-1 0 1,0 0 0,0 1 0,0-1 0,1 0 0,-1 0-1,0 0 1,0 0 0,1 0 0,-1 0 0,0 0 0,0 0-1,1 0 1,-1 0 0,1 0 0,14-1-692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9.476"/>
    </inkml:context>
    <inkml:brush xml:id="br0">
      <inkml:brushProperty name="width" value="0.05" units="cm"/>
      <inkml:brushProperty name="height" value="0.05" units="cm"/>
    </inkml:brush>
  </inkml:definitions>
  <inkml:trace contextRef="#ctx0" brushRef="#br0">1 95 20036,'0'-1'142,"0"-1"-1,0 1 1,0 0 0,0 0-1,1 0 1,-1 0-1,0 0 1,1 0 0,-1 0-1,0 0 1,1 0-1,0 0 1,-1 0 0,1 0-1,-1 0 1,1 0-1,0 1 1,0-1 0,0 0-1,-1 0 1,1 1-1,0-1 1,0 0 0,0 1-1,1-1 1,27-14 919,-26 14-741,26-11 207,1 2 1,0 2 0,1 0-1,-1 2 1,1 2-1,1 0 1,44 2 0,-68 2-494,0 1 1,-1-1-1,1 2 1,0-1 0,0 1-1,-1 0 1,9 4 0,-14-5-34,0-1 1,-1 1 0,1 0 0,-1 0 0,0 0 0,1 0 0,-1 0-1,0 0 1,1 0 0,-1 0 0,0 0 0,0 0 0,0 1 0,0-1 0,0 0-1,0 1 1,0-1 0,-1 1 0,1-1 0,0 1 0,-1 0 0,1-1-1,-1 1 1,0-1 0,1 1 0,-1 0 0,0-1 0,0 1 0,0 0-1,0-1 1,-1 1 0,1 0 0,0-1 0,-1 1 0,1 0 0,-1-1 0,1 1-1,-1-1 1,0 1 0,-1 1 0,-2 4 3,0 0 0,-1-1 0,0 0 0,0 0 1,0-1-1,-1 1 0,0-1 0,0 0 0,-11 7 0,-9 3 65,-33 14 0,28-14 14,38-17-175,0 1 0,0 0 0,0 0 0,0 0 0,9 1 0,-6 0-95,-4 0 58,-1 0 1,0 0 0,0 0 0,1 1 0,-1 0 0,0 0 0,0 0 0,0 1 0,0 0-1,0 0 1,0 0 0,9 6 0,-12-7 95,0 1 0,0 0 0,0 0 0,0 0-1,0 1 1,0-1 0,-1 0 0,1 1 0,-1-1 0,1 1-1,-1-1 1,0 1 0,0 0 0,0 0 0,0-1 0,-1 1-1,1 0 1,-1 0 0,0 0 0,0 0 0,0 0 0,0-1 0,0 1-1,0 0 1,-2 4 0,0 2 110,-1-1 0,0 0 1,0-1-1,-1 1 0,0-1 0,0 1 0,0-1 0,-1 0 1,-1-1-1,1 1 0,-10 8 0,1-2 196,0-1 0,-1-1 0,0 0-1,-19 10 1,26-17-183,1-1 0,0 1 1,-1-1-1,0-1 0,0 1 0,0-1 0,0-1 0,0 0 0,0 0 0,-14 0 0,18-1-171,0-1-1,0 1 1,0-1-1,0 0 0,0 0 1,0-1-1,0 1 1,0-1-1,1 0 0,-1 0 1,1 0-1,-1 0 1,1 0-1,0-1 0,0 0 1,0 1-1,0-1 1,0-1-1,1 1 0,-1 0 1,1 0-1,0-1 1,-2-5-1,1 3-93,0-1-1,1 0 1,0 0 0,0 0-1,1 0 1,0 0 0,0 0-1,0-1 1,1 1 0,0 0-1,1-1 1,0 1 0,2-12-1,8-21-769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29.925"/>
    </inkml:context>
    <inkml:brush xml:id="br0">
      <inkml:brushProperty name="width" value="0.05" units="cm"/>
      <inkml:brushProperty name="height" value="0.05" units="cm"/>
    </inkml:brush>
  </inkml:definitions>
  <inkml:trace contextRef="#ctx0" brushRef="#br0">15 0 16331,'-10'9'2617,"6"0"-1409,4-4-416,5 1 2169,12-2-1401,5-1-247,7-1-489,2-1-240,5-1-504,1 0-328,-1-4-856,-2 1-457,-11-3 1193,-4 0-296,-12 2-248</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0.335"/>
    </inkml:context>
    <inkml:brush xml:id="br0">
      <inkml:brushProperty name="width" value="0.05" units="cm"/>
      <inkml:brushProperty name="height" value="0.05" units="cm"/>
    </inkml:brush>
  </inkml:definitions>
  <inkml:trace contextRef="#ctx0" brushRef="#br0">1 28 15595,'5'14'2025,"10"-4"-1265,9-10-312,5 0 1344,7-3-919,-1 0-153,3 2-704,-2-5-392,-5-3 344,-4-5-96,-5-2-104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2.483"/>
    </inkml:context>
    <inkml:brush xml:id="br0">
      <inkml:brushProperty name="width" value="0.025" units="cm"/>
      <inkml:brushProperty name="height" value="0.025" units="cm"/>
    </inkml:brush>
  </inkml:definitions>
  <inkml:trace contextRef="#ctx0" brushRef="#br0">213 15 11082,'0'0'8099,"-9"-5"-7603,6 4-478,-1-1 0,1 1 0,-1-1-1,1 1 1,-1 0 0,0 1 0,1-1-1,-1 1 1,0-1 0,1 1 0,-8 1 0,4 0 44,1 1 1,-1 0 0,1 0 0,0 0-1,-1 1 1,1 0 0,-9 7 0,-8 2 259,-22 13 393,43-24-699,0 0 1,0 1-1,0-1 1,1 1-1,-1-1 1,0 1 0,1-1-1,-1 1 1,1 0-1,0 0 1,-1 0-1,1 0 1,0 0 0,0 0-1,0 0 1,0 3-1,1-5-23,0 1 0,1 0 0,-1-1 0,1 1 0,-1 0-1,1-1 1,-1 1 0,1 0 0,0-1 0,-1 1 0,1-1 0,0 1 0,-1-1 0,1 1-1,0-1 1,-1 0 0,1 1 0,0-1 0,0 0 0,0 0 0,-1 0 0,1 1-1,0-1 1,0 0 0,0 0 0,0 0 0,-1 0 0,2-1 0,32 3 120,-30-2-116,12 1 25,68 5 5,-77-5-67,0 0 1,0 0-1,-1 1 1,1 0-1,-1 1 0,1-1 1,-1 1-1,0 0 1,11 8-1,-17-11 49,1 1 0,-1-1 1,1 0-1,-1 0 0,0 1 0,1-1 0,-1 0 0,1 1 0,-1-1 1,0 0-1,1 1 0,-1-1 0,0 0 0,0 1 0,1-1 0,-1 1 1,0-1-1,0 1 0,1-1 0,-1 1 0,0-1 0,0 1 0,0-1 1,0 1-1,0-1 0,0 1 0,0-1 0,0 1 0,0-1 0,0 1 1,0-1-1,0 1 0,0-1 0,0 1 0,-1-1 0,1 1 0,0-1 1,0 1-1,0-1 0,-1 0 0,1 1 0,0-1 0,-1 1 0,1-1 1,0 0-1,-1 1 0,1-1 0,0 0 0,-1 1 0,1-1 0,-1 0 1,1 0-1,-1 1 0,1-1 0,-1 0 0,1 0 0,-1 0 0,1 0 1,-1 1-1,1-1 0,-1 0 0,1 0 0,-1 0 0,1 0 1,-1 0-1,0-1 0,-39 6 1343,37-5-1256,-115 1 1014,111-2-3210,5-3-3215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1.684"/>
    </inkml:context>
    <inkml:brush xml:id="br0">
      <inkml:brushProperty name="width" value="0.025" units="cm"/>
      <inkml:brushProperty name="height" value="0.025" units="cm"/>
      <inkml:brushProperty name="color" value="#E71224"/>
    </inkml:brush>
  </inkml:definitions>
  <inkml:trace contextRef="#ctx0" brushRef="#br0">140 0 14318,'0'0'7847,"-7"12"-7132,-17 27-211,3 2-1,-24 62 1,36-77-397,0 0 1,3 0-1,0 1 1,1 0 0,2 0-1,-1 28 1,4-34-91,0-10-3,0 1-1,0 0 1,1 0 0,4 19-1,6-66 356,-1-104-535,-11 145 140,1-1 0,1 1 0,-1 0 0,1-1 0,0 1 0,0-1-1,0 1 1,1-1 0,0 1 0,3 5 0,-3-9 22,-1 1 0,1-1 0,0 0 1,1 0-1,-1 0 0,0 0 0,1 0 0,-1 0 0,1 0 0,-1-1 0,1 1 1,0-1-1,0 0 0,0 0 0,-1 0 0,1 0 0,0 0 0,0-1 0,0 1 1,5-1-1,1 1 22,1-1 1,-1 0-1,1-1 0,-1 0 1,1 0-1,-1-1 1,0 0-1,0-1 0,0 0 1,0-1-1,0 1 1,-1-2-1,0 1 0,12-9 1,-10 6 68,-1-1 1,0 0-1,0 0 1,-1-1-1,0 0 1,0-1-1,-1 1 1,0-2-1,-1 1 1,10-22-1,-34 67-325,14-29 234,1-1 0,0 0 0,0 1 0,1 0 0,-1-1 0,1 1 0,1 0 0,-1 0 0,1 0 0,0 0 0,0 1 1,1-1-1,0 9 0,0-14 4,1 0 0,-1 0 0,1 1 1,-1-1-1,1 0 0,-1 0 0,1 0 0,0 1 1,0-1-1,-1 0 0,1 0 0,0 0 1,0 0-1,0 0 0,0-1 0,0 1 1,1 0-1,-1 0 0,0-1 0,0 1 0,0-1 1,1 1-1,-1-1 0,0 1 0,0-1 1,1 0-1,-1 1 0,0-1 0,1 0 1,-1 0-1,0 0 0,1 0 0,-1 0 0,0-1 1,1 1-1,-1 0 0,0-1 0,1 1 1,-1-1-1,1 0 0,5 0 64,-1-1-1,0 0 0,1 0 1,-1-1-1,-1 0 1,12-7-1,-10 3-4,0 0-1,0 0 0,0-1 0,6-11 0,-9 12-40,1 1 1,-1 0-1,1 0 1,0 0-1,1 0 0,-1 1 1,9-6-1,-13 12-44,0 0-1,0 1 0,-1-1 1,1 1-1,-1-1 0,1 1 1,-1 0-1,0-1 1,1 1-1,-1-1 0,0 1 1,0 0-1,0-1 1,0 1-1,-1 2 0,1-2 21,0 1-39,0 11 106,0 0 0,1 0 0,4 15 0,-5-26-87,1 0 0,0-1-1,0 1 1,0 0 0,0-1 0,0 1-1,1 0 1,-1-1 0,4 5 0,-4-7-25,-1 1-1,1 0 1,0-1 0,0 1 0,0 0 0,0-1 0,0 1-1,0-1 1,0 1 0,0-1 0,0 0 0,0 1 0,0-1-1,0 0 1,0 0 0,0 0 0,0 0 0,0 0 0,1 0-1,-1 0 1,0 0 0,0 0 0,0 0 0,0-1 0,2 0-1,-1-1-476,1 0 0,-1-1-1,0 1 1,0-1-1,0 1 1,0-1-1,0 0 1,-1 0-1,1 1 1,-1-1-1,0 0 1,0-1 0,0 1-1,0 0 1,0 0-1,-1 0 1,1-6-1,-1 7 5,5-35-6058</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1.012"/>
    </inkml:context>
    <inkml:brush xml:id="br0">
      <inkml:brushProperty name="width" value="0.05" units="cm"/>
      <inkml:brushProperty name="height" value="0.05" units="cm"/>
    </inkml:brush>
  </inkml:definitions>
  <inkml:trace contextRef="#ctx0" brushRef="#br0">428 0 17388,'7'0'1472,"-12"6"-1056,-6 8-144,-8 12 568,-6 9-167,-10 10-257,-2 8-72,-8 8-88,1-1-48,1 0-40,0 0-32,6-7-208,2-4-184,12-15-608,6-6 2112,7-23-1280,4-9-24,6-19-24</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1.484"/>
    </inkml:context>
    <inkml:brush xml:id="br0">
      <inkml:brushProperty name="width" value="0.05" units="cm"/>
      <inkml:brushProperty name="height" value="0.05" units="cm"/>
    </inkml:brush>
  </inkml:definitions>
  <inkml:trace contextRef="#ctx0" brushRef="#br0">1 0 17236,'7'3'1792,"3"8"-1016,2 2-256,6 4 913,5 2-369,9 5-312,5 1-152,2-2-496,1 0-416,0-3-1800,-1-4 1872,-2-14-248,-4 1-265</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2.359"/>
    </inkml:context>
    <inkml:brush xml:id="br0">
      <inkml:brushProperty name="width" value="0.05" units="cm"/>
      <inkml:brushProperty name="height" value="0.05" units="cm"/>
    </inkml:brush>
  </inkml:definitions>
  <inkml:trace contextRef="#ctx0" brushRef="#br0">1 0 19172,'3'13'1608,"-2"9"-1159,-1 1-209,0 7 704,0 1-296,0 4-384,0-1-128,0-4-480,2-1-312,-1-10-416,-1-8 856,0-10-201,-4 5-151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2.843"/>
    </inkml:context>
    <inkml:brush xml:id="br0">
      <inkml:brushProperty name="width" value="0.05" units="cm"/>
      <inkml:brushProperty name="height" value="0.05" units="cm"/>
    </inkml:brush>
  </inkml:definitions>
  <inkml:trace contextRef="#ctx0" brushRef="#br0">1 84 18668,'17'-11'1085,"1"1"1,0 0-1,1 2 1,20-7-1,-15 7-765,0 2-1,1 1 0,-1 1 0,1 1 1,35 0-1,-51 3-286,0 0 0,0 1 0,0 0 1,0 1-1,-1 0 0,1 0 0,0 1 0,9 4 1,-16-6-32,0 0 0,0 0 0,1 0 1,-1 1-1,0-1 0,0 1 1,-1-1-1,1 1 0,0 0 0,0-1 1,-1 1-1,1 0 0,-1 0 1,0 0-1,1 1 0,-1-1 0,0 0 1,0 0-1,0 0 0,-1 1 1,1-1-1,0 1 0,-1-1 0,0 0 1,0 1-1,1-1 0,-1 1 1,-1-1-1,1 1 0,0-1 0,0 1 1,-1-1-1,0 0 0,-1 4 1,-1 2-1,-1 0 0,-1 0 1,1 0-1,-1-1 0,-1 1 1,1-1-1,-1-1 0,0 1 1,-1-1-1,-8 7 0,-3 1 21,-1-1 0,-37 21 0,48-30-13,1 0-1,-1 0 0,0 0 1,-1-1-1,1-1 0,0 1 1,-1-1-1,0-1 0,-16 2 1,23-5-50,7-2 10,5-1-23,-5 4-13,1 0 0,0 0 0,0 1 0,0 0 0,-1 0 0,1 0 0,0 1 0,0 0 0,-1 0 0,1 0 0,0 1 0,-1 0 0,0 0 1,1 0-1,-1 1 0,0 0 0,0 0 0,0 0 0,-1 1 0,1-1 0,5 6 0,-7-6 62,0 1 0,0-1 1,0 0-1,0 1 0,-1 0 1,1-1-1,-1 1 0,0 0 0,0 1 1,0-1-1,-1 0 0,1 0 1,-1 1-1,0-1 0,0 1 0,-1-1 1,1 1-1,-1-1 0,0 1 1,0-1-1,-1 1 0,1-1 1,-1 1-1,0-1 0,0 0 0,-1 1 1,-2 4-1,0-2 157,0 0-1,-1 0 1,0-1 0,-1 1-1,1-1 1,-1-1 0,0 1-1,0-1 1,-1 0 0,0 0-1,0-1 1,0 0 0,0 0-1,-1-1 1,1 0 0,-13 3-1,12-3-137,0-1-1,0 0 1,0-1-1,0 0 1,0 0-1,0-1 1,0 0-1,0 0 1,0-1-1,0 0 1,0 0-1,0-1 1,1 0-1,-1-1 1,0 1-1,-13-8 1,19 8-112,0 1-1,0-1 1,0 1-1,0-1 1,0 0-1,0 0 1,1 0 0,-1 0-1,0 0 1,1 0-1,0 0 1,0-1-1,-1 1 1,1 0 0,1-1-1,-1 1 1,0-1-1,0 1 1,1-5 0,-1-7-564</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3.608"/>
    </inkml:context>
    <inkml:brush xml:id="br0">
      <inkml:brushProperty name="width" value="0.05" units="cm"/>
      <inkml:brushProperty name="height" value="0.05" units="cm"/>
    </inkml:brush>
  </inkml:definitions>
  <inkml:trace contextRef="#ctx0" brushRef="#br0">1 113 13035,'5'-10'879,"1"1"0,0-1 0,1 1 0,0 1 1,0-1-1,1 1 0,0 0 0,11-8 0,-14 13-591,0 0-1,-1 0 0,1 1 1,0-1-1,0 1 0,0 0 1,1 0-1,-1 1 0,0-1 1,1 1-1,-1 0 0,1 1 1,-1 0-1,1-1 1,-1 2-1,1-1 0,-1 1 1,9 1-1,-11-1-253,-1-1 1,1 1-1,-1-1 1,1 1-1,-1 0 1,0 0-1,1 0 0,-1 1 1,0-1-1,0 1 1,1-1-1,-1 1 1,0-1-1,-1 1 0,1 0 1,0 0-1,0 0 1,-1 0-1,1 0 1,-1 1-1,0-1 1,0 0-1,0 1 0,0-1 1,0 1-1,0-1 1,-1 1-1,1-1 1,-1 1-1,1-1 0,-1 1 1,0-1-1,0 1 1,0 0-1,-1-1 1,1 1-1,-1-1 0,1 1 1,-2 3-1,-1 3-7,0 0-1,-1 0 1,0 0-1,-1 0 0,0-1 1,0 0-1,-1 0 1,0 0-1,-9 9 1,-2-3 69,14-12-68,-1 1 0,1 0 0,0 0 0,0 0 0,0 0 0,0 0 0,-3 6 0,6-9-31,0 1 0,0-1 0,0 1 1,0 0-1,0-1 0,0 1 0,0-1 0,0 1 1,0-1-1,0 1 0,1-1 0,-1 1 1,0 0-1,0-1 0,1 1 0,-1-1 0,0 1 1,1-1-1,-1 0 0,0 1 0,1-1 1,-1 1-1,1-1 0,-1 0 0,1 1 0,-1-1 1,1 0-1,-1 1 0,1-1 0,-1 0 1,1 0-1,-1 0 0,2 1 0,21 8-341,-21-9 272,172 52-4402,-132-41 3599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34.061"/>
    </inkml:context>
    <inkml:brush xml:id="br0">
      <inkml:brushProperty name="width" value="0.05" units="cm"/>
      <inkml:brushProperty name="height" value="0.05" units="cm"/>
    </inkml:brush>
  </inkml:definitions>
  <inkml:trace contextRef="#ctx0" brushRef="#br0">0 30 23109,'0'5'2120,"0"-1"-1391,2-3-345,9-1 1096,4 0-456,2-4-760,1 0-400,3-2-936,-3-1 680,-5 0 120,-1 1-160,-12 0-216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0.061"/>
    </inkml:context>
    <inkml:brush xml:id="br0">
      <inkml:brushProperty name="width" value="0.05" units="cm"/>
      <inkml:brushProperty name="height" value="0.05" units="cm"/>
    </inkml:brush>
  </inkml:definitions>
  <inkml:trace contextRef="#ctx0" brushRef="#br0">172 219 18012,'1'-2'177,"0"-1"0,-1 0 1,1 0-1,-1 0 0,0 0 1,0 1-1,0-1 0,0 0 1,-1 0-1,1 0 0,-1 0 0,1 1 1,-1-1-1,-2-4 0,3 6-118,-1 0-1,0 0 1,1 1-1,-1-1 1,0 0-1,1 0 1,-1 1-1,0-1 0,0 1 1,0-1-1,1 1 1,-1-1-1,0 1 1,0-1-1,0 1 1,0 0-1,-2-1 1,1 1 43,0 0 1,0 0 0,-1 0 0,1 0 0,0 0-1,0 1 1,-1-1 0,1 1 0,0 0-1,-3 1 1,-4 2 9,0 0 0,1 1 0,0 1-1,0-1 1,0 1 0,0 0 0,1 1 0,-9 10-1,11-12-107,1 1 0,-1 0-1,1 0 1,0 1 0,0-1-1,1 1 1,0 0-1,0 0 1,0 0 0,1 0-1,-2 10 1,4-15-3,0-1 1,0 1-1,0 0 1,0-1-1,0 1 1,0-1 0,0 1-1,1-1 1,-1 1-1,0 0 1,1-1-1,0 0 1,-1 1-1,1-1 1,0 1-1,0-1 1,-1 0-1,1 1 1,0-1-1,0 0 1,1 0 0,-1 0-1,0 0 1,0 0-1,0 0 1,1 0-1,-1 0 1,1 0-1,-1-1 1,0 1-1,1-1 1,-1 1-1,4 0 1,1 0 7,0 0 0,1 0 0,-1 0 0,1-1 0,-1 0 0,1 0 0,6-2 0,9-2 18,-1-1 1,1-1 0,-1-1 0,0 0-1,-1-2 1,0-1 0,-1 0-1,0-1 1,26-21 0,-16 9 24,-1-1 0,-1-1 0,-1-1 0,42-57 0,-61 73-62,1-1 0,-2 0 0,10-21 0,-16 32 8,0-1-1,1 1 1,-1-1-1,0 1 1,0-1-1,0 1 1,0-1 0,0 0-1,1 1 1,-1-1-1,0 1 1,0-1-1,0 1 1,-1-1-1,1 0 1,0 1-1,0-1 1,0 1-1,-1-2 1,1 2 0,0 0 0,0 0 1,-1 0-1,1 0 0,0 0 0,-1 0 0,1 0 1,0 0-1,-1 0 0,1 0 0,0 0 0,-1 0 1,1 0-1,0 0 0,-1 0 0,1 0 0,0 0 1,0 0-1,-1 0 0,1 0 0,0 0 0,-1 0 1,1 1-1,0-1 0,0 0 0,-1 0 1,1 0-1,0 1 0,0-1 0,-1 0 0,1 1 1,-7 6-30,0 0 0,0 0 0,1 1 0,0 0 0,-8 14 0,-23 49-85,36-69 113,-6 12-3,1-1-1,0 1 1,1 0-1,-4 20 1,9-31 5,-1 0 0,1 0 1,0 0-1,0 0 0,0 0 1,0 0-1,0 0 0,1 0 0,-1 0 1,1 0-1,0 0 0,2 4 0,-2-5 1,0-1 0,0 1 0,0-1 0,1 1 0,-1-1 0,0 0-1,1 1 1,-1-1 0,1 0 0,0 0 0,-1 0 0,1 0 0,0 0-1,-1-1 1,1 1 0,0 0 0,0-1 0,0 0 0,0 1-1,0-1 1,3 0 0,5 0-10,0-1 0,-1 0 0,1-1 0,0 0 0,-1 0-1,1-1 1,-1 0 0,0-1 0,0 0 0,-1 0 0,1-1 0,-1 0 0,0-1-1,0 1 1,0-2 0,-1 1 0,0-1 0,0 0 0,-1 0 0,0-1 0,8-13-1,-14 21 9,0 0-1,0 0 1,-1 0-1,1 0 1,0 1-1,0-1 1,0 0-1,0 0 1,0 0-1,-1 0 1,1 0-1,0 0 0,0 0 1,0 0-1,0 0 1,-1 0-1,1 0 1,0 0-1,0-1 1,0 1-1,0 0 1,0 0-1,0 0 1,-1 0-1,1 0 1,0 0-1,0 0 0,0 0 1,0 0-1,0 0 1,0-1-1,0 1 1,-1 0-1,1 0 1,0 0-1,0 0 1,0 0-1,0 0 1,0-1-1,0 1 1,0 0-1,0 0 1,0 0-1,0 0 0,0 0 1,0-1-1,0 1 1,0 0-1,0 0 1,0 0-1,0 0 1,0 0-1,0-1 1,0 1-1,0 0 1,0 0-1,0 0 1,0 0-1,0 0 0,0-1 1,0 1-1,0 0 1,1 0-1,-1 0 1,0 0-1,0 0 1,-11 5-71,8-2 58,0 0 0,1 0 0,-1 0 0,1 0 1,-1 1-1,1-1 0,0 1 0,0 0 0,1-1 1,-1 1-1,1 0 0,0 0 0,0 0 0,-1 5 1,2-7 11,0-1 1,0 1-1,0 0 1,0 0-1,0 0 1,0 0-1,0-1 1,1 1 0,-1 0-1,0 0 1,1-1-1,0 1 1,-1 0-1,1 0 1,0-1-1,0 1 1,0-1-1,0 1 1,0-1 0,0 1-1,1-1 1,-1 0-1,0 0 1,1 0-1,-1 1 1,1-1-1,-1 0 1,1-1 0,0 1-1,-1 0 1,1 0-1,0-1 1,2 1-1,8 2-7,0-1 0,0-1 0,-1 0 0,1-1 0,0 0 0,22-4 0,-25 3 8,0-1 0,0 0 0,0 0 0,-1-1 0,1 0 0,-1-1 0,1 0 0,-1 0 0,11-8 0,-18 11 10,0 0 1,0 0-1,1 0 1,-1 0 0,0 0-1,0-1 1,0 1-1,-1 0 1,1-1 0,0 1-1,0 0 1,-1-1-1,1 1 1,-1-1 0,1 1-1,-1-1 1,0 1-1,1-1 1,-1 0-1,0 1 1,0-1 0,0 1-1,0-1 1,-1 1-1,1-1 1,0 0 0,-1 1-1,1-1 1,-1 1-1,1-1 1,-1 1 0,0 0-1,1-1 1,-1 1-1,0 0 1,0-1 0,0 1-1,0 0 1,0 0-1,0 0 1,-1 0 0,1 0-1,0 0 1,-2-1-1,21 3 152,29 5-555,0-2 0,74-2 0,-79-4 167</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0.619"/>
    </inkml:context>
    <inkml:brush xml:id="br0">
      <inkml:brushProperty name="width" value="0.05" units="cm"/>
      <inkml:brushProperty name="height" value="0.05" units="cm"/>
    </inkml:brush>
  </inkml:definitions>
  <inkml:trace contextRef="#ctx0" brushRef="#br0">0 2 15171,'3'-1'1857,"-1"2"-1169,-2 10-144,0 10 960,0 4-352,-2 4-183,1 7-425,1 1-120,0 0-88,1-2-128,2-5-360,-1-7-256,0-9-536,3-1-217,-5-12 857,-3 2-224,-4-6-232</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1.084"/>
    </inkml:context>
    <inkml:brush xml:id="br0">
      <inkml:brushProperty name="width" value="0.05" units="cm"/>
      <inkml:brushProperty name="height" value="0.05" units="cm"/>
    </inkml:brush>
  </inkml:definitions>
  <inkml:trace contextRef="#ctx0" brushRef="#br0">1 155 15635,'0'-4'1801,"6"-2"-889,5-2-288,15-5 1104,8-1-351,11-1-361,2 0-184,8-3-368,2 4-280,-1 3-912,-3-1 1152,-12 2-504,-6 1-104,-12 4-48</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1.534"/>
    </inkml:context>
    <inkml:brush xml:id="br0">
      <inkml:brushProperty name="width" value="0.05" units="cm"/>
      <inkml:brushProperty name="height" value="0.05" units="cm"/>
    </inkml:brush>
  </inkml:definitions>
  <inkml:trace contextRef="#ctx0" brushRef="#br0">63 1 16099,'-5'14'951,"-1"0"-1,-11 19 1,9-19-345,1 1 0,-6 16-1,11-26-502,1 0 0,0-1-1,0 1 1,0 0-1,1 0 1,-1 0-1,1 0 1,0-1 0,1 1-1,-1 0 1,2 6-1,-2-10-69,1 0-1,-1 1 1,0-1 0,0 0-1,1 0 1,-1 0-1,1 0 1,-1-1-1,1 1 1,-1 0-1,1 0 1,-1 0 0,1 0-1,0 0 1,-1-1-1,1 1 1,0 0-1,0 0 1,0-1-1,0 1 1,-1-1 0,3 2-1,-2-2 9,0 0 1,0 0-1,0 0 0,0 0 1,0 0-1,0-1 0,1 1 1,-1 0-1,0 0 0,0-1 1,0 1-1,0-1 0,0 1 1,0-1-1,-1 1 0,1-1 1,2-1-1,1-1 99,0-1 1,0 0-1,0 0 0,-1-1 1,1 1-1,-1-1 0,3-5 1,1-4 19,0-1 0,-1 1 1,-1-1-1,0 0 1,-1-1-1,3-29 1,-7 45-176,0-1 0,0 1 1,0 0-1,0 0 1,0-1-1,0 1 1,0 0-1,0-1 0,0 1 1,0 0-1,0-1 1,0 1-1,0 0 1,0 0-1,0-1 1,0 1-1,0 0 0,1-1 1,-1 1-1,0 0 1,0 0-1,0-1 1,0 1-1,1 0 1,-1 0-1,0-1 0,0 1 1,0 0-1,1 0 1,-1 0-1,0-1 1,0 1-1,1 0 1,-1 0-1,0 0 0,1 0 1,-1 0-1,0 0 1,0 0-1,1 0 1,-1 0-1,0 0 1,1-1-1,-1 1 0,0 1 1,1-1-1,-1 0 1,0 0-1,1 0 1,-1 0-1,0 0 1,1 0-1,18 13-934,-4-2 217,1-3-26,2 0 0,-1-1 0,1-1 1,0-1-1,1 0 0,-1-2 0,1 0 0,0-1 1,-1-1-1,1 0 0,31-4 0,-11-6 228,-38 9 588,1 0 0,0-1 0,-1 0 0,1 1 0,0-1 0,-1 0 0,1 0 0,-1 0 0,1 0 1,-1 0-1,0 0 0,1 0 0,-1-1 0,0 1 0,0 0 0,0-1 0,0 1 0,0-1 0,1-1 0,-2 3-5,0-1-1,0 1 1,0 0 0,0 0 0,0 0-1,0-1 1,0 1 0,0 0 0,0 0-1,1-1 1,-1 1 0,0 0 0,0 0 0,0-1-1,0 1 1,-1 0 0,1 0 0,0-1-1,0 1 1,0 0 0,0 0 0,0-1-1,0 1 1,0 0 0,0 0 0,0-1 0,-1 1-1,1 0 1,0 0 0,0 0 0,0-1-1,0 1 1,-1 0 0,1 0 0,0 0-1,-1 0 1,-9 1 1169,-11 12 260,19-11-1371,0 1 0,0-1 1,0 1-1,0-1 0,0 1 1,1-1-1,-1 1 0,1 0 1,-1 0-1,1 0 0,0 0 1,0 0-1,1 0 0,-1 6 1,1-8-83,0 0-1,0 1 1,0-1 0,0 0 0,1 1-1,-1-1 1,0 0 0,1 0 0,0 1-1,-1-1 1,1 0 0,0 0 0,-1 0-1,1 0 1,0 0 0,0 0-1,0 0 1,0 0 0,0 0 0,0 0-1,0-1 1,0 1 0,0 0 0,0-1-1,0 1 1,1-1 0,-1 1 0,0-1-1,0 1 1,1-1 0,-1 0 0,0 0-1,1 1 1,-1-1 0,0 0 0,3-1-1,13 1 52,0-2 0,-1 0 0,1-1 0,-1 0-1,0-2 1,0 0 0,0 0 0,17-9 0,44-14 15,-76 27-96,-1 1 0,1 0 0,0-1-1,0 1 1,0 0 0,0-1 0,0 1 0,0 0 0,0 0 0,0 0 0,-1 0 0,1 0 0,0 0-1,0 0 1,0 0 0,0 0 0,0 1 0,0-1 0,0 0 0,0 1 0,-1-1 0,1 0-1,0 1 1,1 0 0,-1 0-1,-1 1-1,1-1 1,-1 0-1,0 0 1,1 1-1,-1-1 1,0 0-1,0 1 0,0-1 1,0 0-1,0 1 1,0 1-1,-1-2 2,1 1 0,0 0 0,0-1 0,0 1 1,0-1-1,0 1 0,0 0 0,1-1 0,-1 1 0,0-1 0,1 1 0,-1-1 0,1 1 0,0-1 0,-1 1 0,1-1 0,0 0 0,0 1 0,0-1 0,0 0 0,0 0 0,1 2 0,2-2-72,-1 1-1,1 0 1,0-1-1,-1 0 1,1 0 0,0 0-1,0 0 1,-1-1-1,1 1 1,0-1-1,0 0 1,0 0 0,0-1-1,6 0 1,3-2 99,0 0 1,0-1 0,13-5-1,-4 0-66,39-23-1,-17 3-204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017"/>
    </inkml:context>
    <inkml:brush xml:id="br0">
      <inkml:brushProperty name="width" value="0.025" units="cm"/>
      <inkml:brushProperty name="height" value="0.025" units="cm"/>
      <inkml:brushProperty name="color" value="#E71224"/>
    </inkml:brush>
  </inkml:definitions>
  <inkml:trace contextRef="#ctx0" brushRef="#br0">19 0 15022,'0'0'3395,"-18"59"-3138,19-43-225,16-1-353,6-2-1280,1-5-385,2-2-737,2-2-2465</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2.032"/>
    </inkml:context>
    <inkml:brush xml:id="br0">
      <inkml:brushProperty name="width" value="0.05" units="cm"/>
      <inkml:brushProperty name="height" value="0.05" units="cm"/>
    </inkml:brush>
  </inkml:definitions>
  <inkml:trace contextRef="#ctx0" brushRef="#br0">89 0 14939,'-28'33'2143,"21"-26"-1731,1 0-1,0 0 0,1 0 0,-9 14 1,14-20-406,0 0 1,-1 0 0,1 0-1,0 0 1,0 0-1,0 0 1,0 0-1,0 0 1,0 0 0,0 0-1,0 0 1,0 0-1,0 0 1,1 0 0,-1 0-1,0 0 1,1 0-1,-1 0 1,1 0 0,-1 0-1,1 0 1,-1 0-1,1 0 1,0-1-1,-1 1 1,1 0 0,0 0-1,0-1 1,0 1-1,-1 0 1,3 0 0,35 21-716,-24-15 477,-9-4 169,2 0 26,-1 0 1,0 1-1,-1 0 1,1 0-1,-1 0 1,1 1 0,-1-1-1,-1 1 1,7 8-1,-11-12 72,0-1 0,1 1 0,-1 0 0,0 0 0,0-1 0,0 1 0,0 0 0,0-1 0,0 1 0,0 0 0,0-1 0,0 1 0,-1 0 0,1 0 0,0-1 0,0 1 0,0 0 0,-1-1 0,1 1 0,0-1 0,-1 1 0,1 0 0,-1-1 0,1 1 0,-1-1 1,1 1-1,-1-1 0,1 1 0,-1-1 0,1 0 0,-1 1 0,0-1 0,1 0 0,-1 1 0,0-1 0,1 0 0,-1 0 0,-1 1 0,-31 9 973,26-8-744,-3 1 60,0-1 0,0 0 0,0 0 0,-1-1 0,1 0 0,0 0 1,-15-2-1,21-3-142,8-2-67</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2.501"/>
    </inkml:context>
    <inkml:brush xml:id="br0">
      <inkml:brushProperty name="width" value="0.05" units="cm"/>
      <inkml:brushProperty name="height" value="0.05" units="cm"/>
    </inkml:brush>
  </inkml:definitions>
  <inkml:trace contextRef="#ctx0" brushRef="#br0">126 24 15507,'2'-2'413,"22"-13"1195,-13 9-401,-11 6-1169,0 0 0,0 0 0,0 0 0,0 0 0,0 0 0,0 0 0,1 0 0,-1 0 0,0 0 0,0 0 0,0 0 0,0 0 0,0 0 0,0 0 0,0 0 0,0 0 0,1 0 0,-1 0 0,0 0 0,0 0 0,0 0-1,0 0 1,0 0 0,0 0 0,0 0 0,0 0 0,1 0 0,-1 0 0,0 0 0,0 0 0,0 0 0,0 0 0,0 0 0,0 0 0,0 0 0,0 0 0,0 0 0,0 1 0,0-1 0,1 0 0,-1 0 0,0 0 0,0 0 0,0 0 0,0 0 0,0 0 0,0 0 0,0 0-1,0 1 1,0-1 0,0 0 0,0 0 0,0 0 0,0 0 0,0 0 0,0 0 0,0 0 0,0 1 0,-60 308 3851,-19 89-4094,64-321 273,10-94 80,-3-285-234,8 301 84,0-6-17,0 1 0,1-1-1,0 0 1,2-10 0,-3 16 13,1 0 1,-1 0 0,0 0-1,1 0 1,-1 0 0,0 1-1,1-1 1,-1 0 0,1 0-1,0 0 1,-1 0 0,1 1-1,0-1 1,-1 0 0,1 0-1,0 1 1,0-1 0,-1 1-1,1-1 1,0 1 0,0-1-1,0 1 1,0-1 0,0 1-1,0 0 1,0-1 0,0 1-1,0 0 1,0 0 0,0 0-1,0 0 1,0 0 0,0 0-1,0 0 1,0 0 0,0 0-1,2 1 1,10 4-367,1 0 1,-1 1-1,15 9 1,17 7 671,-29-16-353,0-1 0,32 7-1,-3-5-219</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2.969"/>
    </inkml:context>
    <inkml:brush xml:id="br0">
      <inkml:brushProperty name="width" value="0.05" units="cm"/>
      <inkml:brushProperty name="height" value="0.05" units="cm"/>
    </inkml:brush>
  </inkml:definitions>
  <inkml:trace contextRef="#ctx0" brushRef="#br0">163 1 14835,'-7'2'334,"-1"0"0,1 0 0,0 1 0,0 0 0,0 1 0,0-1 0,0 1 0,1 1-1,0-1 1,0 1 0,0 0 0,-8 10 0,5-6 46,0 2 0,1-1 0,1 1 0,-1 1 1,2-1-1,-8 18 0,13-25-289,0-1 0,0 1 1,0 0-1,0 0 0,0-1 1,1 1-1,0 0 0,-1 0 0,1 0 1,1 0-1,0 7 0,0-10-77,-1 1-1,1-1 0,-1 0 0,1 0 0,-1 0 0,1 0 0,0 0 0,-1 0 0,1 0 1,0 0-1,0 0 0,0 0 0,0 0 0,0 0 0,0 0 0,0-1 0,0 1 0,0 0 1,0-1-1,0 1 0,0-1 0,1 1 0,-1-1 0,0 0 0,0 1 0,1-1 1,-1 0-1,0 0 0,1 0 0,-1 0 0,0 0 0,0 0 0,1 0 0,-1 0 0,0-1 1,0 1-1,1 0 0,-1-1 0,1 0 0,4-1-1,0 0 0,-1-1 0,1 1 0,-1-1 0,0-1 0,0 1 0,0-1 0,0 1 0,-1-2 0,1 1 0,-1 0 0,0-1 0,0 0 0,3-5-1,6-11 30,-1 0-1,11-28 1,-6 14 14,-17 37-52,-1 0-1,1 0 0,0 0 1,0 0-1,0-1 1,0 1-1,0 0 1,1 0-1,-1 0 1,1 0-1,-1 0 1,1 0-1,0 0 0,-1 0 1,1-1-1,0 1 1,0 0-1,0-1 1,0 1-1,3 2 1,-1 1-6,2 0 0,-1 0 0,0-1 0,1 1-1,8 5 1,-3-4-36,-1-1 0,1 0 0,0-1 0,0-1 1,0 1-1,1-1 0,-1-1 0,1 0 0,20 1 0,8-3-302,55-5 1,-31 0-54,-62 5 395,1 0 0,-1 0-1,1 0 1,-1 1 0,0-1 0,1 0-1,-1 1 1,1-1 0,-1 1 0,0-1 0,1 1-1,-1-1 1,0 1 0,1 0 0,-1 0-1,0 0 1,0 0 0,0 0 0,0 0-1,0 0 1,2 2 0,-2-1 2,0-1 1,0 0-1,0 1 0,1-1 1,-1 0-1,0 0 0,1 0 1,-1 0-1,1 0 0,0 0 0,-1 0 1,1-1-1,0 1 0,3 1 1,5-1-129,0 0-1,0-1 1,1 0 0,-1 0-1,0-1 1,0-1 0,16-3 0,70-27-2505,-58 18 1031,-21 8 743,2-1-753,1 0-1,30-5 0,-29 10 991</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3.951"/>
    </inkml:context>
    <inkml:brush xml:id="br0">
      <inkml:brushProperty name="width" value="0.05" units="cm"/>
      <inkml:brushProperty name="height" value="0.05" units="cm"/>
    </inkml:brush>
  </inkml:definitions>
  <inkml:trace contextRef="#ctx0" brushRef="#br0">125 323 14579,'-1'0'120,"-1"-1"-1,1 1 1,0 0-1,-1 0 1,1 0-1,0 0 1,-1 0 0,1 0-1,-1 0 1,1 0-1,0 0 1,-1 1-1,1-1 1,0 1 0,0-1-1,-1 1 1,1-1-1,0 1 1,-2 1-1,-23 17 642,24-18-561,-6 6 62,0 1 0,0 0 0,1 0 0,0 1 0,-6 10 0,11-16-218,0 0 1,0 0 0,0 1-1,0-1 1,1 1 0,0 0-1,-1-1 1,1 1 0,0 0 0,1 0-1,-1-1 1,1 1 0,0 0-1,0 0 1,0 0 0,0 0-1,2 6 1,-2-9-41,1 0 0,-1 1 0,1-1-1,0 0 1,-1 0 0,1 0 0,0 0 0,-1 0 0,1-1 0,0 1 0,0 0-1,0 0 1,0 0 0,0-1 0,0 1 0,0 0 0,0-1 0,0 1 0,0-1-1,1 1 1,-1-1 0,0 0 0,0 0 0,0 1 0,0-1 0,1 0 0,-1 0-1,0 0 1,0 0 0,1 0 0,-1 0 0,0-1 0,2 0 0,2 0-29,-1 0-1,0 0 1,0 0 0,0-1 0,0 0 0,0 0 0,0 0-1,3-3 1,1-3-101,1-1 0,-1 1 0,-1-2-1,0 1 1,0-1 0,-1 0 0,0 0 0,6-16-1,8-11-405,-21 79 708,1-39-135,0 1 0,0 0 0,0 0 0,1 0 0,-1 0 0,1-1 0,0 1 0,0 0 0,0-1 0,1 1 0,-1-1 0,1 1 0,0-1 0,0 1 0,0-1 1,4 4-1,-4-5-11,1 0 1,0 0-1,-1-1 1,1 1 0,0-1-1,0 1 1,0-1-1,0 0 1,0 0 0,1-1-1,-1 1 1,0-1-1,0 1 1,1-1 0,-1 0-1,0 0 1,0 0-1,1-1 1,-1 1 0,3-2-1,7-1-4,0-1 0,-1 0 0,0-1 0,0 0 0,0-1 0,-1 0 0,1-1 0,-2-1 0,1 1 0,-1-2 0,0 1 0,15-19 0,-5 4-113,-2 0 1,-1-1-1,-1 0 0,21-44 0,-36 66 78,36-85-259,-34 79 263,0 0 1,-1-1-1,0 0 1,-1 1-1,0-1 0,0 0 1,-1 0-1,-1-13 1,1 21 5,0 0 1,0 0-1,-1 0 1,1 0 0,0 0-1,0 0 1,-1 0-1,1 0 1,-1 0-1,1 0 1,-1 0 0,1 0-1,-1 0 1,0 0-1,1 0 1,-1 0 0,0 0-1,-1-1 1,1 2 4,0 0 1,0-1-1,0 1 1,1 0-1,-1 0 1,0 0-1,0 0 1,0 0-1,1 0 1,-1 0-1,0 0 1,0 0-1,0 0 1,0 0 0,1 0-1,-1 0 1,0 1-1,0-1 1,-1 1-1,-1 1 24,0 0-1,0 0 1,0 0 0,0 0-1,0 1 1,0 0 0,1-1-1,-1 1 1,1 0 0,-2 3-1,-5 9 18,2 1 1,0-1-1,1 1 0,0 0 0,2 1 0,0-1 0,0 1 1,-1 29-1,4-25-27,1 0 0,0-1 1,2 1-1,0-1 0,2 1 1,10 36-1,-11-50-5,0 0-1,0-1 1,8 12-1,-10-17-12,-1 0 0,1-1-1,-1 1 1,1 0-1,-1-1 1,1 1 0,-1-1-1,1 1 1,-1-1 0,1 1-1,0-1 1,-1 1-1,1-1 1,0 1 0,0-1-1,-1 0 1,1 0 0,1 1-1,-1-1 0,0-1-1,-1 1 0,1-1 1,-1 1-1,1-1 0,-1 1 1,1-1-1,-1 1 0,1-1 1,-1 1-1,1-1 0,-1 0 1,1 1-1,-1-1 1,0 0-1,0 1 0,1-1 1,-1 0-1,0 1 0,0-1 1,0 0-1,0 0 0,0 1 1,0-1-1,0 0 0,0 0 1,1-12-34,0 0 0,-1 1 0,0-1 0,-1 1 0,-1-1 0,-5-22 0,-1 9 11,0 0 1,-14-27-1,21 51 25,0-1 20,0 0 0,0 1 0,0-1-1,-1 0 1,0 1 0,1-1 0,-1 1 0,-4-4 0,6 6-18,0 0 0,0 0-1,0 0 1,0 0 0,0 0 0,0 0 0,0 0-1,0 1 1,0-1 0,0 0 0,0 0 0,0 0-1,0 0 1,0 0 0,0 0 0,0 0 0,0 0-1,0 0 1,0 0 0,0 0 0,0 1 0,0-1-1,0 0 1,0 0 0,0 0 0,0 0 0,0 0-1,0 0 1,0 0 0,0 0 0,0 0 0,0 0-1,0 0 1,0 0 0,-1 0 0,1 0 0,0 0-1,0 0 1,0 0 0,0 0 0,0 0 0,0 1-1,0-1 1,0 0 0,0 0 0,0 0 0,0 0-1,0 0 1,-1 0 0,1 0 0,0 0 0,0 0-1,0 0 1,0-1 0,0 1 0,0 0 0,0 0-1,0 0 1,0 0 0,0 0 0,0 0 0,0 0-1,0 0 1,-1 0 0,1 0 0,0 0 0,0 0-1,3 11 190,5 12 32,-5-18-175,1 0 1,-1 0-1,1-1 0,-1 1 1,1-1-1,1 0 1,-1 0-1,0 0 1,1 0-1,0-1 1,0 0-1,0 0 1,10 4-1,-11-6-6,0 1 0,0-1 0,0-1 0,0 1 0,0-1 0,1 1 1,-1-1-1,0 0 0,0-1 0,0 1 0,0-1 0,1 1 0,-1-1 0,0-1 0,0 1 0,-1 0 0,1-1 0,0 0 0,0 0 1,3-3-1,2-1 44,0-1 1,-1 0-1,1 0 1,-2-1-1,1 0 1,8-13-1,-16 21-88,0 1-1,0-1 0,0 0 0,0 0 0,0 0 0,0 0 0,0 1 1,0-1-1,0 0 0,0 0 0,0 0 0,0 0 0,0 0 1,0 1-1,0-1 0,0 0 0,0 0 0,0 0 0,0 0 0,0 1 1,0-1-1,0 0 0,0 0 0,0 0 0,1 0 0,-1 0 0,0 1 1,0-1-1,0 0 0,0 0 0,0 0 0,0 0 0,1 0 1,-1 0-1,0 0 0,0 0 0,0 0 0,0 0 0,1 1 0,-1-1 1,0 0-1,0 0 0,0 0 0,0 0 0,0 0 0,1 0 0,-1 0 1,0 0-1,0 0 0,0 0 0,0 0 0,1-1 0,-1 1 1,0 0-1,0 0 0,0 0 0,0 0 0,1 0 0,-1 0 0,0 0 1,0 0-1,0 0 0,0 0 0,0-1 0,0 1 0,1 0 0,-1 0 1,2 19-25,-2-14 20,2 8-12,0-1-1,1 1 1,7 18 0,-9-27-35,1-1 0,-1 0 0,1 0 0,-1 0 0,1 1-1,0-2 1,0 1 0,0 0 0,1 0 0,-1-1 0,1 1 0,-1-1 0,1 0 0,0 1 0,0-2 0,0 1 0,6 3 0,-8-5-35,1 0 1,-1 0-1,0 0 0,1 0 0,-1 0 1,0 0-1,0 0 0,1 0 1,-1-1-1,0 1 0,0 0 1,0-1-1,1 1 0,-1-1 1,0 1-1,0-1 0,0 0 1,0 0-1,0 1 0,0-1 1,0 0-1,0 0 0,1-2 1,9-5 103,-11 10 136,1-1 0,0 1 1,-1 0-1,0 0 0,1-1 0,-1 1 0,0 0 0,0 0 0,0 0 1,0-1-1,-1 1 0,1 2 0,0-3-193,-1 5 54,0 0 0,1 0 0,0-1 0,0 1 0,1 0 0,0 0 0,0 0 0,0-1 0,1 1 0,-1-1 0,5 10 0,-5-15-14,-1 1 1,0-1 0,0 0 0,0 1 0,0-1-1,1 0 1,-1 0 0,0 0 0,0 1 0,0-1-1,1 0 1,-1 0 0,0 0 0,0 1 0,1-1-1,-1 0 1,0 0 0,0 0 0,1 0 0,-1 0-1,0 0 1,1 1 0,-1-1 0,0 0 0,1 0-1,-1 0 1,0 0 0,0 0 0,1 0 0,-1 0-1,1-1 1,6-7-419,1-21-453,-7 24 906,5-18-236,2-6-73</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4.453"/>
    </inkml:context>
    <inkml:brush xml:id="br0">
      <inkml:brushProperty name="width" value="0.05" units="cm"/>
      <inkml:brushProperty name="height" value="0.05" units="cm"/>
    </inkml:brush>
  </inkml:definitions>
  <inkml:trace contextRef="#ctx0" brushRef="#br0">187 27 15387,'-3'-3'206,"-1"1"-1,1-1 0,-1 1 1,0-1-1,0 1 0,0 0 1,0 0-1,0 1 1,0-1-1,0 1 0,-1 0 1,1 0-1,0 1 0,-1-1 1,1 1-1,-1 0 0,1 0 1,0 0-1,-1 1 0,1-1 1,-1 1-1,-6 2 1,6-1-151,0 0 0,0 0 0,0 0 0,0 0 0,0 1 0,1-1 0,-1 1 1,1 1-1,0-1 0,-1 0 0,2 1 0,-1 0 0,0 0 0,1 0 0,0 0 0,0 1 1,0 0-1,-3 5 0,6-8-34,-1-1 1,1 0-1,-1 0 1,1 0-1,-1 1 1,1-1-1,0 0 1,-1 0-1,1 1 1,0-1-1,0 0 0,0 1 1,0-1-1,0 0 1,1 0-1,-1 1 1,0-1-1,1 0 1,-1 1-1,0-1 1,1 0-1,-1 0 1,1 0-1,0 0 1,0 2-1,1-2-5,0 0 0,-1 0 0,1 0 0,0 1-1,0-2 1,0 1 0,0 0 0,0 0 0,0-1 0,0 1 0,0-1 0,0 1 0,0-1 0,2 0-1,9 0 13,-1 0 0,1-1-1,23-4 1,8-7 11,-35 9-30,1 0 0,0 0 0,-1 1-1,1 1 1,19-2 0,-29 3-9,1 0 0,-1 0 0,1 0 0,-1 0 0,1 1 0,-1-1 1,1 0-1,-1 0 0,1 0 0,-1 0 0,1 1 0,-1-1 0,1 0 0,-1 0 1,0 1-1,1-1 0,-1 0 0,1 1 0,-1-1 0,0 0 0,1 1 0,-1-1 1,0 1-1,0-1 0,1 0 0,-1 1 0,0-1 0,1 1 0,0 16-114,-2-16 69,1 0 0,0 0-1,0 0 1,-1 0-1,1 0 1,0 0 0,0 0-1,0 0 1,0-1-1,0 1 1,1 0 0,-1 0-1,0 0 1,0 0 0,1 0-1,-1 0 1,0 0-1,1 0 1,-1 0 0,1-1-1,-1 1 1,1 0-1,-1 0 1,1 0 0,0-1-1,-1 1 1,1 0-1,0-1 1,0 1 0,-1-1-1,1 1 1,0-1 0,0 1-1,0-1 1,1 1-1,1-1-13,0 0 1,-1 0-1,1 0 0,0 0 0,0-1 0,0 1 0,0-1 0,-1 0 0,1 1 0,5-4 0,19-9-389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4.965"/>
    </inkml:context>
    <inkml:brush xml:id="br0">
      <inkml:brushProperty name="width" value="0.05" units="cm"/>
      <inkml:brushProperty name="height" value="0.05" units="cm"/>
    </inkml:brush>
  </inkml:definitions>
  <inkml:trace contextRef="#ctx0" brushRef="#br0">396 198 16740,'-16'17'1553,"12"-13"-1236,0 1 0,0-1 1,0 1-1,0 0 0,-3 7 0,6-10-292,0 0 0,1 0 0,-1 0 0,0 0-1,1 1 1,0-1 0,-1 0 0,1 0 0,0 1 0,0-1 0,0 0 0,1 0 0,-1 1 0,0-1 0,1 0 0,0 0 0,-1 0 0,2 3 0,4 7-99,0-1 0,1 0 1,9 11-1,-10-15 43,-1 0-1,0 0 1,-1 0-1,0 1 1,0-1-1,0 1 1,-1 0-1,0 0 1,2 10-1,-5-16 42,1-1 0,-1 1 0,0-1 0,0 1 1,0 0-1,0-1 0,0 1 0,-1-1 0,1 1 0,0-1 0,-1 1 0,1-1 0,-1 0 0,0 1 0,1-1 0,-1 1 0,0-1 0,0 0 0,0 0 0,-1 3 0,0-3 14,0 1-1,-1-1 0,1 0 0,0 1 1,0-1-1,-1 0 0,1 0 0,0-1 1,-1 1-1,1 0 0,-5 0 0,-1 0 47,-1-1-1,1 0 0,0 0 0,-1-1 1,1 0-1,-13-3 0,10 0 99,1 0 0,0-1 0,1 0 0,-1 0 0,1-1-1,0 0 1,0-1 0,1 0 0,-10-9 0,9 8-72,-36-34 195</inkml:trace>
  <inkml:trace contextRef="#ctx0" brushRef="#br0" timeOffset="1">0 2 17228,'8'-2'1680,"-4"5"-1000,-1 1-608,2 1 1425,-3 0-681,-2 5-600</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5.511"/>
    </inkml:context>
    <inkml:brush xml:id="br0">
      <inkml:brushProperty name="width" value="0.05" units="cm"/>
      <inkml:brushProperty name="height" value="0.05" units="cm"/>
    </inkml:brush>
  </inkml:definitions>
  <inkml:trace contextRef="#ctx0" brushRef="#br0">75 0 16932,'-1'36'4264,"-14"43"-3251,7-41-641,-8 37-44,-17 121 277,32-187-571,1 0-1,0 1 0,0-1 0,3 15 0,-3-23-18,0 1-1,0-1 1,1 1 0,-1-1-1,1 1 1,-1-1-1,1 1 1,-1-1 0,1 0-1,0 1 1,0-1-1,0 0 1,0 1 0,0-1-1,0 0 1,0 0 0,0 0-1,0 0 1,1 0-1,-1 0 1,0 0 0,1 0-1,-1-1 1,0 1 0,1 0-1,-1-1 1,1 1-1,-1-1 1,1 0 0,-1 1-1,1-1 1,-1 0 0,4 0-1,-1-1 21,-1 1 0,1-1 0,0 0 0,-1 0 0,1-1-1,-1 1 1,1-1 0,-1 0 0,1 0 0,-1 0 0,4-3 0,32-31 259,-30 27-224,26-28 62,-2-2 0,47-70 0,0-26-3329,-79 129 2593,-4-3-179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56.884"/>
    </inkml:context>
    <inkml:brush xml:id="br0">
      <inkml:brushProperty name="width" value="0.05" units="cm"/>
      <inkml:brushProperty name="height" value="0.05" units="cm"/>
    </inkml:brush>
  </inkml:definitions>
  <inkml:trace contextRef="#ctx0" brushRef="#br0">7 160 13515,'-2'18'626,"0"-7"-240,1-1 0,0 0-1,1 1 1,0-1 0,0 0-1,3 11 1,-3-18-316,1-1 0,0 0 0,0 1 0,0-1-1,0 0 1,0 0 0,0 0 0,1 0 0,-1 0 0,1 0 0,-1 0 0,1 0 0,0-1-1,-1 1 1,1 0 0,0-1 0,0 0 0,0 1 0,0-1 0,1 0 0,-1 0 0,0 0-1,0 0 1,1-1 0,-1 1 0,1-1 0,-1 1 0,0-1 0,1 0 0,-1 0 0,4 0-1,5-1-267,1 1 0,-1-2-1,0 0 1,0 0-1,0-1 1,0 0-1,-1-1 1,1 0-1,-1-1 1,0 0 0,0 0-1,0-1 1,-1-1-1,0 0 1,0 0-1,9-10 1,-1-1-142,0 0 0,-2-1 0,0-1 0,-1-1 0,-1 0 0,14-32 0,-24 48 413,-1 2 73,-1-1 0,1 0-1,-1 1 1,1-1 0,-1 0 0,0 0-1,1-8 1,-2 12-116,0 0 1,0 0-1,0-1 0,0 1 1,0 0-1,0 0 0,0-1 1,0 1-1,0 0 0,0 0 1,0-1-1,0 1 0,0 0 0,0 0 1,0 0-1,-1-1 0,1 1 1,0 0-1,0 0 0,0-1 1,0 1-1,0 0 0,-1 0 1,1 0-1,0 0 0,0-1 1,0 1-1,0 0 0,-1 0 0,1 0 1,0 0-1,0 0 0,0-1 1,-1 1-1,1 0 0,-10 4 760,-7 14 326,6-3-444,1 1 0,0 0 0,-11 27 0,18-37-567,0 1 0,1-1 0,0 1-1,0 0 1,0 0 0,1 0 0,0 0-1,1 0 1,0 0 0,0 0-1,0 0 1,3 11 0,-3-15-87,1-1 0,0 0 0,0 0 0,0 1 1,0-1-1,0 0 0,0 0 0,1 0 0,-1 0 0,1 0 0,-1-1 0,1 1 1,0 0-1,0-1 0,-1 1 0,1-1 0,0 0 0,1 0 0,-1 1 0,0-1 0,0 0 1,0-1-1,1 1 0,-1 0 0,0-1 0,1 1 0,-1-1 0,0 0 0,1 0 1,-1 0-1,1 0 0,-1 0 0,4-1 0,2 0-12,1-1 1,-1 0-1,0 0 1,0-1-1,0 0 0,0-1 1,0 1-1,9-8 0,-2 0 3,0 0-1,0-2 1,-1 0-1,-1 0 0,0-1 1,-1-1-1,0 0 1,-2-1-1,14-24 0,-24 40-7,0 0-1,0 0 0,-1 0 0,1 1 0,0-1 0,0 0 0,0 0 1,0 0-1,0 0 0,0 0 0,-1 0 0,1 0 0,0 0 0,0 0 0,0 0 1,0 0-1,0 0 0,-1 1 0,1-1 0,0 0 0,0 0 0,0 0 1,0 0-1,-1 0 0,1 0 0,0 0 0,0-1 0,0 1 0,0 0 0,0 0 1,-1 0-1,1 0 0,0 0 0,0 0 0,0 0 0,0 0 0,0 0 0,-1 0 1,1 0-1,0-1 0,0 1 0,0 0 0,0 0 0,0 0 0,0 0 1,0 0-1,0 0 0,-1-1 0,1 1 0,0 0 0,0 0 0,0 0 0,0 0 1,0 0-1,0-1 0,0 1 0,0 0 0,0 0 0,0 0 0,-10 11 57,1 1 0,0 1 0,1-1-1,0 1 1,1 1 0,-5 14-1,5-13 42,6-13-86,-7 14 148,1 0-1,-8 27 1,14-40-119,0 0 0,0 1-1,1-1 1,-1 0 0,0 1 0,1-1 0,0 1 0,0-1-1,0 1 1,0-1 0,1 1 0,0-1 0,-1 1 0,1-1-1,0 0 1,0 1 0,1-1 0,-1 0 0,1 0 0,3 5-1,-3-6-18,0 0 0,1-1 0,-1 1 0,1-1-1,-1 0 1,1 0 0,-1 0 0,1 0-1,-1 0 1,1-1 0,0 1 0,-1-1 0,1 1-1,0-1 1,0 0 0,-1 0 0,1 0-1,0-1 1,-1 1 0,1-1 0,0 1-1,-1-1 1,6-2 0,0 0 5,0 0-1,0-1 1,0 0-1,0 0 1,-1-1-1,10-8 1,8-10 9,-2-1 0,-1-2 1,0 0-1,-2-1 1,-2-2-1,27-50 0,-45 78-39,0 0-1,1 0 0,-1 0 1,1 0-1,0-1 0,-1 1 1,1 0-1,0 1 0,0-1 1,-1 0-1,1 0 0,0 0 1,0 0-1,0 1 0,2-2 1,-3 2 0,1 0 0,-1 0 1,1 0-1,-1 1 1,0-1-1,1 0 1,-1 0-1,0 0 1,1 1-1,-1-1 1,0 0-1,1 1 0,-1-1 1,0 0-1,0 1 1,1-1-1,-1 0 1,0 1-1,0-1 1,0 0-1,0 1 0,1-1 1,-1 1-1,0-1 1,0 0-1,0 1 1,0-1-1,0 1 1,0 0-1,3 46-111,-3-38 111,2 23 0,3 0 0,0 0 0,20 59 0,-18-65 19,0 10 127,9-53 831,-7 4-884,-1-1 1,-1 0-1,0 0 1,-1 0 0,0-1-1,-1 0 1,-1 0-1,-1-1 1,0 1-1,-1-1 1,0 1 0,-1-1-1,-3-25 1,-1 23-34,3 9-153,15 8 7,-11 1 87,25 0-74,-14-1-66,1 0 0,0 2 1,-1 0-1,30 6 1,-41-6 125,-1 0 1,0 0 0,0 0 0,0 0-1,0 1 1,0-1 0,0 1 0,0 0-1,-1 0 1,1 0 0,-1 0 0,1 0-1,-1 1 1,0-1 0,1 1 0,-1 0-1,-1-1 1,1 1 0,0 0 0,-1 0-1,1 0 1,-1 0 0,0 0 0,0 1 0,0-1-1,-1 0 1,1 0 0,-1 6 0,1 5-13,-2 0 0,-3 23 0,3-25 13,-1 1 1,2-1 0,0 21-1,0-31 12,0-1 0,1 1 0,-1 0 0,0 0 0,1-1 0,-1 1 0,1 0 0,0 0 0,-1-1 0,1 1 0,0-1 0,0 1 0,0-1 0,0 1 0,0-1 0,1 0 0,-1 1-1,0-1 1,1 0 0,-1 0 0,2 1 0,-1-1 3,1 0 0,-1 0 0,1 0 0,-1-1 0,1 1 0,0-1 0,-1 0 0,1 1 0,-1-1 0,1 0 0,-1-1 0,1 1 0,2-1 0,3-1 4,-1 0 1,0 0-1,0-1 0,0 0 0,0 0 0,0 0 0,0-1 1,-1 0-1,7-6 0,-1-2 13,-1 0 0,0-1 1,-1-1-1,0 1 0,-1-2 0,-1 1 1,12-30-1,-2-2 46,15-63 0,-30 107-2,1 9-34,6 18-25,-5-9 5,-1-8-9,0 0 1,0 0-1,1 0 0,0-1 0,0 0 0,1 0 0,0 0 1,0-1-1,1 1 0,0-1 0,0-1 0,0 0 0,1 0 0,11 6 1,-13-8 1,0-1 0,1 0 1,-1 0-1,0 0 0,0-1 0,1 0 1,-1 0-1,1-1 0,-1 0 1,1 0-1,-1-1 0,1 1 1,-1-1-1,1-1 0,-1 1 0,0-1 1,0 0-1,0-1 0,0 1 1,11-7-1,-10 4-1,0 0 0,-1 0 1,1 0-1,-1-1 0,0 0 0,0 0 1,9-15-1,-13 18-1,1 0 1,-2 0 0,1 0-1,0-1 1,-1 1 0,1-1-1,-1 1 1,0-1 0,0 1-1,-1-1 1,1 0-1,-1 0 1,1 1 0,-1-1-1,-1 0 1,1 0 0,0 1-1,-1-1 1,0 0 0,-1-5-1,1 8 2,1 0-1,-1-1 0,1 1 0,-1 0 1,1 0-1,-1 0 0,0 0 1,0 0-1,0 0 0,0 0 1,1 0-1,-1 0 0,0 0 1,-1 0-1,1 1 0,0-1 0,0 0 1,0 1-1,0-1 0,-1 0 1,1 1-1,0 0 0,0-1 1,-1 1-1,1 0 0,0 0 0,-1 0 1,1 0-1,0 0 0,-1 0 1,1 0-1,0 0 0,0 0 1,-1 0-1,1 1 0,0-1 1,-1 1-1,1-1 0,0 1 0,0-1 1,0 1-1,0 0 0,0 0 1,-2 1-1,-3 2 1,0 0 0,0 1 0,1-1 0,0 1 0,0 1 0,-8 9 1,5-2-18,0 1 1,1 0 0,0 0 0,1 0-1,1 1 1,0 0 0,1 0 0,1 0-1,-3 27 1,5-29-96,1 0-1,0 0 1,0-1 0,1 1-1,1 0 1,0-1 0,1 1-1,0-1 1,1 0 0,0 0-1,1 0 1,9 16 0,7 1-202</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37.837"/>
    </inkml:context>
    <inkml:brush xml:id="br0">
      <inkml:brushProperty name="width" value="0.05" units="cm"/>
      <inkml:brushProperty name="height" value="0.05" units="cm"/>
    </inkml:brush>
  </inkml:definitions>
  <inkml:trace contextRef="#ctx0" brushRef="#br0">353 208 14587,'5'-4'199,"-1"1"0,0-1 0,0 0 0,0 0 0,-1 0 0,1 0 0,-1-1 0,0 0 0,0 1 0,-1-1 0,1 0 0,-1 0 0,0-1 0,-1 1 0,1 0 0,-1 0 0,0-1 0,0 1 0,0-1 0,-1 1 0,0-1 0,-1-10 0,1 11-65,-1 1-1,1 0 1,-1-1-1,1 1 1,-1 0-1,0-1 1,-1 1-1,1 0 1,-1 0-1,0 0 1,0 0-1,0 0 1,-3-4-1,2 6-102,1-1 0,0 1 0,-1 0 1,1 0-1,-1 1 0,0-1 0,1 0 0,-1 1 0,0 0 0,0 0 1,0 0-1,0 0 0,0 0 0,0 0 0,-1 1 0,1-1 0,0 1 0,-5 0 1,-2 0-23,1 1 0,0 0 1,0 0-1,-1 1 0,1 0 1,0 0-1,1 1 1,-1 1-1,0-1 0,1 1 1,0 1-1,-9 5 0,7-3-10,0 2 0,1-1 0,-1 1 0,2 0 0,-1 1 0,1 0 0,-12 22 0,7-7-25,0 1 1,2 0-1,2 1 0,0 0 0,2 1 0,0 0 0,-2 32 0,1 31-258,4 1 0,11 136 0,-2-195-334,-4-25-877,-8-26 409,-14-40 283,9 22 385</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38.331"/>
    </inkml:context>
    <inkml:brush xml:id="br0">
      <inkml:brushProperty name="width" value="0.05" units="cm"/>
      <inkml:brushProperty name="height" value="0.05" units="cm"/>
    </inkml:brush>
  </inkml:definitions>
  <inkml:trace contextRef="#ctx0" brushRef="#br0">5 427 10826,'-2'-11'1553,"-1"-2"-913,6 10-200,4 3 1360,8 2-792,5 2-127,7 3-241,4-1-104,10 1-128,6 2-64,3-5-320,0 0-232,2-4-336,-2-4 448,-4-18-120,-2-9-104</inkml:trace>
  <inkml:trace contextRef="#ctx0" brushRef="#br0" timeOffset="1">759 0 14811,'1'2'2296,"-4"8"-997,-8 22-553,-1 3-507,-1 15-274,3 0 0,1 1 0,3 0 0,0 86 0,6-123-132,1-1-1,0 1 1,0-1 0,2 1 0,0-1-1,4 14 1,-6-23 34,1-1-1,-1 0 1,0 0 0,1 0-1,0 0 1,0-1 0,0 1-1,0 0 1,0-1 0,0 1 0,1-1-1,-1 0 1,1 0 0,0 0-1,-1 0 1,1 0 0,0 0-1,0-1 1,0 0 0,1 1-1,-1-1 1,0 0 0,0-1-1,1 1 1,-1 0 0,0-1 0,1 0-1,-1 0 1,0 0 0,5-1-1,1 0-64,1 0 0,0-1 0,-1-1-1,0 1 1,0-1 0,0-1 0,11-5 0,29-21-495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2.754"/>
    </inkml:context>
    <inkml:brush xml:id="br0">
      <inkml:brushProperty name="width" value="0.025" units="cm"/>
      <inkml:brushProperty name="height" value="0.025" units="cm"/>
      <inkml:brushProperty name="color" value="#E71224"/>
    </inkml:brush>
  </inkml:definitions>
  <inkml:trace contextRef="#ctx0" brushRef="#br0">159 0 8456,'0'0'5477,"-3"9"-3470,-14 21-354,10-20-1144,1 0 1,0 0 0,1 1 0,0 0 0,1 0 0,0 0-1,0 1 1,-2 17 0,7-26-639,-1-1 1,1 1-1,0-1 1,0 0-1,1 1 1,-1-1-1,0 0 1,1 1-1,-1-1 1,1 0-1,0 0 0,0 0 1,-1-1-1,1 1 1,1 0-1,-1-1 1,0 1-1,3 0 1,19 21-131,-18-14 377,-1 1-1,0-1 1,0 1 0,-1 0 0,-1 0 0,0 0-1,0 1 1,-1-1 0,0 1 0,-1 0 0,0-1-1,-1 1 1,0 0 0,-1 0 0,0-1 0,0 1 0,-6 19-1,3-17 247,0 0-1,-1 0 0,0-1 1,-1 1-1,0-1 0,-1-1 0,0 1 1,-1-1-1,0 0 0,-1-1 1,0 0-1,-1 0 0,-20 15 1,29-24-348,-1 0 1,1 0-1,-1 1 1,1-2-1,-1 1 1,0 0-1,1 0 1,-1 0-1,0-1 1,0 1-1,0-1 1,0 1-1,1-1 0,-1 0 1,0 0-1,0 0 1,0 0-1,-3 0 1,4-1-54,0 1 0,0-1 0,0 0 1,-1 1-1,1-1 0,0 0 0,0 0 0,0 0 0,1 0 0,-1 0 1,0 0-1,0 0 0,0 0 0,1 0 0,-1 0 0,0 0 1,1-1-1,-1 1 0,1 0 0,-1-2 0,-1-8-526,0 0-1,1 0 1,0 0-1,1-22 1,1 20 18,-1 2 327,1 0-1,0 0 0,1 0 1,0 0-1,1 1 0,0-1 0,1 1 1,0-1-1,0 1 0,1 0 1,0 1-1,1-1 0,0 1 1,10-10-1,9-8 461,1 1-1,58-44 1,15-14 226,-97 82-316,1-1 0,0 0 0,0 0 1,-1 0-1,0 0 0,1 0 0,-1 0 0,0-1 0,-1 1 0,1-1 1,0 1-1,-1-1 0,1-5 0,-2 8 515,-5 25-389,5-22-258,-1 0 1,1 0-1,0 1 1,-1-1-1,1 0 1,0 1 0,0-1-1,1 0 1,-1 1-1,0-1 1,1 0-1,0 0 1,-1 1-1,1-1 1,0 0-1,0 0 1,0 0-1,0 0 1,1 0-1,-1 0 1,0 0-1,1 0 1,-1-1-1,1 1 1,0-1-1,0 1 1,-1-1-1,4 2 1,0-1 24,0 0 1,1-1-1,-1 0 0,0 0 1,0-1-1,1 1 1,-1-1-1,0 0 0,0-1 1,1 1-1,-1-1 1,5-2-1,4-1-52,0-1-1,-1 0 1,0-1-1,0 0 1,-1-2-1,1 1 1,-2-1-1,1-1 1,12-12-1,-17 29-784,-6-6 791,1 0 0,-1 1 0,1-1 0,-1 0 0,1 0 1,0 0-1,0 0 0,0 0 0,0 0 0,0 0 0,1-1 0,-1 1 0,1-1 0,2 2 0,55-1-35,-53-2-331,1 0-1,-1 0 1,0 0 0,1 1 0,-1 0 0,0 0 0,0 1 0,8 2 0,-13-2 336,1-1 1,-1 1-1,0 0 0,0 0 1,0 0-1,0 0 0,0 0 1,0 0-1,0 0 0,-1 1 1,1-1-1,-1 1 0,0-1 1,0 1-1,0 0 0,0-1 1,0 1-1,0 0 1,-1 0-1,1 0 0,-1 0 1,0-1-1,0 1 0,0 0 1,-1 5-1,2 12 424,-2-1-1,0 1 1,-2 0-1,0 0 1,-1-1 0,-1 0-1,-1 1 1,0-2-1,-2 1 1,-11 20 0,12-25-375,-17 28-233,23-41 219,0 1-1,-1-1 1,1 0-1,0 0 1,-1 1-1,1-1 1,-1 0-1,1 0 1,-1 0-1,1-1 1,-1 1-1,0 0 1,1-1-1,-1 1 1,0-1-1,1 1 1,-1-1-1,0 0 1,0 1-1,0-1 1,1 0 0,-1 0-1,-2-1 1,2 0 12,1 0 1,-1 0 0,0 0 0,1 0 0,0 0 0,-1 0 0,1 0 0,0 0 0,-1-1 0,1 1 0,0-1 0,0 1 0,0-1-1,0 1 1,1-1 0,-1 0 0,0 1 0,1-1 0,-1 0 0,1 1 0,-1-1 0,1 0 0,0-2 0,-6-46 202,6 50-220,-1-24 28,0 0 0,2-1 0,1 1 0,0 0 0,9-32 0,-9 49-65,-1 1 0,2 0 1,-1-1-1,0 1 0,1 1 0,0-1 0,1 0 0,-1 1 0,1-1 1,0 1-1,1 0 0,-1 0 0,1 1 0,0-1 0,0 1 0,0 0 0,1 1 1,-1-1-1,1 1 0,0 0 0,0 0 0,0 1 0,0 0 0,12-3 0,21-3-3245,-10 0-2381,9-3-6219</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38.925"/>
    </inkml:context>
    <inkml:brush xml:id="br0">
      <inkml:brushProperty name="width" value="0.05" units="cm"/>
      <inkml:brushProperty name="height" value="0.05" units="cm"/>
    </inkml:brush>
  </inkml:definitions>
  <inkml:trace contextRef="#ctx0" brushRef="#br0">188 163 13587,'33'-49'2116,"-33"49"-2097,0 0 0,0 0 0,0 0 0,0 0 0,0 0 0,0 0 0,0 0 0,0 0-1,0 0 1,0 0 0,0 0 0,0 0 0,1 0 0,-1 0 0,0 0 0,0 0 0,0 0-1,0 0 1,0 0 0,0 0 0,0 0 0,0 0 0,0 0 0,0 0 0,0 0 0,0 0 0,0 0-1,1 0 1,-1 0 0,0 0 0,0 0 0,0 0 0,0 0 0,0 0 0,0 0 0,0 0 0,0 0-1,0 0 1,0 0 0,0 0 0,0 0 0,0 0 0,0 0 0,0-1 0,0 1 0,0 0-1,1 0 1,-3 8 544,-58 129 1696,29-70-1985,-56 137-416,72-180-217,8-22 453,0-14-221,1-9-89</inkml:trace>
  <inkml:trace contextRef="#ctx0" brushRef="#br0" timeOffset="1">0 184 12611,'0'2'1536,"3"6"-912,3 9-176,0 6 1265,4 7-993,6 3-128,4 2-104,4 5-168,3-1-512,5-5-216,-2-8 136,3-6 144,0-11-128,-3-7-104</inkml:trace>
  <inkml:trace contextRef="#ctx0" brushRef="#br0" timeOffset="2">529 1 14819,'10'5'557,"-1"1"0,0 0 0,0 0-1,-1 1 1,0 0 0,0 0 0,7 10 0,-5-5-448,-1 0 0,0 1 1,-1 0-1,-1 1 0,0-1 1,0 1-1,5 22 0,-8-22-107,-1 0 0,0 0 0,-2 0 0,1 0 0,-2 0 0,0 0 0,0 0 1,-2 1-1,1-1 0,-2 0 0,0-1 0,-1 1 0,0 0 0,-1-1 0,-9 18 0,5-14-151,0-1 1,-1-1-1,-1 0 0,-1 0 1,0-1-1,0-1 0,-2 0 1,0 0-1,0-2 1,-1 0-1,-21 13 0,8-10-204</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39.533"/>
    </inkml:context>
    <inkml:brush xml:id="br0">
      <inkml:brushProperty name="width" value="0.05" units="cm"/>
      <inkml:brushProperty name="height" value="0.05" units="cm"/>
    </inkml:brush>
  </inkml:definitions>
  <inkml:trace contextRef="#ctx0" brushRef="#br0">6 40 13819,'-5'10'1416,"6"-2"-776,6-8-208,15 0 761,6 0-281,11-2-216,3 1-80,5-2-264,3-2-216,0-2-448,-2 2-248,-7 2-176,-6-6 520,-10-1-168,-2-3-160</inkml:trace>
  <inkml:trace contextRef="#ctx0" brushRef="#br0" timeOffset="1">151 204 12979,'-14'15'1408,"10"-2"-928,14-5-112,4-1 696,17-6-423,10-2-97,10-2-296,4-4-280,9-6 144,3-3-48,-5-10-144</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0.013"/>
    </inkml:context>
    <inkml:brush xml:id="br0">
      <inkml:brushProperty name="width" value="0.05" units="cm"/>
      <inkml:brushProperty name="height" value="0.05" units="cm"/>
    </inkml:brush>
  </inkml:definitions>
  <inkml:trace contextRef="#ctx0" brushRef="#br0">1 59 11883,'8'-7'612,"0"1"1,1 1 0,0-1-1,0 2 1,0-1 0,0 1-1,1 1 1,0-1 0,14-1 0,-7 1-246,0 2 1,0 0 0,1 1 0,29 2-1,-44-1-353,0 0-1,-1 1 1,1-1-1,0 1 1,-1 0 0,1-1-1,0 1 1,-1 0-1,0 1 1,1-1-1,-1 0 1,1 1-1,2 2 1,-5-4-13,1 1 1,0 0-1,-1 0 0,1 0 0,-1 0 1,1 0-1,-1 0 0,0 0 0,1 0 1,-1 0-1,0 0 0,0 0 0,0 1 0,0-1 1,1 0-1,-2 0 0,1 0 0,0 0 1,0 0-1,0 0 0,0 0 0,-1 0 1,1 0-1,0 0 0,-1 0 0,1 0 1,-1 0-1,1 0 0,-1 0 0,0 0 1,1 0-1,-1 0 0,0-1 0,0 1 1,-1 1-1,-12 12 26,0-1 1,-28 20-1,25-21 4,1 1-1,-17 18 0,32-30-53,-1 0-1,1 0 1,0 0-1,0 1 1,0-1 0,0 0-1,0 1 1,0-1-1,0 1 1,0 0-1,0-1 1,1 1-1,-1-1 1,1 1-1,-1 0 1,1 0-1,0-1 1,-1 1 0,1 0-1,0 0 1,0-1-1,0 1 1,1 0-1,-1 0 1,0-1-1,1 1 1,-1 0-1,1-1 1,-1 1 0,1 0-1,0-1 1,0 1-1,0-1 1,0 1-1,0-1 1,0 0-1,0 1 1,0-1-1,3 2 1,4 4-204,1-1-1,0 0 1,0 0 0,1-1-1,13 5 1,-7-3 22,-7-2 67,3 0 42,-1 0 0,0 2 0,0-1 0,0 1-1,10 10 1,-19-16 101,-1 1 1,1-1-1,0 1 0,-1 0 0,1 0 1,-1 0-1,0 0 0,0 0 1,0 0-1,0 0 0,0 0 0,0 0 1,0 1-1,-1-1 0,1 0 0,-1 0 1,1 1-1,-1-1 0,0 0 0,0 1 1,0-1-1,0 0 0,-1 1 0,1-1 1,-1 0-1,1 1 0,-1-1 1,0 0-1,0 0 0,0 0 0,0 0 1,0 0-1,0 0 0,-3 3 0,-10 12 180,-1 0-1,-1-2 1,0 0 0,-2 0-1,1-2 1,-2 0-1,-38 20 1,40-25-265,16-8 79,1 1 0,-1-1-1,1 0 1,-1 1 0,1-1 0,-1 0 0,1 0-1,-1 0 1,1 1 0,-1-1 0,0 0 0,1 0-1,-1 0 1,1 0 0,-1 0 0,1 0 0,-1 0 0,0 0-1,1 0 1,-1 0 0,1 0 0,-1-1 0,1 1-1,-1 0 1,0-1 0,3-6-59</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0.530"/>
    </inkml:context>
    <inkml:brush xml:id="br0">
      <inkml:brushProperty name="width" value="0.05" units="cm"/>
      <inkml:brushProperty name="height" value="0.05" units="cm"/>
    </inkml:brush>
  </inkml:definitions>
  <inkml:trace contextRef="#ctx0" brushRef="#br0">1 0 16676,'0'2'1568,"0"3"-1216,0 8-168,0 9 704,2 8-392,3 9-168,2 6-240,0 6-112,4 2-360,0-3-224,0-4 848,-1-9-352,-6-8-48,-4-8-88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0.996"/>
    </inkml:context>
    <inkml:brush xml:id="br0">
      <inkml:brushProperty name="width" value="0.05" units="cm"/>
      <inkml:brushProperty name="height" value="0.05" units="cm"/>
    </inkml:brush>
  </inkml:definitions>
  <inkml:trace contextRef="#ctx0" brushRef="#br0">1 115 15659,'2'3'1545,"11"-9"-985,7-3-256,9-1 728,8 0-504,8-7 568,3-3-808,7-3-111,1 0-33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1.496"/>
    </inkml:context>
    <inkml:brush xml:id="br0">
      <inkml:brushProperty name="width" value="0.05" units="cm"/>
      <inkml:brushProperty name="height" value="0.05" units="cm"/>
    </inkml:brush>
  </inkml:definitions>
  <inkml:trace contextRef="#ctx0" brushRef="#br0">49 1 14443,'9'0'308,"1"0"0,-1 1 0,1 1 0,-1-1-1,1 2 1,-1-1 0,0 1 0,0 1 0,0-1 0,0 2 0,-1-1-1,13 9 1,-20-12-288,0 1-1,1-1 0,-1 0 0,0 0 1,0 0-1,0 1 0,0-1 0,0 0 1,0 1-1,0-1 0,-1 1 0,1-1 1,-1 1-1,1-1 0,-1 1 0,1 0 1,-1-1-1,0 1 0,0 0 0,0-1 1,0 1-1,0 0 0,0-1 0,0 1 1,0-1-1,-1 1 0,1 0 0,-1-1 1,1 1-1,-1-1 0,1 1 0,-1-1 1,0 1-1,-1 1 0,-3 4-10,-1 1-1,0-1 1,-1 0-1,-13 12 1,10-10 18,-1 1-49,-6 6 51,-1 1 1,2 1-1,0 0 0,-18 29 0,31-42-42,0 0 1,0 1-1,1-1 1,0 1 0,0-1-1,0 1 1,1 0-1,0 0 1,0 0-1,0 6 1,1-8-28,0 0 0,1 1 0,0-1 0,0 0 0,0 0 0,0 0 1,0 0-1,1 0 0,0 0 0,0-1 0,0 1 0,0 0 0,0-1 0,1 1 0,5 4 0,-4-4-161,1 0 0,-1 0 0,1 0-1,0-1 1,1 1 0,-1-2 0,0 1-1,1 0 1,0-1 0,-1 0 0,1 0-1,0-1 1,0 0 0,0 0 0,0 0-1,0-1 1,0 1 0,1-2 0,9 0-1,25-5-619</inkml:trace>
  <inkml:trace contextRef="#ctx0" brushRef="#br0" timeOffset="1">704 204 14691,'-19'17'1048,"-1"8"-872,-3 2-88,4 9 208,-1 0-63,4 2-73,4 1-40,0-5-336,2-1-273,0-11 425,3-3-56</inkml:trace>
  <inkml:trace contextRef="#ctx0" brushRef="#br0" timeOffset="2">556 164 15707,'-6'3'1321,"3"8"-809,2 5-168,4 6 448,1 5-120,9 6-232,3 3-16,8 2-344,0 1-280,7 1 1745,0-4-1481,-4-2 80,1-1 16</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51.693"/>
    </inkml:context>
    <inkml:brush xml:id="br0">
      <inkml:brushProperty name="width" value="0.05" units="cm"/>
      <inkml:brushProperty name="height" value="0.05" units="cm"/>
    </inkml:brush>
  </inkml:definitions>
  <inkml:trace contextRef="#ctx0" brushRef="#br0">27 0 11082,'4'756'4488,"-5"-439"-2418,1-258-1672,-8 190 933,8-248-1335,0 0-1,0 0 0,0 0 0,0 0 1,0 0-1,0 0 0,0-1 0,0 1 0,-1 0 1,1 0-1,0 0 0,-1 0 0,1 0 1,-1 0-1,1 0 0,-1 0 0,1-1 0,-1 1 1,0 0-1,1 0 0,-1-1 0,0 1 0,1 0 1,-1-1-1,0 1 0,0-1 0,0 1 1,-1 0-1,-5-4-46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52.599"/>
    </inkml:context>
    <inkml:brush xml:id="br0">
      <inkml:brushProperty name="width" value="0.05" units="cm"/>
      <inkml:brushProperty name="height" value="0.05" units="cm"/>
    </inkml:brush>
  </inkml:definitions>
  <inkml:trace contextRef="#ctx0" brushRef="#br0">9 1174 12923,'-2'-8'899,"0"0"0,0 0 1,1-1-1,0-12 0,5-67 1277,-1 58-1703,29-268 1030,9-206-1303,-41 489-222,0-10 34,4-39 0,-3 58-49,0 1 1,0-1-1,0 0 1,1 0 0,0 1-1,0-1 1,1 1-1,-1 0 1,1-1-1,0 1 1,1 0 0,4-5-1,-5 7-98,0 1-1,0 0 1,-1 0 0,2 1-1,-1-1 1,0 1-1,0-1 1,0 1 0,1 0-1,-1 0 1,0 1-1,1-1 1,-1 1 0,1-1-1,-1 1 1,1 0 0,-1 0-1,1 1 1,-1-1-1,7 3 1,10 1-445</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53.425"/>
    </inkml:context>
    <inkml:brush xml:id="br0">
      <inkml:brushProperty name="width" value="0.05" units="cm"/>
      <inkml:brushProperty name="height" value="0.05" units="cm"/>
    </inkml:brush>
  </inkml:definitions>
  <inkml:trace contextRef="#ctx0" brushRef="#br0">0 346 10922,'32'-7'1448,"1"2"0,63-3 0,-62 6-1256,709-37 1231,-194 13-1122,1776-124 1872,-1617 114-2156,248-20-458,-932 54 424,208-13-41,-197 16 65,0 0 0,0 3 0,0 0 0,54 16 0,73 22 1992,-156-41-1652</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19.611"/>
    </inkml:context>
    <inkml:brush xml:id="br0">
      <inkml:brushProperty name="width" value="0.05" units="cm"/>
      <inkml:brushProperty name="height" value="0.05" units="cm"/>
    </inkml:brush>
  </inkml:definitions>
  <inkml:trace contextRef="#ctx0" brushRef="#br0">239 170 14699,'-2'-1'123,"0"0"0,1 0-1,-1 0 1,0-1 0,1 1 0,-1-1-1,1 1 1,-1-1 0,1 1 0,0-1-1,0 0 1,-1 0 0,1 0 0,1 0-1,-1 1 1,0-1 0,0 0 0,1 0-1,-1-1 1,0-2 0,2 2 1,-1 1 0,0 0 0,1-1 1,0 1-1,0 0 0,-1 0 0,1-1 0,0 1 1,1 0-1,-1 0 0,0 0 0,1 0 0,-1 0 1,1 1-1,2-4 0,6-3 129,0 0 0,0 1 0,1 0 0,0 1 0,19-9 0,-8 6-147,1 0 0,45-10 0,-57 17-100,-1 0-1,0 1 1,1 0-1,-1 1 1,1 0-1,-1 0 1,1 1-1,-1 0 1,14 5-1,-22-6-6,0 1-1,0-1 1,0 1-1,0 0 0,0 0 1,-1 0-1,1 0 1,0 0-1,-1 0 1,1 0-1,-1 1 1,1-1-1,-1 0 0,0 1 1,0-1-1,1 1 1,-1 0-1,0-1 1,0 1-1,0 0 0,-1 0 1,1-1-1,0 4 1,0-3-1,-1 1 1,0 0 0,0 0-1,-1 0 1,1-1 0,0 1-1,-1 0 1,0 0 0,1-1-1,-1 1 1,0 0 0,0-1-1,-1 1 1,1-1 0,-1 1-1,-2 3 1,-17 20 1,0-1-1,-2-1 1,-33 27 0,-84 57 11,95-74-10,3-3-9,-12 9 6,-85 80 0,137-118 1,-1 0 0,1 0 1,0 0-1,1 0 0,-1 1 0,0-1 1,1 0-1,-1 1 0,1 0 0,0-1 1,0 1-1,0 0 0,0-1 0,-1 6 1,3-7-2,-1 1 1,0-1 0,1 1 0,-1-1 0,1 0 0,0 1-1,-1-1 1,1 0 0,0 1 0,0-1 0,0 0 0,0 0-1,0 0 1,0 0 0,0 0 0,0 0 0,0 0 0,0 0-1,1 0 1,-1 0 0,0-1 0,1 1 0,-1 0 0,0-1-1,1 1 1,2-1 0,12 6-2,0-2 0,0 0-1,0-1 1,33 1 0,70-4-63,-91 0 35,377-35 25,-351 27-18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3.675"/>
    </inkml:context>
    <inkml:brush xml:id="br0">
      <inkml:brushProperty name="width" value="0.025" units="cm"/>
      <inkml:brushProperty name="height" value="0.025" units="cm"/>
      <inkml:brushProperty name="color" value="#E71224"/>
    </inkml:brush>
  </inkml:definitions>
  <inkml:trace contextRef="#ctx0" brushRef="#br0">187 327 11243,'0'-7'1056,"0"0"198,1 1 1,-2-1-1,1 0 1,-1 0-1,0 1 1,-4-14-1,4 19-1161,0 0-1,1-1 1,-1 1-1,0-1 1,0 1-1,0 0 1,0 0 0,-1 0-1,1 0 1,0 0-1,0 0 1,-1 0-1,1 0 1,-1 0 0,1 0-1,-1 1 1,1-1-1,-1 1 1,1-1-1,-1 1 1,1-1-1,-1 1 1,0 0 0,1 0-1,-1 0 1,0 0-1,1 0 1,-1 0-1,1 1 1,-1-1 0,0 0-1,1 1 1,-1-1-1,1 1 1,-3 0-1,-2 2-95,0 0-1,0 1 1,0-1-1,1 1 0,-1 0 1,1 0-1,0 1 1,0-1-1,0 1 1,1 0-1,-1 1 0,-5 9 1,0 0-11,1 1 0,0 0 1,-10 27-1,18-41 13,0 1 0,0 0-1,0-1 1,0 1 0,1 0 0,-1-1-1,1 1 1,0 0 0,0 0 0,0-1-1,0 1 1,1 3 0,-1-5 0,0 0 0,1 0 0,-1 0 0,0-1 0,1 1 0,-1 0-1,1 0 1,-1-1 0,1 1 0,0-1 0,-1 1 0,1 0 0,-1-1 0,1 1 0,0-1 0,0 1 0,-1-1 0,1 0 0,0 1-1,0-1 1,-1 0 0,1 1 0,0-1 0,0 0 0,1 0 0,3 0 3,0 0 1,0-1-1,0 0 0,0 0 1,0 0-1,0 0 0,0-1 1,-1 0-1,1 0 0,0 0 1,7-6-1,29-20 38,-2-2 0,-2-1 0,-1-2 0,-1-2 0,-2-1 0,-1-1 0,-2-2 0,-2-1 0,28-52 0,-43 66 7,-14 24-55,-3 6-13,-27 37-109,12-13 132,1 2 0,-16 34-1,28-50 22,0 1 0,1 0 0,0 0 0,1 1 0,1-1 0,-2 31 0,5-44-23,-1 0 1,1 0-1,1 0 1,-1 0-1,0-1 1,0 1-1,1 0 1,-1 0-1,1 0 0,-1 0 1,1 0-1,0-1 1,0 1-1,0 0 1,0-1-1,0 1 1,0-1-1,0 1 1,1-1-1,-1 1 1,0-1-1,1 0 1,-1 0-1,1 0 1,0 1-1,-1-2 1,1 1-1,0 0 0,-1 0 1,1 0-1,0-1 1,0 1-1,0-1 1,0 0-1,0 1 1,0-1-1,-1 0 1,5 0-1,0 0 13,0-1 0,0 1 1,0-1-1,0 0 0,0 0 0,-1-1 0,1 0 0,0 0 0,-1 0 1,1-1-1,6-3 0,1-4 10,0-1 1,0 0-1,-1-1 0,0 0 0,-1-1 1,-1 0-1,0-1 0,-1 0 1,0 0-1,7-17 0,-16 24-29,-12 18-78,-14 23-7,22-28 92,1 0 1,-1 1 0,1 0 0,1-1-1,-1 1 1,-1 9 0,4-14-2,-1 0 0,1 0 0,0-1 0,0 1 0,0 0 0,0 0 1,1-1-1,-1 1 0,0 0 0,1-1 0,-1 1 0,1 0 0,0-1 0,-1 1 0,1-1 1,0 1-1,0-1 0,0 1 0,0-1 0,0 1 0,0-1 0,1 0 0,-1 0 1,0 0-1,1 1 0,-1-1 0,1 0 0,-1-1 0,1 1 0,-1 0 0,1 0 1,1 0-1,43 14-1,87 19 1,-58-17 6,-74-17 46,-1 0-1,0-1 1,1 1-1,-1 0 1,1-1 0,-1 1-1,0 0 1,1-1-1,-1 1 1,1-1 0,-1 1-1,0 0 1,0-1-1,1 1 1,-1-1-1,0 1 1,0-1 0,0 1-1,1-1 1,-1 1-1,0-1 1,0 1 0,0-1-1,0 1 1,0-1-1,0 0 1,0 1 0,0-1-1,0 1 1,-1-1-1,1-25 834,0 21-812,-2-71-228,-13-91 0,14 166 70,1 1 0,0-1-1,-1 0 1,1 1 0,0-1-1,0 0 1,0 1 0,0-1-1,0 0 1,0 1 0,0-1-1,0 0 1,0 1 0,0-1-1,0 0 1,0 1 0,0-1-1,1 0 1,-1 1 0,0-1-1,0 1 1,1-1-1,-1 0 1,0 1 0,1-1-1,-1 1 1,1-1 0,-1 1-1,1-1 1,-1 1 0,1-1-1,-1 1 1,1 0 0,-1-1-1,1 1 1,0 0 0,-1-1-1,1 1 1,-1 0 0,1 0-1,0-1 1,0 1 0,30 8-5031,-22-5 4314,21 7-4387</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21.248"/>
    </inkml:context>
    <inkml:brush xml:id="br0">
      <inkml:brushProperty name="width" value="0.05" units="cm"/>
      <inkml:brushProperty name="height" value="0.05" units="cm"/>
    </inkml:brush>
  </inkml:definitions>
  <inkml:trace contextRef="#ctx0" brushRef="#br0">29 42 11354,'-29'16'2714,"45"-21"-1013,1 1 0,24-3 0,78-1-1451,-101 8 29,30-2-280,17 1-1231,119-19-1,-150 14 837,-4 1-46</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21.729"/>
    </inkml:context>
    <inkml:brush xml:id="br0">
      <inkml:brushProperty name="width" value="0.05" units="cm"/>
      <inkml:brushProperty name="height" value="0.05" units="cm"/>
    </inkml:brush>
  </inkml:definitions>
  <inkml:trace contextRef="#ctx0" brushRef="#br0">1 48 12331,'7'-5'244,"1"-1"0,0 1 0,0 1 0,0-1 0,1 1 1,-1 1-1,1-1 0,0 2 0,0-1 0,0 1 0,1 0 1,14 0-1,-8 1-93,1 1 1,-1 1-1,0 0 1,-1 1-1,1 1 0,24 7 1,-35-9-140,0 1 0,-1-1 0,1 1 0,-1 1 1,0-1-1,1 1 0,-1-1 0,0 1 0,-1 0 0,1 1 0,0-1 0,-1 1 1,0-1-1,4 6 0,-5-5-4,0-1 0,-1 1 0,1-1 0,-1 1 0,0 0 0,0 0 0,0 0 0,0 0 0,-1 0 0,0 0-1,1 0 1,-1 0 0,-1 0 0,1 0 0,-1-1 0,1 1 0,-3 7 0,-3 6 40,-1-1 0,0 1 0,-1-1 0,-1-1 0,-21 29-1,-65 69 265,68-83-237,8-10-17,-20 22 54,37-38-100,-1-1-1,0 1 1,1 0 0,0 0-1,0 0 1,0 0 0,0 0-1,1 0 1,-2 6-1,3-9-9,0 0-1,0 0 0,0 0 0,0 0 1,0-1-1,0 1 0,1 0 0,-1 0 1,0 0-1,0-1 0,1 1 0,-1 0 0,0 0 1,1-1-1,-1 1 0,1 0 0,-1 0 1,1-1-1,0 1 0,-1-1 0,1 1 1,-1-1-1,1 1 0,0-1 0,0 1 1,-1-1-1,1 1 0,0-1 0,0 0 0,-1 1 1,1-1-1,0 0 0,1 0 0,33 5 24,-33-5-24,61 1-273,83-11 0,7 1-140,-98 9 214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3.991"/>
    </inkml:context>
    <inkml:brush xml:id="br0">
      <inkml:brushProperty name="width" value="0.05" units="cm"/>
      <inkml:brushProperty name="height" value="0.05" units="cm"/>
    </inkml:brush>
  </inkml:definitions>
  <inkml:trace contextRef="#ctx0" brushRef="#br0">14 29 14083,'0'-6'649,"1"-12"260,-2 14-409,-2 9 241,-1 15-469,1 1 1,1-1-1,1 1 0,1-1 0,0 0 1,5 23-1,-2-3 1,22 665 2496,16 234-1266,-27-784-1447,10 178 105,-24-327-198,-2 56 214,2-56-266,-1-1 1,1 0-1,-2 0 1,1 0-1,0 1 1,-1-1-1,0-1 1,0 1-1,-4 5 1,6-9 69,0-1 1,0 0-1,0 0 1,0 1 0,-1-1-1,1 0 1,0 0-1,0 1 1,0-1-1,-1 0 1,1 0-1,0 1 1,0-1 0,0 0-1,-1 0 1,1 0-1,0 0 1,0 1-1,-1-1 1,1 0-1,0 0 1,-1 0-1,1 0 1,0 0 0,0 0-1,-1 0 1,1 0-1,0 0 1,-1 0-1,1 0 1,0 0-1,0 0 1,-1 0-1,1 0 1,0 0 0,-1 0-1,1 0 1,0 0-1,0 0 1,-1-1-1,1 1 1,0 0-1,0 0 1,-1 0-1,1 0 1,0-1 0,0 1-1,-1 0 1,1 0-1,0-1 1,0 1-1,0 0 1,0 0-1,-1-1 1,1 1 0,0 0-1,0 0 1,0-1-1,0 1 1,-6-20-265,1-9-136</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4.695"/>
    </inkml:context>
    <inkml:brush xml:id="br0">
      <inkml:brushProperty name="width" value="0.05" units="cm"/>
      <inkml:brushProperty name="height" value="0.05" units="cm"/>
    </inkml:brush>
  </inkml:definitions>
  <inkml:trace contextRef="#ctx0" brushRef="#br0">0 547 14091,'30'-14'1090,"0"2"0,55-15 0,67-6-561,-95 22-204,1191-176 519,478 51-768,-252 46 1128,-1409 87-1035,-37 2-335,0-1 1,44-9-1,-71 11 151,-1 0 0,0 0 1,0-1-1,0 1 0,0 0 0,0 0 1,1 0-1,-1 0 0,0 0 0,0 0 1,0 0-1,0 0 0,0-1 0,0 1 1,0 0-1,1 0 0,-1 0 0,0 0 1,0 0-1,0-1 0,0 1 1,0 0-1,0 0 0,0 0 0,0 0 1,0 0-1,0-1 0,0 1 0,0 0 1,0 0-1,0 0 0,0 0 0,0-1 1,0 1-1,0 0 0,0 0 0,0 0 1,0 0-1,0-1 0,0 1 0,-1 0 1,1 0-1,0 0 0,0 0 0,0 0 1,0 0-1,0-1 0,0 1 0,0 0 1,-1 0-1,1 0 0,0 0 0,0 0 1,0 0-1,0 0 0,0 0 0,-1 0 1,1 0-1,-8-7-177,-2 2-145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5.116"/>
    </inkml:context>
    <inkml:brush xml:id="br0">
      <inkml:brushProperty name="width" value="0.05" units="cm"/>
      <inkml:brushProperty name="height" value="0.05" units="cm"/>
    </inkml:brush>
  </inkml:definitions>
  <inkml:trace contextRef="#ctx0" brushRef="#br0">2 1 14883,'0'0'60,"0"0"0,0 1-1,-1-1 1,1 1 0,0-1-1,0 1 1,0-1 0,0 1-1,0-1 1,0 1 0,0 0-1,0-1 1,0 1 0,0-1-1,0 1 1,0-1 0,0 1-1,0-1 1,0 1 0,0-1-1,1 1 1,-1-1 0,0 1-1,0-1 1,1 0 0,-1 1-1,0-1 1,1 1 0,-1-1-1,0 0 1,1 1 0,-1-1-1,1 0 1,-1 1 0,0-1-1,1 0 1,0 1 0,24 10 773,-16-7-209,249 84 1325,-139-51-1664,-78-23-229,-5-4-44,-1 2 0,-1 1 1,0 2-1,40 23 0,-71-36-15,1 1 1,0 0-1,-1 0 0,1 0 0,-1 0 0,0 0 1,0 1-1,0-1 0,0 1 0,-1 0 1,0 0-1,3 5 0,-4-6 3,0-1 0,-1 1 0,1-1 1,-1 1-1,0 0 0,0-1 0,0 1 0,0-1 0,0 1 0,0-1 0,-1 1 1,1-1-1,-1 1 0,0-1 0,0 1 0,0-1 0,0 0 0,0 1 0,0-1 0,-1 0 1,1 0-1,-4 3 0,-15 16 67,-1-1 0,-1-1 1,-1-1-1,0-1 0,-37 19 1,-13 11-37,46-27-422,21-14 78,-1-1-1,0 0 1,0 0 0,0 0 0,-1-1 0,0 0 0,0 0 0,-14 4 0,11-9-339</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5.825"/>
    </inkml:context>
    <inkml:brush xml:id="br0">
      <inkml:brushProperty name="width" value="0.05" units="cm"/>
      <inkml:brushProperty name="height" value="0.05" units="cm"/>
    </inkml:brush>
  </inkml:definitions>
  <inkml:trace contextRef="#ctx0" brushRef="#br0">1 690 16051,'4'-2'350,"1"0"0,-1 0 0,1-1 0,-1 0 0,0 0 0,0 0 0,0 0 0,6-8 0,10-7 513,37-33 467,-3-3 0,80-100 0,74-135-215,-200 277-1086,0 0 10,0-1-1,21-20 1,-28 31-37,1 0 0,0 0 1,-1 1-1,1-1 0,0 0 1,0 1-1,0 0 0,0 0 0,0-1 1,0 1-1,1 0 0,-1 0 1,0 1-1,0-1 0,1 1 0,-1-1 1,1 1-1,-1-1 0,0 1 1,1 0-1,-1 0 0,1 1 1,-1-1-1,0 0 0,4 1 0,-4 0 0,0 1-1,0-1 0,0 0 0,0 1 0,-1-1 1,1 1-1,0-1 0,0 1 0,-1 0 0,1 0 1,-1 0-1,0 0 0,2 3 0,13 32 14,-10-22-7,83 276-3593,-82-264 3254,3 9-402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6.493"/>
    </inkml:context>
    <inkml:brush xml:id="br0">
      <inkml:brushProperty name="width" value="0.05" units="cm"/>
      <inkml:brushProperty name="height" value="0.05" units="cm"/>
    </inkml:brush>
  </inkml:definitions>
  <inkml:trace contextRef="#ctx0" brushRef="#br0">0 1 19364,'8'10'716,"-1"1"0,0 0 0,8 21 0,-9-20-421,0 0 1,1-1 0,11 17-1,-13-22-322,0 0 1,0-1-1,1 1 0,-1-1 0,1-1 0,0 1 0,1-1 0,-1 0 1,1 0-1,0-1 0,0 0 0,0 0 0,0 0 0,1-1 0,-1 0 0,14 1 1,-13-3-193,-1 0 0,0 0 1,0-1-1,0 0 1,0 0-1,0 0 1,0-1-1,0-1 1,0 1-1,-1-1 1,1 0-1,-1 0 1,1-1-1,-1 0 0,-1 0 1,1 0-1,0-1 1,4-5-1,-1 1-65,0 0 0,-1-1 0,-1 0 0,0 0-1,0 0 1,-1-1 0,0 0 0,0-1 0,-2 1 0,7-22-1,-13 28 1182,-4 10-283,-6 11 207,-14 34 826,3 1 0,-24 79 1,31-68-1562,15-56-101,0 0 1,1 0 0,-1 0-1,1-1 1,1 1-1,-1 0 1,1 0-1,2 8 1,4 5-38</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7.766"/>
    </inkml:context>
    <inkml:brush xml:id="br0">
      <inkml:brushProperty name="width" value="0.05" units="cm"/>
      <inkml:brushProperty name="height" value="0.05" units="cm"/>
    </inkml:brush>
  </inkml:definitions>
  <inkml:trace contextRef="#ctx0" brushRef="#br0">327 5 15619,'0'-1'48,"0"1"0,0 0 0,0 0-1,0 0 1,0-1 0,0 1-1,0 0 1,0 0 0,0 0 0,0 0-1,0-1 1,0 1 0,0 0 0,-1 0-1,1 0 1,0 0 0,0 0 0,0 0-1,0-1 1,0 1 0,-1 0 0,1 0-1,0 0 1,0 0 0,0 0-1,0 0 1,-1 0 0,1 0 0,0 0-1,0 0 1,0 0 0,0 0 0,-1 0-1,1 0 1,0 0 0,0 0 0,0 0-1,-1 0 1,1 0 0,0 0-1,0 0 1,0 0 0,0 0 0,-1 0-1,1 0 1,0 0 0,-11 9 1285,-6 14 503,15-17-1626,0 0-1,1-1 1,0 1-1,0 0 0,-1 8 1,2-11-119,0-1 1,0 1 0,0-1 0,0 0-1,1 1 1,-1-1 0,1 0-1,-1 1 1,1-1 0,0 0 0,0 0-1,0 0 1,0 0 0,0 0-1,1 0 1,1 3 0,-3-5-30,1 1-1,-1-1 1,0 0 0,0 0 0,1 0 0,-1 1-1,0-1 1,0 0 0,1 0 0,-1 0 0,0 0-1,0 1 1,1-1 0,-1 0 0,0 0 0,1 0 0,-1 0-1,0 0 1,1 0 0,-1 0 0,0 0 0,1 0-1,-1 0 1,0 0 0,1 0 0,-1 0 0,0 0-1,1 0 1,-1 0 0,0-1 0,1 1 0,-1 0-1,0 0-47,1-1 0,-1 1 0,0 0-1,0-1 1,0 1 0,0 0-1,0-1 1,0 1 0,0 0-1,0 0 1,0-1 0,0 1-1,0 0 1,0-1 0,0 1-1,0 0 1,0-1 0,0 1 0,-1 0-1,1 0 1,0-1 0,0 1-1,0 0 1,0-1 0,-1 1-1,1 0 1,0 0 0,0-1-1,0 1 1,-1 0 0,1 0-1,0 0 1,0 0 0,-1-1 0,1 1-1,0 0 1,-1 0 0,1 0-1,-1 0 1,0-1-2,0 1 0,0-1 0,0 1 0,0-1 1,0 1-1,0 0 0,-1-1 0,1 1 0,0 0 0,0 0 0,0 0 0,-1 0 1,1 0-1,0 0 0,0 0 0,0 1 0,0-1 0,-1 0 0,1 1 0,0-1 1,0 1-1,0-1 0,0 1 0,0-1 0,0 1 0,0 0 0,0 0 0,0-1 1,0 1-1,-1 1 0,-4 5 102,0-1 0,0 2 1,-6 8-1,3-3-53,-45 56-235,3 3 1,-64 121-1,107-182-2075,8-21 1204,7-24 231,2 3 15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8.233"/>
    </inkml:context>
    <inkml:brush xml:id="br0">
      <inkml:brushProperty name="width" value="0.05" units="cm"/>
      <inkml:brushProperty name="height" value="0.05" units="cm"/>
    </inkml:brush>
  </inkml:definitions>
  <inkml:trace contextRef="#ctx0" brushRef="#br0">7 4 17852,'-6'-3'1560,"6"11"-1032,3 4-176,5 5 705,7 3-257,3 5-288,5 2-104,7 0-120,3 2-56,6-2-176,4 0-200,-4-1-672,-3-3 800,-9-9-112,-9-7-80,-15-7-72</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49.438"/>
    </inkml:context>
    <inkml:brush xml:id="br0">
      <inkml:brushProperty name="width" value="0.05" units="cm"/>
      <inkml:brushProperty name="height" value="0.05" units="cm"/>
    </inkml:brush>
  </inkml:definitions>
  <inkml:trace contextRef="#ctx0" brushRef="#br0">0 0 11698,'6'5'6562,"14"7"-4110,2 2-1682,69 52 537,117 80 61,-168-118-1251,-1 1 0,-2 3 0,-1 1 0,-1 1 0,34 45 0,-35-43 46,2-1-1,1-1 1,1-3 0,2-1 0,86 49 0,166 118 66,-153-98-182,108 85 133,-194-140-100,-3 3-1,66 78 1,-101-107-71,-9-9 0,0-1-1,1 1 0,1-1 0,-1 0 0,1-1 0,0 0 0,1 0 0,0 0 0,0-1 1,18 8-1,153 67 42,-177-80-167,0 0 0,0 0 0,1 0 0,-1 0 0,0-1 0,1 1 0,-1-1 0,1 0 0,-1 0 0,1 0 0,-1 0 0,0-1 0,1 0 0,-1 1 0,0-1 0,1 0 0,-1-1 0,3-1 0,5-2-303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136"/>
    </inkml:context>
    <inkml:brush xml:id="br0">
      <inkml:brushProperty name="width" value="0.025" units="cm"/>
      <inkml:brushProperty name="height" value="0.025" units="cm"/>
      <inkml:brushProperty name="color" value="#E71224"/>
    </inkml:brush>
  </inkml:definitions>
  <inkml:trace contextRef="#ctx0" brushRef="#br0">30 1 15695,'0'0'8680,"4"77"-7911,-4-41-385,0 3-224,0-3-96,0-2-32,-4-1 32,4-3-64,-2 1-736,-3-3-321,1-5-1378,-4-6-1889,-3-7-3043</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0.481"/>
    </inkml:context>
    <inkml:brush xml:id="br0">
      <inkml:brushProperty name="width" value="0.05" units="cm"/>
      <inkml:brushProperty name="height" value="0.05" units="cm"/>
    </inkml:brush>
  </inkml:definitions>
  <inkml:trace contextRef="#ctx0" brushRef="#br0">181 65 15371,'-5'-1'346,"0"1"0,1 1 0,-1-1 0,0 1-1,0 0 1,0 0 0,1 0 0,-1 0 0,1 1 0,-6 2-1,7-1-242,-1-1 0,1 0 0,0 1 0,1 0 0,-1 0 0,0 0 0,1 0 0,0 0 0,-1 0 0,1 1 0,1-1 0,-1 1-1,-1 3 1,0-1-74,0 1 0,1 0 0,0 0 0,0 0 0,0 0 0,1 0 0,0 0 0,1 1 0,-1-1 0,1 0 0,1 0 0,-1 0 0,1 1 0,1-1 0,-1 0 0,1 0 0,1 0 0,-1-1 0,1 1 0,0 0 0,0-1 0,1 0 0,0 0 0,0 0 0,1 0 0,-1-1 0,1 1 0,11 8 0,2 1-15,26 24 7,-42-37-19,0 1-1,0-1 1,0 0 0,-1 1 0,1-1 0,-1 1-1,1 0 1,-1 0 0,0-1 0,0 1 0,0 0-1,-1 0 1,1 0 0,0 0 0,-1 5 0,0-6 7,-1 0 0,1 1 1,-1-1-1,0 0 1,0 0-1,0 1 0,0-1 1,0 0-1,-1 0 1,1 0-1,0 0 1,-1 0-1,0-1 0,1 1 1,-1 0-1,0-1 1,0 1-1,0-1 0,0 0 1,0 1-1,-4 0 1,-3 3 103,0-1 0,0-1-1,-18 5 1,14-5 56,1-1-1,-1 0 1,-13 0-1,23-2-118,0 0 0,0 0 0,0 0 0,0 0 0,0-1-1,0 1 1,0-1 0,0 0 0,0 0 0,0 0 0,0 0 0,1 0 0,-1-1 0,0 1-1,1-1 1,-1 1 0,1-1 0,-4-3 0,5 4-34,1-1-1,-1 1 0,0 0 1,1-1-1,-1 1 1,1-1-1,-1 1 1,1-1-1,-1 1 0,1-1 1,0 1-1,0-1 1,0 1-1,0-1 1,0 1-1,0-1 0,1 1 1,-1-1-1,0 1 1,1-1-1,-1 1 1,1-1-1,-1 1 1,1 0-1,0-1 0,0 1 1,-1 0-1,3-2 1,1-3 0,1-1 0,1 1 1,-1 1-1,8-7 1,28-19-13,55-34 0,-65 47 55,-2-1-1,-1-1 1,0-2-1,46-47 1,-71 66-38,-1 0 0,1 0 0,-1 0-1,0 0 1,0-1 0,0 1 0,-1 0 0,1-1 0,-1 0 0,0 1 0,0-1-1,0 0 1,0 1 0,-1-1 0,1 0 0,-1 0 0,0 0 0,0 0 0,-1 1-1,1-1 1,-1 0 0,-1-5 0,0 5-4,0 0-1,0 0 0,0 1 1,0-1-1,-1 0 1,1 1-1,-1-1 1,0 1-1,0 0 1,-1 0-1,1 0 1,0 1-1,-1-1 1,0 1-1,1 0 1,-1 0-1,0 0 0,0 0 1,-6-1-1,2 1-13,1 0-1,-1 1 1,1 0-1,-1 0 1,1 1-1,-1 0 1,1 1-1,-1-1 0,0 1 1,-9 3-1,14-3-97,1-1-1,-1 1 0,0 0 0,0 0 1,1 0-1,-1 0 0,1 0 1,-1 1-1,1-1 0,-1 1 0,1 0 1,0-1-1,0 1 0,-1 0 1,2 0-1,-1 1 0,0-1 0,0 0 1,1 1-1,-1-1 0,1 1 1,0-1-1,-1 1 0,1 0 0,1-1 1,-1 1-1,0 0 0,1 0 1,-1 4-1,1-6 41,0 0 1,0 0-1,0 1 1,0-1-1,0 0 1,0 0-1,1 0 1,-1 0-1,0 0 0,1 0 1,-1 0-1,1 0 1,-1 0-1,1 0 1,-1 0-1,1 0 1,0-1-1,1 2 1,9 3-631</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0.949"/>
    </inkml:context>
    <inkml:brush xml:id="br0">
      <inkml:brushProperty name="width" value="0.05" units="cm"/>
      <inkml:brushProperty name="height" value="0.05" units="cm"/>
    </inkml:brush>
  </inkml:definitions>
  <inkml:trace contextRef="#ctx0" brushRef="#br0">113 1 16484,'-24'38'1778,"6"-9"-607,0 2 0,-15 37 0,29-60-1076,1 1 0,0 0 0,0 0 0,1 0 0,0 1 0,1-1 0,0 0 0,1 1 0,0-1 0,0 1 0,1-1 0,3 18 0,-3-24-76,-1 0 1,1-1-1,0 1 0,0 0 1,0-1-1,0 1 0,1-1 0,-1 1 1,1-1-1,-1 0 0,1 0 0,0 0 1,0 0-1,0 0 0,0 0 0,0 0 1,1 0-1,-1-1 0,0 1 0,1-1 1,-1 0-1,1 0 0,0 0 0,-1 0 1,1 0-1,0 0 0,-1-1 0,1 1 1,0-1-1,0 0 0,0 0 0,-1 0 1,1 0-1,0 0 0,3-1 0,3-1 63,-1 0-1,0-1 1,0 1-1,-1-1 1,1-1-1,-1 0 1,1 0-1,-1 0 1,0-1-1,11-10 1,-8 6 53,-2 0-1,1-1 1,-2 0 0,1 0-1,-1-1 1,-1 0 0,8-18-1,-10 21-75,-1 0-1,-1 0 1,1 0-1,-1 0 1,-1 0-1,0-1 1,0 1-1,0 0 1,-1-1-1,0 1 1,-1-1-1,-1-9 1,1 17-55,1-1 1,0 0 0,-1 1-1,1-1 1,-1 1-1,1-1 1,-1 1 0,0-1-1,0 1 1,0-1 0,0 1-1,0 0 1,0-1 0,0 1-1,0 0 1,0 0 0,-1 0-1,1 0 1,0 0-1,-1 0 1,1 0 0,-1 0-1,1 1 1,-1-1 0,1 1-1,-1-1 1,0 1 0,1-1-1,-1 1 1,1 0 0,-1 0-1,0 0 1,1 0-1,-1 0 1,0 0 0,-2 1-1,-1 0-30,1 0-1,-1 0 1,1 1-1,-1-1 1,1 1-1,0 0 1,0 1-1,0-1 1,0 1-1,0 0 1,-4 4-1,-1 1-203,1 1 0,1 0 0,0 1 1,-8 14-1,12-19-71,0 0 0,1 0 1,0 0-1,0 0 0,0 0 0,0 0 0,1 1 1,0-1-1,0 1 0,1-1 0,-1 8 1,1-12 263,0-1-1,0 0 1,0 1 0,0-1 0,0 1 0,1-1 0,-1 1 0,0-1 0,0 0 0,0 1 0,1-1 0,-1 1 0,0-1 0,0 0 0,1 1-1,-1-1 1,0 0 0,0 1 0,1-1 0,-1 0 0,1 1 0,-1-1 0,0 0 0,1 0 0,-1 0 0,0 1 0,1-1 0,-1 0 0,1 0 0,-1 0-1,1 0 1,-1 0 0,1 0 0,-1 0 0,0 0 0,1 0 0,-1 0 0,1 0 0,-1 0 0,1 0 0,-1 0 0,1 0 0,-1 0 0,15-5-917</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1.369"/>
    </inkml:context>
    <inkml:brush xml:id="br0">
      <inkml:brushProperty name="width" value="0.05" units="cm"/>
      <inkml:brushProperty name="height" value="0.05" units="cm"/>
    </inkml:brush>
  </inkml:definitions>
  <inkml:trace contextRef="#ctx0" brushRef="#br0">15 1 13427,'0'1'124,"1"1"0,-1-1-1,1 1 1,-1 0 0,1-1 0,-1 1 0,0 0 0,0-1 0,0 1-1,0-1 1,0 1 0,0 0 0,-1-1 0,1 1 0,0 0 0,-2 2-1,0 6 399,0 10-31,-8 82 1579,9-90-1767,2 1 0,-1-1 1,2 0-1,-1 0 0,2 0 1,4 15-1,-6-24-217,0 1 0,1-1 1,0 1-1,-1-1 0,1 0 0,0 0 1,0 0-1,1 0 0,-1 0 1,1 0-1,-1-1 0,1 1 0,0-1 1,0 1-1,0-1 0,0 0 0,6 2 1,-4-2 15,0-1-1,0 1 1,1-1 0,-1 0 0,0 0-1,1-1 1,-1 0 0,1 1 0,-1-2-1,11-1 1,-4 0 68,-1-1 0,0 0 0,0-1 0,-1 0 0,1 0 0,-1-1 0,0-1 0,0 0 0,-1 0 0,17-15 0,-21 16-69,-1 1-1,0-2 1,0 1-1,0 0 1,0-1-1,-1 0 0,0 0 1,0 0-1,-1 0 1,0 0-1,0 0 1,0-1-1,-1 1 1,0-1-1,0 1 1,0-12-1,-2 14-75,1 0-1,0 0 0,-1 0 0,0 0 0,0 1 1,0-1-1,0 0 0,-1 0 0,0 1 0,1-1 0,-1 1 1,-1-1-1,1 1 0,0 0 0,-1 0 0,1 0 1,-1 0-1,0 1 0,0-1 0,0 1 0,-1-1 1,1 1-1,0 0 0,-1 0 0,0 1 0,1-1 1,-1 1-1,-7-2 0,4 1-291,-1 1 0,1 1 0,-1 0 0,0 0 0,1 0 1,-1 1-1,1 0 0,-1 0 0,1 1 0,-1 0 0,1 1 0,0-1 0,-11 7 0,-31 8-1376,29-14 634</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1.968"/>
    </inkml:context>
    <inkml:brush xml:id="br0">
      <inkml:brushProperty name="width" value="0.05" units="cm"/>
      <inkml:brushProperty name="height" value="0.05" units="cm"/>
    </inkml:brush>
  </inkml:definitions>
  <inkml:trace contextRef="#ctx0" brushRef="#br0">65 0 17372,'1'3'421,"-1"-1"0,1 0 0,-1 1 0,0-1 1,0 1-1,0-1 0,0 1 0,0-1 0,-1 1 0,1-1 1,-2 4-1,1-2-10,-4 20 360,-1 0-1,-12 27 1,11-34-536,1 1-1,0 0 1,2-1-1,0 2 1,-2 21-1,6-39-222,0 1 0,0-1 1,0 1-1,0-1 0,0 1 0,0-1 0,0 1 0,1 0 0,-1-1 0,0 1 0,1-1 0,0 1 0,-1-1 0,1 0 0,0 1 0,-1-1 0,1 0 0,0 1 1,0-1-1,0 0 0,0 0 0,0 0 0,1 0 0,-1 0 0,0 0 0,0 0 0,1 0 0,-1 0 0,0-1 0,1 1 0,-1 0 0,1-1 0,-1 1 1,1-1-1,-1 0 0,1 1 0,-1-1 0,1 0 0,0 0 0,-1 0 0,1 0 0,-1 0 0,3-1 0,4 0-118,0-1 0,0 1 0,0-2-1,0 1 1,-1-1 0,1 0 0,7-5 0,-6 4-159,-2-1 1,1 0 0,0 0-1,-1-1 1,0 1-1,0-2 1,-1 1 0,1-1-1,-2 0 1,1 0 0,-1-1-1,6-10 1,1-9-564</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2.469"/>
    </inkml:context>
    <inkml:brush xml:id="br0">
      <inkml:brushProperty name="width" value="0.05" units="cm"/>
      <inkml:brushProperty name="height" value="0.05" units="cm"/>
    </inkml:brush>
  </inkml:definitions>
  <inkml:trace contextRef="#ctx0" brushRef="#br0">43 0 16732,'-8'28'1816,"-2"0"-1248,1 7-168,2 1 912,3 7-527,-1 0-153,5 1-248,3-2-168,2-5-544,2-3-344,0-9 568,2-8-112,-2-17-112</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2.985"/>
    </inkml:context>
    <inkml:brush xml:id="br0">
      <inkml:brushProperty name="width" value="0.05" units="cm"/>
      <inkml:brushProperty name="height" value="0.05" units="cm"/>
    </inkml:brush>
  </inkml:definitions>
  <inkml:trace contextRef="#ctx0" brushRef="#br0">177 8 17804,'-2'-1'133,"1"0"1,-1 1-1,0-1 1,0 0-1,1 0 1,-1 1-1,0-1 1,0 1-1,0-1 1,0 1-1,0 0 1,0 0-1,0 0 1,0 0-1,1 0 0,-1 0 1,0 1-1,0-1 1,0 1-1,0-1 1,0 1-1,1-1 1,-1 1-1,0 0 1,0 0-1,1 0 1,-1 0-1,-1 2 1,-4 2 92,-1 1 1,1 0-1,1 0 1,-10 12 0,6-5-122,0 0 0,1 1 1,0 0-1,1 1 1,-11 29-1,17-37-83,-1-1-1,1 1 1,0 0 0,1 0 0,0 0-1,0 0 1,0 1 0,1-1-1,0 0 1,0 0 0,1 0 0,0 0-1,0 0 1,1 0 0,0 0-1,3 8 1,-4-13-4,0 0 0,1 1-1,-1-1 1,1 0 0,0 0 0,-1 0 0,1 0-1,0 0 1,0-1 0,0 1 0,0-1-1,0 1 1,1-1 0,-1 0 0,0 1 0,1-1-1,-1 0 1,1-1 0,-1 1 0,1 0 0,-1-1-1,1 1 1,0-1 0,-1 0 0,1 0-1,0 0 1,-1 0 0,1-1 0,-1 1 0,1-1-1,-1 1 1,1-1 0,-1 0 0,4-1 0,4-2 68,0-1 0,0 0 1,-1 0-1,0 0 1,0-2-1,0 1 0,9-10 1,-6 5 51,-2-1 0,1 0 1,-1-1-1,-1 0 0,10-17 1,-15 23-100,-1 1 0,0-1 0,0-1 0,0 1 0,-1 0 0,0-1 0,0 1 0,-1-1 0,0 0 0,0 1 0,-1-1 0,-1-14 0,1 19-111,-1 0-1,0 0 0,0 1 1,0-1-1,-1 1 1,1-1-1,0 1 0,-1-1 1,0 1-1,1 0 1,-1 0-1,0 0 0,0 0 1,-1 0-1,1 0 0,0 1 1,0-1-1,-1 1 1,1-1-1,-1 1 0,1 0 1,-6-2-1,6 3-117,0-1 0,1 1 0,-1 0 0,0-1 0,1 1 0,-1 0 0,0 0 0,1 0 0,-1 0 0,0 1 0,0-1 0,1 0 0,-1 1 0,0-1 0,1 1 0,-1-1 0,1 1 0,-1 0 0,1 0 0,-1-1 0,1 1 0,-1 0 0,1 1 0,0-1 0,-1 0 0,1 0 0,0 0 0,0 1 0,0-1 0,0 1 0,0-1 0,0 1 0,1-1 0,-1 1 0,0-1 0,1 1 0,-1 3 0,0 9-991,8-1-125</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3.417"/>
    </inkml:context>
    <inkml:brush xml:id="br0">
      <inkml:brushProperty name="width" value="0.05" units="cm"/>
      <inkml:brushProperty name="height" value="0.05" units="cm"/>
    </inkml:brush>
  </inkml:definitions>
  <inkml:trace contextRef="#ctx0" brushRef="#br0">139 20 17972,'0'-1'48,"0"1"1,0 0-1,0-1 0,0 1 1,0 0-1,-1 0 0,1-1 1,0 1-1,0 0 0,0-1 1,-1 1-1,1 0 1,0 0-1,0-1 0,-1 1 1,1 0-1,0 0 0,-1 0 1,1-1-1,0 1 1,0 0-1,-1 0 0,1 0 1,0 0-1,-1 0 0,1 0 1,0 0-1,-1-1 0,1 1 1,0 0-1,-1 0 1,1 0-1,-1 0 0,1 1 1,0-1-1,-1 0 0,1 0 1,0 0-1,-1 0 0,1 0 1,0 0-1,0 0 1,-1 1-1,1-1 0,0 0 1,-1 1-1,-19 9 419,11-3-164,0 0 0,1 1 0,0 0 0,0 0 0,1 1 0,0 0 0,1 0 0,-10 18-1,12-19-230,0 1 0,0-1-1,1 1 1,0 0 0,0 0-1,1 0 1,1 0 0,-1 1 0,1-1-1,1 0 1,0 11 0,0-19-57,0 1 0,1 0 0,-1 0 1,0 0-1,1 0 0,-1 0 0,1-1 1,0 1-1,-1 0 0,1 0 0,0-1 1,0 1-1,0 0 0,0-1 1,1 1-1,-1-1 0,0 0 0,1 1 1,-1-1-1,0 0 0,3 2 0,-1-2 9,-1 0 0,1-1-1,-1 1 1,1 0-1,0-1 1,0 1-1,-1-1 1,1 0-1,0 0 1,0 0-1,-1 0 1,1-1-1,3 0 1,6-2 66,0-1 0,-1 0 0,1-1 0,-1 0 0,14-9 0,-5 3 49,-1-1-1,0-1 0,-1-1 1,-1-1-1,0 0 1,-1-1-1,-1-1 0,14-19 1,-27 34-131,-1 0-1,1 0 1,-1-1 0,0 1 0,0 0 0,0-1-1,0 1 1,0-1 0,0 1 0,-1-1 0,1 0-1,-1 1 1,0-1 0,1 1 0,-1-1 0,-1 0-1,1 1 1,0-1 0,0 0 0,-1 1 0,-1-4-1,1 3-41,-1 1-1,1 0 0,-1 0 1,0 0-1,0 0 0,0 0 1,0 0-1,0 1 0,0-1 1,0 1-1,0-1 0,-1 1 1,1 0-1,0 0 1,-1 0-1,1 0 0,-1 0 1,0 0-1,1 1 0,-5-1 1,-2 0-164,0 0 0,0 1 0,0 0 0,1 0 0,-1 1 0,0 0 1,0 0-1,1 1 0,-1 0 0,1 1 0,-1 0 0,1 0 1,-10 6-1,-13 8-461</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5.383"/>
    </inkml:context>
    <inkml:brush xml:id="br0">
      <inkml:brushProperty name="width" value="0.05" units="cm"/>
      <inkml:brushProperty name="height" value="0.05" units="cm"/>
    </inkml:brush>
  </inkml:definitions>
  <inkml:trace contextRef="#ctx0" brushRef="#br0">40 598 13331,'-33'19'3107,"26"-14"-1046,23-15-481,33-28-697,-2-2-1,78-84 1,-62 59-602,-1 1-173,154-150-1106,-208 206 990,-1 3-48,-1-1-1,0-1 1,0 1-1,9-15 0,-9 7-229</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5.821"/>
    </inkml:context>
    <inkml:brush xml:id="br0">
      <inkml:brushProperty name="width" value="0.05" units="cm"/>
      <inkml:brushProperty name="height" value="0.05" units="cm"/>
    </inkml:brush>
  </inkml:definitions>
  <inkml:trace contextRef="#ctx0" brushRef="#br0">201 0 15499,'-23'66'2214,"-29"74"-1018,21-70-1054,10-23-17,1 1 1,3 0 0,-16 74 0,31-117-111,2 1 0,-1 0 0,1-1 0,-1 1 0,2 0 0,-1-1 1,0 1-1,3 7 0,-3-12-9,1 1-1,-1-1 1,1 0 0,0 0-1,0 1 1,-1-1 0,1 0-1,0 0 1,0 0 0,0 0-1,0 0 1,0 0 0,0 0-1,1 0 1,-1 0 0,0 0-1,0-1 1,1 1 0,-1-1-1,0 1 1,1-1 0,-1 1-1,1-1 1,-1 0 0,0 1-1,1-1 1,-1 0 0,1 0-1,-1 0 1,1 0 0,-1-1 0,1 1-1,-1 0 1,0 0 0,1-1-1,-1 1 1,2-2 0,20-6 94,0-1-1,-1 0 1,-1-2 0,36-24 0,-10 7 30,14-7-127,110-45 1,-130 64-6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6.307"/>
    </inkml:context>
    <inkml:brush xml:id="br0">
      <inkml:brushProperty name="width" value="0.05" units="cm"/>
      <inkml:brushProperty name="height" value="0.05" units="cm"/>
    </inkml:brush>
  </inkml:definitions>
  <inkml:trace contextRef="#ctx0" brushRef="#br0">51 1 18260,'-3'21'1216,"-10"12"-1040,3 7-96,-2 10 304,4 5-160,3 2-120,5-1-8,3-9-88,2-5-96,5-11-240,0-6-152,-5-11 144,-2-7 192,-6-7-112,-5 0-120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483"/>
    </inkml:context>
    <inkml:brush xml:id="br0">
      <inkml:brushProperty name="width" value="0.025" units="cm"/>
      <inkml:brushProperty name="height" value="0.025" units="cm"/>
      <inkml:brushProperty name="color" value="#E71224"/>
    </inkml:brush>
  </inkml:definitions>
  <inkml:trace contextRef="#ctx0" brushRef="#br0">1 91 9769,'0'0'10859,"56"13"-8649,-19-13-513,8-8-223,0-3-770,7-2-544,-1 1-128,-3 2-32,-10 1-448,-9 2-705,-2 2-417,-14-1-2145,-13-5-2563,0 0-4869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6.709"/>
    </inkml:context>
    <inkml:brush xml:id="br0">
      <inkml:brushProperty name="width" value="0.05" units="cm"/>
      <inkml:brushProperty name="height" value="0.05" units="cm"/>
    </inkml:brush>
  </inkml:definitions>
  <inkml:trace contextRef="#ctx0" brushRef="#br0">2 149 16556,'-2'2'1384,"9"-5"-744,9-3-168,13-5 624,8-1-103,16-4-209,9 1-112,9-1-80,4-1-88,-3 1-792,-2 2-464,-11 4 672,-6 0-144,-15 5-112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7.332"/>
    </inkml:context>
    <inkml:brush xml:id="br0">
      <inkml:brushProperty name="width" value="0.05" units="cm"/>
      <inkml:brushProperty name="height" value="0.05" units="cm"/>
    </inkml:brush>
  </inkml:definitions>
  <inkml:trace contextRef="#ctx0" brushRef="#br0">40 24 17580,'14'-20'1624,"-14"20"-1592,0-1-1,0 1 1,0 0 0,0 0 0,0 0 0,0 0 0,0 0-1,0-1 1,0 1 0,0 0 0,0 0 0,0 0 0,0 0-1,0 0 1,0 0 0,1 0 0,-1-1 0,0 1 0,0 0-1,0 0 1,0 0 0,0 0 0,0 0 0,1 0 0,-1 0 0,0 0-1,0 0 1,0 0 0,0 0 0,0 0 0,0 0 0,1 0-1,-1 0 1,0 0 0,0 0 0,0 0 0,0 0 0,0 0-1,1 0 1,-1 0 0,0 0 0,0 0 0,0 0 0,0 0-1,0 0 1,1 0 0,-1 0 0,0 0 0,0 0 0,0 1-1,0-1 1,-3 32 2220,0-9-2195,-6 37 263,-33 339 4,41-383-308,0 33-17,1-46 13,1-1-1,-1 1 1,0-1-1,1 0 1,-1 0-1,1 1 1,0-1-1,0 0 1,0 0-1,0 0 1,0 1-1,0-1 1,1 0-1,-1-1 0,1 1 1,2 2-1,-3-3 5,1 0-1,-1-1 0,1 1 0,-1-1 0,1 1 1,-1-1-1,1 0 0,0 0 0,-1 1 0,1-1 1,-1 0-1,1 0 0,0-1 0,-1 1 0,1 0 1,-1 0-1,1-1 0,0 1 0,-1-1 0,1 0 1,-1 1-1,1-1 0,-1 0 0,0 0 0,1 0 1,1-2-1,7-4 67,-1-1 1,13-13-1,-18 18-54,46-51 418,60-82 0,30-70-554,-123 180-148,-10 16 16,0 0 0,0 0 0,-1-1 1,-1 0-1,0 0 0,6-21 0,-10 21-180,-6 11-144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7.799"/>
    </inkml:context>
    <inkml:brush xml:id="br0">
      <inkml:brushProperty name="width" value="0.05" units="cm"/>
      <inkml:brushProperty name="height" value="0.05" units="cm"/>
    </inkml:brush>
  </inkml:definitions>
  <inkml:trace contextRef="#ctx0" brushRef="#br0">0 1 15107,'13'28'1761,"6"-11"-993,2 1-312,4-5 728,-2 1-408,-1 3-224,0 3-7,-2 6-353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9.261"/>
    </inkml:context>
    <inkml:brush xml:id="br0">
      <inkml:brushProperty name="width" value="0.05" units="cm"/>
      <inkml:brushProperty name="height" value="0.05" units="cm"/>
    </inkml:brush>
  </inkml:definitions>
  <inkml:trace contextRef="#ctx0" brushRef="#br0">40 964 14011,'-30'9'2537,"31"-9"-2496,-1 0 0,0-1 0,1 1 0,-1 0 0,0 0 0,0-1 0,1 1 0,-1 0 0,0-1 0,0 1 0,0 0-1,1-1 1,-1 1 0,0 0 0,0-1 0,0 1 0,0-1 0,0 1 0,0 0 0,1-1 0,-1 1 0,0-1 0,0 1 0,0 0 0,0-1 0,-1 1-1,1-1 1,0 1 0,0 0 0,0-1 0,0 1 0,0 0 0,0-1 0,-1 1 0,1-1 0,0 1 0,0 0 0,0 0 0,-1-1 0,1 1 0,0 0-1,-1-1 1,1 1 0,0 0 0,-1 0 0,1-1 0,0 1 0,-1 0 0,1 0 0,0 0 0,-1 0 0,1-1 0,0 1 0,-1 0 0,1 0-1,-1 0 1,1 0 0,0 0 0,-1 0 0,1 0 0,-1 0 0,1 0 0,0 0 0,-1 0 0,1 1 0,-1-1 0,1 0 0,0 0 0,-1 1-1,5-9 224,1 1-1,1 0 0,0 1 0,0-1 0,0 1 0,10-7 1,47-31 176,-34 25-286,102-66-148,3 6 0,4 6 0,186-69 0,-276 124-182,0 3 0,2 2 0,-1 2 0,2 3 0,-1 1 0,69 1 0,-5 4 260,1-4 1,212-40-1,-223 21 496,0-5 0,135-58 1,-231 85-554,15-7 156,38-23 0,-56 30-187,-1 0 0,1 0 0,-1 0 0,0-1 0,0 1 0,0-1-1,0 0 1,-1-1 0,1 1 0,-1-1 0,0 1 0,-1-1 0,1 0 0,1-5 0,-3 8-26,-1 0 1,1 1 0,-1-1-1,0 0 1,0 0 0,0 0 0,0 1-1,0-1 1,0 0 0,0 0-1,0 0 1,-1 1 0,1-1-1,-1 0 1,0 0 0,1 1 0,-1-1-1,0 0 1,0 1 0,0-1-1,0 1 1,0-1 0,-3-1 0,1 0 8,0 0 1,0 1-1,-1-1 1,1 1-1,-1 0 1,0 0 0,1 1-1,-9-3 1,-29-6-208</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4:59.698"/>
    </inkml:context>
    <inkml:brush xml:id="br0">
      <inkml:brushProperty name="width" value="0.05" units="cm"/>
      <inkml:brushProperty name="height" value="0.05" units="cm"/>
    </inkml:brush>
  </inkml:definitions>
  <inkml:trace contextRef="#ctx0" brushRef="#br0">0 152 16700,'2'-2'229,"1"1"0,-1 0 0,0 0 1,1 0-1,-1 0 0,1 1 1,-1-1-1,1 1 0,3-1 1,13-3 238,382-119 2478,-401 123-2945,13-4-8,1 1 0,0 0 0,-1 0 0,28 0 1,-39 3 2,0 0 1,0 1 0,1-1-1,-1 0 1,0 1 0,0-1-1,0 1 1,1 0-1,-1 0 1,0-1 0,0 2-1,0-1 1,0 0 0,-1 0-1,1 1 1,2 1 0,-3-1 0,0 0 0,1 0 0,-1 0 0,-1 0 0,1 0 0,0 0 0,0 0 0,-1 0 0,1 1 0,-1-1 0,0 0 1,0 0-1,0 1 0,0-1 0,0 0 0,0 0 0,-1 1 0,1-1 0,-2 4 0,-3 11-9,0-1 0,-1 0-1,-1 0 1,-11 18 0,-41 63 11,33-57 12,-17 29 121,-46 70-919,67-108 589,-1-1 1,-34 34-1,10-20-29</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2.320"/>
    </inkml:context>
    <inkml:brush xml:id="br0">
      <inkml:brushProperty name="width" value="0.05" units="cm"/>
      <inkml:brushProperty name="height" value="0.05" units="cm"/>
    </inkml:brush>
  </inkml:definitions>
  <inkml:trace contextRef="#ctx0" brushRef="#br0">281 83 14715,'1'-3'123,"-1"0"0,1-1 0,-1 1 0,0-1 0,0 1 0,0-1 0,0 1 0,0-1 0,-1 1 0,0-1 0,1 1 0,-2 0-1,1-1 1,0 1 0,0 0 0,-1 0 0,-3-6 0,3 8-85,0-1 0,1 0 0,-1 1 0,0 0 0,0-1 0,-1 1 0,1 0 0,0 0 0,0 0 0,0 0 0,-1 0 0,1 1 0,0-1 0,-1 1 0,1 0 0,-1-1 0,1 1 0,0 0-1,-1 0 1,1 1 0,-1-1 0,1 0 0,0 1 0,-1-1 0,1 1 0,-5 2 0,-3 1-2,0 1 0,1 0 0,-1 0 0,1 1 0,0 1 0,0-1 0,1 1 0,0 1 0,0 0 0,0 0-1,1 0 1,-8 14 0,3-4 5,0 1-1,2 1 0,0 0 1,2 0-1,-9 26 1,13-30-11,1-1 0,0 1-1,1 0 1,0-1 0,1 1 0,1 0 0,1 0 0,4 29 0,-2-33-25,-1-1 1,2 0-1,-1 0 0,2 0 1,-1 0-1,2-1 0,-1 1 1,1-1-1,1-1 0,0 1 1,0-1-1,14 13 0,-19-20-42,5 6-238,1-2-1,0 1 1,0-1-1,0 0 1,0-1-1,11 6 1,-19-12 247,0 1 0,1 0 1,-1 0-1,0 0 0,0 0 1,0 0-1,0 0 0,0 0 1,0 0-1,1 0 0,-1 0 1,0 0-1,0-1 0,0 1 1,0 0-1,0 0 0,0 0 1,0 0-1,0 0 0,0 0 1,1-1-1,-1 1 0,0 0 1,0 0-1,0 0 1,0 0-1,0 0 0,0-1 1,0 1-1,0 0 0,0 0 1,0 0-1,0 0 0,0 0 1,0-1-1,0 1 0,0 0 1,0 0-1,-1 0 0,1 0 1,0 0-1,0 0 0,0-1 1,0 1-1,0 0 0,0 0 1,0 0-1,0 0 0,0 0 1,0 0-1,-1 0 0,1-1 1,0 1-1,0 0 0,0 0 1,0 0-1,0 0 0,-1 0 1,1 0-1,0 0 0,0 0 1,0 0-1,-1 0-75,-3-7-460</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2.786"/>
    </inkml:context>
    <inkml:brush xml:id="br0">
      <inkml:brushProperty name="width" value="0.05" units="cm"/>
      <inkml:brushProperty name="height" value="0.05" units="cm"/>
    </inkml:brush>
  </inkml:definitions>
  <inkml:trace contextRef="#ctx0" brushRef="#br0">1 531 13091,'13'8'1304,"8"0"-728,4-7-216,6 0 408,5 5-119,5-6-433,2-3 752,-1-8-712,0-9-72,-4-9-136</inkml:trace>
  <inkml:trace contextRef="#ctx0" brushRef="#br0" timeOffset="1">587 0 14259,'-9'19'1440,"-1"4"-1016,0 4-151,3 3 615,4 3-432,3 5-40,3-4-112,6 2-168,1 0-488,0-1 1456,-3-4-1048,-1-7 24,-5-11 24</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3.255"/>
    </inkml:context>
    <inkml:brush xml:id="br0">
      <inkml:brushProperty name="width" value="0.05" units="cm"/>
      <inkml:brushProperty name="height" value="0.05" units="cm"/>
    </inkml:brush>
  </inkml:definitions>
  <inkml:trace contextRef="#ctx0" brushRef="#br0">260 1 16468,'-16'3'1056,"-5"12"-872,-8 5-56,3 12 144,-2 4-80,-3 11-24,4 6 8,4 6-32,3 2-96,6 4-240,4-2-120,1-6-304,4-4-712,7-14 1055,7-5-231,15-12-144</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3.761"/>
    </inkml:context>
    <inkml:brush xml:id="br0">
      <inkml:brushProperty name="width" value="0.05" units="cm"/>
      <inkml:brushProperty name="height" value="0.05" units="cm"/>
    </inkml:brush>
  </inkml:definitions>
  <inkml:trace contextRef="#ctx0" brushRef="#br0">229 102 14611,'-5'20'1048,"-8"9"-808,-1-1-88,-2 10 377,-1 0-337,1 2 16,2-1-16,0 0-40,-3-2-8,-2-4-224,-1-1-168,0-10 248,-2 0-56,4-6-24</inkml:trace>
  <inkml:trace contextRef="#ctx0" brushRef="#br0" timeOffset="1">1 209 16508,'13'0'1384,"4"10"-1040,0 8-168,10 7 600,5 4-280,5 4-560,3 0-240,6-1-464,1-7-920,-1-10 1360,0-8-265,-4-13-247</inkml:trace>
  <inkml:trace contextRef="#ctx0" brushRef="#br0" timeOffset="2">567 0 13947,'-2'12'414,"0"0"0,0-1 1,2 1-1,-1 0 0,2 0 0,-1 0 0,4 13 1,3 8 531,12 37 1,-12-49-821,0 0 1,-2 0-1,-1 0 1,0 0-1,0 41 0,-4-55-158,-1 0-1,0 0 0,-1 0 1,1 0-1,-1 0 1,-1 0-1,1-1 0,-1 1 1,-1-1-1,1 1 1,-1-1-1,0 0 0,-7 7 1,3-4 20,0-1 0,-1 0 0,0 0 0,-1-1 0,1 0 0,-2 0 0,-11 5 0,4-4-112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3:44.226"/>
    </inkml:context>
    <inkml:brush xml:id="br0">
      <inkml:brushProperty name="width" value="0.05" units="cm"/>
      <inkml:brushProperty name="height" value="0.05" units="cm"/>
    </inkml:brush>
  </inkml:definitions>
  <inkml:trace contextRef="#ctx0" brushRef="#br0">1 60 16468,'20'10'1576,"4"-7"-1024,8-4-208,9-1 632,8-5-328,6 4-552,3-4-336,1 0-544,-3-3 456,-9-2 64,-9 1-216,-26-2-192</inkml:trace>
  <inkml:trace contextRef="#ctx0" brushRef="#br0" timeOffset="1">117 206 10706,'1'18'1457,"15"-10"-705,7-1-256,10-7 1264,9-1-848,6-5-151,5 2-145,2-3-560,1-5-120,2-5 112,0-7-56,-7-8-120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4.813"/>
    </inkml:context>
    <inkml:brush xml:id="br0">
      <inkml:brushProperty name="width" value="0.025" units="cm"/>
      <inkml:brushProperty name="height" value="0.025" units="cm"/>
      <inkml:brushProperty name="color" value="#E71224"/>
    </inkml:brush>
  </inkml:definitions>
  <inkml:trace contextRef="#ctx0" brushRef="#br0">1 62 14125,'0'0'7367,"52"-39"-6470,-16 29-480,5 4-289,5 1-96,1 3-64,-2 2-1410,2 0-1889,-12 0-2050,-5 9-6662</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0.538"/>
    </inkml:context>
    <inkml:brush xml:id="br0">
      <inkml:brushProperty name="width" value="0.05" units="cm"/>
      <inkml:brushProperty name="height" value="0.05" units="cm"/>
    </inkml:brush>
  </inkml:definitions>
  <inkml:trace contextRef="#ctx0" brushRef="#br0">23 14 12827,'0'-1'87,"-1"1"1,1-1-1,0 0 1,0 1-1,0-1 1,0 1-1,-1-1 1,1 0-1,0 1 1,-1-1-1,1 1 1,0-1-1,-1 1 1,1-1-1,-1 1 1,1-1 0,-1 1-1,1-1 1,-1 1-1,1 0 1,-1-1-1,1 1 1,-1 0-1,1 0 1,-1-1-1,0 1 1,1 0-1,-2 0 1,2 0-46,-1 0-1,1 0 1,-1 0 0,1 0 0,0 0 0,-1 0 0,1 0-1,-1 0 1,1 1 0,0-1 0,-1 0 0,1 0 0,0 1-1,-1-1 1,1 0 0,0 0 0,-1 1 0,1-1 0,0 0-1,0 1 1,-1-1 0,1 0 0,0 1 0,0-1 0,0 1-1,-1-1 1,1 0 0,0 1 0,0-1 0,0 1 0,0-1-1,0 0 1,0 1 0,0-1 0,0 1 0,0-1 0,0 1 0,0-1-1,0 0 1,0 1 0,0-1 0,1 1 0,10 79 529,11 101-426,-15 365 141,16 206-127,18-431-134,-1-11 106,-23 1 481,-23-121 4,1 87 301,12-206-836,-7-71-99,0 0 0,0 0 1,0 0-1,0 0 0,0 0 0,0-1 0,0 1 0,0 0 1,0 0-1,0 0 0,0 0 0,1 0 0,-1 0 0,0 0 1,0 0-1,0 0 0,0 0 0,0 0 0,0 0 0,0 0 1,0 0-1,1 0 0,-1 0 0,0 0 0,0-1 0,0 1 1,0 0-1,0 0 0,0 0 0,0 1 0,0-1 0,1 0 1,-1 0-1,0 0 0,0 0 0,0 0 0,0 0 0,0 0 1,0 0-1,0 0 0,0 0 0,1 0 0,-1 0 0,0 0 1,0 0-1,0 0 0,0 0 0,0 0 0,0 1 0,0-1 1,0 0-1,0 0 0,0 0 0,4-11-35,-1-16-116,2-12-85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1.222"/>
    </inkml:context>
    <inkml:brush xml:id="br0">
      <inkml:brushProperty name="width" value="0.05" units="cm"/>
      <inkml:brushProperty name="height" value="0.05" units="cm"/>
    </inkml:brush>
  </inkml:definitions>
  <inkml:trace contextRef="#ctx0" brushRef="#br0">275 43 15851,'1'0'107,"0"-1"-1,0 0 1,-1 0-1,1 0 0,0 0 1,-1 0-1,1 1 1,-1-1-1,1 0 0,-1 0 1,1 0-1,-1 0 1,0-1-1,0 1 0,1 0 1,-1 0-1,0 0 1,0 0-1,0 0 0,0 0 1,0 0-1,0 0 1,-1 0-1,1 0 1,0-1-1,-1 1 0,1 0 1,0 0-1,-1 0 1,1 0-1,-1 0 0,1 1 1,-1-1-1,0 0 1,1 0-1,-2-1 0,0 1-37,1 1 0,0-1 0,0 0 0,-1 1 0,1-1 0,-1 1 0,1 0 0,0-1 0,-1 1 0,1 0 0,-1 0 0,1 0 0,-1 0 0,1 0 0,0 0 0,-1 0 0,1 0 0,-1 1 0,1-1 0,0 1 0,-1-1 0,1 1 0,0-1 0,-1 1 0,1 0 0,0 0 0,0-1 0,-3 3 0,-6 7 31,0 0 1,0 0 0,1 1 0,0 0-1,1 0 1,0 1 0,-7 17-1,-3 8-22,-16 48 0,23-55-41,1 1 0,2 1-1,1 0 1,2 0 0,-2 50-1,6-68-33,1-1-1,1 0 0,0 0 0,1 0 1,1 0-1,0-1 0,0 1 0,1 0 1,1-1-1,0 0 0,1 0 1,0-1-1,0 1 0,2-2 0,-1 1 1,14 14-1,-13-20-587,-8-12-253,-9-13-652,-75-102-8480,40 61 9141,39 52 4021,12 13-527,4 2-1772,-1-2-766,0-1 0,1 0 0,-1-1 0,1 0 0,-1-1 0,1 0 0,-1-1 0,1 0 0,0-1 0,-1 0 0,13-3-1,4 0-156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1.827"/>
    </inkml:context>
    <inkml:brush xml:id="br0">
      <inkml:brushProperty name="width" value="0.05" units="cm"/>
      <inkml:brushProperty name="height" value="0.05" units="cm"/>
    </inkml:brush>
  </inkml:definitions>
  <inkml:trace contextRef="#ctx0" brushRef="#br0">198 14 15115,'0'-1'68,"0"1"0,0-1 0,-1 0 0,1 1-1,0-1 1,0 1 0,0-1 0,-1 0 0,1 1 0,0-1-1,-1 1 1,1-1 0,-1 1 0,1-1 0,-1 1 0,1-1-1,0 1 1,-1 0 0,0-1 0,1 1 0,-1 0 0,1-1-1,-1 1 1,1 0 0,-1 0 0,0-1 0,0 1 0,0 0-9,0 0-1,0 1 1,0-1 0,0 0 0,0 1 0,0-1 0,0 1 0,0-1 0,0 1 0,0-1 0,0 1 0,0 0 0,0-1 0,-1 2 0,-24 33 722,4 4-573,1 1-1,2 0 1,2 2 0,2 0 0,1 1-1,2 0 1,-8 67 0,18-97-202,1 0 0,0-1 0,1 1 0,1 0 0,0-1 0,4 18 0,-5-27-55,1 0 0,0 0-1,0 1 1,1-1 0,-1 0-1,1 0 1,-1 0 0,1 0-1,0-1 1,0 1 0,0 0 0,1-1-1,-1 0 1,0 1 0,1-1-1,0 0 1,-1 0 0,1 0 0,0-1-1,0 1 1,0-1 0,0 1-1,1-1 1,-1 0 0,0 0 0,0 0-1,1-1 1,4 1 0,0-1-42,1 0 0,0-1 0,0 0 0,0-1 0,15-4 0,16-5-338</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2.309"/>
    </inkml:context>
    <inkml:brush xml:id="br0">
      <inkml:brushProperty name="width" value="0.05" units="cm"/>
      <inkml:brushProperty name="height" value="0.05" units="cm"/>
    </inkml:brush>
  </inkml:definitions>
  <inkml:trace contextRef="#ctx0" brushRef="#br0">247 1 15971,'-17'31'1577,"-13"4"-913,-2-1-272,2 2 752,0-2-256,7-4-319,4-2-185,8-7-536,4-5-473,2-8 521,5-6-96,-4 1-144</inkml:trace>
  <inkml:trace contextRef="#ctx0" brushRef="#br0" timeOffset="1">0 115 15779,'2'13'1833,"4"3"-1177,7-5-224,4 1 848,13-1-520,4-1-199,15-1-673,1-2-369,7-4 449,2 1-160,1 1-176</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2.731"/>
    </inkml:context>
    <inkml:brush xml:id="br0">
      <inkml:brushProperty name="width" value="0.05" units="cm"/>
      <inkml:brushProperty name="height" value="0.05" units="cm"/>
    </inkml:brush>
  </inkml:definitions>
  <inkml:trace contextRef="#ctx0" brushRef="#br0">77 0 16596,'-1'1'84,"1"-1"1,0 1-1,-1-1 1,1 1 0,0-1-1,-1 1 1,1-1 0,0 1-1,0-1 1,0 1 0,0-1-1,0 1 1,-1-1 0,1 1-1,0 0 1,0-1 0,0 1-1,0-1 1,1 1 0,-1-1-1,0 1 1,0-1-1,0 1 1,0-1 0,0 1-1,1 0 1,-1-1 0,0 1-1,1-1 1,-1 1 0,12 22 480,-8-16-223,3 7-219,0 0-1,-2 0 1,1 1-1,-2 0 1,0 0 0,-1 0-1,1 18 1,-3-25-72,-1 0 0,0 1 0,-1-1-1,0 0 1,0 1 0,-1-1 0,0 0 0,0 0 0,-1 0 0,0-1 0,0 1 0,-1-1 0,0 1-1,-9 11 1,-27 25 79,37-41-206,1-1 0,-1 1-1,0-1 1,0 0-1,0 0 1,0 0-1,0 0 1,0-1-1,-1 1 1,1-1-1,-1 0 1,1 0 0,-7 1-1,7-3-162,7-5-121</inkml:trace>
  <inkml:trace contextRef="#ctx0" brushRef="#br0" timeOffset="1">489 175 18460,'9'4'1360,"2"-2"-1056,7-1-144,7-1 400,7 0-295,5-3-586,5-1-319,-1-4 544,-2 2-104,-13 1-168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3.228"/>
    </inkml:context>
    <inkml:brush xml:id="br0">
      <inkml:brushProperty name="width" value="0.05" units="cm"/>
      <inkml:brushProperty name="height" value="0.05" units="cm"/>
    </inkml:brush>
  </inkml:definitions>
  <inkml:trace contextRef="#ctx0" brushRef="#br0">0 251 15731,'2'7'1881,"8"-2"-1241,14-5-240,8-5 856,17-2-632,2-1-360,14-4-704,9 1 1617,-4-6-1177,5 2-48,1 4-88</inkml:trace>
  <inkml:trace contextRef="#ctx0" brushRef="#br0" timeOffset="1">1110 0 17796,'-13'9'1784,"-10"7"-992,-6-2-304,1 9 1073,-2-1-473,1 5-432,0 0-104,2-1-264,3 0-184,2-6-328,2-2-232,4-3-424,2-4-184,2-5-312,4-3-681,2-6 1369,2-4-312,2-9-105</inkml:trace>
  <inkml:trace contextRef="#ctx0" brushRef="#br0" timeOffset="2">780 56 15963,'3'-4'1577,"0"7"-905,3 6-232,4 8 880,4 1-175,6 1-433,4 1-248,8-3-632,5 0-408,6-7 576,2-4-136,-2-3-168</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3.709"/>
    </inkml:context>
    <inkml:brush xml:id="br0">
      <inkml:brushProperty name="width" value="0.05" units="cm"/>
      <inkml:brushProperty name="height" value="0.05" units="cm"/>
    </inkml:brush>
  </inkml:definitions>
  <inkml:trace contextRef="#ctx0" brushRef="#br0">0 40 16708,'9'-6'297,"1"1"1,0 0 0,0 0-1,0 1 1,0 1 0,1 0-1,-1 0 1,1 1 0,0 0-1,-1 1 1,1 0 0,0 1-1,0 0 1,0 1 0,0 0-1,0 1 1,-1 0 0,1 0-1,16 7 1,-25-8-282,0 0 1,0 0-1,0 0 0,-1 0 1,1 0-1,0 0 0,-1 0 1,1 0-1,-1 1 1,1-1-1,-1 1 0,0-1 1,0 1-1,1 0 0,-1-1 1,0 1-1,0 0 0,-1 0 1,1 0-1,0-1 1,-1 1-1,1 0 0,-1 0 1,1 0-1,-1 0 0,0 0 1,0 0-1,0 0 0,0 0 1,0 0-1,-1 0 1,1 0-1,0 0 0,-1 0 1,0 0-1,1 0 0,-1 0 1,0 0-1,0 0 1,0-1-1,0 1 0,0 0 1,-2 1-1,-13 18 186,-1-2 1,0 1-1,-30 23 0,31-30-20,1 1-1,1 0 0,0 1 1,1 0-1,1 1 1,-21 34-1,32-49-176,0 1 1,0 0-1,1 0 0,-1 0 1,0 0-1,0 0 0,1 0 1,-1 0-1,1 0 0,0 0 1,0 0-1,0 0 0,0 1 1,0-1-1,0 0 0,0 0 1,1 0-1,-1 0 0,1 0 1,-1 0-1,1 0 0,0 0 1,0 0-1,0 0 0,0 0 1,0-1-1,0 1 0,1 0 1,-1-1-1,0 1 0,1-1 1,0 1-1,-1-1 0,1 0 1,0 0-1,-1 1 0,4 0 0,3 2-171,0-1-1,1 0 1,-1 0 0,1-1-1,0 0 1,0 0-1,12 0 1,81 4-525,-47-6 264</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4.241"/>
    </inkml:context>
    <inkml:brush xml:id="br0">
      <inkml:brushProperty name="width" value="0.05" units="cm"/>
      <inkml:brushProperty name="height" value="0.05" units="cm"/>
    </inkml:brush>
  </inkml:definitions>
  <inkml:trace contextRef="#ctx0" brushRef="#br0">159 25 21277,'1'-1'98,"-1"0"1,0 0 0,0 1 0,0-1 0,0 0 0,0 0 0,0 0 0,0 1 0,0-1 0,0 0 0,0 0 0,0 0 0,0 1 0,-1-1 0,1 0 0,0 0 0,-1 1 0,1-1 0,0 0 0,-1 1-1,1-1 1,-1 0 0,1 1 0,-1-1 0,1 1 0,-1-1 0,0 1 0,1-1 0,-1 1 0,0-1 0,1 1 0,-1-1 0,0 1 0,1 0 0,-1 0 0,0-1 0,0 1 0,-1 0 0,1 0-55,-1 1 1,0-1 0,1 1 0,-1-1-1,1 1 1,-1 0 0,1 0 0,-1-1 0,1 1-1,-1 0 1,1 1 0,0-1 0,-1 0-1,1 0 1,0 0 0,0 1 0,-1 1 0,-12 19 26,1 0 0,1 0 0,1 1 1,2 1-1,0 0 0,1 0 1,-6 32-1,5-5-12,2 1 0,0 79 1,6-93-122,3-1-1,0 1 1,3-1 0,12 51 0,-13-78-286,-3-12-680,-3-18-602,-16-46 411,3 24 558</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4.679"/>
    </inkml:context>
    <inkml:brush xml:id="br0">
      <inkml:brushProperty name="width" value="0.05" units="cm"/>
      <inkml:brushProperty name="height" value="0.05" units="cm"/>
    </inkml:brush>
  </inkml:definitions>
  <inkml:trace contextRef="#ctx0" brushRef="#br0">0 567 16155,'6'1'1553,"13"3"-881,2-1-232,12 1 624,5-1-160,9 0-680,4-3-424,-5-7 384,-1 1-136,-7-5-240</inkml:trace>
  <inkml:trace contextRef="#ctx0" brushRef="#br0" timeOffset="1">569 0 19580,'-8'10'1553,"4"5"-1217,-1 1-160,7 8 432,2 3-136,6 5-184,3 5-192,4 3-528,-1 2-304,-5-1 616,2 4-112,3-1-104</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5.130"/>
    </inkml:context>
    <inkml:brush xml:id="br0">
      <inkml:brushProperty name="width" value="0.05" units="cm"/>
      <inkml:brushProperty name="height" value="0.05" units="cm"/>
    </inkml:brush>
  </inkml:definitions>
  <inkml:trace contextRef="#ctx0" brushRef="#br0">219 0 18228,'-44'63'2101,"-9"13"-1100,30-36-351,1 0 1,-28 79-1,44-102-599,1 0-1,0 1 0,2-1 1,0 1-1,1 0 0,0 0 0,2 0 1,0 0-1,1 0 0,4 21 0,-5-35-140,1 0-1,0-1 1,0 1-1,1 0 1,-1-1-1,1 1 1,0-1-1,0 1 1,0-1-1,0 0 0,0 0 1,1 0-1,-1 0 1,1 0-1,0 0 1,0-1-1,0 1 1,0-1-1,0 0 1,1 0-1,-1 0 0,1-1 1,-1 1-1,1-1 1,0 1-1,-1-1 1,1-1-1,0 1 1,0 0-1,0-1 1,0 0-1,0 0 1,-1 0-1,1 0 0,0-1 1,7-1-1,29-12-490,8-4-158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206"/>
    </inkml:context>
    <inkml:brush xml:id="br0">
      <inkml:brushProperty name="width" value="0.025" units="cm"/>
      <inkml:brushProperty name="height" value="0.025" units="cm"/>
      <inkml:brushProperty name="color" value="#E71224"/>
    </inkml:brush>
  </inkml:definitions>
  <inkml:trace contextRef="#ctx0" brushRef="#br0">12 0 14350,'0'0'3293,"-2"11"-1611,-7 31-593,9-41-1071,0 0 0,-1 0 0,1 0 0,0 0-1,0 0 1,1 1 0,-1-1 0,0 0 0,0 0 0,1 0 0,-1 0 0,0 0-1,1 0 1,-1 0 0,1 0 0,-1 0 0,1 0 0,0 0 0,-1 0 0,1 0 0,0 0-1,0 0 1,0-1 0,-1 1 0,1 0 0,0-1 0,0 1 0,0 0 0,0-1-1,0 0 1,0 1 0,1-1 0,-1 1 0,0-1 0,0 0 0,0 0 0,0 0 0,0 1-1,0-1 1,1 0 0,1-1 0,47-3 567,-50 4-565,13-3 90,0-1-1,0 0 1,-1-2-1,0 1 1,21-13 0,28-13-26,-60 31-90,-1 0 0,1 0 0,-1 0 0,1 0 0,0 0 0,-1 0 0,1 0 0,-1 0 0,1 1 1,-1-1-1,1 0 0,-1 0 0,1 1 0,-1-1 0,1 0 0,-1 1 0,1-1 0,-1 0 0,1 1 0,-1-1 0,1 1 0,-1-1 0,0 1 0,1-1 0,-1 1 0,0-1 0,0 1 1,1-1-1,-1 1 0,0-1 0,0 1 0,0-1 0,0 1 0,1 0 0,-1-1 0,0 1 0,0-1 0,0 1 0,0 0 0,0-1 0,-1 1 0,1-1 0,0 2 0,1 43 45,0-11-804,-1-34 517,0 1 0,1 0-1,-1-1 1,1 1 0,-1 0-1,1-1 1,0 1 0,-1 0 0,1-1-1,0 1 1,-1-1 0,1 1-1,0-1 1,0 1 0,-1-1-1,1 0 1,0 1 0,0-1-1,0 0 1,0 0 0,-1 0-1,1 0 1,0 1 0,0-1-1,0 0 1,0 0 0,0-1 0,-1 1-1,1 0 1,0 0 0,0 0-1,1-1 1,13-1-4914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5.610"/>
    </inkml:context>
    <inkml:brush xml:id="br0">
      <inkml:brushProperty name="width" value="0.05" units="cm"/>
      <inkml:brushProperty name="height" value="0.05" units="cm"/>
    </inkml:brush>
  </inkml:definitions>
  <inkml:trace contextRef="#ctx0" brushRef="#br0">314 1 16484,'-22'28'1568,"-11"4"-872,-2 2-216,1 3 728,1 3-303,1-2-185,2-5-128,9-6-312,-1-4-264,11-7-696,1-3-312,0-11 784,0-3-193,0-9-175</inkml:trace>
  <inkml:trace contextRef="#ctx0" brushRef="#br0" timeOffset="1">19 137 18532,'16'14'1744,"4"-1"-1176,6-2-239,8 1 615,3-4-328,6 0-936,5-6-296,-2-3 512,0-3-216,-8-8-185</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06.079"/>
    </inkml:context>
    <inkml:brush xml:id="br0">
      <inkml:brushProperty name="width" value="0.05" units="cm"/>
      <inkml:brushProperty name="height" value="0.05" units="cm"/>
    </inkml:brush>
  </inkml:definitions>
  <inkml:trace contextRef="#ctx0" brushRef="#br0">150 0 15035,'-5'48'3807,"3"-38"-3089,1 0-1,0 0 0,1 0 1,1 16-1,4 1 198,16 51 1,-14-56-785,0 2-1,-2-1 1,4 29 0,-9-42-229,-1 0 0,0-1 0,0 1 0,-1 0 1,0-1-1,0 1 0,-1-1 0,-1 0 0,1 0 1,-2 0-1,1 0 0,-1-1 0,0 0 0,-8 9 1,7-9-187,0 0 1,-1 0 0,0-1 0,-1 0 0,0 0-1,0-1 1,0 0 0,-1 0 0,0-1 0,0 0-1,0 0 1,0-1 0,-12 3 0,1-4-624</inkml:trace>
  <inkml:trace contextRef="#ctx0" brushRef="#br0" timeOffset="1">570 238 19212,'14'4'1352,"9"1"-1128,9-4-80,13-1 129,7 0-409,7-1-1817,0-4 1793,1-2-256,-4 2-200</inkml:trace>
  <inkml:trace contextRef="#ctx0" brushRef="#br0" timeOffset="2">484 420 16243,'18'2'1713,"11"-2"-1217,23-8-240,5 3 640,12-4-344,1 0-184,-1 1-720,-2-1-1600,-5 6 1704,-3 2-264,-19 1-184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16.387"/>
    </inkml:context>
    <inkml:brush xml:id="br0">
      <inkml:brushProperty name="width" value="0.05" units="cm"/>
      <inkml:brushProperty name="height" value="0.05" units="cm"/>
    </inkml:brush>
  </inkml:definitions>
  <inkml:trace contextRef="#ctx0" brushRef="#br0">184 13 16564,'0'0'73,"0"-1"1,-1 1-1,1 0 1,0 0-1,0 0 1,0-1-1,0 1 1,0 0-1,-1 0 1,1-1 0,0 1-1,0 0 1,0 0-1,0-1 1,0 1-1,0 0 1,0 0-1,0-1 1,0 1 0,0 0-1,0 0 1,0-1-1,0 1 1,0 0-1,0 0 1,0-1-1,0 1 1,1 0-1,-1 0 1,0 0 0,0-1-1,0 1 1,0 0-1,0 0 1,1-1-1,-1 1 1,0 0-1,0 0 1,0 0-1,1 0 1,-1-1 0,0 1-1,0 0 1,0 0-1,1 0 1,-1 0-1,19-3 1476,26 7-405,-43-4-989,19 3 121,0 1 0,0 0 0,24 10 0,-39-12-262,0 1 0,0 0 1,-1 0-1,1 0 1,-1 1-1,9 6 1,-12-8-10,0 0 0,0 0 0,0 0 0,-1 0 1,1 1-1,-1-1 0,1 0 0,-1 1 0,0-1 1,0 1-1,0 0 0,0-1 0,0 1 0,0 0 1,0 5-1,-1-4-3,0 0 0,-1 0 0,1 0 0,-1 1 0,0-1 0,0 0 0,0 0-1,0 0 1,-1 0 0,0 0 0,0-1 0,0 1 0,-5 6 0,-2 2 1,-2 0 0,-15 15 0,21-23-2,-43 39 32,-79 53 1,-15 12 13,136-104-47,1 1 0,0 0 0,1 0 1,-1 1-1,-4 7 0,8-12 0,0 0-1,1 0 0,-1 1 0,0-1 0,1 0 1,-1 0-1,1 0 0,-1 0 0,1 1 1,0-1-1,0 0 0,0 0 0,-1 1 1,1-1-1,0 0 0,0 0 0,1 1 0,-1-1 1,0 0-1,0 0 0,1 0 0,-1 1 1,0-1-1,1 0 0,-1 0 0,1 0 1,0 0-1,-1 0 0,1 0 0,0 0 0,0 0 1,-1 0-1,1 0 0,0 0 0,0 0 1,1 0-1,4 3 0,1-1 0,-1 0 1,1 0-1,-1-1 0,1 0 0,0 0 1,0 0-1,11 0 0,64 2-164,-59-3 30,44-3-978,107-15 0,-128 9 643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16.865"/>
    </inkml:context>
    <inkml:brush xml:id="br0">
      <inkml:brushProperty name="width" value="0.05" units="cm"/>
      <inkml:brushProperty name="height" value="0.05" units="cm"/>
    </inkml:brush>
  </inkml:definitions>
  <inkml:trace contextRef="#ctx0" brushRef="#br0">438 1 17692,'-31'31'2394,"-22"26"-1719,-287 281 39,326-327-1201</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17.322"/>
    </inkml:context>
    <inkml:brush xml:id="br0">
      <inkml:brushProperty name="width" value="0.05" units="cm"/>
      <inkml:brushProperty name="height" value="0.05" units="cm"/>
    </inkml:brush>
  </inkml:definitions>
  <inkml:trace contextRef="#ctx0" brushRef="#br0">0 1 17652,'2'21'1672,"3"4"-960,2-1-240,6 6 729,3 2-281,6 4-176,2-1-88,5-2-224,4-3-120,1-2-432,-1-3-312,0-3-616,-2-2 896,-2-3-160,-6-2-120</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3.140"/>
    </inkml:context>
    <inkml:brush xml:id="br0">
      <inkml:brushProperty name="width" value="0.05" units="cm"/>
      <inkml:brushProperty name="height" value="0.05" units="cm"/>
    </inkml:brush>
  </inkml:definitions>
  <inkml:trace contextRef="#ctx0" brushRef="#br0">1117 206 10666,'-4'-18'552,"-2"-1"0,0 1-1,-16-34 1,18 46-369,0 0-1,0 0 0,0 0 1,-1 1-1,1-1 0,-1 1 1,-1 0-1,1 0 0,-1 1 1,0 0-1,0 0 0,0 0 1,-12-5-1,2 3 71,1 2 1,-1 0-1,0 0 1,0 2-1,0 0 1,-25 0-1,7 3-1,0 1 0,-37 8 0,41-4-195,0 2 0,1 1 0,0 1 0,0 2 0,1 0 0,1 2 0,-37 26 0,20-10-24,3 3-1,0 1 1,-53 60 0,67-64-12,1 2 1,2 1 0,1 1 0,1 1 0,2 1-1,2 1 1,-17 48 0,26-60-8,1 1-1,1 1 1,2-1-1,1 1 1,0 0-1,2 0 1,2 0 0,0 1-1,1-1 1,2 0-1,12 52 1,-5-46-6,1-1-1,2 0 1,1-1-1,2-1 1,1 0-1,1-1 1,1-1-1,30 33 1,-20-30-28,2-1 0,1-1 0,1-1 0,1-2 0,2-2 0,43 23 0,-41-27-42,0-2 0,2-1 0,0-2 1,0-2-1,63 11 0,-69-19 21,0-1 0,1-2 0,0-1 0,-1-1 0,1-3 0,-1 0 0,40-11 0,-18-1 31,-1-2-1,0-3 0,54-28 1,148-91 411,-199 104-194,-2-3-1,96-83 1,-117 88-78,-2-1-1,-1-2 1,-2 0 0,49-78 0,-68 93-104,0 0-1,-2 0 1,0-1-1,-2 0 1,0 0 0,-1-1-1,-2 0 1,4-42-1,-7 48-16,-1 0-1,-1 0 1,0-1 0,-1 1-1,-1 0 1,-1 1 0,0-1-1,-1 1 1,-1 0-1,-1 0 1,0 0 0,-15-24-1,7 19-38,-1 1 0,-1 0 1,-1 1-1,0 1 0,-2 1 0,0 0 0,0 2 0,-30-17 0,16 13-70,0 2 1,-1 1-1,-1 2 0,-74-18 1,16 14-39</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5.938"/>
    </inkml:context>
    <inkml:brush xml:id="br0">
      <inkml:brushProperty name="width" value="0.05" units="cm"/>
      <inkml:brushProperty name="height" value="0.05" units="cm"/>
    </inkml:brush>
  </inkml:definitions>
  <inkml:trace contextRef="#ctx0" brushRef="#br0">0 65 15971,'34'-5'3373,"35"1"-1,35 3-896,-59 3-2753,-1-3-1,0-1 1,54-11-1,-71 3-1406,-26 9 1626,0 1 1,0 0-1,-1-1 1,1 1 0,0-1-1,-1 1 1,1-1 0,-1 0-1,1 1 1,-1-1-1,1 0 1,-1 1 0,1-1-1,-1 0 1,0 0 0,1 1-1,-1-1 1,0 0 0,1 0-1,-1 1 1,0-1-1,0 0 1,0 0 0,0 0-1,0 0 1,0 1 0,0-1-1,0 0 1,0 0-1,-1-1 1,-3-6-798</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6.385"/>
    </inkml:context>
    <inkml:brush xml:id="br0">
      <inkml:brushProperty name="width" value="0.05" units="cm"/>
      <inkml:brushProperty name="height" value="0.05" units="cm"/>
    </inkml:brush>
  </inkml:definitions>
  <inkml:trace contextRef="#ctx0" brushRef="#br0">18 46 15731,'-12'11'1529,"6"-2"-905,6 0-208,9-1 752,4-3-136,13-3-311,4-2-121,7-2-336,3-4-200,5-6-600,-1-1-249,-4-5 601,0-1-144,-2-1-176</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6.808"/>
    </inkml:context>
    <inkml:brush xml:id="br0">
      <inkml:brushProperty name="width" value="0.05" units="cm"/>
      <inkml:brushProperty name="height" value="0.05" units="cm"/>
    </inkml:brush>
  </inkml:definitions>
  <inkml:trace contextRef="#ctx0" brushRef="#br0">1 1 17172,'0'1'121,"0"0"0,1 0 0,-1 0 1,1 0-1,-1 0 0,1-1 0,-1 1 1,1 0-1,0 0 0,-1 0 0,1 0 1,0-1-1,0 1 0,0 0 0,0-1 0,0 1 1,-1-1-1,1 1 0,0-1 0,0 1 1,0-1-1,2 1 0,31 9 647,-24-7-345,59 15 501,-38-11-755,-1 2 0,43 17 0,-71-25-170,0-1-1,-1 1 1,1 0-1,0 0 1,0 0 0,-1 0-1,1 0 1,0 0-1,-1 0 1,1 0 0,-1 1-1,1-1 1,-1 1-1,0-1 1,0 1-1,0 0 1,1-1 0,-2 1-1,1 0 1,0 0-1,0-1 1,0 1-1,-1 0 1,1 0 0,-1 4-1,0-3-1,-1 1 1,0 0-1,0-1 0,0 1 0,-1-1 0,1 0 1,-1 1-1,0-1 0,0 0 0,0 0 1,-1 0-1,1 0 0,-4 3 0,-71 67-272,1-1-187,75-70 400,1-2 52,0 1-1,-1-1 1,1 1 0,0-1-1,0 1 1,-1-1-1,1 0 1,0 1 0,-1-1-1,1 1 1,-1-1-1,1 0 1,0 1 0,-1-1-1,1 0 1,-1 1 0,1-1-1,-1 0 1,1 0-1,-1 1 1,0-1 0,1 0-1,-1 0 1,1 0-1,-1 0 1,1 0 0,-1 0-1,0 0 1,-4-13-207</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8.652"/>
    </inkml:context>
    <inkml:brush xml:id="br0">
      <inkml:brushProperty name="width" value="0.05" units="cm"/>
      <inkml:brushProperty name="height" value="0.05" units="cm"/>
    </inkml:brush>
  </inkml:definitions>
  <inkml:trace contextRef="#ctx0" brushRef="#br0">49 44 12595,'0'0'61,"0"0"0,0 0 0,0 0 0,0 0 0,0 0 0,0 1 0,-1-1 0,1 0 0,0 0 0,0 0-1,0 0 1,0 0 0,0 0 0,0 0 0,0 0 0,0 0 0,-1 0 0,1 0 0,0 0 0,0 0 0,0 0 0,0 0 0,0 0 0,0 0 0,0 0 0,-1 0 0,1 0 0,0 0 0,0-1 0,0 1 0,0 0 0,0 0 0,0 0 0,0 0 0,0 0 0,-1 0 0,1 0 0,0 0 0,0 0 0,0 0 0,0 0 0,0-1 0,0 1 0,0 0 0,0 0 0,0 0 0,0 0 0,0 0 0,0 0 0,0 0 0,0-1 0,0 1 0,0 0 0,0 0 0,0 0 0,0 0 0,0 0 0,0 0 0,0 0 0,0-1 0,0 1 0,0 0 0,0 0 0,0 0-1,0 0 1,0 0 0,0 0 0,0 0 0,1-1 0,9-7 2415,18-6-386,-14 10-1632,1 0 0,-1 1 1,1 0-1,0 2 0,14-1 0,-22 1-398,-1 1 0,0 0 0,1 1 0,-1 0 0,0 0-1,0 0 1,0 1 0,0-1 0,0 1 0,0 1 0,0-1 0,-1 1-1,1 0 1,7 6 0,-12-8-54,0 0 0,0 0 1,1 1-1,-1-1 0,0 0 0,0 1 1,0-1-1,0 1 0,-1 0 0,1-1 1,0 1-1,-1 0 0,1-1 0,-1 1 1,1 0-1,-1 0 0,0-1 0,0 1 1,0 0-1,0 0 0,0-1 0,0 1 0,0 0 1,-1 0-1,1-1 0,0 1 0,-1 0 1,0 0-1,1-1 0,-1 1 0,0-1 1,0 1-1,0-1 0,0 1 0,0-1 1,0 1-1,0-1 0,-2 1 0,-3 5 39,-1-1 0,0 0 0,0 0 1,0-1-1,0 0 0,-11 6 0,4-4 96,0-1 0,-1 0 0,0-1 0,0-1 0,0 0 0,-16 2 0,64 8 9,-22-9-158,0 0 0,0 1-1,0 0 1,-1 1 0,0 0-1,0 1 1,0 0 0,-1 1-1,-1 0 1,1 0 0,11 18-1,-19-25 5,0-1-1,0 1 1,0 0-1,0 0 1,0 0-1,0-1 1,-1 1-1,1 0 1,-1 0-1,0 0 1,1 0 0,-1 0-1,0 0 1,0 0-1,0 0 1,-1 0-1,1 0 1,0 0-1,-1 0 1,0 2-1,0-2 13,0 0-1,0 0 1,-1-1-1,1 1 1,-1-1-1,1 1 1,-1-1 0,1 0-1,-1 0 1,0 1-1,0-1 1,1 0-1,-1-1 1,0 1-1,0 0 1,-2 0-1,-8 2 107,0-1-1,0 0 0,0-1 0,0 0 1,-15-1-1,6-2 227,-33-6-1,34 5-104,-38-3-1,53 9-918,10 3 53,11 4-572,-8-7 891,0 0 0,0-1 0,1 0 1,-1 0-1,0-1 0,0 0 0,1-1 0,11 0 0,17-3-580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5.554"/>
    </inkml:context>
    <inkml:brush xml:id="br0">
      <inkml:brushProperty name="width" value="0.025" units="cm"/>
      <inkml:brushProperty name="height" value="0.025" units="cm"/>
      <inkml:brushProperty name="color" value="#E71224"/>
    </inkml:brush>
  </inkml:definitions>
  <inkml:trace contextRef="#ctx0" brushRef="#br0">103 113 11787,'-7'8'1185,"-2"2"-884,-45 57 3936,50-62-3993,0 1 1,1 0-1,-1 0 1,1 0 0,0 0-1,1 1 1,0-1 0,0 1-1,0-1 1,-1 15-1,3-21-236,0 1-1,0 0 0,1 0 0,-1 0 0,0 0 1,1-1-1,-1 1 0,0 0 0,1 0 0,-1-1 1,1 1-1,-1 0 0,1 0 0,0-1 0,-1 1 1,1-1-1,0 1 0,-1-1 0,1 1 0,0-1 1,0 1-1,-1-1 0,1 0 0,0 1 0,0-1 1,0 0-1,0 1 0,-1-1 0,1 0 0,0 0 1,0 0-1,0 0 0,0 0 0,0 0 0,0 0 1,0 0-1,-1-1 0,1 1 0,0 0 0,0 0 1,0-1-1,0 1 0,-1 0 0,1-1 0,1 0 1,38-17 659,-27 7-584,0-1 0,-1 0 0,-1-1 1,0-1-1,0 0 0,11-21 0,43-94 677,-61 122-698,8-20 393,-19 41 560,-21 42-510,20-40-422,1-1 1,0 1-1,1 1 1,1-1-1,1 1 1,0 0-1,1 0 1,1 0-1,0 1 1,2 27-1,0-44-79,1 0 0,-1 1-1,0-1 1,1 0 0,-1 1-1,1-1 1,0 0 0,-1 0 0,1 0-1,0 0 1,0 0 0,0 0-1,0 0 1,0 0 0,0 0 0,0 0-1,0 0 1,0 0 0,0-1-1,0 1 1,0 0 0,1-1 0,-1 1-1,0-1 1,0 0 0,1 1-1,-1-1 1,0 0 0,1 0 0,-1 0-1,0 1 1,1-1 0,-1-1-1,0 1 1,1 0 0,1-1 0,2 1 11,-1-1 0,1 0 0,-1 0 0,1-1 0,-1 1 0,0-1 0,1 0 0,-1 0 0,6-5 0,5-6-56,-1-2-1,-1 0 0,-1-1 1,0 0-1,-1 0 1,0-1-1,-2-1 0,0 0 1,7-22-1,-40 89 278,18-40-154,1 1 1,0 0 0,0 0-1,1 1 1,1-1 0,-1 1-1,2 0 1,-1 0 0,0 18-1,2-27-88,1 0 1,0 0-1,0-1 0,0 1 0,0 0 0,0 0 0,1 0 1,-1-1-1,0 1 0,1 0 0,-1-1 0,1 1 0,0 0 0,-1-1 1,1 1-1,0-1 0,0 1 0,0-1 0,0 1 0,0-1 0,1 0 1,-1 1-1,2 1 0,2-2-652,-1 0-1,0 0 1,0 0 0,1 0 0,-1 0 0,0-1-1,1 0 1,7 0 0,10-3-6303,0-8-4618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9.132"/>
    </inkml:context>
    <inkml:brush xml:id="br0">
      <inkml:brushProperty name="width" value="0.05" units="cm"/>
      <inkml:brushProperty name="height" value="0.05" units="cm"/>
    </inkml:brush>
  </inkml:definitions>
  <inkml:trace contextRef="#ctx0" brushRef="#br0">306 2 13099,'-17'-1'782,"-1"1"1,1 0 0,0 2-1,0 0 1,0 1-1,0 1 1,-31 11 0,38-12-566,1 2 0,0-1 0,0 1 0,0 0 0,1 1 0,-1 0 0,1 0 0,1 1 0,-1 0 0,1 1 0,1-1 0,-1 1 0,1 0 0,-8 15 1,13-20-171,-1 0 0,1-1 0,-1 1 0,1 0 1,0 0-1,0 0 0,1 0 0,-1 0 1,0 0-1,1 1 0,0-1 0,0 0 1,0 0-1,0 0 0,0 0 0,1 0 1,0 1-1,-1-1 0,1 0 0,0 0 1,0 0-1,1-1 0,-1 1 0,0 0 1,1 0-1,0-1 0,0 1 0,2 2 1,1-1-4,-1 0 1,1 0 0,0-1 0,0 0 0,0 0 0,1 0 0,-1 0 0,1-1-1,-1 0 1,1 0 0,0-1 0,0 0 0,0 0 0,6 1 0,1-2 6,0 0 1,-1-1-1,1 0 1,-1-1 0,1 0-1,-1-1 1,0 0 0,0-1-1,22-10 1,-27 10-12,0 0 0,0 0 1,0-1-1,0 0 0,-1 0 0,0-1 0,7-7 1,-10 9-7,0 1 1,0-1 0,-1-1 0,1 1 0,-1 0 0,0 0-1,0-1 1,0 0 0,-1 1 0,0-1 0,0 0 0,1-9 0,-2 11-25,0-1 0,0 1 0,-1 0 0,1-1 0,-1 1 0,0-1 0,0 1 0,0 0 0,0 0 0,0-1 1,-1 1-1,0 0 0,0 0 0,1 0 0,-2 1 0,1-1 0,0 0 0,0 1 0,-1 0 0,-4-4 1,4 3-160,-1 1 1,0-1-1,0 1 1,0 0 0,-1 0-1,1 0 1,0 1-1,-1-1 1,1 1 0,-1 0-1,1 0 1,-1 1 0,0-1-1,-7 1 1,10 0 32,1 0 0,0 0 0,0 1 0,0-1 0,0 0 0,0 0-1,0 0 1,0 1 0,0-1 0,0 1 0,0-1 0,0 1 0,0-1 0,0 1 0,0 0 0,0-1 0,0 1 0,0 0 0,1 0 0,-1-1 0,0 1 0,0 0 0,1 0 0,-1 0 0,1 0 0,-1 0 0,1 0 0,-1 0 0,1 0 0,0 0 0,-1 0-1,1 2 1,0-1-40,0 1 0,0-1 0,0 1 0,1-1 0,-1 0 0,1 1 0,-1-1 0,1 0 0,0 1 0,0-1 0,0 0 0,0 0 0,0 0 0,3 3 0,13 15-878</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19.615"/>
    </inkml:context>
    <inkml:brush xml:id="br0">
      <inkml:brushProperty name="width" value="0.05" units="cm"/>
      <inkml:brushProperty name="height" value="0.05" units="cm"/>
    </inkml:brush>
  </inkml:definitions>
  <inkml:trace contextRef="#ctx0" brushRef="#br0">151 25 16019,'-5'-1'168,"1"0"0,0 1 0,0-1 0,-1 1 0,1 0 0,-1 0-1,1 0 1,0 1 0,-1 0 0,1-1 0,0 1 0,0 1-1,0-1 1,-1 1 0,1 0 0,1-1 0,-1 2 0,0-1 0,0 0-1,1 1 1,-1 0 0,1 0 0,0 0 0,0 0 0,0 0 0,-3 5-1,1-2-60,1 0 0,0 0 0,0 1 0,0-1 0,0 1 1,1 0-1,1 0 0,-1 0 0,1 0 0,0 1 0,0-1 0,1 1 0,0-1 0,0 12 0,2-16-74,-1 0-1,0 0 1,0-1 0,1 1 0,0 0-1,-1 0 1,1-1 0,0 1 0,0 0 0,1-1-1,-1 1 1,0-1 0,1 1 0,0-1 0,-1 0-1,1 0 1,0 0 0,0 0 0,0 0 0,0 0-1,1 0 1,-1-1 0,1 1 0,-1-1-1,1 1 1,-1-1 0,1 0 0,-1 0 0,1 0-1,0-1 1,0 1 0,0 0 0,-1-1 0,6 0-1,1 0 50,1 0 0,-1-1-1,1-1 1,-1 1 0,1-1-1,-1-1 1,0 0 0,0 0-1,9-5 1,-1-1 119,-1 0-1,0 0 1,22-18-1,-33 23-132,0-1 0,0 1 0,0-1 0,-1 0 0,0 0 0,0 0 0,0-1 0,0 0 0,-1 1 0,0-1 0,0 0 0,-1 0 0,3-7 0,-5 11-42,1-1 0,-1 1 0,0 0 0,0 0 0,0 0 0,0 0 0,0-1 0,0 1 0,-1 0 0,1 0 0,-1 0 0,1 0 0,-1 0 0,0-1 0,0 1 0,0 1 0,0-1 0,-2-3 0,1 2-2,-1 1 1,1-1 0,-1 1-1,0-1 1,0 1 0,0 0-1,0 0 1,-1 0 0,-6-2 0,-3-1-77,0 1 0,0 1 1,-1 0-1,-22-1 1,-8 3-864,41 1 729,1 0 0,-1 0 0,1 1 0,0-1 0,-1 1 0,1-1 1,0 1-1,-1 0 0,1 0 0,0 0 0,0 0 0,0 0 0,0 1 0,-3 2 0,4-4 161,1 0 0,0 0 0,0 0-1,0 0 1,0 0 0,0 1 0,0-1-1,-1 0 1,1 0 0,0 0 0,0 0 0,0 1-1,0-1 1,0 0 0,0 0 0,0 0-1,0 0 1,0 1 0,0-1 0,0 0 0,0 0-1,0 0 1,0 0 0,0 1 0,0-1-1,0 0 1,0 0 0,0 0 0,0 0 0,0 1-1,0-1 1,0 0 0,1 0 0,-1 0-1,0 0 1,0 0 0,0 1 0,0-1 0,0 0-1,0 0 1,1 0 0,-1 0 0,0 0-1,0 0 1,0 0 0,0 1 0,0-1 0,1 0-1,-1 0 1,0 0 0,0 0 0,0 0-1,0 0 1,1 0 0,-1 0 0,0 0 0,10 0-844</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0.065"/>
    </inkml:context>
    <inkml:brush xml:id="br0">
      <inkml:brushProperty name="width" value="0.05" units="cm"/>
      <inkml:brushProperty name="height" value="0.05" units="cm"/>
    </inkml:brush>
  </inkml:definitions>
  <inkml:trace contextRef="#ctx0" brushRef="#br0">0 4 16267,'0'0'1889,"2"0"-1225,12-2-176,3 1 832,11 1-327,3 0-169,6 0-280,5 0-104,-1 1-312,1 2-176,-8-1-440,-5 1-224,-7 1 152,-8-3 320,-13-1-200,-4 2-153</inkml:trace>
  <inkml:trace contextRef="#ctx0" brushRef="#br0" timeOffset="1">2 166 14643,'5'7'1993,"7"-6"-1177,9-4-312,8 2 1184,10-6-736,1-2-199,12-1-721,1 2-481,1-5 417,3-2-144,-1-3-144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0.657"/>
    </inkml:context>
    <inkml:brush xml:id="br0">
      <inkml:brushProperty name="width" value="0.05" units="cm"/>
      <inkml:brushProperty name="height" value="0.05" units="cm"/>
    </inkml:brush>
  </inkml:definitions>
  <inkml:trace contextRef="#ctx0" brushRef="#br0">204 11 13491,'-3'-2'289,"0"1"0,0 0 0,0-1 0,0 1 0,0 0 0,0 0 1,0 1-1,0-1 0,0 1 0,0-1 0,0 1 0,0 0 0,0 0 0,-1 0 0,1 1 0,0-1 1,0 1-1,0 0 0,0 0 0,0 0 0,0 0 0,0 0 0,0 0 0,-3 4 0,-5 0-15,1 1 0,1 1 0,-1 0-1,1 0 1,-11 12 0,18-17-255,0 0 0,1 0-1,-1 0 1,0 0 0,1 0 0,-1 0 0,1 1 0,0-1 0,0 1 0,0-1-1,0 1 1,0-1 0,0 1 0,1-1 0,-1 1 0,1 0 0,0-1 0,0 1 0,0 3-1,1-3-14,0 0 0,0 0 0,0 0 0,0 0 0,0 0 0,1 0 0,-1 0 0,1-1 0,0 1 0,0-1 0,0 1 0,0-1 0,1 0 0,-1 1 0,0-1 0,4 2 0,7 4-54,-1-1 0,2 0-1,19 7 1,-23-10-2,0-1 1,-1 2-1,1-1 1,-1 2-1,0-1 0,0 1 1,-1 0-1,13 12 1,-20-16 45,0-1 1,0 0-1,0 1 0,0-1 1,0 1-1,0-1 0,-1 1 1,1-1-1,-1 1 1,1 0-1,-1-1 0,1 1 1,-1 0-1,0-1 1,0 1-1,0 0 0,0 0 1,0-1-1,0 1 1,-1 2-1,0 0 11,0-1 0,0 1 0,-1-1-1,0 0 1,1 0 0,-1 0 0,0 0 0,-1 0 0,-2 4-1,-6 3 119,0 0 0,-1 0 0,-20 12 0,31-22-116,-10 8 166,-1-1 0,0 0 0,-1 0 0,1-2 1,-1 1-1,0-2 0,-1 0 0,-16 3 0,29-6-156,0-1 0,0 0 0,0 0 0,0 0 0,0 0 0,0 0 0,0 0 0,-1 0 0,1 0 0,0 0 0,0 0 0,0-1 0,0 1 0,0 0 0,0-1 0,0 1 0,0-1 0,0 1 0,0-1 0,0 0 0,1 1 0,-1-1 0,-1-1 0,1 1-11,1 0 0,0 0-1,0 0 1,-1 0 0,1 0 0,0 0-1,0 0 1,0-1 0,0 1 0,0 0-1,0 0 1,0 0 0,1 0 0,-1 0-1,0 0 1,1 0 0,-1 0 0,1-2-1,2-3-7,1-1 0,0 1 0,0 0 0,0 0 0,8-8 0,18-13 2,1 1-1,2 1 1,56-33 0,-46 32 178,64-53 0,-103 75-147,0 1 1,0-1-1,-1 0 0,1 0 1,-1 0-1,0-1 0,0 1 0,4-9 1,-7 12-27,0 0 1,1-1-1,-1 1 1,0 0-1,0 0 1,1-1-1,-1 1 1,0 0-1,0-1 1,0 1-1,-1 0 1,1-1-1,0 1 1,0 0-1,-1 0 1,1-1-1,-1 1 1,1 0-1,-1 0 1,0 0-1,1 0 1,-1 0-1,0 0 1,0 0-1,1 0 0,-1 0 1,0 0-1,0 0 1,0 0-1,0 0 1,0 1-1,-1-1 1,1 0-1,0 1 1,0-1-1,0 1 1,-1-1-1,1 1 1,0 0-1,-2-1 1,-7-2 11,0 1 0,0 0 0,-1 0 1,1 1-1,-15 0 0,18 1-145,1 0 0,-1 0 0,1 1 0,-1 0 0,1 0 0,0 1 0,-1 0 0,1 0 0,-11 5 1,10-1-609,7-6 719,0 0 0,0 0 0,0 0 0,-1 1 0,1-1 0,0 0 0,0 0 1,0 0-1,0 0 0,0 0 0,0 0 0,0 1 0,0-1 0,0 0 0,-1 0 0,1 0 0,0 0 0,0 1 0,0-1 0,0 0 0,0 0 0,0 0 0,0 0 0,0 1 0,0-1 0,0 0 0,0 0 0,0 0 0,0 0 0,0 1 0,0-1 0,0 0 0,1 0 0,-1 0 0,0 0 0,0 0 0,0 1 0,0-1 0,0 0 0,0 0 0,0 0 0,0 0 0,1 0 0,-1 0 0,0 1 0,0-1 1,0 0-1,1 0 0,7 2-474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1.185"/>
    </inkml:context>
    <inkml:brush xml:id="br0">
      <inkml:brushProperty name="width" value="0.05" units="cm"/>
      <inkml:brushProperty name="height" value="0.05" units="cm"/>
    </inkml:brush>
  </inkml:definitions>
  <inkml:trace contextRef="#ctx0" brushRef="#br0">222 0 17036,'-12'1'350,"1"1"0,-1 0 0,0 1 1,1 0-1,-1 0 0,1 2 0,0-1 1,0 1-1,1 1 0,-1 0 0,1 0 1,0 1-1,1 1 0,0-1 0,0 1 1,1 1-1,0 0 0,-12 16 0,18-21-278,0-1 0,0 0 0,1 1 0,-1-1 0,1 0 0,0 1 0,0 0 0,0-1 0,0 1 0,1 0 0,-1-1 0,1 8 0,1-9-51,-1 0 1,0 0 0,1 0 0,0 0-1,-1 0 1,1 0 0,0 0 0,0 0-1,0-1 1,0 1 0,0 0 0,0-1 0,0 1-1,1 0 1,-1-1 0,1 0 0,-1 1-1,1-1 1,0 0 0,-1 0 0,1 0 0,0 0-1,0 0 1,-1 0 0,1-1 0,3 2-1,3 0-4,0-1 0,0 0 0,-1 0-1,1-1 1,0 0 0,0 0 0,0-1-1,0 0 1,0-1 0,0 1 0,-1-1-1,1-1 1,-1 1 0,1-2 0,-1 1-1,7-5 1,-3 2 23,-1 0 1,0-1-1,-1 0 0,0 0 1,0-1-1,0 0 0,-1-1 1,0 0-1,-1 0 0,7-12 1,-12 18-23,-1 1 0,1-1 0,-1 1 0,0-1 0,0 1 0,0-1 0,0 0 0,-1 1 0,1-1 0,-1 0 0,1 0 0,-1 0 0,0 1 0,0-1 1,0 0-1,0 0 0,-1 0 0,1 1 0,-1-1 0,-1-4 0,0 5-4,1 0 0,-1 0-1,1 0 1,-1 0 0,0 0 0,0 0-1,0 0 1,0 1 0,0-1 0,0 1 0,-1-1-1,1 1 1,0 0 0,-1 0 0,1 0 0,-1 0-1,1 1 1,-1-1 0,1 1 0,-1-1 0,-5 1-1,2 0-231,0 0-1,0 0 0,0 1 0,0-1 0,0 1 0,0 1 0,-8 2 1,12-3 135,0-1 1,0 1-1,0 0 1,1 0 0,-1-1-1,0 1 1,0 0-1,1 1 1,-1-1 0,1 0-1,-1 0 1,1 1-1,-1-1 1,1 1 0,0-1-1,0 1 1,-1-1-1,1 1 1,0 0 0,1 0-1,-1 0 1,0-1-1,0 1 1,1 0 0,-1 0-1,1 2 1,0-3 38,0 0 0,0-1 0,0 1 0,0 0 0,0-1 0,1 1 0,-1 0 0,0-1 0,1 1 0,-1-1 0,0 1 0,1-1 0,-1 1 0,1 0 0,-1-1 0,1 1 0,-1-1 0,1 0 0,-1 1 0,1-1 0,-1 1 0,1-1 0,-1 0 0,1 0 0,0 1 0,-1-1 0,1 0 0,0 0 0,-1 0 0,1 1 0,1-1 0,19 3-857</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1.607"/>
    </inkml:context>
    <inkml:brush xml:id="br0">
      <inkml:brushProperty name="width" value="0.05" units="cm"/>
      <inkml:brushProperty name="height" value="0.05" units="cm"/>
    </inkml:brush>
  </inkml:definitions>
  <inkml:trace contextRef="#ctx0" brushRef="#br0">157 1 12875,'-15'7'1243,"-1"2"1,1 0 0,1 1 0,-1 0-1,-23 24 1,34-30-1098,-1 1-1,1-1 1,1 1 0,-1 0-1,1 0 1,0 1 0,0-1-1,0 0 1,1 1 0,0 0-1,0 0 1,1 0-1,-1-1 1,1 1 0,0 0-1,1 1 1,0-1 0,0 0-1,0 0 1,1 8 0,0-11-110,0-1 1,-1 1 0,1-1 0,0 1-1,0-1 1,1 0 0,-1 0-1,0 1 1,1-1 0,-1 0-1,1 0 1,0 0 0,0 0 0,0-1-1,0 1 1,0 0 0,0-1-1,0 1 1,0-1 0,0 0 0,1 0-1,-1 0 1,1 0 0,-1 0-1,1 0 1,-1-1 0,1 1-1,-1-1 1,1 0 0,4 0 0,0 0 15,1 0 0,0 0 0,-1-1 1,1 0-1,0-1 0,-1 1 0,0-2 1,1 1-1,7-5 0,3-1 69,-2-2-1,1 0 1,19-17 0,-28 20-52,0 0 1,0 0-1,-1-1 1,0 0-1,-1 0 1,0-1-1,9-16 1,-13 23-52,-1-1 0,0 1-1,0 0 1,0-1 0,-1 1 0,1 0 0,0-1 0,-1 1 0,0-1-1,1 1 1,-1-1 0,0 0 0,0 1 0,-1-1 0,1 1 0,0-1-1,-1 1 1,0-1 0,1 1 0,-1 0 0,0-1 0,0 1 0,-3-4-1,2 4-13,-1-1-1,1 1 0,-1-1 0,0 1 0,0 0 0,0 0 0,0 0 0,0 0 0,0 1 0,0-1 0,-1 1 0,1 0 0,-1 0 0,1 0 0,-1 0 0,-4 0 0,-4 0-212,1 0-1,-1 1 1,1 0-1,0 1 1,-16 2 0,20-1-12,1-1 1,-1 1 0,1 0 0,0 0 0,0 1 0,0 0-1,0 0 1,0 0 0,0 1 0,-7 6 0,5-1-424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2.171"/>
    </inkml:context>
    <inkml:brush xml:id="br0">
      <inkml:brushProperty name="width" value="0.05" units="cm"/>
      <inkml:brushProperty name="height" value="0.05" units="cm"/>
    </inkml:brush>
  </inkml:definitions>
  <inkml:trace contextRef="#ctx0" brushRef="#br0">0 25 13371,'42'8'9844,"7"-3"-5404,3-3-3813,-20-2-1850,1-2 0,0-1-1,-1-1 1,53-14 0,-47 5 174</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2.922"/>
    </inkml:context>
    <inkml:brush xml:id="br0">
      <inkml:brushProperty name="width" value="0.05" units="cm"/>
      <inkml:brushProperty name="height" value="0.05" units="cm"/>
    </inkml:brush>
  </inkml:definitions>
  <inkml:trace contextRef="#ctx0" brushRef="#br0">23 14 10378,'-7'-3'944,"2"0"-776,0 1-496,2 0 728,0-1-255</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3.468"/>
    </inkml:context>
    <inkml:brush xml:id="br0">
      <inkml:brushProperty name="width" value="0.05" units="cm"/>
      <inkml:brushProperty name="height" value="0.05" units="cm"/>
    </inkml:brush>
  </inkml:definitions>
  <inkml:trace contextRef="#ctx0" brushRef="#br0">97 29 13299,'16'-7'7370,"9"0"-4488,29 0-1887,-46 6-314,2-1-457,38-2 513,-44 4-703,-1 0-1,1 0 1,0 0 0,-1 1 0,1 0-1,-1-1 1,1 1 0,-1 0 0,0 1-1,6 1 1,-9-2-31,1-1 1,0 1-1,-1 0 1,1-1-1,0 1 0,-1 0 1,1-1-1,-1 1 1,1 0-1,-1 0 1,1 0-1,-1-1 0,0 1 1,1 0-1,-1 0 1,0 0-1,1 0 0,-1 0 1,0 0-1,0 0 1,0-1-1,0 1 0,0 0 1,0 0-1,0 0 1,-1 0-1,1 0 0,0 0 1,0 0-1,-1 0 1,1-1-1,0 1 1,-1 0-1,1 0 0,-1 0 1,1-1-1,-1 1 1,0 1-1,-27 29 15,26-30-13,-39 34 33,-90 58 1,40-31-41,90-62-1,0 1-1,1-1 1,-1 0 0,1 0 0,-1 1 0,0-1 0,1 0 0,-1 1 0,1-1-1,-1 1 1,1-1 0,-1 1 0,1-1 0,-1 1 0,1-1 0,0 1-1,-1-1 1,1 1 0,0 0 0,-1-1 0,1 1 0,0 0 0,0-1-1,0 1 1,-1 0 0,1-1 0,0 1 0,0 0 0,0-1 0,0 1 0,0 0-1,0-1 1,0 1 0,1 0 0,-1-1 0,0 1 0,0 0 0,0-1-1,1 1 1,0 1 0,1 0-18,1 0 0,0 0-1,0 1 1,0-2 0,0 1-1,6 3 1,12 7-23,-12-5 38,0 0 0,1 0 1,0-1-1,0-1 0,0 1 0,0-2 0,1 1 0,0-1 0,0-1 0,16 3 0,-21-5 56,0-1-1,0 0 0,0 0 1,1 0-1,-1-1 1,0 1-1,0-2 0,0 1 1,0-1-1,0 0 1,-1 0-1,1 0 0,0-1 1,-1 0-1,0 0 1,0 0-1,0-1 0,0 0 1,0 0-1,8-9 1,-10 10-11,-1 0 1,1 0 0,-1-1-1,0 1 1,1 0 0,-2-1-1,1 0 1,0 0 0,-1 1 0,1-1-1,-1 0 1,0 0 0,-1 0-1,1 0 1,-1 0 0,1 0-1,-1-1 1,-1 1 0,1 0 0,0 0-1,-1 0 1,0 0 0,0 0-1,0 0 1,0 0 0,-1 1-1,0-1 1,1 0 0,-2 1 0,1-1-1,0 1 1,0 0 0,-1-1-1,0 1 1,0 0 0,0 1-1,0-1 1,-6-4 0,9 7-65,0 0 0,0 0-1,0 1 1,0-1 0,0 0 0,0 0 0,0 0 0,0 0 0,0 0 0,0 1-1,1-1 1,-1 0 0,0 0 0,0 0 0,0 0 0,0 0 0,0 1 0,0-1-1,0 0 1,0 0 0,-1 0 0,1 0 0,0 1 0,0-1 0,0 0-1,0 0 1,0 0 0,0 0 0,0 0 0,0 1 0,0-1 0,0 0 0,0 0-1,0 0 1,-1 0 0,1 0 0,0 0 0,0 0 0,0 0 0,0 1 0,0-1-1,0 0 1,-1 0 0,1 0 0,0 0 0,0 0 0,0 0 0,0 0-1,0 0 1,-1 0 0,1 0 0,0 0 0,0 0 0,0 0 0,0 0 0,-1 0-1,1 0 1,0 0 0,0 0 0,0 0 0,8 14-1647,-6-12 1493,1 0 0,0 1 0,-1-1 0,1 0 0,0-1-1,0 1 1,0 0 0,1-1 0,-1 0 0,0 0 0,0 0 0,1 0 0,-1 0-1,0-1 1,5 1 0,19 0-662</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3.902"/>
    </inkml:context>
    <inkml:brush xml:id="br0">
      <inkml:brushProperty name="width" value="0.05" units="cm"/>
      <inkml:brushProperty name="height" value="0.05" units="cm"/>
    </inkml:brush>
  </inkml:definitions>
  <inkml:trace contextRef="#ctx0" brushRef="#br0">224 7 12867,'22'-6'4914,"-34"17"89,-5 5-4557,-13 14 367,1 1-1,2 1 0,-34 55 0,43-58-1374,2 0-1,-19 50 1,36-105-1592,3-2 1401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6.883"/>
    </inkml:context>
    <inkml:brush xml:id="br0">
      <inkml:brushProperty name="width" value="0.025" units="cm"/>
      <inkml:brushProperty name="height" value="0.025" units="cm"/>
      <inkml:brushProperty name="color" value="#E71224"/>
    </inkml:brush>
  </inkml:definitions>
  <inkml:trace contextRef="#ctx0" brushRef="#br0">141 53 14606,'0'0'7837,"-9"13"-7736,-4 8 175,0 1 0,2 0-1,0 0 1,2 1 0,-9 33 0,4 9 433,3 0-1,2 1 1,2 129 0,5-164-696,-1-44-207,-4-52-79,6 53 263,-1-23-542,1-1 0,5-44 0,-2 67 468,0 1 0,1-1 0,0 1 0,1 0 0,0 0 0,1 0 1,1 1-1,0 0 0,0 0 0,8-11 0,16-14 65,60-57 0,-56 60 6,46-57 0,-69 73 105,-11 17-89,0 0 0,0 0-1,0 0 1,-1 0 0,1 0 0,0 0 0,0 0-1,0 0 1,0 0 0,0 0 0,0 0-1,0 0 1,0 0 0,0 0 0,0 0 0,0 0-1,0 0 1,-1 0 0,1 0 0,0 0 0,0 0-1,0 0 1,0 0 0,0 0 0,0 0-1,0 0 1,0 0 0,0 0 0,0 0 0,0 0-1,0 0 1,0 0 0,0 0 0,0 0-1,-1-1 1,1 1 0,0 0 0,0 0 0,0 0-1,0 0 1,0 0 0,0 0 0,0 0-1,0 0 1,0 0 0,0 0 0,0 0 0,0 0-1,0 0 1,0-1 0,0 1 0,0 0-1,0 0 1,0 0 0,0 0 0,0 0 0,0 0-1,0 0 1,-22 24 24,8 1 263,1 1 0,1 0 0,1 1 1,2 0-1,0 1 0,2 0 1,-5 42-1,3 12 9,2 111 0,6-172-129,-2-30 180,-2-35-294,5 15-103,-1 12-207,0 0-1,2 0 1,0 1-1,1-1 0,0 0 1,1 1-1,1 0 1,7-17-1,-11 32 242,1-1 0,0 1 0,0 0 0,0-1 0,0 1 0,0 0 0,0 0 0,0 0 0,0 0 0,0 0 0,0 0-1,1 0 1,-1 0 0,0 1 0,1-1 0,-1 0 0,1 1 0,-1-1 0,1 1 0,-1 0 0,1-1 0,-1 1 0,1 0 0,-1 0 0,1 0 0,-1 0 0,1 0 0,-1 0 0,1 0 0,2 1 0,54 19-214,-24-7 276,-30-12-11,-1 0 0,1 0 0,-1-1 0,1 0-1,0 1 1,-1-1 0,1 0 0,-1-1 0,1 1 0,0-1 0,-1 1 0,1-1-1,-1 0 1,1-1 0,-1 1 0,0 0 0,1-1 0,-1 0 0,0 0-1,0 0 1,0 0 0,0 0 0,-1-1 0,1 1 0,-1-1 0,1 0 0,-1 0-1,0 0 1,0 0 0,0 0 0,0 0 0,-1 0 0,1-1 0,-1 1-1,0 0 1,0-1 0,0 1 0,0-1 0,-1 0 0,1 1 0,-1-1-1,-1-7 1,1 11-40,0-1 0,0 1-1,0 0 1,-1-1 0,1 1 0,0-1-1,0 1 1,-1-1 0,1 1 0,0 0-1,-1-1 1,1 1 0,-1 0-1,1-1 1,0 1 0,-1 0 0,1-1-1,-1 1 1,1 0 0,-1 0-1,1 0 1,-1 0 0,1-1 0,-1 1-1,1 0 1,-1 0 0,1 0 0,-1 0-1,1 0 1,-1 0 0,1 0-1,-1 0 1,1 0 0,-1 1 0,1-1-1,-1 0 1,1 0 0,-1 0-1,0 1 1,-23 8-211,17-3 195,1 0-1,-1 0 1,1 1 0,0 0-1,-6 11 1,9-15 17,1 1-1,-1-1 1,1 1 0,0 0 0,1 0-1,-1 0 1,1 0 0,0 0-1,0 0 1,0 1 0,0-1 0,1 0-1,-1 6 1,2-9-1,0 0 1,-1 0 0,1-1-1,0 1 1,-1-1-1,1 1 1,0 0-1,0-1 1,0 0-1,-1 1 1,1-1-1,0 1 1,0-1-1,0 0 1,0 0-1,0 1 1,0-1-1,0 0 1,0 0 0,0 0-1,0 0 1,1-1-1,30 1 12,-25 0-7,19 0-155,-11 1 101,0-1 0,-1 0 0,1-1-1,18-4 1,-30 4 120,1 0 0,0 0 0,-1-1 0,1 1 0,-1-1 0,1 0 0,-1 0 0,0 0 0,1 0 0,-1 0 0,0-1 0,-1 0 0,1 1 0,0-1 0,-1 0 0,0 0 0,1-1 0,-1 1 0,0 0 0,2-8 0,0 0 49,-1-1 0,0 0 0,-1 0 1,-1 0-1,0-1 0,-1-21 1,0 25-200,28 36-698,-24-24 783,0 0 0,0 0 1,0-1-1,0 1 1,0-1-1,1 0 0,-1 0 1,1 0-1,-1 0 1,1-1-1,0 0 1,0 0-1,0 0 0,0-1 1,-1 0-1,1 0 1,0 0-1,0 0 0,0-1 1,0 1-1,8-4 1,-9 3 12,0 0 1,-1-1-1,1 1 1,-1-1-1,1 0 0,-1 0 1,0 0-1,1 0 1,-1-1-1,-1 1 1,1-1-1,0 0 1,0 1-1,-1-1 0,0-1 1,0 1-1,0 0 1,0-1-1,0 1 1,0-1-1,-1 1 1,0-1-1,0 1 1,0-1-1,0 0 0,0 0 1,-1 0-1,0-5 1,0 9-25,0-1 1,1 1 0,-1 0-1,0-1 1,0 1-1,0 0 1,0-1-1,-1 1 1,1 0 0,0-1-1,0 1 1,0 0-1,0 0 1,0-1-1,0 1 1,0 0 0,-1-1-1,1 1 1,0 0-1,0 0 1,0-1 0,-1 1-1,1 0 1,0 0-1,0-1 1,-1 1-1,1 0 1,0 0 0,0 0-1,-1-1 1,1 1-1,0 0 1,-1 0-1,1 0 1,0 0 0,0 0-1,-1 0 1,0 0-1,-14 5-198,-13 17-23,22-16 217,1 0-1,0 1 1,1-1-1,0 1 1,0 1-1,0-1 1,1 0-1,0 1 1,0 0-1,1-1 1,0 1-1,-2 16 1,5-24 10,-1 1 1,0 0 0,0-1-1,0 1 1,1 0-1,-1-1 1,0 1-1,1 0 1,-1-1-1,0 1 1,1-1-1,-1 1 1,1-1-1,-1 1 1,1-1-1,-1 1 1,1-1-1,0 0 1,-1 1-1,1-1 1,-1 0-1,1 1 1,0-1-1,-1 0 1,1 0-1,0 1 1,-1-1 0,1 0-1,0 0 1,-1 0-1,1 0 1,1 0-1,29 0 44,-21 0-33,4-1-33,-1-1-1,1 0 1,-1-1-1,1 0 1,16-7-1,42-9-54,-69 48 633,-2-6-352,1-22-199,0 0-1,-1 0 0,1 0 1,0 0-1,-1-1 0,1 1 0,0 0 1,0-1-1,0 1 0,0-1 1,0 0-1,-1 0 0,1 0 0,0 0 1,0 0-1,0 0 0,0 0 1,0 0-1,2-2 0,36-8-581,14-22-3313,-22 5-6963,-26 21 5233</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4.309"/>
    </inkml:context>
    <inkml:brush xml:id="br0">
      <inkml:brushProperty name="width" value="0.05" units="cm"/>
      <inkml:brushProperty name="height" value="0.05" units="cm"/>
    </inkml:brush>
  </inkml:definitions>
  <inkml:trace contextRef="#ctx0" brushRef="#br0">1 0 18028,'0'2'1776,"1"2"-960,3 3-303,6 5 959,3 1-360,6 4-376,4 1-192,4 7-256,5-1-160,-2 0-512,1 1-280,-2-5-464,-2 0 872,-4-13-200,-3-7-152</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24.729"/>
    </inkml:context>
    <inkml:brush xml:id="br0">
      <inkml:brushProperty name="width" value="0.05" units="cm"/>
      <inkml:brushProperty name="height" value="0.05" units="cm"/>
    </inkml:brush>
  </inkml:definitions>
  <inkml:trace contextRef="#ctx0" brushRef="#br0">3 8 16227,'-2'0'2161,"2"1"-1265,4-1-232,5 0 1105,8-3-345,3 2-184,7 0-408,6-1-159,7 2-193,3-1-128,0 1-328,0 0-296,-4 0-921,-3 0 1057,-3 0-176,-3 0-96</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2.231"/>
    </inkml:context>
    <inkml:brush xml:id="br0">
      <inkml:brushProperty name="width" value="0.05" units="cm"/>
      <inkml:brushProperty name="height" value="0.05" units="cm"/>
    </inkml:brush>
  </inkml:definitions>
  <inkml:trace contextRef="#ctx0" brushRef="#br0">1 68 18868,'11'4'1784,"12"-7"-1103,9-5-233,7-2 720,6-3-248,0 1-248,2 2-136,-8 2-408,-5 0-248,-6 8-640,-8 3-304,-16 3 840,-4 1-200,-12 2-168</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2.652"/>
    </inkml:context>
    <inkml:brush xml:id="br0">
      <inkml:brushProperty name="width" value="0.05" units="cm"/>
      <inkml:brushProperty name="height" value="0.05" units="cm"/>
    </inkml:brush>
  </inkml:definitions>
  <inkml:trace contextRef="#ctx0" brushRef="#br0">0 65 18660,'0'13'1912,"9"-6"-1071,4-7-281,13 0 904,5-4-312,12 0-336,5-1-231,3-2-697,-1 0-457,-1-4 513,0-9-160,-8-6-144</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3.527"/>
    </inkml:context>
    <inkml:brush xml:id="br0">
      <inkml:brushProperty name="width" value="0.05" units="cm"/>
      <inkml:brushProperty name="height" value="0.05" units="cm"/>
    </inkml:brush>
  </inkml:definitions>
  <inkml:trace contextRef="#ctx0" brushRef="#br0">7 16 16828,'0'0'107,"-1"0"0,1 0 1,0-1-1,-1 1 1,1 0-1,0 0 1,-1 0-1,1 0 0,0 0 1,0 0-1,-1-1 1,1 1-1,0 0 1,-1 0-1,1 0 0,0-1 1,0 1-1,0 0 1,-1 0-1,1-1 1,0 1-1,0 0 0,0-1 1,0 1-1,0 0 1,-1-1-1,1 1 0,0 0 1,0 0-1,0-1 1,0 1-1,0 0 1,0-1-1,0 1 0,0 0 1,0-1-1,0 1 1,0 0-1,0-1 1,0 1-1,1 0 0,-1-1 1,16-3 2377,27 3-595,-7 4-1672,0 1 1,0 1 0,-1 2-1,56 18 1,-89-24-218,0 0-1,0-1 1,0 1-1,0 0 1,0 0-1,0 0 1,-1 1-1,1-1 1,0 0 0,-1 1-1,1-1 1,-1 1-1,1-1 1,-1 1-1,0 0 1,1-1-1,-1 1 1,1 4-1,-1-4 0,0 1-1,-1 0 1,0 0 0,0 0-1,0 0 1,0 0-1,0 0 1,-1 0-1,1 0 1,-1-1-1,0 1 1,0 0 0,-2 4-1,-21 45 45,-2-1 0,-43 63 0,58-96-41,-6 8-373,6-11-385,1 2-1,1-1 0,-11 26 0,20-42 736,0 0 0,0 0 0,0 0 0,0 1 0,-1-1 0,1 0 0,0 0 1,0 0-1,0 0 0,0 0 0,0 1 0,0-1 0,0 0 0,0 0 0,0 0 0,0 0 0,0 1 0,0-1 0,0 0 0,0 0 0,0 0 0,0 0 0,0 0 0,1 1 0,-1-1 1,0 0-1,0 0 0,0 0 0,0 0 0,0 0 0,0 0 0,0 1 0,0-1 0,0 0 0,1 0 0,-1 0 0,0 0 0,0 0 0,0 0 0,0 0 0,0 0 0,1 0 1,-1 0-1,0 1 0,0-1 0,0 0 0,0 0 0,0 0 0,1 0 0,-1 0 0,0 0 0,0 0 0,0 0 0,0 0 0,1 0 0,-1-1 0,0 1 0,0 0 0,0 0 0,0 0 1,1 0-29,10-3-832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4.023"/>
    </inkml:context>
    <inkml:brush xml:id="br0">
      <inkml:brushProperty name="width" value="0.05" units="cm"/>
      <inkml:brushProperty name="height" value="0.05" units="cm"/>
    </inkml:brush>
  </inkml:definitions>
  <inkml:trace contextRef="#ctx0" brushRef="#br0">316 6 16500,'12'-6'2875,"-16"15"-529,-18 17 18,20-23-2368,-162 210 1694,137-176-1558,6-7-249,16-21-300,0 0-1,-1-1 1,0 0-1,-1 0 1,-10 9-1,12-17-2416,-4-11 2186,5-10-354,2-6-359</inkml:trace>
  <inkml:trace contextRef="#ctx0" brushRef="#br0" timeOffset="1">0 59 16636,'5'0'1800,"6"6"-1016,4 2-296,0 7 1233,5 2-529,9 3-504,1 1-176,3 4-160,0-1-80,-1-1-248,-2-6-280,-2-4-744,0-4-1817,-10-9 2401,-2-7-376,-4-11-296</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4.478"/>
    </inkml:context>
    <inkml:brush xml:id="br0">
      <inkml:brushProperty name="width" value="0.05" units="cm"/>
      <inkml:brushProperty name="height" value="0.05" units="cm"/>
    </inkml:brush>
  </inkml:definitions>
  <inkml:trace contextRef="#ctx0" brushRef="#br0">10 37 18284,'-8'-5'1960,"6"-1"-1079,5 0-321,9 1 888,1-1-160,11 1-384,3 3-223,9 0-313,4 2-152,6 2-384,3 2-264,-2 0-593,3 1 1761,-4-4-864,-4 0-80,-8-2-96</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4.944"/>
    </inkml:context>
    <inkml:brush xml:id="br0">
      <inkml:brushProperty name="width" value="0.05" units="cm"/>
      <inkml:brushProperty name="height" value="0.05" units="cm"/>
    </inkml:brush>
  </inkml:definitions>
  <inkml:trace contextRef="#ctx0" brushRef="#br0">12 67 19308,'-2'0'3337,"12"-3"-2857,6-2 1728,5 0-1183,2-1-249,10-1-616,2 0-288,-1-1-624,2 3-281,-7-1-471,-5 0 1096,-8 0-352,-3 4-232</inkml:trace>
  <inkml:trace contextRef="#ctx0" brushRef="#br0" timeOffset="1">0 227 18516,'0'16'1944,"13"-9"-1103,3-6-361,11-1 952,6-4-360,7-3-920,2-2-432,4-2 432,-3-2-216,-2-4-264</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5.473"/>
    </inkml:context>
    <inkml:brush xml:id="br0">
      <inkml:brushProperty name="width" value="0.05" units="cm"/>
      <inkml:brushProperty name="height" value="0.05" units="cm"/>
    </inkml:brush>
  </inkml:definitions>
  <inkml:trace contextRef="#ctx0" brushRef="#br0">0 29 21605,'9'-5'573,"0"1"0,0 0 0,0 1 1,0 0-1,1 1 0,-1 0 0,1 0 1,14-1-1,-17 3-444,-1 0 1,1 0-1,0 0 1,0 0-1,0 1 1,0 1-1,0-1 1,-1 1-1,1 0 1,-1 0-1,1 1 1,8 5-1,-14-7-126,1 0 0,-1 0 0,0 0 0,0 0 0,0 0 0,1 0 0,-1 0 0,0 0-1,0 1 1,-1-1 0,1 0 0,0 1 0,0-1 0,-1 1 0,1-1 0,-1 1 0,1-1 0,-1 1-1,0-1 1,1 1 0,-1 2 0,0 0-2,-1-1 0,0 0 0,1 0 0,-1 1-1,0-1 1,0 0 0,-1 0 0,1 0 0,-1 0 0,-1 3 0,-6 6 3,0 0 0,-1-1 0,-17 16 0,25-25 1,-28 26 27,15-15 26,0 0 0,1 1 0,0 1 0,-21 31-1,34-44-51,1-1 0,-1 0-1,0 0 1,1 0-1,-1 0 1,1 1 0,-1-1-1,1 0 1,-1 1-1,1-1 1,0 0 0,0 1-1,0-1 1,0 0-1,0 1 1,0-1 0,0 0-1,0 1 1,0-1-1,1 2 1,0-2-15,-1 0 0,1 0-1,0 0 1,0 0 0,0 0 0,0-1 0,-1 1 0,1 0 0,0 0-1,0-1 1,0 1 0,1 0 0,-1-1 0,0 1 0,0-1-1,0 1 1,2-1 0,3 2-180,1-1-1,-1-1 0,0 1 1,1-1-1,-1 0 0,0-1 1,9-1-1,8-4-410,0-2 0,-1 0 0,1-2 0,35-20 0,-55 28 524,40-21-742</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5.921"/>
    </inkml:context>
    <inkml:brush xml:id="br0">
      <inkml:brushProperty name="width" value="0.05" units="cm"/>
      <inkml:brushProperty name="height" value="0.05" units="cm"/>
    </inkml:brush>
  </inkml:definitions>
  <inkml:trace contextRef="#ctx0" brushRef="#br0">127 22 20388,'-7'5'559,"-1"0"0,1 1 0,1 0 0,-1 0 0,-9 13 1,13-16-465,1 1 1,-1-1-1,1 1 1,0 0-1,0 0 1,0 0-1,0 0 1,1 0-1,-1 0 1,1 0-1,0 1 1,0-1-1,0 8 1,2-10-92,-1-1-1,0 0 1,1 1-1,0-1 1,-1 0-1,1 1 1,0-1-1,-1 0 1,1 0-1,0 1 1,0-1-1,0 0 1,0 0-1,0 0 1,0 0-1,0 0 1,1-1-1,-1 1 1,0 0 0,0 0-1,1-1 1,-1 1-1,0-1 1,1 1-1,-1-1 1,1 1-1,1-1 1,7 2-23,1 0 0,18 1 1,-18-3-10,-2 1 13,-1 0-34,0-1 0,1 1 0,-1 1 0,0 0 0,11 4 1,-18-6 38,1 1 0,-1-1 0,1 1 1,-1 0-1,0 0 0,0 0 0,1 0 1,-1 0-1,0 0 0,0 0 0,0 0 1,0 0-1,0 0 0,0 1 0,0-1 1,-1 0-1,1 1 0,0-1 0,-1 0 1,1 1-1,-1-1 0,1 1 1,-1-1-1,0 1 0,1-1 0,-1 1 1,0 0-1,0-1 0,0 1 0,-1-1 1,1 1-1,0-1 0,0 1 0,-1-1 1,0 3-1,-2 5 66,-1-1 0,0 0 0,0 0 0,0-1-1,-1 1 1,-11 12 0,-41 39 911,12-20-85,41-36-801,0-1 1,-1 1-1,1-1 0,0 1 0,-1-1 1,1 0-1,-1-1 0,0 1 0,-9 1 1,12-3-113,1 0 0,0-1 1,-1 1-1,1 0 0,-1-1 1,1 1-1,0 0 1,0-1-1,-1 0 0,1 1 1,0-1-1,0 0 1,-1 1-1,1-1 0,0 0 1,0 0-1,0 0 1,0 0-1,0 0 0,0 0 1,1-1-1,-1 1 1,0 0-1,0 0 0,1 0 1,-1-1-1,1 1 0,-1 0 1,1-1-1,0 1 1,-1-1-1,1-2 0,-1-3-70,0-1 0,0 1 0,1-1 1,1-13-1,4-17-324</inkml:trace>
  <inkml:trace contextRef="#ctx0" brushRef="#br0" timeOffset="1">123 5 18692,'7'-3'2224,"4"3"-1319,4 0-409,5-2 1544,4 2-824,6 2-903,6 1-474,0-2-1039,1-1-904,-2 0 1640,-1 2-352,-1-2-337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096"/>
    </inkml:context>
    <inkml:brush xml:id="br0">
      <inkml:brushProperty name="width" value="0.025" units="cm"/>
      <inkml:brushProperty name="height" value="0.025" units="cm"/>
    </inkml:brush>
  </inkml:definitions>
  <inkml:trace contextRef="#ctx0" brushRef="#br0">169 131 13741,'1'-17'1513,"-1"10"-603,1 0 0,-1 0 0,0-1 0,-1 1 0,-2-11 0,3 17-833,-1 0 0,1 0 0,-1-1 0,1 1-1,-1 0 1,1 0 0,-1 0 0,0 0 0,0 0 0,1 0 0,-1 0 0,0 1 0,0-1 0,0 0-1,0 0 1,0 1 0,0-1 0,0 0 0,0 1 0,0-1 0,0 1 0,0-1 0,-1 1 0,1 0-1,0 0 1,0-1 0,0 1 0,-1 0 0,1 0 0,0 0 0,0 0 0,0 0 0,-1 0 0,1 1 0,0-1-1,0 0 1,0 1 0,-2 0 0,-3 1-88,1 1 0,0-1 0,0 1 0,0 1 0,0-1 0,1 1 0,-1 0 0,1 0 0,0 0 1,0 0-1,0 1 0,1 0 0,-5 8 0,-4 5 14,1 2 0,-10 24 0,18-38-19,1 0 1,-1 0-1,1 0 1,0 0-1,1 1 1,-1-1-1,1 0 1,1 1-1,-1-1 1,1 11-1,1-16 7,-1 0 1,1-1-1,-1 1 0,1 0 0,-1-1 1,1 1-1,-1 0 0,1-1 0,0 1 1,-1-1-1,1 1 0,0-1 0,0 1 1,-1-1-1,1 1 0,0-1 0,0 0 1,0 1-1,0-1 0,-1 0 0,1 0 1,0 0-1,0 0 0,0 0 0,0 0 0,0 0 1,0 0-1,0 0 0,-1 0 0,1 0 1,0 0-1,1-1 0,30-8 47,-17 1 18,0-1 0,-1 0 0,0-1 0,0 0 0,-1-2-1,17-18 1,-6 4 13,-2-1 0,23-36 0,-17 10-275,-25 46-242,-17 36 184,-26 66 265,37-86-5,0-1-1,1 0 1,0 1-1,1-1 1,0 1 0,0-1-1,1 1 1,0 0 0,2 16-1,-1-24 17,-1 0 0,1 0 0,-1 0 0,1 1 0,0-1 1,0 0-1,-1 0 0,1 0 0,0 0 0,0 0 0,0-1 0,0 1 0,0 0 0,0 0 0,0-1 0,1 1 0,-1 0 0,0-1 0,0 1 0,0-1 0,1 0 0,-1 1 0,0-1 0,1 0 1,-1 0-1,0 0 0,1 0 0,-1 0 0,0 0 0,0 0 0,1 0 0,-1 0 0,0-1 0,1 1 0,-1 0 0,0-1 0,0 1 0,0-1 0,1 0 0,0 0 0,5-2 128,0 0 1,-1 0-1,0 0 0,1-1 0,10-9 0,-10 7-102,0-1 1,0 0-1,-1 0 0,0 0 1,-1-1-1,1 0 0,-1 0 1,-1-1-1,1 1 1,-2-1-1,1 0 0,-1 0 1,0 0-1,-1-1 0,2-13 1,-20 44-429,15-20 388,-4 7-11,0 0-1,1 0 0,0 0 1,0 1-1,1-1 0,0 1 1,1 0-1,0 0 0,0 0 1,1 0-1,-1 16 1,2-24 10,1 0 1,-1 0 0,1 0 0,-1 0 0,1 0 0,0 0 0,-1 0 0,1 0 0,0 0 0,0-1 0,-1 1 0,1 0 0,0 0 0,0-1-1,0 1 1,0-1 0,0 1 0,0-1 0,0 1 0,0-1 0,0 1 0,0-1 0,0 0 0,0 0 0,1 1 0,-1-1 0,0 0 0,0 0 0,2 0-1,39-2 59,-37 2-44,10-3 36,0-1 0,0 0 0,24-10-1,-29 10-230,0 0 0,0 0 0,0 1 0,0 1 0,0-1 0,1 1 0,-1 1 0,1 0 0,18 1 0,-28 2 159,1 1-1,-1-1 1,0 0-1,0 1 1,0-1 0,-1 1-1,1-1 1,0 1-1,-1-1 1,0 1 0,1 0-1,-1-1 1,0 1-1,0-1 1,-1 1 0,1 0-1,-1 2 1,1 12 185,1-15-133,-1-1 0,1 1 0,0-1 0,0 1 0,0-1 0,0 0 0,0 0 0,0 1 0,0-1 1,0 0-1,1 0 0,-1 0 0,0 0 0,1 0 0,-1-1 0,1 1 0,-1 0 0,1-1 0,-1 1 0,1 0 0,-1-1 0,1 0 0,0 1 0,-1-1 0,1 0 0,-1 0 0,1 0 0,0 0 0,-1 0 0,1-1 0,0 1 0,-1 0 0,3-1 0,4-1 93,0 1 1,0-1-1,0 0 1,0-1-1,9-5 1,35-24 16,-38 23-556,0 0 1,0 1-1,30-13 1,-44 22 279,1-1 0,-1 0-1,1 1 1,-1-1 0,1 0 0,-1 1 0,0-1-1,1 1 1,-1-1 0,0 0 0,1 1 0,-1-1-1,0 1 1,1-1 0,-1 1 0,0-1 0,0 1 0,0 0-1,1-1 1,-1 1 0,0-1 0,0 1 0,0-1-1,0 1 1,0 0 0,0-1 0,0 1 0,0-1-1,0 1 1,-1-1 0,1 2 0,-1 29-3506,0-22-387,1 0-2188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261"/>
    </inkml:context>
    <inkml:brush xml:id="br0">
      <inkml:brushProperty name="width" value="0.025" units="cm"/>
      <inkml:brushProperty name="height" value="0.025" units="cm"/>
      <inkml:brushProperty name="color" value="#E71224"/>
    </inkml:brush>
  </inkml:definitions>
  <inkml:trace contextRef="#ctx0" brushRef="#br0">0 12 8616,'38'-11'8876,"-5"11"-4396,-31 1-4422,0-1 1,0 1-1,0 0 1,0 0 0,0 0-1,0 1 1,0-1-1,-1 0 1,1 1 0,0-1-1,-1 1 1,1-1-1,-1 1 1,0 0-1,1-1 1,-1 1 0,0 0-1,0 0 1,0 0-1,0 0 1,-1 0 0,1 0-1,0 0 1,-1 1-1,0-1 1,1 0 0,-1 0-1,0 0 1,0 1-1,-1 2 1,2 4 214,-2 1-1,1-1 1,-2 1 0,1-1-1,-1 0 1,0 0 0,-1 1 0,0-1-1,-1-1 1,0 1 0,0 0-1,-8 11 1,4-6-161,7-12-110,0-1 1,0 0-1,0 1 1,1-1-1,-1 0 1,1 1 0,-1-1-1,1 1 1,-1-1-1,1 0 1,0 1 0,0-1-1,0 1 1,0-1-1,0 1 1,0-1-1,0 1 1,0-1 0,0 1-1,1-1 1,-1 1-1,1-1 1,-1 1-1,1-1 1,-1 0 0,1 1-1,0-1 1,0 0-1,-1 0 1,1 1-1,0-1 1,0 0 0,2 1-1,-1-1-80,0 0 0,-1 0 0,1 0-1,0-1 1,0 1 0,1 0 0,-1-1 0,0 0 0,0 1-1,0-1 1,0 0 0,0 0 0,0 0 0,0-1 0,1 1 0,-1 0-1,0-1 1,0 1 0,0-1 0,0 0 0,0 1 0,0-1-1,2-2 1,-3 3-127,0-1 0,0 0 0,0 1 0,0-1 0,-1 0 0,1 1 0,0-1 0,0 0 0,-1 0 0,1 0-1,-1 0 1,1 0 0,-1 0 0,1 0 0,-1 0 0,1-1 0,0 0-348,-1 1-1,0-1 1,0 1-1,0-1 1,0 0 0,0 1-1,0-1 1,0 1-1,0-1 1,-1 1 0,1-1-1,0 1 1,-1-1-1,1 1 1,-1-1 0,0 1-1,-1-3 1,-11-10-6948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36.342"/>
    </inkml:context>
    <inkml:brush xml:id="br0">
      <inkml:brushProperty name="width" value="0.05" units="cm"/>
      <inkml:brushProperty name="height" value="0.05" units="cm"/>
    </inkml:brush>
  </inkml:definitions>
  <inkml:trace contextRef="#ctx0" brushRef="#br0">208 0 16315,'-51'42'5042,"25"-22"-3679,1 1 0,-24 27 0,43-41-1270,0 0 0,0 0 0,1 0 0,0 1-1,1 0 1,0 0 0,0 0 0,1 0 0,-1 1 0,2-1 0,-1 1 0,0 12 0,2-19-84,1 1 1,0-1-1,-1 0 0,1 1 1,0-1-1,1 0 1,-1 1-1,0-1 1,1 0-1,-1 0 0,1 1 1,0-1-1,-1 0 1,1 0-1,0 0 1,1 0-1,-1 0 0,0 0 1,3 3-1,-2-4-4,0 1 0,0-1 0,0 0 0,0 0 0,0 0 0,0 0 0,1 0-1,-1 0 1,0 0 0,1-1 0,-1 1 0,0-1 0,1 0 0,-1 0 0,5 0 0,2-1 4,-1 0 1,1-1 0,0 0-1,-1 0 1,1-1 0,-1 0 0,0 0-1,0-1 1,9-6 0,0-1 75,-1-1 1,0 0 0,23-24-1,-34 30-29,0 0 0,0 0 0,0 0 0,-1 0 0,0-1 0,0 0 0,0 0 0,-1 0 0,0 0 0,-1-1-1,1 1 1,1-12 0,-4 16-88,0 0-1,0 0 1,0 0 0,0 0-1,0 0 1,-1 0-1,1 0 1,-1 1-1,0-1 1,0 0-1,0 0 1,0 1-1,-1-1 1,1 0-1,-1 1 1,1-1 0,-1 1-1,0 0 1,0-1-1,0 1 1,0 0-1,-1 0 1,1 1-1,0-1 1,-4-1-1,3 1-79,-1 0 0,1 0-1,-1 1 1,0-1 0,1 1 0,-1 0-1,0 0 1,0 1 0,0-1-1,0 1 1,0 0 0,0 0-1,0 0 1,0 1 0,0-1-1,0 1 1,0 0 0,-4 1-1,-15 8-591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3.071"/>
    </inkml:context>
    <inkml:brush xml:id="br0">
      <inkml:brushProperty name="width" value="0.05" units="cm"/>
      <inkml:brushProperty name="height" value="0.05" units="cm"/>
    </inkml:brush>
  </inkml:definitions>
  <inkml:trace contextRef="#ctx0" brushRef="#br0">10 3 16924,'-1'0'60,"1"0"0,0 0 0,0-1 1,0 1-1,0 0 0,0 0 0,-1 0 0,1 0 1,0 0-1,0-1 0,0 1 0,0 0 1,-1 0-1,1 0 0,0 0 0,0 0 0,0 0 1,-1 0-1,1 0 0,0 0 0,0 0 1,0 0-1,-1 0 0,1 0 0,0 0 1,0 0-1,0 0 0,-1 0 0,1 0 0,0 0 1,0 0-1,0 0 0,-1 0 0,1 0 1,0 0-1,0 1 0,0-1 0,-1 0 0,1 0 1,0 0-1,0 0 0,0 0 0,0 0 1,0 1-1,-1-1 0,1 0 0,0 0 0,0 0 1,0 1-1,0-1 0,0 0 0,0 0 1,0 0-1,0 1 0,0-1 0,0 0 1,0 1-1,2 12 1449,8 1-952,1 0-1,0-1 1,0-1 0,1 0-1,1 0 1,17 12 0,-9-7-296,-18-15-251,23 20 283,36 23-1,-54-40-421,1 0 0,-1 0-1,1-1 1,0 0-1,0-1 1,1 0 0,-1-1-1,1 1 1,12 0-1,-19-3-34,0 0-1,-1 0 1,1 0-1,0-1 0,0 1 1,0-1-1,-1 0 0,1 1 1,0-1-1,-1 0 1,1-1-1,0 1 0,-1 0 1,0-1-1,5-3 0,-3 1 12,-1 1-1,1-1 1,-1 0-1,0 0 0,0-1 1,0 1-1,0-1 0,1-4 1,10-27-820</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3.554"/>
    </inkml:context>
    <inkml:brush xml:id="br0">
      <inkml:brushProperty name="width" value="0.05" units="cm"/>
      <inkml:brushProperty name="height" value="0.05" units="cm"/>
    </inkml:brush>
  </inkml:definitions>
  <inkml:trace contextRef="#ctx0" brushRef="#br0">251 1 16748,'-1'3'1663,"-32"94"1796,-36 113-182,14-9-2326,-7 28-3800,60-222 2524,1-4 141,1-1-1,-1 1 1,0 0-1,0-1 1,0 1 0,-1-1-1,1 1 1,-3 3 0,4-6 168,0 0 0,0 0 1,0 0-1,0 0 1,0 0-1,-1 0 1,1 1-1,0-1 1,0 0-1,0 0 0,0 0 1,0 0-1,0 0 1,0 0-1,0 0 1,0 0-1,-1 0 0,1 0 1,0 0-1,0 0 1,0 0-1,0 0 1,0 0-1,0 0 1,0 0-1,0 0 0,-1 0 1,1 0-1,0 0 1,0 0-1,0 0 1,0 0-1,0 0 1,0 0-1,0 0 0,0 0 1,-1 0-1,1 0 1,0 0-1,0 0 1,0 0-1,0 0 1,0 0-1,0 0 0,0-1 1,0 1-1,0 0 1,0 0-1,-1 0 1,1 0-1,-12-12-915</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3.911"/>
    </inkml:context>
    <inkml:brush xml:id="br0">
      <inkml:brushProperty name="width" value="0.05" units="cm"/>
      <inkml:brushProperty name="height" value="0.05" units="cm"/>
    </inkml:brush>
  </inkml:definitions>
  <inkml:trace contextRef="#ctx0" brushRef="#br0">31 61 16299,'-14'-8'2225,"4"0"-1033,4-4-416,7 2 1361,9 0-505,18 3-312,9 1-295,15 6-489,6 0-160,11 6-168,3 1-120,2 3-304,4 0-240,-8-1-536,-7-3-441,-14-6 1097,-9-3-256,-13-4-256</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4.334"/>
    </inkml:context>
    <inkml:brush xml:id="br0">
      <inkml:brushProperty name="width" value="0.05" units="cm"/>
      <inkml:brushProperty name="height" value="0.05" units="cm"/>
    </inkml:brush>
  </inkml:definitions>
  <inkml:trace contextRef="#ctx0" brushRef="#br0">13 55 20140,'-13'1'1729,"23"2"-1113,9-3-232,18-5 640,8 0-160,12-2-320,7-1-103,7 0-209,-1 3-216,-11-1-553,-8 0-311,-15 0-560,-7 4 1096,-29 3-248,-9 0-264</inkml:trace>
  <inkml:trace contextRef="#ctx0" brushRef="#br0" timeOffset="1">99 185 15251,'-6'12'2073,"18"-2"-873,6-3-448,15-7 1801,9 0-1145,10-7-456,5 1-328,2-1-848,-2 0-544,-4-2 648,-4 5-208,-9 1-168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5.065"/>
    </inkml:context>
    <inkml:brush xml:id="br0">
      <inkml:brushProperty name="width" value="0.05" units="cm"/>
      <inkml:brushProperty name="height" value="0.05" units="cm"/>
    </inkml:brush>
  </inkml:definitions>
  <inkml:trace contextRef="#ctx0" brushRef="#br0">0 0 18460,'0'17'2192,"5"1"-1367,3 3-305,6 1 1104,9-1-584,5 2-176,6-3-343,3-3-201,2-4-440,1-3-296,-1-8-561,-2-1-327,-3-5 960,-3-12-232,-8-4-216</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5.519"/>
    </inkml:context>
    <inkml:brush xml:id="br0">
      <inkml:brushProperty name="width" value="0.05" units="cm"/>
      <inkml:brushProperty name="height" value="0.05" units="cm"/>
    </inkml:brush>
  </inkml:definitions>
  <inkml:trace contextRef="#ctx0" brushRef="#br0">332 1 14995,'-13'4'3188,"0"13"-2512,9-12-128,-21 31 1330,1 2 0,-21 45 1,-29 85 94,40-87-3048,-50 86 0,83-165 889,-8 12-973,9-14 1134,0 0 0,0 0 0,0 0 1,-1-1-1,1 1 0,0 0 0,0 0 0,0 0 0,0 0 0,0 0 0,0 0 0,0 0 0,0 0 0,0 0 0,0 0 0,0-1 1,-1 1-1,1 0 0,0 0 0,0 0 0,0 0 0,0 0 0,0 0 0,0 0 0,0 0 0,-1 0 0,1 0 0,0 0 0,0 0 0,0 0 1,0 0-1,0 0 0,0 0 0,-1 0 0,1 0 0,0 0 0,0 0 0,0 0 0,0 0 0,0 0 0,0 0 0,0 0 0,-1 1 0,1-1 1,0 0-1,0 0 0,0 0 0,0 0 0,0 0 0,0 0 0,0 0 0,0 0 0,0 0 0,0 1 0,0-1 0,-1 0 0,1-11-989</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5.968"/>
    </inkml:context>
    <inkml:brush xml:id="br0">
      <inkml:brushProperty name="width" value="0.05" units="cm"/>
      <inkml:brushProperty name="height" value="0.05" units="cm"/>
    </inkml:brush>
  </inkml:definitions>
  <inkml:trace contextRef="#ctx0" brushRef="#br0">248 1 21277,'11'3'2016,"-11"7"-1544,-18 7-232,0 4 976,-8 5-671,-3 4-161,-2 5-216,-2-2-72,4 1-40,3-3 0,8-6-96,0-4-152,10-6-529,4-5-239,5-13 928,8-6-200,3-14-144,9-4-168</inkml:trace>
  <inkml:trace contextRef="#ctx0" brushRef="#br0" timeOffset="1">244 21 18724,'-8'13'1720,"-8"10"-1103,-3 0-217,2 7 808,1 1-272,9-1-264,1-1-112,9 0-168,3-2-72,4-4-216,3-2-208,0-4-576,-2-2-392,-4-5 872,-5-9-176,-2 2-184</inkml:trace>
  <inkml:trace contextRef="#ctx0" brushRef="#br0" timeOffset="2">51 224 17772,'0'-3'2272,"5"1"-1432,11 0-359,7 1 1423,13 1-936,6-2-536,9-1-1088,4 1-592,2-1 1008,0 0-256,-4-3-248</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6.450"/>
    </inkml:context>
    <inkml:brush xml:id="br0">
      <inkml:brushProperty name="width" value="0.05" units="cm"/>
      <inkml:brushProperty name="height" value="0.05" units="cm"/>
    </inkml:brush>
  </inkml:definitions>
  <inkml:trace contextRef="#ctx0" brushRef="#br0">165 0 19908,'-5'26'1977,"-6"-3"-1457,3 4-248,1 3 920,4 3-584,3-1-176,3-2-248,2-4-144,3-5-400,0-2-248,-3-5-472,-3-2 1656,-3-8-768,-5-4-128,-5-1-96</inkml:trace>
  <inkml:trace contextRef="#ctx0" brushRef="#br0" timeOffset="1">2 207 18740,'-2'0'1840,"10"-2"-1095,4 0-313,11-1 864,6 1-184,8-1-920,8-2-496,9-4 408,2-5-128,3-8-224</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6.961"/>
    </inkml:context>
    <inkml:brush xml:id="br0">
      <inkml:brushProperty name="width" value="0.05" units="cm"/>
      <inkml:brushProperty name="height" value="0.05" units="cm"/>
    </inkml:brush>
  </inkml:definitions>
  <inkml:trace contextRef="#ctx0" brushRef="#br0">9 48 18172,'-9'25'2064,"9"4"-1055,1 0-425,11-2 1232,5 2-464,12-7-487,5-3-193,12-7-376,1-5-168,5-9-440,-3-5-296,-3-9-577,-5-4-255,-12-7 1024,-3-4-296,-15-2-192</inkml:trace>
  <inkml:trace contextRef="#ctx0" brushRef="#br0" timeOffset="1.14">424 0 18220,'-11'23'2184,"-5"6"-1199,0 4-385,-1 5 1176,0 4-248,3 4-567,-1-2-241,7-1-392,-2-1-152,2-5-336,1-1-288,0-6-520,0-4-377,0-9 1025,-2-3-240,2-4-248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7.639"/>
    </inkml:context>
    <inkml:brush xml:id="br0">
      <inkml:brushProperty name="width" value="0.025" units="cm"/>
      <inkml:brushProperty name="height" value="0.025" units="cm"/>
      <inkml:brushProperty name="color" value="#E71224"/>
    </inkml:brush>
  </inkml:definitions>
  <inkml:trace contextRef="#ctx0" brushRef="#br0">1336 165 4292,'0'0'19507,"76"-1"-18418,-35-4-225,1 1-671,-1 1-225,-6-3-2018,-14-1-2755,-6-3-6438</inkml:trace>
  <inkml:trace contextRef="#ctx0" brushRef="#br0" timeOffset="1">1 10 16496,'0'0'1601,"56"-10"-9993</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7.457"/>
    </inkml:context>
    <inkml:brush xml:id="br0">
      <inkml:brushProperty name="width" value="0.05" units="cm"/>
      <inkml:brushProperty name="height" value="0.05" units="cm"/>
    </inkml:brush>
  </inkml:definitions>
  <inkml:trace contextRef="#ctx0" brushRef="#br0">170 73 21581,'3'5'2072,"-3"6"-1560,-8 8-248,-3 4 1321,1 4-1049,-2 2-216,2 1-240,0 1-104,3-8-400,1-3-320,4-5-577,0-5 505,-1-12-256,2-6 200</inkml:trace>
  <inkml:trace contextRef="#ctx0" brushRef="#br0" timeOffset="1">38 10 20220,'13'-3'757,"0"1"0,0 0 0,1 0 0,-1 2 0,0 0 0,1 0 0,-1 1 0,20 4 0,-6 0-290,0 2 1,0 1 0,25 12 0,-46-18-438,0 1-1,-1 0 1,1 0 0,-1 0 0,1 1 0,-1 0 0,0 0 0,-1 0 0,9 10 0,-11-12-28,-1 0-1,0 0 0,0 0 1,0 0-1,0 0 0,0 0 1,0 0-1,0 1 0,-1-1 1,1 0-1,-1 1 0,0-1 1,0 0-1,0 1 1,0-1-1,0 1 0,0-1 1,0 0-1,-1 1 0,1-1 1,-1 0-1,0 0 0,0 1 1,0-1-1,0 0 0,0 0 1,0 0-1,0 0 0,-3 2 1,-3 5 3,-1-2 0,0 1 1,0-1-1,-1-1 1,0 1-1,0-1 1,-1-1-1,-11 5 0,-2 3-49,23-13 34,0 0 0,1 0 0,-1 0 0,0 0 0,0 0 0,0 0 0,1 0 0,-1 0 0,0 0 0,0 0 0,0 0 0,0 0 0,1 0 0,-1 1 0,0-1 1,0 0-1,0 0 0,0 0 0,0 0 0,1 0 0,-1 0 0,0 1 0,0-1 0,0 0 0,0 0 0,0 0 0,0 0 0,0 0 0,0 1 0,0-1 0,0 0 1,1 0-1,-1 0 0,0 1 0,0-1 0,0 0 0,0 0 0,0 0 0,0 0 0,0 1 0,0-1 0,0 0 0,-1 0 0,1 0 0,0 1 0,0-1 0,0 0 0,0 0 1,0 0-1,0 0 0,0 0 0,0 1 0,0-1 0,-1 0 0,1 0 0,0 0 0,0 0 0,0 0 0,0 1 0,-1-1 0,25 3-329,-14-2 160,-5-1 101,5 2-54,0-1-1,0 1 1,-1 0-1,1 1 1,-1 0-1,0 1 1,0 0-1,16 9 0,-24-12 131,0-1-1,0 1 0,-1-1 0,1 1 0,0 0 1,-1-1-1,1 1 0,-1 0 0,1 0 0,-1 0 0,1-1 1,-1 1-1,1 0 0,-1 0 0,0 0 0,1 0 1,-1 0-1,0 0 0,0-1 0,0 1 0,0 0 0,0 0 1,0 0-1,0 0 0,0 0 0,0 0 0,0 0 1,0 0-1,-1 0 0,1 0 0,0 0 0,-1-1 0,1 1 1,-1 0-1,1 0 0,-1 0 0,1-1 0,-1 1 1,1 0-1,-1-1 0,0 1 0,1 0 0,-1-1 0,0 1 1,-1 0-1,-4 4 67,-1-1 1,1 0-1,-1 0 0,-9 3 0,-12 6 271,-1-3 1,0 0-1,0-1 0,-1-2 0,0-2 0,-1 0 0,1-2 0,-33-1 0,57-2-424,1 0 1,0-1 0,-1 0-1,1 0 1,-6-3 0,10 4 64,0 0 0,0 0 0,0-1 0,0 1 0,0 0 0,0-1 0,1 1 0,-1-1 0,0 1 0,0-1 0,1 1 0,-1-1 0,0 0 0,1 1 0,-1-1 0,0 0 0,1 0 0,-1 1 0,1-1 0,-1 0 0,1 0 0,0 0 0,-1 0 0,1 1 0,0-1 0,-1 0 0,1 0 0,0 0 0,0 0 0,0 0 0,0 0 0,0 0 0,0 0 0,0 0 0,0 0 0,1-1 0,5-9-372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8.174"/>
    </inkml:context>
    <inkml:brush xml:id="br0">
      <inkml:brushProperty name="width" value="0.05" units="cm"/>
      <inkml:brushProperty name="height" value="0.05" units="cm"/>
    </inkml:brush>
  </inkml:definitions>
  <inkml:trace contextRef="#ctx0" brushRef="#br0">349 0 16500,'-1'17'2168,"-6"5"-1280,-8 5-328,-3 7 1465,-7 9-985,-2 6-200,-3 3-280,3-1-104,-3-3-224,1-5-80,5-6-104,2-5-88,3-17-400,5-8-352,-2-18-192,2-12 752,0-13-224,-2-4-176</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8.580"/>
    </inkml:context>
    <inkml:brush xml:id="br0">
      <inkml:brushProperty name="width" value="0.05" units="cm"/>
      <inkml:brushProperty name="height" value="0.05" units="cm"/>
    </inkml:brush>
  </inkml:definitions>
  <inkml:trace contextRef="#ctx0" brushRef="#br0">1 1 16540,'17'8'2024,"8"6"-984,2 6-392,9 2 1137,5 4-433,8 2-368,3 3-120,1-1-592,0 0-376,-5-6-896,-3-1 888,-14-11-144,-3-4-104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9.047"/>
    </inkml:context>
    <inkml:brush xml:id="br0">
      <inkml:brushProperty name="width" value="0.05" units="cm"/>
      <inkml:brushProperty name="height" value="0.05" units="cm"/>
    </inkml:brush>
  </inkml:definitions>
  <inkml:trace contextRef="#ctx0" brushRef="#br0">2 149 18156,'-1'-1'2152,"7"-6"-1383,18-5-249,15 2 1256,21-4-472,7 1-256,14-1-527,5 1-81,5 3-264,2 3-368,-5-2-937,-11 2 1081,-15-6-272,-6-6-136</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49.528"/>
    </inkml:context>
    <inkml:brush xml:id="br0">
      <inkml:brushProperty name="width" value="0.05" units="cm"/>
      <inkml:brushProperty name="height" value="0.05" units="cm"/>
    </inkml:brush>
  </inkml:definitions>
  <inkml:trace contextRef="#ctx0" brushRef="#br0">1 62 19548,'1'3'2313,"8"0"-1529,14-5-376,10-1 1984,18-2-1831,8-4-417,7-1-985,0-2 1738,-4 1-953,-4 1-88,-9 4-80</inkml:trace>
  <inkml:trace contextRef="#ctx0" brushRef="#br0" timeOffset="1">77 146 17324,'20'3'1656,"17"-3"-1000,8-4-256,12-2 721,6 1-257,6-4-824,1-1 216,-6 4-128,-6-1-80,-14 1-192</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0.853"/>
    </inkml:context>
    <inkml:brush xml:id="br0">
      <inkml:brushProperty name="width" value="0.05" units="cm"/>
      <inkml:brushProperty name="height" value="0.05" units="cm"/>
    </inkml:brush>
  </inkml:definitions>
  <inkml:trace contextRef="#ctx0" brushRef="#br0">294 4 17652,'1'0'69,"-1"-1"-1,1 1 1,0 0 0,-1-1 0,1 1 0,-1 0-1,1-1 1,0 1 0,-1 0 0,1 0 0,0 0-1,-1 0 1,1-1 0,0 1 0,-1 0 0,1 0-1,0 0 1,-1 0 0,1 1 0,0-1 0,-1 0-1,1 0 1,-1 0 0,1 0 0,0 1 0,-1-1-1,1 0 1,-1 1 0,1-1 0,0 0 0,-1 1-1,1-1 1,-1 1 0,1-1 0,-1 1 0,0-1-1,1 1 1,-1-1 0,1 1 0,-1-1 0,0 1-1,0 0 1,1-1 0,-1 1 0,0 0 0,0-1-1,0 1 1,1-1 0,-1 1 0,0 0 0,0-1-1,0 1 1,0 0 0,-1 1 0,1 3 258,0 1 0,-1-1 0,0 1 0,0-1 0,-3 10 0,-7 11-81,-1 0-1,-1-1 1,-1 0-1,-1-1 1,-1-1-1,-1 0 1,-1-1-1,-1-1 1,-1-1-1,-1-1 1,-1-1-1,-32 22 1,51-38-362,0 0 0,0 0 0,0 0 1,0 0-1,0-1 0,-1 1 0,1-1 1,-1 0-1,-6 1 0,9-2 51,0 0-1,1 0 1,-1 0 0,0 0-1,1 0 1,-1 0 0,0-1-1,1 1 1,-1 0 0,1 0-1,-1-1 1,0 1 0,1 0-1,-1-1 1,1 1 0,-1-1-1,1 1 1,-1-1 0,1 1-1,-1-1 1,0 0 0,0-1 28,0 0-1,1 0 1,-1 0 0,0 0 0,1 0 0,-1-1 0,1 1 0,-1 0 0,1-4 0,0-18-1051,5-45 1,1-8-3172,-5 37 2835,-1 5 734,0 25 3046,6 19-1559,1 0 1,1 0 0,-1 0 0,1-1-1,0 0 1,1-1 0,0 0 0,15 9-1,0-2-1096,1-1 0,33 12-1,64 16-2861,-87-31 2229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1.274"/>
    </inkml:context>
    <inkml:brush xml:id="br0">
      <inkml:brushProperty name="width" value="0.05" units="cm"/>
      <inkml:brushProperty name="height" value="0.05" units="cm"/>
    </inkml:brush>
  </inkml:definitions>
  <inkml:trace contextRef="#ctx0" brushRef="#br0">267 72 22197,'-13'7'1448,"-6"6"-1272,1 6-112,-11 5 336,0 5-152,-4 5-240,2 1-104,1-3-352,1 0-208,8-10-416,6-8-177,18-17 841,7-8-272,17-15-200</inkml:trace>
  <inkml:trace contextRef="#ctx0" brushRef="#br0" timeOffset="1">330 0 18876,'-6'12'1664,"-8"6"-1168,0 7-183,-1 5 791,2 3-248,3 0-336,2 0-80,6-5-184,4 0-40,3-4-96,3-2-200,2-8-600,-3-4-368,0-7 848,-3-5-160,-2-6-136</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1.760"/>
    </inkml:context>
    <inkml:brush xml:id="br0">
      <inkml:brushProperty name="width" value="0.05" units="cm"/>
      <inkml:brushProperty name="height" value="0.05" units="cm"/>
    </inkml:brush>
  </inkml:definitions>
  <inkml:trace contextRef="#ctx0" brushRef="#br0">0 78 19396,'16'0'2161,"7"-4"-1441,9-3-328,5 0 1168,6-4-672,0 3-400,4-1-944,-1-1-488,-10 2 816,-2 0-216,-5 3-152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2.277"/>
    </inkml:context>
    <inkml:brush xml:id="br0">
      <inkml:brushProperty name="width" value="0.05" units="cm"/>
      <inkml:brushProperty name="height" value="0.05" units="cm"/>
    </inkml:brush>
  </inkml:definitions>
  <inkml:trace contextRef="#ctx0" brushRef="#br0">245 2 16027,'0'0'82,"1"-1"0,-1 1 0,0 0 0,0 0 0,0 0-1,0 0 1,0 0 0,0 0 0,0 0 0,1 0 0,-1 0 0,0 0-1,0 0 1,0 0 0,0 0 0,0 0 0,0 0 0,1-1-1,-1 1 1,0 0 0,0 0 0,0 1 0,0-1 0,0 0-1,1 0 1,-1 0 0,0 0 0,0 0 0,0 0 0,0 0 0,0 0-1,0 0 1,1 0 0,-1 0 0,0 0 0,0 0 0,0 0-1,0 0 1,0 1 0,0-1 0,0 0 0,0 0 0,1 0-1,-1 0 1,0 0 0,0 0 0,0 1 0,0-1 0,0 0-1,0 0 1,0 0 0,0 0 0,0 0 0,0 1 0,-3 12 2391,-12 25-518,10-28-1237,-4 11-280,1 0 1,1 1-1,2 0 0,-6 31 1,10-45-478,0 0 1,1 0 0,-1 1-1,2-1 1,-1 1-1,1-1 1,0 0 0,1 0-1,0 0 1,1 0-1,-1 0 1,1 0 0,1 0-1,-1-1 1,6 8-1,5 1-1705,-13-16 1690,-1 0 0,1 1 0,-1-1 0,1 1 0,-1-1 0,0 0 0,1 0 0,-1 1 0,1-1 0,0 0 0,-1 0 0,1 0 1,-1 1-1,1-1 0,-1 0 0,1 0 0,-1 0 0,1 0 0,0 0 0,-1 0 0,1 0 0,-1 0 0,1 0 0,-1-1 0,1 1 0,-1 0 0,1 0 0,-1 0 0,1-1 0,-1 1 0,2-1 0,3-6-778</inkml:trace>
  <inkml:trace contextRef="#ctx0" brushRef="#br0" timeOffset="1">10 221 15123,'-10'7'3529,"10"-5"-2753,10-1 1673,7-1-665,11 1-472,5-1-303,8 0-457,7-2-168,3-4-584,1 0-464,-4-7 592,-2-1-104,-10-9-105</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2.778"/>
    </inkml:context>
    <inkml:brush xml:id="br0">
      <inkml:brushProperty name="width" value="0.05" units="cm"/>
      <inkml:brushProperty name="height" value="0.05" units="cm"/>
    </inkml:brush>
  </inkml:definitions>
  <inkml:trace contextRef="#ctx0" brushRef="#br0">308 18 18468,'16'-10'2456,"1"2"-1559,-11 8-425,-6 5 1848,-8 15-1232,-8 8-247,-9 11-553,-3 6-144,-8 6-112,-1 2 16,1-1-16,0-4-88,4-7-280,4-8-248,5-12-617,7-5 985,3-13-184,0-6-160</inkml:trace>
  <inkml:trace contextRef="#ctx0" brushRef="#br0" timeOffset="1">26 88 20588,'7'11'2265,"-2"6"-1569,7 4-304,6 3 1409,7 5-1025,6 1-248,2 3-360,2-2-256,1 1-824,3-4-385,-6-5 1025,0-1-232,-10-4-200</inkml:trace>
  <inkml:trace contextRef="#ctx0" brushRef="#br0" timeOffset="2">667 390 21028,'-16'19'1641,"5"2"-1297,2 1-136,3 5 568,2 2-400,1-1-568,3 0-280,-1-7-672,1-2-1081,0-11 1753,-3-3-400,-7-8-304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28.700"/>
    </inkml:context>
    <inkml:brush xml:id="br0">
      <inkml:brushProperty name="width" value="0.025" units="cm"/>
      <inkml:brushProperty name="height" value="0.025" units="cm"/>
      <inkml:brushProperty name="color" value="#E71224"/>
    </inkml:brush>
  </inkml:definitions>
  <inkml:trace contextRef="#ctx0" brushRef="#br0">62 1 1121,'0'0'19432,"-2"13"-19459,-12 116 1142,-7 53 973,12-137-1684,4-27-262,1-1-1,1 1 1,1 0 0,1 0 0,1 23 0,0-41-127,0 1 0,0-1 0,1 0 0,-1 1 0,0-1 0,1 0 0,-1 1 0,0-1 0,1 0 0,-1 0 0,1 0 0,-1 1 0,0-1 0,1 0 0,-1 0 0,1 0 0,-1 0-1,0 0 1,1 0 0,-1 0 0,1 0 0,-1 0 0,1 0 0,-1 0 0,1 0 0,-1 0 0,0 0 0,1 0 0,-1 0 0,1 0 0,-1-1 0,0 1 0,1 0 0,-1 0 0,1 0 0,-1-1 0,0 1 0,1 0 0,-1-1 0,0 1 0,0 0 0,1-1 0,-1 1 0,0 0 0,0-1 0,1 0 0,18-14 749,18-30-414,-2-2 0,-2-1 0,-1-2 0,-4 0 0,-1-2 0,21-61 0,-32 68-3532,-23 54-11520</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3.276"/>
    </inkml:context>
    <inkml:brush xml:id="br0">
      <inkml:brushProperty name="width" value="0.05" units="cm"/>
      <inkml:brushProperty name="height" value="0.05" units="cm"/>
    </inkml:brush>
  </inkml:definitions>
  <inkml:trace contextRef="#ctx0" brushRef="#br0">13 29 21117,'1'-1'175,"0"-1"0,-1 1 0,1-1 1,0 1-1,0-1 0,0 1 0,0 0 1,1-1-1,-1 1 0,0 0 0,0 0 1,1 0-1,-1 0 0,1 0 0,-1 0 1,1 0-1,-1 1 0,1-1 0,-1 1 1,1-1-1,0 1 0,-1-1 0,4 1 1,46-4 1668,-41 4-1256,14 0-199,0 0 0,-1 2 0,29 6 0,-44-7-376,0 1 0,0 0-1,-1 1 1,1-1 0,-1 1-1,1 1 1,-1 0 0,0 0-1,0 0 1,-1 1 0,1-1 0,-1 2-1,7 6 1,-12-10-17,1 0 0,0 0 0,-1 0 1,0 1-1,1-1 0,-1 0 0,0 1 0,0-1 0,0 1 1,-1-1-1,1 1 0,0-1 0,-1 1 0,0-1 0,0 1 0,0 0 1,0-1-1,0 1 0,0 2 0,-2-1-2,1 0-1,0 0 1,-1-1-1,0 1 1,1 0-1,-2-1 1,1 1-1,0-1 1,-1 0-1,1 0 1,-4 4 0,-5 2-14,0 0 1,-1 0 0,0-1 0,0 0 0,-23 10 0,29-16 36,-12 8-180,17-5 24,13-2 21,-3-1 33,15 1-252,46 13 0,-65-14 291,1 0 1,-1 0-1,0 0 0,1 0 0,-1 1 0,0 0 0,-1 0 0,1 0 0,0 1 0,-1 0 0,0 0 1,0 0-1,0 0 0,4 6 0,-7-8 37,0 0 1,0 0 0,0 0-1,0 0 1,-1 0-1,1 0 1,-1 0-1,1 1 1,-1-1-1,0 0 1,0 0-1,0 1 1,0-1 0,0 0-1,0 0 1,0 1-1,-2 2 1,1-1 29,-1 0 0,0 0 1,0 0-1,0 0 0,0 0 1,0-1-1,-1 1 0,-4 4 0,-2 1 125,0-1-1,-1 1 0,0-2 0,0 0 0,-15 8 1,11-8 43,0-1 1,0 0 0,0-1 0,-1-1-1,0 0 1,0-1 0,0 0-1,0-1 1,-19-1 0,26-1-176,1-1 0,-1 1 0,0-2 0,1 1 0,-1-1 0,1 0 0,0-1 0,-13-5 0,16 5-100,-1 0 1,1 0-1,0 0 0,-1 0 1,1-1-1,1 1 0,-1-1 1,1 0-1,-1-1 0,1 1 1,0 0-1,1-1 1,-5-8-1,0-7-325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6.767"/>
    </inkml:context>
    <inkml:brush xml:id="br0">
      <inkml:brushProperty name="width" value="0.05" units="cm"/>
      <inkml:brushProperty name="height" value="0.05" units="cm"/>
    </inkml:brush>
  </inkml:definitions>
  <inkml:trace contextRef="#ctx0" brushRef="#br0">1 128 18724,'12'-14'676,"0"0"1,1 1-1,1 1 0,0 1 0,18-12 1,-23 17-518,0 1 0,1 0 0,-1 1 0,1 0 0,0 0 0,0 1 0,0 0 0,0 1 0,0 0 0,15 0 0,-22 2-146,-1 0 0,1 0 0,0 0 0,0 0 0,0 1 0,-1-1 0,1 1 0,0 0 0,0-1 0,-1 1 0,1 1 0,-1-1 1,1 0-1,-1 1 0,3 1 0,-3-1-12,-1-1 0,1 1 0,-1 0 0,0-1 0,1 1 0,-1 0-1,0 0 1,0 0 0,0 0 0,-1 0 0,1 0 0,0 0 0,-1 1 0,1-1 0,-1 3 0,0 3-10,0 0 0,-1 0-1,0 0 1,0-1 0,-1 1 0,0 0-1,0-1 1,-1 0 0,-4 10 0,-12 17-12,0-1 0,-46 58 0,3-4-170,62-87 182,-1 0-1,1 0 0,0 0 1,0 1-1,0-1 1,0 0-1,-1 0 0,1 1 1,0-1-1,0 0 1,0 0-1,0 1 0,0-1 1,0 0-1,0 0 1,0 1-1,-1-1 0,1 0 1,0 1-1,0-1 0,0 0 1,0 0-1,1 1 1,-1-1-1,0 0 0,0 0 1,0 1-1,0-1 1,0 0-1,0 0 0,0 1 1,0-1-1,1 0 1,-1 0-1,0 1 0,0-1 1,0 0-1,0 0 1,1 0-1,-1 1 0,0-1 1,0 0-1,1 0 1,-1 0-1,0 0 0,0 0 1,1 1-1,-1-1 0,0 0 1,0 0-1,1 0 1,-1 0-1,0 0 0,0 0 1,1 0-1,-1 0 1,0 0-1,1 0 0,-1 0 1,0 0-1,0 0 1,1 0-1,-1 0 0,0 0 1,0-1-1,1 1 1,-1 0-1,29-6-413,-19 4 303,-3 1 33,1 0 1,-1 0-1,1 1 1,-1 0-1,1 0 1,0 1-1,-1 0 1,1 0-1,-1 1 1,0 0-1,1 0 1,11 6-1,-15-5 76,0-1 0,1 1 0,-1 0 0,0 0 0,0 0 0,-1 0-1,1 1 1,-1 0 0,0 0 0,0 0 0,0 0 0,0 0 0,-1 0 0,1 1 0,-1-1 0,0 1 0,-1 0 0,1-1-1,-1 1 1,1 7 0,-1-8 70,0 0-1,-1 0 0,0 1 0,0-1 1,0 0-1,-1 0 0,0 0 0,1 0 1,-1 0-1,-1 0 0,1 0 1,0 0-1,-1 0 0,0 0 0,0-1 1,0 1-1,-4 4 0,2-3 82,-1 0-1,0-1 1,0 1 0,0-1-1,0 0 1,-1 0-1,0-1 1,0 1 0,0-1-1,-7 2 1,3-1 31,-1-1 0,1 0-1,-1 0 1,0-1 0,1-1 0,-1 0 0,0 0 0,0-1 0,0 0 0,0-1 0,0-1 0,0 1-1,-13-5 1,20 4-236,1 1-1,-1-1 0,1 0 0,0 0 1,-1 0-1,1 0 0,0 0 0,0-1 1,-4-4-1,7 7-53,-1-1-1,0 0 1,0 0-1,1 0 1,-1-1-1,1 1 1,-1 0 0,1 0-1,-1 0 1,1 0-1,-1 0 1,1-1-1,0 1 1,0 0 0,0 0-1,0 0 1,0-1-1,0 1 1,0 0 0,0 0-1,0-1 1,1 1-1,-1 0 1,0 0-1,1 0 1,-1 0 0,1-1-1,-1 1 1,1 0-1,0 0 1,-1 0-1,2-1 1,0 0 31,-1 1 0,0 0 0,1 0 0,-1 0 0,1 0 0,-1 0 0,1 0 0,0 1 0,-1-1 0,1 1 0,0-1 0,-1 1 0,1-1 0,0 1 0,0 0 0,-1 0 0,1 0 0,0 0 0,2 0 0,-3 0 24,27 0-1086</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7.201"/>
    </inkml:context>
    <inkml:brush xml:id="br0">
      <inkml:brushProperty name="width" value="0.05" units="cm"/>
      <inkml:brushProperty name="height" value="0.05" units="cm"/>
    </inkml:brush>
  </inkml:definitions>
  <inkml:trace contextRef="#ctx0" brushRef="#br0">397 0 14747,'-22'6'350,"0"2"0,1 0 0,0 2 0,0 0 0,1 1-1,0 1 1,1 1 0,-20 16 0,17-10 60,1 1 0,1 0 0,1 2 0,1 0 0,1 1 0,-16 28 0,26-39-179,1 0 0,0 1 1,1 0-1,0 0 0,-4 23 1,8-32-172,0 1 1,0-1-1,1 0 1,-1 1 0,1-1-1,0 1 1,0-1-1,1 0 1,-1 1-1,1-1 1,0 0 0,1 1-1,-1-1 1,0 0-1,1 0 1,0 0-1,0 0 1,1 0 0,-1 0-1,1-1 1,4 6-1,-4-7-21,1 1-1,-1-1 1,1 0 0,0 0-1,-1 0 1,1-1-1,0 1 1,0-1-1,1 0 1,-1 0 0,0 0-1,0-1 1,0 1-1,1-1 1,-1 0-1,0 0 1,0-1 0,1 1-1,-1-1 1,0 0-1,7-2 1,4-2 46,0-1 0,0 0 0,-1-1 0,21-14 0,-12 6 47,-1-1-1,-1-1 1,-1 0 0,24-27 0,-34 32-63,0 1 1,-1-2 0,0 1 0,-1-1 0,0-1 0,-1 1 0,-1-1 0,10-28 0,-15 38-69,0 0-1,0 0 0,-1 0 1,1 1-1,-1-1 0,0 0 1,1 0-1,-2 0 1,1 0-1,0 0 0,-1 0 1,0 1-1,0-1 0,0 0 1,0 0-1,-1 1 1,1-1-1,-1 1 0,0-1 1,0 1-1,0 0 0,-1 0 1,-3-5-1,2 5-59,-1 0 0,1 0 0,-1 1 0,1-1 0,-1 1 0,0 0 0,0 0 0,0 0 0,0 1 0,0 0 0,0 0 1,-1 0-1,1 1 0,0-1 0,0 1 0,-9 1 0,5 0-242,-1 1 0,0-1 0,1 1 0,-15 6 0,21-7 164,0 0 0,0 0 1,0 0-1,0 1 0,0 0 1,0-1-1,0 1 0,1 0 1,-1 0-1,1 0 0,0 1 0,-1-1 1,1 1-1,0-1 0,0 1 1,-2 5-1,3-7 110,1-1 0,0 1 0,0-1 1,0 1-1,-1-1 0,1 1 0,0-1 0,0 1 0,0-1 1,0 1-1,0-1 0,0 1 0,0-1 0,0 1 0,0-1 1,1 1-1,-1-1 0,0 1 0,0-1 0,0 1 1,0-1-1,1 1 0,-1-1 0,0 0 0,1 2 0,17 6-721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7.653"/>
    </inkml:context>
    <inkml:brush xml:id="br0">
      <inkml:brushProperty name="width" value="0.05" units="cm"/>
      <inkml:brushProperty name="height" value="0.05" units="cm"/>
    </inkml:brush>
  </inkml:definitions>
  <inkml:trace contextRef="#ctx0" brushRef="#br0">150 29 18116,'-24'27'1564,"1"1"1,-27 47 0,41-60-1309,2-1 0,0 2 0,1-1 0,0 0 0,1 1 0,1 0 1,-4 28-1,8-37-182,-1-1 1,1 0-1,0 1 1,2 11-1,-2-16-63,0-1-1,1 1 1,-1-1-1,0 0 1,1 1 0,-1-1-1,1 0 1,0 1-1,-1-1 1,1 0-1,0 0 1,0 1-1,0-1 1,0 0 0,0 0-1,0 0 1,0 0-1,0 0 1,0 0-1,0-1 1,1 1-1,-1 0 1,0-1 0,1 1-1,-1-1 1,0 1-1,4 0 1,-1-1-3,-1 0 0,1 0 0,0 0 0,0-1 0,0 1 0,0-1 1,0 0-1,0 0 0,-1 0 0,1-1 0,0 0 0,4-2 0,41-29 40,-45 30-41,27-22 96,-1-1 0,-1-1 0,-2-2-1,-1 0 1,32-47 0,-54 70-69,0 0-1,-1 0 1,1 0 0,-1 0-1,-1-1 1,1 1-1,-1-1 1,1-7-1,-3 12-21,1 0-1,-1 1 0,0-1 1,0 0-1,0 0 0,-1 0 0,1 0 1,0 1-1,-1-1 0,1 0 1,-1 0-1,1 1 0,-1-1 1,0 0-1,0 1 0,0-1 0,0 1 1,0-1-1,0 1 0,0 0 1,-1-1-1,1 1 0,0 0 0,-1 0 1,1 0-1,-1 0 0,1 0 1,-1 0-1,0 0 0,1 0 1,-1 1-1,0-1 0,1 1 0,-4-1 1,-10-3-104,1 2 0,-1-1 1,0 2-1,0 0 0,0 1 1,1 1-1,-1 0 1,0 1-1,0 0 0,-19 6 1,33-7 65,1-1 1,-1 0-1,0 0 1,0 1-1,0-1 1,0 0-1,1 1 1,-1-1-1,0 1 1,0-1-1,1 1 1,-1-1-1,0 1 1,1-1-1,-1 1 1,0 0-1,1-1 1,-2 2-1,2 4-302</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8.241"/>
    </inkml:context>
    <inkml:brush xml:id="br0">
      <inkml:brushProperty name="width" value="0.05" units="cm"/>
      <inkml:brushProperty name="height" value="0.05" units="cm"/>
    </inkml:brush>
  </inkml:definitions>
  <inkml:trace contextRef="#ctx0" brushRef="#br0">7 262 18108,'-1'-1'121,"0"-1"1,1 1-1,-1-1 1,0 1-1,0-1 1,1 0-1,-1 1 1,1-1-1,0 0 1,-1 1-1,1-1 1,0 0-1,0 0 1,0 1-1,0-1 1,0 0-1,1 0 1,-1 1-1,1-1 1,-1 0-1,1 1 1,-1-1-1,1 0 1,0 1-1,0-1 1,-1 1-1,1-1 1,2-1-1,3-6 241,1 1 0,0 0 0,10-10 0,-16 17-231,23-21 686,0 1-1,2 1 1,40-25-1,-50 36-639,0 0-1,0 1 1,1 1-1,0 1 0,0 0 1,1 1-1,30-4 0,-45 8-156,1 1 0,-1 0 0,1 0 0,-1 0 0,0 0 0,1 0 0,-1 1 0,0-1 0,0 1 0,1 0 0,-1 0 0,0 1 0,0-1 0,0 0 0,0 1 0,3 2 0,-5-2-13,1-1 0,0 1 0,-1 0 0,1 0-1,-1 0 1,1 0 0,-1 1 0,0-1 0,0 0 0,0 1 0,-1-1 0,1 0 0,0 1 0,-1-1 0,1 1 0,-1-1 0,0 1 0,0-1 0,0 1 0,0-1-1,-1 5 1,-1 4 3,0-1 0,-1 0-1,0 0 1,-1 0-1,0 0 1,0-1 0,-9 13-1,-46 61 33,42-62-50,2 0 0,-24 41 0,37-59 9,1 1 0,0-1 1,-1 1-1,1-1 0,0 1 0,1-1 0,-1 1 1,1-1-1,-1 1 0,1 7 0,1-9 0,-1-1-1,0 1 1,1-1-1,-1 1 1,1 0 0,-1-1-1,1 1 1,0-1-1,0 1 1,0-1-1,0 0 1,0 1 0,0-1-1,0 0 1,0 0-1,0 0 1,1 1-1,-1-1 1,0-1 0,1 1-1,-1 0 1,1 0-1,-1 0 1,1-1-1,2 2 1,4 0-111,1-1-1,0 1 1,-1-1 0,1-1-1,0 0 1,0 0 0,-1 0-1,1-1 1,0-1 0,-1 0-1,1 0 1,10-4-1,-1 0-229,-1-1 0,0-1 0,0-1 0,25-17 0,-16 6-254</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8.713"/>
    </inkml:context>
    <inkml:brush xml:id="br0">
      <inkml:brushProperty name="width" value="0.05" units="cm"/>
      <inkml:brushProperty name="height" value="0.05" units="cm"/>
    </inkml:brush>
  </inkml:definitions>
  <inkml:trace contextRef="#ctx0" brushRef="#br0">89 1 17172,'-4'2'342,"-1"1"0,1 0 1,0 0-1,0 0 1,0 1-1,0-1 0,0 1 1,1 0-1,0 0 1,0 0-1,0 1 0,0-1 1,0 1-1,1-1 1,0 1-1,0 0 0,0 0 1,-1 9-1,3-13-320,0 0 0,0 0 0,0 0 0,0 0-1,0 0 1,1 0 0,-1 0 0,0 0 0,1 0 0,-1 0 0,0 0 0,1 0 0,-1-1-1,1 1 1,0 0 0,-1 0 0,1 0 0,-1-1 0,1 1 0,0 0 0,0-1 0,-1 1-1,1-1 1,0 1 0,0-1 0,0 1 0,0-1 0,0 1 0,0-1 0,0 0-1,0 0 1,1 1 0,36 3 107,-27-4-97,32 1 2,-28-2-71,0 1 1,0 1 0,0 0 0,0 1-1,0 1 1,0 0 0,21 9 0,-34-12 30,0 1 0,-1-1 1,1 1-1,0 0 0,-1 0 0,1 0 1,-1 0-1,1 0 0,-1 0 1,0 0-1,1 0 0,-1 0 0,0 1 1,0-1-1,0 1 0,0-1 0,0 1 1,0-1-1,0 1 0,-1-1 0,1 1 1,0 0-1,-1-1 0,0 1 1,1 0-1,-1 0 0,0-1 0,0 1 1,0 0-1,0 0 0,0-1 0,0 1 1,0 0-1,0 0 0,-1-1 1,1 1-1,-1 0 0,0-1 0,1 1 1,-1 0-1,0-1 0,-2 4 0,-2 2 75,0-1-1,0 1 0,-1-1 0,0 0 0,0 0 0,0 0 0,-14 8 1,8-7 23,0 0 0,0-1 0,-1 0 1,1-1-1,-1-1 0,0 0 1,-24 4-1,31-7-151,1-1 1,-1 0 0,0 0-1,0 0 1,1 0 0,-1-1 0,0 0-1,1 0 1,-8-3 0,9 2-15,1 1 1,0-1 0,0 0 0,0 0 0,0 0 0,0 0 0,0 0 0,0-1 0,1 0 0,-1 1 0,1-1 0,0 0 0,0 0 0,0 0 0,-3-6 0,-4-18-432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2:59.184"/>
    </inkml:context>
    <inkml:brush xml:id="br0">
      <inkml:brushProperty name="width" value="0.05" units="cm"/>
      <inkml:brushProperty name="height" value="0.05" units="cm"/>
    </inkml:brush>
  </inkml:definitions>
  <inkml:trace contextRef="#ctx0" brushRef="#br0">1 160 18620,'16'-6'1616,"5"2"-1176,4-5-192,9 4 665,6-3-505,3 3-952,3-1-409,-2-4 729,-2 0-184,-5 3-168</inkml:trace>
  <inkml:trace contextRef="#ctx0" brushRef="#br0" timeOffset="1">538 1 15835,'-19'29'2014,"1"0"0,-22 49-1,34-65-1721,1 0-1,0 1 0,1-1 1,1 1-1,0-1 0,1 1 0,0 0 1,1 0-1,1 15 0,0-28-265,0 1-1,0-1 1,1 1-1,-1 0 1,0-1-1,1 1 0,-1-1 1,1 1-1,-1-1 1,1 1-1,-1-1 1,1 0-1,0 1 1,0-1-1,0 0 1,0 0-1,0 1 0,0-1 1,0 0-1,0 0 1,1 0-1,-1 0 1,0 0-1,2 0 1,0 0 0,0 0 0,0 0 0,0-1 0,0 0 1,0 1-1,-1-1 0,1 0 0,0-1 0,0 1 1,0 0-1,0-1 0,3 0 0,8-4 31,-2 1-1,1-2 0,0 1 1,15-11-1,1-2 123,32-26-1,-54 39-138,0-1 0,-1 0 0,0 0 0,0 0 0,0-1 1,-1 0-1,0 0 0,0-1 0,-1 1 0,4-10 0,-7 15-30,-1 0 0,1 0 0,-1 0 1,1 1-1,-1-1 0,0 0 0,0 0 0,0 0 1,0 0-1,0 0 0,0 0 0,0 0 0,-1 0 1,1 0-1,-1 0 0,1 0 0,-1 0 1,0 0-1,0 1 0,-1-3 0,0 1-40,0 0 0,-1 1 0,1-1 0,-1 1 1,0-1-1,0 1 0,0 0 0,0 0 0,0 1 0,-5-3 0,-4-1-321,0 1 0,0 0-1,-1 1 1,1 1 0,-15-2 0,24 4 287,-5-1-101,0 0 0,0 1 0,0 0 0,0 0 0,-12 2 0,-2 8-552</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29.988"/>
    </inkml:context>
    <inkml:brush xml:id="br0">
      <inkml:brushProperty name="width" value="0.05" units="cm"/>
      <inkml:brushProperty name="height" value="0.05" units="cm"/>
    </inkml:brush>
  </inkml:definitions>
  <inkml:trace contextRef="#ctx0" brushRef="#br0">306 21 17284,'19'-8'1837,"-11"2"-1107,-8 6-698,0-1 0,0 1 0,0 0 0,0 0 0,0 0-1,0 0 1,0-1 0,0 1 0,0 0 0,0 0 0,0 0 0,0 0 0,0 0 0,0-1 0,0 1 0,0 0 0,0 0-1,0 0 1,0 0 0,0-1 0,0 1 0,0 0 0,0 0 0,0 0 0,0 0 0,0 0 0,0-1 0,-1 1 0,1 0-1,0 0 1,0 0 0,0 0 0,0 0 0,0 0 0,0 0 0,-1-1 0,1 1 0,0 0 0,0 0 0,0 0-1,0 0 1,0 0 0,-1 0 0,0 0 79,-1 1-1,1-1 1,0 1 0,-1 0-1,1-1 1,0 1-1,0 0 1,0 0 0,-1 0-1,1 0 1,0 0-1,0 0 1,0 0-1,1 0 1,-2 1 0,-1 2 70,-36 39 26,3 1 1,-42 68-1,-16 19-43,42-67-2111,51-63 1919,1-1 0,0 0 0,0 0 1,0 0-1,0 0 0,0 0 0,0 0 1,-1 0-1,1 0 0,0 0 0,0 0 1,0 0-1,0 0 0,0 0 0,-1 0 1,1 0-1,0 0 0,0 0 0,0 0 0,0 0 1,-1 0-1,1 0 0,0 0 0,0 0 1,0 0-1,0 0 0,0 0 0,-1 0 1,1 0-1,0 0 0,0-1 0,0 1 1,0 0-1,0 0 0,0 0 0,0 0 0,0 0 1,-1 0-1,1 0 0,0-1 0,0 1 1,0 0-1,0 0 0,0 0 0,0 0 1,0 0-1,0-1 0,0 1 0,0 0 1,0 0-1,0 0 0,0 0 0,0-1 1,0 1-1,0 0 0,-2-10-340,1-7-278</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0.424"/>
    </inkml:context>
    <inkml:brush xml:id="br0">
      <inkml:brushProperty name="width" value="0.05" units="cm"/>
      <inkml:brushProperty name="height" value="0.05" units="cm"/>
    </inkml:brush>
  </inkml:definitions>
  <inkml:trace contextRef="#ctx0" brushRef="#br0">0 8 14771,'0'-7'2449,"2"10"-1937,1 10 1272,2 2-520,5 8-343,6 3-209,7 3-280,4 2-16,6 1-56,3-2-184,1-6-504,2-1-312,-3-4-160,-3-3 616,-10-8-176,-5 2-137</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0.875"/>
    </inkml:context>
    <inkml:brush xml:id="br0">
      <inkml:brushProperty name="width" value="0.05" units="cm"/>
      <inkml:brushProperty name="height" value="0.05" units="cm"/>
    </inkml:brush>
  </inkml:definitions>
  <inkml:trace contextRef="#ctx0" brushRef="#br0">173 0 15035,'-6'9'1681,"0"10"-961,-4 1-280,-1 1 1480,-2 2-1072,-1 3-351,-2 0-65,2-2-208,-1 2-88,2-5-56,-1 1-64,3-4-240,1-2-176,1-7-313,0-2-183,8-8 664,1-8-160,4-5-200</inkml:trace>
  <inkml:trace contextRef="#ctx0" brushRef="#br0" timeOffset="1">186 35 18396,'0'7'1600,"-5"6"-1016,0 3-224,-2 4 665,2 0-217,2 3-272,3 0-72,2 1-184,5-1-72,3 0-160,2-2-80,0-2-280,1-2-184,-3-3-408,0-2-232,-5-5 808,-5-5-217,-2-4-167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0.551"/>
    </inkml:context>
    <inkml:brush xml:id="br0">
      <inkml:brushProperty name="width" value="0.025" units="cm"/>
      <inkml:brushProperty name="height" value="0.025" units="cm"/>
      <inkml:brushProperty name="color" value="#E71224"/>
    </inkml:brush>
  </inkml:definitions>
  <inkml:trace contextRef="#ctx0" brushRef="#br0">4 309 13805,'0'0'3486,"-1"10"-2039,0-1-1236,0-1-12,1 0-1,0 0 1,0 0 0,0-1 0,3 15 0,-2-20-176,0 0 0,-1 0 0,1 0 0,0 1-1,0-1 1,0 0 0,0 0 0,1 0 0,-1 0 0,0-1 0,1 1-1,0 0 1,-1-1 0,1 1 0,0 0 0,0-1 0,-1 0 0,1 0 0,0 1-1,1-1 1,-1 0 0,0-1 0,0 1 0,0 0 0,0-1 0,1 1-1,2 0 1,2-1 79,-1-1-1,0 1 1,0-1-1,0 0 1,0-1-1,0 1 1,0-1-1,0 0 0,-1-1 1,1 1-1,-1-1 1,1 0-1,-1-1 1,0 1-1,0-1 1,-1 0-1,1 0 1,-1-1-1,0 1 0,0-1 1,6-9-1,-1 1 34,0 0 0,0-1 0,-2 0-1,0 0 1,0-1 0,-2 0-1,7-22 1,-47 106-450,34-67 315,-20 65 28,20-62-26,0 0 0,0 0 0,0 0 0,0 0 1,1 0-1,0 0 0,0 0 0,1 0 0,-1 0 0,1 0 0,2 8 1,-2-11 1,0-1 1,1 1 0,-1-1 0,0 0 0,1 0-1,-1 1 1,1-1 0,-1 0 0,1 0 0,-1 0-1,1 0 1,0-1 0,0 1 0,-1 0 0,1-1-1,0 1 1,0-1 0,0 0 0,0 1 0,-1-1-1,1 0 1,0 0 0,0 0 0,0-1 0,0 1-1,0 0 1,-1-1 0,1 1 0,4-2 0,1 0 24,0 0 1,0-1 0,-1 1 0,1-1-1,0-1 1,8-5 0,3-6 38,0-1 1,-1-1-1,24-30 1,-32 37-48,-1-1 1,-1 0 0,0-1 0,0 0 0,-1 0 0,-1 0-1,8-24 1,-13 36-20,0-1-1,0 1 1,1 0-1,-1-1 1,0 1-1,0 0 1,0-1-1,1 1 1,-1-1-1,0 1 1,0 0-1,0-1 1,0 1-1,0-1 1,0 1-1,0 0 1,0-1-1,0 1 1,0-1-1,0 1 1,0 0-1,0-1 1,0 1-1,0-1 1,-1 1-1,1 0 1,0-1-1,0 1 1,0 0-1,0-1 1,-1 1-1,1 0 1,0-1-1,-1 1 1,1 0-1,0-1 1,0 1-1,-1 0 1,1 0-1,-1-1 1,-14 13-83,-17 27-49,25-30 170,0 1 0,1 0-1,0 0 1,1 0 0,0 0 0,1 1 0,0 0 0,0 0 0,1 0-1,0 0 1,1 0 0,1 1 0,0-1 0,0 17 0,2-27-40,-1 1 0,1-1-1,-1 0 1,1 1 0,-1-1 0,1 0 0,0 0 0,-1 1 0,1-1 0,0 0 0,0 0 0,0 0-1,0 0 1,0 0 0,0 0 0,1 0 0,-1-1 0,0 1 0,0 0 0,1-1 0,-1 1 0,0 0 0,1-1-1,-1 0 1,0 1 0,3-1 0,40 4 237,-40-4-151,-1-2-86,-1-1-1,-1 1 1,1-1-1,0 1 1,-1-1-1,1 1 1,-1-1-1,0 0 1,0 0 0,2-6-1,1-2-5,25-41 54,-24 39-25,1 1-1,0 1 0,1-1 1,1 1-1,-1 0 1,2 1-1,-1-1 1,2 2-1,15-14 1,-23 21-24,-1 1 0,1 0 0,-1 0 0,1 0 1,0 0-1,0 0 0,0 0 0,0 0 0,-1 1 1,1-1-1,0 1 0,0 0 0,0-1 0,0 1 1,0 0-1,0 0 0,0 0 0,0 0 0,0 0 0,0 1 1,0-1-1,0 1 0,4 0 0,-4 1 1,0 0-1,-1-1 0,1 1 1,0 0-1,0 0 0,-1 0 0,1 0 1,-1 1-1,0-1 0,0 0 1,1 0-1,-1 1 0,-1-1 1,1 1-1,1 4 0,0 7 22,0 0 0,-1 0 1,0 0-1,-1 0 0,-3 21 0,1-26 95,0 1 0,-1 0 0,0-1 0,-1 0 1,-5 10-1,5-12 80,0 1-1,1-1 1,0 1 0,1-1 0,-1 1 0,1 0-1,-1 14 1,3-21-158,6-23 693,6-12-662,-2 0-1,-2 0 1,-1-1-1,-1 0 1,-2 0 0,-1-47-1,-3 82-110,11-1-708,-10 1 743,1 0 1,-1 0-1,1 0 0,-1 0 0,1 0 0,-1 0 0,1-1 0,-1 1 0,1-1 0,-1 1 0,1-1 0,-1 1 0,0-1 0,1 0 1,-1 0-1,0 0 0,0 1 0,2-3 0,5-2-128,0 0 0,-1 1-1,2 0 1,-1 1 0,0 0 0,1 0 0,9-2 0,27-10 95,-43 14 34,1 0 1,-1 0 0,0 0 0,1 0-1,-1 0 1,1 0 0,-1 1 0,1-1-1,0 1 1,-1-1 0,1 1 0,0 0-1,-1 0 1,1 1 0,-1-1 0,1 0-1,0 1 1,-1-1 0,1 1 0,-1 0-1,1 0 1,-1 0 0,0 0 0,1 1-1,-1-1 1,0 0 0,0 1 0,0 0-1,0-1 1,0 1 0,0 0 0,-1 0-1,1 0 1,0 0 0,2 5-1,-2-1 6,1 0-1,-1 0 1,0 1-1,0-1 1,-1 1-1,0-1 0,0 1 1,0-1-1,-1 1 1,0 0-1,0-1 0,-1 1 1,-2 10-1,-22 58 52,19-62-39,1 0 0,0 1-1,1-1 1,0 1 0,1 0 0,-1 23 0,4-36-7,1-1 1,-1 0-1,1 0 1,-1 1-1,0-1 1,1 0-1,-1 1 1,1-1-1,-1 0 1,1 0-1,-1 0 1,1 0-1,-1 0 1,1 1-1,0-1 1,-1 0-1,1 0 1,-1 0-1,1 0 1,-1-1-1,1 1 1,-1 0-1,1 0 1,-1 0-1,1 0 1,-1 0-1,1-1 1,-1 1-1,1 0 1,-1 0-1,1-1 1,0 1-1,18-9 305,-1-5-249,-1-1 1,0-1-1,-1-1 0,0 0 1,19-29-1,-27 33-37,0 1 0,0-1 0,-1 0 0,-1 0 0,-1-1 0,1 0 0,-2 0 0,0 0 0,3-26 0,-7 40-29,0-1-1,1 1 0,-1-1 0,0 1 0,0-1 1,0 1-1,0-1 0,0 1 0,0-1 1,0 0-1,0 1 0,0-1 0,0 1 0,0-1 1,0 1-1,0-1 0,0 1 0,0-1 1,0 1-1,-1-1 0,1 1 0,0-1 0,0 1 1,-1 0-1,1-1 0,0 1 0,-1-1 0,1 1 1,0 0-1,-1-1 0,1 1 0,-1 0 1,1-1-1,-1 1 0,1 0 0,0-1 0,-1 1 1,1 0-1,-1 0 0,1 0 0,-1 0 1,1 0-1,-1-1 0,0 1 0,0 1-5,0-1 1,0 0-1,1 1 0,-1-1 1,0 1-1,1-1 0,-1 1 0,1-1 1,-1 1-1,0-1 0,1 1 0,-1 0 1,1-1-1,0 1 0,-1 0 1,1-1-1,-1 1 0,1 0 0,0 0 1,0-1-1,-1 1 0,1 0 1,0 0-1,0 0 0,0-1 0,0 1 1,0 1-1,0 0 1,0 0 1,-1 0-1,2-1 0,-1 1 1,0 0-1,0 0 0,0 0 1,1-1-1,-1 1 1,1 0-1,0 0 0,-1-1 1,1 1-1,0 0 0,0-1 1,0 1-1,0-1 0,0 1 1,0-1-1,1 0 1,-1 1-1,2 1 0,1-2 11,0 1 0,0-1 0,0 0 0,0 0-1,0 0 1,0 0 0,0 0 0,0-1 0,7 0-1,3 0 19,0-1-1,0-1 1,0 0-1,0-1 1,0 0-1,0-1 1,-1 0-1,0-1 1,0-1-1,0 0 0,-1-1 1,1 0-1,-2-1 1,1-1-1,-1 0 1,0 0-1,-1-1 1,0 0-1,-1 0 1,0-2-1,-1 1 1,0-1-1,12-24 0,-19 35-9,0 0 0,-1 0-1,1 0 1,-1 0 0,1 0-1,-1 0 1,0 0 0,1 0-1,-1 0 1,0 0 0,0 0-1,0 0 1,0 0-1,0-1 1,0 1 0,0 0-1,0 0 1,0 0 0,-1 0-1,1-2 1,-1 3-9,0-1 1,1 1-1,-1-1 1,1 1-1,-1-1 1,0 1-1,1 0 1,-1-1-1,0 1 1,1 0-1,-1 0 0,0-1 1,1 1-1,-1 0 1,0 0-1,0 0 1,1 0-1,-1 0 1,0 0-1,0 0 1,1 0-1,-2 0 0,-2 1-25,0 0 0,0 0 0,-1 0 0,1 1 0,1-1 0,-1 1 0,0 0 0,0 0 0,-4 4 0,-1 2 37,0 1 0,0 1 0,1 0-1,0 0 1,1 0 0,0 1 0,0 0 0,2 0 0,-1 0 0,1 1 0,1 0 0,0 0 0,1 0 0,0 1 0,-1 16 0,3-22-52,0 0 1,1 0-1,0 0 1,1 0-1,-1 0 0,1 0 1,1 0-1,-1 0 1,1 0-1,0 0 1,1-1-1,0 1 1,0-1-1,0 0 1,1 0-1,0 0 1,0 0-1,0-1 0,1 1 1,-1-1-1,2 0 1,-1-1-1,0 1 1,1-1-1,0 0 1,0-1-1,0 1 1,11 4-1,8-2-3782,-2-5-4122</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1.326"/>
    </inkml:context>
    <inkml:brush xml:id="br0">
      <inkml:brushProperty name="width" value="0.05" units="cm"/>
      <inkml:brushProperty name="height" value="0.05" units="cm"/>
    </inkml:brush>
  </inkml:definitions>
  <inkml:trace contextRef="#ctx0" brushRef="#br0">28 257 15155,'-13'-6'2025,"6"4"-889,0-1 1568,11 3-1159,7-2-409,5 2-256,6-1-400,3 1-192,4-3-456,3 0-224,-2-1-560,0 0-312,-2-5 928,1-1-224,-4 0-241</inkml:trace>
  <inkml:trace contextRef="#ctx0" brushRef="#br0" timeOffset="1">378 1 15339,'-5'3'1761,"5"2"-801,6-2-312,8 0 1112,1 0-463,10 0-393,3-2-144,5 3-504,0 1-384,-3-5-848,-2 0-1713,-5 0 2249,-3 3-392,-8-2-304</inkml:trace>
  <inkml:trace contextRef="#ctx0" brushRef="#br0" timeOffset="2">340 167 13707,'7'3'2224,"6"0"-1199,16-5-425,4-2 2280,11-2-1935,7-1-233,0 0-760,2-2-336,-4 4-441,-2-3 649,-8 3-240,-2-1-144</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1.762"/>
    </inkml:context>
    <inkml:brush xml:id="br0">
      <inkml:brushProperty name="width" value="0.05" units="cm"/>
      <inkml:brushProperty name="height" value="0.05" units="cm"/>
    </inkml:brush>
  </inkml:definitions>
  <inkml:trace contextRef="#ctx0" brushRef="#br0">317 6 15459,'6'-6'1553,"-8"8"-937,-3 2-248,-8 10 952,1 5-440,-3 8-336,-1 3-151,-4 5-161,1-4-40,-1 4-64,1-2-32,4-5 0,-3-2-80,3-4-472,-2-4-281,2-6 617,1-5-88,0-3-128</inkml:trace>
  <inkml:trace contextRef="#ctx0" brushRef="#br0" timeOffset="1">0 113 16195,'0'-17'1937,"3"10"-1121,2 4-328,7 8 1441,4 5-665,7 10-528,3 4-200,8 2-328,4 0-40,5 2-112,0-3-272,-3-2-648,-2-5 760,0-2-112,-2 0-72</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5.080"/>
    </inkml:context>
    <inkml:brush xml:id="br0">
      <inkml:brushProperty name="width" value="0.05" units="cm"/>
      <inkml:brushProperty name="height" value="0.05" units="cm"/>
    </inkml:brush>
  </inkml:definitions>
  <inkml:trace contextRef="#ctx0" brushRef="#br0">0 1 13867,'6'10'1524,"-1"-1"0,1 0 0,1 0 0,11 12-1,-5-8-60,29 24 0,-3-10-821,45 23 0,-65-39-615,-12-6-275,1 0 0,1 0 0,-1-1-1,0 0 1,1-1 0,0 0-1,13 3 1,-21-6 249,0 0 0,0 0 0,0-1 0,0 1 0,-1-1 0,1 1 0,0-1 0,0 1 0,-1-1 1,1 1-1,0-1 0,-1 0 0,1 1 0,0-1 0,-1 0 0,1 1 0,-1-1 0,1 0 0,-1 0 0,0 0 0,1 1 0,-1-1 0,0 0 0,1 0 0,-1 0 0,0 0 0,0 0 0,0 0 0,0 0 0,0 0 0,0-1 0,1-2-66,4-24-339</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5.533"/>
    </inkml:context>
    <inkml:brush xml:id="br0">
      <inkml:brushProperty name="width" value="0.05" units="cm"/>
      <inkml:brushProperty name="height" value="0.05" units="cm"/>
    </inkml:brush>
  </inkml:definitions>
  <inkml:trace contextRef="#ctx0" brushRef="#br0">161 0 18308,'-8'23'1824,"0"7"-1064,-4 5-255,-1 8 791,1 2-192,-1 6-328,1-3-160,1 0-224,1-5-103,0-5-273,1-3-233,2-8-463,-2-3-248,1-8 1056,1-4-336,2-10-152,-2-2-184</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5.999"/>
    </inkml:context>
    <inkml:brush xml:id="br0">
      <inkml:brushProperty name="width" value="0.05" units="cm"/>
      <inkml:brushProperty name="height" value="0.05" units="cm"/>
    </inkml:brush>
  </inkml:definitions>
  <inkml:trace contextRef="#ctx0" brushRef="#br0">109 0 18572,'1'1'81,"-1"-1"-1,0 0 1,1 1 0,-1-1-1,0 1 1,0-1-1,0 1 1,1-1 0,-1 0-1,0 1 1,0-1 0,0 1-1,0-1 1,0 1 0,0-1-1,0 1 1,0-1-1,0 1 1,0-1 0,0 0-1,0 1 1,0-1 0,0 1-1,0-1 1,-1 1 0,1-1-1,0 1 1,0-1-1,-1 1 1,-6 22 435,5-17-198,-40 101 332,-8 28-1046,46-117-556,6-13 229,5-10 342,1-5-94</inkml:trace>
  <inkml:trace contextRef="#ctx0" brushRef="#br0" timeOffset="1">124 25 17748,'11'56'4944,"6"6"-4126,-10-38-1114,0 0 0,-2 0 0,0 0 0,-2 0 0,0 32 0,-3-55 251,0 0 19,0-1 1,0 1-1,0-1 0,0 1 0,0-1 0,0 1 0,0-1 0,0 1 0,0-1 1,0 1-1,0-1 0,0 1 0,0-1 0,-1 1 0,1-1 0,0 1 0,0-1 1,-1 1-1,1-1 0,0 0 0,-1 1 0,1-1 0,0 1 0,-1-1 0,1 0 1,0 0-1,-1 1 0,1-1 0,-1 0 0,0 1 0,-6-1-601</inkml:trace>
  <inkml:trace contextRef="#ctx0" brushRef="#br0" timeOffset="2">0 195 17796,'8'2'1720,"5"-2"-1080,4 0-264,6 0 721,4 0-345,3-2 944,0-1-1216,-7-1-104,-1 4 0</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7.111"/>
    </inkml:context>
    <inkml:brush xml:id="br0">
      <inkml:brushProperty name="width" value="0.05" units="cm"/>
      <inkml:brushProperty name="height" value="0.05" units="cm"/>
    </inkml:brush>
  </inkml:definitions>
  <inkml:trace contextRef="#ctx0" brushRef="#br0">0 115 17620,'0'6'1728,"8"-6"-1000,6-6-256,12 1 809,7-5-225,7-2-304,6-1-96,4 0-264,0-2-56,-4 3-296,-2 4-168,-11-1-400,-3 5-304,-15 2 968,-12 2-328,-1-7-104,-12 3-192</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7.579"/>
    </inkml:context>
    <inkml:brush xml:id="br0">
      <inkml:brushProperty name="width" value="0.05" units="cm"/>
      <inkml:brushProperty name="height" value="0.05" units="cm"/>
    </inkml:brush>
  </inkml:definitions>
  <inkml:trace contextRef="#ctx0" brushRef="#br0">0 313 17276,'0'10'1808,"9"-10"-984,8 0-288,12 0 817,4-4-169,5-2-328,5 1-136,0-1-448,2 0-312,-1 0-768,-1 1-256,-7-4 816,1-2-208,-2-7-184</inkml:trace>
  <inkml:trace contextRef="#ctx0" brushRef="#br0" timeOffset="1">581 1 17124,'-10'6'1792,"4"2"-904,0 1-304,6 5 985,3 2-337,6 1-352,2 3-128,8-3-256,4 1-112,4-8-287,4-5-153,7-6-449,0-6-215,1-8-600,0-3-200,-3-8 1048,-3 0-329,-6-1-215</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37.981"/>
    </inkml:context>
    <inkml:brush xml:id="br0">
      <inkml:brushProperty name="width" value="0.05" units="cm"/>
      <inkml:brushProperty name="height" value="0.05" units="cm"/>
    </inkml:brush>
  </inkml:definitions>
  <inkml:trace contextRef="#ctx0" brushRef="#br0">325 1 13675,'-10'7'1832,"-3"6"-743,-3 2-337,0 7 1440,0 5-583,2 10-393,0 3-152,-1 8-304,0 2-128,0 4-256,-2 2-88,-2-1-200,-2-4-192,-3-2-664,-4-4-104,3-8 688,0-4-168,4-12-144</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0.709"/>
    </inkml:context>
    <inkml:brush xml:id="br0">
      <inkml:brushProperty name="width" value="0.05" units="cm"/>
      <inkml:brushProperty name="height" value="0.05" units="cm"/>
    </inkml:brush>
  </inkml:definitions>
  <inkml:trace contextRef="#ctx0" brushRef="#br0">18 15 13867,'-9'-5'1287,"0"0"2644,21 4-902,180 1-1226,-87-2-4497,-100 2 2145,-2-2-185</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1.159"/>
    </inkml:context>
    <inkml:brush xml:id="br0">
      <inkml:brushProperty name="width" value="0.05" units="cm"/>
      <inkml:brushProperty name="height" value="0.05" units="cm"/>
    </inkml:brush>
  </inkml:definitions>
  <inkml:trace contextRef="#ctx0" brushRef="#br0">2 13 16868,'-2'6'1552,"10"-6"-872,4 0-216,11-4 760,5-1-143,9 1-321,2 1-128,5 0-304,2 3-264,-2 3-776,-2 1-248,-5 1 728,-4-1-192,-6-4-201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6.402"/>
    </inkml:context>
    <inkml:brush xml:id="br0">
      <inkml:brushProperty name="width" value="0.025" units="cm"/>
      <inkml:brushProperty name="height" value="0.025" units="cm"/>
      <inkml:brushProperty name="color" value="#E71224"/>
    </inkml:brush>
  </inkml:definitions>
  <inkml:trace contextRef="#ctx0" brushRef="#br0">0 246 9513,'0'0'1537,"8"-4"-1488,65-29 137,2 2 0,0 4 0,2 4 1,1 2-1,1 4 0,0 4 0,1 3 1,82 1-1,757 39 49,-414-7 53,500-17 9,-550-9-274,962-17 153,-128-7 251,-253 15 190,-641 15-475,762-47 290,-1113 43 1292,3-1-922,-17-3-5319,-8-1 32</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1.642"/>
    </inkml:context>
    <inkml:brush xml:id="br0">
      <inkml:brushProperty name="width" value="0.05" units="cm"/>
      <inkml:brushProperty name="height" value="0.05" units="cm"/>
    </inkml:brush>
  </inkml:definitions>
  <inkml:trace contextRef="#ctx0" brushRef="#br0">0 27 15083,'4'-3'407,"-1"0"0,1 1-1,0 0 1,0-1 0,0 1-1,0 1 1,0-1 0,1 1 0,-1-1-1,0 1 1,7 0 0,0-1 158,0 1 1,0 1-1,17 0 1,-20 1-454,-1 0 1,0 0-1,0 1 0,0 0 1,0 0-1,0 0 0,-1 1 0,1 0 1,-1 0-1,1 1 0,-1 0 1,7 6-1,-10-7-105,0 0 0,0 0 0,0 0 0,-1 1 0,1-1 0,-1 1 0,0 0 0,0-1 0,0 1 0,0 0 1,-1 0-1,0 0 0,0 1 0,0-1 0,0 0 0,0 0 0,-1 1 0,0-1 0,0 0 0,0 0 0,-2 9 0,-2 2-234,0 0 0,-1 0-1,-1 0 1,0-1 0,-1 0 0,-1 0 0,0 0-1,-1-1 1,-1 0 0,1-1 0,-2 0-1,-21 18 1,10-14-245,1-6-163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2.078"/>
    </inkml:context>
    <inkml:brush xml:id="br0">
      <inkml:brushProperty name="width" value="0.05" units="cm"/>
      <inkml:brushProperty name="height" value="0.05" units="cm"/>
    </inkml:brush>
  </inkml:definitions>
  <inkml:trace contextRef="#ctx0" brushRef="#br0">256 58 15947,'8'-8'911,"-6"6"-804,-1 1 0,1-1 0,0 0-1,-1 0 1,1 1 0,-1-1 0,1 0 0,-1 0 0,0-1 0,0 1 0,0 0 0,0 0 0,0 0 0,0-1 0,-1 1 0,1 0 0,-1-4 0,0 6-65,0-1 1,0 1 0,0 0 0,0-1-1,0 1 1,0-1 0,0 1-1,0 0 1,-1-1 0,1 1 0,0-1-1,0 1 1,0 0 0,-1-1 0,1 1-1,0 0 1,-1-1 0,1 1-1,0 0 1,0 0 0,-1-1 0,1 1-1,-1 0 1,1 0 0,0 0 0,-1-1-1,1 1 1,0 0 0,-1 0-1,1 0 1,-1 0 0,1 0 0,-1 0-1,0 0 1,-18 6 685,-16 16-155,19-8-407,1 1-1,1 1 1,0 0-1,1 0 0,-17 30 1,10-11 134,-29 73 0,36-74-47,-14 63 1,24-80-178,0 0 0,1 0 0,1 0 0,0 0 0,4 32-1,-2-45-63,-1 1 0,1-1-1,0 0 1,1 1-1,-1-1 1,1 0-1,0 0 1,0 0-1,0 0 1,0 0-1,1-1 1,0 1-1,0 0 1,0-1-1,0 0 1,0 0-1,7 5 1,-4-5-7,-1 0 0,1 0 1,0-1-1,0 0 0,0 0 1,0 0-1,0-1 0,0 0 1,0 0-1,1 0 0,9-1 1,-4-1 24,0 0 0,1 0 0,-1-1 1,0-1-1,-1 0 0,1-1 0,-1 0 1,1-1-1,-1 0 0,0-1 0,-1 0 0,17-12 1,-25 16-10,0 1 0,-1-1 0,1 0 1,0 1-1,-1-1 0,1 0 0,-1 0 1,0 0-1,0 0 0,0-1 0,0 1 1,0 0-1,0 0 0,0-1 0,0-3 1,-1 5-6,0-1 1,0 0-1,0 1 1,0-1-1,-1 0 0,1 1 1,-1-1-1,1 1 1,-1-1-1,0 1 1,1-1-1,-1 1 1,0 0-1,0-1 0,0 1 1,0 0-1,0-1 1,0 1-1,0 0 1,0 0-1,-1 0 1,1 0-1,-2-1 0,-9-4 40,0 0 0,0 1 0,0 1 0,-1 0 0,1 0 0,-1 1 0,0 1-1,0 0 1,-17 0 0,29 2-57,1 0 0,0 1 0,0-1 0,-1 0 0,1 0-1,0 0 1,0 0 0,-1 0 0,1 0 0,0 0 0,-1 0 0,1 0 0,0 0-1,0 0 1,-1 0 0,1-1 0,0 1 0,0 0 0,-1 0 0,1 0 0,0 0-1,0 0 1,-1 0 0,1-1 0,0 1 0,0 0 0,0 0 0,-1 0 0,1-1-1,0 1 1,0 0 0,0 0 0,0-1 0,0 1 0,-1 0 0,1 0 0,0-1-1,0 1 1,0 0 0,0-1 0,10-8-31,30-10-52,-34 17 53,61-33-252,16-7-112,-72 37 306,0 1-1,0 0 1,1 1 0,-1 0 0,19-1-1,-29 4 76,1-1 1,0 1-1,-1 0 0,1 0 0,0 0 0,-1 0 1,1 1-1,0-1 0,-1 0 0,1 1 0,-1-1 1,1 1-1,0-1 0,-1 1 0,1 0 1,-1 0-1,0 0 0,1 0 0,-1 0 0,0 0 1,1 0-1,-1 0 0,0 0 0,0 0 0,0 1 1,0-1-1,0 1 0,0-1 0,0 1 0,-1-1 1,1 1-1,0-1 0,-1 1 0,0-1 0,1 1 1,-1 0-1,0-1 0,0 1 0,1 2 0,-1 6-4,-1 0 0,0 0 0,0 0 0,0 0 0,-4 10 0,-18 55 107,14-48-192,-10 46 0,19-73 67,0 1 1,0-1 0,0 1-1,0-1 1,0 1 0,0-1-1,-1 1 1,1-1 0,0 1 0,0-1-1,1 1 1,-1-1 0,0 1-1,0-1 1,0 1 0,0-1-1,0 1 1,0-1 0,1 1-1,-1-1 1,0 0 0,0 1-1,1-1 1,-1 1 0,0-1-1,1 0 1,-1 1 0,1-1-1,-1 1 1,1-1 0,0 0 7,0 1-1,0-1 1,0 0 0,0 0 0,0 0 0,0 0-1,0 0 1,0-1 0,0 1 0,0 0 0,0 0-1,0-1 1,0 1 0,1-1 0,32-19-333,-2-9-87</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2.517"/>
    </inkml:context>
    <inkml:brush xml:id="br0">
      <inkml:brushProperty name="width" value="0.05" units="cm"/>
      <inkml:brushProperty name="height" value="0.05" units="cm"/>
    </inkml:brush>
  </inkml:definitions>
  <inkml:trace contextRef="#ctx0" brushRef="#br0">144 0 15347,'7'13'1977,"-13"16"-953,-11 8-416,-6 12 2337,2 5-1897,-2 4-448,6 2-104,1-3-440,6-4-272,3-13-680,4-7 624,0-13 80,2-10-160,-2-8-160</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3.003"/>
    </inkml:context>
    <inkml:brush xml:id="br0">
      <inkml:brushProperty name="width" value="0.05" units="cm"/>
      <inkml:brushProperty name="height" value="0.05" units="cm"/>
    </inkml:brush>
  </inkml:definitions>
  <inkml:trace contextRef="#ctx0" brushRef="#br0">1 64 17724,'4'-6'253,"1"1"0,-1 0 0,1 0 0,0 1 0,1-1 0,-1 1 0,1 0 0,0 1 0,0-1 0,0 1 0,0 0 0,1 1 0,-1 0 0,1 0 0,-1 0 0,1 0 0,0 1 0,0 0 0,-1 1 0,1 0 0,7 0 1,0 1-84,0 0 1,-1 1-1,0 0 1,1 1-1,-1 1 1,0 0-1,0 1 1,-1 0-1,23 13 1,-31-16-164,0 1 0,-1-1 0,1 1 0,-1-1 0,0 1 0,0 0 0,0 0 0,0 0 0,0 1 0,-1-1 0,1 1 0,-1 0 0,0-1 0,0 1 0,-1 0 0,1 0 0,-1 0 0,0 0 0,0 0 0,1 6 0,-2-3 3,0-1 0,-1 1 0,0-1 0,0 1 0,0-1 0,-1 0 0,0 0 0,0 0 0,0 0 0,-1 0 0,0 0 0,-7 10 0,-47 62 156,41-59-114,0 1-1,2 0 1,1 1-1,0 1 1,-15 38-1,27-57-77,0-1 0,0 1 0,0 0 0,1 0 0,-1 0 1,1 0-1,0-1 0,-1 1 0,1 0 0,1 0 0,-1 0 0,0 0 0,1 0 0,0-1 0,-1 1 0,1 0 0,0 0 0,0-1 0,1 1 0,-1 0 0,0-1 1,1 0-1,0 1 0,-1-1 0,1 0 0,0 0 0,0 0 0,1 0 0,-1 0 0,0 0 0,0 0 0,1-1 0,4 3 0,2 0-104,0 0 0,1-1 1,0 0-1,-1 0 0,1-1 0,0-1 0,0 1 0,16-1 0,67-5-339,-45-4 126</inkml:trace>
  <inkml:trace contextRef="#ctx0" brushRef="#br0" timeOffset="1">827 81 19356,'-8'-2'267,"1"1"0,0 0-1,-1 1 1,1-1 0,-1 1-1,1 1 1,0-1 0,-1 1-1,1 1 1,0-1 0,0 1-1,-12 5 1,14-5-196,-1 0 0,0 1 0,1-1 0,-1 1 0,1 1 0,0-1 0,0 1 0,1 0 0,-1 0 0,1 0 0,0 1 0,0-1 0,0 1 0,0 0-1,-4 9 1,7-12-73,0 1 0,0-1-1,1 0 1,-1 1 0,1-1 0,0 1-1,-1-1 1,1 0 0,0 1-1,0-1 1,1 1 0,-1-1-1,0 0 1,1 1 0,0-1-1,-1 0 1,1 1 0,0-1-1,0 0 1,0 0 0,0 0-1,1 0 1,-1 0 0,1 0-1,-1 0 1,1 0 0,-1 0-1,5 2 1,4 4-16,1 0 0,0-1 0,0 0 0,16 6 0,-4-1-47,-8-4-109,0 1 0,0 1 0,-1 0 0,25 23 0,-35-29 141,-1-1-1,0 1 1,0 0-1,0 0 1,0 0 0,0 0-1,-1 1 1,0-1-1,0 1 1,0-1-1,0 1 1,-1 0-1,0 0 1,0 0-1,0 0 1,-1 0-1,0 0 1,1 0-1,-2 0 1,1 0 0,-2 9-1,-1-5 130,0-1 0,-1 1 1,1-1-1,-2 0 0,1-1 0,-1 1 0,0-1 1,0 1-1,-1-2 0,0 1 0,-9 7 0,10-9 50,-1 0-1,0-1 0,0 1 1,0-1-1,-1 0 0,0-1 1,1 0-1,-1 0 0,0 0 1,-1-1-1,1 0 0,0 0 0,-13 1 1,17-3-139,1 0 0,0 0 1,-1 0-1,1 0 0,0-1 1,-1 1-1,1-1 0,0 0 1,0 1-1,-1-1 0,1 0 0,0 0 1,0 0-1,0-1 0,0 1 1,0 0-1,0-1 0,1 1 1,-1-1-1,0 0 0,1 1 1,-1-1-1,-1-3 0,1 1 6,0 0-1,0-1 1,1 1 0,-1 0-1,1-1 1,0 1-1,0-1 1,1 1 0,-1-1-1,1 1 1,1-7-1,1-18-116</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3.453"/>
    </inkml:context>
    <inkml:brush xml:id="br0">
      <inkml:brushProperty name="width" value="0.05" units="cm"/>
      <inkml:brushProperty name="height" value="0.05" units="cm"/>
    </inkml:brush>
  </inkml:definitions>
  <inkml:trace contextRef="#ctx0" brushRef="#br0">213 30 18692,'-4'26'2064,"-8"0"-1431,-11 4-297,-4 2 1456,-3 5-1192,-2-3-96,7 1-240,0-5-144,7-9-304,3-1-200,14-13-400,4-5-336,10-11 864,2-8-216,7-12-232</inkml:trace>
  <inkml:trace contextRef="#ctx0" brushRef="#br0" timeOffset="1">239 2 15147,'6'-2'1577,"-9"15"-841,-5 9-296,-3 11 1008,-2 4-296,0 6-311,3 0-113,6-3-200,2-3-80,5-7-256,3-2-160,4-13-552,0-2-312,0-7 640,-1-3-152,-6-9-129</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3.919"/>
    </inkml:context>
    <inkml:brush xml:id="br0">
      <inkml:brushProperty name="width" value="0.05" units="cm"/>
      <inkml:brushProperty name="height" value="0.05" units="cm"/>
    </inkml:brush>
  </inkml:definitions>
  <inkml:trace contextRef="#ctx0" brushRef="#br0">18 283 18892,'-14'-4'1976,"11"1"-1247,4 2-297,12-1 1016,7-1-288,10 0-824,6-2-448,9-3-736,5 3 744,6-2-176,4-6-152</inkml:trace>
  <inkml:trace contextRef="#ctx0" brushRef="#br0" timeOffset="1">554 1 20300,'3'11'1873,"14"-8"-1209,8-1-272,8-5 656,5 1-152,7-2-560,-1 3-424,-2-1-912,-8 2-400,-8 2 1040,-9 0-288,-13 4-240</inkml:trace>
  <inkml:trace contextRef="#ctx0" brushRef="#br0" timeOffset="2">485 158 17156,'9'12'1736,"18"-8"-1040,8-2-296,8-2 793,7-2-529,4-2-2385,-1 0 1937,-5-8-400,-3-1-256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4.705"/>
    </inkml:context>
    <inkml:brush xml:id="br0">
      <inkml:brushProperty name="width" value="0.05" units="cm"/>
      <inkml:brushProperty name="height" value="0.05" units="cm"/>
    </inkml:brush>
  </inkml:definitions>
  <inkml:trace contextRef="#ctx0" brushRef="#br0">389 35 19180,'1'-1'81,"-1"1"1,1-1-1,-1 1 1,1-1-1,-1 0 0,1 1 1,-1-1-1,0 0 1,1 1-1,-1-1 0,0 0 1,0 0-1,1 1 1,-1-1-1,0 0 0,0 0 1,0 1-1,0-1 1,0 0-1,0 0 0,0 0 1,0 1-1,0-1 1,-1 0-1,1 0 0,0 0 1,-1 0-13,0 0 0,0 0 1,0 0-1,0 0 1,0 1-1,0-1 0,0 0 1,0 1-1,0-1 1,0 1-1,0-1 0,0 1 1,0-1-1,0 1 0,-2-1 1,-3 0 158,0 0 1,0 1-1,0-1 0,0 1 1,0 0-1,-8 1 0,1 2-144,0 1 0,0 0 0,1 1 0,-1 0 0,1 1 0,0 0 0,0 1 0,1 0-1,0 1 1,0 0 0,1 1 0,0 0 0,0 1 0,1 0 0,-13 18 0,5-4-73,1 1 0,2 1 1,0 1-1,1 0 0,2 0 1,-9 32-1,13-33 3,1 0 1,-5 42-1,10-58-4,0 0-1,1 0 0,0 0 1,1 0-1,0 0 1,1 0-1,0 0 1,0 0-1,8 18 0,-8-24-8,1 0-1,-1 1 1,1-1-1,1 0 1,-1-1-1,0 1 1,1-1-1,0 1 1,0-1-1,0 0 1,0 0-1,0-1 1,1 1-1,-1-1 1,1 0-1,0 0 1,-1-1-1,1 1 0,0-1 1,0 0-1,0 0 1,0-1-1,0 1 1,9-2-1,-1 1 9,1-1-1,0-1 1,-1 0-1,1-1 1,-1 0-1,0-1 1,23-10 0,-29 11 12,0-1 0,-1 1 0,1-1 1,-1-1-1,0 1 0,0-1 1,-1 0-1,1 0 0,-1-1 1,0 0-1,-1 0 0,5-7 1,-8 11-3,1-1 0,-1 0 0,0 0 0,0 0 0,0 1 0,-1-1 0,1 0 0,-1 0 0,1 0 0,-1 0 0,0 0 0,0 0 0,-1 0 0,1 0 0,-1 0 0,1 0 0,-1 0 0,0 0 0,0 0 0,0 1 0,0-1 0,-1 0 0,1 1 0,-1-1 0,1 1 0,-1-1 0,0 1 0,0 0 0,0 0 0,0 0 0,-1 0 0,-3-3 0,-1 0 23,-1 0 1,1 0-1,-1 1 1,0 0 0,0 0-1,-12-3 1,15 5-25,-1 0 1,0 1 0,0-1 0,0 1-1,0 1 1,0-1 0,0 1 0,0 0-1,0 1 1,-8 1 0,13-2-20,1 0 0,-1 0 0,1 0 0,-1 0 0,1 0-1,-1 0 1,1 1 0,-1-1 0,1 0 0,-1 0 0,1 1 0,-1-1 0,1 0 0,0 0 0,-1 1 0,1-1 0,-1 1 0,1-1 0,0 0 0,-1 1 0,1-1 0,0 1 0,-1-1-1,1 1 1,0-1 0,0 1 0,0-1 0,-1 1 0,1-1 0,0 2 0,0-2-1,1 1 0,-1 0 0,0 0-1,1-1 1,-1 1 0,1 0 0,-1-1 0,1 1-1,-1-1 1,1 1 0,0-1 0,-1 1 0,1-1-1,0 1 1,-1-1 0,1 1 0,0-1 0,0 0-1,-1 1 1,1-1 0,0 0 0,0 0 0,1 0-1,10 3-18,2-1 0,-1 0 0,0-1 0,0-1 0,0 0 0,16-2-1,81-16-198,-70 8 101,-26 6 40,1 0 0,1 1 1,-1 1-1,0 0 0,25 1 0,-39 1 66,0 0 0,0 0 0,0 0-1,0 1 1,0-1 0,0 0 0,0 1-1,0-1 1,0 1 0,0-1 0,0 1-1,0 0 1,0-1 0,0 1 0,0 0-1,0-1 1,-1 1 0,1 0 0,0 0 0,-1 0-1,1 0 1,0 1 0,0 0 0,0 1 0,0-1 0,-1 1 1,1-1-1,-1 1 0,1-1 0,-1 1 0,0 0 1,0 3-1,-1 7-90,-1-1 1,-1 1-1,-4 13 1,5-17-108,-1 0-62,2-7 211,0 1-1,0 0 1,1 0-1,-1-1 1,0 1-1,1 0 1,0 0-1,-1 0 1,1 0-1,0 0 1,1-1 0,0 6-1,5-6-202</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5.195"/>
    </inkml:context>
    <inkml:brush xml:id="br0">
      <inkml:brushProperty name="width" value="0.05" units="cm"/>
      <inkml:brushProperty name="height" value="0.05" units="cm"/>
    </inkml:brush>
  </inkml:definitions>
  <inkml:trace contextRef="#ctx0" brushRef="#br0">151 69 20444,'-6'22'2017,"-10"8"-1457,-4 10-240,0 3 888,3 9-600,6-1-104,2-2-496,3-3-264,5-9-672,-1-5-344,2-15-1801,-1-9 2473,-6-13-576,-2-8-400</inkml:trace>
  <inkml:trace contextRef="#ctx0" brushRef="#br0" timeOffset="1">0 56 14123,'2'-3'297,"0"-1"0,1 0 0,-1 1-1,0-1 1,1 1 0,0 0 0,0 0 0,0 0 0,0 0-1,0 0 1,1 1 0,-1 0 0,1-1 0,0 1 0,0 0-1,-1 1 1,1-1 0,0 1 0,1 0 0,-1 0 0,0 0-1,0 0 1,0 1 0,0-1 0,9 2 0,6-1 655,0 1 1,1 1-1,18 4 1,-18-2-701,-1 2 0,0 0 1,0 0-1,0 2 0,22 13 0,-38-20-244,0 1-1,0 0 1,0 0-1,-1 0 1,1 0-1,-1 1 1,1-1-1,-1 1 1,0-1-1,0 1 1,0 0-1,-1 0 0,3 3 1,-3-4-6,-1 1 0,1-1-1,-1 0 1,1 0 0,-1 1 0,0-1 0,0 0 0,0 1 0,0-1-1,0 0 1,-1 1 0,1-1 0,-1 0 0,1 0 0,-1 1-1,0-1 1,0 0 0,0 0 0,-3 4 0,-6 9 24,-2-1 0,0 0 0,0-1 1,-2-1-1,-21 17 0,-11 11 77,34-29-72,-51 53 125,54-55-130,1 1 1,0 0-1,1 1 0,-11 21 1,17-31-35,1 1 1,-1-1 0,0 1 0,0 0 0,1 0 0,-1 0-1,1-1 1,0 1 0,-1 0 0,1 0 0,0 0 0,0 0-1,0-1 1,0 1 0,1 0 0,-1 0 0,0 0 0,1 0 0,-1-1-1,1 1 1,0 0 0,-1 0 0,3 2 0,-1-2-49,0 0-1,0-1 1,0 1 0,0 0 0,0-1 0,1 1 0,-1-1 0,1 0 0,-1 0 0,1 1 0,-1-2-1,1 1 1,-1 0 0,1-1 0,3 1 0,4 0-73,-1 0-1,1-1 1,0 0 0,-1 0 0,1-1-1,17-4 1,-1-2-58,29-12 0,-3-1-208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5.645"/>
    </inkml:context>
    <inkml:brush xml:id="br0">
      <inkml:brushProperty name="width" value="0.05" units="cm"/>
      <inkml:brushProperty name="height" value="0.05" units="cm"/>
    </inkml:brush>
  </inkml:definitions>
  <inkml:trace contextRef="#ctx0" brushRef="#br0">235 23 17852,'-5'-3'230,"-1"0"-1,0 0 1,0 0 0,0 1 0,0 0 0,0 0 0,0 1 0,-1 0-1,1 0 1,0 0 0,-1 1 0,1 0 0,-1 0 0,1 0-1,0 1 1,-13 3 0,11-3-46,0 2 0,0-1 0,-1 1 0,2 0 0,-1 0 0,0 1 0,1 0 1,0 1-1,0 0 0,0 0 0,0 0 0,-8 9 0,14-13-168,0 0 0,0 1 0,0-1 0,0 0 0,0 1-1,0-1 1,1 1 0,-1-1 0,0 1 0,1 0 0,-1-1 0,1 1 0,-1-1 0,1 1 0,0 0 0,0 0 0,0-1 0,0 1 0,0 0 0,0-1 0,0 1-1,0 0 1,1-1 0,-1 1 0,1 0 0,-1-1 0,1 1 0,0-1 0,0 1 0,-1-1 0,1 1 0,0-1 0,0 0 0,0 1 0,1-1 0,-1 0 0,0 0 0,0 0-1,1 0 1,2 2 0,6 4-34,1 0 1,0-1-1,1 0 0,16 5 0,-14-5 19,1 0-42,3 1-131,0 1 0,-1 1 0,0 0-1,0 1 1,19 16 0,-32-24 158,-1 1 0,0 0 0,0 0 0,-1 0 0,1 1-1,0-1 1,-1 1 0,0-1 0,0 1 0,0 0 0,0 0 0,-1 0 0,0 0 0,1 0 0,-2 0 0,1 0 0,0 1-1,-1-1 1,1 0 0,-1 0 0,-1 0 0,1 1 0,0-1 0,-1 0 0,0 0 0,0 0 0,0 0 0,-1 0-1,1 0 1,-4 6 0,-3 5 294,-1-1 0,-1 0 0,0-1 0,-1 0 0,0 0 0,-1-1 0,0-1 0,-1 0 0,0 0 0,-1-2 0,-26 16 0,35-23-187,0 1 0,0-1 0,0-1 0,0 1 1,-1 0-1,1-1 0,0 0 0,-9 0 0,12-1-165,1 0 0,-1 0 0,0 0-1,0 0 1,1-1 0,-1 1 0,0 0-1,0-1 1,1 1 0,-1-1 0,1 0-1,-1 0 1,1 0 0,-1 0 0,1 0-1,-1 0 1,1 0 0,0 0 0,-1 0 0,1 0-1,0-1 1,0 1 0,0-1 0,0 1-1,0-1 1,0 1 0,0-1 0,0-2-1,-1-4-78,0 0 0,0 1 0,1-1 0,0 0 0,1 0 0,0 0 0,1-9 0,4-28-657</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6.083"/>
    </inkml:context>
    <inkml:brush xml:id="br0">
      <inkml:brushProperty name="width" value="0.05" units="cm"/>
      <inkml:brushProperty name="height" value="0.05" units="cm"/>
    </inkml:brush>
  </inkml:definitions>
  <inkml:trace contextRef="#ctx0" brushRef="#br0">91 13 19212,'0'-13'2233,"0"15"-1353,-6 1-408,-3 11 1976,-1 2-1151,2 5-817,-2 2-272,-1 4-296,1 1-112,3-3-440,2 0-249,0-5 1041,1-3-368,-2-8-96,6-8-104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17.837"/>
    </inkml:context>
    <inkml:brush xml:id="br0">
      <inkml:brushProperty name="width" value="0.025" units="cm"/>
      <inkml:brushProperty name="height" value="0.025" units="cm"/>
      <inkml:brushProperty name="color" value="#E71224"/>
    </inkml:brush>
  </inkml:definitions>
  <inkml:trace contextRef="#ctx0" brushRef="#br0">129 68 11435,'0'0'0,"-10"-3"144,-1 0 38,1-1 0,0-1 0,0 1 1,0-2-1,0 1 0,1-1 0,-16-15 0,24 20-172,0 1-6,1-1-1,-1 0 1,0 0 0,1 1 0,-1-1 0,0 1-1,0-1 1,1 0 0,-1 1 0,0-1-1,0 1 1,0 0 0,0-1 0,1 1-1,-1 0 1,0-1 0,0 1 0,0 0-1,0 0 1,0 0 0,0 0 0,-2 0-1,3 0-3,0 1 0,-1-1 0,1 0 0,0 1 0,0-1 0,0 0 0,0 1 0,0-1 0,-1 1 0,1-1 0,0 0 0,0 1 0,0-1 0,0 1 0,0-1 0,0 0 0,0 1 0,0-1 0,0 1 0,1-1 0,-1 0 0,0 1 0,0-1 0,0 1 0,0-1 0,1 0 0,-1 1 0,0-1 0,0 0 0,0 1 0,1-1 0,-1 0 0,0 1 0,1-1 0,-1 0 0,0 0 0,1 1 0,11 13 0,-1-6 8,-1-1-1,2 0 1,-1 0-1,1-1 1,0-1-1,0 0 0,0 0 1,1-1-1,0-1 1,26 4-1,10-2 46,76-1 1,-109-4-50,177-1-21,404 7 642,-2 47-16,-522-42-557,-2-1 266,127 34 0,-193-42-310,0 0-1,1 1 0,-1-1 0,0 1 1,-1 0-1,8 6 0,10 12-4104</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6.523"/>
    </inkml:context>
    <inkml:brush xml:id="br0">
      <inkml:brushProperty name="width" value="0.05" units="cm"/>
      <inkml:brushProperty name="height" value="0.05" units="cm"/>
    </inkml:brush>
  </inkml:definitions>
  <inkml:trace contextRef="#ctx0" brushRef="#br0">50 20 20444,'8'-3'227,"0"0"0,-1 0 0,1 0 0,0 1 0,0 0 0,1 1 0,-1 0 0,0 0 0,1 1 0,-1 0 0,0 0 0,1 1 0,-1 0 0,0 0 0,11 4 0,-14-4-122,0 1 0,0 0 1,0-1-1,0 2 0,0-1 0,0 0 1,-1 1-1,1 0 0,-1 0 0,0 1 1,1-1-1,-2 1 0,1 0 0,0 0 1,-1 0-1,0 0 0,0 0 0,0 1 1,0 0-1,-1-1 0,0 1 0,0 0 1,0 0-1,2 10 0,-4-13-126,0 1 1,0-1-1,0 1 0,-1-1 1,1 1-1,-1-1 0,1 1 1,-1-1-1,0 0 1,0 1-1,0-1 0,0 0 1,0 0-1,-1 0 0,1 0 1,-1 0-1,1 0 0,-1 0 1,0 0-1,0-1 0,0 1 1,0 0-1,-2 0 0,-14 16-270,18-17 251,0-1 0,0 1 0,0-1 0,0 0-1,0 1 1,0-1 0,0 1 0,0-1 0,1 0 0,-1 1 0,0-1 0,0 0-1,0 1 1,0-1 0,1 1 0,-1-1 0,0 0 0,0 0 0,1 1-1,-1-1 1,0 0 0,1 1 0,-1-1 0,0 0 0,1 0 0,-1 0-1,0 1 1,1-1 0,-1 0 0,1 0 0,-1 0 0,0 0 0,1 0-1,-1 0 1,1 0 0,0 0 0,19 7-467,-18-6 377,17 5-373,44 15-353,-57-19 832,-1 1 1,1-1-1,-1 1 0,0 1 1,0-1-1,0 1 0,0-1 1,5 8-1,-9-11 30,0 1 0,-1 0 0,1 0 0,0 0 0,-1 0 0,1 0 1,-1 0-1,0 0 0,1 0 0,-1 0 0,0 0 0,1 0 0,-1 0 0,0 1 0,0-1 0,0 0 0,0 0 0,0 0 0,0 0 0,0 0 0,-1 0 0,1 3 1,-2-2 26,1 1 1,0-1-1,-1 1 1,1-1-1,-1 0 1,1 0 0,-1 1-1,0-1 1,-3 2-1,-4 3 192,0 0-1,0-1 0,-18 10 0,-1-2 468,-1-2-1,-49 15 1,59-22-445,0-1 0,0 0 0,-1-1 0,1-1 0,-28-1 0,43-2-336,-1 1 0,1-1 0,0 1 1,0-1-1,0-1 0,-1 1 0,1-1 0,0 1 0,-4-3 0,7 3 62,0 0 0,0 1-1,0-1 1,0 0 0,0 0-1,1 1 1,-1-1 0,0 0-1,0 0 1,1 0 0,-1 0-1,0 0 1,1 0 0,-1 0-1,1 0 1,-1 0 0,1-1 0,0 1-1,-1 0 1,1 0 0,0 0-1,0 0 1,0-1 0,0 1-1,0 0 1,0 0 0,0 0-1,0-1 1,1 1 0,-1 0-1,0 0 1,1 0 0,-1 0-1,1 0 1,0-2 0,13-16-499</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7.005"/>
    </inkml:context>
    <inkml:brush xml:id="br0">
      <inkml:brushProperty name="width" value="0.05" units="cm"/>
      <inkml:brushProperty name="height" value="0.05" units="cm"/>
    </inkml:brush>
  </inkml:definitions>
  <inkml:trace contextRef="#ctx0" brushRef="#br0">1 16 16812,'0'16'2304,"5"0"-1304,17-10-288,7-4 2249,19-2-1689,8-1-223,16-2-353,5-5-168,6-1-488,-4-3-384,-13 7-977,-10 0 1161,-30 0-288,-13-2-160</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7.440"/>
    </inkml:context>
    <inkml:brush xml:id="br0">
      <inkml:brushProperty name="width" value="0.05" units="cm"/>
      <inkml:brushProperty name="height" value="0.05" units="cm"/>
    </inkml:brush>
  </inkml:definitions>
  <inkml:trace contextRef="#ctx0" brushRef="#br0">0 419 18860,'29'5'2321,"4"-3"-1505,10-2-384,7-1 1264,10-3-840,0 1-216,1 3-1256,-7 0 120,-2 0 320,-2-2-184,-6-10-120</inkml:trace>
  <inkml:trace contextRef="#ctx0" brushRef="#br0" timeOffset="1">588 1 20228,'14'1'477,"0"0"0,-1 1 0,1 1 0,0 0 0,-1 0 0,0 2 0,0 0 0,0 0 0,-1 1 0,1 1 0,21 16 0,-26-18-481,0 1 0,-1 0-1,0 0 1,0 1 0,0 0 0,-1 0 0,0 1 0,-1 0 0,1 0 0,-2 0-1,1 1 1,-1-1 0,0 1 0,-1 0 0,0 0 0,0 1 0,-1-1 0,1 10 0,-3-11 6,0-1 0,-1 1 1,1 0-1,-1-1 1,-1 1-1,1-1 1,-2 0-1,1 0 1,-1 1-1,-6 11 0,3-9 33,0 0-1,-1 0 1,-1 0-1,0-1 1,0 0-1,-11 8 1,-4 2-256,-1-2 1,-1-1-1,0-1 0,-47 21 1,56-30 77,0 0-1,-33 8 1,25-11-165</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8.767"/>
    </inkml:context>
    <inkml:brush xml:id="br0">
      <inkml:brushProperty name="width" value="0.05" units="cm"/>
      <inkml:brushProperty name="height" value="0.05" units="cm"/>
    </inkml:brush>
  </inkml:definitions>
  <inkml:trace contextRef="#ctx0" brushRef="#br0">1 1 20732,'4'13'1809,"3"1"-1241,2 5-208,1 4 656,3 4-264,0 3-191,0-2-121,1 1-192,2-4-128,0-7-176,2-5-248,1-10-577,1-3-247,1-9-624,1-4 1304,-1-14-328,-2-3-273</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9.237"/>
    </inkml:context>
    <inkml:brush xml:id="br0">
      <inkml:brushProperty name="width" value="0.05" units="cm"/>
      <inkml:brushProperty name="height" value="0.05" units="cm"/>
    </inkml:brush>
  </inkml:definitions>
  <inkml:trace contextRef="#ctx0" brushRef="#br0">214 24 13243,'3'-9'1276,"3"-6"898,-13 24 1119,-22 39-692,-51 87 480,52-83-3136,-44 110-1,65-133-540,8-14 419,-1-15 170,0 0-1,1 0 1,-1 1-1,0-1 1,0 0-1,0 0 1,0 0 0,1 1-1,-1-1 1,0 0-1,0 0 1,1 0-1,-1 0 1,0 1 0,0-1-1,1 0 1,-1 0-1,0 0 1,0 0-1,1 0 1,-1 0-1,0 0 1,0 0 0,1 0-1,-1 0 1,0 0-1,0 0 1,1 0-1,-1 0 1,0 0 0,1 0-1,-1 0 1,0 0-1,0 0 1,1 0-1,-1-1 1,0 1-1,0 0 1,1 0 0,7-5-291</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49.672"/>
    </inkml:context>
    <inkml:brush xml:id="br0">
      <inkml:brushProperty name="width" value="0.05" units="cm"/>
      <inkml:brushProperty name="height" value="0.05" units="cm"/>
    </inkml:brush>
  </inkml:definitions>
  <inkml:trace contextRef="#ctx0" brushRef="#br0">13 32 18964,'-1'0'113,"0"1"0,0 0 0,0-1 0,0 1 0,0 0 0,1 0 0,-1 0 1,0 0-1,1 0 0,-1 0 0,1 0 0,-1 0 0,1 0 0,-1 0 0,1 0 0,0 0 0,-1 0 0,1 0 0,0 0 0,0 1 0,0-1 0,0 0 0,0 2 0,1-2-15,-1 0-1,1 0 0,0 0 0,0 0 0,0 0 0,-1 0 0,1 0 0,0-1 1,0 1-1,0 0 0,0 0 0,1-1 0,-1 1 0,0-1 0,0 1 1,0-1-1,0 0 0,2 1 0,9 2 368,1-1-1,0-1 1,17 0-1,-21 0-292,581-5 2301,-508 2-2638,-50 1-78,70-4-673,-89 4 331,0-1-1,-1-1 1,1 0-1,0 0 1,18-9-1,-30 12 502,-1-1 0,1 1 0,-1 0 1,1 0-1,0-1 0,-1 1 0,1 0 0,-1-1 0,1 1 1,-1 0-1,1-1 0,-1 1 0,1-1 0,-1 1 1,1-1-1,-1 1 0,0-1 0,1 1 0,-1-1 0,0 1 1,1-1-1,-1 0 0,0 1 0,0-1 0,0 1 0,1-1 1,-1 0-1,0 1 0,0-1 0,0 0 0,0 1 0,0-1 1,0 0-1,-1-1 0,1 1-44,-1 0 1,0-1-1,0 1 0,0-1 1,0 1-1,0 0 1,0 0-1,0 0 0,0 0 1,-1 0-1,1 0 1,-2-1-1,-10-6-632</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50.107"/>
    </inkml:context>
    <inkml:brush xml:id="br0">
      <inkml:brushProperty name="width" value="0.05" units="cm"/>
      <inkml:brushProperty name="height" value="0.05" units="cm"/>
    </inkml:brush>
  </inkml:definitions>
  <inkml:trace contextRef="#ctx0" brushRef="#br0">423 10 19564,'10'-9'3221,"-29"24"-1363,-217 243-283,168-178-1362,31-35-153,-20 21-473,45-56-6,12-10 403,0 0 1,0 0-1,0 0 0,0 0 0,0 0 1,0 0-1,0 0 0,0 0 0,-1 0 1,1 0-1,0 0 0,0 0 1,0 0-1,0 0 0,0 0 0,0 0 1,0 0-1,0 0 0,0 0 0,-1 0 1,1 0-1,0 0 0,0 0 1,0 0-1,0 0 0,0 0 0,0 0 1,0 0-1,0 0 0,0 0 1,0 0-1,-1-1 0,1 1 0,0 0 1,0 0-1,0 0 0,0 0 0,0 0 1,0 0-1,0 0 0,0 0 1,0 0-1,0 0 0,0 0 0,0-1 1,0 1-1,0 0 0,0 0 0,0 0 1,0 0-1,0 0 0,0 0 1,0 0-1,0-1 0,8-24-1674,19-41-1796,22-80 1,-24 33 1943,-21 80 2467,1-49 0,0 95 636,1-1 0,1 1 0,10 15 0,-15-24-1341,9 11 31,-1-1 0,2 0-1,0 0 1,1-1 0,0 0 0,1-1 0,28 18 0,-14-13 133,1 0 0,1-2 0,44 15 0,-64-26-397,0-1-1,0 0 1,0-1-1,1 0 1,-1-1-1,17 0 1,13-3-87</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50.715"/>
    </inkml:context>
    <inkml:brush xml:id="br0">
      <inkml:brushProperty name="width" value="0.05" units="cm"/>
      <inkml:brushProperty name="height" value="0.05" units="cm"/>
    </inkml:brush>
  </inkml:definitions>
  <inkml:trace contextRef="#ctx0" brushRef="#br0">2 1 18716,'-1'13'1880,"15"-5"-983,8-2-297,21-2 1088,8 2-496,19-2-359,6-1-129,5 0-392,-1-1-296,-10-1-800,-5 3-401,-20-1 913,-9-3-208,-17-4-240</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51.169"/>
    </inkml:context>
    <inkml:brush xml:id="br0">
      <inkml:brushProperty name="width" value="0.05" units="cm"/>
      <inkml:brushProperty name="height" value="0.05" units="cm"/>
    </inkml:brush>
  </inkml:definitions>
  <inkml:trace contextRef="#ctx0" brushRef="#br0">0 0 17956,'13'17'1904,"17"-11"-1056,9-4-303,14-2 975,6 3-456,7-2-416,-2-1-448,-2 1-816,-3-1 664,-8 2-248,-5-1-160</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4:51.775"/>
    </inkml:context>
    <inkml:brush xml:id="br0">
      <inkml:brushProperty name="width" value="0.05" units="cm"/>
      <inkml:brushProperty name="height" value="0.05" units="cm"/>
    </inkml:brush>
  </inkml:definitions>
  <inkml:trace contextRef="#ctx0" brushRef="#br0">44 156 16363,'-1'-1'234,"0"-1"-1,0 0 0,-1 0 0,1 0 0,0 0 0,1 0 0,-1 0 0,0 0 0,0 0 0,1 0 0,-1 0 0,1 0 0,0 0 0,0 0 0,0 0 0,0-1 0,0 1 0,1-4 0,0 3 22,0 0-1,0 0 1,0 0-1,1 0 1,0 0-1,-1 0 1,1 1 0,0-1-1,0 0 1,1 1-1,2-3 1,4-3 178,1 1 1,0 0 0,1 0 0,0 1 0,16-7-1,-11 7-234,-1 1-1,1 0 0,0 1 1,0 1-1,0 0 0,33 0 0,-42 3-157,1 0 0,0 1-1,-1 0 1,1 0 0,-1 1 0,1 0-1,10 5 1,-14-5-26,0 0 0,0 0 0,-1 0 0,1 1 0,-1 0 0,1 0 0,-1 0 0,0 0 0,0 0 1,0 0-1,0 1 0,-1-1 0,5 9 0,-5-7-13,0 0 1,-1 1 0,1-1 0,-1 1-1,0-1 1,-1 1 0,1 0-1,-1-1 1,0 1 0,-1 0 0,1-1-1,-1 1 1,0-1 0,0 1-1,-1-1 1,0 1 0,-4 8 0,-2 3 13,-1 0 0,0-1 0,-2-1 0,-13 18 0,-23 23 198,-3-2 0,-2-2-1,-69 53 1,117-102-182,0 1 1,0-1-1,0 0 1,0 0-1,-1 0 1,1-1-1,-1 0 1,0 0-1,0 0 1,-9 2-1,13-4-29,1 0-1,0 0 0,-1 0 0,1 0 0,0 0 0,-1 0 1,1 0-1,0-1 0,0 1 0,-1 0 0,1 0 1,0 0-1,0-1 0,-1 1 0,1 0 0,0 0 1,0-1-1,0 1 0,-1 0 0,1 0 0,0-1 1,0 1-1,0 0 0,0-1 0,0 1 0,-1 0 0,1-1 1,0 1-1,0 0 0,0-1 0,0 1 0,0 0 1,0-1-1,0 1 0,0 0 0,0-1 0,0 1 1,1 0-1,-1-1 0,0 1 0,0-1 0,6-15-12,-1 7-30,1 0 0,0 0 1,1 1-1,0 0 0,0 0 0,0 1 1,1 0-1,0 0 0,1 1 1,10-7-1,-16 11 10,1 0 0,-1 0 1,1 0-1,0 0 0,0 1 1,0-1-1,0 1 0,0 0 1,0 0-1,0 1 0,0-1 1,0 1-1,0 0 0,0 0 1,0 0-1,0 0 0,0 1 1,1 0-1,-1 0 0,0 0 1,-1 0-1,1 1 0,0-1 1,0 1-1,-1 0 0,1 0 0,-1 0 1,6 5-1,0 3-38,0 1 0,-1-1-1,-1 1 1,1 1 0,-2 0 0,0 0-1,0 0 1,4 14 0,8 15-35,-18-39 122,1 0 1,0 0-1,0 0 1,0 0-1,1 0 1,-1 0-1,0 0 1,1 0-1,-1-1 1,1 1-1,0-1 1,-1 1-1,1-1 1,0 0-1,0 1 1,0-1-1,0 0 1,0 0-1,0 0 1,0-1-1,1 1 1,-1 0-1,0-1 1,5 1-1,-4-1 18,0-1-1,-1 1 0,1-1 1,0 0-1,0 0 0,0 0 1,0 0-1,-1 0 1,1 0-1,0-1 0,-1 0 1,1 1-1,-1-1 1,0 0-1,0 0 0,1 0 1,-1 0-1,2-4 1,0 1-28,-1 0 0,0 0 1,0 0-1,0 0 1,-1-1-1,0 1 1,0-1-1,0 1 1,0-1-1,0-10 1,-1 13-99,-1-1 1,0 1-1,0-1 1,0 1-1,0 0 0,-1-1 1,0 1-1,1-1 1,-1 1-1,0 0 1,-1 0-1,1-1 1,0 1-1,-1 0 0,0 0 1,0 0-1,0 1 1,0-1-1,-4-4 1,-16-10-278,-3 2-115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0:37.014"/>
    </inkml:context>
    <inkml:brush xml:id="br0">
      <inkml:brushProperty name="width" value="0.025" units="cm"/>
      <inkml:brushProperty name="height" value="0.025" units="cm"/>
      <inkml:brushProperty name="color" value="#E71224"/>
    </inkml:brush>
  </inkml:definitions>
  <inkml:trace contextRef="#ctx0" brushRef="#br0">10489 465 1858,'-156'-10'8886,"-78"-30"-7289,23 4-224,-755-141-962,955 174-411,-993-134-281,-10 103-9,-192 114 253,285-7 15,555-63 49,-490-51 0,-352-51 10,296 44 273,806 41-416,0 4 0,-112 12 1,171-4 199,0 2 0,1 3 1,-1 1-1,2 2 1,0 2-1,0 2 0,-42 23 1,64-26-52,0 2 1,2 0 0,0 1 0,0 1 0,2 1 0,-33 40 0,-86 141-42,103-142-1,3 3-1,-47 124 0,-15 139-476,86-293 461,2 0-1,1 0 0,1 1 1,2-1-1,1 1 1,1 0-1,2-1 1,1 1-1,1-1 1,17 58-1,2-22-76,4 0-1,2-2 1,70 111 0,-79-145 46,2-1 0,1-1 0,1-1 0,2-1 1,0-2-1,2 0 0,1-2 0,1-1 1,39 22-1,5-7-163,141 50 1,90 6 102,-218-68 15,168 41 23,409 51 1,269-30 57,-766-74-43,346 31-367,190 14 439,2-32 163,386-84-149,-887 38-41,696-70 147,-8-39 114,85-101 677,-715 146-789,411-192 0,-340 94-94,-288 153-61,-1-3 0,-2-1 0,-1-2 0,-2-1-1,36-44 1,-61 62-45,-1 0 1,0-1-1,-1 0 0,-2 0 0,1-2 0,-2 1 1,-1-1-1,-1 0 0,0-1 0,3-26 0,-7 30 62,-2 0 0,0 0 1,-1 1-1,0-1 0,-2 0 0,0 0 0,-1 1 0,-1-1 0,-1 1 1,0 0-1,-1 0 0,-1 1 0,-11-22 0,-9-5 37,-2 2 1,-1 0-1,-2 2 0,-2 2 1,-1 1-1,-2 1 1,-1 2-1,-2 2 0,-66-40 1,-11 5-16,-2 4 1,-172-62 0,-118-13-485,131 64-2734,160 45-869</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1.845"/>
    </inkml:context>
    <inkml:brush xml:id="br0">
      <inkml:brushProperty name="width" value="0.05" units="cm"/>
      <inkml:brushProperty name="height" value="0.05" units="cm"/>
    </inkml:brush>
  </inkml:definitions>
  <inkml:trace contextRef="#ctx0" brushRef="#br0">5 45 19292,'-4'-1'1817,"8"-1"-1169,4 1-240,10 1 1072,6 0-616,13 0-320,2-3-144,10-1-280,2-1-104,2-2-328,-3 0-216,-8 1-448,-6 2-304,-15 1 912,-6 2-256,-15 5-153</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2.326"/>
    </inkml:context>
    <inkml:brush xml:id="br0">
      <inkml:brushProperty name="width" value="0.05" units="cm"/>
      <inkml:brushProperty name="height" value="0.05" units="cm"/>
    </inkml:brush>
  </inkml:definitions>
  <inkml:trace contextRef="#ctx0" brushRef="#br0">4 0 16748,'-3'12'1584,"13"-6"-960,5-2-160,13-3 688,2-1-199,6 0-273,4-3-192,0-2-616,1-1-488,-6 0 608,-5 5-200,-10-1-112</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5.912"/>
    </inkml:context>
    <inkml:brush xml:id="br0">
      <inkml:brushProperty name="width" value="0.05" units="cm"/>
      <inkml:brushProperty name="height" value="0.05" units="cm"/>
    </inkml:brush>
  </inkml:definitions>
  <inkml:trace contextRef="#ctx0" brushRef="#br0">5 3 16756,'-4'-3'1744,"5"12"-936,1 1-296,11 4 1177,3-1-601,4 7-424,4-1-112,5 2-128,2-1-176,-1-5-328,0-3-232,-1 0-416,1-5-232,-4-3-280,-2-2-1329,-4-6 1849,-1-4-384,2-3-153</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6.364"/>
    </inkml:context>
    <inkml:brush xml:id="br0">
      <inkml:brushProperty name="width" value="0.05" units="cm"/>
      <inkml:brushProperty name="height" value="0.05" units="cm"/>
    </inkml:brush>
  </inkml:definitions>
  <inkml:trace contextRef="#ctx0" brushRef="#br0">321 1 17036,'-43'52'3965,"-12"19"-2408,-14 39-2376,-71 157 0,139-263 564,0-3 154,1 0 0,-1 1 0,1-1 1,-1 1-1,0-1 0,1 0 0,-1 1 0,0-1 0,0 0 1,0 0-1,-2 2 0,1-7-481,4-10-111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6.830"/>
    </inkml:context>
    <inkml:brush xml:id="br0">
      <inkml:brushProperty name="width" value="0.05" units="cm"/>
      <inkml:brushProperty name="height" value="0.05" units="cm"/>
    </inkml:brush>
  </inkml:definitions>
  <inkml:trace contextRef="#ctx0" brushRef="#br0">169 32 16083,'8'0'1497,"-8"1"-889,-2 4-248,-7 6 632,-1 3-120,-5 8-207,-3 2-105,-3 5-152,-3 4-72,2 0-120,1 0-8,5-9-288,2-2-288,9-12-472,5-6-105,9-14 665,5-6-184,6-14-216</inkml:trace>
  <inkml:trace contextRef="#ctx0" brushRef="#br0" timeOffset="1.08">242 9 14395,'13'-8'1749,"-13"8"-1719,0 0 1,1 0-1,-1 0 1,0 0-1,0 0 0,0 0 1,0 0-1,0 0 0,0 0 1,0 0-1,0 0 0,0 0 1,1 0-1,-1 0 1,0 0-1,0 0 0,0 0 1,0 0-1,0 0 0,0 0 1,0 0-1,0 0 0,0 0 1,0 0-1,1 0 1,-1 0-1,0 1 0,0-1 1,0 0-1,0 0 0,0 0 1,0 0-1,0 0 0,0 0 1,0 0-1,0 0 1,0 0-1,0 0 0,0 0 1,0 1-1,0-1 0,0 0 1,0 0-1,0 0 0,0 0 1,0 0-1,0 0 1,0 0-1,0 0 0,0 0 1,0 1-1,0-1 0,0 0 1,0 0-1,0 0 0,0 0 1,-11 23 2553,3-8-2159,2 2-191,0 0-1,1 0 1,0 0-1,2 1 1,0 0-1,1-1 1,0 26-1,2-25-742,1-1 1,1 1-1,1-1 0,6 22 0,-8-37 79,0-3-144</inkml:trace>
  <inkml:trace contextRef="#ctx0" brushRef="#br0" timeOffset="2.08">91 158 19708,'0'0'1545,"11"0"-1185,3 0-184,6 3 616,5 0-360,6 0-1008,4-1-688,-7 0 1079,-2-1-199,-9-1-184</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7.313"/>
    </inkml:context>
    <inkml:brush xml:id="br0">
      <inkml:brushProperty name="width" value="0.05" units="cm"/>
      <inkml:brushProperty name="height" value="0.05" units="cm"/>
    </inkml:brush>
  </inkml:definitions>
  <inkml:trace contextRef="#ctx0" brushRef="#br0">1 134 16644,'183'-13'6317,"-87"4"-5513,422-36-959,-509 45 96,126-17-1485,-112 13 415,0-1 0,0-1 0,38-15 1,-49 14 398,-9 0-69</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8.504"/>
    </inkml:context>
    <inkml:brush xml:id="br0">
      <inkml:brushProperty name="width" value="0.05" units="cm"/>
      <inkml:brushProperty name="height" value="0.05" units="cm"/>
    </inkml:brush>
  </inkml:definitions>
  <inkml:trace contextRef="#ctx0" brushRef="#br0">409 2 13635,'1'-1'2535,"-4"2"-1092,-11 9 571,-131 150 2664,58-66-3971,48-51-549,-59 70-1603,94-107 1068,-11 8-1888,15-14 2144,0 0-1,0 0 0,-1 0 1,1-1-1,0 1 1,0 0-1,-1 0 0,1 0 1,0-1-1,0 1 1,-1 0-1,1-1 1,0 1-1,0 0 0,0 0 1,0-1-1,-1 1 1,1 0-1,0-1 0,0 1 1,0 0-1,0-1 1,0 1-1,0 0 1,0-1-1,0 1 0,0 0 1,0-1-1,0 1 1,0 0-1,0-1 0,0-14-698,1-9-469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8.987"/>
    </inkml:context>
    <inkml:brush xml:id="br0">
      <inkml:brushProperty name="width" value="0.05" units="cm"/>
      <inkml:brushProperty name="height" value="0.05" units="cm"/>
    </inkml:brush>
  </inkml:definitions>
  <inkml:trace contextRef="#ctx0" brushRef="#br0">1 3 16764,'4'-3'1648,"0"9"-1000,1 5-240,5 9 888,1 2-239,9 8-457,3 0-176,7 2-112,2-1-56,4-4-72,0-2-184,2-7-296,-3-2-216,-4-4-504,-5-2 1840,-6-9-960,0 0-120,-1 2-144</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9:29.469"/>
    </inkml:context>
    <inkml:brush xml:id="br0">
      <inkml:brushProperty name="width" value="0.05" units="cm"/>
      <inkml:brushProperty name="height" value="0.05" units="cm"/>
    </inkml:brush>
  </inkml:definitions>
  <inkml:trace contextRef="#ctx0" brushRef="#br0">181 89 19524,'0'13'1705,"-5"0"-1393,-8 7-176,-3 6 792,-3 7-640,-2 2-120,-1 3-120,-1-3-80,5-2-208,-1-2-96,6-11-312,3-7-249,10-12 761,-1-2-144,8-20-128,4-3-120</inkml:trace>
  <inkml:trace contextRef="#ctx0" brushRef="#br0" timeOffset="1">273 0 15435,'1'1'96,"-1"0"-1,1 0 0,-1 0 0,1 1 1,-1-1-1,0 0 0,0 0 0,1 0 0,-1 1 1,0-1-1,0 0 0,0 0 0,0 1 1,0-1-1,0 0 0,-1 0 0,1 0 1,0 1-1,-1-1 0,1 0 0,-1 0 1,1 0-1,-1 0 0,0 2 0,-1 2 172,-42 140 2926,39-121-2839,1 0-1,0 0 1,2 0-1,2 32 1,0-49-282,1-1 0,0 1 1,0 0-1,3 8 1,-3-13-169,-1 0 0,1 0 1,0 0-1,0 0 0,0 0 0,0-1 1,0 1-1,0 0 0,0-1 1,1 1-1,-1-1 0,0 1 1,1-1-1,-1 0 0,1 0 0,0 1 1,-1-1-1,4 1 0,-4-2 74,-1 0 0,1 1 0,-1-1 0,0 0-1,1 0 1,-1 0 0,0 0 0,1 0 0,-1 0-1,1 0 1,-1 0 0,0 0 0,1 0 0,-1 0-1,1 0 1,-1 0 0,0 0 0,1 0 0,-1-1-1,0 1 1,1 0 0,-1 0 0,0 0 0,1 0 0,-1-1-1,0 1 1,1 0 0,-1-1 0,0 1 0,1 0-1,-1 0 1,0-1 0,0 1 0,0 0 0,1-1-1,1-8-521</inkml:trace>
  <inkml:trace contextRef="#ctx0" brushRef="#br0" timeOffset="2">87 270 15411,'-3'4'1849,"4"0"-881,5-1-296,11 1 1368,3 1-591,8-3-457,0 1-176,5-3-464,3 3-416,-2-3-256,-3 0 312,-13 0-176,-6-1-136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1.668"/>
    </inkml:context>
    <inkml:brush xml:id="br0">
      <inkml:brushProperty name="width" value="0.05" units="cm"/>
      <inkml:brushProperty name="height" value="0.05" units="cm"/>
    </inkml:brush>
  </inkml:definitions>
  <inkml:trace contextRef="#ctx0" brushRef="#br0">491 420 13203,'1'0'117,"-1"-1"1,0 1-1,0-1 1,0 1-1,1-1 1,-1 1 0,0-1-1,0 1 1,0-1-1,0 1 1,0-1-1,0 1 1,0-1-1,0 1 1,0-1-1,0 0 1,0 1-1,0-1 1,0 1-1,-1-1 1,1 1-1,0-1 1,0 1 0,0 0-1,-1-1 1,1 1-1,0-1 1,-1 1-1,1-1 1,0 1-1,-1 0 1,1-1-1,-1 1 1,1 0-1,0-1 1,-1 1-1,1 0 1,-1 0 0,1-1-1,-2 1 1,-20-12 2487,13 9-2325,1 1-1,-1 0 0,0 0 1,0 1-1,0 0 1,0 0-1,0 1 1,0 0-1,0 1 1,1 0-1,-1 0 0,0 1 1,0 0-1,1 1 1,-1 0-1,1 0 1,-11 6-1,13-6-234,0 0 0,0 1 0,0 0 0,1 0 0,-1 1-1,1-1 1,0 1 0,0 0 0,1 1 0,-1-1 0,1 1 0,0 0 0,1 0 0,0 0 0,0 0-1,0 1 1,0-1 0,1 1 0,0 0 0,1 0 0,-1-1 0,0 13 0,2-17-34,0 0 1,0 0 0,0-1-1,0 1 1,0 0 0,0 0-1,1 0 1,-1 0 0,1 0-1,-1-1 1,1 1-1,0 0 1,-1 0 0,1-1-1,0 1 1,0 0 0,0-1-1,0 1 1,1-1 0,0 2-1,0-2-2,-1 0-1,1-1 1,0 1-1,-1 0 0,1-1 1,0 1-1,-1-1 1,1 1-1,0-1 1,0 0-1,0 0 1,-1 0-1,1 0 0,0 0 1,0 0-1,0 0 1,1-1-1,5-1 7,0-1 0,0 0 0,0 0 0,-1 0 0,0-1 0,1 0 0,10-9 0,-4 1 7,0 0 1,0-1 0,-1-1-1,-1 0 1,-1 0 0,0-1-1,0-1 1,-2 0 0,0 0-1,-1-1 1,7-19 0,-11 24 3,0 0 0,-1 0 0,-1-1 0,0 1 0,0-1 0,-1 0 0,-1 1 0,0-1 0,-1 0 0,0 1 0,-1-1 0,-1 1 0,0-1 0,0 1 0,-1 0 0,-1 0 0,-6-11 0,6 14-11,0 0 0,0 0-1,-1 1 1,-1 0 0,1 0 0,-1 1-1,-1 0 1,1 0 0,-1 1 0,0 0 0,-16-9-1,17 12-14,0 0-1,0 0 1,0 0-1,0 1 1,0 0-1,-1 1 1,1 0-1,-1 0 0,1 0 1,-1 1-1,1 0 1,-1 1-1,0 0 1,1 0-1,0 0 1,-12 4-1,8 0-9,0-1 0,0 2-1,0 0 1,0 0 0,1 1 0,0 0 0,1 0-1,-13 14 1,8-7-23,0 2-1,1 0 1,1 0 0,-13 23-1,20-30-121,1 0-1,0 0 0,0 0 0,1 1 0,0-1 1,0 1-1,-1 17 0,4-22 78,-1 0-1,1 0 1,0-1-1,1 1 1,-1 0 0,1 0-1,0 0 1,0 0-1,1-1 1,-1 1-1,1 0 1,0-1 0,0 0-1,1 1 1,-1-1-1,1 0 1,5 6-1,23 16-417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0.344"/>
    </inkml:context>
    <inkml:brush xml:id="br0">
      <inkml:brushProperty name="width" value="0.025" units="cm"/>
      <inkml:brushProperty name="height" value="0.025" units="cm"/>
      <inkml:brushProperty name="color" value="#E71224"/>
    </inkml:brush>
  </inkml:definitions>
  <inkml:trace contextRef="#ctx0" brushRef="#br0">12 1 11787,'0'0'1943,"-3"9"-1804,1-5-111,1 0 1,-1 1-1,1-1 0,0 1 0,1 0 0,-1-1 1,1 1-1,0 0 0,0-1 0,0 1 1,1-1-1,-1 1 0,1 0 0,0-1 0,1 1 1,-1-1-1,1 0 0,0 0 0,0 1 0,4 5 1,9 10 20,1 0 1,1-1 0,0-1-1,1-1 1,1 0 0,1-2-1,34 22 1,-1-6-22,112 47 0,-24-26 435,1-7-1,225 43 1,307 13 2749,-433-70-2767,1163 175-32,-1147-167-377,-245-38-78,55 10-871,95 2-1,-157-13 446,12-2-1564,-11-8-2402,-5-7-5378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3.617"/>
    </inkml:context>
    <inkml:brush xml:id="br0">
      <inkml:brushProperty name="width" value="0.05" units="cm"/>
      <inkml:brushProperty name="height" value="0.05" units="cm"/>
    </inkml:brush>
  </inkml:definitions>
  <inkml:trace contextRef="#ctx0" brushRef="#br0">23 5 14947,'-1'-4'6205,"-1"20"-4211,0-10-1732,-3 14 451,0 1 0,-2 36 0,7-53-665,-1 0-1,1 0 1,0 0 0,0 1 0,1-1 0,-1 0 0,1 0-1,0 0 1,0 0 0,0 0 0,1 0 0,0 0-1,-1 0 1,1 0 0,1 0 0,-1-1 0,0 1 0,1-1-1,0 0 1,4 5 0,-3-6-30,-1 0 0,1-1 0,0 1 0,0 0 0,0-1 0,0 0 0,0 0 0,0-1 0,0 1 0,0-1 0,0 1 0,0-1 0,0-1-1,0 1 1,1 0 0,-1-1 0,0 0 0,0 0 0,0 0 0,-1-1 0,8-3 0,3-1 17,0-1-1,-1-1 1,0-1 0,19-14-1,-15 8 105,29-31-1,-41 41-85,0-1-1,-1 1 1,0-1 0,0 0-1,-1 0 1,1-1 0,-1 1-1,-1-1 1,1 1 0,1-10-1,-4 16-48,0 0 1,0 0-1,0-1 0,0 1 0,0 0 0,1 0 1,-1 0-1,0 0 0,0 0 0,0 0 0,0-1 0,0 1 1,0 0-1,0 0 0,0 0 0,0 0 0,0-1 0,0 1 1,0 0-1,0 0 0,0 0 0,0 0 0,0 0 0,-1 0 1,1-1-1,0 1 0,0 0 0,0 0 0,0 0 0,0 0 1,0 0-1,0 0 0,0-1 0,0 1 0,0 0 0,-1 0 1,1 0-1,0 0 0,0 0 0,0 0 0,0 0 1,0 0-1,-1 0 0,1 0 0,0 0 0,0 0 0,0 0 1,0-1-1,0 1 0,-1 0 0,1 0 0,-9 6 98,-9 13-47,11-8-41,-1 1-1,1 0 1,-8 22 0,12-27-83,1 0 0,-1 0 1,2 0-1,-1 0 0,1 0 0,0 1 0,0-1 0,1 13 1,0-19 11,1 1 1,-1-1 0,0 0 0,0 1-1,0-1 1,1 0 0,-1 1 0,1-1-1,-1 0 1,1 0 0,-1 1 0,1-1-1,0 0 1,-1 0 0,1 0 0,0 0-1,0 0 1,0 0 0,0 0 0,0 0-1,0 0 1,0 0 0,0-1 0,1 1-1,-1 0 1,0-1 0,0 1 0,1-1-1,-1 1 1,0-1 0,0 0 0,1 1-1,-1-1 1,1 0 0,-1 0 0,0 0-1,1 0 1,1 0 0,10-3-466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4.225"/>
    </inkml:context>
    <inkml:brush xml:id="br0">
      <inkml:brushProperty name="width" value="0.05" units="cm"/>
      <inkml:brushProperty name="height" value="0.05" units="cm"/>
    </inkml:brush>
  </inkml:definitions>
  <inkml:trace contextRef="#ctx0" brushRef="#br0">32 1 18628,'1'3'2360,"4"2"-1471,-8 4-345,0 5 1816,-3 5-1255,1 3-289,2 3-400,0 3-144,1-3-296,1 0-240,1-4-472,0-4-289,0-7-151,0-8 800,-4-4-280,-4-6-224</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4.710"/>
    </inkml:context>
    <inkml:brush xml:id="br0">
      <inkml:brushProperty name="width" value="0.05" units="cm"/>
      <inkml:brushProperty name="height" value="0.05" units="cm"/>
    </inkml:brush>
  </inkml:definitions>
  <inkml:trace contextRef="#ctx0" brushRef="#br0">13 12 15923,'8'-3'875,"0"1"-1,0 0 1,1 0-1,-1 1 0,1 0 1,-1 0-1,1 1 1,-1 0-1,13 2 0,6-1 257,38 3 255,-60-3-1324,0 0 1,0 0 0,0 0 0,0 0-1,-1 1 1,1 0 0,0 0 0,-1 0-1,1 1 1,5 4 0,-8-6-59,-1 0 1,0 0-1,0 0 1,0 0-1,0 0 1,-1 1-1,1-1 0,0 0 1,0 0-1,-1 1 1,1-1-1,-1 1 1,1-1-1,-1 1 0,0-1 1,1 1-1,-1-1 1,0 0-1,0 1 1,0 2-1,-1-1 4,1 1-1,-1-1 1,0 0 0,0 0 0,0 0-1,-1 0 1,1 0 0,-4 6 0,-3 1 4,0 0 1,0-1 0,-17 16-1,21-22 82,2-2-233,0 1 0,-1 0 0,1 0 0,0 0 0,0 0 0,0 1 0,1-1 0,-1 0-1,-2 5 1,4-5 46,0-1-1,0 0 1,0 0-1,0 1 1,1-1-1,-1 0 0,0 0 1,1 1-1,-1-1 1,1 0-1,-1 0 0,1 0 1,0 0-1,-1 0 1,1 0-1,0 0 0,0 0 1,0 0-1,-1 0 1,1 0-1,0 0 1,0 0-1,0-1 0,1 1 1,0 0-1,18 14-701,-14-12 725,-1 1 0,0 0 1,0 0-1,0 0 0,0 1 0,0 0 0,5 7 1,-10-11 94,0 0 1,1 0 0,-1 0 0,0 0 0,0 1 0,0-1 0,0 0 0,0 0 0,0 0 0,0 0-1,0 0 1,0 0 0,-1 0 0,1 0 0,0 0 0,-1 1 0,1-1 0,-1 0 0,1 0-1,-1-1 1,0 1 0,1 0 0,-1 0 0,0 0 0,0 0 0,1 0 0,-1-1 0,0 1-1,0 0 1,0-1 0,0 1 0,0-1 0,-1 1 0,-37 20 738,36-20-684,-18 9 666,-46 13 1,60-21-825,-1 0 1,1-1 0,0 0 0,0 0-1,0-1 1,-1 0 0,1 0 0,0 0-1,0-1 1,-14-4 0,20 5 8,-1 0 0,1-1-1,-1 1 1,1-1 0,-1 0 0,1 1 0,0-1 0,-1 0 0,1 0 0,0 0 0,0 0 0,0 0-1,0 0 1,-1 0 0,2 0 0,-1-1 0,0 1 0,0 0 0,0 0 0,0-1 0,1 1-1,-1-1 1,1 1 0,-1-1 0,1 1 0,0-1 0,-1 1 0,1-1 0,0 1 0,0-1-1,0 1 1,0-2 0,3-17-720</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5.119"/>
    </inkml:context>
    <inkml:brush xml:id="br0">
      <inkml:brushProperty name="width" value="0.05" units="cm"/>
      <inkml:brushProperty name="height" value="0.05" units="cm"/>
    </inkml:brush>
  </inkml:definitions>
  <inkml:trace contextRef="#ctx0" brushRef="#br0">0 271 16452,'2'-2'198,"-1"0"1,0 1-1,0-1 0,1 1 1,-1-1-1,1 1 1,-1-1-1,1 1 1,0 0-1,-1 0 1,1 0-1,0 0 1,0 0-1,0 0 1,0 0-1,2 0 1,-1 0 93,37-14 1186,1 1 0,1 3 0,66-10 0,-59 12-976,600-74 1046,-475 66-1898,-119 11 96,424-52-3488,-458 55 2796,-21 3 936,0 0 1,0 0 0,0 0 0,0 0 0,1 0-1,-1 0 1,0 0 0,0 0 0,0 0 0,0 0 0,0 0-1,0 0 1,0 0 0,0 0 0,0 0 0,1 0 0,-1 0-1,0 0 1,0 0 0,0 0 0,0 0 0,0 0 0,0 0-1,0 0 1,0 0 0,1 0 0,-1 0 0,0 0-1,0 0 1,0 0 0,0 0 0,0 0 0,0-1 0,0 1-1,0 0 1,0 0 0,0 0 0,0 0 0,0 0 0,0 0-1,1 0 1,-1 0 0,0 0 0,0 0 0,0-1-1,0 1 1,0 0 0,0 0 0,0 0 0,0 0 0,0 0-1,0 0 1,0 0 0,0 0 0,0-1 0,0 1 0,0 0-1,0 0 1,0 0 0,0 0 0,-1 0 0,1 0-1,0 0 1,0 0 0,0 0 0,0-1 0,0 1 0,0 0-1,0 0 1,-7-3-275,-13-1-332</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5.721"/>
    </inkml:context>
    <inkml:brush xml:id="br0">
      <inkml:brushProperty name="width" value="0.05" units="cm"/>
      <inkml:brushProperty name="height" value="0.05" units="cm"/>
    </inkml:brush>
  </inkml:definitions>
  <inkml:trace contextRef="#ctx0" brushRef="#br0">130 195 15571,'3'-1'479,"-1"0"-1,1 0 1,0 0 0,-1 0-1,0-1 1,1 1-1,-1-1 1,4-2-1,-6 4-402,0 0 0,0 0 0,1-1 0,-1 1 0,0 0 0,0 0 0,0 0 0,0-1 0,1 1-1,-1 0 1,0 0 0,0 0 0,0-1 0,0 1 0,0 0 0,0 0 0,0-1 0,0 1 0,1 0 0,-1 0 0,0-1-1,0 1 1,0 0 0,0-1 0,0 1 0,-1 0 0,1 0 0,0-1 0,0 1 0,0 0 0,0 0 0,0-1 0,-1 0 45,0 1 0,0-1 0,0 1 0,0-1 0,0 1 1,1-1-1,-1 1 0,0 0 0,0-1 0,0 1 0,0 0 1,-1 0-1,1 0 0,-1 0 0,-3 0-61,-1-1 0,1 2 1,0-1-1,-1 1 0,1 0 0,0 0 0,-1 0 0,1 1 0,0 0 0,0 0 0,0 0 1,1 1-1,-1-1 0,0 1 0,1 0 0,0 0 0,-7 7 0,7-6-59,-1 0 1,1 1-1,0 0 0,1 0 0,-1 0 0,1 0 0,0 0 0,1 0 1,-1 1-1,1-1 0,0 1 0,0 0 0,1 0 0,-1 0 0,1 9 0,0-13 1,1 0 0,0 0 0,0-1 0,0 1 0,0 0 0,1 0 0,-1-1 0,0 1 0,1 0 0,-1-1 0,1 1 0,0 0 0,-1-1 0,1 1 0,0-1 0,0 1 0,0-1-1,0 0 1,0 1 0,0-1 0,3 2 0,-2-2 4,0 0-1,0 0 0,0 0 0,0 0 1,0-1-1,1 1 0,-1-1 1,0 1-1,0-1 0,1 0 1,-1 0-1,0 0 0,0 0 1,4-1-1,3-1 12,1 0 0,-1 0 0,0-1 0,0-1 0,-1 0 0,15-8 0,-5 1 83,-1-1-1,-1-1 1,0-1 0,21-22-1,-31 29-33,1-1 0,-1 1 0,0-1 0,-1-1 0,0 1 0,0-1 0,-1 0 0,0 0 0,-1 0 0,0 0 0,3-15-1,-5 20-45,-1 0-1,0 1 0,0-1 1,0 0-1,0 0 0,0 0 1,-1 0-1,0 1 0,0-1 1,0 0-1,0 1 0,0-1 1,-1 1-1,0-1 0,1 1 1,-1-1-1,-1 1 0,1 0 1,0 0-1,-1 0 0,0 1 0,1-1 1,-1 0-1,0 1 0,0 0 1,-1 0-1,1 0 0,0 0 1,-1 0-1,1 1 0,-1-1 1,1 1-1,-1 0 0,-4-1 1,-1 0-38,0 0 1,-1 1-1,0 0 1,1 1-1,-1 0 1,1 0 0,-1 1-1,0 0 1,1 0-1,-1 1 1,1 1-1,-15 5 1,16-4-80,1 0-1,-1 0 1,1 1 0,0 0 0,-12 10-1,17-13-24,0 0 0,0 0 0,0 0-1,0 0 1,0 1 0,1-1 0,-1 0 0,1 1-1,0-1 1,0 1 0,-1-1 0,2 1-1,-1 0 1,0-1 0,0 1 0,1 0-1,0 0 1,-1-1 0,1 1 0,0 0-1,1 4 1,0-5-4,0 1 1,0-1-1,1 0 0,-1 0 1,1 0-1,-1 0 0,1 0 1,0 0-1,0-1 0,0 1 1,0-1-1,0 1 0,0-1 1,0 0-1,0 1 0,1-1 1,-1 0-1,0-1 0,5 2 1,-5-1 16,25 9-810</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6.204"/>
    </inkml:context>
    <inkml:brush xml:id="br0">
      <inkml:brushProperty name="width" value="0.05" units="cm"/>
      <inkml:brushProperty name="height" value="0.05" units="cm"/>
    </inkml:brush>
  </inkml:definitions>
  <inkml:trace contextRef="#ctx0" brushRef="#br0">297 1 19556,'8'0'1769,"-12"14"-1249,-10 3-248,-6 6 800,-2 4-312,-5 6-360,-3 2-152,0 2-152,0-3-64,4-1-24,3-5-56,3-8-336,3-5-280,4-10 1552,0-5-944,4-16-16,2-4-8</inkml:trace>
  <inkml:trace contextRef="#ctx0" brushRef="#br0" timeOffset="1">17 105 17372,'12'6'1816,"3"6"-1128,1-1-272,7 2 1057,3 1-457,5 3-536,2 1-432,6-4-896,6 0 1944,-4-7-1120,1-2-56,1-5-48</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6.657"/>
    </inkml:context>
    <inkml:brush xml:id="br0">
      <inkml:brushProperty name="width" value="0.05" units="cm"/>
      <inkml:brushProperty name="height" value="0.05" units="cm"/>
    </inkml:brush>
  </inkml:definitions>
  <inkml:trace contextRef="#ctx0" brushRef="#br0">29 0 13699,'-1'3'1832,"-2"6"-903,-1 2-385,-4 2 2040,4 3-1488,0 3-711,-1-1-393,5 1-681,0-2 689,2-5-216,1-7-120</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7.107"/>
    </inkml:context>
    <inkml:brush xml:id="br0">
      <inkml:brushProperty name="width" value="0.05" units="cm"/>
      <inkml:brushProperty name="height" value="0.05" units="cm"/>
    </inkml:brush>
  </inkml:definitions>
  <inkml:trace contextRef="#ctx0" brushRef="#br0">1209 37 21109,'26'-9'1580,"0"1"1,50-8 0,-61 14-1381,0 1-1,0 0 1,0 1 0,0 1-1,0 0 1,26 6-1,-38-6-196,0 0-1,-1 0 1,1 0-1,0 0 0,0 0 1,0 0-1,-1 1 1,1 0-1,-1-1 0,1 1 1,-1 0-1,0 0 1,1 1-1,-1-1 0,3 5 1,-4-6-7,0 1 1,-1 0-1,1 0 0,-1 0 1,1 0-1,-1 0 0,1 0 1,-1 0-1,0 0 1,0 0-1,0 0 0,0 0 1,0 0-1,-1-1 0,1 1 1,0 0-1,-1 0 1,0 0-1,1 0 0,-1 0 1,0 0-1,0-1 0,0 1 1,0 0-1,-2 2 0,-4 4 17,-1-1 0,1 1-1,-1-2 1,0 1 0,-1-1-1,1 0 1,-1-1 0,-1 0-1,1 0 1,-1-1 0,-14 4 0,38-14-641,16-4-250,-19 9 537,0 0 0,-1 0 0,12 2 0,-19-1 281,-1 0 0,0 0 1,0 0-1,0 0 0,1 1 1,-1-1-1,0 1 0,0 0 1,0-1-1,0 1 0,0 0 1,0 0-1,0 0 0,0 0 1,0 1-1,-1-1 1,1 1-1,0-1 0,-1 1 1,1-1-1,2 4 0,-4-3 58,0-1 1,1 0-1,-1 0 0,0 1 0,0-1 1,0 0-1,0 1 0,0-1 0,0 0 0,0 0 1,-1 1-1,1-1 0,0 0 0,-1 0 1,1 0-1,-1 1 0,1-1 0,-1 0 0,1 0 1,-1 0-1,0 0 0,0 0 0,0 0 1,1 0-1,-3 1 0,-26 22 342,26-23-310,-12 9-68,-1 0 0,0-2 0,0 0 1,-1 0-1,0-2 0,-1 0 0,0-1 0,1-1 0,-2 0 0,1-2 0,0 0 0,-32-1 0,9-4-310</inkml:trace>
  <inkml:trace contextRef="#ctx0" brushRef="#br0" timeOffset="1">1 503 11178,'1'1'155,"0"0"0,0 1 0,0-1 0,0 0 0,0 0 0,0 0 0,1 0 0,-1 0 0,0-1 0,1 1 0,-1 0 0,1-1 1,-1 1-1,1 0 0,-1-1 0,1 0 0,-1 1 0,1-1 0,1 0 0,36 2 1614,-31-2-989,104-6 2073,156-28 1,-177 20-2164,486-76 1536,-200 30-1729,-299 47-533,-12 1-317,125-5 1,-175 18 65,-9 1-270,-8 1-960,0-2 1451,-1 0-1,1-1 0,0 0 0,-1 1 1,1-1-1,-1 0 0,1 1 1,-1-1-1,1 0 0,0 0 1,-1 0-1,1-1 0,-2 1 1,-16-4-522</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7.715"/>
    </inkml:context>
    <inkml:brush xml:id="br0">
      <inkml:brushProperty name="width" value="0.05" units="cm"/>
      <inkml:brushProperty name="height" value="0.05" units="cm"/>
    </inkml:brush>
  </inkml:definitions>
  <inkml:trace contextRef="#ctx0" brushRef="#br0">217 354 19156,'0'-2'142,"1"1"0,-1-1 0,1 1 0,-1-1 0,0 1 0,0-1-1,1 1 1,-1-1 0,0 1 0,0-1 0,-1 1 0,1-1 0,0 1 0,0-1 0,-1 1 0,1-1 0,-1 1 0,1-1-1,-1 1 1,0-1 0,1 1 0,-1 0 0,0 0 0,0-1 0,0 1 0,0 0 0,0 0 0,0 0 0,-1 0-1,1 0 1,0 0 0,0 0 0,-1 0 0,1 1 0,0-1 0,-1 0 0,-2 0 0,0-1 41,-1 1 0,0-1 0,1 1 0,-1 0 0,0 0 0,0 0 0,0 1 0,0 0-1,0 0 1,0 0 0,-5 1 0,4 1-147,-1 0 0,1 0 0,0 1-1,0 0 1,0 0 0,0 0 0,0 1-1,1 0 1,0 0 0,0 0-1,0 1 1,0 0 0,0 0 0,1 0-1,-5 7 1,4-5-48,1 1-1,-1 1 1,1-1-1,0 0 1,1 1-1,0 0 1,0 0-1,1 0 1,0 0 0,0 14-1,1-21 11,1 0-1,0 0 1,0 0-1,0 0 1,0 0-1,1 0 1,-1 0 0,0 0-1,1 0 1,0 0-1,-1 0 1,1 0-1,0 0 1,0 0-1,0-1 1,0 1 0,0 0-1,0-1 1,1 1-1,-1-1 1,3 3-1,-2-3 4,0 0 0,0 0 0,0 0 0,0-1 0,1 1 0,-1-1-1,0 1 1,0-1 0,0 0 0,0 0 0,0 0 0,1 0 0,-1 0 0,0 0-1,0-1 1,0 1 0,0-1 0,0 1 0,0-1 0,0 0 0,3-1-1,9-5 30,0-1 0,-1 0 0,0-1 0,0-1 0,14-12 0,54-61 385,-54 53-71,42-60 0,-61 79-258,-1 0-1,-1-1 1,0 0-1,0 0 1,-1-1-1,-1 0 1,0 1-1,-1-1 1,2-19-1,-4 28-71,-1 0-1,0 1 1,0-1-1,-1 0 1,1 0 0,-1 0-1,0 0 1,0 1-1,0-1 1,0 0-1,-1 1 1,1-1-1,-1 1 1,0 0 0,0-1-1,0 1 1,-1 0-1,1 0 1,-1 0-1,1 1 1,-1-1-1,0 0 1,0 1-1,0 0 1,-1 0 0,1 0-1,-1 0 1,1 0-1,-6-1 1,0 0-21,0 1 1,1 0 0,-1 0 0,0 1-1,0 0 1,0 1 0,0 0-1,0 0 1,0 1 0,0 0-1,-15 4 1,11-1-1,0 1 0,0 0 0,1 1 0,0 0 0,0 1 0,0 0 0,-11 10 0,15-10-228,0 0-1,0 0 1,0 1-1,1 0 1,0 1-1,1-1 0,0 1 1,0 1-1,-6 13 1,7-6-1919,5-17 2114,0 1 0,0-1 0,0 0 1,0 1-1,0-1 0,0 0 0,0 1 0,0-1 0,0 0 0,0 0 1,0 1-1,0-1 0,1 0 0,-1 1 0,0-1 0,0 0 1,0 0-1,0 1 0,0-1 0,1 0 0,-1 1 0,0-1 0,0 0 1,0 0-1,1 0 0,-1 1 0,0-1 0,0 0 0,1 0 0,-1 0 1,0 0-1,1 1 0,-1-1 0,0 0 0,0 0 0,1 0 1,-1 0-1,0 0 0,1 0 0,-1 0 0,1 0 0,7-1-1113</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9.393"/>
    </inkml:context>
    <inkml:brush xml:id="br0">
      <inkml:brushProperty name="width" value="0.05" units="cm"/>
      <inkml:brushProperty name="height" value="0.05" units="cm"/>
    </inkml:brush>
  </inkml:definitions>
  <inkml:trace contextRef="#ctx0" brushRef="#br0">49 1 14555,'-3'2'328,"1"1"1,-1 0-1,1 0 0,0 0 1,-1 0-1,1 0 1,1 0-1,-1 1 0,0-1 1,1 1-1,-2 5 0,2-6 129,-4 10 24,1 1 0,0-1 0,-3 28 0,6-36-407,0 1 0,1-1-1,0 1 1,0 0 0,1-1-1,0 1 1,0-1 0,0 1-1,0-1 1,1 0 0,0 1-1,4 8 1,-5-13-49,1 1 0,-1 0 0,1-1 1,-1 1-1,1-1 0,-1 1 0,1-1 0,0 0 0,0 0 0,-1 0 0,1 0 1,0 0-1,0 0 0,0 0 0,0 0 0,1-1 0,-1 1 0,0-1 0,0 0 1,0 0-1,0 1 0,0-1 0,1-1 0,-1 1 0,0 0 0,0 0 0,0-1 1,0 1-1,0-1 0,4-1 0,4-2 55,0 0 1,-1-1 0,1 0-1,16-12 1,4-7 475,-1 0 0,-2-2 1,0-2-1,35-45 1,-79 140 860,13-53-1571,0 1 0,-2 22 1,6-31-38,-1 1 1,1-1 0,0 0 0,0 0 0,1 0 0,0 0 0,0 0 0,4 11 0,3-6-174,6-10-118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1.086"/>
    </inkml:context>
    <inkml:brush xml:id="br0">
      <inkml:brushProperty name="width" value="0.025" units="cm"/>
      <inkml:brushProperty name="height" value="0.025" units="cm"/>
      <inkml:brushProperty name="color" value="#E71224"/>
    </inkml:brush>
  </inkml:definitions>
  <inkml:trace contextRef="#ctx0" brushRef="#br0">0 714 12139,'0'0'3390,"0"-9"-2717,1 0-526,0 1 0,1-1 1,-1 1-1,1 0 0,1 0 0,0 0 0,0 0 0,0 0 1,1 0-1,0 1 0,1 0 0,0 0 0,11-13 1,138-151 2277,-93 108-2490,-3-2 1,-3-2-1,51-84 1,-94 134 67,-9 13-10,0 1 1,-1-1 0,1 0 0,-1 0 0,1 0 0,-1-1 0,0 1 0,-1-1-1,2-5 1,-3 10-159,1 8-145,4 13 306,1 1-1,2-1 1,-1 0 0,2-1-1,1 0 1,1 0-1,0-1 1,1 0 0,1-1-1,17 17 1,-16-20-557,1-1 1,1-1-1,0 0 1,1-2-1,0 1 1,37 17-1,25 1-3544</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49.816"/>
    </inkml:context>
    <inkml:brush xml:id="br0">
      <inkml:brushProperty name="width" value="0.05" units="cm"/>
      <inkml:brushProperty name="height" value="0.05" units="cm"/>
    </inkml:brush>
  </inkml:definitions>
  <inkml:trace contextRef="#ctx0" brushRef="#br0">40 0 18236,'-2'23'1808,"-6"4"-1344,1 2-200,0 2 825,3 1-945,-1 1-240,4-7-696,-2-2 703,0-11-207,3-12-136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0.223"/>
    </inkml:context>
    <inkml:brush xml:id="br0">
      <inkml:brushProperty name="width" value="0.05" units="cm"/>
      <inkml:brushProperty name="height" value="0.05" units="cm"/>
    </inkml:brush>
  </inkml:definitions>
  <inkml:trace contextRef="#ctx0" brushRef="#br0">13 0 19356,'4'0'330,"0"1"0,0-1 1,0 0-1,0 1 0,0 0 0,-1 0 0,1 0 0,0 1 1,0-1-1,-1 1 0,1 0 0,-1 0 0,7 4 0,-2 2 139,-1-1 0,1 1-1,10 15 1,-10-13-486,-6-7 24,1-1 0,0 1 0,0-1 0,1 0 0,-1 0 0,0 0 0,1 0 0,-1-1 0,7 3 0,14 7 3,-20-9-17,0 0 0,0 1 0,-1 0 0,1 0 0,-1 0 0,0 1 0,0-1 0,0 1 0,-1-1 0,1 1 0,-1 0 0,0 0 0,0 0 0,0 0 0,2 7 0,-3-4 37,0-1 0,0 0 0,0 0 0,-1 0-1,0 0 1,0 1 0,0-1 0,-1 0 0,0 0 0,-3 10 0,2-8 61,-1-1 1,0 0 0,0 0-1,0 0 1,-1 0-1,0-1 1,0 1 0,-1-1-1,0 0 1,0 0-1,0-1 1,-1 1 0,0-1-1,0 0 1,0-1-1,0 0 1,-1 0-1,0 0 1,-7 3 0,10-6-208,-1 0 0,1 0 0,0 0 1,-1-1-1,1 1 0,0-1 0,-1 0 1,1-1-1,-1 1 0,1-1 0,0 1 1,-1-1-1,1-1 0,0 1 0,0-1 1,0 1-1,0-1 0,0 0 0,0-1 0,1 1 1,-1 0-1,1-1 0,-1 0 0,1 0 1,0 0-1,0 0 0,0-1 0,1 1 1,-4-6-1,0-6-619</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0.610"/>
    </inkml:context>
    <inkml:brush xml:id="br0">
      <inkml:brushProperty name="width" value="0.05" units="cm"/>
      <inkml:brushProperty name="height" value="0.05" units="cm"/>
    </inkml:brush>
  </inkml:definitions>
  <inkml:trace contextRef="#ctx0" brushRef="#br0">1 389 15867,'35'-13'2224,"0"1"-1,52-9 0,-56 14-1610,699-126 2967,-126 29-5022,-534 89 296,123-42 0,-163 42-129,-29 15 1235,-1 0 0,0 0 0,0 0 0,1-1 0,-1 1 0,0 0 0,0 0 0,1 0 0,-1 0 0,0-1 0,0 1 0,0 0 0,0 0 0,1-1-1,-1 1 1,0 0 0,0 0 0,0-1 0,0 1 0,0 0 0,0 0 0,1-1 0,-1 1 0,0 0 0,0 0 0,0-1 0,0 1 0,0 0 0,0-1 0,-14-3-812,-11 4 292,-6 1-48</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1.078"/>
    </inkml:context>
    <inkml:brush xml:id="br0">
      <inkml:brushProperty name="width" value="0.05" units="cm"/>
      <inkml:brushProperty name="height" value="0.05" units="cm"/>
    </inkml:brush>
  </inkml:definitions>
  <inkml:trace contextRef="#ctx0" brushRef="#br0">225 266 10442,'5'-1'660,"0"-1"-1,0 1 0,-1-1 1,1-1-1,0 1 0,6-5 1,-10 6-507,0 1 0,0-1 1,-1 1-1,1-1 0,0 1 1,-1-1-1,1 1 0,-1-1 1,1 1-1,-1-1 0,1 0 1,-1 1-1,1-1 1,-1 0-1,1 0 0,-1 1 1,0-1-1,1 0 0,-1 0 1,0 1-1,0-1 0,0 0 1,1 0-1,-1 0 0,0 0 1,0 1-1,0-1 0,0 0 1,-1 0-1,1 0 0,0 0 1,0 1-1,0-1 0,-1 0 1,1 0-1,0 1 0,-1-1 1,1 0-1,-1 0 0,1 1 1,-1-1-1,1 0 0,-1 1 1,1-1-1,-1 1 1,0-1-1,1 1 0,-1-1 1,0 1-1,-1-2 0,-2 0 73,0 0-1,0 0 1,0 1-1,0-1 1,0 1-1,0 0 1,0 0-1,-1 0 1,1 1-1,-1-1 1,1 1-1,0 0 1,-1 0-1,1 1 1,0-1-1,-6 2 1,0 0-129,0 1 0,-1 0 0,1 1 1,0 0-1,-14 8 0,14-6-93,1 1 0,0-1 0,0 2 0,1-1 0,-1 1 0,2 0 0,-1 1 0,-6 10 0,10-13-12,1-1 0,-1 1 0,1-1 0,0 1 0,1 0 0,0 1 0,0-1 0,0 0 0,1 0 0,-1 1 0,1-1 0,1 1 0,0-1 0,0 1 0,1 8 0,-1-12 7,0-1 0,1 0 0,-1 0-1,1 1 1,0-1 0,0 0 0,0 0-1,0 0 1,0 0 0,0 0 0,1 0 0,-1 0-1,1 0 1,-1-1 0,1 1 0,0-1 0,-1 1-1,1-1 1,0 1 0,0-1 0,0 0-1,0 0 1,0 0 0,1 0 0,-1 0 0,0-1-1,0 1 1,0 0 0,1-1 0,-1 0 0,0 0-1,1 1 1,3-2 0,2 1 8,-1-1 1,1 0-1,0-1 0,-1 1 1,1-2-1,-1 1 1,1-1-1,11-6 0,-1-2 71,-2 0 0,0-1 0,0 0-1,-1-2 1,0 0 0,-2 0 0,20-27-1,-22 26 29,0 0-1,-2-1 0,0 0 1,-1 0-1,0-1 0,-2 0 1,0-1-1,6-26 0,-11 39-107,-1 1 1,1-1-1,0 1 0,-1-1 1,0 0-1,0 1 0,-1-1 1,1 0-1,-1 1 0,0-1 1,0 1-1,-1-1 0,1 1 1,-1 0-1,0 0 0,0-1 0,0 1 1,-1 0-1,1 1 0,-1-1 1,0 0-1,0 1 0,0 0 1,-1 0-1,1 0 0,-1 0 1,0 0-1,0 0 0,0 1 1,0 0-1,0 0 0,0 0 1,-1 1-1,1-1 0,-1 1 0,1 0 1,-8-1-1,-1 0-86,-1 1-1,0 1 1,1 0-1,-1 0 1,0 1-1,1 1 1,-20 5 0,24-5-49,0 1 1,1-1 0,-1 2 0,1-1 0,0 1 0,0 1 0,0 0 0,1 0 0,-1 0 0,1 1 0,0 0 0,-6 7 0,11-10 79,0-1 0,0 1 1,1-1-1,-1 1 0,1-1 1,-1 1-1,1 0 0,0 0 1,0-1-1,0 1 1,0 0-1,1 0 0,-1 0 1,1 5-1,0-5 39,0-1 0,1 0-1,-1 0 1,1 0 0,-1 0 0,1 0 0,0 0 0,0 0 0,0 0-1,0 0 1,0 0 0,1 0 0,-1 0 0,0-1 0,1 1-1,-1-1 1,1 1 0,0-1 0,-1 1 0,3 0 0,22 14-380</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1.545"/>
    </inkml:context>
    <inkml:brush xml:id="br0">
      <inkml:brushProperty name="width" value="0.05" units="cm"/>
      <inkml:brushProperty name="height" value="0.05" units="cm"/>
    </inkml:brush>
  </inkml:definitions>
  <inkml:trace contextRef="#ctx0" brushRef="#br0">91 8 19724,'-1'-1'121,"0"1"0,-1-1-1,1 1 1,0-1 0,0 1 0,0 0 0,0-1-1,-1 1 1,1 0 0,0 0 0,0 0-1,0 0 1,-1 0 0,1 0 0,0 0-1,0 0 1,-1 1 0,1-1 0,0 0-1,0 1 1,0-1 0,0 1 0,0-1-1,0 1 1,0 0 0,0-1 0,0 1-1,0 0 1,0 0 0,0-1 0,0 1 0,0 0-1,1 0 1,-1 0 0,-1 2 0,-2 3 145,-1 0 1,1 1-1,0-1 1,-3 10-1,1-2-125,1 0 0,1 0 0,1 1 0,-3 18-1,5-28-127,0 1 0,1-1 1,0 1-1,0 0 0,0-1 0,0 1 0,1 0 0,0-1 0,0 1 0,1-1 0,-1 0 0,1 1 0,1-1 0,2 5 0,-4-8-6,0-1 0,0 1 0,1-1-1,-1 0 1,1 1 0,-1-1 0,1 0 0,-1 0-1,1 0 1,0 0 0,0 0 0,-1-1 0,1 1-1,0 0 1,0-1 0,0 1 0,0-1 0,0 0-1,0 0 1,0 0 0,-1 0 0,1 0 0,0 0-1,0 0 1,0 0 0,0-1 0,0 1-1,0-1 1,0 0 0,-1 1 0,1-1 0,0 0-1,2-2 1,6-2 23,-1-1 0,0-1 0,0 1 0,12-13-1,6-9 61,0-2 0,30-46 0,-5 7-73,-68 118-133,6-20 126,-8 39 1,16-57-243,0 0 0,1 0 0,0 0 0,1 0 0,0 0 0,0 0 0,3 11 0,-3-21 115,0 0 0,1 0 1,-1 0-1,0 0 0,1 0 0,-1 0 1,0 0-1,1 0 0,-1-1 0,1 1 1,-1 0-1,1 0 0,0 0 0,-1-1 0,1 1 1,0 0-1,-1-1 0,2 1 0,-1 0 70,-1-1-1,1 0 1,0 0-1,-1 0 1,1 0-1,0 0 1,-1 0-1,1 0 1,0 0-1,0 0 1,-1 0-1,1-1 1,0 1-1,-1 0 1,1 0-1,-1-1 1,1 1-1,0 0 1,-1-1-1,1 1 1,-1 0-1,1-1 1,-1 1-1,1-1 1,-1 1-1,1-1 1,0-1-1,10-13-931</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2.374"/>
    </inkml:context>
    <inkml:brush xml:id="br0">
      <inkml:brushProperty name="width" value="0.05" units="cm"/>
      <inkml:brushProperty name="height" value="0.05" units="cm"/>
    </inkml:brush>
  </inkml:definitions>
  <inkml:trace contextRef="#ctx0" brushRef="#br0">5 4 13603,'-4'-3'8700,"15"12"-4817,47 40-1888,-17-7-1402,39 54 1,-78-93-622,1-1 1,-1 1-1,0 0 1,1 0-1,-1-1 1,1 0-1,0 1 1,-1-1 0,1 0-1,4 2 1,-6-4-57,1 0 1,-1 0-1,0 0 0,1 0 1,-1 1-1,0-2 1,0 1-1,1 0 1,-1 0-1,0 0 1,0-1-1,0 1 1,1 0-1,-1-1 0,0 1 1,0-1-1,0 0 1,0 1-1,0-1 1,0 0-1,0 1 1,0-1-1,0 0 1,0 0-1,0 0 1,0 0-1,-1 0 0,1 0 1,0 0-1,-1 0 1,1-2-1,10-13-1455,14-32 0,-13 21 542</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2.827"/>
    </inkml:context>
    <inkml:brush xml:id="br0">
      <inkml:brushProperty name="width" value="0.05" units="cm"/>
      <inkml:brushProperty name="height" value="0.05" units="cm"/>
    </inkml:brush>
  </inkml:definitions>
  <inkml:trace contextRef="#ctx0" brushRef="#br0">218 3 16764,'1'-3'5174,"-9"12"-2927,-10 17-669,-29 67 482,-60 162 1,94-220-1903,-11 51 1,23-86-197,1 1 1,0-1-1,0 1 1,0-1-1,-1 1 0,1-1 1,0 1-1,0-1 0,0 1 1,0-1-1,0 1 0,0-1 1,0 1-1,0-1 0,0 1 1,0-1-1,1 1 0,-1 0 1,0-1-1,0 1 1,0-1-1,1 1 0,7-6-1412,10-20-1572,4-16 1321,-8 15 744</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3.261"/>
    </inkml:context>
    <inkml:brush xml:id="br0">
      <inkml:brushProperty name="width" value="0.05" units="cm"/>
      <inkml:brushProperty name="height" value="0.05" units="cm"/>
    </inkml:brush>
  </inkml:definitions>
  <inkml:trace contextRef="#ctx0" brushRef="#br0">65 0 20100,'0'13'2305,"0"4"-1553,-7 5-360,-2 2 2033,2 8-1713,1 1-208,1 1-320,-1 0-128,3-2-240,1-5-200,1-7-648,1-4-313,-4-12 1025,-2 1-248,-3-15-200</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3.712"/>
    </inkml:context>
    <inkml:brush xml:id="br0">
      <inkml:brushProperty name="width" value="0.05" units="cm"/>
      <inkml:brushProperty name="height" value="0.05" units="cm"/>
    </inkml:brush>
  </inkml:definitions>
  <inkml:trace contextRef="#ctx0" brushRef="#br0">0 12 21845,'13'-4'742,"0"2"1,0-1-1,0 2 1,0 0-1,0 0 1,0 1-1,14 2 1,-17 0-559,-1-1 0,0 1 0,1 1 1,-1-1-1,0 2 0,0-1 1,-1 1-1,1 1 0,-1-1 0,10 9 1,-15-12-180,-1 1 1,0 0 0,0-1-1,-1 1 1,1 0 0,0 1-1,-1-1 1,1 0 0,-1 0-1,1 1 1,-1-1 0,0 1-1,0-1 1,0 1-1,-1-1 1,1 1 0,0 0-1,-1-1 1,0 1 0,0 3-1,1-5-6,-1 0 1,0-1-1,0 1 0,0-1 0,1 1 0,-1 0 0,0-1 0,0 1 0,1-1 0,-1 1 1,1-1-1,-1 1 0,0-1 0,1 1 0,-1-1 0,1 1 0,-1-1 0,1 0 0,-1 1 1,1-1-1,0 0 0,-1 0 0,1 1 0,-1-1 0,1 0 0,0 0 0,-1 0 0,1 0 0,0 1 1,26 1-145,-17-1 83,-3 0-8,0 0 0,-1 0 0,1 1 0,0 0 0,-1 0 1,1 0-1,-1 1 0,0 0 0,0 0 0,10 7 0,-14-7 58,1-1 0,-1 0-1,0 1 1,0-1 0,0 1 0,0-1-1,0 1 1,0 0 0,-1 0 0,1 0-1,-1 0 1,0 0 0,0 0 0,0 1-1,-1-1 1,1 0 0,-1 0 0,1 1 0,-1-1-1,0 0 1,0 0 0,-1 1 0,1-1-1,-2 6 1,-1-1 94,1 0 0,-2 0 0,1 0 0,-1 0 0,0 0 0,-1-1 0,0 0 0,0 0 0,0 0 0,-1 0 1,0-1-1,-1 0 0,1 0 0,-1-1 0,0 0 0,0 0 0,-1 0 0,1-1 0,-10 4 0,8-4-95,1-1 1,-1 0-1,0 0 1,0 0-1,0-1 1,0-1-1,0 1 0,0-2 1,0 1-1,-1-1 1,1 0-1,0-1 1,0 0-1,-1-1 1,1 0-1,0 0 1,-16-7-1,23 8-141,1 0 0,-1 0 0,0 0-1,1 0 1,-1 0 0,1-1 0,-1 1 0,1 0 0,0-1-1,0 1 1,-1-1 0,1 1 0,0-1 0,0 0 0,0 1-1,1-1 1,-1 0 0,-1-3 0,1-1-136,1 0 0,-1 0 0,1 0 0,1-10 0,-1 15 263,3-30-1007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4.196"/>
    </inkml:context>
    <inkml:brush xml:id="br0">
      <inkml:brushProperty name="width" value="0.05" units="cm"/>
      <inkml:brushProperty name="height" value="0.05" units="cm"/>
    </inkml:brush>
  </inkml:definitions>
  <inkml:trace contextRef="#ctx0" brushRef="#br0">4 26 17076,'-3'-2'2584,"4"1"-1416,9-2-375,8 0 1599,5 2-792,5-1-191,9 1-537,6 1-224,6 0-480,1 0-200,-1 0-584,-2 0-448,-9-1-529,-7-1 1217,-18-2-336,-7-2-248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310"/>
    </inkml:context>
    <inkml:brush xml:id="br0">
      <inkml:brushProperty name="width" value="0.025" units="cm"/>
      <inkml:brushProperty name="height" value="0.025" units="cm"/>
      <inkml:brushProperty name="color" value="#E71224"/>
    </inkml:brush>
  </inkml:definitions>
  <inkml:trace contextRef="#ctx0" brushRef="#br0">77 126 10666,'0'0'2616,"-9"3"-1474,-28 6-480,36-8-521,-1-1 0,0 1 0,1-1 0,-1 1 0,0 0 0,1 0 0,-1 0-1,1 0 1,0 0 0,-1 0 0,1 0 0,0 0 0,0 1 0,-1-1 0,1 0 0,0 1 0,0-1 0,1 1-1,-1-1 1,0 1 0,0 0 0,1-1 0,-1 1 0,1 0 0,-1-1 0,1 1 0,0 0 0,0-1-1,-1 1 1,1 0 0,1 0 0,-1 3 0,1-5-97,0 1 0,0-1 0,0 1 1,0 0-1,0-1 0,0 0 0,0 1 0,0-1 0,1 0 1,-1 1-1,0-1 0,0 0 0,0 0 0,0 0 0,1 0 0,-1 0 1,0 0-1,0 0 0,0-1 0,0 1 0,0 0 0,2-1 1,28-7 738,-24 4-630,1 0 0,-1-1 0,0 0 0,-1 0 0,1 0 0,-1 0 0,0-1 0,0 0 0,-1-1 0,0 1 0,0-1 0,0 0 0,-1 0 1,0-1-1,-1 1 0,1-1 0,-2 0 0,1 0 0,-1 0 0,0 0 0,0 0 0,-1 0 0,0-9 0,-1 16-155,0 0 0,0 1 1,0-1-1,0 1 0,-1-1 1,1 1-1,0-1 0,0 1 1,-1-1-1,1 1 0,0-1 0,0 1 1,-1-1-1,1 1 0,0-1 1,-1 1-1,1 0 0,-1-1 1,1 1-1,-1-1 0,1 1 1,-1 0-1,1 0 0,-1-1 0,1 1 1,-1 0-1,1 0 0,-1 0 1,1-1-1,-1 1 0,1 0 1,-1 0-1,0 0 0,1 0 0,-1 0 1,1 0-1,-1 0 0,1 0 1,-1 0-1,0 1 0,1-1 1,-1 0-1,1 0 0,-1 0 0,1 1 1,-1-1-1,-28 14-190,19-6 198,1-1 0,1 1 0,0 1 0,0-1 0,1 2 0,0-1 0,0 1 0,1-1 0,0 2 0,1-1 0,0 1 0,1 0 0,0 0 0,0 0 0,-2 15 0,6-24-25,0-1 0,0 1 0,0 0 0,0 0 0,0-1 0,1 1 0,-1 0 0,0 0 0,1-1 0,-1 1 0,1 0 0,0-1 1,0 1-1,-1 0 0,1-1 0,0 1 0,0-1 0,0 0 0,1 1 0,-1-1 0,0 0 0,2 2 0,0-1-1,0 0-1,0-1 1,1 1 0,-1-1-1,0 0 1,1 0-1,-1 0 1,1 0-1,-1-1 1,7 1 0,0 0 32,-1-2 0,1 1 1,0-1-1,-1 0 1,1-1-1,0 0 1,13-6-1,-8 0 102,-1-1 1,0 0-1,-1-1 0,0 0 0,-1-1 1,0-1-1,-1 0 0,0 0 0,15-24 1,-28 118-260,3-80 142,-1-1-1,1 1 0,-1 0 1,1-1-1,-1 1 0,1 0 0,0-1 1,0 1-1,0-1 0,0 0 1,0 1-1,0-1 0,0 0 0,1 1 1,-1-1-1,0 0 0,1 0 1,-1 0-1,1 0 0,-1 0 0,1-1 1,-1 1-1,1 0 0,0-1 1,-1 1-1,1-1 0,0 1 0,-1-1 1,1 0-1,0 0 0,0 0 1,-1 0-1,4 0 0,61-4 120,-49 0-87,-1 0 0,1-1 1,-1-1-1,-1-1 1,29-15-1,17-8 115,-61 30-149,1 0 0,-1 0 0,0 0 0,1 0 0,-1-1 0,0 1 0,1 0 0,-1 0 0,0 0 0,1 0 0,-1 0 0,1 0 0,-1 1 0,0-1 0,1 0 0,-1 0 0,0 0 0,1 0 0,-1 0 0,0 0 0,1 1 0,-1-1 0,0 0 0,1 0 0,-1 0 0,0 1 0,0-1 0,1 0 0,-1 1 0,0-1 0,0 0 0,0 0 0,1 1 0,-1-1 0,0 0 0,0 1 0,0-1 0,0 1 0,0-1 0,1 0 0,-1 1 0,0-1 0,0 0 0,0 1 0,0-1 0,0 0 0,0 1 0,0 0 0,0 30 65,-1-27-61,1-1-1,0 0 1,-1 0 0,1 0-1,1 0 1,-1 0 0,0 0-1,1 0 1,-1 0-1,1 0 1,0 0 0,2 5-1,0-6 13,0-1 0,0 1 0,0-1 0,0 0 0,1 0 0,-1 0 0,0 0 0,0-1 0,1 1-1,-1-1 1,0 0 0,1 0 0,-1 0 0,0-1 0,1 1 0,3-2 0,23-10-2703,-29 11 2095,1 1 0,-1-2 1,0 1-1,1 0 0,-1 0 1,0 0-1,0-1 1,0 1-1,0 0 0,0-1 1,0 1-1,-1-1 0,1 1 1,1-3-1,3-17-8334</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4.634"/>
    </inkml:context>
    <inkml:brush xml:id="br0">
      <inkml:brushProperty name="width" value="0.05" units="cm"/>
      <inkml:brushProperty name="height" value="0.05" units="cm"/>
    </inkml:brush>
  </inkml:definitions>
  <inkml:trace contextRef="#ctx0" brushRef="#br0">1 10 17100,'9'23'2064,"8"-5"-1320,10-13-272,6 0 1185,9-5-809,-1-2-240,5-5-1000,-2-3 552,-8-9-200,0-4-112</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7.596"/>
    </inkml:context>
    <inkml:brush xml:id="br0">
      <inkml:brushProperty name="width" value="0.05" units="cm"/>
      <inkml:brushProperty name="height" value="0.05" units="cm"/>
    </inkml:brush>
  </inkml:definitions>
  <inkml:trace contextRef="#ctx0" brushRef="#br0">3 57 16628,'0'0'152,"-1"-1"0,1 0 1,0 1-1,-1-1 1,1 1-1,0-1 1,0 0-1,0 1 1,-1-1-1,1 0 0,0 1 1,0-1-1,0 0 1,0 1-1,0-1 1,0 0-1,0 1 1,0-1-1,0 0 0,1 1 1,-1-1-1,0 1 1,0-1-1,1 0 1,-1 1-1,1-2 1,15-12 2481,-9 11-1986,1-1 0,0 1 1,10-3-1,-8 4-417,-1-1 1,1 2 0,-1-1-1,1 2 1,0-1-1,-1 1 1,13 2 0,-19-2-215,-1 0 0,1 0 1,-1 1-1,1 0 0,-1-1 1,0 1-1,1 0 1,-1 0-1,0 0 0,0 0 1,0 1-1,0-1 0,0 1 1,0-1-1,0 1 0,0 0 1,0-1-1,-1 1 1,1 0-1,-1 0 0,1 0 1,-1 0-1,0 1 0,0-1 1,0 0-1,0 0 0,0 1 1,-1-1-1,1 1 1,-1-1-1,1 1 0,-1-1 1,0 3-1,0 5-9,-1 0 0,0-1 0,-1 0 0,0 1 0,-1-1 1,1 0-1,-2 0 0,1 0 0,-6 9 0,-50 77-1,40-67 9,2-3-3,9-14-2,0 0-1,1 1 1,0-1-1,1 1 1,-5 14-1,11-25-8,-1 0 0,1 0 1,0 0-1,0 0 0,-1 0 0,1 0 0,0 0 1,0 0-1,0 0 0,0 0 0,1 0 0,-1 0 0,0 0 1,0 1-1,1-1 0,-1 0 0,0 0 0,1-1 1,-1 1-1,1 0 0,-1 0 0,1 0 0,0 0 0,-1 0 1,1 0-1,0-1 0,-1 1 0,1 0 0,0-1 1,0 1-1,0 0 0,0-1 0,0 1 0,0-1 0,0 0 1,0 1-1,0-1 0,0 0 0,0 1 0,0-1 0,0 0 1,0 0-1,0 0 0,0 0 0,1 0 0,8 0 6,1 1-1,-1-2 1,18-2-1,-19 2 4,56-9-463,57-4-880,-109 14 995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8.736"/>
    </inkml:context>
    <inkml:brush xml:id="br0">
      <inkml:brushProperty name="width" value="0.05" units="cm"/>
      <inkml:brushProperty name="height" value="0.05" units="cm"/>
    </inkml:brush>
  </inkml:definitions>
  <inkml:trace contextRef="#ctx0" brushRef="#br0">263 32 17556,'18'-11'1725,"16"-9"1679,-51 47-259,-179 256-2234,120-170-1428,73-108 489,-11 14-1385,9-18 332,2-12 31,3-10 364,0-4-236</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9.202"/>
    </inkml:context>
    <inkml:brush xml:id="br0">
      <inkml:brushProperty name="width" value="0.05" units="cm"/>
      <inkml:brushProperty name="height" value="0.05" units="cm"/>
    </inkml:brush>
  </inkml:definitions>
  <inkml:trace contextRef="#ctx0" brushRef="#br0">0 1 15771,'3'2'1873,"3"10"-897,2 4-304,2 2 1201,6 1-473,3 4-424,4 1-136,4-4-512,3 3-400,2-4-896,1-3-1873,-2-3 2401,-1-3-384,-2-6-336</inkml:trace>
  <inkml:trace contextRef="#ctx0" brushRef="#br0" timeOffset="1">612 100 18532,'-8'32'1872,"2"1"-1392,-1-1-215,1 4 1263,3 0-1456,0-2-368,3-5-656,0-2 816,0-13-201,0 1-135</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0:59.688"/>
    </inkml:context>
    <inkml:brush xml:id="br0">
      <inkml:brushProperty name="width" value="0.05" units="cm"/>
      <inkml:brushProperty name="height" value="0.05" units="cm"/>
    </inkml:brush>
  </inkml:definitions>
  <inkml:trace contextRef="#ctx0" brushRef="#br0">14 0 17172,'42'2'3340,"-31"-3"-2488,-1 2 0,1-1-1,0 1 1,21 5-1,-29-5-782,0 0-1,0 1 0,0-1 0,0 1 0,0-1 1,0 1-1,-1 0 0,1 0 0,0 0 1,-1 1-1,0-1 0,1 1 0,-1-1 0,0 1 1,0 0-1,-1 0 0,1-1 0,0 1 0,-1 0 1,2 6-1,-2-5-57,1 1 1,-1 0-1,-1 0 1,1 0-1,-1 0 1,0-1-1,0 1 1,0 0-1,0 0 1,-1 0-1,0 0 1,0-1-1,-1 1 1,1 0-1,-4 6 1,-2 2-117,0 1 0,-1-1 1,-14 17-1,46-24-1130,-13-1 1055,1 0 0,-1 1-1,0 1 1,10 8 0,-19-14 212,0 0 1,0 1 0,-1 0-1,1-1 1,-1 1 0,1 0-1,-1-1 1,0 1 0,0 0-1,0 0 1,0 0 0,0 0-1,1 4 1,-2-4 18,0-1 1,0 1-1,0-1 0,0 0 1,0 1-1,-1-1 1,1 1-1,0-1 0,-1 0 1,1 1-1,-1-1 0,0 0 1,1 0-1,-1 0 1,0 1-1,0-1 0,0 0 1,0 0-1,0 0 1,0 0-1,0 0 0,0 0 1,0-1-1,-2 2 0,-8 4 112,1 0-1,-1-2 0,0 1 1,-1-1-1,1-1 0,-1 0 1,0 0-1,1-1 0,-1-1 1,0 0-1,0-1 0,0 0 0,0-1 1,0 0-1,0-1 0,-14-3 1,26 5-256,-1 0 0,0-1 0,1 1 0,-1 0 0,1 0 0,-1 0 0,0 0 0,1-1 0,-1 1 1,1 0-1,-1-1 0,1 1 0,-1 0 0,1-1 0,-1 1 0,1-1 0,-1 1 0,1-1 0,-1 1 0,1-1 0,0 1 1,-1-1-1,1 1 0,0-1 0,0 0 0,-1 1 0,1-1 0,0 0 0,0 0 16,1 0-1,-1 0 1,0 1-1,1-1 1,-1 0-1,1 0 1,-1 1-1,1-1 1,-1 0-1,1 1 1,-1-1-1,1 1 1,0-1-1,0 1 1,-1-1-1,1 1 0,0-1 1,0 1-1,-1 0 1,2-1-1,15-7-959</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0.197"/>
    </inkml:context>
    <inkml:brush xml:id="br0">
      <inkml:brushProperty name="width" value="0.05" units="cm"/>
      <inkml:brushProperty name="height" value="0.05" units="cm"/>
    </inkml:brush>
  </inkml:definitions>
  <inkml:trace contextRef="#ctx0" brushRef="#br0">24 90 18956,'-11'18'2121,"4"0"-1201,1 2-352,9 2 1128,8 1-376,4-3-423,2 0-209,6-7-464,4-2-192,3-5-504,2-5-248,-4-6-481,-5-5-223,0-6 2040,-1-4-1112,-4-6-112,-2-1-112</inkml:trace>
  <inkml:trace contextRef="#ctx0" brushRef="#br0" timeOffset="1">391 0 14531,'-7'13'1848,"-1"6"-839,-2 3-321,-1 10 1776,0 4-927,-3 10-417,1 2-112,0 5-216,1-1-136,2-2-455,0-2-338,3-14-775,1-5 832,8-11-224,5-5-144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0.682"/>
    </inkml:context>
    <inkml:brush xml:id="br0">
      <inkml:brushProperty name="width" value="0.05" units="cm"/>
      <inkml:brushProperty name="height" value="0.05" units="cm"/>
    </inkml:brush>
  </inkml:definitions>
  <inkml:trace contextRef="#ctx0" brushRef="#br0">31 0 18228,'1'4'2512,"2"4"-1527,0 6-425,-1 3 2096,-2 6-1431,1 4-345,-1 3-520,-1 2-248,1 1-416,-2-3-224,-1-7-585,2-3-287,-3-7-520,-6-3 1320,2-7-409,-3-6-279</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1.181"/>
    </inkml:context>
    <inkml:brush xml:id="br0">
      <inkml:brushProperty name="width" value="0.05" units="cm"/>
      <inkml:brushProperty name="height" value="0.05" units="cm"/>
    </inkml:brush>
  </inkml:definitions>
  <inkml:trace contextRef="#ctx0" brushRef="#br0">0 84 12755,'0'-5'394,"1"0"1,-1 0-1,1 0 1,0 0-1,0 0 1,0 0 0,1 0-1,0 0 1,2-4-1,-2 7-142,-1 0 0,1 0 0,-1 0 0,1 0 0,0 0 0,0 0 0,0 1 0,0-1 0,0 1 0,0 0 0,0-1 0,0 1 1,1 0-1,-1 0 0,0 0 0,1 1 0,-1-1 0,1 1 0,-1-1 0,3 1 0,8-2 169,-1 2 0,0 0 1,1 0-1,-1 1 0,0 1 1,0 0-1,1 0 0,-2 1 1,1 1-1,0 0 0,-1 1 1,19 9-1,-28-12-402,0-1 0,0 0 0,0 1 0,0-1 1,0 1-1,0-1 0,0 1 0,0 0 0,0 0 0,-1 0 1,1 0-1,-1 0 0,0 0 0,1 0 0,-1 1 0,0-1 0,0 0 1,0 1-1,-1-1 0,1 1 0,-1-1 0,1 1 0,-1-1 1,0 1-1,0-1 0,0 1 0,0-1 0,0 1 0,-1 0 0,1-1 1,-1 0-1,1 1 0,-1-1 0,0 1 0,0-1 0,0 0 0,-2 4 1,-6 6-26,1 0 1,-2 0-1,1-1 1,-2 0-1,-13 11 1,4-4-133,21-17 99,-1-1 0,0 1 0,0-1 0,0 0 0,1 1 0,-1-1-1,0 0 1,0 1 0,1-1 0,-1 0 0,0 1 0,1-1 0,-1 0 0,0 0-1,1 1 1,-1-1 0,0 0 0,1 0 0,-1 0 0,1 0 0,-1 1 0,0-1-1,1 0 1,-1 0 0,1 0 0,-1 0 0,1 0 0,13 4-483,-2-1 171,1 0 1,-1 1 0,0 0-1,13 7 1,-21-9 329,-1 0 1,0 0-1,1 0 0,-1 0 1,0 1-1,0 0 1,-1-1-1,4 5 1,-5-6 32,0 1 1,0-1 0,0 1 0,-1-1 0,1 1 0,0 0 0,-1 0 0,1-1 0,-1 1 0,1 0 0,-1 0 0,0-1 0,0 1 0,0 0 0,0 0 0,0 0 0,0 0 0,-1 1 0,0 0 29,0-1 0,0 0 0,0 1 1,0-1-1,-1 0 0,1 0 1,-1 0-1,0 0 0,1 0 1,-1 0-1,0-1 0,0 1 0,0 0 1,0-1-1,0 0 0,-1 1 1,1-1-1,0 0 0,-1 0 1,1 0-1,-4 0 0,-6 3 115,-1-1 0,-21 2 0,-3-2-636,-48-3 0,58-1 437,-10 1-257</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1.616"/>
    </inkml:context>
    <inkml:brush xml:id="br0">
      <inkml:brushProperty name="width" value="0.05" units="cm"/>
      <inkml:brushProperty name="height" value="0.05" units="cm"/>
    </inkml:brush>
  </inkml:definitions>
  <inkml:trace contextRef="#ctx0" brushRef="#br0">0 250 17996,'63'-19'4202,"100"-16"0,69 4-2009,-206 28-2047,1489-126 229,-1248 110-452,35 6-68,-294 13 35,0 0 1,0 1-1,15 2 1,-21 0-759,-7 0 236,-7 0-206,-26-2-209,16-1 399</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4.300"/>
    </inkml:context>
    <inkml:brush xml:id="br0">
      <inkml:brushProperty name="width" value="0.05" units="cm"/>
      <inkml:brushProperty name="height" value="0.05" units="cm"/>
    </inkml:brush>
  </inkml:definitions>
  <inkml:trace contextRef="#ctx0" brushRef="#br0">285 1 18652,'1'0'67,"-1"0"0,0 0 0,0 0 0,0 0 1,0 0-1,0 0 0,1 0 0,-1-1 0,0 1 0,0 0 0,0 0 0,1 0 1,-1 0-1,0 0 0,0 0 0,0 0 0,0 0 0,1 0 0,-1 0 0,0 0 0,0 0 1,0 0-1,0 1 0,1-1 0,-1 0 0,0 0 0,0 0 0,0 0 0,0 0 1,1 0-1,-1 0 0,0 0 0,0 0 0,0 1 0,0-1 0,0 0 0,0 0 1,0 0-1,1 0 0,-1 0 0,0 1 0,0-1 0,0 0 0,0 0 0,-2 12 1498,-14 19-587,11-22-601,-47 101 504,-32 60-49,62-131-1360,-2-1 0,-32 41 0,41-64-367,5-10 381,10-5 495,0 0 0,0 0-1,0 0 1,0 0-1,-1 0 1,1 0-1,0 0 1,0 0 0,0 0-1,-1 0 1,1 0-1,0 0 1,0 0 0,0 0-1,-1 0 1,1 0-1,0 0 1,0 0-1,0 0 1,0-1 0,-1 1-1,1 0 1,0 0-1,0 0 1,0 0-1,0 0 1,0-1 0,0 1-1,-1 0 1,1 0-1,0 0 1,0 0-1,0-1 1,0 1 0,0 0-1,0 0 1,0 0-1,0-1 1,0 1 0,-1-17-736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3.898"/>
    </inkml:context>
    <inkml:brush xml:id="br0">
      <inkml:brushProperty name="width" value="0.025" units="cm"/>
      <inkml:brushProperty name="height" value="0.025" units="cm"/>
    </inkml:brush>
  </inkml:definitions>
  <inkml:trace contextRef="#ctx0" brushRef="#br0">676 268 2434,'0'0'102,"8"-9"586,38-62 2494,-41 63-2385,-1 0 0,-1 0 1,1-1-1,-1 0 0,-1 1 0,1-1 0,-2 0 1,3-18-1,-4 24-717,0 1 0,0-1 0,0 0 1,0 0-1,-1 0 0,1 0 0,-1 0 1,1 1-1,-1-1 0,0 0 0,0 0 0,0 1 1,-1-1-1,1 1 0,-1-1 0,1 1 1,-1-1-1,0 1 0,0 0 0,0 0 0,0 0 1,0 0-1,0 0 0,-1 1 0,1-1 0,-1 1 1,1-1-1,-1 1 0,1 0 0,-1 0 1,0 0-1,0 0 0,0 0 0,1 1 0,-1 0 1,0-1-1,-4 1 0,-10 0-51,0 1 0,0 0-1,-1 1 1,1 1 0,1 1 0,-1 0-1,0 1 1,1 1 0,0 1 0,1 0 0,-1 1-1,1 0 1,1 2 0,-1-1 0,-13 14-1,-8 8-51,1 1-1,1 2 0,2 1 0,-35 50 1,40-47-366,1 2 1,2 1-1,2 0 1,1 2-1,3 0 1,1 2-1,3-1 1,1 2-1,2 0 1,3 0 0,1 1-1,-1 76 1,9-105 357,0 0 0,1 0 0,0 0-1,2-1 1,0 1 0,1-1 0,0 0 0,2 0 0,0 0 0,1-1 0,16 25 0,-16-30 18,0 0 0,0-1 0,1 0 0,1 0 0,0-1 1,0-1-1,0 0 0,1 0 0,1-1 0,-1 0 0,1-1 0,0 0 0,1-1 0,-1 0 0,1-1 0,18 3 0,-10-4 113,0-1-1,1-1 1,-1-2 0,1 1 0,-1-2-1,0-1 1,0-1 0,0-1-1,0 0 1,-1-2 0,0 0-1,0-1 1,0-2 0,-1 1 0,-1-2-1,33-25 1,-17 9 118,-1-1 0,-2-2 0,0-1-1,-3-2 1,0 0 0,-2-2 0,30-54 0,-40 59-160,-1 0 0,-2 0 0,0-1 0,-3-1-1,0 0 1,-2 0 0,-1-1 0,-2 0 0,-2 0 0,0-1 0,-2 1 0,-7-58 0,3 74 15,0 0 0,-1 0 0,-1 0 0,-1 1 0,-1 0 0,0 0 0,-1 1 0,0 0 0,-17-23 1,-8-3 48,-68-66 0,50 56-473,48 49 109,1 0 0,0 0 0,0-1-1,0 1 1,0-1 0,0 1 0,0-1 0,1 0 0,-1 0-1,1 0 1,0 0 0,-1 0 0,2 0 0,-1 0-1,0 0 1,1 0 0,-1 0 0,1-6 0,0-8-4093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4.443"/>
    </inkml:context>
    <inkml:brush xml:id="br0">
      <inkml:brushProperty name="width" value="0.025" units="cm"/>
      <inkml:brushProperty name="height" value="0.025" units="cm"/>
    </inkml:brush>
  </inkml:definitions>
  <inkml:trace contextRef="#ctx0" brushRef="#br0">258 1 1473,'0'0'12492,"-52"53"-9801,24-28-481,0 3-577,-4 0 1,2-2-609,6 5-609,0-5-224,7-2-159,2-6-33,11-2-289,0-6-1408,4-5-1474,8-5-3940,9-5 2402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639"/>
    </inkml:context>
    <inkml:brush xml:id="br0">
      <inkml:brushProperty name="width" value="0.025" units="cm"/>
      <inkml:brushProperty name="height" value="0.025" units="cm"/>
      <inkml:brushProperty name="color" value="#E71224"/>
    </inkml:brush>
  </inkml:definitions>
  <inkml:trace contextRef="#ctx0" brushRef="#br0">1 0 19859,'0'0'8904,"65"26"-30684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4.731"/>
    </inkml:context>
    <inkml:brush xml:id="br0">
      <inkml:brushProperty name="width" value="0.05" units="cm"/>
      <inkml:brushProperty name="height" value="0.05" units="cm"/>
    </inkml:brush>
  </inkml:definitions>
  <inkml:trace contextRef="#ctx0" brushRef="#br0">4 9 18788,'-3'-9'1912,"3"11"-1207,0 4-297,1 8 1032,7 6-312,2 6-400,4 3-264,5 2-247,4 2-57,5-1-72,1-5-88,5-6-465,1-5-255,-1-7 568,0-6-88,-3-9-120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5.185"/>
    </inkml:context>
    <inkml:brush xml:id="br0">
      <inkml:brushProperty name="width" value="0.05" units="cm"/>
      <inkml:brushProperty name="height" value="0.05" units="cm"/>
    </inkml:brush>
  </inkml:definitions>
  <inkml:trace contextRef="#ctx0" brushRef="#br0">21 1 23717,'4'10'1664,"-7"7"-1392,0 6-143,-1 8 503,0 4-224,-1 3-304,4 3-152,1-3-352,0-5-248,3-7-601,-3-3-239,1-9 1056,-2-5-304,-6-8-241</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5.592"/>
    </inkml:context>
    <inkml:brush xml:id="br0">
      <inkml:brushProperty name="width" value="0.05" units="cm"/>
      <inkml:brushProperty name="height" value="0.05" units="cm"/>
    </inkml:brush>
  </inkml:definitions>
  <inkml:trace contextRef="#ctx0" brushRef="#br0">1 22 15827,'2'-2'377,"1"0"-1,-1 0 1,1 0-1,0 0 0,-1 0 1,1 1-1,0-1 1,0 1-1,0 0 1,0 0-1,1 0 0,-1 0 1,0 0-1,0 1 1,0-1-1,1 1 0,-1 0 1,5 0-1,8 1 1047,0 0 0,19 5 0,-26-5-1272,7 2 305,-1 0 0,22 8 0,-33-10-408,-1 1 0,1-1 0,-1 1 1,0 0-1,1 0 0,-1 0 1,0 0-1,0 0 0,-1 1 1,1-1-1,0 1 0,-1 0 1,1 0-1,-1 0 0,4 6 1,-6-7-57,1 0 1,-1 0-1,1 0 1,-1 0-1,0 0 1,0 0 0,0 0-1,0 1 1,0-1-1,-1 0 1,1 0-1,0 0 1,-1 0 0,0 0-1,1 0 1,-1 0-1,0-1 1,0 1-1,0 0 1,0 0 0,0 0-1,-1-1 1,1 1-1,-1-1 1,-1 2-1,0 0-18,1 1 0,0-1-1,0 0 1,0 1 0,0-1 0,-2 5-1,4-7-6,0 0-1,0 0 0,0 0 1,0 0-1,0 0 1,0 0-1,0 0 1,0 0-1,0 0 0,1 0 1,-1 0-1,0 0 1,1 0-1,-1 0 0,1 0 1,-1 0-1,1 0 1,-1 0-1,1 0 0,0 0 1,-1-1-1,1 1 1,0 0-1,0 0 1,0-1-1,1 2 0,28 16-629,-18-12 394,-9-4 248,1 0-1,-1 0 1,0 0-1,0 1 1,-1-1 0,1 1-1,0-1 1,-1 1-1,0 0 1,1 0-1,-1 0 1,0 0 0,-1 1-1,1-1 1,-1 0-1,2 4 1,-3-3 40,1-1 0,-1 0 0,0 0 0,0 0 0,0 0 0,-1 0 0,1 0 0,-1 0 0,0 0 0,0 0 0,0 0 0,0 0 0,0 0 0,-1 0 0,1 0 0,-1-1 0,1 1 0,-1-1 0,-5 5 0,1 0 83,0 0 0,-1-1 0,0 0 0,0 0 0,-1 0 0,1-1 0,-1 0 0,0-1 0,-1 0 0,1 0 0,-1-1 0,0 0 0,0 0 0,0-1-1,0 0 1,0-1 0,0 0 0,-1 0 0,-8-1 0,15-1-166,1 1-1,0 0 1,0 0 0,1-1-1,-1 0 1,0 1-1,0-1 1,0 0 0,0 0-1,0 0 1,1 0-1,-1 0 1,0 0 0,1 0-1,-1-1 1,1 1-1,-1 0 1,1-1 0,0 0-1,0 1 1,-1-1-1,1 0 1,-1-2 0,0-1-80,1 1 0,0 0 0,0-1 0,0 1 0,0-1 0,1 0 0,0 1 0,0-1 1,0-6-1,4-15-541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6.027"/>
    </inkml:context>
    <inkml:brush xml:id="br0">
      <inkml:brushProperty name="width" value="0.05" units="cm"/>
      <inkml:brushProperty name="height" value="0.05" units="cm"/>
    </inkml:brush>
  </inkml:definitions>
  <inkml:trace contextRef="#ctx0" brushRef="#br0">1 82 17804,'3'-6'369,"1"1"1,0-1-1,0 0 0,1 1 1,-1 0-1,1 0 1,0 0-1,1 1 1,-1 0-1,1 0 0,0 0 1,0 1-1,0-1 1,0 1-1,1 1 0,-1-1 1,1 1-1,-1 1 1,1-1-1,0 1 0,0 0 1,0 0-1,0 1 1,0 0-1,0 0 1,-1 1-1,11 2 0,-14-3-296,1 1-1,-1 0 0,1 0 0,-1 1 1,0-1-1,0 1 0,1-1 0,-1 1 0,0 0 1,-1 0-1,1 0 0,0 1 0,0-1 1,-1 1-1,0-1 0,1 1 0,-1 0 1,0 0-1,0 0 0,-1 0 0,1 0 0,-1 0 1,1 1-1,1 5 0,-2-4-58,-1 0 0,1 0 0,-1-1 0,0 1-1,0 0 1,-1 0 0,0 0 0,1-1 0,-1 1 0,-1 0 0,1-1-1,-1 1 1,0-1 0,0 1 0,0-1 0,0 0 0,-6 7-1,-6 6 12,-1-1 0,-1-1 0,-19 16-1,24-23-27,11-8 2,0 0-1,0 0 0,-1 0 0,1 0 0,0 0 0,0 1 0,-1-1 0,1 0 0,0 0 1,0 0-1,-1 0 0,1 0 0,0 1 0,0-1 0,0 0 0,-1 0 0,1 0 0,0 0 0,0 1 1,0-1-1,0 0 0,0 0 0,-1 1 0,1-1 0,0 0 0,0 0 0,0 1 0,0-1 0,0 0 1,0 0-1,0 1 0,0-1 0,0 0 0,0 0 0,0 1 0,0-1 0,0 0 0,0 0 1,0 1-1,0-1 0,0 0 0,0 0 0,0 1 0,0-1 0,1 0 0,-1 0 0,0 1 0,0-1 1,0 0-1,0 0 0,1 0 0,-1 1 0,0-1 0,0 0 0,0 0 0,1 0 0,-1 0 0,0 0 1,0 1-1,1-1 0,-1 0 0,0 0 0,0 0 0,1 0 0,-1 0 0,22 2-257,-17-2 146,154 13-5551,-123-10 4612</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7.461"/>
    </inkml:context>
    <inkml:brush xml:id="br0">
      <inkml:brushProperty name="width" value="0.05" units="cm"/>
      <inkml:brushProperty name="height" value="0.05" units="cm"/>
    </inkml:brush>
  </inkml:definitions>
  <inkml:trace contextRef="#ctx0" brushRef="#br0">25 4 15851,'-22'-3'4384,"22"3"-4332,0 0-1,0 0 1,0 0-1,0 0 1,0 0-1,0 0 1,0 0-1,0 0 1,0 0-1,-1 0 1,0 0 979,1 0-980,0 0 1,0 0-1,0 1 1,0-1-1,0 0 1,0 0-1,0 0 1,0 0 0,0 0-1,0 0 1,0 0-1,0 0 1,0 0-1,0 0 1,0 0-1,0 0 1,0 1-1,0-1 1,0 0-1,0 0 1,0 0-1,0 0 1,0 0 360,1 0-360,10 7 2141,6 2-1797,0 1 0,-1 0-1,0 2 1,0 0 0,-1 0 0,15 17 0,73 93-534,-62-71-313,-34-41 216,1-1 0,1 0 0,0-1 0,0 0 0,13 9 0,-1-6-182</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8.300"/>
    </inkml:context>
    <inkml:brush xml:id="br0">
      <inkml:brushProperty name="width" value="0.05" units="cm"/>
      <inkml:brushProperty name="height" value="0.05" units="cm"/>
    </inkml:brush>
  </inkml:definitions>
  <inkml:trace contextRef="#ctx0" brushRef="#br0">0 11 16428,'1'0'95,"-1"-1"1,0 1 0,0-1 0,0 1-1,0-1 1,0 1 0,0-1 0,0 1-1,1-1 1,-1 1 0,0-1 0,0 1-1,1 0 1,-1-1 0,0 1 0,1-1-1,-1 1 1,0 0 0,1-1 0,-1 1-1,1 0 1,-1 0 0,0-1 0,1 1-1,-1 0 1,1 0 0,-1 0 0,2-1-1,13 6 1407,14 18 154,13 25-782,-1 2-1,48 76 0,-39-51-580,-27-42-229,17 26-697,2-3 0,82 87 0,-108-129 427,1 0 0,1-1 1,21 12-1,4-3-334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34.952"/>
    </inkml:context>
    <inkml:brush xml:id="br0">
      <inkml:brushProperty name="width" value="0.05" units="cm"/>
      <inkml:brushProperty name="height" value="0.05" units="cm"/>
    </inkml:brush>
  </inkml:definitions>
  <inkml:trace contextRef="#ctx0" brushRef="#br0">1 25 18820,'1'15'1688,"9"-3"-991,10-2-297,10-10 712,12-2-368,5-2-120,5 0-72,4-5-504,-1-1-248,-6 0-592,-6 0-304,-11 4 824,-9 1-176,-22 3-240</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35.434"/>
    </inkml:context>
    <inkml:brush xml:id="br0">
      <inkml:brushProperty name="width" value="0.05" units="cm"/>
      <inkml:brushProperty name="height" value="0.05" units="cm"/>
    </inkml:brush>
  </inkml:definitions>
  <inkml:trace contextRef="#ctx0" brushRef="#br0">7 567 16428,'-6'15'1824,"10"-4"-920,8-4-320,8-2 1057,6-2-417,7-3-320,4 1-160,10-1-536,3 0-328,-1-3-648,-5 0 688,1 2-192,-4-3-72</inkml:trace>
  <inkml:trace contextRef="#ctx0" brushRef="#br0" timeOffset="1">888 103 14843,'63'-52'7451,"-70"59"-6823,-1 0-1,1 1 0,0-1 1,1 2-1,-9 13 1,-25 51-1045,25-44 702,-16 33-191,-26 72 0,47-106-47,1 1 0,2 0 0,1 0 0,1 1 1,-2 33-1,7-58-36,0 0 0,0 0 0,0 0 0,1 0 0,0 0 0,0-1 0,0 1 0,0 0 0,1 0 0,4 7 0,-5-10-7,0 0-1,1 0 1,0 0-1,-1 0 0,1 0 1,0 0-1,0-1 1,0 1-1,0-1 0,0 1 1,0-1-1,1 0 1,-1 0-1,0 0 0,1 0 1,-1 0-1,0-1 1,1 1-1,-1-1 0,1 0 1,-1 1-1,5-1 1,1-1 8,1 0 1,0 0-1,-1 0 1,1-1-1,-1-1 1,0 1-1,0-1 1,0-1-1,0 1 1,0-2-1,0 1 1,-1-1-1,0 0 1,8-7-1,-10 8 6,0-1 0,0 1 0,0-1 0,-1 0 0,0 0-1,0-1 1,0 1 0,-1-1 0,0 0 0,0 0-1,0 0 1,-1 0 0,0 0 0,0-1 0,0 1 0,-1-1-1,0 1 1,0-1 0,-1-7 0,0 11-9,-1-1 1,0 0-1,0 1 1,0 0-1,0-1 1,-1 1-1,1 0 1,-1 0-1,0 0 1,0 0 0,0 0-1,0 0 1,-1 0-1,1 1 1,-1-1-1,1 1 1,-1-1-1,0 1 1,0 0-1,0 0 1,0 1-1,-1-1 1,1 1-1,0-1 1,-1 1-1,-4-1 1,5 1-9,1 0 0,-1 1 1,0-1-1,0 1 1,0 0-1,0 0 0,0 0 1,0 0-1,0 0 0,0 1 1,0-1-1,0 1 0,0 0 1,1-1-1,-1 1 0,0 1 1,0-1-1,1 0 0,-1 1 1,1-1-1,-1 1 0,1 0 1,0 0-1,0 0 0,-1 0 1,2 0-1,-1 1 0,0-1 1,0 0-1,1 1 1,-1-1-1,-1 4 0,3-5-3,-1 0 0,1 0 0,-1 1 0,1-1 0,0 0 0,-1 0-1,1 1 1,0-1 0,0 0 0,0 0 0,-1 1 0,2-1 0,-1 0 0,0 0 0,0 1 0,0-1-1,0 0 1,1 0 0,-1 1 0,1-1 0,-1 0 0,1 0 0,-1 0 0,1 0 0,0 0 0,-1 0-1,2 1 1,0 0-2,1 0-1,-1-1 0,1 1 1,-1-1-1,1 1 0,-1-1 1,1 0-1,0 0 0,-1-1 0,1 1 1,5 0-1,5 1-12,1-1-1,-1-1 1,1 0-1,14-2 1,0-3-13,37-12 0,-16 4-1,-48 13 29,0-1-1,0 1 1,1 0 0,-1-1 0,0 1-1,1 0 1,-1 0 0,0 0 0,1 0-1,-1 0 1,0 0 0,1 0 0,-1 1-1,0-1 1,1 0 0,-1 1 0,0-1-1,0 1 1,2 0 0,-2 0-1,-1 0 1,1 0 0,0 0-1,-1 1 1,1-1 0,-1 0-1,0 0 1,1 0 0,-1 0-1,0 1 1,0-1-1,0 0 1,0 0 0,0 1-1,0-1 1,0 0 0,0 0-1,0 0 1,-1 1-1,0 1 1,-12 40-35,-2 11-103,14-49-17,1-1-1,-1 1 1,1-1 0,0 0 0,0 1 0,0-1 0,1 1 0,0-1 0,-1 0-1,3 5 1,-3-8 90,1 0 0,-1 0 0,0-1 0,1 1 0,-1 0 0,1 0 0,-1 0 0,1-1 0,-1 1 0,1 0 0,0-1 0,-1 1 0,1 0-1,0-1 1,0 1 0,-1-1 0,1 1 0,0-1 0,0 1 0,0-1 0,-1 0 0,2 1 0,23-2-655,1-6-78</inkml:trace>
  <inkml:trace contextRef="#ctx0" brushRef="#br0" timeOffset="2">1361 140 19892,'-1'9'1809,"-1"11"-1153,1 3-288,1 11 936,-2 6-440,0 8-304,2 2-103,-2 0-193,1 2-120,-1-9-376,1-5-201,-1-12-495,1-4-256,-2-11-400,-4-9-841,1-18 1297,2-9-8</inkml:trace>
  <inkml:trace contextRef="#ctx0" brushRef="#br0" timeOffset="3">1305 279 12523,'0'-1'37,"2"-15"834,1 0-1,0 0 1,1 1-1,10-24 1,-12 35-577,0 0 0,0 0 0,0 0 0,1 1 0,-1-1 0,1 1 0,0-1 0,0 1-1,0 0 1,1 0 0,-1 0 0,1 1 0,0 0 0,-1-1 0,1 1 0,0 0 0,0 1 0,1-1 0,-1 1 0,0-1 0,7 0 0,-1 1 109,0 0 1,0 0-1,0 1 1,0 1-1,0 0 0,0 0 1,14 4-1,-18-4-305,1 1-1,-1 0 0,0 1 0,0-1 1,0 1-1,0 1 0,0-1 0,-1 1 0,0 0 1,1 0-1,-1 0 0,5 7 0,-8-8-85,0 0 0,0 0-1,0 1 1,-1-1-1,1 0 1,-1 1 0,0 0-1,0-1 1,0 1 0,0 0-1,0-1 1,-1 1 0,0 0-1,0 0 1,0-1-1,0 1 1,-1 0 0,1 0-1,-1-1 1,0 1 0,0 0-1,0-1 1,-1 1 0,-2 4-1,-4 8 5,-1 0 0,-1 0 0,-19 24 0,22-31 11,-30 37 68,24-31-25,0 1-1,0 0 1,1 2 0,-17 34 0,28-51-60,1 1 0,-1 0 0,1-1 0,-1 1 0,1 0 0,-1-1 0,1 1 0,0 0 0,0 0 0,0-1 0,0 1 0,0 0 0,0 0 0,1-1 0,-1 1 0,1 0 0,-1 0 0,1-1 0,1 4 0,0-3-31,-1 0 0,1 1 0,0-1 0,0 0 0,0 0 0,0 0 0,1-1 0,-1 1 0,0 0 0,1-1 0,3 2 0,7 2-449,1 0 0,0-1 0,29 5 0,-31-7-131,19 4-379,0-3 0,33 1 0,-21-4-63</inkml:trace>
  <inkml:trace contextRef="#ctx0" brushRef="#br0" timeOffset="4">1986 133 19524,'0'-1'86,"-1"0"0,1 0 0,0 1 0,-1-1-1,1 0 1,-1 0 0,1 0 0,-1 0 0,0 1 0,1-1-1,-1 0 1,0 1 0,0-1 0,1 0 0,-1 1 0,0-1 0,0 1-1,0-1 1,0 1 0,0 0 0,1-1 0,-1 1 0,0 0-1,-2-1 1,0 1 45,1 0 0,-1 0-1,0 1 1,1-1 0,-1 1-1,1-1 1,-1 1 0,1 0-1,-4 1 1,-5 3 253,1 1-1,-1 0 1,-10 9 0,11-7-202,-1 1 1,1 1-1,1-1 0,0 1 1,-12 17-1,18-23-140,0 0-1,1 0 1,-1 0-1,1 0 0,0 0 1,0 1-1,1-1 1,-1 1-1,1-1 1,0 1-1,0-1 0,1 1 1,-1 0-1,1 0 1,0-1-1,0 1 1,1 0-1,-1 0 1,2 5-1,-1-8-35,1 1 0,-1 0 0,1-1 0,-1 0 1,1 1-1,0-1 0,0 0 0,0 0 0,0 0 0,0 0 0,1 0 0,-1-1 0,1 1 1,-1-1-1,4 2 0,46 17-21,-35-15-12,-10-2 9,0-1 0,0 1 0,0 0 0,-1 1 0,1-1 0,-1 1 0,0 0 0,-1 1 1,11 9-1,-14-11 17,0 0 0,1 0 0,-1 1 0,-1-1 1,1 1-1,0-1 0,-1 1 0,0-1 0,0 1 1,0 0-1,0-1 0,0 1 0,-1 0 0,0 0 1,0 0-1,0 0 0,0-1 0,0 1 1,-1 0-1,-1 5 0,0-2 78,0 0-1,-1 0 1,0-1 0,0 1-1,0-1 1,-1 0 0,0 0 0,0 0-1,-1-1 1,1 1 0,-1-1-1,-8 6 1,9-7-62,0-1-1,-1 0 0,1 0 1,-1 0-1,1 0 1,-1-1-1,0 0 1,0 0-1,0 0 1,-1 0-1,1-1 1,0 0-1,-1 0 1,1-1-1,0 1 0,-10-2 1,14 1-154,0 0-1,0 0 1,0 0 0,-1 0 0,1 0-1,0-1 1,0 1 0,0-1-1,0 1 1,0-1 0,0 1 0,0-1-1,0 1 1,0-1 0,1 0 0,-1 1-1,0-1 1,0 0 0,0 0 0,1 0-1,-2-1 1,2 1 65,0 0 1,0 0-1,0 0 0,-1 0 1,1 0-1,0 0 0,0 0 1,1 1-1,-1-1 0,0 0 0,0 0 1,0 0-1,1 0 0,-1 0 1,0 0-1,1 0 0,-1 0 1,1 1-1,-1-1 0,1 0 1,-1 0-1,1 1 0,-1-1 1,1 0-1,1 0 0,12-13-1079</inkml:trace>
  <inkml:trace contextRef="#ctx0" brushRef="#br0" timeOffset="5">2261 440 20156,'3'10'2073,"-11"10"-1225,-10-1-368,-6 4 1128,-5 4-447,1 1-465,0 1-216,4 0-336,5-2-168,6-10-376,6-1-168,7-10-401,7-5-279,8-7-472,3-4 592,10-11 431,2-9-271,7-5 32</inkml:trace>
  <inkml:trace contextRef="#ctx0" brushRef="#br0" timeOffset="6">2383 397 17700,'9'-6'1928,"-11"10"-1040,-6 9-327,-7 13 1143,1 0-224,-2 7-544,0 1-255,8 4-193,1-5-80,7-3-208,4-2-152,6-5-576,3-4-361,3-6-575,-3-3-344,-5-6 1248,-1-2-393</inkml:trace>
  <inkml:trace contextRef="#ctx0" brushRef="#br0" timeOffset="7">2184 661 14411,'-16'-5'2513,"3"2"-1273,15-4 2585,16 4-2513,5 2-216,10 0-608,2-2-448,6-2 24,9 4-72,0-1-104</inkml:trace>
  <inkml:trace contextRef="#ctx0" brushRef="#br0" timeOffset="8">14027 536 17276,'20'-3'2112,"10"-1"-1192,3 2-416,13 1 1689,10-6-1105,3 1-576,-2 2-264,-4-2-712,-7 2-296,-13-4-440,-9 6 1200,-19-3-392,-5 2-176,-20-1-25</inkml:trace>
  <inkml:trace contextRef="#ctx0" brushRef="#br0" timeOffset="9">14149 605 16844,'19'15'1712,"11"-5"-1000,4-2-304,16-5 744,3-3-175,5-2-673,2-2-576,-6-5 368,-4 5-128,-8-2-208</inkml:trace>
  <inkml:trace contextRef="#ctx0" brushRef="#br0" timeOffset="10">15384 107 14891,'2'-2'245,"0"0"0,-1-1 0,1 1-1,-1 0 1,1-1 0,-1 0 0,0 1 0,0-1-1,-1 0 1,1 1 0,0-1 0,-1 0 0,1-5-1,-2 7-137,1-1-1,0 1 0,0 0 0,-1 0 0,1-1 0,-1 1 1,1 0-1,-1 0 0,0 0 0,1 0 0,-1 0 1,0 0-1,0 0 0,0 0 0,0 0 0,0 0 1,0 0-1,0 0 0,0 0 0,0 1 0,0-1 0,0 1 1,0-1-1,-1 1 0,1-1 0,0 1 0,0-1 1,-1 1-1,1 0 0,0 0 0,0 0 0,-1 0 0,-1 0 1,-4 0 72,-1 0 0,1 1 0,-1 0 1,1 0-1,-1 1 0,1 0 1,0 0-1,-1 1 0,1 0 0,1 0 1,-1 0-1,-10 8 0,-4 3 26,1 1 0,-27 27-1,27-22-30,1 1 0,0 1 0,2 1 0,-27 46 0,35-53-74,1 0-1,0 1 0,2-1 1,0 2-1,1-1 1,0 1-1,2 0 0,-3 31 1,5-43-91,1 0 1,0 0-1,1-1 0,-1 1 1,1 0-1,0-1 1,1 1-1,-1-1 0,1 1 1,0-1-1,1 1 1,-1-1-1,1 0 0,0 0 1,0-1-1,1 1 1,-1 0-1,1-1 1,0 0-1,0 0 0,0 0 1,1-1-1,-1 1 1,1-1-1,0 0 0,0 0 1,0-1-1,1 1 1,-1-1-1,0 0 1,1-1-1,0 1 0,7 0 1,-4-1 4,0-1 1,-1 0-1,1 0 0,0-1 1,-1 0-1,1 0 1,0-1-1,-1 0 1,12-5-1,-15 6 19,-1-1 0,1-1 0,-1 1 0,1-1 0,-1 1 1,0-1-1,1-1 0,-2 1 0,1 0 0,0-1 0,-1 0 0,1 0 0,-1 0 0,0 0 0,-1 0 0,5-10 1,-6 12-12,0 0 0,-1 0 0,1-1 1,-1 1-1,1 0 0,-1 0 1,0 0-1,0-1 0,0 1 1,0 0-1,-1 0 0,1-1 0,-1 1 1,1 0-1,-1 0 0,0 0 1,0 0-1,0 0 0,0 0 1,0 0-1,0 0 0,0 0 0,-1 0 1,1 1-1,-1-1 0,1 0 1,-1 1-1,1-1 0,-1 1 1,0 0-1,0 0 0,0-1 0,0 1 1,-4-1-1,2 0-11,0 0 0,0 1 0,0-1 1,-1 1-1,1 0 0,0 0 0,-1 0 0,1 1 0,-1-1 0,1 1 0,-1 0 1,1 1-1,-1-1 0,1 1 0,-1 0 0,-4 1 0,8-2-14,1 1 0,0-1 0,-1 0 0,1 0 0,0 0 0,-1 0 0,1 0 0,0 0 0,-1 1 0,1-1 0,0 0 0,-1 0 0,1 0 0,0 1 0,0-1 0,-1 0 0,1 0 0,0 1 0,0-1 0,-1 0 0,1 1 0,0-1 0,0 0 0,0 1 0,0-1 0,-1 0 0,1 1 0,0 0 0,8 3-48,19-1 4,-4-6 35,-1-2 1,0 0-1,0-2 1,0 0 0,26-13-1,-17 7 7,43-12 0,-73 24 3,0 1 0,0-1 0,0 1 0,1 0-1,-1-1 1,0 1 0,0 0 0,1 0 0,-1 0 0,0 0 0,1 0 0,-1 0-1,0 1 1,0-1 0,1 0 0,-1 1 0,0-1 0,0 0 0,1 1 0,-1 0-1,0-1 1,0 1 0,0 0 0,1 0 0,-1 1 0,0-1 1,-1 1-1,1-1 1,0 1 0,-1 0-1,0-1 1,1 1-1,-1 0 1,0-1-1,0 1 1,0 0-1,0-1 1,0 1-1,0 0 1,0-1-1,0 1 1,-1 0-1,0 1 1,-15 54 3,11-42-333,0 1 1,1 0-1,1 0 0,-3 32 1,6-47 268,0-1 0,0 1 0,0 0 1,0 0-1,0-1 0,0 1 0,0 0 0,0 0 1,1-1-1,-1 1 0,0 0 0,0 0 1,1-1-1,-1 1 0,1 0 0,-1-1 0,0 1 1,1-1-1,-1 1 0,1 0 0,-1-1 1,1 1-1,0-1 0,0 1 0,0-1 26,0 0-1,0 1 1,0-1-1,0 0 1,0 0-1,1 0 1,-1 0-1,0 0 1,0 0 0,0-1-1,0 1 1,0 0-1,0 0 1,0-1-1,0 1 1,0-1-1,0 1 1,0-1-1,2-1 1,26-20-723</inkml:trace>
  <inkml:trace contextRef="#ctx0" brushRef="#br0" timeOffset="11">15956 66 17796,'0'-24'5500,"-6"66"-3467,-35 113-1295,-8 30 265,39-139-2685,3 0 0,-3 50 1,10-86-482,0-17 737</inkml:trace>
  <inkml:trace contextRef="#ctx0" brushRef="#br0" timeOffset="12">15718 80 16788,'2'-3'220,"-1"0"0,0 0 0,1 0 0,-1 0 0,1 0 0,0 0 0,0 0 0,0 1 0,0-1 0,1 1 0,-1-1 0,1 1 0,-1 0 0,1 0 0,0 0 0,0 0 0,0 1 0,0-1 0,0 1 0,6-2 0,6-3 584,1 2 0,-1 0 0,19-2 0,1 2 198,0 1 0,45 1 0,-64 3-855,0 0 1,0 1-1,-1 1 1,1 0-1,-1 1 1,1 0 0,19 10-1,-31-12-140,-1-1 1,0 1-1,0 0 0,0 0 1,-1 0-1,1 0 0,0 1 1,-1-1-1,0 1 0,1 0 1,-1-1-1,0 1 0,2 4 1,-3-5-4,-1 0 0,1 0 0,0 0 0,-1 0 1,0 0-1,1 0 0,-1 0 0,0 0 0,0 0 0,0 0 1,0 1-1,-1-1 0,1 0 0,-1 0 0,1 0 0,-1 0 1,1 0-1,-1 0 0,0-1 0,0 1 0,0 0 1,0 0-1,-2 2 0,-10 11 45,0-1 0,-1 0 0,0-1 1,-25 17-1,21-16 27,1 0-1,0 0 1,-19 24 0,32-33-65,-1 1-1,2 0 0,-1 0 1,0 0-1,1 0 1,0 1-1,1-1 0,0 1 1,0 0-1,0 0 1,0 0-1,1 0 0,1 0 1,-1 12-1,1-13-64,0 0 0,1 1 0,0-1-1,0 1 1,1-1 0,-1 0 0,1 0-1,1 0 1,-1 0 0,1 0 0,0 0 0,0-1-1,1 1 1,-1-1 0,1 0 0,1 0-1,7 7 1,-4-5-160,1-1-1,0-1 1,0 1-1,0-1 1,1-1-1,-1 0 1,1 0-1,0-1 1,0 0-1,14 1 1,23 2-371</inkml:trace>
  <inkml:trace contextRef="#ctx0" brushRef="#br0" timeOffset="13">16580 122 14971,'18'-14'1782,"-9"8"-941,-1 0 1,1-1-1,-1 0 1,-1-1-1,9-9 1,-16 17-787,1-1-1,-1 1 1,0 0 0,0 0 0,0 0-1,1 0 1,-1 0 0,0-1-1,0 1 1,0 0 0,0 0 0,0 0-1,0-1 1,0 1 0,1 0 0,-1 0-1,0 0 1,0-1 0,0 1-1,0 0 1,0 0 0,0 0 0,0-1-1,0 1 1,0 0 0,0 0-1,0-1 1,0 1 0,0 0 0,0 0-1,-1 0 1,1-1 0,0 1 0,0 0-1,0 0 1,0 0 0,0-1-1,0 1 1,0 0 0,-1 0 0,1 0-1,0 0 1,0-1 0,0 1-1,0 0 1,-1 0 0,1 0 0,0 0-1,0 0 1,0 0 0,-1 0-1,1 0 1,0-1 0,0 1 0,0 0-1,-1 0 1,1 0 0,0 0 0,0 0-1,0 0 1,-1 0 0,1 0-1,-14 2 1043,-8 5-869,0 1 0,1 1 0,0 1 0,0 1 0,1 1 0,1 1 0,0 0 0,-23 23 0,36-31-226,0 0-1,0 1 1,1 0-1,0 0 1,0 0-1,0 1 1,-6 12 0,10-17-8,0 1 0,0-1 0,1 1 0,-1-1 1,1 1-1,-1-1 0,1 1 0,0 0 1,0-1-1,0 1 0,0-1 0,1 1 0,-1-1 1,1 1-1,-1-1 0,1 1 0,0-1 1,0 1-1,0-1 0,0 0 0,0 0 0,1 1 1,-1-1-1,1 0 0,-1 0 0,1 0 0,3 2 1,14 12-147,0 0 1,41 24 0,17 14-242,-69-48 340,0 1 1,-1 0-1,0 0 1,0 1-1,-1 0 0,10 17 1,-14-23 62,-1-1 1,0 1-1,-1 0 1,1 0-1,0 0 1,0 1 0,-1-1-1,1 0 1,-1 0-1,0 0 1,0 0-1,0 0 1,0 1-1,0-1 1,0 0-1,0 0 1,-1 0 0,1 0-1,-1 0 1,1 1-1,-1-1 1,0 0-1,0 0 1,0-1-1,0 1 1,0 0-1,-1 0 1,1 0 0,0-1-1,-1 1 1,1-1-1,-1 1 1,0-1-1,1 0 1,-1 1-1,-3 1 1,-6 3 96,1-1 0,-1 0 0,0-1 0,-1 0 0,-13 3 0,22-6-89,-11 3-72,0 0 0,0-1 0,0 0 0,0-2 0,-1 1 0,-23-2 0,38 0 43,-1 0 1,1 0-1,-1 0 0,1 0 1,-1 0-1,1 0 0,-1 0 1,1 0-1,-1-1 0,1 1 1,-1 0-1,1 0 0,-1 0 1,1 0-1,-1-1 0,1 1 1,0 0-1,-1-1 0,1 1 1,-1 0-1,1-1 0,0 1 1,-1 0-1,1-1 0,0 1 1,0-1-1,-1 1 0,1-1 1,0 1-1,0 0 0,0-1 0,-1 1 1,1-1-1,0 1 0,0-2 1,8-10-298</inkml:trace>
  <inkml:trace contextRef="#ctx0" brushRef="#br0" timeOffset="14">17001 496 15211,'2'4'2449,"-1"5"-1337,1 6-440,-2 5 2529,-2 9-1985,1 4-312,-4 6-408,4 1-120,-2 2-392,0-2-208,2-7-456,1-2-200,0-9 976,-2-8-304,1-14-752</inkml:trace>
  <inkml:trace contextRef="#ctx0" brushRef="#br0" timeOffset="15">16834 529 19220,'2'-5'333,"0"0"0,1 0 0,0 1 0,0-1 1,0 1-1,0 0 0,1 0 0,0 0 0,0 1 0,0-1 0,0 1 0,7-4 0,6-4 1060,36-14-1,-38 18-1078,1 2 0,0-1 0,0 2 0,0 0 0,1 1 0,-1 1 0,20 0 0,-30 2-273,-1 0-1,1 0 0,-1 1 0,1 0 0,-1 0 0,1 1 0,-1 0 0,0 0 0,1 0 0,-1 0 0,5 4 0,-7-4-31,0 0 1,0 1-1,-1-1 1,1 1-1,-1 0 0,1 0 1,-1 0-1,0 0 0,0 1 1,0-1-1,0 0 1,-1 1-1,1-1 0,-1 1 1,0 0-1,0-1 1,1 8-1,-2-5-10,0 0 1,0 0-1,0 0 0,0 0 1,-1 0-1,0 0 1,0 0-1,-1-1 0,1 1 1,-1 0-1,-1-1 0,1 1 1,-1-1-1,-4 7 1,-1-1-32,0 1 1,-1-2-1,0 1 1,-21 17-1,30-28 15,-1 0-1,1 0 0,0 1 0,0-1 1,0 0-1,0 0 0,0 1 1,-1-1-1,1 0 0,0 0 0,0 1 1,0-1-1,0 0 0,0 0 1,0 1-1,0-1 0,0 0 1,0 1-1,0-1 0,0 0 0,0 1 1,0-1-1,0 0 0,0 0 1,1 1-1,-1-1 0,0 0 0,0 0 1,0 1-1,0-1 0,0 0 1,1 0-1,-1 1 0,0-1 0,0 0 1,0 0-1,1 0 0,-1 1 1,0-1-1,0 0 0,1 0 1,-1 0-1,0 0 0,0 0 0,1 0 1,-1 1-1,0-1 0,0 0 1,1 0-1,20 9-435,-13-6 258,2 2 56,1 1 1,-2 0-1,1 0 1,0 2-1,-1-1 0,-1 1 1,1 0-1,-1 1 1,-1 0-1,1 0 1,8 15-1,-13-18 132,0-1-1,0 1 1,-1-1-1,0 1 1,0 0-1,0 0 1,0 0-1,-1 0 1,0 0-1,-1 0 1,1 0-1,-1 0 0,0 1 1,-1-1-1,0 0 1,0 0-1,0 0 1,0 0-1,-1 0 1,0 0-1,0-1 1,-1 1-1,-4 7 1,-2 0 158,0-1 1,0-1 0,-1 0 0,-1 0 0,0-1 0,0-1 0,-1 0 0,-1 0 0,1-1 0,-27 12 0,24-12 24,-1-2 0,0 0 0,0-1-1,-1-1 1,1 0 0,-1-1 0,0-1 0,0-1 0,-24 0 0,32-2-133,0-1 1,-1 1-1,1-1 1,0-1-1,0 0 0,0 0 1,-10-6-1,14 7-262,-1-1 0,1 0 0,0-1 0,1 1 0,-1-1 0,1 0 0,-1 0 0,1 0 0,0-1 0,1 0 0,-1 0 0,-3-7 0,6 12 182,1-1-1,0 0 0,-1 0 0,1 0 0,0 1 0,-1-1 0,1 0 1,0 0-1,0 0 0,0 0 0,0 0 0,0 1 0,0-1 0,0 0 1,0 0-1,0 0 0,1 0 0,-1 0 0,0 1 0,0-1 0,1 0 1,-1 0-1,1 0 0,-1 1 0,2-2 0,6-8-601</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9.142"/>
    </inkml:context>
    <inkml:brush xml:id="br0">
      <inkml:brushProperty name="width" value="0.05" units="cm"/>
      <inkml:brushProperty name="height" value="0.05" units="cm"/>
    </inkml:brush>
  </inkml:definitions>
  <inkml:trace contextRef="#ctx0" brushRef="#br0">5 0 16916,'-4'3'1840,"9"3"-848,3-2-328,13 2 1169,8 0-393,7-2-416,7-1-160,1 0-255,3-2-217,-5-1-664,-1 0-369,-9 0-655,-6-1 1040,-13-2-232,-12 3-216</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09.591"/>
    </inkml:context>
    <inkml:brush xml:id="br0">
      <inkml:brushProperty name="width" value="0.05" units="cm"/>
      <inkml:brushProperty name="height" value="0.05" units="cm"/>
    </inkml:brush>
  </inkml:definitions>
  <inkml:trace contextRef="#ctx0" brushRef="#br0">1 13 18484,'21'10'1984,"6"-5"-1287,0-4-265,11 0 656,0-2-312,4-5-968,-2-1 488,-8 0-312,-5-2-256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2.967"/>
    </inkml:context>
    <inkml:brush xml:id="br0">
      <inkml:brushProperty name="width" value="0.025" units="cm"/>
      <inkml:brushProperty name="height" value="0.025" units="cm"/>
      <inkml:brushProperty name="color" value="#E71224"/>
    </inkml:brush>
  </inkml:definitions>
  <inkml:trace contextRef="#ctx0" brushRef="#br0">22 147 8008,'0'0'14728,"11"-1"-14242,3-2-413,0 0 1,1 0-1,-1-2 1,0 1-1,19-11 1,-25 11-49,0 1 0,0-2 0,-1 1 1,0-1-1,1-1 0,-2 1 0,1-1 1,-1 0-1,1-1 0,-2 1 0,1-1 0,5-9 1,-11 15-4,1 0 1,-1 0-1,1 1 1,-1-1-1,1 0 1,-1 0-1,1 0 1,-1 0-1,0 0 1,0 0-1,1 0 1,-1 1-1,0-1 1,0 0-1,0 0 1,0 0-1,0 0 1,0 0-1,-1 0 1,1 0-1,0 0 1,0 0-1,-1 0 1,1 0 0,0 0-1,-1 1 1,0-3-1,0 3 1,0-1-1,-1 0 0,1 0 1,0 1-1,-1-1 1,1 1-1,-1-1 1,1 1-1,-1 0 1,1-1-1,0 1 1,-1 0-1,1 0 1,-1 0-1,-2 0 1,-4 1-5,0 0 0,0 1 1,0 0-1,0 0 0,-11 5 0,5 0 52,1 1 0,0 0 0,1 0 0,0 2-1,0-1 1,-15 18 0,22-22-23,1-1 0,0 1 0,0 0 0,1 0 0,-1 0 0,1 1 0,0-1 1,1 1-1,-1 0 0,1-1 0,0 1 0,1 0 0,0 0 0,-1 0 0,2 1 0,-1-1 0,1 0 0,0 10 0,2-11-40,0-1 0,0 1 1,0-1-1,0 0 0,1 0 0,-1 0 0,1 0 0,0-1 1,0 1-1,0-1 0,1 1 0,-1-1 0,1 0 0,0-1 1,0 1-1,0 0 0,0-1 0,0 0 0,1 0 0,7 2 1,8 3-46,1 0 0,0-2 1,22 4-1,21-3-2290,-23-6-2108,3-3-5728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0.105"/>
    </inkml:context>
    <inkml:brush xml:id="br0">
      <inkml:brushProperty name="width" value="0.05" units="cm"/>
      <inkml:brushProperty name="height" value="0.05" units="cm"/>
    </inkml:brush>
  </inkml:definitions>
  <inkml:trace contextRef="#ctx0" brushRef="#br0">65 85 15707,'1'-3'276,"0"0"0,0 0 0,1 1 0,-1-1-1,1 0 1,-1 1 0,1-1 0,0 1 0,0-1-1,0 1 1,0 0 0,0 0 0,0 0 0,1 0-1,-1 1 1,4-3 0,3-2 384,0 1-1,1 0 1,11-5-1,-10 6-342,-1 1-1,1 0 1,-1 1 0,1 0-1,0 1 1,0 0-1,-1 0 1,1 1 0,0 1-1,21 3 1,-28-3-281,1 0 1,-1 0-1,0 0 0,1 1 1,-1 0-1,0 0 1,0 0-1,0 0 0,-1 0 1,1 1-1,-1 0 1,1-1-1,-1 1 0,0 1 1,0-1-1,0 0 0,0 1 1,-1-1-1,1 1 1,-1 0-1,0 0 0,0 0 1,0 0-1,-1 0 1,0 1-1,1-1 0,-1 0 1,-1 1-1,1 4 1,-1 0-30,0 1 1,-1-1 0,0 0 0,0 0-1,-1 0 1,-1-1 0,1 1 0,-1 0 0,-1-1-1,1 0 1,-2 0 0,1 0 0,-9 12-1,-3 0 15,0 0-1,-1 0 1,-31 26-1,12-17 57,-1-1 0,-1-2-1,-1-1 1,-44 19-1,99-49-89,0 0 0,0 1-1,1 0 1,0 1 0,0 1-1,-1 1 1,1 0-1,23 3 1,7 3-292,78 19 1,-124-24 243,0 0 0,0 0 0,-1 0 0,1 0 0,0 0 1,0 0-1,0 0 0,0-1 0,-1 1 0,1 0 0,0-1 1,0 1-1,-1-1 0,1 1 0,0-1 0,-1 1 0,1-1 1,0 1-1,-1-1 0,1 1 0,-1-1 0,1 0 0,-1 1 1,1-1-1,-1 0 0,1 0 0,-1 1 0,0-1 1,0 0-1,1 0 0,-1 0 0,0 1 0,0-1 0,0 0 1,0 0-1,0 0 0,0 0 0,0-1 0,1-1-135,-1 0-1,0 0 0,0 1 1,0-1-1,0 0 1,-1 0-1,1 0 0,-1 1 1,1-1-1,-3-5 1,-6-1-540</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2.966"/>
    </inkml:context>
    <inkml:brush xml:id="br0">
      <inkml:brushProperty name="width" value="0.05" units="cm"/>
      <inkml:brushProperty name="height" value="0.05" units="cm"/>
    </inkml:brush>
  </inkml:definitions>
  <inkml:trace contextRef="#ctx0" brushRef="#br0">6 7 17276,'-3'-7'1904,"0"7"-1080,3 3-304,6 4 937,3 3-121,5 7-288,3 2-168,6 3-327,4 2-145,5-1-112,1-2-112,3-6-384,-2-4-192,-3-8-577,1-4-343,-2-12 976,-6-5-264,-3-7-208</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3.421"/>
    </inkml:context>
    <inkml:brush xml:id="br0">
      <inkml:brushProperty name="width" value="0.05" units="cm"/>
      <inkml:brushProperty name="height" value="0.05" units="cm"/>
    </inkml:brush>
  </inkml:definitions>
  <inkml:trace contextRef="#ctx0" brushRef="#br0">161 0 17236,'-6'10'1704,"-6"5"-1072,1 5-216,-6 7 857,1 3-289,0 7-408,2 5-128,1 4-264,2 1-64,1 0-368,-1 1-248,7-7-408,-3-2 2008,-2-12-1200,7-1-64,0-10-16</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3.888"/>
    </inkml:context>
    <inkml:brush xml:id="br0">
      <inkml:brushProperty name="width" value="0.05" units="cm"/>
      <inkml:brushProperty name="height" value="0.05" units="cm"/>
    </inkml:brush>
  </inkml:definitions>
  <inkml:trace contextRef="#ctx0" brushRef="#br0">81 0 18012,'5'3'1760,"-6"10"-1192,-5 4-248,-1 9 1065,-3 6-481,-1 5-488,1 3-232,1-1-376,-1-4-240,4-4-528,1-9 1264,2-9-440,-2-10-160,2-10-88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4.323"/>
    </inkml:context>
    <inkml:brush xml:id="br0">
      <inkml:brushProperty name="width" value="0.05" units="cm"/>
      <inkml:brushProperty name="height" value="0.05" units="cm"/>
    </inkml:brush>
  </inkml:definitions>
  <inkml:trace contextRef="#ctx0" brushRef="#br0">0 13 17940,'9'-3'569,"-1"0"0,1 1 1,0 1-1,0-1 0,0 2 1,0-1-1,0 1 0,0 0 1,0 1-1,-1 0 0,11 2 1,-14-2-470,-1 0 1,1 0-1,-1 1 1,0-1-1,1 1 1,-1 0-1,0 0 1,0 0-1,0 0 1,-1 1 0,1 0-1,-1-1 1,1 1-1,-1 1 1,0-1-1,0 0 1,0 1-1,0 0 1,-1-1-1,0 1 1,0 0-1,0 0 1,3 7-1,-5-7-86,0 0 0,1 0 0,-2 0-1,1-1 1,0 1 0,-1 0 0,1 0-1,-1-1 1,0 1 0,0 0 0,-1-1-1,1 1 1,-1-1 0,0 1 0,0-1-1,0 0 1,0 0 0,0 0-1,-6 6 1,-4 7 9,16-17-156,0-1 0,0 1 0,0 0 0,0 0 0,0 0 0,0 1 0,8-1 0,-7 1 88,-1 0 1,1 1-1,-1-1 1,0 1-1,1 0 1,-1 0-1,0 0 1,1 1-1,-1 0 1,0 0-1,0 0 1,-1 0-1,1 0 1,0 1-1,-1-1 1,1 1 0,-1 0-1,0 0 1,0 1-1,0-1 1,0 1-1,-1-1 1,1 1-1,-1 0 1,2 5-1,-2-6 59,-1 0-1,1 1 1,-1-1 0,0 1-1,-1 0 1,1-1 0,-1 1-1,1 0 1,-1-1 0,0 1-1,0 0 1,-1-1 0,1 1-1,-1-1 1,0 1-1,0 0 1,0-1 0,0 1-1,0-1 1,-1 0 0,0 1-1,1-1 1,-1 0 0,-1 0-1,1 0 1,0 0 0,-1-1-1,1 1 1,-1-1-1,-5 5 1,-2-1 153,0 0 0,0-1 0,0 0 0,-1-1 0,1 0 1,-1 0-1,0-2 0,0 1 0,-20 1 0,24-3-171,0-1 1,0 0 0,1 0-1,-1-1 1,0 0 0,0 0-1,-11-4 1,14 3-204,0 1 0,0-1 1,1 0-1,-1 0 0,1 0 1,-1-1-1,1 1 0,0-1 1,0 0-1,0 0 1,0 0-1,1 0 0,-5-6 1,0-11-1172,7 10 526</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4.744"/>
    </inkml:context>
    <inkml:brush xml:id="br0">
      <inkml:brushProperty name="width" value="0.05" units="cm"/>
      <inkml:brushProperty name="height" value="0.05" units="cm"/>
    </inkml:brush>
  </inkml:definitions>
  <inkml:trace contextRef="#ctx0" brushRef="#br0">0 156 16420,'341'-46'7990,"101"-11"-5552,0 20-3187,-355 31-1597,-106 2-1020,13 3 2851,-11-4-233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5.493"/>
    </inkml:context>
    <inkml:brush xml:id="br0">
      <inkml:brushProperty name="width" value="0.05" units="cm"/>
      <inkml:brushProperty name="height" value="0.05" units="cm"/>
    </inkml:brush>
  </inkml:definitions>
  <inkml:trace contextRef="#ctx0" brushRef="#br0">265 16 15627,'5'-3'1010,"10"-10"429,-15 13-1389,0 0-1,0 1 1,0-1 0,0 0-1,0 0 1,0 0 0,0 0-1,0 1 1,0-1 0,0 0 0,0 0-1,0 0 1,0 0 0,0 1-1,0-1 1,0 0 0,0 0-1,0 0 1,0 0 0,0 1 0,0-1-1,0 0 1,0 0 0,0 0-1,1 0 1,-1 1 0,0-1-1,0 0 1,0 0 0,0 0 0,0 0-1,0 0 1,1 0 0,-1 1-1,0-1 1,0 0 0,0 0-1,0 0 1,0 0 0,1 0 0,-1 0-1,0 0 1,0 0 0,0 0-1,0 0 1,1 0 0,-1 0-1,0 0 1,0 0 0,0 0-1,1 0 1,-1 0 0,0 0 0,0 0-1,0 0 1,0 0 0,1 0-1,-1 0 1,0 0 0,0 0-1,0 0 1,0-1 0,1 1 0,-10 29 878,-1 0 0,-15 32 0,2-7-618,-124 268 40,145-318-397,-1 1-151,0 1-1,0 0 0,-1-1 1,1 0-1,-1 0 0,0 0 1,-1 0-1,1 0 0,-8 5 1,12-10 154,-1 0 1,1 1 0,-1-1 0,1 0 0,0 0 0,-1 0 0,1 1 0,-1-1 0,1 0 0,-1 0 0,1 0 0,-1 0 0,1 0 0,-1 0 0,1 0 0,-1 0 0,1 0 0,-1 0 0,1 0 0,0 0-1,-1 0 1,1-1 0,-1 1 0,1 0 0,-1 0 0,1 0 0,-1-1 0,1 1 0,0 0 0,-1 0 0,1-1 0,0 1 0,-1-1 0,-7-13-568,7 12 533,-6-17-697</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1:15.959"/>
    </inkml:context>
    <inkml:brush xml:id="br0">
      <inkml:brushProperty name="width" value="0.05" units="cm"/>
      <inkml:brushProperty name="height" value="0.05" units="cm"/>
    </inkml:brush>
  </inkml:definitions>
  <inkml:trace contextRef="#ctx0" brushRef="#br0">1 10 15659,'7'-5'1857,"-1"0"-929,1 5-320,7 0 1288,-1 5-463,10 5-441,-1 3-224,5 4-256,1 4-88,4 5-232,0 1-232,-2-2-456,1 3-368,-6-8 704,0-1-120,-9-5-168</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3:36.532"/>
    </inkml:context>
    <inkml:brush xml:id="br0">
      <inkml:brushProperty name="width" value="0.05" units="cm"/>
      <inkml:brushProperty name="height" value="0.05" units="cm"/>
    </inkml:brush>
  </inkml:definitions>
  <inkml:trace contextRef="#ctx0" brushRef="#br0">6 3 19100,'-1'-2'1680,"-1"2"-1167,0 1-217,2 10 824,0 7-368,2 6-376,1 2-72,3 1-168,0 2-16,-2-2-160,-1-1-112,1-3-272,-2-3-200,-1-6 1664,-1-4-1112,0-9 8,0 2-72</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3:37.076"/>
    </inkml:context>
    <inkml:brush xml:id="br0">
      <inkml:brushProperty name="width" value="0.05" units="cm"/>
      <inkml:brushProperty name="height" value="0.05" units="cm"/>
    </inkml:brush>
  </inkml:definitions>
  <inkml:trace contextRef="#ctx0" brushRef="#br0">1 207 17788,'0'-5'235,"0"1"1,0-1 0,1 1-1,-1-1 1,1 1-1,0-1 1,0 1 0,1-1-1,-1 1 1,1 0 0,0 0-1,0 0 1,1 0-1,-1 0 1,1 1 0,0-1-1,0 1 1,0-1 0,0 1-1,6-5 1,8-5 367,0 0 0,36-21 0,-36 24-462,0 1-1,1 1 0,0 1 1,32-8-1,-42 12-129,1 2 0,0-1 1,0 1-1,0 0 0,-1 1 1,1 0-1,0 1 0,0-1 0,0 2 1,0-1-1,0 1 0,12 5 0,-17-5-13,0 0 0,0 0 0,0 0 0,-1 1 0,1-1 0,-1 1 0,1 0 0,-1 0 0,0 0 0,0 0 0,-1 0 0,1 1 0,0 0 0,3 7 0,-4-5 0,1 0 0,-1 0 0,-1 1 0,1-1 0,-1 1-1,0-1 1,-1 1 0,1-1 0,-2 8 0,0 3 7,-2-1 0,0 0 0,0 0 1,-2 0-1,0 0 0,-1-1 0,-8 17 0,3-11 99,-1-2 1,-1 1 0,0-2 0,-1 1-1,-18 15 1,34-34-104,-1 0-1,0 0 1,0 0 0,1 0-1,-1 0 1,0 0 0,0 0-1,1 1 1,-1-1 0,0 0-1,0 1 1,0-1 0,0 1-1,1 0 1,0 0 0,19 11-107,-7-3-12,0 1 1,-2 1-1,1 0 0,20 24 0,-29-30 91,0 0-1,0 0 1,0 1-1,-1-1 1,0 1 0,0 0-1,0 0 1,0 0-1,-1 0 1,0 1-1,-1-1 1,1 0-1,-1 1 1,-1 0-1,1 7 1,-2-9 66,0 0 0,0 0 0,-1 0 0,0 0-1,0-1 1,0 1 0,-1 0 0,1-1 0,-1 0 0,0 1 0,0-1 0,-1 0 0,1-1-1,-1 1 1,0-1 0,0 1 0,0-1 0,0 0 0,-8 3 0,-2 2 140,-1-1-1,1 0 1,-1-1 0,-1-1 0,-16 4 0,12-5 12,0-1 0,0 0 0,-1-2 0,-30-1-1,40 0-262,1-1 0,-1-1-1,1 1 1,0-2-1,0 1 1,0-2-1,0 1 1,1-1-1,-1-1 1,-14-9-1,23 14 58,0-1 0,0 0 0,0 1 0,0-1 0,0 0 0,0 0 0,1 1 0,-1-1 0,0 0-1,0 0 1,1 0 0,-1 0 0,0 0 0,1 0 0,-1 0 0,1 0 0,0 0 0,-1 0-1,1-1 1,0 1 0,0 0 0,0 0 0,-1 0 0,1 0 0,0-1 0,0 1 0,1 0 0,-1 0-1,0 0 1,0 0 0,1 0 0,-1 0 0,1-2 0,17-16-322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211"/>
    </inkml:context>
    <inkml:brush xml:id="br0">
      <inkml:brushProperty name="width" value="0.025" units="cm"/>
      <inkml:brushProperty name="height" value="0.025" units="cm"/>
      <inkml:brushProperty name="color" value="#E71224"/>
    </inkml:brush>
  </inkml:definitions>
  <inkml:trace contextRef="#ctx0" brushRef="#br0">415 126 12556,'4'-9'3854,"-2"5"-3590,2-4 703,0-1 0,0-1 0,-1 1 0,3-19 0,-5 26-882,-1 1-1,1-1 1,-1 0-1,0 1 0,0-1 1,0 0-1,0 1 1,0-1-1,0 1 0,-1-1 1,1 0-1,-1 1 1,1-1-1,-1 1 0,1-1 1,-1 1-1,0-1 1,1 1-1,-1-1 0,0 1 1,0 0-1,0-1 1,0 1-1,-1 0 0,1 0 1,0 0-1,0 0 1,-1 0-1,1 0 0,-1 0 1,1 0-1,-1 1 0,1-1 1,-1 0-1,1 1 1,-1-1-1,1 1 0,-1 0 1,0 0-1,1-1 1,-1 1-1,-2 0 0,-6 1-81,0 0-1,0 0 0,0 1 0,0 0 0,0 0 0,0 1 0,1 1 1,-1 0-1,1 0 0,0 0 0,0 2 0,0-1 0,1 1 1,-11 9-1,-12 12-20,1 1 0,-29 36 0,40-43 23,2 2 1,0 0-1,-17 31 0,27-41-9,1 1 0,0-1 0,0 1 0,2 0 0,0 0 0,0 0-1,2 1 1,-2 16 0,4-28-5,0 0 0,0 0-1,0-1 1,0 1 0,1 0 0,-1 0 0,1 0-1,-1-1 1,1 1 0,0 0 0,0-1 0,1 1-1,-1 0 1,1-1 0,-1 0 0,1 1 0,-1-1-1,1 0 1,0 0 0,0 0 0,0 0-1,4 2 1,-1-1 4,0 0-1,0-1 0,0 1 1,0-1-1,1-1 1,-1 1-1,1-1 0,-1 0 1,1 0-1,11 0 1,-8 0 52,-1-1 1,1-1 0,0 1 0,0-1 0,-1-1-1,1 0 1,0 0 0,-1-1 0,0 0 0,1 0-1,-1-1 1,-1 0 0,1 0 0,-1-1-1,9-6 1,-14 10-19,-1-1-1,1 0 0,0 1 0,-1-1 1,1 0-1,-1 0 0,0 0 1,1 0-1,-1-1 0,0 1 1,0 0-1,-1 0 0,1-1 1,0 1-1,-1 0 0,1-1 1,-1 1-1,0 0 0,0-1 1,0 1-1,0-1 0,0 1 1,0-1-1,-1 1 0,1 0 0,-2-3 1,1 3-15,-1 0 1,1 0-1,-1 0 0,0 0 1,1 0-1,-1 0 1,0 1-1,0-1 0,0 1 1,-1-1-1,1 1 1,0 0-1,0 0 1,-1 0-1,1 0 0,-1 0 1,1 0-1,-1 1 1,1-1-1,-1 1 0,1 0 1,-1 0-1,-3 0 1,-1 0-30,-34 2-83,40-2 90,0 0-1,0 1 1,0-1 0,0 1-1,0-1 1,0 0 0,0 1-1,0 0 1,0-1 0,0 1-1,0-1 1,0 1 0,0 0-1,0 0 1,1 0 0,-1-1-1,0 1 1,1 0 0,-1 0-1,0 0 1,1 0 0,-1 0-1,1 0 1,0 0 0,-1 0 0,1 1-1,0-1 1,0 0 0,-1 0-1,1 0 1,0 2 0,1-3 0,-1 1 0,1 0 0,-1-1 0,1 1 0,-1 0 0,1-1 0,0 1 1,-1-1-1,1 1 0,0-1 0,-1 1 0,1-1 0,0 0 0,0 1 0,-1-1 1,1 0-1,0 1 0,0-1 0,0 0 0,-1 0 0,1 0 0,0 0 0,0 0 0,0 0 1,0 0-1,1 0 0,30 0-36,-25 0 28,13-1 36,1 0-1,-1-1 1,0-1-1,1-1 0,-1-1 1,-1-1-1,1 0 1,-1-2-1,0 0 0,26-16 1,-74 71-15,11-21 84,10-17-70,1 0-1,0 1 0,1 0 0,1 0 0,-1 0 1,1 1-1,-6 22 0,11-33-63,0 1 1,-1 0-1,1 0 1,1-1-1,-1 1 0,0 0 1,0 0-1,0-1 0,0 1 1,0 0-1,1 0 0,-1-1 1,0 1-1,1 0 0,-1-1 1,1 1-1,-1 0 0,0-1 1,1 1-1,-1-1 1,1 1-1,0-1 0,-1 1 1,1-1-1,-1 1 0,1-1 1,0 1-1,-1-1 0,1 0 1,0 0-1,-1 1 0,1-1 1,0 0-1,0 0 1,-1 0-1,1 1 0,0-1 1,0 0-1,0 0 0,-1 0 1,1 0-1,0-1 0,1 1 1,38-6-3416,-7-11-1382,0-7-2429</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4.017"/>
    </inkml:context>
    <inkml:brush xml:id="br0">
      <inkml:brushProperty name="width" value="0.05" units="cm"/>
      <inkml:brushProperty name="height" value="0.05" units="cm"/>
    </inkml:brush>
  </inkml:definitions>
  <inkml:trace contextRef="#ctx0" brushRef="#br0">43 70 16636,'0'-2'264,"0"0"1,0 0 0,0 0 0,1 0 0,-1 0 0,1 0 0,-1 0 0,1 0 0,0 1 0,0-1 0,0 0 0,0 0 0,0 1-1,0-1 1,0 1 0,1-1 0,0-1 0,2 0 117,-1 1 0,1-1 0,-1 1 0,1 0 0,0 0 0,0 0 0,6-2 0,2 0 211,1 1-1,0 0 0,0 1 1,18-1-1,-24 3-466,0 0 0,0 0 0,0 0 0,0 1 0,0 0 0,0 0-1,9 4 1,-14-5-113,0 1 0,0 0 0,0 0 0,0 0 0,0 0 0,-1 1 0,1-1 0,0 1 0,0-1 0,-1 1-1,1-1 1,-1 1 0,1 0 0,-1 0 0,0 0 0,0 0 0,0 0 0,0 0 0,0 0 0,0 0 0,-1 0 0,1 0-1,-1 0 1,1 1 0,-1-1 0,0 3 0,0 3-8,-1 0 0,0 0 0,0 0 0,-1 0 0,0 0 0,0-1 0,-1 1 0,0-1 0,0 0 0,-1 0 0,0 0 0,-8 11 0,4-7 12,-1 1 1,0-2 0,-1 1 0,0-1 0,-1-1 0,-15 11 0,21-16-7,-2-1 0,1 0 0,0 0 1,-11 2-1,14-3-10,8-2-18,0 1 1,1-1-1,-1 2 0,0-1 0,1 0 1,-1 1-1,0 0 0,0 1 1,6 2-1,-7-3-9,3 2-32,1 0 1,-1 1 0,0 0 0,0 0 0,0 0 0,-1 1 0,0 0 0,0 0 0,0 0 0,-1 1 0,5 8 0,-8-13 49,-1 1 1,1-1-1,-1 1 0,0 0 0,0 0 0,0-1 0,0 1 0,0 0 0,-1 0 0,1 0 0,-1 0 0,0 0 0,0 0 0,0 0 1,0 0-1,-1 0 0,1 0 0,-1 0 0,1 0 0,-1 0 0,0-1 0,0 1 0,0 0 0,-1 0 0,1-1 0,-1 1 0,0-1 0,1 0 1,-1 1-1,0-1 0,0 0 0,0 0 0,-1 0 0,-3 3 0,-3 1 121,0-1-1,0 1 1,0-2 0,-1 1 0,0-1-1,0-1 1,0 0 0,-15 3 0,7-3 91,1-1 0,-1-1 0,0 0 0,-22-3 0,18-4-1199,32 3-5624,22 4 3704,-3-1 1215</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4.470"/>
    </inkml:context>
    <inkml:brush xml:id="br0">
      <inkml:brushProperty name="width" value="0.05" units="cm"/>
      <inkml:brushProperty name="height" value="0.05" units="cm"/>
    </inkml:brush>
  </inkml:definitions>
  <inkml:trace contextRef="#ctx0" brushRef="#br0">184 8 16868,'-1'-1'141,"0"0"1,0 1-1,-1-1 1,1 0-1,0 0 1,-1 1-1,1-1 0,-1 1 1,1-1-1,-1 1 1,1 0-1,-1 0 1,1-1-1,-1 1 1,1 0-1,-1 0 1,1 0-1,-1 1 1,1-1-1,-3 1 1,-31 8 1297,27-5-1254,1 0 0,0 1 0,0-1 1,0 2-1,0-1 0,1 1 0,0 0 0,0 0 0,0 1 1,1-1-1,0 1 0,1 0 0,-1 1 0,-4 12 0,5-12-133,0 0 0,1 0 0,1 0 0,-1 1 0,2-1 0,-1 1-1,1-1 1,0 1 0,1 0 0,0 0 0,0-1 0,1 1 0,0 0-1,3 10 1,-3-15-31,1 1 0,0-1 0,0 1 0,0-1 0,1 0 0,-1 0 0,1 0 0,0 0 0,1 0 0,-1-1 0,0 1 0,1-1 0,0 0 0,0 0 0,0 0 0,0-1 0,0 1 0,1-1-1,-1 0 1,1 0 0,-1-1 0,1 1 0,0-1 0,0 0 0,-1 0 0,1-1 0,0 1 0,0-1 0,0 0 0,6-1 0,-3 0 63,0 0 0,0 0 1,0-1-1,0 0 0,-1 0 0,1-1 1,-1 0-1,1 0 0,-1 0 0,0-1 0,-1 0 1,1-1-1,-1 0 0,1 0 0,-1 0 1,-1-1-1,11-11 0,-13 12-14,0 0-1,0 1 1,-1-1-1,0 0 1,1 0 0,-2 0-1,1-1 1,-1 1-1,1 0 1,-1-1-1,-1 1 1,1-1-1,-1 1 1,0-1 0,0 1-1,-1-1 1,1 1-1,-1-1 1,-1 1-1,-1-6 1,0 4-41,0 0 0,-1 0-1,1 1 1,-1-1 0,-1 1 0,1 0-1,-1 0 1,0 1 0,-1-1 0,1 1-1,-1 0 1,0 1 0,0-1 0,-7-3 0,6 4-168,1 1 0,0-1 0,-1 1 0,0 0 0,1 0 0,-1 1 0,0 0 0,0 0 1,-1 1-1,1 0 0,0 0 0,-1 0 0,-9 1 0,16 0 68,0 0 1,1 0-1,-1 0 0,0 0 0,1 0 1,-1 1-1,0-1 0,1 0 0,-1 0 1,0 0-1,1 1 0,-1-1 0,0 0 1,1 1-1,-1-1 0,1 0 1,-1 1-1,1-1 0,-1 1 0,1-1 1,-1 1-1,1-1 0,-1 1 0,1-1 1,0 1-1,-1-1 0,1 1 0,0 0 1,-1-1-1,1 1 0,0 0 0,0-1 1,0 1-1,0 0 0,-1-1 1,1 1-1,0 0 0,0-1 0,0 1 1,0 0-1,1-1 0,-1 1 0,0 0 1,0-1-1,0 2 0,2 0-112,-1 1 0,0-1 0,1 1 0,0-1 0,-1 0 0,1 0 0,0 0 0,0 0-1,0 0 1,3 2 0,20 11-804,10-1-85</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4.905"/>
    </inkml:context>
    <inkml:brush xml:id="br0">
      <inkml:brushProperty name="width" value="0.05" units="cm"/>
      <inkml:brushProperty name="height" value="0.05" units="cm"/>
    </inkml:brush>
  </inkml:definitions>
  <inkml:trace contextRef="#ctx0" brushRef="#br0">142 22 18692,'0'0'63,"0"0"-1,0-1 1,0 1-1,-1 0 1,1-1-1,0 1 1,-1 0-1,1 0 1,0 0-1,0-1 1,-1 1-1,1 0 1,0 0 0,-1 0-1,1-1 1,0 1-1,-1 0 1,1 0-1,0 0 1,-1 0-1,1 0 1,0 0-1,-1 0 1,1 0-1,-1 0 1,1 0 0,0 0-1,-1 0 1,1 0-1,0 0 1,-1 0-1,1 1 1,0-1-1,-1 0 1,1 0-1,0 0 1,-1 0-1,1 1 1,-1-1 0,-17 8 422,9 0-278,0 0 0,0 0 0,1 0 0,0 1 0,0 1 0,1-1 0,0 1 0,0 1 0,1-1 0,1 1 0,0 0 0,0 0 0,1 0 0,1 1 0,0 0 0,0-1 0,1 1 0,0 22 0,2-32-194,0 1 0,0 0-1,0 0 1,1-1 0,-1 1 0,1 0-1,0-1 1,-1 1 0,2 0 0,-1-1-1,0 1 1,0-1 0,1 0 0,-1 1-1,1-1 1,0 0 0,-1 0 0,1 0-1,0 0 1,5 3 0,-4-3 11,0 0 0,1-1 0,-1 0 0,0 1 0,1-1 0,0 0 1,-1-1-1,1 1 0,0-1 0,-1 0 0,1 1 0,0-1 0,-1-1 0,1 1 0,0-1 1,3 0-1,3-2 75,0-1 0,0 1 1,0-1-1,-1-1 1,0 0-1,0 0 0,0-1 1,0 0-1,-1-1 1,12-12-1,-13 12-2,0 0 1,0-1 0,-1 1-1,0-1 1,-1-1-1,0 1 1,0-1 0,-1 0-1,0 0 1,0 0-1,3-16 1,-7 21-107,1-1 1,-1 1-1,0-1 0,0 1 1,-1 0-1,1-1 0,-1 1 1,0 0-1,0-1 0,-1 1 1,1 0-1,-1 0 0,0 0 0,0 0 1,0 0-1,-1 0 0,1 1 1,-1-1-1,0 1 0,0 0 1,0-1-1,0 1 0,-1 1 1,1-1-1,-6-3 0,5 3-155,-1 1 0,0-1 0,0 1 0,0 0 0,0 0-1,0 0 1,0 1 0,0 0 0,0 0 0,-1 0 0,1 0 0,0 1-1,-1 0 1,1 0 0,0 1 0,-1-1 0,1 1 0,0 0 0,0 1-1,-10 3 1,2 2-552</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5.354"/>
    </inkml:context>
    <inkml:brush xml:id="br0">
      <inkml:brushProperty name="width" value="0.05" units="cm"/>
      <inkml:brushProperty name="height" value="0.05" units="cm"/>
    </inkml:brush>
  </inkml:definitions>
  <inkml:trace contextRef="#ctx0" brushRef="#br0">1 1 18116,'3'7'2160,"4"-1"-1311,10-6-249,6 1 1200,11 1-760,2-1-136,9 0-375,-1-1-225,-1 2-768,-1-1-401,-8 2 681,-4-3-152,-11-10-160</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5.807"/>
    </inkml:context>
    <inkml:brush xml:id="br0">
      <inkml:brushProperty name="width" value="0.05" units="cm"/>
      <inkml:brushProperty name="height" value="0.05" units="cm"/>
    </inkml:brush>
  </inkml:definitions>
  <inkml:trace contextRef="#ctx0" brushRef="#br0">27 55 19148,'-17'12'2201,"13"5"-1169,-2-1-408,6 1 1464,0 3-719,10-1-529,3-1-152,7-5-392,4-4-136,5-6-312,3-3-168,2-9-512,0-3-304,2-6-601,0-5 1249,-3-1-296,0-1-232</inkml:trace>
  <inkml:trace contextRef="#ctx0" brushRef="#br0" timeOffset="1">452 1 16404,'-15'18'2360,"-3"5"-1296,-8 10-328,-1 3 1641,2 6-889,1 2-224,2 5-439,4-2-129,5-2-344,3-7-240,5-8-736,4-5-592,2-7 1007,4-3-207,2-15-168</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06.583"/>
    </inkml:context>
    <inkml:brush xml:id="br0">
      <inkml:brushProperty name="width" value="0.05" units="cm"/>
      <inkml:brushProperty name="height" value="0.05" units="cm"/>
    </inkml:brush>
  </inkml:definitions>
  <inkml:trace contextRef="#ctx0" brushRef="#br0">1 69 15571,'0'0'91,"0"1"0,0 0-1,0-1 1,0 1-1,0-1 1,1 1 0,-1 0-1,0-1 1,0 1-1,1-1 1,-1 1 0,0-1-1,1 1 1,-1-1-1,0 1 1,1-1 0,-1 1-1,1-1 1,-1 0-1,0 1 1,1-1 0,-1 0-1,1 1 1,0-1-1,-1 0 1,1 1 0,-1-1-1,1 0 1,-1 0-1,1 0 1,0 0 0,-1 1-1,1-1 1,0 0-1,27 4 905,-22-3-542,216 30 3392,265 25-2847,-334-53-1008,200-22 0,152-46-42,176-13 16,-558 74 54,-153-5 258,15 6-242</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11.512"/>
    </inkml:context>
    <inkml:brush xml:id="br0">
      <inkml:brushProperty name="width" value="0.05" units="cm"/>
      <inkml:brushProperty name="height" value="0.05" units="cm"/>
    </inkml:brush>
  </inkml:definitions>
  <inkml:trace contextRef="#ctx0" brushRef="#br0">1 78 16620,'13'-11'1139,"0"2"0,1 0 0,1 0 0,24-10 1,-30 15-888,0 0 0,0 1 0,0 1 0,1 0 0,-1 0 0,0 0 0,1 1 0,-1 1 0,15 0 0,-22 0-241,0 1 0,0-1 0,0 0 0,0 1 0,-1-1 0,1 1 0,0-1 0,0 1 0,0 0 0,-1 0 0,1 0 0,0 0-1,-1 0 1,1 0 0,-1 0 0,1 0 0,-1 1 0,0-1 0,0 1 0,1-1 0,-1 1 0,0-1 0,0 1 0,0 0 0,-1 0 0,1-1 0,0 1 0,-1 0 0,1 0 0,-1 0 0,1 0 0,-1-1 0,0 1 0,0 0 0,0 0 0,0 0 0,0 0 0,0 0 0,-1 2-1,0 3 11,-1 1-1,0-1 0,0 1 0,-1-1 0,0 0 0,0 0 0,-1 0 0,-6 10 0,-7 4 305,0-1 1,-40 36 0,-1 1 651,57-55-951,-1-1 0,1 0 0,0 0 0,0 1 1,0-1-1,0 1 0,0-1 0,0 1 0,0-1 1,0 1-1,1 0 0,-1-1 0,1 1 0,-1 0 1,1 0-1,0-1 0,-1 1 0,1 0 1,0 0-1,0 2 0,1-3-12,-1 1 0,1-1 0,0 1 1,0-1-1,0 0 0,-1 1 0,1-1 0,0 0 0,1 0 1,-1 1-1,0-1 0,0 0 0,0 0 0,1 0 0,-1-1 1,0 1-1,1 0 0,1 0 0,5 3-126,1-1 1,0-1-1,0 0 0,0 0 0,0 0 1,13 0-1,-12-2-97,0-1 0,0 0 0,0 0 0,-1-1 0,1 0 0,-1 0 0,1-1 0,11-5 0,12-8-279</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11.983"/>
    </inkml:context>
    <inkml:brush xml:id="br0">
      <inkml:brushProperty name="width" value="0.05" units="cm"/>
      <inkml:brushProperty name="height" value="0.05" units="cm"/>
    </inkml:brush>
  </inkml:definitions>
  <inkml:trace contextRef="#ctx0" brushRef="#br0">146 10 15859,'0'0'59,"0"0"-1,0-1 1,0 1 0,0 0-1,0-1 1,0 1-1,0 0 1,0-1-1,0 1 1,-1-1-1,1 1 1,0 0-1,0-1 1,0 1-1,0 0 1,0-1-1,-1 1 1,1 0-1,0 0 1,0-1 0,-1 1-1,1 0 1,0 0-1,0-1 1,-1 1-1,1 0 1,0 0-1,-1-1 1,1 1-1,0 0 1,-1 0-1,1 0 1,0 0-1,-1 0 1,1 0 0,0 0-1,-1 0 1,1 0-1,-1 0 1,-14 9 1549,-10 23 133,24-30-1671,-17 38 862,16-37-838,1 0 1,0 0 0,0 0 0,0 1 0,1-1-1,-1 0 1,1 1 0,0-1 0,0 0 0,0 5-1,0-7-66,1 0-1,-1 0 0,0 0 0,1-1 1,-1 1-1,1 0 0,-1-1 1,1 1-1,-1 0 0,1-1 0,-1 1 1,1 0-1,0-1 0,0 1 0,-1-1 1,1 0-1,0 1 0,0-1 0,-1 1 1,1-1-1,0 0 0,0 0 1,1 1-1,24 2 228,-18-3-187,2 1-10,4-1-47,0 1-1,1 1 1,-1 1-1,24 6 1,-36-8-12,1 0 0,-1 0 0,1 0 0,-1 0 0,0 0 0,1 1-1,-1-1 1,0 1 0,0-1 0,0 1 0,0 0 0,0 0 0,-1 0 0,1 0 0,0 0 0,-1 0 0,0 0 0,1 0 0,-1 1 0,0-1 0,0 1-1,0-1 1,0 0 0,-1 1 0,1 0 0,-1-1 0,1 1 0,-1-1 0,0 1 0,0 0 0,0-1 0,-1 1 0,0 3 0,0-2 77,0 1 0,-1-1 0,0 1 0,0-1 0,-1 0 0,1 0 0,-1 0 0,0 0 0,0 0 0,0 0 0,0-1 0,-1 0 0,1 1 0,-1-1 0,0-1 0,0 1 0,0 0 0,-7 2 1,3-1-18,0 0 0,0-1 0,-1 0 0,1 0 0,-1-1 0,0 0 0,0 0 0,0-1 0,-10 0 0,14-1-206,0 0 1,0-1-1,0 0 0,0 0 1,0 0-1,0 0 1,0-1-1,1 0 1,-1 0-1,1 0 0,-1 0 1,1-1-1,-1 0 1,1 0-1,0 0 1,1 0-1,-1-1 0,0 0 1,1 1-1,-5-8 1,-5-15-645</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12.406"/>
    </inkml:context>
    <inkml:brush xml:id="br0">
      <inkml:brushProperty name="width" value="0.05" units="cm"/>
      <inkml:brushProperty name="height" value="0.05" units="cm"/>
    </inkml:brush>
  </inkml:definitions>
  <inkml:trace contextRef="#ctx0" brushRef="#br0">1 28 17252,'11'-3'2192,"2"0"-1360,3 2-360,1 0 1665,7-1-1177,5-1-216,4 0-896,3 3-584,1-4 688,0 1-160,1-1-112</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12.915"/>
    </inkml:context>
    <inkml:brush xml:id="br0">
      <inkml:brushProperty name="width" value="0.05" units="cm"/>
      <inkml:brushProperty name="height" value="0.05" units="cm"/>
    </inkml:brush>
  </inkml:definitions>
  <inkml:trace contextRef="#ctx0" brushRef="#br0">80 1 17964,'-14'18'1341,"2"2"0,1-1 1,-18 42-1,26-53-1200,1 0 0,-1 1-1,2-1 1,-1 0 0,1 1 0,0-1 0,1 1-1,0-1 1,0 1 0,1-1 0,0 1-1,0-1 1,5 15 0,-5-20-111,0 0-1,0 0 1,0-1-1,0 1 1,0 0-1,1-1 1,-1 1-1,1-1 1,0 1-1,0-1 1,0 0-1,0 0 1,0 0-1,0 0 1,1 0-1,-1 0 1,1 0-1,-1-1 1,1 0-1,0 1 1,-1-1-1,1 0 1,0 0-1,0 0 1,0-1-1,0 1 1,0-1-1,0 1 1,0-1-1,0 0 1,0 0-1,0-1 1,0 1-1,0-1 1,-1 1-1,6-2 1,0-1 85,1 0 1,0-1-1,-1 0 1,0 0-1,0-1 1,0 0-1,-1 0 1,1-1-1,-1 1 0,11-14 1,-13 14-18,-1-1 0,0 1 0,-1-1 0,1 0 1,-1 0-1,0 0 0,0 0 0,-1-1 0,0 1 0,0-1 0,2-10 0,-4 13-64,0 1-1,1-1 1,-2 1-1,1-1 1,0 1-1,-1-1 1,1 1-1,-1-1 1,0 1-1,0 0 1,0-1 0,-1 1-1,1 0 1,-1 0-1,0 0 1,0 0-1,0 0 1,0 0-1,0 0 1,-1 1-1,1-1 1,-1 1-1,-5-4 1,-1 1-61,1 0 0,-1 1 1,0 0-1,0 1 0,0 0 1,0 1-1,-18-3 0,22 4-242,0 0 0,1 0 0,-1 1-1,0 0 1,0 0 0,0 0 0,0 1 0,1-1 0,-1 1 0,0 0-1,1 1 1,-1-1 0,0 1 0,1 0 0,0 0 0,-1 0-1,-3 4 1,8-6 237,-1 0-1,1 0 1,0 0-1,0 0 0,0 1 1,-1-1-1,1 0 1,0 0-1,0 0 0,0 1 1,-1-1-1,1 0 1,0 0-1,0 1 0,0-1 1,0 0-1,0 0 1,0 1-1,0-1 1,0 0-1,0 1 0,0-1 1,0 0-1,0 0 1,0 1-1,0-1 0,0 0 1,0 1-1,0-1 1,0 0-1,0 0 1,0 1-1,0-1 0,0 0 1,0 1-1,1-1 1,-1 0-1,0 0 0,0 0 1,0 1-1,0-1 1,1 0-1,-1 0 1,0 1-1,0-1 0,1 0 1,-1 0-1,0 0 1,0 0-1,1 0 0,-1 1 1,0-1-1,13 7-1044</inkml:trace>
  <inkml:trace contextRef="#ctx0" brushRef="#br0" timeOffset="1">580 158 17500,'0'2'2280,"7"4"-1312,4-6-391,5 1 1863,6-1-1448,3 0-184,6-1-359,2-2-257,-2 0-697,2-1-583,-1-1 896,1 1-160,-6 1-144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590"/>
    </inkml:context>
    <inkml:brush xml:id="br0">
      <inkml:brushProperty name="width" value="0.025" units="cm"/>
      <inkml:brushProperty name="height" value="0.025" units="cm"/>
      <inkml:brushProperty name="color" value="#E71224"/>
    </inkml:brush>
  </inkml:definitions>
  <inkml:trace contextRef="#ctx0" brushRef="#br0">87 112 8808,'0'0'5510,"-8"9"-2206,-24 28-694,31-36-2468,0 0 0,0 0 0,0 0-1,0 0 1,0 1 0,0-1 0,1 0-1,-1 0 1,0 0 0,1 1 0,-1-1-1,1 0 1,-1 1 0,1-1 0,0 0-1,-1 1 1,1-1 0,0 1 0,0-1-1,0 0 1,0 1 0,0-1 0,1 2-1,0-2-96,0 0 1,-1 0-1,1 0 0,0 0 0,0-1 0,0 1 1,0 0-1,0-1 0,0 1 0,1-1 0,-1 1 0,0-1 1,0 1-1,0-1 0,0 0 0,1 0 0,-1 1 0,0-1 1,0 0-1,2 0 0,7 0 18,0-1 0,-1 0 0,1 0 0,13-4 0,-14 2-41,-1 0-1,0-1 1,0 0 0,-1-1-1,1 1 1,-1-2 0,0 1-1,0-1 1,-1 0-1,0 0 1,8-10 0,-10 12-21,-1 0 1,0 0-1,0 0 0,0-1 1,0 0-1,-1 1 1,0-1-1,0 0 1,0 0-1,0 0 1,-1 0-1,0-1 0,0 1 1,0 0-1,-1 0 1,0-1-1,0 1 1,0 0-1,-2-11 1,1 15-6,0 0 1,0-1 0,1 1 0,-1 0 0,0 0 0,0 0 0,0 0-1,0 1 1,0-1 0,-1 0 0,1 0 0,0 1 0,0-1 0,0 0-1,-1 1 1,1-1 0,0 1 0,-1 0 0,1-1 0,0 1 0,-1 0-1,1 0 1,-1 0 0,1 0 0,0 0 0,-1 0 0,1 0 0,0 1-1,-1-1 1,1 0 0,0 1 0,-1-1 0,0 1 0,-46 19-72,29-7 225,0 0 1,1 2-1,1 0 0,-17 19 0,29-29-109,0 0-1,1 0 1,-1 1-1,1 0 0,0 0 1,1 0-1,-1 0 1,1 0-1,1 0 0,-1 1 1,1 0-1,0-1 1,1 1-1,-1 0 1,1 0-1,1 0 0,-1 12 1,2-16-100,0-1 0,0 1 0,1-1 1,-1 1-1,0-1 0,1 0 0,0 1 0,0-1 1,-1 0-1,1 0 0,0 0 0,0 0 0,1-1 1,-1 1-1,0 0 0,1-1 0,-1 0 1,1 1-1,-1-1 0,1 0 0,-1 0 0,1-1 1,0 1-1,0-1 0,-1 1 0,6-1 0,9 3-1256,1-2-1,33-1 1,-46 0 736,42-5-4081,-2-13-1314</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13.383"/>
    </inkml:context>
    <inkml:brush xml:id="br0">
      <inkml:brushProperty name="width" value="0.05" units="cm"/>
      <inkml:brushProperty name="height" value="0.05" units="cm"/>
    </inkml:brush>
  </inkml:definitions>
  <inkml:trace contextRef="#ctx0" brushRef="#br0">270 29 20876,'-13'13'1649,"-7"5"-1273,-5 2-176,1 5 560,-2 0-224,-1 6-208,-2-1-136,5 0-96,1-2-32,4-3-96,4-2-208,3-6-608,4-6-328,8-9 944,-5-4-192,7-12-192</inkml:trace>
  <inkml:trace contextRef="#ctx0" brushRef="#br0" timeOffset="1">23 9 16980,'-6'-9'2120,"2"9"-1112,1 9-384,3 8 1601,2 3-625,6 6-520,2-2-247,8 2-361,0 0-72,9-3-64,3-3-144,3-5-528,2 0-512,-2-7 744,-3 2-144,-7-1-80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28.878"/>
    </inkml:context>
    <inkml:brush xml:id="br0">
      <inkml:brushProperty name="width" value="0.05" units="cm"/>
      <inkml:brushProperty name="height" value="0.05" units="cm"/>
    </inkml:brush>
  </inkml:definitions>
  <inkml:trace contextRef="#ctx0" brushRef="#br0">0 0 18996,'5'0'1776,"0"5"-1159,1-1-233,6 2 824,1-2-296,10 2-368,1-2-112,5-1-216,1 0-112,-3-3-288,-3 0-264,-1 0-584,-4 1-232,-12 1 952,-3-1-280,-5 3-201</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29.288"/>
    </inkml:context>
    <inkml:brush xml:id="br0">
      <inkml:brushProperty name="width" value="0.05" units="cm"/>
      <inkml:brushProperty name="height" value="0.05" units="cm"/>
    </inkml:brush>
  </inkml:definitions>
  <inkml:trace contextRef="#ctx0" brushRef="#br0">3 0 17316,'-2'12'1936,"3"-4"-1112,3-3-288,11-2 1065,2-2-353,10-2-576,3 1-376,2-3-944,1 1-344,-8-2 816,1-2-248,-4-4-144</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29.737"/>
    </inkml:context>
    <inkml:brush xml:id="br0">
      <inkml:brushProperty name="width" value="0.05" units="cm"/>
      <inkml:brushProperty name="height" value="0.05" units="cm"/>
    </inkml:brush>
  </inkml:definitions>
  <inkml:trace contextRef="#ctx0" brushRef="#br0">98 3 17644,'3'0'132,"-1"-1"1,1 0-1,0 1 1,0 0-1,-1-1 0,1 1 1,0 0-1,0 0 1,0 1-1,-1-1 1,1 1-1,0-1 1,-1 1-1,1 0 1,0 0-1,-1 0 0,1 0 1,-1 0-1,1 1 1,-1-1-1,0 1 1,0 0-1,0 0 1,0-1-1,0 1 1,0 0-1,0 1 0,0-1 1,-1 0-1,1 0 1,-1 1-1,2 4 1,-1-2-102,0-1 0,0 1 0,-1 0 0,1 0 0,-1-1 0,0 1 0,-1 0 0,1 0 0,-1 0 0,0 0 0,0 0 0,-1 0 0,0 0 0,0 0 0,0 0 0,0-1 0,0 1 0,-3 4 0,-16 26 70,-2-2 0,-29 35 1,-24 38-864,65-87 525</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2.349"/>
    </inkml:context>
    <inkml:brush xml:id="br0">
      <inkml:brushProperty name="width" value="0.05" units="cm"/>
      <inkml:brushProperty name="height" value="0.05" units="cm"/>
    </inkml:brush>
  </inkml:definitions>
  <inkml:trace contextRef="#ctx0" brushRef="#br0">1 1 16355,'2'0'287,"0"1"0,1-1 0,-1 1 0,1 0 0,-1 0 0,0 0 0,0 0-1,1 0 1,-1 0 0,0 1 0,0-1 0,0 1 0,0-1 0,-1 1 0,4 2-1,26 35 1547,-23-27-1313,52 75 1022,-35-48-1401,38 44-1,-62-82-278,0 1 1,1-1-1,-1 0 0,1 1 0,-1-1 0,1 0 0,-1 0 0,1 0 0,0 0 0,-1 0 0,3 1 0,-3-2 86,0 0-1,0 0 1,-1 0-1,1 0 0,0 0 1,-1 0-1,1 0 1,0 0-1,0-1 1,-1 1-1,1 0 1,0 0-1,-1-1 1,1 1-1,0 0 1,-1-1-1,1 1 0,0 0 1,-1-1-1,1 1 1,-1-1-1,1 1 1,-1-1-1,1 1 1,-1-1-1,1 0 1,-1 1-1,1-1 1,-1 0-1,7-12-600</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2.802"/>
    </inkml:context>
    <inkml:brush xml:id="br0">
      <inkml:brushProperty name="width" value="0.05" units="cm"/>
      <inkml:brushProperty name="height" value="0.05" units="cm"/>
    </inkml:brush>
  </inkml:definitions>
  <inkml:trace contextRef="#ctx0" brushRef="#br0">121 1 16420,'1'1'1880,"-5"9"-1040,-3 5-320,-5 6 1433,1 6-705,-1 9-552,-1 4-152,5 5-200,-1 1-40,1-1-96,0 0-32,3-4-184,-1-3-224,0-8-576,3-4-280,1-9 840,-3-4-192,2-3-192</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3.208"/>
    </inkml:context>
    <inkml:brush xml:id="br0">
      <inkml:brushProperty name="width" value="0.05" units="cm"/>
      <inkml:brushProperty name="height" value="0.05" units="cm"/>
    </inkml:brush>
  </inkml:definitions>
  <inkml:trace contextRef="#ctx0" brushRef="#br0">71 57 14987,'7'-20'1718,"5"-17"2802,-24 62-1046,-2 4-3029,-1 12-85,3 2 1,1-1-1,-7 59 1,14-68-213,2 0 1,1 0-1,1 0 1,2 0-1,7 36 1,-6-54-205,0 0 0,1 0 1,1-1-1,12 27 1,-13-35-15,-1 0 1,1 0 0,1 0 0,-1 0 0,1 0-1,0-1 1,0 0 0,1 0 0,-1-1 0,1 1-1,0-1 1,9 5 0,14 2-192</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5.107"/>
    </inkml:context>
    <inkml:brush xml:id="br0">
      <inkml:brushProperty name="width" value="0.05" units="cm"/>
      <inkml:brushProperty name="height" value="0.05" units="cm"/>
    </inkml:brush>
  </inkml:definitions>
  <inkml:trace contextRef="#ctx0" brushRef="#br0">0 61 9370,'1'-3'7267,"5"-4"-3677,20-15-301,-19 18-2902,1 0 1,0 0-1,1 1 1,-1 0-1,0 1 1,1-1-1,0 2 1,-1-1-1,12 0 1,-17 2-361,-1 0 0,0 0 0,0 0 0,1 0 0,-1 0 0,0 1 0,0-1 0,0 0 0,1 1 0,-1 0 0,0 0 0,0-1 0,0 1 0,0 0 0,0 1 1,0-1-1,0 0 0,-1 1 0,1-1 0,0 1 0,-1-1 0,1 1 0,-1 0 0,1-1 0,-1 1 0,0 0 0,0 0 0,0 0 0,0 0 0,0 0 0,0 0 0,-1 1 0,1-1 0,-1 0 0,1 0 0,-1 0 0,0 1 0,0-1 0,0 0 0,0 3 0,-1 5-18,-1-1 0,1 0-1,-1 0 1,-1 0 0,0 0 0,0 0-1,-1 0 1,-9 15 0,-47 64 49,50-74-51,-16 15 33,19-22-24,1 0 1,0 0-1,0 1 0,-6 10 1,12-18-17,0 0 0,0 0 1,0 0-1,0 1 1,0-1-1,0 0 0,0 0 1,0 0-1,0 0 0,0 0 1,0 1-1,0-1 0,0 0 1,0 0-1,0 0 0,0 0 1,0 0-1,0 1 0,0-1 1,0 0-1,0 0 0,0 0 1,0 0-1,1 0 0,-1 1 1,0-1-1,0 0 0,0 0 1,0 0-1,0 0 0,0 0 1,0 0-1,0 0 0,1 0 1,-1 1-1,0-1 0,0 0 1,0 0-1,0 0 0,0 0 1,1 0-1,-1 0 1,0 0-1,0 0 0,0 0 1,0 0-1,13 1-8,10-4-152,-2 0-267,-2 0-198,-1 0 1,1-1 0,-1-1-1,29-12 1,-18 2-67</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5.576"/>
    </inkml:context>
    <inkml:brush xml:id="br0">
      <inkml:brushProperty name="width" value="0.05" units="cm"/>
      <inkml:brushProperty name="height" value="0.05" units="cm"/>
    </inkml:brush>
  </inkml:definitions>
  <inkml:trace contextRef="#ctx0" brushRef="#br0">58 1 18228,'-16'21'1639,"-15"25"15,29-43-1556,1-1 0,0 1 0,0-1-1,0 1 1,0 0 0,0 0 0,0-1 0,1 1 0,-1 0-1,1 0 1,0 0 0,0-1 0,0 1 0,0 0-1,1 4 1,-1-6-83,1 0-1,-1 0 1,1 0 0,-1 0-1,1-1 1,0 1-1,-1 0 1,1 0-1,0 0 1,0-1 0,-1 1-1,1 0 1,0-1-1,0 1 1,0-1-1,0 1 1,0-1 0,0 1-1,0-1 1,0 0-1,0 1 1,0-1-1,1 0 1,28 3 107,-20-3-74,7 1-7,-1 1 0,1 0 0,0 1 1,-1 1-1,1 1 0,16 7 0,-28-10-32,-1 0 1,0 0-1,0 1 1,0-1-1,0 1 1,0 0-1,-1 0 1,1 1-1,-1-1 0,0 1 1,4 5-1,-5-5 5,0-1-1,-1 0 1,0 0-1,0 1 1,0-1-1,0 0 1,0 1-1,-1-1 1,1 1-1,-1-1 1,0 1 0,0 0-1,-1-1 1,1 1-1,-1-1 1,1 1-1,-3 4 1,1-2 68,-1 0 0,0 0 0,0 0 0,-1 0 0,1-1 0,-1 0 0,0 0 0,-1 0 0,1 0 0,-1-1 0,0 1 0,0-1 0,-1 0 0,-5 3 0,6-4-34,0 0-1,0 0 0,0-1 1,-1 1-1,1-1 0,-1 0 1,0-1-1,1 1 0,-1-1 1,0 0-1,0-1 1,0 0-1,0 1 0,0-2 1,-10 0-1,12-1-88,-1 0 1,1 0-1,0 0 1,0 0-1,0 0 1,0-1-1,0 0 1,0 0-1,1 0 1,-1 0-1,1-1 1,0 1-1,0-1 1,0 0-1,1 0 0,-1 0 1,-2-7-1,-8-22-247</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6.043"/>
    </inkml:context>
    <inkml:brush xml:id="br0">
      <inkml:brushProperty name="width" value="0.05" units="cm"/>
      <inkml:brushProperty name="height" value="0.05" units="cm"/>
    </inkml:brush>
  </inkml:definitions>
  <inkml:trace contextRef="#ctx0" brushRef="#br0">0 43 20084,'8'-3'2057,"3"1"-1353,3-2-312,11 2 1176,2 1-519,4 0-1001,7 1-633,-1 0 505,0 0-144,3 4-120</inkml:trace>
  <inkml:trace contextRef="#ctx0" brushRef="#br0" timeOffset="1">509 1 16876,'-15'21'1581,"1"1"1,1 0 0,-15 38-1,23-49-1419,1 0 0,1 1 0,0 0-1,0 0 1,1 0 0,1 0 0,0 0-1,1 0 1,2 21 0,-2-31-121,0 1-1,0-1 1,1 0 0,-1 1 0,1-1 0,-1 0-1,1 0 1,0 1 0,0-1 0,0 0-1,0 0 1,1 0 0,-1 0 0,1 0-1,-1 0 1,1-1 0,-1 1 0,4 2-1,-3-3 1,0 0 0,0 0 1,0-1-1,0 1 0,0-1 0,0 1 0,0-1 0,0 0 0,0 0 0,0 0 0,0 0 0,0 0 0,0 0 0,0 0 0,0-1 0,0 1 0,3-2 0,2-1 86,1-1 0,0 1 0,-1-1 0,0-1 0,0 0 0,0 0 0,-1 0 0,0-1 0,7-6 0,-7 5 7,0-1 0,0 0 0,-1 0-1,0-1 1,0 1 0,-1-1 0,0 0 0,-1-1 0,0 1-1,3-15 1,-5 21-118,-1-1-1,1 1 1,-1-1-1,0 1 1,0-1-1,0 0 1,0 1-1,-1-1 1,1 1-1,-1-1 1,0 1-1,0-1 1,-1 1-1,1 0 1,0-1-1,-1 1 1,0 0-1,0 0 1,0 0-1,0 0 1,-1 1-1,1-1 1,-1 1 0,1-1-1,-1 1 1,0 0-1,0 0 1,0 0-1,0 0 1,0 0-1,-5-1 1,5 2-173,-1 0 1,0 0 0,0 0 0,0 0 0,1 1 0,-1-1 0,0 1-1,0 0 1,0 0 0,0 1 0,-6 0 0,8 0 63,1-1 0,-1 0-1,1 1 1,-1-1 0,1 1 0,0-1 0,0 1 0,-1 0-1,1 0 1,0-1 0,0 1 0,0 0 0,-1 0 0,1 0 0,0 0-1,0 0 1,1 1 0,-1-1 0,0 0 0,0 0 0,1 1-1,-1-1 1,0 0 0,1 1 0,-1-1 0,1 0 0,0 1 0,-1-1-1,1 1 1,0-1 0,0 1 0,0-1 0,0 3 0,3 11-833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4.935"/>
    </inkml:context>
    <inkml:brush xml:id="br0">
      <inkml:brushProperty name="width" value="0.025" units="cm"/>
      <inkml:brushProperty name="height" value="0.025" units="cm"/>
      <inkml:brushProperty name="color" value="#E71224"/>
    </inkml:brush>
  </inkml:definitions>
  <inkml:trace contextRef="#ctx0" brushRef="#br0">234 4 15214,'0'0'5915,"-8"-2"-4345,1 1-1405,0 1 1,0-1 0,0 1-1,0 1 1,0-1-1,0 1 1,0 0 0,-13 5-1,17-5-171,0 0 0,0 0 0,0 0 0,0 1 0,0-1 0,0 1 0,1 0 0,-1 0 0,1 0 0,-1 0 1,1 0-1,0 1 0,0-1 0,0 1 0,0-1 0,0 1 0,0 0 0,1 0 0,0-1 0,-1 1 0,1 0 0,0 0 0,0 1 0,1-1 0,-1 0 0,0 3 0,1-2-13,0-1-1,0 1 1,0-1-1,1 1 1,-1-1-1,1 0 1,0 1-1,0-1 1,0 0-1,0 1 1,1-1-1,-1 0 1,1 0 0,3 5-1,36 33-300,-35-36 290,1 0 1,-1 1 0,-1 0 0,1 0 0,-1 0-1,8 13 1,-12-18 42,-1 0 0,1 0 0,-1 1 0,1-1 0,-1 0 0,1 0 0,-1 1 0,0-1 0,0 0 0,1 0 0,-1 1 0,0-1 0,0 0 0,0 1 0,-1-1 0,1 0 0,0 0 0,0 1 0,-1-1 0,1 0 0,-1 0 0,1 1 0,-1-1 0,1 0 0,-1 0 0,0 0 0,0 1 0,-2 1 61,1-1-1,-1 0 0,1 0 1,-1 0-1,0-1 0,0 1 0,0-1 1,0 1-1,0-1 0,-5 1 1,-6 2 232,0-1 1,-1-1 0,-25 1-1,34-3-342,1 0-1,-1 0 1,0 0-1,0-1 0,1 0 1,-1 0-1,0 0 1,-8-4-1,12 4-177,1 0 1,0 0-1,-1 0 0,1 0 0,0 0 1,0 0-1,0-1 0,0 1 1,0 0-1,0 0 0,0-1 0,0 1 1,0-1-1,1 1 0,-1-1 0,1 1 1,-1-1-1,1 1 0,0-1 0,-1 0 1,1 1-1,0-1 0,0 0 0,0 1 1,0-1-1,0 1 0,1-1 1,-1 0-1,0 1 0,1-1 0,-1 1 1,1-1-1,-1 1 0,1-1 0,1-1 1,14-21-5996,10-1-4879</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6.499"/>
    </inkml:context>
    <inkml:brush xml:id="br0">
      <inkml:brushProperty name="width" value="0.05" units="cm"/>
      <inkml:brushProperty name="height" value="0.05" units="cm"/>
    </inkml:brush>
  </inkml:definitions>
  <inkml:trace contextRef="#ctx0" brushRef="#br0">3 163 21109,'-3'3'1920,"11"0"-1320,3-2-272,6-1 984,3-1-407,9-4-641,2 3-344,2-4-665,-2 1-383,-4 1 880,-6 0-208,-1 4-200</inkml:trace>
  <inkml:trace contextRef="#ctx0" brushRef="#br0" timeOffset="1">654 1 20660,'-3'9'1753,"-10"6"-1321,-8 1-192,1 7 856,-5 1-432,-3 4-512,-1 2-144,0 0-232,5-1-176,2-7-384,2-2-312,5-8 808,2-5-184,4-11-96</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6.971"/>
    </inkml:context>
    <inkml:brush xml:id="br0">
      <inkml:brushProperty name="width" value="0.05" units="cm"/>
      <inkml:brushProperty name="height" value="0.05" units="cm"/>
    </inkml:brush>
  </inkml:definitions>
  <inkml:trace contextRef="#ctx0" brushRef="#br0">1 201 18516,'10'6'1880,"4"5"-1063,3-2-329,8 4 984,4 0-424,8 0-448,1 0-296,4-1-1088,-2 0-264,-4-6 800,-3 1-216,0-3-176</inkml:trace>
  <inkml:trace contextRef="#ctx0" brushRef="#br0" timeOffset="1">408 1 18916,'10'12'1856,"3"3"-1071,1-2-289,3 8 824,1 5-200,-3 3-304,1 4-135,-7 5-289,-5 1-96,-7 8-136,-7 5-112,-10 2-624,-6 4-417,-4-8 841,-4-7-136,-8-17-128</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7.876"/>
    </inkml:context>
    <inkml:brush xml:id="br0">
      <inkml:brushProperty name="width" value="0.05" units="cm"/>
      <inkml:brushProperty name="height" value="0.05" units="cm"/>
    </inkml:brush>
  </inkml:definitions>
  <inkml:trace contextRef="#ctx0" brushRef="#br0">7 5 19036,'-6'-3'2625,"15"2"-2105,12 1 984,6 1-224,8 2-447,6 1-265,5 1-160,0-1-104,-3 2-320,-3 0-304,-7-2-801,-4 0-279,-12-1 1064,-8-2-240</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38.307"/>
    </inkml:context>
    <inkml:brush xml:id="br0">
      <inkml:brushProperty name="width" value="0.05" units="cm"/>
      <inkml:brushProperty name="height" value="0.05" units="cm"/>
    </inkml:brush>
  </inkml:definitions>
  <inkml:trace contextRef="#ctx0" brushRef="#br0">0 0 17316,'0'10'1968,"5"-1"-1264,12-2-304,7 0 1041,13-1-585,4 0-320,7-3-1048,1-2 656,1-2-176,0-5-160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51.062"/>
    </inkml:context>
    <inkml:brush xml:id="br0">
      <inkml:brushProperty name="width" value="0.05" units="cm"/>
      <inkml:brushProperty name="height" value="0.05" units="cm"/>
    </inkml:brush>
  </inkml:definitions>
  <inkml:trace contextRef="#ctx0" brushRef="#br0">170 17 17084,'0'0'68,"0"-1"0,0 0 1,0 1-1,0-1 1,0 1-1,0-1 0,0 0 1,0 1-1,0-1 1,0 1-1,0-1 0,0 1 1,-1-1-1,1 0 1,0 1-1,0-1 0,-1 1 1,1-1-1,0 1 1,-1-1-1,1 1 0,0-1 1,-1 1-1,1 0 0,-1-1 1,1 1-1,-1 0 1,1-1-1,-1 1 0,1 0 1,-1-1-1,1 1 1,-1 0-1,-1 0 47,0 0-1,1 0 1,-1 0-1,1 0 1,-1 1-1,1-1 1,-1 1-1,1-1 1,0 1-1,-1 0 1,1-1 0,-2 3-1,-4 1 213,1 0 0,0 1 0,0 0 0,-7 8 0,0 5-125,1 1 0,1 0-1,1 0 1,0 1 0,1 0 0,2 1 0,0 0 0,1 0-1,1 0 1,0 1 0,2 0 0,1 0 0,1 0 0,1 0 0,0 0-1,7 35 1,-6-48-189,1 0-1,0 0 0,1 0 0,0-1 1,1 0-1,-1 1 0,2-1 1,-1-1-1,7 9 0,-10-14-9,1 1-1,0-1 1,0 0 0,0-1-1,0 1 1,0 0 0,1 0-1,-1-1 1,0 1 0,1-1-1,-1 0 1,1 0 0,-1 0-1,1 0 1,0 0 0,-1-1-1,1 1 1,0-1 0,0 1-1,-1-1 1,1 0 0,0 0-1,0-1 1,0 1 0,-1 0-1,1-1 1,0 0 0,-1 1-1,1-1 1,0 0 0,-1 0-1,1-1 1,2-1 0,3-2 67,0-1 1,-1 0-1,1-1 1,-1 1-1,-1-1 1,1-1-1,-1 1 1,0-1 0,-1 0-1,0-1 1,0 1-1,-1-1 1,0 0-1,-1 0 1,1 0-1,-2 0 1,1-1-1,-2 1 1,2-18 0,-2 25-23,-2-1 0,1 1 1,0-1-1,0 1 0,-1 0 1,1-1-1,-1 1 0,0 0 1,0-1-1,1 1 1,-2 0-1,1 0 0,0 0 1,0 0-1,-1 0 0,1 0 1,-1 0-1,1 0 0,-1 0 1,-3-1-1,3 1 7,-1 1 1,0-1-1,0 1 0,1 0 0,-1 0 0,0 0 1,0 1-1,0-1 0,-1 1 0,1-1 1,0 1-1,0 0 0,0 0 0,-4 1 0,2 0-59,-1 0 0,1 0 0,0 0 0,0 1-1,0-1 1,0 1 0,0 1 0,0-1 0,0 1 0,0 0-1,1 0 1,0 0 0,-1 0 0,1 1 0,1 0-1,-1 0 1,-6 8 0,9-11-55,1 0-1,-1 0 1,0 0-1,1 0 1,-1 1 0,1-1-1,0 0 1,-1 0-1,1 0 1,0 0 0,-1 1-1,1-1 1,0 0 0,0 0-1,0 0 1,0 0-1,1 1 1,-1-1 0,0 0-1,0 0 1,1 0-1,-1 0 1,0 1 0,1-1-1,-1 0 1,1 0-1,0 0 1,-1 0 0,1 0-1,0 0 1,0 0 0,-1 0-1,1-1 1,0 1-1,0 0 1,0 0 0,0-1-1,0 1 1,0-1-1,0 1 1,0-1 0,0 1-1,1-1 1,-1 1 0,0-1-1,0 0 1,0 0-1,2 1 1,16-1-582</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51.511"/>
    </inkml:context>
    <inkml:brush xml:id="br0">
      <inkml:brushProperty name="width" value="0.05" units="cm"/>
      <inkml:brushProperty name="height" value="0.05" units="cm"/>
    </inkml:brush>
  </inkml:definitions>
  <inkml:trace contextRef="#ctx0" brushRef="#br0">74 25 15075,'1'-3'1824,"-2"6"-445,-8 10 349,-12 23-295,12-13-998,0 0-1,2 0 0,-6 30 1,11-40-305,0 0 1,1-1 0,0 1 0,1 0-1,1 0 1,0-1 0,5 26 0,-6-36-89,1 1 0,0 0 1,0-1-1,0 1 0,0-1 1,0 1-1,1-1 0,-1 0 1,1 1-1,-1-1 0,1 0 1,0 0-1,0 0 0,0 0 1,0-1-1,0 1 0,0 0 1,0-1-1,5 3 0,-5-4-6,0 1 0,0-1-1,1 1 1,-1-1-1,0 0 1,0 0 0,0 0-1,1 0 1,-1 0 0,0-1-1,0 1 1,0-1 0,1 1-1,-1-1 1,0 0-1,0 0 1,0 0 0,0 0-1,0 0 1,-1 0 0,1-1-1,0 1 1,0 0 0,1-3-1,7-6 136,0-1-1,-1 0 1,0 0 0,-1-1-1,0 0 1,-1-1-1,0 0 1,-1 0 0,-1-1-1,5-15 1,-7 19-99,0 1-1,-1 0 1,0-1 0,-1 1-1,0-1 1,-1 0 0,0 1-1,0-1 1,-1 0 0,0 1-1,-1-1 1,0 1 0,0-1-1,-1 1 1,0 0 0,-5-9 0,7 15-108,-1 1 0,1 0 1,0 0-1,-1 0 1,0 0-1,1 0 1,-1 0-1,0 0 1,0 1-1,0-1 1,0 0-1,0 1 1,0 0-1,-1 0 0,1-1 1,0 1-1,-1 1 1,1-1-1,0 0 1,-1 0-1,0 1 1,1 0-1,-1-1 1,1 1-1,-1 0 1,1 0-1,-1 1 0,1-1 1,-1 0-1,1 1 1,-1-1-1,1 1 1,-1 0-1,1 0 1,0 0-1,-1 0 1,1 0-1,0 1 1,0-1-1,0 1 0,0-1 1,0 1-1,0 0 1,0 0-1,1 0 1,-1 0-1,1 0 1,-1 0-1,1 0 1,-2 4-1,1-1-77,-1 0 0,1 0-1,0 0 1,1 0 0,-1 1 0,1-1-1,0 0 1,0 1 0,1-1-1,0 1 1,0-1 0,0 1 0,1-1-1,1 11 1,7 3-362</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52.091"/>
    </inkml:context>
    <inkml:brush xml:id="br0">
      <inkml:brushProperty name="width" value="0.05" units="cm"/>
      <inkml:brushProperty name="height" value="0.05" units="cm"/>
    </inkml:brush>
  </inkml:definitions>
  <inkml:trace contextRef="#ctx0" brushRef="#br0">99 10 17236,'0'0'91,"0"0"0,0 0 1,0 0-1,0-1 0,0 1 1,0 0-1,0 0 0,0-1 0,0 1 1,0 0-1,0 0 0,0-1 1,0 1-1,0 0 0,0 0 1,0-1-1,0 1 0,-1 0 0,1 0 1,0-1-1,0 1 0,0 0 1,0 0-1,0 0 0,-1-1 1,1 1-1,0 0 0,0 0 1,0 0-1,0 0 0,-1-1 0,1 1 1,0 0-1,-1 0 0,-6 5 1433,-7 17-597,12-20-689,-10 19 234,0-1 1,2 1 0,-14 39-1,20-50-440,2 0 0,-1 0 0,1 1 0,1-1 0,0 1 0,0 0 0,1-1 0,1 1 0,-1-1-1,5 19 1,-5-27-4,1 0-1,0 1 1,-1-1-1,1 0 1,0 0-1,0 0 1,0 0-1,0 0 1,1 0-1,-1 0 1,1 0-1,-1 0 1,1 0-1,0-1 1,-1 1 0,1-1-1,3 3 1,-3-3 4,0-1 1,0 1 0,0-1 0,0 1-1,0-1 1,0 0 0,0 0 0,0 0 0,-1 0-1,1 0 1,0 0 0,0 0 0,0-1-1,0 1 1,0-1 0,0 1 0,0-1 0,-1 0-1,1 1 1,0-1 0,3-3 0,5-3 115,-1 0 0,0-1 0,0 0 0,0 0 1,-1-1-1,0 0 0,6-11 0,-3 5 105,-2-1-1,0 0 0,13-34 1,-20 43-189,0 0 0,0 0 0,-1 0 0,0-1 0,0 1 0,-1-1 0,0 1 0,-1 0-1,1-1 1,-1 1 0,-1 0 0,-1-9 0,2 14-71,0 0 0,0 0 0,1 0 0,-1-1 0,0 1 0,-1 0 0,1 0 0,0 0 0,-1 0 0,1 1 0,-1-1 0,1 0 0,-1 0 0,0 1 0,0-1 0,0 1 0,0 0 0,0 0 0,0-1 0,0 1 0,0 1 0,0-1 0,0 0 0,-1 0 0,1 1 0,0-1 0,-1 1 0,1 0 0,0 0 0,-1 0 0,1 0 0,0 0 0,-1 0 0,1 1 0,0-1 0,-1 1 0,1-1 0,0 1 0,0 0 0,-4 2 0,2-1-184,0 0 0,0 0 0,1 0 0,-1 1 0,0-1 0,1 1 0,0 0 0,0 0 0,0 0 0,0 1 0,0-1 0,1 1 0,0-1 0,-1 1 0,1 0 0,0 0 0,1 0 0,-1 0 0,-1 6 0,2 5-525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52.541"/>
    </inkml:context>
    <inkml:brush xml:id="br0">
      <inkml:brushProperty name="width" value="0.05" units="cm"/>
      <inkml:brushProperty name="height" value="0.05" units="cm"/>
    </inkml:brush>
  </inkml:definitions>
  <inkml:trace contextRef="#ctx0" brushRef="#br0">1 20 17732,'3'2'1984,"7"-1"-1184,3-1-344,2 0 1281,3-1-593,3-1-792,-1-1-416,2 0-872,-7-1-200,0 0 840,-2 1-256,0 0-225</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5:54.458"/>
    </inkml:context>
    <inkml:brush xml:id="br0">
      <inkml:brushProperty name="width" value="0.05" units="cm"/>
      <inkml:brushProperty name="height" value="0.05" units="cm"/>
    </inkml:brush>
  </inkml:definitions>
  <inkml:trace contextRef="#ctx0" brushRef="#br0">138 0 15731,'-4'15'2619,"2"-8"-2180,-32 109 2067,-26 96-145,47-157-2100,-10 106-1,22-131-341,0-1-1,2 1 1,1-1-1,1 0 1,9 35-1,-6-42-1,1-1-1,1 0 1,1 0-1,0-1 0,2 0 1,0-1-1,25 33 1,-24-38 75,1 0 1,0-1-1,0 0 1,2-1-1,0 0 1,0-1-1,18 9 1,17 3-268</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5.098"/>
    </inkml:context>
    <inkml:brush xml:id="br0">
      <inkml:brushProperty name="width" value="0.05" units="cm"/>
      <inkml:brushProperty name="height" value="0.05" units="cm"/>
    </inkml:brush>
  </inkml:definitions>
  <inkml:trace contextRef="#ctx0" brushRef="#br0">15 26 15987,'9'-9'3553,"-5"6"-3030,1 1 1,0 0-1,-1 0 0,1 0 0,0 1 1,1-1-1,-1 1 0,0 0 1,8 0-1,-11 1-497,-1 0 0,1 0 0,-1 0 0,1 0 0,-1 0 0,1 1 0,-1-1 0,1 0 0,-1 1 1,1-1-1,-1 1 0,1 0 0,-1-1 0,0 1 0,1 0 0,-1 0 0,0 0 0,0 0 0,0 0 0,0 0 0,0 0 0,0 0 0,0 0 1,0 1-1,0-1 0,0 0 0,-1 1 0,1-1 0,0 0 0,-1 1 0,1-1 0,-1 1 0,0-1 0,1 1 0,-1-1 0,0 3 0,0 3-14,0 0-1,0 0 0,-1 0 1,0 0-1,-1 0 0,0 0 1,0 0-1,-5 11 0,-30 54 216,22-46-38,3-3 13,6-15-67,1 1 0,0 0 0,1 0 1,0 0-1,0 0 0,1 1 0,0-1 0,1 1 0,-2 16 1,4-24-119,0-1 0,0 1 1,1 0-1,-1-1 1,1 1-1,-1 0 1,1-1-1,0 1 1,0-1-1,0 1 0,-1-1 1,1 1-1,1-1 1,-1 0-1,0 0 1,0 1-1,0-1 0,1 0 1,-1 0-1,0 0 1,1 0-1,-1-1 1,1 1-1,-1 0 0,1 0 1,0-1-1,-1 1 1,1-1-1,0 0 1,-1 1-1,1-1 0,0 0 1,1 0-1,7 1-225,-1-1 1,1 0-1,-1 0 0,17-3 0,-19 2 38,0-1 1,-1 0-1,1 0 1,0-1-1,-1 1 1,0-1-1,0-1 1,0 1-1,0-1 1,7-5-1,9-14-378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5.627"/>
    </inkml:context>
    <inkml:brush xml:id="br0">
      <inkml:brushProperty name="width" value="0.025" units="cm"/>
      <inkml:brushProperty name="height" value="0.025" units="cm"/>
      <inkml:brushProperty name="color" value="#E71224"/>
    </inkml:brush>
  </inkml:definitions>
  <inkml:trace contextRef="#ctx0" brushRef="#br0">104 340 7719,'0'0'12327,"7"1"-11687,1 0-527,43 3 266,-50-4-363,1 0 0,-1 0 0,0 0 0,1 0 1,-1 0-1,0 0 0,1 0 0,-1-1 0,0 1 0,1 0 1,-1-1-1,0 0 0,0 1 0,0-1 0,0 1 0,1-1 1,-1 0-1,0 0 0,0 0 0,0 0 0,0 0 0,-1 0 0,1 0 1,0 0-1,0 0 0,-1 0 0,1 0 0,0-1 0,-1 1 1,1 0-1,-1 0 0,0-1 0,1-1 0,0 1 4,-1 0-1,0 0 1,1 0-1,-1 0 1,0 0-1,0 0 1,0 0-1,-1 0 1,1 1-1,0-1 1,-1 0-1,1 0 1,-1 0-1,0 0 1,1 1-1,-1-1 0,0 0 1,0 0-1,0 1 1,0-1-1,-1 1 1,1-1-1,0 1 1,-1-1-1,1 1 1,-1 0-1,1 0 1,-1 0-1,1 0 1,-1 0-1,0 0 1,0 0-1,1 0 1,-1 1-1,0-1 1,0 1-1,0-1 1,0 1-1,-3 0 1,1 0 18,-1 0 1,0 1 0,1 0-1,-1 0 1,0 0 0,1 0 0,-1 1-1,1 0 1,0 0 0,0 0-1,0 0 1,0 1 0,0 0-1,0 0 1,-6 6 0,-3 5 125,0 0 1,2 0-1,-17 27 1,25-36-127,0-1 0,0 1-1,1 0 1,0 0 0,0 1 0,0-1 0,1 0 0,0 1 0,0-1 0,0 0 0,0 1-1,1-1 1,0 1 0,0-1 0,1 1 0,-1-1 0,2 6 0,0-7-29,0-1 1,0 0-1,0 0 1,1 0-1,-1-1 1,0 1-1,1-1 1,0 1-1,0-1 1,0 0-1,0 0 1,0 0-1,0 0 1,0 0-1,1-1 1,-1 0-1,0 1 1,1-1-1,-1 0 1,1-1-1,0 1 1,-1-1-1,6 1 1,8 0 198,0 0 1,0-1 0,28-4-1,-29 0-130,-1 0-1,1 0 1,-1-2 0,1 0-1,-2-1 1,1 0 0,-1-1-1,0-1 1,-1 0 0,0-1-1,0 0 1,12-14-1,8-10-9,-2 0-1,51-76 1,-75 101-64,0-2 2,1 1-1,-1-2 1,-1 1-1,0-1 1,0 0-1,-1 0 1,3-14-1,-7 25-2,-1 1-1,0-1 1,0 1-1,0 0 1,0-1-1,0 1 1,0-1-1,0 1 1,0 0-1,0-1 1,0 1-1,0 0 1,0-1-1,0 1 1,0-1-1,0 1 1,0 0-1,0-1 1,0 1-1,0-1 1,-1 1-1,1 0 1,0-1-1,0 1 1,0 0-1,-1-1 1,1 1-1,0 0 1,0 0-1,-1-1 1,1 1-1,0 0 1,-1 0-1,1-1 1,0 1-1,-1 0 1,1 0-1,-1 0 1,0-1-1,-19 6-81,-18 17-97,22-9 167,0 0 0,1 1 0,1 1 0,0 1-1,1 0 1,-19 31 0,25-35 0,1-1-1,1 1 1,0 0 0,0 0-1,1 1 1,1-1 0,0 1-1,1 0 1,0 0 0,1 0-1,1 24 1,0-35 2,0 0 0,0 0 0,0 0 0,1 0 0,-1 0 0,1 0 0,-1 0 0,1 0 0,0 0-1,0 0 1,0-1 0,0 1 0,0 0 0,0 0 0,0-1 0,1 1 0,-1-1 0,1 1 0,-1-1 0,1 0 0,0 1 0,-1-1 0,4 2 0,-1-2 7,0 0 0,0 0 0,0 0 1,0 0-1,0 0 0,0-1 0,1 0 0,-1 0 1,0 0-1,0 0 0,5-2 0,4 0 23,0-1-1,0-1 0,0 0 0,0-1 1,-1 0-1,17-11 0,16-15 16,-1-2-1,-2-2 0,-1-2 1,-2-1-1,-2-2 1,-1-2-1,34-53 0,-66 89-15,0 0 0,0 0 0,0 0-1,-1 0 1,0-1 0,0 1 0,0-1 0,-1 0-1,0 0 1,-1 0 0,2-11 0,-3 18-23,0 0 0,0-1 0,0 1 0,0-1 0,0 1 0,0-1 0,0 1 0,0 0-1,0-1 1,0 1 0,0-1 0,-1 1 0,1 0 0,0-1 0,0 1 0,0 0 0,-1-1 0,1 1 0,0 0 0,0-1 0,-1 1 0,1 0 0,0-1 0,-1 1 0,1 0 0,0 0 0,-1-1 0,1 1 0,0 0 0,-1 0 0,1 0 0,-1 0-1,1-1 1,0 1 0,-1 0 0,1 0 0,-1 0 0,0 0 0,-21 6-118,-18 19-41,19-5 224,1 2 1,0 0-1,2 0 1,0 2-1,2 0 1,1 1-1,0 1 1,2 0-1,1 1 1,2 1-1,-12 42 1,21-65-57,-1 0 1,2 1 0,-1-1 0,0 0-1,1 1 1,0-1 0,0 1 0,1-1 0,0 0-1,0 1 1,0-1 0,0 0 0,1 0-1,0 0 1,0 0 0,0 0 0,4 5-1,-3-6-6,1 0 0,0 0-1,0 0 1,0-1-1,0 1 1,0-1 0,1-1-1,0 1 1,-1 0 0,1-1-1,0 0 1,0 0-1,0-1 1,1 1 0,-1-1-1,0 0 1,6 0-1,2 1-446,0-1-1,0 0 0,0-1 0,0-1 0,18-2 0,-24 1-382,1 0 0,-1 0 0,0 0 0,0-1 0,0 0 0,10-7-1,23-17-5662</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5.547"/>
    </inkml:context>
    <inkml:brush xml:id="br0">
      <inkml:brushProperty name="width" value="0.05" units="cm"/>
      <inkml:brushProperty name="height" value="0.05" units="cm"/>
    </inkml:brush>
  </inkml:definitions>
  <inkml:trace contextRef="#ctx0" brushRef="#br0">79 8 18924,'2'-7'4557,"-7"26"-2931,-3 1-1227,3-7-211,0 0 0,0 1 0,1-1 0,-4 26 0,8-38-172,0 0 1,0 0 0,0 0-1,0-1 1,1 1 0,-1 0 0,0 0-1,0 0 1,1-1 0,-1 1-1,0 0 1,1-1 0,-1 1 0,1 0-1,-1-1 1,1 1 0,-1 0-1,1-1 1,0 1 0,-1-1-1,1 1 1,-1-1 0,1 1 0,0-1-1,0 1 1,-1-1 0,1 0-1,0 0 1,0 1 0,-1-1-1,1 0 1,0 0 0,0 0 0,0 0-1,-1 0 1,1 0 0,0 0-1,2 0 1,38-5 192,-31 3-240,-6 2-1,0-1-1,-1 1 1,1-1-1,0 1 1,0 0 0,0 1-1,-1-1 1,1 1-1,0-1 1,0 1 0,-1 0-1,5 2 1,-6-2 15,-1 0 0,1 1 0,-1-1 0,0 0 0,0 0 0,0 1 0,1-1 0,-1 0-1,0 1 1,-1-1 0,1 1 0,0 0 0,0-1 0,-1 1 0,1 0 0,-1-1 0,1 1 0,-1 0 0,0 0 0,1-1 0,-1 1 0,0 0 0,0 0 0,-1-1 0,1 1 0,0 0 0,0 0 0,-1-1 0,0 3 0,-3 8 180,0 1-1,-1-1 1,0 0-1,-1-1 1,-1 1 0,1-1-1,-2-1 1,1 1-1,-2-1 1,1 0 0,-1-1-1,-1 0 1,0-1 0,-13 10-1,21-17-181,1 0-1,-1 0 0,0 1 1,0-1-1,0 0 0,0-1 1,0 1-1,0 0 0,-1 0 1,1-1-1,0 1 1,0-1-1,0 0 0,-1 0 1,1 0-1,0 0 0,-4-1 1,4 1-4,1-1 0,0 0 0,-1 0 0,1 0 0,0 0 0,0 0 0,-1 0 0,1 0 1,0 0-1,0 0 0,0 0 0,1-1 0,-1 1 0,0 0 0,0-1 0,1 1 0,-1-1 0,1 1 0,-1-1 0,1 1 0,-1-1 1,1 1-1,0-1 0,0 1 0,0-1 0,0-1 0,0-27-240,5-8-126</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6.001"/>
    </inkml:context>
    <inkml:brush xml:id="br0">
      <inkml:brushProperty name="width" value="0.05" units="cm"/>
      <inkml:brushProperty name="height" value="0.05" units="cm"/>
    </inkml:brush>
  </inkml:definitions>
  <inkml:trace contextRef="#ctx0" brushRef="#br0">8 16 21581,'-7'-6'2432,"7"5"-1488,4 0-424,5-1 2113,-1-1-1417,5 2-768,4 1-288,2-2-504,4 2-408,-2 0-880,1 0-225,-2 0 1321,0 2-392,-3 1-216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6.485"/>
    </inkml:context>
    <inkml:brush xml:id="br0">
      <inkml:brushProperty name="width" value="0.05" units="cm"/>
      <inkml:brushProperty name="height" value="0.05" units="cm"/>
    </inkml:brush>
  </inkml:definitions>
  <inkml:trace contextRef="#ctx0" brushRef="#br0">108 11 18604,'-1'2'297,"0"0"0,0 0 1,0 0-1,0-1 0,0 1 0,0 0 0,-1-1 1,1 1-1,-1-1 0,1 0 0,-1 1 1,-2 0-1,-7 9 1059,1 2-805,-1 2 1,2-1 0,0 1 0,-13 32-1,19-39-507,0 1-1,0-1 0,1 1 0,0 0 1,0 0-1,1 0 0,1 0 1,-1 0-1,1 0 0,1 0 0,1 11 1,-2-18-24,1-1 0,-1 1 0,0-1 0,1 1 0,-1-1 0,0 0-1,1 1 1,0-1 0,-1 0 0,1 1 0,0-1 0,0 0 0,0 0 0,0 0 0,0 1 0,0-1 0,0 0 0,0 0 0,0-1 0,0 1 0,1 0 0,-1 0 0,0-1 0,0 1 0,2 0 0,0-1 12,-1 1 0,1-1 0,-1 0 0,1 0 1,-1-1-1,1 1 0,-1-1 0,1 1 1,-1-1-1,0 0 0,1 0 0,-1 0 0,3-2 1,5-2 71,-1-1 1,0-1-1,0 1 0,0-2 1,10-11-1,-7 5 38,0 0 0,-2 0-1,0-1 1,10-19 0,-17 28-103,-1 0 0,1 1-1,-1-1 1,0 0 0,0 0 0,-1 0 0,0 0 0,0-1 0,0 1 0,-1 0 0,0 0 0,0-1-1,-1 1 1,0 0 0,-2-10 0,2 14-31,1 0-1,-1 0 0,0 0 1,0 0-1,0 0 1,0 0-1,0 0 1,0 1-1,-1-1 1,1 0-1,-1 1 1,1-1-1,-1 1 0,0-1 1,1 1-1,-1 0 1,0 0-1,0 0 1,-3-2-1,1 2-41,1 1 0,0-1 0,0 0 0,0 1 0,0 0 0,-1 0-1,1 0 1,0 0 0,0 1 0,0-1 0,-1 1 0,-3 1 0,2-1-323,0 1 0,0 0 0,0 1 0,0-1 0,0 1 0,1 0 0,-1 0 0,1 0 0,0 0 0,0 1 0,0 0 0,0 0 0,1 0 0,-1 0 0,-4 9-1,6 0-571,4-2-247</inkml:trace>
  <inkml:trace contextRef="#ctx0" brushRef="#br0" timeOffset="1">402 76 21733,'0'3'2032,"-3"4"-1280,-3 4-288,2 5 1113,0 3-409,-1 2-536,3 1-200,0 1-144,2-2-72,4-4-136,4-4-80,3-10-280,3-3-336,4-10-784,3-6-337,3-5 1313,5-4-336,-2-3-248</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6.963"/>
    </inkml:context>
    <inkml:brush xml:id="br0">
      <inkml:brushProperty name="width" value="0.05" units="cm"/>
      <inkml:brushProperty name="height" value="0.05" units="cm"/>
    </inkml:brush>
  </inkml:definitions>
  <inkml:trace contextRef="#ctx0" brushRef="#br0">179 0 18052,'-3'11'2264,"-10"8"-1175,0 4-417,-4 6 1352,0 7-335,-4 8-665,3 0-248,-1 5-384,2-2-120,4-1-184,0-3-160,7-8-480,1-7-424,2-12 808,3-3-144,1-17-152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7.381"/>
    </inkml:context>
    <inkml:brush xml:id="br0">
      <inkml:brushProperty name="width" value="0.05" units="cm"/>
      <inkml:brushProperty name="height" value="0.05" units="cm"/>
    </inkml:brush>
  </inkml:definitions>
  <inkml:trace contextRef="#ctx0" brushRef="#br0">0 22 18476,'3'1'2681,"6"-1"-1497,2-1-456,5-3 1961,6 1-1305,3 1-240,4 1-504,1-1-320,2 2-648,-4 0-648,-2 0 832,-3-4-208,-6-2-96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7.847"/>
    </inkml:context>
    <inkml:brush xml:id="br0">
      <inkml:brushProperty name="width" value="0.05" units="cm"/>
      <inkml:brushProperty name="height" value="0.05" units="cm"/>
    </inkml:brush>
  </inkml:definitions>
  <inkml:trace contextRef="#ctx0" brushRef="#br0">216 9 22725,'1'-7'2056,"-1"5"-1112,-6 8 401,-2 3-449,-4 5-456,-1 3-192,-2 5-248,-5 1 24,-2 5-120,-1 1-80,3-3-288,0 0-288,4-8-672,1-1-65,2-11 1033,3-3-368,7-12-160</inkml:trace>
  <inkml:trace contextRef="#ctx0" brushRef="#br0" timeOffset="1">14 40 17884,'-2'-7'2392,"4"7"-1231,1 2-497,1 8 2072,4 1-1023,5 6-793,6 1-288,1 2-352,4 1-64,2-2-256,3-3-160,1-5-328,1-1-240,-3-6-2713,-3-1 3001,-3-3-488,-3-1-337</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8.348"/>
    </inkml:context>
    <inkml:brush xml:id="br0">
      <inkml:brushProperty name="width" value="0.05" units="cm"/>
      <inkml:brushProperty name="height" value="0.05" units="cm"/>
    </inkml:brush>
  </inkml:definitions>
  <inkml:trace contextRef="#ctx0" brushRef="#br0">3 19 23293,'-1'3'2056,"0"4"-1415,1 2-241,2 5 936,4 2-320,0 2-488,4 1-128,3-2-192,3 0-120,4-4-280,3-3-200,2-7-440,3-3-296,2-6-641,-3-5-1367,2-6 2296,-2-8-497,-1 0-167</inkml:trace>
  <inkml:trace contextRef="#ctx0" brushRef="#br0" timeOffset="1">398 0 18204,'-9'22'2528,"-2"2"-1487,-5 3-393,-1 4 1704,-1 3-967,3 2-297,2 5-512,-3 1-296,7-2-448,1-1-352,3-5-800,-2-5-881,7-12 1737,3-6-376,4-13-336</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8.945"/>
    </inkml:context>
    <inkml:brush xml:id="br0">
      <inkml:brushProperty name="width" value="0.05" units="cm"/>
      <inkml:brushProperty name="height" value="0.05" units="cm"/>
    </inkml:brush>
  </inkml:definitions>
  <inkml:trace contextRef="#ctx0" brushRef="#br0">3 30 18132,'-3'2'3577,"6"-2"-2953,6 0 1944,8-3-1263,3 0-329,10-1-456,2-1-120,7 1-304,-1 0-144,-1-1-424,-4 1-328,-7 4-417,-9 0-231,-8 1 984,-6 4-360,-12-1-168</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09.408"/>
    </inkml:context>
    <inkml:brush xml:id="br0">
      <inkml:brushProperty name="width" value="0.05" units="cm"/>
      <inkml:brushProperty name="height" value="0.05" units="cm"/>
    </inkml:brush>
  </inkml:definitions>
  <inkml:trace contextRef="#ctx0" brushRef="#br0">9 0 16948,'-7'13'2496,"5"-1"-1344,8-5-383,6-1 2231,9-4-1583,3 0-273,8-2-432,1 0-184,1 0-376,1-3-224,-4 2-904,-5-2-88,-4 0 784,-5-3-225,-3-1-159</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0.267"/>
    </inkml:context>
    <inkml:brush xml:id="br0">
      <inkml:brushProperty name="width" value="0.05" units="cm"/>
      <inkml:brushProperty name="height" value="0.05" units="cm"/>
    </inkml:brush>
  </inkml:definitions>
  <inkml:trace contextRef="#ctx0" brushRef="#br0">185 6 19172,'-1'-1'84,"0"1"-1,0-1 1,0 1-1,-1-1 1,1 1-1,0-1 1,0 1-1,-1-1 1,1 1-1,0 0 0,-1 0 1,1 0-1,0 0 1,-1 0-1,1 0 1,0 0-1,-1 0 1,1 0-1,0 1 1,0-1-1,-1 1 1,1-1-1,0 1 1,0-1-1,0 1 1,-1-1-1,1 1 1,0 0-1,0 0 1,0 0-1,0 0 1,-1 1-1,-5 4 187,0 0 0,0 1 0,-6 8-1,0 1-46,1 0 0,1 0-1,0 1 1,1 1 0,1 0 0,1 0-1,1 1 1,0-1 0,1 2-1,1-1 1,1 1 0,1-1 0,-1 25-1,4-40-174,0 0 0,0 0-1,1 1 1,0-1 0,-1 0 0,1 0-1,1 0 1,-1 0 0,0 0-1,1 0 1,0 0 0,0 0 0,0 0-1,1-1 1,-1 1 0,4 2-1,-4-3-22,1-1 0,0 0 0,0 0-1,0 0 1,1 0 0,-1 0-1,0-1 1,1 1 0,-1-1 0,1 0-1,-1 0 1,1 0 0,-1-1 0,1 1-1,0-1 1,-1 0 0,1 0-1,0 0 1,5-1 0,2-1 42,0-1 0,0 0 0,0 0 0,-1-1 0,1-1 0,-1 0-1,0 0 1,0-1 0,-1 0 0,1-1 0,-1 0 0,-1 0 0,1-1 0,9-11 0,-16 17-46,-1 0-1,1 0 0,-1 0 1,0 0-1,1 0 1,-1 0-1,0-1 1,0 1-1,0 0 1,-1 0-1,1-1 1,0 1-1,-1-1 1,0 1-1,1-1 1,-1 1-1,0 0 1,0-1-1,-1 1 0,1-1 1,0 1-1,-2-4 1,1 4-6,-1-1 1,1 0-1,-1 0 0,0 1 1,0-1-1,0 1 0,0-1 1,0 1-1,-1 0 1,1 0-1,-1 0 0,1 0 1,-1 0-1,0 1 0,0-1 1,-5-1-1,2 0-115,-1 1-1,0-1 0,1 2 1,-1-1-1,0 1 1,0 0-1,0 0 0,0 1 1,0-1-1,0 2 0,-1-1 1,1 1-1,0 0 1,0 1-1,1-1 0,-1 1 1,-8 4-1,14-5 39,0-1 1,0 1-1,0 0 0,0-1 0,0 1 0,0 0 1,0 0-1,0 0 0,0 0 0,1-1 0,-1 1 1,0 0-1,1 0 0,-1 1 0,0-1 0,1 0 1,-1 0-1,1 0 0,0 0 0,-1 0 0,1 0 1,0 1-1,0-1 0,0 0 0,0 0 0,0 0 1,0 1-1,0-1 0,0 0 0,0 0 0,1 0 0,-1 1 1,0-1-1,1 1 0,11 9-589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006"/>
    </inkml:context>
    <inkml:brush xml:id="br0">
      <inkml:brushProperty name="width" value="0.025" units="cm"/>
      <inkml:brushProperty name="height" value="0.025" units="cm"/>
      <inkml:brushProperty name="color" value="#E71224"/>
    </inkml:brush>
  </inkml:definitions>
  <inkml:trace contextRef="#ctx0" brushRef="#br0">164 2 11883,'0'0'5467,"-10"-1"-2782,-4 0-1890,-1 1-1,1 1 1,-23 3 0,34-4-729,-1 1-1,1-1 1,-1 1 0,1 0-1,-1 0 1,1 0 0,0 1 0,-1-1-1,1 1 1,0 0 0,0 0 0,0 0-1,0 0 1,1 0 0,-1 1 0,1-1-1,-1 1 1,1 0 0,0-1 0,0 1-1,0 0 1,0 1 0,-2 4-1,4-8-128,0 1 0,1 0 0,-1-1 0,0 1 0,1 0-1,-1-1 1,1 1 0,-1-1 0,1 1 0,-1-1-1,1 1 1,-1-1 0,1 1 0,-1-1 0,1 1 0,-1-1-1,1 0 1,0 1 0,-1-1 0,1 0 0,0 0 0,-1 1-1,1-1 1,0 0 0,0 0 0,-1 0 0,1 0-1,0 0 1,-1 0 0,1 0 0,0 0 0,0 0 0,37 2-496,-29-2 282,-7 0 238,107 9-1875,-96-7 1887,0 0 1,0 1-1,0 1 0,0 0 0,-1 1 0,15 7 1,-25-12 54,-1 0 0,0 1 1,0-1-1,0 1 1,0-1-1,1 1 0,-1 0 1,0-1-1,0 1 1,0 0-1,0 0 0,0-1 1,-1 1-1,1 0 1,0 0-1,0 0 0,0 0 1,-1 0-1,1 0 1,-1 1-1,1-1 0,-1 0 1,1 0-1,-1 0 1,0 1-1,1-1 0,-1 0 1,0 0-1,0 0 1,0 1-1,0-1 0,0 0 1,0 1-1,0-1 1,0 0-1,-1 0 0,1 0 1,0 1-1,-1-1 1,1 0-1,-1 0 0,0 0 1,1 0-1,-1 0 1,0 0-1,1 0 0,-1 0 1,0 0-1,0 0 1,0 0-1,0 0 0,0-1 1,-2 2-1,-5 4 437,-1 0 0,1-1 0,-1 0 1,0 0-1,-10 3 0,-6 1-17,1-1 1,-1-1-1,-1-1 0,1-2 1,-1 0-1,-39 0 1,64-4-549,1 0 1,-1 0-1,1 0 0,-1 0 1,1 0-1,-1 0 1,1 0-1,-1 0 0,1 0 1,-1 0-1,1 0 1,-1 0-1,1-1 1,-1 1-1,1 0 0,-1 0 1,1-1-1,-1 1 1,1 0-1,0-1 0,-1 1 1,1 0-1,0-1 1,-1 1-1,1-1 0,0 1 1,-1 0-1,1-1 1,0 1-1,0-1 1,-1 1-1,1-1 0,0 1 1,0-1-1,0 1 1,0-1-1,0 1 0,0-1 1,0 1-1,0-1 1,0 0-1,10-23-8412,10 5 451</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0.747"/>
    </inkml:context>
    <inkml:brush xml:id="br0">
      <inkml:brushProperty name="width" value="0.05" units="cm"/>
      <inkml:brushProperty name="height" value="0.05" units="cm"/>
    </inkml:brush>
  </inkml:definitions>
  <inkml:trace contextRef="#ctx0" brushRef="#br0">157 1 22341,'-7'0'170,"1"1"0,0 0 0,0 0 0,1 1 0,-1 0 1,0 0-1,0 0 0,1 1 0,0 0 0,-1 0 0,1 0 0,0 1 1,0-1-1,1 1 0,-1 1 0,1-1 0,0 0 0,0 1 0,0 0 1,1 0-1,-5 8 0,2-2-142,0-1 0,1 1 0,0 0 1,1 1-1,0-1 0,1 1 0,0 0 0,1 0 0,-1 24 1,3-34-14,-1 1 1,2 0-1,-1 0 1,0-1-1,0 1 1,1 0 0,0-1-1,-1 1 1,1 0-1,0-1 1,0 1-1,0-1 1,1 1 0,-1-1-1,1 0 1,-1 0-1,1 1 1,0-1-1,0 0 1,2 2-1,-1-2 16,1 0-1,-1-1 0,0 1 0,0-1 1,1 0-1,-1 0 0,1 0 0,-1 0 0,1-1 1,-1 0-1,1 1 0,-1-1 0,7-1 0,2 0 83,0-1-1,0-1 0,-1 0 0,1-1 0,-1 0 0,0 0 0,0-1 1,13-8-1,-15 7 8,-1 0 0,0 0 1,-1-1-1,1 0 0,-1 0 0,-1-1 1,1 0-1,-1 0 0,0 0 1,4-11-1,-8 16-83,0 0 0,-1-1 0,1 1 0,-1-1 0,0 1 1,0-1-1,0 1 0,-1-1 0,1 0 0,-1 1 0,0-1 0,0 0 0,0 1 0,-1-1 1,1 0-1,-1 1 0,0-1 0,0 0 0,0 1 0,0 0 0,-1-1 0,0 1 1,1 0-1,-1-1 0,0 1 0,0 0 0,-1 1 0,1-1 0,-1 0 0,-4-4 1,1 3-110,1 1 0,-1-1 0,0 1 0,0 0 0,0 0 0,-1 1 0,1-1 0,-1 1 0,1 1 0,-1 0 0,0-1 0,1 2 1,-1-1-1,0 1 0,0 0 0,0 1 0,1-1 0,-9 3 0,10-2-118,0 0 0,0 0 0,1 1 0,-1-1-1,1 1 1,-1 0 0,1 0 0,0 1 0,0-1 0,0 1 0,0 0-1,0 0 1,1 0 0,-1 1 0,1-1 0,0 1 0,0 0 0,0 0 0,1 0-1,-1 0 1,1 0 0,0 1 0,0-1 0,0 1 0,1-1 0,-2 8-1,0 12-790</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1.387"/>
    </inkml:context>
    <inkml:brush xml:id="br0">
      <inkml:brushProperty name="width" value="0.05" units="cm"/>
      <inkml:brushProperty name="height" value="0.05" units="cm"/>
    </inkml:brush>
  </inkml:definitions>
  <inkml:trace contextRef="#ctx0" brushRef="#br0">169 55 16091,'1'-2'155,"-1"1"1,1 0-1,-1 0 0,0 0 0,1 0 0,-1 0 0,0 0 0,0-1 0,0 1 0,0 0 0,0 0 0,0 0 0,0-1 0,0 1 0,0 0 0,0 0 0,-1 0 0,1 0 0,0 0 0,-1 0 0,1-1 0,-1 1 0,0 0 0,1 0 0,-2-1 0,1 2-17,0-1-1,0 1 0,0-1 1,0 1-1,-1 0 0,1-1 1,0 1-1,0 0 0,0 0 1,-1 0-1,1 0 0,0 0 1,0 0-1,-1 0 0,1 0 1,0 0-1,0 1 0,0-1 1,-1 1-1,1-1 0,0 1 1,0-1-1,0 1 0,-1 0 1,-8 5 77,0 0 1,0 1-1,1 0 1,0 1-1,0 0 1,1 0-1,0 1 1,1 0-1,-1 0 1,2 1-1,-1 0 1,2 0 0,-1 0-1,1 1 1,1 0-1,0 0 1,-5 21-1,9-29-184,-1-1 0,1 1 1,0 0-1,0 0 0,0-1 0,0 1 0,0 0 0,1 0 0,-1-1 0,1 1 1,0 0-1,0-1 0,0 1 0,0-1 0,0 1 0,0-1 0,1 1 0,-1-1 1,1 0-1,0 0 0,2 3 0,-2-3-8,1 0 0,0-1 0,-1 1 0,1-1-1,0 0 1,0 0 0,0 0 0,-1 0 0,1 0 0,0-1 0,0 1 0,0-1 0,1 0 0,-1 0 0,0 0-1,0 0 1,0 0 0,0-1 0,4 0 0,2-2 52,-1 0-1,0 0 1,0-1-1,0 0 1,0 0-1,0-1 1,-1 0-1,0 0 1,0-1 0,0 0-1,-1 0 1,0 0-1,0-1 1,0 0-1,-1 0 1,5-9-1,-7 11-43,0 0 0,0 0 0,0-1 0,-1 1-1,0-1 1,0 1 0,0-1 0,-1 0 0,0 0 0,0 1-1,-1-1 1,1 0 0,-1 0 0,0 0 0,-1 0 0,1 0-1,-1 0 1,-1 0 0,1 1 0,-1-1 0,0 0-1,0 1 1,0-1 0,-7-9 0,8 13-112,-1 0-1,0-1 1,1 1 0,-1 0-1,0 0 1,-1 0 0,1 0-1,0 1 1,0-1 0,-1 0 0,1 1-1,-1 0 1,1 0 0,-1-1-1,0 1 1,1 1 0,-1-1-1,0 0 1,0 1 0,0-1-1,0 1 1,1 0 0,-1 0 0,0 0-1,0 1 1,0-1 0,0 0-1,1 1 1,-1 0 0,0 0-1,0 0 1,1 0 0,-1 0-1,1 0 1,-1 1 0,1-1 0,-4 4-1,2-2-184,0 0 0,-1 1 0,1-1 0,1 1 0,-1 0-1,0 0 1,1 1 0,0-1 0,0 1 0,1-1 0,-1 1 0,1 0-1,0 0 1,0 0 0,0 1 0,1-1 0,0 0 0,0 0 0,0 8-1,4 13-771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1.871"/>
    </inkml:context>
    <inkml:brush xml:id="br0">
      <inkml:brushProperty name="width" value="0.05" units="cm"/>
      <inkml:brushProperty name="height" value="0.05" units="cm"/>
    </inkml:brush>
  </inkml:definitions>
  <inkml:trace contextRef="#ctx0" brushRef="#br0">138 2 19964,'13'-2'2301,"-10"5"-94,-13 11 531,4-7-2752,-28 34-117,3 0-1,-36 62 1,62-97-139,5-13-75,1-2-76</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2.307"/>
    </inkml:context>
    <inkml:brush xml:id="br0">
      <inkml:brushProperty name="width" value="0.05" units="cm"/>
      <inkml:brushProperty name="height" value="0.05" units="cm"/>
    </inkml:brush>
  </inkml:definitions>
  <inkml:trace contextRef="#ctx0" brushRef="#br0">0 0 22333,'3'12'1960,"6"-1"-1344,-1 4-248,7 3 921,2 1-377,4 4-464,1-2-120,1 1-176,0-2-136,-3-1-272,-1-4-352,-8 0-544,-4-2 928,2-2-152,-2-1-193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13.342"/>
    </inkml:context>
    <inkml:brush xml:id="br0">
      <inkml:brushProperty name="width" value="0.05" units="cm"/>
      <inkml:brushProperty name="height" value="0.05" units="cm"/>
    </inkml:brush>
  </inkml:definitions>
  <inkml:trace contextRef="#ctx0" brushRef="#br0">9 16 16772,'-4'-3'2680,"-1"0"-1448,8 2-455,6-1 2775,2-2-2151,5 3-385,7 1-368,1-2-208,1 2-176,2 2-104,-4 3-288,-2 1-168,-2 1-728,-6-1 1504,-7 1-608,-5 3-56,-2-7-136</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29.495"/>
    </inkml:context>
    <inkml:brush xml:id="br0">
      <inkml:brushProperty name="width" value="0.05" units="cm"/>
      <inkml:brushProperty name="height" value="0.05" units="cm"/>
    </inkml:brush>
  </inkml:definitions>
  <inkml:trace contextRef="#ctx0" brushRef="#br0">0 8 19876,'0'0'126,"1"-1"-1,-1 1 0,0-1 0,1 1 1,-1-1-1,0 1 0,1-1 0,-1 1 1,0 0-1,1-1 0,-1 1 0,1 0 1,-1-1-1,1 1 0,-1 0 0,1 0 1,-1-1-1,1 1 0,-1 0 0,1 0 1,-1 0-1,1 0 0,-1-1 0,1 1 1,-1 0-1,1 0 0,0 0 1,-1 0-1,1 0 0,-1 1 0,1-1 1,0 0-1,12 15 2449,-8-8-2490,1 3 142,1-1 1,1 0-1,-1 0 0,1-1 0,13 11 0,-19-18-363,1 1 1,-1 0-1,1-1 0,0 1 0,-1-1 1,1 0-1,0 0 0,0 0 1,0 0-1,0 0 0,0-1 0,0 1 1,1-1-1,-1 0 0,0 0 1,0 0-1,0 0 0,0-1 1,0 1-1,0-1 0,0 0 0,0 0 1,0 0-1,0 0 0,4-3 1,-2 2-354,-1 0 1,0-1 0,0 0 0,0 0-1,0 0 1,7-8 0,0-3-737</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29.961"/>
    </inkml:context>
    <inkml:brush xml:id="br0">
      <inkml:brushProperty name="width" value="0.05" units="cm"/>
      <inkml:brushProperty name="height" value="0.05" units="cm"/>
    </inkml:brush>
  </inkml:definitions>
  <inkml:trace contextRef="#ctx0" brushRef="#br0">96 1 15051,'-3'18'7343,"-11"35"-5297,-9 38-710,13-45-1186,-32 85 0,39-118-1715,5-26-2012,4-2 2679</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0.444"/>
    </inkml:context>
    <inkml:brush xml:id="br0">
      <inkml:brushProperty name="width" value="0.05" units="cm"/>
      <inkml:brushProperty name="height" value="0.05" units="cm"/>
    </inkml:brush>
  </inkml:definitions>
  <inkml:trace contextRef="#ctx0" brushRef="#br0">83 0 17036,'2'4'538,"-1"-1"0,0 1 0,1-1 0,-2 1 0,1 0 0,1 5 0,-2-7-138,3 17 260,10 50 1631,5 114 1,-18-161-2257,0 0 1,-2 0-1,0 0 0,-2-1 1,0 1-1,-1-1 1,-1 0-1,-1-1 1,-16 32-1,21-48-78,-3 6-465,0 0-1,0 0 0,-1-1 0,0 1 1,-1-2-1,0 1 0,-14 12 0,14-18-199,5-2-113</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0.897"/>
    </inkml:context>
    <inkml:brush xml:id="br0">
      <inkml:brushProperty name="width" value="0.05" units="cm"/>
      <inkml:brushProperty name="height" value="0.05" units="cm"/>
    </inkml:brush>
  </inkml:definitions>
  <inkml:trace contextRef="#ctx0" brushRef="#br0">267 0 15787,'-1'3'540,"1"-1"1,-1 0-1,0 0 0,0 0 0,-1 0 0,1-1 0,0 1 0,-1 0 0,-1 1 1,-4 8 591,-23 37 992,-43 53 0,-8 13-1614,70-95-661,9-14-106,0 0 0,-1 0 1,0-1-1,0 1 0,0-1 1,0 1-1,-1-1 1,0 0-1,-5 4 0,9-8 230,-1 1 1,1-1-1,0 0 0,-1 0 0,1 0 0,-1 0 0,1 0 1,-1 0-1,1-1 0,-1 1 0,1 0 0,0 0 0,-1 0 1,1 0-1,-1 0 0,1-1 0,0 1 0,-1 0 0,1 0 1,0 0-1,-1-1 0,1 1 0,0 0 0,-1-1 0,1 1 0,0 0 1,0-1-1,-1 1 0,1 0 0,0-1 0,0 1 0,0-1 1,-1 1-1,1 0 0,0-1 0,0 1 0,0-1 0,0 1 1,0-1-1,0 1 0,-4-15-709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1.471"/>
    </inkml:context>
    <inkml:brush xml:id="br0">
      <inkml:brushProperty name="width" value="0.05" units="cm"/>
      <inkml:brushProperty name="height" value="0.05" units="cm"/>
    </inkml:brush>
  </inkml:definitions>
  <inkml:trace contextRef="#ctx0" brushRef="#br0">0 1 16299,'2'23'2209,"1"1"-1313,1 1-288,3-1 1809,9 3-1417,0-1-144,5-2-248,5-4-128,0-4-232,0 0-39,-1-2-185,0-2-185,-8-1-503,2 2 80,-5-1 424,-6-2-120,0-2-112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6.449"/>
    </inkml:context>
    <inkml:brush xml:id="br0">
      <inkml:brushProperty name="width" value="0.025" units="cm"/>
      <inkml:brushProperty name="height" value="0.025" units="cm"/>
      <inkml:brushProperty name="color" value="#E71224"/>
    </inkml:brush>
  </inkml:definitions>
  <inkml:trace contextRef="#ctx0" brushRef="#br0">195 323 10634,'0'0'3278,"-9"5"-1207,-18 11 70,-40 32 1,57-40-1742,-1 1 0,1 1 0,0 0 1,1 0-1,0 1 0,1 0 0,-8 13 1,15-22-392,0-1 1,0 1 0,0 0 0,0 0-1,0-1 1,1 1 0,-1 0 0,1 0-1,-1 0 1,1 0 0,0 0 0,-1 0 0,1-1-1,0 1 1,0 0 0,1 0 0,-1 0-1,0 0 1,1 0 0,-1 0 0,1 0-1,-1 0 1,3 3 0,-2-4 6,1 1 0,0 0-1,0-1 1,0 1 0,0-1 0,0 1 0,0-1-1,1 0 1,-1 0 0,0 0 0,1 0 0,-1-1-1,1 1 1,-1-1 0,5 1 0,6 0 87,0 0 1,0-2-1,0 1 1,0-2-1,0 0 1,14-4-1,-8 0-47,-1-1-1,0-1 0,0-1 1,-1 0-1,-1-1 0,1-1 1,-2-1-1,28-25 0,-21 16-44,-2-1-1,-1-1 1,0 0-1,-2-2 0,17-31 1,-26 42-118,-1-1 0,-1 0-1,0-1 1,-1 1 0,-1-1 0,-1 0 0,3-26 0,-5 38 85,-1 0 1,1 0 0,-1 0 0,0 0 0,-1 0 0,1 0 0,-1 0 0,1 0 0,-1 0-1,0 0 1,-1 0 0,1 0 0,-1 0 0,1 1 0,-1-1 0,0 1 0,-1-1 0,1 1-1,-1 0 1,1 0 0,-1 0 0,0 0 0,0 0 0,0 1 0,0-1 0,-1 1 0,1 0-1,-1 0 1,1 0 0,-1 1 0,0-1 0,0 1 0,1 0 0,-9-2 0,-3 1 79,1 1 1,-1 0-1,0 1 1,0 0-1,0 2 1,0-1-1,-28 9 1,35-8 4,-1 0 1,0 2-1,1-1 1,0 1-1,-1 0 1,1 0-1,1 1 1,-1 0-1,1 1 0,0 0 1,0 0-1,1 0 1,-1 1-1,-5 8 1,10-13-65,1 0 1,0 1 0,-1-1 0,1 0-1,0 0 1,0 1 0,0-1 0,1 0-1,-1 1 1,0-1 0,1 1 0,0-1-1,-1 1 1,1-1 0,0 1 0,0-1-1,1 1 1,-1-1 0,0 1 0,1-1-1,1 5 1,0-4 1,0 1 0,0 0-1,1-1 1,-1 0 0,1 0 0,0 1-1,0-2 1,0 1 0,0 0 0,1 0-1,6 3 1,10 4 14,-1-1 0,2 0 0,41 10 1,-52-16-6,39 9-4,-31-8-8,1 1 1,-1 0 0,34 16-1,-50-20 14,0 0-1,0 1 1,0-1-1,0 0 0,-1 1 1,1 0-1,0-1 1,-1 1-1,0 0 0,1 0 1,-1 0-1,0 0 0,0 0 1,0 0-1,0 0 1,0 0-1,0 1 0,0-1 1,-1 0-1,0 0 1,1 1-1,-1-1 0,0 0 1,0 1-1,0-1 0,0 0 1,0 1-1,-1-1 1,1 0-1,-1 1 0,1-1 1,-1 0-1,0 0 1,0 0-1,0 0 0,-2 3 1,-4 10 266,-2-1 1,0 0-1,-21 25 1,20-26-213,-12 13-36,11-15-6413</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4.188"/>
    </inkml:context>
    <inkml:brush xml:id="br0">
      <inkml:brushProperty name="width" value="0.05" units="cm"/>
      <inkml:brushProperty name="height" value="0.05" units="cm"/>
    </inkml:brush>
  </inkml:definitions>
  <inkml:trace contextRef="#ctx0" brushRef="#br0">10 135 13499,'-1'-3'252,"-1"1"0,1-1 0,0 0 1,0 0-1,0 1 0,0-1 0,1 0 0,-1 0 0,1 0 1,-1 0-1,1 0 0,0 0 0,0 0 0,1 0 1,-1 0-1,0 1 0,1-1 0,0 0 0,1-4 0,0 3 50,0 0-1,0 0 0,1 0 1,0 0-1,0 0 0,0 1 1,0-1-1,0 1 0,0 0 1,1 0-1,6-4 1,-5 4-128,-1-1 1,1 1-1,0 1 1,1-1-1,-1 1 1,0 0-1,1 0 1,-1 1 0,1-1-1,0 1 1,-1 1-1,1-1 1,0 1-1,0 0 1,-1 0-1,1 0 1,0 1 0,0 0-1,-1 0 1,9 3-1,-9-1-146,-1 0 0,1 0 0,-1 1 0,0-1 0,1 1 0,-2 0-1,1 0 1,0 0 0,-1 1 0,0-1 0,0 1 0,0 0 0,-1 0 0,1 0 0,-1 0-1,0 0 1,-1 1 0,1-1 0,-1 0 0,0 1 0,-1-1 0,1 10 0,-1-1-12,0-1 1,-1 0-1,0 1 0,-1-1 1,-1 0-1,0 0 1,-1 0-1,-7 17 1,-3-1 28,-2-1 0,-34 47 0,14-23 1,30-43-37,0 0 1,1 0-1,-7 19 0,11-26-5,1 0 0,-1 0-1,1 0 1,-1 1 0,1-1 0,0 0-1,0 0 1,0 0 0,0 0-1,0 1 1,1 2 0,-1-4 0,1 0 0,-1 0 0,1 0 0,-1 0 0,1 0 0,0 0 0,0 0 0,-1 0 0,1 0 0,0 0 0,0 0 0,0-1 0,0 1 0,0 0 0,0-1 0,0 1 0,0 0 1,0-1-1,0 1 0,0-1 0,0 0 0,2 1 0,14 2 31,0-1 0,0 0 0,0-1 0,21-2 0,28 1-12,-66 0-49,1 0-1,-1 1 0,1-1 0,-1 0 0,1 0 1,-1 0-1,1 0 0,-1 0 0,1 0 0,-1 0 0,1 0 1,0 0-1,-1-1 0,1 1 0,-1 0 0,1 0 1,-1 0-1,1 0 0,-1-1 0,1 1 0,-1 0 0,0-1 1,1 1-1,-1 0 0,1-1 0,-1 1 0,1-1 0,5-4-360,-4 4 171</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4.933"/>
    </inkml:context>
    <inkml:brush xml:id="br0">
      <inkml:brushProperty name="width" value="0.05" units="cm"/>
      <inkml:brushProperty name="height" value="0.05" units="cm"/>
    </inkml:brush>
  </inkml:definitions>
  <inkml:trace contextRef="#ctx0" brushRef="#br0">155 0 16796,'-5'24'5503,"-18"48"-3850,13-43-1222,-19 51 608,-42 81 1,60-146-1785,11-15 713,0 0 0,-1 0 0,1 0 0,0 0 1,0 0-1,0 0 0,-1 0 0,1 0 0,0 0 1,0 0-1,0 0 0,-1 0 0,1 0 0,0-1 0,0 1 1,0 0-1,0 0 0,-1 0 0,1 0 0,0 0 1,0-1-1,0 1 0,0 0 0,0 0 0,0 0 0,0 0 1,-1-1-1,1 1 0,0 0 0,0 0 0,0 0 1,0-1-1,0 1 0,0 0 0,0 0 0,0 0 0,0-1 1,0 1-1,0 0 0,0-1 0,0-35-1615,0 27 2043,1-19-933,0-3-18</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5.387"/>
    </inkml:context>
    <inkml:brush xml:id="br0">
      <inkml:brushProperty name="width" value="0.05" units="cm"/>
      <inkml:brushProperty name="height" value="0.05" units="cm"/>
    </inkml:brush>
  </inkml:definitions>
  <inkml:trace contextRef="#ctx0" brushRef="#br0">0 1 17268,'17'19'5830,"-8"-9"-4908,12 14-181,2-2 0,26 21-1,-28-27-1596,28 16-1,-47-31 699,0 0 0,-1 0 1,1 0-1,0 0 0,0-1 0,-1 1 0,1-1 0,0 1 0,0-1 0,0 0 1,0 0-1,2 0 0,-2 0-578</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35.884"/>
    </inkml:context>
    <inkml:brush xml:id="br0">
      <inkml:brushProperty name="width" value="0.05" units="cm"/>
      <inkml:brushProperty name="height" value="0.05" units="cm"/>
    </inkml:brush>
  </inkml:definitions>
  <inkml:trace contextRef="#ctx0" brushRef="#br0">1 97 17964,'3'13'1840,"-1"0"-1072,0-2-263,4 2 895,1 3-264,4 0-328,2-1-160,1 0-264,2-4-136,0-4-288,-3-2-208,4-5-480,-1-2-216,0-8-464,-4-3-89,3-5 897,-4-4-344,2-5-88</inkml:trace>
  <inkml:trace contextRef="#ctx0" brushRef="#br0" timeOffset="1">283 1 15571,'-1'11'916,"0"0"0,-1 0-1,-1-1 1,0 1 0,-4 11-1,-3 10 639,-49 251 2207,52-247-4505,-17 52 0,19-72 404,-1 0-1,-1 0 1,-1 0-1,0-1 0,-14 19 1,-3-7-352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6.351"/>
    </inkml:context>
    <inkml:brush xml:id="br0">
      <inkml:brushProperty name="width" value="0.05" units="cm"/>
      <inkml:brushProperty name="height" value="0.05" units="cm"/>
    </inkml:brush>
  </inkml:definitions>
  <inkml:trace contextRef="#ctx0" brushRef="#br0">78 56 14131,'-1'0'195,"0"0"0,0 0 1,0 0-1,0 0 0,1 0 0,-1 0 0,0 0 1,0 0-1,0 0 0,0 0 0,1-1 0,-1 1 0,0 0 1,0-1-1,1 1 0,-1 0 0,0-1 0,0 1 1,1-1-1,-1 1 0,0-1 0,1 0 0,-1 1 1,1-1-1,-1 0 0,1 1 0,-1-1 0,1 0 1,-1 0-1,1 1 0,-1-2 0,1 0 85,0 0 1,0 1-1,0-1 0,0 1 0,0-1 0,1 1 1,-1-1-1,0 1 0,1-1 0,-1 1 0,1-1 1,-1 1-1,1-1 0,0 1 0,1-2 1,-1 1-124,0 1 1,0 0 0,0 0 0,0-1-1,0 1 1,0 0 0,0 0 0,0 0 0,1 0-1,-1 0 1,0 1 0,1-1 0,-1 0-1,1 1 1,1-2 0,-2 2-147,0 0 0,-1 0 1,1 0-1,0 0 0,0 0 0,0 1 0,-1-1 0,1 0 1,0 0-1,0 0 0,0 1 0,-1-1 0,1 0 1,0 1-1,-1-1 0,1 1 0,0-1 0,-1 1 0,1-1 1,-1 1-1,1-1 0,-1 1 0,1 0 0,-1-1 0,1 1 1,-1 0-1,1-1 0,-1 1 0,0 0 0,1 0 1,-1-1-1,0 2 0,2 4 0,0 0 0,-1 0 0,0 0 0,0 0 0,-1 0 0,0 0 0,0-1 0,0 1 0,-1 0 0,1 0 0,-2 0-1,1 0 1,0 0 0,-4 6 0,-4 11 60,-1-1 0,-16 26 0,9-17 120,15-27-177,-5 8 100,1 0-1,0 1 0,1 0 0,-4 17 0,8-28-90,1 1 0,-1-1 0,1 1 0,0-1 0,0 1 0,0 0 0,0-1 0,0 1 0,1-1 0,-1 1 0,1-1 0,0 1 0,1 2 0,-1-4-15,-1 1-1,2-1 1,-1 0 0,0 1-1,0-1 1,0 0 0,1 0-1,-1 0 1,0 0-1,1 0 1,-1 0 0,1 0-1,-1 0 1,1 0-1,0-1 1,-1 1 0,1-1-1,0 1 1,-1-1-1,1 0 1,3 0 0,2 1-159,0-1 0,0 0-1,-1-1 1,1 1 0,0-2 0,0 1 0,0-1 0,-1 0 0,13-5 0,-6 1-303,-1-1 0,0 0-1,22-17 1,-8 4-149</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6.833"/>
    </inkml:context>
    <inkml:brush xml:id="br0">
      <inkml:brushProperty name="width" value="0.05" units="cm"/>
      <inkml:brushProperty name="height" value="0.05" units="cm"/>
    </inkml:brush>
  </inkml:definitions>
  <inkml:trace contextRef="#ctx0" brushRef="#br0">49 1 14595,'-3'6'2018,"-2"8"-1410,0 1-1,1-1 1,0 1 0,1-1 0,1 1 0,0 0-1,1 16 1,1-29-534,1-1 1,-1 1-1,0-1 0,1 1 0,-1-1 0,1 1 0,-1-1 0,1 1 0,0-1 1,-1 0-1,1 1 0,0-1 0,0 0 0,0 0 0,0 0 0,0 1 1,0-1-1,0 0 0,1 0 0,-1-1 0,0 1 0,0 0 0,1 0 0,-1-1 1,1 1-1,1 0 0,8 3 168,-1-1-1,0-1 1,12 2-1,11 3 92,-28-5-318,-1-1 0,0 1 0,0 1 0,-1-1 0,1 0 0,0 1 0,-1 0 0,1 0 0,-1 0 0,0 0 0,0 1 0,0-1 0,-1 1 0,4 6 0,-4-8-1,-1 0 0,-1 0 1,1 0-1,0 1 0,0-1 0,-1 0 0,1 0 1,-1 1-1,0-1 0,0 0 0,1 1 0,-2-1 1,1 0-1,0 1 0,0-1 0,-1 0 0,1 1 0,-1-1 1,0 0-1,0 0 0,0 0 0,0 0 0,0 0 1,0 0-1,0 0 0,-1 0 0,1 0 0,-1 0 1,-2 2-1,2-1 18,-1-1 1,0 1-1,-1-1 1,1 0 0,0 1-1,-1-2 1,1 1-1,-1 0 1,0-1-1,1 1 1,-1-1 0,0 0-1,0 0 1,0-1-1,0 1 1,0-1-1,1 0 1,-1 0 0,0 0-1,0 0 1,0-1-1,0 0 1,0 0-1,-5-1 1,4 0-79,1 0 0,-1-1 0,1 1 0,0-1 1,0 0-1,0 0 0,0 0 0,0 0 0,1-1 0,-1 1 0,1-1 1,0 0-1,0 0 0,1-1 0,-1 1 0,1 0 0,0-1 0,-3-9 0,-7-26-246</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7.257"/>
    </inkml:context>
    <inkml:brush xml:id="br0">
      <inkml:brushProperty name="width" value="0.05" units="cm"/>
      <inkml:brushProperty name="height" value="0.05" units="cm"/>
    </inkml:brush>
  </inkml:definitions>
  <inkml:trace contextRef="#ctx0" brushRef="#br0">1 0 21101,'4'13'2344,"0"-3"-1680,5-1-296,0-2 1417,5-1-1033,-1-2-400,8 3-1024,1-3-481,1-1-2183,0-3 2816,-2-1-513,6-2-423</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7.707"/>
    </inkml:context>
    <inkml:brush xml:id="br0">
      <inkml:brushProperty name="width" value="0.05" units="cm"/>
      <inkml:brushProperty name="height" value="0.05" units="cm"/>
    </inkml:brush>
  </inkml:definitions>
  <inkml:trace contextRef="#ctx0" brushRef="#br0">56 0 18292,'-12'29'2079,"1"0"0,-13 54 0,21-71-1952,0 1 1,2 0-1,0 0 0,0 0 0,1 0 1,1 1-1,0-1 0,1 0 0,4 16 1,-6-27-110,0 0 0,1 0 0,-1 0 0,1 0 0,0 0 0,0 0 1,0 0-1,0 0 0,0 0 0,0 0 0,0 0 0,0 0 0,1-1 1,-1 1-1,1-1 0,0 1 0,-1-1 0,1 1 0,0-1 1,0 0-1,0 0 0,0 0 0,0 0 0,0 0 0,0 0 0,0-1 1,0 1-1,0-1 0,0 1 0,0-1 0,1 0 0,-1 0 1,0 0-1,0 0 0,0 0 0,1 0 0,-1-1 0,0 1 0,0-1 1,0 1-1,0-1 0,3-1 0,3-2 102,0 0 0,-1 0 0,0-1 1,0 0-1,0 0 0,0-1 0,-1 1 0,0-1 0,10-12 0,-11 10 34,0-1 0,0 1 0,-1-1-1,0 0 1,0 0 0,-1 0-1,0 0 1,-1-1 0,0 1 0,-1-1-1,1 1 1,-2-19 0,0 23-121,0 0-1,0 1 1,-1-1-1,1 0 1,-1 1 0,0-1-1,-1 1 1,1-1 0,-1 1-1,0 0 1,0-1-1,0 1 1,-1 0 0,1 0-1,-1 1 1,0-1-1,0 0 1,0 1 0,-1 0-1,1 0 1,-1 0 0,0 0-1,0 1 1,0-1-1,0 1 1,0 0 0,0 0-1,-6-2 1,7 4-153,1 0 0,0-1 0,-1 1 1,1 0-1,0 0 0,-1 0 0,1 0 0,0 1 1,0-1-1,-1 1 0,1-1 0,0 1 0,0 0 1,0 0-1,-1 0 0,1 0 0,0 0 0,0 0 1,1 0-1,-1 1 0,0-1 0,0 1 0,1 0 1,-1-1-1,1 1 0,-1 0 0,1 0 0,0 0 1,-1 0-1,1 0 0,0 0 0,0 0 0,1 0 1,-1 1-1,0-1 0,1 0 0,0 0 0,-1 1 1,1-1-1,0 0 0,0 4 0,2 8-819</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8.158"/>
    </inkml:context>
    <inkml:brush xml:id="br0">
      <inkml:brushProperty name="width" value="0.05" units="cm"/>
      <inkml:brushProperty name="height" value="0.05" units="cm"/>
    </inkml:brush>
  </inkml:definitions>
  <inkml:trace contextRef="#ctx0" brushRef="#br0">16 44 21020,'-1'0'164,"0"0"0,0 0 0,1 1 0,-1-1 0,0 0 0,0 1 0,1-1-1,-1 0 1,0 1 0,1-1 0,-1 1 0,0-1 0,1 1 0,-1-1 0,1 1-1,-1 0 1,1-1 0,-1 1 0,1 0 0,0-1 0,-1 1 0,1 0 0,0-1-1,-1 1 1,1 0 0,0 0 0,0 0 0,0-1 0,0 1 0,0 0 0,0 0-1,0 0 1,0-1 0,0 1 0,0 0 0,0 0 0,0-1 0,0 1 0,1 0-1,0 1 1,14 35 2438,-13-33-2731,-1 0 79,1-1 1,0 0 0,0 1 0,0-1-1,0 0 1,1 0 0,-1 0-1,1-1 1,0 1 0,0-1-1,0 1 1,0-1 0,0 0-1,0 0 1,1 0 0,-1 0-1,6 1 1,-5-2-252,0-1 0,-1 1 1,1-1-1,0 0 0,-1 0 0,1 0 0,0-1 0,-1 1 0,1-1 1,-1 0-1,1 0 0,-1 0 0,1-1 0,-1 1 0,1-1 0,-1 0 0,0 0 1,5-3-1,24-24-778,-18 14-1896,-1-2 1,21-34 0,-17 21 3296,-30 72 8248,2-8-6439,0-5-1143,-7 16-430,2 0 0,-20 94 0,36-139-565,-1 2-17,1 0 0,-1 0-1,1 0 1,0 0-1,0 0 1,0 0-1,0 0 1,0 0-1,0 0 1,0 0 0,1 0-1,-1 0 1,1 0-1,1 2 1,6-1-224</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48.640"/>
    </inkml:context>
    <inkml:brush xml:id="br0">
      <inkml:brushProperty name="width" value="0.05" units="cm"/>
      <inkml:brushProperty name="height" value="0.05" units="cm"/>
    </inkml:brush>
  </inkml:definitions>
  <inkml:trace contextRef="#ctx0" brushRef="#br0">1 0 20508,'0'0'5962,"144"5"-421,-98-1-7004,51 12 1,-87-14 1022,-1-2-128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7.456"/>
    </inkml:context>
    <inkml:brush xml:id="br0">
      <inkml:brushProperty name="width" value="0.025" units="cm"/>
      <inkml:brushProperty name="height" value="0.025" units="cm"/>
      <inkml:brushProperty name="color" value="#E71224"/>
    </inkml:brush>
  </inkml:definitions>
  <inkml:trace contextRef="#ctx0" brushRef="#br0">122 196 7719,'0'0'8926,"1"-9"-5120,3-27-597,-4 36-3159,0 0-1,0 0 1,0-1 0,0 1 0,0 0 0,1-1 0,-1 1 0,0 0-1,0-1 1,0 1 0,0-1 0,0 1 0,0 0 0,0-1 0,0 1-1,0 0 1,0-1 0,0 1 0,0 0 0,0-1 0,-1 1 0,1 0-1,0-1 1,0 1 0,0 0 0,0-1 0,-1 1 0,1 0 0,0 0-1,0-1 1,0 1 0,-1 0 0,1 0 0,0-1 0,-1 1 0,1 0-1,0 0 1,0 0 0,-1-1 0,1 1 0,0 0 0,-1 0 0,1 0-1,0 0 1,-1 0 0,1 0 0,0 0 0,-1 0 0,1 0 0,-1 0-1,1 0 1,0 0 0,-1 0 0,1 0 0,0 0 0,-1 0 0,1 0-1,-1 1 1,-14 8 89,5 2-136,0-1 0,0 2 0,1-1-1,1 1 1,0 0 0,0 1 0,1 0 0,1 0 0,1 1 0,-1 0 0,2 0-1,-5 21 1,9-34-4,0 0 0,0 0 0,0 0 0,-1-1 1,1 1-1,0 0 0,0 0 0,0 0 0,0 0 0,0-1 0,1 1 0,-1 0 0,0 0 0,0 0 0,0-1 0,1 1 0,-1 0 0,1 0 0,-1-1 0,0 1 0,1 0 0,-1-1 0,1 1 0,-1 0 0,1-1 0,0 1 0,-1-1 0,1 1 0,0-1 1,-1 1-1,1-1 0,0 1 0,-1-1 0,1 0 0,0 1 0,0-1 0,0 0 0,-1 0 0,1 1 0,0-1 0,0 0 0,0 0 0,-1 0 0,1 0 0,0 0 0,0 0 0,0-1 0,0 1 0,-1 0 0,1 0 0,0 0 0,0-1 0,-1 1 0,1 0 0,0-1 1,1 0-1,6-2-2,-1 0 0,1 0 0,-1-1 0,12-8 0,10-10 26,-1-1 1,-1-2-1,-1-1 0,-1-1 1,-1-1-1,-2-1 0,35-60 1,-57 89-28,0 0 0,1 0 1,-1 0-1,0 0 0,0 0 1,0 0-1,1 0 0,-1-1 1,0 1-1,0 0 0,0 0 1,1 0-1,-1-1 0,0 1 0,0 0 1,0 0-1,0 0 0,0-1 1,0 1-1,0 0 0,1 0 1,-1-1-1,0 1 0,0 0 1,0 0-1,0-1 0,0 1 0,0 0 1,0 0-1,0 0 0,0-1 1,0 1-1,0 0 0,0 0 1,0-1-1,-1 1 0,1 0 1,0 0-1,0-1 0,0 1 1,0 0-1,0 0 0,0 0 0,-1-1 1,1 1-1,0 0 0,0 0 1,0 0-1,0 0 0,-1-1 1,1 1-1,-15 9-108,-19 22 21,25-23 125,1 0 1,0 1-1,0 1 1,1-1-1,0 1 1,1 0-1,0 1 1,1-1-1,0 1 1,1 1-1,0-1 1,-3 15-1,7-25-31,0 0-1,0 1 0,0-1 1,1 0-1,-1 0 0,0 1 1,1-1-1,-1 0 0,1 0 1,-1 0-1,1 1 0,-1-1 1,1 0-1,0 0 1,0 0-1,-1 0 0,1 0 1,0 0-1,0-1 0,0 1 1,0 0-1,0 0 0,0-1 1,0 1-1,0 0 0,1-1 1,-1 1-1,0-1 1,0 1-1,1-1 0,-1 0 1,0 0-1,0 0 0,1 1 1,-1-1-1,0 0 0,0 0 1,1-1-1,-1 1 0,0 0 1,3-1-1,4 1 66,-1-1 0,1-1 0,0 1 0,0-1 0,13-5 0,-5-1-5,-1-1-1,0-1 1,0 0-1,-1-1 1,0 0-1,-1-2 1,17-18-1,75-105-1537,-99 127 1180,-5 7 183,-6 5-16,-15 14-141,-26 30-39,43-42 260,1 0-1,-1 0 1,1 0 0,0 0-1,0 1 1,1-1 0,-1 1-1,1-1 1,-1 11 0,2-9-1,-1-1-1,0 1 1,-1-1 0,1 0 0,-1 0 0,-3 7 0,-4-1 418,6-17 432,9-23 361,0 18-1280,-2 5-97,-1 0 1,0 0-1,0 0 0,0-1 0,-1 1 1,0-1-1,2-9 0,-14 16-7929,-3 2 2232,3 2-232</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6.747"/>
    </inkml:context>
    <inkml:brush xml:id="br0">
      <inkml:brushProperty name="width" value="0.05" units="cm"/>
      <inkml:brushProperty name="height" value="0.05" units="cm"/>
    </inkml:brush>
  </inkml:definitions>
  <inkml:trace contextRef="#ctx0" brushRef="#br0">4 1 17244,'-3'0'6007,"2"0"-5889,1 17 2036,3 25-1423,3 126-135,-5-98-1200,13 92-1,-14-160 505,6 20-1333,1-18 737,3-11 113,5-9-209</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7.179"/>
    </inkml:context>
    <inkml:brush xml:id="br0">
      <inkml:brushProperty name="width" value="0.05" units="cm"/>
      <inkml:brushProperty name="height" value="0.05" units="cm"/>
    </inkml:brush>
  </inkml:definitions>
  <inkml:trace contextRef="#ctx0" brushRef="#br0">257 8 16275,'7'-7'2017,"-2"7"-1089,-5 6-376,-9 8 1345,-1 7-513,-6 9-528,-1 3-200,-6 9-368,0 2-120,-4-1-64,1 2-16,2-8-168,1-4-232,3-9-512,3-4-272,4-12 856,1-4-160,4-8-184</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7.616"/>
    </inkml:context>
    <inkml:brush xml:id="br0">
      <inkml:brushProperty name="width" value="0.05" units="cm"/>
      <inkml:brushProperty name="height" value="0.05" units="cm"/>
    </inkml:brush>
  </inkml:definitions>
  <inkml:trace contextRef="#ctx0" brushRef="#br0">0 6 17236,'9'-3'2392,"-1"0"-1424,4 6-311,7 3 1599,3 2-880,3 2-295,3 3-393,4 2-136,-3 2-224,1 2-48,-6-2-232,-1-2-152,-4 0-568,-4-1-432,-5-5 912,1 1-161,-4-2-199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8.110"/>
    </inkml:context>
    <inkml:brush xml:id="br0">
      <inkml:brushProperty name="width" value="0.05" units="cm"/>
      <inkml:brushProperty name="height" value="0.05" units="cm"/>
    </inkml:brush>
  </inkml:definitions>
  <inkml:trace contextRef="#ctx0" brushRef="#br0">32 32 14987,'-1'0'266,"0"0"-1,0 0 0,0 0 1,0 0-1,-1 0 0,1 0 1,0 0-1,0 1 0,0-1 1,-1 0-1,1 1 0,0-1 1,0 1-1,0-1 0,0 1 1,0 0-1,0-1 0,0 1 1,0 0-1,0 0 1,1 0-1,-1-1 0,0 1 1,-1 2-1,1-1 124,1 1 0,-1-1 0,0 1 1,1 0-1,-1-1 0,1 1 0,0 0 0,0 0 0,0-1 0,0 5 1,1 1-120,0 0 1,1 0 0,0 0 0,0 0 0,1 0 0,0-1 0,0 1 0,0-1 0,1 0 0,1 0 0,-1 0 0,1-1 0,10 12-1,-12-15-398,0 0 0,1 0 0,-1 0-1,1-1 1,-1 0 0,1 1 0,0-1-1,-1-1 1,1 1 0,0 0-1,1-1 1,-1 0 0,0 0 0,0 0-1,0-1 1,1 1 0,-1-1 0,0 0-1,0 0 1,1 0 0,-1-1 0,0 0-1,0 1 1,1-2 0,-1 1-1,0 0 1,7-4 0,-2-1-389,0 1 0,0-2 0,-1 1 0,1-1 0,-1-1 0,13-15-1,3-6-744</inkml:trace>
  <inkml:trace contextRef="#ctx0" brushRef="#br0" timeOffset="1">356 0 16299,'-4'13'2377,"-7"3"-1305,-5 8-328,0 5 1377,-3 7-577,-1-2-240,0 5-463,5-2-225,-1 0-272,1 1-160,7-7-336,2-1-352,2-7-697,1-6 1017,0-8-216,3-8-112</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8.609"/>
    </inkml:context>
    <inkml:brush xml:id="br0">
      <inkml:brushProperty name="width" value="0.05" units="cm"/>
      <inkml:brushProperty name="height" value="0.05" units="cm"/>
    </inkml:brush>
  </inkml:definitions>
  <inkml:trace contextRef="#ctx0" brushRef="#br0">85 1 21036,'-3'4'2217,"3"3"-1369,0-4-344,5 1 1249,4-2-449,7-1-576,4-1-200,6 2-360,-1 1-40,3-3-192,-1 0-176,-1 4-400,-3 2-400,-10-1-1417,-5 4 1985,-5-2-312,-3-1-344</inkml:trace>
  <inkml:trace contextRef="#ctx0" brushRef="#br0" timeOffset="1">1 197 15123,'-1'10'2409,"7"-3"-977,4-5-528,14-1 2625,6-1-1633,9-1-631,0-1-217,2-3-368,-1 0-216,-4 1-568,-4 1-240,-8-1-952,-7-1 1144,-4 4-288,0 1-152</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9.449"/>
    </inkml:context>
    <inkml:brush xml:id="br0">
      <inkml:brushProperty name="width" value="0.05" units="cm"/>
      <inkml:brushProperty name="height" value="0.05" units="cm"/>
    </inkml:brush>
  </inkml:definitions>
  <inkml:trace contextRef="#ctx0" brushRef="#br0">222 65 13387,'2'-3'511,"0"0"0,-1 0 1,0 0-1,1 0 0,-1 0 1,-1 0-1,1-1 0,0 1 0,-1 0 1,1-1-1,-1 1 0,0 0 0,0-1 1,-1 1-1,0-7 0,0 9-403,0 1 0,1-1-1,-1 1 1,0-1 0,0 1 0,0-1-1,1 1 1,-1-1 0,0 1-1,0 0 1,0-1 0,0 1-1,0 0 1,0 0 0,0 0 0,0-1-1,0 1 1,0 0 0,0 0-1,1 1 1,-1-1 0,0 0 0,0 0-1,0 0 1,0 1 0,0-1-1,0 0 1,0 1 0,0-1 0,1 1-1,-3 0 1,-26 17 816,14-6-806,0 1 1,0 1 0,2 1 0,0 0-1,0 1 1,2 0 0,0 0 0,1 2 0,0-1-1,1 1 1,2 0 0,-1 1 0,2 0-1,1 0 1,-4 21 0,8-32-86,0 0-1,0 0 1,1 0 0,0 0-1,1 0 1,-1 0 0,2 1-1,-1-1 1,1-1 0,3 10 0,-4-14-23,1 1 0,0-1 1,0 1-1,0-1 1,0 0-1,0 0 1,0 0-1,1 0 1,0 0-1,-1 0 1,1-1-1,0 1 0,1-1 1,-1 0-1,0 0 1,0 0-1,1 0 1,-1-1-1,1 1 1,0-1-1,-1 0 1,8 1-1,0-1 49,0-1-1,0 0 1,0 0-1,0-1 1,0-1-1,-1 0 1,1-1-1,0 1 1,-1-2 0,0 0-1,0 0 1,0-1-1,0 0 1,-1 0-1,0-1 1,0-1-1,0 0 1,-1 0-1,11-12 1,-17 17-18,0 0 1,0-1-1,0 1 1,-1-1-1,1 1 1,-1-1-1,1 0 1,-1 0-1,0 1 0,0-1 1,0 0-1,-1 0 1,1 0-1,-1 0 1,0 0-1,0-4 1,0 5-23,0 0 1,-1 0-1,1 0 0,-1 0 1,0 0-1,1 0 1,-1 0-1,0 0 1,0 1-1,0-1 1,-1 0-1,1 1 1,0-1-1,-1 1 1,1-1-1,0 1 1,-1 0-1,0 0 1,1 0-1,-1 0 1,0 0-1,0 0 1,1 0-1,-1 0 0,-4-1 1,-2 0-71,0 0 0,1 1 1,-1 0-1,0 0 0,0 1 0,0 0 1,-13 1-1,16-1-166,0 1 0,0 0 0,0 0 0,0 0 0,1 1 0,-1 0 0,0-1 1,0 2-1,1-1 0,-1 0 0,1 1 0,-7 6 0,10-9 197,0 1 0,1-1 0,-1 1 1,1-1-1,-1 0 0,1 1 0,0-1 0,-1 1 0,1-1 1,-1 1-1,1-1 0,0 1 0,0-1 0,-1 1 1,1 0-1,0-1 0,0 1 0,-1-1 0,1 1 0,0 0 1,0-1-1,0 1 0,0-1 0,0 1 0,0 0 1,0-1-1,0 1 0,0 0 0,0-1 0,1 1 0,-1-1 1,0 1-1,0 0 0,0-1 0,1 1 0,-1-1 0,0 1 1,1-1-1,-1 1 0,1-1 0,-1 1 0,0-1 1,1 1-1,-1-1 0,1 0 0,-1 1 0,1-1 0,0 1 1,-1-1-1,1 0 0,13 2-541</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6:59.976"/>
    </inkml:context>
    <inkml:brush xml:id="br0">
      <inkml:brushProperty name="width" value="0.05" units="cm"/>
      <inkml:brushProperty name="height" value="0.05" units="cm"/>
    </inkml:brush>
  </inkml:definitions>
  <inkml:trace contextRef="#ctx0" brushRef="#br0">233 9 16972,'-1'-1'195,"-1"0"1,0 0 0,0 0-1,0 0 1,0 0 0,0 1-1,0-1 1,0 1 0,0-1-1,0 1 1,0 0 0,-1 0-1,1 0 1,0 0-1,0 0 1,0 0 0,0 0-1,0 1 1,0-1 0,0 1-1,0 0 1,-2 0 0,-6 3 428,0 0 0,0 1 1,-9 5-1,7-3-279,0 1-1,1 1 1,0-1 0,1 2-1,-1-1 1,2 2 0,-14 17-1,18-21-270,1-1 1,0 1-1,0 0 0,1 0 0,-1 0 0,2 0 1,-1 1-1,1 0 0,0-1 0,1 1 0,-1 0 1,2 0-1,-1-1 0,2 17 0,-1-21-57,1 1 0,0 0 0,0 0 0,0-1 0,0 1 0,1-1-1,-1 1 1,1-1 0,0 0 0,0 1 0,0-1 0,0 0 0,1 0 0,0-1-1,-1 1 1,1 0 0,0-1 0,0 0 0,0 1 0,0-1 0,1 0 0,-1-1 0,0 1-1,1-1 1,0 1 0,-1-1 0,1 0 0,0 0 0,-1-1 0,1 1 0,7-1-1,-1 1 1,1-1 0,-1-1 0,1 0 0,-1 0 0,1-1 0,-1 0 0,0-1 0,0 0 0,0-1 0,14-7 0,-11 4 54,0-1-1,0-1 1,-2 0-1,19-16 1,-26 20-41,1 1 0,-1-1 0,0 0 0,0 0 0,-1-1 0,1 1 0,-1-1 0,0 0 0,-1 0-1,0 0 1,0 0 0,0 0 0,1-8 0,-2 12-20,-1-1 0,0 0 0,0 1 0,0-1 0,-1 1 0,1-1 0,0 0 0,-1 1 0,0-1 0,0 1 0,0 0 0,0-1 0,0 1 1,0-1-1,0 1 0,-1 0 0,1 0 0,-4-4 0,1 3-36,1 0-1,-1 0 1,0 0 0,0 1 0,-1-1 0,1 1 0,0 0 0,-1 0 0,-6-2 0,-4 1-355,0 0 0,0 0 1,0 2-1,0 0 0,-25 1 0,33 0-184,0 1-1,0-1 1,0 2 0,0-1-1,0 1 1,0 0 0,0 0 0,0 1-1,-8 3 1,8 3-593,13 0-226</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0.487"/>
    </inkml:context>
    <inkml:brush xml:id="br0">
      <inkml:brushProperty name="width" value="0.05" units="cm"/>
      <inkml:brushProperty name="height" value="0.05" units="cm"/>
    </inkml:brush>
  </inkml:definitions>
  <inkml:trace contextRef="#ctx0" brushRef="#br0">168 5 17812,'-1'0'193,"0"-1"-1,0 0 1,-1 1 0,1-1 0,-1 1 0,1-1 0,0 1 0,-1 0-1,1-1 1,-1 1 0,1 0 0,-1 0 0,1 0 0,-1 0-1,1 0 1,0 1 0,-1-1 0,1 0 0,-1 1 0,-1 0 0,-29 11 2160,24-7-2163,0-1 1,1 1 0,-1 1-1,1-1 1,1 1 0,-1 1 0,1-1-1,0 1 1,0 0 0,1 0 0,-7 12-1,9-14-183,1-1 0,0 0 1,0 1-1,0-1 0,0 1 0,1-1 0,0 1 0,0 0 0,0 0 0,0 0 1,1-1-1,0 1 0,0 0 0,0 0 0,1 0 0,-1 0 0,1 0 0,1-1 1,-1 1-1,0 0 0,1-1 0,4 8 0,-4-9 8,0 0 0,0 0 0,0-1-1,1 1 1,-1-1 0,1 0 0,0 0 0,-1 1 0,1-2 0,0 1-1,0 0 1,0-1 0,1 1 0,-1-1 0,0 0 0,0 0-1,1 0 1,-1-1 0,0 1 0,1-1 0,-1 1 0,1-1 0,-1-1-1,1 1 1,-1 0 0,0-1 0,1 1 0,-1-1 0,5-2-1,0 1 79,0-1-1,0 0 1,-1-1-1,1 0 0,-1 0 1,0 0-1,0-1 1,0 0-1,-1-1 0,12-11 1,-15 13-22,0 0 1,0 0-1,0 0 1,0 0-1,-1-1 1,0 1-1,0-1 1,0 0 0,0 0-1,-1 1 1,1-1-1,-1 0 1,-1 0-1,1-1 1,-1 1-1,0-5 1,0 6-49,-1 0 1,0 0 0,0 0-1,0 0 1,-1 1 0,1-1-1,-1 0 1,0 1 0,0-1-1,0 1 1,0-1-1,-1 1 1,0 0 0,1 0-1,-1 0 1,0 1 0,0-1-1,-1 1 1,1-1-1,-6-2 1,2 2-218,1-1 0,-1 1 0,1 1 1,-1-1-1,0 1 0,0 0 0,0 1 0,0 0 0,-1 0 0,1 0 1,0 1-1,0 0 0,-1 1 0,1-1 0,0 1 0,0 1 0,0-1 0,-11 5 1,0 5-560</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0.958"/>
    </inkml:context>
    <inkml:brush xml:id="br0">
      <inkml:brushProperty name="width" value="0.05" units="cm"/>
      <inkml:brushProperty name="height" value="0.05" units="cm"/>
    </inkml:brush>
  </inkml:definitions>
  <inkml:trace contextRef="#ctx0" brushRef="#br0">253 20 16604,'-45'47'9653,"-5"7"-6064,-95 133-5568,135-175 811,7-11 510,5-11 148,7-12-224</inkml:trace>
  <inkml:trace contextRef="#ctx0" brushRef="#br0" timeOffset="1">23 1 19164,'-2'7'2401,"1"3"-1465,5 3-304,3 3 1536,7 0-991,5 1-217,3 1-304,3 0-216,6-1-504,0-3-576,-4 0 576,-2-4-96,-10-4-104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4.075"/>
    </inkml:context>
    <inkml:brush xml:id="br0">
      <inkml:brushProperty name="width" value="0.05" units="cm"/>
      <inkml:brushProperty name="height" value="0.05" units="cm"/>
    </inkml:brush>
  </inkml:definitions>
  <inkml:trace contextRef="#ctx0" brushRef="#br0">1 1 16676,'0'8'801,"1"1"-1,0-1 1,1 1 0,-1-1 0,2 1 0,-1-1 0,1 0 0,4 8 0,-2-6-399,1 0-1,0 0 0,0-1 1,1 0-1,0 0 1,9 8-1,-10-11-412,0-1 0,0 1-1,0-1 1,0-1 0,1 1 0,0-1 0,0 0 0,0-1 0,1 0-1,-1 0 1,1 0 0,0-1 0,0 0 0,-1-1 0,1 1 0,0-2-1,0 1 1,0-1 0,16-2 0,-19 1-232,-1 0 0,1-1 0,-1 0 0,0 1 1,0-2-1,0 1 0,0 0 0,0-1 0,0 0 0,0 0 0,-1 0 0,4-4 1,1-2-269,-1 1 0,0-2 1,10-18-1,-2-2-596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8.246"/>
    </inkml:context>
    <inkml:brush xml:id="br0">
      <inkml:brushProperty name="width" value="0.025" units="cm"/>
      <inkml:brushProperty name="height" value="0.025" units="cm"/>
      <inkml:brushProperty name="color" value="#E71224"/>
    </inkml:brush>
  </inkml:definitions>
  <inkml:trace contextRef="#ctx0" brushRef="#br0">1 498 7399,'0'0'15572,"10"-12"-14109,133-133 1768,-79 85-2757,79-99 1,-113 123-695,-18 22-24,0-1 0,-1 0 0,14-27 0,-68 69-674,8 9 882,1 2 0,2 1 0,2 2 0,-49 87 0,44-58 27,3 2-1,-34 113 1,50-147-421,-1 8-894,12-17-3174,8-34-2313,8-6 5598,-3 3 594,203-292 1632,-29 41-88,-148 215-847,24-34 1072,-57 77-82,-2 4-888,-1 1 0,1 0 1,-1 0-1,0 0 0,0-1 1,0 1-1,0-1 0,0 0 1,-1 0-1,0 1 0,-4 2 1,-6 10 207,-7 14 8,2 0 1,1 2-1,1 0 0,2 1 1,-13 41-1,17-37-617,1 0-1,2 1 0,1-1 1,0 70-1,-11-138-3200,-23-119 1495,31 107 5944,-3-67 0,11 109-3918,1 0 0,1 0 0,-1 0 0,0 0 0,0 0 0,0 0 0,0 1 0,0-1 0,1 0 0,-1 0 0,0 0 0,1 0 0,-1 1 0,1-1-1,-1 0 1,1 1 0,-1-1 0,1 0 0,0 1 0,-1-1 0,1 0 0,0 1 0,-1-1 0,1 1 0,0-1 0,0 1 0,-1 0 0,1-1 0,1 1 0,35-4 697,34 16-674,-47-4-279,61 14-595,-25-17-5781,-16-5-4747</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4.578"/>
    </inkml:context>
    <inkml:brush xml:id="br0">
      <inkml:brushProperty name="width" value="0.05" units="cm"/>
      <inkml:brushProperty name="height" value="0.05" units="cm"/>
    </inkml:brush>
  </inkml:definitions>
  <inkml:trace contextRef="#ctx0" brushRef="#br0">125 1 15139,'-1'9'4087,"-3"14"-2607,-53 203 3195,-3 9-4823,60-233 95,-3 16-116,3-18 162,0 0-1,0 1 1,0-1-1,0 0 1,0 0-1,0 1 1,0-1 0,0 0-1,1 0 1,-1 1-1,0-1 1,0 0 0,0 1-1,0-1 1,0 0-1,0 0 1,1 0-1,-1 1 1,0-1 0,0 0-1,0 0 1,0 1-1,1-1 1,-1 0-1,0 0 1,0 0 0,1 0-1,-1 0 1,0 1-1,0-1 1,1 0-1,-1 0 1,0 0 0,0 0-1,1 0 1,-1 0-1,0 0 1,0 0-1,1 0 1,-1 0 0,0 0-1,1 0 1,-1 0-1,0 0 1,0 0-1,1 0 1,-1 0 0,0 0-1,0 0 1,1-1-1,-1 1 1,0 0-1,0 0 1,1 0 0,10-8-367</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4.933"/>
    </inkml:context>
    <inkml:brush xml:id="br0">
      <inkml:brushProperty name="width" value="0.05" units="cm"/>
      <inkml:brushProperty name="height" value="0.05" units="cm"/>
    </inkml:brush>
  </inkml:definitions>
  <inkml:trace contextRef="#ctx0" brushRef="#br0">205 0 20788,'-10'9'483,"-1"-1"-1,1 1 0,1 0 0,0 1 0,0 0 0,1 1 0,-10 15 0,2 1-28,1 1 1,-11 30-1,13-24-159,1 1-1,2 0 1,1 0-1,2 1 1,2 1-1,-2 47 1,7-74-267,0-1 0,1 1 0,0-1 0,1 0 0,0 0 0,0 0 0,1 0 0,0 0 0,5 10 0,-6-15-116,1 1-1,0-1 0,0 1 0,0-1 0,0 0 1,1 0-1,-1 0 0,1-1 0,0 1 1,0-1-1,1 0 0,-1 0 0,1 0 0,-1-1 1,1 0-1,0 0 0,9 3 0,22 0-220,4-3-104</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5.555"/>
    </inkml:context>
    <inkml:brush xml:id="br0">
      <inkml:brushProperty name="width" value="0.05" units="cm"/>
      <inkml:brushProperty name="height" value="0.05" units="cm"/>
    </inkml:brush>
  </inkml:definitions>
  <inkml:trace contextRef="#ctx0" brushRef="#br0">35 77 14651,'0'-3'351,"0"0"-1,0 0 0,1 0 1,-1 0-1,0 0 1,1 0-1,0 0 0,0 1 1,-1-1-1,2 0 1,-1 0-1,0 1 0,1-1 1,-1 1-1,1-1 1,0 1-1,-1-1 0,1 1 1,0 0-1,1 0 1,-1 0-1,0 0 0,1 1 1,-1-1-1,1 1 1,-1-1-1,1 1 0,0 0 1,4-2-1,-5 2-264,0 0-1,1 0 1,-1 0-1,0 1 1,1-1-1,-1 1 1,1-1-1,-1 1 1,1 0-1,-1 0 1,1 0-1,-1 0 1,1 1-1,-1-1 1,0 1-1,1-1 0,-1 1 1,0 0-1,1 0 1,-1 0-1,0 0 1,0 0-1,0 0 1,1 1-1,-2-1 1,1 1-1,0-1 1,0 1-1,0 0 1,-1 0-1,1 0 1,-1 0-1,1 0 1,1 4-1,-1 0-50,-1 0 0,1 0-1,-1 0 1,-1 1 0,1-1 0,-1 0-1,0 0 1,0 0 0,-1 0-1,0 0 1,0 1 0,-4 10 0,-2 5 34,-2 0 1,-11 20-1,-34 54 203,-9 17 226,62-111-477,0 1 0,-1-1-1,2 1 1,-1-1 0,0 1 0,0 0-1,1-1 1,0 1 0,-1 0 0,1 0-1,0-1 1,0 1 0,0 0 0,1-1 0,0 5-1,0-6-39,0 1-1,0-1 1,0 1-1,0-1 1,0 0-1,0 1 1,0-1-1,0 0 1,0 0-1,1 0 0,-1 0 1,1 0-1,-1 0 1,1 0-1,-1 0 1,1-1-1,-1 1 1,1 0-1,0-1 1,-1 1-1,1-1 1,0 0-1,-1 0 0,5 0 1,5 1-379,1-2-1,-1 0 1,1 0 0,-1-1-1,0 0 1,1-1 0,-1 0-1,17-8 1,9-4-393</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6.041"/>
    </inkml:context>
    <inkml:brush xml:id="br0">
      <inkml:brushProperty name="width" value="0.05" units="cm"/>
      <inkml:brushProperty name="height" value="0.05" units="cm"/>
    </inkml:brush>
  </inkml:definitions>
  <inkml:trace contextRef="#ctx0" brushRef="#br0">90 1 19716,'-2'1'241,"0"1"1,0-1-1,0 1 0,0-1 0,0 1 0,1 0 1,-1 0-1,1 0 0,-1 0 0,1 0 1,0 0-1,0 0 0,0 0 0,0 1 0,0-1 1,1 0-1,-2 4 0,0 4 193,0 0-1,-1 19 1,2-21-377,1-5-19,0 0-1,0 0 1,0 0 0,0 0-1,0 0 1,0 0 0,1 0 0,1 4-1,-2-6-28,1 0-1,-1-1 1,1 1-1,0 0 0,-1-1 1,1 1-1,0 0 1,0-1-1,0 1 1,0-1-1,-1 1 1,1-1-1,0 1 1,0-1-1,0 1 0,0-1 1,0 0-1,0 0 1,0 0-1,0 1 1,0-1-1,0 0 1,0 0-1,0 0 0,0 0 1,0-1-1,0 1 1,2-1-1,4 1 28,-1-1-76,1 0-1,-1 0 1,1 1-1,0 0 1,-1 1-1,11 1 1,-15-1 16,-1-1 0,1 1 0,0 0 1,0 0-1,0 0 0,0 0 1,-1 1-1,1-1 0,0 0 1,-1 1-1,1-1 0,-1 1 0,0 0 1,1-1-1,-1 1 0,0 0 1,0 0-1,0-1 0,0 1 1,-1 0-1,1 0 0,0 0 0,-1 0 1,1 4-1,1 5 4,-1 0 1,0 0-1,-1 0 1,0 0-1,-1 1 1,0-1-1,-1 0 1,0 0-1,-4 12 1,3-14 171,0 0 1,0-1 0,-1 1 0,0-1-1,0 0 1,-1 0 0,0-1 0,0 1-1,-1-1 1,0 0 0,-11 9 0,16-14-162,-1-1 0,0 1 1,0-1-1,0 0 0,0 0 1,0 0-1,-1 0 0,1 0 1,0 0-1,0 0 0,-1-1 1,1 1-1,-1-1 0,1 0 1,0 0-1,-1 0 0,1 0 1,0 0-1,-1 0 0,1 0 1,-1-1-1,1 1 0,0-1 1,0 0-1,-3-1 0,1 0-64,1 0-1,0 0 0,1 0 1,-1-1-1,0 1 0,1-1 1,-1 0-1,1 0 0,0 0 1,-1 0-1,2 0 0,-1 0 1,0 0-1,1-1 0,-1 1 1,0-5-1,-6-28-465</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6.510"/>
    </inkml:context>
    <inkml:brush xml:id="br0">
      <inkml:brushProperty name="width" value="0.05" units="cm"/>
      <inkml:brushProperty name="height" value="0.05" units="cm"/>
    </inkml:brush>
  </inkml:definitions>
  <inkml:trace contextRef="#ctx0" brushRef="#br0">0 30 19156,'3'0'2209,"6"0"-1297,2 0-424,3 0 1608,5 0-855,4 0-1033,4 0-568,2 0 344,2 0-144,2-1-145</inkml:trace>
  <inkml:trace contextRef="#ctx0" brushRef="#br0" timeOffset="1">443 0 18652,'-16'13'932,"1"0"-1,0 1 1,1 1 0,1 0-1,-22 33 1,31-42-828,0 1 1,0 1-1,1-1 1,-1 1-1,2-1 0,-1 1 1,1 0-1,0 0 1,1 0-1,0 0 1,0 0-1,0 0 0,1 0 1,1 1-1,-1-1 1,1 0-1,3 11 1,-3-16-79,0 0 0,0 1 0,0-1 0,0 0 1,0 0-1,1 0 0,0 0 0,-1 0 0,1-1 0,0 1 1,0 0-1,1-1 0,-1 0 0,1 1 0,-1-1 1,1 0-1,-1 0 0,1 0 0,0-1 0,0 1 0,0-1 1,0 1-1,0-1 0,1 0 0,-1 0 0,0 0 1,0-1-1,1 1 0,-1-1 0,0 0 0,1 0 0,-1 0 1,0 0-1,1-1 0,5-1 0,1 0 68,-1-1 0,1 0 0,-1-1 0,0 0 0,0 0 0,-1-1 0,1 0 1,-1-1-1,0 0 0,0 0 0,7-8 0,-9 7 31,0 0-1,0-1 1,0 0 0,-1 0 0,0 0 0,-1 0-1,0-1 1,0 0 0,4-18 0,-7 23-79,0 1 0,0-1 0,0 0 0,-1 1-1,0-1 1,0 0 0,0 0 0,0 0 0,0 1 0,-1-1 0,0 0 0,0 0 0,0 1 0,0-1 0,0 1 0,-1-1-1,1 1 1,-1 0 0,0-1 0,0 1 0,0 0 0,-1 0 0,1 0 0,-1 1 0,0-1 0,0 0 0,-4-3 0,0 3-65,0-1-1,0 1 1,0 0 0,0 0 0,0 1 0,-1 0 0,1 0 0,-1 1 0,-13-1 0,-4 2-1588,-40 4 0,62-4 1412,-10 0-442,5-1-160</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7.551"/>
    </inkml:context>
    <inkml:brush xml:id="br0">
      <inkml:brushProperty name="width" value="0.05" units="cm"/>
      <inkml:brushProperty name="height" value="0.05" units="cm"/>
    </inkml:brush>
  </inkml:definitions>
  <inkml:trace contextRef="#ctx0" brushRef="#br0">23 0 16468,'0'0'117,"1"0"0,-1 1 1,1-1-1,-1 0 0,1 0 0,-1 1 1,0-1-1,1 0 0,-1 1 1,0-1-1,1 0 0,-1 1 1,0-1-1,1 1 0,-1-1 1,0 0-1,1 1 0,-1-1 1,0 1-1,0-1 0,0 1 1,0-1-1,0 1 0,1-1 1,-1 1-1,0-1 0,0 1 1,0-1-1,0 1 0,0-1 1,0 1-1,-1 0 0,0 23 1477,0-19-785,-11 102 2377,4-53-2927,3 0 1,2 69-1,6-101-460,-3-21 153,0-1 0,0 1 0,0-1 0,0 1 0,0 0 0,0-1 0,0 1-1,1-1 1,-1 1 0,0 0 0,0-1 0,0 1 0,1-1 0,-1 1 0,0-1 0,1 1 0,-1-1 0,0 1-1,1-1 1,-1 1 0,1-1 0,-1 1 0,1-1 0,-1 0 0,1 1 0,-1-1 0,1 1 0,0-2 21,-1 1-1,1-1 1,-1 1 0,1-1 0,-1 1 0,1-1 0,-1 1 0,0-1-1,1 1 1,-1-1 0,0 0 0,0 1 0,0-1 0,1 0 0,-1 1 0,0-1-1,0 0 1,0 1 0,0-1 0,0 0 0,0 1 0,0-2 0,0-14-367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8.034"/>
    </inkml:context>
    <inkml:brush xml:id="br0">
      <inkml:brushProperty name="width" value="0.05" units="cm"/>
      <inkml:brushProperty name="height" value="0.05" units="cm"/>
    </inkml:brush>
  </inkml:definitions>
  <inkml:trace contextRef="#ctx0" brushRef="#br0">0 138 20660,'0'9'2281,"6"-2"-1569,7 1-280,7 0 1273,13-1-785,4-3-224,10 0-536,1-2-216,5-2-776,-3 0-417,-6-5 985,-1-3-192,-8-6-256</inkml:trace>
  <inkml:trace contextRef="#ctx0" brushRef="#br0" timeOffset="1">668 0 17828,'-1'15'2072,"-4"2"-1416,-5 6-288,-3 4 1769,1 10-1505,-3 4-320,1 2-352,-3-3-200,4-3-336,0-6-160,3-5-448,-2-9 839,4-17-247,-2-10-112</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8.530"/>
    </inkml:context>
    <inkml:brush xml:id="br0">
      <inkml:brushProperty name="width" value="0.05" units="cm"/>
      <inkml:brushProperty name="height" value="0.05" units="cm"/>
    </inkml:brush>
  </inkml:definitions>
  <inkml:trace contextRef="#ctx0" brushRef="#br0">0 152 16339,'5'2'2073,"3"6"-961,4 4-440,3 4 1601,3 2-761,6 4-640,0 2-160,6 0-511,2 1-362,0-2-847,-2-8 1352,-3-3-488,0-9-88,-8-10-176</inkml:trace>
  <inkml:trace contextRef="#ctx0" brushRef="#br0" timeOffset="1">298 0 17748,'10'9'1960,"3"7"-1048,0-2-359,4 5 1151,1 1-336,0 4-464,1 2-167,-5 5-337,-2 2-80,-11 8-136,-4 2-80,-10 1-320,-5 0-352,-11-2 496,-2 1-64,-1-10-73</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9.015"/>
    </inkml:context>
    <inkml:brush xml:id="br0">
      <inkml:brushProperty name="width" value="0.05" units="cm"/>
      <inkml:brushProperty name="height" value="0.05" units="cm"/>
    </inkml:brush>
  </inkml:definitions>
  <inkml:trace contextRef="#ctx0" brushRef="#br0">5 1 18060,'-4'10'2440,"5"1"-1471,14-6-289,5-1 2000,11-1-1367,7 0-337,7-2-400,6-1-136,-1 1-296,-3-1-208,-11 2-816,-6-1-368,-13 1 984,-14-2-193,1 1-263</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9.454"/>
    </inkml:context>
    <inkml:brush xml:id="br0">
      <inkml:brushProperty name="width" value="0.05" units="cm"/>
      <inkml:brushProperty name="height" value="0.05" units="cm"/>
    </inkml:brush>
  </inkml:definitions>
  <inkml:trace contextRef="#ctx0" brushRef="#br0">1 0 18388,'16'12'2320,"2"-7"-1487,7-2-313,5 0 1056,6-3-520,-1 0-192,1-1-591,0-2-514,-9 3 233,-2-3-80,-14-8-128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5.912"/>
    </inkml:context>
    <inkml:brush xml:id="br0">
      <inkml:brushProperty name="width" value="0.025" units="cm"/>
      <inkml:brushProperty name="height" value="0.025" units="cm"/>
    </inkml:brush>
  </inkml:definitions>
  <inkml:trace contextRef="#ctx0" brushRef="#br0">108 140 9321,'0'0'10522,"-7"12"-10501,-51 116 587,51-108-551,0 0 0,1 0 0,1 0 0,1 1 0,-3 34 0,7-54-660,-1-24 224,-3-16 358,3-69-1,1 60 353,1 47-305,0 0 0,-1 0 0,1 1 0,0-1 0,0 1 0,0-1 0,0 0 0,-1 1 0,1-1 0,0 1 0,0 0 0,0-1 1,0 1-1,0 0 0,0 0 0,0-1 0,0 1 0,0 0 0,0 0 0,0 0 0,0 0 0,0 0 0,0 0 0,0 1 0,2-1 0,30 4 2,117 37 111,-148-41-135,-1 1 1,0-1-1,1 1 0,-1-1 1,0 1-1,1-1 1,-1 1-1,0 0 0,0 0 1,1-1-1,-1 1 0,0 0 1,0 0-1,0 0 1,0 0-1,0 1 0,-1-1 1,1 0-1,0 0 1,0 0-1,-1 1 0,1-1 1,-1 0-1,1 1 0,-1-1 1,1 1-1,-1-1 1,0 0-1,0 1 0,0-1 1,0 1-1,0-1 1,0 1-1,0-1 0,0 0 1,0 1-1,-1 1 0,-2 4 81,1-1 0,-1 1 0,0-1-1,-1 1 1,-7 9 0,11-15-77,2 1 194,7-4-39,12-8 81,-8 2-143,-4 1-230,1 1 0,1-1 0,-1 2 0,1-1-1,0 1 1,0 1 0,0 0 0,1 1 0,0 0 0,17-2 0,-22 4 128,-1 0 0,1 0 0,-1-1 1,1 1-1,-1-2 0,0 1 0,0-1 0,0 0 0,0 0 0,0 0 0,0-1 1,-1 0-1,7-6 0,10-10 32,31-36 0,-45 48-17,2-4 13,1-1 0,-1-1-1,-1 1 1,-1-2 0,0 1-1,0-1 1,-2 0 0,8-22-1,-17 35-472,-7 9 245,-8 12 117,5-1 246,0 0 1,1 1-1,0 1 0,2 0 0,1 0 1,0 1-1,-8 31 0,0 17 288,-8 72-1,17-88-569,5-35 361,5-26 938,6-20-234,86-223-1319,-84 261-2621,-6-6 2521,0 1-1,0-1 1,0 1-1,1-1 1,-1 0-1,1-1 0,0 1 1,8 3-1,-2-5-273,0 0-1,0 0 0,0-1 1,0-1-1,0 0 0,1 0 0,-1-1 1,14-3-1,-17 2 563,-1 0 0,0 0 0,0 0 0,-1-1 0,1 0 0,7-5 0,-11 6 362,0 0 0,0 0 0,0 0 0,0-1-1,-1 1 1,1-1 0,-1 1 0,0-1 0,0 0-1,0 0 1,0 0 0,0-1 0,1-3 0,-2 6 60,-1 0 0,1 0 1,-1 0-1,1 0 0,-1-1 1,1 1-1,-1 0 0,0 0 1,0-1-1,1 1 0,-1 0 1,0 0-1,0-1 0,0 1 1,-1 0-1,1 0 0,0-1 1,0 1-1,-1 0 0,1 0 1,-2-3-1,2 4-133,-1-1-1,0 1 1,0 0 0,0-1 0,0 1 0,0 0-1,1-1 1,-1 1 0,0 0 0,0 0 0,0 0-1,0 0 1,0 0 0,0 0 0,0 0 0,0 0-1,0 0 1,1 1 0,-1-1 0,0 0 0,-2 1-1,-3 2 150,-1 0 0,1 0 0,-1 0 0,1 1 0,0 0 0,-5 5 0,-12 19 850,24-16-838,17-7-199,-3-6-14,1-1 0,-1 0 0,26-8 0,-26 6-62,1 0 0,-1 1 0,28-1 0,-39 4 1,0 1-1,0 0 0,0 0 0,0 0 1,0 0-1,0 1 0,0 0 0,4 2 1,27 8 42,-20-11-132,0 0-1,-1-1 1,1-1-1,0-1 1,-1 0 0,1-1-1,18-5 1,-4-3-1182,-1 0 0,40-23 0,-93 103 2205,21-43-626,1-1 0,1 1-1,2 32 1,1-23-261,-6 45 0,4-71-14,-1 0 1,0 0-1,0 0 1,-1 0-1,0 0 1,-1-1-1,0 1 1,0-1 0,-8 12-1,11-18 56,-1 0 1,1 0-1,0 0 0,-1 0 0,1-1 1,-1 1-1,1 0 0,-1-1 0,0 0 1,1 1-1,-1-1 0,0 0 0,0 0 1,0 0-1,0 0 0,0 0 0,0 0 1,0-1-1,-1 1 0,1-1 1,0 1-1,0-1 0,-1 0 0,1 0 1,0 0-1,0 0 0,-4-1 0,4 0 30,0 0-1,0-1 1,0 1-1,0-1 1,0 0-1,0 1 1,0-1 0,0 0-1,1 0 1,-1 0-1,1 0 1,-1 0-1,1-1 1,0 1-1,0 0 1,0-1-1,0 1 1,0-1-1,1 1 1,-1-1-1,1 1 1,-1-1-1,1 1 1,0-4-1,-2-8-127,1 0 0,1-1-1,0 1 1,1-1-1,0 1 1,1 0-1,1-1 1,0 1-1,1 0 1,1 1-1,0-1 1,1 1-1,0 0 1,1 0-1,0 1 1,1-1 0,12-12-1,-17 22-111,0 0 1,0 0-1,0 0 1,1 1-1,-1-1 0,1 1 1,0 0-1,0 0 0,0 1 1,0-1-1,0 1 0,8-2 1,53 0-5237,-49 3 3254,22 0-2813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144"/>
    </inkml:context>
    <inkml:brush xml:id="br0">
      <inkml:brushProperty name="width" value="0.025" units="cm"/>
      <inkml:brushProperty name="height" value="0.025" units="cm"/>
      <inkml:brushProperty name="color" value="#E71224"/>
    </inkml:brush>
  </inkml:definitions>
  <inkml:trace contextRef="#ctx0" brushRef="#br0">99 106 9545,'4'-10'738,"24"-51"3522,-2 26 2006,-27 48-3546,-1 7-2883,-16 45 564,-44 101 0,-8 24 463,69-188-862,1-1 0,-1 1-1,1-1 1,-1 1 0,1 0 0,0-1 0,0 1 0,-1 0 0,1-1 0,0 1 0,1 0 0,-1-1 0,0 1 0,0-1 0,1 1 0,0 2-1,-1-3 22,1-1-1,0 0 1,-1 1-1,1-1 1,-1 0-1,1 1 1,-1-1-1,1 0 1,0 0-1,-1 0 1,1 0-1,-1 1 1,1-1-1,0 0 0,-1 0 1,1 0-1,0 0 1,-1 0-1,1-1 1,0 1-1,-1 0 1,1 0-1,-1 0 1,1 0-1,0-1 1,-1 1-1,2-1 0,8-4 419,0-1-1,0-1 0,14-11 1,-13 10-104,58-46 1063,99-98 1,-121 102-2588,43-58 0,-87 104 678,10-16-1899,-9 5-3532,-19 14-6856</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09.906"/>
    </inkml:context>
    <inkml:brush xml:id="br0">
      <inkml:brushProperty name="width" value="0.05" units="cm"/>
      <inkml:brushProperty name="height" value="0.05" units="cm"/>
    </inkml:brush>
  </inkml:definitions>
  <inkml:trace contextRef="#ctx0" brushRef="#br0">266 89 17604,'3'-6'843,"1"-3"-194,1 0-1,-1 0 0,3-13 0,-6 21-529,-1-1 1,0 0-1,1 1 0,-1-1 0,0 0 0,0 0 1,0 1-1,0-1 0,-1 0 0,1 0 1,-1-1-1,1 2-17,0 0 0,-1 1 1,1-1-1,-1 0 0,1 1 1,-1-1-1,1 0 0,-1 1 0,1-1 1,-1 1-1,1-1 0,-1 1 1,0-1-1,1 1 0,-1 0 1,0-1-1,1 1 0,-1 0 1,0-1-1,0 1 0,1 0 0,-1 0 1,0 0-1,0 0 0,-1 0 1,-1 0-4,-1 0 0,1 1 0,-1-1 0,1 1 0,-1 0 0,1 0 1,0 0-1,0 1 0,-1-1 0,1 1 0,0 0 0,0 0 0,0 0 0,1 0 0,-4 3 1,-8 8-2,-19 22 0,24-26-21,-12 15 18,1 1 0,1 1 0,-25 45 0,35-53-5,0 1 0,0 1 0,2-1 0,1 1 0,0 1-1,-4 31 1,9-44-41,1-1-1,-1 1 0,1 0 1,1-1-1,-1 1 0,1-1 1,4 14-1,-4-19-32,0 1-1,0 0 1,0-1 0,0 1 0,1-1-1,-1 1 1,1-1 0,0 1-1,-1-1 1,1 0 0,0 0 0,0 0-1,1 0 1,-1-1 0,0 1 0,1 0-1,-1-1 1,1 0 0,-1 1 0,1-1-1,0 0 1,-1 0 0,5 0-1,1 0 17,0 0-1,0 0 1,0-1-1,0-1 0,1 1 1,-1-1-1,0 0 0,0-1 1,0 0-1,-1-1 0,1 1 1,0-1-1,6-4 1,-3 1 40,0 0 0,-1 0 1,0-1-1,0-1 1,-1 0-1,0 0 1,0 0-1,8-12 0,-15 18-46,0-1 0,0 1 0,-1-1-1,1 1 1,-1-1 0,1 0 0,-1 0 0,0 0-1,0 0 1,0 0 0,-1 0 0,1 0-1,0-4 1,-2 6-16,1-1 0,0 0-1,0 0 1,-1 1 0,1-1-1,-1 0 1,0 1 0,1-1-1,-1 1 1,0-1 0,0 1-1,0-1 1,0 1 0,0 0-1,0-1 1,-1 1 0,1 0-1,0 0 1,-1 0 0,1 0-1,0 0 1,-1 0 0,1 0-1,-4-1 1,-6-2-61,1 0-1,-1 1 1,0 0-1,-1 0 1,1 1-1,-12 0 1,17 1-331,-1 1-1,0 0 1,1 0 0,-1 1 0,1 0 0,-1 0-1,-6 3 1,7-1-1017,9-1 512,13-1-182,10-5-2</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0.372"/>
    </inkml:context>
    <inkml:brush xml:id="br0">
      <inkml:brushProperty name="width" value="0.05" units="cm"/>
      <inkml:brushProperty name="height" value="0.05" units="cm"/>
    </inkml:brush>
  </inkml:definitions>
  <inkml:trace contextRef="#ctx0" brushRef="#br0">130 8 19340,'0'0'49,"0"0"0,0 0 0,0-1 1,0 1-1,0 0 0,0 0 0,0-1 0,0 1 0,0 0 0,0-1 0,0 1 0,0 0 1,0 0-1,0-1 0,-1 1 0,1 0 0,0 0 0,0-1 0,0 1 0,0 0 0,0 0 1,-1 0-1,1-1 0,0 1 0,0 0 0,0 0 0,-1 0 0,1 0 0,0-1 0,0 1 1,-1 0-1,1 0 0,0 0 0,0 0 0,-1 0 0,1 0 0,0 0 0,0 0 0,-1 0 1,1 0-1,-1 0 0,-13 5 657,-14 17 242,19-13-654,0 0-1,0 1 1,1 0 0,0 1-1,-9 17 1,14-22-247,0 0 0,0 1 0,1-1 0,0 0 0,0 1 0,0 0 0,1-1 0,0 1 0,0 0 0,1 0 0,0-1-1,1 11 1,-1-15-32,0 0 0,1 0-1,-1 0 1,1 0-1,-1 0 1,1 0-1,0 0 1,0 0 0,0 0-1,0 0 1,0 0-1,0 0 1,1-1-1,-1 1 1,1 0 0,-1-1-1,1 0 1,0 1-1,-1-1 1,3 2-1,0-2 8,-1 0 1,0 1-1,0-2 0,1 1 0,-1 0 0,0-1 0,1 1 0,-1-1 0,1 0 0,-1 0 0,6-1 0,2-1 67,0 0-1,0-1 1,-1 0-1,0-1 1,1 0-1,-1-1 1,9-6-1,-11 6 42,0-1 0,0 1 0,-1-1 0,0-1 0,0 0 0,11-13 0,-17 18-98,1 0 0,-1 0-1,0 0 1,0 0 0,0 0-1,0 0 1,0 0 0,0 0-1,0 0 1,0 0 0,-1-1-1,1 1 1,-1 0 0,0 0-1,0-1 1,0 1 0,0 0-1,0-1 1,0 1 0,-1 0 0,1 0-1,-1-1 1,1 1 0,-1 0-1,0 0 1,0 0 0,0 0-1,0 0 1,0 0 0,0 0-1,-1 0 1,1 0 0,-4-2-1,0-1-107,-1 0-1,-1 1 1,1 0-1,0 0 0,-1 1 1,0 0-1,0 0 0,0 0 1,0 1-1,0 0 0,0 1 1,-1-1-1,1 2 0,0-1 1,-1 1-1,1 0 0,-1 0 1,1 1-1,-1 0 0,-11 3 1,18-4-5,-1 1 1,1-1-1,0 1 1,0-1-1,0 1 0,0-1 1,0 1-1,0 0 1,0-1-1,0 1 1,1 0-1,-1 0 1,0 0-1,0 0 0,1 0 1,-1 0-1,0 0 1,1 0-1,-1 0 1,1 0-1,-1 0 1,1 0-1,0 0 0,-1 0 1,1 0-1,0 1 1,0-1-1,0 0 1,0 0-1,0 0 1,0 0-1,0 1 0,0-1 1,0 0-1,1 0 1,-1 0-1,0 0 1,1 0-1,-1 0 1,1 1-1,-1-1 0,1 0 1,0 0-1,-1 0 1,1-1-1,0 1 1,0 0-1,-1 0 1,1 0-1,0-1 0,2 2 1,18 13-820</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0.855"/>
    </inkml:context>
    <inkml:brush xml:id="br0">
      <inkml:brushProperty name="width" value="0.05" units="cm"/>
      <inkml:brushProperty name="height" value="0.05" units="cm"/>
    </inkml:brush>
  </inkml:definitions>
  <inkml:trace contextRef="#ctx0" brushRef="#br0">236 88 20364,'-12'1'373,"-1"0"0,1 1 0,0 0-1,0 1 1,0 0 0,0 1 0,0 0-1,1 1 1,-1 0 0,-10 8 0,15-9-190,0 0 0,0 1 0,1 0 0,0 0 0,0 0 0,0 1 1,0 0-1,1 0 0,0 1 0,0-1 0,1 1 0,0 0 0,0 0 1,1 0-1,0 1 0,-3 10 0,5-15-144,0 0 1,0 1 0,1-1-1,0 0 1,0 0-1,0 1 1,0-1-1,0 0 1,0 1-1,1-1 1,0 0 0,-1 0-1,1 0 1,1 0-1,-1 0 1,0 0-1,1 0 1,2 4-1,-1-4-19,0 0-1,0 0 1,0 0-1,0 0 1,0-1 0,1 0-1,-1 0 1,1 0-1,0 0 1,0 0-1,-1-1 1,9 3-1,0-2-6,1 1-1,0-2 1,0 0-1,0 0 1,0-1-1,0-1 0,0 0 1,15-4-1,-14 2 27,0-1-1,-1-1 0,0 0 1,0 0-1,0-2 0,13-7 1,-21 10-9,0 1 0,0-1 0,-1 0 0,1 0 1,-1-1-1,0 1 0,5-8 0,-7 9-11,-1 0 1,1 0 0,-1 0-1,0 0 1,0 0-1,0 0 1,0 0-1,0 0 1,-1 0 0,1 0-1,-1 0 1,0-1-1,0 1 1,-1-6-1,0 4-14,-1 0 0,0 0-1,0 0 1,0 0 0,0 1 0,-1-1-1,0 1 1,0 0 0,0-1-1,0 1 1,-1 1 0,0-1 0,0 0-1,0 1 1,0 0 0,0 0-1,0 0 1,-1 1 0,0-1-1,-7-2 1,0 0-410,-1 0 1,1 1-1,-1 0 0,-1 1 1,1 1-1,-24-2 0,35 4 249,-1 0-1,1 0 0,0 1 1,0-1-1,-1 1 0,1-1 1,0 1-1,0 0 0,0 0 1,-3 1-1,4-2 132,1 1 0,0-1 1,-1 0-1,1 1 0,0-1 1,-1 0-1,1 1 0,0-1 0,-1 0 1,1 1-1,0-1 0,0 0 0,-1 1 1,1-1-1,0 1 0,0-1 1,0 1-1,0-1 0,-1 0 0,1 1 1,0-1-1,0 1 0,0 0-23,1 0-1,-1 0 1,0-1-1,1 1 1,-1 0 0,0-1-1,1 1 1,-1 0-1,1-1 1,-1 1-1,1-1 1,-1 1-1,1-1 1,-1 1 0,1-1-1,0 1 1,-1-1-1,2 1 1,19 10-755</inkml:trace>
  <inkml:trace contextRef="#ctx0" brushRef="#br0" timeOffset="1">825 1 19628,'3'3'2249,"-9"2"-1497,-15 16-264,-6 4 1216,-11 10-703,0 3-201,-5 7-304,0-1-112,4 1-160,5-4-88,9-5-216,4-4-320,9-11-704,4-7-329,8-12 1089,-2-5-232,4-14-248</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1.366"/>
    </inkml:context>
    <inkml:brush xml:id="br0">
      <inkml:brushProperty name="width" value="0.05" units="cm"/>
      <inkml:brushProperty name="height" value="0.05" units="cm"/>
    </inkml:brush>
  </inkml:definitions>
  <inkml:trace contextRef="#ctx0" brushRef="#br0">3 1 18500,'-2'-1'2232,"2"13"-1231,1 6-417,8 5 1640,4 3-711,7 3-745,3-2-272,7-1-408,4-3-192,0-6-776,2 0 792,-6-6-136,-4-1-72</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1.942"/>
    </inkml:context>
    <inkml:brush xml:id="br0">
      <inkml:brushProperty name="width" value="0.05" units="cm"/>
      <inkml:brushProperty name="height" value="0.05" units="cm"/>
    </inkml:brush>
  </inkml:definitions>
  <inkml:trace contextRef="#ctx0" brushRef="#br0">0 0 21012,'1'13'1801,"7"3"-1289,0 4-248,5 7 832,4 3-336,5 5-455,-1-1-65,5-2-328,1-4-297,2-3-575,0-7-288,-2-12 968,-1-6-208,0-17-200</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2.456"/>
    </inkml:context>
    <inkml:brush xml:id="br0">
      <inkml:brushProperty name="width" value="0.05" units="cm"/>
      <inkml:brushProperty name="height" value="0.05" units="cm"/>
    </inkml:brush>
  </inkml:definitions>
  <inkml:trace contextRef="#ctx0" brushRef="#br0">215 1 18780,'-16'23'1816,"-5"14"-1167,1 6-289,-6 10 1024,2 4-416,1 4-432,3-1-96,0-4-200,3-2-72,6-11-256,0-8-328,8-11-512,2-10 840,1-12-216,-2-1-104</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2.952"/>
    </inkml:context>
    <inkml:brush xml:id="br0">
      <inkml:brushProperty name="width" value="0.05" units="cm"/>
      <inkml:brushProperty name="height" value="0.05" units="cm"/>
    </inkml:brush>
  </inkml:definitions>
  <inkml:trace contextRef="#ctx0" brushRef="#br0">0 1 20100,'4'8'1801,"9"0"-1097,7-3-272,11 7 880,6 1-360,12-2-367,5 3-121,0-3-312,2 1-368,-6-4-801,-5 0-311,-14-8 1008,-8-1-240,-21-5-264</inkml:trace>
  <inkml:trace contextRef="#ctx0" brushRef="#br0" timeOffset="1">68 143 16500,'0'20'2192,"5"-3"-1296,8-8-280,7 1 1649,13-5-1177,6 1-224,8-4-336,5-2-464,4-6-768,-2 0 728,6 3-232,-2-5-104</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42.467"/>
    </inkml:context>
    <inkml:brush xml:id="br0">
      <inkml:brushProperty name="width" value="0.05" units="cm"/>
      <inkml:brushProperty name="height" value="0.05" units="cm"/>
    </inkml:brush>
  </inkml:definitions>
  <inkml:trace contextRef="#ctx0" brushRef="#br0">19 374 14635,'-1'1'57,"0"-1"1,0 1-1,0-1 1,0 1-1,0-1 0,0 1 1,0 0-1,0-1 0,1 1 1,-1 0-1,0 0 0,0 0 1,1 0-1,-1 0 0,0-1 1,1 1-1,-1 0 0,1 0 1,0 0-1,-1 1 0,1-1 1,0 0-1,-1 0 0,1 0 1,0 0-1,0 0 0,0 0 1,0 2-1,-1 33 431,6 13-131,2 0 0,18 64 0,5 30-185,12 355 577,-17-129-7,-25-363-731,1 8 20,1-1 0,0 1-1,1-1 1,7 21 0,-9-31-26,1 1 0,-1-1-1,1 0 1,0-1 0,0 1 0,0 0-1,0 0 1,0-1 0,0 1-1,1-1 1,-1 0 0,1 0 0,0 0-1,0 0 1,-1 0 0,1 0 0,0-1-1,1 1 1,-1-1 0,0 0 0,0 0-1,0 0 1,6 0 0,112 15 123,231-1 0,-280-20-58,-39 2 4,0 1 1,0 2-1,35 4 1,59 17 161,-71-10-167,0-3-1,0-2 0,71-2 0,94-24 51,38-2-28,170 24 12,-52 1 71,-82-8-17,316-6-38,-278 7-105,208-11 58,-278-9-32,109-8 28,-55 13-56,-300 18 25,0-1 0,0 0 0,0-2 1,-1 0-1,33-12 0,-43 13-23,-1 0-1,1 0 1,-1-1 0,1 1-1,-1-1 1,0 0 0,0-1-1,-1 1 1,1-1 0,-1 0-1,0 0 1,0-1 0,-1 1-1,0-1 1,0 1-1,0-1 1,0 0 0,2-11-1,4-25 58,-2 0-1,3-71 1,-5 45-60,10-565 39,-16 622-48,1-40 16,-12-76 0,9 112-8,0 0-1,0 0 0,-2 1 0,0-1 0,-1 1 0,0 0 1,-1 0-1,0 1 0,-15-20 0,-116-148 27,136 178-36,-1 0 0,0 0-1,-1 0 1,1 0 0,0 1-1,-1-1 1,0 1 0,1 0-1,-1 0 1,0 1 0,0-1 0,0 1-1,-8-2 1,-5 0 10,-1 0 1,-19 0-1,-8 0 11,-188-36 8,-352-38-104,-244 66-400,571 12 235,-339 30 113,497-18 123,-505 40 16,248-39-27,3 28 9,264-26 2,-1-4 1,0-5 0,-114-3-1,106-10 7,-75-2 24,133 8-5,0 2-1,-52 10 1,-40 24 83,90-23-470,43-13 349,-1 0 0,1 1-1,-1-1 1,1 0 0,0 0 0,-1 0 0,1 0-1,0 0 1,-1 0 0,1 0 0,0 0-1,-1 0 1,1 0 0,-1 0 0,1 0 0,0 0-1,-1 0 1,1 0 0,0 0 0,-1 0 0,1 0-1,-1 0 1,1-1 0,0 1 0,-1 0-1,1 0 1,0 0 0,0-1 0,-1 1 0,1 0-1,0 0 1,-1-1 0,1 1 0,0 0 0,0-1-1,0 1 1,-1 0 0,1-1 0,0 1 0,0 0-1,0-1 1,0 1 0,0 0 0,-1-1-1,1 1 1,0-1 0,3-20-190,8-7-36</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43.071"/>
    </inkml:context>
    <inkml:brush xml:id="br0">
      <inkml:brushProperty name="width" value="0.05" units="cm"/>
      <inkml:brushProperty name="height" value="0.05" units="cm"/>
    </inkml:brush>
  </inkml:definitions>
  <inkml:trace contextRef="#ctx0" brushRef="#br0">7773 3469 11410,'-38'-5'627,"1"-2"0,0-1 0,1-2 0,-57-24 0,67 22-322,0-1 0,1-1 0,1-1 0,0-2 1,1 0-1,-33-33 0,0-12 75,3-2 1,-69-110-1,83 111-325,3-1-1,-45-110 0,-32-145 30,-18-42 91,111 317-79,-3 2 1,-1 0-1,-2 1 1,-44-51-1,-138-134 431,174 191-452,-107-103 283,103 105 8,-81-56 0,100 79-248,0 0 1,-1 1 0,0 2-1,0 0 1,0 0 0,-1 2-1,0 1 1,-26-2 0,-20 1 260,-87 5 1,137 0-340,-23 1 74,0 1 0,-73 14 0,140-37-1742,-8 4 1273</inkml:trace>
  <inkml:trace contextRef="#ctx0" brushRef="#br0" timeOffset="1">5795 1715 13875,'-6'3'211,"-1"-1"1,0 0-1,1 0 0,-1 0 0,0-1 1,0 0-1,0-1 0,0 1 0,0-1 1,0-1-1,-12-1 0,9 0 23,1-1 0,0 0 0,-1 0 1,1-1-1,1 0 0,-1-1 0,-12-8 0,-4-7 270,0-2 0,2 0 0,-40-49 0,58 66-468,-77-85 394,-4 3 0,-132-102 0,198 174-429,-46-41 25,60 50-27,0 0 1,0-1-1,1 1 0,-1-1 0,1-1 1,1 1-1,-5-11 0,8 17 1,1 0 0,-1 0-1,1 0 1,0 0 0,-1 0 0,1 0-1,0 0 1,0 0 0,0 0 0,0 0 0,0 0-1,0 0 1,0 0 0,0 0 0,0 0 0,1 0-1,-1 0 1,0 0 0,1 0 0,-1 0 0,0 0-1,1 0 1,0-1 0,0 1-1,1 0 0,-1 0 0,1-1 0,-1 1 0,1 0 0,-1 0 0,1 0 1,0 1-1,-1-1 0,1 0 0,3 0 0,6-2-7,-1 2 1,1-1 0,17 1-1,-21 1 3,244 10-107,-27 0 55,-171-11-214,60-9 1,-86 6 81,0-2 1,0 0-1,51-21 1,-40 8-59</inkml:trace>
  <inkml:trace contextRef="#ctx0" brushRef="#br0" timeOffset="2">0 402 18092,'3'8'153,"0"0"0,0 0 0,-1 0 0,0 0 1,-1 0-1,0 0 0,0 1 0,-1-1 0,0 0 0,0 1 0,-2 9 1,0 24 247,54 482 1069,-51-522-1457,-1 2 45,1-1 0,-1 1 0,1 0 1,0 0-1,4 6 0,-5-9-36,0 0 0,1-1-1,-1 1 1,1 0 0,-1-1 0,1 1-1,-1-1 1,1 1 0,-1-1 0,1 1-1,0-1 1,-1 1 0,1-1 0,0 1 0,-1-1-1,1 0 1,0 0 0,0 1 0,-1-1-1,1 0 1,0 0 0,0 0 0,-1 0-1,1 0 1,0 0 0,0 0 0,0 0 0,-1 0-1,1 0 1,0 0 0,0 0 0,-1 0-1,1-1 1,0 1 0,0 0 0,-1-1-1,2 0 1,3-1 93,0-1 1,0-1-1,-1 1 0,1-1 1,-1 1-1,0-1 0,7-9 0,24-36 448,-28 38-462,122-200 1107,-102 161-1587,-2-2 0,23-70 0,-45 111 249,0 0 1,0 0 0,1-19-1,-4 11-242</inkml:trace>
  <inkml:trace contextRef="#ctx0" brushRef="#br0" timeOffset="3">320 792 17332,'1'33'2224,"6"-4"-1392,3-6-352,3-2 1273,6-1-745,4-3-256,3 2-784,2 0-576,0-5 528,-4-1-136,-7-7-120</inkml:trace>
  <inkml:trace contextRef="#ctx0" brushRef="#br0" timeOffset="4">885 709 15659,'-13'10'697,"0"1"0,1 0 0,0 1 0,1 0-1,-11 17 1,16-22-455,1 1 1,0 0-1,1 0 1,0 1-1,0-1 0,0 1 1,1 0-1,1 0 0,-1 0 1,0 15-1,2-24-223,1 1-1,0-1 1,0 1-1,0-1 1,0 1 0,0 0-1,0-1 1,0 1-1,0-1 1,0 1-1,0 0 1,0-1-1,0 1 1,0-1 0,0 1-1,0-1 1,1 1-1,-1 0 1,0-1-1,0 1 1,1-1 0,-1 1-1,0-1 1,1 0-1,-1 1 1,1-1-1,-1 1 1,0-1 0,1 0-1,-1 1 1,1-1-1,-1 0 1,1 1-1,-1-1 1,1 0 0,0 0-1,-1 1 1,1-1-1,-1 0 1,1 0-1,-1 0 1,1 0-1,0 0 1,-1 0 0,1 0-1,-1 0 1,1 0-1,0 0 1,-1 0-1,1 0 1,-1 0 0,1-1-1,-1 1 1,1 0-1,-1 0 1,1-1-1,-1 1 1,1 0 0,-1-1-1,1 0 1,5-2 88,0 0 1,0-1-1,-1 0 0,6-5 1,19-20 292,-11 10-56,23-17-1,-37 32-286,1 0 0,-1 0 1,1 1-1,0-1 0,1 1 0,-1 1 0,0-1 0,1 1 1,8-1-1,-12 2-43,-1 1 1,0 0 0,1-1-1,-1 1 1,0 0 0,1 1-1,-1-1 1,1 0-1,-1 1 1,0-1 0,0 1-1,1 0 1,-1 0-1,0 0 1,0 0 0,0 0-1,0 0 1,0 1-1,0-1 1,0 1 0,0-1-1,2 4 1,1 2 10,-1-1 1,0 1-1,0 0 0,0 1 1,3 9-1,9 19 31,-15-35-53,-1-1 1,1 1-1,-1 0 0,1-1 0,-1 1 1,1 0-1,0-1 0,0 1 1,-1-1-1,1 1 0,0-1 1,0 1-1,-1-1 0,1 1 1,0-1-1,0 0 0,0 0 0,0 1 1,0-1-1,0 0 0,-1 0 1,1 0-1,0 0 0,0 0 1,0 0-1,0 0 0,0 0 1,0 0-1,0-1 0,0 1 0,-1 0 1,1-1-1,0 1 0,0 0 1,0-1-1,0 0 0,6-2 17,-1-1-1,-1-1 0,11-8 1,-5 4-4,-2 2-10,0 0 0,1 1-1,-1 0 1,2 1 0,15-6 0,-24 10-6,0 0 1,0 0-1,0 1 1,0-1-1,0 1 1,0 0-1,0 0 1,0 0-1,0 0 1,0 0-1,0 0 1,1 0-1,-1 0 1,0 1-1,0-1 1,0 1-1,0 0 1,0 0-1,0 0 1,0 0-1,-1 0 1,1 0-1,0 0 1,0 0-1,-1 1 1,1-1-1,-1 1 1,1-1-1,-1 1 1,0-1-1,1 1 1,-1 0-1,0 0 1,0 0-1,0 0 1,0 2-1,2 3-194,-1 1-1,0-1 0,0 1 0,-1 0 0,0-1 0,0 1 0,-1 0 1,0 0-1,-2 14 0,2-22 172,0 0 1,0 1-1,0-1 0,0 1 0,0-1 1,0 0-1,0 1 0,0-1 1,0 0-1,0 1 0,-1-1 0,1 0 1,0 1-1,0-1 0,0 0 1,-1 1-1,1-1 0,0 0 0,0 0 1,-1 1-1,1-1 0,0 0 1,0 0-1,-1 0 0,1 1 0,0-1 1,-1 0-1,1 0 0,0 0 1,-1 0-1,1 0 0,0 0 1,-1 1-1,-8-3-500</inkml:trace>
  <inkml:trace contextRef="#ctx0" brushRef="#br0" timeOffset="5">1524 278 15739,'-2'-14'5543,"14"45"-3181,4 40-1578,-3 2 0,6 110 0,-16-151-594,13 225 1002,-16-254-1159,6 30 189,-6-33-213,0 1 0,0-1 0,0 1 1,0 0-1,0-1 0,0 1 0,1-1 0,-1 1 0,0-1 0,0 1 0,0-1 0,1 1 0,-1-1 0,0 1 0,1-1 0,-1 1 1,0-1-1,1 0 0,-1 1 0,0-1 0,1 0 0,-1 1 0,1-1 0,-1 0 0,1 1 0,-1-1 0,1 0 0,-1 0 0,1 0 1,-1 1-1,1-1 0,-1 0 0,1 0 0,0 0 0,-1 0 0,1 0 0,-1 0 0,1 0 0,-1 0 0,1 0 0,-1 0 0,1 0 1,-1-1-1,1 1 0,-1 0 0,1 0 0,-1 0 0,1-1 0,4-2 27,-1-1 0,0 0 0,0 0 0,0 0-1,0 0 1,-1-1 0,0 1 0,3-6 0,23-47 117,-14 24-86,-2 8-22,-4 7-17,0 0 0,2 0-1,0 0 1,23-26 0,-34 43-28,1 0-1,0 1 1,-1-1 0,1 0 0,0 1 0,-1-1 0,1 1 0,0-1-1,0 1 1,0-1 0,-1 1 0,1-1 0,0 1 0,0 0-1,0-1 1,0 1 0,0 0 0,0 0 0,0 0 0,-1 0-1,1 0 1,0 0 0,0 0 0,0 0 0,2 0 0,-2 1-1,0 0 1,0 0 0,0-1 0,0 1 0,1 0 0,-1 0 0,0 0-1,-1 0 1,1 1 0,0-1 0,0 0 0,0 0 0,-1 0 0,2 3-1,1 5 0,0 0-1,0 0 1,2 16-1,-5-25 1,6 36-2,1 63 0,-8-118 38,-1-1 1,-1 1-1,-10-32 1,7 29 3,1-1 0,-3-35 1,8 56-25,0-1 1,0 1 0,0-1-1,0 1 1,1 0-1,-1-1 1,1 1-1,0 0 1,0-1 0,0 1-1,0 0 1,0 0-1,0 0 1,1 0-1,-1 0 1,0 0-1,1 0 1,0 0 0,-1 0-1,1 1 1,0-1-1,0 1 1,0-1-1,0 1 1,0 0-1,0 0 1,1 0 0,-1 0-1,0 0 1,1 1-1,-1-1 1,4 0-1,9-2-66,0 1 0,0 0 0,1 2 0,15 0 0,-15 0-203,26 1-758,-26 1 460,1-2 0,-1 0 0,0-1 0,0 0 0,0-1 0,0-1 0,26-8 0,-15-4-520</inkml:trace>
  <inkml:trace contextRef="#ctx0" brushRef="#br0" timeOffset="6">2275 477 17436,'-2'5'462,"0"-1"1,0 1-1,0 0 1,-1-1-1,-3 5 1,-8 16 389,-23 75 379,33-89-1090,1 1 0,1-1 0,0 0 0,1 1 0,0 0 0,1-1 0,1 14 0,-1-24-117,0 0 0,0 0 0,0 1 0,0-1 0,1 0 0,-1 0-1,0 0 1,1 0 0,-1 0 0,0 0 0,1 0 0,-1 0 0,1 0 0,0 0 0,-1 0-1,1 0 1,0 0 0,0 0 0,-1-1 0,1 1 0,0 0 0,0-1 0,0 1-1,0 0 1,0-1 0,0 1 0,0-1 0,0 1 0,0-1 0,0 0 0,0 1-1,0-1 1,0 0 0,1 0 0,-1 0 0,0 0 0,0 0 0,0 0 0,0 0 0,0 0-1,0 0 1,1-1 0,-1 1 0,0 0 0,0-1 0,0 1 0,1-1 0,4-2 39,1 0 1,-1 0 0,0-1 0,0 1-1,-1-1 1,10-8 0,6-11-145,-1-1-1,0 0 1,-2-2 0,-1 0 0,-1-1 0,17-40 0,-44 126-4970,9-48 4043</inkml:trace>
  <inkml:trace contextRef="#ctx0" brushRef="#br0" timeOffset="7">2625 217 15251,'0'0'86,"0"-1"0,0 0-1,0 0 1,0 1-1,0-1 1,0 0 0,-1 1-1,1-1 1,0 0 0,0 0-1,0 1 1,-1-1 0,1 0-1,0 1 1,-1-1-1,1 1 1,-1-2 0,1 2-46,-1 0 0,1-1 0,0 1 0,-1 0 0,1 0 0,0 0-1,-1 0 1,1 0 0,0 0 0,-1 0 0,1 0 0,0 0 0,-1 0 0,1 0 0,0 0 0,-1 0 0,1 0 0,0 1 0,-1-1 0,1 0 0,0 0 0,0 0 0,-1 0 0,1 1 0,0-1 0,-1 0 0,-1 2 116,0 0-1,0 0 1,1-1-1,-1 1 1,0 0 0,1 1-1,0-1 1,-1 0 0,0 4-1,-7 17 428,2 0-1,1 1 1,1 0 0,1 0-1,1 1 1,0 45 0,4-25-22,3 0 0,16 80 1,-19-119-538,0 0 0,0 0 0,1-1 0,0 1 0,0 0 0,0-1 0,1 1 0,-1-1 0,1 0 0,0 0 0,1 0 0,4 6 0,-7-11-18,0 1 0,-1-1 0,1 1 0,0-1 0,0 1 0,0-1 0,-1 1 0,1-1 0,0 0 0,0 0 0,0 1 0,0-1 0,0 0 0,0 0 0,0 0 0,0 0 0,0 0 0,0 0 0,0 0 0,0 0 0,0 0 0,-1 0 0,1-1 0,0 1 0,0 0 0,0-1 1,0 1-1,0-1 0,-1 1 0,1-1 0,0 1 0,0-1 0,-1 1 0,1-1 0,0 0 0,0 0 0,3-4 25,1 0 1,-1 0-1,-1 0 0,5-7 1,-6 8-19,18-29-260,-1-1-1,-1-1 0,-3 0 1,0-1-1,16-66 1,-30 96-71,0 2 116,0-1 1,0 1 0,-1 0-1,1-1 1,-1 1 0,0-1-1,0 1 1,0-1 0,-2-5-1,-2 4-648</inkml:trace>
  <inkml:trace contextRef="#ctx0" brushRef="#br0" timeOffset="8">2781 467 15651,'3'30'2065,"2"3"-1017,1 1-456,6-4 1257,0 2-433,3-4-880,1-3-624,-4-11 208,7-5-160,-3-21-248</inkml:trace>
  <inkml:trace contextRef="#ctx0" brushRef="#br0" timeOffset="9">3023 141 17236,'-1'22'1160,"1"0"0,1 0-1,1 0 1,8 38 0,-5-35-482,12 59-275,3-1 0,5-1 0,64 149 0,-66-190-364,-32-70-427,-22-34 453,-3 1 1,-68-97-1,97 149 528,11 6-203,21 9-19,-10-2-261,6-2-270,-1-1-1,0-1 1,1-1-1,-1-1 0,0-1 1,31-10-1,2-2-74</inkml:trace>
  <inkml:trace contextRef="#ctx0" brushRef="#br0" timeOffset="10">3424 1 19524,'9'128'5646,"21"83"-4771,-21-150-476,59 288 72,-66-344-460,-1-1 13,-1 0 1,1 0-1,1 0 1,-1 0-1,1 0 1,-1-1-1,1 1 1,0 0-1,0-1 1,1 0-1,-1 1 1,6 4-1,-7-7-11,0-1 0,0 1 0,-1-1 0,1 0 0,0 1 0,0-1 0,0 0 0,0 0 0,0 1 0,0-1 0,0 0 0,0 0 0,0 0 0,0 0 0,0 0 0,0-1 0,0 1 0,0 0 0,0 0 0,0-1 0,-1 1 0,1 0 0,0-1 0,0 1 0,0-1 0,0 1 0,-1-1 0,1 1 0,0-1 0,0 0 0,-1 1 0,1-1 0,0 0 0,-1 0 0,1-1 0,21-33 297,-20 32-275,33-71 244,-3-2 1,-3-1 0,28-124 0,-56 197-358,3-21-1305,-4 25 1349,0-1 0,0 1 0,0-1-1,0 1 1,0 0 0,0-1 0,0 1 0,0-1 0,0 1 0,0 0 0,0-1 0,0 1 0,0-1 0,0 1 0,-1 0 0,1-1 0,0 1 0,0 0 0,0-1 0,-1 1 0,1 0 0,0-1 0,-1 1 0,1 0 0,0 0 0,0-1 0,-1 1 0,1 0 0,0 0 0,-1 0 0,1-1 0,-1 1 0,1 0 0,0 0 0,-1 0 0,1 0 0,0 0 0,-1 0 0,1 0 0,-1 0 0,1 0 0,0 0 0,-1 0 0,1 0 0,-1 0 0,1 0 0,0 0 0,-1 0 0,0 1 0,-10 4-687</inkml:trace>
  <inkml:trace contextRef="#ctx0" brushRef="#br0" timeOffset="11">3698 632 16732,'4'15'816,"1"0"1,0 0-1,1-1 1,1 0 0,13 22-1,-18-32-693,1-1 0,-1 1 0,1-1 0,0 0-1,0 0 1,0 0 0,0 0 0,0-1 0,1 1 0,0-1 0,-1 0-1,1 0 1,0 0 0,0 0 0,0-1 0,0 1 0,0-1-1,0 0 1,0-1 0,0 1 0,1-1 0,-1 1 0,0-1 0,0-1-1,8 0 1,-5-1-102,1 0-1,-1 0 1,1-1-1,-1 0 1,0 0-1,0-1 1,-1 1-1,1-2 0,-1 1 1,1-1-1,-1 0 1,-1 0-1,1-1 1,-1 1-1,0-1 1,0 0-1,-1-1 1,6-10-1,-1 1-8,-2 0 1,0 0-1,-1 0 0,-1-1 0,-1 0 1,0-1-1,2-19 0,-4 0-7,-2 35-8,0 0 1,0 0-1,0 0 0,0 0 0,0 0 0,-1 0 0,1 0 1,-1 0-1,1 0 0,-1 0 0,0 0 0,0 1 1,1-1-1,-1 0 0,-2-2 0,2 4 2,1 0 0,0 0 1,-1-1-1,1 1 0,0 0 0,-1 0 1,1 0-1,0 0 0,-1 0 0,1 0 0,0 0 1,-1 0-1,1 0 0,0 0 0,-1 0 0,1 0 1,0 1-1,-1-1 0,1 0 0,0 0 0,-1 0 1,1 0-1,0 0 0,-1 1 0,1-1 1,0 0-1,0 0 0,-1 1 0,1-1 0,0 0 1,0 0-1,-1 1 0,1-1 0,0 0 0,0 0 1,0 1-1,-1-1 0,-7 16-12,2-1 13,0 2 0,2-1 0,-1 0 0,2 1 0,-2 24 0,4-29 37,0 1 0,1 0 0,1 0 0,0 0 0,1 0 0,0 0 0,7 21 0,-8-32-13,0 1-1,0 0 0,1 0 0,-1-1 0,1 1 0,-1-1 0,1 1 0,0-1 1,0 1-1,0-1 0,0 0 0,0 0 0,1 0 0,-1 0 0,1-1 0,2 2 1,-3-2 1,1 0 1,-1 0 0,0-1 0,0 0 0,1 1 0,-1-1 0,1 0 0,-1 0 0,0 0 0,1 0 0,-1-1 0,0 1 0,1 0 0,-1-1 0,0 0 0,0 0 0,1 0 0,-1 0 0,0 0 0,0 0 0,2-1 0,5-5 35,0 0 1,-1-1 0,0 0 0,0 0 0,-1 0-1,0-1 1,0 0 0,-1-1 0,9-17-1,1-7 125,19-55 0,-26 56-176,-7 23-26,-6 23-10,-6 25 53,2 1 0,2 0-1,-3 70 1,8-107-20,1-1 0,0 1 0,0-1-1,0 1 1,0-1 0,0 1 0,1-1 0,-1 1 0,0-1 0,1 1 0,-1-1 0,1 1 0,-1-1-1,1 1 1,0-1 0,0 0 0,-1 0 0,1 1 0,2 1 0,-2-3-1,0 0 0,1 0 0,-1 1 0,0-1 0,0-1 1,0 1-1,1 0 0,-1 0 0,0 0 0,0 0 0,0-1 0,0 1 1,0-1-1,0 1 0,1-1 0,-1 1 0,0-1 0,0 1 0,0-1 1,-1 0-1,1 0 0,0 0 0,0 1 0,0-1 0,1-2 0,36-36 70,23-20-120,-54 53 11,0 1 1,0 0-1,1 0 0,0 0 1,0 1-1,0 0 0,9-3 1,-14 6 13,0 0-1,0 1 1,1-1 0,-1 1-1,0-1 1,0 1 0,1 0-1,-1 0 1,0 0 0,1 1-1,-1-1 1,0 1 0,0-1-1,1 1 1,-1 0 0,0 1-1,0-1 1,0 0 0,0 1-1,0 0 1,-1 0 0,5 3-1,1 3-38,0 0 1,-1 1-1,0 0 0,0 0 0,6 13 1,19 24-26,-32-45 88,1-1-1,0 1 1,-1 0-1,1 0 0,0 0 1,0 0-1,0-1 1,0 1-1,0 0 0,0-1 1,0 1-1,0-1 1,0 1-1,0-1 0,0 0 1,0 1-1,0-1 0,0 0 1,0 0-1,0 1 1,1-1-1,-1 0 0,0 0 1,0 0-1,0-1 1,0 1-1,0 0 0,2-1 1,-1 0 4,1 0-1,-1-1 1,0 0 0,0 1 0,0-1 0,0 0-1,-1 0 1,1 0 0,0 0 0,-1 0 0,1 0-1,0-3 1,5-9 36,-1 1 0,0-2 1,4-16-1,-10 31-44,5-20 53,6-35-1,-10 48-57,-1 0 1,1 1-1,-1-1 0,0 0 1,-1 0-1,0 1 1,0-1-1,0 1 1,-3-8-1,3 12 1,1 1 0,-1 0 0,1-1 0,-1 1 0,0 0 0,0 0 0,1-1 0,-1 1 0,0 0 0,0 0 0,0 0 0,0 0 0,0 0 0,-2-1 0,3 2 1,-1 0 1,1 0-1,-1 0 1,1 0-1,-1-1 1,1 1-1,-1 0 1,1 0 0,0 0-1,-1 0 1,1 0-1,-1 0 1,1 1-1,-1-1 1,1 0 0,-1 0-1,1 0 1,0 0-1,-1 0 1,1 1-1,-1-1 1,1 0 0,0 0-1,-1 1 1,1-1-1,-1 0 1,1 1-1,-1-1 1,0 2 0,0-1-1,0 1 1,0 0 0,0-1-1,1 1 1,-1 0 0,0 0-1,1 0 1,-1 0 0,1-1 0,0 1-1,0 0 1,-1 0 0,1 0-1,0 0 1,1 0 0,-1 0-1,0 0 1,1 2 0,-1-2 3,1 1 0,0-1 0,0 0 0,0 1 0,0-1 0,0 0 0,0 1 0,0-1 0,1 0 1,-1 0-1,1 0 0,0 0 0,-1 0 0,1-1 0,0 1 0,0 0 0,0-1 0,0 1 0,3 0 0,-2 0 1,1-1 1,0 0-1,0 0 0,-1 0 0,1-1 1,0 1-1,0-1 0,0 0 0,0 0 0,-1 0 1,7-2-1,3-1 3,-1 0 0,1-1 0,-1 0-1,0-1 1,0-1 0,15-9 0,-8 4 2,0-1-1,-1 0 1,-1-2-1,0 0 1,0-1 0,-2-1-1,0 0 1,21-31-1,-35 46 1,0 0-1,0-1 1,0 1-1,-1-1 1,1 0-1,0 1 1,-1-1-1,1 0 1,-1 1-1,0-1 1,1 0-1,-1 1 1,0-1-1,0 0 0,0 1 1,0-1-1,-1 0 1,1 0-1,0 1 1,-1-1-1,1 0 1,-1-1-1,0 2 0,0 0 0,0 0 0,0 0 0,0 0 0,0 0 0,0 1 0,0-1-1,-1 0 1,1 1 0,0-1 0,0 0 0,-1 1 0,1 0 0,0-1 0,0 1 0,-1 0-1,1-1 1,0 1 0,-1 0 0,1 0 0,-1 0 0,1 0 0,0 0 0,-1 1-1,1-1 1,0 0 0,0 1 0,-1-1 0,0 1 0,-1 0-8,1 0 1,0 1-1,0-1 0,1 1 1,-1-1-1,0 1 1,0 0-1,1-1 0,-1 1 1,1 0-1,-1 0 1,1 0-1,0 0 0,0 0 1,0 0-1,0 1 1,0-1-1,0 0 0,1 1 1,-1 3-1,-8 50-26,9-55 27,-2 24 21,1 0 0,1 0-1,4 31 1,-3-50-18,0 1-1,0 0 1,1-1-1,-1 1 1,1-1-1,1 0 1,-1 1-1,1-1 1,0 0-1,1 0 1,-1-1-1,1 1 1,0-1-1,1 0 1,-1 0-1,1 0 0,7 5 1,-9-8-15,0 0 0,1-1 1,0 1-1,-1-1 0,1 0 0,0 0 0,-1 0 1,1 0-1,0-1 0,0 0 0,0 1 0,0-1 1,0-1-1,0 1 0,-1-1 0,1 1 0,0-1 1,0 0-1,-1 0 0,1-1 0,0 1 0,-1-1 1,1 0-1,-1 0 0,6-4 0,28-23-85</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44.319"/>
    </inkml:context>
    <inkml:brush xml:id="br0">
      <inkml:brushProperty name="width" value="0.05" units="cm"/>
      <inkml:brushProperty name="height" value="0.05" units="cm"/>
    </inkml:brush>
  </inkml:definitions>
  <inkml:trace contextRef="#ctx0" brushRef="#br0">5733 562 12947,'-26'-27'1332,"-2"1"0,-53-38 0,77 60-1270,-17-10 55,-1 0 0,-1 1 0,0 1-1,-36-13 1,-102-25-92,66 27-204,-192-22 0,-103 30-428,-476-10 231,721 15 372,1 6 0,-1 6 0,0 7 0,-193 36 0,-421 157 353,594-149-224,-230 77 91,11 23-123,297-110-95,1 3 0,3 3 0,2 5 0,3 3 0,2 3 0,2 3 0,4 4 0,-106 128 0,150-160-3,2 2 0,1 0-1,2 1 1,2 1 0,1 1 0,2 1-1,-14 58 1,17-46 5,3 0 1,3 1-1,1 0 1,3 1-1,6 81 0,2-96-3,2 0 0,1-1 0,2 0 0,1-1 1,3 0-1,1 0 0,1-2 0,37 58 0,20 17-8,109 128 0,-155-205 11,105 121 17,153 140 0,-183-206-16,3-4 1,4-4 0,3-6 0,153 77 0,104 22 10,-140-70 11,229 94-6,-365-164-15,1-5 1,1-4 0,103 13 0,415 14 67,-323-33-46,-192-11-25,554 21-110,-563-32 98,1-3 0,-1-5 0,-1-3 1,0-4-1,107-37 0,-30-8 18,168-93 0,144-107-7,-343 186 10,385-245 115,-474 288-56,-1-2 0,-3-2 1,0-2-1,39-53 1,-52 56 28,-1-2 0,-3 0 0,-1-2 0,-2 0 0,23-64 0,-19 32-17,-4 0 1,-3-1-1,-3-1 0,-4-1 1,-3 0-1,-3 0 0,-3 0 0,-10-81 1,3 119-75,-1 1 1,-3 0 0,0 1-1,-3 0 1,-1 0-1,-1 2 1,-30-53 0,12 36 10,-2 2 1,-2 1 0,-2 2-1,-47-45 1,-25-12 71,-243-175 1,-155-49 59,445 287-131,-204-119-21,-518-227-1,492 273-356,-480-118 1,471 163 189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524"/>
    </inkml:context>
    <inkml:brush xml:id="br0">
      <inkml:brushProperty name="width" value="0.025" units="cm"/>
      <inkml:brushProperty name="height" value="0.025" units="cm"/>
      <inkml:brushProperty name="color" value="#E71224"/>
    </inkml:brush>
  </inkml:definitions>
  <inkml:trace contextRef="#ctx0" brushRef="#br0">30 1 10282,'0'0'3171,"-20"66"192,14-37-608,2-2-1122,4-6-1024,0-3-449,6-6-64,9-5-513,5-7-928,10 0-705,6-12-1729,-1-7-1250</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8.266"/>
    </inkml:context>
    <inkml:brush xml:id="br0">
      <inkml:brushProperty name="width" value="0.05" units="cm"/>
      <inkml:brushProperty name="height" value="0.05" units="cm"/>
    </inkml:brush>
  </inkml:definitions>
  <inkml:trace contextRef="#ctx0" brushRef="#br0">1 0 4057,'0'5'560,"4"2"-1224,-1-6 640,6-1 632,3-7-392</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8.857"/>
    </inkml:context>
    <inkml:brush xml:id="br0">
      <inkml:brushProperty name="width" value="0.05" units="cm"/>
      <inkml:brushProperty name="height" value="0.05" units="cm"/>
    </inkml:brush>
  </inkml:definitions>
  <inkml:trace contextRef="#ctx0" brushRef="#br0">945 146 13347,'-13'-7'700,"-1"0"0,0 1-1,-1 1 1,0 0 0,0 1 0,0 0 0,0 2 0,0-1-1,-20 1 1,-15 2 399,-75 11 0,59-5-901,26-2-174,0 1 0,1 1-1,-1 3 1,2 1 0,-1 2 0,-51 24 0,73-28-31,2 1 1,-1 1-1,1 0 1,1 1-1,0 0 1,1 2-1,-13 13 1,17-15 10,0 1 1,1 0-1,0 0 1,1 1-1,1-1 1,0 2-1,0-1 1,1 1-1,-5 25 1,8-27 8,0 0 1,0 0-1,1 0 1,1 0-1,0 0 1,0 0-1,2 0 1,-1-1-1,1 1 0,1 0 1,0 0-1,1-1 1,0 0-1,1 0 1,0 0-1,1 0 1,0-1-1,0 0 1,1 0-1,1-1 0,-1 1 1,2-2-1,-1 1 1,1-1-1,0-1 1,1 1-1,0-1 1,0-1-1,0 0 1,1-1-1,0 0 1,19 6-1,-5-5 3,1-1 1,0-1-1,0-1 1,0-1-1,0-2 1,0 0-1,0-2 1,38-7-1,-16-1 39,0-2-1,-1-2 1,74-33 0,-83 30 66,-1-2 0,-1-2 0,-1-1 0,50-42 0,-64 46 11,-2 0 1,0-2 0,-2 0 0,0-1 0,-1 0 0,-1-2-1,-1 0 1,13-28 0,-23 43-80,-1-1 1,0 0-1,0 1 0,-1-1 0,0 0 1,0-1-1,-1 1 0,0 0 0,-1 0 0,0 0 1,-2-16-1,0 18-22,0-1 1,0 1-1,-1 0 0,1 0 1,-2 0-1,1 0 1,-1 0-1,0 1 0,0-1 1,-1 1-1,0 0 1,0 0-1,0 1 0,-10-8 1,-3 0-261,0 0-1,-1 1 1,0 1 0,-1 1 0,0 0 0,-1 2 0,0 0 0,-42-9 0,38 12-76,0 1 1,0 2-1,0 0 0,-1 2 1,1 0-1,0 2 1,-43 8-1,-4 11-493</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3.624"/>
    </inkml:context>
    <inkml:brush xml:id="br0">
      <inkml:brushProperty name="width" value="0.05" units="cm"/>
      <inkml:brushProperty name="height" value="0.05" units="cm"/>
    </inkml:brush>
  </inkml:definitions>
  <inkml:trace contextRef="#ctx0" brushRef="#br0">230 38 19372,'1'-1'123,"-1"0"0,1 0 1,0 0-1,-1 0 0,0 0 0,1 0 0,-1 0 0,1 0 1,-1 0-1,0 0 0,0 0 0,0 0 0,0 0 0,1 0 0,-1 0 1,0 0-1,-1 0 0,1 0 0,0 0 0,0 0 0,0 0 1,-1 0-1,1 0 0,-1-2 0,0 2 15,0 0-1,0 0 1,0 0-1,0 0 0,-1 1 1,1-1-1,0 0 1,0 1-1,0-1 1,-1 1-1,1-1 1,0 1-1,-1 0 1,1-1-1,0 1 1,-3 0-1,-1-1 61,-1 1 0,1 0 0,-1 1 0,1-1 0,0 1 0,-1 0 0,1 1 0,0-1 0,-6 3 0,0 3-164,0-1 0,0 2-1,1 0 1,0 0 0,1 1-1,0 0 1,0 0-1,1 1 1,0 0 0,1 1-1,0-1 1,-6 14 0,9-16-18,0 1 1,0 0 0,1-1 0,0 1 0,0 1 0,1-1-1,0 0 1,1 0 0,0 1 0,0-1 0,1 1 0,0-1-1,1 1 1,0-1 0,1 0 0,0 1 0,3 8 0,-3-13-10,0-1 0,1 1-1,-1-1 1,1 0 0,0 0 0,1 0 0,-1-1 0,1 1 0,-1-1 0,1 1 0,0-1 0,0-1 0,0 1 0,1 0 0,-1-1 0,1 0 0,-1 0 0,1 0 0,0-1 0,8 2 0,-6-1 12,0-1 1,0 0-1,0-1 0,0 0 1,1 0-1,-1 0 1,0-1-1,0 0 0,0 0 1,0-1-1,0 0 0,0 0 1,12-7-1,-17 8 8,0 0 1,0 0 0,0 0-1,0-1 1,0 1-1,0-1 1,-1 1-1,1-1 1,-1 0-1,3-3 1,-3 4-4,-1 0 1,1 0 0,-1 0 0,0 0 0,1 0 0,-1 0-1,0 0 1,0 0 0,0 0 0,0 0 0,0 0 0,0 0-1,0 0 1,0 0 0,0-1 0,0 1 0,-1-1 0,0-1 18,0 1 1,-1 0 0,1 0 0,-1-1 0,0 1 0,0 0 0,1 0-1,-1 0 1,-1 1 0,1-1 0,0 0 0,0 1 0,0 0-1,-1-1 1,1 1 0,-5-1 0,-2-2-197,0 0 0,0 1-1,-1 0 1,0 1 0,1 0 0,-1 0 0,-19 0-1,21 4-1750,14 1-58,14 2 335,3-3 590,7-1-208</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4.030"/>
    </inkml:context>
    <inkml:brush xml:id="br0">
      <inkml:brushProperty name="width" value="0.05" units="cm"/>
      <inkml:brushProperty name="height" value="0.05" units="cm"/>
    </inkml:brush>
  </inkml:definitions>
  <inkml:trace contextRef="#ctx0" brushRef="#br0">180 44 18436,'-1'-1'98,"1"-1"0,-1 0-1,1 0 1,-1 1 0,0-1 0,1 0 0,-1 1-1,0-1 1,0 1 0,0-1 0,0 1 0,0-1-1,-1 1 1,1 0 0,0 0 0,-1-1 0,1 1-1,-1 0 1,1 0 0,-1 1 0,1-1 0,-4-1-1,2 1 12,0 1 0,0-1 0,0 1-1,0 0 1,0 0 0,-1 0 0,1 0-1,0 1 1,0-1 0,0 1 0,0 0 0,-3 1-1,-2 1 80,0 0 1,0 1-1,0 0 0,1 0 0,-1 1 0,1 0 1,0 0-1,-11 12 0,15-13-132,-1 0 0,1 1 0,1-1 1,-1 1-1,1-1 0,-1 1 0,1 0 0,1 0 0,-1 0 0,1 0 0,0 0 0,0 0 0,0 0 0,0 1 1,1-1-1,0 0 0,0 0 0,2 8 0,-1-9-31,0-1 0,0 1-1,0-1 1,0 1 0,1-1 0,0 0 0,-1 0 0,1 0-1,0 1 1,1-2 0,-1 1 0,0 0 0,1 0 0,0-1-1,-1 0 1,1 1 0,0-1 0,0 0 0,0 0 0,1-1-1,-1 1 1,0-1 0,1 1 0,-1-1 0,1 0 0,6 1-1,-1-1-4,0-1 0,-1 1 0,1-2 0,0 1 0,0-1 0,0 0 0,-1-1 0,1 0 0,0 0 0,-1-1 0,0 0 0,9-5 0,-12 5 35,1 0 0,0 0 0,-1 0 0,0-1 0,0 0 0,0 0 0,0 0 0,-1 0-1,0-1 1,0 0 0,0 0 0,0 0 0,-1-1 0,0 1 0,0-1 0,0 1 0,3-11 0,-5 13-9,-1 0 0,1 0 1,-1 0-1,0 0 1,0 0-1,0 0 0,0 0 1,0 0-1,-1 0 0,1 0 1,-1 0-1,0 0 0,0 1 1,0-1-1,0 0 1,-2-3-1,0 2 12,1 0-1,-1 0 1,-1 1-1,1-1 1,0 1-1,-1 0 1,1 0 0,-1 0-1,-6-3 1,0 1-30,1 0 1,-1 1 0,0 0-1,0 1 1,0 0-1,0 0 1,-1 2 0,-16-2-1,19 2-136,-1 1 0,0 1-1,0 0 1,1 0-1,-11 3 1,18-4 30,0 0 0,-1 0 0,1 1 0,0-1 0,-1 0-1,1 1 1,0-1 0,0 1 0,-1 0 0,1-1 0,0 1 0,0 0 0,0 0 0,0 0 0,0 0 0,0 0 0,0 0 0,0 0 0,0 0-1,1 0 1,-1 0 0,0 0 0,1 0 0,-1 1 0,0-1 0,1 0 0,0 1 0,-1-1 0,1 0 0,0 1 0,0-1 0,0 0 0,-1 1 0,2-1-1,-1 0 1,0 1 0,0-1 0,0 0 0,0 1 0,1-1 0,-1 0 0,2 2 0,0 1-56,0 0 1,1 0-1,-1-1 0,1 0 1,0 1-1,0-1 1,0 0-1,0 0 0,1-1 1,4 4-1,25 12-759</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4.740"/>
    </inkml:context>
    <inkml:brush xml:id="br0">
      <inkml:brushProperty name="width" value="0.05" units="cm"/>
      <inkml:brushProperty name="height" value="0.05" units="cm"/>
    </inkml:brush>
  </inkml:definitions>
  <inkml:trace contextRef="#ctx0" brushRef="#br0">175 4 17292,'-6'0'296,"0"0"1,0 1 0,0-1 0,0 1-1,0 1 1,0-1 0,0 1 0,0 0-1,1 1 1,-1-1 0,1 1 0,-1 0-1,1 0 1,-7 6 0,2-1 48,1 0-1,0 1 1,0 0 0,1 0-1,0 0 1,-7 13 0,13-21-315,1 1 1,-1 0-1,1 1 1,0-1-1,0 0 0,0 0 1,0 0-1,0 1 1,0-1-1,1 1 1,-1-1-1,1 0 0,0 1 1,0-1-1,0 1 1,0-1-1,0 1 1,0-1-1,1 0 1,-1 1-1,1-1 0,-1 0 1,1 1-1,0-1 1,0 0-1,0 0 1,0 1-1,1-1 0,-1 0 1,0 0-1,1 0 1,0-1-1,-1 1 1,1 0-1,0-1 0,0 1 1,2 1-1,2 1 7,0-1 0,0 0 0,0 0 0,0-1-1,0 0 1,1 0 0,-1 0 0,1 0 0,0-1-1,-1-1 1,1 1 0,9-1 0,-6-1 40,1 0 0,-2-1 0,1-1 0,0 1 0,0-1 1,-1-1-1,1 0 0,10-6 0,-14 7 15,-1-1 1,0 1-1,0-1 0,0 0 1,0 0-1,0-1 0,-1 1 1,0-1-1,0 0 0,0 0 1,0 0-1,-1-1 0,0 1 1,3-8-1,-5 11-51,0-1 1,-1 1 0,1-1-1,-1 1 1,1-1-1,-1 1 1,0-1-1,0 1 1,0-1-1,0 1 1,-1-1-1,1 1 1,-1-1-1,1 1 1,-1-1-1,0 1 1,0 0 0,0-1-1,-2-2 1,1 2-13,-1-1 1,0 1-1,0-1 1,0 1-1,-1 0 1,1 1 0,-1-1-1,0 0 1,1 1-1,-6-3 1,-2 1-222,1-1 0,-1 2 1,0-1-1,0 1 1,-1 1-1,1 0 0,-21-1 1,31 3 151,-40 3-1054,39-3 1036,0 1 1,0-1-1,0 1 0,-1 0 0,1 0 1,0-1-1,0 1 0,0 1 1,0-1-1,0 0 0,0 0 1,0 1-1,1-1 0,-4 4 0,-4 11-598</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5.231"/>
    </inkml:context>
    <inkml:brush xml:id="br0">
      <inkml:brushProperty name="width" value="0.05" units="cm"/>
      <inkml:brushProperty name="height" value="0.05" units="cm"/>
    </inkml:brush>
  </inkml:definitions>
  <inkml:trace contextRef="#ctx0" brushRef="#br0">72 1 18748,'11'7'2329,"2"2"-1489,2 6-328,2 1 1344,2 3-736,5 4-287,0 3-385,-1 1-176,0 0-344,2 0-304,-7-5-673,-2-1-295,-6-6 1016,-3-4-224,-4-4-240</inkml:trace>
  <inkml:trace contextRef="#ctx0" brushRef="#br0" timeOffset="1">0 182 20484,'19'0'1897,"14"-2"-1241,7-2-304,15-3 904,2-3-336,9-2-968,-2-5-496,-3 1 544,-7-2-160,-11-8-192</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5.697"/>
    </inkml:context>
    <inkml:brush xml:id="br0">
      <inkml:brushProperty name="width" value="0.05" units="cm"/>
      <inkml:brushProperty name="height" value="0.05" units="cm"/>
    </inkml:brush>
  </inkml:definitions>
  <inkml:trace contextRef="#ctx0" brushRef="#br0">1 54 16107,'-1'1'153,"1"1"-1,0-1 0,0 0 0,0 0 1,1 1-1,-1-1 0,0 0 0,0 0 0,1 1 1,-1-1-1,0 0 0,1 0 0,0 0 1,-1 1-1,1-1 0,0 0 0,-1 0 1,1 0-1,0 0 0,0 0 0,0 0 0,0-1 1,0 1-1,0 0 0,1 0 0,31 18 1487,-30-17-1445,21 8 331,-1-1 0,1-1 0,1-1-1,-1-1 1,30 2 0,129 6 718,-156-13-1102,706-17 816,-5-71-2314,-606 69 155,-117 15 262,-13-2 257,-22-5-36,21 7 627,-15-6-162,3-6-42</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6.430"/>
    </inkml:context>
    <inkml:brush xml:id="br0">
      <inkml:brushProperty name="width" value="0.05" units="cm"/>
      <inkml:brushProperty name="height" value="0.05" units="cm"/>
    </inkml:brush>
  </inkml:definitions>
  <inkml:trace contextRef="#ctx0" brushRef="#br0">46 51 16452,'-1'-1'159,"1"0"0,-1 0 0,1 1 0,0-1 0,-1 0 0,1 0 0,0 0 0,0 0 0,0 0 0,0 0 0,0 0 1,0 1-1,0-1 0,0 0 0,0 0 0,0 0 0,0 0 0,0 0 0,1 0 0,-1 1 0,0-1 0,1 0 0,-1 0 1,1-1-1,1 0 85,-1 1 1,1-1-1,0 1 1,-1-1 0,1 1-1,0 0 1,0 0 0,-1 0-1,1 0 1,3-1-1,3-1 345,0 1 0,1 0 0,-1 0 0,11-1 0,-15 3-506,-1-1 0,0 1 0,1 0 0,-1 0 0,0 0 0,1 1 0,-1-1 0,0 1 0,0 0 0,1 0 0,-1 0 0,0 0 0,0 0 0,0 1 0,0-1 0,0 1 0,-1 0 0,1 0 0,0 0 0,-1 0 0,1 1 0,-1-1 0,4 6-1,-4-4-56,0 0 0,0 0 0,0 0-1,-1 0 1,0 1 0,0-1-1,0 0 1,0 1 0,-1-1-1,0 1 1,0-1 0,0 1 0,0-1-1,-1 0 1,1 1 0,-1-1-1,-2 7 1,-2 5 26,-1-1-1,-1 0 0,0 0 1,-14 21-1,-42 50 154,37-53-115,-23 39 1,46-68-111,1 1 0,-1 0-1,1 0 1,0 0 0,0 1 0,0-1 0,1 0-1,-1 9 1,1-12-27,1 0 0,1 0 0,-1-1 0,0 1 0,0 0 0,1 0 0,-1-1 0,1 1 1,-1 0-1,1 0 0,0-1 0,-1 1 0,1-1 0,0 1 0,0-1 0,0 1 0,0-1 0,1 1 0,-1-1 0,0 0 0,1 0 0,-1 0 0,0 0 0,1 0 0,0 0 0,-1 0 0,1 0 0,-1 0 0,1-1 0,3 1 0,1 1-151,0-1 1,1 0-1,-1-1 0,1 0 0,-1 0 0,1 0 0,-1-1 0,0 0 1,1 0-1,-1 0 0,0-1 0,1 0 0,-1 0 0,0-1 1,-1 1-1,1-2 0,0 1 0,-1 0 0,8-7 0,24-23-619</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6.916"/>
    </inkml:context>
    <inkml:brush xml:id="br0">
      <inkml:brushProperty name="width" value="0.05" units="cm"/>
      <inkml:brushProperty name="height" value="0.05" units="cm"/>
    </inkml:brush>
  </inkml:definitions>
  <inkml:trace contextRef="#ctx0" brushRef="#br0">55 1 13763,'-3'10'794,"0"0"0,1 0-1,0 0 1,0 0 0,1 0 0,1 16 0,0-23-703,0 1 0,1-1 0,0 0 0,0 1 0,0-1 0,0 0 0,0 0 0,0 1 0,1-1 0,0 0 0,-1 0 0,1-1 0,1 1 0,-1 0 1,0-1-1,0 1 0,1-1 0,0 0 0,-1 0 0,1 0 0,0 0 0,6 3 0,14 6 83,-4-2-161,0 0 0,-1 1 1,31 23-1,-46-30 27,0 0-1,1-1 1,-1 1 0,0 0-1,-1 1 1,1-1-1,0 0 1,-1 1 0,0 0-1,0-1 1,0 1 0,0 0-1,0 0 1,-1 0-1,0 0 1,0 1 0,0-1-1,0 0 1,-1 0-1,0 1 1,0-1 0,0 0-1,0 0 1,-2 7 0,1-7 47,0-1 0,0 0 0,0 0 0,-1 1 0,0-1 0,0 0 0,0 0 0,0-1 0,0 1 0,0 0 0,-1-1 0,1 1 0,-1-1 0,0 0 0,0 0 0,0 0 0,0 0 1,0 0-1,0-1 0,0 1 0,-1-1 0,1 0 0,0 0 0,-1 0 0,1-1 0,-1 1 0,1-1 0,-5 0 0,1 1-129,0-1-1,0 0 0,0-1 1,0 1-1,0-1 1,1-1-1,-1 1 0,0-1 1,0-1-1,1 1 1,0-1-1,-1 0 1,-9-6-1,9 3-39,0 0 0,1-1 1,-1 1-1,2-1 0,-1 0 1,-9-16-1,-4-18-341</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7.396"/>
    </inkml:context>
    <inkml:brush xml:id="br0">
      <inkml:brushProperty name="width" value="0.05" units="cm"/>
      <inkml:brushProperty name="height" value="0.05" units="cm"/>
    </inkml:brush>
  </inkml:definitions>
  <inkml:trace contextRef="#ctx0" brushRef="#br0">0 40 16700,'19'-2'2496,"-3"2"-1464,9-1-488,4 1 2241,5-2-1697,2 2-440,1-1-872,-2-2-608,-2 2 664,-2-1-152,-3 2-136</inkml:trace>
  <inkml:trace contextRef="#ctx0" brushRef="#br0" timeOffset="1">565 40 16003,'-7'5'353,"1"1"-1,0 0 0,0 0 0,1 0 0,0 1 1,0 0-1,0 0 0,1 0 0,0 1 0,0 0 1,1-1-1,0 1 0,0 0 0,-2 14 0,4-15-297,0-1 0,0 0-1,1 1 1,0-1-1,0 0 1,0 1-1,1-1 1,0 0 0,0 1-1,0-1 1,1 0-1,0 0 1,1 0 0,-1 0-1,1 0 1,0-1-1,0 1 1,1-1 0,8 10-1,-10-12 13,1 0 0,1-1 0,-1 1 1,0 0-1,1-1 0,-1 0 0,1 0 0,0 0 0,0-1 0,0 1 0,0-1 0,0 0 0,0 0 1,0 0-1,0 0 0,5 0 0,-2-2 47,-1 1 1,1-1 0,0 0-1,-1 0 1,1-1 0,-1 1-1,1-2 1,-1 1-1,8-5 1,0 0 198,-1-2 1,0 0-1,0 0 1,-1-1-1,0-1 1,0 0-1,17-23 0,-25 30-205,-1-1 1,0 1-1,0-1 0,0 0 0,-1 0 0,0 0 0,0 0 0,0-1 0,0 1 0,-1-1 0,0 1 0,0-1 0,0 1 0,-1-1 0,0-8 0,-1 10-61,0 0 0,0-1 1,0 1-1,-1 0 0,1 0 1,-1 0-1,0 1 0,0-1 1,0 0-1,-1 1 0,0-1 1,1 1-1,-1 0 0,0 0 1,0 0-1,-1 0 0,1 1 0,-1-1 1,1 1-1,-8-4 0,-1 0-173,-1 1-1,0 0 1,0 0-1,0 1 0,-17-2 1,22 4-40,0 1 0,-1 1 1,1-1-1,0 1 0,0 0 1,0 1-1,0 0 0,0 1 1,0-1-1,-10 4 0,-1 6-348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2:59.855"/>
    </inkml:context>
    <inkml:brush xml:id="br0">
      <inkml:brushProperty name="width" value="0.025" units="cm"/>
      <inkml:brushProperty name="height" value="0.025" units="cm"/>
      <inkml:brushProperty name="color" value="#E71224"/>
    </inkml:brush>
  </inkml:definitions>
  <inkml:trace contextRef="#ctx0" brushRef="#br0">163 40 4324,'0'0'17996,"-11"4"-17516,0-1-392,0 1-1,1 1 0,0 0 1,0 0-1,0 1 1,1 0-1,0 1 1,0 0-1,0 0 0,1 1 1,0 0-1,1 1 1,0 0-1,0 0 0,-7 12 1,14-20-87,-1 0 1,1-1-1,0 1 0,-1 0 1,1-1-1,0 1 1,0 0-1,-1 0 0,1-1 1,0 1-1,0 0 1,0 0-1,0-1 0,0 1 1,0 0-1,0 0 1,0 0-1,1-1 0,-1 1 1,0 0-1,0 0 0,1-1 1,-1 1-1,0 0 1,1-1-1,-1 1 0,0 0 1,1-1-1,-1 1 1,1-1-1,-1 1 0,1-1 1,0 1-1,-1-1 0,1 1 1,-1-1-1,1 1 1,0-1-1,-1 0 0,1 1 1,0-1-1,0 0 1,-1 0-1,1 0 0,0 1 1,0-1-1,-1 0 1,1 0-1,0 0 0,0 0 1,0 0-1,-1 0 0,1 0 1,0-1-1,0 1 1,-1 0-1,1 0 0,1-1 1,48-11 274,-23-1-198,0-1 1,0-2-1,-2 0 1,0-2-1,25-22 1,26-19 26,-113 124-473,28-52 376,6-9 7,0 0 0,0 0-1,0 1 1,0-1 0,1 1-1,0 0 1,0 0-1,0 0 1,-2 10 0,5-15-4,-1 1 0,1 0 1,0-1-1,0 1 0,-1-1 1,1 1-1,0-1 0,0 1 1,0-1-1,0 1 0,0-1 1,-1 0-1,1 1 0,0-1 1,0 0-1,0 0 0,0 0 1,0 0-1,0 0 0,0 0 1,0 0-1,0 0 0,0 0 1,0 0-1,0-1 1,1 1-1,30-6 590,-20 1-467,0 0-1,0 0 1,22-15-1,-23 13-200,0 0-1,1 1 1,0 0 0,14-4 0,-25 9 46,-1 1 0,0 0 0,0 0-1,1 0 1,-1 0 0,0 0 0,0 0 0,1 0 0,-1 0 0,0 0 0,1 0 0,-1 0 0,0 0 0,0 0 0,1 0 0,-1 0 0,0 0 0,1 0 0,-1 0 0,0 0 0,0 0 0,1 1 0,-1-1 0,0 0 0,0 0 0,1 0 0,-1 0 0,0 1 0,0-1 0,0 0 0,1 0 0,-1 0-1,0 1 1,0-1 0,0 0 0,0 0 0,1 1 0,-1-1 0,0 0 0,0 0 0,0 1 0,0 0 0,-2 17-163,-10 16 269,11-33-73,0 0 1,1 1-1,-1-1 0,0 0 1,1 1-1,-1-1 1,1 0-1,0 1 0,-1-1 1,1 1-1,0-1 0,0 1 1,0-1-1,0 1 0,0-1 1,0 1-1,1-1 0,-1 1 1,0-1-1,1 0 1,-1 1-1,1-1 0,-1 0 1,2 3-1,-1-3 5,1 0 0,-1 0 1,1 0-1,-1 0 0,1-1 0,-1 1 1,1 0-1,0-1 0,-1 1 0,1-1 1,0 0-1,0 1 0,-1-1 0,1 0 1,0 0-1,0 0 0,2-1 0,6 0 15,1-1 0,0 0 0,-1 0 0,0-1 0,17-7 0,-6-2-353,13-5-1124,-14 12-3777,-22 10-830,-14 15 2490,11-9-1024</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7.882"/>
    </inkml:context>
    <inkml:brush xml:id="br0">
      <inkml:brushProperty name="width" value="0.05" units="cm"/>
      <inkml:brushProperty name="height" value="0.05" units="cm"/>
    </inkml:brush>
  </inkml:definitions>
  <inkml:trace contextRef="#ctx0" brushRef="#br0">10 1 20804,'0'11'1705,"-3"8"-1305,-1 4-200,3 5 784,-1 4-304,4 4-464,3 0-96,4-1-120,-2-3-128,3-5-272,-3-4-248,1-6-496,-1 1 912,-6-18-800</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8.362"/>
    </inkml:context>
    <inkml:brush xml:id="br0">
      <inkml:brushProperty name="width" value="0.05" units="cm"/>
      <inkml:brushProperty name="height" value="0.05" units="cm"/>
    </inkml:brush>
  </inkml:definitions>
  <inkml:trace contextRef="#ctx0" brushRef="#br0">9 134 16900,'-9'-4'2328,"9"6"-1088,6 4-495,7 4 2023,7 2-1104,10-5-719,6 1-289,9-5-672,2-1-384,2-4-793,1-3 993,3-7-200,-2 1-144</inkml:trace>
  <inkml:trace contextRef="#ctx0" brushRef="#br0" timeOffset="1">909 1 17828,'5'5'1840,"-10"8"-1136,-8 3-328,-5 7 1249,-2 4-697,-5 8-472,5 2-128,-4 4-224,-3 2-112,2-4-352,2-2-216,5-11-224,0-10 632,3-15-160,3-9-112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18.814"/>
    </inkml:context>
    <inkml:brush xml:id="br0">
      <inkml:brushProperty name="width" value="0.05" units="cm"/>
      <inkml:brushProperty name="height" value="0.05" units="cm"/>
    </inkml:brush>
  </inkml:definitions>
  <inkml:trace contextRef="#ctx0" brushRef="#br0">0 0 17892,'16'9'2416,"3"2"-1527,4 6-369,3 3 1568,5 2-968,6 1-328,1 0-551,0 0-482,4 0 1,-2-2 184,2-8-136,-1-6-24</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48.175"/>
    </inkml:context>
    <inkml:brush xml:id="br0">
      <inkml:brushProperty name="width" value="0.05" units="cm"/>
      <inkml:brushProperty name="height" value="0.05" units="cm"/>
    </inkml:brush>
  </inkml:definitions>
  <inkml:trace contextRef="#ctx0" brushRef="#br0">0 109 11370,'3'-22'1185,"0"1"1092,0 0 0,8-24 1,-15 61-1114,0-1 1,1 1-1,1 0 0,-1 25 1,6 72-1336,-1-69 686,7 159-138,5 258-24,6 88-178,-1-76-121,-13-279-4,-2 91 30,1 46 16,1-153-103,7 106 58,-12-171 12,1 12-21,-1-113-133,-2-15-821,1-20-40,5 2 639,3-3-125</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49.797"/>
    </inkml:context>
    <inkml:brush xml:id="br0">
      <inkml:brushProperty name="width" value="0.05" units="cm"/>
      <inkml:brushProperty name="height" value="0.05" units="cm"/>
    </inkml:brush>
  </inkml:definitions>
  <inkml:trace contextRef="#ctx0" brushRef="#br0">1 1 12363,'0'1'245,"0"0"0,0 0 0,0 0 0,0 0 0,0 0 0,0 0 0,0 0 0,0 0 0,0 0 0,0 0 0,0 0 0,1 0 0,-1 0 0,0 0 0,1 0 0,-1 0 0,1 0 0,-1 0 0,1 0 0,0-1 0,-1 1 0,1 0 0,0 0 0,0 0 0,-1-1 0,1 1 0,0-1 0,2 2 0,30 20 376,-28-19-218,15 7-204,-1-1 1,1 0-1,0-2 0,1 0 0,0-1 0,38 5 0,-14-7-81,1-1 1,54-4-1,-31 1-9,99 14 1,33 1-60,166-38 238,0 1 212,-20 31-196,0-1 34,227 9-39,-255 2-278,-220-18-13,120-15 0,401-41 145,-253 24-37,168-7-90,-288 34 1,413 2-45,-576 4 12,433 29 24,-335-12 5,-146-18-15,0-1 1,1-3-1,36-6 0,-36 3 3,-1 1 0,1 2 1,0 2-1,60 5 0,-94-4-34,0 0 1,0 1-1,-1-1 1,1 0-1,0 0 1,-1 0-1,1-1 1,0 1-1,-1-1 1,1 1-1,0-1 1,-1 0-1,1 0 1,-1 0-1,1 0 1,2-2-1,-5 2-53,-2-5-5141</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0.297"/>
    </inkml:context>
    <inkml:brush xml:id="br0">
      <inkml:brushProperty name="width" value="0.05" units="cm"/>
      <inkml:brushProperty name="height" value="0.05" units="cm"/>
    </inkml:brush>
  </inkml:definitions>
  <inkml:trace contextRef="#ctx0" brushRef="#br0">0 22 15035,'0'-1'118,"0"0"0,0 0-1,1 0 1,-1 0-1,0 0 1,0 0 0,1 0-1,-1 0 1,0 1 0,1-1-1,-1 0 1,1 0 0,-1 0-1,1 1 1,0-1 0,-1 0-1,1 0 1,0 1-1,-1-1 1,1 1 0,0-1-1,0 1 1,-1-1 0,1 1-1,0-1 1,0 1 0,0 0-1,0-1 1,0 1 0,0 0-1,0 0 1,0 0-1,-1-1 1,1 1 0,0 0-1,2 1 1,5-1 408,0 0 0,0 1 0,12 3 0,-9-2-212,2 0-69,27 4 351,41 1 0,-69-6-529,0-2 0,0 1 0,1-2 0,-1 1 0,0-2 0,0 0 0,21-8-1,-33 11-51,0 0 0,1 0-1,-1 0 1,0-1-1,1 1 1,-1 0-1,0 0 1,1 0-1,-1 0 1,0 0 0,1 0-1,-1 0 1,0-1-1,1 1 1,-1 0-1,0 0 1,1 0-1,-1 0 1,0 0 0,1 1-1,-1-1 1,0 0-1,1 0 1,-1 0-1,0 0 1,1 0-1,-1 0 1,0 1 0,1-1-1,-1 0 1,0 0-1,1 0 1,-1 1-1,0-1 1,0 0 0,1 0-1,-1 1 1,0-1-1,0 0 1,0 1-1,1-1 1,-1 0-1,0 1 1,0-1 0,0 0-1,0 1 1,0-1-1,0 0 1,0 1-1,0-1 1,0 0-1,0 1 1,0-1 0,0 0-1,0 1 1,0-1-1,0 0 1,0 1-1,0-1 1,0 0-1,0 1 1,0-1 0,-1 0-1,1 1 1,0-1-1,-1 1 1,-9 28 514,8-25-429,-9 18 64,-1 0 0,-1-1-1,0 0 1,-2-1 0,0-1 0,-2 0 0,0-1 0,-36 29 0,39-32-624,12-13 180</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1.157"/>
    </inkml:context>
    <inkml:brush xml:id="br0">
      <inkml:brushProperty name="width" value="0.05" units="cm"/>
      <inkml:brushProperty name="height" value="0.05" units="cm"/>
    </inkml:brush>
  </inkml:definitions>
  <inkml:trace contextRef="#ctx0" brushRef="#br0">1 456 12803,'1'1'331,"-1"0"1,1 0-1,0 0 1,0 0-1,0 0 1,0 0-1,0-1 1,-1 1-1,2 0 0,-1 0 1,0-1-1,0 1 1,0-1-1,0 1 1,0-1-1,0 1 1,1-1-1,-1 0 1,2 1-1,-1-1-76,1 0-1,-1 0 1,1-1-1,-1 1 1,0-1-1,0 1 0,1-1 1,-1 0-1,4-1 1,2-3 118,0 1 0,-1-1-1,0-1 1,11-10 0,2-4-2,0-2 0,-2 0 0,-1-2 1,-1 1-1,-1-2 0,17-36 0,-16 25-233,-2 0 0,-1-1 0,-2-1 0,8-46-1,1 179-199,22 64 73,-33-132-451,2 0 0,0-1-1,26 43 1,-34-65 355,0 1-1,0-1 1,0 0 0,0 0-1,1-1 1,-1 1 0,6 3-1,5 1-366</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2.552"/>
    </inkml:context>
    <inkml:brush xml:id="br0">
      <inkml:brushProperty name="width" value="0.05" units="cm"/>
      <inkml:brushProperty name="height" value="0.05" units="cm"/>
    </inkml:brush>
  </inkml:definitions>
  <inkml:trace contextRef="#ctx0" brushRef="#br0">33 4 18236,'-18'-4'1856,"9"6"-1072,3 5-311,6 4 991,7 5-200,3 4-424,2 0-192,7 2-263,1-2-65,4-3-96,-3-4-56,4-10-304,-1-3-248,1-15-609,-3-3-311,0-11 1000,-3-1-224,-5-7-256</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3.097"/>
    </inkml:context>
    <inkml:brush xml:id="br0">
      <inkml:brushProperty name="width" value="0.05" units="cm"/>
      <inkml:brushProperty name="height" value="0.05" units="cm"/>
    </inkml:brush>
  </inkml:definitions>
  <inkml:trace contextRef="#ctx0" brushRef="#br0">79 0 17468,'-7'26'2232,"-2"4"-1408,-2 6-296,1 8 1393,0 9-889,0 2-160,1 1-576,3-2-392,4-4-736,-3-4 784,5-4-208,3-8-96</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3.861"/>
    </inkml:context>
    <inkml:brush xml:id="br0">
      <inkml:brushProperty name="width" value="0.05" units="cm"/>
      <inkml:brushProperty name="height" value="0.05" units="cm"/>
    </inkml:brush>
  </inkml:definitions>
  <inkml:trace contextRef="#ctx0" brushRef="#br0">1 0 19124,'0'3'188,"1"-1"-1,0 0 0,0 1 1,0-1-1,0 0 1,0 0-1,0 0 0,0 0 1,1 0-1,-1 0 1,1 0-1,-1 0 1,1 0-1,2 1 0,1 3 380,50 70 959,31 39-260,-71-97-1774,2 0 1,0-1-1,37 27 1,-33-31-3604,-27-15 3170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0.202"/>
    </inkml:context>
    <inkml:brush xml:id="br0">
      <inkml:brushProperty name="width" value="0.025" units="cm"/>
      <inkml:brushProperty name="height" value="0.025" units="cm"/>
      <inkml:brushProperty name="color" value="#E71224"/>
    </inkml:brush>
  </inkml:definitions>
  <inkml:trace contextRef="#ctx0" brushRef="#br0">52 1 9993,'0'0'10352,"-7"9"-9973,4-5-357,-27 43 1178,28-45-1132,0 1 0,1 0-1,0 0 1,0 0-1,0 0 1,0 0 0,0 0-1,0 0 1,1 0-1,-1 1 1,1-1 0,0 0-1,0 0 1,0 0-1,1 1 1,-1-1 0,1 3-1,1-4-40,0-1-1,0 0 0,0 0 0,0 0 1,1 0-1,-1 0 0,0-1 0,0 1 0,0 0 1,1-1-1,-1 0 0,0 1 0,1-1 1,-1 0-1,0 0 0,1-1 0,-1 1 1,4-1-1,3 1 180,8-2-122,-1 0 1,1-1-1,-1 0 1,0-1-1,0-1 1,22-11-1,-16 8-356,0 0 1,26-5-1,-47 12 261,-1 1 0,0 0 0,0 0 1,0 0-1,1 0 0,-1 0 0,0 0 0,0 0 1,0 0-1,1 0 0,-1 0 0,0 0 1,0 0-1,1 0 0,-1 0 0,0 0 0,0 0 1,0 0-1,1 0 0,-1 0 0,0 0 0,0 0 1,0 0-1,1 0 0,-1 1 0,0-1 1,0 0-1,0 0 0,0 0 0,1 0 0,-1 0 1,0 1-1,0-1 0,0 0 0,0 0 1,0 0-1,1 0 0,-1 1 0,0-1 0,0 0 1,0 0-1,0 0 0,0 1 0,0-1 0,0 0 1,0 0-1,0 1 0,0-1 0,0 0 1,0 0-1,0 1 0,-7 15 9,-15 14 373,13-20-452,-23 32 1056,30-40-1241,1 1 0,0 0 0,0 0 0,0-1-1,0 1 1,1 0 0,-1 0 0,1 0 0,-1 4 0</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4.418"/>
    </inkml:context>
    <inkml:brush xml:id="br0">
      <inkml:brushProperty name="width" value="0.05" units="cm"/>
      <inkml:brushProperty name="height" value="0.05" units="cm"/>
    </inkml:brush>
  </inkml:definitions>
  <inkml:trace contextRef="#ctx0" brushRef="#br0">27 267 17564,'-15'-8'1920,"7"-1"-1080,5 1-280,9 0 961,2 3-185,7-5-352,3 0-224,9-9-295,4-2-65,0-5-432,6-4-464,1-6 496,-3-1-105,-7-2-95</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6.664"/>
    </inkml:context>
    <inkml:brush xml:id="br0">
      <inkml:brushProperty name="width" value="0.05" units="cm"/>
      <inkml:brushProperty name="height" value="0.05" units="cm"/>
    </inkml:brush>
  </inkml:definitions>
  <inkml:trace contextRef="#ctx0" brushRef="#br0">11 59 9474,'0'-14'15922,"-5"6"-15326,5 7-344,-2-4 1406,2 5-1636,0 0 0,0 0 1,-1-1-1,1 1 0,0 0 0,0 0 0,0 0 0,-1 0 1,1 0-1,0-1 0,0 1 0,0 0 0,0 0 1,-1 0-1,1-1 0,0 1 0,0 0 0,0 0 0,0-1 1,0 1-1,0 0 0,0 0 0,0 0 0,0-1 1,0 1-1,0 0 0,0 0 0,0-1 0,0 1 1,0 0-1,0 0 0,0-1 0,0 1 0,0 0 0,0 0 1,0-1-1,0 1 0,0 0 0,0 0 0,0 0 1,1-1-1,-1 1 0,0 0 0,0 0 0,0 0 0,0-1 1,0 1-1,1 0 0,-1 0 0,0 0 0,1 0 1,-1-1-11,2 0-11,-2 0 31,0 1 0,0 0 1,1-1-1,-1 1 0,0 0 0,1-1 1,-1 1-1,0 0 0,1 0 1,-1-1-1,0 1 0,1 0 0,-1 0 1,1 0-1,-1-1 0,0 1 0,1 0 1,-1 0-1,1 0 0,-1 0 0,1 0 1,-1 0-1,0 0 0,1 0 0,-1 0 1,1 0-1,-1 0 0,1 0 0,-1 0 1,0 0-1,1 1 0,-1-1 1,1 0-1,14 8-24,-12-6 147,-3-2 139,0-1-233,0 1-54,0 0-1,0-1 1,0 1 0,0 0 0,0 0 0,0 0-1,0 0 1,0-1 0,-1 1 0,1 0-1,0 0 1,0 0 0,0 0 0,0-1 0,0 1-1,0 0 1,0 0 0,0 0 0,0 0-1,0 0 1,0-1 0,1 1 0,-1 0 0,0 0-1,0 0 1,0 0 0,0-1 0,0 1-1,0 0 1,0 0 0,0 0 0,0 0 0,0 0-1,1 0 1,-1-1 0,0 1 0,0 0-1,0 0 1,0 0 0,0 0 0,1 0 0,-1 0-1,0 0 1,0 0 0,0 0 0,0 0 0,1 0-1,-1 0 1,0 0 0,0 0 0,0 0-1,0 0 1,0 0 0,1 0 0,-1 0 0,0 0-1,0 0 1,0 0 0,0 0 0,1 0-1,-1 0 1,0 0 0,0 0 0,12 1 32,-12-6 235,-1 3-631,1 5-2056,5-13-5210,-4 5 6373</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7:58.818"/>
    </inkml:context>
    <inkml:brush xml:id="br0">
      <inkml:brushProperty name="width" value="0.05" units="cm"/>
      <inkml:brushProperty name="height" value="0.05" units="cm"/>
    </inkml:brush>
  </inkml:definitions>
  <inkml:trace contextRef="#ctx0" brushRef="#br0">0 1 14379,'6'5'6686,"11"6"-1885,10 12-3545,-4 2 527,70 71-1570,-52-45-222,-31-37 16,0-1 0,1 0 0,0-1 0,1 0 0,1-1 0,26 19 0,129 61-4,-56-33-18,150 105 19,-62-43 0,-26-17-18,57 47-8,12-21 56,-126-75-15,197 124 0,346 272-43,-397-262 40,-195-133-8,104 108 0,-135-122-14,1-2 1,3-2-1,1-1 0,78 50 0,-74-58-10,212 141-5,-223-142 33,12 11-13,1-1 0,94 50 0,-78-50 24,-2 2 1,78 63-1,-111-79-40,-16-14 20,28 22 48,69 66 1,-97-82-52,-10-10 6,0-1 0,1 0-1,0 1 1,0-1 0,1-1-1,-1 1 1,1-1 0,9 6 0,-13-19 387,0 6-532,-1 9-301,-1-5-253,0 0 621,1 0 0,-1-1-1,1 1 1,-1-1-1,1 1 1,-1-1 0,1 1-1,-1-1 1,1 1 0,-1-1-1,1 1 1,0-1-1,-1 1 1,1-1 0,0 0-1,0 1 1,-1-1 0,1 0-1,0 1 1,0-2 0,-1 0-138,-5-10-280</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0.157"/>
    </inkml:context>
    <inkml:brush xml:id="br0">
      <inkml:brushProperty name="width" value="0.05" units="cm"/>
      <inkml:brushProperty name="height" value="0.05" units="cm"/>
    </inkml:brush>
  </inkml:definitions>
  <inkml:trace contextRef="#ctx0" brushRef="#br0">237 26 14427,'-7'-2'753,"1"0"-1,0 0 1,0 1 0,0 0-1,-1 0 1,1 1 0,-1 0-1,1 0 1,0 0 0,-1 1-1,-9 2 1,10-2-403,1 1 0,-1-1-1,1 1 1,-1 0 0,1 1 0,0-1 0,-9 7 0,7-3-277,0 0-1,0 1 1,1-1 0,0 1 0,0 0 0,0 1 0,1 0 0,-4 8 0,7-13-75,1-1 1,0 1-1,0 0 0,0 0 1,0 0-1,0 0 0,0-1 1,1 1-1,-1 0 0,1 0 1,0 0-1,0 0 0,0 0 1,0 0-1,1 0 0,-1 0 1,1 0-1,0 0 0,0 0 1,0 0-1,0 0 0,0-1 1,0 1-1,1 0 0,0-1 1,-1 1-1,1-1 0,2 3 1,10 6-11,-1 0 0,1-1 0,1 0 0,16 8 1,-11-7-3,29 22 0,-43-28 14,0 0 0,-1 0 0,0 1-1,0-1 1,0 1 0,-1 0 0,0 0 0,7 14 0,-9-15 7,0 1 1,-1 0-1,1 0 1,-1 1-1,0-1 1,-1 0-1,0 0 0,0 0 1,0 1-1,0-1 1,-1 0-1,0 0 1,-1 0-1,1 0 1,-1 0-1,0 0 1,-1 0-1,-2 5 1,0-1 51,-1 0 0,0-1 0,0 0 0,-1 0 0,0 0 1,0-1-1,-1 0 0,0-1 0,-11 9 0,13-12 1,0-1 0,-1 1 0,1-1 0,0 0 0,-1-1 0,0 1 0,0-1 0,0-1-1,0 1 1,0-1 0,0 0 0,0-1 0,-14 0 0,18-1-50,0 1 0,0-1-1,1 1 1,-1-1 0,0 0 0,0 0 0,1 0 0,-1-1-1,1 1 1,-1-1 0,1 1 0,-1-1 0,1 0-1,0 0 1,0 0 0,0 0 0,0 0 0,0-1-1,0 1 1,1 0 0,-1-1 0,1 1 0,-1-1-1,1 0 1,0 1 0,0-1 0,1 0 0,-1 0-1,0 0 1,1 0 0,0 0 0,-1 1 0,1-1-1,0 0 1,1 0 0,-1-3 0,2-6-23,-1 1 0,2 0-1,-1 0 1,2 0 0,-1 0 0,2 0 0,-1 1 0,1 0 0,13-19 0,7-6-15,37-42 0,-40 52 33,-5 6-13,-2 2 16,-1 1 0,0-2-1,-1 0 1,-1 0 0,-1-1 0,11-25 0,-21 41 4,0 0-1,0 0 1,0 0 0,0 0-1,-1 0 1,1 0 0,-1 0-1,0 0 1,0 0 0,0-1-1,0 1 1,-1 0 0,1 0-1,-1 0 1,0 0 0,0 0-1,0 0 1,0 0 0,0 0-1,-1 0 1,1 1 0,-1-1-1,0 1 1,1-1 0,-1 1-1,-3-3 1,2 3-50,1 0 0,-1 0 0,0 1 0,0-1 1,0 1-1,0 0 0,0-1 0,0 2 0,0-1 0,0 0 0,0 1 0,-1-1 1,1 1-1,0 0 0,0 0 0,-1 0 0,1 0 0,0 1 0,0-1 0,0 1 0,-1 0 1,1 0-1,0 0 0,-5 3 0,6-3-179,-14 8-1800,15-9 1958,1 1 0,-1-1 0,1 0 0,-1 0 0,1 1 0,-1-1 0,1 1 0,0-1 0,-1 0 0,1 1 0,0-1 0,-1 1 0,1-1 0,0 0 0,0 1 0,-1-1 0,1 1 0,0-1 0,0 1 0,0-1 0,0 1-1,0-1 1,0 1 0,0 0 0,0-1 0,0 1 0,0-1 0,0 1 0,0 0 0,6 5-885</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0.703"/>
    </inkml:context>
    <inkml:brush xml:id="br0">
      <inkml:brushProperty name="width" value="0.05" units="cm"/>
      <inkml:brushProperty name="height" value="0.05" units="cm"/>
    </inkml:brush>
  </inkml:definitions>
  <inkml:trace contextRef="#ctx0" brushRef="#br0">18 41 19460,'0'4'365,"1"-1"-1,-1 1 0,0 0 1,-1-1-1,1 1 0,-1-1 1,1 1-1,-1-1 1,-2 6-1,-1 10 494,0 6-594,1 0-1,2 46 0,1-62-245,1-1 0,0 1 0,1-1 0,-1 1 0,2-1 0,-1 1-1,1-1 1,1 0 0,-1 0 0,1 0 0,10 13 0,-14-20-6,1 0 1,0 1 0,0-1 0,0 0-1,0 0 1,1 0 0,-1 0 0,0 0-1,0 0 1,1 0 0,-1 0 0,0 0-1,1 0 1,-1-1 0,1 1 0,-1-1-1,1 1 1,-1-1 0,1 0 0,0 1-1,-1-1 1,1 0 0,-1 0 0,1 0-1,0 0 1,-1 0 0,1-1 0,-1 1-1,1 0 1,-1-1 0,1 1 0,-1-1-1,1 0 1,-1 1 0,1-1 0,-1 0-1,0 0 1,1 0 0,-1 0 0,2-2-1,3-2 52,-1-1 0,0 0 0,0 0 0,-1 0 1,1-1-1,-1 1 0,3-9 0,1-3 103,-1 0 1,-1 0 0,0 0-1,5-38 1,-9 47-105,-2 1 0,1-1 0,-1 0 0,0 1 0,-1-1 0,0 0-1,0 1 1,-1-1 0,0 1 0,0-1 0,-1 1 0,0 0 0,-6-10 0,8 16-54,0 0 0,0 1 1,0-1-1,0 1 1,0-1-1,0 1 1,0-1-1,0 1 1,-1 0-1,1-1 1,0 1-1,-1 0 0,1 0 1,-1 0-1,1 0 1,-1 0-1,0 1 1,1-1-1,-1 0 1,0 1-1,0-1 1,0 1-1,1 0 0,-1-1 1,0 1-1,0 0 1,0 0-1,1 0 1,-1 0-1,0 1 1,0-1-1,0 0 0,0 1 1,1 0-1,-1-1 1,0 1-1,1 0 1,-1 0-1,0-1 1,1 1-1,-1 1 1,1-1-1,-3 2 0,-2 3-15,0 0 0,-1 0 0,2 1 1,-1 0-1,1 0 0,0 0 0,-7 16 0,-7 26-217,17-46 59,1 0 0,1 0 0,-1 1-1,0-1 1,1 0 0,0 1 0,0-1-1,0 0 1,0 0 0,0 1 0,1-1-1,-1 0 1,3 7 0,-3-10 97,0 1 1,1-1 0,-1 1-1,0-1 1,1 1-1,-1-1 1,0 1-1,1-1 1,-1 1 0,1-1-1,-1 1 1,0-1-1,1 0 1,-1 1 0,1-1-1,0 0 1,-1 1-1,1-1 1,-1 0 0,1 0-1,-1 0 1,1 1-1,0-1 1,-1 0-1,1 0 1,-1 0 0,1 0-1,0 0 1,-1 0-1,1 0 1,-1 0 0,1 0-1,0-1 1,-1 1-1,1 0 1,-1 0-1,1 0 1,-1-1 0,2 1-1,11-5-774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1.173"/>
    </inkml:context>
    <inkml:brush xml:id="br0">
      <inkml:brushProperty name="width" value="0.05" units="cm"/>
      <inkml:brushProperty name="height" value="0.05" units="cm"/>
    </inkml:brush>
  </inkml:definitions>
  <inkml:trace contextRef="#ctx0" brushRef="#br0">20 1 15059,'0'0'1750,"-2"7"-86,-1 6-1080,0 0 0,0 0-1,2 0 1,-1 0 0,2 1-1,0-1 1,2 16 0,0-11-330,1 1 0,0 0 0,2-1 0,9 25 0,-13-39-191,1 0 0,-1-1 0,1 1 0,0 0 0,0-1 0,1 0 0,-1 1 0,1-1 0,-1 0 0,1 0 0,0 0 0,0 0 0,0-1 0,7 4 0,-8-5-29,1 0 1,-1 0 0,1 0-1,0-1 1,0 1 0,-1-1-1,1 0 1,0 0 0,0 0-1,-1 0 1,1 0 0,0 0-1,0-1 1,-1 0 0,1 1-1,0-1 1,-1 0 0,1 0-1,-1 0 1,1-1 0,-1 1-1,4-3 1,1-1 88,0-1 0,0 0 0,0 0 0,-1-1 0,0 1 0,0-2 0,-1 1 0,0 0 0,0-1 0,-1 0 0,0 0-1,0-1 1,-1 1 0,5-17 0,-7 20-34,0 0 1,0-1-1,-1 1 0,0 0 0,1-1 0,-2 1 0,1 0 0,-1-1 0,0 1 0,0 0 0,-3-9 0,3 11-39,-1-1-1,0 0 1,0 1-1,0-1 1,-1 1-1,1 0 1,-1 0 0,0 0-1,0 0 1,0 0-1,0 1 1,0-1-1,-1 1 1,1 0-1,-1 0 1,-5-3-1,0 2-118,1 0 0,-1 1 0,1-1-1,-1 2 1,0-1 0,0 1-1,-15 1 1,20 0-36,0 0-1,0 0 1,0 0-1,0 1 1,0 0-1,0 0 1,0 0 0,1 0-1,-1 1 1,0-1-1,0 1 1,1 0-1,-1 0 1,1 0-1,0 1 1,0-1-1,0 1 1,-6 6 0,0 6-426</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1.960"/>
    </inkml:context>
    <inkml:brush xml:id="br0">
      <inkml:brushProperty name="width" value="0.05" units="cm"/>
      <inkml:brushProperty name="height" value="0.05" units="cm"/>
    </inkml:brush>
  </inkml:definitions>
  <inkml:trace contextRef="#ctx0" brushRef="#br0">41 0 21821,'0'1'147,"-16"46"3906,11-28-3645,0 0 1,0 1 0,-1 31-1,4-36-206,2-8-56,-1 0 0,1 0 0,0 0-1,0-1 1,2 9 0,-2-14-120,0 1 0,1-1 0,-1 0 0,1 1-1,-1-1 1,1 0 0,-1 1 0,1-1 0,0 0 0,0 0 0,0 0-1,0 0 1,0 0 0,0 0 0,0 0 0,0 0 0,0 0-1,0 0 1,0 0 0,1-1 0,-1 1 0,0-1 0,1 1 0,-1-1-1,0 1 1,1-1 0,-1 0 0,1 1 0,1-1 0,10 1-93,-1 0 0,1-1 0,0 0 1,0-1-1,0-1 0,-1 0 0,25-7 1,-33 8-126,1-1 1,0 0-1,-1 0 1,1 0-1,-1 0 1,0-1-1,1 0 1,-1 0-1,-1 0 1,1 0-1,0-1 1,-1 0-1,0 1 1,0-1-1,0 0 1,0-1-1,0 1 1,-1 0-1,0-1 1,0 1-1,0-1 1,2-9-1,-1-13-668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2.491"/>
    </inkml:context>
    <inkml:brush xml:id="br0">
      <inkml:brushProperty name="width" value="0.05" units="cm"/>
      <inkml:brushProperty name="height" value="0.05" units="cm"/>
    </inkml:brush>
  </inkml:definitions>
  <inkml:trace contextRef="#ctx0" brushRef="#br0">11 1 19444,'-3'28'1641,"-1"8"-1209,1 3-216,3 2 728,0 2-280,4-5-360,0-4-248,2-5-488,1-8-216,2-11 928,-1-8-376,1-11-80,1-7-56</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2.987"/>
    </inkml:context>
    <inkml:brush xml:id="br0">
      <inkml:brushProperty name="width" value="0.05" units="cm"/>
      <inkml:brushProperty name="height" value="0.05" units="cm"/>
    </inkml:brush>
  </inkml:definitions>
  <inkml:trace contextRef="#ctx0" brushRef="#br0">45 47 18052,'-3'29'1245,"2"-13"-644,-1 0 0,2 1 0,2 18-1,-2-29-518,1-1 0,1 1-1,-1 0 1,1-1-1,0 0 1,0 1-1,1-1 1,-1 0-1,1 0 1,0 0 0,0-1-1,1 1 1,4 4-1,-6-7-32,0 0 1,-1-1-1,2 1 0,-1 0 0,0-1 1,0 1-1,0-1 0,1 0 0,-1 0 1,1 0-1,-1 0 0,1 0 0,-1 0 1,1-1-1,0 1 0,-1-1 0,1 0 1,5 0-1,-4-1 36,1 1 0,-1-1 0,0-1 0,1 1 1,-1-1-1,0 1 0,0-1 0,0 0 0,0 0 0,6-6 0,-4 4 16,-1-1-1,1 0 0,-1 0 0,0-1 1,0 1-1,0-1 0,-1 0 0,0-1 0,0 1 1,-1-1-1,0 1 0,0-1 0,3-13 1,-5 19-87,-1 0 1,0 0 0,0 0 0,0 0 0,0 0 0,0 0-1,0-1 1,0 1 0,-1 0 0,1 0 0,0 0 0,-1 0-1,1 0 1,0 0 0,-1 0 0,1 0 0,-1 0 0,0 0-1,1 0 1,-1 0 0,0 1 0,1-1 0,-1 0 0,-1-1 0,-1 1 15,0-1 0,1 1 0,-1-1 0,0 1 0,1 0 0,-1 0 0,0 1 0,0-1 0,-4 0 0,-6 0 68,-1 0-1,1 1 1,-15 2 0,27-2-90,-14 2-9,0 0 0,0 1-1,0 0 1,1 1 0,0 1-1,-23 10 1,29-8-918,12-3-319,16-2-6,4-6 626,7-5-201</inkml:trace>
  <inkml:trace contextRef="#ctx0" brushRef="#br0" timeOffset="1">468 37 19036,'0'0'33,"0"0"-1,-1 0 1,1 0-1,0 0 1,0 0 0,0 1-1,0-1 1,0 0 0,0 0-1,-1 0 1,1 0-1,0 0 1,0 0 0,0 0-1,0 0 1,-1 0-1,1 0 1,0 0 0,0 0-1,0 0 1,0 0-1,-1 0 1,1 0 0,0 0-1,0 0 1,0 0-1,0 0 1,-1 0 0,1 0-1,0 0 1,0-1-1,0 1 1,0 0 0,0 0-1,0 0 1,-1 0-1,1 0 1,0 0 0,0 0-1,0-1 1,0 1-1,0 0 1,0 0 0,0 0-1,0 0 1,0 0-1,0-1 1,-1 1 0,1 0-1,0 0 1,0 0-1,0 0 1,0-1 0,0 1-1,0 0 1,0 0 0,0 0-1,-2-7 351,-6-10 131,1 17 118,-3 12 649,7-6-1053,0 1-1,0 0 1,1 0-1,0 0 1,0 0 0,1 0-1,-2 15 1,3-7-175,-1 1 0,4 26 1,-1-35-37,-1 0 1,1 0 0,0 0-1,0-1 1,1 1 0,0-1-1,6 11 1,-8-16-13,-1 0-1,1 1 0,0-1 1,-1 0-1,1 0 1,0 0-1,0-1 1,0 1-1,0 0 1,-1 0-1,1 0 1,0-1-1,1 1 1,-1 0-1,0-1 1,0 1-1,0-1 1,0 1-1,0-1 1,1 0-1,-1 1 1,0-1-1,0 0 1,0 0-1,1 0 0,-1 0 1,0 0-1,0 0 1,1 0-1,-1 0 1,0-1-1,0 1 1,0 0-1,1-1 1,-1 1-1,0-1 1,0 1-1,0-1 1,0 0-1,0 1 1,0-1-1,0 0 1,0 0-1,0 0 1,0 0-1,-1 0 1,1 0-1,0 0 0,0-1 1,4-5 17,0 0-1,-1 0 1,0-1 0,-1 1 0,1-1-1,-1 0 1,-1 0 0,0-1 0,0 1-1,0 0 1,-1-1 0,0-14 0,-1 16 2,0-1-1,-1 1 1,0 0 0,0 0 0,0 0-1,-1 1 1,-3-8 0,4 10-25,-1 1 1,1 0-1,-1-1 0,0 1 1,0 0-1,0 0 0,-1 0 1,1 0-1,-1 1 1,0-1-1,0 1 0,0-1 1,-5-2-1,5 4-82,0-1-1,-1 1 1,1 0-1,-1 1 1,0-1-1,1 1 1,-1-1-1,1 1 1,-1 0-1,0 1 1,1-1-1,-1 0 1,1 1-1,-1 0 1,1 0-1,-1 0 1,-3 2-1,2 0-267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4.394"/>
    </inkml:context>
    <inkml:brush xml:id="br0">
      <inkml:brushProperty name="width" value="0.05" units="cm"/>
      <inkml:brushProperty name="height" value="0.05" units="cm"/>
    </inkml:brush>
  </inkml:definitions>
  <inkml:trace contextRef="#ctx0" brushRef="#br0">9 398 11666,'-1'-2'416,"-1"-1"0,1 1-1,0-1 1,0 0 0,1 0-1,-1 1 1,0-1 0,1 0-1,0 0 1,-1 0 0,1 0-1,0 0 1,1 1 0,-1-1-1,0 0 1,1 0-1,0 0 1,1-4 0,3-6 338,0 0 0,12-19 1,-8 15-77,21-42 277,-10 14-1139,3 2 1,42-60-1,-49 88-4900,-17 18 3935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101"/>
    </inkml:context>
    <inkml:brush xml:id="br0">
      <inkml:brushProperty name="width" value="0.025" units="cm"/>
      <inkml:brushProperty name="height" value="0.025" units="cm"/>
      <inkml:brushProperty name="color" value="#E71224"/>
    </inkml:brush>
  </inkml:definitions>
  <inkml:trace contextRef="#ctx0" brushRef="#br0">195 290 13196,'0'0'3663,"0"-9"-1475,-2-25-469,2 33-1676,-1 0 0,1 0-1,-1 1 1,1-1 0,0 0-1,-1 1 1,1-1 0,-1 0-1,1 1 1,-1-1 0,0 1-1,1-1 1,-1 1 0,0-1-1,1 1 1,-1-1 0,0 1 0,1-1-1,-1 1 1,0 0 0,0 0-1,0-1 1,1 1 0,-1 0-1,0 0 1,0 0 0,0 0-1,1 0 1,-1 0 0,0 0-1,0 0 1,0 0 0,-1 1-1,-25 6 440,16-1-445,0 1 0,1-1 0,0 2 0,0-1-1,0 2 1,1-1 0,-14 17 0,18-19-48,0 0-1,0 1 0,1-1 1,0 1-1,0 0 0,0 0 1,1 1-1,0-1 1,0 1-1,1-1 0,0 1 1,-1 15-1,3-22 8,0 0-1,0-1 1,1 1-1,-1-1 1,0 1-1,1-1 1,-1 1-1,0-1 1,1 1 0,-1-1-1,1 1 1,-1-1-1,1 1 1,-1-1-1,1 0 1,-1 1-1,1-1 1,-1 0 0,1 1-1,0-1 1,-1 0-1,1 0 1,-1 0-1,1 0 1,0 1-1,-1-1 1,1 0 0,0 0-1,-1 0 1,1 0-1,0 0 1,-1-1-1,1 1 1,0 0-1,-1 0 1,1 0 0,-1 0-1,2-1 1,29-8-26,-13 0 114,0-1 0,-1 0 0,0-2-1,-1 0 1,30-27 0,66-80 118,-98 102-168,16-16 278,-2-1 1,45-71-1,-63 80-318,-23 34-18,-26 34-15,0 6 413,2 2-1,-48 88 1,82-133-331,0 0-1,0 0 1,1 1 0,0-1 0,0 1-1,0-1 1,1 1 0,-1 7-1,2-12-110,0-1 0,1 1 0,-1 0 0,0-1 0,0 1 0,1 0 0,-1-1 0,1 1 1,-1-1-1,1 1 0,0-1 0,0 1 0,-1-1 0,1 0 0,0 1 0,0-1 0,0 0 0,1 0 0,-1 0 0,0 0 0,0 0 0,1 0 0,-1 0 0,0 0 0,1 0 0,-1 0 0,1-1 0,-1 1 0,1-1 0,0 1 0,-1-1 0,1 1 0,-1-1 0,1 0 0,0 0 0,-1 0 0,4 0 0,3 0-1114,1 1 0,0-1 1,-1-1-1,1 0 1,16-4-1,6-10-6249</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4.895"/>
    </inkml:context>
    <inkml:brush xml:id="br0">
      <inkml:brushProperty name="width" value="0.05" units="cm"/>
      <inkml:brushProperty name="height" value="0.05" units="cm"/>
    </inkml:brush>
  </inkml:definitions>
  <inkml:trace contextRef="#ctx0" brushRef="#br0">45 5 11899,'-1'-1'233,"0"1"0,0-1 1,0 1-1,0-1 0,0 1 1,0-1-1,0 1 1,0 0-1,-1 0 0,1-1 1,0 1-1,0 0 1,0 0-1,-1 0 0,1 0 1,-2 1-1,2 0-80,0 0 1,1 0-1,-1 1 0,1-1 0,-1 0 0,0 0 1,1 1-1,0-1 0,-1 1 0,1-1 0,0 0 0,0 1 1,0-1-1,0 0 0,0 2 0,-14 307 2791,13-291-2829,-1-3-9,1 1 0,2 15 0,-1-29-87,0 0 0,0-1 1,1 1-1,-1 0 0,1-1 0,-1 1 0,1-1 1,0 1-1,0-1 0,0 1 0,1-1 0,-1 1 1,0-1-1,1 0 0,0 0 0,-1 0 0,1 0 1,0 0-1,2 2 0,-1-3-8,0 0 0,0 0 0,-1 0 0,1-1 0,0 1 0,0-1 0,0 0 0,0 1 0,0-1 0,0-1 0,0 1 1,0 0-1,0-1 0,-1 1 0,1-1 0,0 0 0,4-2 0,8-3-21,28-16 0,-28 14-54,150-86 558,-155 88-551,24-14 96</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5.407"/>
    </inkml:context>
    <inkml:brush xml:id="br0">
      <inkml:brushProperty name="width" value="0.05" units="cm"/>
      <inkml:brushProperty name="height" value="0.05" units="cm"/>
    </inkml:brush>
  </inkml:definitions>
  <inkml:trace contextRef="#ctx0" brushRef="#br0">308 224 15211,'3'-2'1649,"-2"2"-1161,0 7-152,2 4 872,-1 9-408,2 2-168,-3 6-296,4 2-64,-2 3-47,-1-1-41,3-3-80,-1-2-112,0-7-465,2-3-239,-3-8 568,-3-8-88,-3-4-128</inkml:trace>
  <inkml:trace contextRef="#ctx0" brushRef="#br0" timeOffset="1">24 333 15427,'-13'-11'1857,"7"-1"-945,2 1-336,7-2 1248,7-3-439,7-2-313,7-4-200,14-4-336,8-1-112,7-2-144,2 5-128,3 0-640,-1 4-272,-1 0 1048,-9 2-384,-5-2-144,-11-1-64</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6.176"/>
    </inkml:context>
    <inkml:brush xml:id="br0">
      <inkml:brushProperty name="width" value="0.05" units="cm"/>
      <inkml:brushProperty name="height" value="0.05" units="cm"/>
    </inkml:brush>
  </inkml:definitions>
  <inkml:trace contextRef="#ctx0" brushRef="#br0">7 18 15139,'-5'-17'2593,"5"17"-2547,0 0-1,1 0 1,-1 0 0,0 0 0,0 0 0,0 0 0,0 0 0,0 0 0,0 0 0,0 0 0,0 0 0,0 1 0,0-1 0,0 0 0,0 0 0,-1 0 0,1 0-1,0 0 1,0 1 460,0-1-460,0 0 0,0 0 0,0 0-1,0 0 1,0 0 0,0 0 0,0 0 0,-1 0 0,1 0 0,0 0 0,0 0 0,0 0 0,0 0 0,0 0 0,0 0 0,0 0 0,0 0 0,0 0 0,0 0-1,0 0 1,0 0 0,-1 0 0,4 32 2043,5 16-1534,47 258-101,-46-285-276,-9-21-169,0 1-1,0-1 1,0 0 0,1 0 0,-1 0 0,0 1 0,0-1-1,0 0 1,1 0 0,-1 0 0,0 0 0,0 0-1,1 0 1,-1 0 0,0 0 0,1 1 0,-1-1-1,0 0 1,0 0 0,1 0 0,-1 0 0,0 0-1,1 0 1,-1 0 0,0-1 0,0 1 0,1 0-1,-1 0 1,0 0 0,0 0 0,1 0 0,-1 0 0,0 0-1,0-1 1,1 1 0,-1 0 0,3-4 60,0 0 1,0 0 0,0 0 0,0 0-1,-1 0 1,2-5 0,89-189 1003,-58 119-943,-30 67-650,0-1 0,7-24-1,-12 36 503,0 1 0,0-1 0,0 1 0,0-1 0,0 1 0,0-1 0,0 1 0,0-1-1,-1 1 1,1 0 0,0-1 0,0 1 0,0-1 0,0 1 0,-1-1 0,1 1 0,0 0-1,0-1 1,-1 1 0,1-1 0,0 1 0,-1 0 0,1-1 0,0 1 0,-1 0 0,1 0-1,0-1 1,-1 1 0,1 0 0,-1 0 0,1 0 0,0-1 0,-1 1 0,1 0-1,-1 0 1,1 0 0,-1 0 0,1 0 0,-1 0 0,1 0 0,-1 0 0,1 0 0,-1 0-1,1 0 1,0 0 0,-1 0 0,0 1 0,1-2-3,-18 0-502</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06.672"/>
    </inkml:context>
    <inkml:brush xml:id="br0">
      <inkml:brushProperty name="width" value="0.05" units="cm"/>
      <inkml:brushProperty name="height" value="0.05" units="cm"/>
    </inkml:brush>
  </inkml:definitions>
  <inkml:trace contextRef="#ctx0" brushRef="#br0">1 1 17284,'18'18'1624,"4"-3"-1080,5 2-248,10 0 616,2-1-159,3-2-657,-2 2-496,-2-2 392,-2-2-145,-3-2-135</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13.067"/>
    </inkml:context>
    <inkml:brush xml:id="br0">
      <inkml:brushProperty name="width" value="0.05" units="cm"/>
      <inkml:brushProperty name="height" value="0.05" units="cm"/>
    </inkml:brush>
  </inkml:definitions>
  <inkml:trace contextRef="#ctx0" brushRef="#br0">127 61 11947,'7'-9'13993,"-1"5"-14429,14-2 507,1 1 1,0 1-1,1 1 0,-1 0 0,0 2 1,35 2-1,-33-1-27,-95-17 1069,42 14-1000,1 1 0,-1 2-1,0 1 1,1 1-1,-1 2 1,-51 12 0,68-11 43,13-5-155,0 0 0,0 0 0,0 0 1,0 0-1,0 0 0,0 0 0,0 0 0,0 0 0,1 0 1,-1 0-1,0 0 0,0 0 0,0 0 0,0 0 0,0 0 1,0 0-1,0 0 0,0 0 0,0 0 0,0 0 0,0 0 1,0 0-1,0 0 0,0 0 0,0 0 0,0 0 0,0 0 1,0 0-1,0 0 0,1 0 0,-1 0 0,0 0 0,0 1 1,0-1-1,0 0 0,0 0 0,0 0 0,0 0 0,0 0 1,0 0-1,0 0 0,0 0 0,0 0 0,0 0 0,0 0 1,0 0-1,0 0 0,0 0 0,0 0 0,0 1 0,0-1 1,0 0-1,0 0 0,-1 0 0,1 0 0,0 0 0,0 0 1,0 0-1,0 0 0,0 0 0,0 0 0,0 0 0,0 0 1,0 0-1,0 0 0,0 0 0,0 0 0,0 0 1,23 2 24,-7-1-33,27 5-11,0-2 1,0-2 0,60-4-1,-92 0 6,-1 0 1,1-1-1,11-3 0,-18 5 6,-1-1 1,0 1 0,0 0-1,0-1 1,1 1 0,-2-1-1,1 0 1,0 0 0,0-1-1,-1 1 1,1 0-1,-1-1 1,0 1 0,3-5-1,-6 5 64,-5 3-16,-14 6 14,7-3-16,-15 2 57,-1-2-1,1-1 1,-52-1 0,-10 1 51,88-3-150,1-1 0,0 1-1,0 1 1,-1-1 0,1 0 0,0 0 0,0 0-1,0 1 1,0-1 0,-1 0 0,1 1-1,0-1 1,0 1 0,0-1 0,0 1 0,0 0-1,0 0 1,0-1 0,0 1 0,0 0-1,1 0 1,-1 0 0,-1 1 0,2-1-32,0 0 0,0 0 0,0 0 0,0 0 0,0 0 0,0 0 0,0 0 0,0 0 0,0 0 0,1 0 0,-1 0 1,0 0-1,1 0 0,-1 0 0,1 0 0,-1 0 0,1 0 0,-1 0 0,1 0 0,1 1 0,0 0-273,0 1 0,0-1 0,0 0 0,1 0 0,-1 0 0,1 0-1,-1 0 1,1 0 0,0-1 0,-1 1 0,1-1 0,0 0 0,0 0 0,0 0 0,0 0 0,5 0 0,-1-3-612,-3-7-182</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14.238"/>
    </inkml:context>
    <inkml:brush xml:id="br0">
      <inkml:brushProperty name="width" value="0.05" units="cm"/>
      <inkml:brushProperty name="height" value="0.05" units="cm"/>
    </inkml:brush>
  </inkml:definitions>
  <inkml:trace contextRef="#ctx0" brushRef="#br0">41 154 14659,'-2'-2'295,"-1"1"-1,1-1 1,-1 0 0,1 0-1,0 0 1,0 0-1,0 0 1,0-1 0,0 1-1,0-1 1,0 1-1,1-1 1,-1 0 0,1 0-1,0 1 1,0-1-1,0 0 1,0 0 0,1 0-1,-1 0 1,1 0-1,-1 0 1,1 0-1,0-1 1,0 1 0,1 0-1,-1 0 1,1 0-1,-1 0 1,1 0 0,0 0-1,0 1 1,0-1-1,3-5 1,-2 5-205,0-1-1,0 1 0,0-1 1,0 1-1,1-1 1,-1 1-1,1 0 1,0 0-1,0 1 1,0-1-1,0 1 1,1-1-1,-1 1 1,1 0-1,-1 0 1,1 0-1,0 1 1,0-1-1,-1 1 1,1 0-1,0 0 0,0 0 1,0 1-1,1 0 1,-1-1-1,4 2 1,-4-1-86,0 1 0,0 0 0,-1 0 0,1 0 0,0 1 0,-1-1 0,1 1 0,-1 0-1,0 0 1,0 0 0,0 1 0,0-1 0,0 1 0,0-1 0,0 1 0,-1 0 0,1 0 0,-1 0 0,0 1 0,0-1 0,0 0 0,-1 1 0,1-1 0,-1 1 0,0 0 0,0-1 0,0 1 0,0 0 0,-1 0 0,1 0 0,-1 0 0,0 5-1,0-4 16,0 1-1,0-1 0,-1 1 0,0-1 0,0 0 0,0 1 1,-1-1-1,1 0 0,-1 0 0,0 0 0,-1 0 0,1 0 0,-1-1 1,0 1-1,0-1 0,-1 1 0,1-1 0,-1 0 0,0 0 1,0-1-1,0 1 0,-8 4 0,12-8-21,-1 0 1,1 0-1,0 0 1,0 1-1,0-1 1,0 0-1,0 0 0,0 0 1,0 0-1,-1 0 1,1 0-1,0 0 1,0 1-1,0-1 0,0 0 1,0 0-1,0 0 1,0 0-1,0 0 1,0 0-1,0 1 1,0-1-1,0 0 0,0 0 1,0 0-1,0 0 1,0 1-1,0-1 1,0 0-1,0 0 0,0 0 1,0 0-1,0 0 1,0 1-1,0-1 1,0 0-1,0 0 1,0 0-1,0 0 0,0 0 1,0 0-1,1 1 1,7 7-165,21 12-225,-13-9 174,-14-10 199,0 0 0,0 1-1,-1-1 1,1 1 0,0 0 0,-1 0 0,1-1-1,-1 1 1,1 0 0,-1 0 0,0 0-1,0 0 1,0 0 0,0 1 0,0-1 0,-1 0-1,1 0 1,0 1 0,-1 3 0,0-3 50,-1 0 1,1 0 0,-1 0 0,0 0 0,0 0-1,0 0 1,0-1 0,-1 1 0,1 0-1,-1-1 1,1 1 0,-1-1 0,0 0 0,0 1-1,-3 1 1,-5 6 219,0-1 1,-1-1-1,0 1 1,0-2-1,-16 9 0,19-11-372,-1-1-1,0-1 0,1 1 1,-1-2-1,0 1 0,-1-1 1,1 0-1,-16 0 1,28-2-79,0-1 0,0 1 0,-1-1 0,1 0 0,0 0 0,0 0 0,-1 0 0,1-1 0,0 1 0,-1-1 0,0 1 0,1-1 0,-1 0 0,0 0 0,0 0 0,2-3 0,17-19-436</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14.720"/>
    </inkml:context>
    <inkml:brush xml:id="br0">
      <inkml:brushProperty name="width" value="0.05" units="cm"/>
      <inkml:brushProperty name="height" value="0.05" units="cm"/>
    </inkml:brush>
  </inkml:definitions>
  <inkml:trace contextRef="#ctx0" brushRef="#br0">91 0 19412,'-7'5'177,"0"-1"0,1 1 0,0 0-1,0 1 1,0-1 0,0 1 0,1 0-1,0 1 1,0-1 0,1 1 0,0 0 0,0 0-1,0 1 1,1-1 0,0 1 0,-2 9-1,4-11-155,0 1 0,0 0 0,0-1 0,1 1-1,0 0 1,0 0 0,1-1 0,0 1-1,0 0 1,0-1 0,1 1 0,0-1-1,0 1 1,1-1 0,0 0 0,0 0 0,0 0-1,1 0 1,7 8 0,-9-11 13,0 0 0,0-1 1,0 0-1,1 1 0,-1-1 0,1 0 0,0 0 1,-1 0-1,1 0 0,0-1 0,0 1 0,0-1 1,0 0-1,0 0 0,1 0 0,-1 0 0,0 0 1,0-1-1,1 1 0,-1-1 0,0 0 1,1 0-1,-1 0 0,0-1 0,1 1 0,5-2 1,-4-1 80,1 1 1,-1-1 0,0 0 0,1 0 0,-2 0-1,1-1 1,0 0 0,-1 0 0,1 0-1,-1 0 1,0-1 0,-1 0 0,1 1 0,3-8-1,-1 2 174,-1-1 0,0 0 0,0 0-1,5-20 1,-9 26-198,0 0 0,0 0 0,0 0 0,-1-1 0,0 1 0,0 0 0,0 0 0,0 0 0,-1 0 0,0-1 0,0 1 0,0 0 0,-4-7 0,4 10-62,0 0 0,0 0 0,0 0 0,-1 0 0,1 0 0,-1 0 0,1 1 0,-1-1 0,0 1 0,1-1 0,-1 1 0,0-1 0,0 1-1,0 0 1,0 0 0,0 0 0,-1 0 0,-3-1 0,2 1-103,0 1 0,-1-1 0,1 1 0,0 0 0,-1 0 0,1 1 0,0-1 0,0 1 0,-8 2 0,5-1-217,1 0 0,0 0 0,0 1 0,0 0 0,0 0 0,0 0 0,0 1 0,1 0 0,0 0 0,0 1 0,0-1 0,0 1 0,-4 7-1,5-5-553</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15.201"/>
    </inkml:context>
    <inkml:brush xml:id="br0">
      <inkml:brushProperty name="width" value="0.05" units="cm"/>
      <inkml:brushProperty name="height" value="0.05" units="cm"/>
    </inkml:brush>
  </inkml:definitions>
  <inkml:trace contextRef="#ctx0" brushRef="#br0">3 52 16404,'0'0'1591,"-2"16"897,1-2-2223,2 0 0,-1 0-1,2-1 1,3 17 0,-3-22-181,0 0 0,0-1 0,1 1-1,0-1 1,0 0 0,1 1 0,0-1 0,7 10 0,-9-16-41,-1 1 0,0-1 0,0 1 0,1-1-1,-1 0 1,1 1 0,-1-1 0,1 0 0,-1 0 0,1 0-1,0-1 1,0 1 0,-1 0 0,1 0 0,0-1 0,0 1 0,0-1-1,0 0 1,0 0 0,-1 1 0,1-1 0,3-1 0,-2 1 32,0-1 0,-1 0 1,1 0-1,0 0 0,0-1 1,-1 1-1,1-1 1,-1 1-1,1-1 0,-1 0 1,0 0-1,5-4 0,-1-2 131,-1 1 0,1-1-1,-1 1 1,0-1-1,-1-1 1,0 1-1,0-1 1,3-11 0,-5 10 13,0 0-1,-1 0 1,0 0 0,-1 0 0,0 0 0,0 0 0,-2-10 0,1 16-171,0 1 1,1 0 0,-1 0-1,-1 0 1,1 0 0,0 0-1,-1 0 1,1 0 0,-1 1-1,0-1 1,-3-3 0,4 5-61,-1-1-1,1 1 1,-1 0 0,1 0 0,-1 0 0,0 0-1,0 0 1,0 0 0,1 1 0,-1-1 0,0 1-1,0-1 1,0 1 0,0 0 0,0-1 0,0 1-1,0 0 1,0 0 0,0 1 0,-2-1 0,-1 1-144,0 1 1,0 0 0,0-1-1,0 2 1,0-1 0,0 0-1,1 1 1,0 0 0,-1 0-1,1 0 1,0 1 0,0 0-1,1-1 1,-1 1 0,1 0-1,0 1 1,0-1 0,-4 8-1,-9 15-536</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0.152"/>
    </inkml:context>
    <inkml:brush xml:id="br0">
      <inkml:brushProperty name="width" value="0.05" units="cm"/>
      <inkml:brushProperty name="height" value="0.05" units="cm"/>
    </inkml:brush>
  </inkml:definitions>
  <inkml:trace contextRef="#ctx0" brushRef="#br0">4 86 12499,'-2'-12'4803,"1"27"-2006,1-14-2659,0 1 0,0-1 0,0 1 1,1-1-1,-1 0 0,0 1 0,1-1 1,-1 1-1,1-1 0,0 0 0,0 2 0,0-2-99,-1-1 0,0 0-1,1 1 1,-1-1 0,1 0-1,-1 0 1,0 1-1,1-1 1,-1 0 0,1 0-1,-1 1 1,1-1-1,-1 0 1,1 0 0,-1 0-1,1 0 1,0 0 0,-1 0-1,1 0 1,-1 0-1,1 0 1,-1 0 0,1 0-1,-1 0 1,1 0-1,-1-1 1,1 1 0,-1 0-1,1 0 1,-1 0 0,1-1-1,-1 1 1,0 0-1,1-1 1,0 0 0,2-1 147,1 0 1,0 0 0,0 0 0,-1 1 0,1-1 0,0 1 0,0 0 0,1 0-1,-1 0 1,6 0 0,-1 1-69,0 1 1,1 0-1,13 4 0,-7-2-79,1 0-1,-1-1 1,0 0-1,1-2 0,-1 0 1,0 0-1,1-2 1,-1 0-1,0-1 1,0 0-1,17-7 1,-11 4 58,-1 1 1,1 1-1,0 1 1,0 1-1,0 1 1,29 3 0,17-2-44,-57-1-49,0-1-1,0 0 1,-1-1 0,1 0-1,-1 0 1,17-9 0,-17 8-1,0-1 1,0 2-1,1-1 1,-1 1-1,1 1 1,18-2-1,9 4 8,53 9 0,12 0-1,-72-10-3,63-9 0,-73 6-5,1 1 1,0 0-1,-1 2 1,1 1-1,0 1 0,28 4 1,-47-4-5,17 4 0,1-1 0,0-1 0,0-1 0,0 0 0,30-3 0,-20 0 8,0 1-1,0 1 1,50 8-1,-55-4 1,0-2 1,0-1-1,0-1 0,1-1 0,47-7 0,-54 3-3,0 0 0,0 2 0,0 0 0,0 1 0,1 1 0,-1 1 0,34 7 0,-33-6 10,0-1-1,0 0 1,-1-2-1,38-5 1,-3 1-10,-30 3 9,0 0 0,0-2 0,-1-1 0,39-13-1,-58 17-13,-1 0 0,0 0 0,0 0 0,0 1 0,0-1-1,0 1 1,1 0 0,-1 0 0,0 1 0,5 0-1,43 13 82,-24-6-50,-26-8-30,1 1 0,-1-1 1,0 1-1,0 0 1,0-1-1,0 1 1,-1 0-1,1 0 1,0 1-1,0-1 1,-1 0-1,1 1 1,0-1-1,-1 1 1,1-1-1,-1 1 1,0-1-1,0 1 1,1 0-1,-1 0 1,0 0-1,-1 0 1,1 0-1,0 0 1,0 0-1,0 2 1,-2-4-19,1 1 0,0-1 1,0 0-1,-1 0 0,1 1 1,0-1-1,-1 0 0,1 0 1,0 0-1,-1 0 0,1 1 1,0-1-1,-1 0 0,1 0 1,0 0-1,-1 0 0,1 0 0,-1 0 1,1 0-1,0 0 0,-1 0 1,1 0-1,0 0 0,-1 0 1,1 0-1,0 0 0,-1 0 1,1 0-1,0-1 0,-1 1 1,1 0-1,0 0 0,-1 0 0,1-1 1,0 1-1,-1 0 0,1-1 1,-3-3-131</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1.559"/>
    </inkml:context>
    <inkml:brush xml:id="br0">
      <inkml:brushProperty name="width" value="0.05" units="cm"/>
      <inkml:brushProperty name="height" value="0.05" units="cm"/>
    </inkml:brush>
  </inkml:definitions>
  <inkml:trace contextRef="#ctx0" brushRef="#br0">19 16 13675,'-1'-1'504,"1"0"1,0 0-1,0 0 1,0 0 0,-1 0-1,1 0 1,0 0-1,-1 0 1,1 0-1,-1 0 1,1 0-1,-1 0 1,0-1-1,-4 1 2471,2 10-2782,-2 91 854,17 195-1,0-62-995,-22 42 217,1 31 72,8-184 210,10-50 444,-15-113-3817,5 28 2281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1.703"/>
    </inkml:context>
    <inkml:brush xml:id="br0">
      <inkml:brushProperty name="width" value="0.025" units="cm"/>
      <inkml:brushProperty name="height" value="0.025" units="cm"/>
      <inkml:brushProperty name="color" value="#E71224"/>
    </inkml:brush>
  </inkml:definitions>
  <inkml:trace contextRef="#ctx0" brushRef="#br0">220 4 12908,'0'0'9716,"-10"0"-9465,5 0-229,-2-1-19,0 1 1,0 0 0,0 1-1,0 0 1,0 0 0,0 0-1,0 1 1,0 0 0,0 1-1,0-1 1,1 1 0,-13 7-1,4 2 115,0 0-1,-20 22 1,31-30-81,0 1 0,1-1 1,-1 1-1,1-1 0,0 1 1,0 0-1,1 0 1,0 0-1,-1 1 0,2-1 1,-1 0-1,1 1 1,-2 6-1,3-11-38,1 0 0,-1 0-1,0 0 1,0 1 0,1-1 0,-1 0 0,1 0-1,-1 0 1,1 0 0,-1 0 0,1 0 0,0 0 0,-1-1-1,1 1 1,0 0 0,0 0 0,0 0 0,-1-1 0,1 1-1,0 0 1,0-1 0,0 1 0,0-1 0,0 1 0,0-1-1,0 1 1,0-1 0,1 0 0,-1 0 0,0 0-1,0 1 1,0-1 0,0 0 0,0 0 0,0 0 0,1-1-1,-1 1 1,1 0 0,49-9 47,-38 4-5,0 0 0,-1-1 0,1-1 0,-1 0 0,-1-1 0,0 0 0,19-18 0,-12 9 29,-1-2 0,-1 0 0,20-30 0,-60 72-630,-16 27-1,37-46 564,-1 1 28,1 1 0,-1-1 0,1 1 0,0 0 0,-3 10 0,6-16-26,0 1 0,0-1 0,0 1 0,0 0 0,-1-1 0,1 1 0,0 0-1,0-1 1,1 1 0,-1 0 0,0-1 0,0 1 0,0 0 0,0-1 0,0 1 0,1-1 0,-1 1 0,0 0 0,1-1 0,-1 1 0,0-1 0,1 1 0,-1-1 0,1 1 0,1 0-1,-1 0 1,0-1 0,1 1 0,-1-1 0,1 1 0,-1-1-1,1 0 1,-1 1 0,1-1 0,-1 0 0,1 0 0,-1 0 0,1 0-1,0 0 1,1-1 0,10-2 30,0 0 0,0 0 0,0-2 0,0 0 0,-1 0 0,14-8 0,-14 6-43,0 1 0,0 1-1,0 0 1,1 1 0,0 0-1,23-4 1,-36 8 0,1 0 0,0 0 0,-1 1 0,1-1 0,0 0 0,-1 0 0,1 0 0,0 1 0,-1-1 0,1 0 0,0 0 0,-1 1 0,1-1 1,-1 1-1,1-1 0,-1 0 0,1 1 0,-1-1 0,1 1 0,-1 0 0,1-1 0,-1 1 0,1-1 0,-1 1 0,0 0 0,1-1 0,-1 1 0,0 0 0,0-1 0,0 1 0,1 0 0,-1-1 0,0 1 0,0 0 0,0-1 0,0 1 1,0 0-1,0-1 0,0 1 0,-1 0 0,1 0 0,0-1 0,-1 2 0,-9 45 62,4-19 333,9-27-324,0-1 0,0 0 0,0-1 0,0 1 0,0-1 0,0 1 0,0-1 0,0 0 0,5-2 0,24-14-187,42-16-217,-67 30-881,0 2-1,0-1 1,0 1-1,1 0 1,8-1-1,-15 2 1144,-1 0 0,0 0-1,1 1 1,-1-1 0,0 0-1,1 0 1,-1 0 0,0 0 0,0 0-1,1 0 1,-1 0 0,0 0-1,1 1 1,-1-1 0,0 0-1,0 0 1,1 0 0,-1 1 0,0-1-1,0 0 1,1 0 0,-1 1-1,0-1 1,0 0 0,0 0-1,0 1 1,1-1 0,-1 0 0,0 1-1,0-1 1,0 0 0,0 0-1,0 1 1,0-1 0,0 0-1,0 1 1,0-1 0,0 0 0,0 1-1,0-1 1,0 1 0,-4 17-456,1-9-3917</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2.922"/>
    </inkml:context>
    <inkml:brush xml:id="br0">
      <inkml:brushProperty name="width" value="0.05" units="cm"/>
      <inkml:brushProperty name="height" value="0.05" units="cm"/>
    </inkml:brush>
  </inkml:definitions>
  <inkml:trace contextRef="#ctx0" brushRef="#br0">11 89 15891,'-2'-5'547,"0"0"0,1 0 0,-1 0 0,1 0 0,0 0 0,0 0 0,1 0 0,0-1 0,0-6 0,0 11-476,0 0-1,0-1 1,0 1 0,0 0 0,0 0 0,1 0 0,-1-1 0,0 1 0,1 0-1,-1 0 1,1 0 0,-1 0 0,1 0 0,-1 0 0,1 0 0,0 0 0,0 0-1,-1 0 1,1 0 0,0 0 0,0 0 0,0 1 0,0-1 0,0 0 0,0 1 0,0-1-1,0 0 1,0 1 0,0 0 0,1-1 0,-1 1 0,0 0 0,0-1 0,0 1-1,1 0 1,-1 0 0,0 0 0,0 0 0,0 0 0,1 0 0,-1 0 0,0 1-1,0-1 1,0 0 0,0 1 0,2 0 0,-1-1-2,0 1 1,-1 0-1,1 0 0,-1-1 0,1 1 1,-1 0-1,1 0 0,-1 0 1,1 0-1,-1 1 0,0-1 1,0 0-1,1 1 0,-1-1 0,0 1 1,0-1-1,-1 1 0,1-1 1,0 1-1,0-1 0,-1 1 1,1 0-1,-1 0 0,1-1 0,-1 1 1,0 0-1,0 0 0,0 2 1,0 6 120,0-1 1,-1 1 0,-1 0 0,-2 10 0,-1 1-176,1 6 39,1-13-44,0 1 0,0 20 0,27-59-59,-22 21 48,1 1-1,0-1 1,-1 1 0,1 0-1,0 0 1,0 0-1,1 0 1,-1 0 0,0 1-1,1-1 1,-1 1 0,1 0-1,-1 0 1,1 0 0,0 1-1,5-1 1,-6 1 2,1 0-1,-1 1 1,0 0 0,1 0 0,-1 0-1,0 0 1,0 0 0,0 1-1,0-1 1,0 1 0,0 0 0,0 0-1,-1 0 1,1 0 0,-1 0-1,1 0 1,-1 1 0,3 4 0,2 2 141,8 11 1025,-15-20-1198,1 1 0,0 0-1,-1 0 1,1-1 0,0 1 0,-1-1 0,1 1-1,0-1 1,0 1 0,0-1 0,0 1 0,-1-1-1,1 1 1,0-1 0,0 0 0,0 0 0,0 0-1,0 1 1,1-1 0,0-1-105,-1 0-1,1-1 1,-1 1 0,1 0-1,-1 0 1,0-1 0,0 1-1,0-1 1,0 1-1,0-1 1,0 1 0,0-1-1,0 0 1,0 0 0,-1 1-1,1-1 1,-1 0 0,1 0-1,-1-3 1,4-15-530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3.495"/>
    </inkml:context>
    <inkml:brush xml:id="br0">
      <inkml:brushProperty name="width" value="0.05" units="cm"/>
      <inkml:brushProperty name="height" value="0.05" units="cm"/>
    </inkml:brush>
  </inkml:definitions>
  <inkml:trace contextRef="#ctx0" brushRef="#br0">72 1 18564,'-5'18'5764,"0"1"-3905,4-9-1524,0-5-232,1 0 1,0 1 0,0-1 0,0 0 0,1 8-1,0-12-101,-1 0-1,0-1 1,0 1-1,1 0 1,-1 0-1,0 0 1,1-1-1,-1 1 1,1 0-1,-1-1 1,1 1-1,-1 0 1,1-1-1,-1 1 1,1-1-1,0 1 1,-1-1-1,1 1 1,0-1-1,-1 1 1,1-1-1,0 0 1,0 1-1,-1-1 1,1 0-1,0 0 1,0 1-1,0-1 1,0 0-1,-1 0 1,1 0-1,0 0 1,0 0-1,0 0 1,0 0-1,-1-1 1,1 1-1,0 0 1,0 0-1,0-1 1,0 1-1,11-4-4,1 1 0,-1 1 0,0 0 1,22 0-1,-28 2-1,0 1 0,0-1 1,0 1-1,0 0 1,0 1-1,0-1 1,0 1-1,0 0 1,0 1-1,-1-1 0,9 6 1,-13-7 17,-1-1 0,1 0 0,0 0 0,-1 1 0,1-1 0,-1 1 0,1-1 0,-1 0 0,1 1 0,-1-1 0,1 1 0,-1-1 0,1 1 0,-1 0 0,0-1 0,1 1 0,-1-1 0,0 1 0,1 0 0,-1-1 0,0 1 0,0 0-1,0-1 1,1 1 0,-1 0 0,0-1 0,0 1 0,0 0 0,0 0 0,0-1 0,0 1 0,-1 0 0,1-1 0,0 1 0,0 0 0,0-1 0,-1 1 0,1 0 0,0-1 0,-1 1 0,1-1 0,0 1 0,-1 0 0,1-1 0,-1 1 0,1-1 0,-1 1 0,1-1 0,-1 0 0,1 1 0,-1-1 0,0 1 0,1-1 0,-1 0 0,1 0 0,-2 1 0,-7 3 254,1 0 0,-1 0 1,-13 3-1,13-4-167,-134 42 763,141-44-907,0 0 1,-1 0-1,1-1 1,0 1-1,-1-1 0,1 0 1,-1 1-1,1-1 0,0 0 1,-1-1-1,-2 1 0,4-1-78,0 1 0,0-1 0,0 0-1,0 0 1,1 1 0,-1-1-1,0 0 1,0 0 0,1 0 0,-1 0-1,0 0 1,1 0 0,-1 0 0,1 0-1,0 0 1,-1 0 0,1 0 0,0 0-1,-1 0 1,1 0 0,0 0-1,0-1 1,0 1 0,0-2 0,-3-40-1202,0 10 481</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3.962"/>
    </inkml:context>
    <inkml:brush xml:id="br0">
      <inkml:brushProperty name="width" value="0.05" units="cm"/>
      <inkml:brushProperty name="height" value="0.05" units="cm"/>
    </inkml:brush>
  </inkml:definitions>
  <inkml:trace contextRef="#ctx0" brushRef="#br0">1 13 15339,'0'1'323,"0"0"1,0 0-1,0 1 0,0-1 0,0 0 0,0 0 0,0 0 0,0 0 1,1 0-1,-1 0 0,0 0 0,1 0 0,-1 0 0,1 0 0,-1 0 1,1 0-1,-1 0 0,1 0 0,0-1 0,0 1 0,-1 0 0,1 0 1,0-1-1,0 1 0,0 0 0,0-1 0,1 2 0,2-1-24,0 0-1,1-1 0,-1 1 0,0-1 1,0 1-1,6-2 0,-8 1-393,24-1 201,0-2 0,-1-1-1,38-10 1,31-5-2799,-84 17 2180</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8:24.401"/>
    </inkml:context>
    <inkml:brush xml:id="br0">
      <inkml:brushProperty name="width" value="0.05" units="cm"/>
      <inkml:brushProperty name="height" value="0.05" units="cm"/>
    </inkml:brush>
  </inkml:definitions>
  <inkml:trace contextRef="#ctx0" brushRef="#br0">69 27 18172,'-5'0'3885,"-15"1"-797,17 0-3007,0 1 0,0 0-1,0 0 1,1 1-1,-1-1 1,0 0-1,1 1 1,0 0 0,0-1-1,-1 1 1,2 0-1,-1 0 1,0 0 0,1 1-1,-1-1 1,1 0-1,0 0 1,0 1 0,0-1-1,0 1 1,1-1-1,-1 7 1,1-1-77,-1 0 1,2 0-1,-1 0 1,1 0 0,0 0-1,1 0 1,5 16-1,-6-23 8,0 1 0,0 0-1,0-1 1,0 1 0,0-1 0,1 0 0,-1 1-1,1-1 1,0 0 0,0 0 0,0 0 0,0 0-1,0 0 1,0 0 0,0-1 0,0 1 0,1-1-1,-1 0 1,6 3 0,-5-4-6,0 1 1,1-1-1,-1 0 1,0 1-1,1-2 1,-1 1-1,1 0 1,-1-1-1,0 1 1,1-1-1,-1 0 1,0 0-1,0 0 1,4-2-1,3-3 0,0 0-1,0 0 1,0-1-1,-1 0 1,0-1-1,-1 0 1,1 0-1,9-14 1,-12 14 61,0-1 0,0-1 1,-1 1-1,0-1 0,0 0 1,4-16-1,-8 25-37,-1-1-1,1 0 1,-1 0-1,1 0 1,-1 0 0,0 0-1,0 0 1,0 0 0,0 0-1,0 0 1,0 0-1,0 0 1,-1 0 0,1 1-1,-1-1 1,1 0 0,-1 0-1,0 0 1,0 0-1,0 1 1,0-1 0,0 0-1,0 1 1,0-1 0,-1 1-1,1-1 1,0 1 0,-1 0-1,1 0 1,-1-1-1,0 1 1,1 0 0,-1 0-1,0 0 1,0 1 0,1-1-1,-1 0 1,0 1-1,0-1 1,0 1 0,0 0-1,0-1 1,0 1 0,-2 0-1,-2 0-49,1 0-1,-1 0 0,1 0 1,0 0-1,-1 1 0,1 0 1,-1 0-1,1 0 0,0 1 1,0 0-1,-9 4 0,-28 21-2898,41-26 2834,0-1 0,0 1 0,0 0 0,0-1 0,0 1 0,1-1 1,-1 1-1,0-1 0,0 1 0,-1-1 0,1 0 0,0 1 0,0-1 0,-1 0 0,-3-2-683</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5.251"/>
    </inkml:context>
    <inkml:brush xml:id="br0">
      <inkml:brushProperty name="width" value="0.05" units="cm"/>
      <inkml:brushProperty name="height" value="0.05" units="cm"/>
    </inkml:brush>
  </inkml:definitions>
  <inkml:trace contextRef="#ctx0" brushRef="#br0">32 2299 12619,'-2'0'382,"0"0"-1,0 1 1,0-1 0,0-1 0,0 1 0,0 0 0,1 0 0,-1-1 0,0 1-1,0-1 1,0 0 0,-2 0 0,3 0-293,1-1 0,-1 1 0,1 0-1,-1 0 1,1 0 0,-1 0 0,1-1 0,0 1 0,-1 0-1,1 0 1,0-1 0,0 1 0,0 0 0,0 0 0,0-1-1,1 1 1,-1 0 0,0 0 0,0-1 0,1 1 0,0-1 0,131-566 1070,-88 416-901,106-245 0,135-146-209,-177 349-28,3 4 0,-80 143-62,68-80 0,-96 124 12,28-28-100,-29 29 78,-1 1 1,1 0-1,-1 0 1,1-1-1,-1 1 1,1 0-1,-1 1 1,1-1-1,0 0 1,0 0-1,-1 1 1,1-1-1,0 1 1,0 0-1,0-1 1,0 1-1,-1 0 1,4 0-1,-4 0 29,-1 1-1,0-1 0,0 0 0,0 1 0,0-1 1,0 0-1,0 1 0,0-1 0,0 0 1,0 1-1,0-1 0,0 0 0,0 1 0,0-1 1,0 0-1,0 1 0,0-1 0,0 0 1,0 1-1,0-1 0,0 0 0,-1 1 0,1-1 1,0 0-1,0 1 0,0-1 0,0 0 1,-1 0-1,1 1 0,0-1 0,0 0 1,-1 0-1,1 0 0,0 1 0,-1-1 0,1 0 1,0 0-1,-1 0 0,1 0 0,0 1 1,-1-1-1,-12 11-193,-7 4-176</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5.810"/>
    </inkml:context>
    <inkml:brush xml:id="br0">
      <inkml:brushProperty name="width" value="0.05" units="cm"/>
      <inkml:brushProperty name="height" value="0.05" units="cm"/>
    </inkml:brush>
  </inkml:definitions>
  <inkml:trace contextRef="#ctx0" brushRef="#br0">0 5 17028,'1'0'23,"-1"0"0,0-1 0,0 1 1,0 0-1,1-1 0,-1 1 0,0 0 1,1 0-1,-1-1 0,0 1 0,1 0 0,-1 0 1,0 0-1,1-1 0,-1 1 0,0 0 1,1 0-1,-1 0 0,1 0 0,-1 0 1,0 0-1,1 0 0,-1 0 0,1 0 0,-1 0 1,0 0-1,1 0 0,-1 0 0,1 0 1,-1 0-1,0 0 0,1 0 0,-1 0 1,0 0-1,1 1 0,-1-1 0,0 0 1,1 0-1,-1 1 0,0-1 0,1 0 0,-1 0 1,0 1-1,1-1 0,-1 0 0,0 1 1,0-1-1,0 0 0,1 1 0,-1-1 1,0 0-1,0 1 0,0-1 0,0 0 0,0 1 1,0-1-1,1 1 0,-1-1 0,0 0 1,0 1-1,8 36 4,-6-25 94,21 129-89,14 61 59,-37-200-73,1 0 0,-1 0 0,1 0 0,0 0 0,0 0 0,0-1 0,0 1 0,0 0 0,0-1 0,0 1 1,0 0-1,3 1 0,-4-2 17,1-1 0,0 1 0,-1-1 0,1 0 0,0 1 0,0-1 1,0 0-1,-1 0 0,1 1 0,0-1 0,0 0 0,0 0 0,0 0 0,0 0 1,-1 0-1,1 0 0,0 0 0,0 0 0,0 0 0,1-1 0,3-1 162,0-1 0,0 0 0,-1 0 0,1 0 0,-1 0 1,0-1-1,6-5 0,1-2 130,25-21-218,-2-1 0,-1-2 1,33-47-1,-58 70-258,-1-1 1,-1 1 0,0-1 0,5-17-1,3-16-318</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6.527"/>
    </inkml:context>
    <inkml:brush xml:id="br0">
      <inkml:brushProperty name="width" value="0.05" units="cm"/>
      <inkml:brushProperty name="height" value="0.05" units="cm"/>
    </inkml:brush>
  </inkml:definitions>
  <inkml:trace contextRef="#ctx0" brushRef="#br0">1 5 14619,'12'0'2337,"-6"14"-1201,9 52-20,-2 1 1,4 74 0,8 47 125,-24-186-1197,-1 0 1,0-1 0,0 1-1,1-1 1,-1 1 0,1 0-1,-1-1 1,1 1 0,-1-1 0,1 1-1,0-1 1,0 0 0,0 1-1,0-1 1,0 0 0,3 3-1,-4-4-17,0 0 0,1 0-1,-1 0 1,1 0 0,-1 0-1,1 0 1,-1 0 0,0 0-1,1 0 1,-1 0 0,1 0-1,-1 0 1,1 0-1,-1 0 1,1 0 0,-1 0-1,0 0 1,1-1 0,-1 1-1,1 0 1,-1 0 0,1-1-1,12-14 386,123-240 1849,-78 137-2150,-42 89-392,-10 20 58,-1-1 0,0 1 1,-1-1-1,0 0 0,4-15 0,-9 14-107,-7 6-121</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6.978"/>
    </inkml:context>
    <inkml:brush xml:id="br0">
      <inkml:brushProperty name="width" value="0.05" units="cm"/>
      <inkml:brushProperty name="height" value="0.05" units="cm"/>
    </inkml:brush>
  </inkml:definitions>
  <inkml:trace contextRef="#ctx0" brushRef="#br0">1 1 16836,'14'20'1616,"-1"1"-1104,-2-3-248,5-3 1344,6 1-1135,1 0-754,1-3-335,0-3 496,-1-3-120,5-6-96</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7.462"/>
    </inkml:context>
    <inkml:brush xml:id="br0">
      <inkml:brushProperty name="width" value="0.05" units="cm"/>
      <inkml:brushProperty name="height" value="0.05" units="cm"/>
    </inkml:brush>
  </inkml:definitions>
  <inkml:trace contextRef="#ctx0" brushRef="#br0">65 0 15435,'-6'4'427,"0"1"1,1-1-1,0 1 0,-1 0 0,2 0 0,-1 1 0,1-1 0,-5 9 1,7-11-329,0 1 0,0-1 0,0 1 0,1 0 0,0 0 0,0 0 1,0 0-1,0 0 0,0 0 0,1 0 0,-1 0 0,1 0 0,0 0 1,1 0-1,1 7 0,-2-10-75,0-1 1,0 1 0,0 0-1,0-1 1,1 1-1,-1-1 1,0 1 0,1-1-1,-1 0 1,0 1-1,1-1 1,-1 1 0,0-1-1,1 0 1,-1 1-1,1-1 1,-1 0 0,1 1-1,-1-1 1,1 0-1,-1 1 1,1-1 0,-1 0-1,1 0 1,-1 0-1,1 0 1,-1 0 0,1 0-1,0 0 1,-1 0-1,1 0 1,-1 0-1,1 0 1,-1 0 0,1 0-1,-1 0 1,1 0-1,0 0 1,-1 0 0,1-1-1,-1 1 1,1 0-1,-1-1 1,1 1 0,-1 0-1,0-1 1,1 1-1,-1 0 1,1-1 0,0 0-1,25-21 583,-25 20-562,20-20 288,-16 15-261,0 1 0,1 0 0,0 0 0,0 0 1,0 1-1,1 0 0,0 0 0,13-7 0,-19 12-68,0 0 0,1-1 0,-1 1 0,0 0 0,0 0 0,1 0 0,-1-1 0,0 1 0,0 1 0,1-1 0,-1 0 0,0 0 0,0 0 0,1 1-1,-1-1 1,0 1 0,0-1 0,0 1 0,0-1 0,0 1 0,0 0 0,0-1 0,0 1 0,0 0 0,0 0 0,0 0 0,1 1 0,2 3 11,-1 0 0,0 1 0,0-1 0,4 10 0,3 5 122,-9-19-115,-1 0-1,1-1 1,-1 1-1,1-1 1,0 1 0,-1-1-1,1 0 1,0 1-1,-1-1 1,1 0 0,0 1-1,-1-1 1,1 0-1,0 0 1,0 0-1,-1 1 1,1-1 0,0 0-1,0 0 1,-1 0-1,1 0 1,0 0 0,0-1-1,-1 1 1,1 0-1,0 0 1,-1 0-1,1-1 1,0 1 0,1-1-1,26-15 489,-10 6-219,-14 9-311,-1 0-1,1 1 1,-1-1 0,1 1 0,0 0 0,-1 0-1,1 0 1,0 0 0,-1 1 0,1 0 0,-1 0-1,1 0 1,-1 0 0,1 0 0,-1 1 0,0-1-1,6 4 1,-4-2-470,1 0-1,-1-1 0,1 0 1,10 3-1,-15-5 380,1 0-1,-1 0 0,0 0 1,0 0-1,0-1 1,1 1-1,-1 0 0,0 0 1,0-1-1,0 1 0,0 0 1,1-1-1,-1 0 1,0 1-1,0-1 0,0 1 1,0-1-1,0 0 1,0 0-1,-1 0 0,1 0 1,0 1-1,0-1 1,0 0-1,-1 0 0,1 0 1,-1-1-1,1 1 1,0-2-1,2-3-135,-1 0-1,0 0 1,-1 0 0,2-8-1,2-19-845</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7.993"/>
    </inkml:context>
    <inkml:brush xml:id="br0">
      <inkml:brushProperty name="width" value="0.05" units="cm"/>
      <inkml:brushProperty name="height" value="0.05" units="cm"/>
    </inkml:brush>
  </inkml:definitions>
  <inkml:trace contextRef="#ctx0" brushRef="#br0">56 0 12819,'1'35'3487,"4"-10"-2871,2-1 0,1 0 1,0 0-1,13 23 0,13 34 0,-10-5-63,20 51 873,-44-125-1381,1 0 0,0 0 0,0-1 0,0 1 0,0 0 0,0-1 0,0 1 0,0-1 0,0 1 0,1-1 0,-1 1 0,0-1 0,1 0 0,-1 0 0,1 0 0,3 2 0,-3-3-19,-1 0 1,0 1 0,1-1 0,-1 0-1,1-1 1,-1 1 0,1 0-1,-1 0 1,1-1 0,-1 1-1,0-1 1,1 1 0,-1-1 0,0 1-1,1-1 1,-1 0 0,0 0-1,0 1 1,1-1 0,-1 0 0,0 0-1,1-2 1,14-13 139,24-34 0,8-6-77,-47 54-90,0 1-1,0-1 0,1 1 0,-1 0 0,1-1 1,0 1-1,-1 0 0,1 0 0,0 0 0,0 0 1,-1 0-1,1 1 0,0-1 0,0 0 0,0 1 1,0 0-1,0-1 0,0 1 0,3 0 0,-3 0 0,-1 1-1,1 0 0,-1-1 0,0 1 0,1 0 0,-1 0 1,0 0-1,0 0 0,1 0 0,-1 0 0,0 0 0,0 0 1,0 1-1,0-1 0,0 0 0,-1 1 0,1-1 1,0 0-1,-1 1 0,1-1 0,-1 1 0,1-1 0,-1 1 1,1 2-1,1 7-12,0 1-1,0 21 1,1 4 346,-3-37-315,0 1-1,0-1 1,0 0 0,0 0 0,0 1-1,0-1 1,0 0 0,0 0-1,0 1 1,0-1 0,0 0-1,0 0 1,0 1 0,0-1-1,1 0 1,-1 0 0,0 0 0,0 1-1,0-1 1,0 0 0,0 0-1,1 0 1,-1 1 0,0-1-1,0 0 1,0 0 0,1 0-1,-1 0 1,0 0 0,0 1 0,0-1-1,1 0 1,-1 0 0,0 0-1,1 0 1,7-6 417,8-16 166,-15 21-540,5-9-77,0 1-1,0 0 0,1 0 0,1 1 0,-1 0 1,1 0-1,1 0 0,-1 1 0,1 1 0,1 0 0,-1 0 1,1 0-1,0 1 0,0 1 0,0 0 0,1 0 1,20-4-1,-30 8-105,1 0 1,-1 0-1,0 0 0,0-1 1,0 1-1,0 0 1,0-1-1,1 1 1,-1-1-1,0 1 0,0-1 1,0 1-1,1-3 1,-1 3 47,-1 0-1,0 0 1,0-1 0,0 1-1,0 0 1,0-1 0,0 1 0,0 0-1,0 0 1,0-1 0,0 1-1,0 0 1,0-1 0,0 1 0,0 0-1,0-1 1,0 1 0,0 0 0,0 0-1,0-1 1,0 1 0,0 0-1,-1-1 1,1 1 0,0 0 0,0 0-1,0-1 1,0 1 0,-1 0-1,1 0 1,-1-1 0,-1-1-229,-1 0 0,1 0-1,-1 0 1,0 1 0,0-1 0,0 1 0,-6-3 0,-18-3-474,-7-1 87</inkml:trace>
  <inkml:trace contextRef="#ctx0" brushRef="#br0" timeOffset="1">17 234 19548,'-11'-5'2153,"5"0"-1377,8-4-360,8-1 1176,13-4-616,7-2-479,10-3-1058,4 1 625,9-5-104,-1-2-216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081"/>
    </inkml:context>
    <inkml:brush xml:id="br0">
      <inkml:brushProperty name="width" value="0.025" units="cm"/>
      <inkml:brushProperty name="height" value="0.025" units="cm"/>
      <inkml:brushProperty name="color" value="#E71224"/>
    </inkml:brush>
  </inkml:definitions>
  <inkml:trace contextRef="#ctx0" brushRef="#br0">0 38 480,'0'0'8270,"9"-8"-5420,26-21-442,-35 29-2311,0 0 1,0 0-1,0 1 1,0-1-1,0 0 1,0 0-1,0 1 1,-1-1-1,1 0 0,0 1 1,0-1-1,0 0 1,0 0-1,0 1 1,0-1-1,0 0 1,1 1-1,-1-1 0,0 0 1,0 1-1,0-1 1,0 0-1,0 0 1,0 1-1,0-1 1,1 0-1,-1 0 1,0 1-1,0-1 0,0 0 1,1 0-1,-1 0 1,0 1-1,0-1 1,0 0-1,1 0 1,-1 0-1,0 0 0,1 1 1,-1-1-1,0 0 1,0 0-1,1 0 1,-1 0-1,0 0 1,1 0-1,-1 0 1,0 0-1,0 0 0,1 0 1,-1 0-1,0 0 1,1 0-1,-1 0 1,0 0-1,0 0 1,1 0-1,-1-1 0,0 1 1,1 0-1,-1 0 1,0 0-1,1-1 1,-7 24 1011,-7 3 312,8-19-942,1 0-1,0 1 1,1 0-1,0-1 1,0 1-1,0 0 1,1 1-1,-1 8 1,6-16-467,1 0 1,0-1 0,-1 0 0,1 1 0,0-2 0,-1 1-1,1 0 1,-1-1 0,5 0 0,5-4-96,0-1 0,0 0 1,15-9-1,-20 10-294,0 0-1,1 0 1,0 1-1,0 0 1,0 0-1,0 1 1,1 1-1,-1-1 1,16-1 0,-24 4 358,-1 1 0,0-1 1,1 0-1,-1 0 1,1 0-1,-1 1 1,0-1-1,1 0 1,-1 0-1,1 1 1,-1-1-1,0 0 1,0 1-1,1-1 0,-1 0 1,0 1-1,1-1 1,-1 1-1,0-1 1,0 0-1,0 1 1,0-1-1,1 1 1,-1-1-1,0 1 0,0-1 1,0 0-1,0 1 1,0-1-1,0 1 1,0-1-1,0 1 1,0-1-1,0 1 1,0-1-1,0 1 1,-1-1-1,1 1 0,-6 27 7,2-11-7789</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8.570"/>
    </inkml:context>
    <inkml:brush xml:id="br0">
      <inkml:brushProperty name="width" value="0.05" units="cm"/>
      <inkml:brushProperty name="height" value="0.05" units="cm"/>
    </inkml:brush>
  </inkml:definitions>
  <inkml:trace contextRef="#ctx0" brushRef="#br0">165 144 17044,'-45'18'2723,"34"-14"-1989,-1 0 0,1 1-1,-16 9 1,23-12-661,0 1 0,0 1 1,0-1-1,1 0 0,-1 1 0,1 0 1,0 0-1,0 0 0,0 0 1,0 1-1,1-1 0,-2 5 0,1 0-28,0 0 1,0 0-1,1 0 0,1 0 0,0 0 0,-1 16 0,2-21-33,0 1 0,0-1 0,1 0 0,-1 0 0,1 0 1,0 0-1,0 0 0,0 0 0,0 0 0,1 0 0,-1 0 0,1 0 0,0 0 0,1-1 1,-1 1-1,6 5 0,-7-8-7,0 0 1,0-1 0,0 1-1,1 0 1,-1-1 0,0 1-1,1-1 1,-1 1 0,0-1-1,1 1 1,-1-1 0,1 0-1,-1 0 1,0 0 0,1 0-1,-1 0 1,1 0 0,-1 0-1,1-1 1,-1 1-1,0 0 1,1-1 0,-1 1-1,0-1 1,1 1 0,-1-1-1,0 0 1,0 0 0,0 1-1,1-1 1,-1 0 0,1-2-1,5-3 30,-1-1 0,0 1 1,10-15-1,-2-1 82,-1 0 1,-1-1-1,0 0 1,-2-1-1,9-31 1,-16 49-17,-1 9-39,3 17-22,0 30-52,-4-41 12,-1 4-9,1 1 1,0-1-1,1 1 0,1-1 0,0 0 0,0 0 1,2 0-1,7 16 0,-12-28 6,1 0 1,-1 0-1,1 0 0,-1 0 0,1 0 1,0 0-1,-1 0 0,1 0 0,0 0 1,0 0-1,0-1 0,0 1 0,0 0 1,-1-1-1,1 1 0,1 0 0,-1-1 1,0 1-1,0-1 0,0 0 0,0 1 1,0-1-1,0 0 0,0 0 0,1 1 1,-1-1-1,0 0 0,0 0 0,0 0 1,0-1-1,1 1 0,-1 0 0,0 0 1,0-1-1,0 1 0,0 0 0,0-1 1,0 1-1,0-1 0,0 0 0,0 1 1,0-1-1,2-1 0,2-3-68,0 1 0,0-2 0,-1 1 0,0 0 0,0-1 1,4-7-1,5-11-327,-1-1 1,-1 0 0,-2-1-1,-1 0 1,0 0 0,-2-1 0,-1 0-1,-2 0 1,2-35 0,-5 0-425</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9.053"/>
    </inkml:context>
    <inkml:brush xml:id="br0">
      <inkml:brushProperty name="width" value="0.05" units="cm"/>
      <inkml:brushProperty name="height" value="0.05" units="cm"/>
    </inkml:brush>
  </inkml:definitions>
  <inkml:trace contextRef="#ctx0" brushRef="#br0">4 0 14931,'-2'16'725,"1"-1"-1,1 1 1,0-1 0,1 1-1,1-1 1,0 1-1,1-1 1,8 22 0,11 20 56,-7-23-514,-1 1 0,-2 0 0,-2 1 0,-1 0 0,4 40 0,-12-57-96,-2-14-98,1-1 1,0 1-1,1 0 1,-1 0-1,1 0 1,0-1-1,0 1 1,3 6-1,-4-11-66,0 0 0,0 1 0,0-1-1,0 0 1,0 0 0,1 0 0,-1 1 0,0-1 0,0 0 0,0 0-1,1 0 1,-1 0 0,0 0 0,0 0 0,0 0 0,1 1 0,-1-1 0,0 0-1,0 0 1,1 0 0,-1 0 0,0 0 0,0 0 0,0 0 0,1 0-1,-1 0 1,0 0 0,0 0 0,1 0 0,-1 0 0,0 0 0,0-1 0,1 1-1,-1 0 1,0 0 0,0 0 0,1 0 0,9-10 110,5-13-61,-14 22-51,28-58 60,-1-2 0,24-83 0,-45 123-40,1-4-22,-7 18-30,1-1 0,1 1 0,0 0 0,0 0 0,7-13 0,-10 20 16,0 0 0,0 0 0,0 0 0,0 0 0,0-1 0,0 1 0,0 0 0,0 0 0,0 0 0,1 0 0,-1 0 0,0 0 0,0-1 0,0 1 0,0 0 0,0 0 0,0 0 0,1 0 0,-1 0 0,0 0 0,0 0 0,0 0 0,0 0 0,0 0 0,1 0 0,-1 0 0,0 0 0,0 0 0,0 0 0,0 0 0,1 0 0,-1 0 0,0 0 0,0 0 0,0 0 0,0 0 0,0 0 0,1 0 0,-1 0 0,0 0 0,0 0 0,3 8-535,-1 12-697,-2-19 1090,1 5-432,-1 1 0,0-1 1,0 0-1,0 1 1,-1-1-1,0 0 1,0 0-1,-1 0 1,-3 11-1,-1-7-738</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9.476"/>
    </inkml:context>
    <inkml:brush xml:id="br0">
      <inkml:brushProperty name="width" value="0.05" units="cm"/>
      <inkml:brushProperty name="height" value="0.05" units="cm"/>
    </inkml:brush>
  </inkml:definitions>
  <inkml:trace contextRef="#ctx0" brushRef="#br0">1 0 21405,'0'10'1624,"6"5"-1288,-1 0-120,7 4 680,1 0-328,5 4-424,4 0-64,-1-2-112,4-2-104,-5-5-208,0-3-168,-7-3-384,0 0 1808,-5-9-1080,0-6-64,-4-13 88</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29.992"/>
    </inkml:context>
    <inkml:brush xml:id="br0">
      <inkml:brushProperty name="width" value="0.05" units="cm"/>
      <inkml:brushProperty name="height" value="0.05" units="cm"/>
    </inkml:brush>
  </inkml:definitions>
  <inkml:trace contextRef="#ctx0" brushRef="#br0">0 0 16163,'1'23'1174,"1"1"0,1-1-1,1 0 1,1 0-1,11 31 1,50 107-214,-40-105-1028,21 70 0,-43-105-204,-5-13 44,-6-13-157,-19-28 681,-30-52 0,3 4 1954,52 80-2130,0-1 1,0 1 0,-1-1-1,1 1 1,0-1 0,0 1-1,1-1 1,-1 0 0,0 0-1,0 1 1,1-1 0,-1 0 0,1 0-1,0 0 1,0 0 0,-1-3-1,2 4-66,0-1 1,0 1-1,0-1 0,0 1 0,0 0 0,1-1 1,-1 1-1,0 0 0,1 0 0,-1 0 0,1 0 1,-1 0-1,1 0 0,-1 0 0,1 1 0,0-1 1,1 0-1,35-15-140,-22 10-167,1-1 1,-2-1-1,1 0 0,-1-1 0,22-17 0,-20 8-63</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30.696"/>
    </inkml:context>
    <inkml:brush xml:id="br0">
      <inkml:brushProperty name="width" value="0.05" units="cm"/>
      <inkml:brushProperty name="height" value="0.05" units="cm"/>
    </inkml:brush>
  </inkml:definitions>
  <inkml:trace contextRef="#ctx0" brushRef="#br0">0 3 15627,'1'-3'4624,"2"7"-1837,6 14-1042,10 30-1788,24 102 564,26 66 405,-68-214-902,2 7 56,1 0 0,0-1 0,10 14 0,-14-21-65,0 0 1,1 0 0,-1 0-1,1 0 1,0 0 0,-1 0-1,1 0 1,0-1 0,0 1-1,-1 0 1,1-1 0,0 1-1,0 0 1,0-1 0,0 1-1,0-1 1,0 1 0,0-1-1,0 0 1,0 1-1,0-1 1,0 0 0,0 0-1,0 0 1,0 0 0,0 0-1,0 0 1,0 0 0,0 0-1,0 0 1,0 0 0,0 0-1,0-1 1,0 1 0,0 0-1,0-1 1,0 1 0,0-1-1,0 1 1,0-1 0,0 0-1,-1 1 1,1-1 0,1-1-1,3-3 66,0-2-1,-1 1 1,0-1-1,0 1 0,0-1 1,-1 0-1,5-13 1,15-61 383,-16 53-309,15-54-264,18-137 1,-40 215-2283,-1 8 1699,-1 8 163,0 1-375</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31.207"/>
    </inkml:context>
    <inkml:brush xml:id="br0">
      <inkml:brushProperty name="width" value="0.05" units="cm"/>
      <inkml:brushProperty name="height" value="0.05" units="cm"/>
    </inkml:brush>
  </inkml:definitions>
  <inkml:trace contextRef="#ctx0" brushRef="#br0">3 0 17940,'-1'4'356,"0"0"1,1 0-1,0 0 1,0 0-1,0 0 0,0 0 1,1 0-1,-1 0 1,1 0-1,0 0 1,0 0-1,2 4 0,0-4-2,0 1-1,0-1 0,1 0 0,-1 0 0,1 0 1,-1-1-1,1 1 0,8 4 0,-1 1-442,1-1 0,0 0 0,0-1 0,1-1 0,-1 0 0,19 6 0,-30-12 50,0 0-1,0 1 0,0-1 1,1 0-1,-1 0 0,0 0 1,0-1-1,0 1 0,1 0 0,-1 0 1,0-1-1,0 1 0,0 0 1,0-1-1,0 1 0,0-1 1,0 1-1,0-1 0,0 0 1,0 0-1,0 1 0,0-1 0,0 0 1,0 0-1,0 0 0,-1 0 1,1 0-1,0 0 0,-1 0 1,1 0-1,-1 0 0,1 0 1,-1-2-1,3-4 88,-1 0 0,0 0 0,-1 0 0,1-9 1,-1 10-274,3-27-14</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32.672"/>
    </inkml:context>
    <inkml:brush xml:id="br0">
      <inkml:brushProperty name="width" value="0.05" units="cm"/>
      <inkml:brushProperty name="height" value="0.05" units="cm"/>
    </inkml:brush>
  </inkml:definitions>
  <inkml:trace contextRef="#ctx0" brushRef="#br0">2 130 15643,'-1'18'684,"0"1"1,1 0-1,1 0 0,1-1 0,1 1 0,0-1 0,2 1 0,7 20 0,-8-29-572,0 0 0,1-1-1,0 1 1,0-1-1,1 0 1,0-1-1,1 1 1,0-1-1,0-1 1,1 1-1,0-1 1,0 0-1,0-1 1,1 0-1,19 9 1,-27-14-100,-1-1-1,1 1 1,0-1 0,-1 1-1,1-1 1,0 0-1,0 0 1,-1 1 0,1-1-1,0 0 1,0 0 0,0 0-1,-1 0 1,1 0-1,0 0 1,0 0 0,0 0-1,-1 0 1,1 0 0,0 0-1,0 0 1,0-1-1,-1 1 1,1 0 0,0 0-1,0-1 1,0 0 0,0-1 70,0 1 0,0-1 0,0 1 1,0-1-1,-1 0 0,1 1 1,-1-1-1,1 0 0,-1-3 0,1 3-32,-1 0-1,0 0 0,0 0 1,1 0-1,-1 0 0,1 1 1,0-1-1,-1 0 0,1 0 1,0 1-1,0-1 0,0 0 1,0 1-1,0-1 0,1 1 1,-1-1-1,0 1 0,2-2 1,1 1-26,-1-1 0,0 1 1,0-1-1,0 0 0,-1 0 0,1 0 1,-1 0-1,1-1 0,-1 1 0,0-1 1,0 1-1,2-7 0,15-50 149,-15 44-89,-3 11-36,2-5 120,0 0 0,0-1 0,-1 1 0,-1-1 0,0 0 0,0 1 0,-2-19 0,-4 27 222,5 2-380,-1 0-1,0 0 0,1 0 0,-1 0 0,1-1 0,-1 1 0,1 0 0,-1 0 0,0 0 0,1 0 0,-1-1 0,1 1 0,-1 0 1,1-1-1,-1 1 0,1 0 0,0-1 0,-1 1 0,1-1 0,-1 1 0,1 0 0,0-1 0,-1 0 0,1 37-75,7 53 1,-5-78 69,0 0 0,0 0-1,1 0 1,0 0 0,1 0 0,0-1 0,1 1 0,0-1 0,1 0 0,9 13 0,-14-22-4,0 0-1,0 0 0,0 0 0,0 0 0,0 0 1,0 0-1,0 0 0,1 0 0,-1 0 0,0 0 1,0-1-1,1 1 0,-1-1 0,0 1 0,1-1 1,-1 1-1,0-1 0,3 1 0,-3-2 1,0 1 0,0 0-1,0 0 1,0-1 0,0 1-1,-1 0 1,1-1 0,0 1-1,0-1 1,0 0 0,0 1-1,0-1 1,-1 1 0,1-1-1,0 0 1,-1 0 0,1 1-1,0-1 1,0-2 0,3-5 1,0-1-1,0 1 1,-1-1 0,3-15-1,-1 5 5,7-22 5,-8 26-10,1-1 1,0 1-1,1 0 1,15-26-1,-20 39-8,0 1 0,0-1 0,0 1 1,0-1-1,0 1 0,0 0 0,1-1 0,-1 1 0,0 0 0,1 0 0,-1 0 1,1 0-1,-1 0 0,1 0 0,0 0 0,-1 1 0,1-1 0,0 1 1,-1-1-1,1 1 0,0-1 0,0 1 0,-1 0 0,1 0 0,0 0 0,0 0 1,0 0-1,-1 1 0,1-1 0,0 0 0,0 1 0,-1-1 0,1 1 1,0 0-1,-1-1 0,1 1 0,-1 0 0,3 2 0,1 0-28,0 1-1,-1 0 1,0 0 0,0 0-1,0 0 1,0 1 0,0 0-1,-1-1 1,0 1 0,4 8-1,0 5-51,-1 1 0,6 36 0,4 10 125,-13-61 110,-1-10-35,-1-10 50,-6-17 63,0 0 0,-3 1 1,0 0-1,-3 0 0,-14-33 1,25 65-229,0-1 1,0 0-1,0 1 1,0-1-1,0 1 0,0-1 1,0 1-1,0-1 1,0 0-1,0 1 1,0-1-1,0 1 1,0-1-1,1 1 0,-1-1 1,0 1-1,0-1 1,1 1-1,-1-1 1,0 1-1,1-1 0,-1 1 1,1-1-1,-1 1 1,0 0-1,1-1 1,-1 1-1,1 0 0,-1-1 1,1 1-1,-1 0 1,1 0-1,-1-1 1,1 1-1,0 0 1,-1 0-1,1 0 0,-1 0 1,1 0-1,1 0 1,-1-1-2,16-7-14,0 1 1,0 0 0,0 1 0,0 1 0,1 1 0,0 0 0,0 2 0,0 0 0,21 0 0,-36 2 11,-1 0 0,1 0 1,-1 1-1,0-1 0,1 1 1,-1-1-1,1 1 0,-1 0 1,0 0-1,0 0 0,1 0 1,-1 0-1,0 0 0,0 1 1,0-1-1,0 1 0,0-1 0,-1 1 1,1 0-1,0 0 0,-1 0 1,1 0-1,-1 0 0,0 0 1,1 0-1,-1 0 0,1 5 1,1 3-17,-1 1 0,0 0 1,-1-1-1,0 1 1,-1 14-1,0-14 22,0-1-1,1 1 1,3 15-1,-4-24-1,1 0 0,-1 0 1,1 0-1,0 0 0,0 0 0,0 0 0,0 0 1,0-1-1,0 1 0,0 0 0,0-1 0,1 1 0,-1-1 1,1 1-1,-1-1 0,1 0 0,0 0 0,-1 0 0,1 0 1,2 1-1,-1-1-3,0 0 1,0 0-1,0-1 0,0 0 1,0 1-1,0-1 0,1 0 1,-1-1-1,0 1 0,0-1 1,0 1-1,3-2 1,8-3-10,0 0 0,0-1 0,-1-1 0,17-11 1,-28 17 13,15-9 37,-1-1-1,0 0 0,27-26 0,-38 32-15,0-1 0,-1 1 0,1-1 0,-1 0 0,-1 0-1,1-1 1,-1 1 0,0-1 0,-1 1 0,1-1 0,-1 0 0,-1 0 0,3-14 0,-4 15-12,2-37 61,-2 41-76,0 0-1,0-1 0,0 1 0,0 0 1,-1-1-1,1 1 0,-1 0 1,0 0-1,1 0 0,-1 0 0,0 0 1,0 0-1,-1 0 0,1 0 0,-2-2 1,3 4 1,0-1-1,0 1 1,0 0 0,-1 0 0,1 0 0,0-1 0,0 1 0,0 0-1,-1 0 1,1 0 0,0 0 0,0 0 0,-1 0 0,1-1 0,0 1-1,0 0 1,-1 0 0,1 0 0,0 0 0,0 0 0,-1 0-1,1 0 1,0 0 0,0 0 0,-1 0 0,1 0 0,0 0 0,0 0-1,-1 1 1,1-1 0,0 0 0,0 0 0,-1 0 0,1 0 0,0 0-1,0 0 1,0 1 0,-1-1 0,1 0 0,0 0 0,0 0-1,0 1 1,-6 13-190,4 18-128,2-28 301,1-1 1,0 1-1,-1-1 1,1 1-1,1-1 1,-1 1 0,0-1-1,1 0 1,0 1-1,-1-1 1,1 0-1,1 0 1,1 2 0,0 0 12,-1 0 1,0 0 0,0 0 0,3 8-1,-5-10-11,3 8 34,0 1-1,1-1 1,0-1 0,0 1-1,10 13 1,-13-22-62,-1 0 1,1 0-1,0 0 0,-1 0 1,1 0-1,0-1 0,0 1 1,0-1-1,1 0 0,-1 1 1,0-1-1,0 0 1,1 0-1,-1 0 0,1-1 1,-1 1-1,0 0 0,1-1 1,0 0-1,-1 0 0,1 1 1,-1-1-1,1-1 0,-1 1 1,1 0-1,-1-1 0,1 1 1,-1-1-1,1 0 0,-1 0 1,0 0-1,3-1 0,-4 1-40,0 1 0,1-1-1,-1 1 1,0-1-1,0 0 1,0 0 0,0 1-1,0-1 1,0 0 0,0 0-1,0 0 1,0 0 0,-1 0-1,1 0 1,0 0 0,-1 0-1,1-1 1,0 1 0,0-2-1,0-7-427</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33.792"/>
    </inkml:context>
    <inkml:brush xml:id="br0">
      <inkml:brushProperty name="width" value="0.05" units="cm"/>
      <inkml:brushProperty name="height" value="0.05" units="cm"/>
    </inkml:brush>
  </inkml:definitions>
  <inkml:trace contextRef="#ctx0" brushRef="#br0">0 370 13059,'4'0'513,"0"-1"1,0 0-1,0 0 1,0 0-1,0 0 1,0 0-1,0-1 1,0 0-1,3-2 1,33-23 1437,-32 22-1549,9-8 184,-1 0-1,-1-1 0,0-1 1,0 0-1,20-28 1,-30 35-510,0 1 0,0-1 0,0-1 1,-1 1-1,0-1 0,-1 1 0,1-1 0,-2 0 1,1 0-1,-2-1 0,1 1 0,-1 0 0,0-1 1,-2-16-1,1 23-78,0 0 1,-1 0 0,1 1 0,-1-1 0,0 0-1,0 0 1,0 1 0,0-1 0,0 1 0,-1-1-1,1 1 1,-1-1 0,0 1 0,1 0-1,-1 0 1,0-1 0,-1 1 0,1 1 0,0-1-1,0 0 1,-1 1 0,1-1 0,-1 1-1,1 0 1,-1-1 0,0 1 0,1 0 0,-1 1-1,0-1 1,0 1 0,0-1 0,-4 1-1,2 0-2,0 0 0,0 0 0,0 1 0,0 0-1,0 0 1,0 0 0,0 1 0,1-1 0,-1 1-1,0 0 1,1 1 0,0-1 0,-1 1 0,1 0-1,0 0 1,0 0 0,-6 8 0,3-3 20,1 0 0,1 1 0,-1-1 0,1 2 0,1-1 0,-1 0 0,2 1 0,-1 0 0,2 0 0,-1 0 0,1 0 0,1 0 0,-1 0 0,2 1 0,0-1 0,0 0 0,0 1 1,2-1-1,-1 0 0,1 0 0,1 0 0,0 0 0,0 0 0,1 0 0,0-1 0,0 0 0,1 0 0,1 0 0,0 0 0,0-1 0,0 0 0,16 14 0,-11-12-185,0-2-1,1 0 1,0 0-1,25 11 1,-31-17 42,-1 1 0,1-1 1,0-1-1,0 1 0,0-1 0,0 0 1,0 0-1,0 0 0,0-1 0,0 0 1,0 0-1,0-1 0,0 0 0,7-1 1,10-10-409</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54.714"/>
    </inkml:context>
    <inkml:brush xml:id="br0">
      <inkml:brushProperty name="width" value="0.05" units="cm"/>
      <inkml:brushProperty name="height" value="0.05" units="cm"/>
    </inkml:brush>
  </inkml:definitions>
  <inkml:trace contextRef="#ctx0" brushRef="#br0">456 290 13395,'0'-1'158,"-2"-19"860,2 19-977,0 1 1,0-1-1,0 0 1,-1 1-1,1-1 1,0 0-1,0 1 1,0-1-1,0 0 0,-1 1 1,1-1-1,0 0 1,-1 1-1,1-1 1,0 1-1,-1-1 1,1 1-1,-1-1 1,1 1-1,-1-1 1,1 1-1,-1-1 1,0 0-1,0 2 30,1 0 0,-1 0 0,1 0 0,-1 0 0,1 0 0,-1 0 0,1 1 0,0-1 0,0 0 0,0 0 0,-1 0 1,1 0-1,0 0 0,0 0 0,1 2 0,-2 1 106,-3 247 1030,6-143-1127,13 552 68,-13-618-142,12 56-1,-11-83-17,1 0 0,0 0 0,2-1-1,-1 1 1,2-1 0,0 0-1,9 13 1,8 13-7,-18-29 16,0 1 0,1-1-1,0-1 1,11 13 0,-15-20 1,0-1 0,0 1 0,0-1 0,0 1 0,0-1 0,0 0 0,1-1 0,-1 1 0,0 0 0,1-1 0,0 0 0,-1 0 0,1 0 0,0 0 0,-1-1 0,1 1 0,0-1 0,7 0 0,19-4 6,-1-2 1,0-1 0,0-1-1,33-14 1,43-13 38,-82 29-30,1 1-1,-1 1 0,1 1 1,0 1-1,0 2 1,0 0-1,0 1 0,0 1 1,25 6-1,-8 2-3,42 9 25,0-3-1,141 9 1,-51-24 19,95 4 32,-128-1-74,0-5 0,0-7-1,149-28 1,-271 33-11,372-62 2,5 25 12,-159 31 17,334-24 25,-371 11-57,336-26 75,-291 34-4,-168 6-6,89-21 1,-152 26-51,73-15 91,-75 17-67,-1 0-1,1 0 1,0 1 0,0 1-1,20 3 1,-26-4-19,0 1 1,0-1-1,-1 0 0,1 0 1,0-1-1,0 1 0,0-1 1,0 0-1,0-1 0,-1 1 1,1-1-1,0 0 0,-1 0 1,8-5-1,-5 3-17,0-1 0,0 0 1,-1 0-1,0-1 0,0 1 0,0-1 0,-1 0 0,6-9 1,-1-3 2,-1 1 0,0-1 1,-2 0-1,0-1 1,7-32-1,11-101 44,-22 134-42,26-280 83,-25 205-93,-10-113 0,6 201 3,-8-65-24,7 63 26,-1-1 0,0 0 0,0 1 0,-1-1-1,0 1 1,-5-10 0,-3-3-12,10 18 11,-1-1 0,1 0 0,-1 0 0,1 1-1,-1-1 1,0 0 0,0 1 0,0 0-1,0-1 1,0 1 0,0 0 0,-1 0 0,1 0-1,-1 1 1,1-1 0,-1 1 0,0-1 0,0 1-1,0 0 1,0 0 0,0 0 0,0 0-1,-3 0 1,-224-25-227,88 13 25,-423-28-334,-3 30 431,489 11 115,-1236 21-98,1228-18 60,-821 5-89,3-53 162,668 21 8,-153-12 37,292 32-86,-189 16 0,153 9-541,134-21 534,0 0 0,-1 0 1,1 1-1,0-1 0,0 0 0,0 0 1,-1 0-1,1 0 0,0 0 1,0 0-1,0 0 0,-1 0 0,1 0 1,0 0-1,0 0 0,0 0 0,-1 0 1,1 0-1,0-1 0,0 1 0,0 0 1,-1 0-1,1 0 0,0 0 1,0 0-1,0 0 0,0 0 0,-1-1 1,1 1-1,0 0 0,0 0 0,0 0 1,0 0-1,0 0 0,-1-1 0,1 1 1,0 0-1,0 0 0,0 0 1,0-1-1,0 1 0,0 0 0,0 0 1,0 0-1,0-1 0,0 1 0,0 0 1,0 0-1,0-1 0,-3-26-131</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55.438"/>
    </inkml:context>
    <inkml:brush xml:id="br0">
      <inkml:brushProperty name="width" value="0.05" units="cm"/>
      <inkml:brushProperty name="height" value="0.05" units="cm"/>
    </inkml:brush>
  </inkml:definitions>
  <inkml:trace contextRef="#ctx0" brushRef="#br0">277 686 15995,'1'0'49,"-1"-1"1,0 1-1,1-1 0,-1 1 0,1 0 0,-1 0 0,1-1 0,-1 1 0,1 0 0,-1 0 0,1 0 0,-1-1 0,1 1 0,-1 0 0,1 0 1,-1 0-1,1 0 0,0 0 0,-1 0 0,1 0 0,-1 0 0,1 0 0,-1 0 0,1 0 0,-1 1 0,1-1 0,0 0 0,0 1-1,-1 0 0,1 0 0,-1-1 0,1 1-1,-1 0 1,1 0 0,-1 0 0,0-1 0,1 1 0,-1 0-1,0 0 1,0 0 0,1 0 0,-1 0 0,0 1 0,-3 42 541,1-35-448,-11 367 677,10-190-459,4-183-376,-1 0-1,-1 0 1,1 0 0,0 0 0,-1-1 0,1 1 0,-1 0 0,-1 4 0,1-7 0,1 0-1,0 1 1,0-1 0,0 0 0,-1 0 0,1 1-1,0-1 1,0 0 0,-1 0 0,1 0-1,0 1 1,0-1 0,-1 0 0,1 0-1,0 0 1,-1 0 0,1 0 0,0 0 0,-1 0-1,1 0 1,0 0 0,-1 0 0,1 0-1,0 0 1,-1 0 0,1 0 0,0 0-1,-15-8-618,-15-18-1121,6 5-83,-29-20 1,46 36 1606,0 1-1,0 0 1,0 0 0,-1 0-1,1 1 1,-1 1 0,0-1-1,0 1 1,-11-1 0,17 2 290,-1 1 1,1 0 0,0 0 0,0 0-1,0 0 1,0 1 0,0-1 0,0 0-1,0 1 1,0 0 0,0-1 0,0 1 0,0 0-1,0 0 1,0 0 0,0 0 0,0 0-1,1 1 1,-1-1 0,1 1 0,-1-1-1,1 1 1,-1-1 0,1 1 0,0 0-1,0-1 1,0 1 0,0 0 0,0 0-1,0 0 1,0 0 0,0 0 0,1 0-1,-1 0 1,1 0 0,0 0 0,0 1-1,0 1 1,-1 1 128,1 0 0,0 1 1,1-1-1,-1 0 0,1 0 0,0 0 0,0 0 0,0 0 0,1 0 0,0-1 1,0 1-1,0 0 0,1-1 0,-1 0 0,6 7 0,-5-7-85,1-1 0,-1 0 0,1 1 0,0-1 0,0-1 0,1 1 0,-1-1-1,0 1 1,1-1 0,-1 0 0,1-1 0,0 1 0,0-1 0,5 1 0,-2-1 20,0-1 0,0 0-1,0 0 1,0-1 0,0 0 0,0 0 0,0-1-1,8-2 1,3-3 68,-1-1 0,0 0 0,0-2 0,-1 0 0,0-1 0,19-16 0,-17 11-198,0 0 1,-2-1 0,0-1 0,-1-1-1,0-1 1,-2 0 0,0-1-1,-2 0 1,19-43 0,-16 23-115</inkml:trace>
  <inkml:trace contextRef="#ctx0" brushRef="#br0" timeOffset="1">1034 561 12515,'2'-22'3132,"4"36"-293,5 37-1137,50 243-2164,-61-292 367,3 24-929,-3-26 1000,0 1 1,0-1-1,0 1 1,0-1-1,0 0 1,0 1-1,0-1 1,0 1-1,0-1 1,0 1-1,-1-1 1,1 0-1,0 1 1,0-1-1,0 0 1,0 1-1,-1-1 1,1 0-1,0 1 1,0-1-1,-1 0 1,1 1-1,0-1 1,-1 0-1,1 0 1,0 1-1,-1-1 1,1 0 0,0 0-1,-1 0 1,1 1-1,-1-1 1,1 0-1,0 0 1,-1 0-1,1 0 1,-1 0-1,1 0 1,0 0-1,-1 0 1,1 0-1,-1 0 1,1 0-1,0 0 1,-1 0-1,1 0 1,-1 0-1,1-1 1,0 1-1,-1 0 1,1 0-1,0 0 1,-1-1-1,-13-7-542</inkml:trace>
  <inkml:trace contextRef="#ctx0" brushRef="#br0" timeOffset="2">808 664 15483,'-2'-1'104,"1"0"1,-1-1-1,1 1 0,0-1 0,0 0 0,0 1 0,0-1 0,0 0 0,0 0 0,0 0 0,1 1 1,-1-1-1,0 0 0,1 0 0,0 0 0,0 0 0,-1 0 0,1 0 0,0 0 0,0 0 0,1 0 1,-1 0-1,0 0 0,1 0 0,-1 0 0,1 0 0,0 0 0,-1 0 0,1 1 0,0-1 1,0 0-1,2-2 0,5-7 195,-1 1 0,2 0 0,-1 0 0,11-8 0,-8 7-33,5-5-131,1 0-1,1 1 0,0 0 0,1 2 0,1 0 0,0 2 1,0 0-1,1 1 0,36-12 0,-51 21-135,1-1 0,-1 1 0,1 0 0,-1 1 0,1-1 1,-1 1-1,1 0 0,-1 1 0,1 0 0,-1 0 0,0 0 0,1 1 0,-1 0 0,0 0 0,0 0 0,9 6 0,-10-5-2,-1 0 0,0 0 0,0 0-1,-1 1 1,1-1 0,-1 1-1,1 0 1,-1 0 0,0 0 0,-1 1-1,1-1 1,-1 1 0,0 0-1,0-1 1,0 1 0,-1 0-1,1 0 1,-1 0 0,0 0 0,-1 0-1,1 6 1,-1-3 13,-1 1 1,1 0-1,-1-1 1,-1 1-1,0-1 1,0 1-1,-1-1 1,0 0-1,0 0 1,-1 0-1,0 0 0,-7 10 1,-6 6-356,-2-1 0,-27 27 0,23-25-842,21-24 1112,2 0 33,-1-1 0,0 1-1,1 0 1,-1 0 0,0-1-1,1 1 1,-1 0-1,1 0 1,-1 0 0,1 0-1,-1 0 1,1 0 0,0-1-1,-1 1 1,1 0-1,0 0 1,0 1 0,1 7-565</inkml:trace>
  <inkml:trace contextRef="#ctx0" brushRef="#br0" timeOffset="3">1531 749 14571,'1'-1'89,"-1"0"1,1 0-1,-1 1 0,1-1 0,-1 0 0,0 0 1,0 0-1,1 0 0,-1 0 0,0 0 0,0 0 1,0 0-1,0 0 0,0 0 0,0 0 0,0 0 1,0 0-1,-1 0 0,1 0 0,0 0 0,-1 0 1,1 0-1,0 0 0,-1 1 0,1-1 0,-1 0 1,1 0-1,-1 0 0,0 1 0,1-1 0,-1 0 1,0 1-1,0-1 0,1 0 0,-1 1 0,0-1 1,0 1-1,0-1 0,0 1 0,0 0 0,1-1 1,-3 1-1,1-1 18,-1 1 1,1 0-1,0 0 0,-1 0 1,1 1-1,-1-1 1,1 0-1,0 1 1,0 0-1,-1-1 0,1 1 1,0 0-1,0 0 1,0 0-1,0 1 0,0-1 1,-3 3-1,-2 3-69,1 0 0,0 1-1,0-1 1,0 1 0,1 0 0,1 0-1,0 1 1,0-1 0,0 1-1,1 0 1,0 0 0,1 0 0,0 1-1,0-1 1,1 1 0,0-1-1,1 12 1,0-21-30,0 1 1,0 0-1,0-1 0,0 1 0,1 0 1,-1 0-1,0-1 0,0 1 0,0 0 1,1-1-1,-1 1 0,0 0 0,1-1 0,-1 1 1,1-1-1,-1 1 0,0 0 0,1-1 1,-1 1-1,1-1 0,0 1 0,-1-1 1,1 0-1,-1 1 0,1-1 0,0 0 0,0 1 1,0-1 3,1 0-1,-1 0 1,0 0 0,1 0 0,-1 0 0,1 0 0,-1 0-1,0-1 1,1 1 0,-1-1 0,0 1 0,0-1 0,2 0-1,6-5 38,0 1 0,-1-1 0,9-8 0,-13 10-27,13-10 29,41-33 126,-53 44-171,1-1 0,-1 1 1,1 0-1,-1 0 1,1 1-1,0 0 0,0 0 1,0 0-1,7 0 1,-11 1-10,0 1 1,0 0 0,0 0 0,0 0-1,0 0 1,0 1 0,0-1 0,0 0-1,0 1 1,0 0 0,0-1 0,0 1-1,-1 0 1,1 0 0,0 0 0,0 0-1,-1 0 1,1 0 0,-1 0 0,1 1-1,-1-1 1,0 1 0,2 1 0,1 3-5,-1 0 0,0 0 0,0 1 1,0-1-1,2 9 0,8 20 26,-13-36-17,0 1 0,0 0 1,0 0-1,0 0 0,0 0 0,0 0 1,0 0-1,0 0 0,0 0 1,0 0-1,0 0 0,1 0 1,-1 0-1,0 0 0,0 0 0,0 0 1,0 0-1,0-1 0,0 1 1,0 0-1,0 0 0,0 0 0,0 0 1,0 0-1,0 0 0,0 0 1,0 0-1,0 0 0,0 0 1,0 0-1,0 0 0,1 0 0,-1 0 1,0 0-1,0 0 0,0 0 1,0 0-1,0 0 0,0 0 1,0 0-1,0 0 0,0 0 0,0 0 1,0 0-1,0 0 0,0 0 1,0 0-1,0 0 0,1 0 1,-1 0-1,0 0 0,0 0 0,0 0 1,0 1-1,0-1 0,0 0 1,0 0-1,0 0 0,0 0 0,0 0 1,0 0-1,0 0 0,0 0 1,0 0-1,0 0 0,0 0 1,0 0-1,0 0 0,0 0 0,2-8 143,-1-12 116,-2 12-157,0 0-1,0 0 1,0 0-1,-1 0 1,0 0 0,-1 0-1,0 1 1,0-1-1,0 1 1,-1 0-1,0 0 1,-5-7-1,12 17-109,0 0-1,0-1 1,0 0 0,1 1-1,-1-1 1,1-1 0,0 1-1,0 0 1,-1-1 0,1 0-1,0 0 1,6 1 0,0-1-16,-1 0 0,1-1 0,-1 0 1,0-1-1,12-2 0,-2 0-164,0-2 0,0 0 0,-1-2 0,0 0 0,21-11-1,-27 11-139,0 0-1,-1 0 0,17-14 0,-24 17 198,-1 1-1,1-1 0,-1 0 0,0-1 0,0 1 1,0 0-1,0-1 0,-1 0 0,1 0 0,-1 1 1,2-11-1,-1 6 865,3-14 637,-6 23-1356,0 0 0,0-1 0,0 1 0,0 0 0,-1 0 0,1-1 0,0 1 0,0 0 0,0 0 0,0-1 0,0 1 0,0 0 0,0 0 0,0 0 0,-1-1 0,1 1 0,0 0 0,0 0 0,0 0 0,-1 0 0,1-1 0,0 1 0,0 0 0,0 0 0,-1 0 0,1 0 0,0 0 0,0 0 0,0 0 0,-1-1 0,-13 5 323,10-1-311,0-1 1,0 1-1,0 0 0,1 0 1,-1 1-1,1-1 1,0 1-1,0 0 0,1-1 1,-1 1-1,-2 6 1,-1 1-19,0 1 1,-7 24 0,11-30 0,1 1 0,0-1 0,0 1 0,0-1 0,1 1 1,0-1-1,0 1 0,0 0 0,1-1 0,0 1 0,1-1 0,-1 1 0,4 6 0,-4-10-4,1 1 1,-1-1-1,1 0 1,0-1-1,0 1 0,0 0 1,0 0-1,0-1 1,1 1-1,-1-1 0,1 0 1,0 0-1,0 0 1,-1 0-1,1 0 0,1-1 1,-1 1-1,0-1 1,0 0-1,0 0 1,1 0-1,-1 0 0,0-1 1,1 1-1,-1-1 1,6 0-1,-2 0-128,1-1-1,-1 0 1,0 0-1,0-1 1,1 0-1,-1 0 1,0 0-1,-1-1 1,1 0-1,0-1 1,-1 1 0,0-1-1,1-1 1,-2 1-1,1-1 1,6-7-1,-2 2-146,-1-1-1,-1 0 0,0 0 0,0-1 1,-1 0-1,-1 0 0,11-27 1,0-15-575</inkml:trace>
  <inkml:trace contextRef="#ctx0" brushRef="#br0" timeOffset="4">2247 302 17012,'-3'25'571,"1"1"1,1 0-1,2 0 0,0 0 1,2-1-1,1 1 1,12 44-1,-1-24-403,2-1 0,3 0 0,29 50 0,-46-89-159,-1-4-7,-1 1 0,1-1 0,-1 1 0,0 0 0,1-1 0,-1 1 0,-1 0 0,1 0-1,0 3 1,-17-27-299,9 9 214,-2-5 72,0 0 1,-2 1-1,0 0 1,-1 1-1,-1 0 0,-15-14 1,32 30 38,0 0 0,0 0 0,0 0 0,1-1 0,-1 1 0,0-1 0,0 0 0,1 0 0,-1-1 0,0 1 0,4-2 0,60-12-1132,-5-7-1416,90-43 1,-109 45 1548,-42 18 965,-1 0-1,1 0 0,-1 1 1,1-1-1,-1 1 1,1-1-1,0 1 1,-1 0-1,1 0 0,0 0 1,2 0-1,-4 0 28,0 0 0,1 0 0,-1 0 0,1 0-1,-1 1 1,0-1 0,1 0 0,-1 0 0,1 1 0,-1-1 0,0 0 0,1 0-1,-1 1 1,0-1 0,0 0 0,1 1 0,-1-1 0,0 0 0,0 1-1,1-1 1,-1 1 0,0-1 0,0 0 0,0 1 0,0-1 0,0 1 0,1 0-1,-1 3 217,0 0-1,-1 1 1,1-1-1,-1 0 1,0 0-1,-2 8 1,0-3-3,0 3 179,-9 49 1163,11-56-1462,1-1-1,-1 1 1,1 0-1,1-1 0,-1 1 1,1 0-1,-1-1 1,1 1-1,1-1 1,2 9-1,-3-12-95,-1 0 1,1 0-1,0 0 0,-1 0 1,1 0-1,0 0 0,0-1 1,-1 1-1,1 0 0,0 0 1,0-1-1,0 1 0,0-1 1,0 1-1,0-1 0,0 1 1,0-1-1,0 1 0,0-1 1,1 0-1,-1 0 0,0 1 1,0-1-1,0 0 0,0 0 1,0 0-1,0 0 0,1-1 1,-1 1-1,0 0 0,0 0 1,0-1-1,0 1 0,0-1 1,0 1-1,0-1 0,0 1 1,0-1-1,0 1 0,0-1 1,1-1-1,3-1 65,1-1 1,-1 0-1,0-1 0,0 1 0,7-10 1,-8 9-4,18-27 276,-21 31-339,0 0 1,-1-1-1,1 1 1,-1 0-1,1-1 1,-1 1-1,1-1 1,-1 1-1,0 0 1,0-1-1,1 1 1,-1-1-1,0 1 1,0-1-1,-1 1 1,1-1-1,0 1 1,0-1-1,-1 1 1,1-1-1,-1 1 1,0-2 0,0 2-10,0 1 1,0-1 0,0 0 0,0 0 0,0 1-1,0-1 1,0 1 0,0-1 0,0 1 0,0-1-1,-1 1 1,1 0 0,0 0 0,0-1 0,0 1-1,-1 0 1,1 0 0,0 0 0,0 0 0,-1 0-1,1 1 1,0-1 0,0 0 0,0 0-1,0 1 1,-1-1 0,1 1 0,0-1 0,-1 2-1,-2-1-54,1 0-1,0 1 1,0 0-1,-1 0 1,1 0-1,0 0 1,1 0-1,-6 5 1,4 1-38,6-3-56</inkml:trace>
  <inkml:trace contextRef="#ctx0" brushRef="#br0" timeOffset="5">2983 527 12147,'0'4'265,"0"0"0,0 0 0,0 0 0,1-1 0,-1 1 0,1 0 0,0 0 0,0 0 0,1 0 0,-1-1 0,1 1 0,-1-1 0,1 1 0,0-1 0,1 0 0,-1 0 0,0 1 0,4 1 0,-3-2-89,0-1 0,0-1 0,1 1 1,-1 0-1,0-1 0,1 0 1,-1 0-1,1 0 0,0 0 0,-1 0 1,1-1-1,0 1 0,-1-1 0,1 0 1,0 0-1,0-1 0,-1 1 1,1-1-1,5-1 0,2-1 33,0-1 0,0 0-1,0-1 1,-1 0 0,0 0-1,0-1 1,0-1 0,-1 0 0,14-11-1,-10 5-17,0-1 1,0 0-1,-1 0 0,-1-1 0,10-19 0,-19 31-159,0-1 0,0 0 0,0 0 0,-1 0 0,1 0 0,-1-1 0,0 1 0,-1 0 1,1-1-1,-1 1 0,0-8 0,0 11-26,0 0 0,0 0 0,0-1 0,-1 1 0,1 0 0,0 0 0,-1 0 0,1 0 0,-1 0 0,1 0 0,-1 0 0,0 1 0,1-1 0,-1 0 0,0 0 0,0 0 0,1 0 0,-1 1 0,-1-2 0,0 2-2,0-1 0,1 0 0,-1 1-1,0 0 1,1-1 0,-1 1 0,0 0 0,0 0 0,1 0 0,-1 0 0,0 0 0,0 0-1,1 1 1,-1-1 0,0 1 0,-1 0 0,-5 2 1,0 0 1,0 1-1,1 0 0,0 0 1,0 1-1,0 0 0,0 0 1,1 1-1,0 0 0,0 0 1,-8 11-1,4-3-2,0-1 0,2 2 1,-1-1-1,-11 31 0,17-37-3,0 1 1,1-1-1,0 0 1,0 0-1,1 1 0,0-1 1,1 1-1,1 15 0,-1-20-5,1-1-1,-1 0 0,1 1 1,0-1-1,0 0 0,1 1 1,-1-1-1,1 0 0,-1 0 1,1 0-1,0 0 0,0 0 1,0-1-1,1 1 0,-1-1 0,1 1 1,-1-1-1,1 0 0,0 0 1,0 0-1,0 0 0,0 0 1,0-1-1,4 2 0,3 0-249,1 0-1,-1 0 1,1-1-1,-1-1 1,1 0-1,0 0 1,0-1-1,20-3 1,-22 2-2,0 0-1,0-1 1,0-1-1,-1 1 1,1-1 0,-1-1-1,0 1 1,0-2 0,0 1-1,0-1 1,8-7-1,12-18-659</inkml:trace>
  <inkml:trace contextRef="#ctx0" brushRef="#br0" timeOffset="6">3412 84 16355,'-2'11'425,"0"-1"-1,1 1 1,0 0-1,1 0 1,0 0-1,1 0 1,0 0-1,0-1 1,5 14-1,-2 2 169,21 113 1114,59 186 0,-53-238-1789,-72-214-831,27 90 589,1-1 1,2-1-1,-9-62 1,20 99 312,0 0 0,0 1 0,0-1-1,0 0 1,0 0 0,0 0 0,1 1 0,-1-1-1,1 0 1,-1 0 0,1 1 0,0-1 0,-1 0-1,1 1 1,0-1 0,0 1 0,0-1 0,1 1 0,1-3-1,2 0-12,0 1 0,0-1 0,0 0 0,8-3 0,15-9-137,-14 2 69,0 1 1,-1-2-1,0 0 1,-1 0-1,-1-1 1,0-1-1,-1 0 1,-1 0-1,-1-1 1,0 0-1,-2 0 1,0-1-1,-1 0 1,0 0-1,-2 0 1,0-1-1,-1-38 1,-1 57 100,-1 0 1,0 0 0,-1 0 0,1 0 0,0-1 0,0 1-1,0 0 1,-1 0 0,1 0 0,-1 0 0,1 0-1,-1 0 1,-1-2 0,2 3-3,0 0 0,0-1 0,-1 1 0,1 0 1,0 0-1,0 0 0,-1 0 0,1 0 0,0 0 0,0 0 0,-1 0 0,1 0 0,0 0 0,-1 0 1,1 0-1,0 0 0,0 0 0,-1 0 0,1 0 0,0 0 0,0 0 0,-1 0 0,1 1 1,0-1-1,0 0 0,-1 0 0,1 0 0,0 0 0,0 1 0,-1-1 0,1 0 0,0 0 0,0 1 1,-2 1 37,0 1 0,0-1 1,0 1-1,1-1 0,-1 1 0,1 0 1,0 0-1,0-1 0,-1 5 1,-6 30 304,3 1 1,0-1 0,3 1-1,1 0 1,2 0-1,2 0 1,1 0 0,13 53-1,-12-70-219,2 0-1,0-1 0,18 34 1,-20-44-158,1 0 0,0-1 0,1 1 0,0-2 0,1 1 0,0-1 0,0 0 0,16 12 0,-24-20 21,0 1 0,1-1 0,-1 0 1,0 1-1,1-1 0,-1 0 0,0 1 0,1-1 1,-1 0-1,0 0 0,1 1 0,-1-1 0,1 0 0,-1 0 1,0 0-1,1 0 0,-1 1 0,1-1 0,-1 0 1,1 0-1,-1 0 0,1 0 0,-1 0 0,0 0 0,1 0 1,-1 0-1,1 0 0,-1-1 0,1 1 0,-1 0 1,0 0-1,1 0 0,-1 0 0,1-1 0,-1 1 1,0 0-1,1 0 0,-1-1 0,0 1 0,1 0 0,-1-1 1,0 1-1,1 0 0,-1-1 0,0 1 0,0 0 1,1-1-1,-1 1 0,0-1 0,0 1 0,0 0 0,0-1 1,1 1-1,-1-1 0,0 1 0,0-1 0,0-33-149,-1 22 111,-2-70-183,2-121-107,4 189 386,4 11 36,10 20 100,-2-2-140,-12-12-60,0-1-1,0-1 1,0 1 0,0 0 0,1-1 0,-1 0-1,1 1 1,-1-1 0,0-1 0,1 1 0,0 0-1,-1-1 1,1 0 0,-1 0 0,1 0 0,0 0 0,-1 0-1,1-1 1,-1 0 0,1 0 0,-1 0 0,1 0-1,-1 0 1,0-1 0,0 1 0,0-1 0,1 0-1,-1 0 1,-1 0 0,1 0 0,0-1 0,0 1 0,-1-1-1,0 1 1,1-1 0,-1 0 0,0 0 0,0 0-1,-1 0 1,1-1 0,-1 1 0,2-6 0,-1 8 96,0 5-20,5 15 18,4 23 10,-5-18-139,1 0 1,1 0-1,2-1 0,0 0 0,25 40 0,-33-61-86,0 1 0,0 0 0,0-1 0,0 1 0,1-1 0,-1 0 0,1 0 0,-1 0 0,6 3-1,-8-5 86,1 1 0,-1-1 0,1 0 0,0 0-1,-1 0 1,1 0 0,-1 1 0,1-1 0,0 0-1,-1 0 1,1 0 0,-1 0 0,1 0 0,-1 0-1,1-1 1,0 1 0,-1 0 0,1 0 0,-1 0-1,1 0 1,0-1 0,0 0 16,0 0 0,0 0-1,-1 1 1,1-1 0,0 0 0,-1 0 0,1 0-1,-1 0 1,1 0 0,-1 0 0,1 0 0,-1 0 0,0 0-1,1 0 1,-1-3 0,2-23-525,-5-11-177</inkml:trace>
  <inkml:trace contextRef="#ctx0" brushRef="#br0" timeOffset="7">3906 60 15299,'-8'0'1585,"8"4"-977,0 2-240,4 1 992,6-3-536,7-1-392,6 0-320,2-2-696,0-1-144,1 0 568,1 0-160,1-3-168</inkml:trace>
  <inkml:trace contextRef="#ctx0" brushRef="#br0" timeOffset="8">4362 124 13475,'2'5'307,"0"0"0,0 0 1,0 0-1,-1 1 0,0-1 0,0 0 1,-1 1-1,1-1 0,-1 1 1,0-1-1,-1 0 0,-1 10 0,-2 7 688,-12 36-1,9-38-481,-8 29 220,-1 1-224,-10 61 0,26-93-437,0-18-69,0 0 1,0 1-1,0-1 1,0 0-1,1 1 1,-1-1-1,0 0 1,0 1-1,0-1 1,1 0-1,-1 1 1,0-1-1,0 0 1,1 0-1,-1 1 1,0-1-1,1 0 1,-1 0-1,0 0 1,1 1-1,-1-1 1,0 0 0,1 0-1,2 0 13,-1 0 0,1 0 0,-1-1 0,1 1 0,-1-1 0,1 1 0,-1-1 0,5-2 0,-1 1-1,33-14-284,-1-2 1,0-1 0,-1-2 0,-2-1-1,35-29 1,-65 47 80,0 0 0,-1 0-1,1 0 1,-1-1 0,5-7 0,-8 11 153,-1 1 0,1-1 0,0 0 0,-1 0 0,1 0 0,-1 0 0,1-1 0,-1 1 0,0 0 0,1 0 0,-1 0 0,0 0 0,0 0 0,0 0 0,0-1 0,0 1 0,0 0 0,0 0 0,0 0 0,-1 0 0,1 0 0,0 0 0,-1-1 0,1 1 0,0 0 0,-1 0 0,1 0 0,-1 0 0,0 0 0,1 0 0,-1 1 0,0-1 0,0 0 0,0 0 0,0-1 1,-20-10-481</inkml:trace>
  <inkml:trace contextRef="#ctx0" brushRef="#br0" timeOffset="9">4323 242 15987,'-2'4'1697,"3"0"-1193,9 2-208,6-2 872,10 1-544,4-4-320,7-1-728,0-1 192,0-7 168,2-2-112,-2-3-120</inkml:trace>
  <inkml:trace contextRef="#ctx0" brushRef="#br0" timeOffset="10">4709 153 15979,'-7'24'1745,"2"11"-921,3 2-296,2 1 1232,0 1-767,5-4-337,1-4-112,6-7-448,-2-3-296,4-11-680,-3-8 232,-1-12 400,2-7-177,-1-9-143</inkml:trace>
  <inkml:trace contextRef="#ctx0" brushRef="#br0" timeOffset="11">4842 224 18356,'0'1'86,"1"0"-1,-1 0 1,0 0 0,1 0-1,-1 0 1,1 0 0,-1 0-1,1-1 1,-1 1 0,1 0-1,0 0 1,-1-1 0,1 1-1,0 0 1,0-1 0,-1 1-1,1-1 1,0 1 0,0-1-1,0 1 1,0-1 0,0 0-1,-1 1 1,1-1 0,0 0 0,2 0-1,-1 0 11,1 0 0,-1 0 0,1 0 0,-1-1 0,0 1 0,1-1-1,-1 0 1,0 1 0,1-1 0,2-2 0,1 0-50,-1 0 0,0-1 0,0 1 1,0-1-1,0 0 0,-1 0 0,0-1 0,5-5 0,2-16 23,-11 25-65,1 0 0,-1-1 0,1 1 0,-1 0 0,0-1 0,0 1 0,0-1 0,0 1 0,0 0 0,0-1 0,0 1 0,0-1 0,-1 1 1,1 0-1,0-1 0,-2-2 0,2 4-3,-1 0 0,1 0 0,0-1 0,-1 1-1,1 0 1,-1 0 0,1-1 0,-1 1 0,1 0 0,0 0 0,-1 0 0,1 0 0,-1 0 0,1 0 0,-1-1 0,1 1 0,-1 0 0,1 0 0,-1 1 0,1-1 0,-1 0 0,1 0 0,-1 0-1,1 0 1,0 0 0,-1 0 0,1 1 0,-1-1 0,1 0 0,-1 0 0,1 1 0,0-1 0,-1 0 0,1 0 0,0 1 0,-1-1 0,1 1 0,0-1 0,-1 0 0,1 1 0,0-1 0,0 1-1,0-1 1,-1 0 0,1 1 0,0-1 0,0 1 0,-12 22 70,9-14-18,1-1 0,0 1 0,1 0 0,0 0 0,0 0 0,1 0 0,0-1 0,0 1 0,2 9 0,-1-16-38,-1 1 0,0-1 0,1 0-1,-1 0 1,1 1 0,0-1-1,-1 0 1,1 0 0,0 0-1,0 0 1,1 0 0,-1 0 0,0 0-1,1-1 1,-1 1 0,1 0-1,-1-1 1,1 1 0,0-1 0,0 1-1,0-1 1,0 0 0,0 0-1,0 0 1,0 0 0,0 0 0,0 0-1,0-1 1,1 1 0,-1-1-1,0 1 1,0-1 0,1 0-1,-1 0 1,0 0 0,0 0 0,1 0-1,-1-1 1,4 0 0,8-4-73,-1 0 1,0 0 0,0-1-1,0-1 1,0 0 0,-1-1-1,-1 0 1,13-11 0,-3 3-348,23-13 1,-44 28 381,1 0 0,0 1 0,-1-1-1,1 1 1,0 0 0,0-1-1,-1 1 1,1 0 0,0-1 0,0 1-1,0 0 1,-1 0 0,1-1-1,0 1 1,0 0 0,0 0 0,0 0-1,-1 0 1,1 0 0,0 0-1,0 1 1,0-1 0,0 0 0,-1 0-1,1 1 1,0-1 0,0 0-1,-1 1 1,1-1 0,0 0 0,0 2-1,1 0-3,-1 0 0,1 1 0,-1-1-1,0 0 1,0 1 0,0 0 0,0-1 0,0 4-1,9 19-416,-10-24 390,1 0 1,-1-1 0,1 1 0,0 0 0,-1 0-1,1-1 1,0 1 0,-1 0 0,1-1-1,0 1 1,0-1 0,0 1 0,0-1-1,-1 1 1,1-1 0,0 0 0,0 1-1,0-1 1,0 0 0,0 0 0,0 1-1,2-1 1,-2 0 27,0-1 0,0 1 0,0 0-1,0-1 1,0 1 0,0 0 0,0-1 0,0 1 0,0-1-1,0 0 1,0 1 0,-1-1 0,1 0 0,0 1 0,0-1-1,0-1 1,3-2-102,12-10-271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2.682"/>
    </inkml:context>
    <inkml:brush xml:id="br0">
      <inkml:brushProperty name="width" value="0.025" units="cm"/>
      <inkml:brushProperty name="height" value="0.025" units="cm"/>
      <inkml:brushProperty name="color" value="#E71224"/>
    </inkml:brush>
  </inkml:definitions>
  <inkml:trace contextRef="#ctx0" brushRef="#br0">0 417 14926,'0'0'6903,"9"0"-6450,3-2-274,1 0-1,0-1 0,-1 0 0,1-1 0,-1 0 0,0-1 1,0 0-1,-1-1 0,0-1 0,13-8 0,111-87 953,-98 72-717,-1-1-1,-2-2 0,-2-2 0,51-68 0,-71 78-827,-12 24 390,-1 1 0,1 0 0,-1 0 0,1 0-1,-1 0 1,1 0 0,0 0 0,-1 0 0,1 0-1,-1 0 1,1 0 0,-1 0 0,1 0 0,0 0-1,-1 0 1,1 0 0,-1 0 0,1 0 0,-1 1-1,1-1 1,0 0 0,-1 0 0,1 0 0,0 1-1,-1-1 1,1 0 0,0 1 0,-1-1 0,1 0-1,-1 1 1,-40 35-568,11-4 576,2 0 0,2 2 0,1 1 0,1 0 0,-30 65 0,52-96 10,0-1 0,1 1 1,-1 0-1,1 0 0,0 0 0,0 0 0,1 0 1,-1 0-1,1 1 0,0-1 0,0 0 1,1 8-1,0-10 7,0 0-1,0-1 1,0 1 0,0 0 0,0-1-1,0 1 1,1-1 0,-1 1 0,1-1-1,-1 1 1,1-1 0,-1 0 0,1 0-1,0 0 1,0 0 0,-1 0 0,1 0-1,0 0 1,0-1 0,0 1 0,0-1-1,0 1 1,0-1 0,0 0-1,0 0 1,0 0 0,0 0 0,2 0-1,12-1 69,0 0 0,0-1-1,-1-1 1,1 0-1,-1-1 1,0-1 0,0 0-1,0-1 1,-1 0-1,0-2 1,0 1 0,-1-2-1,0 0 1,0 0-1,-1-1 1,0-1 0,-1 0-1,0-1 1,9-13-1,-10 3 119,-10 21-185,0 1 0,0 0-1,0-1 1,0 1 0,0 0 0,0 0 0,0-1 0,0 1 0,-1 0 0,1-1-1,0 1 1,0 0 0,0 0 0,0-1 0,-1 1 0,1 0 0,0 0-1,0 0 1,-1-1 0,1 1 0,0 0 0,-1 0 0,1 0 0,0 0-1,0-1 1,-1 1 0,1 0 0,0 0 0,-1 0 0,1 0 0,0 0 0,-1 0-1,1 0 1,0 0 0,-1 0 0,1 0 0,-4 1-14,1-1 0,0 1 0,0 0 0,-1 0 0,1 0 0,0 0-1,0 1 1,0-1 0,0 1 0,-5 4 0,-5 4 44,1 2 0,0-1 0,1 1-1,-11 15 1,17-21-15,1 0-1,0 1 1,0-1-1,1 1 1,-1 0-1,2 0 1,-1 0 0,1 0-1,0 0 1,0 1-1,0 9 1,2-16-25,0 1 0,0-1 0,0 0 1,0 1-1,0-1 0,1 1 0,-1-1 0,0 0 0,1 1 1,-1-1-1,1 0 0,0 0 0,-1 1 0,1-1 0,0 0 1,0 0-1,0 0 0,-1 0 0,1 0 0,0 0 1,1 0-1,-1 0 0,0 0 0,0-1 0,2 2 0,1 0-69,0 0 1,1-1-1,-1 0 0,1 0 0,-1 0 0,1 0 0,-1 0 0,6-1 0,2 0-479,1 0 0,-1-1-1,1-1 1,-1 0 0,17-5 0,11-12-5941</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39:55.886"/>
    </inkml:context>
    <inkml:brush xml:id="br0">
      <inkml:brushProperty name="width" value="0.05" units="cm"/>
      <inkml:brushProperty name="height" value="0.05" units="cm"/>
    </inkml:brush>
  </inkml:definitions>
  <inkml:trace contextRef="#ctx0" brushRef="#br0">0 30 14659,'1'-2'307,"0"0"1,-1 0-1,1 1 1,0-1-1,0 0 0,0 0 1,1 1-1,-1-1 0,0 1 1,1-1-1,-1 1 0,1 0 1,-1-1-1,1 1 0,0 0 1,-1 0-1,1 0 0,3-1 1,-3 2-225,-1 0 0,0 0 0,1 0 1,-1 0-1,0 0 0,0 0 0,1 1 1,-1-1-1,0 0 0,0 1 0,1-1 0,-1 1 1,0-1-1,0 1 0,0 0 0,0-1 1,0 1-1,0 0 0,0 0 0,0 0 1,0 0-1,0 0 0,0 0 0,-1 0 0,1 0 1,0 0-1,-1 0 0,1 0 0,0 3 1,2 1-35,-1 1 0,0 0 0,0 0-1,0 0 1,-1 0 0,0 0 0,0 0 0,0 10 0,-6 52 699,3-52-363,1 1 0,1 31 0,0-47-361,0 1 0,0 0 0,0-1 0,1 1 1,-1-1-1,1 1 0,-1 0 0,1-1 0,-1 1 0,1-1 1,0 0-1,0 1 0,0-1 0,0 0 0,0 1 0,0-1 1,0 0-1,0 0 0,0 0 0,1 0 0,-1 0 1,3 1-1,-2-1-14,1 0 0,0 0 1,-1-1-1,1 1 0,0-1 0,0 1 1,-1-1-1,1 0 0,0 0 0,0-1 1,0 1-1,2-1 0,7-2-156,0-1-1,0 0 1,0-1-1,17-9 1,-23 11-169,-1 0-1,1 0 1,-1-1 0,0 0-1,6-5 1,-10 8 227,-1 0 0,1 1 0,-1-1 0,1 1 0,-1-1-1,1 0 1,-1 0 0,1 1 0,-1-1 0,0 0 0,0 0 0,1 1 0,-1-1 0,0 0 0,0 0 0,0 0-1,0 0 1,0 1 0,0-1 0,0-1 0,0 1 15,-1 0 1,1 0-1,-1 0 0,0 0 1,1 0-1,-1 0 0,0 0 1,0 0-1,0 1 0,0-1 0,1 0 1,-1 0-1,0 1 0,0-1 1,0 1-1,-1-1 0,1 1 1,0-1-1,-1 0 0,-20-6-711</inkml:trace>
  <inkml:trace contextRef="#ctx0" brushRef="#br0" timeOffset="1">24 165 13891,'-11'7'2000,"2"-1"-1079,11-2-217,5-1 1440,10-2-800,5 1-183,6-4-377,4 1-184,2-4-712,4 0-392,-14-4 480,-4 1-168,-10-1-120</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7.615"/>
    </inkml:context>
    <inkml:brush xml:id="br0">
      <inkml:brushProperty name="width" value="0.05" units="cm"/>
      <inkml:brushProperty name="height" value="0.05" units="cm"/>
    </inkml:brush>
  </inkml:definitions>
  <inkml:trace contextRef="#ctx0" brushRef="#br0">225 97 17020,'1'0'89,"-1"0"1,1 0 0,-1 0-1,0 0 1,1 0 0,-1 0-1,1 1 1,-1-1 0,0 0-1,1 0 1,-1 0 0,0 1-1,1-1 1,-1 0 0,0 1-1,1-1 1,-1 0 0,0 1-1,1-1 1,-1 0 0,0 1-1,0-1 1,0 0 0,1 1-1,-1-1 1,0 1 0,0-1-1,0 0 1,0 1 0,0-1-1,0 1 1,0-1 0,0 1-1,0-1 1,0 0 0,0 1-1,0-1 1,0 1 0,0-1-1,0 0 1,0 1 0,-1-1-1,1 1 1,0-1 0,0 0-1,0 1 1,-1-1 0,1 0-1,0 1 1,-1-1 0,-14 30 1636,11-23-1373,-47 83 726,-110 145 0,193-297-3927,-8 17 2331,2-10-183</inkml:trace>
  <inkml:trace contextRef="#ctx0" brushRef="#br0" timeOffset="1">267 1 16588,'7'7'1608,"-7"14"-928,0 5-240,-4 11 832,2 5-175,2 2-313,0 1-160,8-1-144,0-2-96,4-8-144,1-1-128,-1-10-368,1-3-296,-3-7-512,-4-4-1753,-12-8 1417,-5-7 160</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8.069"/>
    </inkml:context>
    <inkml:brush xml:id="br0">
      <inkml:brushProperty name="width" value="0.05" units="cm"/>
      <inkml:brushProperty name="height" value="0.05" units="cm"/>
    </inkml:brush>
  </inkml:definitions>
  <inkml:trace contextRef="#ctx0" brushRef="#br0">5 37 17652,'-4'-2'2088,"4"0"-1352,5 1-336,8 1 1145,9-2-649,2-1-368,9 0-1088,3 1-136,4-6 552,2 3-200,1-4-136</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8.597"/>
    </inkml:context>
    <inkml:brush xml:id="br0">
      <inkml:brushProperty name="width" value="0.05" units="cm"/>
      <inkml:brushProperty name="height" value="0.05" units="cm"/>
    </inkml:brush>
  </inkml:definitions>
  <inkml:trace contextRef="#ctx0" brushRef="#br0">154 0 19996,'-14'13'345,"0"0"0,1 0 0,0 2 0,2-1 0,-1 2 0,2-1 0,0 2 0,1-1-1,0 1 1,2 1 0,0-1 0,1 1 0,0 0 0,2 1 0,-3 19 0,6-33-305,1 0 0,0 0 0,0-1 0,0 1 0,1 0 0,-1 0 0,1-1 0,0 1 0,1 0 0,-1-1 0,1 1 0,0-1 0,0 0 0,0 1 0,5 5 0,-4-7-22,0 1-1,0-1 0,0-1 1,1 1-1,-1 0 1,1-1-1,0 0 0,0 0 1,0 0-1,0 0 1,0-1-1,0 1 0,0-1 1,0 0-1,1 0 1,-1-1-1,5 1 0,-2-1-9,0 1-1,0-2 1,-1 1-1,1-1 1,0 0 0,11-4-1,-16 5-2,0-1 0,0 1 0,0-1 0,0 0 0,0 0 0,0 0 0,0 0 0,0 0 0,-1-1 0,1 1 0,0 0 0,-1-1 0,1 1 0,-1-1 0,1 0 0,-1 0 0,0 1 0,1-1 0,-1 0 0,0 0 0,0 0 0,-1 0 0,1 0 0,0-3 0,-1 4 10,0 0 0,0-1 0,0 1 0,0 0 0,-1-1 0,1 1 0,-1 0 0,1 0 0,-1-1 0,1 1 0,-1 0 0,0 0 1,1 0-1,-1 0 0,0 0 0,0 0 0,0 0 0,0 0 0,0 0 0,0 0 0,0 0 0,0 0 0,0 1 0,0-1 0,0 1 0,-1-1 0,1 1 0,0-1 1,0 1-1,-1-1 0,1 1 0,-3 0 0,-4-2 137,0 0 0,0 1 0,-16 0 0,-3 3 150,26-2-288,0 0 0,0 0 0,0 0 1,1 0-1,-1 0 0,0 0 0,0 0 0,0 1 1,0-1-1,0 0 0,0 1 0,1-1 0,-1 0 1,0 1-1,0-1 0,0 1 0,1-1 0,-1 1 1,0 0-1,1-1 0,-1 1 0,0 0 0,1-1 1,-1 1-1,0 1 0,1-2-12,1 1 0,-1-1 0,0 0 0,1 1 0,-1-1 0,0 0 0,1 0 1,-1 1-1,0-1 0,1 0 0,-1 0 0,0 1 0,1-1 0,-1 0 0,1 0 0,-1 0 0,0 0 0,1 0 0,-1 0 0,1 0 0,-1 0 0,0 0 0,1 0 0,-1 0 0,1 0 0,-1 0 1,1 0-1,-1 0 0,0 0 0,1 0 0,0-1 0,17-3-99,6-5-413,41-22-1,-1 0-676,-63 31 1155,0-1-1,0 1 1,0 0-1,0-1 1,0 1-1,0 0 1,0-1 0,0 1-1,0 0 1,0 0-1,0 0 1,0 0 0,0 0-1,0 0 1,0 0-1,0 0 1,0 0-1,0 1 1,0-1 0,0 0-1,0 1 1,1 0-1,-1-1 28,-1 1-1,1 0 1,-1 0-1,1 0 1,-1-1-1,1 1 1,-1 0-1,0 0 1,1 0 0,-1 0-1,0 0 1,0 0-1,1 0 1,-1 0-1,0 0 1,0 0-1,0 0 1,0 1-1,-2 8 166,0 0 0,0 0 0,-6 16 0,4-15 1,-1 6 67,0-4 39,2 0-1,0 0 0,-2 16 0,5-29-282,0 0 0,0 1-1,-1-1 1,1 0 0,0 0 0,0 0-1,0 1 1,0-1 0,0 0-1,0 0 1,0 0 0,0 1 0,0-1-1,0 0 1,0 0 0,0 1 0,0-1-1,0 0 1,0 0 0,0 0 0,1 1-1,-1-1 1,0 0 0,0 0-1,0 0 1,0 1 0,0-1 0,0 0-1,1 0 1,-1 0 0,0 0 0,0 0-1,0 1 1,0-1 0,1 0-1,-1 0 1,0 0 0,0 0 0,0 0-1,1 0 1,-1 0 0,0 0 0,0 1-1,10-8-798,9-14 122,-4-7 234,2-6-160</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9.065"/>
    </inkml:context>
    <inkml:brush xml:id="br0">
      <inkml:brushProperty name="width" value="0.05" units="cm"/>
      <inkml:brushProperty name="height" value="0.05" units="cm"/>
    </inkml:brush>
  </inkml:definitions>
  <inkml:trace contextRef="#ctx0" brushRef="#br0">80 0 17756,'0'5'384,"0"1"1,0-1-1,0 0 0,-1 1 1,0-1-1,0 0 1,0 0-1,-1 0 1,0 0-1,0 0 0,-4 8 1,-3 8 1162,1-1-815,-4 13 429,-17 64 0,27-88-1115,1 0 0,-1 0 0,2 0 1,-1 0-1,1 0 0,1 0 0,-1 0 0,1 0 0,1 0 0,0 0 1,0 0-1,6 14 0,-5-19-44,0 1-1,-1-1 1,2 0-1,-1 0 1,0 0 0,1-1-1,-1 1 1,1-1 0,0 0-1,0 0 1,0 0-1,1-1 1,-1 1 0,1-1-1,-1 0 1,1-1 0,9 3-1,-11-3-1,1 0 0,0 0 0,0-1 1,0 1-1,1-1 0,-1 0 0,0 0 0,0-1 0,0 1 0,0-1 0,0 0 1,0 0-1,-1 0 0,1 0 0,0-1 0,0 0 0,-1 0 0,1 0 0,-1 0 1,0 0-1,1-1 0,3-3 0,-6 5 7,0 0 1,1-1-1,-1 1 1,0 0-1,0-1 0,0 1 1,-1-1-1,1 1 1,0-1-1,0 1 0,-1-1 1,1 1-1,-1-1 1,1 0-1,-1 1 0,0-1 1,0 0-1,0 1 1,0-1-1,0 0 0,0 0 1,0 1-1,0-1 1,-1 0-1,1 1 0,-1-1 1,1 1-1,-1-1 1,0 0-1,1 1 0,-1-1 1,0 1-1,0 0 1,0-1-1,0 1 1,0 0-1,-1-1 0,1 1 1,0 0-1,0 0 1,-1 0-1,-2-1 0,-1-2 22,0 1 0,-1 0 0,1 0 0,-1 0 0,0 1 0,1 0 0,-1 0 0,-1 0 0,1 1 0,-9-1 0,-10 3 2,24-1-30,0 0 0,0 0 0,0 0 0,1 1 0,-1-1 0,0 0 0,0 1 0,0-1 0,0 0 0,1 1 0,-1-1 0,0 1 0,0-1 0,1 1 0,-1 0 0,0-1 0,1 1 1,-1-1-1,1 1 0,-1 0 0,1 0 0,-1-1 0,1 1 0,-1 0 0,1 1 0,0-1-1,-1-1 0,1 0 0,0 0 0,0 1 1,0-1-1,0 0 0,0 1 0,0-1 0,0 0 1,0 1-1,1-1 0,-1 0 0,0 0 0,0 1 0,0-1 1,0 0-1,0 0 0,0 1 0,0-1 0,1 0 1,-1 0-1,0 1 0,0-1 0,0 0 0,1 0 0,-1 1 1,0-1-1,0 0 0,1 0 0,-1 0 0,0 0 1,0 0-1,1 1 0,-1-1 0,15 1 1,15-7-42,83-35-840,-40 12-201,-72 28 1040,1 1 0,0-1 0,-1 0 0,1 1-1,0-1 1,0 1 0,0 0 0,-1 0 0,1-1-1,0 1 1,0 0 0,0 1 0,0-1 0,-1 0-1,1 0 1,0 1 0,0-1 0,3 2 0,-4-1 42,0 1 1,0-1-1,0 0 1,0 1-1,0-1 1,0 1-1,0-1 1,-1 1-1,1 0 1,0-1-1,-1 1 1,1 0-1,-1-1 1,0 1-1,0 0 1,0 0-1,1-1 1,-1 1-1,-1 0 1,1 3-1,-7 56 1012,4-43-461,1 0-1,0 33 1,2-51-553,0 1-1,0-1 1,0 1 0,0-1 0,0 1 0,0 0 0,0-1 0,1 1-1,-1-1 1,0 1 0,0-1 0,0 1 0,1-1 0,-1 1 0,0-1-1,1 1 1,-1-1 0,1 1 0,-1-1 0,0 1 0,1-1 0,-1 0-1,1 1 1,-1-1 0,1 0 0,-1 1 0,1-1 0,-1 0-1,2 1 1,17-3-77,-11 0-40</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0.594"/>
    </inkml:context>
    <inkml:brush xml:id="br0">
      <inkml:brushProperty name="width" value="0.05" units="cm"/>
      <inkml:brushProperty name="height" value="0.05" units="cm"/>
    </inkml:brush>
  </inkml:definitions>
  <inkml:trace contextRef="#ctx0" brushRef="#br0">123 353 18340,'0'-1'103,"0"0"0,0 0 0,0-1 0,0 1 0,-1 0 0,1 0 0,0 0 0,-1 0 0,1 1 0,0-1 0,-1 0 0,1 0 0,-1 0 0,1 0 0,-1 0 0,0 0 0,1 1 0,-1-1 0,0 0 0,1 0 1,-1 1-1,0-1 0,0 1 0,0-1 0,0 1 0,0-1 0,0 1 0,0-1 0,0 1 0,0 0 0,0-1 0,0 1 0,0 0 0,0 0 0,0 0 0,0 0 0,0 0 0,0 0 0,0 0 0,-1 1 0,-2-1 67,1 0-1,0 1 1,0 0 0,-1-1-1,1 1 1,0 1 0,0-1-1,0 0 1,0 1 0,0-1-1,-5 5 1,2 0-40,0 0 1,1 0-1,-1 1 1,-7 12 0,11-16-123,0 0 0,1 0 0,-1 1 1,1-1-1,-1 1 0,1-1 0,0 1 1,0 0-1,1-1 0,-1 1 1,1 0-1,0 6 0,0-9-9,0-1 1,0 0-1,0 1 0,0-1 1,0 0-1,0 1 0,1-1 1,-1 0-1,0 1 0,0-1 1,0 0-1,1 1 0,-1-1 1,0 0-1,0 0 0,1 1 0,-1-1 1,0 0-1,0 0 0,1 0 1,-1 0-1,0 1 0,1-1 1,-1 0-1,0 0 0,1 0 1,-1 0-1,0 0 0,1 0 1,-1 0-1,1 0 0,-1 0 1,0 0-1,1 0 0,-1 0 1,0 0-1,1 0 0,-1 0 1,0 0-1,1 0 0,-1-1 0,0 1 1,1 0-1,-1 0 0,1-1 1,18-9-184,-14 8 115,-1-1-15,0 0 0,1 1-1,0 0 1,0 0 0,0 0 0,0 0 0,0 1-1,0 0 1,8-1 0,-11 2 46,0 1 0,1-1 0,-1 0-1,0 1 1,1 0 0,-1-1 0,0 1 0,0 0 0,0 0-1,0 1 1,1-1 0,-2 0 0,1 1 0,0-1 0,0 1 0,0-1-1,-1 1 1,1 0 0,-1 0 0,1 0 0,-1 0 0,0 0-1,2 3 1,6 13-40,-1 0-1,-1 1 1,0 0 0,-1 0-1,-2 0 1,4 22-1,6 120 680,-14-155-526,1 21 200,-1-26-245,0 0 0,0 0 0,-1 0 0,1 0 0,0 1 0,0-1 1,0 0-1,-1 0 0,1 0 0,-1 0 0,1 0 0,-1 0 0,1 0 0,-1 0 0,0-1 1,1 1-1,-1 0 0,-1 1 0,1-2-13,0 0 1,0 0 0,1 0-1,-1 0 1,0-1-1,0 1 1,1 0 0,-1-1-1,0 1 1,0 0-1,1-1 1,-1 1 0,0-1-1,1 1 1,-1-1-1,1 1 1,-1-1 0,1 1-1,-1-1 1,1 0-1,-1 1 1,1-1 0,-1 0-1,1 0 1,0 1-1,-1-1 1,1 0 0,0 0-1,0 0 1,-2-2 46,-6-13-61,0-1-1,1 0 1,1 0 0,0-1-1,1 1 1,1-1 0,1 0-1,1-1 1,0 1 0,1-21-1,1 37-18,1-1-1,-1 1 0,1 0 1,0 0-1,0 0 0,0 0 1,0 0-1,0 0 1,0 1-1,0-1 0,1 0 1,-1 1-1,1-1 0,-1 0 1,1 1-1,-1 0 0,1-1 1,0 1-1,0 0 1,2-1-1,6-3-61,1 0 0,19-6 0,2-1-33,-14 2 59,0 0 1,-1-2-1,0 0 1,-1 0-1,0-2 1,-1 0-1,19-23 1,-26 26 77,1 0 0,-2 0-1,1-1 1,-1 1 0,-1-2 0,0 1 0,-1-1-1,-1 0 1,0 0 0,0 0 0,-1 0 0,1-16 0,-6 12 70,2 16-91,-1 1 0,1 0-1,0-1 1,0 1 0,0 0 0,-1 0 0,1-1-1,0 1 1,0 0 0,-1 0 0,1-1 0,0 1-1,-1 0 1,1 0 0,0 0 0,0-1 0,-1 1-1,1 0 1,0 0 0,-1 0 0,1 0-1,-1 0 1,1 0 0,0 0 0,-1 0 0,1 0-1,-2 0 4,1 1 0,-1-1 0,1 1-1,0 0 1,-1 0 0,1-1 0,0 1-1,-1 0 1,1 0 0,0 0 0,0 0-1,0 1 1,0-1 0,0 0 0,0 0-1,1 1 1,-2 2 0,-6 11 71,1 1 0,1 0-1,0 1 1,2 0 0,0 0 0,0 0 0,2 0 0,-1 26-1,3-40-53,0 1 0,0-1-1,0 1 1,1-1-1,-1 0 1,1 1-1,0-1 1,0 0 0,0 1-1,0-1 1,1 0-1,-1 0 1,1 0-1,0 0 1,0 0 0,3 3-1,-4-5-12,1 1 0,0-1 0,-1 0 0,1 0 0,0 0 0,0 0 0,0 0 0,0 0 0,0-1 0,0 1 0,0 0-1,0-1 1,0 0 0,0 1 0,0-1 0,1 0 0,-1 0 0,0 0 0,0-1 0,0 1 0,0 0 0,0-1 0,0 1 0,0-1 0,0 0 0,0 0 0,2-1 0,6-3-7,0-1 1,0-1-1,-1 1 1,0-2 0,0 1-1,0-1 1,-1 0-1,0-1 1,11-17 0,-1-1-36,-1-1 0,17-38 0,-27 51 4,-1 5 3,-1-1 0,-1 1 0,1-1 0,-2 0 1,0 0-1,0 0 0,1-12 0,-4 23 22,0 0-1,0 0 1,0 0 0,0 0 0,0 0 0,0 0 0,0 0-1,0 0 1,0 0 0,0 0 0,0 0 0,0 0-1,0 0 1,0 0 0,0 0 0,0 0 0,-1 0-1,1 0 1,0 0 0,0 0 0,0 0 0,0 0 0,0 0-1,0 0 1,0 0 0,0 0 0,0 0 0,0 0-1,0 0 1,0 0 0,0 0 0,0 0 0,0 0-1,0 0 1,0 0 0,0 0 0,0 0 0,0 0 0,0 0-1,0 0 1,-1 0 0,1 0 0,0 0 0,0 0-1,0-1 1,0 1 0,0 0 0,0 0 0,0 0-1,0 0 1,0 0 0,0 0 0,0 0 0,-4 8-31,-6 14 14,-2 9 138,-13 54-1,22-70-60,0 1 1,1-1 0,1 1-1,0-1 1,3 29 0,-2-41-47,0 0 0,1 0 0,-1-1 0,1 1 1,0 0-1,0-1 0,0 1 0,0 0 0,0-1 1,1 1-1,-1-1 0,1 0 0,-1 0 0,1 1 1,2 1-1,-2-3-8,-1 0-1,1 0 1,0 0 0,0 0 0,0 0 0,0 0-1,0 0 1,0-1 0,0 1 0,0-1 0,0 1-1,0-1 1,0 0 0,0 0 0,0 0 0,3 0 0,1-1-7,1-1 1,-1 1 0,0-1 0,1 0 0,-1-1-1,0 0 1,0 0 0,0 0 0,-1-1 0,1 1 0,7-8-1,7-8-1,-1 0 0,-1-1 0,-1-1 0,24-38 0,46-100 245,-76 138-181,-4 8 6,-1 0 0,0 0 0,-1 0 0,4-17 0,-9 21 74,-6 11-36,-9 14-11,5 1-71,0 0 0,1 1 1,1 0-1,0 0 0,2 0 0,0 1 0,1 0 0,1 1 0,-3 29 1,6-33-38,0 1 0,1 0 0,1-1 0,1 1 0,1 0 0,0-1 0,1 0 0,0 0 0,1 0 0,1 0 0,13 23 0,-12-26-278,1-1 0,0 0 0,17 19 0,-66-76-2254,-34-52 1,44 56 1879,10 15 457,10 13 292,1 0 1,0-1-1,0-1 0,-9-19 1,19 33-58,0 1-1,-1-1 1,1 1 0,0-1 0,0 1-1,-1-1 1,1 1 0,0-1 0,0 0 0,0 1-1,0-1 1,0 1 0,0-1 0,0 0 0,0 1-1,0-1 1,0 1 0,0-1 0,0 0-1,0 1 1,0-1 0,1 1 0,-1-1 0,0 0-1,0 1 1,1-1 0,-1 1 0,0-1 0,1 1-1,-1-1 1,1 1 0,-1-1 0,0 1-1,1 0 1,-1-1 0,1 1 0,-1 0 0,1-1-1,-1 1 1,2-1 0,27-1 747,-21 2-633,44-1 407,-8 1-848,0-2-1,57-9 1,-99 11 274,0 0-1,0-1 1,0 1-1,-1 0 0,1-1 1,0 1-1,0-1 0,-1 0 1,1 1-1,0-1 0,-1 0 1,1 0-1,-1 0 0,1 0 1,-1 0-1,0-1 1,1 1-1,-1 0 0,0-1 1,0 1-1,2-3 0,-6-12-402</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1.097"/>
    </inkml:context>
    <inkml:brush xml:id="br0">
      <inkml:brushProperty name="width" value="0.05" units="cm"/>
      <inkml:brushProperty name="height" value="0.05" units="cm"/>
    </inkml:brush>
  </inkml:definitions>
  <inkml:trace contextRef="#ctx0" brushRef="#br0">7 1 21797,'-6'1'1784,"9"2"-1288,4-2-264,6-1 136,0 0 128,4 6-280,-3 0-136</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4.274"/>
    </inkml:context>
    <inkml:brush xml:id="br0">
      <inkml:brushProperty name="width" value="0.05" units="cm"/>
      <inkml:brushProperty name="height" value="0.05" units="cm"/>
    </inkml:brush>
  </inkml:definitions>
  <inkml:trace contextRef="#ctx0" brushRef="#br0">24 1 16940,'0'0'26,"0"0"0,0 0 1,0 0-1,0 0 0,0 0 1,-1 0-1,1 0 0,0 0 1,0 0-1,0 0 0,0-1 1,0 1-1,0 0 1,-1 0-1,1 0 0,0 0 1,0 0-1,0 0 0,0 0 1,0 0-1,-1 0 0,1 0 1,0 0-1,0 0 0,0 0 1,0 1-1,0-1 0,0 0 1,-1 0-1,1 0 0,0 0 1,0 0-1,0 0 1,0 0-1,0 0 0,0 0 1,0 0-1,-1 0 0,1 1 1,0-1-1,0 0 0,0 0 1,0 0-1,0 0 0,0 0 1,0 0-1,0 1 0,0-1 1,0 0-1,0 0 1,0 0-1,0 0 0,0 1 1,-4 13 615,2 21 228,2 27 808,12 92-1,22 62 111,-22-148-1338,9 34 1796,-29-158-1694,-3 1 0,-19-54 1,11 39-403,11 46-145,4 16-7,1-1-1,1 0 0,-1 0 1,0-10-1,6 26-11,1 0 1,0-1 0,1 0-1,-1 0 1,1 0-1,0-1 1,1 0-1,8 7 1,-11-9 7,0-1 0,1 0 0,-1 0 0,1 0 0,0 0 0,0-1 0,0 0 0,0 1 0,0-1 0,0-1 0,0 1 0,0 0 0,0-1 0,0 0 0,0 0 0,0 0 0,0-1 0,0 1 0,0-1 0,0 0 0,0 0 0,0-1 0,0 1 0,0-1 0,0 1 0,-1-1 0,1 0 0,-1-1 0,4-2 0,3-4 2,0 1 0,-1-2 0,0 1 0,0-1 0,-1-1 1,-1 1-1,12-22 0,-17 112-112,-2-72 107,0 0 0,1 0 1,0 0-1,0 0 0,1 0 1,4 12-1,-6-19 9,1 0-1,-1 1 1,1-1 0,-1 0 0,1 0-1,0 0 1,0 0 0,0 0-1,-1 0 1,1 0 0,0 0 0,0 0-1,0 0 1,1 0 0,-1-1 0,0 1-1,0 0 1,0-1 0,2 1-1,-2-1 2,1 0 0,0 0-1,0 0 1,0 0 0,-1 0-1,1 0 1,0-1-1,0 1 1,-1-1 0,1 1-1,0-1 1,-1 0-1,1 0 1,-1 0 0,1 0-1,-1 0 1,1 0 0,1-2-1,8-5 19,-1-1 0,-1-1 0,0 0 0,0-1 0,9-13 0,32-61 116,-36 60-124,-7 18-27,-4 14-20,-3 14-36,0-20 70,0 8-13,-1-2-2,1 1 0,0 0 0,0 0 0,1 0 0,3 13 0,-4-20 17,1 0-1,-1 1 0,0-1 1,1 0-1,0 0 0,-1 1 0,1-1 1,0 0-1,0 0 0,-1 0 1,1 0-1,0 0 0,0 0 1,0 0-1,0-1 0,0 1 1,1 0-1,-1-1 0,0 1 0,0 0 1,0-1-1,1 1 0,-1-1 1,0 0-1,0 1 0,1-1 1,-1 0-1,0 0 0,1 0 1,-1 0-1,0 0 0,1 0 0,-1 0 1,0 0-1,1-1 0,-1 1 1,0 0-1,0-1 0,1 1 1,-1-1-1,2 0 0,38-20 22,-36 17-16,0 1 0,0-1 0,1 1-1,-1 1 1,1-1 0,0 1-1,0 0 1,0 0 0,0 1 0,0 0-1,0 0 1,9 0 0,-14 1-2,1 1-1,0-1 1,0 1 0,0 0-1,0 0 1,0 0 0,-1 0-1,1 0 1,0 0 0,-1 0 0,1 1-1,-1-1 1,1 1 0,-1-1-1,0 1 1,1-1 0,-1 1 0,0 0-1,0-1 1,1 5 0,-1-4-4,0 0 0,0 0 0,0 0 0,1 0 0,-1 0 0,1 0 0,-1-1 0,1 1 0,-1 0 1,1-1-1,0 1 0,0-1 0,3 2 0,-3-2-12,-1-1-1,0 0 1,1 0 0,-1 0-1,0 0 1,1 0 0,-1 0 0,0 0-1,1 0 1,-1-1 0,0 1-1,1 0 1,-1-1 0,0 1-1,0-1 1,1 0 0,-1 1 0,0-1-1,0 0 1,0 0 0,0 0-1,0 1 1,0-1 0,0 0-1,1-2 1,-1 2-185,1-1 0,-1 1 1,0-1-1,0 1 0,0-1 0,0 0 0,0 0 1,0 0-1,0 0 0,0 0 0,-1 1 0,1-1 0,-1 0 1,1 0-1,-1-1 0,0-1 0,-7-22-1101,-3 11 435</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4.743"/>
    </inkml:context>
    <inkml:brush xml:id="br0">
      <inkml:brushProperty name="width" value="0.05" units="cm"/>
      <inkml:brushProperty name="height" value="0.05" units="cm"/>
    </inkml:brush>
  </inkml:definitions>
  <inkml:trace contextRef="#ctx0" brushRef="#br0">3 7 18724,'-3'-3'2064,"6"1"-1447,10 1-273,3 1 1208,7 1-1016,1-1-768,8 6 280,-2-2-160,0 2-104</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5.290"/>
    </inkml:context>
    <inkml:brush xml:id="br0">
      <inkml:brushProperty name="width" value="0.05" units="cm"/>
      <inkml:brushProperty name="height" value="0.05" units="cm"/>
    </inkml:brush>
  </inkml:definitions>
  <inkml:trace contextRef="#ctx0" brushRef="#br0">119 155 15851,'-1'-1'202,"1"0"0,0 0 0,-1-1 1,1 1-1,-1 0 0,0 0 0,1 0 0,-1 0 0,0 0 0,1 0 0,-1 0 0,0 0 0,0 0 0,0 0 0,0 1 0,0-1 0,0 0 0,0 1 0,0-1 0,0 0 0,-1 1 0,1 0 0,0-1 0,0 1 0,0 0 0,-1-1 0,0 1 0,-1-1 22,0 0-1,0 1 1,0-1 0,-1 1-1,1 0 1,0 0-1,0 0 1,0 0 0,0 1-1,-5 0 1,4 1-179,1 0-1,0 0 1,0 1 0,0-1 0,0 1 0,0-1 0,0 1-1,0 0 1,1 0 0,-1 0 0,1 0 0,0 1 0,0-1-1,0 1 1,1-1 0,-1 1 0,1 0 0,-2 6-1,2-5-29,0 0-1,0 0 0,0 0 0,0 0 0,1 0 0,0 0 0,0 0 1,0 1-1,1-1 0,-1 0 0,1 0 0,1 0 0,2 9 0,-3-13-8,0 1 0,0 0-1,0-1 1,1 1-1,-1-1 1,0 0 0,1 1-1,-1-1 1,1 0-1,-1 0 1,1 0 0,0 0-1,-1 0 1,1 0-1,0 0 1,0-1 0,0 1-1,-1-1 1,1 1 0,0-1-1,0 0 1,0 0-1,0 0 1,0 0 0,0 0-1,0 0 1,0 0-1,0 0 1,-1-1 0,1 1-1,0-1 1,0 0-1,3-1 1,4-2 6,0 0-1,0 0 1,0-1-1,-1 0 1,11-8-1,1-5 112,-1 1 0,0-2 0,-2-1 0,0 0 0,-1-1-1,-1-1 1,-1 0 0,17-37 0,-23 29 182,-9 21-120,-9 19-55,0 7-61,0 0-1,1 0 1,1 1 0,0 0 0,2 1-1,0-1 1,1 1 0,0 1-1,-1 22 1,6-36-24,-1 1-1,1-1 1,1 1 0,-1-1 0,1 1 0,0-1-1,3 11 1,-3-15-88,0 0 0,-1-1 1,1 1-1,0-1 0,0 1 0,0-1 1,0 1-1,0-1 0,0 1 0,1-1 1,-1 0-1,0 0 0,1 0 0,-1 0 0,1 0 1,-1 0-1,1 0 0,-1 0 0,1 0 1,0-1-1,-1 1 0,1-1 0,0 1 0,-1-1 1,1 0-1,0 1 0,0-1 0,0 0 1,-1 0-1,1 0 0,0-1 0,0 1 0,1-1 1,5-1-59,0 0-1,0-1 1,-1 0 0,1 0 0,-1-1 0,7-4 0,21-13-348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301"/>
    </inkml:context>
    <inkml:brush xml:id="br0">
      <inkml:brushProperty name="width" value="0.025" units="cm"/>
      <inkml:brushProperty name="height" value="0.025" units="cm"/>
      <inkml:brushProperty name="color" value="#E71224"/>
    </inkml:brush>
  </inkml:definitions>
  <inkml:trace contextRef="#ctx0" brushRef="#br0">166 0 13773,'0'0'7693,"-1"12"-7005,-4 19-183,-1 0 0,-2 0 0,-17 47-1,-50 98 333,45-108-623,28-63-207,-11 34 29,17-27-34,17-13-20,-8-5 43,0-1 1,0 0-1,-1 0 1,0-1 0,0-1-1,13-13 1,-15 13-69,1 0 1,0 0 0,0 1-1,0 1 1,1 0-1,0 1 1,19-8-1,-30 14 10,0-1 0,0 1 0,-1 0 0,1 0 0,0 0-1,0-1 1,-1 1 0,1 0 0,0 0 0,0 0 0,0 0-1,-1 0 1,1 1 0,0-1 0,0 0 0,-1 0 0,1 0-1,0 1 1,0-1 0,-1 0 0,1 1 0,0-1 0,-1 0-1,1 1 1,0-1 0,-1 1 0,1-1 0,0 2-1,4 22-261,-6-18 295,0 0-1,0-1 1,0 1 0,-1-1 0,0 1-1,0-1 1,-5 9 0,-14 12 21,-8 11 427,75-29-218,-7-3-232,31 3-77,-27-12-2856,-32-4-1443,-2-7-2188</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5.744"/>
    </inkml:context>
    <inkml:brush xml:id="br0">
      <inkml:brushProperty name="width" value="0.05" units="cm"/>
      <inkml:brushProperty name="height" value="0.05" units="cm"/>
    </inkml:brush>
  </inkml:definitions>
  <inkml:trace contextRef="#ctx0" brushRef="#br0">83 1 19908,'-18'16'1984,"8"-7"-1041,1 1 1,-1 0-1,-11 16 1,19-24-887,0 1 0,1-1 1,0 1-1,-1-1 0,1 1 0,0 0 1,0-1-1,0 1 0,0 0 1,1 0-1,-1 0 0,1 0 0,0-1 1,0 1-1,0 0 0,0 0 0,0 0 1,1 0-1,-1 0 0,1 0 0,1 5 1,-1-7-59,-1 0 0,1 0 1,-1 0-1,1 0 0,0 0 1,-1 0-1,1-1 0,0 1 0,0 0 1,-1 0-1,1 0 0,0-1 1,0 1-1,0 0 0,0-1 1,0 1-1,0-1 0,0 1 0,0-1 1,0 1-1,0-1 0,1 0 1,-1 0-1,0 0 0,0 1 1,0-1-1,0 0 0,0 0 1,1 0-1,-1-1 0,0 1 0,0 0 1,0 0-1,0-1 0,0 1 1,0 0-1,0-1 0,0 1 1,0-1-1,0 0 0,2 0 0,2-3 1,1 1 0,-1-1 0,0 0 0,0 0 0,8-9 0,-8 7 40,0 0 0,0 0-1,-1 0 1,1-1 0,-1 0-1,-1 0 1,1 0 0,-1 0-1,-1 0 1,1-1 0,1-7 0,-6 9 248,-4 12-112,-6 14 8,8-9-118,0 1 1,0 0-1,2 0 1,-1 1-1,0 12 1,2-19-70,1-1 0,-1 1 0,1-1 1,1 0-1,-1 1 0,1-1 1,0 1-1,0-1 0,0 0 1,1 0-1,0 1 0,0-1 1,5 8-1,-6-11-68,1-1-1,-1 1 0,0-1 1,1 0-1,0 1 1,-1-1-1,1 0 1,0 0-1,-1 0 0,1 0 1,0-1-1,0 1 1,0 0-1,0-1 1,0 1-1,0-1 1,0 0-1,0 1 0,0-1 1,0 0-1,0 0 1,0-1-1,0 1 1,0 0-1,0 0 1,-1-1-1,1 0 0,0 1 1,0-1-1,0 0 1,0 0-1,-1 0 1,3-1-1,5-4-153,0 1 0,-1-1 0,0-1 0,0 1 0,7-10 0,14-16-561</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6.163"/>
    </inkml:context>
    <inkml:brush xml:id="br0">
      <inkml:brushProperty name="width" value="0.05" units="cm"/>
      <inkml:brushProperty name="height" value="0.05" units="cm"/>
    </inkml:brush>
  </inkml:definitions>
  <inkml:trace contextRef="#ctx0" brushRef="#br0">85 0 18116,'-7'8'880,"0"-1"0,-1 0 0,1-1-1,-16 10 1,-9 7 2587,32-23-3461,0 0 1,0 0 0,0 0 0,0 0 0,0 0 0,0 0-1,0 0 1,0 1 0,0-1 0,-1 0 0,1 0 0,0 0-1,0 0 1,0 0 0,0 0 0,0 1 0,0-1 0,0 0 0,0 0-1,0 0 1,0 0 0,0 0 0,0 0 0,0 1 0,0-1-1,0 0 1,0 0 0,1 0 0,-1 0 0,0 0 0,0 0-1,0 1 1,0-1 0,0 0 0,0 0 0,0 0 0,0 0-1,0 0 1,0 0 0,1 0 0,-1 0 0,0 0 0,0 1 0,0-1-1,0 0 1,0 0 0,0 0 0,1 0 0,-1 0 0,0 0-1,0 0 1,0 0 0,0 0 0,1 0 0,13 5 47,21 1-186,-32-6 146,34 5-109,-8-1-16,0 0 0,52 16 0,-79-19 119,-1-1 0,1 1 0,0 0 0,0 0 1,0 0-1,-1 0 0,1 0 0,0 0 1,-1 0-1,1 1 0,-1-1 0,1 0 0,-1 1 1,0-1-1,0 1 0,1 0 0,-1-1 0,0 1 1,1 2-1,-2-2 17,0-1 0,0 1-1,0-1 1,0 1 0,0 0 0,0-1 0,0 1 0,-1 0 0,1-1-1,-1 1 1,1-1 0,-1 1 0,1-1 0,-1 1 0,0-1-1,0 1 1,0-1 0,0 0 0,0 1 0,0-1 0,0 0 0,0 0-1,0 0 1,-2 1 0,-4 4 32,0-1-1,0 0 1,-1-1 0,0 0 0,1 0-1,-1 0 1,-1-1 0,1 0-1,0-1 1,-1 0 0,1 0-1,-1-1 1,0 0 0,0-1 0,1 0-1,-1 0 1,0 0 0,1-1-1,-1-1 1,0 0 0,1 0 0,0 0-1,-1-1 1,-11-6 0,-6-4-120</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6.661"/>
    </inkml:context>
    <inkml:brush xml:id="br0">
      <inkml:brushProperty name="width" value="0.05" units="cm"/>
      <inkml:brushProperty name="height" value="0.05" units="cm"/>
    </inkml:brush>
  </inkml:definitions>
  <inkml:trace contextRef="#ctx0" brushRef="#br0">0 0 17620,'2'2'2328,"-1"-1"-1368,9 1-383,1 1 1711,14 1-1160,-4-1-231,12 2-521,3 1-256,0-2-648,1 1-433,-5-2 1201,-4-3-440,-9-2-136,-5-4-160</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27.158"/>
    </inkml:context>
    <inkml:brush xml:id="br0">
      <inkml:brushProperty name="width" value="0.05" units="cm"/>
      <inkml:brushProperty name="height" value="0.05" units="cm"/>
    </inkml:brush>
  </inkml:definitions>
  <inkml:trace contextRef="#ctx0" brushRef="#br0">1 16 18348,'1'-1'142,"-1"-1"-1,1 1 1,0 0 0,0 0 0,0 0 0,0 0-1,0 0 1,0 0 0,1 1 0,-1-1 0,0 0-1,0 1 1,1-1 0,-1 0 0,0 1-1,1 0 1,-1-1 0,0 1 0,1 0 0,-1 0-1,1-1 1,-1 1 0,0 0 0,1 0 0,-1 1-1,1-1 1,-1 0 0,0 0 0,1 1-1,-1-1 1,3 2 0,3 0 150,1 0 1,-1 1-1,0 0 0,10 7 1,-13-8-246,0 1 1,0 0 0,0 0 0,-1 1 0,1-1 0,-1 1-1,0 0 1,0 0 0,-1 0 0,1 0 0,-1 0 0,3 6-1,-2-2 28,-1 0 0,0 0 0,0 1 0,0-1 0,-1 0 0,0 14 0,-1-4 59,-2 1 1,0 0 0,-1 0-1,0-1 1,-11 29-1,12-38-178,-1-1 0,0-1 1,0 1-1,-1 0 0,0-1 0,0 1 0,-1-1 0,0 0 0,0-1 0,-1 1 0,-8 7 1,7-11-126</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1.800"/>
    </inkml:context>
    <inkml:brush xml:id="br0">
      <inkml:brushProperty name="width" value="0.05" units="cm"/>
      <inkml:brushProperty name="height" value="0.05" units="cm"/>
    </inkml:brush>
  </inkml:definitions>
  <inkml:trace contextRef="#ctx0" brushRef="#br0">252 81 18404,'-2'-5'323,"-1"-1"0,0 0 0,-1 1 0,0 0 1,1 0-1,-1 0 0,-1 0 0,1 0 0,-1 1 0,0 0 0,0 0 1,0 0-1,-8-3 0,10 5-231,0 1 0,0-1 1,0 1-1,0 0 0,0 0 0,0 1 1,0-1-1,-1 0 0,1 1 0,0 0 1,0 0-1,-1 0 0,1 0 0,0 1 1,0-1-1,0 1 0,-1 0 0,1-1 1,0 2-1,0-1 0,0 0 0,0 1 1,0-1-1,1 1 0,-1 0 0,0 0 1,-3 3-1,-2 3-5,1 1 0,0-1 0,1 1 0,0 0-1,0 1 1,1-1 0,0 1 0,-4 13 0,0 4 77,1 0-1,-4 28 0,8-37-83,1 1 0,1 0 1,1-1-1,1 1 0,1 0 0,0-1 0,6 28 1,-6-40-71,1 0 0,0 0 0,0-1 0,1 1 0,-1-1 0,1 1 0,0-1 0,1 0-1,-1 0 1,1 0 0,7 6 0,-7-8-17,0 0-1,0 0 0,0-1 0,1 1 1,-1-1-1,1 0 0,-1 0 0,1 0 1,0-1-1,0 0 0,0 0 1,0 0-1,0-1 0,0 1 0,9-1 1,-8-1-5,0 0 0,1 0 0,-1-1 1,0 0-1,0 0 0,0 0 0,-1-1 1,1 0-1,-1 0 0,1 0 0,-1 0 1,0-1-1,0 0 0,0 0 0,-1-1 1,1 1-1,-1-1 0,4-7 1,-5 9 10,-1 0 0,0 0 0,0 0 0,0 0 0,-1-1 0,1 1 0,-1 0 0,0-1 0,0 0 0,0 1 0,0-1 0,0 1 0,-1-1 0,0 0 0,0 0-1,0 1 1,0-1 0,0 0 0,-1 1 0,0-1 0,0 0 0,0 1 0,0-1 0,0 1 0,-1-1 0,1 1 0,-1 0 0,0 0 0,0 0 0,0 0 0,-1 0 0,-2-3 0,3 4 0,-1 0 0,0 0 0,0 0-1,1 1 1,-1-1 0,0 1-1,0-1 1,-1 1 0,1 0-1,0 0 1,0 1 0,0-1-1,-1 1 1,1-1 0,-5 1 0,7 0 1,0 0 0,-1 0 0,1 0 0,0 0 0,-1 1 1,1-1-1,0 0 0,-1 1 0,1-1 0,0 1 1,-1-1-1,1 1 0,0-1 0,0 1 0,0 0 1,0 0-1,0 0 0,0 0 0,0-1 0,0 1 1,0 1-1,0-1 0,0 0 0,0 0 0,1 0 1,-1 0-1,0 0 0,1 1 0,-1-1 0,1 0 1,0 1-1,-1-1 0,1 0 0,0 1 0,0-1 1,0 0-1,0 1 0,0 2 0,0-3 0,0 0 0,0 0 0,0 1 0,0-1 0,1 0 0,-1 0 0,0 1 0,1-1-1,-1 0 1,0 0 0,1 0 0,0 0 0,-1 0 0,1 0 0,0 0 0,-1 0 0,1 0 0,0 0 0,0 0 0,0 0 0,0 0 0,0 0-1,0-1 1,0 1 0,2 1 0,0-2-2,0 1 0,0 0 0,-1-1 0,1 0 0,0 1 0,0-1 0,0 0 0,0-1 0,0 1 0,5-1 0,6-3-86,0 0 0,-1-1 0,18-9-1,-31 14 86,2-1-29,0 0-1,0 0 1,0 0 0,0 0-1,0 0 1,1 0 0,-1 1-1,0 0 1,0-1 0,1 1-1,-1 0 1,4 0 0,-5 0 15,0 1-1,0 0 1,0-1 0,0 1 0,0 0 0,0-1 0,-1 1-1,1 0 1,0 0 0,0 0 0,0 0 0,-1 0 0,1 0-1,-1 0 1,1 0 0,0 0 0,-1 0 0,0 0 0,1 0-1,-1 0 1,0 0 0,1 0 0,-1 1 0,0 1 0,20 141-2307,-19-141 2008,1 0-129</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2.326"/>
    </inkml:context>
    <inkml:brush xml:id="br0">
      <inkml:brushProperty name="width" value="0.05" units="cm"/>
      <inkml:brushProperty name="height" value="0.05" units="cm"/>
    </inkml:brush>
  </inkml:definitions>
  <inkml:trace contextRef="#ctx0" brushRef="#br0">13 1 19636,'0'7'3016,"-12"185"1241,12-153-4775,1 1 0,13 71 0,-10-100-890,-3-20 654,-5-5 22</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2.759"/>
    </inkml:context>
    <inkml:brush xml:id="br0">
      <inkml:brushProperty name="width" value="0.05" units="cm"/>
      <inkml:brushProperty name="height" value="0.05" units="cm"/>
    </inkml:brush>
  </inkml:definitions>
  <inkml:trace contextRef="#ctx0" brushRef="#br0">1 124 17308,'11'-12'896,"1"0"1,1 1-1,0 1 0,0 0 1,1 0-1,0 2 1,1 0-1,18-8 1,-20 11-675,1 0 0,-1 1 1,1 0-1,0 1 0,0 1 1,0 0-1,0 1 1,1 0-1,26 3 0,-38-1-211,1-1 1,-1 0-1,0 1 0,1 0 0,-1 0 1,0 0-1,0 1 0,1-1 0,-1 1 0,0-1 1,-1 1-1,1 0 0,0 0 0,0 0 0,-1 1 1,1-1-1,-1 0 0,0 1 0,0 0 0,0 0 1,3 4-1,-4-3-2,1 1 0,0 0 0,-1 0-1,0 0 1,0 0 0,-1 0 0,1 0 0,-1 0 0,0 0 0,-1 0 0,1 0 0,-1 0 0,0 0-1,-1 5 1,-5 11 59,-1-1 0,0 0 0,-1-1 0,-2 0 0,-12 19 0,-14 26 127,35-62-197,1 0 0,0 0 0,0 0-1,0 0 1,0 0 0,0 0 0,0 0 0,0 0-1,1 0 1,-1 0 0,1 1 0,0-1 0,0 0-1,-1 0 1,1 1 0,1-1 0,-1 0 0,0 0 0,1 1-1,-1-1 1,1 0 0,-1 0 0,1 0 0,0 0-1,0 0 1,0 0 0,0 0 0,0 0 0,1 0-1,-1 0 1,1 0 0,-1-1 0,1 1 0,-1-1-1,1 1 1,0-1 0,0 0 0,3 2 0,5 4-466,1 0 1,-1-1 0,1-1 0,21 8-1,8 4-841,-24-9 671</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4.189"/>
    </inkml:context>
    <inkml:brush xml:id="br0">
      <inkml:brushProperty name="width" value="0.05" units="cm"/>
      <inkml:brushProperty name="height" value="0.05" units="cm"/>
    </inkml:brush>
  </inkml:definitions>
  <inkml:trace contextRef="#ctx0" brushRef="#br0">8 0 17796,'-4'128'5224,"0"28"-3812,5-125-1279,2-1 0,0 1 1,9 31-1,-6-48-854,-4-19-455,-3-27 138,-7 3 421</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5.422"/>
    </inkml:context>
    <inkml:brush xml:id="br0">
      <inkml:brushProperty name="width" value="0.05" units="cm"/>
      <inkml:brushProperty name="height" value="0.05" units="cm"/>
    </inkml:brush>
  </inkml:definitions>
  <inkml:trace contextRef="#ctx0" brushRef="#br0">3 64 13403,'-3'-3'2224,"3"-3"-1039,3 0-313,7 1 2040,6-2-1295,3-2-161,9 0-392,4 1-176,6 1-271,1 4-161,3 3-416,-4 0-208,-3 4-865,-2 0 697,-5 1 120,0 0-136,-4-5-160</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7.530"/>
    </inkml:context>
    <inkml:brush xml:id="br0">
      <inkml:brushProperty name="width" value="0.05" units="cm"/>
      <inkml:brushProperty name="height" value="0.05" units="cm"/>
    </inkml:brush>
  </inkml:definitions>
  <inkml:trace contextRef="#ctx0" brushRef="#br0">0 0 19108,'6'16'1680,"5"1"-1111,4-5-225,10-4 728,8 1-304,10-6-264,0 0-88,6-5-368,0-1-328,-6-2-544,-3-1-240,-10-1 816,-10 0-200,-10-1-169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3.652"/>
    </inkml:context>
    <inkml:brush xml:id="br0">
      <inkml:brushProperty name="width" value="0.025" units="cm"/>
      <inkml:brushProperty name="height" value="0.025" units="cm"/>
      <inkml:brushProperty name="color" value="#E71224"/>
    </inkml:brush>
  </inkml:definitions>
  <inkml:trace contextRef="#ctx0" brushRef="#br0">0 18 13645,'0'0'11403,"49"-17"-10891,-21 17-480,2 0-32,5 3-576,1 8-1698,3 2-3140,0-1-5060</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8.029"/>
    </inkml:context>
    <inkml:brush xml:id="br0">
      <inkml:brushProperty name="width" value="0.05" units="cm"/>
      <inkml:brushProperty name="height" value="0.05" units="cm"/>
    </inkml:brush>
  </inkml:definitions>
  <inkml:trace contextRef="#ctx0" brushRef="#br0">1 8 16668,'0'17'1720,"10"-6"-928,1-5-272,12-3 1017,7-3-345,9-3-344,1 0-120,4-3-440,-2 1-368,-2 2 1216,-6-3-992,-1-1-72,-8-5 40</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8.730"/>
    </inkml:context>
    <inkml:brush xml:id="br0">
      <inkml:brushProperty name="width" value="0.05" units="cm"/>
      <inkml:brushProperty name="height" value="0.05" units="cm"/>
    </inkml:brush>
  </inkml:definitions>
  <inkml:trace contextRef="#ctx0" brushRef="#br0">227 95 12659,'34'-39'3076,"-32"36"-2677,0 0 0,0 0-1,0 0 1,-1-1 0,1 1 0,-1-1 0,1 0 0,-1 1 0,0-1 0,-1 0 0,1-4 0,-1 7-338,0 1 0,0 0 0,0-1 1,0 1-1,0 0 0,0-1 0,0 1 0,0 0 1,0-1-1,0 1 0,-1 0 0,1-1 0,0 1 1,0 0-1,0-1 0,-1 1 0,1 0 0,0-1 1,0 1-1,-1 0 0,1 0 0,0-1 0,-1 1 1,1 0-1,0 0 0,-1 0 0,1 0 0,0-1 1,-1 1-1,0 0 0,-15 0 863,-16 9 21,17-3-802,0 2 0,0 0 0,1 0 1,0 1-1,0 1 0,1 1 0,0-1 0,1 2 0,1 0 1,-21 27-1,25-29-111,0 1-1,1 0 1,0 1 0,1 0 0,0-1-1,1 2 1,0-1 0,1 0-1,0 1 1,1-1 0,0 1 0,2 0-1,-1 0 1,3 25 0,-1-31-25,0 0 1,1 0-1,0 0 1,0-1-1,0 1 1,1-1-1,0 1 1,1-1-1,-1 0 1,1 0-1,0 0 1,0-1-1,1 1 1,0-1-1,0 0 0,0 0 1,0-1-1,1 1 1,0-1-1,0-1 1,0 1-1,0-1 1,1 0-1,-1 0 1,1-1-1,0 0 1,8 2-1,-6-2-8,1-1-1,-1 0 0,0 0 1,0-1-1,1 0 1,-1-1-1,0 1 0,0-2 1,0 0-1,0 0 1,0 0-1,0-1 1,0-1-1,-1 1 0,0-1 1,1-1-1,-1 1 1,-1-2-1,1 1 1,10-11-1,-15 14 7,-1-1 1,1 1-1,-1-1 1,0 0-1,0 0 0,0 0 1,0 0-1,0 0 0,-1 0 1,1-1-1,-1 1 1,0-1-1,0 1 0,0-1 1,-1 1-1,1-8 1,-1 9 3,-1-1 0,1 0 0,-1 1 0,0-1 0,0 0 0,1 1 0,-2-1 0,1 1 0,0 0 0,-1-1 0,1 1 0,-1 0 0,1 0 0,-1 0 0,0 0 0,0 0 0,0 0 0,0 0 0,0 1 0,-1-1 0,1 1 0,-5-2 0,-6-3 35,-1 0 0,1 1 0,-30-6 1,-19-7 43,61 18-88,1 0 0,0 0-1,0 0 1,0 0 0,0 0 0,0 0-1,-1 0 1,1 0 0,0 0-1,0-1 1,0 1 0,0 0 0,0 0-1,0 0 1,-1 0 0,1 0 0,0 0-1,0-1 1,0 1 0,0 0 0,0 0-1,0 0 1,0 0 0,0 0 0,0-1-1,0 1 1,0 0 0,0 0-1,0 0 1,0 0 0,0 0 0,0-1-1,0 1 1,0 0 0,0 0 0,0 0-1,0 0 1,0-1 0,0 1 0,0 0-1,0 0 1,0 0 0,0 0 0,1 0-1,-1-1 1,0 1 0,0 0-1,0 0 1,0 0 0,0 0 0,0 0-1,0 0 1,1 0 0,-1 0 0,0 0-1,0-1 1,0 1 0,0 0 0,0 0-1,1 0 1,-1 0 0,9-5-23,-2 3 12,1-1-1,0 1 0,0 0 1,0 1-1,0 0 0,0 0 0,0 1 1,0 0-1,15 2 0,-19-1 8,-1 0 0,1 0 1,0 1-1,-1-1 0,1 1 0,0 0 0,-1 0 0,0 0 0,0 0 0,1 1 0,-1-1 1,-1 1-1,1 0 0,0 0 0,-1 0 0,1 0 0,-1 0 0,0 1 0,0-1 1,0 1-1,2 6 0,2 12-184,0 0 0,-1 1 0,-1-1 0,-1 1 0,-1 0 1,-2 38-1,1-54-472,1-7 186,4-13 11,4-15-50</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9.244"/>
    </inkml:context>
    <inkml:brush xml:id="br0">
      <inkml:brushProperty name="width" value="0.05" units="cm"/>
      <inkml:brushProperty name="height" value="0.05" units="cm"/>
    </inkml:brush>
  </inkml:definitions>
  <inkml:trace contextRef="#ctx0" brushRef="#br0">30 4 19612,'5'-3'1593,"-5"6"-1185,0 7-192,-3 7 624,1 4-224,0 10-336,0 3-128,-1 8-96,0 1-16,1-2-16,0 1 24,1-6-240,-1-5-248,1-9-408,-2-10 720,-1-13-120,-1-9-104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39.631"/>
    </inkml:context>
    <inkml:brush xml:id="br0">
      <inkml:brushProperty name="width" value="0.05" units="cm"/>
      <inkml:brushProperty name="height" value="0.05" units="cm"/>
    </inkml:brush>
  </inkml:definitions>
  <inkml:trace contextRef="#ctx0" brushRef="#br0">1 100 16227,'5'-8'392,"0"1"0,1 0-1,0 0 1,0 0 0,1 1 0,0 0-1,0 0 1,0 1 0,1 0-1,0 0 1,0 1 0,0-1-1,1 2 1,14-5 0,-13 5-216,-1 1 1,0 0 0,1 0 0,-1 1 0,1 0 0,0 1 0,-1 0-1,1 1 1,-1 0 0,1 1 0,-1-1 0,1 2 0,17 6 0,-24-8-158,0 0 0,1 1 0,-1-1-1,0 1 1,0 0 0,-1 0 0,1 0 0,0 0 0,-1 0 0,1 1 0,-1-1 0,0 1 0,1-1 0,-1 1 0,-1 0 0,1 0 0,0 0 0,-1 0 0,1 0 0,-1 0 0,0 1 0,0-1 0,0 0 0,0 5 0,-1-2 18,-1 1 0,1-1 0,-1 1 0,-1-1 0,1 1 0,-1-1 0,0 0 0,0 0 0,-1 0 0,0 0 0,0 0-1,-4 5 1,-7 10 170,-2-1 0,-27 29 0,27-33-91,1 0-1,2 1 1,-1 1 0,-11 20-1,25-36-110,-1-1 0,0 0 0,1 1 0,-1-1-1,1 1 1,-1-1 0,1 1 0,-1-1 0,1 1-1,0-1 1,0 1 0,0-1 0,0 1 0,0-1-1,0 1 1,1-1 0,-1 1 0,0-1 0,1 1-1,-1-1 1,1 0 0,0 3 0,1-2-24,0 0 0,-1 0 0,1 1 0,0-1 0,1 0 0,-1-1 0,0 1 0,0 0 0,1-1 1,-1 1-1,4 0 0,6 3-474,0 0 1,0-1-1,0-1 1,16 3-1,-22-5 349,0 0 0,-1-1 1,1 1-1,0-1 0,-1-1 0,10 0 0,12-8-541</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0.133"/>
    </inkml:context>
    <inkml:brush xml:id="br0">
      <inkml:brushProperty name="width" value="0.05" units="cm"/>
      <inkml:brushProperty name="height" value="0.05" units="cm"/>
    </inkml:brush>
  </inkml:definitions>
  <inkml:trace contextRef="#ctx0" brushRef="#br0">194 2 16460,'-2'-1'270,"-1"1"1,0 0-1,0-1 1,0 1-1,1 0 1,-1 0-1,0 1 1,0-1-1,0 1 1,1-1-1,-1 1 1,0 0-1,0 0 1,1 0-1,-1 0 1,1 1-1,-1-1 1,1 1 0,-4 2-1,-5 5 303,1 0 1,-16 17-1,23-22-523,-7 5 121,1 1 0,0 0 1,1 1-1,0 0 1,0 0-1,1 1 0,1 0 1,0 0-1,-6 20 0,12-31-167,0 0 0,-1 0 0,1 0 0,0 0-1,0 0 1,0 0 0,0 0 0,1 1 0,-1-1-1,0 0 1,0 0 0,1 0 0,-1 0 0,0 0-1,1 0 1,-1 0 0,1 0 0,-1 0 0,1 0-1,0-1 1,-1 1 0,1 0 0,0 0 0,0 0-1,0-1 1,-1 1 0,1 0 0,0-1 0,0 1-1,0-1 1,0 1 0,0-1 0,0 1 0,0-1-1,0 0 1,0 0 0,0 1 0,0-1 0,1 0-1,-1 0 1,1 0 0,10 1-217,-1 0 0,1-1 0,14-2 0,-3 1-279,-20 1 434,0 0 1,0 0-1,0 1 0,0-1 0,0 0 0,-1 1 0,1 0 1,0 0-1,0 0 0,-1 0 0,1 0 0,0 0 1,-1 1-1,0-1 0,1 1 0,-1 0 0,0 0 1,0 0-1,0 0 0,0 0 0,0 0 0,0 0 0,2 4 1,-3-2 81,1-1 1,-1 1-1,0 0 1,-1 0 0,1 0-1,0 0 1,-1 0-1,0 0 1,0 0 0,0 0-1,-1 0 1,1 0-1,-1 0 1,0 0-1,0-1 1,-2 7 0,0-4 130,0 0 1,0 0-1,0 0 1,0 0-1,-1-1 1,0 1-1,0-1 1,-1 0-1,1 0 1,-1-1-1,0 1 1,-8 4 0,9-6-132,0-1 0,0 1 0,0-1 1,0 0-1,-1 0 0,1-1 1,-1 0-1,1 1 0,-1-1 0,1-1 1,-1 1-1,0-1 0,0 0 0,1 0 1,-1 0-1,0 0 0,1-1 1,-7-1-1,10 1-37,-1 1 0,1-1 0,-1 0 0,1 1 1,0-1-1,-1 0 0,1 0 0,0 0 0,0 0 0,0 0 1,0 0-1,0 0 0,0 0 0,0-1 0,0 1 1,0 0-1,0-1 0,0 1 0,1 0 0,-1-1 0,1 1 1,-1-1-1,1 1 0,0-1 0,-1 1 0,1-1 0,0 1 1,0-1-1,0 0 0,0 1 0,0-1 0,0 1 0,1-1 1,-1 1-1,0-1 0,2-1 0,5-13-358</inkml:trace>
  <inkml:trace contextRef="#ctx0" brushRef="#br0" timeOffset="1">411 187 18444,'3'16'1824,"-9"4"-1088,-5 4-271,-4 8 863,-1 1-144,1 4-456,-3-3-184,4-2-232,0-2-144,4-9-344,0-4-312,7-14-600,3-23-592,6-3 1056,2-8-225</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0.617"/>
    </inkml:context>
    <inkml:brush xml:id="br0">
      <inkml:brushProperty name="width" value="0.05" units="cm"/>
      <inkml:brushProperty name="height" value="0.05" units="cm"/>
    </inkml:brush>
  </inkml:definitions>
  <inkml:trace contextRef="#ctx0" brushRef="#br0">135 2 16404,'4'-1'1632,"-2"6"-976,-2 7-256,-2 6 936,-2 5-303,0 7-361,1 5-120,-1 2-176,2 0-40,-1-1-96,3 0-16,0-6-144,2-4-232,1-9-568,-2-5-280,-1-11 784,2 0-168,-5-13-169</inkml:trace>
  <inkml:trace contextRef="#ctx0" brushRef="#br0" timeOffset="1">12 200 16516,'-7'-6'2216,"2"5"-1288,10 1-248,2 0 1161,9-2-521,2 1-184,8-2-472,0-1-352,4 2-824,2-1 512,-8-4-88,-5-3-128,-2-4-80</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1.114"/>
    </inkml:context>
    <inkml:brush xml:id="br0">
      <inkml:brushProperty name="width" value="0.05" units="cm"/>
      <inkml:brushProperty name="height" value="0.05" units="cm"/>
    </inkml:brush>
  </inkml:definitions>
  <inkml:trace contextRef="#ctx0" brushRef="#br0">0 0 17044,'8'4'1728,"4"1"-928,4 0-304,9 1 809,3 1-233,5 1-320,2-3-104,0 1-392,-2 0-224,-4-3-568,-3-1-376,-13-2 744,-12 0-152,2-2-160</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1.627"/>
    </inkml:context>
    <inkml:brush xml:id="br0">
      <inkml:brushProperty name="width" value="0.05" units="cm"/>
      <inkml:brushProperty name="height" value="0.05" units="cm"/>
    </inkml:brush>
  </inkml:definitions>
  <inkml:trace contextRef="#ctx0" brushRef="#br0">1 0 15251,'1'16'1649,"8"-6"-801,1-4-264,8-5 832,2 1-232,5-2-271,1-3-297,2 0-792,1-1 1672,-6 0-1352,-4-2-8,-8-1-16</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4.113"/>
    </inkml:context>
    <inkml:brush xml:id="br0">
      <inkml:brushProperty name="width" value="0.05" units="cm"/>
      <inkml:brushProperty name="height" value="0.05" units="cm"/>
    </inkml:brush>
  </inkml:definitions>
  <inkml:trace contextRef="#ctx0" brushRef="#br0">261 19 15019,'0'0'122,"1"0"0,-1-1 0,1 1 0,-1-1 0,0 1 0,0-1 0,1 0 0,-1 1 0,0-1 0,0 1 0,1-1 0,-1 1 0,0-1 0,0 0 0,0 1 0,0-1 0,0 1 0,0-1 0,0 0 0,0 1 0,0-1 0,0 1 0,-1-1 0,1 0 0,0 1 0,0-1 0,0 1 0,-1-1 0,1 0 0,-1 1 26,0-1 0,0 1-1,0 0 1,0 0-1,0 0 1,0 0 0,0 0-1,0 0 1,0 0 0,1 0-1,-1 0 1,0 0 0,0 0-1,0 1 1,0-1 0,-1 1-1,-38 18 1564,13-4-1101,0 3 0,2 0 0,-45 40 1,64-51-518,0 0 0,0 0 1,0 0-1,1 1 1,0 0-1,1 0 0,-7 16 1,9-18-77,0-1 0,1 0 1,0 1-1,0-1 0,1 1 1,0-1-1,-1 1 0,2-1 0,-1 1 1,1-1-1,0 1 0,0-1 0,0 1 1,3 6-1,-1-6-20,0-1 0,0 1 0,1-1 0,-1 0 1,1 0-1,0 0 0,0-1 0,1 1 0,-1-1 0,1 0 0,0-1 0,0 1 1,1-1-1,-1 0 0,1 0 0,-1 0 0,1-1 0,0 0 0,0 0 0,0 0 0,0-1 1,0 0-1,0 0 0,10-1 0,-9 1 7,1-1 0,-1 0 1,1 0-1,-1-1 0,1 0 0,-1-1 0,0 1 0,1-1 1,-1-1-1,0 1 0,0-1 0,0-1 0,-1 1 1,1-1-1,-1 0 0,0 0 0,0-1 0,0 0 1,-1 0-1,6-7 0,-10 11 13,0 0 0,0-1 0,0 1 0,0-1 0,0 1 0,0-1 0,0 1 0,0-1 0,-1 1 0,1-1 0,-1 0 0,1 1 0,-1-1 0,0 0 0,0 1 0,1-1 0,-1 0 0,0 0 0,-1 1 0,1-1 0,0 0 0,0 0 0,-1-1 0,-1 1 7,1 0 0,0 0 0,-1 0 0,1 0 0,-1 1 0,0-1 0,1 1 0,-1-1 0,0 1 0,0 0 0,0 0 0,0 0 0,0 0 0,0 0-1,-3-1 1,-8-2 58,1 1 0,-1 1 1,0 0-1,-24-1 0,28 2-77,6 1-6,0 0-1,-1-1 1,1 1-1,-1 1 1,1-1-1,0 0 1,-1 1-1,1-1 1,-1 1-1,1 0 1,-4 2 0,31-6-26,2-3-43,33-14 0,-40 13-78,1 0-1,0 2 0,27-5 0,-47 10 139,1 0 0,0 0 0,0 0 0,-1 0 0,1 0 0,0 1 1,0-1-1,-1 0 0,1 0 0,0 1 0,-1-1 0,1 0 0,0 1 0,-1-1 0,1 0 0,-1 1 0,1-1 0,-1 1 0,1-1 0,-1 1 1,1 0-1,-1-1 0,1 1 0,-1-1 0,0 1 0,1 0 0,-1-1 0,0 1 0,1 0 0,-1-1 0,0 1 0,0 0 0,0 0 0,0-1 1,0 1-1,0 0 0,0 0 0,0-1 0,0 1 0,0 0 0,0-1 0,0 1 0,-1 1 0,-6 37-19,5-34 16,2-2-5,-4 7-30,2 0 0,-1 1 0,1 0 0,1 0 1,0-1-1,0 1 0,1 0 0,2 20 0,-2-31 20,0 1 1,0-1 0,1 1-1,-1-1 1,0 1-1,0-1 1,0 0-1,0 1 1,0-1-1,1 1 1,-1-1-1,0 1 1,0-1 0,1 0-1,-1 1 1,0-1-1,0 0 1,1 1-1,-1-1 1,1 0-1,-1 1 1,0-1 0,1 0-1,-1 0 1,1 1-1,-1-1 1,0 0-1,1 0 1,-1 0-1,1 1 1,-1-1 0,1 0-1,-1 0 1,1 0-1,-1 0 1,1 0-1,-1 0 1,1 0-1,-1 0 1,0 0-1,1-1 1,0 1 0,3-6-299</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4.622"/>
    </inkml:context>
    <inkml:brush xml:id="br0">
      <inkml:brushProperty name="width" value="0.05" units="cm"/>
      <inkml:brushProperty name="height" value="0.05" units="cm"/>
    </inkml:brush>
  </inkml:definitions>
  <inkml:trace contextRef="#ctx0" brushRef="#br0">191 31 17588,'2'5'1800,"-2"8"-1048,-3 2-264,1 9 985,-1 5-297,-1 5-424,4 5-184,-4 4-224,1 1-72,-3-1-136,6-3-128,-3-7-320,2-4-288,-2-12-456,0-5-208,-3-15 880,1-7-240,-7-13-233</inkml:trace>
  <inkml:trace contextRef="#ctx0" brushRef="#br0" timeOffset="1">3 131 13395,'0'-4'239,"-1"-1"0,0 1 1,1 0-1,0-1 0,0 1 0,0-1 0,1 1 1,-1 0-1,1-1 0,0 1 0,0 0 0,1-1 1,-1 1-1,1 0 0,0 0 0,0 0 0,0 1 1,1-1-1,-1 0 0,1 1 0,0 0 1,0-1-1,0 1 0,1 0 0,-1 1 0,1-1 1,-1 1-1,1-1 0,0 1 0,0 0 0,0 0 1,0 1-1,0-1 0,6 0 0,1-1 58,0 1-1,0 0 1,1 1-1,-1 0 1,0 1-1,0 0 1,1 1-1,-1 0 1,14 3-1,-17-2-232,1 0-1,-1 1 0,0 0 0,0 0 0,0 0 0,-1 1 1,1 1-1,-1-1 0,0 1 0,0 0 0,0 1 0,9 10 0,-14-14-37,0 0 0,0 0 1,-1 1-1,1-1 0,-1 1 0,1-1 0,-1 1 0,0 0 0,0 0 0,0-1 0,0 1 0,-1 0 0,1 0 0,-1 0 0,1 0 0,-1 0 0,0 0 0,0 0 0,-1 0 0,1-1 0,-1 1 0,1 0 0,-1 0 0,-1 4 0,-3 3 88,-1 0 1,0 0 0,0-1-1,-1 0 1,-8 10-1,9-12-34,0-1 0,1 1 0,-1 1 0,2-1-1,-1 1 1,1-1 0,-6 17 0,10-23-79,-1 0 1,1 1-1,0-1 0,0 0 0,0 1 1,0-1-1,0 0 0,0 0 1,0 1-1,1-1 0,-1 0 1,0 0-1,1 1 0,-1-1 1,1 0-1,-1 0 0,1 0 1,-1 0-1,1 0 0,0 0 0,1 2 1,0-1-106,0-1-1,0 1 1,0-1 0,0 1 0,0-1 0,1 0 0,-1 1 0,1-1-1,4 1 1,3 0-277,0 0 0,0 0 0,0-1 0,14 0 0,-1-1-186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498"/>
    </inkml:context>
    <inkml:brush xml:id="br0">
      <inkml:brushProperty name="width" value="0.025" units="cm"/>
      <inkml:brushProperty name="height" value="0.025" units="cm"/>
    </inkml:brush>
  </inkml:definitions>
  <inkml:trace contextRef="#ctx0" brushRef="#br0">123 81 7719,'-5'0'665,"0"0"0,0 1-1,0 0 1,0 0 0,0 0-1,1 0 1,-1 1 0,0 0 0,1 0-1,-1 0 1,1 0 0,-1 1-1,-7 6 1,8-5-411,-1 0-1,1 0 1,0 1 0,1-1-1,-1 1 1,1 0 0,0 1-1,0-1 1,0 0 0,1 1-1,-1 0 1,1-1 0,1 1-1,-1 0 1,1 0 0,0 0-1,1 0 1,-1 6 0,1-11-221,0 0 1,0-1-1,0 1 1,1 0-1,-1-1 1,0 1-1,0 0 0,0 0 1,1-1-1,-1 1 1,0 0-1,1-1 1,-1 1-1,0-1 1,1 1-1,-1 0 1,1-1-1,-1 1 1,1-1-1,-1 1 1,1-1-1,0 0 1,-1 1-1,1-1 1,0 0-1,-1 1 1,2 0-1,26 1 1092,28-14 171,-30 2-1353,0-1 0,-1-2 0,-1 0 0,0-2 1,-1-1-1,-1-1 0,0 0 0,-1-2 0,-1 0 1,20-26-1,-29 26-288,-11 19 336,0 0 0,0-1 0,0 1 0,0 0 0,0 0-1,0 0 1,0-1 0,0 1 0,0 0 0,0 0 0,0 0 0,0-1-1,0 1 1,0 0 0,0 0 0,0 0 0,0 0 0,-1-1 0,1 1-1,0 0 1,0 0 0,0 0 0,0 0 0,0-1 0,0 1 0,0 0-1,-1 0 1,1 0 0,0 0 0,0 0 0,0-1 0,0 1 0,-1 0-1,1 0 1,0 0 0,0 0 0,0 0 0,0 0 0,-1 0 0,1 0-1,0 0 1,0 0 0,0 0 0,-1 0 0,-1 0-15,0 1 0,-1 0 1,1-1-1,0 1 0,0 0 0,0 0 0,0 1 1,0-1-1,0 0 0,0 1 0,0-1 0,1 1 1,-3 1-1,-8 10 96,0 0 0,1 1 0,1 0 1,0 1-1,-11 22 0,16-27-4,0 0-1,1 1 1,1-1 0,-1 1 0,2 0-1,0-1 1,0 1 0,1 0 0,0 21-1,1-29-61,0-1-1,1 1 0,-1-1 1,1 1-1,-1-1 0,1 0 1,0 1-1,0-1 0,0 0 1,0 0-1,0 1 0,1-1 1,-1 0-1,1 0 0,-1 0 1,1-1-1,0 1 0,-1 0 1,1-1-1,4 3 0,-1-1 17,-1-1 0,1 0 0,-1 0 0,1-1 0,0 0 0,0 1 0,0-2 0,0 1 0,0 0 0,5-1-1,1 0 20,-1-1 0,1 0 0,-1 0 1,0-1-1,1 0 0,-1-1 0,0-1 0,0 1 0,14-8 0,-8 0 8,1 0 1,-2-1-1,22-22 1,-31 29-38,-1 0 0,0-1 1,-1 0-1,1 0 0,-1 0 1,-1 0-1,1-1 0,-1 1 0,0-1 1,0 0-1,-1 0 0,2-10 0,-4 17-15,0-1 0,0 1 0,0-1 0,0 0 0,0 1 0,0-1 0,0 1 0,0-1 0,-1 1 0,1-1 0,0 0 0,0 1 0,-1-1 0,1 1 0,-1-1 0,1 1 0,0 0 0,-1-1 0,1 1 0,-1-1 0,1 1 0,-1 0 0,1-1 0,-1 1 0,1 0 0,-1-1 0,1 1 0,-1 0 0,1 0 0,-1 0 0,0 0 0,1-1 0,-1 1 0,1 0 0,-1 0 0,1 0 0,-1 0 0,0 0 0,1 0 0,-1 0 0,1 1 0,-1-1 0,0 0 0,1 0 0,-1 0 0,0 1 0,-31 9-197,26-6 217,0 0 1,1 0-1,-1 0 1,0 1-1,1 0 1,0 0-1,1 0 1,-1 1-1,1 0 1,0-1-1,0 2 1,0-1-1,1 0 1,0 1-1,1-1 1,-1 1-1,1 0 1,0 0-1,1 0 1,0 0-1,0 0 1,0 0-1,1 0 1,1 10-1,0-14-144,0-1 0,0 0 0,0 0 0,1 0-1,-1 0 1,1 0 0,-1 0 0,1 0-1,0-1 1,0 1 0,0 0 0,0-1 0,0 0-1,0 1 1,0-1 0,0 0 0,0 0 0,1 0-1,-1 0 1,1-1 0,-1 1 0,0-1-1,1 1 1,-1-1 0,1 0 0,-1 0 0,4 0-1,9 1-1377,-1-1 0,1 0 0,18-4 0,10-8-4298,-2-6-2162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197"/>
    </inkml:context>
    <inkml:brush xml:id="br0">
      <inkml:brushProperty name="width" value="0.025" units="cm"/>
      <inkml:brushProperty name="height" value="0.025" units="cm"/>
      <inkml:brushProperty name="color" value="#E71224"/>
    </inkml:brush>
  </inkml:definitions>
  <inkml:trace contextRef="#ctx0" brushRef="#br0">138 97 609,'13'-67'8903,"-11"38"2527,-18 63-10613,-12 26-395,4 1 0,2 1-1,2 0 1,4 2 0,-10 77 0,26-117-20,0-24-370,0 1 0,0-1 0,0 0 0,0 0 0,0 0 0,1 0 0,-1 0 0,0 0 0,0 0 0,0 0 0,0 0 0,1 1 0,-1-1-1,0 0 1,0 0 0,0 0 0,1 0 0,-1 0 0,0 0 0,0 0 0,0 0 0,0 0 0,1 0 0,-1 0 0,0 0 0,0-1 0,0 1 0,1 0 0,-1 0 0,0 0 0,0 0 0,0 0 0,0 0 0,1 0 0,-1 0 0,0 0 0,0-1 0,0 1 0,0 0 0,0 0-1,0 0 1,1 0 0,-1-1 0,0 1 0,0 0 0,0 0 0,0 0 0,0 0 0,0-1 0,0 1 0,18-40 1806,11-113-1040,-22 86-3657,-7 70 2855,0 0 0,0-1 0,0 1 0,1 0 1,-1 0-1,1 0 0,0 0 0,0-1 0,0 1 0,0 0 0,1-1 0,-1 1 0,0-1 0,1 1 0,0-1 0,0 0 0,0 1 0,0-1 0,0 0 0,0 0 0,0-1 0,1 1 0,-1 0 0,1-1 0,-1 1 0,1-1 0,-1 0 0,1 0 0,0 0 0,0 0 0,0 0 0,-1-1 0,1 1 0,0-1 0,0 0 0,0 0 0,0 0 0,0 0 0,0-1 0,0 1 0,3-2 1,5 0 136,0-2 0,0 1 0,0-1 0,-1-1 0,0 0 0,0-1 0,-1 0 0,1 0 0,12-12 0,-7 5 147,-1-2-1,0 0 1,-1 0 0,20-34-1,-27 39-302,0 0 1,-1 0-1,-1-1 0,0 1 0,0-1 1,-1 0-1,0 0 0,-1 0 0,0-1 1,0-11-1,-2 22 14,0 1 1,0 0-1,0-1 0,0 1 1,0 0-1,0-1 0,0 1 1,0 0-1,0-1 0,0 1 0,0 0 1,0-1-1,0 1 0,0 0 1,-1 0-1,1-1 0,0 1 1,0 0-1,0-1 0,0 1 1,-1 0-1,1 0 0,0-1 1,0 1-1,-1 0 0,1 0 1,0-1-1,0 1 0,-1 0 1,1 0-1,0 0 0,-1 0 1,1-1-1,0 1 0,0 0 1,-1 0-1,1 0 0,0 0 1,-1 0-1,-15 7-242,-13 18 0,18-11 259,1 0 0,0 1 1,1 0-1,1 1 0,0 0 0,1 0 1,1 1-1,0-1 0,1 1 0,1 1 0,1-1 1,-2 29-1,5-42-6,0-1-1,0 1 1,1 0 0,-1-1-1,1 1 1,0-1 0,0 1-1,0-1 1,0 1 0,1-1 0,-1 0-1,1 1 1,0-1 0,0 0-1,0 0 1,1-1 0,-1 1-1,1 0 1,-1-1 0,1 1 0,0-1-1,0 0 1,0 0 0,0 0-1,0 0 1,0-1 0,1 1-1,-1-1 1,1 0 0,-1 0 0,1 0-1,-1 0 1,1-1 0,4 1-1,0 0 15,0-1 0,0 0 0,0 0 0,0-1 0,-1 0 0,1 0 0,0-1 0,-1 0 0,1 0 0,-1-1 0,1 0 0,-1 0 0,0 0 0,0-1 0,8-7 0,40-42 153,-51 49-183,-1 0 0,1 0-1,-1 0 1,-1 0 0,1-1 0,0 1-1,-1-1 1,0 1 0,0-1 0,-1 0-1,1 0 1,1-9 0,-33 57-387,-14 42 597,41-78-167,1-1 0,-1 1 0,1 0 0,1 0 0,-1 0 0,1 0 0,1 0 1,-1 0-1,1 0 0,0 0 0,2 11 0,-1-16-33,-1-1 0,1 0-1,0 0 1,-1 1 0,1-1 0,0 0 0,0 0 0,0 0-1,0 0 1,0 0 0,0 0 0,0 0 0,0 0 0,0 0 0,0-1-1,0 1 1,1 0 0,-1-1 0,0 1 0,1-1 0,-1 1-1,0-1 1,1 0 0,-1 1 0,1-1 0,-1 0 0,0 0-1,1 0 1,-1 0 0,1 0 0,-1-1 0,0 1 0,2-1-1,1 1-218,0-1 0,-1 0 0,1 1 0,-1-2 0,1 1-1,-1 0 1,0-1 0,0 1 0,1-1 0,-1 0-1,0 0 1,3-4 0,15-22-3871,-1-9-2884</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5.143"/>
    </inkml:context>
    <inkml:brush xml:id="br0">
      <inkml:brushProperty name="width" value="0.05" units="cm"/>
      <inkml:brushProperty name="height" value="0.05" units="cm"/>
    </inkml:brush>
  </inkml:definitions>
  <inkml:trace contextRef="#ctx0" brushRef="#br0">216 13 15195,'0'0'153,"1"-1"0,-1 1-1,0-1 1,0 1-1,0 0 1,0-1 0,0 1-1,0-1 1,-1 1 0,1-1-1,0 1 1,0-1 0,0 1-1,0-1 1,0 1 0,-1 0-1,1-1 1,0 1 0,0-1-1,-1 1 1,1 0-1,0-1 1,-1 1 0,1 0-1,0-1 1,-1 1 0,1 0-1,0 0 1,-1-1 0,1 1-1,-1 0 1,1 0 0,-1 0-1,1-1 1,-1 1-1,-1 0 119,0 0-1,1 1 0,-1-1 1,0 0-1,1 1 0,-1-1 0,1 1 1,-1-1-1,1 1 0,-3 1 0,-31 23 1374,11-5-1332,2 1 0,0 1 0,1 1 0,1 0 0,-18 31 0,37-54-302,1 1 0,-1 0 0,0 0 0,1 0-1,0 0 1,-1-1 0,1 1 0,0 0 0,-1 0 0,1 0 0,0 0 0,0 0-1,0 0 1,0 0 0,0 0 0,0 0 0,0 0 0,0 1 0,0-2-9,1 1 0,-1-1 1,0 1-1,1-1 0,-1 1 1,0-1-1,1 1 1,-1-1-1,1 0 0,-1 1 1,1-1-1,-1 0 1,1 0-1,-1 1 0,1-1 1,-1 0-1,1 0 0,-1 0 1,1 0-1,0 1 1,-1-1-1,1 0 0,6 0-38,-1 0 0,1-1-1,-1 1 1,9-3 0,-4 1-43,4 0-31,63-6-550,-71 8 561,0 0 0,0 0 0,0 1 0,0 0 0,0 0 0,0 0 0,-1 1 0,13 5 0,-18-7 85,1 1-1,-1 0 0,1 0 1,-1-1-1,0 1 1,1 0-1,-1 0 1,0 0-1,0 0 1,0 1-1,0-1 1,0 0-1,0 0 1,0 1-1,0-1 0,0 0 1,0 1-1,-1-1 1,1 1-1,-1-1 1,1 1-1,-1-1 1,1 4-1,-1-2 34,-1-1-1,1 1 1,-1 0-1,1-1 1,-1 1-1,0 0 1,0-1 0,0 1-1,0-1 1,0 1-1,-1-1 1,-2 4-1,-4 3 191,0 0-1,0 0 1,-1-1-1,0-1 1,-14 11-1,15-14-22,0 1-1,0-1 0,-1 0 1,0-1-1,1 0 0,-1 0 1,-13 1-1,18-3-280,0 0 1,1-1-1,-1 0 1,0 1-1,0-1 1,1-1-1,-1 1 0,0-1 1,0 1-1,1-1 1,-1 0-1,0 0 1,1-1-1,-1 1 1,1-1-1,0 1 0,-1-1 1,1 0-1,0-1 1,-5-3-1,8 6 56,0-1 0,-1 1 0,1-1 0,0 1 0,-1-1 0,1 0 0,0 1 0,0-1 0,-1 1 0,1-1 0,0 1 0,0-1 0,0 0 0,0 1 0,0-1 0,0 1 0,0-1 0,0 0 0,0 1 0,0-1 0,0 0 0,0 1 0,0-1 0,1 0 0,5-4-639</inkml:trace>
  <inkml:trace contextRef="#ctx0" brushRef="#br0" timeOffset="1">469 274 21301,'-8'10'1768,"1"7"-1320,0 5-216,0 7 768,-2 1-408,4 1-320,0 4-160,4-5-392,-1-3-296,2-8-552,2-8-96,-2-18 272,0-12 95</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5.565"/>
    </inkml:context>
    <inkml:brush xml:id="br0">
      <inkml:brushProperty name="width" value="0.05" units="cm"/>
      <inkml:brushProperty name="height" value="0.05" units="cm"/>
    </inkml:brush>
  </inkml:definitions>
  <inkml:trace contextRef="#ctx0" brushRef="#br0">0 21 17916,'9'-4'613,"-1"1"-1,1 0 1,0 0 0,0 1 0,1 0 0,-1 0 0,0 1-1,1 0 1,-1 1 0,13 1 0,-19-1-563,0 0 0,1 1 0,-1-1 1,0 1-1,0-1 0,0 1 0,0 0 1,0 0-1,-1 1 0,1-1 0,0 1 0,0-1 1,-1 1-1,1 0 0,-1 0 0,1 0 1,-1 0-1,0 0 0,0 1 0,0-1 0,0 1 1,0-1-1,-1 1 0,1 0 0,-1-1 1,0 1-1,0 0 0,0 0 0,0 0 0,0 0 1,0 0-1,-1 0 0,1 5 0,-1-2-12,-1 1-1,0-1 1,1-1-1,-5 12 0,-1 20 91,38-48-972,-28 10 775,1 0 1,-1 1-1,0 0 1,0-1-1,1 1 1,-1 1-1,0-1 1,0 1-1,1 0 1,-1 0-1,0 0 1,0 0 0,0 1-1,0-1 1,5 4-1,-7-4 60,0 1-1,0 0 1,0-1 0,0 1-1,0 0 1,0 0 0,0 0-1,-1 0 1,1 0 0,0 0-1,-1 1 1,0-1-1,0 0 1,0 1 0,0-1-1,0 1 1,0-1 0,-1 1-1,1-1 1,-1 1 0,1 0-1,-1-1 1,0 1 0,0 0-1,-1 3 1,-1 4 186,-1 1 0,1-1 0,-2 0 0,0-1 0,0 1 0,0-1 0,-1 0 0,-1 0 0,-7 10 0,5-9 117,0 1 0,-1-2 0,0 1 0,0-1 0,-1-1 1,-22 15-1,27-20-232,-1-1 0,0 1 0,0-1 0,0 0 1,-1 0-1,1-1 0,0 0 0,-1 0 0,1 0 0,-8-1 1,11 0-157,0 0 0,1 0 1,-1 0-1,1-1 0,-1 1 1,1-1-1,-1 1 1,1-1-1,-1 0 0,1 0 1,-1 0-1,1 0 0,0-1 1,0 1-1,0 0 1,-1-1-1,1 0 0,1 1 1,-1-1-1,0 0 0,0 0 1,1 0-1,-1 0 0,1-1 1,0 1-1,-1 0 1,-1-5-1,3-9-421,8-2-184</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7.125"/>
    </inkml:context>
    <inkml:brush xml:id="br0">
      <inkml:brushProperty name="width" value="0.05" units="cm"/>
      <inkml:brushProperty name="height" value="0.05" units="cm"/>
    </inkml:brush>
  </inkml:definitions>
  <inkml:trace contextRef="#ctx0" brushRef="#br0">5 8 22125,'-4'-6'1672,"4"5"-1320,0 7-168,1 11 640,2 6-288,1 8-335,4 5-113,-3 6-64,2 2 16,-1 0-264,0-2-177,1-3-647,-3-5 1232,1-8-352,-1-3-120,2-7-104</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0:48.380"/>
    </inkml:context>
    <inkml:brush xml:id="br0">
      <inkml:brushProperty name="width" value="0.05" units="cm"/>
      <inkml:brushProperty name="height" value="0.05" units="cm"/>
    </inkml:brush>
  </inkml:definitions>
  <inkml:trace contextRef="#ctx0" brushRef="#br0">5 1 19652,'-3'15'1745,"2"-3"-1249,1-1-240,0-2 792,1-5-640,2-5-1960,0-5 1536,2-1-368,1 0-152</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1:27.395"/>
    </inkml:context>
    <inkml:brush xml:id="br0">
      <inkml:brushProperty name="width" value="0.05" units="cm"/>
      <inkml:brushProperty name="height" value="0.05" units="cm"/>
    </inkml:brush>
  </inkml:definitions>
  <inkml:trace contextRef="#ctx0" brushRef="#br0">0 234 14227,'3'1'484,"-1"0"1,0 0-1,1 0 0,-1 0 1,0-1-1,1 1 0,-1-1 1,1 1-1,2-1 0,2 1 60,16 3-159,-1-1 0,1-1 0,-1-1 0,1-1 0,0-1 0,-1-1 0,1-1 0,37-9 0,11-9 39,90-41 1,-17 7 242,-124 48-635,1 2 0,-1 0 1,2 1-1,-1 1 1,0 1-1,0 1 1,1 1-1,32 4 1,-15-2-6,-1-2 0,0-1 0,0-2 0,48-11 0,-35 6-1,79-2 1,-127 10-29,-1 0 1,1 0 0,0 0 0,0 0-1,0-1 1,-1 1 0,1-1-1,0 0 1,0 0 0,-1 0 0,1 0-1,-1 0 1,1 0 0,-1-1 0,0 1-1,1-1 1,-1 0 0,0 1-1,0-1 1,0 0 0,3-5 0,-6-1 806,-3 4-723</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1:27.918"/>
    </inkml:context>
    <inkml:brush xml:id="br0">
      <inkml:brushProperty name="width" value="0.05" units="cm"/>
      <inkml:brushProperty name="height" value="0.05" units="cm"/>
    </inkml:brush>
  </inkml:definitions>
  <inkml:trace contextRef="#ctx0" brushRef="#br0">1 20 15435,'1'-20'4511,"3"30"-738,2 32-1749,3 70-649,-6 120 0,-3-141-682,0-91-685,0 1 1,0-1-1,0 0 0,0 0 0,0 0 0,0 1 0,0-1 0,0 0 1,0 0-1,0 0 0,0 1 0,0-1 0,0 0 0,0 0 1,0 0-1,0 1 0,0-1 0,0 0 0,0 0 0,1 0 0,-1 0 1,0 0-1,0 1 0,0-1 0,0 0 0,0 0 0,1 0 0,-1 0 1,0 0-1,0 0 0,0 1 0,0-1 0,1 0 0,-1 0 1,0 0-1,0 0 0,0 0 0,1 0 0,-1 0 0,0 0 0,0 0 1,0 0-1,1 0 0,-1 0 0,0 0 0,0 0 0,0 0 1,1 0-1,-1 0 0,0 0 0,0 0 0,0 0 0,0-1 0,1 1 1,-1 0-1,0 0 0,0 0 0,0 0 0,0 0 0,0 0 1,1-1-1,-1 1 0,0 0 0,0 0 0,0 0 0,0 0 0,0-1 1,0 1-1,14-13 320,-11 10-245,6-5 1,1 0 0,1 1 0,-1 0 0,1 0 0,0 1 0,1 1 1,-1 0-1,22-6 0,8 2-134,54-7 1,-30 6 94,10-1-58,53-11-972,-127 21 803,1 1 0,-1 0 0,1-1 1,0 0-1,-1 1 0,1-1 0,-1 0 0,0 0 0,1 0 0,-1 0 0,0 0 1,1 0-1,-1 0 0,0 0 0,0 0 0,0-1 0,0 1 0,0 0 0,0-1 1,-1 1-1,1-1 0,0 1 0,-1-1 0,1 1 0,-1-1 0,1 0 0,-1 1 0,0-1 1,0 1-1,0-1 0,0 0 0,0 1 0,0-1 0,0 0 0,0 1 0,-1-4 1,-2-6-710</inkml:trace>
  <inkml:trace contextRef="#ctx0" brushRef="#br0" timeOffset="1">557 160 14163,'19'7'6271,"22"-1"-3673,-36-6-2172,15 2 332,0 0-336,0 0 0,28 8 0,-44-9-413,0 0 1,0 0-1,-1 1 1,1-1-1,0 1 1,-1 0-1,1 0 0,-1 0 1,1 0-1,-1 1 1,0 0-1,0-1 1,0 1-1,0 0 1,-1 0-1,1 1 1,-1-1-1,3 5 0,-4-4 22,0-1-1,0 1 1,0 0-1,-1 0 0,1 0 1,-1 0-1,0 1 1,0-1-1,-1 0 0,1 0 1,-1 0-1,0 0 1,0 0-1,0-1 1,0 1-1,-1 0 0,-3 7 1,-5 6 287,0 0 0,-20 23 0,10-14 80,-8 13 101,10-14-617,-21 37 1,32-54-1692,10-15 546,3-1 515</inkml:trace>
  <inkml:trace contextRef="#ctx0" brushRef="#br0" timeOffset="2">1066 285 14163,'-12'5'6025,"29"-6"-1409,-3 1-4464,95-7 2158,-2 0-5378,-107 7 3038,0 0-1,0 0 0,0 0 0,0 0 0,0 0-93,0 0 93,0 0 0,0 0 0,0 0 0,0 0 0,0 0 0,0 0 0,0 0 0,0 0 0,0 0 0,0 0 0,0 0 0,0 1 1,0-1-1,0 0 0,0 0 0,0 0 0,0 0 0,0 0 0,0 0 0,0 0 0,0 0 0,0 0 0,0 0 0,0 0 0,0 0 0,0 0 0,0 0 0,0 0 0,0 0 0,0 0 0,0 0 0,0 1-92,0-1 92,0 0 0,0 0 0,0 0 0,0 0 0,0 0 0,-5 2-434,-4-1-429</inkml:trace>
  <inkml:trace contextRef="#ctx0" brushRef="#br0" timeOffset="3">1044 405 15147,'-2'13'1865,"2"-3"-1089,7-4-128,3-3 960,11-3-351,2-3-161,9-2-272,2 0-120,0-1-264,-1-1-296,0 3-888,-1-2 432,-5-1 136,-2-2-112,-7 0-96</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1:28.430"/>
    </inkml:context>
    <inkml:brush xml:id="br0">
      <inkml:brushProperty name="width" value="0.05" units="cm"/>
      <inkml:brushProperty name="height" value="0.05" units="cm"/>
    </inkml:brush>
  </inkml:definitions>
  <inkml:trace contextRef="#ctx0" brushRef="#br0">41 100 17452,'2'-4'407,"1"0"1,-1 0 0,1 0 0,0 0-1,0 0 1,1 1 0,-1-1 0,1 1-1,0 0 1,0 0 0,0 1 0,7-4-1,6-3 723,30-11 1,-46 20-1105,11-5 176,0 1 0,0 1 1,1 0-1,-1 0 0,1 2 0,13-2 1,-24 3-195,0 0 0,1 0 1,-1 0-1,1 0 0,-1 0 1,1 1-1,-1-1 0,0 1 1,1 0-1,-1-1 1,0 1-1,0 0 0,0 0 1,1 1-1,-1-1 0,0 0 1,0 1-1,-1-1 0,1 1 1,0-1-1,0 1 0,-1 0 1,1 0-1,-1 0 0,1 0 1,-1 0-1,0 0 1,0 0-1,0 1 0,0-1 1,0 0-1,-1 0 0,1 1 1,-1-1-1,1 1 0,-1-1 1,0 0-1,0 4 0,-1 5 1,0 0 0,0 0 0,-1-1 0,0 1 0,-1-1 0,0 1 0,-1-1 0,-9 18 0,-1-3 49,-1 0-1,-19 24 1,14-22 86,-40 39 0,50-55-81,-1-2 0,-1 1 1,0-1-1,0-1 0,0 0 0,-18 7 1,28-14-52,0 0 1,1 0 0,-1-1-1,0 1 1,0-1 0,1 0-1,-1 1 1,0-1 0,0 0-1,0 0 1,0 0 0,0 0-1,1 0 1,-1-1 0,0 1-1,0-1 1,0 1 0,0-1-1,-2-1 1,3 2-10,1-1-1,-1 1 1,1 0-1,-1-1 1,1 1 0,0-1-1,-1 1 1,1-1-1,0 1 1,-1-1 0,1 1-1,0-1 1,0 1-1,-1-1 1,1 0 0,0 1-1,0-1 1,0 1-1,0-1 1,0 0 0,0 1-1,0-1 1,0 0-1,0-1-3,1 1 0,-1-1-1,1 0 1,-1 1-1,1-1 1,0 1 0,0-1-1,0 1 1,0 0-1,0-1 1,0 1-1,1-2 1,0 1-6,1 0-1,-1-1 1,0 1 0,1 0 0,0 1-1,-1-1 1,1 0 0,0 1-1,0-1 1,0 1 0,0 0 0,0 0-1,0 0 1,0 1 0,0-1-1,1 1 1,-1 0 0,0-1 0,0 1-1,0 1 1,1-1 0,5 1-1,-4 1-9,1 0 0,-1 0 1,1 0-1,-1 0 0,1 1 0,-1 0 0,0 0 0,0 0 0,-1 1 0,1 0 0,7 8 0,3 5-28,20 33 0,-23-31 39,0-2-1,19 21 1,-30-37 17,0 1 1,0-1-1,0 0 1,0 0-1,1 0 1,-1 0-1,0 0 0,1 0 1,-1 0-1,1 0 1,-1 0-1,1 0 1,-1-1-1,1 1 1,0-1-1,-1 1 0,1-1 1,0 0-1,-1 0 1,1 0-1,0 0 1,-1 0-1,1 0 1,0 0-1,-1 0 1,1-1-1,0 1 0,-1 0 1,1-1-1,-1 0 1,1 1-1,0-1 1,-1 0-1,0 0 1,1 0-1,-1 0 0,1 0 1,-1 0-1,0 0 1,0 0-1,0-1 1,0 1-1,0 0 1,0-1-1,0 1 0,0-1 1,1-2-1,5-11 135,0 0 0,-1 0 0,-1 0 0,-1-1 0,0 0-1,0 0 1,-2 0 0,0 0 0,-1-1 0,-1-23 0,-3 28-84,0 14-1177,-1 10-4484,8-15 4376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17.811"/>
    </inkml:context>
    <inkml:brush xml:id="br0">
      <inkml:brushProperty name="width" value="0.05" units="cm"/>
      <inkml:brushProperty name="height" value="0.05" units="cm"/>
    </inkml:brush>
  </inkml:definitions>
  <inkml:trace contextRef="#ctx0" brushRef="#br0">0 0 15771,'52'40'6340,"-13"-9"-5251,172 130-1069,-207-159-440,3-1 89</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19.649"/>
    </inkml:context>
    <inkml:brush xml:id="br0">
      <inkml:brushProperty name="width" value="0.05" units="cm"/>
      <inkml:brushProperty name="height" value="0.05" units="cm"/>
    </inkml:brush>
  </inkml:definitions>
  <inkml:trace contextRef="#ctx0" brushRef="#br0">437 0 16227,'-4'4'701,"0"-1"0,0 1 0,0 0 0,1 0 0,-6 7-1,-34 51 528,2 2 1,-43 93-1,-48 146-2935,128-294 1599,-8 19-386,-1 0 0,-1 0 0,-25 35 0,12-29-228</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0.303"/>
    </inkml:context>
    <inkml:brush xml:id="br0">
      <inkml:brushProperty name="width" value="0.05" units="cm"/>
      <inkml:brushProperty name="height" value="0.05" units="cm"/>
    </inkml:brush>
  </inkml:definitions>
  <inkml:trace contextRef="#ctx0" brushRef="#br0">2 1 17524,'-1'0'1528,"5"3"-1064,5-3-176,8 0 632,4 1-215,11 4-265,5-1-208,6-1-544,6 0-240,-6-3-329,0 1 697,-14 0-160,-7 2-176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572"/>
    </inkml:context>
    <inkml:brush xml:id="br0">
      <inkml:brushProperty name="width" value="0.025" units="cm"/>
      <inkml:brushProperty name="height" value="0.025" units="cm"/>
      <inkml:brushProperty name="color" value="#E71224"/>
    </inkml:brush>
  </inkml:definitions>
  <inkml:trace contextRef="#ctx0" brushRef="#br0">19 0 16784,'0'0'5541,"-19"57"-6662,29-47-1986,-1-1-2883</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0.768"/>
    </inkml:context>
    <inkml:brush xml:id="br0">
      <inkml:brushProperty name="width" value="0.05" units="cm"/>
      <inkml:brushProperty name="height" value="0.05" units="cm"/>
    </inkml:brush>
  </inkml:definitions>
  <inkml:trace contextRef="#ctx0" brushRef="#br0">9 1 12019,'-8'8'1464,"8"7"-704,0-7-256,13 1 1753,5 0-1473,9-4-168,8 3-56,4-6-488,2 0-280,-2-4 272,0 0-88,-12 0-136</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1.544"/>
    </inkml:context>
    <inkml:brush xml:id="br0">
      <inkml:brushProperty name="width" value="0.05" units="cm"/>
      <inkml:brushProperty name="height" value="0.05" units="cm"/>
    </inkml:brush>
  </inkml:definitions>
  <inkml:trace contextRef="#ctx0" brushRef="#br0">202 129 13195,'2'-6'674,"0"1"0,0 0 0,-1-1 0,1 1 0,-1-1 0,-1 1 0,1-1 0,-1 0 1,0 1-1,-1-10 0,3 69 985,39 129-1687,-32-144 30,-6-29-5,-1 1 0,0 0-1,-1 0 1,0 1-1,0-1 1,-2 0-1,1 0 1,-1 0-1,-4 17 1,2-21-3,1 1 0,-1-1 0,0 0 0,0 0 1,-1 0-1,0 0 0,0 0 0,-1-1 0,0 0 0,0 0 0,0 0 0,-1-1 0,0 0 1,-7 6-1,5-6 5,0 0 1,0-1-1,0 0 1,0 0-1,-1-1 0,1 0 1,-1 0-1,0-1 1,-17 2-1,22-4 3,0 1 0,1-1 1,-1 0-1,0 0 0,0-1 0,1 1 0,-1-1 0,1 1 0,-1-1 0,0 0 1,1-1-1,-1 1 0,1-1 0,0 1 0,0-1 0,-1 0 0,1 0 1,0 0-1,1-1 0,-1 1 0,0-1 0,1 0 0,-1 0 0,1 1 0,0-1 1,-3-7-1,3 8-4,1-1 0,1 0-1,-1 0 1,0 0 0,1 0 0,0 0 0,-1 0 0,1 0 0,1 0 0,-1 0-1,0 0 1,1 0 0,-1 0 0,1 0 0,0 0 0,0 0 0,0 0 0,0 1 0,1-1-1,-1 0 1,1 1 0,-1-1 0,1 1 0,0-1 0,0 1 0,4-4 0,6-5-21,0 0 1,1 1-1,22-14 1,-33 22 19,85-51-40,-37 24 122,49-38 1,-85 56-8,-1 0-1,0-1 1,-1-1-1,0 0 1,-1 0-1,0-1 1,16-31 0,-23 39-5,-2 0 0,1-1 1,-1 1-1,1-1 0,-2 0 1,1 0-1,-1 0 0,0 1 1,0-14-1,-2 18-44,1-1 0,0 1 0,0-1 0,-1 1-1,0 0 1,1-1 0,-1 1 0,0 0 0,0-1 0,0 1 0,0 0 0,-1 0 0,1 0-1,0 0 1,-1 0 0,0 0 0,1 0 0,-1 1 0,0-1 0,0 0 0,0 1-1,0 0 1,0-1 0,0 1 0,-1 0 0,1 0 0,0 0 0,-1 1 0,1-1 0,-4 0-1,2 0-103,0 0 0,-1 1 0,1 0-1,-1 0 1,1 0 0,-1 1-1,1-1 1,-1 1 0,1 0 0,0 0-1,-1 1 1,1-1 0,0 1-1,0 0 1,0 0 0,0 0 0,0 1-1,1-1 1,-1 1 0,1 0-1,0 0 1,-1 0 0,1 1 0,1-1-1,-1 1 1,0-1 0,1 1 0,0 0-1,0 0 1,0 0 0,0 0-1,1 1 1,-1-1 0,1 0 0,0 1-1,1-1 1,-1 1 0,1-1-1,0 8 1,3 17-598</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2.030"/>
    </inkml:context>
    <inkml:brush xml:id="br0">
      <inkml:brushProperty name="width" value="0.05" units="cm"/>
      <inkml:brushProperty name="height" value="0.05" units="cm"/>
    </inkml:brush>
  </inkml:definitions>
  <inkml:trace contextRef="#ctx0" brushRef="#br0">255 98 16107,'-1'-2'92,"0"0"-1,-1 1 1,1-1-1,-1 1 1,1-1-1,-1 1 0,1 0 1,-1 0-1,0 0 1,0 0-1,0 0 0,0 0 1,1 0-1,-1 0 1,0 1-1,-1-1 1,1 1-1,0-1 0,0 1 1,0 0-1,-3 0 1,-47 0 814,43 1-788,0 0-1,0 1 0,0 1 0,0-1 0,0 2 1,1-1-1,-1 1 0,1 0 0,0 1 0,0 0 1,0 0-1,-9 9 0,13-12-91,1 1 1,0 0-1,0 0 0,0 1 1,0-1-1,0 0 1,1 1-1,0 0 0,-1-1 1,1 1-1,1 0 1,-1 0-1,0 0 0,1 1 1,0-1-1,0 0 0,0 0 1,1 1-1,-1-1 1,1 0-1,0 1 0,0-1 1,1 1-1,-1-1 0,1 0 1,0 0-1,0 1 1,2 4-1,-1-6-16,0 0-1,1 0 1,-1 0 0,1 0-1,-1 0 1,1 0 0,0-1 0,0 1-1,0-1 1,0 0 0,0 0-1,1 0 1,-1 0 0,1 0 0,-1-1-1,1 0 1,0 0 0,-1 0-1,1 0 1,0 0 0,6 0 0,6 0 10,0 0 1,0-1-1,30-4 1,-30 1 48,1 0 0,-1-2 0,0 1 1,0-2-1,-1 0 0,1-1 0,-1-1 0,20-13 1,-29 17-10,-1 0 0,0-1 0,0 1 0,0-1 0,0 0 0,-1-1 0,0 1 0,0 0 0,0-1 0,4-9 0,-7 11-14,1-1 0,-1 1 0,0 0 0,0-1 0,-1 1 0,1 0 0,-1-1 0,0 1 0,0-1 0,0 1 0,-1-1 0,0 1 0,0 0 0,0-1 0,0 1 0,0 0 0,-4-6 0,2 4-39,-1 0 1,0 1-1,0-1 0,-1 1 1,1 0-1,-1 1 0,0-1 1,-1 1-1,1 0 0,-1 0 1,1 0-1,-1 1 0,0 0 1,-1 0-1,1 0 0,-13-2 1,14 3-115,0 1 1,-1 0-1,1 1 1,0-1 0,0 1-1,-1 0 1,1 0 0,0 1-1,0 0 1,-6 1-1,7-1-15,1 0-1,0 0 0,0 1 0,0-1 0,0 1 0,0-1 0,1 1 0,-1 0 0,0 0 0,1 1 0,0-1 0,-1 0 0,1 1 1,0 0-1,0-1 0,-3 6 0,4-6 59,1 0 0,-1 0 1,0 0-1,0 0 1,1 0-1,-1 0 0,1 0 1,0 0-1,0 0 0,-1 0 1,1 0-1,0 0 0,1 0 1,-1 0-1,0 1 0,1-1 1,0 3-1,15 16-612</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2.507"/>
    </inkml:context>
    <inkml:brush xml:id="br0">
      <inkml:brushProperty name="width" value="0.05" units="cm"/>
      <inkml:brushProperty name="height" value="0.05" units="cm"/>
    </inkml:brush>
  </inkml:definitions>
  <inkml:trace contextRef="#ctx0" brushRef="#br0">248 89 17548,'-3'-2'190,"0"1"1,0 0 0,0 0-1,0 0 1,0 0 0,0 1-1,0-1 1,0 1 0,0 0-1,0-1 1,0 2 0,0-1-1,-6 1 1,-41 11 819,35-7-651,1 1 0,-1 1 0,-25 15 0,34-18-297,0 0 0,1 0 1,-1 1-1,1-1 0,0 1 0,1 1 0,-1-1 0,1 1 1,0-1-1,0 1 0,-3 7 0,7-12-52,-1 1 0,0-1 0,1 0 0,-1 1 0,1-1 0,-1 0 0,1 1 0,0-1 0,0 1 0,-1-1 0,1 1 0,0-1 0,0 0 0,1 1 0,-1-1 0,0 1 0,0-1 0,1 0 0,-1 1 0,1-1 0,-1 1 0,1-1 0,-1 0 0,1 0 0,1 2 0,0-1 5,0-1-1,0 1 1,0 0-1,0-1 0,0 0 1,1 0-1,-1 1 1,0-1-1,1-1 0,-1 1 1,1 0-1,4 0 1,6 1 41,-1-1 0,1-1 0,0 0 0,20-3 0,-16 0 43,0 0 0,0-1-1,0-1 1,32-15 0,-43 18-57,1-2 0,-1 1 1,0-1-1,0 0 0,0 0 1,0-1-1,-1 1 0,0-1 1,0-1-1,0 1 0,0-1 0,-1 1 1,0-1-1,5-11 0,-8 13-58,1 0-1,-2 0 0,1 0 1,0 0-1,-1 0 0,0 0 1,0 0-1,0 0 0,0 0 1,-1 0-1,1 0 0,-1 0 1,0 1-1,0-1 0,-1 0 1,1 0-1,-1 1 0,0-1 1,0 0-1,0 1 0,0 0 1,0 0-1,-1-1 0,0 1 1,0 1-1,0-1 0,0 0 0,-6-4 1,4 4-124,1 0 1,-1-1-1,0 2 0,0-1 1,0 0-1,-1 1 1,1 0-1,-1 0 1,1 1-1,-1 0 0,0 0 1,1 0-1,-1 0 1,0 1-1,0 0 0,1 0 1,-1 1-1,0-1 1,-10 4-1,14-3 78,-1 0 0,1 0 0,0 0 0,0 0 0,0 0 0,0 1 0,0-1 0,0 1 0,-2 2 0,-11 21-680</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2.950"/>
    </inkml:context>
    <inkml:brush xml:id="br0">
      <inkml:brushProperty name="width" value="0.05" units="cm"/>
      <inkml:brushProperty name="height" value="0.05" units="cm"/>
    </inkml:brush>
  </inkml:definitions>
  <inkml:trace contextRef="#ctx0" brushRef="#br0">0 1 15155,'4'15'1841,"9"-2"-1177,9-4-264,5-3 1000,15-4-920,6 1-392,7-4 160,5-5-96,7 2-240</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3.388"/>
    </inkml:context>
    <inkml:brush xml:id="br0">
      <inkml:brushProperty name="width" value="0.05" units="cm"/>
      <inkml:brushProperty name="height" value="0.05" units="cm"/>
    </inkml:brush>
  </inkml:definitions>
  <inkml:trace contextRef="#ctx0" brushRef="#br0">0 1 15507,'0'0'74,"0"0"0,0 0 0,0 1-1,0-1 1,0 0 0,1 0-1,-1 1 1,0-1 0,0 0 0,0 0-1,0 0 1,0 1 0,0-1 0,1 0-1,-1 0 1,0 0 0,0 1 0,0-1-1,0 0 1,1 0 0,-1 0 0,0 0-1,0 0 1,1 1 0,-1-1-1,0 0 1,0 0 0,0 0 0,1 0-1,-1 0 1,0 0 0,0 0 0,1 0-1,-1 0 1,0 0 0,0 0 0,1 0-1,-1 0 1,0 0 0,0 0 0,1 0-1,-1 0 1,0 0 0,1-1-1,23 3 1232,-7 0-569,3 1-247,0 2-1,0 0 1,36 16 0,-45-16-414,0 0 1,0 1-1,0 0 0,-1 1 1,0 0-1,0 1 0,14 15 1,-21-20-70,0 0 0,-1 0 1,1 1-1,-1-1 1,0 1-1,0-1 0,-1 1 1,1-1-1,-1 1 1,1 0-1,-1 0 0,0 0 1,-1 0-1,1 0 1,-1 0-1,1 7 0,-2-5-3,0-1-1,0 0 0,-1 1 0,0-1 0,1 0 0,-2 0 0,1 0 0,0 0 1,-1-1-1,0 1 0,-4 4 0,-6 6-1,-1-1 1,-1 0-1,0-1 1,0-1-1,-28 17 0,5-5 13,18-13 1,0 1-1,1 1 0,-17 16 0,35-28-13,0-1 0,0 1 0,0 0 0,1-1-1,-1 1 1,0 0 0,1 0 0,-1-1 0,1 1 0,-1 0 0,1 0 0,-1 0 0,1 0-1,-1 0 1,1 0 0,0-1 0,0 1 0,-1 0 0,1 0 0,0 0 0,0 2 0,0-2-2,1-1 1,-1 1 0,1 0 0,-1-1-1,1 1 1,-1-1 0,1 1-1,-1 0 1,1-1 0,0 0 0,-1 1-1,1-1 1,0 1 0,-1-1 0,1 0-1,0 1 1,-1-1 0,1 0 0,0 0-1,0 0 1,0 1 0,8 0-79,1 0 1,-1-1-1,14 0 1,-21 0 30,43-4-652,0-2 0,48-13 0,-63 12 570,35-7-349</inkml:trace>
  <inkml:trace contextRef="#ctx0" brushRef="#br0" timeOffset="1">1002 131 18812,'-10'16'1504,"-14"7"-1080,-6 1-160,-8 9 513,0 3-193,-3 3-128,0-1-48,4-2-120,5-4-96,6-7-352,6-2-208,6-7-448,1-6-232,6-8 775,0-7-199,4-9-232</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3.808"/>
    </inkml:context>
    <inkml:brush xml:id="br0">
      <inkml:brushProperty name="width" value="0.05" units="cm"/>
      <inkml:brushProperty name="height" value="0.05" units="cm"/>
    </inkml:brush>
  </inkml:definitions>
  <inkml:trace contextRef="#ctx0" brushRef="#br0">0 0 14315,'6'22'2313,"1"1"-1169,3 2-416,5 7 2305,7 1-1929,7 1-112,7-1-304,1-4-424,5-3-80,7-3-88,4-5-112</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9.393"/>
    </inkml:context>
    <inkml:brush xml:id="br0">
      <inkml:brushProperty name="width" value="0.05" units="cm"/>
      <inkml:brushProperty name="height" value="0.05" units="cm"/>
    </inkml:brush>
  </inkml:definitions>
  <inkml:trace contextRef="#ctx0" brushRef="#br0">348 114 12651,'4'-9'631,"0"0"0,0-1 0,-1 1 0,0-1 0,3-14 0,-6 23-530,0 0 0,1-1-1,-1 1 1,0-1 0,0 1-1,0 0 1,0-1 0,0 1-1,0-1 1,0 1 0,-1-1-1,1 1 1,0 0 0,-1-1-1,1 1 1,-1 0 0,0-1-1,1 1 1,-1 0 0,0 0-1,0 0 1,0 0 0,0-1-1,0 1 1,0 0 0,0 0-1,0 1 1,0-1 0,0 0-1,0 0 1,-1 1 0,1-1-1,0 0 1,-1 1 0,1-1-1,0 1 1,-1 0 0,1-1-1,0 1 1,-1 0 0,1 0-1,-1 0 1,1 0 0,-1 0-1,1 0 1,0 0 0,-1 1-1,-1-1 1,-6 2 94,0 0 1,0 1-1,1 0 0,-1 0 1,1 1-1,0 0 0,0 0 1,0 1-1,0 0 0,1 0 1,-14 13-1,-2 4-29,2 1-1,-22 28 1,26-28-99,1 0 0,1 2 1,1 0-1,1 0 0,-12 37 1,18-41-24,0-1 1,2 1-1,1 0 1,0 1-1,2-1 1,0 1-1,3 37 1,0-51-34,0 1 1,1-1-1,0 0 0,0 0 1,0 0-1,1 0 1,1 0-1,-1 0 1,1-1-1,9 13 0,-10-16-9,-1-1 0,1 0-1,0 0 1,1 0 0,-1 0-1,0-1 1,1 1-1,0-1 1,-1 0 0,1 0-1,0 0 1,0 0-1,0-1 1,0 1 0,1-1-1,-1 0 1,0-1-1,0 1 1,1-1 0,-1 0-1,0 0 1,9-1-1,-4-1 13,0 0 0,0-1-1,-1 0 1,1 0 0,-1-1-1,1 0 1,-1-1 0,0 0-1,-1 0 1,1 0 0,-1-1-1,0 0 1,8-11 0,-5 7 43,-1-1 0,-1 0 0,0-1 1,0 0-1,-1 0 0,-1 0 1,0-1-1,5-15 0,-9 22-22,-1-1-1,1 1 0,-1-1 0,-1 1 1,1-1-1,-1 1 0,0-1 1,-1 0-1,1 1 0,-1-1 1,0 1-1,-1-1 0,0 1 1,-4-11-1,4 14-20,1 0-1,-1 0 1,0 0 0,0 0-1,0 1 1,0-1 0,-1 1-1,1-1 1,-1 1 0,1 0 0,-1 0-1,0 0 1,0 0 0,0 0-1,0 1 1,0-1 0,0 1-1,-1 0 1,1 0 0,0 0-1,-1 1 1,1-1 0,0 1 0,-1-1-1,1 1 1,-1 0 0,1 1-1,-1-1 1,-3 1 0,5 0-24,0-1 1,0 0-1,0 1 0,0 0 1,0-1-1,1 1 1,-1 0-1,0 0 1,1 0-1,-1 0 0,0 0 1,1 0-1,-1 0 1,1 1-1,0-1 1,-1 1-1,1-1 0,0 1 1,-2 2-1,3-4 4,0 1-1,0-1 1,0 1-1,-1-1 1,1 1 0,0 0-1,0-1 1,0 1-1,0 0 1,0-1-1,0 1 1,0-1-1,0 1 1,0 0-1,1-1 1,-1 1-1,0-1 1,0 1-1,0 0 1,1-1 0,-1 1-1,0-1 1,1 2-1,0-1-1,1 0-1,-1 0 0,0 0 1,1 0-1,-1 0 1,1 0-1,-1-1 0,1 1 1,-1 0-1,1-1 1,-1 1-1,1-1 1,2 1-1,8 1-74,0-1 0,0 0 0,0 0 0,1-1 0,-1-1 0,24-4 0,75-24-305,-64 16 266,-25 6 76,-17 5 36,2 0 0,-1 0 0,0 0 1,0 1-1,0 0 0,1 0 0,-1 0 0,1 1 0,11 1 0,-17 0 10,1-1 1,-1 1-1,0 0 1,0 0 0,1-1-1,-1 1 1,0 0-1,0 0 1,0 0-1,0 0 1,0 0 0,-1 1-1,1-1 1,0 0-1,0 0 1,-1 0-1,1 1 1,-1-1 0,1 0-1,-1 1 1,1-1-1,-1 0 1,0 1-1,0-1 1,0 1 0,0-1-1,0 1 1,0-1-1,0 0 1,0 1-1,-1 2 1,-1 7 6,1 1 0,-7 19 0,6-27-9,-21 69 36,12-40-394,-14 65 1,24-95 252,1-1 1,-1 1-1,1 0 1,0 0-1,0 0 1,1 0-1,0 5 1,-1-8 97,0 0-1,0 1 1,1-1 0,-1 1 0,0-1-1,0 0 1,1 1 0,-1-1 0,0 0-1,1 1 1,-1-1 0,0 0 0,1 1-1,-1-1 1,1 0 0,-1 0-1,1 0 1,-1 1 0,0-1 0,1 0-1,-1 0 1,1 0 0,-1 0 0,1 0-1,-1 0 1,1 0 0,-1 0 0,1 0-1,-1 0 1,0 0 0,1 0-1,-1 0 1,1 0 0,-1 0 0,1 0-1,-1-1 1,1 1 0,-1 0 0,0 0-1,1 0 1,-1-1 0,1 1 0,-1 0-1,0-1 1,1 1 0,-1 0-1,0-1 1,1 0 0,20-17-375</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29.893"/>
    </inkml:context>
    <inkml:brush xml:id="br0">
      <inkml:brushProperty name="width" value="0.05" units="cm"/>
      <inkml:brushProperty name="height" value="0.05" units="cm"/>
    </inkml:brush>
  </inkml:definitions>
  <inkml:trace contextRef="#ctx0" brushRef="#br0">193 1 18964,'0'21'1840,"-17"11"-1199,-5-1-257,-1 8 672,2 2-296,-1 5-112,5 0-296,6-3-760,2 0-288,3-7-488,-1-7 136,-2-12 631,-3-7-319,-4-16-176</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30.393"/>
    </inkml:context>
    <inkml:brush xml:id="br0">
      <inkml:brushProperty name="width" value="0.05" units="cm"/>
      <inkml:brushProperty name="height" value="0.05" units="cm"/>
    </inkml:brush>
  </inkml:definitions>
  <inkml:trace contextRef="#ctx0" brushRef="#br0">1 54 16668,'14'-8'487,"0"1"0,1 0 0,0 1 0,0 0 1,1 1-1,0 1 0,-1 1 0,1 0 1,1 1-1,18 0 0,-18 1-185,0 1 1,0 1-1,0 1 1,0 1-1,-1 0 0,1 1 1,-1 0-1,0 2 0,26 12 1,-37-16-281,0 1 0,0 0 0,0 1 0,0-1 0,-1 1 0,0 0 1,0 0-1,0 0 0,0 1 0,0-1 0,-1 1 0,4 7 0,-5-8-19,-1 0-1,1 0 1,-1 0-1,0 0 0,-1 0 1,1 0-1,0 0 1,-1 0-1,0 0 0,0 0 1,-1 1-1,1-1 1,-1 0-1,1 0 0,-1 0 1,-1 0-1,1 0 1,-3 6-1,-2 1 32,0-1 0,-1 0 1,0 0-1,0 0 0,-15 15 0,-52 41 322,34-31-118,31-27-183,-2 1 56,0 1 0,1 0 1,0 1-1,-15 22 0,23-31-99,1 0-1,0 1 1,-1-1-1,1 0 0,0 1 1,0 0-1,1-1 0,-1 1 1,0-1-1,1 1 1,0 0-1,-1 0 0,1-1 1,0 1-1,0 0 0,1 0 1,-1-1-1,1 1 1,-1 0-1,1-1 0,0 1 1,0-1-1,0 1 0,0-1 1,0 1-1,1-1 1,-1 0-1,1 1 0,-1-1 1,1 0-1,0 0 0,2 2 1,4 3-72,0-1 1,0 0-1,1 0 0,0 0 1,0-1-1,0-1 1,0 0-1,17 6 0,-8-6 77,0 1 0,0-2 0,0-1 0,19 1 0,-1-2-137</inkml:trace>
  <inkml:trace contextRef="#ctx0" brushRef="#br0" timeOffset="1">990 107 22181,'-1'8'1640,"-5"7"-1224,-4 5-128,3 5 400,-1 5-151,1 4-105,4 6-48,3 2-120,0-1-40,5 1-264,-1-3-168,0-5-448,1-4-265,-4-10-479,-1-8 696,-10-17 224,1-9-328,-9-16-49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5.922"/>
    </inkml:context>
    <inkml:brush xml:id="br0">
      <inkml:brushProperty name="width" value="0.025" units="cm"/>
      <inkml:brushProperty name="height" value="0.025" units="cm"/>
      <inkml:brushProperty name="color" value="#E71224"/>
    </inkml:brush>
  </inkml:definitions>
  <inkml:trace contextRef="#ctx0" brushRef="#br0">48 350 16143,'0'0'1655,"-5"9"-310,4-6-1241,-29 60 1389,27-57-1409,1-1 1,1 1-1,-1 0 1,1 0-1,0 1 1,0-1-1,1 0 1,-1 0-1,2 0 1,-1 0-1,1 7 1,0-12-15,0 0 0,0 0 0,-1 0 0,1 1 0,0-1 0,0 0 0,0-1 0,0 1 0,0 0 0,0 0 0,0 0 0,0-1 0,1 1 0,-1 0 0,0-1 0,0 1 0,0-1 1,1 0-1,-1 1 0,0-1 0,1 0 0,-1 0 0,0 1 0,1-1 0,-1 0 0,0-1 0,1 1 0,-1 0 0,0 0 0,1 0 0,-1-1 0,0 1 0,2-2 0,46-15 1270,-9-8-1270,-2-2 1,0-2 0,-2-1-1,-1-2 1,-2-1-1,-1-2 1,-2-1-1,40-62 1,-65 91-68,0 0 1,0-1-1,0 1 0,-1-1 0,0 0 1,-1 0-1,1-1 0,-2 1 1,1-1-1,-1 1 0,0-1 0,0-17 1,-2 24-17,-1 1 1,1-1-1,-1 0 0,0 1 1,1-1-1,-1 0 1,0 1-1,0-1 1,0 1-1,0 0 1,0-1-1,-1 1 0,1 0 1,0 0-1,-1-1 1,1 1-1,0 0 1,-1 0-1,1 0 0,-1 1 1,0-1-1,1 0 1,-1 1-1,0-1 1,1 1-1,-1-1 0,0 1 1,0 0-1,1 0 1,-1 0-1,-2 0 1,-61 2-336,62-2 329,-14 3-9,1 1 0,0 0 0,0 2-1,1-1 1,-1 2 0,1 0 0,0 1 0,1 1 0,0 0 0,-24 20-1,37-28 22,-1 0-1,1 0 0,-1 1 1,1-1-1,0 0 0,0 0 1,0 1-1,0-1 0,0 1 1,0-1-1,0 1 0,0-1 1,0 1-1,1-1 0,-1 1 0,0 2 1,1-3 2,0 0 0,0 0 0,1-1 0,-1 1 0,0 0 0,1-1 0,-1 1 0,0 0 0,1-1 0,-1 1 0,1-1 0,-1 1 0,1 0 0,-1-1 0,1 1 0,-1-1 0,1 0 0,0 1 0,-1-1 0,1 1 0,0-1 0,-1 0 0,1 1 0,0-1 0,-1 0 0,2 0 0,9 3-30,-1-2-1,1 1 1,0-1 0,12-1-1,-4 1 35,-2 0-18,1 0 0,-1 2-1,1 0 1,-1 1 0,25 10-1,-38-13 18,1 1-1,-1 0 0,0 0 0,0 0 0,-1 1 0,1 0 1,0-1-1,-1 1 0,0 0 0,0 1 0,1-1 0,-2 1 1,1-1-1,0 1 0,-1 0 0,0 0 0,0 0 1,0 0-1,0 0 0,-1 1 0,1-1 0,-1 0 0,0 1 1,-1-1-1,1 1 0,-1 7 0,0-2 17,0 0-1,-1 1 1,-1-1 0,0 0-1,0 0 1,-1-1 0,-1 1-1,-6 14 1,8-19-404,-1-1 1,1 0-1,-1 0 0,0 0 0,-1 0 1,-6 6-1,4-7-5077</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30.797"/>
    </inkml:context>
    <inkml:brush xml:id="br0">
      <inkml:brushProperty name="width" value="0.05" units="cm"/>
      <inkml:brushProperty name="height" value="0.05" units="cm"/>
    </inkml:brush>
  </inkml:definitions>
  <inkml:trace contextRef="#ctx0" brushRef="#br0">1 72 16323,'10'-6'1985,"7"3"-985,6 3-384,18-4 1625,8-3-1033,13 2-400,5 1-232,13 3-848,2-2 1416,-12-6-1064,2-1-7,-9-10-1</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5.770"/>
    </inkml:context>
    <inkml:brush xml:id="br0">
      <inkml:brushProperty name="width" value="0.05" units="cm"/>
      <inkml:brushProperty name="height" value="0.05" units="cm"/>
    </inkml:brush>
  </inkml:definitions>
  <inkml:trace contextRef="#ctx0" brushRef="#br0">3 12 17708,'-3'4'1568,"15"-2"-904,11 1-216,8-3 641,17 0-233,9-3-280,5 0-24,4-1-152,-5-1-184,-6 1-456,-7 3-280,-15 1-504,-8 1 48,-20 2 663,-7 1-215,-13 3-240</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6.256"/>
    </inkml:context>
    <inkml:brush xml:id="br0">
      <inkml:brushProperty name="width" value="0.05" units="cm"/>
      <inkml:brushProperty name="height" value="0.05" units="cm"/>
    </inkml:brush>
  </inkml:definitions>
  <inkml:trace contextRef="#ctx0" brushRef="#br0">0 72 14603,'2'14'2041,"6"-4"-1153,14-8-336,5-2 1432,7-6-1112,4-3-287,3-3-697,-1-3-433,-2-3 489,-7-1-216,-12 0-200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6.737"/>
    </inkml:context>
    <inkml:brush xml:id="br0">
      <inkml:brushProperty name="width" value="0.05" units="cm"/>
      <inkml:brushProperty name="height" value="0.05" units="cm"/>
    </inkml:brush>
  </inkml:definitions>
  <inkml:trace contextRef="#ctx0" brushRef="#br0">0 352 15875,'12'-4'668,"0"-1"-1,0 0 1,-1-1 0,1 0-1,-2-1 1,13-8-1,74-60 112,-69 50-535,0-1 0,-3-2 0,0-1 0,-1 0-1,29-51 1,-44 69-61,-5 11 56,-2 22-30,-1 27-13,6 53 0,-4-84-4,0 0 0,1 1 1,1-2-1,1 1 0,0 0 0,10 17 1,-5-19 93</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7.188"/>
    </inkml:context>
    <inkml:brush xml:id="br0">
      <inkml:brushProperty name="width" value="0.05" units="cm"/>
      <inkml:brushProperty name="height" value="0.05" units="cm"/>
    </inkml:brush>
  </inkml:definitions>
  <inkml:trace contextRef="#ctx0" brushRef="#br0">348 18 18164,'-1'-1'127,"-1"-1"1,0 0-1,1 1 1,-1 0-1,0-1 0,0 1 1,0 0-1,0 0 1,-1 0-1,1 0 1,0 0-1,0 0 0,-1 1 1,1-1-1,0 1 1,-1 0-1,1 0 1,0-1-1,-1 1 0,1 1 1,0-1-1,-1 0 1,1 1-1,0-1 1,-3 2-1,-8 1 174,0 2 0,1-1 0,-14 9 0,19-10-157,-11 5-66,-1 2 0,2 0 0,-1 1 0,1 0-1,1 2 1,-25 23 0,40-35-78,0 1-1,1-1 0,-1 0 0,0 0 0,0 1 1,1-1-1,-1 1 0,1-1 0,-1 0 0,1 1 1,0-1-1,-1 1 0,1-1 0,0 1 1,0-1-1,0 1 0,0-1 0,0 1 0,1-1 1,-1 1-1,0-1 0,1 1 0,-1-1 0,1 1 1,-1-1-1,1 0 0,0 1 0,-1-1 1,1 0-1,0 1 0,0-1 0,0 0 0,0 0 1,1 1-1,4 4-8,0 0-1,0-1 1,1 0 0,11 7 0,68 33-126,-62-34 66,-1 0 0,37 26 1,-58-36 60,0 0 1,-1 1 0,1-1 0,0 1 0,-1-1 0,0 1 0,1-1 0,-1 1-1,0 0 1,0 0 0,0 0 0,0 0 0,0 0 0,0 0 0,0 0 0,-1 0-1,1 0 1,-1 0 0,1 3 0,-1-2 0,-1 0 1,1 0-1,-1-1 0,1 1 0,-1 0 0,0-1 1,0 1-1,0 0 0,0-1 0,-1 1 1,1-1-1,-1 0 0,0 1 0,-3 3 1,-5 4 3,-1 0 1,-1 0 0,1-1 0,-1 0 0,-1-1 0,-25 12 0,19-11 23,0-2 0,0 0 0,0-1 0,-32 5 0,44-10-66,0 0 0,1-1 0,-1 0 0,0 0 0,1-1 0,-1 0 0,-9-2 0,15 3 20,0-1-1,-1 1 1,1 0 0,0-1-1,0 1 1,0-1-1,0 0 1,0 1-1,0-1 1,0 0-1,0 0 1,0 1-1,1-1 1,-1 0-1,0 0 1,0 0-1,1 0 1,-1 0-1,0-2 1,0 1 13,1 1 1,0-1-1,0 0 1,0 1-1,1-1 1,-1 1-1,0-1 1,0 0-1,1 1 0,-1-1 1,1 1-1,0-1 1,-1 1-1,1-1 1,0 1-1,0 0 1,0-1-1,0 1 1,1-2-1,23-20-205</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7.688"/>
    </inkml:context>
    <inkml:brush xml:id="br0">
      <inkml:brushProperty name="width" value="0.05" units="cm"/>
      <inkml:brushProperty name="height" value="0.05" units="cm"/>
    </inkml:brush>
  </inkml:definitions>
  <inkml:trace contextRef="#ctx0" brushRef="#br0">77 1 18724,'-3'7'589,"-1"0"1,0 0-1,-9 11 1,8-11-426,0-1-1,1 1 1,0 0 0,-4 8 0,2 4 66,1 0 1,0 0-1,1 0 1,-2 38-1,6 82-135,1-64 45,1-59 13,-2-16-148,0 0 0,0 0 0,0 0 1,1 0-1,-1 1 0,0-1 0,0 0 1,0 0-1,0 0 0,0 0 0,0 0 1,0 0-1,0 0 0,0 0 0,0 0 1,1 0-1,-1 0 0,0 0 0,0 0 1,0 0-1,0 0 0,0 0 0,0 0 1,0 0-1,1 0 0,-1 0 0,0 0 1,0 0-1,0 0 0,0 0 0,0 0 1,0 0-1,0 0 0,0 0 0,0 0 1,1 0-1,-1 0 0,0 0 0,0 0 1,0-1-1,0 1 0,0 0 0,0 0 1,0 0-1,0 0 0,0 0 0,0 0 1,0 0-1,0 0 0,0 0 0,0-1 1,0 1-1,1 0 0,-1 0 0,0 0 0,9-25 363,-5 4-271,-1 1-1,-1-1 1,0 0-1,-2 0 0,-1 0 1,-4-32-1,5 53-96,0 0 0,0 1 0,0-1 0,0 0 0,1 0 0,-1 0 0,0 0 0,0 0 0,0 0 0,0 0-1,0 1 1,1-1 0,-1 0 0,0 0 0,0 0 0,0 0 0,0 0 0,1 0 0,-1 0 0,0 0 0,0 0 0,0 0 0,1 0-1,-1 0 1,0 0 0,0 0 0,0 0 0,0 0 0,1 0 0,-1 0 0,0 0 0,0 0 0,0 0 0,0 0 0,1-1 0,-1 1-1,0 0 1,0 0 0,0 0 0,0 0 0,0 0 0,1 0 0,-1-1 0,0 1 0,0 0 0,0 0 0,0 0 0,0 0 0,0 0-1,0-1 1,0 1 0,0 0 0,0 0 0,0 0 0,0 0 0,0-1 0,1 1 0,-1 0 0,0 0 0,-1 0 0,1-1 0,0 1-1,0 0 1,0 0 0,0 0 0,0 0 0,0-1 0,0 1 0,15 12-4,-11-9 1,10 7 2,1-1-1,-1 0 0,1-1 1,1-1-1,-1 0 0,1-1 1,0-1-1,1-1 0,-1 0 1,1-1-1,0-1 0,0 0 1,0-1-1,0-1 0,19-3 1,-31 3 19,-1-1 1,1 1 0,-1-1-1,1 0 1,-1-1 0,1 1-1,-1-1 1,0 0 0,0 0-1,0 0 1,0 0 0,0-1-1,-1 0 1,1 0 0,-1 0-1,0 0 1,6-6 0,-16 12 252,-5 7-226,10-7-42,0-1 1,1 0-1,-1 1 1,1-1-1,0 1 1,0 0 0,0-1-1,0 1 1,0 0-1,1 0 1,-1-1-1,1 1 1,0 0-1,-1 0 1,1 0 0,1 0-1,-1 0 1,0-1-1,1 1 1,-1 0-1,3 4 1,-2-4-1,1-1 0,-1 1 0,1-1 0,0 0 1,-1 0-1,1 0 0,0 0 0,1 0 0,-1-1 0,0 1 1,0-1-1,1 1 0,-1-1 0,1 0 0,-1 0 0,1 0 0,-1 0 1,1 0-1,0 0 0,0-1 0,-1 0 0,4 1 0,3 0 5,0-1-1,0 0 1,-1-1 0,1 0-1,0 0 1,0-1-1,-1 0 1,1 0-1,-1-1 1,1 0-1,-1 0 1,0-1-1,0 0 1,-1-1-1,1 0 1,-1 0-1,0 0 1,0-1-1,-1 0 1,0-1-1,9-11 1,-8 7-15,-10 11-44,2 1 44,0 0-1,1 0 1,-1 0-1,1-1 0,-1 2 1,1-1-1,-1 0 1,1 0-1,0 0 1,-1 0-1,1 0 0,0 0 1,0 0-1,0 0 1,0 0-1,0 1 1,0-1-1,0 0 1,0 0-1,1 0 0,-1 2 1,1-1-65,0 0 0,0 0 1,0-1-1,0 1 1,0 0-1,0 0 0,0-1 1,1 1-1,-1 0 0,1-1 1,-1 0-1,1 1 0,-1-1 1,1 0-1,0 0 0,0 0 1,-1 0-1,1 0 0,0 0 1,0 0-1,0-1 0,4 2 1,0-1-44,1 0 1,-1 0-1,1-1 1,-1 0-1,1 0 0,6-1 1,16-4-330</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8.123"/>
    </inkml:context>
    <inkml:brush xml:id="br0">
      <inkml:brushProperty name="width" value="0.05" units="cm"/>
      <inkml:brushProperty name="height" value="0.05" units="cm"/>
    </inkml:brush>
  </inkml:definitions>
  <inkml:trace contextRef="#ctx0" brushRef="#br0">22 1 18076,'-11'21'2064,"4"1"-1424,4-2-215,3 3 1311,6-5-3544,2-1 2080,2-14-464,2-7-281</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22:49.189"/>
    </inkml:context>
    <inkml:brush xml:id="br0">
      <inkml:brushProperty name="width" value="0.05" units="cm"/>
      <inkml:brushProperty name="height" value="0.05" units="cm"/>
    </inkml:brush>
  </inkml:definitions>
  <inkml:trace contextRef="#ctx0" brushRef="#br0">124 77 16788,'0'-4'209,"-1"-1"1,0 1-1,0 0 0,0 0 1,0 0-1,-1 0 1,0 0-1,0 0 1,0 0-1,0 1 1,-1-1-1,1 1 1,-1 0-1,0-1 1,-5-3-1,7 6-151,-1-1 0,1 1 0,-1 0 0,1 0-1,-1 0 1,0 0 0,1 1 0,-1-1 0,0 0 0,0 1-1,0-1 1,1 1 0,-1 0 0,0-1 0,0 1 0,0 0 0,0 0-1,0 0 1,0 0 0,1 1 0,-1-1 0,0 0 0,0 1-1,0-1 1,1 1 0,-1 0 0,0 0 0,0-1 0,1 1 0,-1 0-1,1 1 1,-1-1 0,1 0 0,-1 0 0,1 0 0,-2 3-1,0-1-40,0 1-1,1-1 1,0 0-1,0 1 1,0-1-1,0 1 0,0 0 1,0 0-1,1 0 1,0 0-1,0 0 1,0 0-1,0 0 0,1 0 1,0 0-1,0 0 1,0 0-1,0 0 1,2 8-1,-2-9-14,1 0 0,0 0 0,0-1 0,0 1 0,1 0-1,-1-1 1,1 1 0,-1-1 0,1 0 0,0 0 0,0 1 0,0-1 0,0 0 0,0-1-1,0 1 1,1 0 0,-1-1 0,1 1 0,-1-1 0,1 0 0,-1 1 0,1-1 0,0-1 0,0 1-1,-1 0 1,1-1 0,0 1 0,0-1 0,3 0 0,2 0 6,0-1 1,1 0-1,-1 0 0,0-1 1,1 0-1,-1 0 0,-1-1 1,1 0-1,0-1 0,-1 0 1,1 0-1,-1 0 0,0-1 1,0 0-1,-1-1 0,0 1 1,0-1-1,0 0 0,6-8 1,-21 28-51,2 0 0,0 0 1,1 1-1,0 0 1,1 0-1,-3 19 0,-23 115 124,15-54-29,-26 118 36,27-173-97,14-39 11,1 1 0,-1 0-1,0-1 1,0 1-1,1-1 1,-1 0-1,0 1 1,-1-1-1,1 0 1,0 0 0,0 1-1,0-1 1,-1 0-1,1 0 1,0 0-1,-1-1 1,1 1 0,-1 0-1,1 0 1,-1-1-1,-3 1 1,5-1-1,-1 0-1,0 0 1,0 0 0,1-1 0,-1 1-1,0 0 1,1-1 0,-1 1 0,0-1-1,1 1 1,-1-1 0,1 1 0,-1-1-1,1 1 1,-1-1 0,1 1 0,-1-1-1,1 0 1,0 1 0,-1-1 0,1 0 0,0 0-1,-1 1 1,1-1 0,0 0 0,0 1-1,0-1 1,0 0 0,0 0 0,-1 1-1,2-2 1,-2-26 9,1 27-10,3-20-19,0 0 1,1 0-1,1 0 1,15-37-1,43-76-125,-43 95 82,3 1 0,40-52 0,-49 73 18,0 0-1,2 1 0,0 1 0,1 0 0,0 1 1,35-21-1,-50 34 32,36-16-209,-37 16 207,0 1 0,0-1-1,0 1 1,0 0 0,0-1 0,0 1 0,0 0 0,0 0-1,0 0 1,0 0 0,0 0 0,0 0 0,0 0-1,0 0 1,0 0 0,0 0 0,0 1 0,0-1 0,0 0-1,0 1 1,0-1 0,0 1 0,0-1 0,0 1 0,0-1-1,0 1 1,0 0 0,-1-1 0,1 1 0,0 0-1,0 0 1,-1 0 0,1 0 0,1 1 10,-1 0-1,0-1 1,0 1-1,1 0 1,-1-1 0,1 0-1,-1 1 1,1-1 0,0 0-1,-1 0 1,1 0 0,0 0-1,0 0 1,0 0-1,0-1 1,-1 1 0,1 0-1,0-1 1,0 0 0,0 1-1,1-1 1,-1 0 0,0 0-1,0 0 1,0-1-1,0 1 1,0 0 0,3-2-1,9 0 32,0-2 0,25-9 0,-33 11-17,43-18 140,-31 11 7,0 2 0,32-9 0,-48 16-139,-1-1 0,1 1 0,0 0-1,0 0 1,-1 0 0,1 0-1,0 0 1,-1 0 0,1 1-1,0-1 1,-1 0 0,1 1 0,-1-1-1,1 1 1,-1 0 0,1-1-1,2 3 1,18 20 111,-20-20-125,1 1 0,0-1 0,0 1 0,0-1-1,1 0 1,-1 0 0,5 2 0,-3-2 0,1-1 0,0 0 0,0-1-1,-1 1 1,1-1 0,1 0 0,-1 0 0,0-1-1,0 0 1,0 0 0,0 0 0,11-3 0,4-1-11,0-1 0,27-10 0,59-31-498,-111 52 391,-1 1 0,1 1 0,-6 11 0,7-8 123,1 0 0,-1 0 1,2-1-1,-1 1 0,2 0 0,-1 0 0,2 0 1,-1 0-1,1 0 0,4 13 0,0 20 39,-5-34-42,6 125-95,-6-117 39,-1-1 0,-1 0 0,-1 1 0,0-1 0,-10 28 1,12-42 52,-1 1 1,1-1 0,-1 1-1,0-1 1,0 0 0,0 0-1,-1 0 1,1 0 0,-1 0 0,1 0-1,-1-1 1,0 1 0,-4 2-1,6-4 20,0-1-1,-1 1 0,1-1 0,-1 1 0,1-1 0,-1 0 0,1 1 0,-1-1 0,1 0 0,-1 0 1,0 0-1,1 0 0,-1 0 0,1 0 0,-1-1 0,1 1 0,-1-1 0,1 1 0,-1-1 1,1 1-1,0-1 0,-1 0 0,1 1 0,0-1 0,-1 0 0,1 0 0,0 0 0,0 0 0,0 0 1,0 0-1,0-1 0,0 1 0,0 0 0,-1-2 0,-2-4 53,0 1-1,0-1 1,1 0-1,0-1 1,0 1-1,1 0 1,0-1 0,0 0-1,1 1 1,-1-14-1,0-5 114,5-49 0,-2 62-153,1-1-1,0 0 0,1 1 1,9-26-1,-11 35-58,1 0-1,0-1 1,0 1 0,0 0 0,1 0-1,-1 1 1,1-1 0,0 0 0,0 1-1,1 0 1,-1-1 0,1 2-1,-1-1 1,1 0 0,0 1 0,0-1-1,0 1 1,6-2 0,10-2-287,1 2 0,33-5-1,-23 5 156,21-3-138</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49.187"/>
    </inkml:context>
    <inkml:brush xml:id="br0">
      <inkml:brushProperty name="width" value="0.05" units="cm"/>
      <inkml:brushProperty name="height" value="0.05" units="cm"/>
    </inkml:brush>
  </inkml:definitions>
  <inkml:trace contextRef="#ctx0" brushRef="#br0">2404 216 13291,'-62'-26'554,"-1"3"0,-2 3 0,-106-20 0,116 32-726,0 3 0,0 1 0,0 4 0,-103 11 0,37 9-106,1 6-1,2 5 1,1 5-1,-115 53 1,147-50 476,1 2 0,2 5 0,2 3 0,3 3 0,-98 87 0,137-105-179,2 1-1,2 2 0,2 2 1,1 1-1,2 1 1,2 2-1,1 0 1,-26 64-1,38-72-8,2 1 0,1-1 1,1 2-1,3-1 0,1 2 0,1-1 0,2 0 0,2 1 1,1-1-1,2 1 0,13 67 0,-3-58 4,1-1 0,3 0 0,2-1 0,39 72 0,-8-34 32,81 105 0,-92-140-37,1-1 1,3-2-1,2-1 1,1-3 0,2-2-1,2-2 1,2-2 0,0-2-1,3-3 1,0-2 0,2-2-1,94 29 1,-33-23-9,1-6 0,2-5 0,227 11 1,-246-31-4,1-4 0,-1-5 1,0-4-1,-1-4 0,99-31 1,-161 36-4,-1-2 0,0-2 1,-1-1-1,0-2 0,-2-2 1,55-39-1,-63 37 6,-1 0 0,0-1 0,-2-1 0,-1-2 0,-1 0 0,-1-1 0,-2-1 0,20-38 0,-16 19 17,-3 0 0,-2-2 0,-1 1 0,-3-2 0,-2 0 0,-2-1 0,-3 1 0,-2-1 0,-1-1 0,-9-87 0,-2 67 59,-4 1 0,-3 1 1,-2 0-1,-4 1 1,-3 1-1,-2 1 1,-40-70-1,6 27 386,-6 3 0,-141-178 0,152 221-462,-2 3 1,-3 2-1,-2 3 1,-3 3-1,-86-54 1,112 84-80,0 1 1,-70-26 0,18 15-99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48.844"/>
    </inkml:context>
    <inkml:brush xml:id="br0">
      <inkml:brushProperty name="width" value="0.05" units="cm"/>
      <inkml:brushProperty name="height" value="0.05" units="cm"/>
    </inkml:brush>
  </inkml:definitions>
  <inkml:trace contextRef="#ctx0" brushRef="#br0">0 0 17284,'3'15'1256,"5"0"-1144,0 0-192,-1 0 24,-7-9 24,-7-6-24,6-11-56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6.921"/>
    </inkml:context>
    <inkml:brush xml:id="br0">
      <inkml:brushProperty name="width" value="0.025" units="cm"/>
      <inkml:brushProperty name="height" value="0.025" units="cm"/>
      <inkml:brushProperty name="color" value="#E71224"/>
    </inkml:brush>
  </inkml:definitions>
  <inkml:trace contextRef="#ctx0" brushRef="#br0">10 248 8456,'0'0'9716,"-4"8"-8718,4-7-963,-1 0 0,0 0 0,1 0 1,-1 0-1,1 0 0,-1 0 0,1 0 0,-1 0 0,1 0 0,0 0 0,0 0 0,-1 0 1,1 0-1,0 1 0,0-1 0,0 0 0,0 0 0,0 0 0,0 0 0,1 0 0,-1 1 1,0-1-1,1 0 0,-1 0 0,0 0 0,1 0 0,-1 0 0,1 0 0,0 0 0,-1 0 0,1 0 1,0 0-1,0-1 0,-1 1 0,1 0 0,0 0 0,1 0 0,2 0 126,1 0 0,-1-1 0,0 1 0,1-1 0,-1 0 0,0-1 0,1 1 0,-1-1 0,0 1 0,1-1 0,-1-1 0,0 1 0,4-2 0,13-5 231,-1-1 1,0-1 0,0 0 0,-1-1-1,-1-2 1,0 0 0,0 0 0,-2-2-1,1 0 1,-2-1 0,0-1 0,-1 0-1,13-21 1,-25 34-370,0 0-1,0 0 1,-1 0-1,1 0 1,-1 0-1,0-1 1,0 1-1,0 0 1,0-1 0,-1 1-1,0-1 1,0-4-1,0 8-47,0 0 0,-1 0 0,1-1-1,0 1 1,-1 0 0,1 0 0,-1 0-1,1 0 1,-1 0 0,1 0 0,-1 0 0,0 0-1,1 0 1,-1 1 0,0-1 0,0 0 0,0 0-1,0 1 1,-1-2 0,0 1-33,0 0 1,0 1 0,-1-1-1,1 1 1,0 0-1,0-1 1,0 1-1,0 0 1,-1 0-1,1 0 1,0 0-1,0 1 1,0-1-1,-3 1 1,-2 2-4,0-1 0,-1 1 0,1 1 0,1-1 1,-1 1-1,0 1 0,1-1 0,0 1 0,0 0 0,1 0 0,-6 7 0,-3 3 52,1 1-1,1 0 1,-10 19-1,18-29-12,1 0-1,0 0 1,0 0 0,0 0-1,1 1 1,0-1-1,1 1 1,-1 0-1,1 0 1,0-1-1,1 1 1,0 0 0,1 11-1,-1-15 9,1 0 0,0 0-1,0 0 1,0 0 0,0 0 0,1 0-1,-1 0 1,1 0 0,0-1 0,0 1-1,0 0 1,0-1 0,0 0-1,1 1 1,-1-1 0,1 0 0,-1 0-1,1 0 1,0-1 0,0 1 0,-1-1-1,1 1 1,0-1 0,1 0 0,-1 0-1,0-1 1,0 1 0,0 0 0,5-1-1,5 2 44,1-1 0,0-1 0,-1 0 0,1-1 0,0 0 0,-1-1 0,1-1 0,-1 0 0,0 0 0,24-11 0,-9 0 200,0-1-1,-1-2 1,37-30-1,-53 42-441,-8 10 96,-10 24 69,5-25 47,0 1-1,0 0 1,1 0 0,0 0 0,0 0-1,0 0 1,1 0 0,0 8 0,0-13 0,1 1 0,0 0 0,-1 0 1,1-1-1,0 1 0,-1-1 0,1 1 0,0-1 1,0 1-1,0-1 0,0 1 0,-1-1 0,1 0 1,0 1-1,0-1 0,0 0 0,0 0 0,0 0 1,0 0-1,0 0 0,0 0 0,1 0 0,29 0 176,-20-1-59,11-1-26,1 0-1,-1-2 1,0-1-1,0-1 1,34-13-1,-25 8-128,50-11 0,-80 22 32,-1 0 1,0 0-1,0 0 0,1 0 1,-1 0-1,0 0 0,0 0 1,1 0-1,-1 0 0,0 0 1,0 1-1,0-1 0,1 0 0,-1 0 1,0 0-1,0 0 0,0 0 1,1 0-1,-1 0 0,0 1 1,0-1-1,0 0 0,1 0 1,-1 0-1,0 0 0,0 1 0,0-1 1,0 0-1,0 0 0,0 0 1,0 1-1,1-1 0,-1 0 1,0 0-1,0 1 0,0-1 1,0 0-1,0 0 0,0 0 0,0 1 1,0-1-1,0 0 0,0 0 1,0 1-1,0-1 0,-4 19-39,-11 16 96,13-32-31,1-1 1,-1 0 0,1 0-1,0 1 1,0-1 0,0 1-1,0-1 1,0 1 0,0 0-1,1-1 1,-1 6-1,2-7-49,0 0 0,0 0-1,0-1 1,0 1 0,0 0-1,0 0 1,0-1 0,1 1-1,-1-1 1,0 1 0,0-1-1,1 1 1,-1-1 0,0 0-1,1 1 1,-1-1-1,0 0 1,1 0 0,-1 0-1,0 0 1,1 0 0,-1-1-1,0 1 1,2 0 0,-1 0-437,16-2-2531,-9-4-3008,-8 1-597</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1.992"/>
    </inkml:context>
    <inkml:brush xml:id="br0">
      <inkml:brushProperty name="width" value="0.05" units="cm"/>
      <inkml:brushProperty name="height" value="0.05" units="cm"/>
    </inkml:brush>
  </inkml:definitions>
  <inkml:trace contextRef="#ctx0" brushRef="#br0">18 77 16972,'-14'-20'1688,"11"8"-1152,14 11-200,4-2 560,6 6-688,11-15 88,-1-3-208,-5-1-272</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57.378"/>
    </inkml:context>
    <inkml:brush xml:id="br0">
      <inkml:brushProperty name="width" value="0.05" units="cm"/>
      <inkml:brushProperty name="height" value="0.05" units="cm"/>
    </inkml:brush>
  </inkml:definitions>
  <inkml:trace contextRef="#ctx0" brushRef="#br0">0 29 7970,'20'-28'8796,"-16"44"-2607,-2-5-6042,-6 242 219,4-253-356,0 28 37,3 19 158,-1-28-542,-1-16-460,-1-5-617,-2-4-1836,1-3 2738,2-5-609</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49.775"/>
    </inkml:context>
    <inkml:brush xml:id="br0">
      <inkml:brushProperty name="width" value="0.05" units="cm"/>
      <inkml:brushProperty name="height" value="0.05" units="cm"/>
    </inkml:brush>
  </inkml:definitions>
  <inkml:trace contextRef="#ctx0" brushRef="#br0">428 0 17660,'-5'19'2987,"-12"16"-1717,-27 42 0,18-34-1033,-21 39-114,-4-3 1,-3-2 0,-87 96-1,133-165-461,0 0 0,-17 12 0,25-20 308,0 0 1,0 0 0,0 0 0,0 0 0,0 0 0,0-1 0,0 1 0,0 0 0,0 0 0,0 0 0,0 0 0,0 0 0,0 0-1,0 0 1,0 0 0,0 0 0,0 0 0,0 0 0,0 0 0,0-1 0,0 1 0,0 0 0,0 0 0,0 0 0,0 0 0,0 0-1,0 0 1,0 0 0,0 0 0,0 0 0,0 0 0,-1 0 0,1 0 0,0 0 0,0 0 0,0 0 0,0 0 0,0 0-1,0 0 1,0 0 0,0 0 0,0 0 0,0 0 0,0 0 0,0 0 0,-1 0 0,8-11-459,41-67-597,-11 15 309</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0.197"/>
    </inkml:context>
    <inkml:brush xml:id="br0">
      <inkml:brushProperty name="width" value="0.05" units="cm"/>
      <inkml:brushProperty name="height" value="0.05" units="cm"/>
    </inkml:brush>
  </inkml:definitions>
  <inkml:trace contextRef="#ctx0" brushRef="#br0">154 0 15355,'10'0'1433,"-9"18"-897,-1 6-168,-1 13 736,-1 6-240,2 10-264,2 3-80,4 1-143,2-2-49,4-5-104,-1-7-80,5-10-232,-2-6-224,2-8-481,-3-6-87,-5-6 664,-3-3-216,-5 1-152</inkml:trace>
  <inkml:trace contextRef="#ctx0" brushRef="#br0" timeOffset="1">9 440 17812,'-9'9'1616,"14"2"-1008,6 2-200,12-1 577,7-2-145,9-4-472,8-1-376,5-5-432,2-1 472,-8-14-216,1-2-160</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1.023"/>
    </inkml:context>
    <inkml:brush xml:id="br0">
      <inkml:brushProperty name="width" value="0.05" units="cm"/>
      <inkml:brushProperty name="height" value="0.05" units="cm"/>
    </inkml:brush>
  </inkml:definitions>
  <inkml:trace contextRef="#ctx0" brushRef="#br0">402 53 16836,'1'-2'136,"-1"0"1,0 0-1,0 0 1,0 0-1,0 0 1,0 0-1,0 0 1,-1 0-1,1 0 1,-1 0-1,1 0 1,-1 0-1,0 0 1,0 0-1,1 0 1,-1 1-1,-1-1 1,1 0 0,0 1-1,-2-3 1,0 3-10,1-1 1,-1 1-1,1 0 1,-1 0-1,0 0 1,1 0-1,-1 0 1,0 0-1,0 1 1,0 0-1,0-1 1,0 1-1,1 0 1,-5 1-1,-3 0-26,0 0 0,0 1-1,0 0 1,0 1-1,0 0 1,0 1 0,1 0-1,-1 1 1,1-1 0,0 2-1,1-1 1,-1 1-1,1 1 1,-13 13 0,1 0-36,1 2-1,1 0 1,1 1 0,-17 30 0,19-26 35,1 1-1,-20 54 1,29-67-57,1 0 1,1 0 0,0 1-1,0-1 1,2 1 0,0 0-1,1 23 1,1-36-42,-1 1 0,0-1-1,1 1 1,0-1 0,0 0-1,0 1 1,0-1 0,0 0-1,1 0 1,-1 0 0,1 0-1,0 0 1,0 0 0,0 0 0,0 0-1,0-1 1,1 1 0,-1-1-1,1 0 1,0 0 0,0 0-1,0 0 1,0 0 0,0 0-1,0-1 1,0 1 0,0-1 0,1 0-1,-1 0 1,0-1 0,1 1-1,-1 0 1,1-1 0,-1 0-1,4 0 1,6-1-4,-1 0-1,1 0 1,-1-2-1,0 1 1,1-1-1,-1-1 1,-1 0-1,17-9 1,-17 8 17,-1-1 1,0 0 0,0-1-1,0 0 1,15-15 0,-21 18 6,0 0 0,-1 0-1,0-1 1,1 1 0,-2-1 0,1 1 0,0-1 0,-1 0 0,0 0 0,0 0 0,-1 0-1,1-1 1,-1 1 0,0 0 0,0-7 0,-1 11-13,1-1 0,-1 1 0,0-1 0,0 1 0,0-1 0,0 1 0,-1-1 0,1 1 0,0 0 0,-1-1 0,1 1 0,-1-1 0,1 1 0,-1 0 0,1-1 0,-1 1 0,0 0 0,0 0 0,0-1 0,0 1 0,0 0 0,0 0 0,0 0 0,0 0 0,0 0 0,0 0 0,-1 1 0,1-1 0,0 0 0,-1 1 0,1-1 0,0 1 0,-1-1 0,1 1 0,-1-1 0,1 1 0,-1 0 0,1 0 0,-1 0 0,1 0 0,-1 0 0,1 0 0,-3 1 0,-2 0 3,1 0 0,0 0-1,0 0 1,0 1 0,0 0 0,0 0 0,0 0 0,1 1 0,-1 0 0,1 0 0,-6 4 0,8-5-13,0 0 0,0 0 1,0 0-1,1 0 0,-1 1 0,0-1 1,1 0-1,0 1 0,-1-1 1,1 1-1,0 0 0,0-1 0,0 1 1,1 0-1,-1 0 0,1 0 1,-1 0-1,1 4 0,1-5-1,-1 0 0,0 0 0,1-1 0,-1 1 0,1 0 0,0 0 0,0-1 0,0 1 0,-1-1 0,2 1 0,-1-1 0,0 1 0,0-1 0,0 1 0,1-1 0,-1 0 0,0 0 0,1 0 0,-1 0 0,1 0 0,0 0 0,-1 0 0,1 0 0,0-1 0,-1 1 0,1 0 0,0-1 0,0 0 0,2 1 0,8 0-9,-1 0 0,1 0 0,0-1 0,-1-1 0,1 0 0,-1-1-1,16-4 1,82-28-133,-73 21 80,-32 12 50,26-7-41,-29 7 52,0 1-1,0 0 1,0 0 0,0 0-1,0 0 1,0 0 0,-1 0-1,1 0 1,0 0 0,0 1-1,0-1 1,0 0 0,0 0-1,-1 1 1,1-1 0,0 1-1,0-1 1,-1 0-1,1 1 1,0-1 0,0 1-1,-1 0 1,1-1 0,-1 1-1,1 0 1,0-1 0,-1 1-1,1 0 1,-1 0 0,0-1-1,1 2 1,0 2-3,0 1 0,-1-1 0,1 0 0,-1 0-1,0 0 1,0 1 0,-1-1 0,1 0 0,-3 6 0,-12 43 7,7-29 2,4-10-11,-3 7-4,1 1 1,1-1-1,-4 36 0,9-57-36,0 1 0,0-1 0,0 1 0,-1 0 0,1-1 0,0 1 1,0-1-1,0 1 0,0 0 0,0-1 0,0 1 0,0-1 0,0 1 0,1 0 0,-1-1 0,0 1 0,0-1 1,0 1-1,1 0 0,-1-1 0,0 1 0,1-1 0,-1 1 0,0-1 0,1 1 0,-1-1 0,1 0 1,-1 1-1,0-1 0,1 1 0,-1-1 0,1 0 0,0 1 0,-1-1 0,1 0 0,-1 0 0,1 0 0,-1 1 1,1-1-1,0 0 0,-1 0 0,1 0 0,2 0-38,-1-1 0,0 0 0,0 1-1,0-1 1,1 0 0,-1 0 0,0-1 0,-1 1 0,1 0 0,3-3 0,15-13-507</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1.615"/>
    </inkml:context>
    <inkml:brush xml:id="br0">
      <inkml:brushProperty name="width" value="0.05" units="cm"/>
      <inkml:brushProperty name="height" value="0.05" units="cm"/>
    </inkml:brush>
  </inkml:definitions>
  <inkml:trace contextRef="#ctx0" brushRef="#br0">324 85 17844,'2'-9'903,"-1"1"-441,0 0 1,0 0-1,0 0 1,-1-12 0,0 19-424,0 0 1,0 0-1,0 0 1,-1 0 0,1 0-1,0 0 1,0 0 0,-1 0-1,1 1 1,0-1 0,-1 0-1,1 0 1,-1 0 0,1 0-1,-1 1 1,1-1 0,-1 0-1,0 0 1,1 1 0,-1-1-1,0 0 1,1 1 0,-1-1-1,0 1 1,0-1 0,0 1-1,0-1 1,0 1 0,1 0-1,-1-1 1,0 1 0,0 0-1,0 0 1,0 0 0,0 0-1,0 0 1,0 0 0,0 0-1,0 0 1,0 0 0,0 0-1,0 0 1,0 1 0,0-1-1,0 0 1,0 1 0,-5 1 0,0 1 1,1-1 0,-1 1 0,1 1-1,0-1 1,0 1 0,0-1 0,1 1-1,-7 7 1,-38 49 136,36-43-99,-24 32 254,-38 63 0,65-94-230,1 0 1,0 0-1,1 1 1,1 0-1,1 1 0,1-1 1,-5 35-1,10-50-89,-1 0-1,1 1 0,0-1 0,0 0 1,1 1-1,-1-1 0,1 0 0,0 1 1,0-1-1,0 0 0,1 0 0,0 0 1,-1 0-1,1 0 0,1 0 1,-1-1-1,0 1 0,7 6 0,-4-6-10,0 0-1,0 0 1,1 0-1,-1-1 1,1 0-1,0 0 1,0 0-1,0-1 1,0 0-1,1 0 1,10 1-1,-1 0 5,0-1 0,0-1-1,0 0 1,0-1 0,21-3 0,-31 3 10,0-1 1,0 0-1,0-1 1,-1 1-1,1-1 0,0 0 1,-1 0-1,0-1 1,1 0-1,-1 0 1,0 0-1,0 0 1,-1-1-1,1 0 0,-1 0 1,0 0-1,6-7 1,-9 8 2,0 1 1,0 0-1,0-1 1,0 1 0,-1 0-1,1-1 1,-1 1-1,1-1 1,-1 1-1,0-1 1,0 1-1,0-1 1,0 1-1,-1-1 1,1 1-1,-1-1 1,1 1 0,-1-1-1,0 1 1,0 0-1,0-1 1,0 1-1,0 0 1,-1 0-1,1 0 1,-1 0-1,1 0 1,-1 0-1,0 0 1,1 0 0,-1 1-1,0-1 1,0 1-1,-1-1 1,1 1-1,0 0 1,0 0-1,-1 0 1,1 0-1,0 0 1,-1 0 0,1 1-1,-1-1 1,1 1-1,-5 0 1,59 11-146,-45-10 118,-2-1 7,1 0 0,-1 0 0,0 1 0,1 0 0,-1 0 0,7 2 0,-11-2 1,1 0 1,-1 0-1,0-1 0,0 1 0,1 0 0,-1 0 0,0 0 0,0 0 0,0 0 0,0 0 0,0 1 1,0-1-1,-1 0 0,1 0 0,0 1 0,-1-1 0,1 0 0,0 1 0,-1-1 0,0 1 1,1-1-1,-1 1 0,0-1 0,0 1 0,0-1 0,0 1 0,0-1 0,0 2 0,-2 13-25,0 1-1,-7 22 1,6-27 111,0 0 0,1 0 0,0 0 0,1 1 0,0 20 0,4-23-20,1-6 38</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2.531"/>
    </inkml:context>
    <inkml:brush xml:id="br0">
      <inkml:brushProperty name="width" value="0.05" units="cm"/>
      <inkml:brushProperty name="height" value="0.05" units="cm"/>
    </inkml:brush>
  </inkml:definitions>
  <inkml:trace contextRef="#ctx0" brushRef="#br0">1 33 15259,'13'23'1833,"-6"-10"-1041,-4-9-376,4-4 1336,0-5-1312,3-15-200,3-3-64,1-2-312</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2.984"/>
    </inkml:context>
    <inkml:brush xml:id="br0">
      <inkml:brushProperty name="width" value="0.05" units="cm"/>
      <inkml:brushProperty name="height" value="0.05" units="cm"/>
    </inkml:brush>
  </inkml:definitions>
  <inkml:trace contextRef="#ctx0" brushRef="#br0">0 0 14395,'3'21'1680,"-2"-10"-967,-1-8-329,8-3 2664,3-3-2304,5-10 97,2-3 39</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3.437"/>
    </inkml:context>
    <inkml:brush xml:id="br0">
      <inkml:brushProperty name="width" value="0.05" units="cm"/>
      <inkml:brushProperty name="height" value="0.05" units="cm"/>
    </inkml:brush>
  </inkml:definitions>
  <inkml:trace contextRef="#ctx0" brushRef="#br0">506 9 18836,'-1'-1'115,"0"0"0,0 1 0,0-1 0,0 0 0,0 1 0,0-1 0,0 0 0,0 1 0,0 0 0,0-1 0,-1 1 0,1 0 0,0-1 0,0 1 0,0 0 0,-1 0 0,1 0 0,-1 0 0,-26 3 76,24-3-34,-21 6-40,1 0 1,-1 1 0,2 2 0,-1 0 0,1 2 0,0 0 0,1 2 0,1 0 0,0 2 0,0 0 0,2 1 0,0 1 0,1 1 0,1 0 0,0 1-1,1 1 1,2 1 0,0 0 0,1 1 0,-13 30 0,21-38-106,0-1 0,1 1 0,0 1 0,1-1 0,1 1 0,0-1 0,1 1 0,1 25 0,0-34-15,1 0 1,0 0-1,1 0 1,-1 0-1,1 0 1,0 0-1,1 0 1,-1-1-1,1 1 1,0-1-1,0 0 1,1 0 0,0 0-1,0 0 1,0-1-1,0 1 1,1-1-1,-1 0 1,1 0-1,0-1 1,1 0-1,-1 1 1,6 1-1,5 1-40,0-1 1,0-1-1,0 0 0,1-1 0,0 0 1,-1-2-1,1 0 0,0-1 0,-1-1 1,1 0-1,0-1 0,-1-1 0,1 0 1,-1-2-1,0 0 0,20-9 0,-32 13 43,0-1-1,-1 0 1,1 0-1,-1-1 1,1 1-1,-1-1 1,0 1 0,0-1-1,0 0 1,-1 0-1,1-1 1,-1 1-1,1 0 1,1-5-1,-3 5 13,0-1 1,0 1-1,0 0 0,0 0 0,-1 0 0,0 0 0,1-1 0,-1 1 1,-1 0-1,1 0 0,0 0 0,-1-1 0,1 1 0,-1 0 1,0 0-1,0 0 0,0 0 0,-1 0 0,-1-3 0,-3-6 21,-1 0-1,0 1 1,-1-1 0,0 1-1,-1 1 1,0 0-1,0 0 1,-1 0-1,-12-7 1,22 16-34,0 1 1,0 0-1,0 0 1,0 0-1,0 0 1,-1-1 0,1 1-1,0 0 1,0 0-1,0 0 1,0 0-1,-1 0 1,1-1-1,0 1 1,0 0-1,0 0 1,0 0 0,-1 0-1,1 0 1,0 0-1,0 0 1,0 0-1,-1 0 1,1 0-1,0 0 1,0 0-1,0 0 1,-1 0 0,1 0-1,0 0 1,0 0-1,0 0 1,-1 0-1,1 0 1,0 0-1,0 0 1,0 0-1,-1 0 1,1 1 0,0-1-1,0 0 1,0 0-1,-1 0 1,6 10-16,12 13-14,8 1-7,-13-13 13,-1 0 0,20 24 0,-28-30 23,0-1-1,-1 1 0,1 0 0,-1 0 1,0 0-1,0 0 0,0 1 0,-1-1 0,0 0 1,0 1-1,0-1 0,0 8 0,-3 35-11,1 30-160,1-77 124,0 0 1,0 0 0,0 0 0,0 0-1,1 0 1,-1 0 0,0 0 0,0 0-1,1 0 1,-1 0 0,0 0 0,1 0-1,-1-1 1,1 1 0,-1 0 0,1 0-1,0 0 1,-1-1 0,1 1 0,0 0-1,-1-1 1,1 1 0,0-1 0,0 1-1,1 0 1,0 0 1,0-1-1,-1 0 1,1 0 0,0 0-1,0 0 1,-1 0 0,1 0-1,0 0 1,0-1-1,-1 1 1,1 0 0,0-1-1,2-1 1,16-7-335</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3.888"/>
    </inkml:context>
    <inkml:brush xml:id="br0">
      <inkml:brushProperty name="width" value="0.05" units="cm"/>
      <inkml:brushProperty name="height" value="0.05" units="cm"/>
    </inkml:brush>
  </inkml:definitions>
  <inkml:trace contextRef="#ctx0" brushRef="#br0">109 0 16139,'-7'19'1681,"-4"14"-953,-2 7-296,0 7 1352,1 3-1039,2 8-257,2-4-56,2-2-480,3-6-232,0-13-496,3-6-217,-4-11 721,-5-8-208,-1-8-184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280"/>
    </inkml:context>
    <inkml:brush xml:id="br0">
      <inkml:brushProperty name="width" value="0.025" units="cm"/>
      <inkml:brushProperty name="height" value="0.025" units="cm"/>
      <inkml:brushProperty name="color" value="#E71224"/>
    </inkml:brush>
  </inkml:definitions>
  <inkml:trace contextRef="#ctx0" brushRef="#br0">0 0 18770,'0'0'4164,"56"49"-4837,-35-39-2498,-8-1-3523</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4.303"/>
    </inkml:context>
    <inkml:brush xml:id="br0">
      <inkml:brushProperty name="width" value="0.05" units="cm"/>
      <inkml:brushProperty name="height" value="0.05" units="cm"/>
    </inkml:brush>
  </inkml:definitions>
  <inkml:trace contextRef="#ctx0" brushRef="#br0">0 33 16500,'9'-5'401,"1"0"1,-1 1-1,1 0 1,0 1 0,0 0-1,1 0 1,-1 1-1,0 1 1,1 0-1,13 0 1,-4 1 200,1 1 0,-1 1 1,0 1-1,27 8 0,-43-10-550,1 0 0,-1 0 0,0 1 0,0-1 1,0 1-1,0 0 0,-1 0 0,1 1 0,0-1 0,-1 1 0,0-1 1,1 1-1,-1 0 0,0 1 0,-1-1 0,1 0 0,2 5 1,-3-4-42,-1-1 1,0 1-1,0 0 1,0 0-1,0 0 1,-1-1-1,0 1 1,1 0-1,-1 0 1,-1 0-1,1 0 1,-1 0 0,1-1-1,-1 1 1,0 0-1,0 0 1,-1-1-1,1 1 1,-3 3-1,-10 20 46,-29 40-1,-11 20 42,49-78-97,1 1 0,0-1 0,0 1 0,1 0-1,1 0 1,0 0 0,-2 17 0,4-24-26,-1 1 1,1-1 0,0 1-1,1-1 1,-1 0-1,0 1 1,1-1 0,0 0-1,0 1 1,0-1 0,0 0-1,1 0 1,-1 0-1,1 0 1,0 0 0,-1 0-1,1-1 1,1 1-1,-1 0 1,0-1 0,1 0-1,-1 1 1,1-1-1,3 2 1,0-1-100,0 0-1,0-1 1,0 0 0,1 0-1,0 0 1,-1-1 0,1 0-1,0 0 1,-1 0 0,1-1-1,7-1 1,32-2-217,2-5-86</inkml:trace>
  <inkml:trace contextRef="#ctx0" brushRef="#br0" timeOffset="1">910 103 18164,'-8'27'1632,"-5"9"-1072,0 0-216,3 7 681,0 3-409,5 0-64,1-2-40,4-4-312,0-4-168,0-9-440,3-4-320,-3-10 616,-3-6-112,0-10-120</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4.693"/>
    </inkml:context>
    <inkml:brush xml:id="br0">
      <inkml:brushProperty name="width" value="0.05" units="cm"/>
      <inkml:brushProperty name="height" value="0.05" units="cm"/>
    </inkml:brush>
  </inkml:definitions>
  <inkml:trace contextRef="#ctx0" brushRef="#br0">12 1 19404,'-12'0'1689,"21"6"-1033,8-2-240,18 2 560,6-1-120,14 1-152,0-2-104,13-1-432,1-3-328,-5-4-928,-4-2 992,-4-1-216,0 0-112</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8.264"/>
    </inkml:context>
    <inkml:brush xml:id="br0">
      <inkml:brushProperty name="width" value="0.05" units="cm"/>
      <inkml:brushProperty name="height" value="0.05" units="cm"/>
    </inkml:brush>
  </inkml:definitions>
  <inkml:trace contextRef="#ctx0" brushRef="#br0">1 5 18324,'24'17'1688,"12"-10"-1112,5-2-232,20-1 513,6-4-121,8 0-544,-1-1-472,-7-8 328,-9-4-136,-22-1-168</inkml:trace>
  <inkml:trace contextRef="#ctx0" brushRef="#br0" timeOffset="1">161 187 15547,'23'6'1793,"7"-2"-1225,12-4-288,7-1 544,5-5-360,2 2 152,0 2-376</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8.821"/>
    </inkml:context>
    <inkml:brush xml:id="br0">
      <inkml:brushProperty name="width" value="0.05" units="cm"/>
      <inkml:brushProperty name="height" value="0.05" units="cm"/>
    </inkml:brush>
  </inkml:definitions>
  <inkml:trace contextRef="#ctx0" brushRef="#br0">587 34 12595,'1'-1'218,"0"0"1,0 1 0,-1-1 0,1 0-1,0 0 1,-1 0 0,1 0 0,-1 0-1,1 0 1,-1 0 0,1 0 0,-1 0-1,0 0 1,0 0 0,1 0 0,-1 0-1,0 0 1,0 0 0,0-1 0,0 1-1,0 0 1,0 0 0,0 0 0,-1-1-1,0 1 3,-1 0-1,1 0 0,0 0 0,0 1 1,-1-1-1,1 1 0,-1-1 1,1 1-1,-1-1 0,1 1 0,-1 0 1,1 0-1,-1-1 0,1 1 1,-1 0-1,1 1 0,-1-1 0,-2 0 1,-11 2 120,-1 1 0,1 0 0,0 1 0,0 0 0,1 1 0,-20 10 0,-79 49-150,64-33-111,-64 56-1,91-67-48,1 1-1,0 0 0,2 2 0,-28 40 0,42-55-21,0 1 0,1-1 0,-1 1 0,2 0-1,-1 0 1,1 1 0,-1 10 0,3-16-5,1-1 1,-1 1-1,1-1 1,0 1 0,0-1-1,0 1 1,1-1-1,-1 1 1,1-1 0,0 1-1,0-1 1,0 1-1,0-1 1,1 0 0,0 0-1,-1 0 1,1 0-1,0 0 1,0 0 0,1 0-1,-1 0 1,3 2-1,2 0-11,0 0-1,0-1 0,1 0 1,-1 0-1,1 0 0,0-1 1,0 0-1,0-1 0,0 0 1,9 1-1,8 1-20,0-1 0,29-2 0,-28-1 1,0-2-1,0-1 1,29-6-1,-43 6 14,1 0-1,0-1 0,0-1 1,-1 0-1,0-1 1,0 0-1,21-15 1,-29 17 20,0 0 0,0-1 1,0 1-1,0-1 1,-1 1-1,0-1 0,0 0 1,0 0-1,0-1 1,2-7-1,-5 12 0,1-1 1,0 0 0,-1 1-1,1-1 1,-1 0-1,0 0 1,1 1-1,-1-1 1,0 0 0,0 0-1,0 1 1,0-1-1,-1 0 1,1 0 0,0 1-1,-1-1 1,1 0-1,-1 1 1,0-1-1,1 0 1,-1 1 0,0-1-1,0 1 1,0-1-1,0 1 1,0-1-1,0 1 1,-1 0 0,1 0-1,0 0 1,-1-1-1,1 1 1,-1 0-1,1 1 1,-1-1 0,1 0-1,-3 0 1,4 0-3,-1 1-1,0 0 1,1 0 0,-1 0 0,1-1-1,-1 1 1,1 0 0,-1 0 0,1 0 0,-1 0-1,0 0 1,1 0 0,-1 0 0,1 0 0,-1 0-1,1 1 1,-1-1 0,1 0 0,-1 0 0,0 0-1,1 1 1,-1-1 0,1 0 0,-1 1-1,1-1 1,0 0 0,-1 1 0,1-1 0,-1 0-1,1 1 1,-1 1-1,0-1-1,0 1 1,0 0 0,1-1-1,-1 1 1,1 0-1,0-1 1,-1 1-1,1 0 1,0 2 0,0 2-3,0 1 1,0 0 0,1-1-1,2 10 1,0-5-227,1 0 0,1 0 0,-1 0 1,2-1-1,0 1 0,0-1 0,13 15 0,-8-12-94</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9.270"/>
    </inkml:context>
    <inkml:brush xml:id="br0">
      <inkml:brushProperty name="width" value="0.05" units="cm"/>
      <inkml:brushProperty name="height" value="0.05" units="cm"/>
    </inkml:brush>
  </inkml:definitions>
  <inkml:trace contextRef="#ctx0" brushRef="#br0">151 0 16059,'-17'23'1601,"3"10"-1137,-5 10-152,-1 4 824,1 11-736,2 0 40,4 0-280,2-5-240,5-9 873,-1-7-721,3-12-48,1-7-16</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9.677"/>
    </inkml:context>
    <inkml:brush xml:id="br0">
      <inkml:brushProperty name="width" value="0.05" units="cm"/>
      <inkml:brushProperty name="height" value="0.05" units="cm"/>
    </inkml:brush>
  </inkml:definitions>
  <inkml:trace contextRef="#ctx0" brushRef="#br0">1 35 16075,'6'-4'300,"1"-1"-1,0 1 1,1 1-1,-1-1 1,1 1-1,0 0 1,0 1-1,0 0 1,0 0-1,0 1 1,0 0-1,0 0 1,16 2-1,6 1 541,0 1 0,41 9 0,-28-2-96,53 19 1,-80-24-635,0 2 0,0 0 0,0 1 0,-1 1 0,0 1 0,15 11 0,-28-19-100,1 0 0,-1 0 0,1 0 0,-1 0 0,0 1 0,0-1 0,0 1 0,0-1 0,-1 1 0,1 0 0,-1-1 0,1 1 0,-1 0 0,0 0 0,0 0 0,0 0 0,-1 0 0,1 0 0,-1 0 0,1 1 0,-1-1 0,0 0 0,0 0 0,-1 0 0,1 0 0,-2 6 0,-1-2 5,-1 0-1,1 0 1,-1 0-1,-1 0 0,1-1 1,-1 0-1,0 0 1,0 0-1,-10 7 0,-67 53 114,2-4 13,69-52-123,1 0 1,0 1 0,0 0-1,-12 19 1,20-28-27,1 0 0,0 0 0,0 0-1,0 0 1,0 0 0,0 0 0,0 0 0,0 0 0,1 1 0,-1-1 0,1 0 0,0 0-1,0 1 1,-1-1 0,1 0 0,1 1 0,-1-1 0,0 0 0,0 0 0,1 1 0,0-1-1,-1 0 1,1 0 0,0 0 0,0 0 0,1 2 0,1 0-130,0-1 0,0 0 1,1 0-1,-1 0 0,0 0 0,1 0 1,0-1-1,0 0 0,0 1 0,0-2 1,0 1-1,8 2 0,7 2-265,33 5 1,-14-7-137</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0.838"/>
    </inkml:context>
    <inkml:brush xml:id="br0">
      <inkml:brushProperty name="width" value="0.05" units="cm"/>
      <inkml:brushProperty name="height" value="0.05" units="cm"/>
    </inkml:brush>
  </inkml:definitions>
  <inkml:trace contextRef="#ctx0" brushRef="#br0">315 40 16556,'3'-3'536,"0"1"0,0-1 0,0 0 0,-1 0 0,1 0 1,1-3-1,-3 5-460,-1 1 0,0 0 0,0-1 0,0 1 0,0-1 0,0 1 0,0 0 1,1-1-1,-1 1 0,0 0 0,0-1 0,0 1 0,0 0 0,0-1 0,0 1 0,0-1 1,-1 1-1,1 0 0,0-1 0,0 1 0,0 0 0,0-1 0,0 1 0,-1 0 0,1-1 1,0 0-1,-1 1 25,0-1 1,0 1-1,0-1 0,0 0 1,0 1-1,0 0 1,0-1-1,0 1 1,0 0-1,0-1 0,-1 1 1,1 0-1,-2 0 1,-11 0 67,1 0 0,-1 1 0,0 0 0,1 1 0,-1 1 0,1 0 0,-15 6 0,3 0-183,1 1 0,-41 24-1,58-29 15,0-1 0,0 1-1,0 1 1,1-1 0,0 1-1,-9 10 1,14-15-12,0 1 0,0 0-1,-1-1 1,1 1 0,0 0 0,0 0-1,0 0 1,1 0 0,-1 0 0,0 0 0,1 0-1,-1 0 1,1 0 0,0 0 0,0 0-1,0 0 1,0 0 0,0 0 0,0 0 0,0 0-1,1 0 1,-1 0 0,1 0 0,-1 0-1,1 0 1,0 0 0,0 0 0,0 0 0,0 0-1,0-1 1,2 3 0,8 8-253,2-1 0,-1 0 0,1-1 0,1 0 0,21 12 0,21 14-550,-45-28 651,-2 0 0,1 0 0,-1 1 0,0 0 0,-1 1 0,0 0 0,10 15 0,-17-22 167,1 0 0,-1 0-1,1 0 1,-1 0 0,0 0 0,0 0 0,0 0 0,0 1 0,-1-1 0,1 0 0,-1 0 0,0 1 0,0-1 0,0 0-1,-1 1 1,1-1 0,-1 0 0,1 0 0,-1 0 0,0 0 0,0 1 0,-1-1 0,1 0 0,-1-1 0,1 1 0,-1 0-1,0 0 1,0-1 0,0 1 0,0-1 0,-1 0 0,1 1 0,-5 2 0,-6 3 182,-1 0 1,1 0-1,-2-2 1,1 0-1,-1 0 1,1-1-1,-1-1 1,-1-1-1,1 0 1,-28 1-1,7-7-307,20-4-54,16 6 173,0 1-1,0 0 1,-1-1 0,1 1-1,0-1 1,0 1 0,0-1-1,0 1 1,-1 0 0,1-1-1,0 1 1,0-1 0,0 1-1,0-1 1,0 1 0,0-1-1,0 1 1,1-1 0,-1 1-1,0 0 1,0-1 0,0 1-1,0-1 1,0 1 0,1-1-1,-1 1 1,0 0 0,0-1-1,1 1 1,-1 0 0,0-1-1,1 1 1,14-16-178</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1.261"/>
    </inkml:context>
    <inkml:brush xml:id="br0">
      <inkml:brushProperty name="width" value="0.05" units="cm"/>
      <inkml:brushProperty name="height" value="0.05" units="cm"/>
    </inkml:brush>
  </inkml:definitions>
  <inkml:trace contextRef="#ctx0" brushRef="#br0">140 0 17916,'-14'26'1488,"-6"-1"-1080,-1-1-192,3 5 376,4-2-192,-1 1-600,4-3-312,4-5 448,-3-4-168,1-5-144</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1.664"/>
    </inkml:context>
    <inkml:brush xml:id="br0">
      <inkml:brushProperty name="width" value="0.05" units="cm"/>
      <inkml:brushProperty name="height" value="0.05" units="cm"/>
    </inkml:brush>
  </inkml:definitions>
  <inkml:trace contextRef="#ctx0" brushRef="#br0">39 0 16051,'15'3'551,"0"1"0,-1 0 0,1 0 0,-1 2 0,0 0-1,0 0 1,21 15 0,-19-13 6,-3-1-287,6 3 84,-1 0 0,0 1 0,-1 1 1,29 25-1,-46-37-350,1 1 0,-1-1 1,1 1-1,-1-1 1,1 1-1,-1-1 1,1 1-1,-1-1 1,1 1-1,-1-1 0,0 1 1,1-1-1,-1 1 1,0 0-1,1-1 1,-1 1-1,0-1 1,0 1-1,0 0 0,1-1 1,-1 1-1,0 0 1,0-1-1,0 1 1,0 0-1,0 0 1,-1-1-1,1 1 0,0 0 1,0-1-1,0 1 1,0-1-1,-1 1 1,1 0-1,0-1 1,-1 1-1,1-1 0,0 1 1,-1 0-1,1-1 1,-1 1-1,1-1 1,-1 1-1,1-1 1,-1 0-1,1 1 0,-1-1 1,1 0-1,-1 1 1,0-1-1,1 0 1,-1 1-1,-1-1 1,1 1-23,0-1 1,0 1 0,0-1 0,0 1-1,0 0 1,0 0 0,1-1 0,-1 1-1,0 0 1,0 0 0,1 0 0,-1 0-1,0 0 1,0 2 0,24 3-653,-14-3 544,0 0 0,1 0-1,-1 1 1,0 0 0,10 8-1,-14-9 120,0 0 0,0 0 0,-1 1 0,0-1 0,0 1 0,0 0 0,0 1 0,-1-1-1,1 0 1,4 10 0,-7-12 35,-1 0-1,0-1 0,1 1 0,-1 0 1,0 0-1,0-1 0,0 1 0,0 0 1,0 0-1,0-1 0,0 1 0,-1 0 1,1-1-1,0 1 0,-1 0 1,0-1-1,1 1 0,-1-1 0,0 1 1,0 0-1,0-1 0,0 0 0,0 1 1,0-1-1,0 0 0,-1 0 0,1 1 1,0-1-1,-1 0 0,1 0 0,-3 1 1,-6 4 257,-1 0 1,1 0 0,-17 5 0,26-11-264,-31 13 724,-2-1-1,0-2 1,0-1 0,0-2 0,-68 6-1,99-13-804,0 1-1,-1-1 1,1 0-1,0 0 0,-1-1 1,1 1-1,0-1 1,0 1-1,-1-1 1,1 0-1,0 0 0,0-1 1,0 1-1,0-1 1,0 1-1,0-1 0,1 0 1,-1 0-1,0 0 1,1 0-1,0-1 1,-1 1-1,1-1 0,0 1 1,0-1-1,1 0 1,-1 0-1,0 0 0,1 0 1,-2-6-1,-6-9-435</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6.458"/>
    </inkml:context>
    <inkml:brush xml:id="br0">
      <inkml:brushProperty name="width" value="0.05" units="cm"/>
      <inkml:brushProperty name="height" value="0.05" units="cm"/>
    </inkml:brush>
  </inkml:definitions>
  <inkml:trace contextRef="#ctx0" brushRef="#br0">1 12 17692,'4'3'1472,"13"-2"-936,10-1-208,25 0 528,17-1-295,11 0-81,5-4 32,-2 2-368,-2 1-232,-10 0-648,-11 2-105,-26-1 625,-12 1-152,-21 1-144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7.660"/>
    </inkml:context>
    <inkml:brush xml:id="br0">
      <inkml:brushProperty name="width" value="0.025" units="cm"/>
      <inkml:brushProperty name="height" value="0.025" units="cm"/>
      <inkml:brushProperty name="color" value="#E71224"/>
    </inkml:brush>
  </inkml:definitions>
  <inkml:trace contextRef="#ctx0" brushRef="#br0">1 180 14157,'0'0'9113,"10"-1"-7565,3 0-1321,0-1 0,0 0 0,0-1 0,-1 0 0,1-2-1,-1 1 1,0-1 0,0-1 0,0 0 0,-1-1 0,0 0 0,-1 0 0,11-10-1,-17 13-223,0 1 0,0-1-1,0 0 1,0 1 0,-1-2 0,1 1-1,-1 0 1,0-1 0,-1 1-1,1-1 1,-1 0 0,0 0-1,0 0 1,0 0 0,-1 0-1,0-1 1,1-7 0,-2 12-27,-1 0 0,1 0 1,-1 0-1,1 0 0,-1 0 1,1 1-1,-1-1 0,0 0 1,0 0-1,1 1 0,-1-1 1,0 1-1,0-1 0,0 0 1,1 1-1,-1-1 0,0 1 1,0 0-1,0-1 0,0 1 1,0 0-1,0 0 0,0-1 1,0 1-1,0 0 0,0 0 1,0 0-1,0 0 0,0 0 1,0 1-1,0-1 0,0 0 1,0 0-1,0 1 0,0-1 1,0 0-1,0 1 0,0-1 1,-1 1-1,-39 18-225,29-10 217,0 2 1,1-1 0,0 1 0,-18 24-1,26-31 28,0 1 0,0-1 0,0 1 0,0 0 0,1-1 0,0 1 0,0 0 0,0 1 0,0-1 0,1 0 0,0 0 0,0 1 0,1-1-1,-1 1 1,1-1 0,0 1 0,1 7 0,0-11 6,1 0 0,-1 1 0,0-1-1,1 0 1,-1 0 0,1 0 0,-1-1 0,1 1 0,0 0-1,0 0 1,0-1 0,0 0 0,0 1 0,0-1-1,0 0 1,0 0 0,1 0 0,-1 0 0,0 0 0,1 0-1,-1-1 1,0 1 0,5-1 0,64 5 121,-59-5-103,17 1-6,-1-2 1,1-1-1,-1-1 1,1-2-1,-1 0 1,-1-2-1,1-1 0,-1-1 1,29-15-1,-61 29-26,1 1 0,0 0 0,0 0 0,0 0 0,1 0 0,0 0 0,-4 11 0,7-16 16,0 0-1,0 1 1,0-1 0,0 0-1,0 1 1,0-1 0,1 0-1,-1 0 1,0 1 0,1-1-1,-1 0 1,1 0 0,-1 0-1,1 1 1,-1-1 0,1 0-1,0 0 1,0 0 0,0 0-1,-1 0 1,1 0 0,0 0-1,0 0 1,0-1 0,0 1-1,0 0 1,1-1 0,-1 1-1,0 0 1,0-1 0,0 1 0,1-1-1,-1 0 1,0 1 0,0-1-1,1 0 1,-1 0 0,0 0-1,3 0 1,64 1 78,-49-2-199,34 1-2338,-36 0-1930,1 0-4859</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6.877"/>
    </inkml:context>
    <inkml:brush xml:id="br0">
      <inkml:brushProperty name="width" value="0.05" units="cm"/>
      <inkml:brushProperty name="height" value="0.05" units="cm"/>
    </inkml:brush>
  </inkml:definitions>
  <inkml:trace contextRef="#ctx0" brushRef="#br0">0 0 16219,'13'9'1881,"7"1"-1201,19-5-256,9 1 712,14 0-375,4-2-113,10-1-560,0-3-448,-3-6 360,-6-1-160,-15-4-129</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7.298"/>
    </inkml:context>
    <inkml:brush xml:id="br0">
      <inkml:brushProperty name="width" value="0.05" units="cm"/>
      <inkml:brushProperty name="height" value="0.05" units="cm"/>
    </inkml:brush>
  </inkml:definitions>
  <inkml:trace contextRef="#ctx0" brushRef="#br0">141 0 16147,'10'2'772,"1"0"-1,-1 0 1,0 1-1,-1 0 0,1 1 1,10 5-1,-15-7-670,0 1 0,0-1 0,0 1 0,-1 0 0,1 0 0,-1 0 0,0 1-1,0-1 1,0 1 0,0 0 0,5 9 0,-7-10-89,-1 0 0,0-1-1,0 1 1,0 0 0,0 0 0,0 0-1,-1 0 1,1 0 0,-1 0 0,0 1 0,0-1-1,0 0 1,0 0 0,-1 0 0,1 0-1,-1 0 1,0 0 0,0 0 0,0 0 0,0 0-1,0-1 1,-3 5 0,-13 20-12,0-2 1,-2 0-1,-1-2 1,-23 23-1,22-24-131,7-8 14,-1 1 0,0-2 1,-1 0-1,0-1 1,-1 0-1,-28 13 0,44-24-137</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7.813"/>
    </inkml:context>
    <inkml:brush xml:id="br0">
      <inkml:brushProperty name="width" value="0.05" units="cm"/>
      <inkml:brushProperty name="height" value="0.05" units="cm"/>
    </inkml:brush>
  </inkml:definitions>
  <inkml:trace contextRef="#ctx0" brushRef="#br0">140 37 15419,'21'-8'1048,"2"1"0,-1 1 0,0 1 0,46-4 0,-58 8-855,0 1-1,1 0 0,-1 0 0,0 1 0,0 1 0,0 0 0,0 0 0,0 1 0,0 0 1,-1 1-1,1 0 0,-1 0 0,13 8 0,-20-10-182,0-1 1,0 0-1,0 1 1,-1-1-1,1 1 1,0-1-1,-1 1 1,1 0-1,-1 0 1,1 0-1,-1 0 1,0 0-1,0 0 1,0 0-1,0 0 1,0 1-1,0-1 1,-1 0-1,1 1 0,-1-1 1,0 0-1,1 1 1,-1-1-1,0 0 1,0 1-1,-1-1 1,1 1-1,0-1 1,-1 0-1,0 1 1,1-1-1,-1 0 1,0 0-1,0 0 1,0 0-1,0 1 1,-1-1-1,1-1 0,0 1 1,-3 2-1,-4 6-2,0-1-1,-1-1 1,0 1-1,-1-1 1,0-1-1,-16 10 0,-18 6 15,-2-2 0,-1-1 0,-68 18 0,-7 3-310,117-37-323,12 0 211,22 4-38,-11-3 159,-7-1 181,1 1 1,-1 1-1,0 0 1,-1 0-1,0 1 0,0 0 1,15 15-1,-1 3 343,29 39-1,-44-54-131,-7-6-28,1-1 0,0 1 0,0-1 0,0 0 0,0-1 0,0 1-1,1 0 1,-1-1 0,1 0 0,0 0 0,0 0 0,0 0 0,4 1 0,-5-2-16,0-1 0,1 0 1,-1 1-1,0-1 0,0 0 1,0-1-1,0 1 0,0-1 1,0 1-1,0-1 0,0 0 1,0 0-1,0 0 0,0 0 1,0-1-1,-1 1 1,1-1-1,2-2 0,3-1 73,0-1-1,-1-1 1,0 0 0,-1 0-1,1 0 1,-1 0 0,0-1-1,-1 0 1,0-1 0,-1 1-1,6-14 1,-5 7-78,0 1 1,-1 0-1,-1-1 1,-1 0-1,0 0 1,0-25-1,-2 39-183,0-1 1,0 1-1,0 0 0,0 0 0,0-1 0,0 1 1,0 0-1,0 0 0,0 0 0,1-1 0,-1 1 1,0 0-1,1 0 0,-1 0 0,1 0 0,0 0 1,-1 0-1,1 0 0,1-2 0,0 3 5,-1-1 0,1 1 1,0-1-1,-1 1 0,1 0 0,0 0 0,-1 0 1,1 0-1,0 0 0,-1 0 0,1 0 0,0 1 0,-1-1 1,3 1-1,18 5-730</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5.118"/>
    </inkml:context>
    <inkml:brush xml:id="br0">
      <inkml:brushProperty name="width" value="0.05" units="cm"/>
      <inkml:brushProperty name="height" value="0.05" units="cm"/>
    </inkml:brush>
  </inkml:definitions>
  <inkml:trace contextRef="#ctx0" brushRef="#br0">1 77 16123,'24'5'2041,"12"-6"-1273,10-9-288,8 1 960,11 1-559,3-4-185,1 4-936,-6 2-384,-10-3 528,-10-2-184,-28 4-185</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5.565"/>
    </inkml:context>
    <inkml:brush xml:id="br0">
      <inkml:brushProperty name="width" value="0.05" units="cm"/>
      <inkml:brushProperty name="height" value="0.05" units="cm"/>
    </inkml:brush>
  </inkml:definitions>
  <inkml:trace contextRef="#ctx0" brushRef="#br0">1 9 15203,'28'1'1433,"22"-1"-993,11-3-152,16 2 136,2-5 1880,4 6-1784,-1 2 73,-11 3-153</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6.048"/>
    </inkml:context>
    <inkml:brush xml:id="br0">
      <inkml:brushProperty name="width" value="0.05" units="cm"/>
      <inkml:brushProperty name="height" value="0.05" units="cm"/>
    </inkml:brush>
  </inkml:definitions>
  <inkml:trace contextRef="#ctx0" brushRef="#br0">408 25 17836,'1'-1'82,"0"1"0,-1 0 0,0-1 0,1 1 0,-1-1 0,1 1 0,-1-1 0,1 1 0,-1-1 0,0 1 0,1-1 0,-1 1 0,0-1 0,0 0 0,1 1 0,-1-1 0,0 1 0,0-1 0,0 0 0,0 1 0,0-1-1,0 1 1,0-1 0,0 0 0,0 1 0,0-1 0,0 0 0,0 1 0,0-1 0,0 1 0,-1-2 0,0 1 2,0 1-1,0-1 0,0 1 1,0-1-1,0 1 0,-1-1 1,1 1-1,0 0 0,0-1 1,0 1-1,0 0 0,-1 0 1,1 0-1,0 0 0,-1 0 1,-6 0 198,0 1 1,0 0 0,0 0 0,-10 4-1,3 1-150,0 1 0,0 1 0,1 0 0,0 1 0,0 1 0,1 0 0,-17 17 0,5-1-122,1 0 0,-28 41 0,33-38 0,1 0 0,-23 49 0,34-63-4,1 0 0,1 0 0,1 0 0,0 1 0,0-1 0,2 1 0,-1 28 1,3-41-8,0 0 1,0 0 0,0-1 0,0 1-1,1 0 1,0 0 0,-1-1 0,1 1 0,0 0-1,0-1 1,1 1 0,-1-1 0,0 1-1,1-1 1,-1 0 0,1 0 0,0 1-1,0-1 1,3 2 0,-2-2-2,1 0-1,-1 0 1,1 0-1,0 0 1,0-1-1,0 0 1,0 0 0,0 0-1,0 0 1,0-1-1,0 1 1,7-1 0,2-1-3,0 0 1,0-1-1,-1 0 1,1-1-1,-1-1 1,1 0-1,-1-1 1,0 0 0,-1 0-1,1-1 1,10-8-1,-12 7 9,0 0 0,0-1 1,-1 0-1,0 0 0,0-1 0,-1-1 0,0 1 0,-1-1 0,0 0 0,0-1 0,7-16 1,-12 21-2,0 1 1,-1-1 0,0 1 0,0-1 0,0 0 0,0 1-1,-1-1 1,0 0 0,-1-8 0,1 13-3,0 0-1,-1-1 1,1 1 0,0 0 0,0 0-1,-1-1 1,1 1 0,-1 0-1,1 0 1,-1-1 0,1 1 0,-1 0-1,0 0 1,0 0 0,0 0-1,1 0 1,-1 0 0,0 0 0,0 0-1,0 1 1,0-1 0,0 0 0,-1 0-1,1 1 1,0-1 0,0 1-1,0-1 1,-1 1 0,1-1 0,0 1-1,0 0 1,-1 0 0,1 0-1,0-1 1,-1 1 0,1 0 0,0 1-1,-1-1 1,1 0 0,0 0-1,-1 1 1,1-1 0,0 0 0,-2 2-1,1-1-1,-1 0 0,0 0-1,1 0 1,0 1 0,-1-1-1,1 1 1,0 0 0,0 0-1,0 0 1,0 0-1,0 0 1,0 0 0,0 0-1,1 1 1,-1-1 0,1 1-1,0-1 1,-1 1 0,1-1-1,0 1 1,1 0 0,-1-1-1,0 1 1,1 0 0,0 0-1,0 0 1,0 4 0,0-1-4,0 0 1,0 0 0,1 0-1,0 0 1,0 0-1,1-1 1,-1 1 0,1 0-1,0-1 1,1 1-1,0-1 1,4 7 0,-3-7-5,0 0 0,1 0 0,0 0 0,0-1 0,0 0 0,0 0 0,1 0 0,0-1 1,9 5-1,4 0-102,35 8 0,-36-10 20,-16-6 71,-1 0 0,0 0 0,0 1 0,0-1 0,1 1-1,-1-1 1,0 1 0,0-1 0,0 1 0,0 0 0,0-1 0,0 1 0,0 0-1,0 0 1,0 0 0,0 0 0,-1 0 0,1 0 0,0 0 0,-1 0 0,2 1-1,-2 1-125,0-1 0,1 0 0,-1 1 0,0-1-1,0 0 1,-1 1 0,1-1 0,-1 5 0,-1 1-179,3 1 33,4-1-65</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6.503"/>
    </inkml:context>
    <inkml:brush xml:id="br0">
      <inkml:brushProperty name="width" value="0.05" units="cm"/>
      <inkml:brushProperty name="height" value="0.05" units="cm"/>
    </inkml:brush>
  </inkml:definitions>
  <inkml:trace contextRef="#ctx0" brushRef="#br0">194 83 16652,'-16'32'1488,"-4"12"-1024,0 0-192,2 5 488,2 3-368,2-4-352,2-3-200,1-9-456,-1-8 480,-6-10-184,-4-4-144</inkml:trace>
  <inkml:trace contextRef="#ctx0" brushRef="#br0" timeOffset="1">1 31 15507,'8'-4'305,"0"0"-1,0 0 1,0 0-1,1 1 1,-1 0-1,1 1 1,0 0-1,0 0 1,0 1-1,0 0 1,0 1-1,0 0 1,0 0-1,0 1 1,0 0-1,0 1 1,0-1-1,-1 2 1,1-1 0,10 6-1,-12-5-134,0 0-1,0 0 1,-1 1 0,1 0-1,-1 0 1,0 0-1,0 1 1,-1 0 0,1 0-1,-1 1 1,0 0 0,8 12-1,-10-12-132,0-1 0,-1 2 0,1-1-1,-1 0 1,0 0 0,-1 1 0,0-1 0,0 1-1,0-1 1,-1 1 0,0-1 0,0 1 0,0-1-1,-1 1 1,-2 7 0,-3 6-1,0-1 0,-2 0 0,0 0-1,-1-1 1,-1 0 0,-21 28 0,-14 27 134,44-71-170,-1 1-1,0 0 1,1 0-1,0 0 1,0 0-1,0 0 1,0 1-1,0-1 1,1 0-1,-1 0 1,1 0-1,0 1 1,0-1-1,0 0 1,1 0-1,-1 1 1,2 4-1,-1-5-80,1 0-1,0 0 1,-1-1 0,1 1-1,0-1 1,0 0-1,0 1 1,1-1-1,-1 0 1,1 0 0,-1-1-1,1 1 1,-1 0-1,1-1 1,0 1-1,0-1 1,0 0 0,0 0-1,4 1 1,13 2-169,0 0 0,26 2 0,4-4-243</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6.970"/>
    </inkml:context>
    <inkml:brush xml:id="br0">
      <inkml:brushProperty name="width" value="0.05" units="cm"/>
      <inkml:brushProperty name="height" value="0.05" units="cm"/>
    </inkml:brush>
  </inkml:definitions>
  <inkml:trace contextRef="#ctx0" brushRef="#br0">297 1 19980,'-27'13'2562,"-2"5"-2291,0 1-1,2 1 0,1 2 1,0 0-1,2 2 1,0 1-1,-20 28 0,41-48-306,0-1-1,0 1 0,0 0 0,1 0 1,-1 0-1,1 0 0,1 0 0,-3 9 1,4-12-24,-1 1 1,1-1-1,0 1 1,0-1-1,0 0 1,1 1-1,-1-1 1,1 1-1,-1-1 1,1 0-1,0 1 1,-1-1-1,1 0 1,1 0 0,-1 0-1,0 0 1,0 0-1,1 0 1,-1 0-1,1 0 1,2 2-1,9 6-525,0-2 1,0 1-1,0-2 0,1 0 0,0 0 1,1-1-1,27 6 0,33 16-1394,-67-24 1833,0 0 1,0 0 0,0 1-1,-1 0 1,0 0 0,8 8-1,-14-12 173,0 0 1,0 0-1,0 1 0,0-1 0,0 0 0,-1 0 0,1 1 0,0-1 0,-1 0 0,1 1 1,-1-1-1,1 1 0,-1-1 0,0 1 0,1-1 0,-1 1 0,0 2 0,-1-2 40,1 0 0,-1-1 0,0 1-1,1 0 1,-1 0 0,0-1-1,0 1 1,0-1 0,0 1-1,-1-1 1,1 1 0,0-1-1,-1 0 1,1 0 0,0 1-1,-1-1 1,0 0 0,-1 1-1,-14 6 355,0 0 0,0-1 0,0 0 0,-1-2 0,0 0 0,0-1 0,0-1 0,0-1 0,-1 0 0,-35-2 0,18-5-632,34 5 201,0-1-1,0 1 1,0-1-1,1 0 1,-1 1-1,0-1 1,0 0-1,0 0 1,0 0-1,1 0 1,-1-1-1,1 1 1,-4-3-1,4-8-259</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7.407"/>
    </inkml:context>
    <inkml:brush xml:id="br0">
      <inkml:brushProperty name="width" value="0.05" units="cm"/>
      <inkml:brushProperty name="height" value="0.05" units="cm"/>
    </inkml:brush>
  </inkml:definitions>
  <inkml:trace contextRef="#ctx0" brushRef="#br0">217 2 20324,'6'-1'1593,"-14"11"-1177,-7 3-168,-6 5 712,-4 5-368,-2 3-328,-3 0-104,1 2-16,5-3-104,4-2-344,4-5-312,9-8-544,7-2 560,4-11 280,9-6-208,4-5-217</inkml:trace>
  <inkml:trace contextRef="#ctx0" brushRef="#br0" timeOffset="0.99">276 24 14691,'0'7'1608,"-1"6"-1071,-12 5-209,4 1 1456,1 4-1312,3 1-128,2 1-72,1 2-16,2 0-304,0 0-248,1 2-952,-1-5 1104,-3-4-176,-5-5-128</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3:57.828"/>
    </inkml:context>
    <inkml:brush xml:id="br0">
      <inkml:brushProperty name="width" value="0.05" units="cm"/>
      <inkml:brushProperty name="height" value="0.05" units="cm"/>
    </inkml:brush>
  </inkml:definitions>
  <inkml:trace contextRef="#ctx0" brushRef="#br0">0 44 18060,'0'-10'2080,"3"-2"-1408,10 4-319,3 0 1159,8 4-1296,3 3-536,10 2 440,2 2-176,7 3-272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179"/>
    </inkml:context>
    <inkml:brush xml:id="br0">
      <inkml:brushProperty name="width" value="0.025" units="cm"/>
      <inkml:brushProperty name="height" value="0.025" units="cm"/>
      <inkml:brushProperty name="color" value="#E71224"/>
    </inkml:brush>
  </inkml:definitions>
  <inkml:trace contextRef="#ctx0" brushRef="#br0">93 1 19282,'0'0'2563,"0"53"-2275,-5-17 224,-1 6-287,2 5-161,-3 0-32,0-3 64,-3 0-32,-1-4-64,2-8-993,-3-5-2178,3-9-2434,-4-13-5542</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1.153"/>
    </inkml:context>
    <inkml:brush xml:id="br0">
      <inkml:brushProperty name="width" value="0.05" units="cm"/>
      <inkml:brushProperty name="height" value="0.05" units="cm"/>
    </inkml:brush>
  </inkml:definitions>
  <inkml:trace contextRef="#ctx0" brushRef="#br0">28 0 9986,'-2'2'149,"-1"1"0,1-1 0,0 0 1,-1 1-1,1 0 0,1 0 0,-1-1 0,0 1 0,1 0 0,-1 0 0,1 0 0,0 1 0,0-1 0,0 0 1,0 0-1,1 1 0,-1-1 0,1 0 0,0 1 0,0-1 0,0 0 0,1 1 0,-1-1 0,1 0 0,-1 1 1,1-1-1,0 0 0,1 0 0,-1 0 0,0 0 0,1 0 0,0 0 0,-1 0 0,1 0 0,0-1 0,1 1 1,-1-1-1,4 4 0,2 1 41,1 0-1,-1-1 1,1 1 0,0-2 0,1 0 0,-1 0 0,1 0 0,0-1 0,0-1 0,0 0 0,1 0-1,-1-1 1,1 0 0,0-1 0,-1 0 0,16-1 0,17-2 258,0-2 0,72-15 0,-110 18-417,175-39 691,-85 16-533,2 5 1,102-7-1,-183 25-184,1 0 1,-1 2-1,0 0 1,1 0-1,-1 2 0,0 0 1,16 5-1,-25-5-4,-1 0 0,1 0 0,-1 0-1,1 1 1,-1-1 0,0 2 0,0-1 0,-1 1-1,1-1 1,-1 1 0,0 1 0,-1-1 0,1 1 0,-1 0-1,0 0 1,0 0 0,-1 1 0,3 8 0,12 40-11,-14-41 20,1 1 0,0-1 0,0 0 0,9 14 0,-11-23-6,-1-1-1,1 0 0,1 0 0,-1 0 0,1-1 0,-1 1 0,1-1 0,0 0 0,0 0 0,1 0 0,-1 0 1,0-1-1,1 1 0,0-1 0,-1-1 0,8 3 0,8 0 5,0 0-1,0-2 1,0 0 0,30-2-1,85-10 47,-115 7-30,68-7 190,113-8 971,-191 18-1021,0 1 0,0 1 0,18 5 0,-19-5-114,1 1 0,0-2 0,18 2 0,-6-3 31,-1-2-1,1 0 1,-1-2 0,1 0-1,28-11 1,-36 11-77,-1-2 1,1 0-1,-1 0 1,0-1-1,0-1 1,-1 0-1,0-1 1,20-19-1,-30 26-23,1-1 0,-1 0 0,0-1 0,0 1-1,0 0 1,0-1 0,0 1 0,-1-1 0,0 1-1,1-1 1,-1 0 0,-1 1 0,1-1 0,0 0-1,-1 0 1,0 0 0,0 0 0,0 1 0,0-1-1,-1 0 1,0 0 0,-1-6 0,-12-23-92</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3.609"/>
    </inkml:context>
    <inkml:brush xml:id="br0">
      <inkml:brushProperty name="width" value="0.05" units="cm"/>
      <inkml:brushProperty name="height" value="0.05" units="cm"/>
    </inkml:brush>
  </inkml:definitions>
  <inkml:trace contextRef="#ctx0" brushRef="#br0">0 1 13059,'17'19'7214,"23"24"-5552,-24-30-1388,0-1-1,1-1 0,26 13 0,-36-20-463,0-1 0,0 0 0,1 0 1,-1-1-1,1 1 0,0-2 0,0 1 0,-1-1 0,1-1 0,0 1 1,15-2-1,-22 0 132,1 1 0,0-1 0,0 1 1,0-1-1,-1 0 0,1 1 0,0-1 0,-1 0 1,1 0-1,0-1 0,-1 1 0,1 0 0,-1 0 1,2-3-1,6-8-621</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4.047"/>
    </inkml:context>
    <inkml:brush xml:id="br0">
      <inkml:brushProperty name="width" value="0.05" units="cm"/>
      <inkml:brushProperty name="height" value="0.05" units="cm"/>
    </inkml:brush>
  </inkml:definitions>
  <inkml:trace contextRef="#ctx0" brushRef="#br0">116 1 14611,'0'4'1456,"-6"5"-855,-3 2-209,-1 5 912,-3 3-384,0 4-304,1-1-136,-1 1-152,1-1-24,4-2-320,0-4-304,0-5 312,5-1-80,3-4-56</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4.450"/>
    </inkml:context>
    <inkml:brush xml:id="br0">
      <inkml:brushProperty name="width" value="0.05" units="cm"/>
      <inkml:brushProperty name="height" value="0.05" units="cm"/>
    </inkml:brush>
  </inkml:definitions>
  <inkml:trace contextRef="#ctx0" brushRef="#br0">0 22 14019,'4'7'1720,"11"-1"-975,12-3-201,10-3 1008,15 1-592,5-1-120,9-2-368,3-3-320,1-2-768,-4-3 640,-13 3-200,-8 0-144</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7.073"/>
    </inkml:context>
    <inkml:brush xml:id="br0">
      <inkml:brushProperty name="width" value="0.05" units="cm"/>
      <inkml:brushProperty name="height" value="0.05" units="cm"/>
    </inkml:brush>
  </inkml:definitions>
  <inkml:trace contextRef="#ctx0" brushRef="#br0">362 0 10626,'0'1'2666,"-8"10"3921,-26 36-5482,-9 5-543,-66 77 324,83-101-1206,-2-2 1,-41 33-1,65-57 138,-14 10-407,18-12 568,-1 1 1,1-1 0,-1 0-1,1 0 1,-1 0 0,1 1-1,-1-1 1,1 0 0,-1 0-1,0 0 1,1 0-1,-1 0 1,1 0 0,-1 0-1,1 0 1,-1 0 0,0 0-1,1 0 1,-1-1 0,1 1-1,-1 0 1,1 0 0,-1 0-1,1-1 1,-1 1-1,1 0 1,-1-1 0,1 1-1,-1-1 1,-5-8-443</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17.509"/>
    </inkml:context>
    <inkml:brush xml:id="br0">
      <inkml:brushProperty name="width" value="0.05" units="cm"/>
      <inkml:brushProperty name="height" value="0.05" units="cm"/>
    </inkml:brush>
  </inkml:definitions>
  <inkml:trace contextRef="#ctx0" brushRef="#br0">0 1 17044,'2'27'1616,"1"3"-1200,4 3-152,3 4 680,11 3-496,6 2-23,11-6-642,2-6 1770,7-6-1393,-2-4 64,-1-4 24</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8.229"/>
    </inkml:context>
    <inkml:brush xml:id="br0">
      <inkml:brushProperty name="width" value="0.05" units="cm"/>
      <inkml:brushProperty name="height" value="0.05" units="cm"/>
    </inkml:brush>
  </inkml:definitions>
  <inkml:trace contextRef="#ctx0" brushRef="#br0">1 2 17132,'6'-1'1976,"9"2"-1288,17-1-224,12 0 1065,12 2-745,9-2-144,5 0-240,2 0-184,-5 0-728,-5 0-344,-18 0 680,-15-2-136,-16 2-160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08.648"/>
    </inkml:context>
    <inkml:brush xml:id="br0">
      <inkml:brushProperty name="width" value="0.05" units="cm"/>
      <inkml:brushProperty name="height" value="0.05" units="cm"/>
    </inkml:brush>
  </inkml:definitions>
  <inkml:trace contextRef="#ctx0" brushRef="#br0">1 29 12467,'10'10'2176,"14"0"-992,19-10-415,9 0 2127,15-1-1720,5-5-79,1 0-265,1-1-504,-6 0-1264,-7-2 944,-15 2-208,-7 2-144</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21.740"/>
    </inkml:context>
    <inkml:brush xml:id="br0">
      <inkml:brushProperty name="width" value="0.05" units="cm"/>
      <inkml:brushProperty name="height" value="0.05" units="cm"/>
    </inkml:brush>
  </inkml:definitions>
  <inkml:trace contextRef="#ctx0" brushRef="#br0">12 1 13755,'-1'0'122,"1"0"-1,-1 0 1,1-1 0,0 2 0,-1-1-1,1 0 1,-1 0 0,1 0 0,0 0-1,-1 0 1,1 0 0,-1 0 0,1 0-1,0 1 1,-1-1 0,1 0 0,0 0-1,-1 0 1,1 1 0,0-1 0,0 0-1,-1 0 1,1 1 0,0-1 0,-1 0-1,1 1 1,0-1 0,0 0 0,0 1 0,0-1-1,-1 1 1,1-1 0,0 0 0,0 1-1,0-1 1,0 0 0,0 1 0,0-1-1,0 1 1,0-1 0,10 16 4576,-2-6-4775,39 71 1903,-39-64-1683,1 1 0,1-1 0,1-1-1,0 0 1,1-1 0,26 26 0,-34-38-140,0 0 1,0-1-1,0 1 1,1-1-1,-1 0 1,1 0-1,-1-1 1,1 0 0,7 2-1,21 7-2304,-33-10 2265,1 0 0,-1 1 0,1-1 0,-1 0-1,0 0 1,1 1 0,-1-1 0,1 0 0,-1 1 0,0-1 0,1 0 0,-1 1 0,0-1 0,1 0 0,-1 1 0,0-1 0,0 1 0,1-1 0,-1 1 0,0-1-1,0 1 1,0-1 0,0 1 0,0 0 0,1 4-593</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22.194"/>
    </inkml:context>
    <inkml:brush xml:id="br0">
      <inkml:brushProperty name="width" value="0.05" units="cm"/>
      <inkml:brushProperty name="height" value="0.05" units="cm"/>
    </inkml:brush>
  </inkml:definitions>
  <inkml:trace contextRef="#ctx0" brushRef="#br0">305 1 17932,'-3'4'1696,"-1"0"-1328,-6 6-192,0 4 841,-5 11-641,-1 4-88,-6 8-224,-1 3-40,-3 4-8,-1 2-16,-4-1 32,3-1 24,2-4-176,2-4-256,6-10 624,4-5-264,7-9-48,7-9 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575"/>
    </inkml:context>
    <inkml:brush xml:id="br0">
      <inkml:brushProperty name="width" value="0.025" units="cm"/>
      <inkml:brushProperty name="height" value="0.025" units="cm"/>
      <inkml:brushProperty name="color" value="#E71224"/>
    </inkml:brush>
  </inkml:definitions>
  <inkml:trace contextRef="#ctx0" brushRef="#br0">1 302 11883,'1'-12'2269,"-1"1"-1543,1 0-1,1 0 1,0 1-1,1-1 1,0 1 0,0-1-1,1 1 1,0 0-1,1 0 1,0 1-1,8-11 1,-2 5-228,2 1 0,0 1 0,0 0 1,1 0-1,1 1 0,0 1 0,1 1 0,20-11 0,-23 15-531,-1 1 1,1 0-1,1 1 0,-1 0 0,0 1 0,1 1 0,0 0 1,0 1-1,-1 0 0,1 1 0,24 3 0,-32-3-21,-1 1-1,0 0 1,0 1 0,0-1-1,0 1 1,0 0-1,-1 0 1,1 1-1,0-1 1,-1 1 0,0 0-1,0 0 1,1 1-1,-2-1 1,1 1 0,0 0-1,-1 0 1,0 0-1,0 0 1,0 0-1,0 1 1,-1 0 0,0-1-1,0 1 1,0 0-1,2 9 1,-3-7 48,1 0 0,-2 0 0,1 1-1,-1-1 1,0 0 0,-1 1 0,1-1 0,-1 0 0,-1 0 0,0 0 0,0 1 0,0-2-1,-1 1 1,1 0 0,-2 0 0,1-1 0,-1 0 0,-8 11 0,-8 4-4,0-1 1,-2-1 0,-1 0 0,0-2 0,-1-1-1,0 0 1,-2-2 0,0-1 0,0-1-1,-47 14 1,81-27-9184,21-8 4709,6-1-2552</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22.625"/>
    </inkml:context>
    <inkml:brush xml:id="br0">
      <inkml:brushProperty name="width" value="0.05" units="cm"/>
      <inkml:brushProperty name="height" value="0.05" units="cm"/>
    </inkml:brush>
  </inkml:definitions>
  <inkml:trace contextRef="#ctx0" brushRef="#br0">16 1 15563,'-13'10'1521,"11"0"-913,10-2-176,17 0 872,7-3-184,20-3-223,8-2-121,12 0-216,5-2-56,2-3-240,-3-1-288,-4 2-632,-9-2 1784,-13 0-1152,-4 0-16,-13-1-16</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23.108"/>
    </inkml:context>
    <inkml:brush xml:id="br0">
      <inkml:brushProperty name="width" value="0.05" units="cm"/>
      <inkml:brushProperty name="height" value="0.05" units="cm"/>
    </inkml:brush>
  </inkml:definitions>
  <inkml:trace contextRef="#ctx0" brushRef="#br0">365 0 17852,'0'0'56,"1"0"0,-1 0 0,0 0 1,1 0-1,-1 0 0,0 0 0,0 0 0,1 1 1,-1-1-1,0 0 0,1 0 0,-1 0 0,0 0 1,0 0-1,1 0 0,-1 1 0,0-1 0,0 0 1,1 0-1,-1 0 0,0 0 0,0 1 0,0-1 1,1 0-1,-1 0 0,0 1 0,0-1 0,0 0 1,0 0-1,1 1 0,-1-1 0,0 0 0,0 1 1,0-1-1,0 0 0,0 1 0,-4 15 957,-16 21-177,17-31-495,-22 37-162,-2-1 0,-2-2-1,-2-1 1,-1-1 0,-2-2 0,-62 53 0,90-84-223,2-2-104,1 0 1,0-1-1,-1 1 1,1-1-1,-1 0 1,1 1-1,-1-2 1,0 1-1,0 0 1,0-1-1,0 0 1,-8 2-1,12-4 120,-1 1 1,0 0-1,1-1 0,-1 1 0,0-1 0,1 1 1,-1-1-1,1 0 0,-1 1 0,1-1 0,-1 1 1,1-1-1,-1 0 0,1 0 0,0 1 0,-1-1 0,1 0 1,0 0-1,0 1 0,0-1 0,-1 0 0,1 0 1,0 1-1,0-1 0,0 0 0,0 0 0,1-1 1,-1 2 6,0-23-547</inkml:trace>
  <inkml:trace contextRef="#ctx0" brushRef="#br0" timeOffset="1">20 128 15123,'1'-17'1673,"5"12"-889,1 1-264,6 8 944,4 7-176,3 4-303,5 4-201,3 5-272,5 4-72,2-1-120,2 1-168,-1 0-504,0-3-504,-4-5 752,0-1-120,8-6-144</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24.340"/>
    </inkml:context>
    <inkml:brush xml:id="br0">
      <inkml:brushProperty name="width" value="0.05" units="cm"/>
      <inkml:brushProperty name="height" value="0.05" units="cm"/>
    </inkml:brush>
  </inkml:definitions>
  <inkml:trace contextRef="#ctx0" brushRef="#br0">43 20 12595,'-11'-7'1017,"8"5"-825,1 1-1,-1-1 0,0 1 0,1-1 1,-1 1-1,0 0 0,0 0 0,0 0 0,-4 0 1,19 12 1464,11 2-1392,328 112 678,-324-117-901,338 86-298,-276-78 6,2-4 0,104 1-1,59-17 442,-104 0 258,182 17 0,-271-5-54,-1-4 1,1-2-1,0-3 1,79-11-1,-100 6-609,-12 3 340,38-10-1,-59 12-47,-1-1-1,1 0 1,0-1-1,-1 0 0,0 0 1,0 0-1,0-1 1,0 0-1,0 0 0,8-9 1,-2-5 26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55.597"/>
    </inkml:context>
    <inkml:brush xml:id="br0">
      <inkml:brushProperty name="width" value="0.05" units="cm"/>
      <inkml:brushProperty name="height" value="0.05" units="cm"/>
    </inkml:brush>
  </inkml:definitions>
  <inkml:trace contextRef="#ctx0" brushRef="#br0">140 67 16452,'19'-15'1730,"-13"9"-1314,1 1-1,0 0 1,0 0 0,0 0-1,1 1 1,-1 0 0,1 0-1,0 1 1,0 0 0,11-2-1,-14 4-272,0 0 0,0 1 0,0 0-1,0 0 1,0 0 0,0 1 0,7 1 0,-11-2-134,0 0 1,0 1-1,0-1 1,0 1-1,1-1 1,-1 1 0,0-1-1,0 1 1,0 0-1,0-1 1,0 1-1,0 0 1,-1 0 0,1 0-1,0 0 1,0 0-1,-1 0 1,1 0-1,0 0 1,-1 0 0,1 0-1,-1 0 1,1 0-1,-1 0 1,0 1-1,1-1 1,-1 0 0,0 0-1,0 0 1,0 1-1,0-1 1,0 0-1,0 0 1,0 0 0,-1 2-1,0 3-5,-1-1 0,1 0 0,-1 0 0,0 0 0,-1 0 0,1 0 0,-1 0 1,0 0-1,0-1 0,-1 0 0,1 1 0,-6 3 0,-8 8 24,-29 21 0,34-28-11,-32 21 46,-52 27 1,32-20-22,62-34-66,8-1 17,14 1 17,-6-1-9,-2 2 8,0 0 0,-1 1 0,0 0 0,0 1 0,0 0 0,17 14 0,18 10 36,-42-28-21,0 0 1,0-1 0,0 1-1,0-1 1,1 0-1,-1 0 1,0-1-1,1 1 1,-1-1-1,1 0 1,-1 0-1,0 0 1,1-1-1,-1 0 1,0 1-1,1-2 1,-1 1-1,0 0 1,0-1-1,0 0 1,0 0-1,7-5 1,-6 4 28,1 0 0,-2-1 1,1 0-1,0 0 0,-1 0 0,0-1 0,1 0 0,-2 1 1,1-1-1,-1-1 0,0 1 0,0 0 0,0-1 1,-1 0-1,4-11 0,-6 17-66,0-1 0,0 1 0,0 0 0,0-1 0,0 1 0,0 0 0,0-1 0,0 1 0,0 0 0,0-1 0,0 1 0,0 0 0,0 0 0,-1-1 0,1 1 0,0 0 0,0 0 0,0-1 0,0 1 0,-1 0 0,1 0 0,0-1 0,0 1 0,-1 0 0,1 0 0,0 0 0,0-1 0,-1 1 0,1 0 0,0 0 0,-1 0 0,1 0 0,0 0 0,0 0 0,-1 0 0,1 0 0,0 0 0,-1 0 0,1 0 0,0 0 0,-1 0 0,1 0 0,0 0 0,-1 0 0,1 0 0,0 0 0,-1 0 0,-3 2-51,10-2 188,5-1-290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57.608"/>
    </inkml:context>
    <inkml:brush xml:id="br0">
      <inkml:brushProperty name="width" value="0.05" units="cm"/>
      <inkml:brushProperty name="height" value="0.05" units="cm"/>
    </inkml:brush>
  </inkml:definitions>
  <inkml:trace contextRef="#ctx0" brushRef="#br0">0 0 14107,'2'2'676,"-1"0"0,1 0 1,-1-1-1,0 1 0,0 0 0,0 1 1,0-1-1,0 0 0,0 0 0,0 3 0,6 11 164,1-3-544,0 0 0,2 0 0,-1-1 0,1 0 0,1-1 0,19 17 0,-23-23-249,0 1 0,0-2 0,0 1 0,1-1 1,0 0-1,0 0 0,0-1 0,0 0 0,0 0 1,1-1-1,-1-1 0,1 1 0,12 0 0,-20-2-131,-1 0 0,1 0 0,-1 0 0,1 0-1,-1 0 1,1 0 0,-1 0 0,0 0 0,1 0-1,-1-1 1,1 1 0,-1 0 0,1 0 0,-1 0-1,0 0 1,1-1 0,-1 1 0,1 0 0,-1-1-1,0 1 1,1 0 0,-1 0 0,0-1 0,0 1-1,1-1 1,-1 1 0,0 0 0,0-1 0,1 1 0,-1-1-1,0 1 1,0 0 0,0-1 0,0 1 0,0-1-1,0 1 1,0-1 0,1 1 0,-2-1 0,6-11-1179,0 5 260</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59.486"/>
    </inkml:context>
    <inkml:brush xml:id="br0">
      <inkml:brushProperty name="width" value="0.05" units="cm"/>
      <inkml:brushProperty name="height" value="0.05" units="cm"/>
    </inkml:brush>
  </inkml:definitions>
  <inkml:trace contextRef="#ctx0" brushRef="#br0">46 70 14851,'0'0'124,"-1"0"0,1 0 0,0 0 0,-1 0-1,1 0 1,0 0 0,-1 0 0,1 0 0,0 0 0,-1 0 0,1 0-1,0 0 1,-1 0 0,1 0 0,0 0 0,-1 0 0,1 0 0,0 0 0,-1 0-1,1-1 1,0 1 0,-1 0 0,1 0 0,0 0 0,-1-1 0,1 1-1,0 0 1,0 0 0,0-1 0,-1 1 0,1 0 0,0-1 0,0 1-1,7-10 2205,20-6-364,-4 6-1206,-1 2 0,27-6-1,-39 12-648,0 0 1,0 0-1,-1 1 0,1 1 0,0 0 0,0 0 0,0 1 1,11 2-1,-19-3-97,0 1 0,1-1 1,-1 1-1,0 0 0,0 0 1,1 0-1,-1 0 0,0 0 1,0 0-1,0 1 0,0-1 1,-1 1-1,4 2 0,-4-3-7,-1 0 0,1 1-1,0-1 1,0 0-1,-1 1 1,1-1 0,-1 1-1,1-1 1,-1 1-1,0-1 1,1 1 0,-1-1-1,0 1 1,0-1 0,0 1-1,0 2 1,-1 0 1,-1 0 0,1 0-1,0 0 1,-1 0 0,0 0 0,0 0 0,0-1 0,0 1 0,-1-1 0,0 1-1,1-1 1,-1 0 0,-7 6 0,0-1 50,-1 0 0,0 0 0,-1-1 0,0-1 0,0 0 0,0 0 0,-1-1 0,0-1 0,-14 3 0,41-7-38,0 0-1,0 0 0,0 2 1,-1-1-1,1 2 0,-1 0 1,17 6-1,-28-9-31,-1 1-1,1-1 1,-1 1 0,1-1 0,-1 1 0,1 0-1,-1-1 1,0 1 0,1 0 0,-1 0-1,0 0 1,0 0 0,0 0 0,1 0-1,-1 1 1,0-1 0,-1 0 0,1 0-1,0 1 1,0-1 0,0 1 0,-1-1 0,2 3-1,-3-2 1,1 0-1,0-1 1,-1 1 0,1 0-1,-1-1 1,0 1-1,0-1 1,1 1-1,-1-1 1,0 1 0,0-1-1,0 0 1,0 1-1,-1-1 1,1 0-1,0 0 1,-1 0 0,1 0-1,0 0 1,-1 0-1,1 0 1,-3 0-1,-7 5 107,0 0-1,-1-1 1,1 0-1,-1-1 0,0-1 1,0 0-1,-1 0 0,-21 1 1,11-4 127,0 0 1,0-1-1,-43-8 1,95 11-3213,40-3 1,-23-5 2113</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4:59.938"/>
    </inkml:context>
    <inkml:brush xml:id="br0">
      <inkml:brushProperty name="width" value="0.05" units="cm"/>
      <inkml:brushProperty name="height" value="0.05" units="cm"/>
    </inkml:brush>
  </inkml:definitions>
  <inkml:trace contextRef="#ctx0" brushRef="#br0">249 43 17692,'-1'-1'102,"0"0"-1,1-1 1,-1 1 0,0 0-1,0 0 1,0 1 0,0-1 0,0 0-1,0 0 1,0 0 0,-1 1 0,1-1-1,0 0 1,0 1 0,0-1 0,-1 1-1,1 0 1,0-1 0,-1 1 0,1 0-1,0 0 1,-1 0 0,1 0-1,0 0 1,-2 0 0,-38 1 998,25 1-643,-1 0 0,1 1 0,0 1 0,-16 6 0,27-8-366,-1 0 0,1 0 0,0 1 0,0-1 0,0 1-1,0 0 1,1 1 0,-1-1 0,1 1 0,0 0 0,0 0 0,0 0-1,0 1 1,1-1 0,-4 7 0,7-10-72,-1 0 0,0 0 0,1 0 0,0 0 0,-1 0 0,1 0 0,0 0 0,-1 0 0,1 1 0,0-1 0,0 0 0,0 0 0,0 0 0,0 0 0,0 1 0,0-1 0,0 0 0,1 0 0,-1 0 0,0 0 0,1 0 0,-1 0 0,2 2 0,-1-2-2,0 1-1,0-1 0,1 0 0,-1 0 1,1 0-1,-1 0 0,1 0 1,-1 0-1,1-1 0,-1 1 0,1 0 1,0-1-1,3 1 0,5 1 19,0-1 0,0 0 0,0-1 0,12-1 0,-1-1 34,-1 0 0,1-2 0,26-8-1,-39 10-21,1 0 0,-2-1 0,1-1 0,0 1 0,-1-1-1,1-1 1,-1 1 0,-1-1 0,1-1 0,0 1 0,5-7-1,-11 11-33,0 0-1,0 0 0,0-1 1,0 1-1,0 0 1,0 0-1,0 0 0,0-1 1,-1 1-1,1 0 0,-1-1 1,1 1-1,-1-1 0,1 1 1,-1-1-1,0 1 0,0-1 1,1 1-1,-1-1 1,0 1-1,0-1 0,-1 1 1,1-1-1,0 1 0,0-1 1,-1 1-1,1 0 0,-1-1 1,1 1-1,-1-1 0,0 1 1,0 0-1,1 0 0,-1-1 1,0 1-1,0 0 1,0 0-1,0 0 0,0 0 1,0 0-1,-1 0 0,1 0 1,-2-1-1,-3-1-8,0 0-1,0 1 1,0-1-1,0 1 1,0 0 0,-1 1-1,1 0 1,-13-1 0,12 1-195,0 0 0,0 1 1,0 0-1,0 1 0,1-1 1,-1 1-1,0 1 1,0-1-1,1 1 0,-1 0 1,1 1-1,-1 0 1,-6 4-1,12-7 118,1 0 0,-1 0 0,0 1 0,1-1-1,-1 0 1,1 1 0,-1-1 0,1 1 0,-1-1 0,1 1 0,-1-1 0,1 1 0,0-1-1,-1 1 1,1-1 0,0 1 0,-1 0 0,1-1 0,0 1 0,0-1 0,-1 1 0,1 0-1,0-1 1,0 1 0,0 0 0,0-1 0,0 1 0,0 0 0,0-1 0,0 1 0,0 0-1,0-1 1,0 1 0,1 0 0,-1-1 0,0 1 0,0-1 0,1 1 0,-1 0 0,1 0-1,1 1-55,-1-1 0,1 1-1,0-1 1,0 0-1,-1 0 1,1 0 0,0 0-1,0 0 1,0 0-1,0-1 1,1 1 0,1 0-1,27 4-926</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0.407"/>
    </inkml:context>
    <inkml:brush xml:id="br0">
      <inkml:brushProperty name="width" value="0.05" units="cm"/>
      <inkml:brushProperty name="height" value="0.05" units="cm"/>
    </inkml:brush>
  </inkml:definitions>
  <inkml:trace contextRef="#ctx0" brushRef="#br0">212 0 17828,'-20'5'1022,"0"1"0,1 1 1,-37 19-1,48-21-814,-1 0 1,1 0 0,0 1-1,0 0 1,1 1 0,-1 0-1,2 0 1,-1 0 0,1 1-1,-7 11 1,12-18-192,0 0 0,0 0 0,0 0 0,1 1 0,-1-1 0,0 0 0,1 0 0,-1 0 0,1 1 0,0-1 0,-1 0 0,1 0 0,0 1 0,0-1 0,0 0 0,0 1 0,0-1 0,0 0 0,0 1 0,0-1 0,0 0 0,1 1 0,-1-1 0,0 0 0,1 0 0,-1 1 0,1-1 0,0 0 0,-1 0 0,1 0 0,0 0 0,0 0 0,0 0 0,0 0 0,-1 0 0,1 0 0,0 0 0,1 0 0,-1 0 0,0-1 0,0 1 0,0-1 0,0 1 0,1-1 0,-1 1 0,0-1 0,0 1 0,1-1 0,-1 0 0,2 0 0,9 1 82,-1 0 0,0-1-1,1-1 1,-1 0 0,0 0 0,1-1 0,-1-1 0,0 0 0,0 0 0,-1-1 0,1-1 0,-1 1 0,0-2-1,0 0 1,0 0 0,-1 0 0,12-12 0,-19 17-60,0-1 1,-1 1-1,1-1 1,0 1-1,-1-1 0,0 0 1,0 0-1,1 0 1,-1 0-1,0 0 0,0 0 1,-1 0-1,1 0 1,0 0-1,-1 0 0,1 0 1,-1-1-1,0 1 0,1 0 1,-1 0-1,0-1 1,-1 1-1,1 0 0,0 0 1,-1 0-1,1-1 1,-1 1-1,-1-4 0,0 4-33,0-1 0,1 1-1,-1-1 1,-1 1-1,1 0 1,0 0 0,-1 0-1,1 1 1,-1-1 0,1 0-1,-1 1 1,0 0-1,1-1 1,-1 1 0,0 0-1,0 1 1,0-1-1,0 0 1,0 1 0,-5-1-1,0 1-306,1 0 0,-1 0 0,1 1-1,-9 1 1,15-1 224,-1-1 0,1 1 0,0-1 0,-1 1 0,1-1 0,-1 1-1,1-1 1,0 1 0,-1 0 0,1 0 0,0 0 0,-2 1 0,3-1 53,0 0 0,-1-1 0,1 1-1,0-1 1,-1 1 0,1 0 0,0 0 0,0-1 0,0 1 0,0 0 0,0-1 0,0 1 0,0 0-1,0-1 1,0 1 0,0 0 0,0 0 0,0-1 0,0 1 0,0 0 0,1-1 0,-1 1-1,0 0 1,0-1 0,1 1 0,-1-1 0,1 2 0,8 9-563</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0.890"/>
    </inkml:context>
    <inkml:brush xml:id="br0">
      <inkml:brushProperty name="width" value="0.05" units="cm"/>
      <inkml:brushProperty name="height" value="0.05" units="cm"/>
    </inkml:brush>
  </inkml:definitions>
  <inkml:trace contextRef="#ctx0" brushRef="#br0">1 134 21749,'1'0'1920,"9"0"-1336,4-5-248,6 3 792,5-3-247,5 1-585,3 0-368,3 1-1049,-5-2 217,-2 5 632,-2 3-232,-8-3-176</inkml:trace>
  <inkml:trace contextRef="#ctx0" brushRef="#br0" timeOffset="1">456 12 17420,'-1'2'263,"0"-1"1,1 1-1,-1 0 0,0 0 1,1 0-1,-1 0 1,1-1-1,-1 1 0,1 0 1,0 0-1,0 0 1,0 0-1,0 0 1,0 0-1,0 0 0,1 0 1,-1 0-1,1 0 1,-1 0-1,2 2 0,-1-2-74,1 1 0,0-1 0,0 0 0,-1 1-1,2-1 1,-1 0 0,0 0 0,0-1 0,0 1-1,1 0 1,-1-1 0,4 2 0,4 1-217,0 0 1,0 0-1,0-1 1,1-1-1,-1 0 1,15 1-1,-10-2-710,1 0-1,-1-1 0,1-1 0,-1-1 0,1 0 0,24-7 1,-32 6 250,0 1 1,-1-2 0,1 1-1,-1-1 1,0 0 0,0 0 0,0-1-1,0 0 1,-1 0 0,0-1-1,0 0 1,0 0 0,-1 0-1,6-8 1,-11 13 561,1 1-1,-1 0 1,0 0-1,1-1 1,-1 1 0,0 0-1,0 0 1,1-1 0,-1 1-1,0 0 1,0 0-1,0-1 1,0 1 0,1 0-1,-1-1 1,0 1-1,0 0 1,0-1 0,0 1-1,0 0 1,0-1-1,0 1 1,0-1 0,0 1-1,0 0 1,0-1-1,0 1 1,0 0 0,0-1-1,0 1 1,0 0-1,0-1 1,-1 1 0,1 0-1,0-1 1,0 1-1,0 0 1,-1 0 0,1-1-1,0 1 1,-1-1-1,1 1 37,-1 1 0,0-1 0,0 0 0,0 0 0,0 0 0,1 0 0,-1 1 0,0-1 0,0 0 0,1 1 0,-1-1-1,0 0 1,0 1 0,1-1 0,-1 1 0,0-1 0,1 1 0,-2 1 0,-17 16 1898,0 2 0,-22 29 1,36-42-1870,0-1 1,1 1 0,0 0-1,0 0 1,1 0 0,0 0-1,0 0 1,1 1 0,0 0-1,0-1 1,1 1 0,0 0 0,0 8-1,1-14-111,0 1 0,1-1 0,-1 0 0,1 0 0,-1 0 0,1 0 0,0 1 0,0-1 0,0 0-1,0 0 1,0-1 0,0 1 0,1 0 0,-1 0 0,1 0 0,1 1 0,5 4-125</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1.576"/>
    </inkml:context>
    <inkml:brush xml:id="br0">
      <inkml:brushProperty name="width" value="0.05" units="cm"/>
      <inkml:brushProperty name="height" value="0.05" units="cm"/>
    </inkml:brush>
  </inkml:definitions>
  <inkml:trace contextRef="#ctx0" brushRef="#br0">0 154 16396,'3'0'1444,"105"-24"1962,145-13 0,114 16-1675,298 28-1527,58-2-1436,-369-33 1070,-352 27 127,30-5 24,-32 6-4,-1-1 0,1 1 0,0 0 0,-1 0-1,1 0 1,0 0 0,-1 0 0,1 0 0,0-1 0,0 1 0,-1 0 0,1 0 0,0 0-1,0-1 1,-1 1 0,1 0 0,0 0 0,0-1 0,0 1 0,-1 0 0,1-1 0,0 1-1,0 0 1,0-1 0,0 1 0,0 0 0,0 0 0,0-1 0,0 1 0,-1 0 0,1-1-1,0 1 1,0 0 0,1-1 0,-1 1 0,0 0 0,0-1 0,0 1 0,0 0-1,0-1 1,0 1 0,0 0 0,0-1 0,1 1 0,-1 0 0,0 0 0,0-1 0,0 1-1,1 0 1,-1 0 0,0-1 0,0 1 0,1 0 0,-1 0 0,0 0 0,0-1 0,1 1-1,-1 0 1,0 0 0,1 0 0,-1 0 0,0 0 0,1 0 0,-1 0 0,0-1 0,1 1-1,-15-6-31,0-1-1,-22-5 1,10 5-212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8.903"/>
    </inkml:context>
    <inkml:brush xml:id="br0">
      <inkml:brushProperty name="width" value="0.025" units="cm"/>
      <inkml:brushProperty name="height" value="0.025" units="cm"/>
      <inkml:brushProperty name="color" value="#E71224"/>
    </inkml:brush>
  </inkml:definitions>
  <inkml:trace contextRef="#ctx0" brushRef="#br0">38 29 9033,'0'0'5664,"-2"12"-3177,-11 42-41,6-30-686,1 0-1,-3 34 1,9-57-1738,0 0-1,0-1 1,0 1-1,0 0 1,0 0 0,0-1-1,0 1 1,0 0 0,0 0-1,1-1 1,-1 1 0,0 0-1,0 0 1,1-1-1,-1 1 1,1 0 0,-1-1-1,1 1 1,-1-1 0,1 1-1,-1-1 1,1 1 0,-1-1-1,1 1 1,0-1-1,-1 1 1,1-1 0,0 1-1,-1-1 1,2 1 0,30-1 647,29-19 425,133-86-624,-167 95-1016,-26 11 526,-1-1 0,1 0-1,-1 0 1,1 1-1,-1-1 1,1 0-1,0 1 1,-1-1 0,1 1-1,-1-1 1,0 1-1,1-1 1,-1 0-1,1 1 1,-1 0-1,0-1 1,1 1 0,-1-1-1,0 1 1,0-1-1,1 1 1,-1 0-1,0-1 1,0 1 0,0 0-1,0-1 1,0 1-1,0-1 1,0 1-1,0 0 1,0-1 0,0 1-1,0 0 1,0-1-1,0 2 1,-3 24 8,2-21 12,0 1-1,1-1 1,-1 1-1,1 0 1,0-1-1,1 1 0,1 7 1,0-12-9,0 0 0,0 0 0,0 0 1,1-1-1,-1 1 0,0-1 0,1 0 0,-1 1 1,0-1-1,1 0 0,-1-1 0,0 1 0,1 0 1,-1-1-1,0 1 0,3-1 0,6-3-401,0-1 0,0 0 0,0 0 0,-1-1 0,1 0 0,-2-1 0,19-15 0,-7 3-2781,-1 0-1,22-30 0,-11 8-3977</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2.152"/>
    </inkml:context>
    <inkml:brush xml:id="br0">
      <inkml:brushProperty name="width" value="0.05" units="cm"/>
      <inkml:brushProperty name="height" value="0.05" units="cm"/>
    </inkml:brush>
  </inkml:definitions>
  <inkml:trace contextRef="#ctx0" brushRef="#br0">1 44 17852,'7'-6'546,"1"1"0,0 0 1,1 0-1,-1 1 0,1 0 1,0 0-1,9-1 0,-14 3-425,0 1 0,0 0 0,0 0 0,0 1 0,0-1 0,0 1 0,0 0 0,0 0 0,1 1 0,-1-1-1,0 1 1,0 0 0,0 0 0,0 0 0,0 0 0,-1 1 0,1-1 0,4 4 0,-6-4-117,-1 0 0,0 0 0,0 0 0,0 0 0,0 0 0,0 0 0,0 0 0,0 1 0,0-1 0,-1 0 1,1 1-1,0-1 0,-1 0 0,1 1 0,-1-1 0,0 1 0,1-1 0,-1 1 0,0 2 0,0 0-4,0-1 1,-1 0-1,1 1 1,-1-1-1,0 0 0,0 0 1,0 1-1,-3 4 1,-1 1 19,-1 1 0,0-1 0,-1 0 0,-11 12 0,6-10 93,-14 16 195,24-26-275,1 1 0,0-1 0,0 1 0,0-1 0,0 1 0,1-1 0,-1 1 0,0 0 1,1-1-1,-1 1 0,1 0 0,-1 0 0,1-1 0,0 1 0,0 0 0,0 3 0,0-4-16,1 0-1,-1 0 1,1 0-1,-1-1 1,1 1-1,0 0 1,-1 0-1,1 0 1,0 0-1,0-1 1,0 1-1,0 0 1,0-1-1,0 1 1,0-1-1,0 1 1,0-1-1,0 1 1,0-1 0,0 0-1,0 1 1,0-1-1,0 0 1,0 0-1,0 0 1,2 0-1,33 0-318,-33 0 217,14-1-122,0-2-1,-1 0 1,1-1 0,22-9 0,1 1-83</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2.620"/>
    </inkml:context>
    <inkml:brush xml:id="br0">
      <inkml:brushProperty name="width" value="0.05" units="cm"/>
      <inkml:brushProperty name="height" value="0.05" units="cm"/>
    </inkml:brush>
  </inkml:definitions>
  <inkml:trace contextRef="#ctx0" brushRef="#br0">81 1 19380,'-11'5'1359,"-32"15"513,41-19-1736,0 0-1,0 0 0,0 1 1,0-1-1,1 1 1,-1 0-1,0-1 0,0 1 1,1 0-1,0 0 0,-1 0 1,1 0-1,0 0 1,0 0-1,-2 4 0,3-5-120,0 0-1,1-1 0,-1 1 1,0 0-1,0 0 0,1 0 1,-1 0-1,0-1 0,1 1 1,-1 0-1,1 0 0,-1-1 0,1 1 1,-1 0-1,1-1 0,0 1 1,-1 0-1,1-1 0,0 1 1,-1-1-1,1 1 0,0-1 1,0 1-1,0-1 0,-1 0 1,1 1-1,0-1 0,0 0 1,0 0-1,0 0 0,0 0 1,1 1-1,38 5-379,-34-6 336,8 2-69,68 11-720,-73-11 714,-1 0 1,1 1 0,-1 0-1,1 0 1,-1 1 0,0 0-1,8 7 1,-15-11 101,0 1 0,0-1 0,0 1 0,-1-1 0,1 1 0,0 0 0,0-1 0,-1 1 0,1 0-1,-1 0 1,1-1 0,0 1 0,-1 0 0,1 0 0,-1 0 0,0 0 0,1 0 0,-1 0 0,0 0 0,0 0 0,1 0 0,-1 0 0,0 0 0,0 0 0,0 0 0,0 0 0,0 0 0,-1 1 0,0 0 34,0 0 0,0 0 0,0 0 1,0 0-1,-1-1 0,1 1 0,0-1 1,-1 1-1,0-1 0,1 1 1,-1-1-1,-3 2 0,-6 3 218,1 0 0,-1-1 0,-20 6 0,21-8-261,1 0 1,0-1-1,-1 0 0,1-1 0,-1 0 0,0-1 0,-13 0 0,19 0-75,1-1-1,-1 0 0,1 1 1,0-1-1,0-1 1,-1 1-1,1 0 0,0-1 1,0 1-1,0-1 0,1 0 1,-1 0-1,0 0 1,1 0-1,-1-1 0,1 1 1,0-1-1,-1 1 0,1-1 1,1 0-1,-1 0 1,0 0-1,1 0 0,-2-4 1,-5-17-570</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3.117"/>
    </inkml:context>
    <inkml:brush xml:id="br0">
      <inkml:brushProperty name="width" value="0.05" units="cm"/>
      <inkml:brushProperty name="height" value="0.05" units="cm"/>
    </inkml:brush>
  </inkml:definitions>
  <inkml:trace contextRef="#ctx0" brushRef="#br0">1 45 16636,'23'-8'2216,"0"4"-1328,3-3-408,4 3 1233,8 4-673,2 0-424,3 0-1056,0 0 560,2-3-264,-2-2-144</inkml:trace>
  <inkml:trace contextRef="#ctx0" brushRef="#br0" timeOffset="1">564 0 15923,'-17'19'1953,"-24"22"-1,24-26-359,-27 33 0,40-42-1383,-1 0 1,1 1-1,0-1 0,1 1 1,0 0-1,0 0 0,0 0 1,1 0-1,-2 13 0,3-19-185,1 1-1,-1 0 1,1-1-1,0 1 1,0-1-1,0 1 0,0 0 1,0-1-1,0 1 1,1 0-1,-1-1 1,0 1-1,1 0 0,-1-1 1,1 1-1,0-1 1,-1 1-1,1-1 1,0 0-1,0 1 0,0-1 1,0 0-1,0 1 1,0-1-1,0 0 1,1 0-1,-1 0 0,0 0 1,1 0-1,-1 0 1,1 0-1,-1-1 1,1 1-1,-1 0 0,1-1 1,-1 1-1,1-1 1,-1 0-1,1 1 1,0-1-1,-1 0 0,1 0 1,0 0-1,-1 0 1,3-1-1,3 1 25,1-1-1,0 0 0,-1 0 1,0-1-1,1 0 0,-1-1 1,0 1-1,11-7 0,-11 5 7,0-2 0,0 1 0,0-1 0,-1 0 0,0 0 0,0-1 0,-1 1 0,0-1 0,0-1 0,0 1-1,-1-1 1,6-14 0,-8 19-84,-1-1 0,1 0 1,-1 0-1,0 0 0,0 0 0,-1 1 0,1-1 0,-1 0 0,0 0 0,0 0 0,0 0 0,0 0 0,-1 0 1,0 0-1,1 0 0,-1 0 0,-1 0 0,1 0 0,-1 1 0,1-1 0,-1 0 0,0 1 0,0 0 0,-1-1 1,1 1-1,-1 0 0,1 0 0,-1 0 0,-6-4 0,8 6-87,-1-1 0,0 1 0,0 0 0,0 0 0,0 0 0,0 0 0,0 0 1,0 0-1,0 0 0,0 0 0,0 1 0,0-1 0,-1 1 0,1 0 0,0 0 0,0 0 0,-1 0 0,1 0 0,0 0 0,0 0 0,0 1 0,-1-1 1,1 1-1,0 0 0,0 0 0,0-1 0,0 1 0,-3 2 0,-4 7-568</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3.634"/>
    </inkml:context>
    <inkml:brush xml:id="br0">
      <inkml:brushProperty name="width" value="0.05" units="cm"/>
      <inkml:brushProperty name="height" value="0.05" units="cm"/>
    </inkml:brush>
  </inkml:definitions>
  <inkml:trace contextRef="#ctx0" brushRef="#br0">7 22 16692,'-7'-1'2040,"12"2"-1088,2 2-408,7-3 1545,5-2-857,7 1-528,2 0-208,9-2-672,1-2-376,-1 1-1520,-1-3 1784,-9 5-280,-5 2-241</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04.086"/>
    </inkml:context>
    <inkml:brush xml:id="br0">
      <inkml:brushProperty name="width" value="0.05" units="cm"/>
      <inkml:brushProperty name="height" value="0.05" units="cm"/>
    </inkml:brush>
  </inkml:definitions>
  <inkml:trace contextRef="#ctx0" brushRef="#br0">189 6 20004,'2'0'1881,"-2"3"-1441,-6 4-256,-4 5 1136,-4 8-888,-5 0-136,-1 3-216,-1 4-32,1-1-128,-1-2-112,4-4-160,1-1-152,5-9-288,4-1-144,1-9-377,6-2 785,-1-8-96,-1-4-128</inkml:trace>
  <inkml:trace contextRef="#ctx0" brushRef="#br0" timeOffset="1">22 3 17500,'7'-2'1880,"4"10"-1072,2 2-312,3 6 1009,4 3-297,3 3-448,1 1-200,7 3-456,-3 0-408,1-6-2288,0-1 2352,-4-2-328,0-1-249</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3.372"/>
    </inkml:context>
    <inkml:brush xml:id="br0">
      <inkml:brushProperty name="width" value="0.05" units="cm"/>
      <inkml:brushProperty name="height" value="0.05" units="cm"/>
    </inkml:brush>
  </inkml:definitions>
  <inkml:trace contextRef="#ctx0" brushRef="#br0">13 0 9170,'-3'10'603,"0"0"0,1-1 0,0 1 0,1 0 1,0 0-1,0 18 0,1-24-372,1 21 43,0 0-1,2 0 1,0 0-1,2 0 1,1-1 0,1 0-1,1 0 1,1-1 0,1 0-1,1 0 1,1-1 0,1-1-1,1 0 1,1 0 0,20 20-1,-22-28-245,0-1-1,1-1 1,1 0-1,0-1 0,0 0 1,1-2-1,23 10 1,-15-9 27,0-1-1,0-1 1,1-1 0,43 3 0,-17-6 131,1-3 0,-1-2 0,1-2-1,81-18 1,77-24 428,-65 13 159,177-19-1,-299 50-630,0 1 0,0 1-1,26 2 1,-43-1-122,0 0 1,-1 0 0,1 0-1,-1 0 1,1 1 0,-1 0-1,1 0 1,-1 1 0,0 0-1,0 0 1,0 0 0,0 0-1,-1 1 1,0-1 0,1 1-1,-1 0 1,0 1-1,4 5 1,15 37 49,3 5-508,-23-49 207,-1 1 0,1 0 1,-1-1-1,1 0 0,0 1 0,0-1 0,1 0 0,-1-1 1,1 1-1,3 2 0,-4-4 132,-1 0 0,0 0 0,1-1 0,-1 1 0,1 0 0,-1-1 0,0 0 0,1 0 0,-1 1 1,5-2-1,12 0-708</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3.868"/>
    </inkml:context>
    <inkml:brush xml:id="br0">
      <inkml:brushProperty name="width" value="0.05" units="cm"/>
      <inkml:brushProperty name="height" value="0.05" units="cm"/>
    </inkml:brush>
  </inkml:definitions>
  <inkml:trace contextRef="#ctx0" brushRef="#br0">0 158 12955,'117'-36'5054,"-6"13"-4092,1 5-1,0 4 1,153 2-1,-231 14-936,-1 1-1,0 1 0,0 2 0,0 1 0,0 2 0,-1 1 1,32 15-1,-22-9 233,1-1 1,1-2 0,0-3-1,0-1 1,90 6-1,-128-14-223,263 7 738,-217-9-725,0-3-1,0-2 1,60-14 0,-83 12-206,0 0 0,-1-2 0,0-1 0,0-1 0,-1-1 0,41-28 0,-65 39-125,0-1 0,0 1 0,0-1-1,-1 1 1,1-1 0,-1 0 0,4-5-1,-5 7 206,-1 0 0,0 0-1,1 0 1,-1 0-1,0 0 1,1 0-1,-1 0 1,0-1-1,0 1 1,0 0 0,0 0-1,0 0 1,0-1-1,0 1 1,0 0-1,-1 0 1,1 0-1,0 0 1,-1 0 0,1 0-1,-1 0 1,1 0-1,-1 0 1,0 0-1,1 0 1,-1 0-1,-1-1 1,-11-15-877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5.244"/>
    </inkml:context>
    <inkml:brush xml:id="br0">
      <inkml:brushProperty name="width" value="0.05" units="cm"/>
      <inkml:brushProperty name="height" value="0.05" units="cm"/>
    </inkml:brush>
  </inkml:definitions>
  <inkml:trace contextRef="#ctx0" brushRef="#br0">161 63 14163,'-19'-4'2002,"19"4"-1930,-1 0 1,1 0-1,0-1 0,0 1 0,-1 0 1,1 0-1,0-1 0,0 1 1,-1 0-1,1 0 0,0-1 0,0 1 1,0 0-1,-1-1 0,1 1 0,0 0 1,0-1-1,0 1 0,0-1 0,0 1 1,0 0-1,0-1 0,0 1 0,0 0 1,0-1-1,0 1 0,0-1 1,1 0 86,-1-1 0,1 1 0,0-1 0,0 1 0,0 0 0,0-1 0,0 1 0,0 0 1,0 0-1,0 0 0,1 0 0,-1 0 0,0 0 0,1 0 0,-1 0 0,1 0 0,1 0 0,10-5 313,0 1 0,0 1 0,1 0 0,16-3 0,-23 6-389,0 0 0,0 1 0,-1-1 0,1 1 0,0 1 0,0-1 0,0 1 0,0 0 0,0 1 0,8 3 0,-12-5-63,-1 1 0,0 1 0,0-1 0,0 0 0,0 0-1,0 1 1,0-1 0,0 1 0,0 0 0,0 0 0,-1-1 0,1 1-1,-1 0 1,1 0 0,-1 0 0,0 1 0,0-1 0,0 0 0,2 5 0,-2-2-7,-1 0 1,1 0-1,-1 0 1,0-1-1,0 1 1,0 0-1,-1 0 1,0 0-1,-1 7 1,-3 3-8,-1 0 1,0 0-1,0-1 1,-2 0 0,-10 17-1,2-9 14,-1 0 0,-1-2-1,-1 0 1,-1 0-1,-30 21 1,18-17 48,-2-2 1,-72 35-1,158-64 36,-28 2-119,1 1 1,-1 1-1,0 1 1,30 1-1,-42 2 8,-1 1 0,1-1 1,-1 2-1,1-1 0,-1 2 0,0 0 0,0 0 0,-1 1 1,1 0-1,18 13 0,-27-17 19,0-1 0,0 1 0,0 0-1,0 0 1,-1-1 0,1 1 0,0-1 0,1 1 0,-1-1-1,0 0 1,0 0 0,0 0 0,0 0 0,0 0-1,0-1 1,0 1 0,0-1 0,0 1 0,0-1 0,0 0-1,0 1 1,-1-1 0,1 0 0,0 0 0,0 0 0,-1-1-1,1 1 1,2-3 0,3-1 64,0-2-1,-1 1 1,0-1-1,0 0 1,5-9-1,-5 8 34,-1-1-1,-1 0 1,0-1-1,0 1 1,0-1 0,1-10-1,-4 17-239,0 0 0,0-1 1,-1 1-1,1-1 0,-1 1 0,0-1 0,0 1 1,0-1-1,0 1 0,-1-1 0,0 1 0,1-1 1,-1 1-1,0-1 0,-1 1 0,1 0 0,0 0 1,-1 0-1,0-1 0,-3-3 0,3 6-515,4 3 152,6 3-242</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5.725"/>
    </inkml:context>
    <inkml:brush xml:id="br0">
      <inkml:brushProperty name="width" value="0.05" units="cm"/>
      <inkml:brushProperty name="height" value="0.05" units="cm"/>
    </inkml:brush>
  </inkml:definitions>
  <inkml:trace contextRef="#ctx0" brushRef="#br0">3 28 19332,'-3'3'2049,"6"-3"-1225,3-7-312,8 2 1216,4 1-512,4 0-495,9-1-209,6 3-320,0 0-184,2 1-464,-2 1-320,-5 1-553,-8 1-2071,-14-2 2735,-7 0-511,-15-2-312</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6.117"/>
    </inkml:context>
    <inkml:brush xml:id="br0">
      <inkml:brushProperty name="width" value="0.05" units="cm"/>
      <inkml:brushProperty name="height" value="0.05" units="cm"/>
    </inkml:brush>
  </inkml:definitions>
  <inkml:trace contextRef="#ctx0" brushRef="#br0">1 1 14971,'0'20'1905,"17"-11"-873,6-7-328,11-2 1168,8 0-551,7-2-233,1-3-288,3 2-1280,0 2 680,-6-5-216,-1 3-176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09.487"/>
    </inkml:context>
    <inkml:brush xml:id="br0">
      <inkml:brushProperty name="width" value="0.025" units="cm"/>
      <inkml:brushProperty name="height" value="0.025" units="cm"/>
      <inkml:brushProperty name="color" value="#E71224"/>
    </inkml:brush>
  </inkml:definitions>
  <inkml:trace contextRef="#ctx0" brushRef="#br0">121 116 9865,'0'0'3999,"-7"8"-2483,-9 17-944,2-1 0,1 2 0,1 0 0,1 0 0,-12 43 0,18-54-438,0-1-1,1 1 1,1 0-1,0 1 1,1-1-1,1 0 1,0 1-1,1-1 1,2 19-1,-1-32-107,0 0 0,0-1 0,0 1 0,0-1 0,0 1 0,0-1 0,1 1 0,-1-1 0,0 0 0,1 1 1,-1-1-1,1 0 0,-1 0 0,1 0 0,0-1 0,-1 1 0,1 0 0,0 0 0,0-1 0,0 1 0,-1-1 0,1 0 0,0 1 0,0-1 0,0 0 0,0 0 0,0 0 0,0-1 0,3 0 0,2 1 134,1-1 0,-1 0 0,0-1 0,0 0 0,0 0 0,10-4 0,-3-3 25,0 0 1,0-1-1,-1-1 1,-1 0-1,1 0 1,-2-1-1,0-1 1,0 0-1,-2-1 1,11-17-1,11-23-173,30-76-1,-56 119-62,13-26-267,-11 25 219,-1 0 1,-1 0 0,1 0-1,-2-1 1,0 0 0,0 1-1,2-26 1,-21 74 338,6 16 385,2-1 0,-1 73 0,6-66 25,-7 125 567,-7-201-715,-6-22-2398,2-1 0,-24-71 0,25 24 3036,19 87-1044,0 1 0,0-1 0,0 0 1,0 0-1,0 1 0,0-1 0,0 0 0,0 1 0,0-1 0,0 0 1,0 0-1,1 1 0,-1-1 0,0 0 0,0 1 0,1-1 1,-1 0-1,1 1 0,-1-1 0,0 1 0,1-1 0,-1 1 0,1-1 1,-1 1-1,1-1 0,0 1 0,-1-1 0,1 1 0,0-1 1,26-2 1023,39 16-1044,-55-10 76,57 9-659,-21-10-2589,-7-4-2968</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6.666"/>
    </inkml:context>
    <inkml:brush xml:id="br0">
      <inkml:brushProperty name="width" value="0.05" units="cm"/>
      <inkml:brushProperty name="height" value="0.05" units="cm"/>
    </inkml:brush>
  </inkml:definitions>
  <inkml:trace contextRef="#ctx0" brushRef="#br0">59 112 13683,'0'0'75,"-1"0"-1,1-1 1,0 1-1,0 0 1,-1 0 0,1 0-1,0 0 1,0 0-1,-1-1 1,1 1 0,0 0-1,0 0 1,-1 0 0,1-1-1,0 1 1,0 0-1,0 0 1,-1-1 0,1 1-1,0 0 1,0-1-1,0 1 1,0 0 0,0-1-1,0 1 1,0 0 0,0 0-1,0-1 1,0 1-1,-1 0 1,2-1 0,-1 1-1,0 0 1,0-1 0,0 1-1,0 0 1,0-1-1,0 1 1,0 0 0,0 0-1,0-1 1,1 1-1,-1 0 1,0-1 0,0 1-1,0 0 1,0 0 0,1-1-1,-1 1 1,0 0-1,0 0 1,1 0 0,-1 0-1,0-1 1,1 1-1,17-14 2065,10 0-1380,0 1-1,1 1 0,1 2 1,0 0-1,1 3 0,-1 0 1,44-3-1,-71 10-726,32 0 311,-34 0-332,0 0 0,0 0 0,0 0 0,0 1 0,0-1 0,0 0 1,-1 0-1,1 1 0,0-1 0,0 1 0,0-1 0,0 0 1,0 1-1,-1 0 0,1-1 0,0 1 0,0-1 0,-1 1 1,1 0-1,-1 0 0,1-1 0,0 1 0,-1 0 0,0 0 0,1 0 1,-1 0-1,1-1 0,-1 1 0,0 0 0,0 0 0,1 0 1,-1 2-1,0 1-5,-1 0 1,0 0 0,0 0 0,0 0 0,0 0-1,-1 0 1,1 0 0,-1 0 0,0 0-1,0-1 1,-3 5 0,-31 36 17,35-43-24,-73 74 27,-152 120 1,171-152-70,51-39-7,5-2 3,14-5-33,20-9-41,-24 7 77,0 0 0,1 1 0,-1 1 0,1 0 0,0 0 0,0 1 0,16 0 0,-24 2 32,0 0 0,0 0 0,0 1 0,0-1 0,0 1 0,0 0 0,0 0 0,0 0-1,-1 1 1,1-1 0,0 1 0,-1 0 0,1 0 0,-1 0 0,0 1 0,0-1 0,0 1 0,0 0 0,0 0 0,0 0 0,-1 0 0,1 0 0,-1 0 0,0 1 0,2 4 0,4 9-47,-6-11 113,1 1-1,0-1 1,1 0 0,-1 0 0,1 0 0,4 5 0,-6-10-17,-1 0 1,1 1 0,0-1-1,-1 0 1,1 0-1,0 0 1,0 0 0,0 0-1,-1 0 1,1 0-1,0-1 1,0 1 0,0-1-1,0 1 1,0-1-1,0 0 1,0 0 0,1 0-1,-1 0 1,0 0-1,0-1 1,0 1 0,0 0-1,0-1 1,2 0 0,1-1 48,1 0 1,-1 0 0,0-1-1,-1 1 1,1-1 0,0 0-1,-1-1 1,0 1 0,1-1-1,-2 1 1,1-1 0,0 0-1,-1-1 1,1 1 0,-1-1-1,3-7 1,-2 5-409,-1-1 0,0 0-1,0 0 1,-1-1 0,0 1 0,0-1 0,-1 1-1,0-1 1,-1-16 0,2-8-1065,3 19 478</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7.604"/>
    </inkml:context>
    <inkml:brush xml:id="br0">
      <inkml:brushProperty name="width" value="0.05" units="cm"/>
      <inkml:brushProperty name="height" value="0.05" units="cm"/>
    </inkml:brush>
  </inkml:definitions>
  <inkml:trace contextRef="#ctx0" brushRef="#br0">25 112 16027,'-3'-2'259,"0"-1"-1,1 0 1,-1-1-1,1 1 1,0 0-1,0-1 0,0 1 1,1-1-1,-1 0 1,0-5-1,1 8-168,1-1 1,0 1-1,0-1 1,0 1-1,0-1 1,0 1-1,1-1 1,-1 1-1,0-1 1,1 1-1,-1-1 0,1 1 1,-1-1-1,1 1 1,0 0-1,0-1 1,-1 1-1,1 0 1,0 0-1,0 0 0,0-1 1,1 1-1,-1 0 1,0 0-1,0 1 1,0-1-1,1 0 1,-1 0-1,0 1 1,3-2-1,10-4 273,2 1 1,-1 0-1,0 1 0,1 0 0,0 2 1,0-1-1,0 2 0,0 0 0,24 3 1,-35-2-305,0 1 1,0 0 0,0 0-1,-1 0 1,1 1-1,0 0 1,0 0 0,-1 0-1,1 0 1,-1 1-1,8 6 1,-10-8-44,0 1 0,0 0 0,-1-1-1,1 1 1,-1 0 0,0 0 0,0 0 0,1 0 0,-1 0 0,-1 0-1,1 1 1,0-1 0,0 0 0,-1 0 0,1 1 0,-1-1-1,0 0 1,0 1 0,0-1 0,0 0 0,0 1 0,0-1 0,0 0-1,-1 1 1,1-1 0,-1 0 0,0 1 0,-1 2 0,-2 2-1,0 0 1,0 0-1,0 0 0,-1-1 1,0 1-1,0-1 1,-1 0-1,0-1 1,0 1-1,0-1 0,-13 7 1,1-1 15,0-1 1,-1 0-1,-25 7 0,44-17-34,0 0-1,0 0 1,1 0-1,-1 0 1,0 0-1,0 1 1,0-1-1,0 0 1,0 0-1,1 0 1,-1 0-1,0 0 1,0 0-1,0 0 1,0 0-1,0 0 1,0 0-1,0 1 1,1-1-1,-1 0 1,0 0-1,0 0 1,0 0-1,0 0 1,0 0-1,0 1 1,0-1-1,0 0 1,0 0-1,0 0 1,0 0-1,0 0 1,0 1-1,0-1 1,0 0-1,0 0 1,0 0-1,0 0 1,0 0-1,0 1 1,0-1-1,0 0 1,0 0-1,0 0 1,0 0-1,0 0 1,0 1-1,0-1 1,0 0-1,0 0 1,-1 0-1,1 0 1,0 0 0,0 0-1,0 0 1,0 1-1,0-1 1,0 0-1,-1 0 1,16 4-77,-14-4 71,26 6-198,31 11 0,-50-14 164,0 0 1,0 1 0,0 0 0,-1 0 0,0 0 0,0 1-1,0 0 1,8 9 0,-14-13 35,0 0 1,0 0-1,0 0 1,0 0-1,0 0 0,0 0 1,0 1-1,0-1 0,-1 0 1,1 1-1,-1-1 0,1 0 1,-1 1-1,1-1 0,-1 1 1,0-1-1,0 1 0,0-1 1,0 1-1,0-1 0,0 1 1,0 2-1,-1-2 18,0 0 0,0 0 1,0 0-1,-1 0 0,1 0 0,0 0 0,-1 0 1,1 0-1,-1-1 0,0 1 0,1-1 0,-1 1 1,-3 1-1,-4 2 116,0 0 1,-1 0-1,1-1 0,-1 0 1,-14 3-1,14-4-15,1-1-1,0 0 0,-1 0 0,1-1 0,-1 0 0,1-1 1,-19-2-1,27 2-137,1 0 1,-1 0-1,1 0 1,-1 0-1,1 0 1,-1-1-1,1 1 1,-1 0-1,1 0 1,-1-1-1,1 1 1,0 0 0,-1 0-1,1-1 1,-1 1-1,1 0 1,0-1-1,-1 1 1,1-1-1,0 1 1,0 0-1,-1-1 1,1 1-1,0-1 1,0 1-1,0-1 1,-1 1-1,1-1 1,0 1-1,0-1 1,0 1-1,0-1 1,0 1-1,0-1 1,0 1-1,0-1 1,0 1-1,0-1 1,0 1-1,1-1 1,-1 1-1,0-1 1,0 1-1,0-1 1,1 1-1,-1-1 1,0 1-1,0 0 1,1-1-1,0 0 1,19-19-417,3 6 31</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8.101"/>
    </inkml:context>
    <inkml:brush xml:id="br0">
      <inkml:brushProperty name="width" value="0.05" units="cm"/>
      <inkml:brushProperty name="height" value="0.05" units="cm"/>
    </inkml:brush>
  </inkml:definitions>
  <inkml:trace contextRef="#ctx0" brushRef="#br0">206 1 18220,'-5'0'257,"-1"-1"-1,0 1 1,1 0-1,-1 1 1,0-1 0,1 1-1,-1 1 1,0-1-1,1 1 1,0-1 0,-1 2-1,1-1 1,-7 5-1,-2 0 188,2 1-1,-1 1 0,-20 19 0,27-22-342,1-1 0,0 1 0,1 0 0,0 0 1,0 1-1,0-1 0,0 1 0,1 0 0,-4 14 0,6-19-87,0 0-1,1 0 1,-1 1-1,1-1 1,-1 0-1,1 0 1,0 0-1,0 1 1,0-1 0,1 0-1,-1 0 1,0 1-1,1-1 1,-1 0-1,1 0 1,0 0-1,0 0 1,0 0-1,0 0 1,0 0 0,0 0-1,0 0 1,1 0-1,-1 0 1,1-1-1,-1 1 1,1-1-1,0 1 1,0-1-1,-1 0 1,1 1 0,0-1-1,0 0 1,0 0-1,0-1 1,4 2-1,1 0 19,0-1-1,-1 0 1,1 0-1,0-1 1,0 0-1,0 0 0,0 0 1,0-1-1,-1 0 1,1-1-1,0 1 1,-1-1-1,1 0 1,-1-1-1,1 0 0,10-6 1,-14 7-23,1 0-1,-1 0 1,0-1 0,1 1 0,-1-1-1,-1 1 1,1-1 0,0 0 0,-1 0-1,1 0 1,-1-1 0,0 1 0,0 0-1,0-1 1,0 1 0,-1-1-1,0 0 1,1 0 0,-1 1 0,-1-1-1,1 0 1,0 0 0,-1 0 0,0 0-1,0 0 1,0 0 0,-1 0 0,1 0-1,-1 0 1,-1-5 0,0 5-155,0 0 0,1 0-1,-2 0 1,1 0 0,0 1 0,-1-1 0,1 1 0,-1 0 0,0 0-1,0 0 1,-7-5 0,8 6 21,0 1 1,0 0-1,0-1 0,-1 1 0,1 0 1,0 0-1,0 0 0,-1 1 1,1-1-1,0 1 0,-1-1 0,1 1 1,-1 0-1,1 0 0,-1 0 1,1 0-1,0 0 0,-1 0 0,1 1 1,-1-1-1,1 1 0,-4 1 1,-5 8-590,8 6-57</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29.770"/>
    </inkml:context>
    <inkml:brush xml:id="br0">
      <inkml:brushProperty name="width" value="0.05" units="cm"/>
      <inkml:brushProperty name="height" value="0.05" units="cm"/>
    </inkml:brush>
  </inkml:definitions>
  <inkml:trace contextRef="#ctx0" brushRef="#br0">212 60 11739,'5'-3'780,"-2"1"-271,1-1-1,-1 1 0,0 0 1,1-1-1,-1 0 1,0 0-1,0 1 0,-1-2 1,1 1-1,-1 0 0,1-1 1,2-6-1,-5 9-441,0 1 1,1 0-1,-1-1 0,0 1 0,-1-1 1,1 1-1,0-1 0,0 1 1,0-1-1,0 1 0,0 0 0,0-1 1,0 1-1,-1-1 0,1 1 1,0 0-1,0-1 0,-1 1 0,1-1 1,0 1-1,0 0 0,-1-1 1,1 1-1,0 0 0,-1 0 0,1-1 1,-1 1-1,1 0 0,0 0 0,-1-1 1,1 1-1,-1 0 0,1 0 1,0 0-1,-1 0 0,1 0 0,-1 0 1,1 0-1,-1 0 0,1 0 1,-1 0-1,1 0 0,0 0 0,-1 0 1,0 0-1,-24 5 786,8 1-709,0 2 0,1 0 0,-1 1 0,1 1 0,-24 19 0,29-21-112,1 1-1,0 1 0,1 0 1,0 0-1,0 1 1,1 0-1,0 0 0,-8 17 1,15-27-24,1 1 1,-1-1 0,0 0-1,0 1 1,1-1 0,-1 1 0,1-1-1,0 1 1,-1 0 0,1-1-1,0 1 1,0-1 0,0 1 0,0 0-1,0-1 1,0 1 0,0-1-1,1 1 1,-1-1 0,0 1 0,1-1-1,0 1 1,-1-1 0,1 1-1,0-1 1,0 1 0,-1-1 0,1 0-1,0 0 1,0 1 0,1-1-1,-1 0 1,0 0 0,0 0 0,0 0-1,1 0 1,-1 0 0,1-1-1,-1 1 1,0 0 0,1-1 0,-1 1-1,3 0 1,3 0 24,0 1 0,1-1 0,-1 0 0,1 0 0,-1-1 0,1 0 0,-1 0 0,9-2 0,-4 0 34,-1-1-1,1 0 1,-1 0 0,1-2 0,-1 1 0,0-1 0,0-1-1,19-13 1,-26 16-41,0 0 0,-1-1 0,1 1-1,-1-1 1,0 0 0,0 0 0,0 0 0,0 0-1,-1 0 1,4-9 0,-5 10-26,0-1-1,0 1 1,0-1 0,-1 1-1,1-1 1,-1 1-1,0-1 1,0 1 0,-1-1-1,1 0 1,-1 1-1,1-1 1,-1 1 0,0-1-1,-1 1 1,-1-5-1,0 3-176,1 1 0,-1 0-1,1-1 1,-2 1-1,1 0 1,-5-5-1,7 8-25,0 0 1,-1 0-1,1-1 0,0 1 1,-1 0-1,1 1 0,0-1 1,-1 0-1,1 0 0,-1 1 1,0-1-1,1 0 0,-1 1 1,1 0-1,-1-1 0,0 1 1,1 0-1,-1 0 0,0 0 1,1 0-1,-1 0 0,-1 0 1,-1 5-775,3 7-288</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0.288"/>
    </inkml:context>
    <inkml:brush xml:id="br0">
      <inkml:brushProperty name="width" value="0.05" units="cm"/>
      <inkml:brushProperty name="height" value="0.05" units="cm"/>
    </inkml:brush>
  </inkml:definitions>
  <inkml:trace contextRef="#ctx0" brushRef="#br0">1 0 17148,'3'9'1936,"5"-2"-1232,6-1-256,7-2 1009,9 0-553,1 2-224,5-4-600,1 1-304,-5-3 288,-2-3-128,-3 3-128</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0.774"/>
    </inkml:context>
    <inkml:brush xml:id="br0">
      <inkml:brushProperty name="width" value="0.05" units="cm"/>
      <inkml:brushProperty name="height" value="0.05" units="cm"/>
    </inkml:brush>
  </inkml:definitions>
  <inkml:trace contextRef="#ctx0" brushRef="#br0">13 4 18700,'-7'14'1720,"4"2"-1152,1-3-231,2 5 815,5-1-432,5 1-288,3-1-224,12-3-624,2-5-320,6-5-496,1-4 944,2-9-233,0-2-207</inkml:trace>
  <inkml:trace contextRef="#ctx0" brushRef="#br0" timeOffset="1">406 1 15299,'-16'17'1809,"-6"3"-745,-6 6-344,-2 5 1288,0-2-607,3 2-409,2 0-112,8-3-336,9-3-312,1-1-864,2-5 1616,2-4-1016,-2-2-8,-3-3-8</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1.256"/>
    </inkml:context>
    <inkml:brush xml:id="br0">
      <inkml:brushProperty name="width" value="0.05" units="cm"/>
      <inkml:brushProperty name="height" value="0.05" units="cm"/>
    </inkml:brush>
  </inkml:definitions>
  <inkml:trace contextRef="#ctx0" brushRef="#br0">15 0 10074,'-3'3'220,"2"-1"1,-1 1-1,0 0 0,1 0 1,-1 0-1,1 0 0,-2 5 1,3-7-128,0 0 1,0 0-1,0-1 1,0 1-1,0 0 1,1 0 0,-1 0-1,0 0 1,0 0-1,1 0 1,-1 0-1,0 0 1,1-1-1,-1 1 1,1 0-1,-1 0 1,1 0-1,-1-1 1,1 1 0,0 0-1,-1-1 1,1 1-1,0-1 1,0 1-1,0 0 1,-1-1-1,1 0 1,0 1-1,0-1 1,1 1-1,9 4 324,0-1-1,0-1 1,0 0-1,0 0 0,16 1 1,61 2 828,-75-6-1066,343-6 2506,-255 1-2252,816-12 1097,-420 11-1465,-246-4 188,-104 3 43,-138 6-291,24 3-163,-40 1-1303,-10-1 412,-38-6-131,24-3 410</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1.758"/>
    </inkml:context>
    <inkml:brush xml:id="br0">
      <inkml:brushProperty name="width" value="0.05" units="cm"/>
      <inkml:brushProperty name="height" value="0.05" units="cm"/>
    </inkml:brush>
  </inkml:definitions>
  <inkml:trace contextRef="#ctx0" brushRef="#br0">1 33 17356,'20'-5'906,"21"-5"1054,57-6 1,-87 15-1789,0 0-1,0 1 1,0 0 0,0 1 0,0 0 0,0 1 0,0 0 0,0 1-1,0 0 1,13 6 0,-21-8-163,-1 1 0,1-1 0,0 1 0,-1-1 1,1 1-1,-1 0 0,1 0 0,-1 0 0,0 0 0,0 1 0,0-1 0,0 0 0,0 1 0,-1 0 0,1-1 0,-1 1 1,0 0-1,1 0 0,0 4 0,-2-3-9,1 1 1,-1-1 0,0 1-1,0 0 1,0-1-1,-1 1 1,0-1-1,0 1 1,0-1-1,0 0 1,-4 8 0,-4 7 12,-2 0 0,0-1 0,-1 0 0,-20 22 0,30-38-1,-27 31 135,11-12 51,-16 23 1,33-43-184,0 0 1,1 1 0,-1-1-1,0 0 1,1 0 0,-1 0-1,0 1 1,1-1 0,0 0 0,-1 1-1,1-1 1,0 0 0,0 1-1,-1-1 1,1 1 0,0-1-1,0 0 1,1 1 0,-1 1-1,1-2-17,-1 0 0,1 0 0,-1 0 0,1 0 0,0 0-1,0 0 1,-1 0 0,1 0 0,0 0 0,0-1 0,0 1-1,0 0 1,0-1 0,0 1 0,0-1 0,0 1 0,2 0-1,6 1-198,-1 0-1,0 0 1,1-1-1,16 0 1,-21-1 59,12 1 8,-1-2 0,1 0 1,0 0-1,0-2 0,0 0 0,18-6 1,16-10-302</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2.284"/>
    </inkml:context>
    <inkml:brush xml:id="br0">
      <inkml:brushProperty name="width" value="0.05" units="cm"/>
      <inkml:brushProperty name="height" value="0.05" units="cm"/>
    </inkml:brush>
  </inkml:definitions>
  <inkml:trace contextRef="#ctx0" brushRef="#br0">121 1 15523,'-1'0'157,"0"0"1,0 0-1,0 0 0,0 0 0,0 0 0,0 1 0,-1-1 1,1 0-1,0 1 0,0-1 0,0 0 0,0 1 0,1-1 1,-1 1-1,0 0 0,0-1 0,0 1 0,-1 1 0,-16 18 1353,14-16-666,-1 2-598,0 0 1,1 1-1,-1-1 0,1 1 0,1 0 0,-1 0 1,1 1-1,-3 10 0,5-15-242,0 0 0,1 0 0,-1 0-1,1 0 1,0-1 0,0 1 0,0 0 0,0 0-1,0 0 1,1 0 0,-1 0 0,1 0 0,0-1 0,0 1-1,0 0 1,0 0 0,0-1 0,1 1 0,-1-1 0,1 1-1,-1-1 1,1 0 0,0 0 0,0 1 0,0-1-1,3 1 1,7 5-205,0 0-1,1-1 1,15 5-1,-13-5-232,-1 0 0,24 16 0,-34-21 343,-1 1 1,0-1-1,1 1 1,-1 0-1,-1 0 1,1 1-1,0-1 1,-1 0-1,0 1 1,1 0-1,-1-1 1,-1 1-1,1 0 1,2 8-1,-4-8 69,0-1 0,0 0 0,0 0 0,0 1 0,0-1 0,-1 0 0,1 0-1,-1 1 1,0-1 0,0 0 0,0 0 0,0 0 0,-1 0 0,1 0 0,-1 0 0,0-1 0,0 1-1,0 0 1,-3 2 0,-2 3 53,-1 0 0,-1 0 0,1-1 0,-12 7 0,9-6-51,-1-1-1,0 0 0,-24 9 1,33-15 7,0 1 1,1-1-1,-1 0 1,0-1 0,0 1-1,1 0 1,-1-1-1,0 0 1,0 0 0,0 0-1,0 0 1,0 0-1,1 0 1,-1-1-1,0 1 1,0-1 0,0 0-1,1 0 1,-1 0-1,0 0 1,1 0 0,-1-1-1,1 1 1,-1-1-1,-2-2 1,-11-25-88</inkml:trace>
  <inkml:trace contextRef="#ctx0" brushRef="#br0" timeOffset="1">108 8 18964,'13'-3'1904,"4"3"-1279,3 2-281,5-1 1112,5 0-1032,6 1-80,1 1-144,-3-2-232</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3.120"/>
    </inkml:context>
    <inkml:brush xml:id="br0">
      <inkml:brushProperty name="width" value="0.05" units="cm"/>
      <inkml:brushProperty name="height" value="0.05" units="cm"/>
    </inkml:brush>
  </inkml:definitions>
  <inkml:trace contextRef="#ctx0" brushRef="#br0">173 53 16860,'0'0'103,"-1"-1"0,1 0 0,0 0 0,0 1 0,0-1 0,0 0 0,-1 1 0,1-1 0,0 0 0,0 1 0,-1-1 1,1 0-1,-1 1 0,1-1 0,-1 1 0,1-1 0,-1 1 0,1-1 0,-1 1 0,1-1 0,-1 1 0,1-1 0,-1 1 1,0 0-1,1-1 0,-1 1 0,0 0 0,1 0 0,-1-1 0,0 1 0,0 0 0,1 0 0,-1 0 0,0 0 0,1 0 1,-1 0-1,-1 0 0,-1 0 103,0 0 0,0 1 1,0-1-1,1 1 0,-1-1 0,0 1 1,0 0-1,1 0 0,-4 2 1,-3 3-62,1 0 0,0 1 0,0 0 0,1 0 1,0 0-1,0 1 0,1 0 0,0 1 1,0 0-1,-4 9 0,3-5-101,1 0-1,0 1 1,1 0 0,1-1-1,0 1 1,-3 25 0,7-35-7,-1 1 1,1 0-1,0-1 1,0 1-1,1 0 1,-1-1-1,1 1 1,0 0-1,0-1 1,1 0-1,2 8 1,-2-10-11,-1-1 1,0 1 0,0 0-1,1-1 1,-1 1-1,1-1 1,-1 1-1,1-1 1,0 0 0,0 0-1,-1 0 1,1 0-1,0 0 1,0 0-1,0 0 1,0 0-1,0-1 1,0 1 0,0-1-1,0 0 1,0 1-1,1-1 1,-1 0-1,0 0 1,0 0 0,0-1-1,0 1 1,3-1-1,2-1 54,0 0 0,0 0-1,-1-1 1,1 0 0,-1 0 0,1 0-1,-1-1 1,0 0 0,0 0 0,-1-1-1,9-8 1,-1 0 108,-1 0-1,-1-1 1,15-24-1,-19 26-86,0-1 0,-1 1 0,0-1 0,-1 0 0,5-21 0,-9 29-131,1 1 0,-2-1 0,1 1 0,0-1 1,-1 0-1,0 1 0,0-1 0,0 0 0,-1 1 0,0-1 0,0 1 0,0-1 1,0 1-1,0-1 0,-1 1 0,0 0 0,0-1 0,0 1 0,-1 0 0,-3-4 1,4 6 3,0 0 0,0 0 1,0 1-1,-1-1 1,1 0-1,-1 1 0,1 0 1,-1-1-1,1 1 1,-1 0-1,0 1 0,0-1 1,1 0-1,-1 1 1,0-1-1,0 1 0,0 0 1,0 0-1,0 0 1,0 1-1,1-1 0,-1 0 1,0 1-1,0 0 1,0 0-1,-3 1 0,-10 8-297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6.844"/>
    </inkml:context>
    <inkml:brush xml:id="br0">
      <inkml:brushProperty name="width" value="0.025" units="cm"/>
      <inkml:brushProperty name="height" value="0.025" units="cm"/>
    </inkml:brush>
  </inkml:definitions>
  <inkml:trace contextRef="#ctx0" brushRef="#br0">93 12 11883,'0'0'8312,"-9"-3"-7511,5 1-682,-1 0 0,0 1 0,0 0 0,0 0 0,0 0 0,1 1 1,-1 0-1,-8 0 0,12 0-99,-1 1 0,0-1 1,1 1-1,-1-1 0,1 1 1,-1 0-1,1-1 0,-1 1 1,1 0-1,-1 0 0,1 0 1,0 0-1,-1 0 0,1 1 1,0-1-1,0 0 0,0 0 0,0 1 1,0-1-1,0 1 0,0-1 1,1 1-1,-1-1 0,1 1 1,-1 0-1,1-1 0,-1 1 1,1 0-1,0-1 0,0 1 1,0 0-1,0-1 0,0 1 1,0 3-1,1-3-94,-1 0 1,1 0 0,-1 0-1,1 0 1,0 0-1,0 0 1,0 0 0,0 0-1,0-1 1,0 1-1,0 0 1,1-1 0,-1 1-1,1-1 1,-1 1-1,1-1 1,-1 0 0,4 3-1,40 21-2387,-31-18 1678,0 1 30,43 25-997,-54-32 1835,-1 1-1,1 0 1,-1 0 0,1 0 0,-1 0-1,0 0 1,0 1 0,0-1 0,0 0-1,0 1 1,0 0 0,-1-1 0,1 1-1,-1 0 1,0 0 0,2 4-1,-4-5 92,1-1 0,0 1-1,-1-1 1,1 1-1,-1-1 1,0 1-1,1-1 1,-1 0-1,0 1 1,0-1-1,0 0 1,0 0-1,0 0 1,0 1-1,0-1 1,0 0-1,0 0 1,0-1-1,-1 1 1,1 0-1,0 0 1,-1 0-1,1-1 1,-1 1-1,1-1 1,-1 1-1,1-1 1,-1 0-1,1 0 1,-1 1-1,-2-1 1,-55 5 485,57-5-618,-47-1-2664,30-8-3422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0.672"/>
    </inkml:context>
    <inkml:brush xml:id="br0">
      <inkml:brushProperty name="width" value="0.025" units="cm"/>
      <inkml:brushProperty name="height" value="0.025" units="cm"/>
      <inkml:brushProperty name="color" value="#E71224"/>
    </inkml:brush>
  </inkml:definitions>
  <inkml:trace contextRef="#ctx0" brushRef="#br0">137 146 16624,'0'0'10607,"-10"-7"-10217,5 3-362,-22-14 17,26 18-47,0-1 0,-1 1 1,1 0-1,0-1 0,0 1 0,0 0 0,-1 0 1,1 0-1,0 0 0,0 0 0,0 0 0,-1 0 1,1 0-1,0 1 0,0-1 0,0 0 1,0 1-1,-1-1 0,1 1 0,0-1 0,0 1 1,0 0-1,0-1 0,0 1 0,0 0 1,1 0-1,-1 0 0,-1 1 0,-5 6-15,0 0 0,1 0 0,1 1 0,-1-1 0,1 1 0,1 1 0,0-1-1,0 0 1,1 1 0,0 0 0,1 0 0,0 0 0,0 0 0,0 12 0,3-21 12,-1-1 0,1 1 0,-1 0-1,1 0 1,-1 0 0,1-1 0,-1 1 0,1 0 0,0-1 0,0 1 0,-1 0 0,1-1-1,0 1 1,0-1 0,0 1 0,-1-1 0,1 0 0,0 1 0,0-1 0,0 0 0,0 1-1,0-1 1,0 0 0,0 0 0,0 0 0,0 0 0,0 0 0,0 0 0,0 0 0,0 0-1,0-1 1,0 1 0,-1 0 0,3-1 0,39-10 13,-28 3-15,-1-1 0,1 0-1,-2-1 1,1 0 0,-1-1 0,-1-1-1,0 0 1,0 0 0,-2-1 0,1 0-1,-2-1 1,0 0 0,12-27 0,-39 68-1815,-12 29 1781,25-43 76,0 1 0,1-1 0,1 1 0,0 0 0,0 0 0,1 0 0,1 0 0,0 17 0,2-29-22,0-1 0,0 1 0,0-1 0,0 1 0,1-1 0,-1 1 0,0-1 0,1 0 0,-1 1 0,1-1 0,0 0 0,-1 1 0,1-1 0,0 0 0,0 0 0,0 0 0,0 1 0,0-1 0,0 0 0,0 0 0,0-1 0,0 1 0,1 0 0,-1 0 0,0 0 1,2 0-1,1 0 73,0 0 0,0 0 0,0 0 1,0-1-1,0 1 0,0-1 1,0 0-1,0-1 0,7 0 1,0-1 74,1-1 0,0 0 0,-1 0 0,0-1 1,0-1-1,11-6 0,-6 1-76,-1-2 0,1 0 1,-2 0-1,19-22 0,-26 28-120,-2-1 1,1 0-1,-1 0 0,0 0 1,-1-1-1,0 0 1,0 0-1,0 0 1,-1 0-1,0-1 0,2-14 1,-8 19-617,-4 9 438,-7 8 100,6-3 157,0 0 1,1 1-1,0 0 0,1 0 1,0 0-1,1 1 0,0 0 1,0 0-1,2 0 0,-1 0 1,2 1-1,-3 20 0,5-32-33,0 0 0,0 0 0,1-1 0,-1 1 1,0 0-1,0 0 0,0-1 0,1 1 0,-1 0 0,0 0 0,1-1 0,-1 1 0,1 0 0,-1-1 0,1 1 0,-1 0 0,1-1 0,-1 1 0,1-1 0,-1 1 0,1-1 0,0 1 0,-1-1 0,1 1 0,0-1 0,1 1 0,27 3 568,-19-4-403,-1-1 0,0 0 0,1-1 0,11-4 0,-7 0-134,0 0 1,0-1 0,-1-1 0,0 0-1,-1-1 1,0 0 0,0-1-1,-1 0 1,12-14 0,-12 10-686,-13 15-416,-16 27 433,18-27 623,-1 0-1,0 0 1,1 0 0,-1 0-1,1 0 1,-1 0-1,1 0 1,0 0-1,-1 0 1,1 0 0,0 0-1,0 0 1,0 0-1,-1 0 1,1 0 0,0 0-1,1 0 1,-1 0-1,0 0 1,0 1 0,0-1-1,1 0 1,-1 0-1,0 0 1,1 0-1,-1 0 1,1 1 0,1-2 18,-1 0 0,0 1 0,1-1 1,-1 0-1,0 0 0,1 0 0,-1 0 1,1 0-1,-1 0 0,0 0 0,1 0 1,-1-1-1,0 1 0,1-1 0,-1 1 1,0-1-1,2 0 0,58-35 703,-23 8-577,42-40 0,-66 55-153,-1-1 0,-1 0 0,0 0 0,-1-1 0,-1-1 0,11-19 0,-16 16-655,-14 22-90,-19 25 307,0 7 567,1 2-1,2 0 1,-32 65 0,46-78-53,1 0 1,1 1-1,1 0 1,1 0-1,2 1 0,0 0 1,-1 42-1,8 1-318,-1-48 106,0-1 0,-1 1 1,-1-1-1,-7 40 0,8-59 156,0 0 0,-1 1 0,1-1 0,0 0 0,-1 1 0,1-1 0,-1 0 0,0 1 0,1-1 0,-1 0-1,0 0 1,0 0 0,0 0 0,1 1 0,-1-1 0,0 0 0,-1-1 0,1 1 0,0 0 0,0 0 0,0 0 0,0-1 0,-1 1 0,1-1 0,-2 2 0,2-3 11,0 1 1,-1 0 0,1-1 0,0 1-1,0-1 1,1 1 0,-1-1 0,0 1 0,0-1-1,0 0 1,0 1 0,0-1 0,1 0 0,-1 0-1,0 0 1,1 0 0,-1 0 0,0 0 0,1 1-1,-1-1 1,1 0 0,0-1 0,-1 1-1,1 0 1,0 0 0,-1 0 0,1 0 0,0 0-1,0 0 1,0 0 0,0 0 0,0-2 0,-3-34 428,1-1 1,3-41 0,1 63-441,-1-1 0,2 1 0,0 0 0,1 0-1,1 1 1,0-1 0,11-20 0,-15 34-63,2-1 0,-1 0-1,0 1 1,0-1 0,1 1 0,-1 0 0,1 0 0,0 0-1,-1 0 1,1 0 0,0 1 0,0-1 0,0 1 0,1 0-1,-1 0 1,0 0 0,0 0 0,1 0 0,3 0 0,12-1-1667,0 1-1,27 2 1,-6-1-3400,19-3-3436</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3.791"/>
    </inkml:context>
    <inkml:brush xml:id="br0">
      <inkml:brushProperty name="width" value="0.05" units="cm"/>
      <inkml:brushProperty name="height" value="0.05" units="cm"/>
    </inkml:brush>
  </inkml:definitions>
  <inkml:trace contextRef="#ctx0" brushRef="#br0">10 41 13963,'-10'8'8194,"14"-6"-6530,6 1-168,9-3-431,4 4-257,7-4-312,6 0-200,6 0-648,1-4-320,0-4-697,-2-3 1129,-4-5-256,-2-2-216</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4.273"/>
    </inkml:context>
    <inkml:brush xml:id="br0">
      <inkml:brushProperty name="width" value="0.05" units="cm"/>
      <inkml:brushProperty name="height" value="0.05" units="cm"/>
    </inkml:brush>
  </inkml:definitions>
  <inkml:trace contextRef="#ctx0" brushRef="#br0">242 1 19164,'-5'16'1768,"-8"2"-1351,-7 7-193,-2 3 920,-5 10-808,-2 2-72,2 1-88,0 2-96,5-6-304,4-5-152,3-9-440,5-3-216,9-19 759,-5 2-247,6-20-112</inkml:trace>
  <inkml:trace contextRef="#ctx0" brushRef="#br0" timeOffset="1">16 1 17588,'7'11'1768,"5"6"-1000,2 5-264,6 5 681,7 3-177,5 2-344,8 7-384,0-5-8,2 0-104,1-6-184</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5.127"/>
    </inkml:context>
    <inkml:brush xml:id="br0">
      <inkml:brushProperty name="width" value="0.05" units="cm"/>
      <inkml:brushProperty name="height" value="0.05" units="cm"/>
    </inkml:brush>
  </inkml:definitions>
  <inkml:trace contextRef="#ctx0" brushRef="#br0">0 7 19564,'16'-7'1633,"7"11"-1137,3 6-248,8 11 664,1 4-200,5 15-296,0 6-176,0 13-632,0 6-424,-13-2 680,2 3-72,-6-3-144</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5.690"/>
    </inkml:context>
    <inkml:brush xml:id="br0">
      <inkml:brushProperty name="width" value="0.05" units="cm"/>
      <inkml:brushProperty name="height" value="0.05" units="cm"/>
    </inkml:brush>
  </inkml:definitions>
  <inkml:trace contextRef="#ctx0" brushRef="#br0">1 0 16660,'10'13'1288,"9"10"-944,1 4-160,8 13 456,4 5-160,7 9-168,1 2-64,4 3-560,0 0-808,1-5 1000,-1-4-120,-2-8-160</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0.994"/>
    </inkml:context>
    <inkml:brush xml:id="br0">
      <inkml:brushProperty name="width" value="0.05" units="cm"/>
      <inkml:brushProperty name="height" value="0.05" units="cm"/>
    </inkml:brush>
  </inkml:definitions>
  <inkml:trace contextRef="#ctx0" brushRef="#br0">18 45 17060,'-10'0'1776,"3"0"-536,11-1 17,6 0-161,11-2-256,8 0-168,7-1-320,7-1-96,6-1-168,4 2-120,-3 0-344,-3 0-248,-8 1-408,-9 0 792,-17 0-168,-10 3-160</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1.450"/>
    </inkml:context>
    <inkml:brush xml:id="br0">
      <inkml:brushProperty name="width" value="0.05" units="cm"/>
      <inkml:brushProperty name="height" value="0.05" units="cm"/>
    </inkml:brush>
  </inkml:definitions>
  <inkml:trace contextRef="#ctx0" brushRef="#br0">4 45 17108,'-3'7'1608,"13"-7"-976,6 0-232,14-3 688,3-1-247,11-2-177,6 0-184,6-1-648,-1 2-400,-7-3 512,0 3-120,-10-3-112</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1.918"/>
    </inkml:context>
    <inkml:brush xml:id="br0">
      <inkml:brushProperty name="width" value="0.05" units="cm"/>
      <inkml:brushProperty name="height" value="0.05" units="cm"/>
    </inkml:brush>
  </inkml:definitions>
  <inkml:trace contextRef="#ctx0" brushRef="#br0">0 15 17804,'9'-4'395,"1"2"0,-1-1 0,1 1 1,-1 1-1,1-1 0,0 2 0,-1-1 0,12 2 0,5 1 58,44 10 0,-67-12-435,7 2 47,0 1 1,0-1 0,0 1-1,-1 1 1,11 5-1,-18-8-56,0 0-1,0 0 0,-1 0 0,1 0 0,-1 1 0,1-1 1,-1 0-1,1 1 0,-1-1 0,0 1 0,0-1 1,0 1-1,0 0 0,0-1 0,0 1 0,0 0 0,0 0 1,-1 0-1,1-1 0,-1 1 0,1 0 0,-1 0 0,0 0 1,0 0-1,0 0 0,0 0 0,0 0 0,0 0 0,-1 0 1,1 0-1,0 0 0,-1 0 0,0-1 0,0 3 1,-4 6 22,0-1 1,0 0-1,0 0 1,-1 0-1,-1-1 1,-12 13-1,-49 42 115,63-58-143,-25 22 95,18-15 124,-1-1 0,0 0 0,-1 0 0,0-1 0,-19 10 0,20-16-4</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4.512"/>
    </inkml:context>
    <inkml:brush xml:id="br0">
      <inkml:brushProperty name="width" value="0.05" units="cm"/>
      <inkml:brushProperty name="height" value="0.05" units="cm"/>
    </inkml:brush>
  </inkml:definitions>
  <inkml:trace contextRef="#ctx0" brushRef="#br0">44 88 15563,'4'-8'569,"0"1"-1,1 0 1,0-1-1,0 2 1,1-1 0,9-8-1,-12 12-348,1 0-1,-1 0 1,1 0 0,0 1-1,0 0 1,0 0 0,0 0-1,0 0 1,0 0 0,1 1-1,-1 0 1,1 0 0,7-1-1,-10 2-189,-1-1 1,1 1-1,-1 0 0,1 1 0,-1-1 1,1 0-1,-1 0 0,1 1 0,-1-1 1,1 1-1,-1-1 0,1 1 0,-1-1 1,1 1-1,-1 0 0,0 0 0,1 0 1,-1 0-1,0 0 0,0 0 0,0 0 0,0 0 1,0 0-1,0 1 0,0-1 0,0 0 1,0 1-1,-1-1 0,1 0 0,0 1 1,-1-1-1,1 1 0,-1-1 0,0 1 1,0-1-1,1 1 0,-1 0 0,0-1 1,0 1-1,0-1 0,-1 1 0,1 2 1,-1 4-13,-1 1 0,1-1 0,-1 1 0,-1-1 0,0 0 0,-5 11 0,-3 0 53,0-2 0,-1 1 0,-1-1 0,-25 24 0,19-21 168,2 1-1,-18 25 1,33-43-203,0 0 1,0 0-1,1 0 1,-1 0-1,1 0 1,0 0-1,0 0 1,0 1-1,0-1 1,0 1-1,1-1 0,-1 0 1,1 1-1,0-1 1,0 1-1,1-1 1,0 6-1,0-6-56,0-1 0,0 0-1,1 1 1,-1-1 0,1 0-1,-1 0 1,1 0-1,0 0 1,0 0 0,-1 0-1,2-1 1,-1 1 0,0-1-1,0 1 1,0-1 0,1 0-1,-1 1 1,0-1 0,1-1-1,-1 1 1,1 0 0,0-1-1,3 1 1,2 1-11,1-2 1,-1 1-1,0-1 0,0-1 1,0 1-1,0-1 0,0-1 1,0 1-1,0-1 0,0-1 1,0 1-1,-1-1 0,11-6 1,14-8-196</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4.964"/>
    </inkml:context>
    <inkml:brush xml:id="br0">
      <inkml:brushProperty name="width" value="0.05" units="cm"/>
      <inkml:brushProperty name="height" value="0.05" units="cm"/>
    </inkml:brush>
  </inkml:definitions>
  <inkml:trace contextRef="#ctx0" brushRef="#br0">319 0 19860,'1'3'1585,"-9"7"-1153,-8 2-160,-4 9 592,-3 1-232,-6 4-264,-1 2-88,0 4-88,1-1-32,4-2-152,0 0-192,7-6-592,-3-3-272,6-15 824,-1-3-152,2-11-152</inkml:trace>
  <inkml:trace contextRef="#ctx0" brushRef="#br0" timeOffset="1">25 65 14843,'9'0'1937,"-1"6"-897,1 2-400,5 2 2329,3 2-1921,8 2-464,-1 3-24,6-1-464,2 3-440,1-4 336,0-2-128,-3-3-56</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5.405"/>
    </inkml:context>
    <inkml:brush xml:id="br0">
      <inkml:brushProperty name="width" value="0.05" units="cm"/>
      <inkml:brushProperty name="height" value="0.05" units="cm"/>
    </inkml:brush>
  </inkml:definitions>
  <inkml:trace contextRef="#ctx0" brushRef="#br0">1 9 17252,'1'2'1808,"9"-1"-1056,7 1-304,9-2 1441,4-2-929,10 1-512,3-2-272,3 1-664,-1 1-336,-7 0 680,-8-2-184,-8 3-144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1.395"/>
    </inkml:context>
    <inkml:brush xml:id="br0">
      <inkml:brushProperty name="width" value="0.025" units="cm"/>
      <inkml:brushProperty name="height" value="0.025" units="cm"/>
      <inkml:brushProperty name="color" value="#E71224"/>
    </inkml:brush>
  </inkml:definitions>
  <inkml:trace contextRef="#ctx0" brushRef="#br0">159 147 17905,'-3'-2'197,"0"0"0,0 1 1,-1-1-1,1 1 0,0-1 0,-1 1 1,1 0-1,-1 1 0,1-1 0,-1 1 0,1-1 1,-1 1-1,1 0 0,-1 0 0,0 0 1,1 1-1,-1 0 0,1-1 0,-1 1 1,1 0-1,0 0 0,-1 1 0,1-1 0,0 1 1,0 0-1,0 0 0,0 0 0,0 0 1,0 0-1,1 1 0,-4 3 0,0 0-32,1 1-1,0 0 1,0 0 0,1 1-1,-1-1 1,2 1-1,-1 0 1,1 0-1,1 0 1,-1 1-1,1-1 1,-1 11 0,3-17-161,0-1 1,0 1 0,0-1-1,0 0 1,0 1 0,0-1 0,0 1-1,0-1 1,1 1 0,-1-1 0,1 0-1,-1 1 1,1-1 0,-1 0-1,1 0 1,0 1 0,-1-1 0,1 0-1,0 0 1,0 0 0,0 0-1,0 0 1,2 1 0,-1 0 23,1 0 1,0-1-1,0 0 1,0 1-1,0-1 1,0 0-1,0 0 1,0-1-1,0 1 1,4-1 0,6 1 166,0-1 0,-1 0 1,1-2-1,18-3 1,-8-1-122,-1-1 0,1-1 0,-1-1 0,-1-1 1,0-1-1,0-1 0,-1-1 0,19-16 0,-17 12-138,-2-1 0,0 0 0,-1-2 0,-1 0 0,0-1 0,24-41-1,-41 61 27,0-1-1,0 1 0,0-1 0,0 0 0,0 0 0,-1 1 0,1-1 0,0 0 0,-1 0 0,1 0 0,-1 1 0,0-1 1,0-2-1,0 3 27,0 1 0,-1 0 0,1 0 0,0 0 0,-1-1 0,1 1 0,0 0 0,-1 0 0,1 0 0,-1 0 1,1 0-1,0 0 0,-1-1 0,1 1 0,-1 0 0,1 0 0,-1 0 0,1 1 0,0-1 0,-1 0 0,1 0 0,-1 0 1,1 0-1,0 0 0,-1 0 0,1 0 0,0 1 0,-1-1 0,1 0 0,-1 0 0,1 1 0,0-1 0,-1 1 0,-43 32-228,15-5 414,-34 43 0,55-60-63,0-1 0,1 1 0,0 1-1,1 0 1,0-1 0,1 2 0,0-1-1,-3 16 1,7-26-109,1-1 0,0 1 0,-1 0 0,1-1 0,0 1 0,0 0 1,0 0-1,0-1 0,0 1 0,0 0 0,1-1 0,-1 1 0,1-1 0,-1 1 0,1 0 0,-1-1 0,1 1 0,0-1 0,0 1 0,0-1 0,0 0 0,0 1 0,1 0 0,0 0 7,1 0-1,-1-1 1,1 1 0,-1-1-1,1 0 1,-1 0-1,1 0 1,0 0 0,0-1-1,-1 1 1,1-1-1,5 1 1,2-1 21,0 0 0,0 0 0,-1-1 0,1-1 0,0 0 0,0 0 0,9-4 0,-10 2-7,1-1 0,-1 0 0,0 0 0,0-1 0,0 0 0,-1-1 0,0 0 0,0 0 0,-1 0 0,9-13 0,-11 14-154,-1 1 0,0-2 0,0 1 0,-1 0 0,0 0-1,0-1 1,-1 0 0,1 0 0,-1 0 0,-1 0 0,1 0 0,-1 0 0,-1 0 0,1 0 0,-1 0 0,-1-8-1,1 14 102,0 0 0,-1 0 0,1 0-1,-1 0 1,1 0 0,-1 0 0,1 0-1,-1 1 1,0-1 0,1 0 0,-1 0-1,0 0 1,0 1 0,1-1 0,-1 0-1,0 1 1,0-1 0,0 1 0,0-1-1,0 1 1,0-1 0,0 1 0,0 0-1,0-1 1,0 1 0,0 0-1,0 0 1,0 0 0,0 0 0,0 0-1,0 0 1,0 0 0,0 0 0,0 0-1,0 0 1,-1 1 0,1-1 0,0 0-1,0 1 1,1-1 0,-3 2 0,-3-1 5,1 1 1,-1 1 0,1-1-1,-1 1 1,1 0-1,-6 4 1,-1 3 110,1 1 0,0 0 0,-19 25-1,28-33-55,-1 0-1,1 0 1,0 0 0,0 1-1,0-1 1,1 1-1,-1 0 1,1-1-1,0 1 1,0 0-1,0 0 1,0 0-1,1 0 1,-1 0-1,1 0 1,0 0-1,1 0 1,-1 0-1,0-1 1,1 1-1,1 5 1,0-7-17,0 1 0,-1-1-1,1 0 1,0 1 0,0-1 0,1 0-1,-1 0 1,0-1 0,0 1 0,1 0 0,0-1-1,-1 1 1,1-1 0,-1 0 0,1 0-1,4 1 1,52 12 194,-45-12-193,30 7-281,1-3 0,63 2 0,-107-11 470,1 0-1,-1 0 1,0 0 0,0 0-1,0 0 1,0 0 0,-1-1-1,1 1 1,-1-6 0,1 1 66,9-59 391,-8 45-676,0 1 1,2-1-1,1 1 0,1 0 0,8-20 0,-14 40-61,1 0-1,0 0 1,-1 0-1,1 0 1,0 0-1,0 0 1,0 0-1,0 0 1,0 0-1,0 0 0,0 1 1,0-1-1,0 0 1,0 1-1,0-1 1,0 1-1,0-1 1,1 1-1,-1 0 1,0 0-1,0-1 0,1 1 1,-1 0-1,0 0 1,0 0-1,1 0 1,-1 0-1,0 0 1,0 1-1,1-1 1,-1 0-1,2 1 0,45 20-5370,-29-12 1028,11 1-5035</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5.886"/>
    </inkml:context>
    <inkml:brush xml:id="br0">
      <inkml:brushProperty name="width" value="0.05" units="cm"/>
      <inkml:brushProperty name="height" value="0.05" units="cm"/>
    </inkml:brush>
  </inkml:definitions>
  <inkml:trace contextRef="#ctx0" brushRef="#br0">1 173 16211,'31'1'1897,"5"-1"-1249,7-4-288,6 1 792,1 0-496,0 0-375,-5 2 679,-7 1-728,-7 0-160,-6 1-40</inkml:trace>
  <inkml:trace contextRef="#ctx0" brushRef="#br0" timeOffset="1">527 1 17620,'4'0'2096,"3"7"-1328,1-2-288,0 4 1729,7 2-1361,2 1-176,6 2-296,1 2-104,5-4-184,-1-2-192,1-6-464,1-3-248,0-5-488,0-5 992,-1-5-232,-2-5-233</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16.388"/>
    </inkml:context>
    <inkml:brush xml:id="br0">
      <inkml:brushProperty name="width" value="0.05" units="cm"/>
      <inkml:brushProperty name="height" value="0.05" units="cm"/>
    </inkml:brush>
  </inkml:definitions>
  <inkml:trace contextRef="#ctx0" brushRef="#br0">343 1 15667,'-16'17'2313,"-4"3"-1241,-4 4-312,1 2 1713,-3 9-1161,1 2-152,2 12-352,5 4-167,-2 4-465,2 0-264,-1 3-945,-4-2-1239,-4 1 1904,-2-5-336,-2-12-241</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6.404"/>
    </inkml:context>
    <inkml:brush xml:id="br0">
      <inkml:brushProperty name="width" value="0.05" units="cm"/>
      <inkml:brushProperty name="height" value="0.05" units="cm"/>
    </inkml:brush>
  </inkml:definitions>
  <inkml:trace contextRef="#ctx0" brushRef="#br0">1937 145 8090,'-112'-35'1113,"-1"4"1,-2 5 0,-156-15 0,169 33-405,-1 4 1,0 5 0,1 5 0,-111 19 0,164-16-384,0 2 0,1 2 0,-76 31-1,94-30-198,1 1-1,0 1 1,1 2-1,1 1 1,1 0-1,-37 37 1,43-35-107,1 1 1,0 1 0,2 1-1,1 0 1,1 1-1,0 1 1,2 0 0,2 1-1,-11 32 1,13-27-27,1 1-1,2 1 1,1 0-1,2-1 1,1 1-1,2 0 1,5 54-1,8-5 5,4 0 0,4-1 0,3-1 0,61 141 0,-68-186-12,0-1 0,3-1 0,0 0 0,2-1 0,2-2 0,31 33 0,-39-47 3,2-1 0,1 0 1,0-2-1,0 0 0,1-1 0,1-1 1,1-1-1,-1-1 0,1 0 0,1-2 1,29 7-1,-12-8 12,1-1-1,0-2 1,0-2 0,1-2 0,-1-2 0,0-1-1,60-13 1,-2-7 75,178-66-1,-170 47 168,-2-5-1,192-117 0,-230 119 90,-2-2 0,-2-4-1,-3-2 1,-1-3-1,52-66 1,-89 94-98,-1 0 0,-1-2 0,-2 0 0,-1-1 1,23-57-1,-32 62-86,0 0 1,-1 0-1,-2 0 1,0-1-1,-2 1 1,-1-1 0,-1 0-1,-4-31 1,1 38-127,-2 1 1,0-1 0,-1 1-1,-1 0 1,-1 0 0,0 1-1,-2 0 1,0 0 0,-1 1-1,0 0 1,-2 0 0,0 1-1,-1 1 1,0 0 0,-1 1-1,-1 1 1,0 0 0,-1 1 0,-27-17-1,21 16-171,-1 1 1,0 1-1,-1 1 0,0 1 1,0 2-1,-1 0 0,-31-4 0,19 6-97,1 2 0,0 2-1,-1 1 1,-56 8-1,6 7-147</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7.687"/>
    </inkml:context>
    <inkml:brush xml:id="br0">
      <inkml:brushProperty name="width" value="0.05" units="cm"/>
      <inkml:brushProperty name="height" value="0.05" units="cm"/>
    </inkml:brush>
  </inkml:definitions>
  <inkml:trace contextRef="#ctx0" brushRef="#br0">117 63 14099,'-6'-2'394,"1"0"1,0 0-1,0-1 1,-1 0-1,-4-4 1,9 6-321,0 0 0,1 1 0,-1-1 0,0 1 0,1-1 0,-1 0 0,1 1 0,-1-1 0,1 0 0,-1 0 0,1 1 0,-1-1 0,1 0 0,0 0-1,0 0 1,-1 1 0,1-1 0,0-1 0,0 1 13,0 0 0,1 0 1,-1 0-1,0 0 0,1 1 0,-1-1 0,1 0 0,-1 0 0,1 1 0,-1-1 0,1 0 0,0 1 0,-1-1 0,1 0 0,0 1 0,-1-1 0,1 1 0,0-1 0,0 1 0,0-1 0,-1 1 1,3-1-1,2-1 81,1 0 0,0 0 1,-1 0-1,1 1 1,0 0-1,0 0 0,0 0 1,0 1-1,1 0 0,-1 0 1,0 1-1,0-1 1,0 1-1,0 1 0,7 2 1,-10-4-152,-1 1 0,1 0 0,-1 1 0,0-1 1,1 0-1,-1 1 0,0-1 0,0 1 0,0-1 1,0 1-1,-1 0 0,1 0 0,0 0 0,-1 0 1,1 0-1,-1 1 0,0-1 0,0 0 0,1 1 1,-2-1-1,1 1 0,0-1 0,0 1 0,-1-1 1,0 1-1,1-1 0,-1 1 0,0-1 0,0 1 0,0 0 1,-1-1-1,1 1 0,0-1 0,-1 1 0,0-1 1,0 1-1,-1 3 0,-2 4 9,-1 1 0,0-1 0,0-1 0,-1 1-1,0-1 1,-13 15 0,-52 47 480,51-54-261,2 0-1,0 2 1,-16 23 0,32-40-219,1 0 0,0 0 0,-1 0 0,1 0 0,0 0 0,0 0 0,1 0 0,-1 0 0,0 0 0,1 1 0,-1-1 0,1 0 0,0 1 0,-1-1 0,1 0 0,0 1 0,1 1 0,0-2-35,-1 0 1,1 0 0,0 0-1,0-1 1,-1 1 0,1 0-1,1-1 1,-1 1 0,0-1-1,0 1 1,1-1 0,-1 1 0,0-1-1,1 0 1,0 0 0,2 2-1,2 0-125,-1-1-1,1 1 1,0-1-1,1-1 1,-1 1-1,0-1 1,0 0 0,1 0-1,-1-1 1,1 1-1,6-2 1,4-1-51,0 0 0,-1-1 0,31-11 0,7-8-334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8.157"/>
    </inkml:context>
    <inkml:brush xml:id="br0">
      <inkml:brushProperty name="width" value="0.05" units="cm"/>
      <inkml:brushProperty name="height" value="0.05" units="cm"/>
    </inkml:brush>
  </inkml:definitions>
  <inkml:trace contextRef="#ctx0" brushRef="#br0">177 1 17092,'-11'4'476,"0"0"1,0 1 0,1 1-1,-1 0 1,1 0 0,0 1 0,1 1-1,0-1 1,0 1 0,-13 15-1,22-22-466,-1 0 0,1 0-1,-1 0 1,0 0-1,1 0 1,0 0-1,-1 0 1,1 0 0,-1 1-1,1-1 1,0 0-1,0 0 1,0 0 0,0 0-1,0 0 1,0 1-1,0-1 1,0 0-1,0 0 1,1 0 0,-1 0-1,0 0 1,1 0-1,-1 0 1,1 1-1,-1-1 1,1 0 0,-1 0-1,1-1 1,0 1-1,-1 0 1,1 0 0,0 0-1,0 0 1,0-1-1,0 1 1,0 0-1,0-1 1,0 1 0,0-1-1,0 1 1,0-1-1,0 1 1,0-1-1,1 1 1,9 3-230,0-1 0,1 0 0,19 3 0,-12-3-34,-8-1 56,0 1 1,0 0-1,-1 1 1,1 1-1,-1-1 1,0 1-1,11 8 1,-18-11 198,-1 0 0,0 0 0,1 0 1,-1 0-1,0 0 0,0 0 0,-1 1 0,1-1 0,0 0 1,-1 1-1,1 0 0,-1-1 0,0 1 0,0 0 0,0 0 0,0 0 1,0 0-1,-1 0 0,1-1 0,-1 1 0,0 0 0,0 0 1,0 0-1,0 0 0,-1 0 0,1 0 0,-1 0 0,0 0 0,1 0 1,-1 0-1,-3 5 0,1-2 185,-1 0 1,1 0-1,-1-1 0,0 1 1,0-1-1,-1 0 0,0 0 1,0-1-1,0 1 0,0-1 1,-1 0-1,1 0 0,-1-1 1,0 0-1,0 0 0,-1 0 0,-11 3 1,14-5-184,-1 0 0,1 0 1,-1 0-1,0 0 0,1-1 1,-1 0-1,0 0 0,1 0 1,-1-1-1,0 1 0,1-1 1,-1 0-1,1-1 0,-1 1 1,1-1-1,0 0 0,-1 0 1,1 0-1,0 0 0,0-1 0,0 1 1,1-1-1,-1 0 0,1-1 1,-1 1-1,-3-6 0,-1-3-138,1 0 0,1 0 0,0 0 1,-5-16-1,-2-16-400</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8.580"/>
    </inkml:context>
    <inkml:brush xml:id="br0">
      <inkml:brushProperty name="width" value="0.05" units="cm"/>
      <inkml:brushProperty name="height" value="0.05" units="cm"/>
    </inkml:brush>
  </inkml:definitions>
  <inkml:trace contextRef="#ctx0" brushRef="#br0">1 6 17220,'21'5'1880,"6"-2"-1136,-1-3-336,9-3 905,5 3-321,0 3-1144,2-2-2193,-4-1 2113,-1-3-368,-2-8-312</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39.316"/>
    </inkml:context>
    <inkml:brush xml:id="br0">
      <inkml:brushProperty name="width" value="0.05" units="cm"/>
      <inkml:brushProperty name="height" value="0.05" units="cm"/>
    </inkml:brush>
  </inkml:definitions>
  <inkml:trace contextRef="#ctx0" brushRef="#br0">237 52 15451,'4'-3'631,"-1"2"-390,-1 0 0,0 0-1,0-1 1,1 1 0,-1-1 0,0 1 0,0-1 0,0 0-1,-1 0 1,1 0 0,0 0 0,-1 0 0,1 0 0,-1 0-1,0-1 1,0 1 0,0 0 0,2-5 0,-3 6-172,0 1 0,0 0 0,0-1-1,0 1 1,-1-1 0,1 1 0,0 0 0,0-1 0,0 1 0,0 0 0,0-1 0,0 1 0,-1 0 0,1-1 0,0 1-1,0 0 1,-1 0 0,1-1 0,0 1 0,0 0 0,-1 0 0,1-1 0,0 1 0,-1 0 0,1 0 0,0 0 0,-1-1 0,1 1-1,0 0 1,-1 0 0,0 0 0,-15 0 815,-15 10-363,13-2-442,0 1 0,1 1-1,0 0 1,0 1 0,1 1 0,1 1 0,-20 19 0,28-25-73,1 0 1,0 0 0,0 0-1,1 1 1,0-1-1,0 1 1,1 1 0,-1-1-1,2 0 1,0 1-1,0 0 1,0 0-1,1 0 1,0 0 0,1 0-1,0 1 1,0 15-1,2-22 0,-1 0 0,1 1 0,-1-1 0,1 1 0,0-1 0,0 0 0,1 1 0,-1-1 0,1 0 0,-1 0 0,1 0 0,0 0 0,0 0 0,0 0 0,1-1 0,-1 1 0,5 3 0,-3-4-1,0 1 0,0-1 0,0 0-1,0-1 1,1 1 0,-1-1 0,0 1-1,1-1 1,-1-1 0,1 1 0,-1-1 0,6 0-1,3 0 5,-1-1 0,1-1-1,0 0 1,-1-1 0,0 0-1,0-1 1,0-1 0,21-10-1,-12 3 34,1-1 0,-2-1 0,0-1 0,23-23-1,-35 30-11,0 0 0,0-1 0,-1 0 0,0 0 0,0-1 0,-1 0 0,-1 0 0,0-1 0,0 1 0,-1-1 0,4-15 0,-7 23-65,0 0 1,-1-1 0,0 1 0,1 0 0,-1 0 0,0 0 0,-1-1 0,1 1-1,-1 0 1,1 0 0,-1 0 0,0 0 0,0 0 0,0 0 0,-1 0 0,1 0-1,-1 0 1,1 0 0,-1 1 0,0-1 0,0 1 0,0-1 0,0 1 0,-4-3 0,2 2-59,0 1 0,0 0 0,0-1 0,0 1 0,0 1 1,0-1-1,-1 1 0,1 0 0,-1-1 0,1 2 0,-1-1 1,1 1-1,-1-1 0,1 1 0,-1 1 0,-8 0 0,11 0 57,-1-1-1,0 1 1,0-1-1,0 1 1,0 0-1,1 0 1,-1 1-1,0-1 1,1 1-1,-1-1 1,1 1 0,-1 0-1,-1 2 1,-7 12-283</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0.600"/>
    </inkml:context>
    <inkml:brush xml:id="br0">
      <inkml:brushProperty name="width" value="0.05" units="cm"/>
      <inkml:brushProperty name="height" value="0.05" units="cm"/>
    </inkml:brush>
  </inkml:definitions>
  <inkml:trace contextRef="#ctx0" brushRef="#br0">1 1 14075,'0'4'2056,"3"0"-903,2-1-385,7-1 2257,5-1-1489,10 0-520,2 1-184,7-1-272,1 1-120,2-2-632,-2 0-456,-7-5 584,2 1-136,-8-2-96</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1.951"/>
    </inkml:context>
    <inkml:brush xml:id="br0">
      <inkml:brushProperty name="width" value="0.05" units="cm"/>
      <inkml:brushProperty name="height" value="0.05" units="cm"/>
    </inkml:brush>
  </inkml:definitions>
  <inkml:trace contextRef="#ctx0" brushRef="#br0">311 6 17204,'11'-6'2073,"-14"12"-383,-18 17 301,18-20-1855,-227 255 1935,225-253-2233,0 0 0,0 0 0,0-1 0,0 1 0,-7 3 0,11-8 94,1 1 0,-1-1 1,0 0-1,0 1 0,1-1 0,-1 0 1,0 0-1,0 1 0,1-1 1,-1 0-1,0 0 0,0 0 0,0 0 1,1 0-1,-1 0 0,0 0 0,0 0 1,0-1-1,1 1 0,-2 0 0,1-1 11,0 0 0,0 0-1,0 0 1,1 0-1,-1 1 1,0-1-1,1 0 1,-1 0 0,1 0-1,-1 0 1,1-1-1,-1 1 1,1 0-1,0 0 1,0 0 0,-1 0-1,1 0 1,0 0-1,0-2 1,-1-23-593,2-7-214</inkml:trace>
  <inkml:trace contextRef="#ctx0" brushRef="#br0" timeOffset="1">81 42 16099,'13'0'1865,"0"9"-913,-1 1-344,2 4 1025,2 3-345,4 4-400,1 0-120,4 1-520,2-1-424,4-2-720,2-2 784,-4-7-144,3-3-136</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2.418"/>
    </inkml:context>
    <inkml:brush xml:id="br0">
      <inkml:brushProperty name="width" value="0.05" units="cm"/>
      <inkml:brushProperty name="height" value="0.05" units="cm"/>
    </inkml:brush>
  </inkml:definitions>
  <inkml:trace contextRef="#ctx0" brushRef="#br0">2 1 20340,'-1'5'1897,"10"0"-1185,6-2-272,14-1 760,4 0-216,10-1-407,3 1-233,4-1-712,-1 2-409,-6 0-639,-7 0 1104,-14 1-256,-7 0-280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049"/>
    </inkml:context>
    <inkml:brush xml:id="br0">
      <inkml:brushProperty name="width" value="0.025" units="cm"/>
      <inkml:brushProperty name="height" value="0.025" units="cm"/>
      <inkml:brushProperty name="color" value="#E71224"/>
    </inkml:brush>
  </inkml:definitions>
  <inkml:trace contextRef="#ctx0" brushRef="#br0">57 175 10186,'0'0'12411,"1"11"-11882,0 23-161,-1 0 1,-1 0-1,-11 58 0,-32 93 1084,44-184-1449,0-1 0,0 0-1,0 1 1,-1-1 0,1 1 0,0-1-1,0 0 1,0 1 0,0-1 0,0 1-1,0-1 1,0 0 0,0 1-1,0-1 1,0 1 0,0-1 0,0 1-1,0-1 1,0 0 0,0 1-1,0-1 1,1 1 0,-1-1 0,0 0-1,0 1 1,0-1 0,1 1-1,-1-1 1,0 0 0,0 1 0,1-1-1,-1 0 1,0 0 0,1 1 0,15-4 125,16-17 316,24-29 712,96-111 1,32-71-55,-172 216-1117,5-7-294,-9 13-404,0 0-1,-1 0 0,-1-1 1,0 0-1,8-16 0,-16 20-5083,-7 10 1446,-9 9-715</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2.869"/>
    </inkml:context>
    <inkml:brush xml:id="br0">
      <inkml:brushProperty name="width" value="0.05" units="cm"/>
      <inkml:brushProperty name="height" value="0.05" units="cm"/>
    </inkml:brush>
  </inkml:definitions>
  <inkml:trace contextRef="#ctx0" brushRef="#br0">1 1 16203,'17'8'2057,"7"1"-1241,15-5-312,1-1 1153,7-3-641,3 1-392,1 1-976,0-4 560,-13-8-224,-6 0-144</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3.383"/>
    </inkml:context>
    <inkml:brush xml:id="br0">
      <inkml:brushProperty name="width" value="0.05" units="cm"/>
      <inkml:brushProperty name="height" value="0.05" units="cm"/>
    </inkml:brush>
  </inkml:definitions>
  <inkml:trace contextRef="#ctx0" brushRef="#br0">21 99 16668,'-2'-1'214,"0"-1"0,0 1 1,1-1-1,-1 0 1,1 0-1,-1 0 1,1 0-1,-1 0 1,1 0-1,0 0 1,0 0-1,-1-3 1,2 3-114,0 1 0,0 0 0,0 0 0,0-1 0,0 1 0,0 0 0,0 0 0,0 0 0,1 0 0,-1-1 0,0 1 0,1 0 0,-1 0 0,1 0 0,-1 0 0,1 0 0,0 0 0,-1 0 0,1 0 0,0 0 0,0 0 0,0 0 0,0 0 0,0 1 0,-1-1 0,3-1 0,6-3 338,1-1 0,0 1 0,0 0 0,0 1 0,0 0 0,1 1 0,0 0 0,-1 1 0,1 0 0,0 1 0,0 0 0,0 0 0,0 1 0,17 3-1,-26-3-410,1 0-1,0 1 1,0 0-1,0 0 1,-1 0-1,1 0 1,-1 0-1,1 0 1,-1 1-1,1-1 1,-1 1-1,0 0 1,1 0-1,-1 0 1,0 0-1,0 0 1,-1 0-1,1 0 1,0 1-1,-1-1 1,1 0-1,-1 1 1,0 0-1,2 4 1,-2-3-7,-1-1 1,1 1-1,-1-1 0,0 1 1,0 0-1,0-1 1,-1 1-1,1-1 1,-1 1-1,0-1 1,0 1-1,0-1 1,0 1-1,-1-1 0,1 0 1,-1 0-1,0 0 1,0 0-1,-4 5 1,1-3-45,0 1 0,-1-1 1,0 0-1,0-1 0,0 1 0,-8 3 1,7-4-32,0 1 1,0-1-1,1 1 1,-10 10-1,15-14 3,0 0 0,1 0 0,-1 0 1,0 0-1,1 0 0,-1 1 0,1-1 0,0 0 0,-1 0 1,1 1-1,0-1 0,0 0 0,0 1 0,0-1 0,0 0 1,0 1-1,0-1 0,0 0 0,0 0 0,1 1 1,-1-1-1,0 0 0,1 0 0,-1 1 0,1-1 0,0 0 1,-1 0-1,1 0 0,1 2 0,4 4-254,0 1 1,0-1-1,8 7 0,-4-3-77,11 13-607,35 52 0,-50-67 918,-1 1 1,1 0-1,-2 0 1,1 0-1,-2 0 1,1 1-1,-1 0 1,-1 0-1,2 14 1,-4-22 127,0 0 0,0 0 0,-1 1 1,1-1-1,-1 0 0,1 0 0,-1 0 1,0 0-1,0 0 0,0 0 0,-1 0 0,1 0 1,-1 0-1,0-1 0,1 1 0,-1-1 1,-3 4-1,1-3 103,1 0 1,-1 1-1,-1-1 1,1-1-1,0 1 1,-1-1-1,1 1 0,-1-1 1,1-1-1,-8 3 1,6-3-95,1 1 0,-1-1 0,0 0 0,1-1 0,-1 1 0,0-1 0,0 0 0,1-1 0,-1 1 0,0-1 0,1 0 0,-1-1 0,1 1 0,-1-1 0,1 0 0,0-1 0,-1 1 0,1-1 0,-9-6 0,13 7-170,0 1-1,0 0 0,0-1 1,0 1-1,0-1 0,0 1 1,0-1-1,0 1 1,1-1-1,-1 0 0,0 1 1,1-1-1,0 0 0,-1 1 1,1-1-1,0 0 0,0 0 1,0 0-1,0 1 1,0-1-1,0 0 0,1-3 1,1 1-37,-1-1 1,1 1-1,0-1 1,0 1-1,0-1 1,6-7-1,14-16-699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3.849"/>
    </inkml:context>
    <inkml:brush xml:id="br0">
      <inkml:brushProperty name="width" value="0.05" units="cm"/>
      <inkml:brushProperty name="height" value="0.05" units="cm"/>
    </inkml:brush>
  </inkml:definitions>
  <inkml:trace contextRef="#ctx0" brushRef="#br0">337 55 16524,'-6'-3'218,"0"0"1,0 0-1,0 1 1,0 0-1,-1 0 1,1 1-1,-1 0 1,1 0-1,-1 0 1,0 1-1,1 0 0,-1 0 1,0 0-1,1 1 1,-1 0-1,-8 3 1,1-1 22,0 2 0,1-1-1,0 2 1,0 0 0,0 0 0,-20 14-1,23-12-117,0 1-1,0 0 1,1 0-1,0 1 1,1 0-1,0 0 1,0 1-1,1 0 1,-7 16-1,12-22-78,-1 0 0,2 0 0,-1 1 0,1-1 0,0 0-1,0 1 1,0-1 0,1 1 0,-1-1 0,2 11-1,0-13-21,0 1-1,0 0 0,0-1 1,0 1-1,1-1 0,0 1 1,-1-1-1,1 0 0,0 0 1,1 0-1,-1 0 0,0 0 1,1 0-1,0 0 0,-1-1 1,1 0-1,4 3 0,-2-1-8,0-2-1,0 1 1,1 0-1,-1-1 1,0 0-1,1 0 0,-1 0 1,1-1-1,0 0 1,0 0-1,-1-1 1,1 1-1,8-2 0,-5 1 16,-1-2 0,0 1-1,1-1 1,-1 0-1,0-1 1,0 0-1,0 0 1,12-8-1,-11 6 27,-1-1-1,0 0 0,0 0 0,-1 0 0,0-1 0,0 0 0,0 0 0,-1-1 0,0 1 0,-1-1 0,0-1 0,0 1 0,0-1 1,-1 0-1,-1 0 0,5-16 0,-7 18-42,0-1 0,-1 0 1,0 0-1,0 1 0,0-1 1,-1 0-1,0 1 0,-1-1 1,0 1-1,0-1 0,-1 1 0,-6-14 1,6 16-140,0 0 0,0-1-1,0 2 1,-1-1 0,0 0 0,0 1 0,0 0 0,0 0 0,-1 0 0,0 0-1,1 1 1,-1-1 0,-1 1 0,1 1 0,0-1 0,-1 1 0,-7-3 0,10 5 59,1-1 0,0 1 0,0-1 0,-1 1 0,1 0 0,0 0 0,0 0 0,-1 0 0,1 0 0,0 0 0,0 1 0,-5 1 0,-1 7-441</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5:44.320"/>
    </inkml:context>
    <inkml:brush xml:id="br0">
      <inkml:brushProperty name="width" value="0.05" units="cm"/>
      <inkml:brushProperty name="height" value="0.05" units="cm"/>
    </inkml:brush>
  </inkml:definitions>
  <inkml:trace contextRef="#ctx0" brushRef="#br0">283 10 19004,'-7'-2'158,"1"0"1,-1 0-1,1 1 0,-1 0 1,0 0-1,0 0 0,0 1 1,0 0-1,1 1 0,-1-1 1,0 1-1,0 0 0,0 1 1,1 0-1,-1 0 1,1 0-1,0 1 0,-1 0 1,1 0-1,0 1 0,-9 7 1,4-3 16,0 1 0,0 1 1,1-1-1,0 2 0,1-1 1,0 2-1,1-1 0,0 1 1,-10 21-1,14-24-74,0 1 1,1 0-1,0 0 0,0 1 1,1-1-1,0 1 0,1-1 0,0 1 1,1-1-1,0 1 0,2 13 0,-1-19-78,0-1 0,0 0 0,0 0 0,0 0 0,1 0 0,-1-1 0,1 1 0,0 0 0,0-1 0,1 1-1,-1-1 1,1 1 0,0-1 0,-1 0 0,1 0 0,1-1 0,-1 1 0,0-1 0,1 1 0,-1-1 0,1 0 0,0 0-1,-1-1 1,1 1 0,0-1 0,0 1 0,0-1 0,0-1 0,1 1 0,-1-1 0,7 1 0,-1-1-3,1-1-1,0 0 1,0-1 0,0 0 0,-1 0 0,1-1 0,-1 0 0,0-1 0,0-1 0,0 1 0,17-12 0,-16 8-8,1 0 0,-1-1 0,0 0 0,-1-1 0,0 0 0,-1 0 0,0-1 1,13-21-1,-20 28-82,1 0 0,-1-1 0,0 1 0,-1 0 0,1-1 0,-1 1 0,0-1 0,0 0 0,0 1 0,-1-1 0,0 0 0,1 0 0,-2 1 0,1-1 0,0 0 0,-1 1 0,0-1 0,0 0 0,-1 1 0,1-1 0,-1 1 0,-3-6 0,2 4-149,-1 1 0,1 1 0,-1-1 0,0 0 0,-1 1 0,1 0 0,-1 0 0,0 0 0,0 1 0,0 0 0,0 0 0,0 0 0,-1 0 0,1 1 0,-1 0 0,0 0 0,-7-1 0,-29 0-701,-1 6-302</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6:30.669"/>
    </inkml:context>
    <inkml:brush xml:id="br0">
      <inkml:brushProperty name="width" value="0.05" units="cm"/>
      <inkml:brushProperty name="height" value="0.05" units="cm"/>
    </inkml:brush>
  </inkml:definitions>
  <inkml:trace contextRef="#ctx0" brushRef="#br0">41 25 14235,'-23'11'2503,"22"-11"-2245,-1 1-1,1-1 1,0 1-1,0 0 0,0-1 1,-1 1-1,1 0 0,0 0 1,0 0-1,0 0 1,0 0-1,0 0 0,1 0 1,-2 2-1,3-3-86,0 1-1,0-1 1,0 1-1,0-1 1,0 0 0,0 0-1,0 0 1,0 1-1,0-1 1,1 0 0,-1 0-1,0-1 1,2 1-1,-2 0 77,149-18 3110,-103 10-3189,82-3 0,-118 11-349,-7 1-119,0-1 1,-1 0-1,1 0 1,0 0-1,-1 0 1,1-1-1,0 1 0,-1-1 1,1 0-1,-1 0 1,1-1-1,5-2 1,-3-1-524</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6:31.194"/>
    </inkml:context>
    <inkml:brush xml:id="br0">
      <inkml:brushProperty name="width" value="0.05" units="cm"/>
      <inkml:brushProperty name="height" value="0.05" units="cm"/>
    </inkml:brush>
  </inkml:definitions>
  <inkml:trace contextRef="#ctx0" brushRef="#br0">14 20 18372,'-1'1'320,"-1"1"0,1 0 1,0 0-1,0 0 0,-1 0 0,1 0 0,1 0 1,-1 1-1,0-1 0,0 0 0,1 0 0,-1 1 1,1-1-1,0 0 0,0 1 0,-1-1 1,2 0-1,-1 1 0,0-1 0,0 0 0,1 1 1,-1-1-1,1 0 0,1 4 0,0-2-230,-1 0 0,1-1 0,0 1 0,0 0 0,1 0 0,-1-1 0,1 0-1,0 1 1,0-1 0,0 0 0,0 0 0,6 3 0,-3-2-298,0-1-1,1-1 1,-1 1 0,1-1-1,0 0 1,0-1 0,0 1-1,0-2 1,0 1 0,0-1 0,0 0-1,0 0 1,0-1 0,0 1-1,0-2 1,0 1 0,0-1-1,0 0 1,-1-1 0,7-2 0,12-7-1473,-1 0 1,0-2 0,39-30-1,-54 37 1375,-1 2 337,0-1 0,-1 0 0,0 0 0,9-12 0,-60 63 7011,31-25-6395,0 0-1,1 1 1,0 1 0,2 0 0,-11 35-1,-24 124-289,-3 3-3540,41-160 2582,4-7-180</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5.776"/>
    </inkml:context>
    <inkml:brush xml:id="br0">
      <inkml:brushProperty name="width" value="0.05" units="cm"/>
      <inkml:brushProperty name="height" value="0.05" units="cm"/>
    </inkml:brush>
  </inkml:definitions>
  <inkml:trace contextRef="#ctx0" brushRef="#br0">2 0 10258,'0'9'242,"-1"6"170,1 1-1,2 23 1,-1-33-329,0-1-1,0 1 1,1-1-1,0 1 1,0-1-1,0 0 1,0 0-1,1 0 1,0 0-1,5 7 1,2-1 73,0-1-1,1 1 1,0-2 0,0 0 0,1 0 0,20 10 0,82 36 742,432 156 722,-125-51-1531,-276-103-20,234 60-1,41-15 249,-6 34-103,-194-45-185,75 30 17,8-20 124,363 57 117,-518-125-220,24 7 4,95 20 46,-219-48-51,-1 2 1,81 35 0,-115-45-48,1 0 1,0 0-1,0-1 0,26 1 1,-2 1-4,13 1 26,-1-2 0,1-3-1,75-7 1,-116 6 3,-1-2 1,1 1-1,0-2 0,-1 1 1,0-1-1,1-1 0,-1 1 1,0-1-1,-1-1 0,1 0 1,-1 0-1,0-1 0,0 0 1,0 0-1,-1-1 0,7-7 1,-6 2 118,2 1 0,-1 0 0,2 1 0,19-16 0,-23 21-145,1 1 0,-1-1 0,1 2 0,0-1 0,0 1 0,0 0 0,1 0 0,-1 1 1,11-1-1,78-12-10,0 5 1,159 3 0,-175 8 11,126-14 0,19-2 93,58 10-73,307 12-93,-145 51 88,-15-1-4,-344-51 36,0-5 0,168-19 0,-138 2 60,222-19 271,-336 35-396,-1-1-3,1 1 0,-1 0 1,1 0-1,-1 0 0,1 0 0,0 1 0,-1-1 0,5 2 0,-7-1-2,1-1 0,0 1 0,0 0 0,0-1 0,-1 1 1,1 0-1,0 0 0,-1 0 0,1 0 0,0 0 0,-1 0 0,1 0 0,-1 0 0,0 0 0,1 0 0,-1 0 0,0 0 0,0 0 0,0 0 0,1 0 0,-1 0 0,0 0 0,-1 2 0,1 24 54,-1 1-1,-5 31 1,-2 18 96,-5 14-3219,13-90 2527</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6.290"/>
    </inkml:context>
    <inkml:brush xml:id="br0">
      <inkml:brushProperty name="width" value="0.05" units="cm"/>
      <inkml:brushProperty name="height" value="0.05" units="cm"/>
    </inkml:brush>
  </inkml:definitions>
  <inkml:trace contextRef="#ctx0" brushRef="#br0">51 0 13715,'-4'4'235,"0"-1"1,0 0 0,0 1-1,1-1 1,0 1-1,0 0 1,0 0-1,0 1 1,0-1 0,1 1-1,0-1 1,0 1-1,0 0 1,0-1-1,1 1 1,0 0 0,0 0-1,0 10 1,-1-4-72,2-1 1,0 1-1,0 0 1,1-1-1,0 1 1,1-1-1,0 0 0,4 13 1,-4-18-98,1 1-1,-1 0 1,1-1 0,1 1-1,-1-1 1,1 0 0,0 0-1,0-1 1,0 1 0,1-1 0,-1 0-1,1 0 1,0 0 0,0-1-1,1 1 1,-1-1 0,1-1-1,-1 1 1,1-1 0,0 0-1,0 0 1,0 0 0,0-1 0,1 0-1,-1-1 1,0 1 0,0-1-1,9-1 1,-2 0 66,-1 0 0,0-1 0,0 0 1,0-1-1,-1-1 0,1 0 0,-1 0 0,0-1 0,0-1 0,0 1 1,-1-2-1,1 0 0,14-13 0,-13 8-356,0 0 1,-1-1-1,-1-1 0,0 1 0,-1-2 1,-1 1-1,0-1 0,6-17 1,-6 7-255</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7.260"/>
    </inkml:context>
    <inkml:brush xml:id="br0">
      <inkml:brushProperty name="width" value="0.05" units="cm"/>
      <inkml:brushProperty name="height" value="0.05" units="cm"/>
    </inkml:brush>
  </inkml:definitions>
  <inkml:trace contextRef="#ctx0" brushRef="#br0">35 22 19708,'0'-1'44,"0"1"0,0 0 0,-1 0 0,1 0 0,0-1 0,0 1-1,0 0 1,0 0 0,0 0 0,0-1 0,-1 1 0,1 0 0,0 0 0,0 0 0,0-1-1,0 1 1,0 0 0,0 0 0,0-1 0,0 1 0,0 0 0,0 0 0,0 0 0,0-1-1,0 1 1,0 0 0,1 0 0,-1-1 0,0 1 0,0 0 0,0 0 0,0 0 0,0-1 0,0 1-1,1 0 1,-1 0 0,0 0 0,0 0 0,0-1 0,0 1 0,1 0 0,-1 0 0,0 0-1,0 0 1,0 0 0,1 0 0,-1 0 0,0-1 0,0 1 0,0 0 0,1 0 0,-1 0-1,23-6 838,28 2-346,-48 4-515,5-1 16,0 1 0,0 0 0,0 1 0,0-1 0,0 2 0,9 2 0,-15-4-35,0 1 0,-1 0 1,1-1-1,-1 1 0,1 0 0,-1 0 0,1 0 0,-1 1 1,0-1-1,1 0 0,-1 0 0,0 1 0,0-1 0,0 1 0,0-1 1,0 1-1,0-1 0,-1 1 0,1 0 0,0-1 0,-1 1 0,1 0 1,-1-1-1,0 1 0,1 0 0,-1 0 0,0 0 0,0-1 1,0 1-1,0 0 0,-1 0 0,1-1 0,0 1 0,-2 2 0,-1 10 0,-1-1 1,0 1-1,-1-1 0,-11 20 0,-34 52 109,31-53 5,5-11-34,-1 2 102,1 1-1,1 0 1,1 1-1,1 0 1,-11 38-1,22-61-168,-1-1 0,1 1-1,-1 0 1,1 0 0,0 0-1,-1 0 1,1 0 0,0 0-1,0 0 1,1 0 0,-1 0 0,0 0-1,1 0 1,-1 0 0,1 0-1,-1 0 1,1 0 0,0 0-1,0 0 1,0-1 0,0 1-1,0 0 1,0-1 0,1 1-1,-1-1 1,0 1 0,1-1-1,-1 0 1,1 1 0,0-1-1,-1 0 1,1 0 0,0 0-1,0 0 1,-1-1 0,1 1-1,0 0 1,0-1 0,0 1-1,0-1 1,0 0 0,0 0 0,0 1-1,2-2 1,7 2-162,0-2 0,0 1 1,0-2-1,-1 1 0,1-1 0,19-7 1,-22 6 18,0 0 0,0-1 0,-1 0 0,1 0 0,-1-1 0,0 0 0,-1 0 0,1 0 0,-1-1 0,0 0 0,0 0 0,8-12 0,10-21-332</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7.728"/>
    </inkml:context>
    <inkml:brush xml:id="br0">
      <inkml:brushProperty name="width" value="0.05" units="cm"/>
      <inkml:brushProperty name="height" value="0.05" units="cm"/>
    </inkml:brush>
  </inkml:definitions>
  <inkml:trace contextRef="#ctx0" brushRef="#br0">143 1 18364,'-8'5'714,"0"0"0,0 0 0,0 1 0,-9 10-1,15-15-653,0 1-1,0 0 0,0 0 1,1 0-1,-1 0 0,1 1 1,-1-1-1,1 0 1,0 1-1,0-1 0,0 1 1,0-1-1,0 1 0,0-1 1,1 1-1,-1 0 0,1-1 1,0 1-1,0 0 0,0 3 1,1-4-133,1 1 1,-1-1 0,1 0-1,0 1 1,0-1-1,0 0 1,0 0 0,0 0-1,0 0 1,0-1 0,1 1-1,-1 0 1,1-1 0,-1 0-1,6 2 1,2 3-213,1 0 42,0 1 0,-1 0-1,0 1 1,0 0 0,0 0 0,-1 1 0,14 18 0,-20-23 265,0 0-1,-1 0 0,0 0 1,0 0-1,0 1 1,0-1-1,0 1 0,-1-1 1,0 1-1,0-1 1,0 1-1,-1 0 0,0-1 1,1 1-1,-2 0 0,1 0 1,0-1-1,-1 1 1,0 0-1,0-1 0,-1 1 1,1-1-1,-1 1 1,-2 4-1,-1 0 177,0-1-1,-1 0 0,0 0 1,0 0-1,-1-1 1,0 0-1,0 0 1,-12 7-1,14-10-41,-1 0 0,1 0 0,-1-1 0,0 1 0,0-2 0,-1 1-1,1-1 1,-1 0 0,1 0 0,-1 0 0,1-1 0,-1 0 0,-7 0 0,11-2-153,0 1 1,0 0-1,1-1 1,-1 0-1,0 1 1,1-1 0,-1 0-1,1-1 1,-1 1-1,1 0 1,-1-1-1,1 1 1,0-1 0,0 0-1,0 1 1,0-1-1,0 0 1,0 0 0,0-1-1,1 1 1,-1 0-1,1-1 1,0 1-1,-1 0 1,1-1 0,0 0-1,1 1 1,-1-1-1,0 0 1,1 1-1,-1-1 1,1-3 0,-1-6-59,0 1 1,1 0 0,1 0 0,-1 0 0,2 0-1,4-20 1,13-24-214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407"/>
    </inkml:context>
    <inkml:brush xml:id="br0">
      <inkml:brushProperty name="width" value="0.025" units="cm"/>
      <inkml:brushProperty name="height" value="0.025" units="cm"/>
      <inkml:brushProperty name="color" value="#E71224"/>
    </inkml:brush>
  </inkml:definitions>
  <inkml:trace contextRef="#ctx0" brushRef="#br0">27 1 7335,'0'0'3363,"-21"77"-736,16-47-225,5-3-128,0-5-865,5-8-736,8-2-481,6-7-96,5-5-64,6 0-993,2-12-2530,4-10-2082</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8.162"/>
    </inkml:context>
    <inkml:brush xml:id="br0">
      <inkml:brushProperty name="width" value="0.05" units="cm"/>
      <inkml:brushProperty name="height" value="0.05" units="cm"/>
    </inkml:brush>
  </inkml:definitions>
  <inkml:trace contextRef="#ctx0" brushRef="#br0">1 0 14891,'21'13'1184,"1"-3"-1208,2-2-608,6 4 936,2-1-56,9-6-272</inkml:trace>
  <inkml:trace contextRef="#ctx0" brushRef="#br0" timeOffset="1">333 111 17340,'-11'11'487,"-1"2"1,2-1 0,0 1-1,1 1 1,0 0 0,1 0-1,0 0 1,-10 31 0,16-39-407,0 0 1,0 0-1,1 0 1,0 1-1,1-1 1,-1 0-1,1 0 1,0 0-1,1 1 1,-1-1-1,1 0 1,1 0-1,-1 0 1,1 0-1,0 0 1,0 0-1,1-1 1,-1 1-1,1-1 1,1 1-1,-1-1 1,1 0-1,0 0 1,0-1-1,0 1 1,8 5-1,-8-6-79,0-1 0,1 0 0,-1 0 0,1 0 0,0 0 0,-1-1 0,1 0 0,0 0 0,0 0 0,1-1 0,-1 1 0,0-1 0,1-1 0,-1 1 0,0-1-1,1 0 1,-1 0 0,0 0 0,1-1 0,-1 0 0,0 0 0,1 0 0,8-4 0,-6 1 31,1 0 0,-1-1 0,0 0 0,-1 0 0,1-1 0,-1 0 0,0 0 0,-1-1 0,1 1-1,-1-2 1,0 1 0,-1-1 0,5-8 0,-3 3 59,-1 1 0,-1-1 0,0-1 0,-1 1 0,0-1 0,-1 1 0,3-21-1,-6 27-53,0 0-1,0 0 0,0 0 0,-1 1 0,1-1 1,-2 0-1,-3-11 0,4 14-40,0 1 1,-1-1-1,0 1 0,0 0 0,0 0 1,0 0-1,0 0 0,0 0 1,-1 0-1,0 0 0,1 1 1,-1-1-1,0 1 0,-7-4 0,8 5-102,-1-1-1,0 1 0,0 0 0,0 0 0,0 0 1,0 0-1,0 0 0,0 1 0,0 0 0,-1-1 0,1 1 1,0 0-1,0 1 0,0-1 0,0 0 0,0 1 1,0 0-1,0 0 0,0 0 0,0 0 0,0 0 1,0 0-1,0 1 0,1-1 0,-1 1 0,0 0 0,1 0 1,0 0-1,-1 0 0,1 1 0,-3 3 0,-3 10-604</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8.644"/>
    </inkml:context>
    <inkml:brush xml:id="br0">
      <inkml:brushProperty name="width" value="0.05" units="cm"/>
      <inkml:brushProperty name="height" value="0.05" units="cm"/>
    </inkml:brush>
  </inkml:definitions>
  <inkml:trace contextRef="#ctx0" brushRef="#br0">12 30 17596,'-10'9'2168,"9"-2"-1360,9-7-352,8-1 1953,13-2-1569,-1-3-160,11 2-512,3 1-344,-1 0-848,1-3-1112,-14-1 1784,1 1-353,-6-1-223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9.140"/>
    </inkml:context>
    <inkml:brush xml:id="br0">
      <inkml:brushProperty name="width" value="0.05" units="cm"/>
      <inkml:brushProperty name="height" value="0.05" units="cm"/>
    </inkml:brush>
  </inkml:definitions>
  <inkml:trace contextRef="#ctx0" brushRef="#br0">371 0 20884,'-7'4'1681,"-9"11"-1233,-5 2-184,-6 9 544,-5 4-344,-4 7-80,0 3-56,2 5-136,0-1-96,5-2-144,3-2-144,6-7-480,3-9-240,4-12 1424,3-12-680,3-13-104,1-12-112</inkml:trace>
  <inkml:trace contextRef="#ctx0" brushRef="#br0" timeOffset="1">36 49 16011,'10'6'2385,"-1"4"-1289,2 3-464,3 4 2569,6 4-2161,5 1-328,3 2-864,4-2-1224,-2-9 1296,2-5-280,-2-5-224</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09.624"/>
    </inkml:context>
    <inkml:brush xml:id="br0">
      <inkml:brushProperty name="width" value="0.05" units="cm"/>
      <inkml:brushProperty name="height" value="0.05" units="cm"/>
    </inkml:brush>
  </inkml:definitions>
  <inkml:trace contextRef="#ctx0" brushRef="#br0">0 2 20500,'2'0'1857,"11"0"-1257,7 0-240,14 0 768,8-2-264,9 2-504,4 2-287,-1-1-634,-1 2-431,-8-2 800,-8 1-216,-14 1-128</inkml:trace>
  <inkml:trace contextRef="#ctx0" brushRef="#br0" timeOffset="1">5 151 16211,'0'17'1657,"12"-4"-953,13-6-272,13-4 984,10-2-687,12-5-1026,10-7 554,2-4-161,1-1-128</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0.203"/>
    </inkml:context>
    <inkml:brush xml:id="br0">
      <inkml:brushProperty name="width" value="0.05" units="cm"/>
      <inkml:brushProperty name="height" value="0.05" units="cm"/>
    </inkml:brush>
  </inkml:definitions>
  <inkml:trace contextRef="#ctx0" brushRef="#br0">116 21 17516,'2'-1'413,"-1"0"0,1 0-1,0-1 1,0 1 0,-1 0 0,1 1 0,0-1 0,0 0 0,2 0 0,33-5 1676,-27 4-1371,7 1-63,-1-1-1,32 3 1,-42-1-598,0 1 0,0 0-1,0 0 1,0 1 0,0-1-1,-1 1 1,1 0 0,-1 1-1,1 0 1,-1-1 0,7 6-1,-11-7-52,1 0 0,-1 1 0,1-1 0,-1 0 0,0 1 0,0-1 0,0 0 0,1 1 0,-1 0 0,-1-1 0,1 1 0,0 0-1,0-1 1,-1 1 0,1 0 0,0 0 0,-1 0 0,0-1 0,0 1 0,1 0 0,-1 0 0,0 0 0,0 0 0,-1 0 0,1 0-1,0-1 1,-1 1 0,1 0 0,-1 0 0,1 0 0,-1-1 0,0 1 0,0 0 0,0-1 0,0 1 0,0-1 0,0 1 0,0-1-1,-3 3 1,-2 3-3,-1 0 0,-1-1 0,1 0 0,-1 0 0,0-1-1,-13 7 1,1-3 24,-36 11 0,-9 3-110,64-23 77,1 0-1,0 0 1,0 0-1,0 0 1,-1 0-1,1 1 1,0-1-1,0 0 1,0 0-1,-1 0 1,1 0-1,0 0 1,0 0-1,0 1 1,0-1-1,0 0 1,-1 0-1,1 0 1,0 1-1,0-1 1,0 0-1,0 0 1,0 0-1,0 1 1,0-1-1,0 0 1,0 0-1,0 0 1,0 1-1,0-1 1,0 0-1,0 0 1,0 1-1,0-1 1,0 0-1,0 1 1,7 7-274,19 8-243,-19-12 330,1 1-5,0 1 1,0-1-1,-1 1 0,0 1 0,0-1 0,9 13 1,-14-18 185,-1 1 1,1 0 0,-1 0 0,0 0 0,0 0 0,0 0 0,0 0-1,0 0 1,0 1 0,-1-1 0,1 0 0,-1 0 0,1 1 0,-1-1-1,0 0 1,0 1 0,0-1 0,0 0 0,0 0 0,-1 1 0,1-1-1,-1 0 1,1 1 0,-1-1 0,0 0 0,0 0 0,0 0 0,0 0-1,0 0 1,0 0 0,-1 0 0,-1 2 0,-4 3 128,0-1-1,-1 0 1,0 0 0,0 0 0,0-1 0,-1-1-1,0 1 1,-13 4 0,5-3 226,0-1 0,-1 0 1,-31 3-1,45-7-315,0-1 1,0 0-1,0 0 1,-1 0-1,1-1 1,-6-1-1,9 2-64,1 0 0,-1 0 0,1 0 0,-1-1 0,1 1 0,-1 0 0,0-1 0,1 1 0,-1 0 0,1-1 0,-1 1 0,1-1 0,0 1 0,-1 0 0,1-1 0,-1 1 0,1-1 0,0 1 0,-1-1 0,1 0 0,0 1 0,0-1 0,-1 1 0,1-1 0,0 1 0,0-1 0,0 0 0,0 1 0,0-1 0,0 0 0,0 1 0,0-1 0,0 1 0,0-1 0,0 0 0,0 1 0,0-1 0,0 1 0,1-1 0,-1 0 0,0 1 0,0-1 0,1 1 0,-1-1 0,0 1 0,1-1 0,-1 1 0,1-1 0,-1 1 0,1-1 0,6-6-287,-1 0 0,1 0-1,0 1 1,0 0 0,0 0 0,1 1-1,0 0 1,0 0 0,14-5 0,30-13-756</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0.670"/>
    </inkml:context>
    <inkml:brush xml:id="br0">
      <inkml:brushProperty name="width" value="0.05" units="cm"/>
      <inkml:brushProperty name="height" value="0.05" units="cm"/>
    </inkml:brush>
  </inkml:definitions>
  <inkml:trace contextRef="#ctx0" brushRef="#br0">184 11 18964,'-2'-1'163,"-1"1"0,1-1 1,-1 1-1,1-1 0,0 1 0,-1 0 1,1 0-1,-1 0 0,1 0 0,0 0 0,-1 1 1,1-1-1,-1 1 0,1 0 0,-4 1 1,-34 18 1105,28-13-890,1 0 1,0 1-1,1 1 0,-17 16 1,24-22-333,0 0 1,0 0-1,1 0 1,-1 0 0,1 1-1,0-1 1,0 1-1,0 0 1,0-1 0,1 1-1,0 0 1,0 0-1,0 0 1,0 0 0,0 0-1,1 0 1,0 1-1,0-1 1,0 7-1,1-8-40,0 0 0,1 0 0,-1 0 0,0 0 0,1-1 0,0 1-1,-1 0 1,1-1 0,0 0 0,0 1 0,1-1 0,-1 0-1,0 0 1,1 0 0,-1 0 0,1 0 0,0-1 0,0 1-1,-1-1 1,1 0 0,0 0 0,0 0 0,0 0 0,0 0-1,1-1 1,4 1 0,4 1-4,1-1-1,-1-1 1,0 0-1,0-1 1,20-3 0,-19 1 26,-1 0 0,1-1 1,-1 0-1,0 0 0,0-2 1,-1 1-1,22-15 0,-30 18-14,0-1 0,0 1 0,0-1 0,0 1 0,0-1 0,0 0 0,-1 0 0,1 0 0,-1-1 0,0 1 1,0 0-1,0-1 0,0 0 0,-1 1 0,0-1 0,1 0 0,-1 0 0,-1 0 0,1 1 0,0-1 0,-1 0 0,0 0 0,0 0 0,0 0 0,0 0 0,-1 0 0,0 0 0,0 0 0,-2-6 0,1 6-77,0 0-1,0 0 0,0 0 1,-1 1-1,0-1 1,1 1-1,-1 0 1,-1 0-1,1 0 1,0 0-1,-1 0 1,1 1-1,-1-1 1,0 1-1,0 0 1,0 0-1,0 1 1,0-1-1,0 1 1,0 0-1,-1 0 1,1 0-1,-1 0 1,1 1-1,0 0 1,-1 0-1,1 0 1,-1 0-1,1 1 1,0 0-1,-1 0 1,1 0-1,0 0 1,0 1-1,0 0 1,0-1-1,0 1 1,-4 3-1,-10 15-433</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1.163"/>
    </inkml:context>
    <inkml:brush xml:id="br0">
      <inkml:brushProperty name="width" value="0.05" units="cm"/>
      <inkml:brushProperty name="height" value="0.05" units="cm"/>
    </inkml:brush>
  </inkml:definitions>
  <inkml:trace contextRef="#ctx0" brushRef="#br0">156 42 15659,'1'-2'476,"0"1"0,0-1 0,0 0 0,-1 0-1,1 0 1,0-1 0,-1 1 0,0 0 0,1 0-1,-1-3 1,0 4-384,0 1 0,0-1 0,0 1 0,0 0 0,0-1-1,0 1 1,0 0 0,-1-1 0,1 1 0,0-1 0,0 1 0,0 0 0,0-1 0,-1 1-1,1 0 1,0 0 0,0-1 0,-1 1 0,1 0 0,0 0 0,-1-1 0,1 1 0,0 0-1,-1-1 1,0 1 35,0 0 0,0 0 0,0 0 0,0 0 0,0 0 0,1 0-1,-1 0 1,0 0 0,0 0 0,0 1 0,0-1 0,0 0 0,0 0-1,0 1 1,0 0 0,-8 3 43,0 1 0,1 0 1,0 1-1,0-1 0,1 2 0,0-1 1,0 1-1,0 0 0,1 0 0,-9 14 0,7-9-168,1-1 0,1 2 0,0-1-1,0 1 1,1 0 0,-6 26-1,10-36 1,1 1 0,-1-1 0,1 0 0,-1 0 0,1 1 0,0-1 0,0 0 0,1 0 0,-1 1 0,1-1 0,-1 0 0,1 0 0,0 0 0,0 0 0,0 0 0,1 0 0,-1 0 0,1 0 0,0 0 0,-1 0 0,1-1 0,0 1 0,1-1 0,-1 0 0,0 1 0,1-1 0,-1 0 0,1 0 0,0-1 0,0 1 0,0 0 0,0-1 0,0 0 0,0 0 0,0 0 0,0 0 0,0 0 0,0 0 0,1-1 0,-1 0 0,0 1 0,0-1 0,1-1 0,2 1 0,1-1 7,0 0 0,0-1 1,-1 0-1,1 0 0,0 0 0,-1-1 1,0 0-1,0 0 0,1 0 0,-2-1 1,1 0-1,0 0 0,-1-1 0,0 0 1,0 1-1,0-2 0,-1 1 0,0 0 1,7-13-1,-5 8-45,-1 0 0,0-1 0,0 0 0,-2 0-1,1 0 1,-1 0 0,-1 0 0,0-1 0,-1 0 0,0 1 0,-1-14 0,-5-17-777,5 41 727,0-1-1,-1 1 0,1-1 0,-1 1 0,1-1 0,-1 1 0,0-1 0,0 1 0,1-1 0,-1 1 0,0 0 0,0-1 0,0 1 1,0 0-1,-1 0 0,1 0 0,0 0 0,0 0 0,-1 0 0,1 0 0,-3-1 0,4 2 64,-1 0 1,1 0-1,-1 0 0,1 1 0,-1-1 1,1 0-1,0 0 0,-1 0 0,1 1 0,-1-1 1,1 0-1,0 0 0,-1 1 0,1-1 1,0 0-1,-1 1 0,1-1 0,0 0 0,0 1 1,-1-1-1,1 1 0,0-1 0,0 0 1,0 1-1,-1-1 0,1 1 0,0-1 0,0 1 1,0-1-1,0 1 0,0-1 0,0 1 1,0-1-1,0 0 0,0 1 0,0-1 1,0 1-1,1 0 0,1 18-521</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1.618"/>
    </inkml:context>
    <inkml:brush xml:id="br0">
      <inkml:brushProperty name="width" value="0.05" units="cm"/>
      <inkml:brushProperty name="height" value="0.05" units="cm"/>
    </inkml:brush>
  </inkml:definitions>
  <inkml:trace contextRef="#ctx0" brushRef="#br0">1 35 20548,'6'-2'1985,"4"2"-1433,11-1-248,6-2 992,12-1-736,6 1-336,2-3-952,-3 0-128,-4 4 720,-2 0-240,-11-4-168</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2.410"/>
    </inkml:context>
    <inkml:brush xml:id="br0">
      <inkml:brushProperty name="width" value="0.05" units="cm"/>
      <inkml:brushProperty name="height" value="0.05" units="cm"/>
    </inkml:brush>
  </inkml:definitions>
  <inkml:trace contextRef="#ctx0" brushRef="#br0">28 36 14099,'-9'-8'1401,"8"7"-1153,-1 0-1,0 0 1,1 0-1,-1 0 1,1 0-1,0-1 1,-1 1-1,1-1 1,0 1-1,0-1 1,0 1-1,0-1 1,-1-2-1,2 4-142,1-1-1,-1 1 0,0 0 0,1-1 1,-1 1-1,1-1 0,-1 1 0,1-1 0,-1 1 1,1 0-1,-1-1 0,1 1 0,-1 0 1,1 0-1,-1-1 0,1 1 0,0 0 0,-1 0 1,1 0-1,-1 0 0,1 0 0,0 0 1,-1 0-1,2 0 0,19 0 938,-20 0-921,13 1 185,0 0 0,0 1-1,-1 1 1,1 1 0,-1 0-1,1 0 1,16 9 0,-23-9-247,1-1 0,-1 2 0,0-1 1,0 1-1,0 0 0,-1 0 0,0 1 0,0-1 0,0 2 1,-1-1-1,0 0 0,0 1 0,7 12 0,-11-15-37,0-1-1,1 1 1,-1-1-1,-1 1 1,1 0-1,0-1 1,-1 1-1,0 0 1,0-1-1,0 1 1,0 0-1,-1-1 1,1 1-1,-2 4 1,0-2-4,0 0 1,-1 0-1,0 0 0,0 0 1,0-1-1,-1 0 0,-6 8 1,-6 5 3,-1-2 0,-1 0 0,-29 19 1,34-25-2,-3 2-2,6-5-4,0 1 1,0 0-1,-11 12 0,20-20-14,1 1-1,0-1 0,-1 0 1,1 0-1,0 1 1,-1-1-1,1 1 0,0-1 1,-1 0-1,1 1 0,0-1 1,0 1-1,0-1 1,-1 0-1,1 1 0,0-1 1,0 1-1,0-1 0,0 1 1,0-1-1,0 1 1,0-1-1,0 1 0,0-1 1,0 1-1,0-1 0,0 1 1,0-1-1,0 0 0,0 1 1,0-1-1,1 1 1,-1-1-1,0 1 0,1 0 1,1 0 0,-1-1 0,0 1 0,0 0 0,0-1 0,0 1 0,1-1-1,-1 1 1,0-1 0,1 0 0,-1 0 0,2 1 0,46-2-225,-47 1 181,37-4-811,0-1 0,50-14 0,-44 5 347</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12.923"/>
    </inkml:context>
    <inkml:brush xml:id="br0">
      <inkml:brushProperty name="width" value="0.05" units="cm"/>
      <inkml:brushProperty name="height" value="0.05" units="cm"/>
    </inkml:brush>
  </inkml:definitions>
  <inkml:trace contextRef="#ctx0" brushRef="#br0">387 0 19148,'-30'13'1632,"-3"7"-1103,-4 0-177,-7 2 768,1 2-440,-2 3-168,4 2-128,5-2-152,6 0-24,11-4-208,3-1-184,8-6-576,3-6-312,10-19 472,-1-5 88</inkml:trace>
  <inkml:trace contextRef="#ctx0" brushRef="#br0" timeOffset="1.2">91 12 18244,'2'11'2280,"3"3"-1375,6 4-353,6 0 1168,11 2-624,3-1-184,5 1-743,3 1-530,1-3 385,-3 0-160,-3-3-128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2.751"/>
    </inkml:context>
    <inkml:brush xml:id="br0">
      <inkml:brushProperty name="width" value="0.025" units="cm"/>
      <inkml:brushProperty name="height" value="0.025" units="cm"/>
      <inkml:brushProperty name="color" value="#E71224"/>
    </inkml:brush>
  </inkml:definitions>
  <inkml:trace contextRef="#ctx0" brushRef="#br0">120 1 11243,'0'0'3438,"-9"8"-1885,0-1-1331,-54 54 2078,59-57-2082,0 0-1,1 1 1,-1-1-1,1 1 1,0 0 0,0 0-1,0 1 1,1-1-1,0 0 1,0 1-1,0 0 1,1-1-1,-2 8 1,3-12-210,1-1 1,-1 1-1,0-1 0,1 1 1,-1-1-1,0 0 0,1 1 1,-1-1-1,1 1 0,-1-1 1,0 0-1,1 1 0,-1-1 1,1 0-1,-1 0 0,1 1 0,-1-1 1,1 0-1,-1 0 0,1 0 1,-1 0-1,1 0 0,-1 0 1,1 1-1,0-1 0,-1 0 1,1-1-1,-1 1 0,1 0 1,-1 0-1,2 0 0,18-2 425,-4-3-28,0 0 0,0 0 0,20-11 0,-26 10-381,2 1 1,-1 0 0,0 1 0,1 0-1,0 1 1,0 0 0,0 1-1,15-1 1,-25 3-30,-1 0 0,1 0 1,0 1-1,-1-1 0,1 0 0,-1 0 1,1 1-1,-1-1 0,1 1 0,-1-1 1,0 1-1,1 0 0,-1 0 0,0-1 0,1 1 1,-1 0-1,0 0 0,0 0 0,0 0 1,0 1-1,0-1 0,2 2 0,10 34-210,-2-4 26,-10-32 185,-1 0 1,1 0-1,0 0 0,0 0 1,0 0-1,-1 0 0,1 0 1,0 0-1,1 0 0,-1 0 1,0-1-1,0 1 0,0 0 1,0-1-1,0 1 1,1-1-1,-1 1 0,0-1 1,1 0-1,-1 1 0,0-1 1,2 0-1,71-1-2849,-64 0 1824,0-1 1,0 0 0,0 0 0,0-1 0,0-1-1,0 0 1,-1 0 0,15-9 0,4-4-7759</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0.320"/>
    </inkml:context>
    <inkml:brush xml:id="br0">
      <inkml:brushProperty name="width" value="0.05" units="cm"/>
      <inkml:brushProperty name="height" value="0.05" units="cm"/>
    </inkml:brush>
  </inkml:definitions>
  <inkml:trace contextRef="#ctx0" brushRef="#br0">10 24 14371,'-9'7'1584,"10"0"-1047,24-3-105,9-6 1200,12-4-1024,4 0-136,6 0-112,4 2-24,-1 0-368,-4 1-280,-11 2 1817,-8-1-1457,-20-1 72,-6-1 64</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0.787"/>
    </inkml:context>
    <inkml:brush xml:id="br0">
      <inkml:brushProperty name="width" value="0.05" units="cm"/>
      <inkml:brushProperty name="height" value="0.05" units="cm"/>
    </inkml:brush>
  </inkml:definitions>
  <inkml:trace contextRef="#ctx0" brushRef="#br0">10 0 15243,'-10'22'1353,"14"-4"-809,14-2-208,16-1 544,8 2-152,18-1-192,7-1-184,11 0-560,-1-4-264,-2-8 408,-8-7-112,-13-12-104</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1.181"/>
    </inkml:context>
    <inkml:brush xml:id="br0">
      <inkml:brushProperty name="width" value="0.05" units="cm"/>
      <inkml:brushProperty name="height" value="0.05" units="cm"/>
    </inkml:brush>
  </inkml:definitions>
  <inkml:trace contextRef="#ctx0" brushRef="#br0">0 1 16452,'30'0'617,"0"2"1,-1 2 0,0 0-1,0 2 1,42 14 0,-66-18-597,0 0-1,0 0 1,0 1 0,0-1 0,0 1 0,0 0 0,-1 0 0,1 1 0,4 5 0,-6-6-19,-1 0 1,0 0-1,0 1 0,0-1 1,0 1-1,0-1 1,-1 1-1,0-1 1,0 1-1,0 0 0,0 0 1,0-1-1,-1 1 1,1 7-1,-2 4 9,-1-1 0,0 0 1,0 0-1,-2 0 0,1 0 0,-2-1 0,0 1 0,-1-1 1,-10 19-1,-12 14 80,-36 48 1,60-90-86,-98 123-779,95-115 590</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7.405"/>
    </inkml:context>
    <inkml:brush xml:id="br0">
      <inkml:brushProperty name="width" value="0.05" units="cm"/>
      <inkml:brushProperty name="height" value="0.05" units="cm"/>
    </inkml:brush>
  </inkml:definitions>
  <inkml:trace contextRef="#ctx0" brushRef="#br0">299 36 12459,'31'-21'1969,"-10"7"3034,-43 38-4607,1 1 0,1 1 0,1 0 1,-17 33-1,8-13-310,-29 46-76,-65 94-560,103-166-938,13-19-516,8-15 872,5-6 297,4-9-277</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7.857"/>
    </inkml:context>
    <inkml:brush xml:id="br0">
      <inkml:brushProperty name="width" value="0.05" units="cm"/>
      <inkml:brushProperty name="height" value="0.05" units="cm"/>
    </inkml:brush>
  </inkml:definitions>
  <inkml:trace contextRef="#ctx0" brushRef="#br0">1 1 13395,'8'10'2504,"33"53"-954,2-2-1,60 64 0,-98-119-1531,3 4-230,0 0 0,1 0 0,0-1-1,1 0 1,0-1 0,16 11 0,-25-19 184,1 1 0,-1-1 0,0 1 0,0-1-1,0 0 1,1 1 0,-1-1 0,0 0 0,0 0 0,1 0 0,-1 0 0,0 0-1,1-1 1,-1 1 0,0 0 0,0 0 0,0-1 0,1 1 0,-1-1 0,0 1-1,2-2 1,7-14-405</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8.372"/>
    </inkml:context>
    <inkml:brush xml:id="br0">
      <inkml:brushProperty name="width" value="0.05" units="cm"/>
      <inkml:brushProperty name="height" value="0.05" units="cm"/>
    </inkml:brush>
  </inkml:definitions>
  <inkml:trace contextRef="#ctx0" brushRef="#br0">245 40 14243,'5'-7'676,"1"0"1,-1 1-1,1-1 1,8-5-1,-14 12-644,0 0 0,0 0 0,0 0 0,0 0 0,0 0 0,0 0 0,0 0 0,0 0-1,0 0 1,1 0 0,-1 0 0,0 0 0,0 0 0,0-1 0,0 2 0,0-1 0,0 0 0,0 0 0,0 0 0,0 0 0,1 0 0,-1 0-1,0 0 1,0 0 0,0 0 0,0 0 0,0 0 0,0 0 0,0 0 0,0 0 0,0 0 0,0 0 0,0 0 0,1 0 0,-1 0 0,0 0-1,0 1 1,0-1 0,0 0 0,0 0 0,0 0 0,0 0 0,0 0 0,0 0 0,0 0 0,0 0 0,0 0 0,0 1 0,0-1 0,0 0-1,0 0 1,0 0 0,0 0 0,0 0 0,0 0 0,0 0 0,0 0 0,0 1 0,0 10 686,-4 15-138,-5 7-404,-1-1 0,-2 0 0,-1 0 0,-1-1 0,-2-1 0,-1 0 0,-1-1 0,-2-1 0,-25 27 0,42-52-187,0 2-66,-1-1 0,-1 0 0,1 0 0,-1 0 0,1 0 0,-1-1 0,0 1 0,-8 2 0,13-5 45,0-1-1,-1 0 1,1 0-1,0 0 1,-1 0 0,1 1-1,-1-1 1,1 0-1,0 0 1,-1 0-1,1 0 1,-1 0-1,1 0 1,0 0-1,-1 0 1,1 0-1,-1 0 1,1 0-1,0-1 1,-1 1-1,1 0 1,-1 0-1,1 0 1,0 0 0,-1-1-1,1 1 1,0 0-1,-1 0 1,1-1-1,0 1 1,0 0-1,-1 0 1,1-1-1,0 1 1,0 0-1,-1-1 1,1 1-1,0-1 1,0 1-1,0 0 1,-1-1 0,1 1-1,0 0 1,0-1-1,0 1 1,0-1-1,0 0 1,1-24-1418,0 17 1067,16-233-2952,-15 178 5612,2 97-1535,1-1-1,2 0 0,15 43 1,-15-56-640,1 0 1,1-1-1,1 0 0,0-1 1,1 0-1,23 28 1,-31-43-88,-1-1 1,1 1-1,0 0 1,0-1-1,0 0 1,1 1-1,5 2 1,-9-5-11,1 0-1,0 1 1,-1-1-1,1 0 1,-1 0 0,1 0-1,0 0 1,-1 0-1,1 0 1,0 0 0,-1 0-1,1 0 1,0 0 0,-1 0-1,1 0 1,0 0-1,-1 0 1,1-1 0,-1 1-1,2-1 1,-1 1-1,-1-1 0,1 0-1,0 0 1,-1 0 0,1 1 0,0-1 0,-1 0 0,1 0 0,-1 0-1,0 0 1,1 0 0,-1 0 0,0 0 0,0 0 0,1 0 0,-1 0-1,0-2 1,0-1-14,-1-1 0,1 1 0,-1-1 0,1 1 0,-1-1 0,0 1 0,-1 0 0,1 0 0,-1 0 0,0-1 0,0 2 0,-4-6 0,-34-45-180,36 48 170,-10-9-57,0 0-1,-1 1 1,0 1-1,-1 0 0,-1 1 1,-32-18-1,46 29 73,1 0 1,0 0-1,-1 0 0,1 0 0,-1 1 0,1-1 0,-1 1 0,1-1 0,-4 1 0,6 0 4,-1 0-1,1 0 1,-1 0 0,1 0-1,0 0 1,-1 0 0,1 1-1,-1-1 1,1 0 0,0 0-1,-1 0 1,1 0 0,0 1-1,-1-1 1,1 0 0,-1 0-1,1 1 1,0-1 0,0 0-1,-1 0 1,1 1 0,0-1-1,-1 1 1,1 0 0,0-1 0,0 1 1,0 0-1,0 0 0,0-1 0,0 1 0,0 0 0,0 0 1,0-1-1,1 1 0,-1 0 0,0-1 0,0 1 0,1 0 0,-1-1 1,0 1-1,1 0 0,0 0 0,2 3 3,0 0 1,1 0-1,-1 0 1,1-1-1,0 0 0,0 1 1,0-1-1,1-1 1,-1 1-1,1-1 0,-1 1 1,7 1-1,12 4 27,29 7 0,-41-13-21,24 5-220,69 6-1,-31-6-8,-41-3 111</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8.826"/>
    </inkml:context>
    <inkml:brush xml:id="br0">
      <inkml:brushProperty name="width" value="0.05" units="cm"/>
      <inkml:brushProperty name="height" value="0.05" units="cm"/>
    </inkml:brush>
  </inkml:definitions>
  <inkml:trace contextRef="#ctx0" brushRef="#br0">5 29 13715,'-4'4'1640,"17"-1"-768,5-3-319,18-3 2031,3-2-1728,14-1-280,6 0-31,2 0-281,1 2-232,-6 1-673,-5 2-95,-16-1 528,-14 2-144,-19 0-168</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29.310"/>
    </inkml:context>
    <inkml:brush xml:id="br0">
      <inkml:brushProperty name="width" value="0.05" units="cm"/>
      <inkml:brushProperty name="height" value="0.05" units="cm"/>
    </inkml:brush>
  </inkml:definitions>
  <inkml:trace contextRef="#ctx0" brushRef="#br0">1 14 16484,'13'10'1528,"13"-4"-880,5-2-256,11-2 576,6-1-256,10-1-183,8 0-465,0-10 96,0-1-40,-1-5-232</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0.339"/>
    </inkml:context>
    <inkml:brush xml:id="br0">
      <inkml:brushProperty name="width" value="0.05" units="cm"/>
      <inkml:brushProperty name="height" value="0.05" units="cm"/>
    </inkml:brush>
  </inkml:definitions>
  <inkml:trace contextRef="#ctx0" brushRef="#br0">58 22 16219,'25'-20'3920,"-22"18"-1436,-16 14-764,8-8-1494,-2 1-133,0 1-1,1-1 1,0 1 0,0 0 0,0 1 0,1 0-1,-1 0 1,2 0 0,-1 0 0,-4 11-1,9-17-93,0 0 0,0 0 0,0 0 0,0-1 0,0 1 0,0 0 0,0 0 0,0 0 0,0 0 0,0 0 0,1-1 0,-1 1 0,0 0 0,1 0 0,-1 0-1,0-1 1,1 1 0,-1 0 0,1 0 0,-1-1 0,1 1 0,-1 0 0,1-1 0,0 1 0,-1-1 0,1 1 0,0-1 0,0 1 0,-1-1 0,1 1-1,0-1 1,0 0 0,0 1 0,-1-1 0,1 0 0,0 0 0,2 1 0,37 4-144,-37-5 125,70 2-296,-48-3 180,-1 2-1,1 0 0,-1 2 1,38 8-1,-59-10 120,0-1 0,-1 1 0,1 0 1,0 1-1,-1-1 0,1 0 0,-1 1 0,1 0 0,-1-1 0,0 1 0,0 0 0,0 0 0,0 0 0,0 0 0,3 5 0,-4-5 11,-1 0 1,1 0-1,0 0 0,-1 0 0,1 0 0,-1 0 0,0 0 0,0 0 0,1 0 0,-2 1 0,1-1 0,0 0 0,0 0 0,-1 0 0,1 0 0,-1 0 0,1 0 0,-1 0 0,0 0 0,0 0 0,0 0 0,-2 2 0,-4 7 75,-1 0 0,-1-1 0,0 0 0,0-1 0,-1 0 0,0 0 0,-1-1 0,0-1 0,0 0 0,0 0 0,-1-1 1,0 0-1,0-1 0,-1-1 0,1 0 0,-16 3 0,22-6-85,-1 0 0,1 0 1,-1-1-1,1 0 0,0 0 1,-1 0-1,1-1 1,0 0-1,-1 0 0,1-1 1,-10-3-1,13 3-76,0 1 0,0-1 1,0 0-1,0 0 0,0-1 0,0 1 0,1 0 1,-1-1-1,1 0 0,0 1 0,0-1 0,0 0 1,0 0-1,0 0 0,1-1 0,-1 1 0,1 0 1,0-1-1,0 1 0,0-1 0,0 1 0,0-4 1,0-25-395,5-5-187</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0.838"/>
    </inkml:context>
    <inkml:brush xml:id="br0">
      <inkml:brushProperty name="width" value="0.05" units="cm"/>
      <inkml:brushProperty name="height" value="0.05" units="cm"/>
    </inkml:brush>
  </inkml:definitions>
  <inkml:trace contextRef="#ctx0" brushRef="#br0">1 81 16444,'10'-12'2280,"0"1"-1304,4 2-272,4 0 1217,0 5-505,5 1-248,9 3-408,1 3-223,4 0-529,4-3-529,8-1-559,3-7 912,5-4-240,3-6-120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084"/>
    </inkml:context>
    <inkml:brush xml:id="br0">
      <inkml:brushProperty name="width" value="0.025" units="cm"/>
      <inkml:brushProperty name="height" value="0.025" units="cm"/>
      <inkml:brushProperty name="color" value="#E71224"/>
    </inkml:brush>
  </inkml:definitions>
  <inkml:trace contextRef="#ctx0" brushRef="#br0">130 1 14221,'0'0'3481,"-9"10"-2349,-5 11-509,0 1 0,1 1 0,1 0 0,2 1 0,0 0 0,-6 26 0,7-19-360,2 0 0,1 0-1,2 1 1,-1 42 0,5-73-291,0 0 1,-1 0 0,1 1-1,1-1 1,-1 0 0,0 1 0,0-1-1,0 0 1,1 0 0,-1 1-1,1-1 1,-1 0 0,1 0 0,-1 0-1,1 0 1,0 1 0,-1-1-1,1 0 1,0 0 0,0 0 0,0-1-1,0 1 1,0 0 0,0 0-1,0 0 1,1 0 0,1 0-7,-1-1-1,1 1 1,-1-1 0,0 1-1,1-1 1,-1 0 0,1 0-1,-1 0 1,1-1 0,-1 1-1,1 0 1,3-2 0,6-2 4,0-1 1,-1 0 0,1 0 0,12-10-1,-15 10-9,-4 1-37,0 0 0,0 1 0,0 0 0,1 0 0,-1 0 0,1 1 0,0 0 0,0 0 0,0 0 0,8 0 0,-13 3 37,0 1 0,0 0 0,-1 0 0,1 0 0,0-1-1,-1 1 1,1 0 0,-1 0 0,1 0 0,-1 0 0,0 0 0,0 0 0,0 0 0,0 0 0,0 0 0,0 0 0,-2 3 0,2 3 774,27-9 695,-12-2-1166,7 1-146,0-2 0,-1-1 0,1 0 0,28-12 1,-49 16-236,0 0 0,0 1 1,0-1-1,0 0 1,1 0-1,-1 0 0,0 0 1,-1 0-1,1 0 1,0 0-1,0 0 0,0 0 1,0-1-1,-1 1 1,1 0-1,-1-1 0,1 1 1,-1 0-1,1-1 1,-1 1-1,0 0 0,0-1 1,0 1-1,0 0 1,0-1-1,0 1 0,0-1 1,0 1-1,0 0 1,0-1-1,-1 1 0,1-1 1,-1 1-1,1 0 1,-1 0-1,1-1 0,-1 1 1,0 0-1,0 0 1,0 0-1,-1-2 0,-3-5-1789,-1 1-1,0-1 1,0 1-1,-12-11 1,-16-11-8285</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1.257"/>
    </inkml:context>
    <inkml:brush xml:id="br0">
      <inkml:brushProperty name="width" value="0.05" units="cm"/>
      <inkml:brushProperty name="height" value="0.05" units="cm"/>
    </inkml:brush>
  </inkml:definitions>
  <inkml:trace contextRef="#ctx0" brushRef="#br0">188 0 16412,'-43'42'3437,"27"-29"-2855,1 2-1,0-1 1,1 2 0,1 0-1,0 0 1,2 1 0,-15 28 0,22-37-533,0 0 1,1 1-1,0-1 1,1 1-1,0-1 1,1 1-1,-1 0 1,2 0-1,-1-1 1,1 10-1,1-13-43,0 0 1,0 0-1,0 0 0,1-1 1,-1 1-1,1 0 0,0-1 1,0 0-1,1 1 0,0-1 1,-1 0-1,1 0 0,1 0 0,-1-1 1,0 1-1,1-1 0,0 0 1,0 0-1,6 4 0,-2-3-3,-1 0-1,1-1 0,0 0 0,0-1 1,0 0-1,0 0 0,0 0 0,0-1 1,0 0-1,1-1 0,-1 0 0,0 0 0,1-1 1,-1 0-1,0 0 0,0-1 0,0 0 1,0 0-1,0-1 0,0 0 0,10-6 1,-8 4 18,0-1 0,0 0 0,0 0 1,-1-1-1,0 0 0,0-1 0,0 0 1,-1 0-1,-1-1 0,1 0 0,-1 0 1,-1-1-1,0 0 0,9-20 0,-13 25-4,0-1 0,0 1 0,-1-1 0,0 0-1,0 0 1,-1 0 0,0 1 0,0-1-1,0 0 1,-1 0 0,1 0 0,-1 1-1,-1-1 1,1 0 0,-1 1 0,0-1-1,0 1 1,-1 0 0,1-1 0,-1 1-1,0 0 1,-1 1 0,1-1 0,-1 0-1,0 1 1,0 0 0,-6-4 0,3 2-72,0 1 1,-1 0-1,1 0 1,-1 0 0,-1 1-1,1 1 1,0-1-1,-1 1 1,0 1-1,1-1 1,-1 2 0,0-1-1,0 1 1,0 1-1,-1-1 1,-16 3-1,18 0-68,1 0-1,-1 1 0,1 0 0,-1 0 0,1 1 0,0-1 1,0 2-1,1-1 0,-1 1 0,1 0 0,0 0 0,-6 8 1,-12 17-364</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5.279"/>
    </inkml:context>
    <inkml:brush xml:id="br0">
      <inkml:brushProperty name="width" value="0.05" units="cm"/>
      <inkml:brushProperty name="height" value="0.05" units="cm"/>
    </inkml:brush>
  </inkml:definitions>
  <inkml:trace contextRef="#ctx0" brushRef="#br0">10 1 16500,'-1'0'90,"1"-1"0,0 1 0,-1 0 0,1 0 1,0 0-1,-1 1 0,1-1 0,0 0 0,-1 0 1,1 0-1,0 0 0,-1 0 0,1 0 1,0 0-1,-1 1 0,1-1 0,0 0 0,-1 0 1,1 1-1,0-1 0,-1 0 0,1 0 0,0 1 1,0-1-1,0 0 0,-1 0 0,1 1 1,0-1-1,0 0 0,0 1 0,0-1 0,-1 0 1,1 1-1,3 15 1676,13 16 21,1-4-856,2-2 1,41 47 0,-48-61-1129,0 0-1,1-1 0,1 0 1,-1-1-1,1 0 1,1-1-1,20 8 1,-33-16 138,1 0 0,0 0-1,-1 0 1,1 0 0,0-1 0,-1 0 0,1 1 0,0-1 0,0 0 0,-1 0 0,6-1 0,6-5-426</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5.746"/>
    </inkml:context>
    <inkml:brush xml:id="br0">
      <inkml:brushProperty name="width" value="0.05" units="cm"/>
      <inkml:brushProperty name="height" value="0.05" units="cm"/>
    </inkml:brush>
  </inkml:definitions>
  <inkml:trace contextRef="#ctx0" brushRef="#br0">252 1 18956,'-9'1'1672,"-2"10"-1063,-4 4-241,1 8 640,-2 7-200,0 10-192,-2 4-72,-1 8-216,5 2-112,-3 4-104,2-2-24,1-3-160,1-6-248,0-7-688,0-5 1920,2-11-1000,-2-1 0,3-7-80</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7.121"/>
    </inkml:context>
    <inkml:brush xml:id="br0">
      <inkml:brushProperty name="width" value="0.05" units="cm"/>
      <inkml:brushProperty name="height" value="0.05" units="cm"/>
    </inkml:brush>
  </inkml:definitions>
  <inkml:trace contextRef="#ctx0" brushRef="#br0">1 0 14139,'0'4'1880,"2"-1"-1015,10 0-217,7 0 1408,13 1-936,7-1-127,11 0-161,3-1-120,8-1-256,0-1-192,-6 0-544,-4-1-352,-15-4 64,-9 1 400,-14 0-160,-8-1-152</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37.557"/>
    </inkml:context>
    <inkml:brush xml:id="br0">
      <inkml:brushProperty name="width" value="0.05" units="cm"/>
      <inkml:brushProperty name="height" value="0.05" units="cm"/>
    </inkml:brush>
  </inkml:definitions>
  <inkml:trace contextRef="#ctx0" brushRef="#br0">0 4 15635,'3'16'1641,"13"-7"-889,8-1-208,14-5 688,3 3-168,11-3-135,2-3-97,5 0-520,-3 0-400,-5-3 128,-6-4-24,-12-12-112,-6-1-80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0.554"/>
    </inkml:context>
    <inkml:brush xml:id="br0">
      <inkml:brushProperty name="width" value="0.05" units="cm"/>
      <inkml:brushProperty name="height" value="0.05" units="cm"/>
    </inkml:brush>
  </inkml:definitions>
  <inkml:trace contextRef="#ctx0" brushRef="#br0">131 65 16267,'2'-9'933,"0"6"-671,-1-1 0,-1 1-1,1-1 1,0 0 0,-1 1 0,0-1-1,0 0 1,0 1 0,0-1 0,0 0 0,-1 1-1,-1-4 1,2 6-207,0 1 0,0 0 0,0-1 0,0 1 0,0 0 0,0 0 0,-1-1 0,1 1 0,0 0-1,0 0 1,0-1 0,-1 1 0,1 0 0,0 0 0,0 0 0,0 0 0,-1-1 0,1 1 0,0 0 0,-1 0 0,1 0 0,0 0 0,0 0 0,-1 0 0,1 0 0,0 0-1,-1-1 1,1 1 0,0 0 0,0 0 0,-1 0 0,1 1 0,-1-1 0,-10 7 795,-8 18-466,18-23-300,-3 3-66,1 1-1,0-1 0,0 0 1,0 1-1,1 0 1,0 0-1,0-1 1,0 1-1,1 0 0,0 0 1,0 1-1,0 5 1,2-4-15,-1-1 1,1 0 0,1 0 0,-1 1-1,1-1 1,1 0 0,-1-1 0,1 1-1,7 12 1,11 17 5,-4-10-14,-2 2 1,-1 0-1,19 55 0,-30-74 0,-1-1 1,0 1-1,-1-1 0,0 1 0,0 0 0,-1 0 1,0 0-1,-1-1 0,0 1 0,0 0 0,0-1 0,-2 1 1,1-1-1,-1 1 0,0-1 0,0 0 0,-1 0 1,-8 12-1,6-11 2,0-1 0,-1 1-1,0-1 1,-1-1 0,-11 10 0,15-14 6,1 0 0,-1 0 1,0-1-1,0 0 0,-1 0 0,1 0 0,0 0 1,-1-1-1,1 1 0,-1-1 0,1 0 1,-1 0-1,0-1 0,-7 0 0,10 0-2,0 0 0,0-1-1,0 1 1,0-1 0,0 0-1,1 0 1,-1 1 0,0-1-1,0 0 1,0-1 0,1 1 0,-1 0-1,1 0 1,-1-1 0,1 1-1,-1-1 1,1 1 0,0-1 0,0 0-1,-1 0 1,1 1 0,0-1-1,1 0 1,-1 0 0,0 0 0,1 0-1,-1 0 1,1 0 0,-1 0-1,1-4 1,-1-2-26,0-1 1,1 0-1,0 0 0,1 1 1,-1-1-1,4-10 0,0 3-21,0 1-1,1 1 0,1-1 1,1 1-1,0 0 0,1 0 1,0 1-1,1 0 0,0 0 1,1 1-1,1 1 0,0 0 0,18-15 1,13-5-21,1 1 0,79-39 0,-64 38 123,-49 26-46,22-15 28,-29 19-35,-1 0 1,1 0-1,-1-1 1,0 1 0,1 0-1,-1-1 1,0 1-1,0-1 1,0 1 0,0-1-1,0 0 1,-1 1 0,1-1-1,0 0 1,-1 0-1,1-2 1,-1 3-7,0-1 0,-1 0 0,1 1-1,-1-1 1,0 1 0,1-1 0,-1 1 0,0-1 0,0 1-1,0-1 1,0 1 0,0-1 0,0 1 0,0 0 0,-1 0 0,1 0-1,0 0 1,-1 0 0,1 0 0,-1 0 0,1 0 0,-1 0 0,-3 0-1,-39-16-368,18 11-579,0 0 0,-48-2 0,65 7 419</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1.005"/>
    </inkml:context>
    <inkml:brush xml:id="br0">
      <inkml:brushProperty name="width" value="0.05" units="cm"/>
      <inkml:brushProperty name="height" value="0.05" units="cm"/>
    </inkml:brush>
  </inkml:definitions>
  <inkml:trace contextRef="#ctx0" brushRef="#br0">80 1 14851,'0'-1'62,"1"1"0,-1 0 0,0 0 0,1 1 1,-1-1-1,1 0 0,-1 0 0,0 0 0,1 0 0,-1 0 0,1 0 0,-1 0 0,0 1 0,1-1 0,-1 0 0,0 0 0,1 1 1,-1-1-1,0 0 0,1 0 0,-1 1 0,0-1 0,1 0 0,-1 1 0,0-1 0,0 1 0,0-1 0,1 0 0,-1 1 0,0 0 1,-4 15 1389,-26 24 278,15-21-1274,9-9-336,1 1 0,-1-1 0,2 1 0,0 0 0,0 1 1,1-1-1,0 1 0,1-1 0,-1 19 0,2-25-92,2-1 0,-1 1-1,0 0 1,1-1 0,0 1-1,0-1 1,0 1 0,0-1-1,1 0 1,0 1 0,4 6-1,-4-8-18,0 0 0,0-1 0,1 1 0,-1-1-1,1 0 1,-1 1 0,1-1 0,0-1 0,0 1-1,0 0 1,0-1 0,0 1 0,0-1 0,0 0 0,1 0-1,-1 0 1,7 0 0,-3 0 1,0-1 0,-1-1 0,1 1-1,0-1 1,0 0 0,0-1 0,-1 1 0,1-1 0,0-1 0,-1 1-1,0-1 1,0 0 0,0-1 0,0 1 0,0-1 0,10-9 0,-7 5 34,0-1 0,-1 1 0,0-1 0,0-1 1,-1 1-1,0-1 0,0-1 0,8-19 1,-14 27-34,1-1 1,-1 0 0,0 1 0,0-1 0,0 0 0,-1 1-1,0-1 1,1 0 0,-1 0 0,-1 0 0,1 1 0,0-1 0,-1 0-1,0 0 1,0 1 0,0-1 0,0 0 0,-1 1 0,1 0 0,-1-1-1,0 1 1,0 0 0,0-1 0,0 1 0,-1 1 0,1-1 0,-1 0-1,0 0 1,-4-3 0,2 3-138,0 0 0,0 0 0,0 0 0,0 1-1,0 0 1,0 0 0,-1 0 0,1 0 0,-1 1 0,1 0 0,-1 0-1,0 1 1,1-1 0,-1 1 0,0 0 0,1 1 0,-1-1 0,1 1 0,-9 3-1,13-4 72,0 0-1,0 0 0,0 1 0,0-1 0,0 0 1,0 1-1,0-1 0,0 1 0,0 0 0,0-1 1,1 1-1,-1 0 0,0-1 0,0 1 0,0 0 1,1 0-1,-1 0 0,1 0 0,-1-1 0,0 1 1,1 0-1,-1 0 0,1 0 0,0 0 0,-1 0 1,1 0-1,0 1 0,0-1 0,0 0 0,0 0 1,-1 0-1,2 0 0,-1 0 0,0 0 0,0 0 1,0 0-1,1 2 0,6 11-644</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1.488"/>
    </inkml:context>
    <inkml:brush xml:id="br0">
      <inkml:brushProperty name="width" value="0.05" units="cm"/>
      <inkml:brushProperty name="height" value="0.05" units="cm"/>
    </inkml:brush>
  </inkml:definitions>
  <inkml:trace contextRef="#ctx0" brushRef="#br0">285 23 16011,'-6'-2'246,"0"1"-1,-1 0 1,1 0 0,-1 0-1,1 0 1,0 1-1,-1 0 1,1 1-1,-1-1 1,1 1-1,-10 3 1,0 1 118,1 0 0,-1 1 1,-17 10-1,21-10-209,1 1 0,0 0 0,0 1 0,1 0 0,0 0 0,1 1 0,-11 12 0,17-17-113,1 0 0,-1 0 0,0 0 1,1 0-1,0 0 0,0 1 0,0-1 0,1 1 0,-3 9 1,4-11-23,0 0 0,0 0 1,0 1-1,0-1 0,0 0 1,1 0-1,-1 0 0,1 0 1,0 0-1,0 0 0,0 0 0,1 0 1,-1 0-1,0 0 0,1-1 1,3 5-1,-1-3-10,0 1 1,0-1-1,1-1 0,-1 1 0,1 0 1,0-1-1,0 0 0,0 0 0,1-1 0,-1 0 1,1 0-1,-1 0 0,1 0 0,-1-1 1,1 0-1,0 0 0,0 0 0,0-1 1,0 0-1,0 0 0,-1-1 0,12-1 0,-4 0 28,-1-1 0,0 0 0,0-1 0,-1 0 0,1-1 0,-1 0 0,0-1 0,0 0-1,0 0 1,9-9 0,-13 9 16,-1 0 0,0 0 0,0 0 0,-1-1 0,0 0 1,0 0-1,0 0 0,-1-1 0,0 1 0,-1-1 0,4-11 0,-6 16-39,0-1 0,0 0-1,0 1 1,-1-1 0,1 0 0,-1 1 0,0-1 0,0 0 0,-1 1 0,1-1 0,-1 0-1,0 1 1,0-1 0,0 0 0,0 1 0,0 0 0,-1-1 0,0 1 0,0 0 0,1 0-1,-2 0 1,1 0 0,0 0 0,-1 0 0,1 0 0,-1 1 0,0-1 0,-3-1-1,0 0-174,0 1-1,0-1 0,0 1 0,-1 1 0,1-1 0,-14-2 0,16 4 59,0 0-1,0 0 1,0 1 0,0 0-1,-1 0 1,1 0-1,0 0 1,0 1-1,-1-1 1,1 1 0,0 0-1,-5 2 1,-2 6-366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1.971"/>
    </inkml:context>
    <inkml:brush xml:id="br0">
      <inkml:brushProperty name="width" value="0.05" units="cm"/>
      <inkml:brushProperty name="height" value="0.05" units="cm"/>
    </inkml:brush>
  </inkml:definitions>
  <inkml:trace contextRef="#ctx0" brushRef="#br0">0 11 14563,'10'-5'2025,"2"5"-1009,4-3-400,9 2 2345,7-1-1841,8 2-384,6 2-176,7-1-640,-2 2-352,0-3 432,-7 0-112,-10-1-128</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7.637"/>
    </inkml:context>
    <inkml:brush xml:id="br0">
      <inkml:brushProperty name="width" value="0.05" units="cm"/>
      <inkml:brushProperty name="height" value="0.05" units="cm"/>
    </inkml:brush>
  </inkml:definitions>
  <inkml:trace contextRef="#ctx0" brushRef="#br0">6 125 13371,'0'-1'94,"-1"0"1,0 1-1,1-1 1,0 0-1,-1 1 1,1-1-1,-1 0 1,1 0-1,0 1 1,0-1-1,-1 0 1,1 0-1,0 0 1,0 1-1,0-1 1,0 0-1,0 0 1,0 0-1,0 1 1,0-1-1,0 0 1,0 0-1,1 0 1,-1 1-1,0-1 1,1 0-1,-1 0 1,0 1-1,1-1 1,-1 0-1,1 0 1,-1 1-1,1-1 1,-1 1-1,1-1 1,-1 0-1,1 1 1,0-1-1,-1 1 1,2-1-1,34-22 1535,-27 18-1124,14-9 724,49-21 1,-63 32-1071,1-1 0,0 1 0,0 1 0,0 0 1,0 0-1,0 1 0,1 1 0,13 0 0,-23 0-147,1 0 0,0 0 0,0 0 0,-1 0 0,1 1 1,0-1-1,0 0 0,-1 1 0,1 0 0,-1-1 0,1 1 0,0 0 0,-1 0 0,1 0 0,-1 0 0,0 0 0,1 0 0,-1 0 0,0 0 0,0 1 0,1-1 0,-1 0 0,0 1 0,0-1 0,-1 1 0,1-1 0,0 1 0,0 0 0,-1-1 1,1 1-1,-1 0 0,0-1 0,1 1 0,-1 0 0,0-1 0,0 1 0,0 0 0,0 0 0,0-1 0,-1 4 0,0 2-9,-1 0 0,0 0 0,0 0 0,0 0 0,-1-1 0,0 1 0,-1-1-1,-7 12 1,-9 6 19,-1-1-1,-37 32 1,-21 23 81,66-57-78,13-21-23,0 1 0,0-1 0,0 1 0,-1-1 0,1 1 0,0 0 0,0-1 0,0 1 0,1-1 0,-1 1 0,0 0 0,0-1 0,0 1 0,0-1 0,0 1 0,1-1 0,-1 1 0,0-1 0,1 1 0,-1-1 0,0 1 0,1 0 0,2 0 4,-1 1 0,1-1-1,-1 1 1,1-1 0,0 0 0,0 0 0,0 0-1,0 0 1,-1-1 0,1 1 0,4-1-1,15 4-63,-13-2-196,-1-1-1,0 1 1,0-1 0,1-1 0,-1 1-1,0-2 1,1 1 0,-1-1-1,0 0 1,0-1 0,16-4-1,-5-5-345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3.460"/>
    </inkml:context>
    <inkml:brush xml:id="br0">
      <inkml:brushProperty name="width" value="0.025" units="cm"/>
      <inkml:brushProperty name="height" value="0.025" units="cm"/>
      <inkml:brushProperty name="color" value="#E71224"/>
    </inkml:brush>
  </inkml:definitions>
  <inkml:trace contextRef="#ctx0" brushRef="#br0">0 4 10570,'0'0'9609,"71"-3"-8968,-41 3-481,6 2-96,3 3-993,-2 1-3235,8-2-3651</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7:48.120"/>
    </inkml:context>
    <inkml:brush xml:id="br0">
      <inkml:brushProperty name="width" value="0.05" units="cm"/>
      <inkml:brushProperty name="height" value="0.05" units="cm"/>
    </inkml:brush>
  </inkml:definitions>
  <inkml:trace contextRef="#ctx0" brushRef="#br0">372 5 18652,'7'-4'1352,"-11"7"-1072,-6 4-152,-7 10 448,-6 8-135,-7 6-201,-3 5-56,-5 8-80,1 1 0,1 2 0,2 2-72,5-9-376,6-1-248,3-11-409,4-8 273,5-14 424,1-7-208,3-21-240</inkml:trace>
  <inkml:trace contextRef="#ctx0" brushRef="#br0" timeOffset="1">47 84 16604,'10'7'1728,"-2"3"-1184,4 5-176,4 2 728,6 6-552,3 3-39,6 4-465,2-2-400,-1-3 368,-2-7-121,-6-8-151</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1.307"/>
    </inkml:context>
    <inkml:brush xml:id="br0">
      <inkml:brushProperty name="width" value="0.05" units="cm"/>
      <inkml:brushProperty name="height" value="0.05" units="cm"/>
    </inkml:brush>
  </inkml:definitions>
  <inkml:trace contextRef="#ctx0" brushRef="#br0">1 38 11050,'1'-6'230,"10"-25"2741,-11 31-2950,0 0 1,0 0-1,0 0 1,0 0-1,0 0 1,0 0-1,0 0 0,0 0 1,0 1-1,0-1 1,0 0-1,0 0 1,0 0-1,0 0 1,0 0-1,0 0 1,0 0-1,0 0 1,1 0-1,-1 0 0,0 0 1,0 0-1,0 0 1,0 1-1,0-1 1,0 0-1,0 0 1,0 0-1,0 0 1,0 0-1,0 0 0,0 0 1,1 0-1,-1 0 1,0 0-1,0 0 1,0 0-1,0 0 1,0 0-1,0 0 1,0 0-1,0 0 0,0 0 1,0 0-1,0 0 1,1 0-1,-1 0 1,0 0-1,0 0 1,0-1-1,0 1 1,0 0-1,0 0 0,0 0 1,0 0-1,0 0 1,0 0-1,0 0 1,0 0-1,0 0 1,0 0-1,1 0 1,-1 0-1,1 21 400,9 330 470,-4-193-601,48 336 644,-2-69-494,58 533 225,-32-387-663,10 66 0,-49-372 5,48 276 20,-54-377-9,70 201 0,-88-321-21,2 0 0,3 0-1,1-2 1,53 79 0,-60-102 10,0-1-1,2-1 1,0 0-1,1-1 0,1-1 1,0 0-1,1-2 1,0 0-1,1-1 1,1-1-1,0 0 0,24 7 1,-4-6 94,0-1 0,0-3 0,79 7-1,126-11-13,-230-4-93,127-5 2,65 1 24,-127 6-3,1 3 0,-2 4 0,1 4-1,-1 3 1,96 32 0,126 53-2352,-280-91 1975,-5 2-37</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1.885"/>
    </inkml:context>
    <inkml:brush xml:id="br0">
      <inkml:brushProperty name="width" value="0.05" units="cm"/>
      <inkml:brushProperty name="height" value="0.05" units="cm"/>
    </inkml:brush>
  </inkml:definitions>
  <inkml:trace contextRef="#ctx0" brushRef="#br0">22 1 17012,'-14'0'995,"7"0"-101,10 0-346,31 2 65,241 19-172,-265-21-437,-1 1 1,1 1-1,0 0 0,-1 0 1,1 1-1,-1 0 0,11 5 1,-17-6 1,-1 0 0,1-1 0,-1 1 1,1 0-1,-1 0 0,0 0 0,0 0 0,0 1 1,0-1-1,0 1 0,-1-1 0,1 1 0,-1-1 0,0 1 1,1 0-1,-1 0 0,0 0 0,-1 0 0,1-1 1,0 1-1,-1 0 0,0 0 0,0 0 0,0 0 1,0 1-1,0-1 0,-1 3 0,-1 6 92,0-1-1,-1 1 1,-1-1 0,0 0 0,0 0-1,-12 20 1,-2 0 270,-23 27 0,-9 6 373,-112 108-1,63-81-2797,79-76 1577,12-13 313,7-2 155,1 0 1,0-1-1,0 1 0,0 0 1,0 0-1,0-1 0,-1 1 1,1 0-1,0 0 0,0-1 1,0 1-1,0 0 0,0 0 1,0-1-1,0 1 0,0 0 1,0 0-1,0-1 0,0 1 1,0 0-1,0 0 0,0-1 1,0 1-1,0 0 0,1 0 1,-1-1-1,0 1 0,0 0 1,0 0-1,0-1 0,0 1 1,1 0-1,14-21-611</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3.272"/>
    </inkml:context>
    <inkml:brush xml:id="br0">
      <inkml:brushProperty name="width" value="0.05" units="cm"/>
      <inkml:brushProperty name="height" value="0.05" units="cm"/>
    </inkml:brush>
  </inkml:definitions>
  <inkml:trace contextRef="#ctx0" brushRef="#br0">9 12 17964,'-8'-11'4735,"8"12"-4523,1 1-1,-1 0 0,1-1 0,0 1 0,0-1 1,0 1-1,0-1 0,0 0 0,0 1 0,2 1 1,17 17-177,1-1 1,0-1-1,1-1 0,1-1 1,1-1-1,0 0 1,1-2-1,42 15 0,-63-26-170,0-1 0,1 0 1,-1 0-1,0 0 0,0-1 0,1 1 0,-1-1 0,0 0 0,1 0 0,-1-1 0,0 1 0,1-1 0,-1 0 0,8-3 0,5-5-553</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3.742"/>
    </inkml:context>
    <inkml:brush xml:id="br0">
      <inkml:brushProperty name="width" value="0.05" units="cm"/>
      <inkml:brushProperty name="height" value="0.05" units="cm"/>
    </inkml:brush>
  </inkml:definitions>
  <inkml:trace contextRef="#ctx0" brushRef="#br0">191 0 17092,'-19'27'2072,"-5"5"-1312,-5 7-200,-1 5 1169,6 16-777,1 3-136,7 3-272,2-4-128,7 1-360,2-7-224,5-3-656,0-9-320,0-17 888,3-4-192,2-17-192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4.176"/>
    </inkml:context>
    <inkml:brush xml:id="br0">
      <inkml:brushProperty name="width" value="0.05" units="cm"/>
      <inkml:brushProperty name="height" value="0.05" units="cm"/>
    </inkml:brush>
  </inkml:definitions>
  <inkml:trace contextRef="#ctx0" brushRef="#br0">367 0 18564,'-10'14'1067,"-22"25"0,-7 8-423,-103 175 1484,85-130-1486,33-56-301,24-34-180,6-6-125,6-9-69,7-20-189,-1-1 1,-2-1-1,-1-1 0,-2 0 0,15-66 0,-24 72 4,-5 25 148,-4 17 90,-1 6 7,1-1-1,1 1 0,1-1 1,1 1-1,0 0 0,2 31 1,1-39-10,0 0 1,0 0 0,2 0-1,-1 0 1,1 0 0,0-1 0,1 1-1,0-1 1,1 0 0,0 0-1,0-1 1,1 1 0,10 11-1,-2-7 17,-11-11-22,0 0 1,-1 0 0,1 1-1,-1-1 1,1 1 0,-1 0-1,4 6 1,-6-9-11,0 0 1,0 0-1,0 1 0,-1-1 0,1 0 1,0 0-1,0 0 0,0 1 0,0-1 1,0 0-1,0 0 0,-1 0 1,1 0-1,0 0 0,0 1 0,0-1 1,0 0-1,-1 0 0,1 0 0,0 0 1,0 0-1,0 0 0,-1 0 0,1 0 1,0 0-1,0 0 0,0 1 1,-1-1-1,1 0 0,0 0 0,0 0 1,-1 0-1,1 0 0,0-1 0,0 1 1,0 0-1,-1 0 0,1 0 0,0 0 1,0 0-1,0 0 0,-1 0 1,1 0-1,0-1 0,-12-1 55,2-2-26,-1 0-1,1-1 1,1 0 0,-1-1 0,-17-13 0,-41-41 78,23 19 92,-7-5 368,91 53 150,201 45-2250,-76-18 77,-103-20 909</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4.628"/>
    </inkml:context>
    <inkml:brush xml:id="br0">
      <inkml:brushProperty name="width" value="0.05" units="cm"/>
      <inkml:brushProperty name="height" value="0.05" units="cm"/>
    </inkml:brush>
  </inkml:definitions>
  <inkml:trace contextRef="#ctx0" brushRef="#br0">12 0 17372,'-10'3'2144,"8"1"-1328,14-1-272,6-1 1905,17-2-1593,6 0-176,11-2-408,5 1-264,-1 1-728,-2-2-376,-11 2 840,-10 3-200,-23 3-224</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5.048"/>
    </inkml:context>
    <inkml:brush xml:id="br0">
      <inkml:brushProperty name="width" value="0.05" units="cm"/>
      <inkml:brushProperty name="height" value="0.05" units="cm"/>
    </inkml:brush>
  </inkml:definitions>
  <inkml:trace contextRef="#ctx0" brushRef="#br0">0 29 16764,'10'7'2016,"12"-1"-1304,12-8-272,8-1 1041,9-1-617,6-2-304,5 2-912,3-3 544,-5-2-240,-7 2-88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6.220"/>
    </inkml:context>
    <inkml:brush xml:id="br0">
      <inkml:brushProperty name="width" value="0.05" units="cm"/>
      <inkml:brushProperty name="height" value="0.05" units="cm"/>
    </inkml:brush>
  </inkml:definitions>
  <inkml:trace contextRef="#ctx0" brushRef="#br0">2 161 15227,'-1'-5'267,"1"0"1,-1 1-1,2-1 0,-1 0 0,0 0 0,1 0 0,0 0 1,0 0-1,0 1 0,1-1 0,-1 0 0,1 1 0,1-1 1,-1 1-1,0 0 0,1 0 0,0 0 0,0 0 0,0 0 1,0 0-1,1 1 0,6-6 0,-2 3 9,0 0-1,0 0 1,1 1-1,-1 0 1,1 1-1,0 0 1,1 0-1,-1 1 1,1 0-1,14-3 1,-18 6-217,-1-1 1,1 1-1,-1-1 1,1 2-1,-1-1 1,0 0-1,1 1 1,-1 0-1,1 1 1,-1-1-1,0 1 1,0 0-1,0 0 1,0 0-1,6 5 1,-8-5-49,-1 0 0,1 1 0,-1-1 0,1 1 0,-1 0 0,0 0 0,0 0 0,0 0 0,0 0 0,-1 0 0,1 0 0,-1 0 0,0 1 0,0-1 0,0 1 1,0-1-1,0 1 0,-1-1 0,0 1 0,0-1 0,0 1 0,0-1 0,0 1 0,-2 5 0,0 2 0,-1 0-1,0 0 1,-1-1 0,0 1-1,-1-1 1,0 0 0,-7 11 0,-53 66 134,6-7 157,39-48-33,-21 46 0,36-68-191,1 0-1,0 1 1,1-1 0,0 0 0,1 1-1,0 0 1,1 0 0,0-1-1,1 19 1,0-27-59,0 1-1,1 0 1,-1 0-1,1 0 1,0-1 0,0 1-1,0 0 1,0-1-1,1 1 1,-1-1-1,0 1 1,1-1-1,0 0 1,0 1-1,0-1 1,0 0 0,0 0-1,0 0 1,0-1-1,1 1 1,-1-1-1,1 1 1,-1-1-1,1 0 1,-1 1 0,1-1-1,0-1 1,0 1-1,-1 0 1,1-1-1,0 1 1,5-1-1,3 0 10,1 0 0,0 0 0,-1-1 0,1-1 0,-1 0 0,21-7 0,96-38 17,-108 38-357,-1-1 1,0-1-1,-1-1 0,21-16 1,-16 4-840,-22 23 1093,0 0 1,0 0-1,0-1 0,0 1 1,-1-1-1,1 1 1,-1 0-1,1-1 0,-1 0 1,1 1-1,-1-1 0,0 1 1,0-1-1,0 1 0,0-1 1,0 1-1,0-1 1,0-2-1,-7-8-681</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6.706"/>
    </inkml:context>
    <inkml:brush xml:id="br0">
      <inkml:brushProperty name="width" value="0.05" units="cm"/>
      <inkml:brushProperty name="height" value="0.05" units="cm"/>
    </inkml:brush>
  </inkml:definitions>
  <inkml:trace contextRef="#ctx0" brushRef="#br0">315 0 21044,'-12'9'948,"1"-1"0,1 2-1,-16 15 1,-44 51-356,39-40-677,3 1 1,0 2-1,3 1 1,1 0-1,-19 49 1,38-93-2479,4-9 2408,1-15-466,3-9-180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4.153"/>
    </inkml:context>
    <inkml:brush xml:id="br0">
      <inkml:brushProperty name="width" value="0.025" units="cm"/>
      <inkml:brushProperty name="height" value="0.025" units="cm"/>
      <inkml:brushProperty name="color" value="#E71224"/>
    </inkml:brush>
  </inkml:definitions>
  <inkml:trace contextRef="#ctx0" brushRef="#br0">78 300 13293,'0'0'4975,"-8"7"-3283,4-4-1521,-43 40 842,45-41-965,1 0 0,-1 0-1,0 0 1,1 0 0,-1 1-1,1-1 1,0 0 0,0 1-1,0-1 1,0 0 0,0 1-1,0-1 1,1 1 0,-1 0-1,1-1 1,0 1 0,0-1-1,0 1 1,0 0 0,0-1-1,0 1 1,1-1 0,-1 1-1,1-1 1,1 4 0,-1-5-27,1 0 0,-1 0 0,1 0 0,-1 0 0,1 0 1,-1-1-1,1 1 0,0 0 0,-1-1 0,1 0 0,0 1 0,0-1 1,-1 0-1,1 0 0,0 0 0,0 0 0,0 0 0,-1 0 0,1 0 0,2-1 1,39-8 735,-31 3-644,1 0 0,-1-1 0,0-1 0,0 0 0,17-16 0,-22 19-90,-1 0 0,-1-1-1,1 0 1,-1-1 0,0 1-1,0-1 1,-1 0 0,0 0-1,0 0 1,0-1 0,2-8-1,-6 16-49,0 0 1,0 0-1,0 0 0,0 0 0,0 0 1,0 0-1,0-1 0,1 1 0,-1 0 0,0 0 1,0 0-1,0 0 0,0 0 0,0 0 1,0 0-1,0-1 0,0 1 0,0 0 0,0 0 1,0 0-1,0 0 0,0 0 0,0 0 1,0 0-1,0-1 0,0 1 0,0 0 1,0 0-1,0 0 0,0 0 0,0 0 0,0 0 1,0-1-1,0 1 0,0 0 0,0 0 1,-1 0-1,1 0 0,0 0 0,0 0 0,0 0 1,0 0-1,0 0 0,0-1 0,0 1 1,0 0-1,0 0 0,-1 0 0,1 0 0,0 0 1,0 0-1,0 0 0,0 0 0,0 0 1,0 0-1,-1 0 0,1 0 0,0 0 1,0 0-1,0 0 0,0 0 0,0 0 0,0 0 1,-1 0-1,-9 9-346,-10 15 436,20-24-64,-25 54 11,23-50-26,1-1 0,0 0 0,0 0 0,0 1 0,1-1 1,-1 0-1,1 1 0,0-1 0,0 0 0,0 1 0,0-1 0,0 1 0,1-1 0,0 0 1,1 5-1,-1-7-94,0 1 0,1-1-1,-1 0 1,0 0 0,1 0 0,-1 0 0,1-1 0,-1 1 0,0 0 0,1-1 0,0 1-1,-1-1 1,1 1 0,-1-1 0,1 0 0,0 1 0,-1-1 0,1 0 0,0 0 0,-1 0 0,1-1-1,0 1 1,-1 0 0,1-1 0,-1 1 0,1-1 0,1 0 0,46-17-646,-30 7 531,-1-1-1,0 0 1,-1-2 0,0 0-1,-1 0 1,0-2-1,16-21 1,-24 27-85,0-1 0,-1 0 1,0-1-1,-1 0 0,0 0 1,-1 0-1,0 0 0,-1-1 1,0 0-1,-1 0 0,0 0 1,-2 0-1,2-14 0,-3 27 347,0-1 0,0 1 0,0-1-1,0 1 1,0-1 0,0 1 0,0-1-1,0 1 1,0-1 0,0 1 0,0 0 0,0-1-1,0 1 1,0-1 0,0 1 0,0-1-1,-1 1 1,1-1 0,0 1 0,0 0 0,0-1-1,-1 1 1,1 0 0,0-1 0,-1 1-1,1-1 1,0 1 0,-1 0 0,1 0 0,0-1-1,-1 1 1,1 0 0,-1 0 0,1-1-1,0 1 1,-1 0 0,1 0 0,-1 0 0,1 0-1,-1 0 1,-19 11 1206,-17 27-107,18-11 58,0 1 0,-21 43 1,35-61-1088,0 1 0,1-1 0,0 1 0,1 0 0,0 0 1,1 0-1,0 0 0,1 1 0,0-1 0,2 23 0,-1-32-91,1 0-1,0 0 0,0 0 0,0 0 0,0 0 1,0 0-1,0 0 0,0 0 0,1 0 0,-1 0 1,1-1-1,-1 1 0,1-1 0,-1 1 0,1-1 1,0 0-1,0 1 0,0-1 0,0 0 0,0 0 1,0 0-1,0-1 0,0 1 0,0 0 1,0-1-1,1 1 0,-1-1 0,0 0 0,0 0 1,1 0-1,-1 0 0,0 0 0,0 0 0,0-1 1,1 1-1,-1-1 0,0 1 0,0-1 0,0 0 1,0 0-1,0 0 0,0 0 0,0 0 0,0 0 1,3-4-1,18-32 713,-22 33-747,1 0 0,0 0 0,0 0 0,0 1 0,0-1 0,1 1 0,0-1 0,-1 1 0,1 0 0,0 0 0,1 0 0,-1 0 0,0 0 0,1 1 0,0 0 0,7-4 0,14-5 106,-1-1-1,0-1 0,0-2 1,-1 0-1,35-32 0,-38 31-42,0-2-1,-2 0 1,18-22-1,-29 31 5,0-1-1,0 1 0,-1-1 0,-1-1 0,1 1 1,-2-1-1,1 1 0,-1-1 0,2-14 0,-6 25-42,0 0-1,0 0 1,0 0-1,0 0 1,0 0-1,0 0 1,0 1-1,0-1 1,0 0-1,0 0 1,-1 0-1,1 0 1,0 0-1,0 0 1,0 0-1,0 0 1,0 0-1,0 0 1,0 0-1,0 0 1,-1 0-1,1 0 0,0 0 1,0 0-1,0 0 1,0 0-1,0 0 1,0 0-1,0 0 1,0 0-1,-1 0 1,1 0-1,0 0 1,0 0-1,0 0 1,0 0-1,0-1 1,0 1-1,0 0 1,0 0-1,0 0 1,0 0-1,-1 0 1,1 0-1,0 0 1,0 0-1,0 0 1,0 0-1,0 0 1,0-1-1,0 1 1,0 0-1,0 0 1,0 0-1,0 0 1,0 0-1,0 0 1,0 0-1,0-1 1,-13 15 358,-11 19 93,10-1-202,1-1 1,1 2-1,2-1 0,1 2 0,2-1 0,1 1 0,2 0 0,1 0 0,2 43 0,-15-96-1513,6-5 1279,0 0 0,2-1 0,0 0 0,2 0 0,0-1 0,2 1 0,-1-45 0,5 69 9,1 1 0,-1-1 0,1 0 1,0 0-1,-1 0 0,1 1 0,0-1 0,0 0 1,-1 1-1,1-1 0,0 1 0,0-1 0,0 1 1,0-1-1,0 1 0,0-1 0,0 1 1,0 0-1,0 0 0,0-1 0,0 1 0,0 0 1,0 0-1,0 0 0,0 0 0,0 0 1,0 0-1,0 1 0,0-1 0,0 0 0,0 0 1,0 1-1,1 0 0,41 9-115,-35-7 51,8 3-841,1 0 0,-1-1 0,32 5 0,-9-9-4842</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7.204"/>
    </inkml:context>
    <inkml:brush xml:id="br0">
      <inkml:brushProperty name="width" value="0.05" units="cm"/>
      <inkml:brushProperty name="height" value="0.05" units="cm"/>
    </inkml:brush>
  </inkml:definitions>
  <inkml:trace contextRef="#ctx0" brushRef="#br0">0 2 17684,'2'-1'1864,"1"7"-1000,0 4-296,2 4 1113,4 6-345,4 3-560,4 0-176,7 4-248,4-2-167,7-1-602,3-4-319,-1-6 608,-1-5-168,-12-8-64</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7.716"/>
    </inkml:context>
    <inkml:brush xml:id="br0">
      <inkml:brushProperty name="width" value="0.05" units="cm"/>
      <inkml:brushProperty name="height" value="0.05" units="cm"/>
    </inkml:brush>
  </inkml:definitions>
  <inkml:trace contextRef="#ctx0" brushRef="#br0">267 21 21717,'1'-1'213,"-1"0"0,1-1 0,0 1 0,0 0 0,-1-1 0,1 1 1,-1 0-1,1-1 0,-1 1 0,0-1 0,1-1 0,-4 0 749,-5 12-166,-103 179 398,68-109-1034,34-63-133,-18 30 103,-31 74 0,55-102-98,3-18-32,-1 1-1,2-1 1,-1 0 0,0 1-1,0-1 1,0 0-1,0 0 1,0 1 0,0-1-1,0 0 1,0 0-1,0 1 1,0-1 0,1 0-1,-1 0 1,0 1-1,0-1 1,0 0 0,0 0-1,1 1 1,-1-1-1,0 0 1,0 0 0,1 0-1,-1 0 1,0 1-1,0-1 1,1 0 0,-1 0-1,1 0-8,1 0-1,-1-1 1,0 1 0,1-1-1,-1 1 1,0-1 0,0 1-1,1-1 1,-1 1 0,0-1-1,0 0 1,0 0-1,0 0 1,0 0 0,0 1-1,0-1 1,0-1 0,1-1-1,6-7-126,-1 0-1,0-1 0,-1 0 0,0-1 1,0 1-1,5-20 0,-2 2-538,8-50 0,-15 63 370,0 0 0,-1 0 0,0 0 0,-1-1 0,-3-20 0,3 35 267,-1 1-1,1-1 1,0 1-1,-1 0 0,1-1 1,0 1-1,-1 0 1,0-1-1,1 1 0,-1 0 1,0 0-1,0-2 1,0 3 29,1 0 1,0 0-1,0 0 0,-1 0 1,1-1-1,0 1 1,0 0-1,-1 0 1,1 0-1,0 0 1,0 0-1,-1 0 0,1 0 1,0 0-1,0 0 1,-1 0-1,1 0 1,0 0-1,0 0 0,-1 1 1,1-1-1,0 0 1,0 0-1,-1 0 1,1 0-1,0 0 0,0 0 1,-1 1-1,1-1 1,0 0-1,0 0 1,0 0-1,0 1 1,-1-1-1,1 0 0,0 1 1,-2 2 1,0 0 0,0 0 1,0 0-1,1 1 0,0-1 1,-1 1-1,0 4 0,-1 6 102,1 1 0,0-1 0,0 0 0,2 0 0,-1 1 0,2-1 0,0 0 0,1 1-1,0-1 1,1 0 0,1 0 0,0-1 0,1 1 0,1-1 0,0 0 0,8 14 0,0-6 3,-10-17-79,-1 1 0,1 0 0,-1 1 0,0-1 0,-1 0 0,1 1 0,-1 0 0,2 7 0,-4-13-17,0 0-1,0 0 1,0 0-1,0 1 1,0-1-1,0 0 1,0 0-1,1 0 1,-1 0-1,0 0 1,0 0-1,0 1 1,0-1-1,0 0 1,0 0-1,0 0 1,0 0-1,0 0 1,0 0-1,-1 1 1,1-1-1,0 0 1,0 0-1,0 0 1,0 0-1,0 0 1,0 0-1,0 1 1,0-1-1,0 0 1,0 0-1,0 0 1,0 0-1,-1 0 1,1 0-1,0 0 1,0 0-1,0 0 1,0 0-1,0 1 1,0-1-1,0 0 1,-1 0-1,1 0 1,0 0-1,0 0 1,0 0-1,0 0 1,-8-5 52,-6-12 25,-46-84 251,39 64 138,-43-60 0,73 105-453,0-1 1,0 0-1,1 0 1,0-1-1,15 6 1,73 32-1184,-51-23 864,-4 0-70</inkml:trace>
  <inkml:trace contextRef="#ctx0" brushRef="#br0" timeOffset="1">298 520 21277,'20'-2'1736,"12"1"-1304,4-1-184,10 0 568,1 0-216,3 1-520,2 1-472,-9 0 496,-6-2-160,-10 4-96,-7 2-88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8.151"/>
    </inkml:context>
    <inkml:brush xml:id="br0">
      <inkml:brushProperty name="width" value="0.05" units="cm"/>
      <inkml:brushProperty name="height" value="0.05" units="cm"/>
    </inkml:brush>
  </inkml:definitions>
  <inkml:trace contextRef="#ctx0" brushRef="#br0">0 21 16604,'13'7'1896,"12"-6"-1080,5-1-336,10-3 1297,4 0-729,2-1-1184,-1-2 488,0 1-264,1-2-112</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8.623"/>
    </inkml:context>
    <inkml:brush xml:id="br0">
      <inkml:brushProperty name="width" value="0.05" units="cm"/>
      <inkml:brushProperty name="height" value="0.05" units="cm"/>
    </inkml:brush>
  </inkml:definitions>
  <inkml:trace contextRef="#ctx0" brushRef="#br0">1 380 14707,'0'0'77,"0"0"-1,0 0 0,0 0 1,0 0-1,0 0 0,0 1 1,0-1-1,0 0 1,0 0-1,0 0 0,0 0 1,0 0-1,0 1 0,0-1 1,0 0-1,0 0 1,0 0-1,0 0 0,0 0 1,0 0-1,0 0 0,0 1 1,0-1-1,0 0 1,0 0-1,0 0 0,0 0 1,0 0-1,1 0 0,-1 0 1,0 1-1,0-1 1,0 0-1,0 0 0,0 0 1,0 0-1,0 0 0,0 0 1,1 0-1,-1 0 1,0 0-1,0 0 0,0 0 1,0 0-1,0 0 0,0 0 1,1 0-1,-1 0 1,0 0-1,0 0 0,0 0 1,0 0-1,0 0 0,0 0 1,1 0-1,-1 0 1,0 0-1,0 0 0,0 0 1,0 0-1,0 0 0,0 0 1,0 0-1,1 0 1,-1 0-1,0-1 0,0 1 1,0 0-1,0 0 0,18-11 2638,31-27-1101,-31 23-745,53-42 22,-3-3 1,91-105-1,-141 138-841,-12 18-31,-9 13 2,-10 17-67,1 0 1,1 0-1,1 1 0,1 1 1,1 0-1,1 0 0,-7 47 1,13-65-138,1-1 0,-1 1 0,1-1 0,1 1 1,-1-1-1,1 1 0,-1-1 0,4 8 1,-4-10 109,1-1 1,0 0-1,-1 1 1,1-1-1,0 0 1,0 0-1,0 0 0,0 0 1,0 1-1,0-2 1,1 1-1,-1 0 1,0 0-1,0 0 1,1 0-1,-1-1 1,0 1-1,1-1 1,-1 1-1,1-1 1,-1 1-1,1-1 1,-1 0-1,0 0 1,1 0-1,-1 0 1,1 0-1,-1 0 1,1 0-1,1-1 1,21-2-734</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9.089"/>
    </inkml:context>
    <inkml:brush xml:id="br0">
      <inkml:brushProperty name="width" value="0.05" units="cm"/>
      <inkml:brushProperty name="height" value="0.05" units="cm"/>
    </inkml:brush>
  </inkml:definitions>
  <inkml:trace contextRef="#ctx0" brushRef="#br0">158 1 19932,'-15'20'1775,"-31"33"0,33-40-1337,1 1 0,0 0-1,1 0 1,-17 32 0,24-40-347,1 2 0,0-1 0,1 0 0,0 0-1,0 1 1,0 0 0,1-1 0,0 1 0,1 11 0,0-16-82,0 0 1,0-1-1,1 1 0,-1-1 1,1 1-1,0-1 0,0 1 0,0-1 1,0 1-1,0-1 0,0 0 1,1 0-1,-1 1 0,1-1 1,-1 0-1,1 0 0,0-1 1,0 1-1,0 0 0,0-1 0,0 1 1,0-1-1,1 1 0,-1-1 1,0 0-1,1 0 0,-1 0 1,1 0-1,-1-1 0,1 1 0,2 0 1,2-1-3,-1 1 1,0-1 0,1 0 0,-1-1-1,1 0 1,-1 0 0,0 0-1,1 0 1,-1-1 0,0 0-1,0-1 1,0 0 0,0 1-1,-1-2 1,1 1 0,-1-1 0,0 1-1,0-2 1,0 1 0,5-6-1,-4 4 15,1-2 0,-1 1 0,0-1 0,0 0 0,-1 0 0,0-1 0,0 1 0,-1-1 0,-1 0 0,1 0 0,-1-1 0,2-15 0,-4 21-40,0 0 0,-1 0 1,0 0-1,0 0 1,0 0-1,-1-1 1,1 1-1,-1 0 1,0 0-1,0 0 1,0 0-1,-1 0 1,1 1-1,-1-1 1,0 0-1,0 1 1,0-1-1,-1 1 1,1-1-1,-1 1 1,0 0-1,0 0 0,0 1 1,0-1-1,0 0 1,-1 1-1,1 0 1,-1 0-1,0 0 1,1 0-1,-1 1 1,0-1-1,0 1 1,0 0-1,0 0 1,0 1-1,0-1 1,0 1-1,-1 0 1,1 0-1,0 0 1,0 0-1,0 1 0,0-1 1,0 1-1,0 1 1,0-1-1,0 0 1,-5 3-1,4-2-235,1 1-1,0-1 0,-1 1 1,1 0-1,0 0 1,0 0-1,0 1 0,-6 7 1,9-10 175,0 0 0,0 0 0,1 1 0,-1-1 0,0 0 0,0 1 0,1-1 0,-1 0 0,0 1 0,1-1 0,0 1 0,-1-1 0,1 1 0,0-1 0,0 1 0,0 0 0,0-1 0,0 1 1,0-1-1,0 1 0,0-1 0,1 1 0,-1-1 0,0 1 0,1-1 0,0 1 0,-1-1 0,1 0 0,0 1 0,-1-1 0,1 0 0,0 0 0,2 2 0,14 10-809</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09.525"/>
    </inkml:context>
    <inkml:brush xml:id="br0">
      <inkml:brushProperty name="width" value="0.05" units="cm"/>
      <inkml:brushProperty name="height" value="0.05" units="cm"/>
    </inkml:brush>
  </inkml:definitions>
  <inkml:trace contextRef="#ctx0" brushRef="#br0">234 9 18108,'-1'-1'94,"0"1"1,0 0-1,0-1 1,0 1-1,0 0 1,0 0-1,0 0 1,0 0-1,1 0 1,-1 0-1,0 0 1,0 0-1,0 0 1,0 0-1,0 0 1,0 1-1,0-1 1,0 0-1,0 1 1,1-1-1,-1 0 1,-1 2-1,-2-1 135,-11 5 230,0 1 0,1 0 0,0 1 0,0 0 0,1 1 0,0 1 0,-14 12 0,19-14-304,0-1 1,0 2 0,1-1-1,0 1 1,0 0 0,1 0-1,1 1 1,-1 0 0,2 0-1,-1 0 1,-3 13 0,7-19-138,0-1 1,1 0-1,-1 0 0,1 0 1,0 1-1,-1-1 1,2 0-1,-1 0 1,0 0-1,0 1 1,1-1-1,0 0 1,0 0-1,0 0 1,0 0-1,0 0 1,1 0-1,-1 0 1,1 0-1,0 0 1,-1-1-1,1 1 0,1-1 1,-1 1-1,0-1 1,1 0-1,-1 0 1,1 0-1,-1 0 1,1-1-1,3 3 1,0-2-12,0 0 1,0 0-1,0 0 1,0 0-1,0-1 1,1 0-1,-1 0 1,0-1 0,1 0-1,-1 0 1,0 0-1,1-1 1,-1 0-1,12-3 1,-5-1 11,-1 0 1,1-1 0,-1 0 0,-1 0-1,1-1 1,-1-1 0,0 0 0,-1-1-1,14-14 1,-16 15 10,-1 0 0,0-1 0,-1 1 0,0-1 0,0 0 0,-1-1 1,-1 1-1,1-1 0,-1 0 0,-1 0 0,0-1 0,2-14 0,-4 22-30,-1 0 1,1 0-1,-1 0 0,0 0 1,0-1-1,0 1 0,-1 0 1,1 0-1,-1 0 0,0 0 1,0 0-1,0 0 0,0 0 1,0 0-1,-1 0 0,1 0 1,-1 1-1,0-1 0,0 1 1,0-1-1,0 1 0,0 0 1,0-1-1,-1 1 0,1 0 1,-1 1-1,1-1 0,-1 0 1,0 1-1,0-1 0,-3 0 1,0 0-77,1 1 1,0 0 0,-1 0-1,1 0 1,-1 1-1,1 0 1,-1 0 0,1 0-1,-1 0 1,1 1 0,-1 0-1,1 0 1,-1 1 0,1 0-1,0 0 1,0 0 0,-6 3-1,-19 16-216,-3 3-79</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2.997"/>
    </inkml:context>
    <inkml:brush xml:id="br0">
      <inkml:brushProperty name="width" value="0.05" units="cm"/>
      <inkml:brushProperty name="height" value="0.05" units="cm"/>
    </inkml:brush>
  </inkml:definitions>
  <inkml:trace contextRef="#ctx0" brushRef="#br0">402 1 15419,'-20'16'4129,"-10"11"-3612,1 2 0,1 0 0,1 2 0,-26 41-1,10-15-131,-27 37 163,-31 40-1180,119-191-2154,-9 15 2111</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3.432"/>
    </inkml:context>
    <inkml:brush xml:id="br0">
      <inkml:brushProperty name="width" value="0.05" units="cm"/>
      <inkml:brushProperty name="height" value="0.05" units="cm"/>
    </inkml:brush>
  </inkml:definitions>
  <inkml:trace contextRef="#ctx0" brushRef="#br0">0 1 14195,'3'15'1816,"0"4"-1031,1 1-145,5 7 1056,7 8-632,2-1-79,7 0-177,2 1-136,1-4-224,1-2-152,0-2-336,-3-7-232,-3-4-592,-2-2-168,-5-5 783,-6-3-191,3 2-208</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3.869"/>
    </inkml:context>
    <inkml:brush xml:id="br0">
      <inkml:brushProperty name="width" value="0.05" units="cm"/>
      <inkml:brushProperty name="height" value="0.05" units="cm"/>
    </inkml:brush>
  </inkml:definitions>
  <inkml:trace contextRef="#ctx0" brushRef="#br0">171 0 15771,'0'1'87,"0"-1"0,1 0 0,-1 1 0,0-1 0,1 0 0,-1 1 0,0-1 0,1 1 0,-1-1 0,0 1 0,0-1-1,1 1 1,-1-1 0,0 1 0,0-1 0,0 1 0,0-1 0,0 1 0,0-1 0,0 1 0,0-1 0,0 1 0,0-1 0,0 1-1,0-1 1,0 1 0,0-1 0,0 1 0,-1-1 0,1 2 0,-7 18 975,6-18-747,-31 80 1954,-21 46-1002,43-105-1346,-2-1 1,-1 0-1,-22 28 0,25-42-1555,9-16 655,11-21 78,1 3 155</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4.304"/>
    </inkml:context>
    <inkml:brush xml:id="br0">
      <inkml:brushProperty name="width" value="0.05" units="cm"/>
      <inkml:brushProperty name="height" value="0.05" units="cm"/>
    </inkml:brush>
  </inkml:definitions>
  <inkml:trace contextRef="#ctx0" brushRef="#br0">30 124 15251,'0'0'29,"0"-1"0,0 1-1,0 0 1,0 0-1,0 0 1,0 0 0,0 0-1,0 0 1,0 0 0,0 0-1,0-1 1,0 1-1,0 0 1,0 0 0,0 0-1,1 0 1,-1 0 0,0 0-1,0 0 1,0 0-1,0 0 1,0 0 0,0-1-1,0 1 1,0 0 0,0 0-1,0 0 1,0 0-1,1 0 1,-1 0 0,0 0-1,0 0 1,0 0 0,0 0-1,0 0 1,0 0-1,0 0 1,0 0 0,1 0-1,-1 0 1,0 0 0,0 0-1,0 0 1,0 0 0,0 0-1,0 0 1,0 0-1,0 0 1,1 0 0,-1 0-1,0 0 1,0 0 0,0 0-1,0 1 1,0-1-1,0 0 1,0 0 0,0 0-1,0 0 1,0 0 0,0 0-1,1 0 1,1 11 994,-2 22 112,0-28-762,0 13 15,0 12 742,5 48 0,-3-68-1123,0-1 0,0 0 0,0 1-1,1-1 1,1 0 0,0-1 0,0 1 0,0-1-1,9 11 1,-13-18-213,1 0-1,0-1 0,-1 1 1,1-1-1,-1 1 1,1 0-1,-1 0 1,0-1-1,1 1 1,-1 0-1,0 0 1,1-1-1,-1 1 1,0 0-1,0 0 0,0 0 1,0 0-1,0-1 1,0 1-1,0 0 1,0 0-1,0 0 1,0 0-1,0-1 1,0 1-1,0 0 0,-1 0 1,1 0-1,0-1 1,-1 1-1,0 1 1,1-2 43,-1 1 0,0-1 0,0 0 1,0 1-1,1-1 0,-1 0 0,0 0 0,0 0 1,0 0-1,0 1 0,1-1 0,-1 0 0,0 0 1,0-1-1,0 1 0,0 0 0,1 0 1,-1 0-1,0 0 0,0-1 0,0 1 0,1 0 1,-1-1-1,0 1 0,0-1 0,1 1 0,-1-1 1,0 1-1,1-1 0,-2 0 0,-1-2 68,-30-24 1580,30 24-872,0 0 1,1 1-1,0-1 0,-1 0 1,1 0-1,0 0 0,1-1 1,-1 1-1,-1-4 0,3 6-495,0 0 0,0 1-1,0-1 1,0 0 0,0 1-1,0-1 1,0 0 0,1 1-1,-1-1 1,0 0 0,1 1 0,-1-1-1,0 0 1,1 1 0,-1-1-1,0 1 1,1-1 0,-1 1-1,1-1 1,-1 1 0,1-1 0,0 1-1,-1-1 1,1 1 0,-1 0-1,1-1 1,0 1 0,-1 0-1,1 0 1,0-1 0,-1 1 0,2 0-1,27-7 894,-27 6-818,53-5 274,-41 5-1066,1 0-1,-1-1 1,26-8-1,-29 6 78</inkml:trace>
  <inkml:trace contextRef="#ctx0" brushRef="#br0" timeOffset="1">142 22 15283,'0'-3'1953,"4"0"-1177,3 0-232,6 2 1144,4-5-655,4 5-153,1 1-328,6 0-304,-3 3-720,1-2-376,-4-1 712,-6-1-192,-15-7-137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6.583"/>
    </inkml:context>
    <inkml:brush xml:id="br0">
      <inkml:brushProperty name="width" value="0.025" units="cm"/>
      <inkml:brushProperty name="height" value="0.025" units="cm"/>
      <inkml:brushProperty name="color" value="#E71224"/>
    </inkml:brush>
  </inkml:definitions>
  <inkml:trace contextRef="#ctx0" brushRef="#br0">1 613 13229,'0'0'22,"0"0"0,0 0 0,0 0 0,0 0 0,0 0 0,0 0 0,0 0 0,0 0 0,0-1 0,1 1 0,-1 0 0,0 0 0,0 0 0,0 0 1,0 0-1,0 0 0,0 0 0,0 0 0,0 0 0,0 0 0,1 1 0,-1-1 0,0 0 0,0 0 0,0 0 0,0 0 0,0 0 0,0 0 0,0 0 1,0 0-1,0 0 0,0 0 0,0 0 0,1 0 0,-1 0 0,0 0 0,0 0 0,0 0 0,0 0 0,0 1 0,0-1 0,0 0 0,0 0 0,0 0 1,0 0-1,0 0 0,0 0 0,0 0 0,0 0 0,0 0 0,0 1 0,0-1 0,0 0 0,0 0 0,0 0 0,0 0 0,0 0 0,0 0 1,0 0-1,15-6 198,15-11-232,53-66 7464,-15 38-5952,-38 17-766,-2-2-1,-2-1 0,0-1 1,25-44-1,-37 52-691,-1-1-1,-1 0 0,-1-1 1,-2 0-1,0 0 1,-2-1-1,5-31 1,-12 57-60,1 0 1,-1 0 0,0 1 0,1-1 0,-1 0-1,0 0 1,0 0 0,0 1 0,0-1 0,0 0-1,0 0 1,0 0 0,0 0 0,0 1 0,0-1-1,0 0 1,0 0 0,0 0 0,-1 0 0,1 1-1,0-1 1,-1 0 0,1 0 0,-1 1 0,1-1-1,0 0 1,-1 1 0,0-1 0,1 0 0,-1 1-1,1-1 1,-1 1 0,0-1 0,1 1 0,-1-1-1,0 1 1,0 0 0,1-1 0,-1 1 0,0 0-1,0 0 1,0-1 0,1 1 0,-1 0 0,0 0-1,0 0 1,0 0 0,1 0 0,-1 0 0,-1 0 0,-1 1 1,-1 0 0,2 0 0,-1 0 0,0 1 0,0-1 0,0 1 0,0-1 0,1 1 0,-1 0 0,1 0 1,0 0-1,-1 1 0,-1 1 0,-14 21 58,2 0 1,0 1-1,2 1 1,-15 37-1,-35 117 77,54-134 84,10-46-202,1-1 0,-1 0 0,0 1 0,0-1 0,1 0 0,-1 0-1,1 1 1,-1-1 0,0 0 0,1 0 0,-1 0 0,0 1 0,1-1 0,-1 0 0,1 0 0,-1 0 0,0 0 0,1 0 0,-1 0 0,1 0 0,-1 0 0,1 0 0,-1 0 0,0 0 0,1 0 0,-1 0 0,1 0 0,-1-1 0,0 1 0,1 0 0,-1 0 0,1 0 0,-1-1 0,1 1 0,16-7 50,32-25 21,-42 26-219,0 0 0,0 1 0,1 0 0,0 0 0,-1 1 0,1 0 0,1 1 0,-1-1 0,0 1 0,1 1 0,11-2 0,-19 6 93,-1 0 0,1 1 0,-1-1-1,0 0 1,0 1 0,0-1 0,0 0 0,0 1 0,-1-1 0,1 0 0,-1 1 0,1-1 0,-1 0-1,-2 4 1,-17 24 96,16-27-34,1 1 0,0 0 0,0 1 0,0-1-1,0 0 1,-3 9 0,6-12-11,0 1 1,0-1-1,0 0 0,0 0 1,0 0-1,0 0 0,0 1 0,0-1 1,0 0-1,0 0 0,1 0 1,-1 0-1,1 1 0,-1-1 1,1 0-1,-1 0 0,1 0 1,-1 0-1,1 0 0,0 0 1,0 0-1,-1-1 0,1 1 1,0 0-1,0 0 0,0-1 1,0 1-1,0 0 0,0-1 0,0 1 1,0-1-1,0 1 0,2 0 1,3 1-1,0 0 0,0 0 0,0-1 0,0 1 0,0-1 0,0-1 0,0 1 0,0-1 0,0 0 0,0-1 0,0 1-1,1-1 1,-1 0 0,0-1 0,-1 1 0,1-1 0,0-1 0,0 1 0,-1-1 0,1 0 0,-1 0 0,0 0 0,6-5 0,-3 2 20,0-1-1,0 0 1,-1 0 0,0 0-1,0-1 1,0 0 0,-1-1-1,0 1 1,-1-1-1,0 0 1,-1-1 0,1 1-1,2-13 1,-6 21 4,-1 1 0,1-1-1,-1 0 1,0 0 0,0 0 0,1 0 0,-1 1 0,0-1-1,0 0 1,0 0 0,0 0 0,0 0 0,0 0 0,0 0 0,0 1-1,0-1 1,-1 0 0,1 0 0,0 0 0,0 0 0,-1 1-1,1-1 1,-1-1 0,-15 8 109,-16 28-242,29-30 97,0 0 35,0 0-1,0 0 1,1 0-1,-1 1 1,1-1-1,0 1 1,0 0-1,0-1 1,1 1-1,0 0 1,0 0-1,0 0 1,0 0-1,1 0 1,0 0-1,0 0 1,1 8-1,0-12-14,1 0 0,-1 0 0,0-1 0,1 1 0,-1 0 0,0-1 0,1 1 0,-1-1-1,1 1 1,-1-1 0,1 1 0,-1-1 0,1 0 0,-1 0 0,1 0 0,0 0 0,-1 0 0,3-1 0,30-1 131,-23-2-125,-1-1 0,1 1 0,-1-1 0,0-1 0,-1 0 0,1 0 0,-1-1 0,-1 0 0,1-1 0,-1 0 0,0 0 0,-1-1 0,0 0 0,8-13 0,-59 65-331,40-35 366,0 0 1,0-1-1,1 1 0,0 1 1,0-1-1,1 0 1,0 1-1,1-1 0,0 1 1,0 0-1,1-1 0,0 1 1,1 13-1,0 5 36,-1-27-71,1 0-1,-1 1 0,1-1 1,0 0-1,-1 0 0,1 0 1,-1 0-1,1 1 1,-1-1-1,1 0 0,0 0 1,-1 0-1,1 0 1,-1-1-1,1 1 0,0 0 1,-1 0-1,1 0 0,-1 0 1,1-1-1,-1 1 1,1 0-1,-1 0 0,1-1 1,-1 1-1,1 0 1,-1-1-1,1 1 0,-1-1 1,1 0-1,16-9 47,69-72-559,-61 57 296,1 0-1,47-34 1,-73 59 199,0-1 0,1 1 0,-1 0 1,1-1-1,-1 1 0,1 0 0,-1 0 0,1-1 0,-1 1 0,1 0 0,-1 0 0,1 0 0,-1 0 1,1 0-1,-1-1 0,1 1 0,-1 0 0,1 0 0,-1 0 0,1 0 0,-1 1 0,1-1 1,-1 0-1,1 0 0,-1 0 0,1 0 0,-1 0 0,1 1 0,-1-1 0,1 0 0,-1 1 1,1-1-1,0 1 0,6 19-60,-6 38 168,-1-48-72,0-6 4,-1-1-1,1 1 0,-1-1 0,0 1 1,0-1-1,0 1 0,0-1 1,-3 5-1,2-4-8,1-1 0,-1 1 0,1-1 0,0 1 0,0 0 0,0 0 0,0-1 0,0 8 0,1-10 302,21-39 1409,-1-5-1379,-2-1 0,24-90 0,-41 134-361,0-1-1,0 1 1,-1-1 0,1 1 0,0-1 0,0 1 0,-1-1-1,1 1 1,0-1 0,0 1 0,0 0 0,0 0 0,0 0 0,0-1-1,0 1 1,0 0 0,0 0 0,-1 0 0,1 0 0,0 0-1,0 1 1,0-1 0,0 0 0,2 1 0,30 6-197,-26-6 180,65 6-65,-60-7 36,-1 0 1,1 1 0,-1 0 0,1 1 0,-1 0 0,0 1 0,0 0-1,17 7 1,-27-9 26,0 0-1,1 0 0,-1 1 1,0-1-1,0 0 1,0 0-1,0 1 1,-1-1-1,1 0 0,0 1 1,-1-1-1,1 1 1,0-1-1,-1 1 1,0-1-1,1 1 0,-1-1 1,0 1-1,0-1 1,0 1-1,0 0 1,0-1-1,0 1 0,0-1 1,-1 1-1,1-1 1,0 1-1,-1-1 1,1 1-1,-1-1 0,0 1 1,-1 1-1,-27 46 158,22-40-80,5-6-32,0-1 1,0 0-1,0 1 1,0 0-1,0-1 0,1 1 1,-1 0-1,1 0 1,0 0-1,0 0 0,0 0 1,0 0-1,0 0 1,0 3-1,4-5 21,-1-1-1,1 0 1,-1 0 0,1 0 0,-1 0-1,1 0 1,-1-1 0,1 1 0,-1-1-1,4-1 1,14-10 9,0 0 0,0-2 0,-1-1 0,-1 0-1,26-29 1,-42 42-52,-1 2-13,1-1-1,0 0 1,-1 1-1,1-1 1,0 1-1,0 0 1,0 0-1,0 0 0,-1 0 1,1 0-1,0 0 1,0 0-1,0 0 1,0 1-1,-1-1 1,1 1-1,0-1 1,0 1-1,-1 0 1,4 1-1,14 4 21,0-5 19,-1 0-1,0-1 0,0-1 1,1-1-1,32-8 1,-47 10-9,0-1 0,1 0 0,-1-1 1,0 1-1,0-1 0,0 0 1,0 0-1,0 0 0,0 0 1,-1-1-1,1 1 0,-1-1 0,0 0 1,0 0-1,0-1 0,0 1 1,0 0-1,0-1 0,-1 0 1,0 0-1,0 1 0,0-1 0,0 0 1,-1-1-1,1 1 0,-1 0 1,0 0-1,0-1 0,0-7 1,-1 10-24,0 1 1,-1 0 0,1-1 0,0 1 0,-1 0 0,1-1 0,0 1 0,-1 0 0,0 0-1,1-1 1,-1 1 0,0 0 0,1 0 0,-1 0 0,0 0 0,0 0 0,0 0 0,0 0-1,0 0 1,0 0 0,0 1 0,0-1 0,-1 0 0,1 1 0,0-1 0,0 1 0,-1-1-1,1 1 1,0-1 0,-1 1 0,1 0 0,0 0 0,-1 0 0,1 0 0,0 0 0,-1 0-1,1 0 1,0 0 0,-1 0 0,1 0 0,-2 1 0,-3 0-28,-1 0-1,1 1 1,1-1-1,-1 1 1,0 0 0,0 1-1,1-1 1,-7 5 0,5-2 28,1-1 1,0 1-1,1 1 1,-1-1-1,1 1 1,0 0-1,1 0 1,-1 0-1,1 1 1,1 0-1,-1 0 1,-3 11-1,6-15 4,0 1-1,0 0 0,0-1 0,1 1 0,-1 0 0,1 0 0,0-1 0,1 1 0,-1 0 0,0 0 1,1-1-1,0 1 0,0 0 0,0-1 0,0 1 0,1-1 0,0 1 0,-1-1 0,1 0 1,0 0-1,0 0 0,1 0 0,-1 0 0,1 0 0,-1 0 0,7 4 0,-2-2-437,0 0 0,0 0 0,0-1-1,14 7 1,16-2-4865,-7-8-3578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4.729"/>
    </inkml:context>
    <inkml:brush xml:id="br0">
      <inkml:brushProperty name="width" value="0.05" units="cm"/>
      <inkml:brushProperty name="height" value="0.05" units="cm"/>
    </inkml:brush>
  </inkml:definitions>
  <inkml:trace contextRef="#ctx0" brushRef="#br0">0 25 14187,'6'13'1880,"6"-4"-1095,6-8-313,7 1 1288,12-2-984,4-5-376,2-6-80,3-5-24,6-1-224</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5.179"/>
    </inkml:context>
    <inkml:brush xml:id="br0">
      <inkml:brushProperty name="width" value="0.05" units="cm"/>
      <inkml:brushProperty name="height" value="0.05" units="cm"/>
    </inkml:brush>
  </inkml:definitions>
  <inkml:trace contextRef="#ctx0" brushRef="#br0">0 0 16852,'1'5'830,"-1"-1"0,1 1 0,0 0 0,0-1 0,0 1 0,0-1 0,1 1 0,2 4 0,0-2-539,0 0 0,0-1 1,0 0-1,1 0 1,7 8-1,-7-9-328,0 0 1,1-1-1,-1 1 1,1-1-1,0 0 1,1-1-1,-1 1 0,0-1 1,1 0-1,0-1 1,0 0-1,0 0 1,0 0-1,12 0 0,-12-1-238,0-2 0,0 1 0,0-1 0,-1 0 0,1 0 0,0-1 0,0 0 0,-1 0 0,1 0 0,-1-1 0,0 0 0,0-1 0,0 1 0,0-1 0,-1 0 0,9-8 0,5-4-679</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5.598"/>
    </inkml:context>
    <inkml:brush xml:id="br0">
      <inkml:brushProperty name="width" value="0.05" units="cm"/>
      <inkml:brushProperty name="height" value="0.05" units="cm"/>
    </inkml:brush>
  </inkml:definitions>
  <inkml:trace contextRef="#ctx0" brushRef="#br0">270 1 15819,'-75'116'7264,"11"7"-4994,-39 153-1986,85-227-2555,16-46 1817,-6-4-125</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6.062"/>
    </inkml:context>
    <inkml:brush xml:id="br0">
      <inkml:brushProperty name="width" value="0.05" units="cm"/>
      <inkml:brushProperty name="height" value="0.05" units="cm"/>
    </inkml:brush>
  </inkml:definitions>
  <inkml:trace contextRef="#ctx0" brushRef="#br0">163 8 18332,'0'1'116,"0"-1"0,1 1 0,-1 0 0,0-1 0,0 1 0,0 0 0,0-1 0,0 1 0,0 0 0,0 0 0,-1-1 1,1 1-1,0 0 0,0-1 0,0 1 0,-1 0 0,1-1 0,0 1 0,-1-1 0,1 1 0,-1-1 0,0 2 0,0 0 169,-73 163 3202,19-43-3188,54-119-306,-6 12-180,0 1 0,-7 25 0,14-41 152,0 0 0,0 0 1,0 0-1,1 0 0,-1 0 0,0 0 1,0 0-1,0 0 0,0 0 0,0 0 1,0 0-1,0 0 0,0 0 0,0 0 1,0 0-1,0 1 0,1-1 0,-1 0 0,0 0 1,0 0-1,0 0 0,0 0 0,0 0 1,0 0-1,0 0 0,0 0 0,0 0 1,0 0-1,0 0 0,0 0 0,0 0 1,0 1-1,0-1 0,0 0 0,0 0 1,0 0-1,0 0 0,0 0 0,0 0 0,0 0 1,0 0-1,0 0 0,0 0 0,0 1 1,0-1-1,0 0 0,0 0 0,0 0 1,0 0-1,0 0 0,0 0 0,0 0 1,0 0-1,0 0 0,0 0 0,0 1 1,8-11-990,9-15 355,-1-10-39,1-10-186</inkml:trace>
  <inkml:trace contextRef="#ctx0" brushRef="#br0" timeOffset="1">170 1 15571,'1'4'267,"-1"-1"1,0 1-1,0 0 0,0 0 0,0 0 0,-1 0 0,0 0 0,1-1 0,-1 1 0,-1 0 0,-1 4 0,-2 11 652,-1 9-86,2-1-1,1 1 1,1 44 0,2-58-785,1 0 1,1 1 0,0-2 0,1 1 0,1 0 0,0 0-1,1-1 1,13 25 0,-14-31-832,-9-21-1867,-4 0 1910</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6.514"/>
    </inkml:context>
    <inkml:brush xml:id="br0">
      <inkml:brushProperty name="width" value="0.05" units="cm"/>
      <inkml:brushProperty name="height" value="0.05" units="cm"/>
    </inkml:brush>
  </inkml:definitions>
  <inkml:trace contextRef="#ctx0" brushRef="#br0">1 318 15387,'0'0'1937,"1"0"-1121,8 0-264,5 0 1336,6 5-807,0-7-209,6 2-464,3 2-384,-1-2-592,-1-3 584,-7-13-192,-1-1-128</inkml:trace>
  <inkml:trace contextRef="#ctx0" brushRef="#br0" timeOffset="1">296 2 16836,'3'-2'1904,"1"2"-1056,2 0-336,5 0 1177,2 0-529,7 2-400,3 2-256,0 2-728,4 1-352,-2 2 168,-1-2 248,-7-2-104,-5 0-160</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6.951"/>
    </inkml:context>
    <inkml:brush xml:id="br0">
      <inkml:brushProperty name="width" value="0.05" units="cm"/>
      <inkml:brushProperty name="height" value="0.05" units="cm"/>
    </inkml:brush>
  </inkml:definitions>
  <inkml:trace contextRef="#ctx0" brushRef="#br0">1 21 14123,'0'10'2088,"4"-4"-1103,13-6-401,6-3 2184,10 0-1815,2-2-153,5 3-736,1-3-392,-3 1 384,-4-3-152,-7 0-128</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5.164"/>
    </inkml:context>
    <inkml:brush xml:id="br0">
      <inkml:brushProperty name="width" value="0.05" units="cm"/>
      <inkml:brushProperty name="height" value="0.05" units="cm"/>
    </inkml:brush>
  </inkml:definitions>
  <inkml:trace contextRef="#ctx0" brushRef="#br0">1 7 17500,'4'3'1400,"12"-4"-1064,10 1-104,24 3 352,17-3-160,5-2-120,5 1-200,-6-3-488,-4 2-304,-14 1 576,-10-1-168,-20 2-88</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5.634"/>
    </inkml:context>
    <inkml:brush xml:id="br0">
      <inkml:brushProperty name="width" value="0.05" units="cm"/>
      <inkml:brushProperty name="height" value="0.05" units="cm"/>
    </inkml:brush>
  </inkml:definitions>
  <inkml:trace contextRef="#ctx0" brushRef="#br0">0 237 15155,'2'14'1289,"15"-4"-881,10-3-160,18-2 472,8-2-144,18-3-488,4-2-272,4-7 256,1-3-88,-7-3-112</inkml:trace>
  <inkml:trace contextRef="#ctx0" brushRef="#br0" timeOffset="1">790 0 15987,'26'5'1001,"3"1"-176,31 9 0,-52-13-708,-1 1 0,0 0 1,1 0-1,-1 1 0,-1 0 1,1 0-1,0 0 0,-1 1 1,6 6-1,-10-9-95,0 1 0,0-1 0,0 1 0,-1-1 0,0 1 1,1-1-1,-1 1 0,0 0 0,0 0 0,0-1 0,-1 1 0,1 0 0,-1 0 1,1 0-1,-1 0 0,0 0 0,0 0 0,0 0 0,-1 0 0,1 0 0,-1 0 1,0-1-1,1 1 0,-1 0 0,0 0 0,-3 3 0,-2 7 74,-1 0 0,-1 0-1,-18 22 1,18-25-17,-40 49 286,-3-3 0,-103 89 0,133-130-269</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7.074"/>
    </inkml:context>
    <inkml:brush xml:id="br0">
      <inkml:brushProperty name="width" value="0.05" units="cm"/>
      <inkml:brushProperty name="height" value="0.05" units="cm"/>
    </inkml:brush>
  </inkml:definitions>
  <inkml:trace contextRef="#ctx0" brushRef="#br0">83 48 18148,'0'0'43,"0"0"0,0-1 0,0 1 0,0 0 0,0-1 0,0 1 0,0 0 0,0-1 0,0 1 0,0 0 0,0-1 0,0 1 0,0 0 0,0-1 0,0 1 1,0 0-1,-1 0 0,1-1 0,0 1 0,0 0 0,0-1 0,0 1 0,-1 0 0,1 0 0,0-1 0,0 1 0,-1 0 0,1 0 0,0 0 0,0-1 0,-1 1 0,1 0 0,0 0 0,-1 0 0,1 0 0,0 0 0,-1-1 0,1 1 0,0 0 0,-1 0 1,1 0-1,-16 9 750,-13 21 153,25-24-888,0 1 0,0 0 0,1 1 0,0-1 0,0 0 0,0 1 0,1 0 0,1 0-1,-1-1 1,1 1 0,1 0 0,-1 0 0,1 0 0,1 0 0,0 0 0,3 15 0,-3-17-35,0-1 0,1 0 0,-1-1 0,1 1 1,0 0-1,1 0 0,-1-1 0,1 1 0,0-1 1,0 0-1,0 0 0,1 0 0,-1 0 0,1-1 1,0 1-1,0-1 0,0 0 0,0 0 0,1-1 1,-1 1-1,1-1 0,0 0 0,0 0 0,0 0 0,0-1 1,0 0-1,6 1 0,1-1 24,0-2 1,-1 1-1,1-1 1,0-1-1,0 0 0,0-1 1,-1 0-1,0 0 0,1-1 1,-1-1-1,-1 0 1,21-13-1,-2-1 65,-1-1-1,-1-2 1,29-29 0,-46 41-83,3-1 7,0-1 1,-1-1 0,-1 0 0,0 0 0,-1-1 0,11-20 0,-19 27 26,-7 7-24,-6 9 1,7-3-24,0-1 1,0 1-1,1 0 0,-1 0 0,2 0 0,-1 0 0,0 1 0,1-1 0,1 1 0,-1-1 0,1 1 1,0 0-1,0 8 0,1-12-4,0 0-1,0 0 1,0 0 0,0-1-1,1 1 1,0 0 0,-1 0 0,1-1-1,0 1 1,0 0 0,1-1 0,-1 1-1,0-1 1,1 0 0,-1 1 0,1-1-1,0 0 1,0 0 0,0 0-1,0 0 1,0 0 0,1-1 0,-1 1-1,0 0 1,1-1 0,-1 0 0,1 0-1,-1 0 1,1 0 0,0 0 0,0 0-1,-1-1 1,1 1 0,3-1-1,6 1 40,0 0-1,-1-2 1,1 1-1,-1-1 1,1-1 0,-1 0-1,1-1 1,-1 0-1,0-1 1,21-10-1,-11 4 36,-1-2 0,-1 0-1,1-2 1,25-23 0,-39 32-68,-1 0 0,0-1 0,-1 0 1,7-9-1,-10 14-13,0-1 0,0 0 1,0 0-1,0 0 0,0 0 0,0 0 1,0 0-1,-1 0 0,1 0 0,-1 0 1,0-1-1,1 1 0,-1 0 0,0 0 0,0 0 1,0 0-1,-1-1 0,0-2 0,1 4-2,-1 1-1,1-1 1,-1 0-1,0 1 1,1-1 0,-1 1-1,0-1 1,1 1-1,-1-1 1,0 1-1,0 0 1,0-1-1,1 1 1,-1 0-1,0-1 1,0 1-1,0 0 1,0 0-1,1 0 1,-1 0-1,0 0 1,0 0-1,0 0 1,0 0-1,0 0 1,1 1 0,-1-1-1,0 0 1,0 0-1,0 1 1,1-1-1,-1 0 1,0 1-1,0-1 1,1 1-1,-1-1 1,-1 2-1,-1 0 6,0-1-1,0 2 1,0-1-1,0 0 1,0 1-1,0-1 1,-4 6-1,6-7-4,0 0-1,0 1 1,0-1-1,0 1 1,1-1-1,-1 1 0,0-1 1,1 1-1,-1 0 1,1-1-1,-1 1 1,1 0-1,0-1 0,0 1 1,0 0-1,0 0 1,0 2-1,1-3 0,-1 0-1,1 0 1,-1 0-1,1-1 1,-1 1 0,1 0-1,0 0 1,-1-1-1,1 1 1,0-1 0,0 1-1,-1 0 1,1-1-1,0 1 1,0-1-1,0 0 1,0 1 0,0-1-1,0 0 1,-1 1-1,1-1 1,2 0 0,3 1 3,0-1 1,0 0 0,1 0 0,-1 0-1,0-1 1,0 0 0,0 0 0,7-3-1,-1 0 16,0-1-1,0 0 0,13-8 0,-20 10-12,-1 1 1,0-1-1,0 0 0,0 0 1,-1 0-1,1-1 0,-1 1 0,0-1 1,0 0-1,0 0 0,3-5 0,-6 9-14,-4 4-9,0 0 0,1 1-1,-1 0 1,-3 6 0,5-7 9,1 0 1,-1 0 0,1 1-1,0-1 1,0 0 0,0 0 0,1 1-1,0-1 1,0 1 0,0-1-1,0 0 1,0 1 0,1-1-1,2 8 1,-2-9 5,0-1 0,1 1 0,-1-1 1,1 1-1,-1-1 0,1 0 0,0 1 0,0-1 0,0 0 1,0 0-1,0-1 0,1 1 0,-1 0 0,0-1 0,1 1 0,-1-1 1,1 0-1,0 0 0,-1 0 0,1 0 0,0 0 0,0-1 1,5 1-1,21 2 2,0-2 0,0-1 1,40-6-1,-32 3-28,42 1 0,-79 2 22,1 0 0,0 0 0,0 0 1,-1 0-1,1 0 0,0 0 0,0 0 0,0 0 0,-1 0 0,1 1 1,0-1-1,0 0 0,-1 0 0,1 1 0,0-1 0,-1 1 0,1-1 0,0 0 1,-1 1-1,1-1 0,0 2 0,-1-2 1,0 1-1,0-1 1,0 1-1,0 0 1,-1-1 0,1 1-1,0-1 1,0 0-1,0 1 1,-1-1 0,1 1-1,0-1 1,-1 1-1,1-1 1,0 0 0,-1 1-1,1-1 1,-1 1 0,1-1-1,-1 0 1,1 0-1,0 1 1,-1-1 0,1 0-1,-1 0 1,1 0-1,-2 1 1,2-1 5,-1 0-1,1 0 1,0 0 0,-1 0-1,1 0 1,-1 0 0,1 0-1,-1 0 1,1 0 0,-1 0-1,1 0 1,-1 0 0,1 0-1,0 0 1,-1-1 0,1 1-1,-1 0 1,1 0 0,-1 0-1,1-1 1,0 1 0,-1 0-1,1-1 1,0 1-1,-1 0 1,1-1 0,0 1-1,-1 0 1,1-1 0,0 1-1,0 0 1,0-1 0,-1 1-1,1-1 1,0 1 0,0-1-1,0 1 1,0-1 0,0 1-1,0 0 1,0-1 0,0 1-1,0-1 1,0 0 0,-1 0-2,1-1 1,0 1 0,0 0 0,0 0-1,0-1 1,0 1 0,0 0 0,0-1-1,0 1 1,0 0 0,1-1 0,-1 1-1,0 0 1,1 0 0,0-2 0,2 1-5,-1 0 1,0 0 0,1 1 0,-1-1-1,1 1 1,-1 0 0,1 0-1,-1 0 1,1 0 0,0 0 0,4 0-1,37-3-17,-24 4 2,10-3 45,67-7-1684,-88 8 1449,1 0 1,-1 0 0,0-1-1,0 0 1,0-1-1,0 0 1,14-9-1,-3-6-396</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7.537"/>
    </inkml:context>
    <inkml:brush xml:id="br0">
      <inkml:brushProperty name="width" value="0.05" units="cm"/>
      <inkml:brushProperty name="height" value="0.05" units="cm"/>
    </inkml:brush>
  </inkml:definitions>
  <inkml:trace contextRef="#ctx0" brushRef="#br0">35 11 17084,'-17'-5'2072,"6"0"-1392,5 4 1345,15 4-3618,6-2 1905,13-1-528,6-3-272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472"/>
    </inkml:context>
    <inkml:brush xml:id="br0">
      <inkml:brushProperty name="width" value="0.025" units="cm"/>
      <inkml:brushProperty name="height" value="0.025" units="cm"/>
      <inkml:brushProperty name="color" value="#E71224"/>
    </inkml:brush>
  </inkml:definitions>
  <inkml:trace contextRef="#ctx0" brushRef="#br0">1 102 13997,'0'-3'493,"0"-1"0,0 1 1,0-1-1,1 1 0,-1-1 0,1 1 0,0 0 0,0-1 0,0 1 0,1 0 0,-1 0 0,1-1 0,0 1 0,0 1 1,0-1-1,4-5 0,-1 4-205,0 0 1,0 0 0,0 1 0,1 0-1,0 0 1,-1 0 0,1 0 0,10-2-1,-10 3-63,1 0 0,-1 0 0,1 1 0,0 0 0,0 0 0,-1 1 0,1 0 0,0 0 0,8 1 0,-13-1-214,0 1-1,0-1 0,0 1 1,0 0-1,0-1 0,0 1 0,0 0 1,0 0-1,0 0 0,0 0 1,-1 1-1,1-1 0,-1 0 0,1 1 1,-1-1-1,1 1 0,-1 0 1,0-1-1,1 1 0,-1 0 0,0 0 1,0 0-1,-1 0 0,1 0 1,0 0-1,-1 0 0,1 0 0,-1 0 1,1 0-1,-1 0 0,0 0 1,0 0-1,0 3 0,-1 2-136,0 0-1,0 0 1,0 1 0,-1-1-1,0 0 1,0 0-1,-1-1 1,0 1 0,0 0-1,-1-1 1,0 0 0,0 1-1,0-2 1,-1 1-1,0 0 1,-10 8 0,5-2-171,8-10 272,-1 0-1,1 1 1,1-1 0,-1 1-1,0-1 1,1 1-1,-1 0 1,1-1 0,-2 5-1,3-6 23,0 0 0,0-1 1,1 1-1,-1 0 0,0-1 0,0 1 0,0 0 0,1-1 0,-1 1 0,0 0 0,1-1 0,-1 1 0,0-1 1,1 1-1,-1-1 0,1 1 0,-1-1 0,1 1 0,-1-1 0,1 1 0,-1-1 0,1 0 0,0 1 0,-1-1 1,1 0-1,-1 1 0,1-1 0,0 0 0,-1 0 0,1 0 0,0 0 0,-1 1 0,1-1 0,0 0 0,0 0 0,-1 0 1,1-1-1,0 1 0,-1 0 0,1 0 0,0 0 0,0-1 0,16 0 162,-1 0 0,0-2 0,1 0 0,-1-1 0,-1 0 0,1-1 0,22-11 0,-27 11-96,0-1-1,-1 0 1,1 0-1,-1-1 1,0 0-1,-1-1 0,0 0 1,0 0-1,-1-1 1,14-19-1,-21 28-52,-1-1-1,1 0 0,-1 1 1,1-1-1,-1 1 0,0-1 1,0 0-1,1 1 0,-1-1 1,0 0-1,0 1 0,0-1 1,1 0-1,-1 1 0,0-1 1,0 0-1,0 1 0,0-1 1,0 0-1,-1 1 0,1-1 1,0 0-1,0 0 1,-1 1-13,1 0 0,-1 0 0,1 0 1,0 0-1,-1 0 0,1 0 0,-1 1 1,1-1-1,-1 0 0,1 0 0,0 0 1,-1 1-1,1-1 0,0 0 0,-1 0 1,1 1-1,0-1 0,-1 0 0,1 1 1,0-1-1,-1 0 0,1 1 0,0-1 1,0 0-1,0 1 0,-1-1 0,1 1 1,0-1-1,0 1 0,0-1 0,0 0 1,0 1-1,0-1 0,0 1 0,-2 3-16,0-1 0,1 1 0,0-1 0,0 1 0,0 0 0,0-1 0,0 1 0,1 0-1,-1 0 1,1-1 0,0 1 0,1 0 0,-1 0 0,0-1 0,1 1 0,2 6 0,-2-8 18,1 0 0,0 0 1,-1 0-1,1 0 0,0 0 1,0-1-1,0 1 0,1-1 0,-1 1 1,0-1-1,1 0 0,-1 1 1,0-1-1,1-1 0,0 1 1,-1 0-1,1 0 0,-1-1 1,1 0-1,0 1 0,-1-1 1,1 0-1,0-1 0,2 1 1,-1 0 80,0-1 1,0 1 0,-1-1 0,1 0-1,-1 0 1,1 0 0,-1 0 0,1-1-1,-1 1 1,1-1 0,-1 0 0,0 0-1,0 0 1,0 0 0,0-1-1,-1 1 1,1-1 0,0 0 0,-1 1-1,0-1 1,0 0 0,0-1 0,0 1-1,0 0 1,2-7 0,0-1-225,0 0 1,-1-1-1,0 1 0,-1-1 1,0 1-1,-1-1 1,0-12-1,-1 23-161,-1 0 1,1 0-1,0 0 1,-1 1-1,1-1 1,-1 0-1,1 0 1,-1 1-1,1-1 1,-1 0-1,1 1 0,-1-1 1,0 1-1,1-1 1,-1 1-1,0-1 1,0 1-1,1-1 1,-1 1-1,0 0 1,0-1-1,0 1 1,1 0-1,-1 0 0,0-1 1,0 1-1,0 0 1,0 0-1,1 0 1,-1 0-1,0 0 1,0 0-1,0 0 1,0 1-1,0-1 0,1 0 1,-1 0-1,0 1 1,0-1-1,0 0 1,-1 2-1,-6 5-6859</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7.961"/>
    </inkml:context>
    <inkml:brush xml:id="br0">
      <inkml:brushProperty name="width" value="0.05" units="cm"/>
      <inkml:brushProperty name="height" value="0.05" units="cm"/>
    </inkml:brush>
  </inkml:definitions>
  <inkml:trace contextRef="#ctx0" brushRef="#br0">65 0 17580,'-3'56'2856,"-10"61"1,-3 42-1110,16-154-1699,0 1 0,0-1 0,1 0-1,-1 1 1,1-1 0,0 0 0,4 8 0,-4-11-37,0 0 1,0 0 0,0 0 0,0 0-1,0 0 1,1 0 0,-1-1 0,1 1-1,0-1 1,-1 1 0,1-1 0,0 1-1,0-1 1,0 0 0,0 0 0,0 0-1,0 0 1,0 0 0,0-1 0,3 2-1,12 1-13,0-1 0,0 0 0,17-2 0,-23 0-31,-1 0 1,1 0-1,-1 1 1,1 0 0,-1 1-1,0 0 1,0 0-1,0 1 1,0 1-1,16 7 1,-24-10 20,0 0 1,-1 0-1,1 0 0,-1 0 1,1 1-1,-1-1 0,0 0 1,1 1-1,-1-1 0,0 1 1,0-1-1,0 1 0,0-1 0,0 1 1,0 0-1,0 3 0,-1-4 9,1 0 0,-1 0 0,0 1-1,0-1 1,-1 0 0,1 1 0,0-1-1,0 0 1,-1 1 0,1-1 0,-1 0-1,1 0 1,-1 1 0,1-1 0,-1 0-1,0 0 1,1 0 0,-2 1 0,-2 2 24,0 0 1,0-1 0,0 1 0,-1-1 0,1 0-1,-1 0 1,0-1 0,0 1 0,-9 2-1,-4 1 173,0-1-1,-1-2 0,-36 4 0,45-6-181,-1-1 1,0 0-1,0-1 1,1 0-1,-1-1 0,1 0 1,-1 0-1,-12-6 1,21 7-39,-1 0 1,0-1 0,1 1 0,-1-1 0,1 1 0,0-1-1,0 0 1,-1 0 0,1 0 0,0 0 0,-3-5 0,5 6 25,-1 0 1,1 0 0,-1 0 0,1 0-1,-1 0 1,1-1 0,0 1 0,-1 0-1,1 0 1,0 0 0,0-1 0,0 1-1,0 0 1,0 0 0,0 0 0,1-1-1,-1 1 1,0 0 0,0 0 0,1 0-1,-1 0 1,1 0 0,-1 0 0,1-1-1,0 1 1,-1 0 0,1 0 0,0 1-1,-1-1 1,2-1 0,16-12-215</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8.441"/>
    </inkml:context>
    <inkml:brush xml:id="br0">
      <inkml:brushProperty name="width" value="0.05" units="cm"/>
      <inkml:brushProperty name="height" value="0.05" units="cm"/>
    </inkml:brush>
  </inkml:definitions>
  <inkml:trace contextRef="#ctx0" brushRef="#br0">0 131 14107,'43'3'2799,"0"-1"1,65-8-1,-88 4-2416,0-1-1,-1-1 0,1-1 1,-1-1-1,0-1 0,-1 0 1,29-17-1,-43 22-368,-1-1 0,1 1-1,-1-1 1,0 0 0,0 0 0,-1 0 0,1-1-1,-1 1 1,3-5 0,-4 7-10,-1 1-1,1-1 1,-1 0-1,1 0 1,-1 0-1,0 0 1,1 1-1,-1-1 1,0 0-1,0 0 1,0 0-1,1 0 1,-1 0-1,0 0 1,0 0-1,0 0 1,-1 0-1,1 0 1,0 1-1,0-1 1,0 0-1,-1 0 1,1 0-1,0 0 1,-1 0-1,1 0 1,-1 1-1,1-1 1,-1 0 0,1 0-1,-1 1 1,0-1-1,1 0 1,-1 1-1,0-1 1,1 1-1,-1-1 1,0 1-1,0-1 1,0 1-1,1-1 1,-1 1-1,0 0 1,0-1-1,0 1 1,0 0-1,-1 0 1,-6-2 9,0 1 0,0 1 0,0-1 0,0 1 0,0 1 0,0-1 0,0 1 0,0 1 0,0 0 0,0 0-1,0 0 1,1 1 0,-1 0 0,-13 8 0,10-4-10,0-1 1,1 1-1,0 1 0,0 0 0,1 0 0,0 1 0,0 0 0,1 0 0,-7 12 0,13-19-58,0 0-1,1 1 1,-1 0-1,1-1 1,0 1 0,0 0-1,0 0 1,0 0-1,1-1 1,-1 1-1,1 0 1,-1 0-1,1 0 1,0 0 0,0 0-1,0 0 1,1 0-1,-1 0 1,2 5-1,-1-6 1,1 0-1,-1 1 1,0-1-1,1 0 1,-1 0-1,1 0 0,0 0 1,0 0-1,0 0 1,0-1-1,0 1 1,0 0-1,0-1 1,1 0-1,-1 1 0,0-1 1,1 0-1,-1 0 1,1-1-1,0 1 1,3 0-1,28 4-384</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8.894"/>
    </inkml:context>
    <inkml:brush xml:id="br0">
      <inkml:brushProperty name="width" value="0.05" units="cm"/>
      <inkml:brushProperty name="height" value="0.05" units="cm"/>
    </inkml:brush>
  </inkml:definitions>
  <inkml:trace contextRef="#ctx0" brushRef="#br0">240 369 17980,'-23'3'712,"-1"0"-1,1 2 1,1 1 0,-28 10 0,-23 7 837,72-23-1535,0 0 1,0 0 0,0 0 0,1 0 0,-1 0 0,0 0 0,0 0 0,0 1-1,0-1 1,1 0 0,-1 1 0,0-1 0,0 1 0,1-1 0,-1 1-1,0-1 1,0 1 0,1-1 0,-1 1 0,1 0 0,-1-1 0,1 1-1,-1 0 1,1-1 0,-1 1 0,1 0 0,-1 0 0,1 1 0,0-1-9,1 0 1,-1 0-1,1 0 0,0-1 1,-1 1-1,1 0 1,0 0-1,0 0 0,0-1 1,-1 1-1,1-1 1,0 1-1,0 0 1,0-1-1,0 1 0,0-1 1,0 0-1,0 1 1,0-1-1,0 0 1,1 0-1,0 1 0,25 4 7,29 2-1,-40-6-7,1 1 0,-1 1-1,0 0 1,0 1-1,0 1 1,21 8 0,-35-12-6,-1 0 1,1 0 0,0 0-1,-1 0 1,1 0 0,-1 0-1,1 0 1,-1 0 0,1 0-1,-1 1 1,0-1-1,0 0 1,0 1 0,0-1-1,0 1 1,0 0 0,0-1-1,0 1 1,0 0 0,-1 0-1,1-1 1,-1 1-1,1 2 1,-1-2 16,-1 0 1,1 0-1,-1 0 0,1 0 0,-1 0 0,0-1 1,0 1-1,1 0 0,-1-1 0,0 1 0,-1 0 1,1-1-1,0 1 0,0-1 0,-1 0 1,1 1-1,-1-1 0,1 0 0,-1 0 0,1 0 1,-4 2-1,-19 11 660,-1-1 1,-38 16-1,52-25-525,0-1 0,0 0 0,-1 0 0,1-1 0,-1 0 0,1-1 0,-1 0 0,-19-2 1,31 1-173,0 0 0,-1 0 0,1 0 0,0 0 0,-1 0 0,1 0 1,0 0-1,-1 0 0,1 0 0,0 0 0,-1 0 0,1 0 1,0 0-1,-1 0 0,1 0 0,0 0 0,0 0 0,-1 0 1,1 0-1,0 0 0,-1-1 0,1 1 0,0 0 0,0 0 0,-1 0 1,1-1-1,0 1 0,0 0 0,-1 0 0,1-1 0,0 1 1,0 0-1,0 0 0,-1-1 0,1 1 0,0 0 0,0-1 0,0 1 1,0 0-1,0-1 0,0 1 0,0 0 0,0-1 0,13-10-1224,27-7-125,-16 10 703</inkml:trace>
  <inkml:trace contextRef="#ctx0" brushRef="#br0" timeOffset="1">263 1 17900,'-18'71'2872,"-89"424"2768,106-488-5591,-1-1 19,2 0 1,-1 0 0,1 1 0,0 9-1,0-15-54,0 0 0,0 0 0,0 0 0,1 0 0,-1 0 0,0 0 0,1 0-1,-1 0 1,0-1 0,1 1 0,-1 0 0,1 0 0,-1 0 0,1 0 0,0-1 0,-1 1-1,1 0 1,0-1 0,-1 1 0,1 0 0,0-1 0,0 1 0,0-1 0,0 1 0,0-1 0,-1 0-1,1 1 1,0-1 0,0 0 0,0 1 0,0-1 0,0 0 0,0 0 0,0 0 0,1 0-1,3-1 22,0 1-1,1-1 1,-1 0-1,0-1 1,0 1-1,-1-1 1,1 0-1,0 0 1,0 0-1,-1-1 0,6-4 1,7-6 84,22-20 0,-37 31-108,33-32-153,-2-2-1,-2-1 0,-1-2 1,-2 0-1,25-49 0,-50 82 174,0 3-30,-1-1-1,1 0 0,-1 0 0,0 0 0,0 0 0,-1 0 0,1-1 1,-1 1-1,0 0 0,0-1 0,-1 1 0,1-1 0,-1-6 0,-5 0-258</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9.331"/>
    </inkml:context>
    <inkml:brush xml:id="br0">
      <inkml:brushProperty name="width" value="0.05" units="cm"/>
      <inkml:brushProperty name="height" value="0.05" units="cm"/>
    </inkml:brush>
  </inkml:definitions>
  <inkml:trace contextRef="#ctx0" brushRef="#br0">8 0 14523,'-7'29'2281,"7"-8"-961,3-3-536,5-5 2233,7-2-1593,0-4-456,3-3-664,2-1-16,-3 3-128,-1 0-248</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0.082"/>
    </inkml:context>
    <inkml:brush xml:id="br0">
      <inkml:brushProperty name="width" value="0.05" units="cm"/>
      <inkml:brushProperty name="height" value="0.05" units="cm"/>
    </inkml:brush>
  </inkml:definitions>
  <inkml:trace contextRef="#ctx0" brushRef="#br0">202 49 17108,'0'-2'167,"0"1"0,0 0 1,-1 0-1,1-1 0,0 1 1,-1 0-1,1 0 1,-1 0-1,1 0 0,-1 0 1,0 0-1,1 0 0,-1 0 1,0 0-1,0 0 0,1 0 1,-1 0-1,0 0 1,0 0-1,0 1 0,0-1 1,0 0-1,0 1 0,-1-1 1,1 1-1,0-1 0,0 1 1,0 0-1,0-1 1,-1 1-1,1 0 0,0 0 1,0 0-1,-3 0 0,-2 0 160,0-1 0,0 2-1,0-1 1,0 1 0,-11 2-1,7 0-238,0 1-1,1 0 1,-1 0-1,1 1 0,0 0 1,-11 8-1,16-10-76,0 0 0,1 0 0,-1 0 1,1 0-1,0 0 0,0 1 0,0-1 0,1 1 0,-1 0 0,1 0 0,0 0 0,0 0 0,0 0 0,0 1 0,1-1 0,-2 8 1,3-11-10,0 0 0,0 0 0,0 0 0,1 0 0,-1 0 0,0 0 0,0 0 0,1 0 0,-1 0 0,1 0 0,-1-1 1,1 1-1,-1 0 0,1 0 0,0 0 0,-1-1 0,1 1 0,0 0 0,0-1 0,-1 1 0,1 0 0,0-1 1,0 1-1,0-1 0,0 0 0,0 1 0,0-1 0,-1 0 0,1 1 0,0-1 0,0 0 0,0 0 0,0 0 0,0 0 1,0 0-1,0 0 0,2 0 0,5 0-11,0 0 0,-1-1 0,14-2 1,-6 0-35,0-1 0,-1-1 1,1 0-1,-1-1 1,0-1-1,-1 0 1,17-13-1,-2 0-149,-2-1 0,31-32 0,-64 66 167,0 1 1,0 0-1,2 0 0,0 1 0,-6 27 0,11-41 33,0 1 0,0-1 0,0 1 0,1-1 0,-1 1 0,0-1 0,0 1 0,1-1 0,-1 1 0,1-1 1,0 0-1,-1 1 0,1-1 0,0 0 0,0 1 0,0-1 0,0 0 0,0 0 0,0 0 0,0 0 0,0 0 0,0 0 0,0 0 0,1 0 0,-1 0 0,0 0 0,1-1 0,-1 1 0,1-1 0,-1 1 1,1-1-1,-1 1 0,1-1 0,-1 0 0,1 0 0,-1 0 0,1 0 0,1 0 0,8 1 23,0-2 1,0 1-1,1-1 0,10-3 1,37-10-4,67-24 0,-11 3-95,-114 34 66,-1 1 1,1 0-1,0-1 0,-1 1 1,1 0-1,0 0 0,0 0 1,-1-1-1,1 1 1,0 0-1,0 0 0,0 0 1,-1 0-1,1 0 0,0 0 1,0 1-1,-1-1 0,1 0 1,0 0-1,0 0 0,-1 1 1,1-1-1,1 1 0,-4 13-3,-1 1 29,3-14-19,0-1 0,0 1 0,0-1 0,0 1 0,0-1 0,0 1 0,0 0 0,0-1 0,0 1 0,1-1 0,-1 1 0,0-1 0,0 1 0,0-1 0,1 1 0,-1-1 0,0 1 0,1-1 0,-1 1 0,0-1 0,1 1 0,-1-1 0,1 0 0,-1 1 0,1-1 0,-1 0 0,1 1 0,18 2 121,22-10 41,21-12 12,-35 10-194,1 2 1,-1 0-1,50-5 1,-76 12 11,0 0 0,0-1 1,0 1-1,-1 0 0,1 0 1,0 0-1,0 0 0,0 0 1,-1 0-1,1 1 0,0-1 1,0 0-1,0 0 1,-1 0-1,1 1 0,0-1 1,0 0-1,-1 1 0,1-1 1,0 1-1,-1-1 0,1 1 1,0-1-1,-1 1 0,1-1 1,-1 1-1,1 0 1,-1-1-1,1 1 0,-1 0 1,1 0-1,-1-1 0,0 1 1,1 0-1,-1 0 0,0-1 1,0 1-1,0 0 0,1 0 1,-1 0-1,0-1 1,0 1-1,0 1 0,6 18 51,-5-19-44,0 0 1,0 0 0,1 0 0,-1 0 0,1 0 0,-1 0 0,1 0 0,-1 0 0,1-1 0,-1 1 0,1 0 0,0-1-1,-1 0 1,1 1 0,0-1 0,0 0 0,-1 0 0,1 0 0,3 0 0,37-4 66,-34 3-72,27-7-54,-28 6-49,0 0 0,0 0-1,0 1 1,0 0-1,1 0 1,-1 1 0,0 0-1,12 1 1,-19-1 71,1 0-1,-1 0 1,0 0-1,1 0 1,-1 0-1,1 0 1,-1 0-1,0 0 1,1 1-1,-1-1 1,0 0-1,1 0 1,-1 0-1,0 0 1,1 0 0,-1 1-1,0-1 1,1 0-1,-1 0 1,0 1-1,1-1 1,-1 0-1,0 0 1,0 1-1,1-1 1,-1 0-1,0 1 1,0-1-1,0 0 1,0 1-1,1-1 1,-1 0 0,0 1-1,0-1 1,0 1-1,0-1 1,0 0-1,0 1 1,0-1-1,0 1 1,0-1-1,0 0 1,0 1-1,0-1 1,0 0-1,0 1 1,-1-1 0,1 1-1,-13 14-1264,10-13 1358,-1 3-465</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0.815"/>
    </inkml:context>
    <inkml:brush xml:id="br0">
      <inkml:brushProperty name="width" value="0.05" units="cm"/>
      <inkml:brushProperty name="height" value="0.05" units="cm"/>
    </inkml:brush>
  </inkml:definitions>
  <inkml:trace contextRef="#ctx0" brushRef="#br0">38 4 16187,'6'-3'5603,"-17"16"-3368,6-4-1612,1-4-425,1 0 0,0 1 0,0 0 0,0 0 0,0 0-1,1 0 1,0 0 0,0 1 0,-1 11 0,3-17-179,1 0-1,-1 0 1,0 0-1,1 0 1,-1 0-1,1 0 1,-1 0-1,1 0 1,0 0-1,-1 0 1,1 0-1,0-1 1,0 1-1,-1 0 1,1-1-1,0 1 1,0 0-1,0-1 1,0 1-1,0-1 1,0 1-1,0-1 0,0 0 1,0 1-1,0-1 1,0 0-1,0 0 1,0 0-1,0 0 1,0 0-1,0 0 1,1 0-1,1 0 1,40-5 142,-43 5-157,48-11 111,61-23 0,18-5-119,-103 37-42,-24 2 43,1 0 0,-1 0 0,1 0 0,-1 1 0,1-1 0,-1 0 0,1 0 0,-1 0 0,1 1 0,-1-1 0,0 0-1,1 1 1,-1-1 0,1 0 0,-1 1 0,0-1 0,1 0 0,-1 1 0,0-1 0,1 1 0,-1-1 0,0 1 0,1 2-11,-1 0 0,0-1 0,0 1 1,0 0-1,-1-1 0,1 1 0,0 0 1,-1-1-1,0 1 0,-1 3 0,-3 15-38,5-20 52,-1-1 0,1 1 0,0 0 0,0 0 0,0 0-1,0-1 1,0 1 0,0 0 0,0 0 0,0 0 0,1-1 0,-1 1 0,0 0-1,0 0 1,1-1 0,-1 1 0,0 0 0,1-1 0,-1 1 0,0 0 0,1-1-1,-1 1 1,1 0 0,0-1 0,0 1 0,0 0 1,1 0 0,-1-1 0,1 1 0,-1-1 0,1 1 0,-1-1 0,1 0 0,-1 1 0,1-1 0,-1 0 0,1 0 0,2-1 0,6 0 5,0-1 0,0 0 0,12-5 1,-15 4-10,26-7 3,-6 1-151,53-11-1,-79 20 143,-1 0 0,1 0 0,-1-1-1,1 1 1,-1 0 0,0 0-1,1 0 1,-1 0 0,1 0-1,-1 0 1,1 0 0,-1 0 0,1 0-1,-1 0 1,1 0 0,-1 0-1,1 0 1,-1 0 0,1 0 0,-1 1-1,1-1 1,-1 0 0,1 0-1,-1 1 1,1-1 0,-1 0-1,0 0 1,1 1 0,-1-1 0,0 0-1,1 1 1,-1-1 0,0 1-1,1-1 1,-1 1 0,0-1-1,0 0 1,1 1 0,-1-1 0,0 1-1,0-1 1,0 1 0,0 0-1,-7 25-607,6-25 444,0 0 0,1 1-1,-1-1 1,0 1 0,1-1 0,-1 1-1,1-1 1,-1 1 0,1 0 0,0-1-1,0 1 1,0-1 0,0 1 0,0 0-1,0-1 1,0 1 0,1 1 0,0-2 113,-1-1 1,1 0-1,0 1 1,0-1 0,-1 0-1,1 0 1,0 0 0,0 1-1,0-1 1,0 0-1,-1 0 1,1 0 0,0 0-1,0-1 1,0 1 0,0 0-1,-1 0 1,1 0-1,0-1 1,1 1 0,11-7-786</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1.380"/>
    </inkml:context>
    <inkml:brush xml:id="br0">
      <inkml:brushProperty name="width" value="0.05" units="cm"/>
      <inkml:brushProperty name="height" value="0.05" units="cm"/>
    </inkml:brush>
  </inkml:definitions>
  <inkml:trace contextRef="#ctx0" brushRef="#br0">13 55 16243,'-1'10'1213,"1"-8"-815,0 0 0,0 0 0,0 1 0,0-1 0,0 0 0,1 0 0,-1 0 1,1 0-1,0 4 0,0-5-255,0 0 0,0 0 0,0 0 0,0-1 0,0 1 0,0 0 0,0 0 0,0 0 1,0-1-1,0 1 0,0-1 0,1 1 0,-1-1 0,0 1 0,0-1 0,1 0 0,-1 0 0,0 1 0,3-1 1,6 1-3,0-1 0,0 1 0,0-2 0,-1 1 0,1-1 0,0-1 0,0 0 0,-1 0 1,1-1-1,-1 0 0,0-1 0,0 0 0,0 0 0,0-1 0,15-11 0,-23 16-136,1-1-1,-1 0 0,0 0 1,0 0-1,0-1 1,0 1-1,0 0 0,0 0 1,0 0-1,0-1 0,0 1 1,-1 0-1,1-1 1,-1 1-1,1-1 0,-1 1 1,1-1-1,-1 1 0,0-1 1,1 1-1,-1-1 1,0 1-1,0-1 0,0 1 1,-1-1-1,1 1 0,0-3 1,-1 3-5,0 0 0,0 0 0,0-1 0,0 1 0,0 0 0,0 0-1,0 0 1,0 0 0,0 0 0,-1 0 0,1 1 0,0-1 0,-1 0 0,1 1 0,0-1 0,-1 1 0,1-1 0,-1 1 0,1-1 0,-1 1 0,1 0 0,-1 0 0,1 0 0,-1 0 0,1 0 0,-3 0 0,-4 1-6,0 1 0,0-1-1,0 1 1,0 1 0,0 0 0,1 0 0,0 0 0,-1 1 0,1 0 0,0 0 0,-6 6 0,2-2-4,1 1 0,-1 0 0,2 1 0,-1 0 1,-12 19-1,20-26 6,0 0 0,0 0-1,0 1 1,1-1 0,-1 0 0,1 1 0,0-1 0,0 1 0,-1 5 0,2-7 1,0-1 0,0 0 0,0 0 1,1 1-1,-1-1 0,0 0 0,0 0 0,1 0 0,-1 0 0,1 1 1,-1-1-1,1 0 0,-1 0 0,1 0 0,0 0 0,0 0 0,-1 0 1,1 0-1,0 0 0,0-1 0,0 1 0,0 0 0,0 0 0,0-1 1,0 1-1,0 0 0,0-1 0,1 1 0,-1-1 0,0 0 0,2 1 1,7 1-43,0 0-1,0 0 1,1-1 0,-1 0 0,0-1 0,1 0 0,-1-1 0,19-3 0,82-25-350,-99 26 359,16-7-68,-17 6 77,0 0 1,0 1 0,0 1-1,0-1 1,16 0 0,-26 3 44,0 1 1,1-1-1,-1 1 0,1-1 1,-1 1-1,0 0 1,1-1-1,-1 1 0,0 0 1,0 0-1,1 0 1,-1 0-1,0 0 0,0 0 1,0 0-1,0 0 1,0 0-1,-1 1 1,1-1-1,0 0 0,0 1 1,-1-1-1,1 2 1,0 0 16,1-1 0,-1 0 0,0 1 0,1-1 0,0 0 0,0 0 0,-1 0 0,1 0 0,3 2 0,1-1 3,0 0-1,0-1 1,1 1 0,-1-1 0,0-1-1,1 1 1,0-1 0,-1 0-1,1-1 1,8 0 0,13-1 5,30-5 0,-42 4-53,102-18-398,-118 20 393,1 0 1,0 0 0,-1-1 0,1 1-1,0 0 1,0 0 0,-1 0 0,1 0-1,0 0 1,0 0 0,0 0 0,-1 0-1,1 0 1,0 0 0,0 1 0,-1-1-1,1 0 1,0 0 0,-1 1 0,1-1-1,0 0 1,-1 1 0,1-1 0,0 1-1,-1 0-38,0 0 0,0 0 0,-1 0 0,1-1 0,-1 1 0,1 0 0,-1-1 0,1 1-1,-1 0 1,1-1 0,-1 1 0,1-1 0,-1 1 0,0 0 0,1-1 0,-3 1 0,-32 20-865,20-14 606</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2.671"/>
    </inkml:context>
    <inkml:brush xml:id="br0">
      <inkml:brushProperty name="width" value="0.05" units="cm"/>
      <inkml:brushProperty name="height" value="0.05" units="cm"/>
    </inkml:brush>
  </inkml:definitions>
  <inkml:trace contextRef="#ctx0" brushRef="#br0">0 217 13187,'4'7'2395,"-3"-6"-2191,-1 0 0,1-1-1,-1 1 1,0 0 0,1 0 0,-1-1 0,1 1-1,-1-1 1,1 1 0,0 0 0,-1-1-1,1 1 1,0-1 0,-1 1 0,1-1-1,0 0 1,-1 1 0,1-1 0,0 0 0,0 1-1,0-1 1,-1 0 0,1 0 0,0 0-1,0 0 1,0 1 0,0-1 0,-1 0 0,1-1-1,0 1 1,0 0 0,0 0 0,-1 0-1,3-1 1,16-3 405,1-2-1,-1 0 1,0-1 0,0 0-1,-1-2 1,19-12 0,-26 15-462,6-3-21,-2 0 1,1-2-1,19-17 0,-29 24-126,-1-1 0,0 0 0,-1 0 0,1 0 0,-1-1 0,0 1 0,0-1 0,-1 0 0,0 0 0,0-1 0,0 1 0,2-9 0,-5 14-6,1 0 0,-1 0 0,0 0 0,0 0 0,0 0 0,1 0 0,-1 0 0,0 0 0,0-1 0,-1 1 0,1 0 0,0 0 0,0 0 0,0 0 0,-1 0 0,1 0 0,0 0 0,-1 0 0,1 0 0,-1 0 0,1 1 0,-1-1 0,0 0 0,-1-1 0,1 1-3,0 1 1,0-1-1,0 1 1,-1-1 0,1 1-1,0 0 1,-1-1-1,1 1 1,0 0-1,-1 0 1,1 0 0,0 0-1,-1 0 1,1 0-1,0 0 1,-3 1 0,-1 1-20,-1-1 0,1 1 0,0 1 0,-1-1 1,1 1-1,0-1 0,-7 7 0,4-1-3,0-1 0,1 1-1,0 1 1,0 0 0,-10 18 0,14-22 23,1 0 1,-1 1-1,1-1 0,0 1 1,0-1-1,1 1 0,0 0 1,0 0-1,0 0 0,1 0 1,-1 0-1,2 8 0,0-12 6,-1 1-1,1-1 0,0 0 1,0 1-1,0-1 0,0 0 1,0 0-1,0 0 0,1 0 1,-1 0-1,1 0 0,-1 0 1,1 0-1,0-1 0,0 1 1,0-1-1,0 1 0,0-1 1,0 0-1,0 1 0,0-1 1,1 0-1,-1-1 0,0 1 1,1 0-1,-1-1 0,0 1 1,1-1-1,3 0 0,6 1-7,0 0 0,0-1 0,0-1 0,19-3 0,-11 0 2,0-1 1,0 0 0,36-17 0,51-33-71,-32 14-429,-77 45 451,-1 0 0,1-1-1,0 1 1,0 0 0,1 0-1,-1 0 1,1 0 0,-1 6-1,1-9 56,1 0 0,0 1-1,0-1 1,0 1-1,-1-1 1,2 0 0,-1 1-1,0-1 1,0 1-1,0-1 1,1 0-1,-1 1 1,0-1 0,1 1-1,-1-1 1,1 0-1,0 0 1,0 1 0,-1-1-1,1 0 1,0 0-1,0 0 1,0 0-1,0 0 1,1 1 0,1 0 4,0-1 0,0 1 0,0-1 0,0 0 1,1 0-1,-1 0 0,0 0 0,0 0 0,1-1 1,4 1-1,9-1 11,1-1-1,-1 0 1,21-5 0,-37 6-16,58-13 14,-38 8-65,0 1 0,0 0 0,28-1 0,-48 5 47,0 0-1,0 0 0,0 0 0,0 0 0,0 0 0,0 0 0,0 0 1,-1 1-1,1-1 0,0 0 0,0 0 0,0 1 0,0-1 1,0 1-1,0-1 0,0 0 0,-1 1 0,1 0 0,0-1 0,0 1 1,-1-1-1,1 1 0,0 0 0,-1 0 0,2 1 0,-2 0-6,1 0-1,-1 0 1,1 0-1,-1 0 1,0 0-1,0 0 1,0 0-1,0 0 1,-1 2-1,2 18-58,0-21 73,-1-1-1,1 1 0,-1 0 0,1-1 0,0 1 0,-1 0 0,1-1 1,0 1-1,-1-1 0,1 1 0,0-1 0,0 1 0,-1-1 0,1 0 0,0 1 1,0-1-1,0 0 0,0 0 0,-1 1 0,1-1 0,0 0 0,0 0 0,0 0 1,0 0-1,0 0 0,1 0 0,15-2-106,0 0 1,0-1-1,0 0 0,0-2 0,-1 0 1,1 0-1,28-16 0,-32 15 4,-3 3 46,-1 0 1,1 0-1,0 1 1,0 1 0,0-1-1,0 1 1,0 1-1,0 0 1,0 0-1,0 1 1,15 4-1,-13-4 72,0 0-1,0-1 0,0-1 0,1 1 0,-1-2 1,0 0-1,-1 0 0,1-1 0,0 0 1,-1-1-1,17-8 0,-25 10-2,-1 0 0,1 0 0,0 0 0,0 0 0,-1 0 0,0-1 0,1 1 1,-1-1-1,0 0 0,0 0 0,0 0 0,0 0 0,-1 0 0,1 0 0,-1 0 0,2-5 0,-3 6-6,0 0-1,1 1 1,-1-1-1,0 1 1,0-1-1,0 0 1,0 1-1,0-1 1,0 1-1,0-1 1,-1 0-1,1 1 1,0-1-1,-1 1 1,1-1-1,-1 1 1,0-1-1,0 1 1,1-1-1,-1 1 1,0 0-1,0-1 1,0 1-1,0 0 1,-1 0-1,1 0 1,0 0-1,0 0 1,-1 0-1,1 0 1,0 0-1,-1 1 1,1-1-1,-1 0 1,1 1-1,-1-1 1,-1 1-1,-4-1 24,1 0-1,0 0 0,0 1 0,0 0 0,-1 0 0,1 1 0,0-1 0,0 1 0,0 1 0,0-1 0,0 1 1,0 0-1,0 1 0,0-1 0,-6 5 0,7-4 16,0 0 0,0 0 0,0 0 0,0 1 0,1-1 0,0 1 0,-1 1 0,1-1 0,1 1 0,-1-1 0,1 1 0,-1 0 0,1 0 0,1 0 0,-1 1 0,-1 6 0,3-10-22,1 0 0,-1-1 0,1 1 0,0 0 0,0 0 1,0 0-1,0 0 0,0 0 0,0 0 0,1 0 0,-1 0 0,1 0 0,-1-1 0,1 1 0,0 0 0,0 0 0,-1-1 0,1 1 0,0 0 0,2 1 0,-1 0-27,1-1 1,0 1 0,0-1-1,0 0 1,0 1-1,0-1 1,0-1 0,1 1-1,6 2 1,-1-1 44,1 0 0,-1-1 0,1 0 0,0-1 0,-1 0 0,1 0 0,12-1 0,-16-1-19,1 0-1,-1 0 1,1 0 0,-1-1-1,0 0 1,0 0 0,8-4-1,10-10 33</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3.098"/>
    </inkml:context>
    <inkml:brush xml:id="br0">
      <inkml:brushProperty name="width" value="0.05" units="cm"/>
      <inkml:brushProperty name="height" value="0.05" units="cm"/>
    </inkml:brush>
  </inkml:definitions>
  <inkml:trace contextRef="#ctx0" brushRef="#br0">41 1 20172,'-20'7'1457,"7"0"-1817,5-4 320,17 1 504,4-4-72</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3.843"/>
    </inkml:context>
    <inkml:brush xml:id="br0">
      <inkml:brushProperty name="width" value="0.05" units="cm"/>
      <inkml:brushProperty name="height" value="0.05" units="cm"/>
    </inkml:brush>
  </inkml:definitions>
  <inkml:trace contextRef="#ctx0" brushRef="#br0">286 16 15051,'1'1'108,"0"-1"-1,-1 0 1,1 0 0,-1 1-1,1-1 1,-1 1-1,1-1 1,-1 0 0,1 1-1,-1-1 1,0 1-1,1-1 1,-1 1 0,1-1-1,-1 1 1,0-1-1,0 1 1,1-1-1,-1 1 1,0 0 0,0-1-1,0 1 1,1 0-1,-1-1 1,0 1 0,0-1-1,0 1 1,0 0-1,0-1 1,0 1 0,0 0-1,-1-1 1,1 1-1,0-1 1,0 1 0,0 0-1,-1-1 1,1 1-1,-13 30 1560,10-26-742,-92 161 2649,-78 65-2488,164-218-1243,15-14-449,20-20-471,32-40-1609,63-82 1,36-78 46,-138 191 2848,-19 30-192,0 0-1,0-1 1,0 1-1,0 0 1,0 0-1,0 0 1,0-1-1,0 1 1,0 0-1,0 0 1,0-1-1,0 1 1,0 0 0,0 0-1,1 0 1,-1-1-1,0 1 1,0 0-1,0 0 1,0 0-1,0 0 1,1-1-1,-1 1 1,0 0-1,0 0 1,0 0-1,1 0 1,-1 0-1,0 0 1,0 0-1,0-1 1,1 1-1,-1 0 1,0 0-1,0 0 1,0 0-1,1 0 1,-1 0-1,0 0 1,0 0-1,1 0 1,-1 0 0,0 0-1,0 0 1,1 0-1,-1 8 383,-5 7 51,0 0-1,-1 1 1,-11 18-1,-2 3 164,-59 158 1642,69-169-1935,2 1 0,1-1 0,1 1 0,1 0 0,0 45 0,4-66-266,0 1 0,1-1 0,0 0 0,3 8 0,-4-13-51,0-1 0,0 1 0,0 0 0,0 0 1,0 0-1,1 0 0,-1 0 0,0-1 0,1 1 0,-1 0 1,1 0-1,-1-1 0,1 1 0,-1 0 0,1-1 1,0 1-1,-1 0 0,1-1 0,0 1 0,-1-1 1,1 1-1,0-1 0,-1 1 0,1-1 0,0 0 1,0 1-1,0-1 0,0 0 0,-1 0 0,1 0 1,0 1-1,0-1 0,0 0 0,0 0 0,0 0 0,1-1 1,-1 1-16,0-1-1,0 1 1,0-1 0,0 0 0,0 0 0,0 0 0,-1 1-1,1-1 1,0 0 0,0 0 0,-1 0 0,1 0 0,-1 0 0,1-1-1,-1 1 1,1 0 0,-1 0 0,0 0 0,1 0 0,-1 0-1,0-1 1,0 1 0,0 0 0,0 0 0,0 0 0,0-3 0,-5-33-459,1 19 236,-2 0 0,0 1 1,-1-1-1,-1 1 0,0 1 1,-1-1-1,-22-27 0,16 28 249,11 11 314,17 11-52,2 1-176,1-1 1,-1 0 0,1-1 0,0-1-1,1-1 1,-1 0 0,1-1 0,-1 0-1,1-2 1,17-1 0,-21 0-46,0-1 0,0 0 1,-1-1-1,1 0 1,-1-1-1,1-1 0,-1 0 1,0 0-1,-1-1 0,0-1 1,0 0-1,0 0 0,13-13 1,-9 3 56,-14 17-104,0-1 1,-1 0-1,1 1 0,-1-1 0,1 0 1,-1 1-1,1-1 0,-1 0 0,0 1 1,1-1-1,-1 0 0,0 0 0,0 0 1,1 1-1,-1-1 0,0 0 1,0 0-1,0 0 0,0 0 0,0 1 1,0-1-1,0 0 0,-1-1 0,1 2-2,-1 0 0,1 0 0,-1 0 0,1 1 0,-1-1 0,0 0 0,1 0 0,-1 1 0,1-1 0,-1 0 0,1 1 0,-1-1 0,1 0 0,0 1 0,-1-1 0,1 0 0,-1 1 0,1-1 0,0 1 0,-1-1 0,1 1 0,0-1 0,-1 2 0,-10 14 49,10-15-47,-2 4 5,0 0 0,0 1 1,0-1-1,1 1 0,0 0 0,0 0 0,1 0 0,-1 0 1,1 0-1,0 10 0,1-14-6,0 0-1,0 0 1,0 0 0,0 0 0,0 0 0,1 0-1,-1 0 1,1 0 0,0 0 0,-1-1 0,1 1-1,0 0 1,0 0 0,0-1 0,0 1 0,0 0-1,1-1 1,-1 1 0,0-1 0,1 1-1,-1-1 1,1 0 0,-1 0 0,1 0 0,0 0-1,-1 0 1,1 0 0,0 0 0,0 0 0,0-1-1,0 1 1,0-1 0,0 1 0,0-1 0,0 0-1,2 0 1,5 0 22,0 0 0,1-1-1,-1 0 1,0 0 0,0-1 0,0-1-1,-1 1 1,1-2 0,13-6 0,0-1 34,-2-1 1,30-21 0,-45 29-66,0 0 0,0 0 0,0-1 0,-1 1 0,1-1 0,5-9 1,-37 56-29,18-30 14,1 1 0,-13 26 1,19-35 17,1 1 1,-1-1 0,1 1 0,0-1-1,0 1 1,0 0 0,1 0-1,0 0 1,-1-1 0,2 1 0,-1 0-1,1 0 1,1 7 0,-1-10 0,0 1 1,0-1-1,0 1 0,0-1 1,1 0-1,-1 1 1,1-1-1,0 0 0,-1 0 1,1 0-1,0 0 1,0 0-1,0-1 0,0 1 1,1-1-1,-1 1 0,0-1 1,1 0-1,-1 0 1,1 0-1,-1 0 0,1 0 1,-1 0-1,1-1 1,0 1-1,-1-1 0,1 0 1,0 0-1,0 0 1,3 0-1,2-1-95,-1 1 1,1-1 0,0-1-1,-1 0 1,1 0-1,-1 0 1,1-1-1,-1 0 1,11-6-1,-13 5-20,0 0 0,1 0 0,-1 0 0,-1-1 0,1 0 0,-1 0-1,0 0 1,0 0 0,5-9 0,-1-2-25,0-1-1,6-19 1,5-25-342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069"/>
    </inkml:context>
    <inkml:brush xml:id="br0">
      <inkml:brushProperty name="width" value="0.025" units="cm"/>
      <inkml:brushProperty name="height" value="0.025" units="cm"/>
    </inkml:brush>
  </inkml:definitions>
  <inkml:trace contextRef="#ctx0" brushRef="#br0">0 1 18097,'0'0'7431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7.836"/>
    </inkml:context>
    <inkml:brush xml:id="br0">
      <inkml:brushProperty name="width" value="0.025" units="cm"/>
      <inkml:brushProperty name="height" value="0.025" units="cm"/>
      <inkml:brushProperty name="color" value="#E71224"/>
    </inkml:brush>
  </inkml:definitions>
  <inkml:trace contextRef="#ctx0" brushRef="#br0">234 66 14253,'0'0'4405,"-1"-9"-1656,1 3-2479,1 4-218,-1 0 1,0 1-1,0-1 1,0 0-1,0 0 1,0 0-1,0 0 1,0 1-1,-1-1 1,1 0-1,-1 0 1,1 1-1,-1-1 1,0 0-1,0 1 1,0-1-1,1 0 1,-2 1-1,1-1 1,0 1-1,0 0 1,0-1-1,-1 1 1,1 0-1,0 0 1,-1 0-1,1 0 1,-1 0 0,0 0-1,1 0 1,-1 0-1,0 1 1,1-1-1,-1 1 1,0-1-1,0 1 1,1 0-1,-1-1 1,-2 1-1,-5 1-43,1 0-1,-1 1 1,1 0 0,0 0-1,0 1 1,0 0 0,0 0-1,0 1 1,1 0 0,-1 0-1,1 1 1,0 0 0,-11 10-1,12-9 37,0-1-1,0 1 0,0 0 0,0 1 0,1-1 1,0 1-1,1 0 0,-1 0 0,1 1 1,1-1-1,0 1 0,0 0 0,0 0 1,-2 10-1,5-17-38,0 0 0,0 0 0,0 0 0,0 0 0,0 0 0,0 0 0,0 0 0,1 0 1,-1 0-1,0 0 0,0 0 0,1 0 0,-1 0 0,1 0 0,-1 0 0,1 0 0,-1 0 0,1 0 0,0 0 0,-1-1 0,1 1 0,0 0 1,-1 0-1,1-1 0,0 1 0,0-1 0,0 1 0,0 0 0,1-1 0,1 2 97,1-1 0,0 0 0,-1-1 0,1 1 0,0 0 0,-1-1 0,1 0 0,6-1 0,2 0 138,-1 0 0,0-1 1,0-1-1,0 0 1,12-5-1,-5-1-277,0 0 0,0-2-1,-1 0 1,0 0 0,-1-2 0,0 0 0,-1-1 0,21-25-1,-33 35-1903,-6 4 741,-15 14 297,-22 23 0,33-29 350,-30 39-1445,22-13-2591,14-23-292</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4.513"/>
    </inkml:context>
    <inkml:brush xml:id="br0">
      <inkml:brushProperty name="width" value="0.05" units="cm"/>
      <inkml:brushProperty name="height" value="0.05" units="cm"/>
    </inkml:brush>
  </inkml:definitions>
  <inkml:trace contextRef="#ctx0" brushRef="#br0">168 4 14739,'0'0'35,"0"0"-1,0 0 1,0-1 0,0 1-1,0 0 1,0 0 0,0 0-1,0 0 1,0 0 0,0 0-1,0 0 1,0-1 0,0 1-1,0 0 1,0 0 0,0 0-1,0 0 1,0 0 0,0 0-1,0 0 1,0 0 0,0-1-1,0 1 1,-1 0 0,1 0-1,0 0 1,0 0 0,0 0-1,0 0 1,0 0 0,0 0-1,0 0 1,0 0 0,0 0-1,0-1 1,0 1 0,-1 0-1,1 0 1,0 0 0,0 0-1,0 0 1,0 0 0,0 0-1,0 0 1,0 0 0,0 0-1,-1 0 1,1 0 0,0 0-1,0 0 1,0 0 0,0 0-1,0 0 1,0 0 0,0 0-1,-1 0 1,1 0-1,0 0 1,0 0 0,0 0-1,0 1 1,0-1 0,0 0-1,0 0 1,0 0 0,0 0-1,-10 10 1022,-5 14 627,4-1-1049,1 0-1,1 1 1,-7 31-1,-9 76 298,19-99-620,-11 67 521,4 0 1,1 188 0,12-285-822,3 27 56,-3-28-62,0 0 1,0 0-1,0 0 0,0 0 1,0 0-1,0 0 1,1 0-1,-1 0 0,0 0 1,1 0-1,-1-1 1,1 1-1,-1 0 1,1 0-1,-1 0 0,1 0 1,0-1-1,-1 1 1,1 0-1,0-1 1,0 2-1,0-3 3,0 0 0,-1 0-1,1 0 1,-1 0 0,1 0 0,-1 0 0,1 0 0,-1 0-1,1 0 1,-1-1 0,0 1 0,0 0 0,0 0 0,0 0-1,0-2 1,2-38 5,-3 1 0,-1-1 0,-2 1 0,-12-48-1,-1-24-136,18 96 101,-1 16 23,0 0 0,0 0-1,0-1 1,0 1 0,0 0-1,0 0 1,0 0 0,0 0 0,0 0-1,1-1 1,-1 1 0,0 0 0,0 0-1,0 0 1,0 0 0,0 0 0,0 0-1,1-1 1,-1 1 0,0 0 0,0 0-1,0 0 1,0 0 0,1 0-1,-1 0 1,0 0 0,0 0 0,0 0-1,1 0 1,-1 0 0,0 0 0,0 0-1,0 0 1,0 0 0,1 0 0,-1 0-1,0 0 1,20 16-6,-9-7-3,-2-1-106,0 0 0,1-2 0,0 1 0,0-1 0,1 0 0,-1-1 0,1 0 0,0-1 0,1-1 0,22 6 0,-26-9-54,0 1 0,-1-1-1,1 0 1,0-1-1,0 1 1,0-2-1,-1 1 1,1-1 0,-1 0-1,1-1 1,-1 1-1,0-2 1,0 1 0,0-1-1,0 0 1,-1 0-1,12-11 1,-9 7-61,0-1-1,11-15 1,17-26-641</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5.226"/>
    </inkml:context>
    <inkml:brush xml:id="br0">
      <inkml:brushProperty name="width" value="0.05" units="cm"/>
      <inkml:brushProperty name="height" value="0.05" units="cm"/>
    </inkml:brush>
  </inkml:definitions>
  <inkml:trace contextRef="#ctx0" brushRef="#br0">103 1 16716,'-6'5'384,"0"1"1,1 0 0,-1 0 0,1 1 0,1-1 0,-1 1 0,1 0 0,0 0 0,1 1-1,-5 12 1,-1 9 458,-8 42 0,9-28-621,2 0-1,2 0 0,2 1 0,1-1 1,3 1-1,1-1 0,11 49 0,-14-92-215,0 1-1,0 0 1,0-1-1,0 1 1,0 0-1,0-1 1,0 1-1,0-1 1,0 1-1,1 0 1,-1-1-1,0 1 1,0-1-1,1 1 1,-1 0-1,0-1 1,1 1-1,-1-1 1,0 1 0,1-1-1,-1 0 1,1 1-1,-1-1 1,1 1-1,0-1 1,5-13 80,0-27-37,-3 8-128,-1 0-1,-2 0 1,-2-1 0,0 1-1,-12-50 1,17 88 45,0-1 0,1 1 0,0-1 0,0 0 0,0 0 0,0-1 0,10 8 0,-3-2 58,0 0 1,1-1 0,14 7-1,-16-11 9,0-1-1,0-1 0,0 0 0,1 0 1,-1-1-1,1 0 0,-1-1 0,1 0 1,0-1-1,-1 0 0,1-1 1,0 0-1,-1-1 0,1 0 0,-1 0 1,15-6-1,-15 5-3,-1-1 0,0 0 1,0 0-1,-1-1 0,1 0 0,-1 0 1,0-1-1,-1 0 0,1 0 0,-1-1 1,0 0-1,-1-1 0,1 1 0,-2-1 1,1 0-1,-1-1 0,0 1 0,4-12 1,-9 20-28,1-1 1,-1 0 0,0 0 0,1 0 0,-1 0-1,0 0 1,0-1 0,1 1 0,-1 0-1,0 0 1,0 0 0,0 0 0,-1 0-1,1-2 1,0 3-1,0 0-1,-1-1 0,1 1 0,0 0 1,0 0-1,-1 0 0,1 0 1,0-1-1,0 1 0,-1 0 1,1 0-1,0 0 0,0 0 1,-1 0-1,1 0 0,0 0 0,-1 0 1,1 0-1,0 0 0,-1 0 1,1 0-1,0 0 0,0 0 1,-1 0-1,1 0 0,0 0 1,-1 0-1,1 0 0,0 0 0,0 0 1,-1 1-1,-2 0 3,0 1-1,0-1 1,1 1-1,-1 0 0,0 0 1,1 0-1,0 0 1,-4 4-1,-2 6 8,0 0-1,1 0 0,0 0 1,1 1-1,0 0 1,1 1-1,1-1 0,0 1 1,1-1-1,0 1 0,1 0 1,0 20-1,2-31 5,0 0 0,0 0 0,0 0 0,1 0 0,-1 0 0,1 0 0,0 0 0,0 0 0,0-1 0,0 1 0,0 0 0,1 0 0,-1-1 0,1 1 0,-1-1 0,1 1 0,0-1 0,0 0 0,0 0 0,1 0 0,-1 0 0,0 0 0,1 0 0,-1-1 0,1 1 0,0-1 0,-1 1 0,1-1 0,0 0 0,3 1 0,1-1 16,-1 0 1,0-1 0,0 1 0,1-1 0,-1 0 0,0-1 0,0 0 0,1 0 0,-1 0-1,0-1 1,0 1 0,0-2 0,11-4 0,-1-3-11,-1-1-1,0 0 1,0-1 0,-1-1-1,-1 0 1,22-28 0,-17 19-471,-1-1 0,21-38 1,-47 81 433,2 1 0,1 0 1,0 0-1,2 0 1,0 1-1,-1 34 0,5-52 32,0 1 1,0-1-1,0 1 0,1 0 0,0-1 0,-1 1 0,1-1 0,1 1 0,-1-1 1,1 1-1,0-1 0,0 0 0,0 0 0,0 0 0,5 5 0,-5-7-77,0 0 1,0 0-1,0 0 0,0 0 0,1-1 0,-1 1 0,1-1 0,-1 1 1,1-1-1,0 0 0,-1 0 0,1 0 0,0 0 0,0-1 0,0 1 1,0-1-1,-1 0 0,1 0 0,0 0 0,0 0 0,0 0 0,0 0 1,0-1-1,0 1 0,4-3 0,-1 1-161,-1 0 1,0 0-1,0-1 0,0 0 0,0 0 0,0 0 1,0-1-1,-1 1 0,0-1 0,1 0 1,-2-1-1,1 1 0,5-8 0,10-24-666</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5.693"/>
    </inkml:context>
    <inkml:brush xml:id="br0">
      <inkml:brushProperty name="width" value="0.05" units="cm"/>
      <inkml:brushProperty name="height" value="0.05" units="cm"/>
    </inkml:brush>
  </inkml:definitions>
  <inkml:trace contextRef="#ctx0" brushRef="#br0">5 8 21269,'-3'-4'1968,"1"2"-1352,2 1-288,0 7 968,0-2-351,0 6-753,2 0-544,1 1 336,0 4-96,2 0-96</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6.304"/>
    </inkml:context>
    <inkml:brush xml:id="br0">
      <inkml:brushProperty name="width" value="0.05" units="cm"/>
      <inkml:brushProperty name="height" value="0.05" units="cm"/>
    </inkml:brush>
  </inkml:definitions>
  <inkml:trace contextRef="#ctx0" brushRef="#br0">168 0 15515,'-51'140'4008,"7"-22"-1392,-11 91-130,48-170-2203,2 0-1,1 1 0,3 58 1,1-87-257,1 0 0,1-1 0,-1 1 1,5 12-1,-6-21-23,1-1-1,-1 1 1,0-1 0,1 1 0,0-1 0,-1 1-1,1-1 1,0 0 0,-1 1 0,1-1 0,0 0-1,0 0 1,0 1 0,0-1 0,1 0 0,-1 0-1,0 0 1,0 0 0,1-1 0,-1 1 0,0 0-1,1 0 1,-1-1 0,1 1 0,-1-1 0,0 1-1,1-1 1,0 0 0,-1 0 0,1 1 0,-1-1-1,1 0 1,-1 0 0,1 0 0,-1-1-1,1 1 1,-1 0 0,3-1 0,1-1 4,-1 0 0,1-1 0,-1 1 0,1-1 0,-1 0 0,0 0 0,0 0 0,-1-1 0,6-4 0,29-41 25,-28 34-27,28-39-29,-3-2 0,52-110 1,-98 192 5,1 0 1,-11 51 0,18-62 31,0 0 0,2 0 0,-1 22 0,3-30-2,-1 0 0,1 0 0,0 0 0,1 0-1,-1 0 1,1-1 0,1 1 0,5 11 0,-6-14-6,0-1 1,1 1 0,0-1 0,0 1 0,0-1 0,0 0 0,0 0-1,1 0 1,-1-1 0,1 1 0,0-1 0,0 0 0,-1 0-1,2 0 1,-1 0 0,0-1 0,0 0 0,0 0 0,1 0 0,-1 0-1,1 0 1,-1-1 0,0 0 0,1 0 0,-1 0 0,1-1 0,6-1-1,3-1 2,0 0-1,-1-1 0,0-1 0,0 0 0,0-1 1,-1 0-1,20-13 0,-1-4-66,-1-2 1,-2-1-1,0-1 0,-2-2 1,31-42-1,-51 68-85,-5 12 95,-3 18 46,1-22-17,0 4 15,1 0 0,0 1 0,0-1 0,1 0 0,0 0 0,0 1 0,6 16 0,-5-21-7,-1-1-1,1 0 1,0 0-1,0 0 1,0-1-1,1 1 1,-1 0-1,1-1 1,0 1-1,0-1 1,0 0-1,0 0 1,1 0-1,-1-1 1,1 1-1,0-1 1,0 0-1,0 0 1,5 2-1,12 1-257,1 0 0,-1-2 0,1 0-1,39-1 1,8 2-568,-67-4 819,-1 0 1,1 1 0,0-1 0,0 1 0,0 0-1,0-1 1,-1 1 0,1 0 0,0 0 0,-1 0-1,1 0 1,-1 0 0,1 1 0,-1-1-1,0 0 1,1 1 0,-1-1 0,0 1 0,0-1-1,0 1 1,0-1 0,0 1 0,0 0-1,0 0 1,-1-1 0,1 1 0,-1 0 0,1 0-1,-1 0 1,0 0 0,0 0 0,0 0 0,0-1-1,0 4 1,0 8 52,-1 1 0,-1-1-1,-5 24 1,4-24-19,-46 258 639,45-252-618,-1 0-1,0-1 1,-11 23-1,12-32 42,-1 0 1,0 0-1,0 0 0,-1-1 1,0 0-1,0 0 0,-15 13 1,19-19-34,-1 0 1,1 0 0,0 0 0,-1-1 0,1 1 0,-1-1-1,1 0 1,-1 0 0,1 0 0,-1 0 0,0 0 0,0 0 0,1-1-1,-1 1 1,0-1 0,0 0 0,0 0 0,0 0 0,0 0 0,1-1-1,-1 1 1,0-1 0,0 1 0,1-1 0,-1 0 0,0 0-1,1 0 1,-1-1 0,1 1 0,-1-1 0,1 1 0,-4-4 0,0 0 60,0-1 0,0 0 0,1 0 1,0-1-1,0 1 0,0-1 0,1 0 1,0 0-1,1-1 0,-5-10 0,4 4-43,0-1 0,0 1 0,2-1 0,-1 0-1,2 0 1,0 0 0,1 0 0,1 0-1,0 0 1,3-16 0,-1 21-68,-1 0 1,1-1-1,0 2 1,1-1-1,1 0 1,-1 1-1,1-1 1,1 1-1,0 1 0,0-1 1,1 1-1,0 0 1,0 0-1,1 1 1,10-8-1,-1 4-90,1 0 1,-1 2-1,2 0 0,-1 1 0,1 1 0,21-5 0,5 1-573,73-7-1,-56 8 370,-3-8-84</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7.508"/>
    </inkml:context>
    <inkml:brush xml:id="br0">
      <inkml:brushProperty name="width" value="0.05" units="cm"/>
      <inkml:brushProperty name="height" value="0.05" units="cm"/>
    </inkml:brush>
  </inkml:definitions>
  <inkml:trace contextRef="#ctx0" brushRef="#br0">11 85 14411,'-1'-1'100,"0"1"0,1 0 0,-1-1 0,1 1 0,-1 0-1,0-1 1,1 1 0,-1-1 0,1 1 0,-1-1 0,1 1 0,0-1 0,-1 0-1,1 1 1,-1-1 0,1 1 0,0-1 0,-1 0 0,1 1 0,0-1 0,0 0 0,0 1-1,0-1 1,0 0 0,-1 0 0,1 1 0,0-1 0,0 0 0,1 1 0,-1-1 0,0 0-1,0 0 1,0 1 0,0-1 0,1 0 0,-1 1 0,0-1 0,1 0 0,-1 1-1,0-1 1,1 1 0,-1-1 0,1 0 0,-1 1 0,1-1 0,-1 1 0,1 0 0,-1-1-1,1 1 1,-1-1 0,1 1 0,0 0 0,1-1 0,5-3 601,0 1 1,0-1-1,14-3 0,11-2-217,0 1 0,1 1 0,0 2 1,0 2-1,37 0 0,-65 3-446,1 0 0,-1 0 0,1 1 0,0 0 0,-1 0 0,0 1 0,8 2 0,-12-4-32,0 1 0,0 0 0,0-1 0,0 1 0,0 0 0,0-1 0,0 1 0,0 0 0,0 0 1,0 0-1,0 0 0,-1 0 0,1 0 0,0 0 0,-1 0 0,1 0 0,-1 0 0,1 1 0,-1-1 0,0 0 0,1 0 0,-1 0 0,0 1 1,0-1-1,0 0 0,0 0 0,0 1 0,0-1 0,0 0 0,0 0 0,0 1 0,-1-1 0,1 0 0,0 0 0,-1 0 0,1 0 0,-2 2 1,-4 11 17,-1-1 0,-1 0 1,-15 19-1,15-23-15,1 1 0,1-1 0,0 1 0,0 0 0,1 1 0,0-1 0,-3 13 0,8-22-11,-1-1 1,1 1 0,0-1-1,-1 1 1,1-1-1,0 1 1,0-1-1,0 1 1,0-1-1,0 1 1,0 0 0,-1-1-1,1 1 1,0-1-1,0 1 1,1-1-1,-1 1 1,0-1-1,0 1 1,0 0-1,0-1 1,0 1 0,1-1-1,-1 1 1,0-1-1,0 1 1,1-1-1,-1 0 1,0 1-1,1-1 1,-1 1-1,0-1 1,1 1 0,-1-1-1,1 0 1,-1 1-1,1-1 1,-1 0-1,1 0 1,-1 1-1,1-1 1,-1 0 0,1 0-1,-1 0 1,1 0-1,-1 0 1,1 1-1,-1-1 1,1 0-1,0 0 1,-1 0-1,1 0 1,-1-1 0,1 1-1,-1 0 1,2 0-1,2-1-20,0-1 0,0 1 1,0-1-1,0 0 0,0 0 0,3-3 0,14-10-72,-2-1 0,0-1 0,18-21 0,7-7-89,-43 44 180,-1 0 0,1 1 1,-1-1-1,1 1 0,-1-1 0,1 0 0,0 1 0,-1-1 0,1 1 1,0 0-1,0-1 0,-1 1 0,1-1 0,0 1 0,0 0 0,0 0 1,-1-1-1,1 1 0,0 0 0,0 0 0,0 0 0,0 0 1,0 0-1,-1 0 0,1 0 0,0 0 0,0 1 0,0-1 0,-1 0 1,1 0-1,0 1 0,0-1 0,0 0 0,-1 1 0,1-1 0,0 1 1,-1-1-1,1 1 0,0-1 0,-1 1 0,1 0 0,-1-1 0,1 1 1,-1 0-1,1-1 0,-1 1 0,1 0 0,-1 1 0,4 5-9,0 1-1,-1 0 0,0 0 1,1 10-1,2 2 13,-3-13 38,0-1 0,0 1 0,1-1 0,-1 1 0,1-1 0,1 0 0,-1 0-1,1-1 1,0 1 0,0-1 0,12 9 0,-13-12 9,1 0 0,-1 0 0,0 0 0,1 0 0,0 0 1,-1-1-1,1 0 0,0 0 0,-1 0 0,1-1 0,0 0 0,0 0 0,0 0 0,0 0 1,-1-1-1,1 1 0,0-1 0,9-3 0,2-2 63,0-1 0,-1 0 0,1-1 0,-2-1 0,1 0 0,-1-1 0,0-1 0,-1 0 0,0-1 0,-1 0 0,-1-1 0,0 0 0,0-1 0,15-27 0,-25 39-98,0 0 0,-1 0 1,1 0-1,0 0 1,-1-1-1,1 1 0,-1 0 1,0 0-1,0-1 0,0-2 1,0 5-12,0-1 0,0 1 0,0 0 0,0 0 0,0 0 0,0 0 0,0 0 0,0-1 0,0 1 0,0 0 1,0 0-1,0 0 0,0 0 0,0 0 0,-1 0 0,1-1 0,0 1 0,0 0 0,0 0 0,0 0 0,0 0 0,0 0 0,0 0 1,0 0-1,0-1 0,-1 1 0,1 0 0,0 0 0,0 0 0,0 0 0,0 0 0,0 0 0,0 0 0,-1 0 0,1 0 0,0 0 1,0 0-1,0 0 0,0 0 0,0 0 0,-1 0 0,1 0 0,0 0 0,-7 11-19,4-6-47,1 0 0,0 0 0,1 1 0,-1-1 0,1 1 0,0-1 0,1 1 0,-1-1 0,1 1 0,0 0 0,0-1 0,1 1 0,0-1 0,0 1 0,0-1 0,1 1 0,-1-1 0,1 0 0,1 0 0,-1 0 0,1 0 0,0 0 0,5 7 0,-6-10-76,-1-1-1,1 1 1,0 0 0,0-1 0,-1 0 0,1 1 0,0-1 0,0 0 0,1 0 0,-1 0-1,0 0 1,0-1 0,0 1 0,1 0 0,-1-1 0,3 1 0,3-1-47,-1 0 1,1 0-1,12-3 1,18-4-669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9.269"/>
    </inkml:context>
    <inkml:brush xml:id="br0">
      <inkml:brushProperty name="width" value="0.05" units="cm"/>
      <inkml:brushProperty name="height" value="0.05" units="cm"/>
    </inkml:brush>
  </inkml:definitions>
  <inkml:trace contextRef="#ctx0" brushRef="#br0">422 1 17644,'-7'5'3162,"-25"21"-1658,-297 268 2065,327-292-3494,-23 17-958,25-18 844,-1-1 0,1 0 1,-1 0-1,1 1 1,-1-1-1,1 0 1,-1 0-1,1 0 0,-1 0 1,1 1-1,-1-1 1,1 0-1,-1 0 0,0 0 1,1 0-1,-1 0 1,1 0-1,-1 0 0,1-1 1,-1 1-1,0 0 1,1 0-1,-1 0 1,1-1-1,-1 1 0,1 0 1,-1 0-1,1-1 1,-1 1-1,1 0 0,0-1 1,-1 1-1,1-1 1,-1 1-1,1-1 0,0 1 1,-1-1-1,1 1 1,0-1-1,0 1 1,-1-1-1,1 1 0,0-1 1,0 1-1,0-1 1,0 0-1,-4-18-421,1-8-164</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59.718"/>
    </inkml:context>
    <inkml:brush xml:id="br0">
      <inkml:brushProperty name="width" value="0.05" units="cm"/>
      <inkml:brushProperty name="height" value="0.05" units="cm"/>
    </inkml:brush>
  </inkml:definitions>
  <inkml:trace contextRef="#ctx0" brushRef="#br0">1 5 16091,'4'-4'1601,"3"8"-817,2 5-184,5 8 832,6 4-87,6 2-417,4 0-144,6 0-40,1 0-248,3-4-888,2-1-440,1-3 744,-2-1-216,0-4-128</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0.204"/>
    </inkml:context>
    <inkml:brush xml:id="br0">
      <inkml:brushProperty name="width" value="0.05" units="cm"/>
      <inkml:brushProperty name="height" value="0.05" units="cm"/>
    </inkml:brush>
  </inkml:definitions>
  <inkml:trace contextRef="#ctx0" brushRef="#br0">234 3 19924,'3'-3'1705,"-7"9"-1217,-8 5-200,-2 11 728,-5 5-232,-2 13-360,-6 6-184,-1 9-88,0-4-40,2-2-48,3-6-8,6-3-208,3-13-96,12-24-568,1 0-336,14-30 896,4-6-184,7-17-168</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0.704"/>
    </inkml:context>
    <inkml:brush xml:id="br0">
      <inkml:brushProperty name="width" value="0.05" units="cm"/>
      <inkml:brushProperty name="height" value="0.05" units="cm"/>
    </inkml:brush>
  </inkml:definitions>
  <inkml:trace contextRef="#ctx0" brushRef="#br0">204 1 15467,'-4'16'1313,"-7"8"-809,-4 5-144,2 7 552,0 4-96,5 3-56,2-3-112,5 0-127,1-3-49,5-2-168,1-4-264,0-8-696,0-7-1609,-4-15 1961,-6-12-1072</inkml:trace>
  <inkml:trace contextRef="#ctx0" brushRef="#br0" timeOffset="1">1 151 18084,'6'3'1672,"8"2"-1112,5-3-224,9 3 665,2-2-241,6-2-936,1-2-440,-1-8 608,-4-2-200,-5-4-169</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1.140"/>
    </inkml:context>
    <inkml:brush xml:id="br0">
      <inkml:brushProperty name="width" value="0.05" units="cm"/>
      <inkml:brushProperty name="height" value="0.05" units="cm"/>
    </inkml:brush>
  </inkml:definitions>
  <inkml:trace contextRef="#ctx0" brushRef="#br0">217 0 17244,'0'0'43,"0"0"0,0 0 0,1 0 0,-1 0 0,0 0 0,0 0 0,0 0 0,0 0 0,0 1 0,1-1 0,-1 0 0,0 0 0,0 0 0,0 0 0,0 0 0,0 0 0,1 0 1,-1 0-1,0 0 0,0 0 0,0 1 0,0-1 0,0 0 0,0 0 0,1 0 0,-1 0 0,0 0 0,0 1 0,0-1 0,0 0 0,0 0 0,0 0 0,0 0 0,0 0 0,0 1 0,0-1 0,0 0 0,0 0 0,0 0 1,0 0-1,0 1 0,-4 10 850,-12 16-1,11-20-263,-65 112 1926,-55 85-501,135-239-2490,4 1-192,-1 0 1,-1-2 0,-2 1-1,7-55 1,-17 89 617,0 1 0,1 0 0,-1-1-1,0 1 1,0-1 0,0 1 0,0 0 0,0-1 0,0 1-1,0 0 1,0-1 0,0 1 0,0-1 0,0 1 0,0 0-1,0-1 1,0 1 0,0-1 0,0 1 0,0 0 0,0-1-1,0 1 1,-1 0 0,1-1 0,0 1 0,0 0 0,-1-1 0,1 1-1,0 0 1,-1-1 0,1 1 6,-1 1 0,1-1 0,-1 1 0,1-1 0,0 1 0,-1-1 0,1 1 0,0-1 0,-1 1 0,1-1 0,0 1 0,0-1 0,-1 1 0,1 0 0,0-1 0,0 1 0,0-1 0,0 1 0,0 0 0,-2 18 46,0 0-1,2 0 0,0 0 1,2 0-1,0 0 0,1 0 1,0 0-1,2-1 0,0 1 1,15 33-1,4-14 259,-23-37-282,0 0 0,0 0 0,0 0 0,0 0 0,-1 0 0,2 0 0,-1 0 0,0 0 0,0 0 0,0 0 0,0 0 0,1 0 0,-1-1 0,0 1 0,1-1 1,-1 1-1,0-1 0,1 1 0,-1-1 0,1 0 0,-1 0 0,0 1 0,1-1 0,-1 0 0,1-1 0,1 1 0,-3 0-10,1-1-1,-1 1 1,1 0 0,-1-1-1,1 1 1,-1-1 0,1 1 0,-1-1-1,0 1 1,1-1 0,-1 1-1,0-1 1,1 1 0,-1-1-1,0 0 1,0 1 0,0-1 0,1 1-1,-1-1 1,0 0 0,0 1-1,0-1 1,0 0 0,0 1-1,0-1 1,0 1 0,0-1 0,-1 0-1,1 0 1,-7-22 69,6 20-65,-11-28-20,-1 1 1,-2 0-1,-1 1 1,-2 0-1,0 1 0,-25-28 1,53 73-53,8-3-289,0 0 1,1-2-1,39 21 1,67 21-1249,-121-53 1594,72 28-457,4-3-158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197"/>
    </inkml:context>
    <inkml:brush xml:id="br0">
      <inkml:brushProperty name="width" value="0.025" units="cm"/>
      <inkml:brushProperty name="height" value="0.025" units="cm"/>
      <inkml:brushProperty name="color" value="#E71224"/>
    </inkml:brush>
  </inkml:definitions>
  <inkml:trace contextRef="#ctx0" brushRef="#br0">193 2 8136,'0'0'9470,"-9"-1"-9096,7 1-344,-1 0 1,0 0-1,0 0 0,0 0 1,0 0-1,0 1 1,0-1-1,1 1 0,-1 0 1,0 0-1,0 0 1,1 0-1,-1 0 0,1 1 1,-1-1-1,-3 3 1,-1 3 301,0 0 0,0 1 0,1-1 1,-9 15-1,2-3 377,-4 5 492,-23 42 1,37-59-1139,0-1-1,0 1 1,0 0 0,1 0 0,0 1-1,0-1 1,1 0 0,0 1 0,0-1-1,1 1 1,0 12 0,1-18-58,0 0 1,1-1 0,-1 1-1,0 0 1,0 0 0,1 0-1,-1-1 1,1 1 0,0-1 0,-1 1-1,1-1 1,0 0 0,0 0-1,0 0 1,0 0 0,0 0-1,0 0 1,0 0 0,0-1-1,0 1 1,1-1 0,-1 1-1,0-1 1,0 0 0,0 0-1,1 0 1,3 0 0,6 0 39,1 0 1,-1-1 0,23-4-1,-24 2-27,-1-1 0,1 0 0,-1 0 0,0-1 0,0-1 0,-1 0 0,1 0 0,-1-1 0,-1 0 0,9-8 0,-39 40-43,7-10 150,0 1-1,2 1 0,0 0 0,1 1 0,-11 21 1,26-40-836,0 1 1,0-1-1,0 0 1,0 0-1,0 0 1,0-1-1,0 1 1,0-1-1,-1 0 1,4-2-1,16-17-4649</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1.607"/>
    </inkml:context>
    <inkml:brush xml:id="br0">
      <inkml:brushProperty name="width" value="0.05" units="cm"/>
      <inkml:brushProperty name="height" value="0.05" units="cm"/>
    </inkml:brush>
  </inkml:definitions>
  <inkml:trace contextRef="#ctx0" brushRef="#br0">95 1 19388,'-16'0'2169,"14"1"-1457,10 1-312,7-2 1376,10 0-936,5 0-199,5 0-441,2 0-248,2 0-673,-3 2-439,-9-2 952,-6-1-224,-9 1-160</inkml:trace>
  <inkml:trace contextRef="#ctx0" brushRef="#br0" timeOffset="1">1 100 15299,'14'8'1801,"5"-1"-1161,16-4-296,7-1 1144,8-1-832,8-1-392,-1-4-48,2-1-24,-12 1-176</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2.078"/>
    </inkml:context>
    <inkml:brush xml:id="br0">
      <inkml:brushProperty name="width" value="0.05" units="cm"/>
      <inkml:brushProperty name="height" value="0.05" units="cm"/>
    </inkml:brush>
  </inkml:definitions>
  <inkml:trace contextRef="#ctx0" brushRef="#br0">68 1 19380,'1'0'77,"-1"0"-1,1 0 1,-1 0-1,0 0 1,1 0-1,-1 0 1,1 1-1,-1-1 1,0 0-1,1 0 1,-1 0-1,0 1 1,1-1-1,-1 0 1,0 0-1,0 1 1,1-1 0,-1 0-1,0 1 1,0-1-1,1 0 1,-1 1-1,0-1 1,0 0-1,0 1 1,0-1-1,1 1 1,-1-1-1,0 0 1,0 1-1,0-1 1,0 1-1,0-1 1,0 0-1,0 1 1,0-1-1,0 1 1,0-1-1,0 0 1,-1 1 0,1-1-1,0 1 1,0-1-1,0 0 1,0 1-1,-1-1 1,1 0-1,0 1 1,-1 0-1,-16 25 1508,8-13-679,1 1-361,-21 39 344,27-50-868,1 1 0,-1 0 0,1 0 0,0 0 0,0-1 0,0 1 0,0 0 0,1 1 0,0-1 0,-1 0 0,2 5 0,-1-8-26,1 1 0,0 0 0,-1-1 0,1 1 1,0 0-1,0-1 0,0 1 0,0-1 0,0 0 0,0 1 0,1-1 0,-1 0 0,0 0 0,1 1 0,-1-1 0,1 0 1,-1 0-1,1-1 0,2 2 0,37 12-236,-26-10 157,11 4-77,64 23-447,-79-27 510,-1 1 1,0 0 0,-1 0 0,1 1-1,-1 1 1,11 9 0,-18-14 83,0-1-1,-1 1 1,1-1 0,-1 1 0,1 0-1,-1 0 1,0-1 0,0 1-1,1 0 1,-1 0 0,-1 1 0,1-1-1,0 0 1,0 0 0,-1 0 0,1 0-1,-1 1 1,0 1 0,0-2 17,-1 0 0,1 0 1,-1-1-1,0 1 0,0 0 0,1-1 0,-1 1 0,0 0 1,-1-1-1,1 0 0,0 1 0,0-1 0,-1 0 1,1 1-1,0-1 0,-1 0 0,1 0 0,-1 0 0,0 0 1,1 0-1,-1-1 0,0 1 0,-2 0 0,-6 3 24,0-1-1,0 0 1,0-1-1,0 0 1,0-1-1,0 0 1,0-1-1,-1 0 1,1 0-1,-20-4 0,25 3-69,-1 0-1,1-1 1,-1 1 0,1-1-1,0 0 1,0-1-1,0 1 1,0-1-1,0 0 1,1 0-1,-1-1 1,1 1-1,0-1 1,0 0-1,0 0 1,0 0-1,1-1 1,0 1-1,0-1 1,0 0 0,0 0-1,-2-6 1,-6-39-250</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2.514"/>
    </inkml:context>
    <inkml:brush xml:id="br0">
      <inkml:brushProperty name="width" value="0.05" units="cm"/>
      <inkml:brushProperty name="height" value="0.05" units="cm"/>
    </inkml:brush>
  </inkml:definitions>
  <inkml:trace contextRef="#ctx0" brushRef="#br0">0 0 15219,'30'13'1649,"13"3"-945,3-6-272,12 1 720,3-2-728,4-8 8,-2-1-48,-3-8-264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2.978"/>
    </inkml:context>
    <inkml:brush xml:id="br0">
      <inkml:brushProperty name="width" value="0.05" units="cm"/>
      <inkml:brushProperty name="height" value="0.05" units="cm"/>
    </inkml:brush>
  </inkml:definitions>
  <inkml:trace contextRef="#ctx0" brushRef="#br0">198 0 15363,'-16'14'614,"-15"13"801,1 2 1,-28 35-1,50-56-1115,1 2 0,1-1 0,0 1 1,0 0-1,1 0 0,1 0 0,-1 1 0,2-1 0,-1 1 1,1 0-1,1 0 0,-2 18 0,4-25-243,0 0-1,0 0 1,1 0-1,-1-1 1,1 1 0,0 0-1,0 0 1,0 0-1,0 0 1,1-1-1,-1 1 1,1-1 0,0 1-1,0-1 1,4 5-1,-2-4-26,0 0 0,0-1 0,0 1 0,1-1 0,-1 0-1,1 0 1,0 0 0,0 0 0,10 3 0,-2-3-17,0 1-1,0-1 1,0-1-1,0-1 1,1 0 0,-1 0-1,1-1 1,14-3 0,-17 2 11,1-2 1,-1 1 0,0-2-1,-1 1 1,1-1 0,-1-1-1,1 0 1,-1 0-1,-1-1 1,1-1 0,-1 0-1,0 0 1,0 0 0,10-12-1,-15 13 12,1 1 0,-1-1 0,0 0 0,0 0 0,0-1 0,-1 1-1,0-1 1,0 0 0,-1 1 0,0-1 0,0 0 0,-1 0 0,0-1 0,0 1 0,0 0 0,-1 0-1,0 0 1,-1-1 0,1 1 0,-1 0 0,-1 0 0,1 0 0,-5-10 0,3 10-31,0 0 0,0 0 0,-1 1-1,0 0 1,-1 0 0,1 0 0,-1 0 0,0 0 0,-1 1 0,1 0 0,-1 0 0,0 1 0,0 0 0,0 0 0,-1 0 0,0 1 0,1 0 0,-10-3 0,7 3-99,-1 0 0,1 1 0,-1 0 0,1 1 0,-1 0 0,0 0 0,1 1 0,-1 1 0,0-1 0,1 1 0,-1 1 0,1 0 0,-16 5 0,1 4-257</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3.618"/>
    </inkml:context>
    <inkml:brush xml:id="br0">
      <inkml:brushProperty name="width" value="0.05" units="cm"/>
      <inkml:brushProperty name="height" value="0.05" units="cm"/>
    </inkml:brush>
  </inkml:definitions>
  <inkml:trace contextRef="#ctx0" brushRef="#br0">104 42 15195,'0'-3'261,"0"1"-1,0 0 0,0 0 1,0-1-1,-1 1 0,1 0 1,-1 0-1,1 0 0,-1 0 1,0 0-1,0 0 0,0 0 0,0 0 1,0 0-1,-3-3 0,4 5-149,-1-1-1,0 1 0,0-1 0,0 1 1,0-1-1,1 1 0,-1 0 0,0-1 0,0 1 1,0 0-1,0 0 0,0 0 0,0 0 0,0 0 1,0 0-1,0 0 0,0 0 0,0 0 1,0 0-1,0 0 0,0 0 0,0 1 0,1-1 1,-1 0-1,0 1 0,0-1 0,0 1 0,0-1 1,1 1-1,-1-1 0,0 1 0,0 0 0,1-1 1,-1 1-1,0 0 0,0 1 0,-5 4 135,1 0-1,0 1 0,0 0 0,1 0 1,-1 0-1,1 1 0,1 0 1,0-1-1,0 1 0,-3 14 0,2-5-103,1 0-1,1 0 0,1 0 1,0 21-1,2-29-106,-1-1 1,1 1-1,1-1 0,0 0 0,0 0 0,1 1 1,-1-1-1,2-1 0,-1 1 0,1 0 1,1-1-1,-1 0 0,1 0 0,7 8 0,-8-11-140,-1-1 0,1 0-1,0 1 1,0-2-1,0 1 1,0 0-1,0-1 1,1 0 0,-1 0-1,1 0 1,0 0-1,-1-1 1,1 0-1,0 0 1,0 0 0,0-1-1,0 1 1,-1-1-1,1 0 1,0-1-1,0 1 1,0-1 0,0 0-1,0 0 1,8-4-1,-6 2-12,0 0 1,0 0-1,0-1 0,-1 0 0,1-1 0,-1 1 0,0-1 1,7-8-1,20-22-660</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4.069"/>
    </inkml:context>
    <inkml:brush xml:id="br0">
      <inkml:brushProperty name="width" value="0.05" units="cm"/>
      <inkml:brushProperty name="height" value="0.05" units="cm"/>
    </inkml:brush>
  </inkml:definitions>
  <inkml:trace contextRef="#ctx0" brushRef="#br0">631 1 14619,'-4'3'613,"0"1"0,0 0 0,0 0 0,0 0-1,0 0 1,1 1 0,0-1 0,0 1 0,-2 5 0,-22 51 1287,16-33-1359,-27 61 737,-3-2-1,-83 130 1,6-56-892,45-63-957,-82 142 0,150-230-199,6-14 641,4-13-94,6-19-212</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4.474"/>
    </inkml:context>
    <inkml:brush xml:id="br0">
      <inkml:brushProperty name="width" value="0.05" units="cm"/>
      <inkml:brushProperty name="height" value="0.05" units="cm"/>
    </inkml:brush>
  </inkml:definitions>
  <inkml:trace contextRef="#ctx0" brushRef="#br0">292 1 17700,'-15'18'2176,"-8"4"-1360,-8 5-351,1 5 1311,-9 3-792,3 4-192,2 3-408,2-5-120,9-4-192,3-4-224,12-12-560,8-14-336,1-3 840,11-20-160,8-16-112</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4.911"/>
    </inkml:context>
    <inkml:brush xml:id="br0">
      <inkml:brushProperty name="width" value="0.05" units="cm"/>
      <inkml:brushProperty name="height" value="0.05" units="cm"/>
    </inkml:brush>
  </inkml:definitions>
  <inkml:trace contextRef="#ctx0" brushRef="#br0">200 0 14203,'0'10'1904,"-10"9"-879,-7 2-393,-5 8 2208,1 3-1607,1 8-465,2 3-120,6 0-240,6-2-72,7 4-336,4-7-248,2-9-616,-2-7 1920,-2-14-1112,-7-21-160</inkml:trace>
  <inkml:trace contextRef="#ctx0" brushRef="#br0" timeOffset="1">1 159 17764,'5'-5'1704,"11"0"-1080,6 1-280,11 1 1001,2-3-409,13 1-1040,-1-5-88,6-2 208,0-2-80,-6-5-160</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5.334"/>
    </inkml:context>
    <inkml:brush xml:id="br0">
      <inkml:brushProperty name="width" value="0.05" units="cm"/>
      <inkml:brushProperty name="height" value="0.05" units="cm"/>
    </inkml:brush>
  </inkml:definitions>
  <inkml:trace contextRef="#ctx0" brushRef="#br0">273 0 16219,'-2'13'686,"-1"-1"0,0 1-1,-1-1 1,-1 0-1,-10 22 1,-38 55 1328,27-47-1251,4-10-280,16-23-339,0-1 0,0 1 0,1 0 0,0 1 0,1-1 0,0 1 0,-5 17 0,9-27-146,-1 0-1,1 1 1,0-1-1,0 1 0,0-1 1,0 0-1,0 1 1,0-1-1,-1 1 1,1-1-1,0 0 1,0 1-1,0-1 0,0 1 1,0-1-1,0 0 1,1 1-1,-1-1 1,0 1-1,0-1 1,0 0-1,0 1 0,0-1 1,1 0-1,-1 1 1,0-1-1,0 0 1,0 1-1,1-1 1,-1 0-1,0 1 0,1-1 1,-1 0-1,0 0 1,1 1-1,-1-1 1,0 0-1,1 0 1,-1 0-1,0 1 0,1-1 1,-1 0-1,1 0 1,-1 0-1,0 0 1,1 0-1,-1 0 1,1 0-1,-1 0 0,0 0 1,1 0-1,-1 0 1,1 0-1,-1 0 1,0 0-1,1 0 1,-1 0-1,0-1 0,1 1 1,-1 0-1,1 0 1,-1 0-1,0-1 1,1 1-1,-1 0 1,0 0-1,0-1 0,1 1 1,-1-1-1,27-20-818,-17 12 525,-1-1 1,0 0-1,-1-1 0,0 1 1,-1-1-1,0-1 0,-1 0 1,0 0-1,-1 0 0,0 0 1,-1-1-1,0 0 0,2-15 1,-6 26 266,0 0 0,0 0 0,0 1 1,0-1-1,0 0 0,0 0 0,-1 1 1,1-1-1,-1 0 0,1 1 1,-1-1-1,0 1 0,1-1 0,-3-2 1,3 4 25,-1-1 0,1 1 0,-1-1 1,1 1-1,-1-1 0,1 1 0,-1 0 1,0 0-1,1-1 0,-1 1 0,0 0 1,1 0-1,-1 0 0,0-1 0,1 1 0,-1 0 1,0 0-1,1 0 0,-1 0 0,0 0 1,1 0-1,-1 1 0,0-1 0,1 0 1,-1 0-1,0 0 0,1 1 0,-1-1 1,1 0-1,-1 1 0,0-1 0,1 0 1,-1 1-1,1-1 0,-1 1 0,1-1 0,-1 1 1,1-1-1,0 1 0,-1 0 0,-6 7 115,0 0 0,1 0 0,0 1 0,0 0 0,1 0 0,0 0-1,1 1 1,0-1 0,-3 12 0,4-10 156,0 1 1,0 0-1,1 0 1,0 0-1,1 1 1,1-1-1,1 18 0,-1-29-233,0 0-1,0 0 0,1 0 0,-1 0 0,0 0 0,0 0 0,1 0 0,-1 0 0,0 0 1,1 0-1,-1 0 0,1-1 0,0 1 0,-1 0 0,1 0 0,0 0 0,-1-1 0,1 1 1,0 0-1,0-1 0,1 1 0,-2-1-33,1 0 0,-1 0 0,1 0 0,-1 0 1,1 0-1,-1 0 0,1 0 0,-1 0 0,1 0 0,-1-1 0,0 1 0,1 0 1,-1 0-1,1-1 0,-1 1 0,1 0 0,-1-1 0,0 1 0,1 0 0,-1-1 1,0 1-1,1 0 0,-1-1 0,0 1 0,0-1 0,1 1 0,-1-1 0,0 1 1,0-1-1,0 1 0,0-1 0,1 1 0,-1-1 0,0 1 0,0-1 0,0 1 1,0-1-1,0 1 0,0-1 0,0 1 0,-1-1 0,1 0 0,0-5-63,0 0 0,-1 0 0,0-1 0,0 1 0,0 0 0,-1 0 0,0 0-1,0 0 1,0 1 0,-1-1 0,0 0 0,0 1 0,0 0 0,-1 0 0,0 0 0,0 0 0,-6-6-1,-2-1 165,-1 1 0,0 0 0,0 1 0,-1 0 0,-19-9 0,25 15 187,9 6 148,14 6-65,24 7-453,0-1-1,1-3 0,48 9 1,-35-11-18</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5.783"/>
    </inkml:context>
    <inkml:brush xml:id="br0">
      <inkml:brushProperty name="width" value="0.05" units="cm"/>
      <inkml:brushProperty name="height" value="0.05" units="cm"/>
    </inkml:brush>
  </inkml:definitions>
  <inkml:trace contextRef="#ctx0" brushRef="#br0">0 1 17124,'6'8'1632,"10"0"-1224,9 0-200,10-1 784,8-2-608,7 0-120,6 0-600,-2-4 1225,-6-1-833,-7-4-16,-17 1 32</inkml:trace>
  <inkml:trace contextRef="#ctx0" brushRef="#br0" timeOffset="1">9 180 18908,'-3'9'1520,"10"-8"-1120,9 2-167,7-6 527,4 0-200,4 0-248,5-2-360,6-1 136,8 4-56,4 1-64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576"/>
    </inkml:context>
    <inkml:brush xml:id="br0">
      <inkml:brushProperty name="width" value="0.025" units="cm"/>
      <inkml:brushProperty name="height" value="0.025" units="cm"/>
      <inkml:brushProperty name="color" value="#E71224"/>
    </inkml:brush>
  </inkml:definitions>
  <inkml:trace contextRef="#ctx0" brushRef="#br0">177 0 12107,'0'0'8040,"-7"11"-6492,-20 28-157,3 1 0,1 1 0,-22 58 0,31-63-1683,2 0-1,-12 59 1,23-81-1412,2-12-1974,9-4-12037</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6.390"/>
    </inkml:context>
    <inkml:brush xml:id="br0">
      <inkml:brushProperty name="width" value="0.05" units="cm"/>
      <inkml:brushProperty name="height" value="0.05" units="cm"/>
    </inkml:brush>
  </inkml:definitions>
  <inkml:trace contextRef="#ctx0" brushRef="#br0">1 444 16299,'0'1'121,"0"0"-1,0 0 0,0 0 0,0 0 0,0 1 0,0-1 0,0 0 0,1 0 1,-1 0-1,0 0 0,1 0 0,-1 0 0,1 1 0,-1-1 0,1 0 0,0 0 1,-1-1-1,1 1 0,0 0 0,0 0 0,-1 0 0,1 0 0,2 1 0,-1-2 10,0 1-1,-1 0 1,1-1-1,0 0 0,0 1 1,0-1-1,0 0 1,0 0-1,0 0 0,0 0 1,0 0-1,0 0 1,2-1-1,10-3 358,-1 0 0,0-1 1,19-10-1,-18 9-60,84-39 335,-2-5-1,-2-3 1,-2-5-1,91-75 1,-172 124-767,0 0 0,-1 0 0,0-1 0,0-1 0,9-13 0,-19 23 0,1 0-1,0 0 0,-1 0 0,1 0 0,-1-1 0,1 1 0,-1 0 0,0 0 0,1-1 0,-1 1 0,0 0 0,0-2 0,0 3 2,0-1 0,0 1 0,0 0 0,0-1 0,0 1 0,-1-1 0,1 1 0,0 0 1,0-1-1,0 1 0,0 0 0,-1-1 0,1 1 0,0 0 0,-1-1 0,1 1 0,0 0 0,0 0 0,-1-1 0,1 1 0,-1 0 0,1 0 0,0-1 0,-1 1 0,-1 0-6,1-1 0,-1 1-1,1 0 1,-1 0 0,0 0 0,1 0-1,-1 0 1,1 0 0,-1 1-1,0-1 1,1 0 0,-1 1-1,1-1 1,-3 2 0,-3 2-22,0 0 0,1 1 0,0-1 1,0 1-1,0 1 0,1-1 0,0 1 1,0 0-1,-5 7 0,-37 64-184,33-51 163,3-4-27,0 0-1,1 1 1,-13 44 0,20-55-113,0-1 1,1 1-1,0 0 1,1 0-1,0 0 1,1 0-1,1 0 1,0 1 0,4 21-1,-4-32 130,-1 0 0,1 0-1,0 0 1,0 0 0,0 0-1,0 0 1,0 0 0,0-1 0,0 1-1,1 0 1,-1 0 0,1-1 0,-1 1-1,1-1 1,0 0 0,-1 1 0,1-1-1,0 0 1,0 0 0,0 0-1,0 0 1,3 1 0,1-1-30,-1 0 1,0-1-1,1 1 0,-1-1 1,1 0-1,-1 0 0,9-2 1,35-6-701</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6.843"/>
    </inkml:context>
    <inkml:brush xml:id="br0">
      <inkml:brushProperty name="width" value="0.05" units="cm"/>
      <inkml:brushProperty name="height" value="0.05" units="cm"/>
    </inkml:brush>
  </inkml:definitions>
  <inkml:trace contextRef="#ctx0" brushRef="#br0">251 1 15291,'-38'40'1193,"-79"90"1221,103-112-1995,0 1-1,2 0 1,0 0 0,2 1-1,-13 33 1,21-49-292,0 1 0,0 0 0,1 0 1,0 1-1,0-1 0,1 0 0,-1 0 0,1 0 0,0 1 0,0-1 1,2 9-1,-1-12-78,0 0 1,0 0-1,0 1 1,0-1-1,1 0 1,-1 0 0,1 0-1,-1 0 1,1 0-1,0-1 1,0 1-1,0 0 1,0-1-1,0 1 1,0-1-1,0 0 1,0 0-1,0 0 1,1 0 0,-1 0-1,0 0 1,1 0-1,-1-1 1,1 0-1,2 1 1,6 0 5,0 0-1,0-1 1,0 0 0,0-1 0,0 0 0,0-1-1,-1 0 1,1-1 0,-1 0 0,1 0 0,-1-1 0,18-10-1,-13 5 28,0 0-1,-1 0 0,0-1 1,-1-1-1,0 0 0,-1-1 0,17-20 1,-23 24-43,-1 0 1,0-1-1,0 1 0,0-1 1,-1 0-1,-1 0 0,1 0 1,-1-1-1,-1 1 1,0-1-1,0 0 0,0-12 1,-2 15-21,0 1 1,0 0-1,-1 0 0,0-1 1,0 1-1,-1 0 1,1 0-1,-1 0 0,-1 0 1,1 0-1,-1 0 1,0 1-1,0-1 1,-1 1-1,0 0 0,0 0 1,0 0-1,0 1 1,-10-8-1,10 9-55,0 1-1,0 0 1,0 0 0,-1 0 0,1 1-1,-1-1 1,1 1 0,-1 0 0,0 0-1,1 1 1,-1 0 0,0-1 0,0 2-1,-5-1 1,8 0-37,1 0 0,-1 1 0,1-1 0,-1 0 0,0 0 0,1 1 0,-1-1 0,1 1 0,-1-1 0,1 1-1,-1 0 1,1-1 0,0 1 0,-1 0 0,1 0 0,0 0 0,0 0 0,-1 0 0,1 0 0,0 1 0,0-1 0,0 0 0,0 0 0,1 1 0,-1-1 0,0 1 0,0-1-1,1 1 1,-1-1 0,1 1 0,0-1 0,-1 1 0,1-1 0,0 1 0,0 0 0,0-1 0,0 1 0,0-1 0,0 1 0,0 0 0,1-1 0,-1 1 0,0-1 0,2 2 0,-1 1-75,1-1 0,0 0 0,0 0 0,0 0 0,0 0 0,0-1 0,1 1 0,-1 0 0,1-1 0,0 0 0,0 0 0,0 1 0,0-2 0,0 1 0,0 0 0,0-1 0,1 1 0,-1-1 0,1 0 0,-1 0 0,7 0 0,28 6-920</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7.293"/>
    </inkml:context>
    <inkml:brush xml:id="br0">
      <inkml:brushProperty name="width" value="0.05" units="cm"/>
      <inkml:brushProperty name="height" value="0.05" units="cm"/>
    </inkml:brush>
  </inkml:definitions>
  <inkml:trace contextRef="#ctx0" brushRef="#br0">240 0 18348,'-2'0'147,"-1"0"1,1 0-1,-1 0 0,1 0 1,-1 1-1,1-1 0,-1 1 0,1-1 1,-1 1-1,1 0 0,0 0 1,-1 0-1,1 0 0,0 0 1,0 0-1,-3 3 0,-3 0 206,-8 5 54,1 1 1,0 0-1,0 1 1,1 1-1,0 0 1,1 1 0,-19 24-1,25-29-313,1 1 0,1-1 0,-1 1 0,2 0 0,-1 1 0,1-1 0,0 1 0,1-1 0,0 1 0,1 0 0,0 0 0,0 1 0,1-1 0,1 0 1,0 13-1,1-18-70,0-1 1,0 1-1,0 0 1,1-1-1,-1 1 1,1-1 0,0 1-1,1-1 1,-1 0-1,1 0 1,-1 0-1,1 0 1,1 0 0,-1-1-1,0 1 1,1-1-1,0 0 1,0 0-1,0 0 1,0-1-1,0 1 1,0-1 0,1 0-1,-1 0 1,1-1-1,8 3 1,1-1-15,0 0 0,0-1 0,1-1 0,-1 0 0,0-1 0,0 0 0,1-1 0,13-3 0,-8 0 2,0-2 0,0 0 0,-1 0-1,0-2 1,0 0 0,34-22 0,-40 21 33,0 0 0,-1 0 0,0-1 0,-1-1 0,0 0 0,-1 0 0,0-1 0,-1-1 0,15-24 0,-22 33-19,1-1-1,-1 1 0,-1 0 1,1 0-1,-1-1 0,0 1 1,0-1-1,0 1 0,0-1 1,-1 0-1,0 1 0,0-1 1,0 0-1,0 1 0,-1-1 1,0 1-1,0-1 0,0 1 1,0-1-1,-1 1 0,0-1 1,0 1-1,0 0 0,0 0 1,-1 0-1,-4-6 0,0 4 14,1 0-1,-1 0 0,0 1 0,0-1 1,0 2-1,-1-1 0,1 1 1,-1 0-1,0 1 0,-1 0 1,1 0-1,-1 1 0,-11-3 1,6 3-73,-1 0 1,0 1 0,1 1-1,-1 0 1,0 1 0,-15 3-1,26-4-95,-1 1 0,1 0 0,-1 0 0,1 0 0,0 1 0,0-1 0,0 1 0,0 0 0,0 0-1,0 1 1,0-1 0,1 1 0,-1 0 0,1 0 0,0 0 0,0 0 0,0 0 0,0 1 0,0-1 0,1 1 0,0 0 0,-1 0-1,-2 8 1,5-11 89,0 0-1,-1 1 0,1-1 0,0 0 1,0 1-1,0-1 0,0 0 1,0 1-1,0-1 0,1 0 0,-1 0 1,1 2-1,7 16-674</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8.140"/>
    </inkml:context>
    <inkml:brush xml:id="br0">
      <inkml:brushProperty name="width" value="0.05" units="cm"/>
      <inkml:brushProperty name="height" value="0.05" units="cm"/>
    </inkml:brush>
  </inkml:definitions>
  <inkml:trace contextRef="#ctx0" brushRef="#br0">321 19 14091,'24'-16'2189,"-18"13"-469,-17 13 192,-44 36 1138,-88 97 0,115-111-2939,-44 66 0,52-74-1589,19-24 1413,1 0 0,0 1 0,-1-1 0,1 0 0,0 1 1,-1-1-1,1 0 0,0 0 0,-1 1 0,1-1 0,-1 0 1,1 0-1,-1 0 0,1 0 0,-1 1 0,1-1 0,-1 0 0,1 0 1,0 0-1,-1 0 0,1 0 0,-1 0 0,1 0 0,-1 0 1,1 0-1,-1-1 0,1 1 0,-1 0 0,1 0 0,-1 0 0,1 0 1,0-1-1,-1 1 0,1 0 0,-1-1 0,1 1 0,0 0 1,-1 0-1,1-1 0,0 1 0,-1-1 0,1 1 0,0 0 1,0-1-1,-1 1 0,1-1 0,0 1 0,0 0 0,0-1 0,0 1 1,-1-1-1,1 1 0,0-1 0,0 1 0,0-1 0,0 1 1,0-1-1,0 0 0,-2-19-882,2-6-288</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8.603"/>
    </inkml:context>
    <inkml:brush xml:id="br0">
      <inkml:brushProperty name="width" value="0.05" units="cm"/>
      <inkml:brushProperty name="height" value="0.05" units="cm"/>
    </inkml:brush>
  </inkml:definitions>
  <inkml:trace contextRef="#ctx0" brushRef="#br0">0 1 18284,'13'8'1696,"3"6"-1080,1 1-240,7 1 641,4 5-233,6-1-160,3 0-184,0 0-648,4 0-336,-4-4 472,0-4-112,-1-1-72</inkml:trace>
  <inkml:trace contextRef="#ctx0" brushRef="#br0" timeOffset="1">695 147 16748,'-3'8'1696,"0"11"-1112,-2 7-256,0 7 1665,3 3-1377,0 1-344,1 4-208,1-5-320,1-1-408,-1-10 1720,-1-6-1088,-5-15 8,0-5-8</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9.025"/>
    </inkml:context>
    <inkml:brush xml:id="br0">
      <inkml:brushProperty name="width" value="0.05" units="cm"/>
      <inkml:brushProperty name="height" value="0.05" units="cm"/>
    </inkml:brush>
  </inkml:definitions>
  <inkml:trace contextRef="#ctx0" brushRef="#br0">32 12 15755,'8'-3'526,"0"1"-1,0 0 1,0 0-1,1 1 0,-1 0 1,0 0-1,0 1 1,1 0-1,-1 1 0,11 1 1,-17-2-368,0 1 1,1 0-1,-1-1 1,0 1-1,1 0 1,-1 0-1,0 0 1,0 1-1,0-1 1,0 0-1,0 1 1,0 0-1,0-1 1,0 1-1,-1 0 1,2 2-1,-2-2-68,0 0 0,0 1 0,0-1 0,0 1 0,-1-1-1,1 1 1,-1-1 0,1 1 0,-1-1 0,0 1 0,0-1-1,0 1 1,-1-1 0,1 1 0,-1-1 0,1 1 0,-1-1-1,-2 5 1,0 1 41,-1 1 0,-1-1 0,0 0 0,0-1 0,-8 10 0,0 0-35,13-16-105,0-1 0,0 0 0,0 0 0,0 0-1,0 1 1,0-1 0,0 0 0,0 0 0,0 1 0,0-1 0,0 0 0,0 0 0,0 1 0,0-1 0,0 0 0,0 0 0,0 1 0,0-1 0,0 0 0,0 0 0,0 0 0,0 1 0,0-1 0,0 0 0,0 0-1,0 1 1,1-1 0,-1 0 0,0 0 0,0 0 0,0 0 0,0 1 0,1-1 0,-1 0 0,0 0 0,0 0 0,0 0 0,1 0 0,-1 1 0,0-1 0,0 0 0,1 0 0,-1 0 0,0 0 0,0 0 0,0 0-1,1 0 1,11 3-247,-12-3 243,16 2-247,0 1-1,-1 1 1,1 1 0,-1 0 0,26 13 0,-36-16 236,0 0 0,0 1 0,-1 0 0,1 0 0,-1 0 0,0 0 0,0 1 0,0-1 0,-1 1 0,1 0-1,-1 0 1,0 1 0,0-1 0,0 1 0,-1-1 0,0 1 0,0 0 0,0 0 0,0 0 0,-1 0 0,2 7 0,-3-7 61,-1 0 0,1 0 0,-1 0-1,0 0 1,0 0 0,0 0 0,-1 0 0,0 0 0,0 0 0,0 0 0,-1-1 0,1 1 0,-1-1 0,0 0-1,0 0 1,-1 0 0,1 0 0,-1 0 0,0-1 0,0 0 0,-6 5 0,2-3 86,0 0-1,0 0 1,-1 0 0,1-1-1,-1-1 1,0 1 0,0-1-1,0-1 1,0 0 0,-19 2 0,22-3-158,-1-1 0,1 0 0,0-1 0,-1 0 1,1 0-1,0 0 0,-1-1 0,1 0 0,0 0 0,0 0 1,0-1-1,1 0 0,-1 0 0,1 0 0,-1-1 1,1 1-1,0-2 0,1 1 0,-1 0 0,1-1 1,-1 0-1,1 0 0,1 0 0,-1 0 0,1-1 0,0 0 1,0 1-1,-3-10 0,-3-26-344</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09.813"/>
    </inkml:context>
    <inkml:brush xml:id="br0">
      <inkml:brushProperty name="width" value="0.05" units="cm"/>
      <inkml:brushProperty name="height" value="0.05" units="cm"/>
    </inkml:brush>
  </inkml:definitions>
  <inkml:trace contextRef="#ctx0" brushRef="#br0">198 0 19060,'0'1'65,"0"-1"-1,1 1 1,-1-1-1,0 1 1,0-1-1,0 1 1,0-1-1,0 1 1,0-1-1,0 1 1,0-1-1,0 1 1,0-1 0,0 1-1,0-1 1,0 0-1,-1 1 1,1-1-1,0 1 1,0-1-1,0 1 1,-1-1-1,1 1 1,0-1-1,0 0 1,-1 1-1,1-1 1,0 0-1,-1 1 1,1-1 0,-1 1-1,-17 25 191,11-17 171,-45 76 661,-36 49-7,61-99-594,27-35-483,0 0 1,0 0 0,0 0-1,0 0 1,0 0-1,0 0 1,0 0 0,0 0-1,0 0 1,0 0 0,0 0-1,0 0 1,0-1 0,0 1-1,0 0 1,0 0 0,0 0-1,0 0 1,0 0 0,0 0-1,0 0 1,0 0 0,0 0-1,0 0 1,0 0 0,0 0-1,0 0 1,0 0-1,-1 0 1,1 0 0,0 0-1,0 0 1,0 0 0,0 0-1,0 0 1,0 0 0,0 0-1,0 0 1,0 0 0,0 0-1,0 0 1,0 0 0,0 0-1,0 0 1,0 0 0,0 0-1,0 0 1,0 0 0,0 0-1,-1 0 1,1 0-1,0 0 1,2-10-2,6-14-188,51-91-1225,-21 41 324,-37 72 1039,0 0 0,1-1 0,-1 1 0,0 0 0,1 0 0,-1 0 0,1 0 0,3-2 0,-5 4 44,0-1 1,0 1 0,0 0 0,1 0-1,-1 0 1,0 0 0,0 0 0,0 0 0,0 0-1,1 0 1,-1 0 0,0 0 0,0 0-1,0 0 1,0 0 0,0 0 0,1 0-1,-1 0 1,0 0 0,0 0 0,0 0-1,0 0 1,1 0 0,-1 0 0,0 0-1,0 0 1,0 0 0,0 0 0,0 1 0,1-1-1,-1 0 1,0 0 0,0 0 0,0 0-1,0 0 1,0 0 0,0 0 0,0 1-1,0-1 1,1 0 0,-1 0 0,1 16 3,-1-1 66,-2 139 733,3-128-448,1 0-1,2 0 1,12 47-1,-9-59-111,-1-13 19,-5-2-246,0 0 1,-1 0-1,1 0 1,0 0-1,-1 0 1,1 0-1,-1 0 0,0 0 1,1 0-1,-1-1 1,0 1-1,0 0 1,0 0-1,1-1 1,-1 1-1,-1 0 1,1 0-1,0-2 1,-2-10 5,0 1 1,-1 0 0,0 1 0,0-1 0,-2 1 0,1-1-1,-13-20 1,-53-71 186,37 59 150,33 44-350,0 0-1,0 0 1,0 0-1,0 0 0,0 0 1,1 0-1,-1 0 1,0 0-1,0 0 0,0 0 1,0 0-1,0 0 1,1 0-1,-1 0 0,0 0 1,0 0-1,0 0 1,0 0-1,0 0 0,1 0 1,-1 0-1,0 0 1,0 0-1,0 0 0,0-1 1,0 1-1,1 0 1,-1 0-1,0 0 0,0 0 1,0 0-1,0 0 1,0 0-1,0 0 1,0-1-1,0 1 0,0 0 1,1 0-1,-1 0 1,0 0-1,0 0 0,0 0 1,0-1-1,0 1 1,0 0-1,0 0 0,0 0 1,0 0-1,0 0 1,0-1-1,0 1 0,0 0 1,0 0-1,0 0 1,0 0-1,0 0 0,0-1 1,0 1-1,-1 0 1,1 0-1,0 0 0,0 0 1,0 0-1,0 0 1,0-1-1,122 44 221,-14-20-59,-47-12-163</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0.304"/>
    </inkml:context>
    <inkml:brush xml:id="br0">
      <inkml:brushProperty name="width" value="0.05" units="cm"/>
      <inkml:brushProperty name="height" value="0.05" units="cm"/>
    </inkml:brush>
  </inkml:definitions>
  <inkml:trace contextRef="#ctx0" brushRef="#br0">14 13 20004,'-13'-1'2201,"26"4"-1913,13-3 712,9 4-240,4-4-392,7 1-104,8-1-112,4 0-144,-4-4-480,-2 0-336,-9 1-504,-9-1 1040,-14-1-208,-17 5-209</inkml:trace>
  <inkml:trace contextRef="#ctx0" brushRef="#br0" timeOffset="1">141 126 15979,'-15'18'1569,"15"-7"-857,8-4-232,16-4 712,5-3-184,11 0-255,9-4-281,7-2-592,3-4 312,-1 3-176,7 0-80</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0.753"/>
    </inkml:context>
    <inkml:brush xml:id="br0">
      <inkml:brushProperty name="width" value="0.05" units="cm"/>
      <inkml:brushProperty name="height" value="0.05" units="cm"/>
    </inkml:brush>
  </inkml:definitions>
  <inkml:trace contextRef="#ctx0" brushRef="#br0">0 55 19708,'37'-14'1669,"70"-19"-1,-96 31-1425,0 0-1,0 0 0,0 1 0,0 0 0,0 1 0,0 0 0,0 1 0,0 1 1,0-1-1,-1 1 0,18 7 0,-25-9-210,-1 1 1,1 0-1,-1 0 1,0 1-1,1-1 0,-1 0 1,0 1-1,0 0 1,0-1-1,0 1 0,0 0 1,0 0-1,-1 0 1,1 0-1,-1 0 0,1 1 1,-1-1-1,0 0 1,0 1-1,0-1 0,0 0 1,0 1-1,0 0 1,-1-1-1,1 1 0,-1-1 1,0 1-1,0 0 1,0-1-1,0 1 0,0 0 1,0-1-1,-1 1 1,0-1-1,1 1 0,-2 3 1,-3 6 14,0 0 0,-1 0 0,0-1-1,-1 1 1,-10 13 0,-49 55 142,46-57-134,-25 28 56,21-26-61,1 2-1,-34 51 1,54-72-78,0-1-1,0 1 0,0 0 1,1 0-1,0 1 0,0-1 0,-1 11 1,2-15-31,1 1-1,0-1 1,0 1 0,0-1 0,0 1 0,1-1-1,-1 1 1,1-1 0,-1 1 0,1-1 0,0 0-1,0 1 1,0-1 0,0 0 0,0 0 0,1 0-1,-1 0 1,1 0 0,-1 0 0,1 0 0,0 0-1,3 2 1,2 0-186,0 0 0,0 0 0,0-1 0,1 0 0,-1-1 1,1 1-1,-1-1 0,1-1 0,0 0 0,15 1 0,10-1-395,41-5 0,-3-5-293</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1.205"/>
    </inkml:context>
    <inkml:brush xml:id="br0">
      <inkml:brushProperty name="width" value="0.05" units="cm"/>
      <inkml:brushProperty name="height" value="0.05" units="cm"/>
    </inkml:brush>
  </inkml:definitions>
  <inkml:trace contextRef="#ctx0" brushRef="#br0">349 165 18764,'-1'-4'115,"-1"0"-1,1 1 1,-1-1-1,0 1 1,-1-1-1,1 1 1,0 0-1,-1 0 1,0 0 0,0 0-1,0 1 1,0-1-1,0 1 1,0 0-1,-1 0 1,1 0 0,-1 0-1,1 0 1,-1 1-1,0-1 1,0 1-1,1 0 1,-1 1-1,0-1 1,0 0 0,0 1-1,0 0 1,-7 1-1,-3 0 78,0 0 0,1 1 0,-1 1 0,0 0 0,1 1 0,0 1 0,-14 6 0,18-7-150,0 1 0,0-1 0,1 1 0,-1 1-1,1-1 1,1 2 0,-1-1 0,1 1 0,0 0 0,1 0-1,-1 1 1,2 0 0,-1 0 0,1 0 0,0 1-1,-7 17 1,11-24-35,1 0-1,-1 0 0,0 0 1,1 0-1,0 0 1,-1 0-1,1 0 0,0 1 1,0-1-1,0 0 1,0 0-1,1 0 0,-1 0 1,1 0-1,-1 0 1,1 0-1,-1 0 1,1 0-1,0 0 0,0 0 1,0 0-1,0-1 1,0 1-1,1 0 0,-1-1 1,1 1-1,-1-1 1,1 1-1,-1-1 0,1 0 1,0 1-1,-1-1 1,1 0-1,0 0 0,0 0 1,0 0-1,0-1 1,0 1-1,0-1 0,2 1 1,7 1-2,0 0 0,0-1 0,0 0 0,0-1 1,0 0-1,15-2 0,-1-1-32,-1-2 0,1 0 0,-1-2-1,0 0 1,-1-2 0,0 0 0,0-2 0,-1 0 0,0-2 0,-1 0 0,34-29 0,-50 37 40,1-1 1,-1 1 0,-1-1 0,1 0-1,-1 0 1,0-1 0,0 0 0,-1 1 0,0-1-1,0 0 1,0 0 0,1-11 0,-3 15 3,-1-1 1,0 1-1,1 0 1,-1-1-1,-1 1 0,1 0 1,0-1-1,-1 1 1,0 0-1,0 0 1,0-1-1,0 1 1,0 0-1,-1 0 0,1 0 1,-1 0-1,0 0 1,0 1-1,0-1 1,0 1-1,0-1 1,-1 1-1,1 0 1,-1-1-1,1 1 0,-1 1 1,0-1-1,0 0 1,0 1-1,-5-3 1,-3 0-11,0 0 0,-1 1 0,1 0 0,-1 1 0,0 0 0,0 1-1,1 0 1,-1 1 0,0 0 0,0 1 0,0 0 0,0 1 0,1 0 0,-1 1 0,1 1 0,0 0 0,-1 0 0,2 1 0,-1 0 0,1 1 0,-16 11 0,24-15-112,-1 0 1,1 0-1,0 0 1,0 1-1,0-1 1,0 1-1,1-1 1,-1 1-1,1 0 1,-2 3-1,3-6 75,0 1 0,-1-1 0,1 1 0,0-1 0,0 1 0,0 0 0,0-1 0,0 1 0,0-1-1,0 1 1,0-1 0,0 1 0,0-1 0,1 1 0,-1-1 0,0 1 0,0-1 0,0 1 0,1-1 0,-1 1 0,0-1 0,0 0 0,1 2 0,0-2 5,0 1 0,0-1 0,1 1 0,-1-1 0,0 1 0,0-1 0,0 1 1,0-1-1,0 0 0,0 0 0,1 0 0,-1 0 0,0 1 0,0-2 0,2 1 0,26-3-464,6-5-135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8.958"/>
    </inkml:context>
    <inkml:brush xml:id="br0">
      <inkml:brushProperty name="width" value="0.025" units="cm"/>
      <inkml:brushProperty name="height" value="0.025" units="cm"/>
      <inkml:brushProperty name="color" value="#E71224"/>
    </inkml:brush>
  </inkml:definitions>
  <inkml:trace contextRef="#ctx0" brushRef="#br0">1 0 14478,'0'0'2909,"0"10"-1660,0-3-1229,-1-1 310,1 0 0,0 1 0,1-1 1,-1 0-1,1 1 0,2 7 0,-2-12-203,0 0 0,0 0-1,0 0 1,0 0 0,0 0-1,0 0 1,0-1 0,0 1-1,1 0 1,-1-1 0,1 1-1,-1-1 1,1 0 0,0 1-1,-1-1 1,1 0 0,0 0-1,0 0 1,0 0 0,0 0-1,0-1 1,0 1 0,0 0-1,0-1 1,0 0 0,0 1-1,3-1 1,2 0 118,-1 0 0,1 0 1,-1-1-1,1 0 0,-1 0 0,0 0 1,1-1-1,-1 0 0,0 0 0,0-1 1,9-5-1,-11 6-206,-1 0 1,0 0-1,0 0 0,-1 0 1,1-1-1,0 1 1,-1-1-1,0 0 0,1 0 1,-1 0-1,0 0 1,-1 0-1,1 0 0,0-1 1,-1 1-1,0-1 1,0 1-1,0-1 0,0 1 1,0-1-1,-1 1 0,1-5 1,-2 7-52,1 0 0,0 1 0,0-1 0,-1 1 0,1-1-1,0 1 1,-1-1 0,1 1 0,-1-1 0,1 1 0,-1-1 0,1 1 0,-1-1 0,1 1 0,-1 0 0,1-1 0,-1 1 0,1 0 0,-1-1 0,0 1-1,1 0 1,-1 0 0,0 0 0,1-1 0,-1 1 0,1 0 0,-1 0 0,0 0 0,1 0 0,-1 0 0,0 0 0,1 0 0,-1 1 0,0-1 0,1 0 0,-1 0-1,0 0 1,1 1 0,-1-1 0,1 0 0,-1 1 0,1-1 0,-1 0 0,0 2 0,-31 14-225,27-13 229,0 1 0,0 0 0,0 1 0,0-1 0,1 1 0,-1 0-1,1 0 1,1 0 0,-1 1 0,1-1 0,0 1 0,0 0 0,0 0-1,1 0 1,0 0 0,0 0 0,1 1 0,-2 8 0,4-14 11,-1 0 1,0 0-1,1 1 1,-1-1-1,0 0 1,1 0-1,0 0 1,-1 0-1,1 0 1,0 0-1,-1 0 1,1 0-1,0 0 1,0 0-1,0 0 1,0-1-1,0 1 1,0 0-1,0-1 1,0 1-1,0 0 1,0-1 0,0 1-1,0-1 1,0 0-1,1 1 1,-1-1-1,0 0 1,0 0-1,0 0 1,3 0-1,49 2 280,-39-3-177,15 1-70,0-1-1,0-2 1,0-1-1,0-2 0,-1 0 1,0-2-1,28-11 0,-55 18-179,-20 17-192,11-10 354,-34 31 100,40-36-64,0 1 0,1 0 0,-1 0 0,1 0 0,-1 0 1,1 0-1,-1 0 0,1 0 0,0 0 0,0 1 0,0-1 0,0 0 1,1 1-1,-1-1 0,1 1 0,-1-1 0,1 4 0,2-4-34,-1-1-1,1-1 0,0 1 1,0 0-1,0 0 0,0-1 0,0 1 1,0-1-1,0 0 0,0 0 1,0 1-1,0-1 0,1-1 1,-1 1-1,0 0 0,3-1 0,1 1 38,20-2-45,-1 0 1,49-12 0,-7 1-2971,-56 14-1240,-16 7 1357,-16 8-5041,8-11-1071</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1.628"/>
    </inkml:context>
    <inkml:brush xml:id="br0">
      <inkml:brushProperty name="width" value="0.05" units="cm"/>
      <inkml:brushProperty name="height" value="0.05" units="cm"/>
    </inkml:brush>
  </inkml:definitions>
  <inkml:trace contextRef="#ctx0" brushRef="#br0">144 0 15323,'-52'99'3372,"-6"13"-425,52-96-2492,0-1 0,0 1 0,2 1 1,0-1-1,-2 21 0,5-34-397,1 1 0,0 0 1,0 0-1,0 0 0,0-1 0,0 1 0,1 0 0,0 0 0,0-1 0,0 1 1,0-1-1,0 1 0,1-1 0,-1 1 0,1-1 0,0 0 0,0 0 1,1 0-1,-1 0 0,0 0 0,1 0 0,0-1 0,0 1 0,0-1 0,0 1 1,0-1-1,7 3 0,-1-1-24,0-1-1,1 0 1,0 0 0,-1-1 0,1-1 0,0 0 0,0 0-1,0 0 1,15-2 0,-6-1-1,0-1 0,0 0-1,0-1 1,0-1 0,-1-1 0,0-1-1,22-11 1,-29 12 55,0 0 1,-1 0-1,0-1 0,0 0 0,-1-1 1,0 0-1,0 0 0,0-1 1,-1 0-1,-1-1 0,0 0 0,10-17 1,-15 22-33,1 0 1,-1 0 0,0-1 0,-1 1 0,1-1 0,-1 1 0,0-1-1,-1 1 1,1-1 0,-1 0 0,0 0 0,-1 1 0,1-1-1,-1 0 1,0 1 0,-3-9 0,1 7-19,0-1 0,-1 1 0,0 0-1,0 1 1,-1-1 0,0 1 0,0-1 0,0 1 0,-1 1 0,-10-9-1,2 3-292,-1 1 0,0 1 0,-1 0 0,0 1 0,0 1 0,-1 1 0,0 0 0,0 1-1,-33-5 1,19 8-245,6 1-159</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2.079"/>
    </inkml:context>
    <inkml:brush xml:id="br0">
      <inkml:brushProperty name="width" value="0.05" units="cm"/>
      <inkml:brushProperty name="height" value="0.05" units="cm"/>
    </inkml:brush>
  </inkml:definitions>
  <inkml:trace contextRef="#ctx0" brushRef="#br0">0 0 19956,'7'26'1929,"3"6"-1225,-1-5-264,11 6 856,4 3-352,8-7-255,7 1-153,4-10-464,5-3-184,5-16-584,2 2-337,-4-13-471,1-4 408,-6-11 536,-6-6-377,-10-11-103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2.518"/>
    </inkml:context>
    <inkml:brush xml:id="br0">
      <inkml:brushProperty name="width" value="0.05" units="cm"/>
      <inkml:brushProperty name="height" value="0.05" units="cm"/>
    </inkml:brush>
  </inkml:definitions>
  <inkml:trace contextRef="#ctx0" brushRef="#br0">217 0 16684,'-3'1'1808,"-8"20"-1008,-4 9-264,-6 11 1057,-2 4-193,-6 2-536,2 3-136,1-1-216,2-5-48,8-1-424,2-7-480,9-10 432,3-6-80,4-7-88</inkml:trace>
  <inkml:trace contextRef="#ctx0" brushRef="#br0" timeOffset="1">538 446 18308,'-11'13'1608,"3"10"-1080,3 2-216,-3 6 673,6 1-289,3 9-232,2-8-208,0-3-728,2 0-392,1-14 728,-1-6-160,0-10-129</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2.970"/>
    </inkml:context>
    <inkml:brush xml:id="br0">
      <inkml:brushProperty name="width" value="0.05" units="cm"/>
      <inkml:brushProperty name="height" value="0.05" units="cm"/>
    </inkml:brush>
  </inkml:definitions>
  <inkml:trace contextRef="#ctx0" brushRef="#br0">0 3 19500,'58'-3'1557,"0"3"-1,0 3 0,82 14 0,-128-15-1507,0 1-1,1 1 0,-1-1 0,22 12 1,-31-14-47,0 1 1,-1 0 0,1-1 0,-1 1-1,0 0 1,1 0 0,-1 0 0,0 1 0,0-1-1,0 1 1,2 3 0,-3-4 1,-1 0-1,1 0 1,-1-1 0,1 1 0,-1 0 0,0 0 0,1 0-1,-1 0 1,0 0 0,0 0 0,0 0 0,-1 0-1,1 0 1,0 0 0,-1 0 0,1 0 0,-1-1 0,0 1-1,-1 3 1,-1 1 14,0-1 1,-1 0-1,0 0 0,0 0 0,0 0 1,0-1-1,-1 1 0,-8 6 0,-48 26 42,44-27-166,18-8-541,6 1 147,19 4-193,2 0 96,-18-3 444,0 1-1,0 0 1,0 0 0,-1 1-1,1 0 1,-1 1-1,-1 0 1,10 10 0,-15-15 168,-1 0 0,0 1 1,0-1-1,0 1 0,0 0 1,0 0-1,0 0 0,-1 0 1,0 0-1,1 0 0,-1 0 1,0 0-1,0 0 0,-1 1 1,1-1-1,-1 0 0,1 1 1,-1-1-1,0 0 0,-1 1 1,1-1-1,0 0 0,-1 0 1,0 1-1,0-1 0,0 0 1,0 0-1,0 0 0,-1 0 1,1 0-1,-4 4 1,0 1 130,-2-1 0,1-1 0,-1 1 0,0-1 1,0 0-1,0-1 0,-1 0 0,-9 5 0,4-3 142,0-1-1,0-1 0,0 1 1,-23 4-1,29-9-261,0 0 0,0 0 1,0 0-1,0-1 0,0 0 0,0 0 0,0-1 0,-1 0 0,1 0 0,0-1 1,-9-3-1,12 3-50,-1 0 1,1 0 0,0-1 0,0 1 0,0-1 0,0 0-1,0 0 1,0-1 0,1 1 0,0-1 0,-1 1-1,1-1 1,1 0 0,-1-1 0,0 1 0,1 0-1,-2-6 1,-10-29-232</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3.623"/>
    </inkml:context>
    <inkml:brush xml:id="br0">
      <inkml:brushProperty name="width" value="0.05" units="cm"/>
      <inkml:brushProperty name="height" value="0.05" units="cm"/>
    </inkml:brush>
  </inkml:definitions>
  <inkml:trace contextRef="#ctx0" brushRef="#br0">206 1 16804,'0'1'133,"1"0"0,-1 0 0,1 0 0,-1 0 0,1 0 0,-1 0 0,0 0 0,0 0 0,0 1 0,1-1 0,-1 0 0,0 0 0,0 0 0,-1 0 0,1 1 0,0-1 0,0 0 0,0 0 0,-1 0 0,1 0 0,-1 0 1,1 0-1,-1 0 0,1 0 0,-1 0 0,0 0 0,1 0 0,-2 2 0,-29 30 1800,23-25-1143,-20 21-216,1-2 172,1 1 1,1 1-1,-26 40 0,46-57-861,5-12 109,0 0 0,0 0 1,0 0-1,0 0 0,0 1 1,0-1-1,0 0 0,0 0 1,0 0-1,0 0 1,0 0-1,0 0 0,0 0 1,0 0-1,0 0 0,0 1 1,0-1-1,1 0 0,-1 0 1,0 0-1,0 0 1,0 0-1,0 0 0,0 0 1,0 0-1,0 0 0,0 0 1,1 0-1,-1 0 0,0 0 1,0 0-1,0 0 0,0 0 1,0 0-1,0 0 1,0 0-1,1 0 0,-1 0 1,0 0-1,0 0 0,0 0 1,0 0-1,0 0 0,0 0 1,0 0-1,0 0 1,1 0-1,-1 0 0,0 0 1,19-14-663,-3-4 84,0 0 1,-2-1-1,0 0 0,-1-1 1,-2 0-1,1-1 0,15-44 1,-24 46 62,-11 26 334,-11 26 344,11-14 85,2-1-1,0 2 0,1-1 1,1 1-1,-4 38 1,8-48-141,0 0 1,0 0 0,0 0 0,1 0 0,1 0 0,0 0-1,0 0 1,1-1 0,0 1 0,1-1 0,0 1-1,0-1 1,11 14 0,-13-19-74,1-1 0,0-1 0,0 1-1,0 0 1,0-1 0,1 1 0,-1-1 0,1 0 0,-1 0-1,1 0 1,0-1 0,0 1 0,8 1 0,-11-3-29,0 0 0,1 1 0,-1-1 0,0 0 0,1 0 0,-1 0 1,1 0-1,-1-1 0,0 1 0,1 0 0,-1 0 0,0-1 0,1 1 0,-1-1 0,0 1 1,0-1-1,0 0 0,1 1 0,-1-1 0,0 0 0,0 0 0,0 0 0,0 0 0,0 0 1,0 0-1,0 0 0,-1 0 0,1 0 0,0 0 0,-1-1 0,1 1 0,0 0 0,-1 0 1,0-1-1,1 1 0,-1 0 0,0-1 0,1 1 0,-1 0 0,0-1 0,0 1 1,0-1-1,-1-1 0,1-6-25,-1 0 1,-1 0 0,1 1-1,-1-1 1,-1 1 0,0-1-1,0 1 1,0 0 0,-1 0-1,0 0 1,-10-12 0,-1-1-53,-1 1 1,-34-33 0,39 43 75,4 2 17,-1 0 0,0 1 0,0 0 1,-1 0-1,0 1 0,0 0 0,-11-5 1,52 33 169,16-1-534,0-2-1,82 21 1,-51-22 133</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4.060"/>
    </inkml:context>
    <inkml:brush xml:id="br0">
      <inkml:brushProperty name="width" value="0.05" units="cm"/>
      <inkml:brushProperty name="height" value="0.05" units="cm"/>
    </inkml:brush>
  </inkml:definitions>
  <inkml:trace contextRef="#ctx0" brushRef="#br0">0 32 16852,'21'6'1752,"9"-2"-1240,17-4-240,6 0 760,14-2-391,2-6-137,3-1-664,-2 3-345,-13 2 457,-11-4-120,-23 3-72</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4.466"/>
    </inkml:context>
    <inkml:brush xml:id="br0">
      <inkml:brushProperty name="width" value="0.05" units="cm"/>
      <inkml:brushProperty name="height" value="0.05" units="cm"/>
    </inkml:brush>
  </inkml:definitions>
  <inkml:trace contextRef="#ctx0" brushRef="#br0">10 0 13403,'-9'14'1760,"10"1"-840,9-7-359,18-6 1831,7 3-1448,16-2-312,2 2-224,8-7 313,4 1-521,-1-5-88,1 5-32</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4.918"/>
    </inkml:context>
    <inkml:brush xml:id="br0">
      <inkml:brushProperty name="width" value="0.05" units="cm"/>
      <inkml:brushProperty name="height" value="0.05" units="cm"/>
    </inkml:brush>
  </inkml:definitions>
  <inkml:trace contextRef="#ctx0" brushRef="#br0">0 26 17796,'21'-1'1364,"-1"-1"0,24-5-1,23-3 218,-42 8-1137,60-2 558,-73 4-847,-1 1 1,1 0-1,-1 1 1,0 0-1,14 4 1,-23-5-137,0-1 1,-1 1-1,1-1 1,0 1-1,-1 0 1,1-1-1,-1 1 1,1 0-1,-1 0 1,0 0-1,1 0 1,-1 0 0,0 1-1,0-1 1,1 0-1,-1 1 1,0-1-1,0 0 1,-1 1-1,1-1 1,0 1-1,0 0 1,-1-1-1,1 1 1,-1 0-1,1-1 1,-1 1-1,0 0 1,0-1-1,0 1 1,0 0-1,0 0 1,0-1-1,0 1 1,0 0-1,-1-1 1,1 1-1,-1 0 1,1-1-1,-1 1 1,0 0-1,1-1 1,-1 1-1,0-1 1,-1 2-1,-12 17 40,-1 0 0,-1-1-1,-1-1 1,0 0-1,-23 18 1,1-1 16,11-9-25,7-7-14,1 0 0,0 1 0,2 1 0,-23 34 0,40-53-35,-1 0 1,1 0 0,0 1 0,0-1 0,0 0 0,0 0 0,1 1 0,-1-1 0,1 0 0,-1 1 0,1-1 0,0 1 0,0-1 0,0 1 0,0 3 0,1-5-32,-1 1 0,1-1 0,0 1 0,0 0 0,-1-1 0,1 1 0,0-1 0,0 0 0,0 1 0,1-1 0,-1 0 0,0 0 0,0 0 1,1 0-1,-1 0 0,4 2 0,2 0-124,0 0 0,0-1 0,0 1 1,1-2-1,-1 1 0,1-1 0,-1 0 1,10 0-1,17-1 115,1-2-1,-1-1 1,1-1 0,38-11 0,14-6-347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5.337"/>
    </inkml:context>
    <inkml:brush xml:id="br0">
      <inkml:brushProperty name="width" value="0.05" units="cm"/>
      <inkml:brushProperty name="height" value="0.05" units="cm"/>
    </inkml:brush>
  </inkml:definitions>
  <inkml:trace contextRef="#ctx0" brushRef="#br0">424 141 20724,'-7'-6'177,"0"1"1,-1 0-1,1 0 0,-1 1 0,0 0 0,-1 1 0,1-1 0,-1 2 0,1-1 0,-1 1 0,0 0 0,0 1 0,0 0 0,0 1 0,0-1 0,-12 3 0,6-1-18,-1 2 0,1 0-1,-1 0 1,1 1 0,0 1 0,1 1-1,-1 0 1,-19 12 0,22-11-97,2 1 1,-1 0 0,1 0 0,1 1-1,-1 1 1,1-1 0,1 1 0,-11 17-1,17-23-43,0 0 1,-1 0-1,2 0 0,-1 0 0,0 1 0,1-1 0,0 1 0,0-1 0,0 1 0,1-1 0,-1 10 0,2-11-11,-1 0-1,1 1 0,0-1 1,0 0-1,0 0 0,0 0 1,1 0-1,-1 0 1,1 0-1,0 0 0,0-1 1,0 1-1,0 0 0,0-1 1,0 0-1,1 1 1,-1-1-1,5 2 0,0 1-47,1-1 0,0 0 0,0 0 0,0-1 0,1 0 0,-1-1 0,1 0 0,-1 0-1,1 0 1,0-1 0,-1-1 0,1 0 0,0 0 0,0 0 0,0-1 0,15-4 0,-1 0-97,0-2 0,-1 0-1,0-1 1,-1-1 0,25-14 0,-34 16 66,-1 0-1,1-1 1,-1 0 0,0-1-1,-1 0 1,0-1 0,11-13 0,-18 20 59,0-1 1,-1 0 0,1 0 0,-1 0-1,0 0 1,0-1 0,0 1 0,0-1 0,-1 1-1,0-1 1,0 1 0,0-1 0,0 0-1,-1 1 1,0-1 0,0 0 0,0 0 0,-1 1-1,1-1 1,-1 0 0,0 1 0,0-1 0,-1 1-1,-3-8 1,2 6-2,-1 0 0,0 1 1,0 0-1,0 0 0,-1 0 0,0 0 0,0 1 0,0-1 0,0 1 1,-1 1-1,0-1 0,1 1 0,-1 0 0,0 0 0,-1 1 0,-8-3 1,-1 0-65,1 2 1,-1 0 0,1 1-1,-1 0 1,-29 1 0,35 2-1,0 0 0,0 0 0,0 1 0,0 0 0,-10 4 0,17-5 30,1 0 0,0-1 1,-1 1-1,1 0 0,0 1 1,0-1-1,0 0 0,0 1 1,0-1-1,0 1 0,0-1 0,0 1 1,1 0-1,-1 0 0,1 0 1,-1 0-1,1 0 0,0 0 1,0 1-1,0-1 0,0 0 0,0 0 1,0 1-1,0-1 0,0 4 1,1-5 74,0 1 0,1 0 0,-1-1 1,0 1-1,0-1 0,1 1 1,-1 0-1,1-1 0,-1 1 0,1-1 1,0 0-1,0 1 0,-1-1 0,1 1 1,0-1-1,0 0 0,0 0 1,0 0-1,1 1 0,-1-1 0,0 0 1,0 0-1,1-1 0,-1 1 1,1 0-1,-1 0 0,2 0 0,5 2-40,0 0 0,0-1 0,0 0 0,12 2-1,45 2 43</inkml:trace>
  <inkml:trace contextRef="#ctx0" brushRef="#br0" timeOffset="1">1137 32 18572,'-194'20'2495,"156"-14"-1840,1 2 1,-73 26-1,97-29-409,1 1 0,0 0 0,0 1 0,-21 15 1,30-20-197,0 0 1,1 0 0,-1 0 0,1 1 0,0-1 0,0 1-1,0-1 1,0 1 0,0 0 0,0-1 0,1 1 0,-1 0-1,1 0 1,0 0 0,0 0 0,0 1 0,0-1 0,0 0 0,1 0-1,0 0 1,-1 1 0,1-1 0,0 0 0,1 1 0,0 5-1,2-3-36,-1 0-1,1 0 0,1 0 1,-1-1-1,1 1 0,0-1 0,0 0 1,0 0-1,1 0 0,0 0 0,0-1 1,0 0-1,9 6 0,4 1-114,1 0-1,39 15 1,-32-17-23,0 0 1,0-2-1,1-1 1,0-1-1,1-1 1,-1-1-1,36-2 0,-43-2 113,0 0-1,0-2 1,0 0-1,0-1 1,0-1-1,-1-1 1,0-1-1,0-1 1,-1 0-1,28-17 1,-40 20 82,1 1 0,-1-1 1,0 0-1,-1 0 0,1-1 0,-1 1 1,0-1-1,-1 0 0,1-1 0,5-11 0,-8 15-16,-1-1-1,1 0 1,-1 0-1,0 0 0,0-1 1,-1 1-1,1 0 1,-1 0-1,0 0 0,0 0 1,0-1-1,0 1 1,-1 0-1,0 0 0,0 0 1,0 0-1,0 0 1,-1 0-1,1 0 0,-1 0 1,-3-3-1,-1-3 62,-2 0-1,0 1 0,0 1 1,0-1-1,-1 1 0,0 1 1,-1-1-1,1 2 0,-2-1 1,1 1-1,-21-8 1,2 3-5,0 0 0,-1 2 1,-44-7-1,45 11-227,-41-1 1,61 5 149,-1 1 1,1 0 0,0 1 0,0 0 0,0 1 0,0 0 0,0 0 0,-14 6 0,7 4-54,10 0 15</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6.891"/>
    </inkml:context>
    <inkml:brush xml:id="br0">
      <inkml:brushProperty name="width" value="0.05" units="cm"/>
      <inkml:brushProperty name="height" value="0.05" units="cm"/>
    </inkml:brush>
  </inkml:definitions>
  <inkml:trace contextRef="#ctx0" brushRef="#br0">263 0 10930,'-10'47'1537,"-5"88"0,10 49 179,3-49-880,-23 744 1739,-37 738-1538,-11-266 196,52-905-637,-14 363 530,23-1 555,28-372-2128,-16-436 417,0 1-1,0-1 0,0 0 1,0 1-1,0-1 1,0 0-1,1 0 0,-1 1 1,0-1-1,0 0 1,0 0-1,0 1 0,0-1 1,0 0-1,-1 1 1,1-1-1,0 0 0,0 0 1,0 1-1,0-1 0,0 0 1,0 0-1,0 1 1,-1-1-1,1 0 0,0 0 1,0 1-1,0-1 1,0 0-1,-1 0 0,1 0 1,0 0-1,0 1 1,-1-1-1,1 0 0,0 0 1,0 0-1,-1 0 1,1 0-1,-9-8-556,3-6 110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321"/>
    </inkml:context>
    <inkml:brush xml:id="br0">
      <inkml:brushProperty name="width" value="0.025" units="cm"/>
      <inkml:brushProperty name="height" value="0.025" units="cm"/>
      <inkml:brushProperty name="color" value="#E71224"/>
    </inkml:brush>
  </inkml:definitions>
  <inkml:trace contextRef="#ctx0" brushRef="#br0">1 1 13453,'0'0'11787,"69"0"-11563,-43 1-160,4 3-320,-4-1-1890,-5-3-3427,-4 0-4869</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7.905"/>
    </inkml:context>
    <inkml:brush xml:id="br0">
      <inkml:brushProperty name="width" value="0.05" units="cm"/>
      <inkml:brushProperty name="height" value="0.05" units="cm"/>
    </inkml:brush>
  </inkml:definitions>
  <inkml:trace contextRef="#ctx0" brushRef="#br0">0 244 14235,'23'5'3282,"27"17"-2639,8 4-660,-26-17 36,0-1 0,0-1 0,1-1 0,0-2 0,0-2 1,0-1-1,41-3 0,233-43 27,-227 30-35,653-71-614,5 52-746,223-25 748,-291 14 752,376 9-8,2 27 59,-738 8-110,-60-1-4,1069 4 896,-3 61-264,-629 4-650,281 22 813,163 13 635,-751-72-1454,34 3-27,-400-32-160,-1 1 0,0 0-1,0 1 1,0 1-1,0 0 1,0 0-1,-1 1 1,1 1-1,-1 0 1,-1 1-1,1 0 1,-1 1 0,12 10-1,-20-14-153,-4-4-90</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8.358"/>
    </inkml:context>
    <inkml:brush xml:id="br0">
      <inkml:brushProperty name="width" value="0.05" units="cm"/>
      <inkml:brushProperty name="height" value="0.05" units="cm"/>
    </inkml:brush>
  </inkml:definitions>
  <inkml:trace contextRef="#ctx0" brushRef="#br0">0 21 16388,'25'1'1067,"-1"-1"0,1-1 1,42-7-1,10-1-525,-63 8-482,18-1-19,55 3 0,-79 0-72,1-1 0,-1 2 0,0-1 0,0 1 0,-1 1 0,1-1 0,0 1 1,-1 1-1,1-1 0,-1 1 0,0 1 0,7 5 0,-11-8 28,0 1 1,-1 0-1,1-1 1,-1 1-1,0 0 0,0 0 1,0 1-1,0-1 0,0 0 1,-1 1-1,0-1 0,1 1 1,-1-1-1,0 1 0,0 7 1,-1-5 44,0 1 0,0-1 1,-1 1-1,1-1 0,-2 0 0,1 1 1,-1-1-1,-3 10 0,-3 1 192,-1 0-1,-1-1 1,0 0-1,-1 0 1,-16 18-1,-24 21 669,-1-1 0,-73 55 0,16-28-5105,96-73 3440,0-3-291</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9.153"/>
    </inkml:context>
    <inkml:brush xml:id="br0">
      <inkml:brushProperty name="width" value="0.05" units="cm"/>
      <inkml:brushProperty name="height" value="0.05" units="cm"/>
    </inkml:brush>
  </inkml:definitions>
  <inkml:trace contextRef="#ctx0" brushRef="#br0">8 693 14379,'-2'6'440,"1"0"-1,-1 0 1,1 0 0,0 0-1,1 0 1,0 7-1,-1-12-374,1 0 0,0 0 0,0 0 0,0 0-1,1 0 1,-1 0 0,0 0 0,0 0 0,0 0-1,1 0 1,-1 0 0,0 0 0,1-1 0,-1 1-1,1 0 1,-1 0 0,1 0 0,0 0 0,-1-1-1,1 1 1,0 0 0,0 0 0,-1-1-1,1 1 1,0-1 0,0 1 0,0-1 0,0 1-1,0-1 1,-1 1 0,1-1 0,0 0 0,0 0-1,0 1 1,0-1 0,0 0 0,0 0 0,0 0-1,0 0 1,0 0 0,0 0 0,0 0 0,0-1-1,0 1 1,0 0 0,1-1 0,6-2 141,0-1 0,0 0 1,0 0-1,-1-1 1,0 0-1,0 0 0,0 0 1,-1-1-1,11-12 0,-2 3 47,30-31 460,-1-2-1,53-79 1,54-119 465,-132 212-1032,-1-1 1,-2-1 0,15-50-1,-31 82-141,1 1 0,0-1 0,-1 0 0,0 1 0,1-1 0,-2-4 0,1 8-6,0 0 0,0 0 1,0-1-1,0 1 1,0 0-1,0 0 0,0 0 1,0 0-1,0 0 1,0 0-1,0-1 0,0 1 1,0 0-1,0 0 1,0 0-1,0 0 0,0 0 1,0 0-1,0 0 1,0-1-1,0 1 0,0 0 1,0 0-1,0 0 0,0 0 1,0 0-1,0 0 1,-1 0-1,1 0 0,0 0 1,0 0-1,0-1 1,0 1-1,0 0 0,0 0 1,0 0-1,-1 0 1,1 0-1,0 0 0,0 0 1,0 0-1,0 0 1,0 0-1,0 0 0,-1 0 1,1 0-1,0 0 0,0 0 1,-7 13-71,-1 15-168,2 2 0,0-1 1,2 1-1,-1 58 0,5-52-639,0 0 1,7 40-1,-4-58 435,0-1 1,2 0-1,0 0 0,0 0 1,2 0-1,10 19 0,4-3-569</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19.928"/>
    </inkml:context>
    <inkml:brush xml:id="br0">
      <inkml:brushProperty name="width" value="0.05" units="cm"/>
      <inkml:brushProperty name="height" value="0.05" units="cm"/>
    </inkml:brush>
  </inkml:definitions>
  <inkml:trace contextRef="#ctx0" brushRef="#br0">1 22 15467,'0'-10'2025,"0"2"-1009,1 4-424,7 7 1689,6 6-905,7 8-248,4 3-200,6 7-416,5 5-87,7 3-89,-1 0-80,-1-7-424,1-6-321,-4-12-591,3-9-216,-7-13 952,-1-11-256,-4-13-296</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0.413"/>
    </inkml:context>
    <inkml:brush xml:id="br0">
      <inkml:brushProperty name="width" value="0.05" units="cm"/>
      <inkml:brushProperty name="height" value="0.05" units="cm"/>
    </inkml:brush>
  </inkml:definitions>
  <inkml:trace contextRef="#ctx0" brushRef="#br0">194 1 16420,'-9'14'1856,"-5"15"-1032,-3 11-360,-5 14 1225,1 6-497,-1 6-432,2 5-192,3 3-224,1-2-128,3-3-744,-2-8 576,10-14-112,2-2-48</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1.047"/>
    </inkml:context>
    <inkml:brush xml:id="br0">
      <inkml:brushProperty name="width" value="0.05" units="cm"/>
      <inkml:brushProperty name="height" value="0.05" units="cm"/>
    </inkml:brush>
  </inkml:definitions>
  <inkml:trace contextRef="#ctx0" brushRef="#br0">422 1 15979,'1'0'86,"0"0"0,0 0 0,0 0-1,0 0 1,0 1 0,1-1 0,-1 0-1,0 1 1,0-1 0,0 1-1,0-1 1,0 1 0,0 0 0,0-1-1,0 1 1,-1 0 0,1 0 0,0-1-1,0 1 1,-1 0 0,1 0 0,0 0-1,-1 0 1,1 0 0,-1 0-1,1 0 1,-1 0 0,1 0 0,-1 0-1,0 1 1,0-1 0,1 0 0,-1 0-1,0 0 1,0 0 0,0 0 0,0 1-1,0-1 1,-1 0 0,1 0-1,0 0 1,0 0 0,-1 0 0,0 1-1,-2 7 323,-1-1 0,0-1 0,0 1 0,-10 12 0,10-14-159,-64 88 1314,-3-3-1,-85 83 1,147-165-1650,6-4-42,-1-1-1,0 0 0,0 0 0,-1 0 0,1-1 0,-1 1 1,0-1-1,0 0 0,0 0 0,0-1 0,-9 3 0,13-4 71,0-1 0,0 0 0,0 0 1,0 0-1,0 0 0,0 0 0,0 0 0,0 0 0,0 0 0,0-1 0,0 1 0,0 0 0,0 0 0,0-1 0,1 1 0,-1-1 0,0 1 0,0-1 0,0 1 0,0-1 0,1 0 0,-1 1 0,0-1 0,0 0 0,1 1 0,-1-1 0,0-2 0,-1 0-48,0-1-1,0 0 1,0 0-1,1 0 0,-2-8 1,-5-32-625</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1.532"/>
    </inkml:context>
    <inkml:brush xml:id="br0">
      <inkml:brushProperty name="width" value="0.05" units="cm"/>
      <inkml:brushProperty name="height" value="0.05" units="cm"/>
    </inkml:brush>
  </inkml:definitions>
  <inkml:trace contextRef="#ctx0" brushRef="#br0">1 13 18196,'6'-13'2192,"1"13"-1367,1 18-217,4 5 1368,5 12-808,3 3-295,5 2-337,3 3-72,5-5-176,3-2-120,6-7-240,2-3-144,2-8-584,1 2-449,-2-4 993,-1 1-184,-1-2-192</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4.031"/>
    </inkml:context>
    <inkml:brush xml:id="br0">
      <inkml:brushProperty name="width" value="0.05" units="cm"/>
      <inkml:brushProperty name="height" value="0.05" units="cm"/>
    </inkml:brush>
  </inkml:definitions>
  <inkml:trace contextRef="#ctx0" brushRef="#br0">0 0 12339,'7'17'5826,"9"1"-3657,27 15-2250,-29-22 788,-1-2-565,0 1 0,-2 0-1,1 1 1,-1 0-1,-1 1 1,11 15-1,-3 0-44,0-1 0,2-1-1,1-1 1,1-1-1,0-1 1,2-1 0,1 0-1,52 31 1,-34-26-50,14 7 11,-1 2 0,99 83 0,-73-38-39,-44-41-13,1-2 0,2-1 1,74 48-1,26-5 1,-79-46 5,-1 1 1,-3 4-1,67 54 0,431 347 35,-502-403-51,447 319-7,-15-8 42,134 92-16,-303-216-22,90 71-1,-397-285 8,85 71-24,192 124 0,226 122 103,-67-21-86,-299-210 20,-4 6 0,246 227 0,-318-263 30,3-2 0,159 101 0,28 6 130,-63-40-162,-125-87 4,1-4-1,1-3 1,82 27 0,-160-62 1000,1-1-1177,1 1 1,0-1-1,-1 0 0,1 1 0,-1-1 0,1 1 0,0-1 0,-1 1 1,1 0-1,0-1 0,0 1 0,-1 0 0,1 0 0,0 0 0,0 0 1,0 0-1,0 0 0,0 0 0,0 0 0,0 1 0,1-1 0,-2 2 0,0 2-542</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5.126"/>
    </inkml:context>
    <inkml:brush xml:id="br0">
      <inkml:brushProperty name="width" value="0.05" units="cm"/>
      <inkml:brushProperty name="height" value="0.05" units="cm"/>
    </inkml:brush>
  </inkml:definitions>
  <inkml:trace contextRef="#ctx0" brushRef="#br0">236 4 18740,'-2'-1'93,"0"1"1,0-1-1,0 1 0,0-1 0,0 1 1,-1 0-1,1 0 0,0 0 0,0 0 1,0 0-1,0 1 0,0-1 0,0 1 1,0-1-1,0 1 0,0-1 0,0 1 1,0 0-1,0 0 0,0 0 0,-3 3 1,-3 2 74,-1 0-1,1 0 1,-8 9 0,5-5 91,-62 67 673,66-69-874,1 1 0,-1-1 0,2 1-1,-1 0 1,1 1 0,1-1 0,-6 18 0,9-24-42,0-1 0,1 0 0,-1 1 0,1-1 0,0 1 0,0-1 0,0 1 0,0-1 0,0 1 0,1 4 0,0-6-13,-1 0 0,1 0 0,0 1 0,0-1 0,-1 0 0,1 0 0,0 0 0,0 0 0,0 0 0,0 0 0,0 0 0,0-1 0,0 1 0,0 0 0,1-1 0,-1 1 1,0 0-1,0-1 0,0 1 0,1-1 0,1 1 0,50 12 18,-34-10-16,0 2 1,0 1 0,0 0 0,28 14-1,-42-17-5,0 0-1,0 0 1,-1 1-1,1-1 0,-1 1 1,0 0-1,0 0 1,0 1-1,0-1 0,-1 1 1,0 0-1,0 0 1,0 0-1,0 0 1,-1 1-1,0-1 0,0 0 1,-1 1-1,1 0 1,0 6-1,-2-3 34,1-1 0,-1 1-1,-1 0 1,0-1 0,0 1 0,-1-1 0,0 1-1,0-1 1,-1 0 0,0 0 0,-1 0 0,1 0 0,-1-1-1,-1 1 1,0-1 0,0 0 0,-8 9 0,6-8 96,1-1 0,-1-1 1,-1 1-1,1-1 0,-1 0 1,0-1-1,-1 1 1,1-2-1,-1 1 0,0-1 1,0-1-1,0 1 0,0-2 1,-1 1-1,-10 0 1,17-2-100,0-1 1,0 1 0,0-1 0,0 0-1,0 0 1,0-1 0,0 1 0,0-1-1,0 1 1,0-1 0,0 0 0,1 0 0,-1 0-1,0-1 1,0 1 0,1 0 0,-1-1-1,1 0 1,-1 0 0,1 0 0,0 0 0,0 0-1,0 0 1,0 0 0,0-1 0,0 1-1,1-1 1,-1 1 0,1-1 0,-2-5-1,1 2 19,0 0 0,1-1-1,0 1 1,1-1-1,-1 0 1,1 1-1,1-1 1,-1 0-1,1 1 1,0-1 0,0 1-1,1 0 1,3-9-1,3-4-54,1 0 0,1 0 1,1 1-1,1 0 0,0 0 0,1 2 0,23-24 0,117-94-45,-77 79 59,5-4 24,-80 58-31,0 1 0,0-1 0,0 0 0,0 0 0,0 0 0,0 0 0,0 0 0,0 0 0,0 0 0,-1 0 0,1 0 0,-1 0 0,1 0 0,-1 0 0,1-1 0,-1 1 0,1 0 0,-1 0 0,0 0 0,1-3 0,-2 3-1,1 0 1,-1 0 0,1 0 0,-1 0 0,1 0-1,-1 0 1,1 0 0,-1 1 0,0-1-1,1 0 1,-1 0 0,0 1 0,0-1-1,1 0 1,-1 1 0,0-1 0,0 1-1,0-1 1,-2 0 0,-6-2-20,0 0-1,0 1 1,0 0 0,-12-1 0,17 2-8,-17-2-622,0 1 1,0 0 0,0 2-1,-26 2 1,39 0 114,7 2-143</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5.640"/>
    </inkml:context>
    <inkml:brush xml:id="br0">
      <inkml:brushProperty name="width" value="0.05" units="cm"/>
      <inkml:brushProperty name="height" value="0.05" units="cm"/>
    </inkml:brush>
  </inkml:definitions>
  <inkml:trace contextRef="#ctx0" brushRef="#br0">79 21 17300,'-1'7'387,"-1"0"1,0 0-1,-1-1 0,0 1 1,0-1-1,0 0 1,-6 8-1,-11 25 877,12-19-630,2 1-1,0 0 1,-3 28-1,7-39-468,1 0 1,1 0-1,0 0 0,0 0 0,1 0 1,0-1-1,0 1 0,1 0 0,5 14 1,-6-21-144,0-1 0,0 1 0,0-1 0,0 1 0,0-1 0,1 1 0,-1-1 0,1 0 0,-1 1 0,1-1 0,0 0-1,0 0 1,0 0 0,0-1 0,0 1 0,1 0 0,-1-1 0,1 1 0,-1-1 0,1 0 0,-1 0 0,1 0 0,-1 0 0,1 0 0,0-1 0,0 1 0,-1-1 0,1 0 0,0 0 0,0 0 0,-1 0 0,1 0 0,0 0 0,0-1 0,-1 0 0,1 1 0,4-3 0,5-2 6,-2 0-1,1-1 1,0-1-1,-1 1 0,-1-2 1,1 1-1,11-13 0,-7 7 16,0-1-1,-1-1 0,-1 0 1,0-1-1,-1-1 0,-1 1 1,0-2-1,-2 1 0,0-1 1,0-1-1,4-21 1,-11 35-28,0 1 0,0-1 1,-1 0-1,1 0 0,-1 0 1,-1 1-1,1-1 0,-1 0 1,0 1-1,0-1 0,-2-7 1,2 9-10,-1 1 0,1-1 1,0 1-1,-1 0 0,0-1 1,1 1-1,-1 0 0,0 0 0,0 0 1,0 0-1,0 1 0,-1-1 1,1 0-1,0 1 0,-1 0 0,1-1 1,-1 1-1,1 0 0,-1 0 1,0 1-1,-2-2 0,-3 1-14,-1 0 0,1 1 0,0 0 0,-1 0-1,1 1 1,0 0 0,-1 1 0,1-1 0,0 1 0,0 1-1,0 0 1,-10 5 0,9-4-117,1 0 0,0 1 0,0 0 0,0 0 0,1 1 1,0 0-1,0 0 0,0 1 0,1 0 0,-11 14 0,15-18-48,1-1 0,0 1 0,-1-1 0,1 1-1,0 0 1,0-1 0,0 1 0,1 0 0,-1 0 0,1 0 0,-1 0 0,1 0 0,0 5 0,0-7 86,1 0 0,-1 1 1,1-1-1,-1 0 1,1 1-1,0-1 0,0 0 1,-1 0-1,1 0 1,0 0-1,0 0 0,0 0 1,0 0-1,0 0 1,0 0-1,0 0 0,0 0 1,1-1-1,-1 1 1,0-1-1,0 1 0,1-1 1,-1 1-1,0-1 1,1 1-1,-1-1 0,0 0 1,1 0-1,-1 0 1,1 0-1,0 0 0,32 0-871,8-6-212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43:19.684"/>
    </inkml:context>
    <inkml:brush xml:id="br0">
      <inkml:brushProperty name="width" value="0.025" units="cm"/>
      <inkml:brushProperty name="height" value="0.025" units="cm"/>
      <inkml:brushProperty name="color" value="#E71224"/>
    </inkml:brush>
  </inkml:definitions>
  <inkml:trace contextRef="#ctx0" brushRef="#br0">1 14 16688,'0'0'8680,"56"-13"-22901</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6.137"/>
    </inkml:context>
    <inkml:brush xml:id="br0">
      <inkml:brushProperty name="width" value="0.05" units="cm"/>
      <inkml:brushProperty name="height" value="0.05" units="cm"/>
    </inkml:brush>
  </inkml:definitions>
  <inkml:trace contextRef="#ctx0" brushRef="#br0">241 1 17356,'-4'0'210,"0"0"0,0 1 0,0 0 0,0-1 0,0 2 0,0-1 0,0 0 0,0 1 0,0 0 0,1 0 0,-1 0 1,1 0-1,-5 4 0,2-2 111,-11 7 275,1 1 1,0 0-1,0 1 1,2 1-1,-16 18 1,22-23-415,0 2 1,1-1-1,0 1 1,1 0-1,0 0 1,0 1-1,1-1 1,1 1-1,-4 17 1,7-27-156,0 1-1,1 0 1,0-1 0,-1 1 0,1 0 0,0 0 0,0-1 0,1 1 0,-1 0 0,0 0 0,1-1 0,0 1 0,0 0 0,0-1 0,0 1 0,0-1 0,0 1 0,0-1 0,1 0 0,0 1 0,-1-1 0,4 4 0,-2-5-20,-1 1 1,0-1 0,1 0 0,-1 0-1,1 1 1,-1-1 0,1-1 0,-1 1 0,1 0-1,0-1 1,-1 1 0,1-1 0,0 0-1,0 0 1,-1 0 0,1 0 0,0 0 0,-1-1-1,1 1 1,0-1 0,-1 0 0,5-1-1,2-2 8,0-1 0,-1 0-1,0 0 1,0 0-1,0-1 1,0 0-1,-1-1 1,0 1 0,0-1-1,-1-1 1,0 1-1,0-1 1,4-10-1,-7 15-17,-1-1-1,-1 0 0,1 0 1,0-1-1,-1 1 0,0 0 0,0 0 1,0-1-1,-1 1 0,0 0 0,1-1 1,-1 1-1,-1-6 0,0 6-31,0 1 0,0 0 1,0-1-1,-1 1 0,1 0 0,-1 0 0,0 0 0,0 0 0,0 0 0,0 1 1,0-1-1,-1 1 0,1-1 0,-1 1 0,1 0 0,-1 0 0,0 0 0,-6-3 1,1 1-148,0 1 0,0 0 0,0 0 0,0 1 0,-1 0 1,1 1-1,-1 0 0,1 0 0,-1 0 0,0 1 0,1 1 0,-1 0 1,-12 2-1,-6 5-449</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6.870"/>
    </inkml:context>
    <inkml:brush xml:id="br0">
      <inkml:brushProperty name="width" value="0.05" units="cm"/>
      <inkml:brushProperty name="height" value="0.05" units="cm"/>
    </inkml:brush>
  </inkml:definitions>
  <inkml:trace contextRef="#ctx0" brushRef="#br0">174 0 18700,'-2'0'251,"-1"0"-1,1 0 1,0 1-1,-1-1 1,1 0-1,0 1 1,-1-1-1,1 1 1,0 0-1,-1 0 1,1 0-1,0 0 1,0 0-1,0 0 1,0 1-1,0-1 1,0 1-1,0-1 1,-2 4-1,-4 4 278,-1 0 1,-8 15-1,-2 3 359,-22 42 0,35-58-669,1 1 0,0 0 0,1 0 0,0 1 0,1-1 0,-3 24 0,5-34-191,1 0 0,0 0-1,0 0 1,0 0-1,0 0 1,1 0-1,-1 0 1,0 0 0,1 0-1,0 0 1,-1-1-1,1 1 1,0 0-1,0 0 1,0 0 0,0-1-1,0 1 1,0 0-1,3 1 1,-2-1-9,1 0 1,-1 0-1,1 0 1,0-1-1,-1 0 0,1 1 1,0-1-1,0 0 1,0 0-1,0-1 0,5 2 1,8-1-21,-1-1 0,1 0 0,0-1-1,17-3 1,-22 3-6,32-4-173,55-7-870,-85 9 458,0 0 0,0 0 0,0-2 0,-1 1 0,16-9 0,-25 11 345,0 0 0,0-1 1,0 1-1,0-1 1,0 0-1,0 0 0,-1 0 1,1 0-1,-1 0 1,0-1-1,0 1 1,0-1-1,-1 1 0,1-1 1,-1 0-1,0 1 1,0-1-1,0 0 0,0 0 1,-1 0-1,1-5 1,-1 4 134,0-1 1,0 1 0,-1-1-1,0 1 1,1 0 0,-2 0-1,1-1 1,-1 1 0,0 0-1,0 0 1,0 0 0,0 0-1,-1 1 1,0-1 0,-5-5-1,7 9 172,1 0-1,-1 0 0,0 0 1,0 0-1,0 0 0,0 0 0,1 1 1,-1-1-1,0 0 0,0 1 1,0-1-1,-1 0 0,1 1 0,0 0 1,0-1-1,0 1 0,0 0 1,0-1-1,-1 1 0,1 0 1,0 0-1,0 0 0,0 0 0,0 0 1,-1 0-1,1 0 0,0 1 1,0-1-1,0 0 0,0 1 1,-1-1-1,1 0 0,0 1 0,0 0 1,0-1-1,0 1 0,0 0 1,0-1-1,0 1 0,1 0 0,-1 0 1,0 0-1,0 0 0,1 0 1,-2 1-1,-3 5 300,1 0 0,0 0 0,0 0 0,1 0-1,-4 12 1,0 2 65,1 1 0,1-1 0,1 1-1,1 0 1,1 0 0,1 38 0,1-57-492,0 0 0,1 0 0,-1 0 0,1 0 0,0 0 0,0 0 0,0 0 0,0 0 0,0 0 0,4 5 0,-4-7 12,0 0-1,-1 0 1,1 0 0,0-1 0,0 1 0,0 0 0,0-1 0,0 1 0,0 0 0,1-1-1,-1 1 1,0-1 0,0 0 0,0 1 0,0-1 0,1 0 0,-1 0 0,0 1-1,0-1 1,1 0 0,-1 0 0,0-1 0,0 1 0,0 0 0,1 0 0,-1-1 0,0 1-1,0 0 1,2-2 0,20-11-386,2-7-127</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7.295"/>
    </inkml:context>
    <inkml:brush xml:id="br0">
      <inkml:brushProperty name="width" value="0.05" units="cm"/>
      <inkml:brushProperty name="height" value="0.05" units="cm"/>
    </inkml:brush>
  </inkml:definitions>
  <inkml:trace contextRef="#ctx0" brushRef="#br0">74 0 18452,'-29'73'2133,"-4"12"-615,30-75-1299,0 1-1,1 0 1,0-1 0,1 1 0,0 0 0,1 13-1,0-21-193,1 0-1,-1-1 1,0 1-1,1 0 0,0-1 1,-1 1-1,1 0 0,0-1 1,0 1-1,1-1 1,-1 1-1,0-1 0,1 0 1,0 0-1,-1 0 0,1 1 1,0-1-1,0-1 1,0 1-1,0 0 0,0 0 1,1-1-1,-1 0 0,0 1 1,1-1-1,-1 0 1,1 0-1,0 0 0,-1 0 1,1-1-1,0 1 0,-1-1 1,1 1-1,0-1 1,0 0-1,3-1 0,6 1-11,0-1-1,-1-1 1,1 0-1,-1 0 1,1-1-1,-1-1 0,14-5 1,-5 0 52,0-1-1,-1 0 1,33-24 0,-47 30 16,0 0 0,0 0 0,-1 0 0,1 0 0,-1-1 0,0 1 0,0-1 0,-1-1 0,1 1 0,-1 0 0,0-1 1,0 1-1,-1-1 0,0 0 0,0 0 0,0 0 0,-1 0 0,1-7 0,-2 10-20,0 0 0,0 0 0,0 0 0,-1 0 0,1 0 0,-1 0-1,0 0 1,0 0 0,0 0 0,0 0 0,-1 0 0,1 0 0,-1 1 0,0-1 0,1 1 0,-1-1 0,0 1 0,-4-4 0,2 3 8,0 0 1,-1 0-1,1 0 1,-1 1-1,0-1 1,1 1-1,-1 0 1,0 1-1,0-1 1,-9 0-1,8 0-89,-1 1-1,1 1 0,-1-1 1,1 1-1,-1 0 0,0 1 1,1 0-1,-1 0 0,1 0 1,0 1-1,-1 0 0,1 0 1,0 0-1,0 1 0,0 0 1,0 0-1,1 0 0,-7 6 1,3 5-541,9-14 553,0 0 1,0 0-1,0 0 1,1 0 0,-1 0-1,0 0 1,0 0 0,1 0-1,-1 0 1,0 0 0,0 0-1,0 0 1,1 0 0,-1 0-1,0 0 1,0 0-1,1 0 1,-1 0 0,0 0-1,0 0 1,0 0 0,1 0-1,-1 0 1,0 0 0,0 0-1,0 1 1,1-1 0,-1 0-1,0 0 1,0 0-1,0 0 1,0 0 0,1 1-1,-1-1 1,0 0 0,0 0-1,0 0 1,0 1 0,0-1-1,0 0 1,0 0-1,0 0 1,1 1 0,-1-1-1,0 0 1,0 0 0,0 1-1,0-1 1,0 0 0,0 0-1,0 1 1,0-1 0,0 0-1,-1 0 1,1 0-1,0 1 1,0-1 0,0 0-1,0 0 1,0 0 0,0 1-1,0-1 1,0 0 0,-1 0-1,1 0 1,0 1 0,0-1-1,0 0 1,-1 0-1,18-10-330</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9.024"/>
    </inkml:context>
    <inkml:brush xml:id="br0">
      <inkml:brushProperty name="width" value="0.05" units="cm"/>
      <inkml:brushProperty name="height" value="0.05" units="cm"/>
    </inkml:brush>
  </inkml:definitions>
  <inkml:trace contextRef="#ctx0" brushRef="#br0">1 29 13035,'0'0'280,"1"1"0,0 0 0,0 0 0,0 0 0,0-1 0,0 1 0,0 0 1,0-1-1,0 1 0,0-1 0,0 1 0,0-1 0,0 1 0,0-1 0,0 0 0,1 0 0,-1 0 1,0 1-1,0-1 0,0 0 0,0 0 0,1-1 0,-1 1 0,1 0 0,41-6 1221,-25 3-732,400-21 641,-263 19-1386,-95 6-19,-1 3 0,77 14-1,73 4 54,2-23-16,16 1 17,156 21-21,-215-11-41,341 33 14,173 8 13,339 26 30,-384-2 14,-289-55 133,-338-29 124,-10 9-377,0 0-1,1-1 1,-1 1-1,0 0 1,0 0-1,1-1 1,-1 1-1,0 0 1,1-1-1,-1 1 1,0 0-1,1 0 1,-1 0 0,0-1-1,1 1 1,-1 0-1,0 0 1,1 0-1,-1 0 1,0 0-1,1 0 1,-1 0-1,1 0 1,-1 0 0,0 0-1,1 0 1,-1 0-1,1 0 1,-1 0-1,4-5-555,0-1 203</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29.618"/>
    </inkml:context>
    <inkml:brush xml:id="br0">
      <inkml:brushProperty name="width" value="0.05" units="cm"/>
      <inkml:brushProperty name="height" value="0.05" units="cm"/>
    </inkml:brush>
  </inkml:definitions>
  <inkml:trace contextRef="#ctx0" brushRef="#br0">133 12 16612,'-4'-12'3694,"6"35"-2289,-34 439 1787,-26 198-2406,38-354-620,1 5 347,18-309-505,1 8 89,-1 0 1,1 0-1,1 0 0,-1 0 0,2 0 0,3 16 0,0-18 122,-4-10-222,-2-19-234,1 10 252,1-3-139</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0.408"/>
    </inkml:context>
    <inkml:brush xml:id="br0">
      <inkml:brushProperty name="width" value="0.05" units="cm"/>
      <inkml:brushProperty name="height" value="0.05" units="cm"/>
    </inkml:brush>
  </inkml:definitions>
  <inkml:trace contextRef="#ctx0" brushRef="#br0">13 83 15851,'0'1'69,"0"-1"0,0 0 0,0 0 0,-1 0 0,1 0 0,0 0 0,0 0 0,0 0 0,-1 0 0,1 0 0,0 0 0,0 0 0,0 0 0,0 0 0,-1 0 0,1-1 0,0 1 0,0 0-1,0 0 1,0 0 0,-1 0 0,1 0 0,0 0 0,0 0 0,0 0 0,0-1 0,0 1 0,0 0 0,-1 0 0,1 0 0,0 0 0,0 0 0,0-1 0,0 1 0,0 0 0,0 0 0,0 0 0,0 0 0,0-1-1,0 1 1,0 0 0,0 0 0,0 0 0,0 0 0,0-1 0,0 1 0,0 0 0,0 0 0,0 0 0,0-1 0,8-10 1890,14-10 39,-10 13-1462,0 2 0,0-1-1,1 1 1,19-6 0,-28 10-484,1 1 0,-1 0 0,1 0 0,-1 0 0,1 1 1,0-1-1,-1 1 0,1 0 0,0 0 0,-1 1 0,1-1 0,-1 1 0,1 0 0,-1 1 1,1-1-1,7 4 0,-9-3-45,-1 0 0,1 0 0,-1 1 0,0-1 0,0 0 0,0 1 0,0-1 0,0 1 0,0 0 0,-1 0 0,0 0 0,1 0 1,-1 0-1,0 0 0,0 0 0,-1 0 0,1 0 0,-1 0 0,1 0 0,-1 0 0,0 1 0,0-1 0,0 0 0,-2 6 0,0 4 2,0 0 0,-1 0-1,-1 0 1,-8 19 0,4-12 7,-1-1 0,-1 0 1,-1 0-1,-1-1 0,0-1 1,-1 0-1,-1 0 0,-19 17 0,32-34-20,1 0 0,0 1-1,-1-1 1,1 0 0,0 0-1,0 0 1,-1 0-1,1 0 1,0 1 0,0-1-1,-1 0 1,1 0 0,0 0-1,0 1 1,0-1-1,-1 0 1,1 0 0,0 1-1,0-1 1,0 0-1,0 0 1,0 1 0,0-1-1,-1 0 1,1 1 0,0-1-1,0 0 1,0 0-1,0 1 1,0-1 0,0 0-1,0 1 1,0-1-1,0 0 1,0 1 0,0-1-1,1 0 1,-1 0 0,0 1-1,0-1 1,0 0-1,0 0 1,0 1 0,1-1-1,-1 0 1,0 0 0,0 1-1,0-1 1,1 0-1,-1 0 1,0 0 0,0 1-1,0-1 1,1 0-1,-1 0 1,0 0 0,1 0-1,-1 0 1,1 1 0,25 4-253,-6-2 51,-11 0 120,0 1 1,1 0-1,-2 0 0,1 1 0,-1 1 1,1-1-1,-1 1 0,-1 1 0,1-1 1,9 12-1,-15-15 100,0 0 0,0 0-1,0-1 1,0 2 0,0-1 0,0 0 0,-1 0 0,0 0-1,1 1 1,-1-1 0,0 1 0,-1-1 0,1 1 0,-1-1-1,0 1 1,1-1 0,-1 1 0,-1-1 0,1 1 0,-1-1-1,1 1 1,-1-1 0,0 1 0,0-1 0,0 1-1,-1-1 1,1 0 0,-1 0 0,0 0 0,0 0 0,0 0-1,-3 3 1,-6 6 169,-1 0 0,-1 0-1,0-1 1,0-1 0,-1 0-1,0-1 1,-1-1 0,0 0 0,0-1-1,-29 10 1,40-16-251,-1 0-1,1 0 1,0 0 0,-1-1 0,1 1-1,-1-1 1,1 0 0,-5-1 0,8 1 20,0 0 0,1 0 0,-1 0 1,1 0-1,-1 0 0,1-1 0,-1 1 1,1 0-1,-1 0 0,1-1 0,-1 1 1,1 0-1,-1-1 0,1 1 0,-1 0 1,1-1-1,0 1 0,-1-1 0,1 1 1,0 0-1,-1-1 0,1 1 0,0-1 1,-1 1-1,1-1 0,0 0 0,0-1-20,0 1 0,0 0 0,0-1-1,1 1 1,-1 0 0,1-1 0,-1 1 0,1 0-1,-1-1 1,1 1 0,-1 0 0,1 0 0,0 0-1,0 0 1,0-1 0,1 0 0,17-17-482,6 0-182</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0.846"/>
    </inkml:context>
    <inkml:brush xml:id="br0">
      <inkml:brushProperty name="width" value="0.05" units="cm"/>
      <inkml:brushProperty name="height" value="0.05" units="cm"/>
    </inkml:brush>
  </inkml:definitions>
  <inkml:trace contextRef="#ctx0" brushRef="#br0">219 49 16892,'-4'-1'150,"-1"0"1,1 1-1,0-1 1,0 1 0,0-1-1,-1 2 1,1-1-1,0 0 1,0 1-1,-1 0 1,1-1 0,0 2-1,-7 2 1,4-1 27,1 0 0,-1 1 0,1 0-1,-1 1 1,1 0 0,0 0 0,-6 6 0,2 2 73,-1-1-1,2 1 0,-1 1 0,2-1 1,0 2-1,-10 25 0,13-28-103,1 2 0,1-1-1,0 0 1,0 1 0,0 25-1,3-34-96,0 1-1,0 0 1,0-1 0,1 1-1,0-1 1,0 0-1,0 1 1,1-1 0,0 0-1,0 0 1,0 0-1,1 0 1,-1 0-1,1 0 1,0-1 0,1 1-1,4 5 1,-6-8-33,1 0 1,-1 0-1,1 0 0,0-1 1,0 1-1,0-1 1,0 1-1,0-1 1,0 0-1,0 0 0,0 0 1,0 0-1,0-1 1,0 1-1,1-1 1,3 0-1,-2-1-7,0 1 0,0-1 0,0 0 0,1-1 0,-1 1 0,0-1 0,-1 0 0,1 0 0,5-4 0,2-2-1,-1 0-1,0-1 1,0 0 0,-1 0 0,-1-1-1,16-20 1,-14 15-92,-1 0 0,-1-1 0,0 0 0,-1-1 0,-1 1 0,0-2 0,-2 1 0,1-1 0,-2 0 1,-1 0-1,0 0 0,-1 0 0,-1-23 0,-1 36-104,-1-1 0,0 1 0,0 0 0,0 0 0,-1 0 0,0 0 0,0 1 0,0-1 1,0 0-1,-6-7 0,8 11 83,-1 0 1,0 0-1,0 0 1,0 0-1,0 0 0,0 0 1,0 1-1,0-1 1,0 0-1,-1 1 1,1-1-1,0 0 1,0 1-1,-1-1 1,1 1-1,0 0 1,-3-1-1,2 1-18,1 1 1,-1-1-1,0 0 1,1 1-1,-1-1 1,1 1-1,-1-1 0,1 1 1,-1 0-1,1 0 1,-1-1-1,1 1 1,-1 0-1,1 1 1,0-1-1,0 0 0,0 0 1,-2 2-1,1-1-30,0 1 0,0 0-1,0 0 1,0 0-1,0 1 1,0-1 0,1 0-1,0 1 1,-1-1 0,1 1-1,0 4 1,-1 15-783</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1.364"/>
    </inkml:context>
    <inkml:brush xml:id="br0">
      <inkml:brushProperty name="width" value="0.05" units="cm"/>
      <inkml:brushProperty name="height" value="0.05" units="cm"/>
    </inkml:brush>
  </inkml:definitions>
  <inkml:trace contextRef="#ctx0" brushRef="#br0">142 0 15211,'-32'45'1677,"-27"52"0,50-82-1329,2 1 1,0 1 0,0-1-1,2 1 1,0 0 0,1 0-1,-2 24 1,5-35-229,1-1 0,0 0 0,0 1 0,1-1 0,-1 1 0,1-1 0,1 0 0,-1 1 0,1-1-1,3 8 1,-4-11-72,1 1-1,-1-1 0,0 0 0,1-1 1,-1 1-1,1 0 0,0 0 0,0-1 0,-1 1 1,1-1-1,0 1 0,0-1 0,1 0 0,-1 1 1,0-1-1,0-1 0,0 1 0,1 0 1,-1 0-1,1-1 0,-1 1 0,0-1 0,1 0 1,-1 0-1,4 0 0,3-1 28,-1-1-1,1 0 0,-1 0 1,0 0-1,0-1 1,0-1-1,0 1 1,0-1-1,-1-1 1,1 1-1,8-8 0,-2 1 88,-1-1 0,1-1 0,-2 0 0,17-21 0,-24 27-90,-1 0 0,1 0 0,-1 0-1,0-1 1,-1 0 0,0 0 0,0 0 0,-1 0 0,0 0-1,1-11 1,-2 16-74,-1 1 0,0-1 0,0 0 0,0 0 1,0 0-1,-1 0 0,1 0 0,-1 0 0,0 1 0,0-1 0,0 0 0,0 1 0,0-1 0,-1 0 0,1 1 0,-1 0 0,0-1 0,1 1 0,-1 0 0,0 0 1,0 0-1,0 0 0,-1 0 0,1 0 0,0 1 0,-1-1 0,1 1 0,-1-1 0,0 1 0,1 0 0,-1 0 0,0 0 0,-3 0 0,-4-1-234,0 1 0,-1 0-1,1 0 1,0 1 0,-1 1-1,1 0 1,-1 0-1,1 1 1,0 0 0,0 0-1,0 1 1,-11 5 0,-8 5-471</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1.912"/>
    </inkml:context>
    <inkml:brush xml:id="br0">
      <inkml:brushProperty name="width" value="0.05" units="cm"/>
      <inkml:brushProperty name="height" value="0.05" units="cm"/>
    </inkml:brush>
  </inkml:definitions>
  <inkml:trace contextRef="#ctx0" brushRef="#br0">46 30 18220,'1'-2'231,"0"0"0,0 0 0,1 0 0,-1 0 0,0 0 0,1 1 0,0-1 0,-1 0 0,1 1 0,0 0 0,0-1 0,0 1 0,0 0 0,0 0 0,0 0 0,0 0 0,1 0 0,-1 0-1,0 1 1,0-1 0,1 1 0,-1 0 0,0-1 0,1 1 0,-1 0 0,0 0 0,3 1 0,-1-1-181,-1 0 0,1 1 0,-1-1 0,1 1 0,-1-1 0,1 1-1,-1 0 1,0 0 0,0 1 0,1-1 0,-1 1 0,0-1 0,0 1-1,-1 0 1,1 0 0,0 1 0,0-1 0,1 3 0,-1 0-19,0 1 1,-1 0-1,0-1 1,0 1 0,0 0-1,-1 0 1,0 0-1,0 0 1,0 0-1,-1 0 1,0 0-1,0 0 1,-1 0-1,1 0 1,-1 0 0,-3 11-1,-1-1 53,-1 0-1,0 0 0,-1 0 1,-15 25-1,1-10 208,-47 53 0,32-41-35,35-42-249,1-1 0,-1 1-1,1 0 1,0-1 0,-1 1 0,1-1 0,0 1 0,0 0-1,-1-1 1,1 1 0,0 0 0,0-1 0,0 1 0,0 0 0,0 0-1,0-1 1,0 1 0,0 0 0,0-1 0,0 1 0,0 0-1,0-1 1,1 1 0,-1 0 0,0-1 0,0 1 0,1 0 0,-1-1-1,1 1 1,1 2 3,0-1 1,0 0-1,0 1 0,0-1 0,0 0 0,1 0 0,3 2 0,3 1-32,0 0-1,0 0 1,17 5-1,-10-5-129,0-1 1,1 0-1,29 2 1,-41-6-34,1 1 0,-1-1 0,0 0 0,0-1 0,1 0 0,-1 1 1,0-1-1,0-1 0,0 1 0,0-1 0,0 0 0,0 0 1,0-1-1,-1 1 0,1-1 0,4-4 0,-1 0-46,-1-1 0,0-1-1,-1 0 1,7-9 0,7-17-497</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2.414"/>
    </inkml:context>
    <inkml:brush xml:id="br0">
      <inkml:brushProperty name="width" value="0.05" units="cm"/>
      <inkml:brushProperty name="height" value="0.05" units="cm"/>
    </inkml:brush>
  </inkml:definitions>
  <inkml:trace contextRef="#ctx0" brushRef="#br0">22 1 17508,'-8'21'1851,"6"-17"-1577,0 0-1,0 1 0,0-1 1,1 1-1,-1-1 0,1 1 1,1-1-1,-1 1 0,0 0 1,1-1-1,0 1 1,1 8-1,-1-12-245,1-1 1,-1 1-1,0-1 1,1 1-1,-1 0 1,1-1-1,-1 1 0,1-1 1,-1 1-1,1-1 1,-1 1-1,1-1 1,0 1-1,-1-1 0,1 0 1,0 1-1,-1-1 1,1 0-1,0 0 1,-1 1-1,1-1 0,0 0 1,0 0-1,-1 0 1,1 0-1,0 0 1,0 0-1,-1 0 1,1 0-1,0 0 0,-1 0 1,2-1-1,29-6 148,-24 4-114,14-2-35,-1 0-1,1 1 1,1 1-1,-1 1 1,0 1-1,34 3 1,-48-1-23,1 0 1,-1 0-1,1 1 1,-1 0-1,0 1 0,0 0 1,0 0-1,0 0 0,10 8 1,-13-8 9,0 0 1,0 1 0,-1-1-1,1 1 1,-1 0-1,0 0 1,0 0-1,-1 1 1,1-1 0,-1 0-1,0 1 1,0 0-1,0 0 1,-1-1-1,0 1 1,1 5 0,-1-3 91,0 0 0,0 0 0,-1-1 0,0 1 0,-1 0 0,1 0 1,-1-1-1,-1 1 0,1 0 0,-1-1 0,0 1 0,-1-1 1,1 0-1,-1 0 0,-1 0 0,1 0 0,-5 6 0,4-8-28,1 0 1,-1 0-1,0-1 0,0 1 0,0-1 0,0 0 0,0 0 0,-1-1 0,0 1 0,1-1 1,-1 0-1,0 0 0,0 0 0,0-1 0,0 0 0,0 0 0,-1 0 0,1 0 1,0-1-1,0 0 0,-1 0 0,-7-2 0,6 1-201,-1-1 0,0 0 1,1-1-1,-1 0 0,1 0 0,0-1 0,-1 0 0,2 0 1,-1 0-1,1-1 0,-1 0 0,1-1 0,1 1 0,-1-1 1,-7-10-1,1 0-229,1-1 0,1 0 0,1 0 0,0-1 0,-8-23 0,1-12-536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2.843"/>
    </inkml:context>
    <inkml:brush xml:id="br0">
      <inkml:brushProperty name="width" value="0.025" units="cm"/>
      <inkml:brushProperty name="height" value="0.025" units="cm"/>
    </inkml:brush>
  </inkml:definitions>
  <inkml:trace contextRef="#ctx0" brushRef="#br0">10 201 6598,'0'0'11355,"10"2"-10597,35 5-160,-42-7-512,0 0 1,1 0-1,-1-1 1,0 1-1,0-1 1,0 0-1,0 0 0,0 0 1,0 0-1,0 0 1,0-1-1,0 0 1,0 1-1,-1-1 0,1 0 1,3-4-1,33-38 743,-33 35-714,2-1 149,-1-1 1,0-1 0,11-24-1,-17 33-176,0 1-1,0-1 0,0 0 1,-1 0-1,1 0 0,-1 0 1,1 0-1,-1 0 0,0 0 1,-1-6-1,1 8-37,-1 0 0,1 0 0,0 0 0,-1 0 0,1 0 0,-1 0-1,0 0 1,1 0 0,-1 0 0,0 0 0,0 0 0,1 0 0,-1 0 0,0 1 0,0-1 0,0 0 0,0 1-1,0-1 1,0 0 0,0 1 0,0-1 0,-1 1 0,1 0 0,0-1 0,0 1 0,0 0 0,-2 0-1,-5-1-14,0 1-1,1 0 0,-1 0 1,0 1-1,1 0 0,-1 1 1,1-1-1,-1 2 0,1-1 1,0 1-1,0 0 0,0 0 1,0 1-1,0 0 0,1 0 1,-1 0-1,1 1 0,1 0 0,-1 0 1,1 1-1,-1 0 0,2 0 1,-1 0-1,1 0 0,0 1 1,0 0-1,-3 7 0,6-13-35,1-1 0,0 1 0,-1-1 0,1 1 0,0 0 0,-1-1 0,1 1 0,0 0 0,0-1-1,0 1 1,0 0 0,-1-1 0,1 1 0,0 0 0,0-1 0,0 1 0,0 0 0,0 0 0,1-1-1,-1 1 1,0 0 0,0-1 0,0 1 0,1 0 0,-1-1 0,0 1 0,1 0 0,-1-1 0,0 1-1,1-1 1,-1 1 0,1 0 0,1-1 4,-1 1 0,1-1 0,-1 0 0,1 0 0,-1 0 0,0 0 0,1 0-1,-1 0 1,1-1 0,-1 1 0,0 0 0,1-1 0,-1 1 0,3-2 0,44-26 182,-38 20-134,27-27 21,-35 33-50,0 0 0,0 0 0,0-1 0,-1 1 0,1-1 0,-1 0 0,1 1 0,-1-1 0,0 0 0,0 1 0,0-1 0,-1 0 0,1 0 0,0-3 0,-1 6-19,-1-1-1,1 1 1,0-1-1,0 1 1,0 0 0,0-1-1,-1 1 1,1 0-1,0-1 1,0 1-1,-1 0 1,1 0-1,0-1 1,-1 1-1,1 0 1,0 0-1,-1 0 1,1-1 0,0 1-1,-1 0 1,1 0-1,0 0 1,-1 0-1,1 0 1,-1-1-1,1 1 1,0 0-1,-1 0 1,1 0-1,-1 0 1,1 0 0,0 0-1,-1 1 1,1-1-1,0 0 1,-1 0-1,1 0 1,-1 0-1,1 0 1,0 0-1,-1 1 1,1-1-1,0 0 1,-1 0 0,1 1-1,0-1 1,0 0-1,-1 0 1,1 1-1,-1 0 1,-18 13-106,16-9 82,-1 1-1,1 1 1,0-1 0,1 0-1,-1 1 1,1-1 0,0 1-1,1 0 1,0 0-1,0-1 1,0 1 0,1 0-1,0 0 1,2 12 0,-1-17 20,-1-1 0,1 1 1,0-1-1,-1 1 1,1-1-1,0 1 0,0-1 1,0 1-1,0-1 1,1 0-1,-1 0 0,0 0 1,0 1-1,1-1 1,-1 0-1,1-1 0,-1 1 1,1 0-1,-1 0 1,1-1-1,-1 1 0,1-1 1,0 1-1,-1-1 1,1 0-1,0 1 0,0-1 1,-1 0-1,1 0 1,0 0-1,-1 0 0,1-1 1,0 1-1,2-1 1,3 0 14,0 0 1,-1 0 0,1-1-1,-1 1 1,0-1-1,1-1 1,10-5 0,-13 5 2,0 1 0,-1-1 0,0 0-1,1 0 1,-1 0 0,0-1 0,-1 1 0,1-1 0,0 1 0,-1-1 0,0 0 0,0 0 0,0 0 0,-1 0-1,1-1 1,0-5 0,-1 9-13,-1-1 0,0 1 0,0-1 0,0 0 0,0 1 0,-1-1 0,1 1 1,0-1-1,-1 1 0,1-1 0,-1 1 0,1-1 0,-1 1 0,0-1 0,0 1 0,0-1 0,1 1 0,-3-2 0,1 1-30,0 0 0,-1 1 0,1-1 0,0 1 0,-1-1 0,1 1-1,-1 0 1,1 0 0,-1 0 0,0 0 0,0 1 0,1-1 0,-1 1 0,-3-1 0,-2 1 1,1 0-1,-1 1 1,0 0-1,0 0 1,0 0-1,1 1 1,-1 0 0,0 1-1,1-1 1,0 2-1,0-1 1,0 1-1,0 0 1,0 0 0,1 1-1,0 0 1,0 0-1,0 0 1,1 1-1,-1 0 1,1 0 0,1 0-1,-1 1 1,1 0-1,0-1 1,1 2-1,-1-1 1,1 0-1,1 1 1,0-1 0,0 1-1,0 0 1,-1 15-1,3-22 29,0 0 0,0 1 0,0-1 0,0 1 0,0-1 0,0 0 0,1 1 0,-1-1 0,0 0 0,1 1 0,-1-1 0,1 0 0,0 1 0,-1-1 0,1 0 0,0 0 0,0 0 0,-1 0 0,1 0 0,0 0 0,0 0 0,0 0 0,0 0 0,0 0 0,1 0 0,-1 0 0,0-1 0,0 1 0,1-1 0,-1 1 0,0-1 0,1 1 0,-1-1 0,0 0 0,1 1 0,-1-1 0,0 0 0,1 0 0,-1 0 0,1 0 0,-1 0 0,0-1 0,1 1-1,-1 0 1,0-1 0,1 1 0,1-1 0,4-1 14,0 0 0,-1-1 0,1 0-1,-1 0 1,0 0 0,0-1-1,0 0 1,8-6 0,-8 5 3,0 0 0,0-1 0,-1 0 1,0 0-1,0 0 0,0 0 0,-1-1 0,0 0 1,0 0-1,-1 0 0,0 0 0,0-1 0,-1 1 1,0-1-1,0 1 0,0-1 0,-1 0 0,0 0 1,-1 0-1,0 0 0,0 0 0,-3-14 0,2 20-25,1 0-1,-1 0 1,0 0-1,0 1 1,0-1-1,0 0 1,-1 0-1,1 1 0,0-1 1,-1 1-1,1-1 1,-1 1-1,1 0 1,-1 0-1,0 0 1,0 0-1,1 0 1,-1 0-1,0 0 1,0 0-1,0 1 1,0-1-1,0 0 0,0 1 1,0 0-1,0 0 1,0 0-1,0 0 1,0 0-1,0 0 1,0 0-1,0 0 1,0 1-1,0-1 1,0 1-1,0 0 0,0-1 1,0 1-1,0 0 1,0 0-1,0 0 1,1 0-1,-1 1 1,1-1-1,-1 0 1,1 1-1,-1-1 1,1 1-1,0-1 0,-1 1 1,1 0-1,0 0 1,-1 2-1,-2 4 14,1-1-1,0 1 0,0-1 0,0 1 0,1 0 1,1 0-1,-1 0 0,1 0 0,0 12 1,1-17-173,0 0-1,0 0 1,0-1 0,0 1 0,0 0 0,1 0 0,0 0 0,-1-1 0,1 1 0,0 0 0,0-1 0,1 1 0,-1 0 0,0-1 0,1 0 0,-1 1 0,1-1-1,0 0 1,0 0 0,0 0 0,0 0 0,0 0 0,1 0 0,-1-1 0,0 1 0,1-1 0,-1 1 0,1-1 0,0 0 0,2 1 0,35 1-7037</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2.837"/>
    </inkml:context>
    <inkml:brush xml:id="br0">
      <inkml:brushProperty name="width" value="0.05" units="cm"/>
      <inkml:brushProperty name="height" value="0.05" units="cm"/>
    </inkml:brush>
  </inkml:definitions>
  <inkml:trace contextRef="#ctx0" brushRef="#br0">1 49 17324,'17'0'2032,"2"0"-1344,4 2-304,8-1 1137,8 1-705,3-2-208,3-5-864,3-2-400,3-4 568,1-4-144,-1-1-120</inkml:trace>
  <inkml:trace contextRef="#ctx0" brushRef="#br0" timeOffset="1">738 5 16748,'-20'18'1254,"2"0"1,0 1-1,-27 39 1,40-51-1059,1 0 1,-1 0 0,1 1 0,1 0-1,-1 0 1,1 0 0,0 0-1,1 0 1,0 1 0,1-1 0,-1 1-1,2-1 1,-1 1 0,1 0 0,1 10-1,0-15-169,0-1 0,-1 1 0,1-1 0,1 1 0,-1-1-1,0 0 1,1 0 0,0 1 0,-1-1 0,1 0 0,1-1-1,-1 1 1,0 0 0,1-1 0,-1 1 0,1-1 0,0 0 0,-1 0-1,1 0 1,0 0 0,5 2 0,-3-2-2,0-1 1,0 1-1,-1-1 1,1 0 0,0-1-1,0 1 1,0-1-1,0 0 1,0-1-1,0 1 1,0-1-1,0 0 1,0 0-1,0 0 1,5-3-1,1 0 59,-1-1 1,0 0-1,0-1 0,0 0 1,-1-1-1,0 0 0,0 0 1,-1-1-1,15-17 0,-19 20-18,1-1 0,-1 1 0,-1-1 0,1 0 0,-1 0 0,0 0 0,0 0 0,-1-1 0,0 1 0,0-1-1,0 0 1,-1 1 0,0-1 0,0 0 0,-1 0 0,0 1 0,-1-15 0,0 18-31,0-1-1,0 1 1,0-1-1,-1 1 1,1-1-1,-1 1 1,0 0-1,0 0 1,0 0-1,0 0 1,0 0-1,-1 0 1,1 1-1,-1-1 1,-3-2 0,1 2-155,-1 0 0,1 0 0,0 0 1,-1 0-1,0 1 0,0 0 1,0 0-1,-9-1 0,4 2-444,0-1-1,0 2 0,0 0 0,0 0 1,0 1-1,0 0 0,0 1 0,0 0 1,-17 6-1,12-2-593</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35.276"/>
    </inkml:context>
    <inkml:brush xml:id="br0">
      <inkml:brushProperty name="width" value="0.05" units="cm"/>
      <inkml:brushProperty name="height" value="0.05" units="cm"/>
    </inkml:brush>
  </inkml:definitions>
  <inkml:trace contextRef="#ctx0" brushRef="#br0">74 1932 11747,'-5'0'446,"-1"-1"20,0 0 0,0 0 0,0 1 0,0 0 0,-1 1 0,1-1 0,-11 3 0,17-3-405,0 1 1,0-1-1,-1 0 1,1 0-1,0 0 0,0 0 1,0 0-1,-1 0 1,1 1-1,0-1 1,0 0-1,-1 0 1,1 0-1,0 0 1,0 0-1,-1 0 1,1 0-1,0 0 0,0 0 1,-1 0-1,1 0 1,0 0-1,0 0 1,-1 0-1,1-1 1,0 1-1,0 0 1,-1 0-1,1 0 0,0 0 1,0 0-1,0 0 1,-1-1-1,1 1 1,0 0-1,0 0 1,4-10 1369,13-8 176,-8 13-1352,-1-1 1,0 0-1,0 0 1,0 0 0,-1-1-1,0 0 1,0-1 0,-1 0-1,0 0 1,0 0 0,-1-1-1,7-13 1,-6 10 105,2 0-1,15-21 1,-6 11-205,-12 16-127,1 0 1,0 1 0,0 0-1,0-1 1,1 2 0,-1-1-1,1 1 1,1 0 0,-1 1-1,11-5 1,-7 4-18,-1-1-1,0 0 1,0-1-1,11-8 1,49-40 28,-38 31-24,-2-2 1,33-32-1,-36 28 75,2 2 0,0 2 1,2 0-1,63-36 0,-33 30-77,-41 23 6,-1-2 0,31-20-1,-29 17 17,0 0-1,1 0 0,0 2 0,30-10 0,-24 8-29,-2 0 0,35-24 0,-36 21 6,1 1 1,37-16-1,-29 18 0,6-2 2,63-34 0,-65 27-5,72-53 1,-50 24 29,-14 10-10,2 3 0,57-34 0,-45 39 18,108-42-1,74-10 18,-139 51-36,-41 13-14,0 2 0,2 3 1,-1 4-1,90-8 1,-90 14 12,111-26 0,-161 29-28,152-22 32,-23 4 10,238-51-10,-172 42-31,-136 21-8,29-5 14,-18 2-9,116-3 0,-110 16 17,94-2 2,-9-8-4,94-9 7,-49 0-18,-211 17 5,2 0 10,-1 0 0,1 1 0,0 0 0,0 1 0,0 0 0,0 1 0,14 3 0,-24-5-13,1 0 1,0 1-1,0-1 1,0 0 0,0 0-1,0 0 1,0 0-1,0 0 1,0 0 0,0-1-1,0 1 1,0 0-1,0 0 1,0-1 0,0 1-1,-1-1 1,1 1-1,0 0 1,0-1-1,0 0 1,0 0 0,20-18 87,-1 2-583,-20 8-861,-2-1 1005</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3.591"/>
    </inkml:context>
    <inkml:brush xml:id="br0">
      <inkml:brushProperty name="width" value="0.05" units="cm"/>
      <inkml:brushProperty name="height" value="0.05" units="cm"/>
    </inkml:brush>
  </inkml:definitions>
  <inkml:trace contextRef="#ctx0" brushRef="#br0">1 85 15115,'5'-7'2536,"-5"6"-2316,0 1-1,1-1 0,-1 1 1,0 0-1,0-1 0,1 1 1,-1-1-1,0 1 1,1-1-1,-1 1 0,1 0 1,-1-1-1,0 1 0,1-1 1,-1 1-1,1 0 1,-1 0-1,1-1 0,-1 1 1,2 0-1,-4-3 221,1 1 0,0 0 0,0-1 0,1 1 0,-1-1 0,0 0 0,1 1 0,0-1 0,-1-3 0,1 2-179,3 7 635,-2-12-445,19-11-2521,-19 18 1538,3-6-721,-4 8 1243,1 0 1,-1 0-1,0 0 0,0 0 0,0 0 0,0 0 0,0 0 0,0 0 1,0 0-1,0 0 0,0 0 0,0 0 0,0-1 0,0 1 0,1 0 1,-1 0-1,0 0 0,0 0 0,0 0 0,0 0 0,0 0 0,0 0 1,0 0-1,0 0 0,0 0 0,1 0 0,-1 0 0,0 0 0,0 0 1,0 0-1,0 0 0,0 0 0,0 0 0,0 0 0,0 0 0,0 0 1,1 0-1,-1 1 0,0-1 0,0 0 0,0 0 0,0 0 0,0 0 1,0 0-1,0 0 0,0 0 0,0 0 0,0 0 0,0 0 0,0 0 1,0 0-1,0 1 0,0-1 0,1 0 0,-1 0 0,0 0 1,0 0-1,0 0 0,0 0 0,0 0 0,0 0 0,0 1 0,-4 8 2970,4-9-2942,0 0-1,0 0 0,0 0 1,0 0-1,0 0 0,0 0 1,0-1-1,0 1 0,0 0 1,0 0-1,0 0 0,0 0 1,0 0-1,0 0 0,-1 0 1,1 0-1,0 0 1,0-1-1,0 1 0,0 0 1,0 0-1,0 0 0,0 0 1,0 0-1,-1 0 0,1 0 1,0 0-1,0 0 0,0 0 1,0 0-1,0 0 0,0 0 1,-1 0-1,1 0 1,0 0-1,0 0 0,0 0 1,0 0-1,0 0 0,0 0 1,0 0-1,-1 0 0,1 0 1,0 0-1,0 0 0,0 1 1,0-1-1,0 0 0,0 0 1,0 0-1,0 0 0,-1 0 1,1 0-1,0 0 1,0 0-1,0 0 0,0 1 1,0-1-1,0 0 0,-9 91 21,2 0-32,0 112 42,20 248-101,-16-371 105,-1-16-61,-1-74-203,4 8 94,1 0-1,-1-1 0,1 1 0,0 0 1,-1 0-1,1-1 0,0 1 0,0 0 0,1-5 1,3-4-174</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5.448"/>
    </inkml:context>
    <inkml:brush xml:id="br0">
      <inkml:brushProperty name="width" value="0.05" units="cm"/>
      <inkml:brushProperty name="height" value="0.05" units="cm"/>
    </inkml:brush>
  </inkml:definitions>
  <inkml:trace contextRef="#ctx0" brushRef="#br0">1718 29 11426,'3'2'7416,"-3"-2"-7358,0-1 1,0 1-1,-1 0 0,1-1 1,0 1-1,0 0 1,0-1-1,0 1 0,0 0 1,0 0-1,0-1 0,-1 1 1,1 0-1,0-1 0,0 1 1,0 0-1,-1 0 1,1-1-1,0 1 0,0 0 1,-1 0-1,1 0 0,0-1 1,0 1-1,-1 0 0,1 0 1,0 0-1,-1 0 1,1 0-1,0-1 0,-1 1 1,1 0-1,0 0 0,-1 0 1,1 0-1,0 0 0,-1 0 1,1 0-1,-1 0 1,-13-5 979,13 4-998,-1 0 0,1 0 0,-1 0 0,1 0 0,-1 1 0,0-1 0,1 1 0,-1-1-1,1 1 1,-3-1 0,-26-3 444,26 2-398,0 1 1,-1 0 0,0 1 0,1-1 0,-1 1-1,-7 0 1,-21 2 261,24-2-285,1 0 0,-1 1-1,0 0 1,1 1 0,-16 4-1,14-3-27,0 0 0,0-1 0,-17 2-1,-21 4-18,31-3 85,0-1 1,0-1-1,0-1 0,-22 0 1,-54 3 1043,78-4-948,12-1-163,1 1 0,-1-1 0,1 0 0,-1 0 0,1 0 0,-1-1 0,1 1 0,-1-1 1,1 1-1,-1-1 0,-3-1 0,-6-3 91,0 1 0,0 1 0,0 0 1,0 1-1,-1 0 0,1 1 0,-23 1 0,34 0-123,-14 1 57,-1-1 0,1 0 0,-17-4 0,-2 6-25,4 0 18,23-2-45,0 0 0,0 0 0,0 1-1,0 0 1,0 0 0,0 0 0,-7 4-1,5-3 1,0 1-1,1-2 0,-16 2 0,15-2-4,1 1 0,-1-1 0,0 1 1,-10 4-1,-28 6-2,14-4-4,29-6 2,-1 0 1,0-1 0,0 0-1,0 0 1,0 0 0,-5 0-1,-3-1-4,10 0 3,0 1 1,0-1-1,0 0 1,0-1 0,0 1-1,0-1 1,0 1-1,0-1 1,0 0-1,1 0 1,-1 0-1,-5-2 1,-4-3-6,-6-4-6,13 7 19,1 0-1,-1 0 0,-1 1 0,1-1 1,0 2-1,-9-4 0,2 2-10,-5 0 23,-4-2-24,17 4 6,0 0 1,0 0-1,0 0 1,0 0 0,0 0-1,-1 1 1,1 0-1,-7 0 1,-11 0 0,20 0 1,0 0-1,0 0 1,0 0 0,0 0 0,0 1 0,0-1-1,0 1 1,1-1 0,-1 1 0,-3 1 0,3-1-1,0 0 0,0 0 0,0 0 0,0 0 0,0-1 0,-1 1 0,1-1 0,0 0 0,-3 1 0,-15-2-6,11 1 4,0 0 1,0 0 0,1-1-1,-1-1 1,-11-2-1,14 3 14,1 0-1,-1 0 1,0 0-1,0 1 1,0 0 0,0 0-1,0 0 1,0 1-1,1 0 1,-1 0-1,0 1 1,-9 3-1,1-1 6,10-3-7,-1-1 0,1 1 0,0-1 1,-1 0-1,1-1 0,-7 0 0,-10-1 60,19 2-66,0 0 0,0 0 0,0 0 0,0 0 0,0 1 0,0-1 1,0 1-1,0-1 0,0 1 0,0 0 0,1 0 0,-1 0 0,0 0 0,-3 2 0,2-1-3,1-1-2,0-1-1,1 1 1,-1-1 0,0 1 0,1-1 0,-1 0-1,0 1 1,1-1 0,-1 0 0,0 0 0,0 0-1,-2-1 1,-3 0-2,7 1-25,0 0-1,0 0 1,0 0-1,-1 0 1,1 0-1,0 1 1,0-1-1,0 0 1,0 0-1,0 0 1,-1 0-1,1 0 1,0 0-1,0 0 1,0 0-1,0 0 1,0 0 0,0 1-1,0-1 1,-1 0-1,1 0 1,0 0-1,0 0 1,0 0-1,0 0 1,0 1-1,0-1 1,0 0-1,0 0 1,0 0-1,0 0 1,0 0-1,0 1 1,0-1-1,0 0 1,0 0 0,0 0-1,0 0 1,0 0-1,0 1 1,0-1-1,0 0 1,0 0-1,0 0 1,0 0-1,0 0 1,0 1-1,0-1 1,0 0-1,0 0 1,1 0-1,-1 0 1,0 0-1,0 1-6,0-1-1,1 0 1,-1 0-1,0 0 0,0 0 1,1 0-1,-1 0 0,0 0 1,0 0-1,1 0 1,-1 0-1,0 0 0,0 0 1,1 0-1,-1 0 0,0 0 1,1 0-1,-1 0 1,0 0-1,0 0 0,1 0 1,-1 0-1,0 0 0,0-1 1,0 1-1,1 0 1,-1 0-1,0 0 0,0 0 1,0-1-1,1 1 0,-1 0 1,0 0-1,0 0 1,0-1-1,0 1 0,0 0 1,1 0-1,-1-1 0,0 1 1,0 0-1,0 0 1,0-1-1,0 1 0,0 0 1,0 0-1,0-1 0,0 1 1,5-15-489,-1-5-190</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6.827"/>
    </inkml:context>
    <inkml:brush xml:id="br0">
      <inkml:brushProperty name="width" value="0.05" units="cm"/>
      <inkml:brushProperty name="height" value="0.05" units="cm"/>
    </inkml:brush>
  </inkml:definitions>
  <inkml:trace contextRef="#ctx0" brushRef="#br0">264 90 10354,'12'-33'2562,"-11"28"-1862,0 0 0,1 0 0,-1 0 0,1 0 0,0 0 0,1 0-1,-1 1 1,1-1 0,6-7 0,-18 33 3075,-38 32-2146,24-29-1378,-21 30-1,17-17-132,11-17 1,2 1 0,-21 38 0,29-50-93,1 4-87,5-13 57,0 0 1,0 1 0,1-1 0,-1 0-1,0 1 1,0-1 0,0 0 0,1 0 0,-1 1-1,0-1 1,1 0 0,-1 0 0,0 1-1,0-1 1,1 0 0,-1 0 0,0 0-1,1 0 1,-1 0 0,1 0 0,-1 1-1,0-1 1,1 0 0,-1 0 0,0 0-1,1 0 1,-1 0 0,0 0 0,1 0-1,-1 0 1,1 0 0,-1-1 0,0 1-1,1 0 1,0 0 0,30-8-241,-27 6 205,0 1-1,0 0 1,0 0-1,0 0 0,0 0 1,1 1-1,6-1 1,-11 2 31,1-1 0,0 0 0,0 1 1,-1-1-1,1 1 0,0-1 0,0 1 1,-1-1-1,1 1 0,0-1 0,-1 1 0,1 0 1,-1-1-1,1 1 0,-1 0 0,1-1 0,-1 1 1,0 0-1,1 0 0,-1-1 0,0 1 1,1 0-1,-1 0 0,0 0 0,0 0 0,0-1 1,0 1-1,0 0 0,0 0 0,0 2 1,0 0 2,0 1 1,0-1-1,0 1 1,-1-1 0,1 1-1,-3 4 1,0 0 60,0 0 0,0-1 0,-1 1 1,0-1-1,-1 0 0,0 0 0,0 0 1,0-1-1,-1 0 0,0 0 0,-8 7 1,14-14-83,1 1 1,-1 0 0,1 0 0,-1-1 0,1 1-1,-1 0 1,1 0 0,-1 0 0,1 0 0,-1 0-1,1-1 1,-1 1 0,1 0 0,0 0 0,-1 0-1,1 1 1,-1-1 0,1 0 0,-1 0 0,1 0-1,-1 0 1,1 0 0,-1 1 0,1-1 0,-1 0-1,0 0 1,1 1 0,-1-1 0,1 0 0,0 1-1,12 18-325,-10-12 308,0 0-1,-1 1 1,0-1-1,2 14 1,-3-13 54,-1 1-1,-1-1 1,0 1-1,0-1 1,0 0 0,-1 1-1,-6 14 1,-26 57 548,25-62-390,6-12-74,0 0 0,-1 0 1,1-1-1,-1 1 0,-1-1 0,1 0 0,-8 7 0,10-9-82,-1 0 1,1 0 0,0 0 0,0 1 0,0-1 0,1 1 0,-1-1-1,-1 6 1,-6 12-146,6-13 83,0-1 1,1 1 0,-1 0 0,1-1 0,-1 15 0,-3 11-11,5-31 58,0 0 1,1-1 0,-1 1 0,1 0-1,0 0 1,-1 0 0,1 0 0,0 0-1,0 0 1,0 0 0,0 0 0,1 0-1,-1 0 1,0 0 0,1 0 0,0-1-1,-1 1 1,1 0 0,0 0 0,0 0-1,0-1 1,2 4 0,-1-4-24,0 0 0,0 0 0,0 1 1,0-1-1,1 0 0,-1-1 0,0 1 0,1 0 0,-1-1 1,1 1-1,-1-1 0,0 0 0,1 1 0,-1-1 0,1-1 0,-1 1 1,4-1-1,19-2-1572,0-2 1,33-10-1,-29 5 656</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8.925"/>
    </inkml:context>
    <inkml:brush xml:id="br0">
      <inkml:brushProperty name="width" value="0.05" units="cm"/>
      <inkml:brushProperty name="height" value="0.05" units="cm"/>
    </inkml:brush>
  </inkml:definitions>
  <inkml:trace contextRef="#ctx0" brushRef="#br0">13 149 15187,'-13'3'6327,"22"-21"-2430,-5 11-4229,3-4 717,2-6-134,1 0 0,1 0 0,0 1 0,27-28 0,-38 43-251,0 1-1,0 0 1,1 0-1,-1-1 1,0 1-1,0 0 1,1 0-1,-1-1 1,0 1-1,0 0 1,1 0-1,-1-1 1,0 1-1,1 0 1,-1 0-1,0 0 1,1 0-1,-1 0 1,0 0 0,1 0-1,-1-1 1,0 1-1,1 0 1,-1 0-1,0 0 1,1 0-1,-1 1 1,0-1-1,1 0 1,-1 0-1,0 0 1,1 0-1,-1 0 1,1 0-1,2 13-13,-6 24 2,2-33 14,-8 51 8,2-15 7,-3 69 1,14-89-987,-4-20 907,0 0 1,0 1-1,0-1 1,0 0-1,1 0 1,-1 0-1,0 1 1,0-1-1,0 0 0,1 0 1,-1 0-1,0 0 1,0 0-1,0 1 1,1-1-1,-1 0 1,0 0-1,0 0 0,1 0 1,-1 0-1,0 0 1,0 0-1,1 0 1,-1 0-1,0 0 0,0 0 1,1 0-1,-1 0 1,0 0-1,0 0 1,1 0-1,-1 0 1,0 0-1,0-1 0,1 1 1,-1 0-1,3-2-193,-1 0 0,0 0 0,1 0-1,-1 0 1,0-1 0,0 1 0,-1-1-1,3-4 1,10-16-776</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9.440"/>
    </inkml:context>
    <inkml:brush xml:id="br0">
      <inkml:brushProperty name="width" value="0.05" units="cm"/>
      <inkml:brushProperty name="height" value="0.05" units="cm"/>
    </inkml:brush>
  </inkml:definitions>
  <inkml:trace contextRef="#ctx0" brushRef="#br0">82 0 19580,'-28'35'2331,"23"-30"-2167,0 0 0,0 0 0,0 1-1,1 0 1,0 0 0,0 0 0,1 0 0,0 0 0,0 1 0,0-1 0,1 1 0,0 0-1,0 0 1,-1 8 0,3-11-146,0 0 0,0-1 0,0 1 0,1 0 0,-1-1 0,1 1 0,0 0 0,0-1 0,0 1 0,0-1 0,0 1 0,1-1 0,3 5 0,-4-6-8,0-1 0,1 1 0,-1-1 1,1 0-1,-1 0 0,1 0 0,-1 1 0,1-1 0,0-1 1,-1 1-1,1 0 0,0 0 0,0-1 0,0 1 0,0-1 0,0 1 1,0-1-1,0 0 0,-1 0 0,1 0 0,0 0 0,0 0 1,0 0-1,0-1 0,0 1 0,0-1 0,3 0 0,1-2 40,0 1 1,0-1-1,0 0 0,0 0 0,0-1 0,-1 0 0,0 0 0,0 0 0,0 0 1,0-1-1,-1 0 0,7-9 0,-5 6 56,-1-1 0,0 1 0,0-1-1,-1 0 1,0 0 0,-1 0 0,0 0 0,2-12 0,-4 20-94,-1 0-1,0-1 1,1 1 0,-1 0 0,0 0 0,0 0 0,0-1-1,0 1 1,0 0 0,0 0 0,0 0 0,-1-1 0,1 1-1,0 0 1,0 0 0,-1 0 0,1 0 0,-1 0 0,1 0 0,-1 0-1,0-1 1,1 2 0,-1-1 0,0 0 0,0 0 0,0 0-1,1 0 1,-1 0 0,0 1 0,0-1 0,0 0 0,0 1 0,0-1-1,-1 1 1,1-1 0,0 1 0,0-1 0,0 1 0,0 0-1,-1 0 1,1-1 0,0 1 0,-1 0 0,-2 0-42,1 0 0,0 1 0,-1-1-1,1 1 1,0-1 0,-1 1 0,1 0 0,0 1 0,0-1 0,0 0 0,0 1 0,0-1 0,0 1 0,1 0 0,-4 3 0,-2 2-463,1 0 1,0 1 0,-5 9-1,11-16 417,0 0-1,0 0 1,0 1-1,0-1 0,0 0 1,0 1-1,1-1 1,-1 0-1,0 1 1,1-1-1,-1 1 0,1-1 1,0 1-1,0-1 1,-1 1-1,1 0 0,0-1 1,0 1-1,0-1 1,1 1-1,-1-1 0,0 1 1,1-1-1,-1 1 1,0-1-1,1 1 0,0-1 1,-1 1-1,1-1 1,1 2-1,13 3-748</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49.936"/>
    </inkml:context>
    <inkml:brush xml:id="br0">
      <inkml:brushProperty name="width" value="0.05" units="cm"/>
      <inkml:brushProperty name="height" value="0.05" units="cm"/>
    </inkml:brush>
  </inkml:definitions>
  <inkml:trace contextRef="#ctx0" brushRef="#br0">36 76 14707,'-13'38'3268,"8"-23"-1884,0 0-1,-5 26 0,9-37-1259,0 1 0,1-1 0,0 0 0,0 1 0,0-1 0,1 1 0,-1-1 0,1 0 0,0 0 0,0 1 0,1-1 0,-1 0 0,1 0 0,2 5 0,-3-8-101,0 1-1,0-1 1,0 0-1,0 0 1,0 0-1,0 0 1,0 1-1,0-1 1,0-1 0,0 1-1,1 0 1,-1 0-1,0 0 1,1-1-1,-1 1 1,0 0-1,1-1 1,-1 1-1,1-1 1,-1 0-1,1 0 1,-1 1 0,1-1-1,-1 0 1,1 0-1,0 0 1,-1-1-1,1 1 1,-1 0-1,1 0 1,-1-1-1,0 1 1,1-1 0,-1 0-1,1 1 1,-1-1-1,0 0 1,1 0-1,-1 0 1,2-1-1,4-3 118,0-1-1,0-1 0,0 1 1,-1-1-1,8-9 1,-4 2 194,-1 0 1,0 0 0,12-26-1,-18 32-206,0 1 0,-1 0 0,0-1-1,0 1 1,0-1 0,-1 0 0,0 1 0,-1-1-1,1 0 1,-2-9 0,0 15-140,1 0 0,-1 0 0,1 0 0,-1 0 0,0 0 0,0 0 0,0 0 0,-1 0 0,1 0 0,0 1 0,-1-1 1,1 0-1,-1 1 0,1-1 0,-1 1 0,0-1 0,1 1 0,-1 0 0,0 0 0,0 0 0,0 0 0,0 0 0,0 0 0,0 1 0,0-1 0,-1 1 0,1-1 0,0 1 0,0 0 0,0 0 0,0 0 0,-3 0 0,-1 0-310,0 0 0,1 0 0,-1 1 0,0 0 0,1 0 0,-1 0 0,1 1 0,-1 0 0,1 0 0,0 0 0,-8 5 0,5 0-592</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0.423"/>
    </inkml:context>
    <inkml:brush xml:id="br0">
      <inkml:brushProperty name="width" value="0.05" units="cm"/>
      <inkml:brushProperty name="height" value="0.05" units="cm"/>
    </inkml:brush>
  </inkml:definitions>
  <inkml:trace contextRef="#ctx0" brushRef="#br0">4 1 16540,'-3'8'1584,"3"-1"-960,4 1-184,9-3 808,1 0-111,9-1-385,3-1-160,6 0-120,2-2-88,2-1-384,3 0-304,-8-1-648,-1 1 296,-13 0 408,-7-3-200,-15 0-201</inkml:trace>
  <inkml:trace contextRef="#ctx0" brushRef="#br0" timeOffset="1">5 243 17180,'4'4'1656,"8"-4"-1032,2-1-248,8-8 688,4 2-247,11 0-473,0 1-312,2-1 120,-1 7-136,-7-6-120</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0.978"/>
    </inkml:context>
    <inkml:brush xml:id="br0">
      <inkml:brushProperty name="width" value="0.05" units="cm"/>
      <inkml:brushProperty name="height" value="0.05" units="cm"/>
    </inkml:brush>
  </inkml:definitions>
  <inkml:trace contextRef="#ctx0" brushRef="#br0">6 1 16404,'-6'6'1672,"6"4"-904,2-2-224,3 8 888,8 1-127,4 5-329,3 3-208,5 0-208,-1-2-64,3-3-192,1-2-176,2-9-336,-6-6-264,-1-12-648,0-8-176,-2-9 944,0 0-288,-7-6-209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0:23.943"/>
    </inkml:context>
    <inkml:brush xml:id="br0">
      <inkml:brushProperty name="width" value="0.025" units="cm"/>
      <inkml:brushProperty name="height" value="0.025" units="cm"/>
    </inkml:brush>
  </inkml:definitions>
  <inkml:trace contextRef="#ctx0" brushRef="#br0">198 55 11755,'0'0'4372,"-6"-8"-2098,-20-28-741,26 35-1464,-1 0 1,1 1 0,-1-1 0,1 0 0,-1 1 0,1-1 0,-1 1 0,1-1 0,-1 1 0,0-1 0,0 1 0,1-1 0,-1 1 0,0 0 0,0-1 0,1 1 0,-1 0 0,0-1 0,0 1 0,0 0 0,1 0 0,-1 0 0,0 0 0,0 0 0,0 0 0,0 0 0,0 0 0,1 0 0,-1 0 0,0 1 0,0-1 0,0 0-1,1 0 1,-1 1 0,0-1 0,0 1 0,1-1 0,-2 2 0,-17 23 987,17-22-743,-4 6 71,2-4-285,1 0 0,-1 1 0,1-1 0,0 1 0,0-1 0,1 1 0,0 0 0,0 0 0,0 0 0,1 0 0,-1 0 0,2 1 0,-1-1 0,1 11 0,0-16-93,0 0 0,1-1 0,-1 1 0,0 0 0,1 0 0,-1-1 0,1 1 0,-1-1 0,1 1 0,-1 0 0,1-1 0,-1 1 0,1-1 0,-1 1 0,1-1 0,0 1 0,-1-1 0,1 0 0,0 1 0,0-1 0,-1 0 0,1 1 0,0-1 0,0 0 0,-1 0 0,1 0 0,0 0 0,0 0 0,0 0 0,-1 0 0,1 0 0,0 0 0,0 0 0,-1 0 0,1 0 0,0-1 0,0 1 0,-1 0 0,1-1 0,0 1 0,0-1 0,1 1 13,0-1 1,-1 0-1,1 0 0,-1 1 0,1-1 1,-1 0-1,1 0 0,-1 0 0,0-1 1,0 1-1,1 0 0,-1 0 0,0-1 1,0 1-1,0 0 0,0-1 0,-1 1 1,1-1-1,1-2 0,-2-3 6,1 1 1,-1 0-1,-1 0 0,1-1 0,-1 1 1,0 0-1,-1 0 0,1-1 0,-1 1 1,-1 0-1,-4-10 0,6 14-32,0 0-1,0 0 0,-1 0 1,1 0-1,0 1 1,-1-1-1,1 0 0,-1 1 1,1-1-1,-1 1 1,0-1-1,0 1 0,0 0 1,0 0-1,0 0 1,0 0-1,0 0 0,0 0 1,0 0-1,0 1 1,0-1-1,-1 1 0,1 0 1,0-1-1,0 1 0,-1 0 1,1 0-1,0 1 1,0-1-1,0 0 0,-1 1 1,1-1-1,0 1 1,0 0-1,0 0 0,0 0 1,-4 2-1,3 0 61,-1 0 1,1 0-1,0 0 0,0 1 0,0-1 1,0 1-1,0 0 0,-3 7 0,6-10-40,-1-1 0,1 1 0,-1 0 1,0 0-1,1-1 0,0 1 0,-1 0 0,1 0 0,-1-1 0,1 1 0,0 0 0,0 0 0,-1 0 1,1 0-1,0 0 0,0-1 0,0 1 0,0 0 0,0 0 0,0 0 0,0 0 0,0 0 0,0 0 0,1-1 1,-1 1-1,0 0 0,0 0 0,1 0 0,-1 0 0,1-1 0,-1 1 0,1 0 0,-1 0 0,1-1 1,-1 1-1,1-1 0,-1 1 0,1 0 0,0-1 0,0 1 0,-1-1 0,1 1 0,0-1 0,0 1 1,-1-1-1,1 0 0,0 0 0,0 1 0,0-1 0,0 0 0,-1 0 0,1 0 0,2 0 0,18 1 70,0-1 0,0-1-1,1-1 1,27-6 0,-41 6-59,1 0 0,-1 0 0,0-1 0,0 0 0,0-1 0,0 0 0,0 0 0,-1 0 0,1-1 0,-1 0 0,0-1 0,-1 0 0,9-9 0,-14 13-146,-10 10-33,-11 18-286,-17 50-2770,20-21-2714,7-8-3157</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1.430"/>
    </inkml:context>
    <inkml:brush xml:id="br0">
      <inkml:brushProperty name="width" value="0.05" units="cm"/>
      <inkml:brushProperty name="height" value="0.05" units="cm"/>
    </inkml:brush>
  </inkml:definitions>
  <inkml:trace contextRef="#ctx0" brushRef="#br0">155 1 15323,'-10'40'2588,"-17"43"0,3-8-872,-45 179 809,58-203-2443,-2 7-4386,13-58 4261,0 0 1,0 0 0,0 0-1,0 1 1,0-1 0,0 0-1,1 0 1,-1 0 0,0 0-1,0 1 1,0-1 0,0 0-1,0 0 1,1 0 0,-1 0-1,0 0 1,0 1 0,0-1-1,0 0 1,1 0-1,-1 0 1,0 0 0,0 0-1,0 0 1,1 0 0,-1 0-1,0 0 1,0 0 0,0 0-1,1 0 1,-1 0 0,0 0-1,0 0 1,1 0 0,-1 0-1,0 0 1,0 0 0,1 0-1,-1 0-106,10-1-1036</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2.243"/>
    </inkml:context>
    <inkml:brush xml:id="br0">
      <inkml:brushProperty name="width" value="0.05" units="cm"/>
      <inkml:brushProperty name="height" value="0.05" units="cm"/>
    </inkml:brush>
  </inkml:definitions>
  <inkml:trace contextRef="#ctx0" brushRef="#br0">98 37 15499,'-4'16'6775,"-12"27"-5151,5-16-1234,-55 126-251,77-180-4180,9-29 0,0-1 588,-6 19 2144,-9 21 1379,1 1 0,1 0 1,16-28-1,-23 44 16,0 0 0,0-1 0,0 1 1,0 0-1,0 0 0,0-1 0,0 1 0,0 0 0,1 0 1,-1-1-1,0 1 0,0 0 0,0 0 0,0 0 1,1-1-1,-1 1 0,0 0 0,0 0 0,1 0 0,-1 0 1,0 0-1,0-1 0,1 1 0,-1 0 0,0 0 1,0 0-1,1 0 0,-1 0 0,0 0 0,0 0 0,1 0 1,-1 0-1,0 0 0,0 0 0,1 0 0,-1 0 1,0 0-1,0 0 0,1 0 0,-1 0 0,0 1 0,0-1 1,1 0-1,-1 0 0,6 15 1883,-1 30-563,-5-39-1012,2 24 365,5 46 919,-6-68-1697,1 0 0,0 0 0,0-1 0,1 1 0,0-1-1,0 1 1,5 6 0,-4-10-2676,-5-12 1380,-8-14-2219,1 11 2283,1 1 0,-13-13 1,14 16 2156,0 1 0,-1 1 0,1-1 1,-11-5-1,18 11-519,1 1 1,0 0-1,0-1 1,0 1-1,0-1 1,0 0-1,0 0 1,0 1-1,0-1 0,0 0 1,0-1-1,0 1 1,0 0-1,3-1 1,2-1-255,0-1 0,0 1 1,0-1-1,7-4 0,-3 0-282,0 1 0,0-2-1,0 0 1,-1 0 0,12-14-1,8-16-42</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2.792"/>
    </inkml:context>
    <inkml:brush xml:id="br0">
      <inkml:brushProperty name="width" value="0.05" units="cm"/>
      <inkml:brushProperty name="height" value="0.05" units="cm"/>
    </inkml:brush>
  </inkml:definitions>
  <inkml:trace contextRef="#ctx0" brushRef="#br0">75 3 16099,'0'-1'56,"0"1"0,-1 0 0,1 0 0,0 0 0,-1-1 0,1 1 0,0 0 0,0 0 0,-1 0 0,1 0 0,0 0 0,-1-1 0,1 1 0,0 0 0,-1 0 0,1 0 0,-1 0 0,1 0 0,0 0 0,-1 0 0,1 0-1,0 0 1,-1 0 0,1 1 0,0-1 0,-1 0 0,1 0 0,0 0 0,0 0 0,-1 0 0,1 1 0,0-1 0,-1 0 0,1 1 0,-8 13 1155,-1 19 340,8-23-1458,1 1-1,0-1 0,0 0 0,1 0 0,0 0 1,5 17-1,-3-14 48,-1 0 1,1 23-1,-3-36-116,0 2 17,0 0 0,0 0 0,0-1 0,0 1 0,0 0 0,0-1 0,0 1 0,1 0 0,-1 0 0,1-1 0,-1 1 0,1 0 0,0-1 0,1 4 0,-1-7-62,0 1 0,-1-1 0,1 0 0,-1 1 0,1-1 0,-1 1 0,0-1 0,1 0 0,-1 0 0,0 1 0,0-1 0,0 0 0,-1-3 0,1 3-49,1-21-540,1-21-504,-3 42 1027,1-1 0,0 1 0,0-1 0,-1 1 0,1 0 0,-1-1 1,0 1-1,0 0 0,0 0 0,0-1 0,0 1 0,0 0 0,-4-4 0,5 6 87,0 0-1,0-1 0,-1 1 0,1 0 0,-1-1 1,1 1-1,0 0 0,-1-1 0,1 1 0,-1 0 1,1 0-1,0-1 0,-1 1 0,1 0 0,-1 0 1,1 0-1,-1 0 0,1 0 0,-1 0 0,1-1 1,-1 1-1,1 0 0,-1 0 0,1 1 0,-1-1 1,1 0-1,-1 0 0,1 0 0,-1 0 0,1 0 1,-1 0-1,1 1 0,0-1 0,-1 0 0,1 0 1,-1 1-1,1-1 0,-1 0 0,1 1 0,0-1 1,-1 0-1,1 1 0,0-1 0,0 1 0,-1-1 1,1 0-1,0 1 0,0-1 0,-1 1 0,1-1 1,0 1-1,0 0 0,-9 31 325,7-26-248,0 0-13,1 0 0,-1-1-1,1 1 1,0 0 0,0-1 0,1 1 0,0 0 0,0 0 0,0 0-1,1 0 1,0-1 0,0 1 0,0 0 0,4 8 0,-5-14-56,0 0 0,0 0 1,0 1-1,0-1 0,0 0 1,0 1-1,0-1 0,0 0 1,1 0-1,-1 1 0,0-1 0,0 0 1,0 0-1,0 0 0,1 1 1,-1-1-1,0 0 0,0 0 1,0 0-1,1 1 0,-1-1 1,0 0-1,0 0 0,1 0 1,-1 0-1,0 0 0,1 0 0,-1 0 1,0 0-1,0 1 0,1-1 1,-1 0-1,0 0 0,1 0 1,-1 0-1,0 0 0,1-1 1,7-9 75,-1-17-35,-7 17 3,-2-1 0,0 1 0,-4-13 0,6 21 2,0 0 0,-1 1 0,0-1 0,1 0 0,-1 0 0,0 1 0,0-1 0,0 1 0,0-1 0,0 0 0,0 1 0,0 0 0,0-1 0,-1 1 0,1 0 0,-1 0 0,1-1 0,-1 1 0,1 0 0,-1 0 0,1 1 0,-1-1 0,0 0 0,0 1 0,1-1 0,-5 0 0,6 1-32,-1 0 1,1 0-1,0 0 0,-1 0 1,1 0-1,0 0 0,0 0 1,-1 1-1,1-1 0,0 0 1,-1 0-1,1 0 0,0 0 0,-1 1 1,1-1-1,0 0 0,0 0 1,-1 0-1,1 1 0,0-1 1,0 0-1,0 1 0,-1-1 1,1 0-1,0 0 0,0 1 0,0-1 1,0 0-1,0 1 0,0-1 1,0 0-1,0 1 0,-1-1 1,1 0-1,0 1 0,0-1 0,0 0 1,1 1-1,-1-1 0,0 0 1,0 1-1,0-1 0,0 0 1,0 1-1,0-1 0,0 0 1,1 1-1,-1-1 0,0 0 0,0 0 1,1 1-1,11 17 391,-3-12-513,1 0-1,-1-1 0,2 0 1,-1 0-1,0-1 0,1-1 1,-1 1-1,17 1 0,9 1-388,45 2 0,-19-5 88</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4.402"/>
    </inkml:context>
    <inkml:brush xml:id="br0">
      <inkml:brushProperty name="width" value="0.05" units="cm"/>
      <inkml:brushProperty name="height" value="0.05" units="cm"/>
    </inkml:brush>
  </inkml:definitions>
  <inkml:trace contextRef="#ctx0" brushRef="#br0">0 0 16379,'2'3'271,"0"-1"0,0 0 0,-1 1 0,1-1-1,-1 1 1,0-1 0,0 1 0,0 0-1,0-1 1,0 1 0,0 3 0,1-2-66,0 5-57,26 66 1088,-25-66-1042,1-1 0,0-1 0,1 1 0,0-1 0,0 1 0,12 11-1,-15-17-158,-1-1-1,1 1 0,0-1 0,0 1 0,0-1 0,-1 0 0,2 0 0,-1 0 0,0 0 1,0 0-1,0 0 0,0 0 0,0-1 0,1 1 0,-1-1 0,0 0 0,1 0 0,-1 0 1,0 0-1,0 0 0,1 0 0,-1 0 0,0-1 0,1 1 0,-1-1 0,3-1 0,2-2 30,1 0 0,0-1 0,-1 0 0,0 0-1,10-10 1,10-6 71,-18 14-89,1 1-1,-1 1 1,1 0-1,1 0 1,-1 1-1,17-5 1,-23 8-41,0 0 1,-1 1-1,1-1 1,0 1-1,0 0 1,0 0-1,0 0 1,0 1-1,-1-1 0,1 1 1,0 0-1,0 0 1,-1 0-1,1 1 1,-1-1-1,1 1 1,-1 0-1,1 0 1,-1 0-1,0 0 1,0 1-1,3 2 1,1 3 5,1-1 1,-2 2 0,1-1 0,-1 1 0,0 0 0,-1 0 0,0 1 0,-1 0-1,0-1 1,4 16 0,-6-30 14,-1 0 0,1 0 0,0 0 0,1 0 0,-1 1 0,4-6 0,-5 8-13,1-2-15,1 0 1,-1 0 0,1 0-1,-1 1 1,1-1-1,0 1 1,0 0-1,0 0 1,1 0-1,-1 0 1,1 1-1,0-1 1,0 1-1,0 0 1,5-2-1,-5 3-3,1 0 0,-1 1-1,0-1 1,0 1 0,0 0-1,0 0 1,1 1-1,-1-1 1,0 1 0,0 0-1,0 0 1,0 0 0,0 1-1,0-1 1,0 1 0,5 3-1,7 5-16,-9-6 15,0 0 0,0 0 1,1 0-1,-1-1 0,1 0 1,0 0-1,0-1 0,0 0 1,0 0-1,0-1 0,1 0 1,9 0-1,1-4 8,-1 0 0,0-1 0,27-9-1,4-1 16,-39 11-15,1 1-5,0-1 1,20-1-1,-27 4 1,1 0 0,-1 0 0,0 1 0,0-1-1,1 1 1,-1 0 0,0 0 0,0 1 0,0-1 0,7 5 0,-2-1 13,1 0 1,-1 0-1,1-1 0,0 0 1,0-1-1,1 0 1,-1 0-1,1-1 1,-1-1-1,1 0 1,0 0-1,-1-1 1,12-1-1,53-12 152,-55 8-147,1 2 1,37-3-1,-56 6-54,1 0-36,-1 1 1,0-1-1,0 0 1,0 0-1,0 0 1,1 0 0,-1-1-1,0 1 1,0 0-1,0-1 1,0 0 0,0 1-1,0-1 1,0 0-1,0 0 1,0 0-1,0 0 1,0-1 0,-1 1-1,1 0 1,0-1-1,-1 1 1,2-3 0,2-13-297</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5.399"/>
    </inkml:context>
    <inkml:brush xml:id="br0">
      <inkml:brushProperty name="width" value="0.05" units="cm"/>
      <inkml:brushProperty name="height" value="0.05" units="cm"/>
    </inkml:brush>
  </inkml:definitions>
  <inkml:trace contextRef="#ctx0" brushRef="#br0">213 1 14835,'-1'14'5966,"-13"33"-4130,-73 134 207,36-84-1542,47-88-553,3-6-60,-1 1 0,1 0 0,-1-1 0,0 0-1,0 1 1,-1-1 0,1 0 0,-1 0 0,1 0 0,-5 3 0,7-6 74,-1 0 0,1 1-1,0-1 1,-1 0 0,1 0 0,0 0 0,0 0 0,-1 0 0,1 0 0,0 0 0,-1 0 0,1 0-1,0 0 1,-1 0 0,1 0 0,0 0 0,-1 0 0,1 0 0,0-1 0,0 1 0,-1 0 0,1 0-1,0 0 1,0 0 0,-1 0 0,1-1 0,0 1 0,0 0 0,-1 0 0,1-1 0,0 1-1,0 0 1,0 0 0,-1-1 0,1 1 0,0 0 0,-7-14-186,6 11 15,-9-16-439</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6.081"/>
    </inkml:context>
    <inkml:brush xml:id="br0">
      <inkml:brushProperty name="width" value="0.05" units="cm"/>
      <inkml:brushProperty name="height" value="0.05" units="cm"/>
    </inkml:brush>
  </inkml:definitions>
  <inkml:trace contextRef="#ctx0" brushRef="#br0">0 44 11538,'3'-6'1903,"-3"5"-1850,0 0-1,1 1 1,-1-1-1,0 0 1,1 0-1,-1 1 1,1-1 0,-1 0-1,1 1 1,-1-1-1,1 1 1,-1-1-1,1 0 1,-1 1-1,1-1 1,0 1 0,1-1-1,-2 1-464,-5-14 4029,5 14-3349,0 0 0,-1-1 0,1 1 0,0-1 0,0 1 0,0 0 0,-1-1 0,1 1 0,0 0 0,0-1 0,0 1 0,0-1-1,0 1 1,0 0 0,0-1 0,0 1 0,0-1 0,0 1 0,0-1 0,0 1 0,0 0 0,0-1 0,0 1 0,0-1 0,0 1 0,0 0 0,1-1 0,5 5 10,0 1 1,-1-1 0,1 1-1,6 8 1,13 12-31,43 33-117,103 81-1215,-166-135 700,-1-1-250,-1-1 1,1 1-1,-1-1 1,1 0-1,0 0 1,0 0-1,5 1 1,-2-2-550</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6.538"/>
    </inkml:context>
    <inkml:brush xml:id="br0">
      <inkml:brushProperty name="width" value="0.05" units="cm"/>
      <inkml:brushProperty name="height" value="0.05" units="cm"/>
    </inkml:brush>
  </inkml:definitions>
  <inkml:trace contextRef="#ctx0" brushRef="#br0">50 25 18564,'2'-6'553,"4"-13"2515,-4 20-1512,-2 11-554,-2 18-890,-2 0 0,-1 0 0,-1-1 0,-1 0 0,-23 56 0,30-85-152,0 0 1,0-1 0,0 1 0,0 0-1,0 0 1,0 0 0,0 0-1,0 0 1,0 0 0,0 0 0,-1 0-1,1 0 1,0 0 0,0 0-1,0 0 1,0-1 0,0 1-1,0 0 1,0 0 0,0 0 0,-1 0-1,1 0 1,0 0 0,0 0-1,0 0 1,0 0 0,0 0 0,0 0-1,0 0 1,-1 0 0,1 0-1,0 0 1,0 0 0,0 0-1,0 1 1,0-1 0,0 0 0,0 0-1,0 0 1,-1 0 0,1 0-1,0 0 1,0 0 0,0 0 0,0 0-1,0 0 1,0 0 0,0 0-1,0 1 1,0-1 0,0 0-1,0 0 1,0 0 0,0 0 0,0 0-1,0 0 1,0 0 0,0 0-1,0 1 1,-2-11-985,8-34-519,0 15 641</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7.005"/>
    </inkml:context>
    <inkml:brush xml:id="br0">
      <inkml:brushProperty name="width" value="0.05" units="cm"/>
      <inkml:brushProperty name="height" value="0.05" units="cm"/>
    </inkml:brush>
  </inkml:definitions>
  <inkml:trace contextRef="#ctx0" brushRef="#br0">25 23 13915,'9'-22'2472,"-9"22"-2442,0 0 0,0 0 0,0 0 1,0 0-1,1 0 0,-1 0 0,0 0 1,0 0-1,0-1 0,0 1 1,0 0-1,0 0 0,0 0 0,0 0 1,0 0-1,1 0 0,-1 0 1,0 0-1,0 0 0,0 0 0,0 0 1,0 0-1,0 0 0,0 0 0,0 0 1,1 0-1,-1 0 0,0 0 1,0 0-1,0 0 0,0 0 0,0 0 1,0 1-1,0-1 0,0 0 1,0 0-1,1 0 0,-1 0 0,0 0 1,0 0-1,0 0 0,0 0 0,0 0 1,0 0-1,0 0 0,0 0 1,0 1-1,0-1 0,0 0 0,0 0 1,0 0-1,4 15 1128,3 31 281,-5-22-1041,2-1 0,0 1-1,1-1 1,2 0 0,0 0 0,13 26-1,-19-48-469,0 0 0,-1 1 0,1-1 1,0 1-1,0-1 0,0 0 0,1 0 0,-1 0 0,0 0 0,0 0 0,1 0 0,-1 0 0,0 0 0,1 0 0,-1 0 0,4 0 0,-5-1 5,0 0 0,1 0 0,-1 0 0,0 0-1,0 0 1,1 0 0,-1 0 0,0 0 0,1 0 0,-1 0 0,0 0 0,1 0-1,-1 0 1,0 0 0,0 0 0,1-1 0,-1 1 0,0 0 0,1 0 0,-1 0-1,0 0 1,0-1 0,0 1 0,1 0 0,-1 0 0,0-1 0,0 1 0,0 0-1,1-1 1,-1-17-1293,-5 3 536,-5-3-197</inkml:trace>
  <inkml:trace contextRef="#ctx0" brushRef="#br0" timeOffset="1">5 134 15515,'-4'0'1521,"4"3"-937,4 0-224,6 0 688,6 0-120,4-3-512,3 0-408,1-9 1633,0-2-1457,-2-5 32,-3-3 24</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7.461"/>
    </inkml:context>
    <inkml:brush xml:id="br0">
      <inkml:brushProperty name="width" value="0.05" units="cm"/>
      <inkml:brushProperty name="height" value="0.05" units="cm"/>
    </inkml:brush>
  </inkml:definitions>
  <inkml:trace contextRef="#ctx0" brushRef="#br0">78 0 15411,'9'13'6246,"-4"11"-5809,0-1 0,-1 1 1,-2 0-1,0 1 1,-4 46-1,2-71-439,0 0-1,0 1 1,0-1-1,0 0 0,0 0 1,1 0-1,-1 0 1,0 1-1,0-1 1,0 0-1,0 0 0,-1 0 1,1 1-1,0-1 1,0 0-1,0 0 1,0 0-1,0 0 1,0 1-1,0-1 0,0 0 1,0 0-1,0 0 1,0 0-1,-1 0 1,1 1-1,0-1 1,0 0-1,0 0 0,0 0 1,0 0-1,-1 0 1,1 0-1,0 0 1,0 1-1,0-1 1,0 0-1,-1 0 0,1 0 1,0 0-1,0 0 1,0 0-1,0 0 1,-1 0-1,1 0 0,0 0 1,0 0-1,0 0 1,-1 0-1,1 0 1,-8-10-385,-4-18-485,1-3-94,7 17 415,-1 0-1,0 1 0,-1-1 1,-1 1-1,1 0 0,-2 1 1,-10-14-1,18 26 554,0-1 1,-1 1-1,1 0 1,0 0-1,0 0 0,0 0 1,0 0-1,0 0 0,0-1 1,0 1-1,-1 0 0,1 0 1,0 0-1,0 0 0,0 0 1,0 0-1,0 0 1,-1 0-1,1 0 0,0 0 1,0 0-1,0 0 0,0 0 1,0 0-1,-1 0 0,1 0 1,0 0-1,0 0 0,0 0 1,0 0-1,-1 0 1,1 0-1,0 0 0,0 0 1,0 0-1,0 0 0,-1 0 1,1 0-1,0 0 0,0 0 1,0 0-1,0 0 1,0 1-1,0-1 0,-1 0 1,1 0-1,0 0 0,0 0 1,0 0-1,0 0 0,0 1 1,0-1-1,0 0 0,0 0 1,0 0-1,0 0 1,0 1-1,0-1 0,0 0 1,0 0-1,0 0 0,0 0 1,0 1-1,-1 9 278,4 2 40,1 1 0,0 0 0,1-1 0,1 0 0,0 0-1,0-1 1,1 0 0,0 0 0,15 17 0,12 3 375,-32-29-643,1 0 1,0 0-1,0-1 0,-1 1 1,1-1-1,0 1 0,0-1 1,0 0-1,1 0 0,-1-1 1,6 2-1,-8-2-45,0 0 0,0 0 0,1 0 0,-1 0 0,0 0 0,0-1 0,0 1 0,0 0-1,0-1 1,0 1 0,0 0 0,0-1 0,0 0 0,0 1 0,0-1 0,0 1 0,0-1 0,0 0 0,0 0 0,-1 0 0,1 1-1,0-1 1,0 0 0,-1 0 0,1 0 0,-1 0 0,1 0 0,-1 0 0,1 0 0,-1 0 0,0 0 0,1-1 0,-1 1 0,0 0-1,0 0 1,0 0 0,0 0 0,0-2 0,0 0 2,0 0 0,-1 0 0,1 0 0,-1 0 0,1 0 0,-1 0 0,0 0-1,0 0 1,-1 0 0,1 0 0,-1 1 0,1-1 0,-3-2 0,-1 0-4,-1 0 0,1 1 0,-1 0-1,0 0 1,0 1 0,0 0 0,-1 0 0,1 0 0,-1 0 0,0 1 0,0 1 0,1-1-1,-1 1 1,0 0 0,0 0 0,-1 1 0,-12 1 0,20-1-6,-1 0 0,1 0 0,-1 0 0,1 0 0,-1 0 0,1 0 1,-1 0-1,1 0 0,-1 0 0,1 0 0,-1 1 0,1-1 0,-1 0 0,1 0 0,-1 1 0,1-1 1,-1 0-1,1 1 0,0-1 0,-1 0 0,1 1 0,0-1 0,-1 1 0,6 7-65,18 5-364,-10-8 258,1-2-1,0 1 1,0-2 0,0 0-1,20 1 1,-5-3-108</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7.925"/>
    </inkml:context>
    <inkml:brush xml:id="br0">
      <inkml:brushProperty name="width" value="0.05" units="cm"/>
      <inkml:brushProperty name="height" value="0.05" units="cm"/>
    </inkml:brush>
  </inkml:definitions>
  <inkml:trace contextRef="#ctx0" brushRef="#br0">4 32 17812,'-4'3'1992,"4"-2"-1304,6-2-264,7 1 1057,7-2-625,-2-2-176,12 0-352,-1-1-200,1-2-504,-1 3-320,-5 1-488,-4-1 944,-8 2-224,-9 2-193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29.207"/>
    </inkml:context>
    <inkml:brush xml:id="br0">
      <inkml:brushProperty name="width" value="0.025" units="cm"/>
      <inkml:brushProperty name="height" value="0.025" units="cm"/>
    </inkml:brush>
  </inkml:definitions>
  <inkml:trace contextRef="#ctx0" brushRef="#br0">17 2 9065,'0'0'1665,"-4"9"-1147,1-2-452,1-5-4,1 0 0,0 0 1,0 1-1,0-1 1,0 0-1,1 1 1,-1-1-1,1 1 1,-1-1-1,1 4 0,0-5-9,1 1 0,-1-1-1,1 0 1,-1 0 0,1 0 0,0 0-1,-1 0 1,1 0 0,0 0-1,0 0 1,0 0 0,0 0-1,0 0 1,0 0 0,0 0-1,0-1 1,0 1 0,0 0-1,0-1 1,0 1 0,1-1-1,-1 0 1,0 1 0,0-1-1,0 0 1,1 0 0,-1 1 0,0-1-1,3 0 1,52 5 1407,1-2-1,100-8 1,-113 2-1350,379-20 631,760-23 889,-1112 46-1580,983 33 572,-1038-31-588,-10-3-27,0 2 0,1-1 0,-1 1 0,0-1 0,0 2 0,0-1 0,0 1 0,0 0 0,0 0 0,0 1 0,9 5 0,-13 4-674,-2-5-1764,10-3-8527</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8.408"/>
    </inkml:context>
    <inkml:brush xml:id="br0">
      <inkml:brushProperty name="width" value="0.05" units="cm"/>
      <inkml:brushProperty name="height" value="0.05" units="cm"/>
    </inkml:brush>
  </inkml:definitions>
  <inkml:trace contextRef="#ctx0" brushRef="#br0">1 280 17452,'5'10'1496,"5"-3"-1064,2-2-208,7-2 656,4-1-287,-1-2-666,3-4-327,-4-7 392,1-1-128,-5-9-112</inkml:trace>
  <inkml:trace contextRef="#ctx0" brushRef="#br0" timeOffset="1">272 1 16323,'0'6'1068,"0"1"0,0-1 0,-1 0 0,-1 12 0,0-9-642,-3 25 326,5-33-734,-1 1 1,1-1 0,0 0 0,0 1 0,0-1-1,0 0 1,1 1 0,-1-1 0,0 0 0,1 1 0,-1-1-1,0 0 1,1 0 0,-1 1 0,1-1 0,0 0 0,-1 0-1,3 2 1,-1-3-39,0 0-1,-1 0 0,1 0 1,0 0-1,0 0 0,0 0 1,0-1-1,0 1 0,0 0 1,0-1-1,-1 0 0,1 1 1,0-1-1,0 0 0,2-2 1,10-3-267,-6 4 124,0 1 0,0 0 0,0 0 1,0 1-1,0 0 0,0 0 0,0 1 0,0 0 0,0 1 1,0 0-1,-1 0 0,1 0 0,0 1 0,13 7 0,-16-7 194,-1 0-1,0 0 1,0 0-1,0 1 0,0-1 1,0 1-1,-1 0 0,0 0 1,0 0-1,0 1 0,0-1 1,-1 1-1,1-1 1,-1 1-1,0 0 0,-1 0 1,1 0-1,-1 0 0,0 0 1,0 0-1,-1 1 0,1-1 1,-2 10-1,1-9 191,-1 0-1,0-1 1,0 1-1,-1-1 1,1 1 0,-1-1-1,0 0 1,-1 0-1,1 0 1,-1 0 0,-6 8-1,7-11-143,1 0 0,0 0 1,-1-1-1,0 1 0,1-1 0,-1 1 0,0-1 0,0 0 0,0 0 0,0 1 0,0-1 1,0-1-1,0 1 0,0 0 0,0 0 0,0-1 0,-1 1 0,1-1 0,0 0 0,0 0 1,0 0-1,-1 0 0,1 0 0,0 0 0,0-1 0,-1 1 0,1-1 0,0 1 0,0-1 1,0 0-1,0 0 0,-3-1 0,-5-4-384,0-1 1,0 0-1,1 0 1,0-1-1,0 0 1,1-1-1,0 0 1,-10-15-1,4 4-737,2-1-1,0 0 1,-10-27 0,9 16-315</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9:58.892"/>
    </inkml:context>
    <inkml:brush xml:id="br0">
      <inkml:brushProperty name="width" value="0.05" units="cm"/>
      <inkml:brushProperty name="height" value="0.05" units="cm"/>
    </inkml:brush>
  </inkml:definitions>
  <inkml:trace contextRef="#ctx0" brushRef="#br0">0 82 15747,'6'-3'2265,"0"2"-1353,2-2-424,4-2 1417,4 1-833,2-2-376,8 1-912,3-1-504,4-1 544,-2-3-144,-2 1-144</inkml:trace>
  <inkml:trace contextRef="#ctx0" brushRef="#br0" timeOffset="1">420 0 18844,'-2'13'317,"1"0"0,0 0 0,1 1 0,0-1 0,1 0 1,1 0-1,0 0 0,1 0 0,0 0 0,1-1 0,0 1 0,1-1 0,0 0 0,1 0 0,0-1 0,11 14 1,-16-23-301,0 0 0,0-1 1,0 1-1,0-1 1,0 0-1,0 1 1,1-1-1,-1 0 1,1 0-1,-1 0 1,1 0-1,-1 0 1,1 0-1,0 0 0,-1 0 1,1-1-1,0 1 1,0-1-1,-1 1 1,3 0-1,-2-2 4,0 1-1,0 0 1,0-1-1,0 1 1,-1-1-1,1 1 1,0-1-1,0 0 1,-1 0-1,1 0 1,0 0-1,-1 0 1,1 0-1,-1 0 1,1-1-1,0-1 1,4-4 55,0 0 0,-1 0 0,0-1 0,0 0 0,-1 0 1,5-14-1,-2 5 84,-2 0-1,4-18 1,-8 30-116,0 0-1,-1-1 1,1 1-1,-1 0 1,0 0-1,0 0 1,0 0-1,-1 0 1,0 0-1,0 0 1,-3-9-1,3 12-68,0 1-1,0-1 1,0 1 0,0-1-1,-1 1 1,1 0-1,0 0 1,-1-1 0,1 1-1,-1 0 1,1 0-1,-1 0 1,1 0-1,-1 0 1,0 1 0,1-1-1,-1 0 1,0 1-1,0 0 1,0-1-1,1 1 1,-1 0 0,0 0-1,0 0 1,-2 0-1,-7 1-333,1 0-1,-1 1 0,-14 4 1,2-1 147,-6 0-308</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1.571"/>
    </inkml:context>
    <inkml:brush xml:id="br0">
      <inkml:brushProperty name="width" value="0.05" units="cm"/>
      <inkml:brushProperty name="height" value="0.05" units="cm"/>
    </inkml:brush>
  </inkml:definitions>
  <inkml:trace contextRef="#ctx0" brushRef="#br0">235 25 14979,'2'-4'557,"5"-12"1641,-7 11-801,-8 9 206,-1 5-1157,0 0 0,1 0 0,-9 13 0,-11 12-35,-6 3-29,2 1 0,-34 52-1,66-89-386,0-1 0,0 0 0,0 0 0,0 1-1,-1-1 1,1 0 0,0 0 0,0 0 0,0 1-1,0-1 1,0 0 0,0 0 0,0 1 0,0-1-1,0 0 1,0 0 0,0 1 0,0-1 0,0 0-1,1 0 1,-1 0 0,0 1 0,0-1-1,0 0 1,0 0 0,0 0 0,0 1 0,0-1-1,1 0 1,-1 0 0,0 0 0,0 0 0,0 1-1,0-1 1,1 0 0,-1 0 0,0 0 0,0 0-1,1 0 1,-1 0 0,0 0 0,0 1-1,0-1 1,1 0 0,-1 0 0,0 0 0,0 0-1,1 0 1,-1 0 0,0 0 0,0 0 0,0 0-1,1 0 1,-1 0 0,0 0 0,1-1 0,17 1-162,-15 0 101,-1-1 47,1 1 0,0 1 0,0-1 0,-1 0 1,1 1-1,0-1 0,-1 1 0,1 0 0,-1 0 0,1 0 0,-1 0 0,1 0 0,-1 0 1,0 1-1,0-1 0,1 1 0,-1 0 0,0-1 0,0 1 0,-1 0 0,3 3 1,-1-1 0,-1 1 0,0-1 0,0 1 1,0-1-1,-1 1 0,1 0 0,-1 0 0,0 0 1,-1 0-1,1 8 0,-1-11 35,0 0 1,0 0-1,0 0 0,0 0 0,0 0 1,0-1-1,-1 1 0,1 0 0,-1 0 1,1 0-1,-1-1 0,0 1 0,0 0 1,1-1-1,-1 1 0,-1 0 0,1-1 1,0 1-1,0-1 0,0 0 0,-1 1 1,1-1-1,-1 0 0,-2 2 0,-15 15 238,19-17-268,-1-1 0,1 1 0,0 0 0,-1 0 1,1 0-1,0-1 0,0 1 0,-1 0 0,1 0 1,0 0-1,0-1 0,0 1 0,0 0 0,0 0 0,0 0 1,0 0-1,1-1 0,-1 1 0,0 0 0,0 0 1,1 0-1,-1-1 0,1 2 0,12 21-350,-1-3 35,-11-15 322,0 0 0,-1-1 0,1 1 0,-1 0 0,0-1 0,0 1 0,-1 0-1,1-1 1,-1 1 0,0 0 0,0-1 0,0 1 0,-3 5 0,-4 8 161,-19 31 0,13-26-55,2 1 10,4-8-32,-1-1 0,-10 14 0,16-25-66,-7 13 58,10-16-71,0 0 0,1-1-1,-1 1 1,0 0-1,1 0 1,-1-1-1,1 1 1,-1 0 0,1 0-1,-1-1 1,1 1-1,-1-1 1,1 1-1,0-1 1,-1 1-1,1-1 1,0 1 0,-1-1-1,1 1 1,1 0-1,4 3-62,1-1 0,-1 1-1,1-1 1,-1 0-1,1 0 1,12 2 0,-14-4-47,0-1 0,1 1 0,-1-1 0,0-1 0,0 1 0,0-1 0,0 0 0,0 0 0,0 0 0,7-3 0,6-3-203</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2.488"/>
    </inkml:context>
    <inkml:brush xml:id="br0">
      <inkml:brushProperty name="width" value="0.05" units="cm"/>
      <inkml:brushProperty name="height" value="0.05" units="cm"/>
    </inkml:brush>
  </inkml:definitions>
  <inkml:trace contextRef="#ctx0" brushRef="#br0">5 104 14003,'-2'-4'416,"2"0"1,-1 0-1,0 1 1,1-1-1,0 0 1,0 0-1,0 0 1,0 0-1,0 0 1,1 0-1,0 1 1,0-1-1,0 0 1,0 0-1,1 1 1,-1-1-1,1 1 0,0-1 1,0 1-1,4-5 1,-5 6-318,1 0 0,0 1 0,-1-1 0,1 1 0,0-1 0,0 1 0,0 0 0,0-1 0,0 1 0,0 0 0,0 0 0,0 1 0,1-1 0,-1 0 0,0 1 0,0-1 0,1 1 0,-1 0 0,0 0 0,1 0 0,-1 0-1,0 0 1,1 0 0,-1 1 0,0-1 0,1 1 0,-1-1 0,0 1 0,0 0 0,0 0 0,0 0 0,0 0 0,0 1 0,0-1 0,2 2 0,0 0-80,-1 0-1,0 0 1,0 0 0,0 0-1,0 1 1,-1-1-1,1 1 1,-1 0 0,0 0-1,0 0 1,0 0-1,-1 0 1,1 0 0,-1 0-1,0 0 1,0 1-1,-1-1 1,1 0 0,-1 1-1,-1 7 1,1 0-7,-2 0 1,0 0 0,0 0-1,-1 0 1,0-1-1,-8 17 1,8-20 5,-4 9 87,-1 1 0,-19 29 0,23-42-67,1-1-1,0 1 0,0 0 1,0 0-1,1 0 1,0 0-1,0 1 0,0-1 1,0 1-1,1-1 0,0 1 1,-1 8-1,3-13-35,-1-1 0,0 1 0,0 0 0,0 0 0,1-1 0,-1 1 1,0 0-1,1-1 0,-1 1 0,0-1 0,1 1 0,-1 0 0,1-1 0,-1 1 0,1-1 0,-1 1 0,1-1 1,0 1-1,-1-1 0,1 0 0,0 1 0,-1-1 0,1 0 0,0 1 0,0-1 0,24 2-195,-16-3-75,1 0 0,-1-1 0,11-3 0,-8 1-211,0-1 0,0 0 0,0-1 0,0 0 0,-1-1 0,0-1 0,15-13 0,-3-2-395</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2.974"/>
    </inkml:context>
    <inkml:brush xml:id="br0">
      <inkml:brushProperty name="width" value="0.05" units="cm"/>
      <inkml:brushProperty name="height" value="0.05" units="cm"/>
    </inkml:brush>
  </inkml:definitions>
  <inkml:trace contextRef="#ctx0" brushRef="#br0">71 61 18132,'-5'3'274,"0"1"1,0-1 0,0 1-1,1-1 1,0 2-1,-1-1 1,1 0-1,1 1 1,-1 0-1,1-1 1,0 1-1,0 1 1,0-1-1,-3 8 1,5-9-214,-1 1 0,1-1 1,-1 1-1,1-1 0,1 1 0,-1-1 0,1 1 1,-1 0-1,1 0 0,1-1 0,-1 1 1,1 0-1,-1-1 0,1 1 0,1-1 0,-1 1 1,1-1-1,3 8 0,-4-10-47,0-1 1,0 1-1,1-1 0,-1 0 0,0 1 1,0-1-1,1 0 0,-1 0 1,0 0-1,1 0 0,0 0 0,-1 0 1,1 0-1,-1-1 0,1 1 1,0-1-1,-1 1 0,1-1 0,0 1 1,0-1-1,0 0 0,-1 0 1,1 0-1,0 0 0,0 0 0,-1 0 1,1-1-1,0 1 0,0-1 0,-1 1 1,1-1-1,0 1 0,-1-1 1,1 0-1,2-2 0,3 0 55,-1-1 0,0 0 0,0-1 0,0 0 0,-1 0 0,0 0 0,9-11 0,-5 4 128,-2 0 0,0 0 0,10-25 0,-14 31-116,-1 0 0,0-1 1,0 1-1,-1-1 0,0 1 1,0-1-1,0 0 1,-1 0-1,0 1 0,-1-10 1,1 14-69,0 1 1,0-1 0,-1 0-1,1 1 1,0-1 0,-1 0 0,0 1-1,1-1 1,-1 0 0,0 1-1,0-1 1,1 1 0,-1 0-1,-1-1 1,1 1 0,0 0 0,0-1-1,0 1 1,-1 0 0,1 0-1,0 0 1,-1 0 0,1 0-1,-1 0 1,1 1 0,-1-1 0,0 0-1,1 1 1,-1 0 0,0-1-1,1 1 1,-1 0 0,0-1 0,1 1-1,-1 0 1,0 0 0,0 1-1,1-1 1,-1 0 0,0 0-1,1 1 1,-1-1 0,0 1 0,-1 1-1,-3 0-108,0 1 0,0 0 0,0 0 0,1 0 0,-1 1 0,1 0 0,0 0-1,0 1 1,0-1 0,-6 9 0,6-6-410,1 1 0,-1-1 0,-4 13 0,7-17 245,1 0 0,0 0 0,0 0-1,0 0 1,1 1 0,-1-1 0,1 0 0,0 0-1,0 1 1,0-1 0,0 0 0,1 4 0,-1-7 229,0 0 0,0 1 0,0-1 0,0 0 0,0 1 0,0-1 0,1 0 0,-1 0 1,0 1-1,0-1 0,0 0 0,0 0 0,1 1 0,-1-1 0,0 0 0,0 0 0,1 0 0,-1 1 1,0-1-1,0 0 0,1 0 0,-1 0 0,0 0 0,1 0 0,-1 0 0,0 0 0,0 1 0,1-1 0,10-3-1110</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3.367"/>
    </inkml:context>
    <inkml:brush xml:id="br0">
      <inkml:brushProperty name="width" value="0.05" units="cm"/>
      <inkml:brushProperty name="height" value="0.05" units="cm"/>
    </inkml:brush>
  </inkml:definitions>
  <inkml:trace contextRef="#ctx0" brushRef="#br0">32 0 16323,'-1'18'956,"0"-1"-1,-2 0 0,-8 29 0,7-28-272,0 1-1,-4 34 0,8-44-526,0 1 0,1-1-1,-1 0 1,2 1 0,-1-1-1,4 11 1,-4-19-122,-1 1 0,1 0 0,-1-1 0,1 1 0,0 0 0,0-1 0,-1 1 0,1-1 0,0 1 0,0-1 0,1 0 0,-1 1 0,0-1 0,0 0 0,1 0 0,-1 0 0,0 0 0,1 0 0,-1 0 0,1 0 0,0 0 0,-1-1 0,1 1 0,0 0 0,-1-1 0,1 0 0,0 1 0,-1-1 0,1 0 0,0 0 0,0 0 0,-1 0 0,1 0 0,0 0 0,0-1 0,-1 1 0,1 0 0,0-1 0,-1 0 0,3 0 0,2-2 74,1-1 1,0 0-1,-1 0 1,0 0-1,0-1 1,0 0 0,-1 0-1,0 0 1,0-1-1,0 0 1,0 0 0,-1 0-1,5-9 1,-2 3 67,-1 0 0,-1-1 0,0 0 0,0 0 0,-1 0 0,3-23 0,-7 34-170,1 0 1,-1-1-1,0 1 0,0 0 0,-1 0 1,1 0-1,0 0 0,-1 0 0,0-1 0,1 1 1,-1 0-1,0 0 0,0 0 0,0 1 1,0-1-1,0 0 0,0 0 0,-1 0 1,1 1-1,-1-1 0,1 1 0,-1-1 0,0 1 1,1 0-1,-1-1 0,-3 0 0,-4-3-374,-1 0 0,0 1-1,0 1 1,-13-4 0,4 2-81,0-1-83</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3.831"/>
    </inkml:context>
    <inkml:brush xml:id="br0">
      <inkml:brushProperty name="width" value="0.05" units="cm"/>
      <inkml:brushProperty name="height" value="0.05" units="cm"/>
    </inkml:brush>
  </inkml:definitions>
  <inkml:trace contextRef="#ctx0" brushRef="#br0">10 1 18780,'0'0'149,"-1"0"0,1 0 1,-1 1-1,1-1 0,-1 0 0,0 1 1,1-1-1,0 0 0,-1 1 0,1-1 1,-1 1-1,1-1 0,-1 1 0,1-1 1,0 1-1,-1-1 0,1 1 0,0-1 1,0 1-1,-1 0 0,1-1 0,0 1 1,0-1-1,0 2 0,13 0 2391,4-1-2267,-5 0-171,0-1 0,-1 0 0,1-1 0,17-3 0,18-1-396,4 3-2357,-48 2 1756,-5 1 533,-6 1-101,-6 1-390</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4.285"/>
    </inkml:context>
    <inkml:brush xml:id="br0">
      <inkml:brushProperty name="width" value="0.05" units="cm"/>
      <inkml:brushProperty name="height" value="0.05" units="cm"/>
    </inkml:brush>
  </inkml:definitions>
  <inkml:trace contextRef="#ctx0" brushRef="#br0">6 1 16644,'-6'11'1680,"6"-1"-1024,0-1-280,7-2 936,5-1-279,6-1-353,2-5-168,6-3-352,3-1-248,-1-6-176,1 2 296,-10 5-136,-5 0-56</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4.844"/>
    </inkml:context>
    <inkml:brush xml:id="br0">
      <inkml:brushProperty name="width" value="0.05" units="cm"/>
      <inkml:brushProperty name="height" value="0.05" units="cm"/>
    </inkml:brush>
  </inkml:definitions>
  <inkml:trace contextRef="#ctx0" brushRef="#br0">0 83 19036,'9'17'4778,"17"14"-3174,-21-25-1195,-1 0-278,12 12 134,0 0 0,1-1 0,37 29 0,-49-43-356,-1 0 0,1 0-1,0 0 1,0-1 0,0 1 0,0-1 0,1 0-1,-1-1 1,1 1 0,-1-1 0,1 0-1,-1 0 1,1-1 0,-1 0 0,1 0 0,0 0-1,-1-1 1,1 1 0,-1-1 0,1-1-1,-1 1 1,10-5 0,-5 1-279,0-1 1,0-1-1,-1 1 0,1-2 1,-2 1-1,1-1 0,-1-1 1,0 1-1,-1-1 0,0-1 1,7-12-1,-4 4-74,0 0 0,-1-1 1,-1-1-1,-1 1 0,6-29 0,-12 39 634,-4 7 256,-8 18 490,-36 120 1753,19-48-1713,-17 79 536,24-79-2064,19-76-127,2-12 663,0 0 0,0 0 0,1 0 1,-1 0-1,0 0 0,0 0 1,0 0-1,0 0 0,0 0 0,0-1 1,1 1-1,-1 0 0,0 0 1,0 0-1,0 0 0,0 0 0,0 0 1,0 1-1,1-1 0,-1 0 1,0 0-1,0 0 0,0 0 0,0 0 1,0 0-1,0 0 0,1 0 0,-1 0 1,0 0-1,0 0 0,0 0 1,0 0-1,0 1 0,0-1 0,0 0 1,0 0-1,0 0 0,1 0 1,-1 0-1,0 0 0,0 0 0,0 1 1,0-1-1,0 0 0,0 0 0,0 0 1,0 0-1,0 0 0,0 0 1,0 1-1,0-1 0,0 0 0,0 0 1,0 0-1,0 0 0,0 0 1,0 1-1,0-1 0,0 0 0,0 0 1,0 0-1,-1 0 0,1 0 1,0 0-1,5-8-560</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5.293"/>
    </inkml:context>
    <inkml:brush xml:id="br0">
      <inkml:brushProperty name="width" value="0.05" units="cm"/>
      <inkml:brushProperty name="height" value="0.05" units="cm"/>
    </inkml:brush>
  </inkml:definitions>
  <inkml:trace contextRef="#ctx0" brushRef="#br0">10 0 21237,'0'10'1792,"0"6"-1272,-1 1-200,-1 3 744,2 7-264,0-2-399,0-2-145,3 0-208,-1-3-200,-1-7-537,2-3-239,-6-20-4017,-3-3 3761,-1-7-208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6.848"/>
    </inkml:context>
    <inkml:brush xml:id="br0">
      <inkml:brushProperty name="width" value="0.025" units="cm"/>
      <inkml:brushProperty name="height" value="0.025" units="cm"/>
    </inkml:brush>
  </inkml:definitions>
  <inkml:trace contextRef="#ctx0" brushRef="#br0">645 46 11179,'-8'-4'560,"-19"-5"-177,0 1 0,0 1 1,-1 1-1,0 1 0,0 2 0,0 1 0,-1 1 1,-54 5-1,69-2-293,1 1 0,-1 0 0,1 0 0,0 1 0,0 1 0,0 1 0,0 0 0,1 0 0,0 1 0,0 1 0,1 0 0,0 0 0,1 1 0,-1 0 0,2 1 0,-1 1 0,2-1 0,-1 1 0,1 1-1,-6 12 1,0 0-12,2 1-1,0 0 1,2 1-1,1 0 1,1 1-1,1-1 0,2 2 1,0-1-1,0 31 1,4-16-29,2 1 1,1-1 0,3 0-1,1 0 1,12 41-1,-1-25-87,2-2-1,54 107 0,50 57-776,-103-190 487,0-1 1,2-1-1,2-1 0,0-1 0,29 24 1,-44-43 316,0 0-1,1 0 1,0-1 0,0-1 0,0 0-1,0 0 1,1-1 0,0 0 0,0-1-1,0 0 1,0-1 0,17 2 0,-18-4 29,-1 0 0,1 0 0,-1-1 0,0-1 0,1 0 1,-1 0-1,0-1 0,0 0 0,0 0 0,-1-1 0,1 0 0,-1 0 1,0-1-1,0 0 0,11-10 0,1-5 324,0 0 0,-1-1 1,-2-1-1,0-1 0,-1 0 0,-1-1 0,-2-1 1,0-1-1,-1 1 0,9-35 0,-4 4-4,-2 0-1,-3-1 0,-2 0 0,2-59 0,-8 58-338,-3-1-1,-3 1 0,-13-93 0,10 122-189,-2 0 0,-1 1 0,-1 0 0,-2 0 1,0 1-1,-2 1 0,-1 0 0,-1 0 0,-19-23 0,-54-60-4325,70 80-353</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5.798"/>
    </inkml:context>
    <inkml:brush xml:id="br0">
      <inkml:brushProperty name="width" value="0.05" units="cm"/>
      <inkml:brushProperty name="height" value="0.05" units="cm"/>
    </inkml:brush>
  </inkml:definitions>
  <inkml:trace contextRef="#ctx0" brushRef="#br0">1 59 16179,'0'-2'298,"1"-1"0,-1 1-1,1-1 1,0 1-1,0-1 1,0 1-1,0 0 1,0-1-1,1 1 1,-1 0-1,1 0 1,-1 0-1,1 0 1,0 0 0,0 0-1,0 1 1,0-1-1,0 1 1,0-1-1,0 1 1,1 0-1,-1-1 1,0 1-1,4-1 1,-1 0-72,-1 1-1,1-1 1,-1 1 0,1 0 0,0 0-1,-1 0 1,1 1 0,0-1-1,0 1 1,0 0 0,-1 1 0,8 0-1,-10 0-198,0 0 0,0-1 0,0 1 0,0 0 0,0 0 0,0 1 0,0-1-1,-1 0 1,1 1 0,0-1 0,0 1 0,-1-1 0,1 1 0,-1 0 0,0-1 0,0 1-1,1 0 1,0 3 0,0-1-12,-1 0 0,0 0-1,0 0 1,0 1 0,-1-1-1,1 0 1,-1 0 0,0 0-1,-1 6 1,0 1 12,-1 0 1,-1-1-1,1 0 1,-2 0-1,1 1 0,-11 17 1,0-11 72,10-12-71,14-9-171,-4 1-6,1 0 0,0 1 0,0 0 0,0 0 1,12-1-1,-17 3 103,1 0 0,-1 0 0,1 0 0,-1 0 0,1 0 0,-1 0 0,1 1 0,-1-1 1,3 2-1,-4-2 38,0 1 0,0-1 0,-1 1 0,1-1 0,0 1 1,-1-1-1,1 1 0,0-1 0,-1 1 0,1 0 1,-1-1-1,1 1 0,-1 0 0,1-1 0,-1 1 0,1 0 1,-1 0-1,0-1 0,0 1 0,1 0 0,-1 0 0,0 0 1,0-1-1,0 1 0,0 0 0,0 1 0,0 0 44,-1 0-1,1 0 1,-1 0-1,0 0 1,1 0-1,-1 0 1,0 0-1,0 0 1,0-1-1,-1 1 1,1 0-1,0-1 1,-1 1-1,1-1 1,-1 1-1,1-1 1,-3 2-1,-32 18 609,32-19-682,-1 0 0,0 0 1,0-1-1,0 0 0,0 0 1,0 0-1,0 0 0,0-1 1,-8 0-1,12 0-42,-1 0 1,0-1-1,1 1 1,-1 0-1,1-1 0,-1 1 1,1 0-1,-1-1 1,1 0-1,0 1 0,-1-1 1,1 0-1,0 0 1,-1 0-1,1 0 0,0 0 1,0 0-1,0 0 1,0 0-1,0-1 0,0 1 1,0 0-1,0 0 1,0-1-1,1 1 0,-1-1 1,1 1-1,-1-1 1,1 1-1,-1-1 0,1 1 1,0-1-1,0-2 0,-1-8-702</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6.329"/>
    </inkml:context>
    <inkml:brush xml:id="br0">
      <inkml:brushProperty name="width" value="0.05" units="cm"/>
      <inkml:brushProperty name="height" value="0.05" units="cm"/>
    </inkml:brush>
  </inkml:definitions>
  <inkml:trace contextRef="#ctx0" brushRef="#br0">80 1 20292,'-11'53'5417,"-2"16"-3509,-31 137-2487,44-206 561,0 0 0,0 0 0,0 0 1,0 0-1,0 0 0,0 0 0,0 0 1,0 0-1,0 0 0,0 0 0,0 0 0,0 0 1,0 0-1,0 0 0,0 0 0,0 0 1,0 0-1,0 0 0,0 0 0,-1 0 0,1 0 1,0 0-1,0 0 0,0 0 0,0 0 0,0 0 1,0 0-1,0 0 0,0 0 0,0 0 1,0 0-1,0 0 0,0 0 0,0 0 0,0 0 1,0 0-1,0 0 0,0 0 0,0 0 1,0 0-1,-1 0 0,1 0 0,0 0 0,0 0 1,0 0-1,0 0 0,0 0 0,0 0 1,0 0-1,0 0 0,0 0 0,0 0 0,0 0 1,0 0-1,0 1 0,-2-11-509,-1-13-380,1-26-740,-1 3-210,8-83 1,-6 129 1862,1 0 1,0 0-1,0-1 1,0 1-1,0 0 0,0-1 1,0 1-1,0 0 0,0-1 1,0 1-1,0 0 0,0 0 1,0-1-1,1 1 0,-1 0 1,0 0-1,0-1 0,0 1 1,0 0-1,0-1 0,0 1 1,1 0-1,-1 0 0,0 0 1,0-1-1,0 1 0,1 0 1,-1 0-1,0 0 1,0-1-1,1 1 0,-1 0 1,0 0-1,0 0 0,1 0 1,-1 0-1,0 0 0,1 0 1,-1 0-1,1-1 0,9 12 363,11 30 363,-18-33-597,12 24 106,2-1-1,1 0 1,2-1-1,0-1 1,2-1-1,35 35 0,-36-48-113,-21-15-125,1 0 0,-1 0 0,0 0 0,0 0-1,0 0 1,0 0 0,0 0 0,0 0 0,0 0 0,1 0-1,-1 0 1,0 0 0,0 0 0,0 0 0,0 0-1,0 0 1,0 0 0,0-1 0,0 1 0,1 0 0,-1 0-1,0 0 1,0 0 0,0 0 0,0 0 0,0 0-1,0 0 1,0 0 0,0 0 0,0 0 0,0 0 0,0 0-1,1-1 1,-1 1 0,0 0 0,0 0 0,0 0-1,0 0 1,0 0 0,0 0 0,0 0 0,0-1 0,0 1-1,0 0 1,0 0 0,0 0 0,0 0 0,0 0 0,0 0-1,0 0 1,0-1 0,-6-13 75,0 3-1,-1 0-1,-1 0 0,0 0 1,0 1-1,-1 0 0,-11-9 1,-1 2 243,1 1 0,-25-15 0,28 23 40,12 6-101,10 7-197,0-2 18,0 0 0,0-1 0,0 0 0,0 0 0,0 0 0,0 0 0,1-1 0,-1 0 0,9 1 0,51-1 127,-61-1-211,54-3 107</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7.878"/>
    </inkml:context>
    <inkml:brush xml:id="br0">
      <inkml:brushProperty name="width" value="0.05" units="cm"/>
      <inkml:brushProperty name="height" value="0.05" units="cm"/>
    </inkml:brush>
  </inkml:definitions>
  <inkml:trace contextRef="#ctx0" brushRef="#br0">0 0 13155,'5'12'286,"1"-2"0,0 1-1,0-1 1,1 1 0,0-2 0,1 1 0,0-1 0,1-1 0,0 1 0,0-1-1,1-1 1,0 0 0,0 0 0,0-1 0,20 9 0,-2-3 170,2-1 1,-1-1 0,1-2 0,62 9-1,-80-16-237,0 0 0,0-1 0,0 0-1,-1-1 1,22-4 0,57-21 662,-15 4-482,-24 11-199,1 2 0,0 2 0,70 0 0,192 13-64,-119-12 571,72 4 1365,-243 4-1906,-1 0-1,0 2 0,43 12 1,-52-11-40,-1 0-1,1 0 1,-1 2 0,-1-1 0,18 13 0,-27-17-68,1 1 0,-1-1-1,0 1 1,-1 0 0,1 0 0,0 0 0,-1 0 0,1 0 0,-1 0-1,0 1 1,0-1 0,-1 1 0,1 0 0,-1-1 0,1 1 0,-1 0 0,0 0-1,-1 0 1,1 0 0,-1 0 0,1 0 0,-1 0 0,0 0 0,-1 4 0,1-8-81,0-1 1,0 1 0,0 0-1,-1 0 1,1 0-1,0-1 1,0 1 0,0 0-1,0 0 1,0 0 0,-1-1-1,1 1 1,0 0 0,0 0-1,0 0 1,-1 0 0,1 0-1,0-1 1,0 1 0,0 0-1,-1 0 1,1 0 0,0 0-1,0 0 1,-1 0 0,1 0-1,0 0 1,0 0 0,-1 0-1,1 0 1,0 0-1,0 0 1,0 0 0,-1 0-1,1 0 1,0 0 0,0 0-1,-1 0 1,1 0 0,0 0-1,0 0 1,-1 1 0,1-1-1,0 0 1,0 0 0,0 0-1,0 0 1,-1 1 0,1-1-1,0 0 1,0 0 0,0 0-1,0 0 1,0 1-1,-1-1 1,1 0 0,0 0-1,0 1 1,0-1 0,0 0-1,0 0 1,0 1 0,0-1-1,0 0 1,-10-18-981,5-1 575,3-5-131</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8.407"/>
    </inkml:context>
    <inkml:brush xml:id="br0">
      <inkml:brushProperty name="width" value="0.05" units="cm"/>
      <inkml:brushProperty name="height" value="0.05" units="cm"/>
    </inkml:brush>
  </inkml:definitions>
  <inkml:trace contextRef="#ctx0" brushRef="#br0">34 326 15315,'-1'1'228,"1"0"0,-1 0 0,0-1 0,0 1 0,0 0 0,0 0 0,0-1 0,0 1 0,0 0 0,0-1 0,0 1 0,0-1 0,0 0 0,-1 1 0,1-1 0,0 0 0,0 0 0,0 0 0,-1 0 0,1 0 0,0 0 0,0 0 0,0 0 0,0 0 0,-1 0 0,1-1 0,0 1 0,0 0 0,-2-1 0,4-3 40,1 1 0,-1 0-1,1 0 1,-1 0-1,1 0 1,0 1-1,2-4 1,14-13-23,0 1 0,1 0 0,1 2 0,1 0-1,37-21 1,-49 31-179,6-3-2,1 1 0,0 1 0,0 0 0,1 1 0,0 0 0,0 2 0,1 0 0,-1 1 1,24-2-1,17 3-8,88 9 1,-58-2-30,35 1 40,101 3 529,-213-10-492,1 1-1,-1-2 1,1 1-1,-1-1 0,1-1 1,-1 0-1,19-9 1,-26 11-123,-1 0 0,0-1 1,0 0-1,0 1 0,0-1 0,0 0 1,-1-1-1,1 1 0,-1 0 0,1-1 1,-1 1-1,0-1 0,0 0 0,0 0 1,0 0-1,0 0 0,-1 0 0,1 0 1,-1 0-1,0 0 0,0-1 0,0 1 1,0-1-1,-1 1 0,1 0 0,-1-1 1,0 1-1,0-1 0,-1-6 1,0 8-42,0 1 1,0-1 0,0 0-1,0 1 1,0 0 0,0-1-1,0 1 1,0-1 0,-1 1-1,1 0 1,-1 0 0,1 0-1,0 0 1,-1 0 0,0 0-1,1 0 1,-1 0 0,0 1-1,1-1 1,-1 1 0,0-1-1,0 1 1,1 0 0,-4-1-1,5 1 57,-20-4-534</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9.013"/>
    </inkml:context>
    <inkml:brush xml:id="br0">
      <inkml:brushProperty name="width" value="0.05" units="cm"/>
      <inkml:brushProperty name="height" value="0.05" units="cm"/>
    </inkml:brush>
  </inkml:definitions>
  <inkml:trace contextRef="#ctx0" brushRef="#br0">60 64 18708,'0'-2'286,"0"-1"-1,0 1 1,0 0-1,0-1 1,1 1-1,-1-1 1,1 1-1,-1 0 1,1-1 0,0 1-1,0 0 1,0 0-1,0 0 1,0-1-1,0 1 1,1 0-1,-1 1 1,1-1-1,0 0 1,-1 0 0,4-2-1,-4 3-198,1 0 0,-1-1 0,1 1 0,0 0 0,-1 0 0,1 0 0,0 0 0,0 0 0,-1 1 0,1-1 0,0 0 0,0 1 0,0 0-1,0-1 1,0 1 0,0 0 0,0 0 0,0 0 0,0 0 0,0 0 0,0 0 0,0 1 0,0-1 0,0 1 0,0-1 0,2 2 0,-3-1-76,0 0-1,0 0 1,1 0 0,-1 1-1,0-1 1,0 0 0,0 1-1,0-1 1,-1 1 0,1-1-1,0 1 1,0-1 0,-1 1-1,1 0 1,-1-1 0,0 1 0,1-1-1,-1 1 1,0 3 0,-3 33 51,-4-14 59,-1 0 0,-2 0-1,0-1 1,-16 25 0,5-7 138,5-10-60,9-20-101,0 1 0,1 0 1,1 1-1,0 0 0,0 0 0,1 0 0,1 0 0,-2 18 1,4-29-96,1 0 0,0 0 0,0-1 0,1 1 1,-1 0-1,0-1 0,1 1 0,-1 0 0,1-1 1,-1 1-1,1 0 0,0-1 0,-1 1 0,1-1 1,0 1-1,0-1 0,0 1 0,0-1 0,0 0 1,3 2-1,-2-1-29,1-1 0,0 1 1,-1-1-1,1 0 0,0 0 1,0 0-1,0 0 0,-1 0 1,1-1-1,0 1 0,4-1 1,6 0-343,1 0 0,-1-1 1,1-1-1,14-3 1,-8-1-235,1 0 0,-1 0 0,38-20 0,-16 4-106</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9.480"/>
    </inkml:context>
    <inkml:brush xml:id="br0">
      <inkml:brushProperty name="width" value="0.05" units="cm"/>
      <inkml:brushProperty name="height" value="0.05" units="cm"/>
    </inkml:brush>
  </inkml:definitions>
  <inkml:trace contextRef="#ctx0" brushRef="#br0">39 48 18148,'-7'16'770,"0"0"0,1 0-1,1 0 1,-6 31 0,10-39-554,0 1-1,1 0 1,0 0 0,0-1-1,1 1 1,0 0 0,1-1 0,0 1-1,0-1 1,1 1 0,5 9-1,-8-16-175,0-1-1,1 1 1,-1-1-1,1 0 0,-1 0 1,1 1-1,0-1 1,0 0-1,-1 0 0,1 0 1,0 1-1,0-1 1,0 0-1,0 0 1,0-1-1,1 1 0,-1 0 1,0 0-1,0 0 1,1-1-1,-1 1 1,0-1-1,0 1 0,1-1 1,-1 1-1,1-1 1,-1 0-1,1 0 0,-1 0 1,0 0-1,1 0 1,-1 0-1,1 0 1,-1 0-1,1 0 0,-1-1 1,0 1-1,1 0 1,-1-1-1,0 1 0,1-1 1,-1 0-1,0 0 1,0 1-1,0-1 1,1 0-1,0-1 0,4-3 74,-1 0 0,0 0 0,0 0 0,0-1 0,0 0 0,-1 1 0,7-14 0,0-4 47,0 0 0,9-30 0,-18 46-147,-1 1 0,1-1 0,-1 1 0,0-1 0,0 1 0,-1-1 0,0 0 0,0 1 0,-1-1 0,1 1 0,-1-1 0,-1 1-1,1-1 1,-4-6 0,5 11-23,-1 0 1,0 1-1,0-1 0,0 0 0,0 1 0,0-1 0,0 1 0,0 0 0,0-1 0,-1 1 0,1 0 0,-1-1 1,1 1-1,-1 0 0,1 0 0,-1 0 0,1 1 0,-1-1 0,0 0 0,0 1 0,1-1 0,-1 1 1,0-1-1,0 1 0,0 0 0,1-1 0,-1 1 0,0 0 0,0 1 0,0-1 0,0 0 0,1 0 1,-1 1-1,0-1 0,0 1 0,1-1 0,-1 1 0,-2 1 0,0 0-109,0 0 0,0 0-1,1 1 1,-1-1 0,1 1 0,-1 0 0,1 0-1,0 0 1,0 1 0,1-1 0,-1 1-1,1-1 1,-1 1 0,1 0 0,-2 5 0,3-5-193,0 0 1,0-1 0,0 1 0,1 0 0,-1 0 0,1-1 0,0 1-1,1 5 1,-1-8 236,0-1 0,0 1-1,0 0 1,1 0-1,-1 0 1,0 0 0,0 0-1,1-1 1,-1 1 0,0 0-1,1 0 1,-1-1-1,1 1 1,-1 0 0,1 0-1,0-1 1,-1 1 0,1-1-1,0 1 1,-1-1-1,1 1 1,0-1 0,-1 1-1,1-1 1,0 1 0,0-1-1,0 0 1,0 1-1,-1-1 1,1 0 0,0 0-1,0 0 1,0 0 0,0 0-1,0 0 1,-1 0-1,1 0 1,0 0 0,0 0-1,1-1 1,13-3-928</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09.905"/>
    </inkml:context>
    <inkml:brush xml:id="br0">
      <inkml:brushProperty name="width" value="0.05" units="cm"/>
      <inkml:brushProperty name="height" value="0.05" units="cm"/>
    </inkml:brush>
  </inkml:definitions>
  <inkml:trace contextRef="#ctx0" brushRef="#br0">21 64 15363,'-1'1'292,"-1"1"0,1-1-1,0 0 1,-1 1-1,1-1 1,0 1 0,0-1-1,0 1 1,0-1-1,0 1 1,1 0 0,-1-1-1,0 1 1,1 0 0,-1 0-1,1 0 1,0 2-1,-4 31 1675,4-18-1553,0 0 0,2 0 0,0-1 0,6 26 0,-7-36-344,0-1 0,1 0 0,0 0 0,0 1 0,0-1 0,1 0 1,-1-1-1,1 1 0,0 0 0,1-1 0,-1 0 0,1 0 0,0 0 0,0 0 0,0 0 1,0-1-1,7 4 0,-9-6-24,1 0 0,0 0 0,0-1 0,0 1 0,0-1 0,0 0 1,0 0-1,0 0 0,0 0 0,0 0 0,0-1 0,0 0 0,0 1 0,0-1 0,0 0 0,0 0 1,0 0-1,-1-1 0,6-2 0,0-1 49,0-1 1,0 1-1,-1-1 0,14-13 0,-8 3 71,0 1 0,-1-1 0,15-26 0,-21 32-92,-1 0 0,0-1 0,-1 0 0,0 1 0,-1-1 0,0 0 0,2-19-1,-5 27-63,1 0 0,-1 1-1,0-1 1,0 0 0,0 0-1,0 0 1,0 0 0,-1 0-1,0 0 1,1 0 0,-1 0-1,0 1 1,0-1 0,0 0-1,-1 0 1,1 1 0,-1-1-1,1 1 1,-1 0 0,0-1-1,0 1 1,0 0 0,0 0-1,-1 0 1,1 0 0,0 1-1,-1-1 1,1 0 0,-1 1-1,0 0 1,1 0 0,-1 0-1,0 0 1,0 0 0,0 0-1,0 1 1,1-1 0,-7 1-1,-2-1-287,-1 1-1,0 1 0,1 0 0,-1 0 0,0 1 0,1 1 1,0 0-1,-18 7 0,-31 15-838,35-14 382</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0.509"/>
    </inkml:context>
    <inkml:brush xml:id="br0">
      <inkml:brushProperty name="width" value="0.05" units="cm"/>
      <inkml:brushProperty name="height" value="0.05" units="cm"/>
    </inkml:brush>
  </inkml:definitions>
  <inkml:trace contextRef="#ctx0" brushRef="#br0">0 0 18476,'7'20'1612,"0"0"-1,12 22 1,47 72-175,-50-90-1204,1 0 1,25 26-1,-32-39-295,0-2-1,1 1 1,0-1-1,0 0 1,1-1-1,19 10 1,-20-14-1817,-13-9 263,-15-8 256,-2 2 497,-6-2-50</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0.994"/>
    </inkml:context>
    <inkml:brush xml:id="br0">
      <inkml:brushProperty name="width" value="0.05" units="cm"/>
      <inkml:brushProperty name="height" value="0.05" units="cm"/>
    </inkml:brush>
  </inkml:definitions>
  <inkml:trace contextRef="#ctx0" brushRef="#br0">1 337 13539,'-1'0'6884,"9"-4"-4555,14-12-866,7-16 452,47-66 1,-56 66-2255,0-1 0,20-50 1,-40 83 260,7-20-988,-7 19 1027,0 0-1,0 1 1,1-1 0,-1 0-1,0 1 1,0-1 0,0 1-1,0-1 1,0 0 0,0 1 0,0-1-1,0 0 1,0 1 0,-1-1-1,1 1 1,0-1 0,0 0-1,-1 1 1,1-1 0,0 1-1,0-1 1,-1 1 0,1-1-1,-1 1 1,1-1 0,0 1 0,-1-1-1,1 1 1,-2-1 0,-6 0-743</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2.354"/>
    </inkml:context>
    <inkml:brush xml:id="br0">
      <inkml:brushProperty name="width" value="0.05" units="cm"/>
      <inkml:brushProperty name="height" value="0.05" units="cm"/>
    </inkml:brush>
  </inkml:definitions>
  <inkml:trace contextRef="#ctx0" brushRef="#br0">0 1 19012,'0'4'1696,"7"6"-1135,1 0-233,7 0 888,4 7-360,7-2-408,2-1-152,5-5-104,2-1-48,-4-8-264,1 0-160,-3-3-400,-5 1-208,-10-3-368,-4 2-89,-13 5-95,-12 2 528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8.844"/>
    </inkml:context>
    <inkml:brush xml:id="br0">
      <inkml:brushProperty name="width" value="0.025" units="cm"/>
      <inkml:brushProperty name="height" value="0.025" units="cm"/>
    </inkml:brush>
  </inkml:definitions>
  <inkml:trace contextRef="#ctx0" brushRef="#br0">35 122 16047,'0'0'7090,"12"-2"-6706,27-6-33,-6 3-116,1-2 0,32-13-1,-57 18-232,-1-1 0,0 0-1,-1-1 1,1 0 0,-1 0-1,1-1 1,-1 0 0,0 0-1,-1-1 1,0 0-1,1 0 1,-2 0 0,11-14-1,-32 49-196,3 0 1,0 1-1,2 0 0,1 1 0,-9 50 0,-10 162 654,28-226-421,-1-1-1,0 0 0,-2 0 0,0 0 1,0 0-1,-2-1 0,-10 23 0,14-34 89,-1 1 0,0 0 0,0-1-1,0 1 1,0-1 0,0 0 0,-1 0 0,0-1-1,0 1 1,0-1 0,0 1 0,-1-1-1,1-1 1,-1 1 0,0 0 0,0-1 0,0 0-1,0-1 1,0 1 0,0-1 0,0 0 0,-1 0-1,1 0 1,0-1 0,-1 0 0,-7 0-1,11 0-59,0-1 0,0 1 0,0-1 0,0 1 0,0-1-1,0 0 1,0 1 0,1-1 0,-1 0 0,0 0 0,0 0 0,1-1-1,-1 1 1,1 0 0,-1-1 0,1 1 0,0-1 0,-1 1-1,1-1 1,-1-2 0,-1 0-14,1-1 0,0 0 0,0 0 0,0-1 0,1 1 0,0 0 0,-1-9 0,0-3-208,2 0 0,0-1 0,5-31 0,-3 37-190,0 0 1,2 0 0,-1 1-1,1-1 1,1 1 0,0 0-1,1 0 1,0 1-1,14-19 1,-15 23 42,0 0-1,0 0 1,1 1 0,-1 0-1,1 0 1,0 1 0,1-1-1,-1 1 1,1 1 0,0-1-1,0 1 1,0 0-1,0 1 1,0 0 0,1 0-1,13-2 1,51 1-2777,-45 3 1882,-1-1 1,51-10-1,-67 9 1202,-1-1 0,-1 0 0,1 0 0,0-1 0,-1 0 1,0-1-1,0 1 0,0-2 0,0 1 0,-1-1 0,0 0 0,8-9 0,-4 2 549,0-1 0,-1 1 0,-1-1 0,14-28 0,-20 35-448,0 0-1,0-1 1,0 0 0,-1 0-1,0 0 1,-1 0-1,0 0 1,0 0 0,0 0-1,-1 0 1,-2-16-1,2 23-84,-1 0-1,0 0 1,1 0-1,-1-1 1,0 1-1,0 0 1,1 0-1,-1 0 1,0 0-1,0 0 1,0 1-1,0-1 1,0 0-1,-1 0 1,1 1-1,0-1 1,0 1-1,0-1 1,-1 1-1,1-1 1,0 1-1,0 0 0,-1-1 1,1 1-1,0 0 1,-1 0-1,1 0 1,0 0-1,-1 0 1,0 1-1,-44 6 242,35-1-96,-1-1-1,1 2 1,0 0 0,0 0 0,1 0-1,0 2 1,1-1 0,-16 18-1,19-19-96,0-1-1,1 1 0,0 1 0,0-1 1,1 1-1,0-1 0,0 1 0,1 0 1,0 1-1,0-1 0,1 0 0,0 1 0,-1 14 1,3-20-55,0-1 0,1 1 1,-1-1-1,1 0 1,0 0-1,0 1 0,0-1 1,0 0-1,0 0 0,1 0 1,-1 0-1,0 0 0,1 0 1,0 0-1,-1-1 0,1 1 1,0-1-1,0 1 1,0-1-1,0 1 0,0-1 1,0 0-1,0 0 0,0 0 1,1 0-1,-1-1 0,0 1 1,1-1-1,2 1 0,12 3 11,0-1-1,35 1 1,-33-2-170,-14-2 127,1 0-1,0 1 0,0 0 0,0 0 0,0 1 0,-1 0 1,1 0-1,10 5 0,-14-6 15,0 1 0,0 0 0,-1 0 0,1-1 0,0 1 0,0 0 0,-1 0 0,0 1 0,1-1 0,-1 0 0,0 0 0,0 1 0,0-1 0,0 0 0,0 1 0,-1-1 0,1 1 0,-1 0 0,0-1 0,1 1 0,-1-1 0,-1 4 0,2 0 136,-1 0 1,-1 0-1,1 0 1,-1 0 0,0 0-1,-1 0 1,1 0-1,-1-1 1,0 1-1,-1-1 1,1 1-1,-1-1 1,-5 8-1,7-12-643,1-9-8424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7.909"/>
    </inkml:context>
    <inkml:brush xml:id="br0">
      <inkml:brushProperty name="width" value="0.025" units="cm"/>
      <inkml:brushProperty name="height" value="0.025" units="cm"/>
    </inkml:brush>
  </inkml:definitions>
  <inkml:trace contextRef="#ctx0" brushRef="#br0">540 60 9321,'0'0'1270,"-10"-7"-581,1 0-457,0 1 0,0 0 0,-1 1 0,0 0 0,0 0 0,0 1 0,-1 1 0,0-1 0,1 2 0,-20-3 0,20 5-138,0 0 0,0 1 0,0 1 0,0 0 0,0 0 0,0 1 0,1 0 0,-1 1 1,1 0-1,0 0 0,0 1 0,0 0 0,1 0 0,0 1 0,0 1 0,0-1 0,1 1 0,0 0 0,-8 11 1,-5 8 8,1 1 0,1 0 0,2 1 0,-23 54 0,19-33-41,2 2 0,1 1 1,4 0-1,1 1 1,3 0-1,-4 98 1,12-105-159,3 0 1,1 0-1,3 0 1,2 0 0,1-1-1,3 0 1,1 0-1,25 52 1,-18-52-1049,2-2 1,2-1 0,1 0-1,50 59 1,-64-88 909,0 0 0,0-1 0,1-1 0,1 0 0,0-1 0,0 0 0,1-1 0,0 0 0,1-1 0,-1-1 0,2 0 0,-1-1 0,1-1 0,0 0 0,0-2 0,0 1 0,18 0 0,-22-5 421,0 1 1,1-2 0,-1 0 0,0-1 0,0 0-1,0 0 1,-1-1 0,1-1 0,-1 0 0,0-1-1,0 0 1,-1 0 0,0-1 0,0-1 0,0 0-1,8-9 1,10-11 1033,-1-2 0,-2-1 0,36-56 1,-20 21-31,-4-2 1,-3-1 0,-2-1 0,-4-2-1,24-97 1,-33 89-2030,-3 0-1,-4-1 0,-3-1 1,-5-154-1,-4 224 371,-1-1-1,-1 1 1,-1-1 0,1 1-1,-2 0 1,0 0 0,0 0-1,-1 1 1,0-1 0,-1 1-1,-12-16 1,13 20 217,-2-1 0,1 1 0,-1 1 0,0-1 0,0 1 0,0 1 0,-1-1 0,0 1 0,0 1 0,-1-1 0,1 1 0,-1 1 0,0 0 0,0 0 0,0 0 0,-11 0 0,-58-2-555,-7 5-961</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2.821"/>
    </inkml:context>
    <inkml:brush xml:id="br0">
      <inkml:brushProperty name="width" value="0.05" units="cm"/>
      <inkml:brushProperty name="height" value="0.05" units="cm"/>
    </inkml:brush>
  </inkml:definitions>
  <inkml:trace contextRef="#ctx0" brushRef="#br0">8 7 16011,'-8'4'1737,"8"-3"-681,12 1 280,2-1-191,11-1-377,5 0-208,5 0-256,10 0-152,7-1-536,2-1-352,-1-2 624,1 0-152,-2 1-80</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3.961"/>
    </inkml:context>
    <inkml:brush xml:id="br0">
      <inkml:brushProperty name="width" value="0.05" units="cm"/>
      <inkml:brushProperty name="height" value="0.05" units="cm"/>
    </inkml:brush>
  </inkml:definitions>
  <inkml:trace contextRef="#ctx0" brushRef="#br0">198 55 19340,'1'-6'3945,"1"11"-1608,3 23-743,0-5-1268,2 6-271,-2 1 0,0 0 0,0 56 0,-5-85-83,0-1-1,0 1 1,0 0-1,0 0 1,0-1-1,0 1 1,0 0 0,0-1-1,-1 1 1,1 0-1,0 0 1,0-1 0,-1 1-1,1 0 1,0-1-1,-1 1 1,1 0-1,-1 0 1,0-1-12,1 0 0,0 0-1,-1 0 1,1 1 0,-1-1 0,1 0 0,0 0-1,-1 0 1,1 0 0,-1 0 0,1 0-1,0 0 1,-1 0 0,1-1 0,0 1-1,-1 0 1,1 0 0,-1 0 0,1 0 0,0 0-1,-1-1 1,1 1 0,0 0 0,-1-1-1,-23-22-2275,16 15 1588,-59-47-3576,40 35 3006,1-2 1,-29-31-1,54 52 1347,0 0 0,0 0 0,0 0 0,0 0 0,0-1 1,0 1-1,0 0 0,1 0 0,-1-1 0,1 1 0,-1 0 0,1-1 0,-1 1 0,1-1 0,0 1 0,0-1 0,0 1 0,-1-1 0,1 1 0,1-1 0,-1 1 0,0 0 0,1-3 0,0 2 107,0 0-1,0-1 0,0 1 0,1 0 0,-1 0 0,1 1 0,0-1 0,-1 0 0,1 0 0,0 1 0,0-1 1,4-2-1,5-2 574,1 0 0,0 1 0,0 0 0,17-3 0,-8 2 143,-1 1 0,30-2 0,-43 6-763,-1 1 0,1-1 1,-1 1-1,1 1 0,-1-1 1,1 1-1,-1 0 0,0 1 1,0 0-1,1 0 0,-1 0 1,7 4-1,-11-5-89,0 1 1,0-1-1,-1 0 1,1 1-1,0 0 1,-1-1-1,1 1 1,-1 0-1,0 0 1,1 0-1,-1 0 0,0 0 1,0 0-1,0 0 1,-1 0-1,1 0 1,0 0-1,-1 0 1,1 1-1,-1-1 1,0 0-1,0 0 1,0 1-1,0-1 1,0 0-1,0 0 0,-1 1 1,1-1-1,-2 4 1,1-3-4,0 0-1,-1-1 1,1 1-1,0 0 1,-1-1 0,0 1-1,1-1 1,-1 0-1,0 1 1,0-1 0,0 0-1,-1 0 1,1-1 0,0 1-1,-1 0 1,1-1-1,-1 1 1,0-1 0,1 0-1,-1 0 1,0 0-1,-4 1 1,7-2-31,-1 0-1,1 0 1,0 0 0,-1 0-1,1 1 1,-1-1-1,1 0 1,0 0 0,-1 0-1,1-1 1,-1 1-1,1 0 1,0 0 0,-1 0-1,1 0 1,0 0 0,-1 0-1,1 0 1,-1-1-1,1 1 1,0 0 0,-1 0-1,1-1 1,0 1-1,-1-1 1,1 1-1,0 0 1,0 0-1,0-1 1,0 1-1,0 0 1,0 0-1,1-1 0,-1 1 1,0 0-1,0 0 1,0-1-1,0 1 0,0 0 1,1 0-1,-1 0 1,0-1-1,0 1 1,0 0-1,1 0 0,-1 0 1,0-1-1,0 1 1,1 0-1,-1 0 1,0 0-1,0 0 0,1 0 1,-1 0-1,0 0 1,0 0-1,1 0 0,-1 0 1,0 0-1,0 0 1,1 0-1,-1 0 1,6-1-107,1 0 1,-1 0-1,0 1 1,0 0-1,0 1 1,0-1-1,1 1 1,-1 0-1,0 1 1,0 0-1,-1 0 1,1 0-1,0 0 1,10 7-1,-13-7 159,-1-1-1,1 1 1,-1 0 0,1 0-1,-1 0 1,0 0-1,0 1 1,0-1 0,0 0-1,0 1 1,0 0-1,-1-1 1,1 1 0,-1 0-1,0 0 1,0 0-1,0 0 1,0 0 0,0 0-1,-1 0 1,1 0-1,-1 0 1,0 0 0,0 0-1,0 1 1,0-1-1,-1 0 1,1 0 0,-1 0-1,0 0 1,-1 4-1,-2 1 117,0-1-1,0 1 1,-1-1-1,0 1 1,0-1-1,-1-1 1,0 1-1,0-1 1,0 0-1,-1 0 1,0-1-1,0 0 0,0 0 1,-1-1-1,0 0 1,0 0-1,0-1 1,0 0-1,0 0 1,-1-1-1,1 0 1,-1 0-1,1-1 1,-1 0-1,0-1 0,-15-1 1,20 1-247,0-1 0,0 0 0,1 0 1,-1 0-1,0-1 0,1 1 0,-1-1 0,1 0 0,0 0 0,-1 0 0,1 0 1,0-1-1,0 1 0,0-1 0,1 0 0,-1 0 0,1 0 0,-1 0 1,1 0-1,0 0 0,0-1 0,1 1 0,-2-4 0,-1-5-376,1 0-1,0 1 0,1-1 1,0 0-1,1 0 1,0-13-1,1-1-362</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14.643"/>
    </inkml:context>
    <inkml:brush xml:id="br0">
      <inkml:brushProperty name="width" value="0.05" units="cm"/>
      <inkml:brushProperty name="height" value="0.05" units="cm"/>
    </inkml:brush>
  </inkml:definitions>
  <inkml:trace contextRef="#ctx0" brushRef="#br0">73 1 18348,'-7'40'7148,"-6"31"-6154,-7 15-402,-12 48-84,33-183-1254,0 33 545,10-177-2496,-11 192 2671,0 0-1,0 0 1,-1-1-1,1 1 0,0 0 1,1 0-1,-1 0 1,0 0-1,0 0 0,0-1 1,1 1-1,-1 0 1,0 0-1,1 0 0,-1 0 1,1 0-1,0 0 1,0-1-1,0 2 20,-1 0 0,1 0 0,-1 0-1,1 0 1,0 0 0,-1 0 0,1 0 0,-1 1 0,1-1-1,-1 0 1,1 0 0,-1 0 0,1 1 0,-1-1 0,1 0-1,-1 1 1,0-1 0,1 1 0,-1-1 0,1 0 0,-1 1-1,0-1 1,1 1 0,-1-1 0,0 1 0,24 40 127,-23-39-107,20 42 393,21 40 467,-36-74-761,0 0 0,1 0 0,0-1 0,0 1 0,14 10 0,-21-19-123,1 0 0,-1 0 0,1-1 0,-1 1 0,1 0 0,0-1 0,0 1 0,-1-1 0,1 1 0,0-1 0,0 1 0,-1-1 0,1 1-1,0-1 1,0 0 0,0 1 0,0-1 0,0 0 0,-1 0 0,3 0 0,-7-14-343,-19-26 60,10 20 357,0 0 0,-2 0 1,0 1-1,-1 1 1,-1 1-1,-27-22 1,43 39-32,0-1 0,-1 0 1,1 0-1,0 1 0,-1-1 1,1 1-1,-1-1 0,1 1 1,-1 0-1,1 0 0,-3-1 1,2 4 275,10 4-69,1-3-246,1 0 0,0 0 0,-1 0 1,1-2-1,1 1 0,-1-1 0,0-1 1,16 1-1,-8-1-91,0-1 1,-1-2-1,1 1 1,19-6-1,4-5-74</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24.281"/>
    </inkml:context>
    <inkml:brush xml:id="br0">
      <inkml:brushProperty name="width" value="0.05" units="cm"/>
      <inkml:brushProperty name="height" value="0.05" units="cm"/>
      <inkml:brushProperty name="color" value="#E71224"/>
    </inkml:brush>
  </inkml:definitions>
  <inkml:trace contextRef="#ctx0" brushRef="#br0">3 0 10338,'-3'30'4348,"11"3"-3278,1 1 1,16 37-1,-6-16-410,6 23-75,-13-36-216,1-1 0,3 0 1,37 70-1,16-7 327,105 122 0,-82-102 113,24 26 101,-103-133-781,0 2-1,-1-1 1,-1 2-1,16 36 1,-6-10 11,-9-24-89,1 1-1,1-2 1,1 0-1,1-1 1,1 0-1,0-1 1,24 19-1,-11-11 49,-15-13 9,23 17 0,30 13 71,87 43-1,-126-71-121,-2 1-1,0 2 0,42 38 0,-16-13-8,-21-21 17,1-2 0,44 21 0,-26-15 4,-25-13-47,0-1 0,1-2 0,43 12 0,-36-14 13,-1 0 0,0 3 0,58 27 0,-78-32-23,-1 0 0,1-1 0,0-1 1,1 0-1,16 4 0,-21-8 5,0 1-1,0 0 1,14 7 0,-42-36-1580,9 6 1253</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26.598"/>
    </inkml:context>
    <inkml:brush xml:id="br0">
      <inkml:brushProperty name="width" value="0.05" units="cm"/>
      <inkml:brushProperty name="height" value="0.05" units="cm"/>
      <inkml:brushProperty name="color" value="#E71224"/>
    </inkml:brush>
  </inkml:definitions>
  <inkml:trace contextRef="#ctx0" brushRef="#br0">17 9 8842,'-9'-5'2662,"1"2"3472,19 11-4667,85 57-125,4-4-1,118 53 0,-177-90-895,0 2 0,52 42-1,-72-52-232,4 2 47,0-2 0,1-1 0,39 17 0,88 26 65,8 5-25,-150-58-276,-2-2 28,0 1 1,-1 0 0,0 0-1,1 1 1,-1 0 0,-1 0-1,1 1 1,-1 0 0,0 1-1,9 10 1,73 132 477,-63-104-423,2-2 1,39 48 0,-40-55-71,-3-5 44,2-1 1,1-1-1,1-2 1,32 26 0,-46-42-71,-1 1 1,-1 0 0,0 1-1,14 21 1,35 62 52,-48-74-50,49 94-29,-52-95 49,16 41-1,1 6 124,-17-41 199,-10-27-385,0 0 0,0 0 0,0 0-1,0 0 1,0 0 0,0 0 0,0 0 0,0 0 0,0 0 0,0 0 0,0 0 0,0 0 0,0 0 0,0 0 0,0 0 0,0 0 0,0 0-1,0 0 1,0 0 0,-1 0 0,-4-17-1802,-4-26 650,4 8 391</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29.873"/>
    </inkml:context>
    <inkml:brush xml:id="br0">
      <inkml:brushProperty name="width" value="0.05" units="cm"/>
      <inkml:brushProperty name="height" value="0.05" units="cm"/>
      <inkml:brushProperty name="color" value="#E71224"/>
    </inkml:brush>
  </inkml:definitions>
  <inkml:trace contextRef="#ctx0" brushRef="#br0">0 1 17468,'1'1'154,"0"0"0,0-1 1,-1 1-1,1 0 0,0 0 0,-1 0 1,1 0-1,-1 0 0,0 0 1,1 0-1,-1 0 0,0 0 1,1 0-1,-1 0 0,0 0 0,0 0 1,0 1-1,0 1 0,2 24 913,-1 190 964,-1-214-2145,0-1 1,0 1-1,0-1 0,0 1 1,1 0-1,-1-1 0,1 1 1,0-1-1,0 1 0,0-1 1,0 1-1,0-1 0,0 0 1,1 1-1,-1-1 0,4 4 1,-5-6-262,-1 1-123</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0.373"/>
    </inkml:context>
    <inkml:brush xml:id="br0">
      <inkml:brushProperty name="width" value="0.05" units="cm"/>
      <inkml:brushProperty name="height" value="0.05" units="cm"/>
      <inkml:brushProperty name="color" value="#E71224"/>
    </inkml:brush>
  </inkml:definitions>
  <inkml:trace contextRef="#ctx0" brushRef="#br0">1 81 14603,'0'1'195,"0"0"1,0 0-1,0 0 0,0 1 1,0-1-1,1 0 1,-1 0-1,0 0 0,1 0 1,-1 0-1,1 0 0,-1 0 1,1 0-1,0 0 0,-1-1 1,1 1-1,0 0 0,0 0 1,-1 0-1,1-1 0,0 1 1,0 0-1,0-1 0,0 1 1,0-1-1,0 1 0,0-1 1,0 1-1,0-1 0,0 0 1,0 0-1,0 1 0,0-1 1,0 0-1,0 0 0,1 0 1,-1 0-1,0 0 1,0 0-1,2-1 0,8 0 79,0-1-1,-1 0 0,17-6 1,-9 3 377,6 0-807,-1-2 0,0 0-1,0-2 1,23-11 0,-44 19 96,0-1 1,0 1 0,0-1-1,-1 0 1,1 1 0,0-1-1,-1 0 1,1 0 0,-1 0-1,0 0 1,2-3 0,3-10-408</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0.838"/>
    </inkml:context>
    <inkml:brush xml:id="br0">
      <inkml:brushProperty name="width" value="0.05" units="cm"/>
      <inkml:brushProperty name="height" value="0.05" units="cm"/>
      <inkml:brushProperty name="color" value="#E71224"/>
    </inkml:brush>
  </inkml:definitions>
  <inkml:trace contextRef="#ctx0" brushRef="#br0">26 86 15387,'-25'-25'6034,"30"24"-3049,13 0-2609,-15 1-83,34-2-142,0-2 1,68-14-1,10-13-2522,-96 27 1850</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1.430"/>
    </inkml:context>
    <inkml:brush xml:id="br0">
      <inkml:brushProperty name="width" value="0.05" units="cm"/>
      <inkml:brushProperty name="height" value="0.05" units="cm"/>
      <inkml:brushProperty name="color" value="#E71224"/>
    </inkml:brush>
  </inkml:definitions>
  <inkml:trace contextRef="#ctx0" brushRef="#br0">68 63 11602,'8'1'9210,"-8"0"-9014,-1 13 2868,-8 19-2435,8-31-194,-12 38 283,-39 122-1476,53-182-3221,60-180-5408,-30 114 10886,-31 86-1399,0-1-1,0 1 0,0-1 0,0 1 0,0 0 0,0-1 0,0 1 0,0-1 0,1 1 0,-1-1 0,0 1 0,0 0 0,1-1 0,-1 1 0,0-1 0,1 1 0,-1 0 0,0 0 1,1-1-1,-1 1 0,0 0 0,1-1 0,-1 1 0,1 0 0,-1 0 0,1-1 0,5 11 1767,0 28-68,-5-33-1663,3 19 90,0-1-1,2 0 1,0 0 0,2 0-1,1-1 1,0 0 0,24 39 0,-32-60-337,0-1 1,-1 1 0,1 0-1,-1-1 1,1 1 0,-1 0-1,1 0 1,-1-1 0,1 1-1,-1 0 1,0 0 0,1 0 0,-1 0-1,0 0 1,0-1 0,0 1-1,0 0 1,0 0 0,0 0-1,0 0 1,0 0 0,0 1-1,-1-2-33,1 0-1,-1 0 1,0 1-1,0-1 1,1 0-1,-1 0 1,0 0-1,1 0 1,-1 0-1,0 0 0,0 0 1,1 0-1,-1 0 1,0-1-1,1 1 1,-1 0-1,0 0 1,1-1-1,-1 1 1,0-1-1,-43-22-4167,41 21 4199,-23-14-609,-32-27 0,10-4 5491,46 41-1239,11 5-1805,18 4-1031,-16-1-320,-5-1-423,0-1 0,0 0 0,0 1-1,0-2 1,0 1 0,0-1 0,0 0 0,0 0 0,-1 0 0,1-1 0,0 0 0,-1 0-1,8-4 1,4-8-166</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2.175"/>
    </inkml:context>
    <inkml:brush xml:id="br0">
      <inkml:brushProperty name="width" value="0.05" units="cm"/>
      <inkml:brushProperty name="height" value="0.05" units="cm"/>
      <inkml:brushProperty name="color" value="#E71224"/>
    </inkml:brush>
  </inkml:definitions>
  <inkml:trace contextRef="#ctx0" brushRef="#br0">138 14 17148,'1'-1'174,"0"0"1,0 0 0,-1 0 0,1 0 0,0 0-1,0 0 1,0 0 0,0 1 0,0-1-1,0 0 1,0 1 0,0-1 0,1 1 0,-1-1-1,0 1 1,2-1 0,-2 1-82,-1 0 1,1 0 0,-1 0-1,1 0 1,-1 1-1,1-1 1,-1 0-1,1 0 1,-1 1-1,1-1 1,-1 0 0,1 1-1,-1-1 1,0 1-1,1-1 1,-1 0-1,1 1 1,-1-1-1,0 1 1,0-1 0,1 1-1,-1-1 1,0 1-1,0-1 1,1 2-1,0 5 327,1 0 0,-1 0 1,0 1-1,-1 9 0,1-9-616,-2 12 313,0 0 1,-2 1-1,0-1 0,-1 0 1,-9 24-1,-10 5 211,20-46-242,1-11-86,1-11-71,15-71-377,-14 84 416,2-28-114,-2 33 137,-1 0-1,1 1 1,0-1-1,0 0 1,0 0 0,0 1-1,1-1 1,-1 0-1,0 1 1,0-1-1,0 0 1,1 1 0,-1-1-1,0 0 1,0 1-1,1-1 1,-1 0 0,1 1-1,-1-1 1,1 1-1,-1-1 1,1 1 0,-1-1-1,1 1 1,-1-1-1,1 1 1,-1-1 0,1 1-1,0 0 1,-1-1-1,1 1 1,0 0 0,0 0-1,13 27-174,34 78 114,-16-47 115,-27-51-14,-3-7 24,-6-14 44,-11-7-57,-2 1 0,-1 0 0,0 1 0,-1 2-1,-1-1 1,0 2 0,-42-25 0,58 39 6,0 0 0,-1 1 0,1-1 1,-1 1-1,1-1 0,0 1 0,-1 1 0,0-1 0,1 0 0,-8 1 0,35 14 286,-4-8-439,0 0 0,0-2 0,1 0 0,-1-1 0,38 1 0,-28-2-133,7 1 99,-1-3-20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49.570"/>
    </inkml:context>
    <inkml:brush xml:id="br0">
      <inkml:brushProperty name="width" value="0.025" units="cm"/>
      <inkml:brushProperty name="height" value="0.025" units="cm"/>
    </inkml:brush>
  </inkml:definitions>
  <inkml:trace contextRef="#ctx0" brushRef="#br0">504 1 9513,'-15'0'262,"-9"0"201,-1 1 0,1 1 0,0 2 0,0 0 0,0 1 0,1 2 0,-24 9 0,32-9-329,0 2-1,1-1 0,0 2 0,0 0 0,1 0 1,0 2-1,1-1 0,0 2 0,-15 20 1,13-13 42,1 0 1,1 2-1,1-1 1,1 1 0,-14 47-1,11-15 66,3 1 0,2 0 0,2 0 0,3 1 0,3 57 0,3-54-378,3 0-1,2 0 1,3-1 0,2 0-1,2-1 1,4-1 0,1 0-1,3-2 1,3 0 0,1-2-1,3-1 1,39 50 0,-57-86 42,1-1-1,0 0 1,1-1 0,0 0 0,1-1 0,1-1 0,0-1 0,0 0-1,25 10 1,-31-16 84,0 0-1,0 0 1,0-1-1,1-1 0,-1 0 1,1-1-1,0 1 1,0-2-1,-1 0 1,1 0-1,0-1 0,0 0 1,-1-1-1,1 0 1,-1-1-1,1 0 0,-1-1 1,10-4-1,2-5 61,-2 0 0,1-1 0,-2-1 0,0-1 0,-1-1 0,0-1 0,-2 0 0,0-1 0,-1 0 0,-1-2-1,20-36 1,-10 9 712,-2-1 1,-2-1-1,-2 0 0,16-71 0,-23 73-478,-2-1 0,-3-1 1,-1 0-1,-2 1 0,-3-1 0,-10-83 0,6 108-450,-1 0 0,-1 1 0,-1-1 0,-1 1 0,-1 1 0,-1-1 0,-1 2 0,-2-1 0,0 1-1,-1 1 1,-1 1 0,-1 0 0,0 1 0,-37-32 0,21 27-415,-41-24 0,42 29-1160,-48-38 0,58 35-1665,10-1-3945</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3.566"/>
    </inkml:context>
    <inkml:brush xml:id="br0">
      <inkml:brushProperty name="width" value="0.05" units="cm"/>
      <inkml:brushProperty name="height" value="0.05" units="cm"/>
      <inkml:brushProperty name="color" value="#E71224"/>
    </inkml:brush>
  </inkml:definitions>
  <inkml:trace contextRef="#ctx0" brushRef="#br0">3 5 15555,'-2'-5'4380,"1"18"-2649,3 23-739,4 75 754,6 58-322,-8-149-2030,1 0-1,8 22 1,-17-47-3099,-3 1 2829</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4.091"/>
    </inkml:context>
    <inkml:brush xml:id="br0">
      <inkml:brushProperty name="width" value="0.05" units="cm"/>
      <inkml:brushProperty name="height" value="0.05" units="cm"/>
      <inkml:brushProperty name="color" value="#E71224"/>
    </inkml:brush>
  </inkml:definitions>
  <inkml:trace contextRef="#ctx0" brushRef="#br0">126 482 16708,'7'2'1792,"3"-2"-936,-1-1-264,2-6 1129,4 0-393,6 0-464,-1-5-160,6 1-240,-6-2-168,0 1-520,0 1-312,-2 1-576,-6 0-136,-4-5 864,-3 4-304,-2-6-201</inkml:trace>
  <inkml:trace contextRef="#ctx0" brushRef="#br0" timeOffset="1">0 53 18116,'2'0'1736,"8"0"-968,1-1-231,8 1 927,1-3-248,10 0-424,1 0-152,8 0-224,-5-3-303,1-1-778,-4 2-447,-3-1 896,-4-1-224,-4-2-160</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4.575"/>
    </inkml:context>
    <inkml:brush xml:id="br0">
      <inkml:brushProperty name="width" value="0.05" units="cm"/>
      <inkml:brushProperty name="height" value="0.05" units="cm"/>
      <inkml:brushProperty name="color" value="#E71224"/>
    </inkml:brush>
  </inkml:definitions>
  <inkml:trace contextRef="#ctx0" brushRef="#br0">8 0 14803,'7'13'2209,"0"3"-977,-3 1-464,1 0 1769,-1 3-881,0 3-472,-1 1-264,0-3-664,-1-6-232,-1-5-336,-1-1-104,-4-9-1504,-3-7 424,-2-5 935,-4-6-79,-1-2-104</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5.016"/>
    </inkml:context>
    <inkml:brush xml:id="br0">
      <inkml:brushProperty name="width" value="0.05" units="cm"/>
      <inkml:brushProperty name="height" value="0.05" units="cm"/>
      <inkml:brushProperty name="color" value="#E71224"/>
    </inkml:brush>
  </inkml:definitions>
  <inkml:trace contextRef="#ctx0" brushRef="#br0">1 52 17580,'1'-3'316,"0"0"1,1 0 0,0 0-1,-1 0 1,1 1 0,0-1-1,0 0 1,1 1-1,-1-1 1,1 1 0,-1 0-1,1 0 1,-1 0 0,1 0-1,0 0 1,0 0-1,0 1 1,0 0 0,1-1-1,-1 1 1,0 0 0,0 1-1,1-1 1,4 0 0,-3 0-188,0 1 0,0-1 0,1 1 0,-1 0 1,0 1-1,0-1 0,0 1 0,1 0 1,-1 0-1,0 0 0,0 1 0,0 0 0,0 0 1,7 5-1,-9-5-130,-1 0 1,1 0 0,-1 0-1,0 0 1,0 0-1,0 1 1,0-1 0,0 1-1,0-1 1,-1 1-1,0 0 1,1 0 0,-1 0-1,0 0 1,0 0-1,0 0 1,-1 0 0,1 0-1,-1 0 1,0 0-1,0 0 1,0 0 0,0 6-1,-1-4-2,-1 1-1,1-1 0,-1 0 1,0 0-1,0 0 0,0 0 1,-1-1-1,0 1 0,1 0 1,-2-1-1,1 0 0,-6 6 1,9-10 2,0 0 0,0 0-1,0 0 1,0 0 0,0 0 0,0 0 0,0 0 0,-1 0 0,1 0 0,0 0 0,0 1 0,0-1 0,0 0 0,0 0 0,0 0 0,0 0 0,0 0 0,0 0 0,0 0 0,-1 0 0,1 0 0,0 0 0,0 0 0,0 0 0,0 0 0,0 0 0,0 0 0,0-1 0,0 1 0,0 0 0,0 0 0,-1 0 0,1 0 0,0 0 0,0 0 0,0 0 0,0 0 0,0 0 0,0 0 0,0 0 0,0 0 0,0 0 0,0 0 0,0 0 0,0-1 0,0 1 0,0 0 0,0 0 0,0 0 0,0 0 0,0 0 0,0 0 0,0 0 0,-1 0 0,1 0 0,0 0 0,1-1 0,-1 1 0,0 0 0,0 0 0,0 0 0,0 0 0,0 0 0,0 0 0,0 0 0,0 0 0,0 0 0,0-1 0,5-8-124,-3 8 72,0-1 0,1 1-1,-1 0 1,0 0 0,0 0 0,1 0 0,-1 1 0,1-1 0,-1 1-1,0-1 1,1 1 0,-1 0 0,1 0 0,-1 0 0,1 0 0,-1 0 0,1 0-1,-1 1 1,1 0 0,-1-1 0,0 1 0,1 0 0,-1 0 0,0 0 0,0 0-1,0 0 1,0 1 0,0-1 0,4 4 0,-3-2 4,1 1 0,-1-1 0,0 1 0,0 0 0,0 0 0,0 0 0,-1 0 0,1 0 0,-1 0 0,0 1 0,0-1 0,-1 1 0,0 0 0,2 8 0,-3-11 87,0 0-1,0-1 1,0 1-1,0 0 1,0-1-1,0 1 1,-1 0-1,1-1 1,0 1 0,-1 0-1,0-1 1,1 1-1,-1-1 1,0 1-1,0-1 1,0 0-1,0 1 1,-2 1-1,0 0 45,1-1 0,-1 0-1,0 0 1,0-1 0,1 1-1,-1 0 1,-1-1 0,1 0 0,-3 1-1,-4 1 121,0-1-1,0 0 0,0-1 1,0-1-1,-15 0 0,17 0-344,1-1 0,-1 0 0,1 0 0,0-1 0,0 0 0,0-1 0,-13-5 0,17 6-15,-1 0 1,1 0-1,0 0 0,0 0 1,0-1-1,0 1 0,1-1 1,-1 0-1,1 0 0,-1 0 1,1 0-1,0 0 0,0 0 0,0-1 1,1 1-1,-3-8 0,2-6-715</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5.482"/>
    </inkml:context>
    <inkml:brush xml:id="br0">
      <inkml:brushProperty name="width" value="0.05" units="cm"/>
      <inkml:brushProperty name="height" value="0.05" units="cm"/>
      <inkml:brushProperty name="color" value="#E71224"/>
    </inkml:brush>
  </inkml:definitions>
  <inkml:trace contextRef="#ctx0" brushRef="#br0">1 1 19356,'0'1'226,"1"0"0,0 0-1,-1 0 1,1 0 0,-1 0 0,1 0-1,-1 0 1,0 0 0,1 0 0,-1 0-1,0 0 1,0 1 0,1-1 0,-1 0-1,0 0 1,0 0 0,0 0 0,-1 3-1,1 1 687,3 59 308,-8 78 0,2-90-1035,3-46-130,2-6-21,3-17-17,6-24-81,11-63-434,-22 104 489,0 0 0,0-1 0,0 1 0,0 0 0,0 0 0,0-1 0,0 1 0,0 0 0,0 0 1,0-1-1,0 1 0,0 0 0,0 0 0,0 0 0,0-1 0,1 1 0,-1 0 0,0 0 0,0 0 0,0-1 0,0 1 1,0 0-1,1 0 0,-1 0 0,0 0 0,0 0 0,0-1 0,1 1 0,-1 0 0,0 0 0,0 0 0,1 0 0,-1 0 1,0 0-1,0 0 0,1 0 0,5 8-184,5 19 5,-10-24 149,12 38-188,29 71 37,-42-111 192,0-1 0,0 1 1,1-1-1,-1 1 0,0 0 0,0-1 1,0 1-1,1-1 0,-1 1 0,0-1 0,1 1 1,-1-1-1,0 1 0,1-1 0,-1 1 1,1-1-1,-1 0 0,1 1 0,-1-1 1,1 0-1,-1 1 0,1-1 0,-1 0 1,1 0-1,0 1 0,-1-1 0,1 0 1,-1 0-1,1 0 0,0 0 0,0 0 1,-1 0 4,1-1 1,-1 1 0,0-1 0,1 0-1,-1 1 1,0-1 0,0 0 0,1 1 0,-1-1-1,0 0 1,0 1 0,0-1 0,0 0-1,0 1 1,0-1 0,0 0 0,0 1-1,0-1 1,-1 0 0,1 1 0,0-1 0,0 0-1,0 1 1,-1-1 0,1 0 0,0 1-1,-1-1 1,-7-13 141,0 0 1,-1 1-1,0 0 0,-1 1 0,-1 0 0,-19-17 1,14 13 64,15 13-706,6 3-29,14 5-388,0 0 541,-2-2-84</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6.680"/>
    </inkml:context>
    <inkml:brush xml:id="br0">
      <inkml:brushProperty name="width" value="0.05" units="cm"/>
      <inkml:brushProperty name="height" value="0.05" units="cm"/>
      <inkml:brushProperty name="color" value="#E71224"/>
    </inkml:brush>
  </inkml:definitions>
  <inkml:trace contextRef="#ctx0" brushRef="#br0">143 126 17948,'0'-1'102,"0"0"0,-1 1 1,1-1-1,0 1 0,-1-1 0,1 0 1,0 1-1,-1-1 0,1 1 0,-1-1 1,1 1-1,-1-1 0,1 1 0,-1 0 1,0-1-1,1 1 0,-1-1 0,0 1 1,1 0-1,-1 0 0,1-1 0,-1 1 1,0 0-1,0 0 0,1 0 0,-1 0 1,0 0-1,1 0 0,-1 0 0,0 0 1,0 0-1,-1 1 52,1 0 0,-1 0 0,1 0 0,-1 0 0,1 0 0,-1 0-1,1 0 1,0 0 0,0 1 0,0-1 0,0 1 0,-1 1 0,-4 6 443,1 0 0,-8 20 0,8-14-493,0 0 0,1 1 0,0-1 0,2 1-1,0 0 1,0-1 0,2 1 0,2 28 0,-2-42-102,0 1-1,0-1 1,1 0 0,0 1-1,-1-1 1,1 1 0,0-1 0,0 0-1,1 3 1,-1-5 3,-1 1 1,1-1-1,-1 1 0,1 0 1,-1-1-1,1 1 0,-1-1 0,1 1 1,0-1-1,-1 0 0,1 1 1,0-1-1,-1 0 0,1 1 1,0-1-1,-1 0 0,1 0 1,0 1-1,0-1 0,0 0 0,1 0 9,0-1 0,1 1 0,-1-1 0,0 0 0,0 0 0,-1 1 0,1-1 0,0 0 0,0-1-1,0 1 1,-1 0 0,1 0 0,0-1 0,-1 1 0,1-1 0,-1 0 0,2-2 0,7-9 77,-2 0 0,1-1 1,-2 0-1,0 0 0,0-1 1,4-16-1,-3 6 114,-2-1 0,7-48 1,-13 68-170,1-1 1,-1 1 0,0 0-1,-1 0 1,1-1-1,-1 1 1,-1 0 0,1 0-1,-1 0 1,0 0 0,-5-10-1,6 14-28,0 0 0,-1 0 0,1 0 0,-1 1 0,1-1 0,-1 0-1,0 1 1,1-1 0,-1 1 0,0 0 0,0-1 0,0 1 0,0 0-1,0 0 1,0 1 0,0-1 0,-1 0 0,1 1 0,0-1 0,0 1-1,-1-1 1,1 1 0,0 0 0,-1 0 0,1 0 0,0 1 0,0-1-1,-1 0 1,1 1 0,0 0 0,0-1 0,-1 1 0,1 0 0,-3 2-1,-1 0-4,-1 1-1,1 0 0,-1 0 0,1 1 0,1 0 1,-1 0-1,1 0 0,-1 1 0,2 0 0,-1 0 0,1 0 1,-1 0-1,-2 9 0,1-4 0,1 0-1,0 1 1,1-1-1,0 1 1,1 0-1,0 0 1,-1 18-1,3-26-3,1 1-1,0-1 1,1 0-1,-1 0 1,1 0-1,0 0 1,0 0-1,0 0 1,0 0-1,3 6 1,-3-9 1,-1 0 1,1 0 0,0 0 0,0 0-1,-1 0 1,1 0 0,0 0 0,0 0-1,0 0 1,0 0 0,0-1 0,0 1-1,0 0 1,1-1 0,-1 1 0,0-1 0,0 1-1,0-1 1,1 1 0,-1-1 0,0 0-1,0 0 1,1 0 0,-1 1 0,0-1-1,1 0 1,-1-1 0,0 1 0,1 0-1,-1 0 1,0-1 0,0 1 0,1 0 0,-1-1-1,1 0 1,9-4-4,0-1 0,0 0 0,-1-1 1,0 0-1,-1 0 0,0-1 0,0 0 0,13-16 0,-12 12 12,0-1-1,-1 0 0,-1-1 1,0 0-1,12-28 0,-19 39-6,0 0 0,0 0 0,-1 0 0,1 0 1,0 0-1,-1 0 0,0 0 0,0 0 0,0 0 0,0-1 0,0 1 0,-1 0 0,-1-5 0,2 7-1,-1 0 0,1 0 0,-1 0 1,0 0-1,0 0 0,1 0 0,-1 0 1,0 0-1,0 0 0,0 1 0,0-1 0,0 0 1,0 1-1,0-1 0,0 0 0,0 1 1,0 0-1,0-1 0,0 1 0,0-1 0,-1 1 1,1 0-1,0 0 0,0 0 0,0 0 1,-1 0-1,1 0 0,0 0 0,0 0 0,0 0 1,0 0-1,-1 1 0,1-1 0,0 0 1,0 1-1,-2 0 0,-4 3-1,0-1 0,0 1 0,0 0 0,0 1 0,1-1 0,-1 2 0,1-1 0,0 0 1,1 1-1,0 0 0,-9 13 0,3-4-1,1 1 1,1 1-1,1-1 1,-7 20-1,3 2 18,11-35-16,1-1-1,-1 1 1,1-1 0,-1 0 0,1 1-1,0-1 1,0 1 0,0-1 0,1 1-1,-1-1 1,0 1 0,1-1 0,1 3-1,-2-4 1,1-1 0,-1 0 1,1 0-1,-1 0 0,1 0 0,-1 0 0,1 0 0,-1 0 0,1 0 0,-1 0 0,1 0 0,-1 0 0,1-1 0,-1 1 0,1 0 0,-1 0 0,1 0 0,-1-1 0,1 1 0,-1 0 0,1 0 1,-1-1-1,0 1 0,1 0 0,-1-1 0,1 1 0,-1-1 0,0 1 0,0-1 0,1 1 0,-1 0 0,1-2 0,15-17 5,-14 16-5,10-12 6,-1 0 1,-1-1-1,-1-1 0,0 0 0,-1 0 0,-1-1 1,-1 0-1,7-29 0,-12 44-5,-1 0 0,1 0 0,-1 0 0,0 0 1,0 0-1,0 0 0,0 0 0,0 0 0,-1 0 0,1 0 0,-1 0 0,0 1 0,0-1 0,0 0 0,-2-3 1,2 5-2,1 0 1,-1 0 0,0 0-1,0 0 1,0 1 0,0-1 0,0 0-1,0 0 1,-1 1 0,1-1-1,0 1 1,0-1 0,0 1 0,0 0-1,-1-1 1,1 1 0,0 0-1,0 0 1,-1 0 0,1 0 0,0 0-1,-1 0 1,1 0 0,0 0-1,0 0 1,-1 0 0,1 1 0,0-1-1,0 1 1,0-1 0,-1 1-1,1-1 1,0 1 0,0 0 0,0 0-1,-2 1 1,-4 3-2,0 0 1,0 0-1,1 1 1,-1 0-1,1 0 0,1 1 1,-9 11-1,11-14 1,0 1 0,0 0 0,1-1 0,-1 1 0,1 0 1,0 0-1,1 0 0,-1 0 0,1 1 0,0-1 0,0 0 0,1 0 0,0 8 0,0-12-1,0 0 0,0 0 0,1-1 0,-1 1 0,1 0-1,-1 0 1,1 0 0,-1-1 0,1 1 0,-1 0 0,1 0 0,0-1 0,-1 1 0,1 0 0,0-1 0,0 1-1,-1-1 1,1 1 0,0-1 0,0 0 0,0 1 0,0-1 0,0 0 0,0 1 0,0-1 0,-1 0-1,1 0 1,0 0 0,0 0 0,0 0 0,0 0 0,0 0 0,0 0 0,0 0 0,0 0 0,1-1-1,40-9-393,-35 8 170,-2 1 45,0-1 0,0 0 1,-1 0-1,1 0 1,-1-1-1,0 0 0,1 0 1,-1 0-1,0 0 1,-1 0-1,6-6 0,7-9-324</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7.615"/>
    </inkml:context>
    <inkml:brush xml:id="br0">
      <inkml:brushProperty name="width" value="0.05" units="cm"/>
      <inkml:brushProperty name="height" value="0.05" units="cm"/>
      <inkml:brushProperty name="color" value="#E71224"/>
    </inkml:brush>
  </inkml:definitions>
  <inkml:trace contextRef="#ctx0" brushRef="#br0">1 4065 7490,'55'-340'6812,"-37"261"-5941,3 0 1,38-93 0,132-223 158,-122 260-741,77-138 456,225-316 1,125-30 467,104-11 216,-545 576-1341,485-430 456,-460 426-446,143-78 0,-214 131-93,-6 3-5,0 0 1,0 0-1,0 1 0,0-1 1,1 1-1,-1-1 0,0 1 1,1 0-1,-1 1 0,1-1 1,-1 0-1,7 1 0,-10 0-9,0 0-1,0 0 0,1 0 0,-1 0 0,0 0 1,0 0-1,0 0 0,1 0 0,-1 0 1,0 0-1,0 1 0,1-1 0,-1 0 0,0 0 1,0 0-1,0 0 0,0 0 0,1 1 1,-1-1-1,0 0 0,0 0 0,0 0 0,0 1 1,0-1-1,1 0 0,-1 0 0,0 0 1,0 1-1,0-1 0,0 0 0,0 0 0,0 1 1,0-1-1,0 0 0,0 0 0,0 1 1,0-1-1,-5 11-437,-11 9 66,-5 0 176,-10 6-32</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8.211"/>
    </inkml:context>
    <inkml:brush xml:id="br0">
      <inkml:brushProperty name="width" value="0.05" units="cm"/>
      <inkml:brushProperty name="height" value="0.05" units="cm"/>
      <inkml:brushProperty name="color" value="#E71224"/>
    </inkml:brush>
  </inkml:definitions>
  <inkml:trace contextRef="#ctx0" brushRef="#br0">0 191 17284,'0'-72'3464,"8"85"-232,1 12-2943,14 84 140,29 107-48,-51-214-375,1 7 43,1-1-1,0 1 1,1-1 0,7 12 0,-11-19-31,1 1 0,0-1-1,0 0 1,0 1 0,0-1 0,0 0 0,1 0 0,-1 0 0,0 0 0,1 0 0,-1 0 0,0 0 0,1 0 0,-1 0 0,1-1 0,-1 1 0,1 0 0,0-1 0,-1 0 0,1 1-1,-1-1 1,1 0 0,0 0 0,-1 0 0,1 0 0,0 0 0,-1 0 0,1 0 0,0-1 0,-1 1 0,3-1 0,6-5 79,1 1 0,-2-2 0,1 1 1,-1-1-1,0-1 0,0 0 0,14-17 0,-1 2 47,395-393-205,-376 371-128</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39.711"/>
    </inkml:context>
    <inkml:brush xml:id="br0">
      <inkml:brushProperty name="width" value="0.05" units="cm"/>
      <inkml:brushProperty name="height" value="0.05" units="cm"/>
      <inkml:brushProperty name="color" value="#E71224"/>
    </inkml:brush>
  </inkml:definitions>
  <inkml:trace contextRef="#ctx0" brushRef="#br0">271 15 15523,'8'-14'3016,"-12"24"-860,-7 17-676,-131 331 871,57-151-2844,77-186 284,3-10-51,0-1-1,1 1 0,1 1 1,0-1-1,0 0 1,1 1-1,0 12 0,1-24 247,1 0 0,0 1 0,0-1 0,0 0 0,0 1 0,0-1 0,0 0 0,0 1 0,0-1 0,0 0 0,0 0 0,0 1 0,0-1 0,0 0 0,0 1 0,0-1 0,1 0 0,-1 1 0,0-1 0,0 0 0,0 0 0,0 1 0,0-1 0,1 0 0,-1 0 0,0 1 0,0-1 0,1 0 0,-1 0 0,0 1 0,0-1 0,1 0 0,8-9-491,2-14-199</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0.177"/>
    </inkml:context>
    <inkml:brush xml:id="br0">
      <inkml:brushProperty name="width" value="0.05" units="cm"/>
      <inkml:brushProperty name="height" value="0.05" units="cm"/>
      <inkml:brushProperty name="color" value="#E71224"/>
    </inkml:brush>
  </inkml:definitions>
  <inkml:trace contextRef="#ctx0" brushRef="#br0">113 8 16243,'0'-1'64,"0"1"0,0-1 0,0 1 0,1 0 0,-1-1 0,0 1 0,1-1 0,-1 1 0,0 0 0,1-1 0,-1 1 0,1 0 0,-1-1 0,0 1-1,1 0 1,-1-1 0,1 1 0,-1 0 0,1 0 0,-1 0 0,1-1 0,0 1 0,3 9 680,-3 26-80,-1-27-327,10 284 1471,-3-226-2439,3 0 1,24 88-1,-43-171-1804,-3-8 1698</inkml:trace>
  <inkml:trace contextRef="#ctx0" brushRef="#br0" timeOffset="1">42 366 14299,'-15'-28'2129,"2"9"-1009,1 5-464,11 11 1320,4 3-511,8 5-369,6 3-352,6-3-856,2 0-440,3-5-600,7-2 944,-5-11-201,0-2-167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1:50.820"/>
    </inkml:context>
    <inkml:brush xml:id="br0">
      <inkml:brushProperty name="width" value="0.025" units="cm"/>
      <inkml:brushProperty name="height" value="0.025" units="cm"/>
    </inkml:brush>
  </inkml:definitions>
  <inkml:trace contextRef="#ctx0" brushRef="#br0">554 64 10954,'-9'-7'283,"-1"0"-115,0 0-1,0 1 0,-1 0 0,0 1 1,0 0-1,-1 0 0,1 2 0,-1-1 1,0 1-1,0 1 0,-13-1 1,16 2-73,0 1 1,1 1-1,-1 0 1,0 0 0,0 1-1,0 0 1,1 0 0,-1 1-1,1 0 1,0 0 0,-10 7-1,7-3-4,0 0 0,1 2 0,0-1-1,0 1 1,1 1 0,0 0 0,-8 11-1,-6 13 47,1 0-1,1 2 0,2 1 0,2 0 1,1 1-1,2 1 0,2 0 0,-10 55 1,8-14-349,4 2 0,4-1 0,5 100 0,2-140 113,2 0 0,2-1 0,2 1 0,1-1-1,3-1 1,1 0 0,1 0 0,3-1-1,1-1 1,1 0 0,27 38 0,-37-64 34,1-1 0,0 1 0,1-2 0,-1 1 0,2-1 0,0-1 0,0 0 0,0 0 0,1-1 0,0 0 0,0-1 0,1-1 0,17 6 0,-20-9 29,1 1 1,-1-1-1,1-1 1,-1 0-1,1 0 1,-1-1 0,1-1-1,0 0 1,-1 0-1,0-1 1,1 0-1,-1-1 1,0 0-1,0 0 1,0-2 0,0 1-1,15-10 1,-3-2 263,-1-1 0,-1 0 0,0-2 1,-1 0-1,-1-1 0,22-32 0,78-143 2163,-86 132-1235,-2-1 0,-3-1 0,33-125 0,-50 146-1111,-1 0 0,-3 0 1,-1 0-1,-2-1 0,-3 1 0,-1-1 0,-8-53 1,6 82-271,-1 0 0,0 0 0,-1 0 0,-1 1 0,-1 0 0,0 0 0,0 1 0,-1 0 0,-1 0 0,-1 0 0,0 2 0,-1-1 0,0 1 0,0 1 0,-19-15 0,15 16-270,0 0 0,0 0-1,-1 2 1,0 0 0,-30-11 0,27 14-633,0 0-1,-1 1 1,1 0 0,-1 2-1,-26 0 1,10 2-7040</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0.581"/>
    </inkml:context>
    <inkml:brush xml:id="br0">
      <inkml:brushProperty name="width" value="0.05" units="cm"/>
      <inkml:brushProperty name="height" value="0.05" units="cm"/>
      <inkml:brushProperty name="color" value="#E71224"/>
    </inkml:brush>
  </inkml:definitions>
  <inkml:trace contextRef="#ctx0" brushRef="#br0">8 96 15723,'-3'124'4385,"0"-77"-3801,1 1 0,3-1 0,2 1 0,11 57 0,-11-94-543,-1-1 0,2 0 0,-1 1 0,1-1 1,8 12-1,-11-20-43,0 1-1,0-1 1,1 0 0,-1 0 0,1 0-1,-1-1 1,1 1 0,0 0 0,0-1-1,0 1 1,0-1 0,0 1 0,0-1-1,0 0 1,0 0 0,0 0 0,1 0-1,-1 0 1,0-1 0,1 1 0,-1-1 0,0 1-1,1-1 1,-1 0 0,1 0 0,-1 0-1,1 0 1,-1-1 0,5 0 0,-2-1-23,0 0 1,1 0 0,-1-1-1,0 0 1,0 0-1,-1 0 1,1 0 0,-1-1-1,1 0 1,-1 0 0,7-8-1,2-6-103,20-33-1,-16 19 58,0-1 0,-3-1 0,17-51 0,-14 21 27,10-66-1,-23 106 52,-1-1 0,0 1 0,-2-29 0,-2 67 106,-1 0 0,-6 26 0,-3 11 155,1 19 450,2 0 0,3 104 1,6-166-735,-1 1 0,1-1 0,1 0 0,0 1 0,0-1 1,0 0-1,1 0 0,6 12 0,-8-17-43,1-1 0,-1 0-1,1 0 1,-1 0 0,1 0 0,0 0 0,0 0 0,0 0-1,0-1 1,0 1 0,0 0 0,0-1 0,1 0-1,-1 0 1,0 0 0,1 0 0,-1 0 0,1 0 0,-1 0-1,1-1 1,0 1 0,-1-1 0,1 0 0,-1 0 0,1 0-1,0 0 1,-1 0 0,1 0 0,-1-1 0,1 0-1,2 0 1,17-9-486</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1.470"/>
    </inkml:context>
    <inkml:brush xml:id="br0">
      <inkml:brushProperty name="width" value="0.05" units="cm"/>
      <inkml:brushProperty name="height" value="0.05" units="cm"/>
      <inkml:brushProperty name="color" value="#E71224"/>
    </inkml:brush>
  </inkml:definitions>
  <inkml:trace contextRef="#ctx0" brushRef="#br0">103 156 22645,'-2'-2'87,"0"2"0,0-1 1,0 0-1,0 0 0,0 1 0,0-1 1,0 1-1,0-1 0,0 1 0,0 0 0,0 0 1,0 0-1,0 0 0,0 0 0,0 0 1,0 1-1,0-1 0,0 1 0,0-1 1,0 1-1,0 0 0,-3 1 0,2 1-6,-1-1-1,2 1 0,-1 0 1,0 0-1,0 0 0,1 0 1,0 0-1,0 1 0,0-1 0,0 0 1,-2 6-1,-1 3-42,1 0 0,1 1 0,0-1 0,0 1 0,1 0 0,0 18 1,2-30-49,0 0 1,0 0-1,0-1 1,0 1-1,1 0 1,-1 0 0,0 0-1,0 0 1,1 0-1,-1-1 1,0 1 0,1 0-1,-1 0 1,1-1-1,-1 1 1,1 0-1,-1-1 1,1 1 0,0 0-1,-1-1 1,1 1-1,0-1 1,0 1 0,-1-1-1,1 1 1,0-1-1,0 0 1,0 1-1,-1-1 1,1 0 0,0 1-1,0-1 1,0 0-1,0 0 1,0 0 0,-1 0-1,2 0 1,5 0-97,0-1 1,1 1 0,12-4-1,-4 1-69,-9 2 106,0 1 1,0 0 0,1 0-1,-1 0 1,0 1-1,0 0 1,0 0 0,0 1-1,-1 0 1,1 0 0,0 0-1,-1 1 1,1 0-1,-1 1 1,0-1 0,0 1-1,0 0 1,-1 1 0,0-1-1,1 1 1,-1 0-1,-1 0 1,1 1 0,-1 0-1,5 8 1,-1 0 80,-2-1 0,1 1 0,-2 1 0,0-1 0,-1 1 0,0 0 0,-1 0 0,-1 1 0,1 28-1,-3-8 356,-1 0 0,-3 0-1,-8 41 1,8-59-93,0 1 1,-9 19 0,11-31-196,-1-1 0,0 0 0,0 0 1,0 0-1,-1 0 0,0-1 0,0 1 1,0-1-1,-8 6 0,11-10-79,0 0 1,-1 0-1,1 0 1,-1 0-1,0 0 1,1 0-1,-1-1 0,1 1 1,-1-1-1,0 1 1,0-1-1,1 0 1,-1 1-1,0-1 1,0 0-1,0 0 0,1 0 1,-1-1-1,0 1 1,0 0-1,1-1 1,-1 1-1,0-1 0,1 1 1,-1-1-1,0 0 1,1 0-1,-1 0 1,1 0-1,-1 0 1,1 0-1,-1 0 0,1 0 1,0 0-1,-2-3 1,-1 0-41,0-1 0,1 1 0,0-1 0,-1 0 0,2 0 0,-1 0 0,0-1 0,1 1 0,0-1 0,-1-5 0,1-5-48,0 0 0,1 0 0,1-1 0,0 1 0,1 0 0,1 0 0,1 0 0,0 0-1,1 0 1,1 0 0,0 1 0,12-24 0,11-14-99,2 0 0,38-50 1,-42 66 132,115-183-45,-131 204 97,20-33 15,-28 45-6,0-1 0,0 1 1,-1-1-1,1 1 0,-1-1 1,0 0-1,0 1 0,-1-1 1,1-5-1,-1 9-6,0 1 0,0-1-1,0 1 1,0-1 0,0 1 0,0-1-1,0 1 1,0 0 0,0-1 0,0 1-1,0-1 1,0 1 0,0-1 0,-1 1-1,1-1 1,0 1 0,0-1 0,0 1-1,-1-1 1,1 1 0,0 0 0,0-1-1,-1 1 1,1 0 0,0-1 0,-1 1-1,1 0 1,-1-1 0,1 1 0,0 0-1,-1 0 1,1-1 0,-1 1 0,1 0-1,-1 0 1,1 0 0,-1 0 0,1-1-1,0 1 1,-1 0 0,1 0 0,-1 0-1,1 0 1,-1 0 0,1 0 0,-1 0-1,1 0 1,-1 1 0,1-1 0,-1 0-1,1 0 1,-1 0 0,1 0 0,-1 1-1,1-1 1,0 0 0,-1 0 0,1 1-1,-1 0 1,-3 1 1,0 1 1,1 0-1,-1 0 0,1 0 1,-6 6-1,-12 18 86,0 1 1,-18 33-1,31-49-28,2 1 0,0 0-1,0 0 1,1 1 0,1-1-1,0 1 1,-3 27 0,6-39-47,1 0 0,0-1 1,0 1-1,0 0 0,0 0 1,0 0-1,1 0 0,-1-1 0,0 1 1,1 0-1,-1 0 0,1-1 1,0 1-1,0 0 0,-1-1 1,1 1-1,0 0 0,2 1 1,-2-2-4,1 0 0,-1 0 0,0 0 1,1-1-1,-1 1 0,0 0 1,1-1-1,-1 1 0,1-1 0,-1 0 1,1 1-1,-1-1 0,1 0 1,-1 0-1,1 0 0,0 0 0,1 0 1,4-1 1,0-1 1,0 0 0,0 0 0,0 0 0,-1-1-1,1 0 1,8-5 0,2-3-9,0 0 0,-1-1-1,-1-1 1,19-20 0,47-63-26,-30 33-147,-51 62 160,1 0 0,0 0 0,0 0 0,0 0 0,-1 0 0,1 0 0,0 0 0,0 1 0,0-1 0,0 0 0,1 1 0,-1-1 0,0 1 0,2-1 0,-3 1 5,0 0 0,0 0 0,1 0 0,-1 0 0,0 0 0,1 0 0,-1 1 0,0-1 0,0 0 0,1 0 0,-1 0 0,0 1 0,0-1 0,1 0 0,-1 0-1,0 1 1,0-1 0,0 0 0,0 0 0,1 1 0,-1-1 0,0 0 0,0 0 0,0 1 0,0-1 0,0 0 0,0 1 0,0-1 0,0 0 0,0 1 0,0-1 0,0 1 0,0 4-19,0 1-1,0-1 0,-1 1 1,-2 8-1,-11 38 87,5-19 184,1 1 0,-4 39 1,12-71-214,-1 0 0,1 0 0,0 0 1,0 0-1,0 0 0,0-1 1,1 1-1,-1 0 0,0 0 1,2 2-1,-2-4-17,1 1-1,-1-1 1,1 1-1,-1-1 1,1 1 0,0-1-1,-1 1 1,1-1 0,0 0-1,-1 1 1,1-1-1,0 0 1,-1 0 0,1 1-1,0-1 1,0 0 0,-1 0-1,1 0 1,0 0-1,0 0 1,-1 0 0,1 0-1,0 0 1,0 0 0,-1 0-1,1-1 1,0 1-1,-1 0 1,2-1 0,4-1 24,0 0 0,1-1 0,-1 0 1,0 0-1,-1 0 0,1-1 0,9-7 0,38-38 98,-35 32-81,15-14-32,58-43 0,-90 74-28,-1 0-1,0-1 1,0 1-1,1 0 1,-1-1-1,0 1 1,1 0-1,-1 0 1,0-1-1,1 1 1,-1 0-1,0 0 1,1 0-1,-1-1 0,1 1 1,-1 0-1,0 0 1,1 0-1,-1 0 1,1 0-1,-1 0 1,1 0-1,-1 0 1,0 0-1,1 0 1,-1 0-1,1 0 1,-1 0-1,0 0 0,1 1 1,-1-1-1,1 0 1,-1 0-1,0 0 1,1 0-1,-1 1 1,0-1-1,1 0 1,-1 1-1,1 0-2,-1 1-1,0-1 0,1 0 1,-1 1-1,0-1 1,0 1-1,0-1 1,0 1-1,0-1 1,0 1-1,-1 1 0,-13 40-54,8-29 112,-9 31 0,15-45-48,0 0 1,0 1-1,0-1 0,0 0 0,0 0 0,0 0 0,0 1 0,0-1 0,0 0 0,0 0 0,0 0 0,1 1 0,-1-1 0,0 0 0,0 0 0,0 0 0,0 0 0,0 1 0,0-1 0,1 0 0,-1 0 1,0 0-1,0 0 0,0 0 0,0 0 0,1 0 0,-1 1 0,0-1 0,0 0 0,0 0 0,1 0 0,-1 0 0,0 0 0,0 0 0,0 0 0,1 0 0,-1 0 0,0 0 0,0 0 0,0 0 0,1 0 0,-1 0 1,0 0-1,0 0 0,10-2 55,-3-1-25,0 0 0,-1-1-1,1 0 1,-1 0 0,0 0 0,0-1 0,0 0 0,5-6-1,7-5 27,26-22 56,93-71-47,-136 108-73,1-1 0,0 1 0,0 0 0,0 0 0,0 0 0,0 0 0,0 0 0,0 1 0,0-1 0,1 0 0,-1 1 0,0 0 0,0-1 0,1 1 0,3 0 0,-5 1 1,1-1 1,-1 1-1,0-1 1,0 1-1,0 0 1,0-1-1,0 1 1,0 0-1,0 0 1,0 0-1,0 0 1,0 0-1,0 0 1,-1 0 0,1 0-1,0 0 1,-1 0-1,1 0 1,-1 0-1,1 0 1,-1 1-1,1-1 1,-1 0-1,0 0 1,0 1-1,0-1 1,1 0 0,-1 0-1,-1 2 1,1 17-135,-2 0 0,0 0 0,-1 0 0,-2 0 0,0 0 0,-9 22 0,8-23 22,2-2-82</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2.468"/>
    </inkml:context>
    <inkml:brush xml:id="br0">
      <inkml:brushProperty name="width" value="0.05" units="cm"/>
      <inkml:brushProperty name="height" value="0.05" units="cm"/>
      <inkml:brushProperty name="color" value="#E71224"/>
    </inkml:brush>
  </inkml:definitions>
  <inkml:trace contextRef="#ctx0" brushRef="#br0">169 297 16588,'1'0'268,"1"-1"1,-1 1-1,1-1 1,-1 1-1,1-1 1,-1 0 0,1 0-1,-1 0 1,0 0-1,1 0 1,-1 0 0,0 0-1,0 0 1,0 0-1,0 0 1,0-1 0,0 1-1,0 0 1,0-1-1,1-2 1,14-34 2156,-10 21-1730,0 1-343,0 0 1,-1 0 0,-1 0-1,-1-1 1,0 0-1,-1 1 1,0-34 0,-2 48-348,0 0 1,0-1-1,-1 1 1,1 0 0,-1 0-1,0-1 1,1 1-1,-1 0 1,0 0-1,0 0 1,-1 0 0,1 0-1,0 0 1,-1 0-1,1 0 1,-1 1-1,1-1 1,-1 0-1,0 1 1,0-1 0,0 1-1,0 0 1,0 0-1,0 0 1,0 0-1,0 0 1,0 0 0,0 0-1,-1 0 1,1 1-1,0 0 1,-4-1-1,1 1-3,0 0-1,0 0 0,0 1 0,0-1 0,0 1 0,0 1 1,0-1-1,0 1 0,0-1 0,0 1 0,1 1 1,-1-1-1,1 1 0,-6 3 0,0 3-12,-1 1 0,1 0-1,1 0 1,0 1 0,0 0 0,1 1 0,0 0-1,1 0 1,1 1 0,0-1 0,-5 17 0,8-20 4,0 0 0,0 0 1,1 0-1,1 0 1,-1 1-1,1-1 0,1 0 1,0 1-1,0-1 1,1 0-1,0 1 0,1-1 1,0 0-1,0 0 0,1 0 1,0 0-1,7 12 1,-7-16 3,0 0 0,0-1 0,1 1 0,0-1 0,0 0 0,0 0 0,1 0 0,-1-1 0,1 1 1,0-1-1,0 0 0,0-1 0,0 1 0,1-1 0,-1 0 0,1 0 0,-1-1 0,1 1 0,-1-1 0,1-1 1,0 1-1,0-1 0,0 0 0,-1 0 0,8-1 0,2-1 1,0-1 0,1-1-1,-1 0 1,-1 0 0,1-2-1,-1 0 1,0 0 0,17-11 0,-10 3 14,-1 0 0,0-2 1,-1 0-1,-1-1 0,31-37 1,-37 39-23,-1 0 0,0-1 1,-1-1-1,-1 0 1,-1 0-1,0-1 1,-1 0-1,5-23 1,-11 35-3,0 3 5,0 1-1,0-1 0,0 0 0,-1 0 1,1 1-1,-1-1 0,0 0 0,0 0 1,0 0-1,0 1 0,-1-1 1,1 0-1,-1 0 0,1 1 0,-1-1 1,-1-3-1,2 6 5,-1 0-1,1-1 1,0 1-1,-1 0 1,1-1 0,-1 1-1,1 0 1,0-1-1,-1 1 1,1 0-1,-1 0 1,1-1 0,-1 1-1,1 0 1,-1 0-1,1 0 1,-1 0 0,1 0-1,-1 0 1,1 0-1,-1 0 1,1 0 0,-1 0-1,1 0 1,-1 0-1,1 0 1,-1 0 0,1 0-1,0 0 1,-1 0-1,1 1 1,-1-1-1,1 0 1,-1 0 0,1 1-1,-1-1 1,0 1-1,-15 15-86,15-15 85,-14 18 20,2 1 1,0 1 0,1 0 0,1 0-1,1 1 1,1 0 0,1 1 0,1 0 0,1 0-1,1 1 1,-3 33 0,7-54-5,1 4 12,0-1 1,0 0 0,0 1-1,2 7 1,-2-12-16,0-1-1,0 0 1,0 0 0,0 0-1,1 0 1,-1 0 0,0 0-1,1 0 1,-1 0 0,1 0-1,0 0 1,-1-1 0,1 1-1,-1 0 1,1 0 0,0 0-1,0-1 1,0 1 0,-1 0-1,1-1 1,0 1 0,0 0-1,0-1 1,0 1 0,0-1-1,0 0 1,0 1 0,0-1-1,0 0 1,0 0 0,0 1-1,0-1 1,0 0 0,2 0-1,3-1 9,0 0-1,0-1 1,0 0-1,0 0 0,0 0 1,0 0-1,0-1 1,-1 0-1,7-5 1,50-39 16,-41 31-11,44-45-41,-48 43-46,1 1-1,30-22 0,-47 38 55,1 0-1,-1 0 0,1 0 0,0 0 0,0 0 0,-1 0 1,1 0-1,0 1 0,0-1 0,0 1 0,0-1 1,2 1-1,-3 0 6,-1 0 1,1 0-1,-1 0 0,0 0 1,1 1-1,-1-1 1,1 0-1,-1 0 1,1 0-1,-1 1 0,1-1 1,-1 0-1,0 1 1,1-1-1,-1 0 1,0 1-1,1-1 0,-1 0 1,0 1-1,0-1 1,1 1-1,-1-1 1,0 1-1,0-1 1,0 0-1,1 1 0,-1-1 1,0 1-1,0 0 1,0 5-25,1-1 0,-2 1 0,1 0 0,-1-1 0,1 1 0,-3 6 0,2-6 46,-6 22-21,5-19 37,0-1 0,0 1 0,0 0 1,1 0-1,1 1 0,0-1 1,1 15-1,-1-23-24,0 0 1,1-1-1,-1 1 0,0 0 1,0-1-1,1 1 1,-1-1-1,0 1 0,1-1 1,-1 1-1,0 0 1,1-1-1,-1 0 0,1 1 1,-1-1-1,1 1 1,-1-1-1,1 0 0,0 1 1,-1-1-1,1 0 0,-1 1 1,1-1-1,0 0 1,-1 0-1,1 0 0,0 0 1,-1 1-1,1-1 1,0 0-1,-1 0 0,1 0 1,0 0-1,-1-1 0,1 1 1,0 0-1,-1 0 1,1 0-1,0-1 0,2 0 17,0 0 0,0 0 0,0 0 0,0-1 0,0 1 0,0-1 0,4-3 0,108-100 395,1-2-293,-113 104-127,5-3-11,-1 0 0,2 0-1,15-8 1,-23 14 9,0-1 0,1 0 0,-1 1 0,0-1 0,1 0 0,-1 1 0,0 0 0,1-1 0,-1 1 0,1 0 0,-1 0 0,0 0 0,1 0 0,-1 0 0,1 0 0,-1 0 0,1 0 0,-1 0 0,1 1 0,-1-1 0,0 1 0,1-1-1,-1 1 1,0-1 0,1 1 0,-1 0 0,0 0 0,0-1 0,0 1 0,0 0 0,0 0 0,0 0 0,0 1 0,2 1 0,-1 2-4,0 1 0,0 0 0,0 0 0,-1 0 0,0 1 1,0-1-1,0 0 0,-1 0 0,0 1 0,-1 9 0,-2 11 34,-6 27 1,8-48-27,0-2-16,0 0 0,0 0-1,0 0 1,0 0 0,0 0-1,-1 0 1,-4 6-1,1-8-1048,2-9 425,-2-18 110,5 22 484,-3-32-435</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2.951"/>
    </inkml:context>
    <inkml:brush xml:id="br0">
      <inkml:brushProperty name="width" value="0.05" units="cm"/>
      <inkml:brushProperty name="height" value="0.05" units="cm"/>
      <inkml:brushProperty name="color" value="#E71224"/>
    </inkml:brush>
  </inkml:definitions>
  <inkml:trace contextRef="#ctx0" brushRef="#br0">2 3 22285,'-1'1'1616,"2"7"-1312,3-1-264,6 4-8,0-1-592,5 2 512,0 1-256,6-1-96</inkml:trace>
  <inkml:trace contextRef="#ctx0" brushRef="#br0" timeOffset="1">395 262 15875,'1'1'186,"1"-1"0,-1 1-1,1-1 1,-1 0-1,1 1 1,-1-1-1,1 0 1,-1 0-1,1 0 1,0-1 0,-1 1-1,1 0 1,-1 0-1,1-1 1,-1 1-1,1-1 1,-1 1 0,1-1-1,-1 0 1,0 0-1,1 1 1,1-3-1,32-28 1934,-22 17-1124,137-142 2800,-146 151-3714,0 0-1,0-1 0,-1 1 0,6-13 0,-9 17-72,1 1 0,-1 0-1,0-1 1,0 1-1,0-1 1,1 0 0,-1 1-1,0-1 1,0 1-1,0-1 1,0 1-1,0-1 1,0 1 0,0-1-1,0 1 1,0-1-1,0 0 1,0 1 0,-1-1-1,1 1 1,0-1-1,0 1 1,0-1 0,-1 1-1,1-1 1,-1 0-1,0 1 0,0 0 0,-1-1-1,1 1 1,0 0 0,0 0 0,-1 0-1,1 0 1,0 0 0,0 0-1,-1 1 1,1-1 0,0 0 0,0 1-1,-1-1 1,1 1 0,0-1 0,0 1-1,-1 0 1,-12 6 27,0 1 1,0 1-1,1 0 0,0 0 0,1 1 1,0 1-1,1 0 0,0 1 0,0 0 1,-10 17-1,8-11 55,1 2 0,1-1 0,1 1-1,1 1 1,1 0 0,-11 38 0,18-54-65,0 0 1,0 0 0,1 1-1,0-1 1,0 0 0,0 0-1,0 1 1,1-1-1,0 0 1,0 0 0,0 0-1,1 0 1,-1 0-1,4 5 1,-4-7-78,1 0 0,0 0 0,0 0 0,0-1 0,0 1 0,0-1 0,1 1 0,-1-1 0,1 0 0,0 0 0,0 0 0,-1 0-1,1-1 1,0 1 0,1-1 0,-1 0 0,0 1 0,0-2 0,0 1 0,1 0 0,-1-1 0,4 1 0,-3-1 17,0 0 1,0-1-1,0 1 0,-1-1 0,1 0 1,0 0-1,-1 0 0,1 0 1,-1-1-1,1 0 0,-1 1 1,0-1-1,0 0 0,0-1 1,0 1-1,4-4 0,27-22-349</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3.745"/>
    </inkml:context>
    <inkml:brush xml:id="br0">
      <inkml:brushProperty name="width" value="0.05" units="cm"/>
      <inkml:brushProperty name="height" value="0.05" units="cm"/>
      <inkml:brushProperty name="color" value="#E71224"/>
    </inkml:brush>
  </inkml:definitions>
  <inkml:trace contextRef="#ctx0" brushRef="#br0">465 180 13107,'5'-13'711,"-1"0"1,0 0-1,0-1 1,-1 1-1,1-27 1,-4 36-513,0 1 0,0-1 0,0 0 0,-1 1 0,0-1 0,0 0 0,0 1 0,0-1 0,0 1 0,-1-1 0,-2-5 0,2 7-42,0 0 0,0 0 0,1 0 0,-1 0 0,-1 1 0,1-1 0,0 1 0,0-1 0,0 1 0,-1 0 0,1-1 0,-1 1 0,1 0 0,-1 1 0,1-1 0,-1 0 0,0 1 0,-3-1 1,-1 1 5,0 0 1,0 1 0,0 0 0,1 0 0,-1 0 0,0 1 0,0 0 0,1 1 0,-1-1 0,1 1 0,0 0 0,-11 7 0,-4 5 96,0 0 1,-22 22-1,17-11-46,0 0-1,2 2 0,1 1 1,-37 60-1,46-64-77,1 0 0,1 1 0,1 0 0,2 1 0,0 0 0,-9 55 0,17-73-106,0 0-1,1 0 0,0 0 1,0 0-1,1 0 0,0 0 1,1 0-1,0 0 0,0 0 1,1-1-1,0 1 0,1-1 1,-1 0-1,2 0 0,-1 0 1,1 0-1,0-1 1,9 10-1,-9-11-23,1-1-1,0 0 1,1 0 0,-1 0 0,1-1 0,0 0-1,0 0 1,1-1 0,-1 0 0,1 0-1,-1 0 1,1-1 0,0-1 0,0 1-1,0-1 1,0 0 0,0-1 0,0 0 0,0 0-1,13-3 1,-6 0 1,0 0 0,-1-1 0,0-1 0,0 0-1,0-1 1,0 0 0,19-13 0,-23 12 5,-1 0-1,1 0 1,-1-1-1,-1 0 1,0-1 0,0 1-1,0-2 1,-1 1 0,0-1-1,5-11 1,-10 17-8,0 0 0,0-1 0,-1 1-1,1-1 1,-1 0 0,0 1 0,0-1 0,-1 0 0,1 0 0,-1 0 0,0 0 0,0 1 0,-1-1 0,0 0-1,0 0 1,0 1 0,0-1 0,-3-6 0,2 7-2,0 1 1,0-1-1,0 1 1,0-1-1,-1 1 0,0 0 1,0 0-1,0 0 1,0 0-1,0 1 0,0-1 1,-1 1-1,1 0 0,-1 0 1,1 0-1,-1 0 1,0 1-1,0-1 0,0 1 1,0 0-1,-6-1 0,-35-1-38,44 3 34,-1 0-1,0 0 0,0 0 0,0 0 0,0 1 0,0-1 0,0 0 1,1 1-1,-1-1 0,0 1 0,0 0 0,1 0 0,-1-1 0,0 1 1,1 0-1,-1 1 0,1-1 0,-1 0 0,1 0 0,-2 3 0,3-4 1,0 0-1,-1 1 0,1-1 1,0 1-1,0-1 0,0 0 1,0 1-1,0-1 0,0 1 1,0-1-1,0 0 0,1 1 1,-1-1-1,0 0 0,0 1 1,0-1-1,0 1 0,0-1 1,1 0-1,-1 1 0,0-1 1,0 0-1,1 0 0,-1 1 1,0-1-1,0 0 0,1 1 1,-1-1-1,0 0 0,1 0 1,-1 0-1,0 1 0,1-1 1,-1 0-1,0 0 0,1 0 1,-1 0-1,1 0 0,-1 0 0,0 0 1,1 1-1,-1-1 0,1 0 1,-1-1-1,1 1 0,23 2-142,-1-6-3,0-1-1,-1 0 0,0-2 1,0-1-1,34-17 1,-24 11-147,47-15 0,-75 28 278,0 0-1,0 0 1,0 0 0,0 1 0,-1-1-1,1 1 1,0 0 0,0 0 0,0 1 0,0-1-1,5 2 1,-7-1 20,0-1 0,-1 1 0,1 0 0,-1 0 0,1 0 0,-1 0 0,1 0 0,-1 1 0,0-1 0,0 0 0,1 1 0,-1-1 0,0 1 0,0-1 0,0 1 0,0-1 0,-1 1 0,1 0 0,0-1 0,-1 1 0,1 0 0,-1 0 0,0-1 0,1 1 0,-1 0 0,0 2 0,0 20 85,-1 0-1,0 0 0,-2-1 0,-1 1 1,-13 42-1,8-34-277,-7 60 0,18-76-679,-2-16 832,0 0 0,0 0 0,0 0 1,0 0-1,0 1 0,0-1 1,1 0-1,-1 0 0,0 0 0,0 0 1,0 0-1,0 0 0,1 0 1,-1 0-1,0 1 0,0-1 0,0 0 1,1 0-1,-1 0 0,0 0 1,0 0-1,0 0 0,1 0 0,-1 0 1,0 0-1,0 0 0,0 0 0,1 0 1,-1 0-1,0-1 0,0 1 1,0 0-1,0 0 0,1 0 0,-1 0 1,0 0-1,17-18-1805,-2-5 965,17-38 0,-3 3-375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4.233"/>
    </inkml:context>
    <inkml:brush xml:id="br0">
      <inkml:brushProperty name="width" value="0.05" units="cm"/>
      <inkml:brushProperty name="height" value="0.05" units="cm"/>
      <inkml:brushProperty name="color" value="#E71224"/>
    </inkml:brush>
  </inkml:definitions>
  <inkml:trace contextRef="#ctx0" brushRef="#br0">95 0 18212,'16'0'1752,"-16"32"-1016,-8 15-183,-9 15 967,0 5-304,0 9-376,-5 1-128,8-2-199,3-6-65,6-14-240,5-6-192,7-13-528,2-6-329,1-14-391,4-7 928,4-18-208,-1-8-216</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4.736"/>
    </inkml:context>
    <inkml:brush xml:id="br0">
      <inkml:brushProperty name="width" value="0.05" units="cm"/>
      <inkml:brushProperty name="height" value="0.05" units="cm"/>
      <inkml:brushProperty name="color" value="#E71224"/>
    </inkml:brush>
  </inkml:definitions>
  <inkml:trace contextRef="#ctx0" brushRef="#br0">0 478 19548,'1'2'152,"0"1"-1,1-1 1,-1 1-1,1-1 1,-1 0-1,1 1 1,0-1-1,0 0 0,0 0 1,0-1-1,0 1 1,0 0-1,0-1 1,1 1-1,-1-1 1,1 1-1,-1-1 1,1 0-1,-1 0 1,1-1-1,0 1 1,-1 0-1,1-1 1,0 1-1,0-1 1,-1 0-1,4 0 1,5 0 140,1-1 0,-1 0 0,0-1 0,0 0 1,15-4-1,-16 2-151,0 1 0,-1-1 0,0-1 0,1 0 0,13-10 0,-19 13-106,-1 0 0,0-1-1,0 0 1,0 1 0,0-1 0,0 0 0,-1 0 0,0-1 0,1 1 0,-1-1-1,0 1 1,0-1 0,-1 1 0,1-1 0,-1 0 0,2-7 0,-3 9-29,0 1 0,0-1 0,0 1 0,0-1 0,0 1 0,0-1 0,0 1 0,-1 0 0,1-1 0,0 1 0,-1-1 0,1 1 0,-1-1 0,0 1 0,1 0 0,-1 0 0,0-1 0,0 1 0,0 0 0,0 0 0,0 0 0,0 0 0,0 0 0,0 0 0,-1 0 0,1 0 0,0 0 0,0 1 0,-1-1 0,1 0 0,-1 1 0,1-1 0,0 1 0,-1 0 0,1-1 0,-1 1 0,-2 0 0,-1 0-1,-1-1 0,1 1 0,0 1 0,-1-1 0,1 1-1,0 0 1,0 0 0,0 0 0,-8 4 0,4-1-2,0 1-1,1 0 0,0 0 1,0 1-1,1-1 0,-1 2 1,1-1-1,1 1 0,-8 10 1,10-13 10,1 1 1,-1 0-1,1 0 1,1 0-1,-1 1 1,1-1-1,0 1 1,0-1-1,0 1 1,1 0-1,0 0 1,0-1-1,0 1 1,1 0 0,0 0-1,0 7 1,1-11 0,-1 0 1,0 0 0,1 0-1,-1-1 1,1 1 0,0 0-1,0 0 1,0 0 0,-1-1-1,2 1 1,-1 0 0,0-1-1,0 1 1,0-1 0,1 1 0,-1-1-1,1 0 1,2 3 0,-1-3 7,0 1 1,0-1-1,0 0 1,1 0-1,-1 0 1,0 0-1,1 0 1,-1-1 0,7 1-1,2-1 34,0-1-1,0-1 1,0 0 0,22-6-1,-9-1 5,0 0-1,-1-2 1,-1 0-1,45-30 1,-20 6-250,45-43 1,-80 68-24,-13 10 208,1 0 0,-1 0 0,0 0 0,0 0 0,0 0 0,0 0 0,0 0 1,0 0-1,0 0 0,0 0 0,0 0 0,1 0 0,-1 0 0,0 0 0,0 0 0,0 0 0,0 0 1,0 0-1,0 0 0,0 0 0,0 0 0,1 0 0,-1 0 0,0 0 0,0 0 0,0 0 1,0 0-1,0 0 0,0 0 0,0 0 0,0 0 0,0 1 0,0-1 0,0 0 0,0 0 0,1 0 1,-1 0-1,0 0 0,0 0 0,0 0 0,0 0 0,0 0 0,0 0 0,0 1 0,0-1 1,0 0-1,0 0 0,0 0 0,0 0 0,0 0 0,0 0 0,0 0 0,0 0 0,0 1 0,0-1 1,0 0-1,0 0 0,-9 24-403,3-11 470,1 0-3,1 1 0,0 0 0,1-1 0,0 2 0,1-1 0,0 26 0,2-36-32,0 0 0,1 0 0,-1 0-1,1 0 1,0 0 0,0-1 0,0 1-1,1 0 1,-1-1 0,1 1 0,0-1 0,0 0-1,3 4 1,-3-5-24,0 0 0,0 0-1,1 0 1,-1-1 0,1 1 0,-1-1-1,1 1 1,0-1 0,-1 0 0,1 0-1,0 0 1,0 0 0,0 0 0,0-1-1,0 0 1,0 1 0,0-1 0,0 0-1,4-1 1,-2 1-165,1-1 1,0 0-1,-1-1 0,1 1 1,-1-1-1,0 0 0,1 0 1,-1-1-1,0 1 0,0-1 0,-1 0 1,1-1-1,7-6 0,-5 3-23,-1 1 0,0-1 0,0-1 0,0 1 0,-1-1-1,-1 0 1,1 0 0,3-11 0,9-32-606</inkml:trace>
  <inkml:trace contextRef="#ctx0" brushRef="#br0" timeOffset="1">625 1 20092,'-10'15'1593,"3"10"-1673,1-2 968,6-5-320,3 0 16,3-7-288</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5.266"/>
    </inkml:context>
    <inkml:brush xml:id="br0">
      <inkml:brushProperty name="width" value="0.05" units="cm"/>
      <inkml:brushProperty name="height" value="0.05" units="cm"/>
      <inkml:brushProperty name="color" value="#E71224"/>
    </inkml:brush>
  </inkml:definitions>
  <inkml:trace contextRef="#ctx0" brushRef="#br0">207 552 18404,'0'-1'122,"0"-1"0,0 1 0,0 0 0,-1 0 0,1 0 0,0-1 1,0 1-1,-1 0 0,1 0 0,-1 0 0,1 0 0,-1 0 0,1 0 0,-1 0 0,0 0 0,0 0 1,1 0-1,-1 0 0,0 0 0,0 0 0,0 0 0,0 1 0,-1-2 0,-1 1 82,1 0-1,-1 0 1,0 0-1,0 0 1,1 0-1,-1 1 1,0-1-1,0 1 0,-5 0 1,0 0 124,0 1 0,0 0 0,0 0 0,0 1 0,0 0 0,-11 4 0,12-2-258,0 0-1,0 0 0,1 1 0,0 0 0,-1 0 0,1 0 0,1 1 0,-1 0 0,1 0 0,-6 9 0,9-12-67,0 0 0,0 0 0,0 1 0,0-1 0,0 1 0,1-1 0,0 1 0,-1 0 0,1-1 0,1 1 0,-1 0 0,0 0 0,1 0 0,0 0 0,0 0 0,0-1 0,1 1-1,-1 0 1,1 0 0,0 0 0,0 0 0,0-1 0,2 5 0,-2-6 1,1 0 0,0 0 0,0 0 0,0 0 0,0 0 0,0 0 0,0-1 0,1 1 0,-1-1 0,1 1 0,-1-1 0,1 0 0,-1 0 0,1 0 0,0 0-1,-1-1 1,1 1 0,0-1 0,0 1 0,-1-1 0,1 0 0,0 0 0,5-1 0,4 0 10,0-1 0,0 0 0,0-1 0,15-5 0,-7 0 5,-1-1 0,0 0 0,0-2 0,-1 0 0,29-23 0,-7-1 32,40-43 0,-35 30-4,62-85 0,-94 114-45,0-1 0,-2 0 1,0-1-1,-1-1 0,-1 1 0,-1-2 1,10-42-1,-17 59-3,0 1 0,-1-1 0,0 1 0,1-1 0,-2 0 1,1 1-1,-1-1 0,0 1 0,0-1 0,0 1 0,-3-7 0,3 10-1,0-1-1,-1 1 1,1-1 0,-1 1-1,0 0 1,1 0-1,-1-1 1,0 1-1,0 1 1,0-1 0,-1 0-1,1 0 1,0 1-1,-1 0 1,1-1-1,-1 1 1,1 0 0,-1 0-1,0 0 1,1 0-1,-1 1 1,-4-1-1,-4 0-3,1 1-1,0 0 0,-1 1 1,1 0-1,0 1 0,0 0 0,0 1 1,0 0-1,0 0 0,1 1 0,-1 0 1,-14 10-1,-6 4 39,1 2 0,-37 33-1,34-25 77,-50 56-1,67-67-58,2 1 1,0 1-1,1 0 0,1 1 1,-10 22-1,19-37-24,-1 1 0,1 1 0,0-1 0,1 0 0,-1 0 0,0 12 0,2-16-20,0 0 0,0-1 0,1 1 0,-1 0 0,0 0 0,1 0 0,-1 0 0,1-1 0,0 1 0,0 0 0,-1-1 0,1 1 1,0 0-1,0-1 0,1 1 0,-1-1 0,0 0 0,0 1 0,1-1 0,-1 0 0,1 0 0,-1 0 0,1 0 0,-1 0 0,1 0 0,2 1 1,9 2-45,0 0 1,0-1-1,0-1 0,0 0 1,0-1-1,17 0 1,3 0-78,-21 0 48,15 1-62,-1 1 0,0 0 0,37 11 0,-58-12 15,1 0 1,0 0-1,-1 0 0,1 0 1,-1 1-1,1 0 1,-1 0-1,0 1 0,-1-1 1,1 1-1,0 0 1,-1 1-1,0-1 1,0 1-1,0-1 0,-1 1 1,0 0-1,0 0 1,0 1-1,4 10 0,-5-10-63,-1 0-1,0 0 0,0 0 0,-1 1 0,0 9 0,0-5-161,0 2-200</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6.556"/>
    </inkml:context>
    <inkml:brush xml:id="br0">
      <inkml:brushProperty name="width" value="0.05" units="cm"/>
      <inkml:brushProperty name="height" value="0.05" units="cm"/>
      <inkml:brushProperty name="color" value="#E71224"/>
    </inkml:brush>
  </inkml:definitions>
  <inkml:trace contextRef="#ctx0" brushRef="#br0">233 91 21709,'-3'0'131,"0"0"1,0 1-1,0 0 1,0-1 0,0 1-1,0 0 1,0 1-1,1-1 1,-1 0 0,0 1-1,1 0 1,-1 0-1,1-1 1,-1 1 0,1 1-1,-4 3 1,-3 5 51,0 1 0,-10 16 0,12-16 209,-9 13 220,-19 41 0,31-58-536,0 1 1,1-1-1,0 1 1,1 0-1,0 0 1,0 0 0,1 0-1,0 0 1,0 10-1,2-17-82,-1 1-1,0-1 0,1 0 0,-1 0 0,1 0 0,0 0 0,0 0 0,0 0 0,0 0 0,0 0 1,0 0-1,0 0 0,0-1 0,1 1 0,-1 0 0,1-1 0,-1 1 0,1-1 0,0 0 0,0 1 1,0-1-1,-1 0 0,5 1 0,3 2-177,1-1-1,0 0 1,0-1 0,11 2 0,-13-3-23,0 0 0,1 1 1,-1 0-1,11 5 0,-15-4 157,0 0 0,0 0-1,0 0 1,-1 1 0,1-1 0,-1 1-1,0 0 1,0 0 0,0 0 0,0 0-1,-1 1 1,0-1 0,0 1 0,0-1 0,0 1-1,-1 0 1,1 0 0,-1 0 0,-1 0-1,1 0 1,-1 0 0,0 5 0,1 7 131,-2 0 0,0 1 0,-1-1 0,-1 0 1,-5 19-1,-5 5 520,-2 0 0,-1-1 0,-2-1 1,-32 51-1,43-80-401,0 1 0,-1-1 0,0 0 1,-1-1-1,0 0 0,0 0 0,-1-1 0,-20 14 1,29-21-195,0-1 0,1 1 0,-1-1 0,0 1 0,0-1 1,0 1-1,0-1 0,0 0 0,1 0 0,-1 1 0,0-1 1,0 0-1,0 0 0,0 0 0,0 0 0,0 0 0,0 0 1,0 0-1,0 0 0,0-1 0,0 1 0,1 0 0,-1 0 1,0-1-1,0 1 0,0-1 0,0 1 0,-1-1 0,1-1-10,0 1 0,0-1 0,0 0-1,0 1 1,0-1 0,0 0-1,0 0 1,1 0 0,-1 1 0,1-1-1,-1 0 1,1-4 0,-1-5-67,0 0 0,1-1 0,3-17 0,2-3-155,2 1-1,1 0 0,24-58 0,52-83-517,-47 108 585,3 1 0,3 1 0,87-94 0,-43 52 505,-77 91-220,-10 10 41,-19 20 60,5 1-107,0 0 1,1 1-1,-16 31 1,24-39-79,-1 0 0,2 1 1,0-1-1,0 1 0,1 0 1,1 0-1,0 0 0,-1 18 1,3-28-36,0 0 0,0 0 1,0 0-1,0-1 0,0 1 1,1 0-1,-1 0 0,1 0 1,-1 0-1,1 0 0,0-1 1,-1 1-1,1 0 0,0-1 0,0 1 1,0 0-1,1-1 0,-1 1 1,0-1-1,0 0 0,1 1 1,-1-1-1,1 0 0,-1 0 1,1 0-1,0 0 0,-1 0 1,1 0-1,0 0 0,0-1 1,-1 1-1,1-1 0,0 1 1,0-1-1,0 0 0,0 1 1,0-1-1,0 0 0,0 0 0,-1-1 1,1 1-1,4-1 0,3-1 13,-1 0 0,1-1 0,-1 0 0,1-1 0,-1 0 0,0 0-1,0-1 1,-1 1 0,12-11 0,7-7 57,24-26 1,-49 47-77,63-72 44,-56 62-91,-1 0 1,1 0-1,-2 0 0,0-1 1,6-16-1,-13 27-101,-2 3 91,-7 9-15,-6 13 4,1 2 0,-14 31 0,24-44 102,0 1 1,0-1-1,1 1 1,1 0-1,0 0 1,-1 23-1,3-35-23,1 0 0,0 0-1,0 0 1,0 0 0,0 0 0,1 0 0,-1-1 0,1 1-1,-1 0 1,1 0 0,-1 0 0,1-1 0,0 1-1,0 0 1,0-1 0,0 1 0,0-1 0,0 1-1,0-1 1,0 1 0,1-1 0,-1 0 0,1 1-1,1 0 1,1-1 8,-1 1-1,0-1 1,1 0-1,-1 0 1,1-1 0,-1 1-1,1-1 1,0 0-1,-1 0 1,1 0-1,0 0 1,3-1 0,5-1 3,0-1 0,0 0 0,0-1 0,0 0 0,-1-1 0,0 0 0,0-1 0,0 0 0,0 0 0,16-15 1,-11 7-75,-1 0 0,-1-1 0,0 0 0,-1-2 1,18-28-1,-28 40-3,0 1 0,-1 0 1,1-1-1,-1 0 0,-1 1 1,1-1-1,1-8 0,-3 13 49,0 0 0,0 0-1,0 0 1,0 0-1,1 0 1,-1-1 0,0 1-1,0 0 1,0 0 0,0 0-1,0 0 1,0 0-1,0 0 1,0 0 0,0-1-1,0 1 1,0 0-1,0 0 1,0 0 0,0 0-1,0 0 1,0 0 0,0 0-1,0-1 1,0 1-1,0 0 1,0 0 0,-1 0-1,1 0 1,0 0-1,0 0 1,0 0 0,0 0-1,0 0 1,0-1 0,0 1-1,0 0 1,0 0-1,0 0 1,0 0 0,-1 0-1,1 0 1,0 0-1,0 0 1,0 0 0,0 0-1,0 0 1,0 0-1,0 0 1,-1 0 0,1 0-1,0 0 1,0 0 0,0 0-1,0 0 1,0 0-1,0 0 1,0 0 0,-1 0-1,1 0 1,0 0-1,0 0 1,-8 8-152,-5 12 40,5-8 149,1 1 1,0 0-1,1 1 1,1-1-1,0 1 0,1 1 1,0-1-1,1 0 1,-1 20-1,4-32-15,-1-1 0,1 0 0,0 1 0,0-1 0,0 1 0,1-1 0,-1 0 0,0 1-1,0-1 1,1 0 0,-1 1 0,1-1 0,-1 0 0,1 0 0,0 1 0,-1-1 0,1 0 0,0 0 0,0 0 0,0 0 0,0 0 0,2 1 0,-2-1 1,1 0 1,0 0-1,-1-1 1,1 1 0,0-1-1,0 1 1,-1-1-1,1 0 1,0 0-1,0 0 1,0 0 0,0 0-1,-1 0 1,5-1-1,2-1 24,0-1-1,-1 1 1,1-2-1,0 1 1,-1-1-1,12-7 1,-1-4-24,0-1-1,0 0 1,-2-1-1,0-1 1,-1 0 0,-1-1-1,-1-1 1,0 0 0,-2-1-1,0 0 1,-1-1 0,12-41-1,-21 59-23,8-34-76,-8 36 73,-1 0-1,1 0 1,-1 0-1,0 0 1,0 0 0,0 0-1,0 0 1,0 0-1,-1 0 1,1 0 0,0 0-1,-1 0 1,0 0-1,1 0 1,-3-3 0,3 5 7,-1-1-1,1 1 1,-1 0 0,1 0 0,-1 0 0,1 0 0,-1 0 0,1 0 0,-1 0 0,1 0 0,-1 0 0,1 0 0,-1 0 0,1 0 0,-1 0 0,1 0 0,-1 0 0,1 0 0,-1 0 0,1 1 0,-1-1 0,1 0 0,-1 0 0,1 1 0,-1-1 0,1 0 0,0 1 0,-1-1-1,1 0 1,-1 1 0,1-1 0,0 1 0,0-1 0,-1 1 0,1-1 0,0 0 0,0 1 0,-1-1 0,1 2 0,-13 19-3,11-15 9,-1 0-1,1 0 1,0 0 0,1 0 0,-1 0 0,1 1 0,0-1-1,1 7 1,0-11-2,0 0 1,0-1-1,0 1 0,0 0 0,1 0 1,-1-1-1,1 1 0,-1 0 0,1-1 1,0 1-1,-1 0 0,1-1 0,0 1 1,0-1-1,0 0 0,0 1 0,1-1 1,-1 0-1,0 1 0,0-1 0,1 0 1,-1 0-1,1 0 0,-1 0 0,1-1 1,-1 1-1,1 0 0,0 0 0,-1-1 1,1 1-1,0-1 0,-1 0 0,4 1 1,2-1-16,0 0 1,0 0 0,0 0 0,0-1 0,0 0 0,0-1 0,0 1 0,0-1 0,0-1 0,-1 1 0,1-1-1,-1 0 1,0-1 0,9-5 0,5-6-84,-1 0 0,31-31 0,-39 33 8,1-1-8,-10 14 38,-7 9-13,-11 21 180,0 1 0,2 0 1,2 1-1,1 1 1,1 0-1,-9 61 0,18-90-81,1 0 0,0 1 0,0-1 0,0 0 0,0 1 0,1-1 0,0 0 0,0 0 0,0 1 0,0-1 0,3 7-1,-2-10-32,-1 1 0,0 0 0,0-1-1,1 1 1,-1-1 0,1 1 0,-1-1-1,1 1 1,0-1 0,0 0 0,-1 0-1,1 0 1,0 0 0,0 0 0,0-1-1,0 1 1,0 0 0,0-1 0,0 0-1,1 1 1,-1-1 0,0 0 0,0 0-1,0 0 1,3-1 0,0 1-172,0-1 1,0 0-1,-1 0 1,1 0-1,0-1 0,0 0 1,-1 0-1,1 0 1,-1 0-1,1-1 0,-1 0 1,0 0-1,0 0 1,0 0-1,-1 0 0,1-1 1,-1 0-1,0 0 1,5-6-1,-1-3-214,1 0 0,-2-1 0,1 1 0,-2-1 1,5-19-1,6-25-660</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7.054"/>
    </inkml:context>
    <inkml:brush xml:id="br0">
      <inkml:brushProperty name="width" value="0.05" units="cm"/>
      <inkml:brushProperty name="height" value="0.05" units="cm"/>
      <inkml:brushProperty name="color" value="#E71224"/>
    </inkml:brush>
  </inkml:definitions>
  <inkml:trace contextRef="#ctx0" brushRef="#br0">28 17 17916,'-6'-12'2152,"-3"8"-1184,5 4-399,1 4 1159,0 3-328,2 5-744,-1 2-656,5 2 120,4-2-120,9 0-176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8.755"/>
    </inkml:context>
    <inkml:brush xml:id="br0">
      <inkml:brushProperty name="width" value="0.025" units="cm"/>
      <inkml:brushProperty name="height" value="0.025" units="cm"/>
    </inkml:brush>
  </inkml:definitions>
  <inkml:trace contextRef="#ctx0" brushRef="#br0">1 468 10218,'0'0'1457,"1"-13"-1041,1 2-382,1 0 0,0 0-1,0 0 1,1 0 0,0 1-1,1 0 1,0 0 0,1 0-1,0 0 1,1 1 0,0 0 0,11-11-1,12-13 7,3 1 0,0 2 0,2 1 0,1 2-1,1 2 1,64-34 0,-72 45-18,0 2 0,0 1-1,1 1 1,0 2 0,0 1-1,1 1 1,0 2 0,0 1 0,1 2-1,44 2 1,-54 3 73,0 1-1,-1 0 1,0 1 0,0 2-1,32 15 1,-23-10 115,49 16 0,-38-20-10,0-2-1,1-1 1,-1-2 0,1-2 0,80-7 0,205-49 506,-325 53-684,27-5 85,1 1 1,36-2-1,-58 7-52,1 0-1,-1 0 1,1 1 0,-1 0 0,0 1 0,1 0 0,-1 0 0,0 0 0,0 1 0,0 1 0,0-1 0,10 8-1,-1 0 101,0-1-1,1-1 0,0 0 0,0-1 0,1-1 0,0-1 1,0-1-1,1-1 0,0 0 0,-1-1 0,1-1 1,24-1-1,16-5 18,0-2 1,98-23-1,-98 16-156,-1 2-1,101-4 0,-147 16-29,-1 0 0,0 1 0,0 1-1,0-1 1,0 2 0,13 5 0,-12-4 26,-1-1 1,1 0-1,0-1 0,27 3 1,-25-5-475,-1-1 0,0-1 0,1 0 1,-1-1-1,25-6 0,21-16-4668</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7.537"/>
    </inkml:context>
    <inkml:brush xml:id="br0">
      <inkml:brushProperty name="width" value="0.05" units="cm"/>
      <inkml:brushProperty name="height" value="0.05" units="cm"/>
      <inkml:brushProperty name="color" value="#E71224"/>
    </inkml:brush>
  </inkml:definitions>
  <inkml:trace contextRef="#ctx0" brushRef="#br0">196 404 16468,'-12'3'711,"-1"1"0,0-1 0,1 2 0,0 0 0,0 0 0,0 1 0,1 1 1,-1 0-1,-19 16 0,26-18-528,0 0 0,0 0 0,1 0 0,-1 1 0,1-1 0,1 1 0,-1 0-1,1 1 1,0-1 0,0 1 0,0-1 0,1 1 0,0 0 0,1 0 0,0-1 0,0 1 0,0 0 0,1 1 0,0 12 0,0-16-160,1 0 0,-1 0 0,1-1 0,0 1 0,0 0 0,0-1 0,0 1 0,0-1 0,1 1 0,0-1 0,-1 0 0,1 0 0,1 0 0,-1 0 0,0 0 0,1 0 1,-1 0-1,1-1 0,0 1 0,0-1 0,0 0 0,0 0 0,0 0 0,1 0 0,-1-1 0,1 1 0,-1-1 0,1 0 0,-1 0 0,1 0 0,3 0 0,3 0-27,1 0 0,-1-1-1,0 0 1,0-1 0,0 0 0,0-1 0,0 0-1,0-1 1,0 0 0,13-6 0,-3 0-27,-1-2 0,0 0 1,-1-1-1,0-1 1,-1-1-1,29-29 1,-20 15-40,-2 0 0,-1-2 0,23-39 0,-30 41-15,0-1 1,-2 0-1,17-54 0,-27 73 65,-1-1 0,-1 1 0,0-1 0,0 1 1,-1-1-1,0 0 0,-1 0 0,0 1 0,-1-1 0,0 0 0,-1 1 0,0-1 0,-1 1 1,-7-20-1,8 26 18,-1 0 1,1 0-1,-1 0 1,0 0-1,-1 1 1,1-1-1,-1 1 0,1 0 1,-1 0-1,0 0 1,0 0-1,0 1 1,-1-1-1,1 1 1,0 0-1,-1 0 1,0 1-1,1 0 1,-1-1-1,0 2 0,0-1 1,1 0-1,-1 1 1,0 0-1,0 0 1,-5 1-1,-5 1 48,1 0 1,0 0-1,0 2 0,0-1 0,0 2 0,1 0 1,-23 12-1,25-11 4,0 1 0,0 1 0,0 0 0,1 0 0,0 1 0,0 1 0,1-1 0,0 2 0,1-1 0,-11 18 1,18-25-40,-1 0 0,0 0 1,1 0-1,0 1 1,0-1-1,0 0 1,0 1-1,0-1 0,0 0 1,1 1-1,0-1 1,0 4-1,0-4-33,1-1 0,-1 0 0,1 1 0,0-1 1,0 0-1,0 0 0,0 0 0,0 1 0,0-1 0,1-1 0,-1 1 0,0 0 0,1 0 0,0 0 0,0-1 0,-1 1 0,1-1 0,4 3 1,15 8-591,1-1 1,0-1 0,0-1 0,37 9-1,43 18-1187,-87-29 1600,0 1-1,-1 0 1,1 1 0,-2 1-1,1 0 1,-1 1 0,-1 0 0,0 1-1,0 0 1,17 26 0,-23-28 322,0 0 1,0 1-1,-1 0 0,-1-1 1,0 2-1,-1-1 1,0 0-1,0 1 1,-1-1-1,-1 1 1,0 0-1,0-1 1,-1 1-1,-1 0 1,0 0-1,-3 14 0,-20 46 1228,51-112-3628,24-54 1127,-19 30 275</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7.945"/>
    </inkml:context>
    <inkml:brush xml:id="br0">
      <inkml:brushProperty name="width" value="0.05" units="cm"/>
      <inkml:brushProperty name="height" value="0.05" units="cm"/>
      <inkml:brushProperty name="color" value="#E71224"/>
    </inkml:brush>
  </inkml:definitions>
  <inkml:trace contextRef="#ctx0" brushRef="#br0">287 5 16996,'0'0'82,"0"-1"0,1 1 0,-1 0 0,0-1 0,0 1 0,1 0 1,-1-1-1,0 1 0,1 0 0,-1 0 0,0-1 0,1 1 0,-1 0 1,0 0-1,1 0 0,-1 0 0,0-1 0,1 1 0,-1 0 0,0 0 0,1 0 1,-1 0-1,1 0 0,-1 0 0,0 0 0,1 0 0,0 0 0,1 10 902,-8 22-314,5-28-413,-17 65 2489,-11 53-846,17-41-1554,3 1-1,3 0 0,4 0 1,13 122-1,-3-139-1722,-8-65 1343,0 0 0,0 0-1,0 0 1,0 0 0,0 0 0,0 1 0,0-1 0,1 0 0,-1 0 0,0 0 0,0 0 0,0 0 0,0 1 0,0-1 0,0 0 0,0 0 0,0 0 0,0 0 0,0 1 0,0-1 0,0 0 0,0 0 0,0 0-1,0 0 1,0 0 0,-1 1 0,1-1 0,0 0 0,0 0 0,0 0 0,0 0 0,0 0 0,0 0 0,0 1 0,0-1 0,0 0 0,-1 0 0,1 0 0,0 0 0,0 0 0,0 0 0,0 0 0,0 0 0,0 0 0,-1 1-1,1-1 1,0 0 0,0 0 0,0 0 0,0 0 0,-1 0 0,1 0 0,0 0 0,0 0 0,0 0 0,-7-5-1033,2-2 428,1-1 1,-1 0 0,1 0 0,0 0 0,1 0 0,-3-12-1,-8-16-801,-69-138-1541,-8 2 7477,90 171-4386,1 0 0,-1 0 1,1 0-1,-1 1 0,1-1 0,-1 0 1,1 0-1,0 0 0,-1 0 1,1 0-1,0 0 0,0 0 0,0 0 1,-1 0-1,1 0 0,0 0 1,0 0-1,1 0 0,-1-1 0,1 2-7,0-1-1,0 1 0,0-1 1,0 1-1,0-1 0,0 1 1,0 0-1,0 0 0,0 0 1,0-1-1,0 1 0,0 0 0,0 0 1,0 1-1,0-1 0,1 0 1,-1 0-1,0 0 0,0 1 1,1 0-1,143 30 1112,61 11-2093,-139-35 536</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0:48.383"/>
    </inkml:context>
    <inkml:brush xml:id="br0">
      <inkml:brushProperty name="width" value="0.05" units="cm"/>
      <inkml:brushProperty name="height" value="0.05" units="cm"/>
      <inkml:brushProperty name="color" value="#E71224"/>
    </inkml:brush>
  </inkml:definitions>
  <inkml:trace contextRef="#ctx0" brushRef="#br0">56 970 15139,'-9'3'360,"6"-2"-237,-1 0 0,1 1 0,0-2 1,0 1-1,-1 0 0,1-1 0,-1 1 0,1-1 0,0 0 0,-1 0 0,-4-1 0,8 1-113,0 0 0,0 0 1,0 0-1,0 0 0,0 0 1,1 0-1,-1 0 0,0 0 1,0 0-1,0-1 0,0 1 1,0 0-1,0 0 0,0 0 1,0 0-1,0 0 0,0 0 1,0 0-1,0 0 0,0 0 1,0 0-1,0-1 0,0 1 1,0 0-1,0 0 0,0 0 1,0 0-1,0 0 0,0 0 1,0 0-1,0 0 0,0 0 1,0 0-1,0-1 0,0 1 1,0 0-1,0 0 0,0 0 1,0 0-1,-1 0 0,1 0 1,0 0-1,0 0 0,0 0 1,0 0-1,0 0 0,0 0 1,0 0-1,0 0 0,0 0 1,0 0-1,0 0 0,0 0 1,-1-1-1,1 1 0,0 0 1,0 0-1,0 0 0,0 0 1,0 0-1,0 0 0,0 0 0,12-4 503,24-2 227,-35 5-707,226-45 1956,-68 13-1309,1020-207 1767,-372 62-1868,-282 59-369,300-54 287,-3 39 343,-635 112-723,285 4 0,-422 18-535,-1 3-1,89 17 0,-77-2 54,-59-17 330,0 0 1,-1-1 0,1 1-1,0 0 1,0 0 0,0 1-1,-1-1 1,1 0 0,0 1-1,-1-1 1,2 3 0,3 9-524</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8.041"/>
    </inkml:context>
    <inkml:brush xml:id="br0">
      <inkml:brushProperty name="width" value="0.05" units="cm"/>
      <inkml:brushProperty name="height" value="0.05" units="cm"/>
    </inkml:brush>
  </inkml:definitions>
  <inkml:trace contextRef="#ctx0" brushRef="#br0">0 0 16420,'17'9'1648,"2"10"-960,2 1-240,1 4 1344,-2 3-871,6 3-401,2 5-72,5-8-104,0-1-32,0-12-208,-1-2-152,-2-12-488,0 0-384,-7-9 760,-1-1-152,-5-4-88</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8.491"/>
    </inkml:context>
    <inkml:brush xml:id="br0">
      <inkml:brushProperty name="width" value="0.05" units="cm"/>
      <inkml:brushProperty name="height" value="0.05" units="cm"/>
    </inkml:brush>
  </inkml:definitions>
  <inkml:trace contextRef="#ctx0" brushRef="#br0">424 0 18964,'-36'43'1212,"2"2"1,-30 53-1,-88 185 580,112-194-2865,-39 119 0,61-157-1817,18-47 2069,3-6-295</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9.298"/>
    </inkml:context>
    <inkml:brush xml:id="br0">
      <inkml:brushProperty name="width" value="0.05" units="cm"/>
      <inkml:brushProperty name="height" value="0.05" units="cm"/>
    </inkml:brush>
  </inkml:definitions>
  <inkml:trace contextRef="#ctx0" brushRef="#br0">66 0 15907,'0'2'1585,"-3"9"-929,-1 4-240,-3 5 912,1 3-392,-1 7-335,0 3-81,1 0-136,0-2-88,4-1-104,0-2-32,1-8-32,1-2-248,0-11 88,-6-14 0,3-4-24,-3-9-40</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19.738"/>
    </inkml:context>
    <inkml:brush xml:id="br0">
      <inkml:brushProperty name="width" value="0.05" units="cm"/>
      <inkml:brushProperty name="height" value="0.05" units="cm"/>
    </inkml:brush>
  </inkml:definitions>
  <inkml:trace contextRef="#ctx0" brushRef="#br0">25 92 18964,'10'-10'506,"0"1"-1,1 0 1,1 1 0,0 0-1,0 1 1,0 0-1,1 1 1,0 1 0,13-5-1,-15 7-331,0 0-1,0 1 1,1 0-1,-1 0 1,1 2-1,-1-1 0,1 1 1,-1 1-1,0 0 1,1 1-1,14 4 1,-22-6-163,0 1 1,0 1 0,-1-1 0,1 0 0,-1 1 0,1 0-1,-1 0 1,0 0 0,0 0 0,0 1 0,0-1 0,0 1 0,0-1-1,-1 1 1,1 0 0,-1 0 0,0 0 0,0 1 0,0-1-1,0 0 1,0 1 0,-1 0 0,0-1 0,1 1 0,-1 0-1,-1-1 1,1 1 0,-1 0 0,1 0 0,-1 0 0,0 0 0,0-1-1,-1 1 1,1 0 0,-1 0 0,0 0 0,0-1 0,0 1-1,0 0 1,-1-1 0,-3 7 0,-4 5 66,0 0-1,-1-1 1,0 0-1,-2-1 1,1 0 0,-2-1-1,1 0 1,-2-1-1,0 0 1,-20 11 0,41-25-130,-1 0 0,1 1 1,0 0-1,-1 0 1,1 0-1,0 1 1,0 0-1,0 0 1,0 1-1,0 0 1,0 0-1,0 1 1,0 0-1,0 0 0,0 0 1,0 1-1,0 0 1,11 5-1,-14-5 31,0 0 0,1 0 0,-1 1 0,0-1 0,-1 1 0,1 0 0,0 0 0,-1 0 0,1 1 1,-1-1-1,0 1 0,0 0 0,-1-1 0,1 1 0,-1 1 0,0-1 0,0 0 0,0 0 0,0 1 0,-1-1 0,0 1 0,0 0 0,0-1 0,0 1 0,-1 0 0,0 0 0,0-1 0,0 1 0,-1 0 0,0 4 0,-1 0 68,-1 0 0,0-1 0,-1 1 0,1-1 1,-2 0-1,1 0 0,-1 0 0,0 0 0,-1-1 0,1 0 1,-2 0-1,1-1 0,-1 1 0,-9 6 0,1-2 157,0-1-1,0 0 0,-1-1 1,0-1-1,0-1 1,-25 9-1,31-14-90,-1 0 0,1 0 0,0-1 0,-1 0 0,1 0 0,0-1 0,-1-1-1,1 0 1,-19-4 0,24 4-214,1 0 0,-1 0 0,1-1 0,-1 0 0,1 1 0,0-1 0,0-1 0,0 1 0,0 0 0,0-1 0,0 0 0,1 0 0,-1 0 0,1-1 0,0 1 0,0-1 0,0 1 0,1-1 0,-1 0 0,1 0 0,0 0 0,0-1 0,-3-7 0,5 10 71,-1-1 0,1 1 0,0 0-1,0 0 1,0 0 0,0 0 0,0 0 0,0 0 0,0 0 0,1 0-1,-1-1 1,1 1 0,-1 0 0,1 0 0,0 0 0,0 1-1,0-1 1,0 0 0,0 0 0,0 0 0,1 1 0,1-3 0,15-15-467</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0.201"/>
    </inkml:context>
    <inkml:brush xml:id="br0">
      <inkml:brushProperty name="width" value="0.05" units="cm"/>
      <inkml:brushProperty name="height" value="0.05" units="cm"/>
    </inkml:brush>
  </inkml:definitions>
  <inkml:trace contextRef="#ctx0" brushRef="#br0">15 1 16852,'-8'1'2240,"2"4"-1344,7-2-344,8-3 1769,10 0-1241,6 0-176,13 0-384,7 0-119,8 0-281,-1-3-160,-2 3-521,-1 5-327,-16 0-1400,-9 0 1888,-22 6-361,-12-1-303</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0.653"/>
    </inkml:context>
    <inkml:brush xml:id="br0">
      <inkml:brushProperty name="width" value="0.05" units="cm"/>
      <inkml:brushProperty name="height" value="0.05" units="cm"/>
    </inkml:brush>
  </inkml:definitions>
  <inkml:trace contextRef="#ctx0" brushRef="#br0">0 1 16700,'0'3'1920,"20"2"-952,5-2-392,15-1 1329,10-1-809,10-4-336,3 0-216,0-1 761,-7 0-1025,-7 4-112,-10 1 32</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5.534"/>
    </inkml:context>
    <inkml:brush xml:id="br0">
      <inkml:brushProperty name="width" value="0.05" units="cm"/>
      <inkml:brushProperty name="height" value="0.05" units="cm"/>
    </inkml:brush>
  </inkml:definitions>
  <inkml:trace contextRef="#ctx0" brushRef="#br0">1 108 18892,'0'-7'413,"1"0"-1,1 0 1,-1 0 0,1 1-1,0-1 1,1 0 0,0 1-1,0-1 1,4-7 0,-5 12-322,0 0 1,-1-1-1,1 1 0,0 0 1,0 0-1,0 0 1,0 0-1,0 0 1,0 0-1,1 1 1,-1-1-1,1 1 0,-1 0 1,1 0-1,-1-1 1,1 2-1,0-1 1,0 0-1,-1 0 0,1 1 1,0 0-1,0-1 1,0 1-1,0 0 1,4 1-1,-3 0-59,0 1 0,-1-1 0,1 1 0,-1-1 0,1 1 0,-1 0 0,0 0 0,0 1 0,0-1 0,0 1 0,0-1 0,-1 1 0,1 0 0,-1 0 0,1 0 0,-1 0 0,0 1 0,0-1 0,-1 0 0,1 1 0,-1 0 0,0-1 1,2 6-1,1 6-11,-1 0 1,0 0-1,-1 1 1,1 21-1,-3-31-1,0 1 0,0 0-1,0-1 1,-4 12 0,4-16-393,1 9-29,7 15 160,7 24 145,-14-45 99,0-1-1,-1 0 1,1 1 0,-1-1-1,0 1 1,0-1 0,0 1-1,-2 7 1,0-10 28,1 0 0,0 1 0,-1-1 0,0 0 0,1 1 0,-1-1 0,0 0 0,0 0 0,0-1 0,0 1 0,0 0 0,-1-1 0,1 1 0,0-1 0,-1 0 0,1 0 0,-1 0 0,-5 2 0,-7 1 326,-31 6 0,35-8-163,-5 3-2539,34-5-1068,-7 0 3034,8 0-727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19.824"/>
    </inkml:context>
    <inkml:brush xml:id="br0">
      <inkml:brushProperty name="width" value="0.025" units="cm"/>
      <inkml:brushProperty name="height" value="0.025" units="cm"/>
    </inkml:brush>
  </inkml:definitions>
  <inkml:trace contextRef="#ctx0" brushRef="#br0">123 436 10890,'-2'0'-15,"-11"0"759,-1 0 0,1-1-1,0-1 1,-24-5-1,35 6-597,0 1-1,0-1 0,0 1 1,1-1-1,-1 0 0,0 0 0,1 0 1,-1 0-1,0 0 0,1-1 0,0 1 1,-1 0-1,1-1 0,0 1 1,-1-1-1,1 1 0,-2-4 0,3 3-89,0 0 0,-1-1 0,1 1 0,0 0-1,0 0 1,0 0 0,1-1 0,-1 1 0,0 0-1,1 0 1,-1 0 0,1 0 0,0 0 0,0 0-1,0 0 1,0 0 0,0 0 0,0 0-1,0 1 1,3-3 0,13-16-29,1 1-1,0 1 1,2 1-1,0 1 1,1 0-1,24-12 1,-11 5-10,23-16 28,1 3 1,64-28-1,-98 53-105,0 1-1,1 1 0,0 1 0,0 1 0,1 2 0,-1 0 1,1 2-1,40 0 0,-58 3 22,0 1 1,1 1-1,-1-1 0,0 1 1,1 0-1,-1 1 0,0 0 1,-1 0-1,1 1 1,-1 0-1,14 10 0,-1 2 20,-1 0 0,27 32-1,-31-31 40,0-1 0,1-1 0,0-1 0,33 23 0,-32-28 23,1-1 0,0-1 1,0 0-1,1-1 0,0-1 0,0-1 0,29 3 0,140-1 292,-139-7-294,134-3 54,109 2-94,-258 6-10,1 2 0,-1 1 0,0 2-1,48 19 1,-50-16 23,-1-1 0,2-2 0,0-1 0,0-1-1,34 1 1,-11-7 76,0-3-1,0-2 0,65-14 1,162-56-907,-264 65-2092,-11 0-2302</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6.002"/>
    </inkml:context>
    <inkml:brush xml:id="br0">
      <inkml:brushProperty name="width" value="0.05" units="cm"/>
      <inkml:brushProperty name="height" value="0.05" units="cm"/>
    </inkml:brush>
  </inkml:definitions>
  <inkml:trace contextRef="#ctx0" brushRef="#br0">160 41 18756,'-2'-3'122,"0"1"0,0-1 0,0 1 0,0 0 0,0 0 1,-1 0-1,1 0 0,-1 0 0,0 0 0,1 1 0,-1-1 0,0 1 0,0 0 0,0 0 0,0 0 1,0 0-1,0 0 0,0 1 0,0-1 0,0 1 0,0 0 0,0 0 0,-1 0 0,1 1 0,0-1 0,0 1 1,0-1-1,0 1 0,0 0 0,0 0 0,-5 3 0,3-1-52,0 0-1,1 0 1,-1 1-1,1-1 1,0 1-1,0 0 1,0 1-1,1-1 1,0 0-1,-1 1 1,1 0-1,1 0 1,-1 0-1,1 0 1,0 0-1,0 0 1,-1 8-1,2-9-25,0 0-1,0 1 1,1 0-1,-1-1 0,1 1 1,0-1-1,1 1 1,-1-1-1,1 1 0,0-1 1,0 1-1,3 6 1,-3-9-18,0 0 0,0 0 0,1 1 0,-1-1 0,1 0 1,0 0-1,0 0 0,0-1 0,0 1 0,0 0 0,0-1 1,0 1-1,0-1 0,1 0 0,-1 0 0,0 0 0,1 0 1,-1 0-1,1 0 0,-1-1 0,1 1 0,-1-1 1,5 0-1,0 0-3,0 0 0,0-1 0,0 0 1,1 0-1,-1-1 0,-1 0 0,1 0 1,0-1-1,0 1 0,-1-1 0,0-1 0,1 0 1,-1 1-1,-1-2 0,7-5 0,-6 6-3,-1 0-1,0-1 1,0 0-1,0 0 1,-1-1 0,0 1-1,0-1 1,-1 0-1,1 0 1,-1 0-1,0-1 1,-1 1-1,1-1 1,-2 1-1,3-14 1,-3 18-16,-1 0 1,0 0-1,0 0 1,0 0 0,0 0-1,0 0 1,0 0-1,-1 0 1,1 1-1,-1-1 1,1 0-1,-1 0 1,0 0 0,1 0-1,-1 1 1,0-1-1,0 0 1,-1 1-1,1-1 1,0 1-1,0-1 1,-1 1-1,1-1 1,-1 1 0,1 0-1,-1 0 1,0 0-1,1 0 1,-1 0-1,0 0 1,0 0-1,1 1 1,-1-1 0,0 1-1,0-1 1,0 1-1,0 0 1,0 0-1,0-1 1,0 1-1,0 1 1,-3-1-1,-4 1-109,0 0 0,0 1 0,0 0-1,0 0 1,0 1 0,1 0-1,-17 8 1,20-7-112,-1-1 1,1 1-1,-1 0 0,1 0 0,-8 10 0,12-14 206,0 1-1,0 0 0,0 0 0,1 0 0,-1 0 0,0 0 1,1 0-1,-1 0 0,0 0 0,1 0 0,0 0 0,-1 0 1,1 0-1,-1 0 0,1 1 0,0-1 0,0 0 0,0 0 1,0 0-1,0 1 0,0-1 0,0 0 0,0 0 0,0 0 1,1 0-1,-1 1 0,0-1 0,1 0 0,-1 0 0,1 0 1,-1 0-1,1 0 0,-1 0 0,1 0 0,0 0 0,0 0 0,-1 0 1,1 0-1,0-1 0,0 1 0,1 1 0,18 7-353</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6.472"/>
    </inkml:context>
    <inkml:brush xml:id="br0">
      <inkml:brushProperty name="width" value="0.05" units="cm"/>
      <inkml:brushProperty name="height" value="0.05" units="cm"/>
    </inkml:brush>
  </inkml:definitions>
  <inkml:trace contextRef="#ctx0" brushRef="#br0">135 2 17468,'2'-2'1728,"-6"2"-1049,-9 4-163,0 5-59,0 0 0,1 0 0,1 1 0,0 0 1,0 1-1,1 1 0,-10 12 0,18-20-405,-1 0-1,1-1 1,0 1 0,0 0 0,1 0 0,-1 0 0,1 0-1,0 0 1,0 0 0,-1 8 0,2-11-30,0 0 0,0 0 1,0 0-1,0 0 0,1 0 1,-1 1-1,0-1 0,1 0 1,-1 0-1,0 0 0,1 0 1,-1 0-1,1 0 0,0 0 0,-1 0 1,1-1-1,1 3 0,0-2 5,-1 0 0,1 0 0,-1 0 0,1-1 0,0 1 0,-1 0 0,1-1 0,0 1 0,0-1 0,-1 0 0,1 1 0,0-1 0,0 0 0,2 0 0,5-1 56,-1-1 0,1 1 0,-1-2 0,0 1 0,0-1 0,0 0 0,0-1 0,0 0 1,0 0-1,-1 0 0,0-1 0,0 0 0,-1-1 0,1 0 0,-1 0 0,0 0 0,0 0 0,-1-1 0,0 0 0,0 0 0,4-11 0,-8 17-100,-1-1 0,1 1 0,-1-1 0,1 1 0,-1-1-1,0 0 1,1 1 0,-1-1 0,0 0 0,0 1 0,-1-1 0,1 0 0,0 1-1,0-1 1,-1 0 0,1 1 0,-1-1 0,1 1 0,-1-1 0,0 1 0,0-1 0,1 1-1,-1-1 1,0 1 0,0 0 0,-1 0 0,1-1 0,0 1 0,0 0 0,-1 0-1,1 0 1,0 0 0,-1 0 0,-1 0 0,0-1-65,0 1 0,0 0-1,0 0 1,0 0 0,-1 0 0,1 0 0,0 1-1,0-1 1,-1 1 0,1 0 0,0 0 0,-1 0-1,1 1 1,0-1 0,-1 1 0,-4 1 0,-1 4-309,5 3-76</inkml:trace>
  <inkml:trace contextRef="#ctx0" brushRef="#br0" timeOffset="1">447 116 15971,'0'1'2065,"5"3"-969,2-1-448,3-3 1481,1 0-753,5 2-576,-2-2-376,1-2-1104,-1-3 800,-1 0-256,1 2-128,-2-2-128</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6.908"/>
    </inkml:context>
    <inkml:brush xml:id="br0">
      <inkml:brushProperty name="width" value="0.05" units="cm"/>
      <inkml:brushProperty name="height" value="0.05" units="cm"/>
    </inkml:brush>
  </inkml:definitions>
  <inkml:trace contextRef="#ctx0" brushRef="#br0">0 232 19628,'1'0'95,"-1"0"0,0 1 0,1-1 1,-1 0-1,1 1 0,-1-1 0,1 0 0,-1 0 0,0 0 0,1 1 0,-1-1 0,1 0 0,-1 0 0,1 0 1,-1 0-1,1 0 0,-1 0 0,1 0 0,-1 0 0,1 0 0,-1 0 0,1 0 0,-1 0 0,1-1 1,-1 1-1,0 0 0,1 0 0,-1 0 0,1-1 0,-1 1 0,1 0 0,-1-1 0,18-11 607,-16 10-286,45-36 397,-2-3 0,49-57 0,-88 90-844,0 1 1,-1-1-1,5-9 1,-10 17 29,-11 21-13,1 0-1,-11 32 0,17-41 2,0 1-1,1 0 1,1 0-1,0 0 1,0 0-1,1 14 1,1-26-38,0-1 1,0 1 0,0 0 0,0 0 0,0 0-1,0 0 1,1 0 0,-1 0 0,0 0 0,0-1-1,1 1 1,-1 0 0,0 0 0,1 0 0,-1 0-1,1-1 1,-1 1 0,1 0 0,0-1 0,-1 1-1,1 0 1,0-1 0,-1 1 0,1-1 0,0 1-1,0-1 1,-1 1 0,1-1 0,0 1 0,0-1-1,0 0 1,0 1 0,1-1 0,0 0-47,1 0 1,-1 0 0,1 0-1,-1-1 1,0 1 0,1-1-1,-1 1 1,1-1-1,-1 0 1,0 0 0,4-2-1,14-9-464</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7.376"/>
    </inkml:context>
    <inkml:brush xml:id="br0">
      <inkml:brushProperty name="width" value="0.05" units="cm"/>
      <inkml:brushProperty name="height" value="0.05" units="cm"/>
    </inkml:brush>
  </inkml:definitions>
  <inkml:trace contextRef="#ctx0" brushRef="#br0">80 0 18796,'-22'33'1821,"9"-15"-683,-17 33 0,27-46-978,1-1 0,0 1 0,0 0 0,1 0-1,-1 0 1,1 0 0,0 0 0,1 0 0,-1 0-1,1 0 1,0 1 0,1 7 0,-1-12-138,1 1 0,-1-1 0,1 1 0,-1-1 0,1 1-1,-1-1 1,1 0 0,0 1 0,-1-1 0,1 0 0,0 0 0,0 1 0,0-1 0,0 0 0,0 0 0,1 0 0,-1 0 0,0 0 0,0-1 0,3 3 0,-1-2-8,0 0 0,0-1 0,-1 1 1,1-1-1,0 1 0,0-1 0,0 0 0,0 0 0,0 0 1,4-1-1,-1 1-8,0-2 0,1 1 0,-1-1 0,0 0 0,0 0 0,-1-1 0,1 1 0,0-1 0,7-6 0,-10 7 0,-1-1 0,1 1 0,0-1-1,-1 0 1,0 0 0,0 0 0,0 0-1,0 0 1,0 0 0,0-1 0,-1 1 0,0 0-1,0-1 1,0 1 0,0-1 0,0 0 0,-1 1-1,1-1 1,-1-5 0,0 7-11,-1 0 0,1-1 0,-1 1 0,1 0 0,-1 0 1,0 0-1,0-1 0,0 1 0,0 0 0,-1 0 0,1 0 0,0 1 0,-1-1 0,1 0 0,-1 0 0,0 1 0,0-1 1,1 1-1,-1-1 0,0 1 0,0 0 0,0 0 0,0 0 0,-1 0 0,1 0 0,0 0 0,0 1 0,-1-1 1,1 1-1,0 0 0,-3-1 0,1 1-64,1-1 0,-1 1 1,0 0-1,0 1 0,0-1 1,0 0-1,1 1 0,-1 0 1,-4 1-1,6-1-57,0 0 0,1-1 1,-1 1-1,0 0 0,1 0 0,-1 0 0,1 0 0,-1 1 1,1-1-1,-1 0 0,1 1 0,0-1 0,-1 1 0,1-1 1,0 1-1,0-1 0,0 1 0,1 0 0,-2 2 0,2-3 89,0-1 0,0 1-1,0-1 1,-1 1 0,1 0-1,1-1 1,-1 1 0,0-1-1,0 1 1,0-1 0,0 1-1,0 0 1,0-1 0,1 1-1,-1-1 1,0 1 0,0-1-1,1 1 1,-1-1 0,0 1-1,1-1 1,-1 1 0,1-1-1,-1 0 1,1 1 0,-1-1-1,1 1 1,-1-1 0,1 1-1,13 2-665</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7.809"/>
    </inkml:context>
    <inkml:brush xml:id="br0">
      <inkml:brushProperty name="width" value="0.05" units="cm"/>
      <inkml:brushProperty name="height" value="0.05" units="cm"/>
    </inkml:brush>
  </inkml:definitions>
  <inkml:trace contextRef="#ctx0" brushRef="#br0">196 0 18212,'-19'6'985,"1"0"1,0 0-1,0 2 0,-23 14 1,34-18-770,1 0 1,-1 0 0,1 1-1,0 0 1,1 0 0,-1 1 0,1 0-1,0 0 1,0 0 0,1 0-1,0 1 1,0-1 0,-5 13-1,8-18-194,1 0 1,0 0-1,-1 0 0,1 0 0,0 0 1,-1 0-1,1 1 0,0-1 0,0 0 1,0 0-1,0 0 0,0 0 0,0 0 0,0 0 1,1 1-1,-1-1 0,0 0 0,1 0 1,-1 0-1,0 0 0,1 0 0,0 0 0,-1 0 1,1 0-1,-1 0 0,1 0 0,1 0 1,0 1-8,0-1 0,0 0 0,0 0 0,0 0 0,0 0 0,1 0 0,-1 0 0,0-1 0,1 1 0,-1-1 0,0 0 0,4 0 0,3 1-7,1-2 1,-1 1 0,0-2-1,0 1 1,17-6 0,-19 5 3,0-1 0,0 0 0,0-1 0,-1 0 0,0 0 0,1 0 0,9-10 0,-15 13-11,0 0 0,0 0 0,0 0-1,0-1 1,0 1 0,0 0 0,0 0 0,0-1 0,-1 1 0,1-1 0,0 1 0,-1-1 0,1 1 0,-1-1 0,0 1 0,1-1 0,-1 1 0,0-1 0,0 1 0,0-1-1,0 0 1,0 1 0,0-1 0,-1 1 0,1-1 0,0 1 0,-1-1 0,1 1 0,-1-1 0,0 1 0,1 0 0,-1-1 0,0 1 0,0 0 0,0-1 0,0 1 0,0 0-1,0 0 1,0 0 0,0 0 0,-1 0 0,1 0 0,-2-1 0,-1-1-23,-1 0 0,1 0 0,-1 0 0,0 1 0,0 0 0,0 0-1,0 0 1,-1 1 0,1-1 0,0 1 0,-1 0 0,1 1 0,-1-1 0,1 1 0,-1 0 0,1 1-1,-1-1 1,1 1 0,0 0 0,-8 3 0,-2 4-79</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8.261"/>
    </inkml:context>
    <inkml:brush xml:id="br0">
      <inkml:brushProperty name="width" value="0.05" units="cm"/>
      <inkml:brushProperty name="height" value="0.05" units="cm"/>
    </inkml:brush>
  </inkml:definitions>
  <inkml:trace contextRef="#ctx0" brushRef="#br0">1 38 15875,'4'-4'2433,"7"-1"-1337,7-2-456,3 0 2273,9 3-1753,2 1-232,2-1-520,1 1-336,-5 3-800,0 3-416,-10-1 904,-7 1-176,-13 4-216</inkml:trace>
  <inkml:trace contextRef="#ctx0" brushRef="#br0" timeOffset="1">24 130 15843,'0'7'2049,"5"0"-1241,11-6-312,4 2 1120,9-1-679,4-1-425,8-1-656,5-4 416,2 2-312,0 1-112</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8.713"/>
    </inkml:context>
    <inkml:brush xml:id="br0">
      <inkml:brushProperty name="width" value="0.05" units="cm"/>
      <inkml:brushProperty name="height" value="0.05" units="cm"/>
    </inkml:brush>
  </inkml:definitions>
  <inkml:trace contextRef="#ctx0" brushRef="#br0">24 8 17356,'27'-3'1912,"-21"1"-1598,0 1 1,0 0-1,0 1 0,0-1 0,0 1 1,0 0-1,0 1 0,0 0 0,0 0 1,0 0-1,0 0 0,0 1 0,8 3 1,-13-4-275,0 0 1,0 0 0,0-1-1,0 1 1,0 0-1,0 0 1,-1 0 0,1 0-1,0 0 1,-1 0-1,1 0 1,0 0 0,-1 0-1,1 0 1,-1 1-1,0-1 1,1 0 0,-1 0-1,0 0 1,0 1-1,1 1 1,-2 0-10,1 1-1,0-1 1,-1 0 0,0 0 0,0 0 0,0 0-1,0 0 1,-2 4 0,-2 2-21,-1 0 1,0 0 0,0-1-1,-11 11 1,-19 14 33,29-28-27,-1 1 0,1 1 0,1-1 0,-1 1 0,1 0 0,0 0 0,0 1 0,1 0 0,-7 13 0,12-20-31,-1 0 0,1-1 0,0 1 0,0-1 0,0 1-1,-1 0 1,1-1 0,0 1 0,0 0 0,0-1-1,0 1 1,0 0 0,0 0 0,0-1 0,0 1 0,1 0-1,-1-1 1,0 1 0,0-1 0,1 1 0,-1 0 0,0-1-1,0 1 1,1-1 0,-1 1 0,2 1 0,-1-2-66,0 1 0,0 0 0,1 0 0,-1-1 0,0 1 0,1-1 0,-1 1 0,1-1 0,-1 1 0,0-1 0,4 0 0,2 1-165,0-1 0,0 0 1,0-1-1,11-2 0,15-6-193,4-1-138</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9.214"/>
    </inkml:context>
    <inkml:brush xml:id="br0">
      <inkml:brushProperty name="width" value="0.05" units="cm"/>
      <inkml:brushProperty name="height" value="0.05" units="cm"/>
    </inkml:brush>
  </inkml:definitions>
  <inkml:trace contextRef="#ctx0" brushRef="#br0">204 5 17036,'-6'-2'294,"-1"1"0,0 1 0,0-1 0,1 1 0,-1 0 0,0 1 0,0 0 1,1 0-1,-1 0 0,0 1 0,1 0 0,0 0 0,-1 0 0,1 1 0,0 0 1,-7 5-1,6-4-147,0 0 0,1 0 0,0 1 0,0 0-1,0 0 1,1 1 0,-1 0 0,1 0 0,0 0 0,1 0 0,0 1 0,0-1 0,-6 14 0,10-18-135,-1-1-1,0 1 0,1-1 1,-1 0-1,1 1 0,-1-1 1,1 1-1,0-1 0,0 1 1,0-1-1,0 1 0,0 0 1,0-1-1,0 1 0,0-1 1,0 1-1,1-1 0,-1 1 1,1-1-1,-1 0 0,1 1 1,0-1-1,-1 1 1,1-1-1,0 0 0,0 0 1,0 1-1,0-1 0,0 0 1,0 0-1,0 0 0,0 0 1,1 0-1,-1 0 0,0-1 1,1 1-1,-1 0 0,0-1 1,1 1-1,-1-1 0,1 1 1,-1-1-1,1 1 1,-1-1-1,1 0 0,-1 0 1,1 0-1,-1 0 0,3 0 1,3 0-2,-1-1 0,1 1 0,0-1 0,0 0 1,0-1-1,0 1 0,-1-1 0,1-1 0,10-5 1,-10 4-29,0-1 1,-1 0-1,1-1 0,-1 1 1,-1-1-1,1-1 1,-1 1-1,7-12 1,-10 15-25,0 0 0,0-1 1,-1 1-1,0-1 0,1 1 1,-1-1-1,0 0 0,-1 1 0,1-6 1,-1 7-5,0 0 0,0 0 0,0 0 1,0 0-1,-1-1 0,1 1 0,-1 0 1,0 1-1,1-1 0,-1 0 0,0 0 1,0 0-1,0 0 0,0 1 0,-1-1 1,1 0-1,0 1 0,-2-2 0,1 2-41,1-1 0,-1 1-1,0 0 1,1 0 0,-1 0 0,0 0-1,0 0 1,0 1 0,1-1-1,-1 1 1,0-1 0,0 1-1,0-1 1,0 1 0,0 0 0,0 0-1,0 0 1,0 0 0,0 1-1,-3-1 1,2 1-36,0 0 1,0 0-1,0 0 0,0 0 0,0 1 1,0-1-1,0 1 0,1 0 0,-1 0 1,0-1-1,-3 6 0,-4 6-421</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29.648"/>
    </inkml:context>
    <inkml:brush xml:id="br0">
      <inkml:brushProperty name="width" value="0.05" units="cm"/>
      <inkml:brushProperty name="height" value="0.05" units="cm"/>
    </inkml:brush>
  </inkml:definitions>
  <inkml:trace contextRef="#ctx0" brushRef="#br0">103 0 20028,'-4'0'226,"-1"1"-1,1-1 0,0 1 0,-1 0 0,1 0 1,0 1-1,-1-1 0,1 1 0,0 0 1,0 0-1,0 0 0,1 1 0,-1-1 1,0 1-1,1 0 0,0 0 0,0 0 0,0 1 1,-3 3-1,3-5-181,1 1 1,0-1-1,0 1 0,0-1 1,1 1-1,-1 0 0,1 0 1,-1 0-1,1 0 0,0 0 1,0 0-1,0 0 1,0 0-1,1 0 0,-1 0 1,1 1-1,0-1 0,0 0 1,0 0-1,0 0 0,1 1 1,-1-1-1,1 0 0,0 0 1,0 0-1,0 0 1,2 3-1,-1-4-41,0 1 1,0-1 0,0 0-1,1 0 1,-1 0-1,1-1 1,-1 1-1,1 0 1,0-1 0,0 0-1,0 0 1,0 1-1,-1-2 1,2 1-1,-1 0 1,0-1 0,0 1-1,0-1 1,0 0-1,0 0 1,6-1-1,3 0 0,1-1-1,-1 0 0,0-1 0,13-4 0,-9 1 21,0 0-1,25-15 1,-35 18 10,-1 0 1,0-1 0,0 1-1,0-1 1,0 0-1,-1-1 1,0 1 0,0-1-1,0 0 1,6-9 0,-10 13-20,1 0 0,-1 0 0,1 0 1,-1 0-1,1 0 0,-1 0 1,1 0-1,-1 0 0,0-1 0,0 1 1,0 0-1,0 0 0,1 0 0,-2 0 1,1 0-1,0-1 0,0 1 0,0 0 1,0 0-1,-1 0 0,1 0 1,-1 0-1,1 0 0,0-1 0,-2 0 1,0 0 5,1 1 1,-1-1-1,0 1 1,1 0-1,-1 0 1,0 0-1,0 0 1,0 0-1,0 0 1,0 1-1,0-1 1,0 1-1,-2-1 1,-7-1-6,1 1 0,-1 1 0,0 0 0,-15 2 0,14-1-213,0 1 1,1 0-1,-1 1 0,1 1 1,0 0-1,0 0 0,-16 9 0,10-1-162</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0.397"/>
    </inkml:context>
    <inkml:brush xml:id="br0">
      <inkml:brushProperty name="width" value="0.05" units="cm"/>
      <inkml:brushProperty name="height" value="0.05" units="cm"/>
    </inkml:brush>
  </inkml:definitions>
  <inkml:trace contextRef="#ctx0" brushRef="#br0">229 1 18140,'-6'9'3989,"-32"50"-1191,5-18-2135,-2 3-355,-58 55 1,73-84-1054,16-19-570,5-11 638,2-4 215,-3-7-157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394"/>
    </inkml:context>
    <inkml:brush xml:id="br0">
      <inkml:brushProperty name="width" value="0.025" units="cm"/>
      <inkml:brushProperty name="height" value="0.025" units="cm"/>
    </inkml:brush>
  </inkml:definitions>
  <inkml:trace contextRef="#ctx0" brushRef="#br0">72 0 12204,'0'0'544,"-8"54"-512,-3-4 513,0 14 63,-4 7-191,3 7-225,3-1-128,3-5-32,6-10-32,0-16-96,0-7-449,0-19-95,0-15 159,4-5-1024,-2-21-2115,2-15-3586</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0.834"/>
    </inkml:context>
    <inkml:brush xml:id="br0">
      <inkml:brushProperty name="width" value="0.05" units="cm"/>
      <inkml:brushProperty name="height" value="0.05" units="cm"/>
    </inkml:brush>
  </inkml:definitions>
  <inkml:trace contextRef="#ctx0" brushRef="#br0">1 1 12243,'0'1'1856,"0"8"-640,3 4-376,-1 0 2049,6 2-1233,2 0-351,5 1-129,3 1-312,3-2-120,2 1-344,3-1-336,0-4-992,1 1 888,-3-1-168,-2-1-136</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1.280"/>
    </inkml:context>
    <inkml:brush xml:id="br0">
      <inkml:brushProperty name="width" value="0.05" units="cm"/>
      <inkml:brushProperty name="height" value="0.05" units="cm"/>
    </inkml:brush>
  </inkml:definitions>
  <inkml:trace contextRef="#ctx0" brushRef="#br0">52 1 20044,'2'1'1705,"-4"3"-1233,-4 4-224,1 6 720,0 2-240,0 4-392,0 3-136,1 3-464,-2-1-312,3 0-560,3-4-144,-1-7 928,-2-3-257,-5-11-279</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1.733"/>
    </inkml:context>
    <inkml:brush xml:id="br0">
      <inkml:brushProperty name="width" value="0.05" units="cm"/>
      <inkml:brushProperty name="height" value="0.05" units="cm"/>
    </inkml:brush>
  </inkml:definitions>
  <inkml:trace contextRef="#ctx0" brushRef="#br0">1 41 17220,'14'-5'1265,"1"1"1,1 0-1,-1 1 1,25-2-1,-23 4-850,1 1-1,-1 0 1,0 2-1,0 0 0,0 1 1,33 9-1,-48-11-396,1 0 1,0 1-1,0-1 0,0 0 0,-1 1 0,1 0 0,-1-1 0,1 1 1,-1 0-1,0 0 0,0 0 0,0 1 0,0-1 0,0 0 0,3 6 1,-5-7-12,1 1 0,0-1 0,-1 1 0,0 0 0,1-1 0,-1 1 0,0 0 0,0-1 0,0 1 0,0 0 0,0-1 0,0 1 0,-1 0 0,1-1 0,0 1 0,-1 0 0,1-1 0,-1 1 0,0-1 0,1 1 0,-1-1 0,0 1 0,0-1 0,0 1 0,0-1 0,0 0 0,-1 0 0,1 0 0,0 1 0,-2 0 0,-7 5 27,0 1 0,-1-1 0,1-1 0,-1 0 0,-1-1 0,-19 7 0,30-12-55,1 0-1,0 0 1,0 0 0,-1 0 0,1 0 0,0 0-1,-1 1 1,1-1 0,0 0 0,0 0 0,-1 0-1,1 0 1,0 0 0,0 0 0,-1 1 0,1-1-1,0 0 1,0 0 0,-1 0 0,1 1 0,0-1-1,0 0 1,0 0 0,0 1 0,-1-1 0,1 0 0,0 0-1,0 1 1,0-1 0,0 0 0,0 0 0,0 1-1,0-1 1,0 1 0,8 5-614,22 4-442,-27-10 868,7 3-185,2 0-221,1 1 0,0 0 0,-1 1 0,21 12 0,-31-17 602,-1 1 0,1 0 0,-1 0 0,1 0 0,-1 1 0,1-1 0,-1 0 0,1 1 0,-1-1 0,0 0 0,0 1 1,0-1-1,0 1 0,0 0 0,0-1 0,0 1 0,-1 0 0,1 0 0,0-1 0,-1 1 0,0 0 0,1 0 0,-1 0 0,0 0 0,0 0 0,0 0 0,0-1 0,0 1 0,-1 0 0,1 0 0,0 0 0,-1 0 0,1-1 0,-1 1 0,0 0 0,0 0 0,0-1 0,0 1 0,0-1 0,0 1 0,0-1 0,-2 2 0,-4 6 312,-1-1-1,0 0 0,0 0 1,-1-1-1,0 0 1,0 0-1,-1-1 0,0-1 1,0 0-1,0 0 0,-11 3 1,12-4-172,1-2 0,0 1 0,-1-1 0,1-1 0,-1 1 0,0-2 0,1 1 0,-1-1 0,0 0 1,1-1-1,-1 0 0,0 0 0,1-1 0,-16-5 0,21 6-167,0-1 0,0 1 0,1-1 1,-1 1-1,0-1 0,1 0 0,0 0 0,-1 0 0,1-1 1,0 1-1,0 0 0,0-1 0,0 1 0,1-1 0,-1 0 1,1 0-1,-1 1 0,1-1 0,0 0 0,0 0 1,0-5-1,-1-16-310</inkml:trace>
  <inkml:trace contextRef="#ctx0" brushRef="#br0" timeOffset="1">463 1 19316,'0'1'3153,"9"2"-2633,4-1 1312,6-2-695,5 4-289,8-1-480,2 1-160,5 0-408,-2 1-384,-4-4-625,-6 1 977,-11 1-168,-15-2-152</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2.230"/>
    </inkml:context>
    <inkml:brush xml:id="br0">
      <inkml:brushProperty name="width" value="0.05" units="cm"/>
      <inkml:brushProperty name="height" value="0.05" units="cm"/>
    </inkml:brush>
  </inkml:definitions>
  <inkml:trace contextRef="#ctx0" brushRef="#br0">0 1 17724,'10'5'1632,"12"-2"-1128,4-1-208,8 1 625,6-1-177,2 1-752,1-1 1592,-3 1-1400,-2 1 8,-5-3 24</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7.022"/>
    </inkml:context>
    <inkml:brush xml:id="br0">
      <inkml:brushProperty name="width" value="0.05" units="cm"/>
      <inkml:brushProperty name="height" value="0.05" units="cm"/>
    </inkml:brush>
  </inkml:definitions>
  <inkml:trace contextRef="#ctx0" brushRef="#br0">1 50 14275,'7'-5'766,"0"-1"0,1 1 1,0 0-1,0 0 0,0 1 0,1 0 0,-1 0 0,1 1 1,18-4-1,-26 7-684,1-1 0,-1 1 0,0 0 0,0 0 0,1 0 0,-1 0 0,0 0 0,0 0 0,0 0 0,1 1 0,-1-1 0,0 0 0,0 1 0,0-1 0,1 0 0,-1 1 0,0 0 0,0-1 0,0 1 0,0 0 0,0-1 0,0 1 0,0 0 0,0 0 0,0 1 0,0 0-14,0 0 1,0 0-1,0 0 0,0 1 1,-1-1-1,1 0 1,-1 0-1,1 0 0,-1 1 1,0-1-1,0 0 0,-1 5 1,0 1-25,0 1 1,-1 0-1,-1-1 1,1 1-1,-1-1 1,-5 10-1,0-6-13,0 1 0,-1-2 0,0 1 0,-15 13 0,-15 19 214,38-43-236,0 0 0,0-1-1,0 1 1,0 0-1,1 0 1,-1 0-1,0 1 1,1-1-1,-1 0 1,1 0-1,-1 0 1,1 0 0,-1 1-1,1-1 1,0 0-1,0 0 1,-1 1-1,1-1 1,0 0-1,0 0 1,0 1-1,1-1 1,-1 0-1,0 1 1,0-1 0,1 0-1,-1 0 1,0 0-1,1 1 1,-1-1-1,1 0 1,0 0-1,-1 0 1,1 0-1,0 0 1,0 0 0,0 0-1,0 0 1,0 0-1,0-1 1,0 1-1,0 0 1,0 0-1,0-1 1,0 1-1,0-1 1,0 1-1,2 0 1,3 1-113,1 0 0,-1 0 0,1 0-1,0-1 1,0 0 0,0 0 0,10-1 0,-6 0-256,0-2 1,0 1 0,0-2-1,0 0 1,0 0 0,18-8 0,-10 2-304</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7.504"/>
    </inkml:context>
    <inkml:brush xml:id="br0">
      <inkml:brushProperty name="width" value="0.05" units="cm"/>
      <inkml:brushProperty name="height" value="0.05" units="cm"/>
    </inkml:brush>
  </inkml:definitions>
  <inkml:trace contextRef="#ctx0" brushRef="#br0">135 0 18556,'-31'32'2506,"18"-20"-1286,-19 25-1,29-33-1146,0 1-1,0-1 0,1 1 0,-1 0 0,1 0 0,0 0 0,0 0 0,1 0 0,0 0 0,-1 7 1,2-11-73,0 0 1,0 1-1,0-1 1,0 0-1,0 0 1,1 0-1,-1 0 1,0 0-1,1 0 1,-1 1-1,1-1 1,-1 0-1,1 0 1,0 0-1,-1 0 1,1-1-1,0 1 1,0 0-1,0 0 1,-1 0-1,1-1 1,0 1-1,0 0 1,0-1-1,0 1 1,0 0-1,0-1 1,3 1-1,37 10-105,-23-7 10,-3-1 1,-4 0 3,-1-1 0,1 1 0,13 6 0,-23-8 75,1-1 1,-1 1 0,1 0 0,-1-1 0,0 1 0,1 0-1,-1 0 1,0 0 0,0 0 0,0 0 0,1 0-1,-1 0 1,0 1 0,-1-1 0,1 0 0,0 0-1,0 1 1,0-1 0,-1 1 0,1-1 0,-1 1-1,1-1 1,-1 1 0,1-1 0,-1 1 0,0-1-1,0 1 1,0-1 0,0 1 0,0 1 0,-1 0 14,0-1 1,0 0 0,0 0 0,-1 0-1,1 0 1,-1 0 0,1 0 0,-1 0-1,1-1 1,-1 1 0,0 0-1,0-1 1,0 1 0,0-1 0,0 0-1,-3 1 1,-39 19 332,38-18-258,-48 15 493,50-17-529,-1 0 1,1-1-1,0 1 1,-1-1-1,1 1 1,-1-1 0,1-1-1,0 1 1,-1 0-1,-7-3 1,11 2-120,-1 0 0,1 0 0,0 0 0,-1 0 0,1 0-1,0 0 1,0 0 0,0-1 0,0 1 0,0 0 0,0-1 0,0 1 0,1 0 0,-1-1 0,0 1 0,1-1 0,-1 1 0,1-1 0,0 0 0,-1 1-1,1-1 1,0 1 0,0-1 0,0 0 0,0 1 0,0-1 0,1-2 0,0-7-321,0-1 0,6-18 0,-6 25 346,8-30-724</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7.958"/>
    </inkml:context>
    <inkml:brush xml:id="br0">
      <inkml:brushProperty name="width" value="0.05" units="cm"/>
      <inkml:brushProperty name="height" value="0.05" units="cm"/>
    </inkml:brush>
  </inkml:definitions>
  <inkml:trace contextRef="#ctx0" brushRef="#br0">0 28 16011,'9'1'1865,"4"5"-881,0-3-368,7 0 993,1 0-313,9 0-320,2 2-256,2-3-896,1-2-544,-5-5 616,3-3-136,-3-7-136</inkml:trace>
  <inkml:trace contextRef="#ctx0" brushRef="#br0" timeOffset="1">423 1 17764,'-22'27'1426,"2"-4"-134,2 1 0,-17 28 0,31-45-1148,0 1 0,0 0 0,1-1 0,0 1-1,0 1 1,1-1 0,0 0 0,1 0 0,-1 1 0,2-1-1,-1 1 1,1 9 0,1-15-134,-1-1 1,0 0-1,0 0 0,1 1 1,-1-1-1,1 0 1,0 0-1,0 0 0,0 0 1,0 1-1,0-1 0,0-1 1,0 1-1,1 0 1,-1 0-1,1 0 0,-1-1 1,1 1-1,0-1 0,0 1 1,2 1-1,0-2 0,-1 1-1,1-1 1,-1 0-1,1 0 1,0 0-1,-1-1 1,1 1-1,0-1 1,-1 0-1,1 0 1,0 0-1,4-1 1,5-2 19,0 0 1,-1 0 0,1-2 0,-1 1 0,0-1-1,17-11 1,-21 12 2,-1-1 1,-1 0-1,1-1 0,-1 0 0,1 0 0,-2 0 1,1-1-1,-1 1 0,0-2 0,6-9 0,-10 14-91,0 1 0,1 0 0,-1-1 0,0 0 0,-1 1 0,1-1-1,0 1 1,-1-1 0,1 0 0,-1 0 0,0 1 0,0-1-1,0 0 1,0 0 0,-1 1 0,1-1 0,-1 0 0,0 1 0,1-1-1,-1 0 1,0 1 0,-1-1 0,1 1 0,0 0 0,-1-1 0,1 1-1,-1 0 1,0 0 0,1 0 0,-1 0 0,0 0 0,-1 0 0,1 1-1,0-1 1,-4-1 0,-7-3-302,0 5-122</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8.454"/>
    </inkml:context>
    <inkml:brush xml:id="br0">
      <inkml:brushProperty name="width" value="0.05" units="cm"/>
      <inkml:brushProperty name="height" value="0.05" units="cm"/>
    </inkml:brush>
  </inkml:definitions>
  <inkml:trace contextRef="#ctx0" brushRef="#br0">1 1 19908,'3'0'1897,"2"1"-1265,2 1-304,6-1 1048,3 1-496,1-2-968,-1 0-456,3 0-264,-1-5 632,2 5-240,3 0-136</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8.942"/>
    </inkml:context>
    <inkml:brush xml:id="br0">
      <inkml:brushProperty name="width" value="0.05" units="cm"/>
      <inkml:brushProperty name="height" value="0.05" units="cm"/>
    </inkml:brush>
  </inkml:definitions>
  <inkml:trace contextRef="#ctx0" brushRef="#br0">68 1 19316,'-17'23'2073,"7"-8"-588,-17 28 0,25-38-1411,0-1 0,0 1 1,0 0-1,1-1 0,0 1 0,0 0 0,0 0 1,0 0-1,1 0 0,0 0 0,0 7 0,1-10-125,-1 1 0,1-1 1,0 1-1,0-1 0,0 1 0,0-1 0,1 0 0,-1 0 0,1 1 0,-1-1 0,1 0 0,0 0 0,-1-1 0,1 1 0,0 0 0,1 0 0,-1-1 0,0 0 0,0 1 0,0-1 0,1 0 0,-1 0 1,1 0-1,3 1 0,9 2-448,0 0 1,1-1 0,16 1-1,-1 0-305,-28-4 727,0 1 0,0 0 0,0 0 0,0 0 1,0 0-1,0 0 0,0 1 0,-1-1 0,1 1 0,-1 0 0,4 2 0,-5-3 93,-1 0-1,1 0 0,0 0 0,-1 0 0,1 0 0,-1 0 0,1 0 0,-1 0 0,1 0 0,-1 0 0,0 0 0,1 0 0,-1 0 1,0 0-1,0 1 0,0-1 0,0 0 0,0 0 0,0 0 0,0 0 0,-1 0 0,1 0 0,0 1 0,0-1 0,-1 0 0,1 0 0,-1 0 1,1 0-1,-1 0 0,1 0 0,-1 0 0,0-1 0,0 1 0,0 1 0,-12 11 656,1-1 1,-1 0-1,-1-1 0,0 0 1,-1-1-1,0-1 0,-31 15 1,45-24-709,0 1 0,0-1 0,0 1 0,0-1 0,0 1 0,0-1 0,0 0 0,0 1 1,0-1-1,0 0 0,0 0 0,0 0 0,0 0 0,0 0 0,0 0 0,0 0 0,0 0 1,-1 0-1,1 0 0,0-1 0,0 1 0,0 0 0,0-1 0,0 1 0,1-1 0,-1 1 1,0-1-1,-2 0 0,2-1 8,1 0 0,-1 0 0,0 1 0,0-1 1,1 0-1,-1 0 0,1 0 0,0 1 0,-1-1 1,1 0-1,0 0 0,0 0 0,0 0 0,0 0 0,1-3 1,3-15-366</inkml:trace>
  <inkml:trace contextRef="#ctx0" brushRef="#br0" timeOffset="1">88 65 17084,'7'-3'2160,"2"-1"-1416,4 4-328,4 0 1513,7 0-1209,3 0-568,3 1 1192,2-1-1152,-2-5-112,4-1 40</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39.374"/>
    </inkml:context>
    <inkml:brush xml:id="br0">
      <inkml:brushProperty name="width" value="0.05" units="cm"/>
      <inkml:brushProperty name="height" value="0.05" units="cm"/>
    </inkml:brush>
  </inkml:definitions>
  <inkml:trace contextRef="#ctx0" brushRef="#br0">129 1 14259,'-45'73'4941,"-10"16"-1560,50-80-3180,1 1 0,0 0-1,0 1 1,1-1 0,0 1-1,1 0 1,-1 13-1,3-22-164,-1 0-1,1 1 0,0-1 0,0 0 0,1 0 0,-1 0 0,0 0 0,1 0 0,-1 0 1,1 0-1,0 0 0,0 0 0,0 0 0,0 0 0,0-1 0,0 1 0,0 0 0,0 0 1,1-1-1,1 2 0,-1-1 5,0 0 1,1-1 0,0 1-1,-1-1 1,1 0 0,0 0-1,0 0 1,0 0-1,-1 0 1,1-1 0,0 1-1,5-1 1,2 0 33,-1 0 0,1-1-1,-1 0 1,1-1 0,-1 0 0,0 0 0,1-1-1,7-4 1,-10 4-32,0-1-1,-1 1 1,1-1-1,-1-1 1,0 1-1,0-1 1,-1 0-1,1 0 1,-1-1-1,7-9 1,-11 13-36,1-1 0,-1 1 0,1-1 0,-1 0 1,0 1-1,0-1 0,0 0 0,0 0 0,-1 1 0,1-1 0,-1 0 0,0 0 0,0 0 1,0 0-1,0 0 0,0 0 0,0 0 0,-1 0 0,0 1 0,1-1 0,-1 0 0,0 0 1,0 1-1,-1-1 0,1 0 0,0 1 0,-1-1 0,0 1 0,-3-4 0,1 2-139,0 1-1,0 0 1,0 1-1,0-1 1,0 1-1,-1 0 1,1 0-1,-1 0 1,0 0 0,1 1-1,-1 0 1,0 0-1,0 0 1,0 0-1,0 1 1,1 0-1,-1 0 1,0 0-1,0 1 1,-7 1-1,-16 5-430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0.829"/>
    </inkml:context>
    <inkml:brush xml:id="br0">
      <inkml:brushProperty name="width" value="0.025" units="cm"/>
      <inkml:brushProperty name="height" value="0.025" units="cm"/>
    </inkml:brush>
  </inkml:definitions>
  <inkml:trace contextRef="#ctx0" brushRef="#br0">1 132 10282,'0'0'2418,"8"-7"-1927,0 1-393,-1 1 1,1 0-1,1 1 0,-1 0 1,1 0-1,-1 0 0,1 1 1,0 1-1,0 0 0,1 0 1,10-1-1,298-8 543,-71 5-561,2-10-69,702-32 153,-1 63-564,335 89 214,-1265-102 176,37 1-8,0 3 0,94 21-1,-146-25 28,1-1 0,0 2 0,-1-1 0,1 0-1,-1 1 1,0 0 0,0 1 0,0-1-1,0 1 1,0 0 0,4 5 0,-7-7 46,0 0 0,0 1 1,-1-1-1,1 1 0,-1-1 1,0 1-1,0 0 1,0-1-1,0 1 0,0 0 1,-1 0-1,1 0 0,-1-1 1,0 1-1,1 0 1,-1 0-1,-1 0 0,1 0 1,0 0-1,-1-1 0,1 1 1,-1 0-1,0 0 1,-2 4-1,-3 4 120,-1 0 1,0 0-1,0-1 0,-1 1 1,-1-2-1,0 1 0,0-1 1,-19 14-1,15-14-643,1 1 0,-1-2 0,-27 13 0,4-9-3557</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0.170"/>
    </inkml:context>
    <inkml:brush xml:id="br0">
      <inkml:brushProperty name="width" value="0.05" units="cm"/>
      <inkml:brushProperty name="height" value="0.05" units="cm"/>
    </inkml:brush>
  </inkml:definitions>
  <inkml:trace contextRef="#ctx0" brushRef="#br0">3 6 14419,'-1'0'144,"1"0"-1,0 1 1,0-1-1,0 0 1,-1 1-1,1-1 0,0 0 1,0 1-1,0-1 1,0 0-1,0 1 1,0-1-1,0 1 1,0-1-1,0 0 1,0 1-1,0-1 1,0 0-1,0 1 1,0-1-1,0 1 1,0-1-1,0 0 1,0 1-1,0-1 1,1 0-1,-1 1 1,0-1-1,0 0 1,0 1-1,1-1 1,-1 0-1,0 0 1,1 1-1,16 2 2464,32-9-955,-32 4-853,164-8 1465,-61 9-4942,-85 1 698,-25-2 225,-16 3 721</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48:40.664"/>
    </inkml:context>
    <inkml:brush xml:id="br0">
      <inkml:brushProperty name="width" value="0.05" units="cm"/>
      <inkml:brushProperty name="height" value="0.05" units="cm"/>
    </inkml:brush>
  </inkml:definitions>
  <inkml:trace contextRef="#ctx0" brushRef="#br0">2 0 13355,'-1'10'2184,"4"-2"-1119,12-7-233,5 0 1728,13-1-1143,5 0-153,6 0-304,3-1-128,2 0-536,0 1-400,-3-3 1128,-6 0-951,-4 4-25,-3-1 32</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1:30.744"/>
    </inkml:context>
    <inkml:brush xml:id="br0">
      <inkml:brushProperty name="width" value="0.05" units="cm"/>
      <inkml:brushProperty name="height" value="0.05" units="cm"/>
    </inkml:brush>
  </inkml:definitions>
  <inkml:trace contextRef="#ctx0" brushRef="#br0">16 115 12355,'3'-5'768,"0"-1"0,0 0 0,0 1 0,0-1 1,1 1-1,0 0 0,0 0 0,5-4 0,-2 4-259,-1-1 0,1 1 0,1 0 0,-1 1 0,11-6-1,-5 5-261,0 0 0,1 1 0,-1 0 0,1 1 0,0 1 0,0 0 0,15 0 0,-26 2-230,-1 0-1,1 0 0,-1 0 1,1 0-1,0 0 0,-1 1 1,1-1-1,-1 1 1,1 0-1,-1 0 0,0 0 1,1 0-1,-1 0 0,0 0 1,0 0-1,1 1 0,-1 0 1,0-1-1,0 1 1,-1 0-1,1 0 0,1 2 1,-1-2-10,-1 1 0,0-1 0,0 1 0,0-1 0,-1 1 0,1-1 0,-1 1 0,1 0 0,-1-1 0,0 1 0,0 0 0,0 0 0,0-1 0,-1 1 0,1 0 0,-1-1 0,0 1 0,1-1 0,-1 1 0,0-1 0,-2 4 0,-2 3 35,-1 1-1,0-1 1,0 0 0,-1 0-1,0-1 1,0 0-1,-1 0 1,-10 7 0,-78 53 359,45-35-207,43-28-165,2-1-7,0 0 0,1 0 0,-1 0 0,1 1-1,0 0 1,0 0 0,0 0 0,1 0 0,-5 8 0,9-12-19,-1-1-1,1 1 1,0 0 0,0-1 0,-1 1 0,1 0 0,0-1 0,0 1 0,0 0 0,0 0 0,0-1 0,0 1 0,0 0 0,0-1-1,1 1 1,-1 0 0,0-1 0,0 1 0,0 0 0,1-1 0,-1 1 0,0 0 0,1-1 0,-1 1 0,1-1 0,-1 1 0,0-1-1,1 1 1,-1-1 0,1 1 0,0-1 0,-1 1 0,1-1 0,-1 1 0,1-1 0,0 0 0,-1 0 0,1 1 0,0-1 0,-1 0 0,1 0-1,0 0 1,-1 0 0,1 1 0,1-1 0,36 3 56,-34-3-48,29 1-734,0-3-1,-1 0 1,1-2 0,54-14 0,-64 12 22</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1:31.243"/>
    </inkml:context>
    <inkml:brush xml:id="br0">
      <inkml:brushProperty name="width" value="0.05" units="cm"/>
      <inkml:brushProperty name="height" value="0.05" units="cm"/>
    </inkml:brush>
  </inkml:definitions>
  <inkml:trace contextRef="#ctx0" brushRef="#br0">198 11 13755,'0'-1'152,"-1"1"0,0-1 0,1 0 0,-1 0-1,0 1 1,0-1 0,1 0 0,-1 1 0,0-1 0,0 1 0,0-1 0,0 1 0,0-1-1,0 1 1,0 0 0,0 0 0,0-1 0,0 1 0,0 0 0,0 0 0,0 0 0,0 0 0,0 0-1,0 0 1,0 0 0,0 0 0,-1 1 0,-2 0 130,0-1-1,1 1 1,-1 1-1,0-1 1,1 0-1,-5 3 1,-3 3-43,0 0 0,1 0 0,0 1-1,0 1 1,1-1 0,0 2 0,1-1 0,-1 1 0,2 0 0,0 1 0,0 0-1,1 0 1,0 0 0,1 1 0,0 0 0,-4 15 0,9-25-199,-1 1 0,1-1 0,-1 0 1,1 1-1,0-1 0,0 1 0,0-1 0,0 0 0,0 1 1,0-1-1,1 1 0,-1-1 0,1 0 0,0 1 1,0-1-1,-1 0 0,1 0 0,1 0 0,-1 1 0,0-1 1,1 0-1,-1 0 0,1-1 0,-1 1 0,1 0 1,0-1-1,0 1 0,2 1 0,0-1 16,0 0 1,1 0-1,0-1 1,-1 1-1,1-1 1,0 0-1,-1 0 0,1-1 1,0 0-1,0 1 1,0-1-1,0-1 0,5 0 1,0-1 43,0 0 1,-1-1-1,0 0 0,0 0 1,1-1-1,-2 0 1,1 0-1,0-1 0,-1 0 1,0-1-1,0 0 1,10-11-1,-15 15-72,-1-1 1,1 0-1,-1 0 1,1 0-1,-1 0 0,0 0 1,0 0-1,0-1 1,-1 1-1,1-1 0,-1 0 1,0 1-1,0-1 1,0 0-1,0 1 0,-1-1 1,1 0-1,-1 0 1,0 0-1,0 0 0,-1 1 1,1-1-1,-1 0 1,0 0-1,0 0 0,0 1 1,0-1-1,-1 1 1,1-1-1,-1 1 0,0-1 1,0 1-1,-1 0 1,-2-3-1,1 0-40,-1 1 0,0 0 0,-1 1 0,1-1 0,-1 1 0,0 0 0,0 0 0,-10-4-1,13 7-88,0-1 0,0 1-1,-1 0 1,1 0 0,-1 0-1,1 0 1,-1 0-1,1 1 1,-1 0 0,1 0-1,-1 0 1,1 0-1,-1 0 1,1 1 0,-1-1-1,1 1 1,-1 0-1,1 0 1,-3 2 0,4-3 7,1 1 0,1-1 1,-1 1-1,0 0 0,0 0 1,0-1-1,0 1 0,0 0 1,1 0-1,-1 0 0,0 0 1,1 0-1,-1 0 1,0 0-1,1 0 0,0 0 1,-1 0-1,1 0 0,-1 0 1,1 0-1,0 0 0,0 1 1,0-1-1,0 0 0,0 0 1,0 0-1,0 0 1,0 0-1,0 1 0,0-1 1,1 0-1,-1 0 0,1 2 1,0 0-92,1 0 0,-1 0 0,1 0 0,0 0 0,0-1 0,0 1 0,0 0 0,0-1 0,1 0 0,3 4 0,13 7-686</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1:51:31.746"/>
    </inkml:context>
    <inkml:brush xml:id="br0">
      <inkml:brushProperty name="width" value="0.05" units="cm"/>
      <inkml:brushProperty name="height" value="0.05" units="cm"/>
    </inkml:brush>
  </inkml:definitions>
  <inkml:trace contextRef="#ctx0" brushRef="#br0">119 52 16219,'2'-3'349,"-1"-1"-1,1 1 1,-1 0-1,0-1 0,0 0 1,0 1-1,-1-1 1,1-5-1,-1 8-258,0 1-1,0-1 1,0 0-1,0 1 1,0-1-1,0 0 1,0 1-1,0-1 1,0 0-1,-1 1 1,1-1-1,0 0 1,0 1-1,-1-1 1,1 0-1,0 1 1,-1-1 0,1 1-1,-2-2 1,2 2-28,-1 0 0,0 0 0,1 0 0,-1 0 1,0 0-1,0 0 0,1 0 0,-1 0 0,0 0 1,1 0-1,-1 0 0,0 0 0,1 1 1,-1-1-1,0 0 0,1 0 0,-1 1 0,0-1 1,1 1-1,-1-1 0,1 0 0,-1 1 0,1-1 1,-2 2-1,-9 9 51,1 0 1,-1 1 0,2 0-1,0 1 1,0 0-1,1 0 1,1 1-1,0 0 1,1 0 0,1 1-1,-5 17 1,9-28-78,0 0 0,0 0 1,0 0-1,1-1 0,0 1 0,0 0 1,0 0-1,0 0 0,0 0 1,1 0-1,0-1 0,1 6 0,-1-7-9,0 0 0,0 0 0,1 0 0,-1 0 0,1 0 0,-1 0 0,1 0 0,0 0-1,-1-1 1,1 1 0,0-1 0,0 1 0,0-1 0,1 0 0,-1 0 0,0 0-1,0 0 1,1 0 0,-1 0 0,3 0 0,7 1 70,0 0 0,0 0 1,1-1-1,-1-1 0,0 0 0,0-1 1,0 0-1,0-1 0,23-6 0,-16 2 67,0 0 1,0-2-1,-1 0 0,0-1 1,22-15-1,-33 20-98,-1-1-1,-1 0 1,1 0 0,-1 0 0,0 0 0,0-1-1,0 0 1,-1 0 0,0 0 0,6-13 0,-8 16-47,-1 0 1,0 0 0,0 0-1,0 0 1,-1-1 0,1 1 0,-1 0-1,0 0 1,0 0 0,0 0-1,0-1 1,0 1 0,-1 0-1,1 0 1,-1 0 0,0 0-1,0 0 1,0 0 0,-1 0 0,1 0-1,-1 0 1,1 0 0,-1 1-1,0-1 1,0 1 0,0-1-1,0 1 1,-3-3 0,-1 1-59,-1-1 0,1 1 0,-1 0 0,0 0 0,0 1 0,-1 0 1,1 0-1,0 1 0,-1 0 0,0 0 0,1 1 0,-1 0 0,0 0 0,-15 1 1,6 1-133,0 0 1,1 1 0,-1 1 0,1 1 0,-1 0 0,-15 7 0,21-7 64,0 1 0,-17 10 1,-7 16-327</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46"/>
    </inkml:context>
    <inkml:brush xml:id="br0">
      <inkml:brushProperty name="width" value="0.05" units="cm"/>
      <inkml:brushProperty name="height" value="0.05" units="cm"/>
    </inkml:brush>
  </inkml:definitions>
  <inkml:trace contextRef="#ctx0" brushRef="#br0">1 1 20732,'4'13'1809,"3"1"-1241,2 5-208,1 4 656,3 4-264,0 3-191,0-2-121,1 1-192,2-4-128,0-7-176,2-5-248,1-10-577,1-3-247,1-9-624,1-4 1304,-1-14-328,-2-3-273</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47"/>
    </inkml:context>
    <inkml:brush xml:id="br0">
      <inkml:brushProperty name="width" value="0.05" units="cm"/>
      <inkml:brushProperty name="height" value="0.05" units="cm"/>
    </inkml:brush>
  </inkml:definitions>
  <inkml:trace contextRef="#ctx0" brushRef="#br0">214 24 13243,'3'-9'1276,"3"-6"898,-13 24 1119,-22 39-692,-51 87 480,52-83-3136,-44 110-1,65-133-540,8-14 419,-1-15 170,0 0-1,1 0 1,-1 1-1,0-1 1,0 0-1,0 0 1,0 0 0,1 1-1,-1-1 1,0 0-1,0 0 1,1 0-1,-1 0 1,0 1 0,0-1-1,1 0 1,-1 0-1,0 0 1,0 0-1,1 0 1,-1 0-1,0 0 1,0 0 0,1 0-1,-1 0 1,0 0-1,0 0 1,1 0-1,-1 0 1,0 0 0,1 0-1,-1 0 1,0 0-1,0 0 1,1 0-1,-1-1 1,0 1-1,0 0 1,1 0 0,7-5-291</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48"/>
    </inkml:context>
    <inkml:brush xml:id="br0">
      <inkml:brushProperty name="width" value="0.05" units="cm"/>
      <inkml:brushProperty name="height" value="0.05" units="cm"/>
    </inkml:brush>
  </inkml:definitions>
  <inkml:trace contextRef="#ctx0" brushRef="#br0">13 32 18964,'-1'0'113,"0"1"0,0 0 0,0-1 0,0 1 0,0 0 0,1 0 0,-1 0 1,0 0-1,1 0 0,-1 0 0,1 0 0,-1 0 0,1 0 0,-1 0 0,1 0 0,0 0 0,-1 0 0,1 0 0,0 0 0,0 1 0,0-1 0,0 0 0,0 2 0,1-2-15,-1 0-1,1 0 0,0 0 0,0 0 0,0 0 0,-1 0 0,1 0 0,0-1 1,0 1-1,0 0 0,0 0 0,1-1 0,-1 1 0,0-1 0,0 1 1,0-1-1,0 0 0,2 1 0,9 2 368,1-1-1,0-1 1,17 0-1,-21 0-292,581-5 2301,-508 2-2638,-50 1-78,70-4-673,-89 4 331,0-1-1,-1-1 1,1 0-1,0 0 1,18-9-1,-30 12 502,-1-1 0,1 1 0,-1 0 1,1 0-1,0-1 0,-1 1 0,1 0 0,-1-1 0,1 1 1,-1 0-1,1-1 0,-1 1 0,1-1 0,-1 1 1,1-1-1,-1 1 0,0-1 0,1 1 0,-1-1 0,0 1 1,1-1-1,-1 0 0,0 1 0,0-1 0,0 1 0,1-1 1,-1 0-1,0 1 0,0-1 0,0 0 0,0 1 0,0-1 1,0 0-1,-1-1 0,1 1-44,-1 0 1,0-1-1,0 1 0,0-1 1,0 1-1,0 0 1,0 0-1,0 0 0,0 0 1,-1 0-1,1 0 1,-2-1-1,-10-6-632</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49"/>
    </inkml:context>
    <inkml:brush xml:id="br0">
      <inkml:brushProperty name="width" value="0.05" units="cm"/>
      <inkml:brushProperty name="height" value="0.05" units="cm"/>
    </inkml:brush>
  </inkml:definitions>
  <inkml:trace contextRef="#ctx0" brushRef="#br0">423 10 19564,'10'-9'3221,"-29"24"-1363,-217 243-283,168-178-1362,31-35-153,-20 21-473,45-56-6,12-10 403,0 0 1,0 0-1,0 0 0,0 0 0,0 0 1,0 0-1,0 0 0,0 0 0,-1 0 1,1 0-1,0 0 0,0 0 1,0 0-1,0 0 0,0 0 0,0 0 1,0 0-1,0 0 0,0 0 0,-1 0 1,1 0-1,0 0 0,0 0 1,0 0-1,0 0 0,0 0 0,0 0 1,0 0-1,0 0 0,0 0 1,0 0-1,-1-1 0,1 1 0,0 0 1,0 0-1,0 0 0,0 0 0,0 0 1,0 0-1,0 0 0,0 0 1,0 0-1,0 0 0,0 0 0,0-1 1,0 1-1,0 0 0,0 0 0,0 0 1,0 0-1,0 0 0,0 0 1,0 0-1,0-1 0,8-24-1674,19-41-1796,22-80 1,-24 33 1943,-21 80 2467,1-49 0,0 95 636,1-1 0,1 1 0,10 15 0,-15-24-1341,9 11 31,-1-1 0,2 0-1,0 0 1,1-1 0,0 0 0,1-1 0,28 18 0,-14-13 133,1 0 0,1-2 0,44 15 0,-64-26-397,0-1-1,0 0 1,0-1-1,1 0 1,-1-1-1,17 0 1,13-3-87</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0"/>
    </inkml:context>
    <inkml:brush xml:id="br0">
      <inkml:brushProperty name="width" value="0.05" units="cm"/>
      <inkml:brushProperty name="height" value="0.05" units="cm"/>
    </inkml:brush>
  </inkml:definitions>
  <inkml:trace contextRef="#ctx0" brushRef="#br0">2 1 18716,'-1'13'1880,"15"-5"-983,8-2-297,21-2 1088,8 2-496,19-2-359,6-1-129,5 0-392,-1-1-296,-10-1-800,-5 3-401,-20-1 913,-9-3-208,-17-4-240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1.345"/>
    </inkml:context>
    <inkml:brush xml:id="br0">
      <inkml:brushProperty name="width" value="0.025" units="cm"/>
      <inkml:brushProperty name="height" value="0.025" units="cm"/>
    </inkml:brush>
  </inkml:definitions>
  <inkml:trace contextRef="#ctx0" brushRef="#br0">0 209 14542,'0'0'5701,"11"-8"-5701,87-47 377,-67 40-300,-1-1 0,-1-1 0,0-2 0,-1-1-1,34-32 1,-61 52-79,-1-1 0,0 1 0,1-1 0,-1 1 0,0-1 0,1 1 0,-1-1 0,1 1-1,-1 0 1,1-1 0,-1 1 0,1 0 0,-1-1 0,1 1 0,0 0 0,-1 0 0,1 0 0,-1-1-1,1 1 1,0 0 0,-1 0 0,1 0 0,0 0 0,-1 0 0,1 0 0,-1 0 0,2 0 0,-2 13-201</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1"/>
    </inkml:context>
    <inkml:brush xml:id="br0">
      <inkml:brushProperty name="width" value="0.05" units="cm"/>
      <inkml:brushProperty name="height" value="0.05" units="cm"/>
    </inkml:brush>
  </inkml:definitions>
  <inkml:trace contextRef="#ctx0" brushRef="#br0">0 0 17956,'13'17'1904,"17"-11"-1056,9-4-303,14-2 975,6 3-456,7-2-416,-2-1-448,-2 1-816,-3-1 664,-8 2-248,-5-1-160</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2"/>
    </inkml:context>
    <inkml:brush xml:id="br0">
      <inkml:brushProperty name="width" value="0.05" units="cm"/>
      <inkml:brushProperty name="height" value="0.05" units="cm"/>
    </inkml:brush>
  </inkml:definitions>
  <inkml:trace contextRef="#ctx0" brushRef="#br0">44 156 16363,'-1'-1'234,"0"-1"-1,0 0 0,-1 0 0,1 0 0,0 0 0,1 0 0,-1 0 0,0 0 0,0 0 0,1 0 0,-1 0 0,1 0 0,0 0 0,0 0 0,0 0 0,0-1 0,0 1 0,1-4 0,0 3 22,0 0-1,0 0 1,0 0-1,1 0 1,0 0-1,-1 0 1,1 1 0,0-1-1,0 0 1,1 1-1,2-3 1,4-3 178,1 1 1,0 0 0,1 0 0,0 1 0,16-7-1,-11 7-234,-1 1-1,1 0 0,0 1 1,0 1-1,0 0 0,33 0 0,-42 3-157,1 0 0,0 1-1,-1 0 1,1 0 0,-1 1 0,1 0-1,10 5 1,-14-5-26,0 0 0,0 0 0,-1 0 0,1 1 0,-1 0 0,1 0 0,-1 0 0,0 0 0,0 0 1,0 0-1,0 1 0,-1-1 0,5 9 0,-5-7-13,0 0 1,-1 1 0,1-1 0,-1 1-1,0-1 1,-1 1 0,1 0-1,-1-1 1,0 1 0,-1 0 0,1-1-1,-1 1 1,0-1 0,0 1-1,-1-1 1,0 1 0,-4 8 0,-2 3 13,-1 0 0,0-1 0,-2-1 0,-13 18 0,-23 23 198,-3-2 0,-2-2-1,-69 53 1,117-102-182,0 1 1,0-1-1,0 0 1,0 0-1,-1 0 1,1-1-1,-1 0 1,0 0-1,0 0 1,-9 2-1,13-4-29,1 0-1,0 0 0,-1 0 0,1 0 0,0 0 0,-1 0 1,1 0-1,0-1 0,0 1 0,-1 0 0,1 0 1,0 0-1,0-1 0,-1 1 0,1 0 0,0 0 1,0-1-1,0 1 0,-1 0 0,1 0 0,0-1 1,0 1-1,0 0 0,0-1 0,0 1 0,-1 0 0,1-1 1,0 1-1,0 0 0,0-1 0,0 1 0,0 0 1,0-1-1,0 1 0,0 0 0,0-1 0,0 1 1,1 0-1,-1-1 0,0 1 0,0-1 0,6-15-12,-1 7-30,1 0 0,0 0 1,1 1-1,0 0 0,0 0 0,0 1 1,1 0-1,0 0 0,1 1 1,10-7-1,-16 11 10,1 0 0,-1 0 1,1 0-1,0 0 0,0 1 1,0-1-1,0 1 0,0 0 1,0 0-1,0 1 0,0-1 1,0 1-1,0 0 0,0 0 1,0 0-1,0 0 0,0 1 1,1 0-1,-1 0 0,0 0 1,-1 0-1,1 1 0,0-1 1,0 1-1,-1 0 0,1 0 0,-1 0 1,6 5-1,0 3-38,0 1 0,-1-1-1,-1 1 1,1 1 0,-2 0 0,0 0-1,0 0 1,4 14 0,8 15-35,-18-39 122,1 0 1,0 0-1,0 0 1,0 0-1,1 0 1,-1 0-1,0 0 1,1 0-1,-1-1 1,1 1-1,0-1 1,-1 1-1,1-1 1,0 0-1,0 1 1,0-1-1,0 0 1,0 0-1,0 0 1,0-1-1,1 1 1,-1 0-1,0-1 1,5 1-1,-4-1 18,0-1-1,-1 1 0,1-1 1,0 0-1,0 0 0,0 0 1,0 0-1,-1 0 1,1 0-1,0-1 0,-1 0 1,1 1-1,-1-1 1,0 0-1,0 0 0,1 0 1,-1 0-1,2-4 1,0 1-28,-1 0 0,0 0 1,0 0-1,0 0 1,-1-1-1,0 1 1,0-1-1,0 1 1,0-1-1,0-10 1,-1 13-99,-1-1 1,0 1-1,0-1 1,0 1-1,0 0 0,-1-1 1,0 1-1,1-1 1,-1 1-1,0 0 1,-1 0-1,1-1 1,0 1-1,-1 0 0,0 0 1,0 0-1,0 1 1,0-1-1,-4-4 1,-16-10-278,-3 2-115</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3"/>
    </inkml:context>
    <inkml:brush xml:id="br0">
      <inkml:brushProperty name="width" value="0.05" units="cm"/>
      <inkml:brushProperty name="height" value="0.05" units="cm"/>
    </inkml:brush>
  </inkml:definitions>
  <inkml:trace contextRef="#ctx0" brushRef="#br0">43 70 16636,'0'-2'264,"0"0"1,0 0 0,0 0 0,1 0 0,-1 0 0,1 0 0,-1 0 0,1 0 0,0 1 0,0-1 0,0 0 0,0 0 0,0 1-1,0-1 1,0 1 0,1-1 0,0-1 0,2 0 117,-1 1 0,1-1 0,-1 1 0,1 0 0,0 0 0,0 0 0,6-2 0,2 0 211,1 1-1,0 0 0,0 1 1,18-1-1,-24 3-466,0 0 0,0 0 0,0 0 0,0 1 0,0 0 0,0 0-1,9 4 1,-14-5-113,0 1 0,0 0 0,0 0 0,0 0 0,0 0 0,-1 1 0,1-1 0,0 1 0,0-1 0,-1 1-1,1-1 1,-1 1 0,1 0 0,-1 0 0,0 0 0,0 0 0,0 0 0,0 0 0,0 0 0,0 0 0,-1 0 0,1 0-1,-1 0 1,1 1 0,-1-1 0,0 3 0,0 3-8,-1 0 0,0 0 0,0 0 0,-1 0 0,0 0 0,0-1 0,-1 1 0,0-1 0,0 0 0,-1 0 0,0 0 0,-8 11 0,4-7 12,-1 1 1,0-2 0,-1 1 0,0-1 0,-1-1 0,-15 11 0,21-16-7,-2-1 0,1 0 0,0 0 1,-11 2-1,14-3-10,8-2-18,0 1 1,1-1-1,-1 2 0,0-1 0,1 0 1,-1 1-1,0 0 0,0 1 1,6 2-1,-7-3-9,3 2-32,1 0 1,-1 1 0,0 0 0,0 0 0,0 0 0,-1 1 0,0 0 0,0 0 0,0 0 0,-1 1 0,5 8 0,-8-13 49,-1 1 1,1-1-1,-1 1 0,0 0 0,0 0 0,0-1 0,0 1 0,0 0 0,-1 0 0,1 0 0,-1 0 0,0 0 0,0 0 0,0 0 1,0 0-1,-1 0 0,1 0 0,-1 0 0,1 0 0,-1 0 0,0-1 0,0 1 0,0 0 0,-1 0 0,1-1 0,-1 1 0,0-1 0,1 0 1,-1 1-1,0-1 0,0 0 0,0 0 0,-1 0 0,-3 3 0,-3 1 121,0-1-1,0 1 1,0-2 0,-1 1 0,0-1-1,0-1 1,0 0 0,-15 3 0,7-3 91,1-1 0,-1-1 0,0 0 0,-22-3 0,18-4-1199,32 3-5624,22 4 3704,-3-1 1215</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4"/>
    </inkml:context>
    <inkml:brush xml:id="br0">
      <inkml:brushProperty name="width" value="0.05" units="cm"/>
      <inkml:brushProperty name="height" value="0.05" units="cm"/>
    </inkml:brush>
  </inkml:definitions>
  <inkml:trace contextRef="#ctx0" brushRef="#br0">184 8 16868,'-1'-1'141,"0"0"1,0 1-1,-1-1 1,1 0-1,0 0 1,-1 1-1,1-1 0,-1 1 1,1-1-1,-1 1 1,1 0-1,-1 0 1,1-1-1,-1 1 1,1 0-1,-1 0 1,1 0-1,-1 1 1,1-1-1,-3 1 1,-31 8 1297,27-5-1254,1 0 0,0 1 0,0-1 1,0 2-1,0-1 0,1 1 0,0 0 0,0 0 0,0 1 1,1-1-1,0 1 0,1 0 0,-1 1 0,-4 12 0,5-12-133,0 0 0,1 0 0,1 0 0,-1 1 0,2-1 0,-1 1-1,1-1 1,0 1 0,1 0 0,0 0 0,0-1 0,1 1 0,0 0-1,3 10 1,-3-15-31,1 1 0,0-1 0,0 1 0,0-1 0,1 0 0,-1 0 0,1 0 0,0 0 0,1 0 0,-1-1 0,0 1 0,1-1 0,0 0 0,0 0 0,0 0 0,0-1 0,0 1 0,1-1-1,-1 0 1,1 0 0,-1-1 0,1 1 0,0-1 0,0 0 0,-1 0 0,1-1 0,0 1 0,0-1 0,0 0 0,6-1 0,-3 0 63,0 0 0,0 0 1,0-1-1,0 0 0,-1 0 0,1-1 1,-1 0-1,1 0 0,-1 0 0,0-1 0,-1 0 1,1-1-1,-1 0 0,1 0 0,-1 0 1,-1-1-1,11-11 0,-13 12-14,0 0-1,0 1 1,-1-1-1,0 0 1,1 0 0,-2 0-1,1-1 1,-1 1-1,1 0 1,-1-1-1,-1 1 1,1-1-1,-1 1 1,0-1 0,0 1-1,-1-1 1,1 1-1,-1-1 1,-1 1-1,-1-6 1,0 4-41,0 0 0,-1 0-1,1 1 1,-1-1 0,-1 1 0,1 0-1,-1 0 1,0 1 0,-1-1 0,1 1-1,-1 0 1,0 1 0,0-1 0,-7-3 0,6 4-168,1 1 0,0-1 0,-1 1 0,0 0 0,1 0 0,-1 1 0,0 0 0,0 0 1,-1 1-1,1 0 0,0 0 0,-1 0 0,-9 1 0,16 0 68,0 0 1,1 0-1,-1 0 0,0 0 0,1 0 1,-1 1-1,0-1 0,1 0 0,-1 0 1,0 0-1,1 1 0,-1-1 0,0 0 1,1 1-1,-1-1 0,1 0 1,-1 1-1,1-1 0,-1 1 0,1-1 1,-1 1-1,1-1 0,-1 1 0,1-1 1,0 1-1,-1-1 0,1 1 0,0 0 1,-1-1-1,1 1 0,0 0 0,0-1 1,0 1-1,0 0 0,-1-1 1,1 1-1,0 0 0,0-1 0,0 1 1,0 0-1,1-1 0,-1 1 0,0 0 1,0-1-1,0 2 0,2 0-112,-1 1 0,0-1 0,1 1 0,0-1 0,-1 0 0,1 0 0,0 0 0,0 0-1,0 0 1,3 2 0,20 11-804,10-1-85</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5"/>
    </inkml:context>
    <inkml:brush xml:id="br0">
      <inkml:brushProperty name="width" value="0.05" units="cm"/>
      <inkml:brushProperty name="height" value="0.05" units="cm"/>
    </inkml:brush>
  </inkml:definitions>
  <inkml:trace contextRef="#ctx0" brushRef="#br0">142 22 18692,'0'0'63,"0"0"-1,0-1 1,0 1-1,-1 0 1,1-1-1,0 1 1,-1 0-1,1 0 1,0 0-1,0-1 1,-1 1-1,1 0 1,0 0 0,-1 0-1,1-1 1,0 1-1,-1 0 1,1 0-1,0 0 1,-1 0-1,1 0 1,0 0-1,-1 0 1,1 0-1,-1 0 1,1 0 0,0 0-1,-1 0 1,1 0-1,0 0 1,-1 0-1,1 1 1,0-1-1,-1 0 1,1 0-1,0 0 1,-1 0-1,1 1 1,-1-1 0,-17 8 422,9 0-278,0 0 0,0 0 0,1 0 0,0 1 0,0 1 0,1-1 0,0 1 0,0 1 0,1-1 0,1 1 0,0 0 0,0 0 0,1 0 0,1 1 0,0 0 0,0-1 0,1 1 0,0 22 0,2-32-194,0 1 0,0 0-1,0 0 1,1-1 0,-1 1 0,1 0-1,0-1 1,-1 1 0,2 0 0,-1-1-1,0 1 1,0-1 0,1 0 0,-1 1-1,1-1 1,0 0 0,-1 0 0,1 0-1,0 0 1,5 3 0,-4-3 11,0 0 0,1-1 0,-1 0 0,0 1 0,1-1 0,0 0 1,-1-1-1,1 1 0,0-1 0,-1 0 0,1 1 0,0-1 0,-1-1 0,1 1 0,0-1 1,3 0-1,3-2 75,0-1 0,0 1 1,0-1-1,-1-1 1,0 0-1,0 0 0,0-1 1,0 0-1,-1-1 1,12-12-1,-13 12-2,0 0 1,0-1 0,-1 1-1,0-1 1,-1-1-1,0 1 1,0-1 0,-1 0-1,0 0 1,0 0-1,3-16 1,-7 21-107,1-1 1,-1 1-1,0-1 0,0 1 1,-1 0-1,1-1 0,-1 1 1,0 0-1,0-1 0,-1 1 1,1 0-1,-1 0 0,0 0 0,0 0 1,0 0-1,-1 0 0,1 1 1,-1-1-1,0 1 0,0 0 1,0-1-1,0 1 0,-1 1 1,1-1-1,-6-3 0,5 3-155,-1 1 0,0-1 0,0 1 0,0 0 0,0 0-1,0 0 1,0 1 0,0 0 0,0 0 0,-1 0 0,1 0 0,0 1-1,-1 0 1,1 0 0,0 1 0,-1-1 0,1 1 0,0 0 0,0 1-1,-10 3 1,2 2-552</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6"/>
    </inkml:context>
    <inkml:brush xml:id="br0">
      <inkml:brushProperty name="width" value="0.05" units="cm"/>
      <inkml:brushProperty name="height" value="0.05" units="cm"/>
    </inkml:brush>
  </inkml:definitions>
  <inkml:trace contextRef="#ctx0" brushRef="#br0">1 1 18116,'3'7'2160,"4"-1"-1311,10-6-249,6 1 1200,11 1-760,2-1-136,9 0-375,-1-1-225,-1 2-768,-1-1-401,-8 2 681,-4-3-152,-11-10-160</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7"/>
    </inkml:context>
    <inkml:brush xml:id="br0">
      <inkml:brushProperty name="width" value="0.05" units="cm"/>
      <inkml:brushProperty name="height" value="0.05" units="cm"/>
    </inkml:brush>
  </inkml:definitions>
  <inkml:trace contextRef="#ctx0" brushRef="#br0">27 55 19148,'-17'12'2201,"13"5"-1169,-2-1-408,6 1 1464,0 3-719,10-1-529,3-1-152,7-5-392,4-4-136,5-6-312,3-3-168,2-9-512,0-3-304,2-6-601,0-5 1249,-3-1-296,0-1-232</inkml:trace>
  <inkml:trace contextRef="#ctx0" brushRef="#br0" timeOffset="1">452 1 16404,'-15'18'2360,"-3"5"-1296,-8 10-328,-1 3 1641,2 6-889,1 2-224,2 5-439,4-2-129,5-2-344,3-7-240,5-8-736,4-5-592,2-7 1007,4-3-207,2-15-168</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59"/>
    </inkml:context>
    <inkml:brush xml:id="br0">
      <inkml:brushProperty name="width" value="0.05" units="cm"/>
      <inkml:brushProperty name="height" value="0.05" units="cm"/>
    </inkml:brush>
  </inkml:definitions>
  <inkml:trace contextRef="#ctx0" brushRef="#br0">1 69 15571,'0'0'91,"0"1"0,0 0-1,0-1 1,0 1-1,0-1 1,1 1 0,-1 0-1,0-1 1,0 1-1,1-1 1,-1 1 0,0-1-1,1 1 1,-1-1-1,0 1 1,1-1 0,-1 1-1,1-1 1,-1 0-1,0 1 1,1-1 0,-1 0-1,1 1 1,0-1-1,-1 0 1,1 1 0,-1-1-1,1 0 1,-1 0-1,1 0 1,0 0 0,-1 1-1,1-1 1,0 0-1,27 4 905,-22-3-542,216 30 3392,265 25-2847,-334-53-1008,200-22 0,152-46-42,176-13 16,-558 74 54,-153-5 258,15 6-242</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60"/>
    </inkml:context>
    <inkml:brush xml:id="br0">
      <inkml:brushProperty name="width" value="0.05" units="cm"/>
      <inkml:brushProperty name="height" value="0.05" units="cm"/>
    </inkml:brush>
  </inkml:definitions>
  <inkml:trace contextRef="#ctx0" brushRef="#br0">1 78 16620,'13'-11'1139,"0"2"0,1 0 0,1 0 0,24-10 1,-30 15-888,0 0 0,0 1 0,0 1 0,1 0 0,-1 0 0,0 0 0,1 1 0,-1 1 0,15 0 0,-22 0-241,0 1 0,0-1 0,0 0 0,0 1 0,-1-1 0,1 1 0,0-1 0,0 1 0,0 0 0,-1 0 0,1 0 0,0 0-1,-1 0 1,1 0 0,-1 0 0,1 0 0,-1 1 0,0-1 0,0 1 0,1-1 0,-1 1 0,0-1 0,0 1 0,0 0 0,-1 0 0,1-1 0,0 1 0,-1 0 0,1 0 0,-1 0 0,1 0 0,-1-1 0,0 1 0,0 0 0,0 0 0,0 0 0,0 0 0,0 0 0,-1 2-1,0 3 11,-1 1-1,0-1 0,0 1 0,-1-1 0,0 0 0,0 0 0,-1 0 0,-6 10 0,-7 4 305,0-1 1,-40 36 0,-1 1 651,57-55-951,-1-1 0,1 0 0,0 0 0,0 1 1,0-1-1,0 1 0,0-1 0,0 1 0,0-1 1,0 1-1,1 0 0,-1-1 0,1 1 0,-1 0 1,1 0-1,0-1 0,-1 1 0,1 0 1,0 0-1,0 2 0,1-3-12,-1 1 0,1-1 0,0 1 1,0-1-1,0 0 0,-1 1 0,1-1 0,0 0 0,1 0 1,-1 1-1,0-1 0,0 0 0,0 0 0,1 0 0,-1-1 1,0 1-1,1 0 0,1 0 0,5 3-126,1-1 1,0-1-1,0 0 0,0 0 0,0 0 1,13 0-1,-12-2-97,0-1 0,0 0 0,0 0 0,-1-1 0,1 0 0,-1 0 0,1-1 0,11-5 0,12-8-279</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61"/>
    </inkml:context>
    <inkml:brush xml:id="br0">
      <inkml:brushProperty name="width" value="0.05" units="cm"/>
      <inkml:brushProperty name="height" value="0.05" units="cm"/>
    </inkml:brush>
  </inkml:definitions>
  <inkml:trace contextRef="#ctx0" brushRef="#br0">146 10 15859,'0'0'59,"0"0"-1,0-1 1,0 1 0,0 0-1,0-1 1,0 1-1,0 0 1,0-1-1,0 1 1,-1-1-1,1 1 1,0 0-1,0-1 1,0 1-1,0 0 1,0-1-1,-1 1 1,1 0-1,0 0 1,0-1 0,-1 1-1,1 0 1,0 0-1,0-1 1,-1 1-1,1 0 1,0 0-1,-1-1 1,1 1-1,0 0 1,-1 0-1,1 0 1,0 0-1,-1 0 1,1 0 0,0 0-1,-1 0 1,1 0-1,-1 0 1,-14 9 1549,-10 23 133,24-30-1671,-17 38 862,16-37-838,1 0 1,0 0 0,0 0 0,0 1 0,1-1-1,-1 0 1,1 1 0,0-1 0,0 0 0,0 5-1,0-7-66,1 0-1,-1 0 0,0 0 0,1-1 1,-1 1-1,1 0 0,-1-1 1,1 1-1,-1 0 0,1-1 0,-1 1 1,1 0-1,0-1 0,0 1 0,-1-1 1,1 0-1,0 1 0,0-1 0,-1 1 1,1-1-1,0 0 0,0 0 1,1 1-1,24 2 228,-18-3-187,2 1-10,4-1-47,0 1-1,1 1 1,-1 1-1,24 6 1,-36-8-12,1 0 0,-1 0 0,1 0 0,-1 0 0,0 0 0,1 1-1,-1-1 1,0 1 0,0-1 0,0 1 0,0 0 0,0 0 0,-1 0 0,1 0 0,0 0 0,-1 0 0,0 0 0,1 0 0,-1 1 0,0-1 0,0 1-1,0-1 1,0 0 0,-1 1 0,1 0 0,-1-1 0,1 1 0,-1-1 0,0 1 0,0 0 0,0-1 0,-1 1 0,0 3 0,0-2 77,0 1 0,-1-1 0,0 1 0,0-1 0,-1 0 0,1 0 0,-1 0 0,0 0 0,0 0 0,0 0 0,0-1 0,-1 0 0,1 1 0,-1-1 0,0-1 0,0 1 0,0 0 0,-7 2 1,3-1-18,0 0 0,0-1 0,-1 0 0,1 0 0,-1-1 0,0 0 0,0 0 0,0-1 0,-10 0 0,14-1-206,0 0 1,0-1-1,0 0 0,0 0 1,0 0-1,0 0 1,0-1-1,1 0 1,-1 0-1,1 0 0,-1 0 1,1-1-1,-1 0 1,1 0-1,0 0 1,1 0-1,-1-1 0,0 0 1,1 1-1,-5-8 1,-5-15-645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383"/>
    </inkml:context>
    <inkml:brush xml:id="br0">
      <inkml:brushProperty name="width" value="0.025" units="cm"/>
      <inkml:brushProperty name="height" value="0.025" units="cm"/>
    </inkml:brush>
  </inkml:definitions>
  <inkml:trace contextRef="#ctx0" brushRef="#br0">69 308 5541,'0'0'3235,"-10"9"-1227,-30 27-332,39-35-1545,0 0-1,-1 0 1,1 0 0,0 0 0,0 0 0,0 0 0,-1 0 0,1 1-1,1-1 1,-1 0 0,0 1 0,0-1 0,0 0 0,1 1 0,-1-1-1,1 1 1,-1-1 0,1 1 0,-1 0 0,1-1 0,0 1 0,0-1-1,0 1 1,0 0 0,0-1 0,0 1 0,1 2 0,0-4-63,-1 1 1,1 0-1,0-1 1,0 1-1,0-1 1,0 1-1,0-1 1,0 1-1,0-1 1,0 0-1,1 1 0,-1-1 1,0 0-1,0 0 1,0 0-1,0 0 1,0 0-1,0 0 1,0 0-1,1 0 1,-1 0-1,0-1 1,0 1-1,0 0 1,0-1-1,0 1 1,0-1-1,0 1 1,0-1-1,1 0 1,13-8 307,-1-1 1,0 0-1,0-1 1,-1 0-1,14-16 1,58-71 71,-77 88-411,135-192 496,-138 195-575,-6 39 47,-4-7 46,1-1 0,2 0 0,0 1 0,2 0 0,0-1 0,2 1 0,1-1 0,10 45 0,-5-40-33,-2 1 0,-2 0-1,2 40 1,-5-57 72,-1 0 0,-1 0 0,0 0 1,-1 0-1,0-1 0,-1 1 0,-1 0 0,0-1 0,0 0 0,-8 15 0,11-26-70,1 1 0,-1 0 0,0-1 0,0 1 0,0-1 0,0 0 0,0 1 0,0-1 0,0 0 0,0 0 0,0 1 0,-1-1 0,1 0 0,0 0 0,-1 0-1,1 0 1,-1-1 0,1 1 0,-1 0 0,0-1 0,1 1 0,-1-1 0,0 1 0,1-1 0,-1 0 0,0 0 0,1 0 0,-4 0 0,3-1-10,1 0 0,-1 0 0,0 0-1,0 0 1,1-1 0,-1 1 0,1 0 0,-1-1 0,1 0 0,0 1 0,-1-1 0,1 0 0,0 1 0,0-1 0,0 0 0,0 0 0,1 0 0,-1 0 0,1 0-1,-1 0 1,1 0 0,-1 0 0,1-3 0,-2-9-111,0 0 0,0 0 0,2 0-1,0 0 1,0 0 0,1 0 0,1 0-1,5-21 1,-3 25 49,0 0 0,0 0 1,0 0-1,2 1 0,-1 0 0,1 0 0,0 1 0,1-1 0,0 1 0,0 1 0,1-1 1,9-6-1,59-40-318,-42 32-94,52-47 1,-78 63 471,-1-1 1,0-1-1,-1 1 1,1-1 0,-2 0-1,1-1 1,-1 1 0,0-1-1,-1 0 1,0 0-1,-1 0 1,3-12 0,-5 20 24,-1 0 0,1-1 0,-1 1 0,0 0 1,1-1-1,-1 1 0,0-1 0,0 1 0,0-1 1,0 1-1,-1-1 0,1 1 0,0 0 0,0-1 1,-1 1-1,1-1 0,-1 1 0,1 0 0,-1 0 1,-1-2-1,2 2-25,-1 1 0,0 0 0,0-1 0,0 1 0,0 0 0,1-1 0,-1 1 0,0 0 1,0 0-1,0 0 0,0-1 0,0 1 0,0 0 0,0 0 0,1 0 0,-1 1 0,0-1 0,0 0 0,0 0 0,0 0 0,0 1 1,-1 0-1,-4 1-5,1 1 1,-1 0 0,1 0 0,0 0-1,0 1 1,1 0 0,-9 8-1,7-6 2,-1 1 0,2 0 0,-1 0 0,1 0-1,0 1 1,1-1 0,-1 1 0,2 1-1,-1-1 1,1 0 0,0 1 0,1-1 0,0 1-1,0 0 1,1 0 0,0 0 0,1 0-1,0 10 1,1-17-14,0-1 0,0 1 0,0 0 0,0 0-1,0-1 1,0 1 0,1-1 0,-1 1 0,1-1 0,-1 1-1,1-1 1,-1 0 0,1 0 0,0 0 0,0 0 0,-1 0-1,1 0 1,0 0 0,0 0 0,0-1 0,0 1 0,0-1-1,0 0 1,0 1 0,0-1 0,0 0 0,0 0 0,0 0-1,0-1 1,0 1 0,3-1 0,3 0 24,-1 1-1,1-2 1,0 1-1,-1-1 1,0 0 0,1 0-1,8-6 1,-1-1 118,-1-1 1,0 0-1,0-2 1,-2 1-1,1-2 1,-1 0-1,-1 0 1,14-21-1,-32 50-132,2 1 0,0 0-1,1 0 1,1 1 0,0-1 0,0 25 0,3-40-8,0-1 0,0 0 0,0 0 0,0 0 1,1 1-1,-1-1 0,0 0 0,1 0 0,-1 0 1,0 0-1,1 1 0,-1-1 0,1 0 1,0 0-1,-1 0 0,1 0 0,0 0 0,0 0 1,-1-1-1,1 1 0,0 0 0,0 0 1,0 0-1,0-1 0,0 1 0,0-1 0,0 1 1,1 0-1,-1-1 0,0 0 0,0 1 1,0-1-1,0 0 0,1 0 0,-1 1 0,0-1 1,0 0-1,0 0 0,1 0 0,-1-1 1,0 1-1,0 0 0,0 0 0,1-1 0,-1 1 1,0-1-1,2 0 0,4-1 37,-1 0 0,1-1-1,0 1 1,-1-2 0,1 1-1,10-8 1,-7 1 107,0 0 1,0-1-1,-1 0 0,0 0 0,10-19 1,-6 11 111,-13 18-238,-3 36-150,1-26 139,0 1 0,1-1 0,1 0 0,-1 0 0,3 15 0,-2-22-1,0 0 0,1 0 0,-1 0 0,1 0 0,-1-1 0,1 1 0,0 0 0,-1 0 0,1-1 1,0 1-1,0-1 0,0 1 0,1-1 0,-1 1 0,0-1 0,1 0 0,-1 1 0,0-1 0,1 0 0,-1 0 0,1 0 0,0 0 0,-1 0 0,1-1 0,0 1 0,0 0 1,-1-1-1,1 1 0,0-1 0,0 0 0,0 0 0,0 1 0,2-2 0,1 1 46,0 0 0,0 0 1,0-1-1,-1 0 0,1 0 0,0 0 1,-1-1-1,1 0 0,0 0 0,-1 0 1,0 0-1,0-1 0,1 1 0,-1-1 1,-1 0-1,1 0 0,0-1 1,-1 1-1,0-1 0,0 0 0,3-4 1,-2 2 26,0 0 0,0-1 0,-1 1 1,0-1-1,-1 0 0,0 0 0,0 0 1,0 0-1,-1 0 0,0 0 0,0-1 1,0 1-1,-2-12 0,1 18-80,0 1-1,0-1 1,0 1-1,0-1 1,0 1-1,0-1 1,0 1-1,0 0 1,0-1-1,-1 1 1,1-1-1,0 1 1,0 0-1,0-1 1,-1 1-1,1-1 1,0 1-1,0 0 1,-1-1-1,1 1 1,0 0-1,-1 0 1,1-1-1,0 1 1,-1 0-1,1 0 1,-1-1-1,1 1 1,0 0-1,-1 0 1,1 0-1,-1 0 1,1 0-1,-1 0 1,1 0-1,0 0 1,-1 0-1,1 0 1,-1 0-1,1 0 1,-1 0-1,1 0 1,-1 0-1,1 0 1,0 0-1,-1 0 1,0 1-1,0-1-8,0 1-1,0-1 0,0 1 0,0-1 0,0 1 0,0 0 0,0-1 0,0 1 1,1 0-1,-1 0 0,0-1 0,0 1 0,1 0 0,-1 0 0,0 0 0,1 0 1,-1 0-1,0 1 0,1 0 5,0-1 1,-1 1-1,1-1 0,0 1 1,0-1-1,0 1 1,0-1-1,0 1 1,0 0-1,0-1 0,0 1 1,1-1-1,-1 1 1,0-1-1,1 1 1,0-1-1,-1 0 0,1 1 1,0-1-1,0 0 1,-1 1-1,1-1 1,0 0-1,2 2 0,0-1 3,0 0-1,-1-1 0,1 0 0,0 1 0,0-1 0,0 0 0,0 0 0,0 0 0,0-1 0,0 1 0,6-1 0,2 1 16,0-2 1,0 1 0,-1-2 0,1 1 0,0-1-1,16-6 1,-18 5-4,1-1 0,-1 0 0,1-1 0,-1 0 0,0-1 0,-1 1 0,0-2 0,0 1 1,0-1-1,0 0 0,-1-1 0,7-9 0,-16 14 15,-8 9-89,-11 12-55,14-10 148,0 1-1,0 0 1,1 0 0,1 1-1,-1 0 1,2 0-1,-1 0 1,1 1 0,1-1-1,0 1 1,0 0-1,1 0 1,-1 21 0,3-31-26,0 0 1,0 0 0,0 0 0,0 0 0,0 0-1,1 0 1,-1 0 0,0 0 0,0 0-1,1 0 1,-1 0 0,1 0 0,-1 0 0,1 0-1,0-1 1,-1 1 0,1 0 0,0 0 0,-1 0-1,1-1 1,0 1 0,0 0 0,0-1 0,-1 1-1,1-1 1,0 1 0,1 0 0,1-1 8,-1 1 0,1-1-1,0 0 1,-1 0 0,1 1 0,-1-2 0,1 1 0,-1 0-1,1 0 1,4-2 0,1 0 27,-1-1-1,1 0 1,-1 0 0,0 0-1,0-1 1,10-7-1,-2-2 23,0 0 0,-1-1-1,-1-1 1,0 0 0,-1-1 0,0 0-1,16-31 1,-41 73-272,7-13 260,-1 0 0,2 0 0,0 1 0,0 0 0,1 0 0,1 0 0,0 0 0,0 17 0,3-31-40,0 1-1,0 0 1,1 0 0,-1 0 0,0-1 0,1 1 0,-1 0 0,0-1 0,1 1 0,-1 0 0,1-1 0,-1 1 0,1 0 0,0-1 0,-1 1 0,1-1 0,0 1 0,-1-1 0,1 1 0,0-1 0,0 0 0,-1 1 0,1-1 0,0 0 0,0 0 0,-1 1 0,1-1 0,0 0 0,0 0 0,0 0 0,0 0 0,-1 0 0,1 0 0,0 0 0,0 0 0,0-1 0,-1 1 0,1 0-1,0 0 1,0-1 0,35-11 82,-31 7-449,0 1 0,0-1 1,-1 0-1,0 0 0,0 0 0,0-1 0,0 0 0,4-9 0,8-31-8048,-9 7-2348</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62"/>
    </inkml:context>
    <inkml:brush xml:id="br0">
      <inkml:brushProperty name="width" value="0.05" units="cm"/>
      <inkml:brushProperty name="height" value="0.05" units="cm"/>
    </inkml:brush>
  </inkml:definitions>
  <inkml:trace contextRef="#ctx0" brushRef="#br0">1 28 17252,'11'-3'2192,"2"0"-1360,3 2-360,1 0 1665,7-1-1177,5-1-216,4 0-896,3 3-584,1-4 688,0 1-160,1-1-112</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63"/>
    </inkml:context>
    <inkml:brush xml:id="br0">
      <inkml:brushProperty name="width" value="0.05" units="cm"/>
      <inkml:brushProperty name="height" value="0.05" units="cm"/>
    </inkml:brush>
  </inkml:definitions>
  <inkml:trace contextRef="#ctx0" brushRef="#br0">80 1 17964,'-14'18'1341,"2"2"0,1-1 1,-18 42-1,26-53-1200,1 0 0,-1 1-1,2-1 1,-1 0 0,1 1 0,0-1 0,1 1-1,0-1 1,0 1 0,1-1 0,0 1-1,0-1 1,5 15 0,-5-20-111,0 0-1,0 0 1,0-1-1,0 1 1,0 0-1,1-1 1,-1 1-1,1-1 1,0 1-1,0-1 1,0 0-1,0 0 1,0 0-1,0 0 1,1 0-1,-1 0 1,1 0-1,-1-1 1,1 0-1,0 1 1,-1-1-1,1 0 1,0 0-1,0 0 1,0-1-1,0 1 1,0-1-1,0 1 1,0-1-1,0 0 1,0 0-1,0-1 1,0 1-1,0-1 1,-1 1-1,6-2 1,0-1 85,1 0 1,0-1-1,-1 0 1,0 0-1,0-1 1,0 0-1,-1 0 1,1-1-1,-1 1 0,11-14 1,-13 14-18,-1-1 0,0 1 0,-1-1 0,1 0 1,-1 0-1,0 0 0,0 0 0,-1-1 0,0 1 0,0-1 0,2-10 0,-4 13-64,0 1-1,1-1 1,-2 1-1,1-1 1,0 1-1,-1-1 1,1 1-1,-1-1 1,0 1-1,0 0 1,0-1 0,-1 1-1,1 0 1,-1 0-1,0 0 1,0 0-1,0 0 1,0 0-1,0 0 1,-1 1-1,1-1 1,-1 1-1,-5-4 1,-1 1-61,1 0 0,-1 1 1,0 0-1,0 1 0,0 0 1,0 1-1,-18-3 0,22 4-242,0 0 0,1 0 0,-1 1-1,0 0 1,0 0 0,0 0 0,0 1 0,1-1 0,-1 1 0,0 0-1,1 1 1,-1-1 0,0 1 0,1 0 0,0 0 0,-1 0-1,-3 4 1,8-6 237,-1 0-1,1 0 1,0 0-1,0 0 0,0 1 1,-1-1-1,1 0 1,0 0-1,0 0 0,0 1 1,-1-1-1,1 0 1,0 0-1,0 1 0,0-1 1,0 0-1,0 0 1,0 1-1,0-1 1,0 0-1,0 1 0,0-1 1,0 0-1,0 0 1,0 1-1,0-1 0,0 0 1,0 1-1,0-1 1,0 0-1,0 0 1,0 1-1,0-1 0,0 0 1,0 1-1,1-1 1,-1 0-1,0 0 0,0 0 1,0 1-1,0-1 1,1 0-1,-1 0 1,0 1-1,0-1 0,1 0 1,-1 0-1,0 0 1,0 0-1,1 0 0,-1 1 1,0-1-1,13 7-1044</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0T12:01:17.664"/>
    </inkml:context>
    <inkml:brush xml:id="br0">
      <inkml:brushProperty name="width" value="0.05" units="cm"/>
      <inkml:brushProperty name="height" value="0.05" units="cm"/>
    </inkml:brush>
  </inkml:definitions>
  <inkml:trace contextRef="#ctx0" brushRef="#br0">270 29 20876,'-13'13'1649,"-7"5"-1273,-5 2-176,1 5 560,-2 0-224,-1 6-208,-2-1-136,5 0-96,1-2-32,4-3-96,4-2-208,3-6-608,4-6-328,8-9 944,-5-4-192,7-12-192</inkml:trace>
  <inkml:trace contextRef="#ctx0" brushRef="#br0" timeOffset="1">23 9 16980,'-6'-9'2120,"2"9"-1112,1 9-384,3 8 1601,2 3-625,6 6-520,2-2-247,8 2-361,0 0-72,9-3-64,3-3-144,3-5-528,2 0-512,-2-7 744,-3 2-144,-7-1-80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7.745"/>
    </inkml:context>
    <inkml:brush xml:id="br0">
      <inkml:brushProperty name="width" value="0.025" units="cm"/>
      <inkml:brushProperty name="height" value="0.025" units="cm"/>
    </inkml:brush>
  </inkml:definitions>
  <inkml:trace contextRef="#ctx0" brushRef="#br0">18 1 17809,'-10'17'2498,"3"-1"-1024,7 2-481,0 2-737,0-5-192,2 1-64,9-3-577,2-3-1601,2-1-1313,-4-7-1634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191"/>
    </inkml:context>
    <inkml:brush xml:id="br0">
      <inkml:brushProperty name="width" value="0.025" units="cm"/>
      <inkml:brushProperty name="height" value="0.025" units="cm"/>
    </inkml:brush>
  </inkml:definitions>
  <inkml:trace contextRef="#ctx0" brushRef="#br0">1 1 14446,'0'0'8648,"0"52"-8328,4-45-192,1 0-32,6-5-608,-5-2-3076,1-2-3907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8.077"/>
    </inkml:context>
    <inkml:brush xml:id="br0">
      <inkml:brushProperty name="width" value="0.025" units="cm"/>
      <inkml:brushProperty name="height" value="0.025" units="cm"/>
    </inkml:brush>
  </inkml:definitions>
  <inkml:trace contextRef="#ctx0" brushRef="#br0">148 1 10762,'0'0'9540,"-11"7"-9295,-5 2-220,-54 35 19,65-41-46,1 0-1,-1 0 1,1 1 0,0-1-1,0 1 1,0 0-1,1 1 1,-1-1 0,1 0-1,0 1 1,0 0-1,-2 5 1,6-9-32,-1 0 1,0 0-1,0-1 0,1 1 1,-1 0-1,0 0 1,1-1-1,-1 1 0,1 0 1,-1-1-1,1 1 0,-1 0 1,1-1-1,-1 1 1,1-1-1,0 1 0,0-1 1,-1 1-1,1-1 1,0 1-1,-1-1 0,1 0 1,0 1-1,0-1 0,0 0 1,-1 0-1,1 1 1,0-1-1,0 0 0,0 0 1,0 0-1,0 0 1,-1 0-1,1 0 0,0-1 1,1 1-1,44 0-762,-37 0 647,50-5-636,-42 3 659,-1 1 0,1 0-1,-1 1 1,1 0 0,17 4-1,-32-4 146,-1 0 1,0 0-1,1 1 0,-1-1 0,1 0 0,-1 1 0,0-1 1,1 1-1,-1-1 0,0 1 0,0 0 0,0-1 0,1 1 0,-1 0 1,0 0-1,0 0 0,0 0 0,0 0 0,0 0 0,0 0 1,-1 0-1,1 0 0,0 1 0,-1-1 0,1 0 0,0 0 0,-1 1 1,1-1-1,-1 0 0,0 1 0,0-1 0,1 0 0,-1 1 1,0-1-1,0 1 0,0-1 0,0 0 0,0 1 0,-1-1 0,1 1 1,0-1-1,-1 0 0,1 1 0,-2 1 0,0 2 297,-1 0 0,1 0-1,-1-1 1,0 1 0,-1-1-1,1 0 1,-1 0 0,1 0 0,-1 0-1,-6 3 1,-5 3 591,-1 0-1,1-2 1,-2 0 0,1 0-1,-1-2 1,-21 6 0,-24-4-2839,58-10-1319,4-6-2381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011"/>
    </inkml:context>
    <inkml:brush xml:id="br0">
      <inkml:brushProperty name="width" value="0.025" units="cm"/>
      <inkml:brushProperty name="height" value="0.025" units="cm"/>
    </inkml:brush>
  </inkml:definitions>
  <inkml:trace contextRef="#ctx0" brushRef="#br0">1 0 8456,'3'0'3395,"-1"0"-1889,2 5-1122,2 13 321,-4 9 448,-1 5-64,-1 7-160,0 2-193,0 2-255,0 0-257,0 0-64,-1-2-64,1-1-64,0-4-32,0-7-480,0-5-1250,11-8-1153,6-14-2466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562"/>
    </inkml:context>
    <inkml:brush xml:id="br0">
      <inkml:brushProperty name="width" value="0.025" units="cm"/>
      <inkml:brushProperty name="height" value="0.025" units="cm"/>
    </inkml:brush>
  </inkml:definitions>
  <inkml:trace contextRef="#ctx0" brushRef="#br0">238 161 11851,'0'0'1479,"2"-11"501,3-35 391,-5 45-2278,-1 0 1,1 0-1,0 0 1,0-1-1,0 1 1,-1 0-1,1 0 1,0 0-1,-1 0 1,1 0-1,-1 0 1,0 0-1,1 0 0,-1 0 1,0 0-1,1 1 1,-1-1-1,0 0 1,0 0-1,0 0 1,0 1-1,0-1 1,0 1-1,0-1 1,0 1-1,0-1 1,0 1-1,0-1 1,0 1-1,0 0 1,0 0-1,0-1 1,0 1-1,-1 0 1,1 0-1,0 0 1,0 0-1,0 1 1,0-1-1,0 0 1,0 0-1,-2 1 1,-3 0-30,0 0 0,0 0 0,0 1 0,0 0 0,-10 4 0,3 2 11,1 1 0,0 0 0,1 0 0,0 1 0,0 1 0,1-1 0,0 2 0,-14 22 0,17-24 25,1 0 0,1 0 0,0 0 0,0 1 0,1-1-1,0 1 1,1 1 0,0-1 0,1 0 0,0 1 0,0 20 0,2-31-102,0 0 0,1 1 0,-1-1 0,0 0 0,1 0 0,-1 0 0,1 0 0,-1 0 0,1 0 0,0 0 0,-1 0 0,1 0 0,0 0 0,0 0 0,0 0 0,0 0 0,0 0 0,0-1 0,0 1 0,0 0 0,0-1 0,0 1 0,0-1 0,0 1 0,0-1 0,0 1 0,1-1 0,-1 0 0,0 0 0,0 0 0,0 1 0,1-1 0,-1 0 0,0-1 0,0 1 0,1 0 0,-1 0 0,2-1 0,4 0-5,1 0 1,-1-1-1,0 1 0,0-2 1,11-4-1,4-5 33,-1-1 0,0 0-1,-1-2 1,-1 0 0,0-2 0,-1 0-1,22-27 1,-7 2 21,-1-1 0,35-64 0,-56 83-14,-18 27-108,-26 37-75,4 1 212,-34 63 0,55-90 12,2 0 0,0 1 0,0 0 0,1 0 0,1 1 0,1-1 0,0 1 0,-1 28 0,4-42-73,0 0 0,0 0 1,0 0-1,0 0 0,0 0 0,1 0 0,-1-1 0,0 1 1,1 0-1,0 0 0,-1 0 0,1 0 0,0-1 0,0 1 0,0 0 1,0-1-1,0 1 0,1-1 0,-1 1 0,0-1 0,1 0 1,-1 1-1,3 0 0,-1 0-73,0-1 1,0 0-1,0 0 0,0-1 0,0 1 1,0-1-1,0 1 0,0-1 1,0 0-1,0 0 0,0 0 1,1-1-1,3 0 0,3-1-624,-1-1 0,1 0 1,0-1-1,-1 0 0,0 0 0,0-1 0,0 0 0,10-8 0,13-18-4114,1-4-2290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29.905"/>
    </inkml:context>
    <inkml:brush xml:id="br0">
      <inkml:brushProperty name="width" value="0.025" units="cm"/>
      <inkml:brushProperty name="height" value="0.025" units="cm"/>
    </inkml:brush>
  </inkml:definitions>
  <inkml:trace contextRef="#ctx0" brushRef="#br0">153 1 12139,'0'0'1965,"-11"8"-278,8-5-1602,-21 16 2212,-36 36 1,55-50-2005,0 0 0,0 1 1,0 0-1,0 0 1,1 0-1,0 0 0,1 1 1,-1 0-1,1 0 1,0 0-1,1 0 0,0 0 1,0 0-1,-1 9 1,3-15-293,0 0 0,0 0 1,0 0-1,1 0 0,-1-1 1,0 1-1,0 0 1,1 0-1,-1 0 0,0 0 1,1-1-1,-1 1 0,1 0 1,-1 0-1,1-1 1,-1 1-1,1 0 0,0-1 1,-1 1-1,1 0 1,0-1-1,0 1 0,-1-1 1,1 0-1,0 1 0,1 0 1,30 4-11,-22-6 13,0 0 0,-1 0 0,0 0 0,19-7 0,-11 1-23,0 0 1,0-2 0,-1 0 0,0-1 0,-1-1 0,0 0 0,-1-1-1,0-1 1,24-27 0,-33 26 197,-17 16-143,-18 17-123,20-10 51,-44 44 43,51-50 2,0 1 0,0-1 0,0 1 0,1 0 0,-1 0 0,1 0 0,0 0 0,0 0 0,1 1 0,-1-1 0,1 0-1,0 1 1,-1 6 0,3-10-38,-1-1-1,0 1 0,0 0 0,1-1 0,-1 1 1,1-1-1,-1 1 0,0-1 0,1 1 1,-1-1-1,1 0 0,-1 1 0,1-1 0,-1 1 1,1-1-1,0 0 0,-1 0 0,1 1 1,-1-1-1,1 0 0,0 0 0,-1 0 0,1 1 1,-1-1-1,1 0 0,0 0 0,-1 0 0,1 0 1,0 0-1,-1 0 0,2-1 0,24 0-1077,-13-2 28,-1 0 1,1-1 0,-1-1-1,1 1 1,-1-2 0,-1 0-1,22-14 1,12-9-4196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236"/>
    </inkml:context>
    <inkml:brush xml:id="br0">
      <inkml:brushProperty name="width" value="0.025" units="cm"/>
      <inkml:brushProperty name="height" value="0.025" units="cm"/>
    </inkml:brush>
  </inkml:definitions>
  <inkml:trace contextRef="#ctx0" brushRef="#br0">159 0 12364,'0'0'2236,"-11"10"-170,-6 4-1398,-1 0 785,1 0 0,0 2 1,-22 26-1,38-41-1441,1-1 0,-1 1 0,1-1 0,-1 1 0,1-1 0,0 1 0,-1 0 0,1-1 0,0 1 1,-1-1-1,1 1 0,0 0 0,0-1 0,0 1 0,0 0 0,-1-1 0,1 1 0,0 0 0,0-1 0,0 1 0,0 0 0,1-1 0,-1 1 0,0 0 0,0-1 0,0 1 0,0 0 0,1-1 0,-1 1 0,1 0 0,21 9 7,44-10-561,-51 0 313,-11 0 167,52 4-572,-55-4 646,-1 0 0,1 0 0,0 0 0,0 1 0,0-1 0,0 0 0,-1 0 0,1 0 0,0 1 0,0-1 0,-1 0 0,1 1 0,0-1 0,0 1 0,-1-1 0,1 1 0,0-1 0,-1 1 0,1 0 0,-1-1 1,1 1-1,-1-1 0,1 1 0,-1 0 0,1 0 0,-1-1 0,0 1 0,1 0 0,-1 0 0,0-1 0,0 1 0,0 0 0,1 0 0,-1 0 0,0 0 0,0-1 0,0 1 0,0 0 0,0 0 0,-1 0 0,1 0 0,0-1 0,0 1 0,0 0 0,-1 0 0,1-1 0,0 1 0,-1 0 0,1 0 0,-1-1 0,1 1 0,-1 0 0,1-1 0,-1 1 0,1-1 0,-1 1 0,0 0 1,1-1-1,-1 0 0,-1 1 0,-9 10 432,-1-2 0,0 0 0,0 0 1,-1-1-1,-1 0 0,1-2 1,-1 1-1,-17 4 0,-30 3-1480,52-14-2172,3-4-3049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0.611"/>
    </inkml:context>
    <inkml:brush xml:id="br0">
      <inkml:brushProperty name="width" value="0.025" units="cm"/>
      <inkml:brushProperty name="height" value="0.025" units="cm"/>
    </inkml:brush>
  </inkml:definitions>
  <inkml:trace contextRef="#ctx0" brushRef="#br0">91 0 11819,'0'0'9898,"-4"61"-8970,2-27 33,-1 4-416,-3 1-321,6-3-160,0-2-32,0-5-128,0-4-833,-2-3-865,-5-6-800,-10-4-1282,-8-7-544,1-5-3972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235"/>
    </inkml:context>
    <inkml:brush xml:id="br0">
      <inkml:brushProperty name="width" value="0.025" units="cm"/>
      <inkml:brushProperty name="height" value="0.025" units="cm"/>
    </inkml:brush>
  </inkml:definitions>
  <inkml:trace contextRef="#ctx0" brushRef="#br0">1 221 11691,'2'-11'886,"0"2"-457,0 1-1,1 0 1,0 0 0,0 0-1,1 0 1,0 0-1,1 1 1,-1-1 0,1 1-1,1 0 1,-1 1-1,1-1 1,13-9 0,-6 5-60,1 0 1,0 2 0,1-1-1,0 2 1,1 0 0,0 1-1,0 1 1,0 0 0,1 1-1,0 1 1,0 0 0,0 2-1,0 0 1,0 0 0,26 2 0,-40 1-367,1-1 0,-1 0 0,0 1 0,0 0 0,0-1 1,0 1-1,0 0 0,0 1 0,0-1 0,0 1 0,0-1 1,0 1-1,-1 0 0,1 0 0,0 0 0,-1 0 0,0 0 1,0 1-1,1-1 0,-1 1 0,-1-1 0,1 1 0,0 0 1,-1 0-1,1 0 0,-1 0 0,0 0 0,0 0 0,0 0 1,0 0-1,0 4 0,-1 0 44,0-1-1,0 0 1,-1 1 0,0-1 0,0 0-1,-1 1 1,1-1 0,-1 0-1,0 0 1,-1 0 0,0 0-1,0-1 1,0 1 0,0-1 0,-6 6-1,-9 10 166,-1-1 1,-29 23-1,-6 5-32,53-48-192,1 0 0,-1 1 0,1-1 0,0 0 0,-1 0 0,1 0 1,-1 1-1,1-1 0,0 0 0,-1 1 0,1-1 0,0 0 0,-1 1 0,1-1 0,0 0 0,0 1 0,-1-1 0,1 1 0,0-1 0,0 1 0,-1-1 0,1 0 1,0 1-1,0-1 0,0 1 0,0-1 0,0 1 0,0-1 0,0 1 0,0-1 0,0 1 0,0-1 0,0 1 0,0-1 0,0 1 0,0-1 0,1 0 0,-1 1 1,0-1-1,0 1 0,0-1 0,1 1 0,-1-1 0,0 0 0,0 1 0,1-1 0,-1 0 0,0 1 0,1-1 0,-1 0 0,1 1 0,-1-1 0,0 0 0,1 0 1,-1 0-1,1 1 0,-1-1 0,1 0 0,0 0 0,33 4-1060,-26-4 922,18 2-181,-13-3 215,0 2 1,0-1-1,0 2 1,0-1-1,-1 2 1,1 0 0,-1 0-1,1 1 1,-1 1-1,19 10 1,-30-14 92,1 0 1,-1 0-1,0 0 0,1 0 1,-1 0-1,0 1 0,1-1 1,-1 1-1,0-1 1,0 1-1,0-1 0,-1 1 1,1-1-1,0 1 1,0 0-1,-1 0 0,1-1 1,-1 1-1,0 0 1,0 0-1,1 0 0,-1 2 1,-1-1 60,0 1 1,1-1 0,-1 0 0,0 0-1,-1 0 1,1 1 0,-1-1-1,1 0 1,-1-1 0,0 1 0,-3 3-1,-5 6 386,-1 0-1,-1-2 1,-25 19 0,8-7 817,-47 24 1,65-40-998,0-1 1,0 0 0,0-1 0,-1 0 0,1 0 0,-1-2 0,0 1 0,-15 0 0,27-3-260,-1 0 1,0 1-1,0-1 1,0 0-1,0 0 0,0 0 1,0 0-1,0 0 1,0-1-1,0 1 1,0 0-1,0 0 1,0-1-1,1 1 1,-1 0-1,0-1 0,0 1 1,0-1-1,0 1 1,1-1-1,-1 1 1,0-1-1,1 0 1,-1 1-1,0-1 1,1 0-1,-1 0 0,1 1 1,-1-1-1,1 0 1,-1 0-1,1 0 1,0 0-1,-1 0 1,1 1-1,0-1 1,0 0-1,-1 0 0,1 0 1,0 0-1,0 0 1,0 0-1,0 0 1,1 0-1,-1 0 1,0 0-1,0 0 1,0 0-1,1 1 0,0-3 1,0 0-155,0 0 1,0 0-1,1 0 1,-1 0-1,1 0 1,0 0-1,0 0 0,0 0 1,0 1-1,0-1 1,1 1-1,-1 0 1,5-3-1,9-2-124,0 0 0,0 1 0,1 1 0,-1 1-1,1 1 1,0 0 0,22-1 0,-13 1 144,0 0 0,28-9 0,-36 6 122,-1-1 0,1-1 0,-1 0 1,-1-1-1,1-1 0,25-20 0,-35 24 121,1-1 1,-1 1-1,0-1 0,0-1 1,-1 1-1,0-1 1,0 0-1,-1 0 1,0-1-1,-1 0 0,1 0 1,-2 0-1,1 0 1,2-15-1,-6 24-71,1-1 0,-1 1 0,0 0 0,0 0 0,0-1 0,0 1 0,0 0 0,0-1 0,0 1 0,0 0 0,0 0 0,0-1 0,0 1 0,0 0 0,0 0-1,0-1 1,0 1 0,0 0 0,0-1 0,0 1 0,-1 0 0,1 0 0,0-1 0,0 1 0,0 0 0,0 0 0,-1-1 0,1 1 0,0 0 0,0 0 0,0 0 0,-1 0 0,1-1 0,0 1 0,0 0 0,-1 0 0,1 0 0,0 0 0,-13 4 251,-10 15-222,17-11 12,1 1-1,-1 1 1,1-1-1,1 1 0,0-1 1,0 1-1,1 1 0,0-1 1,-2 16-1,5-23-50,-1-1 1,1 1-1,-1 0 0,1 0 1,0 0-1,0 0 0,0 0 1,1 0-1,-1 0 0,1-1 1,0 1-1,-1 0 0,1 0 0,0-1 1,1 1-1,-1 0 0,0-1 1,1 1-1,-1-1 0,1 0 1,0 1-1,0-1 0,0 0 1,0 0-1,0 0 0,0 0 1,1-1-1,-1 1 0,1 0 1,-1-1-1,1 0 0,0 0 1,-1 0-1,1 0 0,0 0 1,0 0-1,-1-1 0,6 1 1,-1 0-49,1 0 1,0-1 0,0 0 0,-1-1 0,1 1 0,-1-1 0,1-1 0,0 0-1,-1 0 1,0 0 0,1-1 0,-1 0 0,11-6 0,23-24-7138,-31 21-1039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1.656"/>
    </inkml:context>
    <inkml:brush xml:id="br0">
      <inkml:brushProperty name="width" value="0.025" units="cm"/>
      <inkml:brushProperty name="height" value="0.025" units="cm"/>
    </inkml:brush>
  </inkml:definitions>
  <inkml:trace contextRef="#ctx0" brushRef="#br0">166 170 8968,'0'0'9743,"-5"-8"-7800,3 5-1804,0-1-1,0 1 0,-1-1 1,1 1-1,-1 0 0,0 0 1,0 1-1,0-1 0,-6-3 1,7 5-93,0 0 1,0 0-1,-1 0 1,1 1 0,0 0-1,0-1 1,0 1-1,0 0 1,-1 0 0,1 0-1,0 0 1,0 0-1,0 0 1,0 1-1,-1-1 1,1 1 0,0 0-1,0-1 1,0 1-1,0 0 1,0 0-1,0 0 1,1 1 0,-1-1-1,-3 3 1,-3 3 239,-1 0 0,1 1 0,0 0 1,-10 14-1,15-19-216,1 0-1,0-1 1,0 1-1,1 0 1,-1 0 0,0 0-1,1 0 1,0 0 0,0 0-1,0 0 1,0 1 0,0-1-1,1 0 1,0 1-1,-1-1 1,1 0 0,0 1-1,1-1 1,0 7 0,0-9-69,0 0 1,1 1-1,-1-1 1,1 0 0,-1 0-1,1 0 1,0 1-1,-1-2 1,1 1-1,0 0 1,0 0 0,-1-1-1,1 1 1,0-1-1,0 1 1,0-1-1,0 0 1,0 1 0,0-1-1,0 0 1,-1-1-1,4 1 1,46-6 26,-39 2-55,-1-1 1,1 0-1,-1-1 1,0 0 0,0 0-1,0-1 1,-1-1-1,0 0 1,10-11-1,-3 2-43,-1-1 0,0 0 0,24-40 0,-39 57 70,2-4-46,1-1 0,-1 1 0,0-1 0,0 0-1,-1 0 1,1 1 0,-1-2 0,-1 1 0,1 0 0,0-10 0,-2 16 42,0 0 0,0-1-1,0 1 1,-1 0 0,1-1 0,0 1 0,0 0-1,0-1 1,-1 1 0,1 0 0,0-1-1,0 1 1,-1 0 0,1 0 0,0-1 0,-1 1-1,1 0 1,0 0 0,-1 0 0,1 0 0,0-1-1,-1 1 1,1 0 0,0 0 0,-1 0-1,1 0 1,-1 0 0,1 0 0,0 0 0,-1 0-1,1 0 1,0 0 0,-1 0 0,1 0-1,-1 0 1,1 0 0,0 0 0,-1 0 0,1 1-1,0-1 1,-1 0 0,1 0 0,0 0 0,-1 1-1,1-1 1,0 0 0,0 0 0,-1 1-1,1-1 1,0 0 0,0 1 0,-1-1 0,1 0-1,0 1 1,-20 14 12,10-5 49,0 0 0,1 1 0,1 0 1,-1 1-1,2 0 0,-11 22 0,14-28-44,1 1 1,1-1-1,-1 1 1,1-1-1,0 1 0,1 0 1,0 0-1,0 0 0,0 0 1,1 0-1,0 0 0,0 0 1,1 0-1,0 0 0,2 11 1,-1-15-105,0 0 1,0 0-1,0-1 1,0 1 0,0-1-1,0 1 1,1-1-1,-1 0 1,1 0-1,0 0 1,-1 0 0,1 0-1,0-1 1,0 1-1,0-1 1,0 0-1,0 0 1,1 0-1,-1 0 1,0 0 0,0-1-1,1 0 1,-1 1-1,0-1 1,6-1-1,-1 1-633,0 0 0,1-1 0,-1 0 0,0 0 0,0-1-1,0 0 1,0-1 0,0 0 0,9-4 0,14-15-3905,-3-5-1595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2.502"/>
    </inkml:context>
    <inkml:brush xml:id="br0">
      <inkml:brushProperty name="width" value="0.025" units="cm"/>
      <inkml:brushProperty name="height" value="0.025" units="cm"/>
    </inkml:brush>
  </inkml:definitions>
  <inkml:trace contextRef="#ctx0" brushRef="#br0">102 186 8616,'0'0'3150,"-10"9"-791,4-5-2316,-7 8 1422,0 0-1,-17 21 1,27-31-1252,1 1-1,-1 0 1,1 0 0,0 0 0,0 0 0,0 0-1,0 0 1,1 1 0,0-1 0,-1 1 0,1-1-1,0 1 1,0-1 0,1 1 0,-1 0 0,1-1-1,0 1 1,0 0 0,0-1 0,1 1 0,0 4-1,2-4-188,1 0 0,0 0 0,1 0 0,-1 0 0,0-1 0,1 0 1,0 0-1,0 0 0,0-1 0,0 1 0,0-1 0,0 0 0,6 1 0,12 6 2,-13-4-70,-1 0 1,0 0-1,-1 1 0,1 0 0,-1 0 0,0 1 0,-1 0 0,0 0 0,0 1 0,0 0 0,5 10 1,-9-14 53,-1 0 1,0 0 0,0 0 0,-1 0 0,1 0-1,-1 1 1,0-1 0,0 0 0,0 1 0,-1-1-1,0 1 1,0-1 0,0 1 0,0-1 0,0 0-1,-1 1 1,0-1 0,0 1 0,0-1 0,-1 0-1,1 0 1,-1 0 0,0 0 0,0 0 0,-1 0-1,1 0 1,-1-1 0,-3 5 0,1-2 108,-1 0-1,1 0 1,-1 0 0,-1-1 0,1 1-1,-1-2 1,1 1 0,-2-1 0,1 0 0,0 0-1,-1-1 1,1 0 0,-1 0 0,0-1-1,0 0 1,0-1 0,0 1 0,0-2 0,-9 1-1,15-1-127,1 0 0,-1 0-1,1 0 1,0 0-1,-1-1 1,1 1 0,-1 0-1,1-1 1,0 0-1,-1 1 1,1-1 0,0 1-1,-1-1 1,1 0-1,0 0 1,0 0 0,0 0-1,0 0 1,0 0-1,0 0 1,0 0 0,0 0-1,0-1 1,0 1-1,0-2 1,-1-1-173,1 0 0,0 0 0,0 0 1,1 1-1,-1-1 0,1 0 0,0 0 0,0 0 0,1-7 1,0 2-268,0-1 1,1 1 0,0 0 0,1-1 0,0 1 0,1 0 0,7-13-1,22-20 95,2 2 0,1 1 1,2 2-1,55-41 0,-31 26 266,-58 49 142,-1 0 1,0 0-1,0 0 0,0 0 1,0-1-1,0 1 1,-1-1-1,1 0 1,2-6-1,-18 10 1628,7 4-1545,-1 0 1,1-1-1,0 2 1,0-1-1,0 1 1,1 0-1,0 0 1,0 1-1,0-1 1,0 1-1,1 0 1,-7 12-1,6-9 39,1 0 1,0 0-1,0 0 0,1 1 0,0-1 1,0 1-1,1 0 0,0 0 1,0 11-1,2-19-173,0-1 0,0 1 0,0-1 0,0 1 0,0-1 0,0 1 0,1-1 0,-1 0 0,1 1 0,-1-1 0,1 0 0,-1 1 0,1-1 0,0 0 0,-1 1 1,1-1-1,0 0 0,0 0 0,0 0 0,0 0 0,0 0 0,0 0 0,1 0 0,-1 0 0,0 0 0,2 0 0,0 0 5,0 0 0,0 0-1,0 0 1,1-1 0,-1 0 0,0 1 0,1-1-1,-1 0 1,0-1 0,1 1 0,3-1 0,5-2 27,1 0 1,-1-1 0,0 0-1,0-1 1,13-8-1,3-3-81,-1-2 0,-1-1-1,-1-1 1,-1-1-1,0-1 1,-2-2 0,-1 0-1,0-1 1,-2-1-1,-1 0 1,-1-2 0,18-40-1,-33 64-76,0 0-1,-1-1 1,1 0-1,-1 1 0,0-1 1,1-8-1,-3 13 133,1-1 0,0 1 0,-1 0 0,1 0-1,0 0 1,0 0 0,-1 0 0,1 0 0,0 0-1,-1 0 1,1 0 0,0 0 0,-1 0 0,1 0-1,0 0 1,-1 0 0,1 0 0,0 0 0,0 0-1,-1 0 1,1 0 0,0 0 0,-1 0 0,1 0-1,0 1 1,0-1 0,-1 0 0,1 0 0,0 0-1,0 1 1,-1-1 0,1 0 0,0 0 0,0 0-1,0 1 1,-1-1 0,-5 8 68,0 0 0,0 0 1,1 0-1,-1 0 0,2 1 0,0 0 0,0 0 1,0 0-1,1 0 0,0 1 0,-1 11 0,1-7 3,1 0 0,1 0 0,0 0-1,1 0 1,0 0 0,1 0-1,4 22 1,1-20-62,1 1-1,0-1 1,1-1-1,1 0 1,1 0-1,0 0 0,0-1 1,2-1-1,0 0 1,24 21-1,-22-26 2,-14-18-402,-16-21-1329,-1 12-2063,-36-36 0,-25-10 1789,-25-24 3936,102 89-1793,0-1 0,1 1-1,-1-1 1,0 1 0,1-1 0,-1 0 0,0 0 0,1 1 0,-1-1 0,1 0-1,-1 0 1,1 0 0,-1 1 0,1-1 0,0 0 0,-1 0 0,1 0-1,0 0 1,0 0 0,0 0 0,0 0 0,0 0 0,0 0 0,0-1 0,0 1-73,1 0 1,0 0-1,0 1 1,-1-1-1,1 0 1,0 1-1,0-1 1,0 0-1,0 1 1,0-1-1,0 1 1,0 0-1,0-1 1,0 1-1,0 0 1,0-1-1,0 1 1,2 0-1,64-1 74,-50 2 99,85-1-436,-32 0-3774,-3 0-6030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3.488"/>
    </inkml:context>
    <inkml:brush xml:id="br0">
      <inkml:brushProperty name="width" value="0.025" units="cm"/>
      <inkml:brushProperty name="height" value="0.025" units="cm"/>
    </inkml:brush>
  </inkml:definitions>
  <inkml:trace contextRef="#ctx0" brushRef="#br0">205 221 8616,'2'-9'1603,"0"-1"-1,-1 0 0,0 1 1,-1-19-1,0 14-10,0 12-1505,-1 1 1,1 0-1,0 0 1,-1 0-1,1 0 0,0 0 1,-1 0-1,1-1 1,-1 1-1,0 0 1,1 0-1,-1 1 1,0-1-1,0 0 0,1 0 1,-1 0-1,0 0 1,0 1-1,0-1 1,0 0-1,0 1 0,0-1 1,0 1-1,0-1 1,0 1-1,0-1 1,0 1-1,-1 0 0,1 0 1,0-1-1,0 1 1,0 0-1,0 0 1,-1 0-1,1 0 0,0 1 1,0-1-1,0 0 1,0 0-1,-2 1 1,-3 0 26,1 0 1,0 0 0,0 0 0,0 1-1,0 0 1,0 0 0,1 0 0,-9 5 0,0 4 96,0 0 1,0 1 0,1 1 0,-15 19-1,22-25-125,-1 1-1,2-1 0,-1 1 0,1 0 1,0 1-1,1-1 0,0 1 0,0-1 1,1 1-1,-2 11 0,4-19-83,0 0-1,0 0 0,0 0 1,0 0-1,0 0 0,0 0 1,1 0-1,-1 0 0,0 0 1,0 0-1,1 0 0,-1 0 1,1 0-1,-1-1 0,1 1 1,-1 0-1,1 0 0,-1 0 1,1-1-1,0 1 0,-1 0 1,1 0-1,0-1 0,0 1 1,0-1-1,0 1 0,-1-1 1,1 1-1,0-1 0,0 1 1,0-1-1,0 0 0,0 0 1,0 1-1,0-1 0,0 0 1,0 0-1,0 0 0,0 0 1,0 0-1,0 0 0,2-1 1,3 1-2,1-1 0,-1 0 0,0 0 0,0-1 1,0 0-1,6-2 0,11-8-15,0 0 1,-2-1-1,1-1 0,-2-1 1,0-1-1,22-23 0,-14 11-96,-1-2-1,-2 0 0,28-45 0,-31 28-1255,-34 54 786,-1 11 644,1 0 1,0 0 0,1 1 0,1 0 0,-8 23 0,13-30 89,1 1 1,0-1-1,1 1 0,0-1 1,1 1-1,0 0 0,1 0 0,1 0 1,2 26-1,-2-35-145,1-1-1,0 0 1,1 0-1,-1 0 1,1-1-1,-1 1 1,1 0 0,0 0-1,0-1 1,0 1-1,0-1 1,0 0 0,1 1-1,-1-1 1,1 0-1,-1 0 1,1-1-1,0 1 1,0-1 0,0 1-1,0-1 1,0 0-1,0 0 1,0 0 0,0 0-1,0-1 1,1 1-1,-1-1 1,0 0-1,7 0 1,0 0 3,-1 0 0,1-1 1,0 0-1,-1-1 0,1 0 0,-1 0 0,0-1 1,1 0-1,9-6 0,-12 6-11,0-1-1,-1 0 1,0 0-1,0-1 1,0 0-1,0 0 1,-1 0-1,1-1 1,-1 1 0,-1-1-1,1-1 1,-1 1-1,0-1 1,-1 1-1,1-1 1,-1 0-1,-1 0 1,1 0 0,-1-1-1,-1 1 1,1-1-1,-1 1 1,0-12-1,-1 18-8,0 0 0,0 0 0,0 0 0,0 1 0,0-1 0,0 0 0,0 0 0,0 1 1,0-1-1,-1 0 0,1 0 0,0 1 0,-1-1 0,1 0 0,0 0 0,-1 1 0,1-1 0,-1 0 0,1 1 0,-1-1 0,1 1 0,-1-1 0,0 1 0,1-1 0,-1 1 0,0-1 0,1 1 0,-2-1 0,-23 3-71,19-1 83,0 2 1,0-1 0,1 1-1,0 0 1,-1 0 0,-8 7-1,10-5 34,0 0 0,0-1-1,1 1 1,-1 1 0,1-1 0,0 0-1,-3 9 1,6-12-29,-1-1 1,0 1-1,0 0 1,1 0-1,-1-1 1,1 1-1,0 0 0,0 0 1,-1 0-1,1-1 1,0 1-1,0 0 1,1 0-1,-1 0 1,0-1-1,1 1 0,-1 0 1,1 0-1,-1-1 1,1 1-1,0 0 1,0-1-1,-1 1 0,1-1 1,1 1-1,-1-1 1,0 1-1,0-1 1,0 0-1,2 2 1,5 1-8,-1-1 0,0 0 0,1 0 0,-1 0 0,1-1 0,0 0 0,0-1 1,0 0-1,8 0 0,82 0 16,-55-2-13,-26 1-85,0 0 0,1-1 0,-1-1 1,0 0-1,0-1 0,0-1 0,26-10 1,-41 13 80,-1 0 1,0 1-1,1-1 1,-1 0-1,0 0 1,1 1 0,-1-1-1,0 0 1,0 0-1,0-1 1,0 1 0,0 0-1,0 0 1,0 0-1,-1-1 1,1 1-1,0 0 1,-1-1 0,1 1-1,-1 0 1,1-1-1,-1 1 1,1-1-1,-1 1 1,0-1 0,0 1-1,0-1 1,0 1-1,0-1 1,0 1-1,0-1 1,-1 1 0,1-1-1,-1 1 1,1-1-1,-1 1 1,1 0-1,-2-3 1,-3-5 103,0 1-1,-1 0 1,1 0-1,-14-12 1,11 10-25,-29-30 59,24 28-104,1-1 0,1 0 0,0 0 0,0-2 0,-13-25 0,24 40-25,0 0 1,-1-1 0,1 1 0,0 0 0,0 0-1,0-1 1,0 1 0,0 0 0,0 0 0,0-1-1,0 1 1,0 0 0,0-1 0,0 1 0,0 0 0,0 0-1,0-1 1,0 1 0,0 0 0,0 0 0,0-1-1,0 1 1,1 0 0,-1 0 0,0-1 0,0 1 0,0 0-1,0 0 1,0-1 0,1 1 0,-1 0 0,0 0-1,0 0 1,1 0 0,-1-1 0,0 1 0,0 0-1,0 0 1,1 0 0,-1 0 0,0 0 0,1 0 0,-1 0-1,0 0 1,1-1 0,20 1 42,20 8-144,-7 1-1480,-1-1 1,62 5 0,-32-12-5364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9:59.537"/>
    </inkml:context>
    <inkml:brush xml:id="br0">
      <inkml:brushProperty name="width" value="0.025" units="cm"/>
      <inkml:brushProperty name="height" value="0.025" units="cm"/>
    </inkml:brush>
  </inkml:definitions>
  <inkml:trace contextRef="#ctx0" brushRef="#br0">490 0 9097,'0'0'4548,"0"70"-2786,11-31 1088,-1 6-960,5 5 96,-8 7-545,2 6-480,-9 4-128,-5 4-385,-18 4-159,-16-2-97,-17-3 0,-7-2-128,-16-3 0,-12-11-1633,-1-12-3973,-1-13-12234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4.893"/>
    </inkml:context>
    <inkml:brush xml:id="br0">
      <inkml:brushProperty name="width" value="0.025" units="cm"/>
      <inkml:brushProperty name="height" value="0.025" units="cm"/>
    </inkml:brush>
  </inkml:definitions>
  <inkml:trace contextRef="#ctx0" brushRef="#br0">83 0 17649,'0'0'576,"-24"58"33,7-18 672,5 2-801,-1 2-351,4 0-97,3-1 32,4-5-64,2-5 0,0-8 32,8-9-64,1-8-160,2-8-513,-11-6-7239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223"/>
    </inkml:context>
    <inkml:brush xml:id="br0">
      <inkml:brushProperty name="width" value="0.025" units="cm"/>
      <inkml:brushProperty name="height" value="0.025" units="cm"/>
    </inkml:brush>
  </inkml:definitions>
  <inkml:trace contextRef="#ctx0" brushRef="#br0">1 106 14189,'0'0'7175,"66"6"-5221,-29-6-673,9-7-256,3-1-608,-2-2-353,-4 2-64,-3 0-64,-10-3-673,-11 0-704,-10-2-1474,-9-3-2434,0-4-5734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551"/>
    </inkml:context>
    <inkml:brush xml:id="br0">
      <inkml:brushProperty name="width" value="0.025" units="cm"/>
      <inkml:brushProperty name="height" value="0.025" units="cm"/>
    </inkml:brush>
  </inkml:definitions>
  <inkml:trace contextRef="#ctx0" brushRef="#br0">1 93 13741,'0'0'6438,"51"-21"-4804,-4 8-257,2-4-416,6 2-609,3 2-320,-5 3-256,-4 7-1057,-6 3-1057,-3 0-1538,-10 8-1858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5.909"/>
    </inkml:context>
    <inkml:brush xml:id="br0">
      <inkml:brushProperty name="width" value="0.025" units="cm"/>
      <inkml:brushProperty name="height" value="0.025" units="cm"/>
    </inkml:brush>
  </inkml:definitions>
  <inkml:trace contextRef="#ctx0" brushRef="#br0">37 0 13421,'0'0'1868,"-5"12"513,3-7-2075,-21 60 2566,21-61-2652,1 1 0,0-1 0,0 1-1,0-1 1,1 1 0,0 0 0,0-1 0,0 1 0,0 0-1,1-1 1,0 1 0,0-1 0,0 1 0,2 5-1,-1-8-195,0-1-1,0 1 0,0 0 0,0-1 0,0 1 0,1-1 0,-1 1 0,1-1 0,-1 0 0,1 0 0,-1 0 0,1-1 0,0 1 0,-1 0 0,1-1 0,0 0 0,-1 0 0,1 0 0,0 0 0,0 0 0,-1 0 0,6-2 0,2 1 11,0-1 0,-1 0 0,1 0 0,17-7 0,-4-3-428,-1-1 0,26-20 0,-26 17 279,-22 16 112,0 0 0,0 0 0,1 0 1,-1-1-1,0 1 0,0 0 0,0 0 0,1 0 1,-1 0-1,0 0 0,0 0 0,0-1 1,1 1-1,-1 0 0,0 0 0,0 0 1,1 0-1,-1 0 0,0 0 0,0 0 1,1 0-1,-1 0 0,0 0 0,0 0 0,1 0 1,-1 0-1,0 0 0,0 0 0,0 0 1,1 0-1,-1 1 0,0-1 0,0 0 1,1 0-1,-1 0 0,0 0 0,0 0 1,0 0-1,1 1 0,-1-1 0,0 0 0,0 0 1,0 0-1,0 1 0,0-1 0,1 0 1,-1 0-1,0 0 0,0 1 0,0-1 1,0 0-1,0 0 0,0 1 0,0-1 0,0 22 148,-9 24 316,8-44-435,1-1-1,-1 0 0,1 1 1,-1-1-1,1 1 0,0-1 0,0 1 1,-1-1-1,1 1 0,0-1 1,1 1-1,-1-1 0,0 1 0,0-1 1,0 1-1,1-1 0,-1 1 1,1-1-1,-1 0 0,1 1 0,0-1 1,-1 0-1,1 1 0,0-1 1,0 0-1,0 0 0,0 0 1,0 0-1,0 0 0,2 2 0,0-2-40,1 0-1,-1-1 1,0 1-1,0 0 0,0-1 1,0 0-1,0 0 1,1 0-1,-1 0 0,0-1 1,0 1-1,0-1 0,0 1 1,6-3-1,17-12-2145,-10 0-2527,4-7-5103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256"/>
    </inkml:context>
    <inkml:brush xml:id="br0">
      <inkml:brushProperty name="width" value="0.025" units="cm"/>
      <inkml:brushProperty name="height" value="0.025" units="cm"/>
    </inkml:brush>
  </inkml:definitions>
  <inkml:trace contextRef="#ctx0" brushRef="#br0">149 112 14606,'0'0'6769,"-9"0"-4741,4-1-1942,0 1-1,-1 0 1,1 0-1,-1 0 1,1 1-1,-1 0 0,1 0 1,0 0-1,0 0 1,-1 1-1,1 0 0,0 0 1,0 1-1,1-1 1,-1 1-1,0 0 1,1 0-1,0 1 0,0-1 1,0 1-1,-5 5 1,6-4 1,-1 0 1,1 1 0,0-1 0,1 1 0,-1 0 0,1-1 0,0 1 0,-1 9 0,2-14-76,1 1 0,0-1 1,0 0-1,0 1 0,-1-1 1,1 0-1,1 1 0,-1-1 0,0 0 1,0 1-1,0-1 0,1 0 1,-1 1-1,0-1 0,1 0 1,-1 1-1,1-1 0,0 0 0,-1 0 1,1 0-1,0 0 0,0 0 1,0 0-1,0 0 0,0 0 1,0 0-1,0 0 0,0 0 1,0 0-1,0-1 0,0 1 0,1 0 1,-1-1-1,0 1 0,0-1 1,1 0-1,-1 1 0,0-1 1,1 0-1,-1 0 0,3 0 1,6 0 33,1 0 0,-1-1 1,0 0-1,0-1 0,0 0 1,0-1-1,0 0 1,0 0-1,-1-1 0,0-1 1,0 1-1,0-2 0,0 1 1,15-14-1,-11 9-50,-2-1 0,1 0 1,-1-1-1,-1 0 0,0-1 0,-1 0 0,0-1 0,-1 1 0,7-17 0,-4-8-531,-11 37 523,0 1 0,0-1 0,1 1 0,-1-1 0,0 1 0,0-1 1,0 1-1,0-1 0,0 0 0,0 1 0,0-1 0,0 1 1,0-1-1,0 1 0,0-1 0,0 1 0,0-1 0,0 1 0,-1-1 1,1 0-1,0 1 0,0-1 0,-1 1 0,1 0 0,0-1 1,0 1-1,-1-1 0,1 1 0,-1-1 0,1 1 0,0 0 1,-1-1-1,1 1 0,-1 0 0,1-1 0,-1 1 0,1 0 0,-1 0 1,1-1-1,-1 1 0,1 0 0,-1 0 0,1 0 0,-1 0 1,0 0-1,1 0 0,-1 0 0,1 0 0,-1 0 0,1 0 0,-1 0 1,1 0-1,-1 0 0,0 0 0,1 1 0,-1-1 0,1 0 1,-1 0-1,1 1 0,-1-1 0,1 0 0,0 0 0,-1 1 0,1-1 1,-1 1-1,1 0 0,-7 2 14,1 1 1,1 1 0,-1-1-1,1 1 1,0 0 0,0 0-1,0 1 1,1-1-1,-1 1 1,1 0 0,1 0-1,-6 13 1,4-8 130,1 0 0,0 0 1,1 0-1,1 0 0,-1 0 0,2 1 0,-1 17 1,2-28-131,0 1 0,0-1 0,0 1 0,1-1 0,-1 1 1,0 0-1,1-1 0,-1 1 0,1-1 0,0 0 0,-1 1 1,1-1-1,0 1 0,0-1 0,0 0 0,0 0 0,0 1 1,0-1-1,0 0 0,0 0 0,1 0 0,1 1 0,0 0 6,1 0-1,0-1 0,0 1 1,0-1-1,-1 0 1,1 0-1,0 0 0,8 0 1,-3-1 9,1 0 1,-1 0 0,0-1 0,1 0 0,-1-1 0,0 0 0,14-4 0,-10-1 0,1-1 0,-1 0 1,-1 0-1,1-1 0,-1-1 1,-1 0-1,14-16 0,-25 53 77,-2-17-87,0 0 332,1 0 1,-1 0-1,2 0 1,-1 0-1,2 11 0,-1-20-422,0 0-1,1 1 1,-1-1-1,0 0 1,0 1-1,1-1 1,-1 0-1,1 0 1,-1 0-1,1 1 1,0-1-1,-1 0 1,1 0-1,0 0 1,0 0-1,0 0 1,0 0-1,0 0 1,0-1-1,0 1 1,0 0-1,0 0 1,0-1-1,0 1 1,0-1-1,1 1 1,-1-1-1,0 1 1,0-1-1,1 0 1,-1 0-1,0 1 1,0-1-1,1 0 1,-1 0-1,0 0 1,1-1-1,-1 1 1,0 0-1,0 0 1,1-1-1,-1 1 1,0 0-1,0-1 1,1 0-1,-1 1 1,0-1-1,0 0 1,1 0 0,10-9-4425,1-6-3117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6.597"/>
    </inkml:context>
    <inkml:brush xml:id="br0">
      <inkml:brushProperty name="width" value="0.025" units="cm"/>
      <inkml:brushProperty name="height" value="0.025" units="cm"/>
    </inkml:brush>
  </inkml:definitions>
  <inkml:trace contextRef="#ctx0" brushRef="#br0">1 1 16592,'0'0'4644,"52"22"-10986,-31-14-4164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395"/>
    </inkml:context>
    <inkml:brush xml:id="br0">
      <inkml:brushProperty name="width" value="0.025" units="cm"/>
      <inkml:brushProperty name="height" value="0.025" units="cm"/>
    </inkml:brush>
  </inkml:definitions>
  <inkml:trace contextRef="#ctx0" brushRef="#br0">21 27 13068,'0'0'10698,"5"10"-9881,-5-9-801,2 1 73,0 0-1,-1 1 1,0-1-1,1 1 0,-1-1 1,0 1-1,0 0 1,0-1-1,-1 1 1,1 0-1,-1 0 1,0 0-1,1-1 0,-1 1 1,0 0-1,-1 0 1,1 0-1,0-1 1,-1 1-1,0 0 1,1 0-1,-1-1 0,0 1 1,0-1-1,-1 1 1,1-1-1,-1 1 1,1-1-1,-4 5 0,2-4 25,0 1 0,1 0 0,0 0 0,0 0 0,0 0-1,0 0 1,0 0 0,1 0 0,0 1 0,0-1-1,0 1 1,1-1 0,-1 0 0,1 5 0,0-8-107,0 0 1,1 0 0,-1 0 0,0 0 0,1 0-1,-1 0 1,1 0 0,-1-1 0,1 1-1,-1 0 1,1 0 0,0-1 0,-1 1-1,1 0 1,0-1 0,0 1 0,-1 0-1,1-1 1,0 1 0,0-1 0,0 0-1,0 1 1,0-1 0,-1 0 0,1 1-1,0-1 1,0 0 0,0 0 0,0 0 0,2 0-1,37 2 264,-32-2-173,5-1-54,-1 0 0,1-1 0,-1 0 1,1-1-1,-1 0 0,0-1 0,-1 0 0,1-1 0,-1 0 0,20-13 0,-24 14-38,-1-1 1,1 0-1,-1 0 1,0 0-1,0-1 1,0 0-1,-1 0 0,0 0 1,0-1-1,-1 0 1,1 0-1,-2 0 0,1 0 1,-1-1-1,0 1 1,0-1-1,2-15 0,-5 21-11,0 1 0,-1 0 0,1-1 0,0 1 0,-1 0 0,1-1 0,-1 1 0,0 0 0,1-1 0,-1 1 0,0 0 0,0 0 0,0 0-1,0 0 1,0 0 0,0 0 0,0 0 0,0 0 0,0 0 0,0 0 0,-1 1 0,1-1 0,0 0 0,-1 1 0,1-1 0,0 1-1,-1-1 1,1 1 0,-1 0 0,1 0 0,0 0 0,-1 0 0,1 0 0,-1 0 0,1 0 0,-3 0 0,1 0-8,0 0 1,1 0-1,-1 0 1,0 0 0,0 1-1,1-1 1,-1 0-1,0 1 1,1 0-1,-1 0 1,1 0-1,-1 0 1,1 0-1,-1 1 1,1-1 0,0 1-1,0-1 1,-1 1-1,1 0 1,-2 2-1,3-3 7,0 1-1,0-1 0,0 0 0,0 1 1,0-1-1,1 1 0,-1-1 1,0 1-1,1-1 0,-1 1 0,1-1 1,-1 1-1,1 0 0,0-1 0,0 1 1,0 0-1,0-1 0,0 1 1,0 0-1,0-1 0,1 1 0,-1 0 1,0-1-1,1 1 0,0-1 0,-1 1 1,1-1-1,0 1 0,0-1 1,-1 1-1,1-1 0,0 0 0,1 1 1,-1-1-1,0 0 0,0 0 1,0 0-1,1 0 0,-1 0 0,1 0 1,-1 0-1,0 0 0,1-1 0,0 1 1,-1-1-1,1 1 0,-1-1 1,3 1-1,10 1-194,-1 0 0,1-1 0,0 0 0,24-2 0,-18 0 128,-19 1 212,-1 3-57,0 1 0,-1-1 0,0 0 0,0 1-1,0-1 1,0 0 0,0 0 0,-3 6 0,3-8-13,0 1-33,1 1 0,-1 0 0,0 0-1,1-1 1,0 1 0,0 0 0,0 0 0,0-1 0,0 1 0,0 0 0,0 0 0,1-1 0,0 1 0,-1 0 0,1-1-1,2 5 1,-2-6-20,-1 0 0,1 0 0,0 0 0,-1 0 0,1 0 1,0 0-1,0 0 0,0 0 0,0 0 0,0 0 0,0 0 0,0-1 0,0 1 0,0 0 0,0-1 0,0 1 0,1-1 0,-1 1 0,0-1 0,0 1 0,1-1 0,-1 0 0,0 0 0,1 0 0,-1 0 0,0 0 0,0 0 0,1 0 0,-1 0 0,0 0 0,1 0 0,-1-1 0,0 1 0,0-1 0,1 1 1,-1-1-1,0 1 0,1-2 0,0 0 0,0 0 0,-1-1 1,1 1-1,-1-1 1,1 1-1,-1-1 1,0 0-1,0 1 0,0-1 1,0 0-1,-1 0 1,1 0-1,-1 1 1,0-1-1,1 0 0,-1 0 1,-1 0-1,0-6 1,1 4-21,0 5-27,30-41-1426,-10 10 1469,-13 23-59,-4 6 39,0-1-1,-1 0 0,1 1 1,-1-1-1,0-1 1,0 1-1,0 0 0,0 0 1,1-5-1,-3 7 58,-13 19-64,5-6 129,1 0-1,0 0 1,1 1-1,1 0 1,0 0 0,0 0-1,1 0 1,1 1-1,0 0 1,0 19 0,2-33-126,1 1 0,0-1 0,0 1 1,0-1-1,0 1 0,0-1 0,0 1 1,0-1-1,0 1 0,0-1 0,0 1 1,0-1-1,1 1 0,-1-1 0,0 1 1,0-1-1,0 1 0,1-1 1,-1 1-1,0-1 0,0 1 0,1-1 1,-1 0-1,0 1 0,1-1 0,-1 1 1,1-1-1,-1 0 0,0 1 0,1-1 1,-1 0-1,1 0 0,-1 0 0,1 1 1,-1-1-1,1 0 0,-1 0 1,1 0-1,-1 0 0,1 0 0,-1 0 1,1 0-1,-1 0 0,1 0 0,0 0 1,-1 0-1,1 0 0,-1 0 0,1 0 1,-1 0-1,1 0 0,-1-1 0,0 1 1,1 0-1,-1 0 0,1-1 0,-1 1 1,1 0-1,0-1 0,2-1-620,-1 0-1,1 0 1,-1 0 0,1 0-1,-1 0 1,1 0 0,-1-1-1,3-4 1,5-14-6772,-5-7-3068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7.723"/>
    </inkml:context>
    <inkml:brush xml:id="br0">
      <inkml:brushProperty name="width" value="0.025" units="cm"/>
      <inkml:brushProperty name="height" value="0.025" units="cm"/>
    </inkml:brush>
  </inkml:definitions>
  <inkml:trace contextRef="#ctx0" brushRef="#br0">1 1 15054,'0'0'5061,"2"0"-1986,7 4-2434,2 5-353,3 0-160,4 1-64,1 3-448,10 0-1506,-1 0-1505,-7-3-1218,7 0-704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8.695"/>
    </inkml:context>
    <inkml:brush xml:id="br0">
      <inkml:brushProperty name="width" value="0.025" units="cm"/>
      <inkml:brushProperty name="height" value="0.025" units="cm"/>
    </inkml:brush>
  </inkml:definitions>
  <inkml:trace contextRef="#ctx0" brushRef="#br0">174 96 8904,'0'0'4896,"-9"1"-2078,0 0-2261,-1 0-1,1 1 0,-1 1 0,1 0 1,0 0-1,0 0 0,0 1 1,0 1-1,-9 5 0,13-7-332,1 0-1,0 0 1,-1 0-1,1 0 1,0 1-1,1-1 0,-1 1 1,1 0-1,0 0 1,0 0-1,0 1 1,0-1-1,1 1 1,-1-1-1,1 1 1,0 0-1,1 0 1,-1 0-1,1 0 1,0 0-1,0 6 1,1-10-215,1 0 0,0 1 0,-1-1 0,1 0 0,0 1 1,0-1-1,0 0 0,0 0 0,0 1 0,0-1 0,0 0 1,0 0-1,0 0 0,0-1 0,0 1 0,1 0 0,-1 0 1,0-1-1,1 1 0,-1 0 0,1-1 0,-1 1 0,1-1 1,-1 0-1,1 0 0,-1 1 0,1-1 0,-1 0 0,1 0 1,-1 0-1,3-1 0,52-3 146,-43 0-212,1-1 0,-1 0 0,0-1 0,-1 0 0,1-1 0,-1 0 0,-1-1 0,19-16 0,-9 6-15,-2-1 0,0-1 0,23-33 0,-41 52 73,3-3-3,-1 0 0,0 0-1,0 0 1,-1 0 0,1-1-1,-1 1 1,0-1 0,0 0 0,-1 1-1,1-1 1,0-7 0,-2 12 4,0-1 1,0 1 0,0 0 0,0 0-1,0 0 1,0 0 0,0-1 0,0 1-1,0 0 1,0 0 0,0 0 0,0 0 0,0-1-1,0 1 1,0 0 0,0 0 0,0 0-1,-1 0 1,1 0 0,0-1 0,0 1-1,0 0 1,0 0 0,0 0 0,0 0-1,-1 0 1,1 0 0,0 0 0,0 0 0,0 0-1,0-1 1,0 1 0,-1 0 0,1 0-1,0 0 1,0 0 0,0 0 0,0 0-1,-1 0 1,1 0 0,0 0 0,0 0-1,0 0 1,0 0 0,0 0 0,-1 0 0,1 0-1,0 0 1,-12 6 85,-7 10 20,10-6-2,-1 1 0,2 1 0,-1 0 0,2 0 1,-1 1-1,-7 20 0,11-25-7,1 0-1,0 1 1,1 0 0,0-1-1,0 1 1,1 0 0,0 0-1,1 0 1,0 0-1,0 0 1,3 16 0,-2-23-91,0 1-1,0 0 1,0 0 0,1-1 0,-1 1-1,1-1 1,-1 1 0,1-1 0,0 0 0,0 0-1,0 0 1,0 0 0,0 0 0,1 0 0,-1 0-1,0-1 1,1 1 0,-1-1 0,1 1-1,0-1 1,-1 0 0,1 0 0,0-1 0,0 1-1,0 0 1,0-1 0,0 0 0,-1 0 0,1 0-1,0 0 1,4 0 0,1-1 4,0 1-1,0-2 1,0 1 0,0-1 0,0 0 0,0 0 0,-1-1-1,1 0 1,-1-1 0,10-5 0,-5 1-30,-1-1 0,1 0 0,-2-1 1,1 0-1,-1 0 0,-1-1 0,0 0 0,12-21 1,-21 32 8,0 0 0,0 0 1,0 0-1,0 0 0,0 0 0,0 0 1,0 0-1,0 0 0,0 0 1,0 0-1,-1 0 0,1 0 1,0 0-1,0 0 0,0 0 1,0 0-1,0 0 0,0 0 1,0 0-1,0 0 0,0-1 1,0 1-1,0 0 0,0 0 0,0 0 1,0 0-1,-1 0 0,1 0 1,0 0-1,0 0 0,0 0 1,0 0-1,0 0 0,-12 13-69,-12 22 174,20-28-22,0 0 0,1 1 0,0 0 0,0-1 0,1 1 0,0 0-1,0 0 1,1 0 0,0 1 0,0-1 0,1 0 0,1 11 0,-1-18-71,0 0 0,0 0-1,1 0 1,-1 0 0,0 0 0,1 0 0,-1 0-1,1 0 1,-1 0 0,1 0 0,-1-1 0,1 1 0,0 0-1,-1 0 1,1 0 0,0-1 0,0 1 0,-1-1-1,1 1 1,0 0 0,0-1 0,0 1 0,0-1-1,2 1 1,30 1 12,-25-3-63,-1 0 0,0-1 0,0 0 0,0 0 0,0 0 0,12-7 0,-9 1 9,-1 0-1,0 0 1,0-1-1,-1 0 1,0 0 0,0-1-1,-1 0 1,-1 0-1,0-1 1,0 0-1,-1 0 1,6-17 0,-21 57 221,6-20-54,0 0 0,1 1 0,1-1 0,-1 0 0,2 1 0,-2 13 0,3-20-139,0 1 1,0-1-1,1 0 1,-1 1-1,1-1 1,0 0-1,0 1 1,0-1-1,0 0 0,1 0 1,-1 0-1,1 0 1,0 0-1,-1 0 1,2 0-1,-1-1 1,0 1-1,0-1 0,1 1 1,-1-1-1,1 0 1,0 0-1,0 0 1,0 0-1,0-1 1,0 1-1,0-1 1,0 0-1,0 1 0,1-2 1,-1 1-1,0 0 1,7 0-1,-2 0-15,0-1-1,0 0 0,-1 0 1,1 0-1,0-1 1,0-1-1,0 1 0,0-1 1,-1 0-1,1-1 0,-1 0 1,0 0-1,0 0 0,9-7 1,-8 5 5,0-1 0,0 0 0,-1 0 0,0-1 1,0 0-1,-1-1 0,0 1 0,0-1 0,0 0 0,-1-1 1,-1 1-1,1-1 0,-1 0 0,-1 0 0,0-1 0,0 1 0,-1 0 1,0-1-1,0 0 0,0-11 0,-2 20 7,0 0 0,0 0 0,0 0 1,0 1-1,0-1 0,0 0 0,0 0 0,-1 0 0,1 0 0,0 0 0,0 1 1,-1-1-1,1 0 0,0 0 0,-1 0 0,1 1 0,-1-1 0,1 0 0,-1 1 1,1-1-1,-1 0 0,0 1 0,1-1 0,-1 1 0,0-1 0,1 1 0,-1-1 1,0 1-1,0-1 0,0 1 0,-1-1-8,-1 1 0,1 0 0,0 0 0,0 0 1,0 0-1,0 0 0,0 1 0,0-1 0,-1 1 0,1-1 0,0 1 1,-2 1-1,-3 1 11,0 0 0,0 1 0,1 0 0,-1 0 1,1 0-1,-8 8 0,9-7 94,0 1 0,1 1-1,-1-1 1,1 1 0,0 0 0,1 0 0,0 0-1,0 0 1,-3 10 0,5-14-70,1-1 0,-1 0 0,1 1 0,0-1 0,-1 1 1,1-1-1,0 1 0,0-1 0,1 1 0,-1-1 0,0 1 0,1-1 0,0 0 0,-1 1 0,1-1 0,0 0 1,0 1-1,0-1 0,1 0 0,-1 0 0,0 0 0,1 0 0,-1 0 0,1 0 0,0 0 0,0-1 0,0 1 0,0-1 1,0 1-1,0-1 0,0 0 0,3 2 0,6 1-30,-1-1 0,1 0 0,0 0 0,0-1 0,0-1 0,0 0 0,0 0 0,0-1 0,1-1 0,-1 0 0,0 0 0,0-1 0,0 0 0,0-1 0,-1 0 0,1-1 0,-1 0 0,0-1 0,0 0 1,0-1-1,0 0 0,-1 0 0,0-1 0,-1 0 0,1 0 0,-2-1 0,14-17 0,-22 27 59,-1 0 0,1 1 0,-1-1 0,1 0 0,0 1 0,0-1 0,0 1 0,0-1 0,0 1 1,1 0-1,-1-1 0,1 5 0,0-6-39,0 1-1,1-1 1,-1 0 0,1 0 0,-1 1 0,1-1 0,-1 0-1,1 0 1,0 1 0,-1-1 0,1 0 0,0 0 0,0 0-1,0 0 1,0 0 0,0 0 0,0 0 0,0-1-1,0 1 1,1 0 0,-1-1 0,0 1 0,0 0 0,1-1-1,-1 0 1,0 1 0,1-1 0,-1 0 0,0 1 0,1-1-1,-1 0 1,1 0 0,-1 0 0,3-1 0,21 2-1377,47-5 0,-2 0-3421,-69 4 3716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477"/>
    </inkml:context>
    <inkml:brush xml:id="br0">
      <inkml:brushProperty name="width" value="0.025" units="cm"/>
      <inkml:brushProperty name="height" value="0.025" units="cm"/>
    </inkml:brush>
  </inkml:definitions>
  <inkml:trace contextRef="#ctx0" brushRef="#br0">202 58 7335,'31'-44'14742,"-22"30"-9853,-22 33-3855,-14 15-844,-64 62-1,56-61-85,-34 42 0,63-60-823,17-15-1103,24-15-276,-17 1 1578,-1-2-1,1 0 1,-2 0-1,0-2 1,-1 0-1,-1-1 1,0 0-1,-2-1 1,19-33-1,-51 91 3037,-29 82 0,44-106-2284,1 0 1,1-1-1,0 1 1,1 1-1,0-1 1,1 0-1,1 0 0,1 1 1,3 16-1,9 17-1598,-45-85-8809,8 8 3208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148"/>
    </inkml:context>
    <inkml:brush xml:id="br0">
      <inkml:brushProperty name="width" value="0.025" units="cm"/>
      <inkml:brushProperty name="height" value="0.025" units="cm"/>
    </inkml:brush>
  </inkml:definitions>
  <inkml:trace contextRef="#ctx0" brushRef="#br0">209 93 6438,'0'0'5280,"-9"-7"-3278,1 0-1375,-32-25 1990,16 4 2504,24 28-5059,-1-1 1,1 1-1,0 0 1,0 0-1,0-1 0,0 1 1,-1 0-1,1-1 1,0 1-1,0-1 1,0 1-1,0 0 0,0-1 1,0 1-1,0 0 1,0-1-1,0 1 1,0 0-1,0-1 0,0 1 1,0-1-1,0 1 1,0 0-1,0-1 1,1 1-1,-1 0 1,0-1-1,0 1 0,0 0 1,0-1-1,1 1 1,-1 0-1,0 0 1,0-1-1,1 1 0,-1-1 1,18-4 746,23 4-706,-38 1 65,-1 0-169,1 0-1,-1 1 1,0-1 0,0 0 0,0 1 0,0-1-1,0 1 1,0-1 0,0 1 0,-1 0 0,1 0 0,0 0-1,0 0 1,0 0 0,-1 1 0,1-1 0,-1 0-1,1 1 1,-1-1 0,1 1 0,-1 0 0,0-1-1,0 1 1,0 0 0,0 0 0,0-1 0,0 1 0,0 0-1,-1 0 1,1 0 0,-1 0 0,1 0 0,-1 3-1,0-1 1,1 0-1,-1 0 0,0 0 0,-1 0 0,1 0 1,-1 0-1,1 0 0,-1 0 0,-1 0 0,1 0 0,0 0 1,-1-1-1,0 1 0,0-1 0,-4 7 0,-8 5 32,-1-1-1,-1-1 0,1 0 1,-35 20-1,32-22-2,0 1 1,1 1-1,1 0 0,-17 18 0,32-31-37,0 1-1,1 0 0,-1 0 1,0 0-1,0-1 0,1 1 1,-1 0-1,0 0 0,1 0 0,-1 0 1,1 0-1,0 0 0,-1 0 1,1 0-1,0 0 0,-1 0 1,1 0-1,0 0 0,0 1 1,0-1-1,0 0 0,0 0 1,0 0-1,0 0 0,1 0 0,-1 0 1,0 0-1,1 0 0,-1 1 1,2 0 3,-1 0 0,1 0 0,0-1 0,0 1 0,0-1 0,-1 1 0,1-1 1,0 0-1,1 1 0,-1-1 0,0 0 0,4 1 0,9 2-27,1 0 0,-1-1 0,17 1 0,-29-4 4,61 5-2358,-2-5-3760,-25-1 494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39.810"/>
    </inkml:context>
    <inkml:brush xml:id="br0">
      <inkml:brushProperty name="width" value="0.025" units="cm"/>
      <inkml:brushProperty name="height" value="0.025" units="cm"/>
    </inkml:brush>
  </inkml:definitions>
  <inkml:trace contextRef="#ctx0" brushRef="#br0">0 15 11018,'0'0'9353,"55"-14"-8744,-19 14-449,9 3-128,2 3-128,0-1-2050,-1-2-3363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156"/>
    </inkml:context>
    <inkml:brush xml:id="br0">
      <inkml:brushProperty name="width" value="0.025" units="cm"/>
      <inkml:brushProperty name="height" value="0.025" units="cm"/>
    </inkml:brush>
  </inkml:definitions>
  <inkml:trace contextRef="#ctx0" brushRef="#br0">52 0 12556,'0'0'11355,"-8"7"-10912,6-6-441,-28 30 801,29-30-751,0 1 0,-1 0 1,1-1-1,0 1 0,0 0 0,1 0 0,-1 0 0,0 0 0,1 0 0,-1 0 0,1 0 0,-1 0 0,1 0 0,0 0 0,0 0 0,0 0 0,0 0 1,0 0-1,1 1 0,-1-1 0,1 0 0,-1 0 0,2 3 0,-1-4-43,0 1 0,0-1 0,0 0 0,1 0 0,-1 0-1,0 0 1,0 0 0,1 0 0,-1-1 0,1 1 0,-1 0 0,0-1 0,1 1 0,0-1 0,-1 1 0,1-1-1,-1 0 1,1 1 0,2-1 0,39 0 81,-29-1-54,-1 0-71,-1-1-1,1 0 0,-1 0 1,0-2-1,0 1 0,18-10 1,-19 9-528,-1-1 1,1 2-1,0-1 1,0 1-1,0 1 1,0 0-1,0 1 1,18-1 0,17 14-2888,-38-9 2447,-1-1-1,1 0 1,0 0-1,15 2 1,10-4-3156,2 0-2087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544"/>
    </inkml:context>
    <inkml:brush xml:id="br0">
      <inkml:brushProperty name="width" value="0.025" units="cm"/>
      <inkml:brushProperty name="height" value="0.025" units="cm"/>
    </inkml:brush>
  </inkml:definitions>
  <inkml:trace contextRef="#ctx0" brushRef="#br0">153 167 11018,'0'0'6737,"-10"-2"-4179,5 0-2381,0 2 1,-1-1-1,1 0 1,0 1-1,-1 0 1,1 0-1,-1 1 1,1 0 0,0 0-1,0 0 1,-1 0-1,1 1 1,0 0-1,0 0 1,1 0-1,-1 0 1,0 1-1,1 0 1,-1 0 0,1 0-1,0 1 1,0 0-1,0-1 1,1 1-1,-1 0 1,-4 7-1,7-10-134,0 0 0,1 0-1,-1 0 1,0 0-1,0 0 1,1 1-1,-1-1 1,0 0 0,1 0-1,-1 0 1,1 1-1,0-1 1,-1 0 0,1 0-1,0 1 1,0-1-1,0 0 1,0 1-1,0-1 1,0 0 0,0 0-1,0 1 1,0-1-1,1 2 1,0-2-22,0 0-1,0 0 1,0-1 0,0 1-1,0 0 1,0 0 0,0 0 0,1-1-1,-1 1 1,0-1 0,0 1-1,1-1 1,-1 1 0,0-1-1,1 0 1,-1 0 0,0 1 0,3-1-1,6 0 26,0 0 1,-1-1-1,1 0 0,0 0 0,10-4 0,-2 0-156,-1-2-1,0 0 0,0-1 1,0-1-1,-1 0 0,-1-1 1,0-1-1,18-16 0,-22 17 17,-1 1 0,0-2 0,-1 1 0,0-1 0,0-1 0,-1 0 0,-1 0 0,0 0 0,0-1 0,-1 0 0,4-16 0,-10 29 96,0 0 0,1 0 1,-1-1-1,0 1 0,0 0 1,0 0-1,0 0 0,0 0 1,0 0-1,0 0 0,0 0 1,0-1-1,0 1 1,0 0-1,0 0 0,0 0 1,0 0-1,0 0 0,0-1 1,0 1-1,0 0 0,0 0 1,0 0-1,0 0 0,0 0 1,0-1-1,0 1 0,0 0 1,0 0-1,0 0 0,0 0 1,0 0-1,0 0 0,0-1 1,0 1-1,0 0 0,0 0 1,0 0-1,-1 0 0,1 0 1,0 0-1,0 0 0,0 0 1,0 0-1,0-1 0,0 1 1,0 0-1,-1 0 0,1 0 1,0 0-1,0 0 0,0 0 1,0 0-1,0 0 1,0 0-1,-1 0 0,1 0 1,0 0-1,0 0 0,0 0 1,0 0-1,-1 0 0,-10 8 35,-12 16-66,17-14 170,-1 1 0,1 1 0,1-1 0,0 1 0,0 0 0,2 0 0,-1 0 0,1 1 0,1-1 0,0 1 0,1-1 0,1 22 0,0-28-150,1 0 1,0 0-1,0 0 1,1-1-1,-1 1 1,1 0-1,0-1 0,1 0 1,-1 1-1,1-1 1,0 0-1,6 7 1,-5-8-242,0 0 1,1 0-1,-1-1 1,1 0 0,-1 0-1,1 0 1,0 0-1,0-1 1,0 1-1,1-1 1,-1-1-1,0 1 1,1-1 0,-1 0-1,8 1 1,23-2-4796,1-5-2968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0.906"/>
    </inkml:context>
    <inkml:brush xml:id="br0">
      <inkml:brushProperty name="width" value="0.025" units="cm"/>
      <inkml:brushProperty name="height" value="0.025" units="cm"/>
    </inkml:brush>
  </inkml:definitions>
  <inkml:trace contextRef="#ctx0" brushRef="#br0">51 0 6022,'0'0'13516,"-41"67"-12010,37-40-865,-2 2-97,6 1-256,0 0-160,0 2-96,4-3-768,2 1-1442,-6-7-2082,0-7-961,0-5-4837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277"/>
    </inkml:context>
    <inkml:brush xml:id="br0">
      <inkml:brushProperty name="width" value="0.025" units="cm"/>
      <inkml:brushProperty name="height" value="0.025" units="cm"/>
    </inkml:brush>
  </inkml:definitions>
  <inkml:trace contextRef="#ctx0" brushRef="#br0">10 140 11371,'-2'-12'1938,"-4"-41"-219,5 51-1535,1-1 0,0 1 0,0-1 1,0 1-1,0-1 0,0 1 1,1-1-1,-1 1 0,1-1 1,-1 1-1,1-1 0,0 1 1,0 0-1,0 0 0,0-1 0,0 1 1,1 0-1,-1 0 0,1 0 1,-1 0-1,1 0 0,0 0 1,0 1-1,0-1 0,0 1 1,0-1-1,0 1 0,0 0 0,0-1 1,1 1-1,-1 0 0,0 1 1,4-2-1,6-1 201,1 1 0,0 1 0,0 0 0,-1 0 0,17 2 1,-7 0 165,-5-1-309,-1 2-1,0 0 1,0 0-1,23 7 1,-32-7-182,-1 0 1,1 1-1,0-1 0,-1 1 0,0 0 1,1 1-1,-1 0 0,-1 0 0,1 0 1,0 1-1,-1-1 0,9 12 0,-13-14-57,1 0 0,-1 0 0,0 0 0,0 0-1,0 0 1,0 1 0,-1-1 0,1 0 0,0 1-1,-1-1 1,0 0 0,0 1 0,0-1 0,0 1-1,0-1 1,0 0 0,0 1 0,-1-1 0,1 1 0,-1-1-1,0 0 1,0 0 0,1 1 0,-2-1 0,1 0-1,0 0 1,0 0 0,-1 0 0,1 0 0,-1 0-1,1 0 1,-1-1 0,0 1 0,0-1 0,-3 3-1,-8 6 28,0-1 0,-1-1 1,0 0-1,-18 7 0,18-9-15,12-5 118,-30 18-722,29-9-413,20-1 79,76 8-508,-67-13 1434,-1 0-1,0 2 0,0 0 1,0 2-1,0 1 0,25 13 1,-48-22 26,0 1 0,0 0 1,-1 0-1,1 0 0,0 0 1,-1 0-1,1 1 0,-1-1 1,1 0-1,-1 1 0,0-1 1,1 1-1,-1-1 0,0 1 1,0 0-1,0-1 0,0 1 1,0 0-1,-1 0 0,1 0 1,-1 0-1,1-1 0,-1 1 1,1 0-1,-1 4 0,-1-3 65,0-1 0,0 1-1,0 0 1,0-1 0,-1 1 0,1-1-1,-1 1 1,1-1 0,-1 1-1,0-1 1,0 0 0,0 0 0,0 0-1,-1 0 1,-2 1 0,-11 8 278,0-1-1,-1-1 1,0-1 0,-20 7 0,-5-1-246,0-1-1,-56 9 1,-28-9-5227,56-11-2085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2:41.621"/>
    </inkml:context>
    <inkml:brush xml:id="br0">
      <inkml:brushProperty name="width" value="0.025" units="cm"/>
      <inkml:brushProperty name="height" value="0.025" units="cm"/>
    </inkml:brush>
  </inkml:definitions>
  <inkml:trace contextRef="#ctx0" brushRef="#br0">0 121 12812,'0'0'5306,"14"-1"-3939,255-32 2540,-90 7-2107,669-31 1554,5 54-3110,411 64-121,-1214-57-457,69 9 343,-105-10-1468,-1 0 0,1 1 0,17 8 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02.989"/>
    </inkml:context>
    <inkml:brush xml:id="br0">
      <inkml:brushProperty name="width" value="0.025" units="cm"/>
      <inkml:brushProperty name="height" value="0.025" units="cm"/>
    </inkml:brush>
  </inkml:definitions>
  <inkml:trace contextRef="#ctx0" brushRef="#br0">0 307 8680,'138'25'1174,"58"13"1282,223 13 0,17-39-1726,125 8-697,767 9-46,-253-15 496,753 13 1181,-1470-27-1470,485-43-75,-1-50-85,-621 67-11,1209-114 46,-1328 133-61,1933-100 6,-25 145 29,136-18 1216,-1597-43-695,826-25-306,-629 50-235,-202 2 40,-361-13 219,187-34 1,63-4 1527,-433 47-1812,0 0-1,1 0 0,-1 0 0,0 0 0,0 0 0,0 0 0,0 0 0,1 0 1,-1 0-1,0 0 0,0 0 0,0 0 0,0 0 0,0 0 0,1 0 0,-1 0 0,0 0 1,0 1-1,0-1 0,0 0 0,0 0 0,0 0 0,0 0 0,1 0 0,-1 0 0,0 1 1,0-1-1,0 0 0,0 0 0,0 0 0,0 0 0,0 0 0,0 1 0,0-1 1,0 0-1,0 0 0,0 0 0,0 0 0,0 1 0,0-1 0,0 0 0,0 0 0,0 0 1,0 0-1,0 0 0,0 1 0,0-1 0,0 0 0,0 0 0,0 0 0,-1 0 0,1 0 1,0 1-1,0-1 0,0 0 0,0 0 0,0 0 0,0 0 0,0 0 0,-1 0 1,1 0-1,0 0 0,0 1 0,0-1 0,0 0 0,0 0 0,-1 0 0,1 0 0,0 0 1,-1 0-231,1 1 1,0-1 0,-1 0 0,1 1-1,0-1 1,-1 1 0,1-1 0,0 1-1,0-1 1,-1 1 0,1-1 0,0 1-1,0-1 1,0 1 0,0 0 0,0-1-1,0 1 1,-1-1 0,1 1 0,1-1-1,-1 1 1,0-1 0,0 1 0,0 0-1,0-1 1,0 1 0,0-1 0,1 1-1,-1 0 1,5 0-5347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1.723"/>
    </inkml:context>
    <inkml:brush xml:id="br0">
      <inkml:brushProperty name="width" value="0.025" units="cm"/>
      <inkml:brushProperty name="height" value="0.025" units="cm"/>
    </inkml:brush>
  </inkml:definitions>
  <inkml:trace contextRef="#ctx0" brushRef="#br0">87 117 6502,'-8'3'-5,"-1"0"-182,-46 14 2685,40-10-714,31-7-461,35-3-1157,1 2-1,64 8 0,20-1 252,770-40 581,165-38-912,-588 55 143,288-4 556,-703 21-759,1162-12 231,-476 15-39,-534 11 874,307 59 0,-489-66-1017,63 5 0,-91-12-365,0 1-1,0-2 1,0 1-1,0-1 1,0-1-1,0 0 0,0 0 1,0-1-1,-1 0 1,0-1-1,14-7 1,19-21-3671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4.426"/>
    </inkml:context>
    <inkml:brush xml:id="br0">
      <inkml:brushProperty name="width" value="0.025" units="cm"/>
      <inkml:brushProperty name="height" value="0.025" units="cm"/>
    </inkml:brush>
  </inkml:definitions>
  <inkml:trace contextRef="#ctx0" brushRef="#br0">875 521 3651,'-13'-15'171,"-50"-50"715,-78-62 1,-74-29 951,184 137-1731,-1 2 1,-1 0-1,-1 3 0,0 1 1,-44-12-1,-68-1 66,92 17-26,74 11-110,0-1 0,30-3 0,1 0 66,1845-15 2016,1917 53-656,-3574-29-1224,1508 56 1833,-1728-62-2240,44-1-2626,-57-5-1958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25.256"/>
    </inkml:context>
    <inkml:brush xml:id="br0">
      <inkml:brushProperty name="width" value="0.025" units="cm"/>
      <inkml:brushProperty name="height" value="0.025" units="cm"/>
    </inkml:brush>
  </inkml:definitions>
  <inkml:trace contextRef="#ctx0" brushRef="#br0">1 342 12620,'0'0'641,"12"0"-609,46 0-6,773-22 209,229-86-1237,58-6-281,475 45 1932,2 64 1329,-905 7-1338,723 8-239,-1399-10-474,79 1-2226,113-13 0,-83-12-5757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08.496"/>
    </inkml:context>
    <inkml:brush xml:id="br0">
      <inkml:brushProperty name="width" value="0.025" units="cm"/>
      <inkml:brushProperty name="height" value="0.025" units="cm"/>
    </inkml:brush>
  </inkml:definitions>
  <inkml:trace contextRef="#ctx0" brushRef="#br0">217 39 9737,'0'0'7869,"-8"-3"-5792,4 2-1988,1 0 1,0 0-1,-1 0 1,1 0 0,-1 0-1,0 1 1,1 0-1,-1 0 1,1 0 0,-1 0-1,1 1 1,-1-1 0,1 1-1,-1 0 1,1 0-1,-1 0 1,1 0 0,0 1-1,-1-1 1,1 1-1,0 0 1,0 0 0,0 0-1,0 0 1,1 0-1,-1 1 1,-2 2 0,-9 10 29,0 1 1,0 0-1,2 1 0,-15 25 1,22-33-61,0 0 1,1 0 0,1 0-1,-1 0 1,1 0 0,1 1 0,0 0-1,0-1 1,1 1 0,0 0-1,1 14 1,0-23-36,0 1 0,1-1 0,-1 1 0,1-1 0,0 0 0,-1 1 0,1-1 0,0 0 0,0 1 0,0-1 0,0 0 0,0 0 0,0 0-1,0 0 1,0 0 0,0 0 0,1 0 0,-1 0 0,0-1 0,1 1 0,-1 0 0,1-1 0,-1 1 0,1-1 0,-1 1 0,0-1 0,1 0 0,0 0 0,-1 1 0,1-1 0,2-1 0,53-2 1798,-46 1-1600,0-2 0,1 1 0,-1-1 0,-1-1 0,1 0 0,-1 0 0,0-1 0,0-1 0,0 1 0,-1-2 0,0 1 0,-1-1 0,1-1 0,-2 1 0,10-13 0,-12 14-186,-1 0-1,0 0 0,0 0 1,0 0-1,-1-1 0,0 1 1,-1-1-1,0 1 0,0-1 1,1-11-1,-3 14-172,0-1 1,0 1-1,0-1 0,-1 1 1,0-1-1,0 1 0,0 0 1,-1-1-1,1 1 0,-1 0 1,-1 0-1,1 0 0,-1 0 1,0 0-1,0 1 0,-4-5 1,-16-10-3778,7 14-2967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2.752"/>
    </inkml:context>
    <inkml:brush xml:id="br0">
      <inkml:brushProperty name="width" value="0.025" units="cm"/>
      <inkml:brushProperty name="height" value="0.025" units="cm"/>
    </inkml:brush>
  </inkml:definitions>
  <inkml:trace contextRef="#ctx0" brushRef="#br0">0 248 3235,'0'0'977,"7"-10"48,18-27 472,57-84 1540,-29 47 1841,-45 68-337,-7 17-2575,-6 16-797,-28 75 1307,22-73-2186,1-1-1,2 1 1,1 0-1,-5 50 1,11 58-80,2-62-2796,-7-85-5843,-1 1 5738,-6-16-5898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099"/>
    </inkml:context>
    <inkml:brush xml:id="br0">
      <inkml:brushProperty name="width" value="0.025" units="cm"/>
      <inkml:brushProperty name="height" value="0.025" units="cm"/>
    </inkml:brush>
  </inkml:definitions>
  <inkml:trace contextRef="#ctx0" brushRef="#br0">0 40 14894,'0'0'5093,"64"-17"-4036,-15 12 224,14-1-288,4 1-384,5 1-385,3 1-192,-7 3 0,-7 0-481,-9 0-1440,-16 0-2211,-21 0-1922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441"/>
    </inkml:context>
    <inkml:brush xml:id="br0">
      <inkml:brushProperty name="width" value="0.025" units="cm"/>
      <inkml:brushProperty name="height" value="0.025" units="cm"/>
    </inkml:brush>
  </inkml:definitions>
  <inkml:trace contextRef="#ctx0" brushRef="#br0">0 63 15150,'0'0'1986,"68"5"545,-15-7-1282,5-10-769,2 2-384,6-2-64,-5 2-1857,-7 0-3492,-8-1-6471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3.766"/>
    </inkml:context>
    <inkml:brush xml:id="br0">
      <inkml:brushProperty name="width" value="0.025" units="cm"/>
      <inkml:brushProperty name="height" value="0.025" units="cm"/>
    </inkml:brush>
  </inkml:definitions>
  <inkml:trace contextRef="#ctx0" brushRef="#br0">21 360 15695,'0'0'1233,"-4"11"833,-12 35-491,16-45-1554,0 0 0,0 0 0,-1 0 0,1 1-1,0-1 1,0 0 0,0 0 0,0 0 0,1 0 0,-1 0 0,0 0 0,0 0 0,1 0 0,-1 0 0,0-1 0,1 1 0,-1 0 0,1 0 0,-1 0 0,1 0 0,0 0-1,-1-1 1,1 1 0,0 0 0,-1 0 0,1-1 0,0 1 0,0-1 0,0 1 0,0 0 0,0-1 0,-1 0 0,1 1 0,0-1 0,0 0 0,0 1 0,2-1-1,39 4 202,-35-4-113,21 0-19,0-2 1,1-1-1,-1-2 0,0 0 1,-1-2-1,0-1 0,0-1 1,0-1-1,-1-2 0,-1 0 1,26-17-1,-13 10 81,-40 45 918,-18 25 796,15-41-1698,1-1 0,0 1-1,1 0 1,0 0 0,0 1 0,1-1-1,0 1 1,1-1 0,0 18 0,1-27-180,0-1 0,0 1 1,0 0-1,1 0 0,-1 0 1,0 0-1,0-1 1,0 1-1,1 0 0,-1 0 1,1 0-1,-1-1 0,0 1 1,1 0-1,-1-1 0,1 1 1,0 0-1,-1-1 1,1 1-1,-1 0 0,1-1 1,0 1-1,0-1 0,-1 0 1,1 1-1,0-1 1,0 1-1,-1-1 0,1 0 1,0 0-1,0 0 0,0 1 1,0-1-1,-1 0 0,1 0 1,0 0-1,0 0 1,0 0-1,1-1 0,0 1 36,0 0 0,0-1-1,0 1 1,0-1 0,0 0-1,0 1 1,0-1-1,0 0 1,0 0 0,0 0-1,-1-1 1,1 1 0,0 0-1,-1-1 1,2-1 0,2-6-21,0-1 1,0 0-1,-1-1 1,0 1-1,-1 0 1,-1-1 0,1 0-1,-2 0 1,1 0-1,-2 0 1,1 0 0,-3-16-1,3 25-23,-1 1-1,0-1 1,1 1 0,-1-1-1,1 1 1,-1 0 0,1-1-1,-1 1 1,1 0-1,0 0 1,0-1 0,0 1-1,0 0 1,0 0 0,0 0-1,0 0 1,0 0-1,0 0 1,0 0 0,1 1-1,-1-1 1,0 0 0,1 1-1,-1-1 1,0 1 0,1-1-1,-1 1 1,1-1-1,2 1 1,54-6-186,-35 4-1,-18 2-11,40-10-1496,-42 9 1211,-1 0 1,0 1 0,0-1-1,0-1 1,0 1-1,0 0 1,0 0-1,0-1 1,0 1-1,-1-1 1,1 1-1,0-1 1,-1 0-1,0 0 1,1 0-1,-1 0 1,2-3-1,2-16-7732</inkml:trace>
  <inkml:trace contextRef="#ctx0" brushRef="#br0" timeOffset="1">431 31 17745,'0'0'8007,"78"-17"-14285,-42 3-7975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4.939"/>
    </inkml:context>
    <inkml:brush xml:id="br0">
      <inkml:brushProperty name="width" value="0.025" units="cm"/>
      <inkml:brushProperty name="height" value="0.025" units="cm"/>
    </inkml:brush>
  </inkml:definitions>
  <inkml:trace contextRef="#ctx0" brushRef="#br0">284 0 14414,'0'0'4190,"-3"11"-2962,-39 123 1608,24-83-1716,-22 100 1,40-150-1119,0 0 0,0 0 0,0 0 0,0 0 0,0 0 0,0 0 0,1 0 0,-1 0 0,0 0 0,1 0 0,-1 0 0,0 0 0,1-1 0,-1 1 0,1 0 0,-1 0 0,1 0 0,0-1 0,-1 1 0,1 0 0,0-1 0,-1 1 0,1 0 0,0-1 0,0 1 0,0-1 0,0 1 1,-1-1-1,1 0 0,0 1 0,0-1 0,0 0 0,0 0 0,0 1 0,0-1 0,0 0 0,0 0 0,0 0 0,0 0 0,0 0 0,0-1 0,0 1 0,0 0 0,0 0 0,0 0 0,1-1 0,48-12 68,-17-2-88,36-14-128,-63 28 128,-1-1 0,0 1 0,0 0 0,1 1 0,-1-1 1,0 1-1,1 0 0,-1 0 0,1 1 0,-1-1 0,6 3 0,-9-3 18,-1 1 0,0-1 0,0 1 0,0-1 0,0 1-1,0-1 1,0 1 0,0 0 0,0 0 0,0-1 0,0 1 0,0 0-1,0 0 1,-1 0 0,1 0 0,0 0 0,-1 0 0,1 0-1,-1 0 1,1 1 0,-1-1 0,1 0 0,-1 0 0,0 0 0,0 0-1,1 1 1,-1-1 0,0 0 0,0 0 0,0 1 0,0-1-1,0 0 1,-1 0 0,1 0 0,0 1 0,-1-1 0,1 0 0,-1 0-1,0 2 1,-1 1 29,0 1 0,0-1 1,0 1-1,0-1 0,-1 0 0,0 0 0,0-1 0,-6 7 1,-5 2 436,-1-2 0,0 0 1,-1-1-1,0 0 1,0-1-1,-1-1 0,-34 9 1,24-9-291,0-1 0,-1-2 0,0-1 1,-39-1-1,61-2-298,1 0 1,0-1-1,0 0 0,0 0 1,0 0-1,0 0 0,0-1 0,0 0 1,0 0-1,-5-4 0,8 5-112,0 0-1,1 0 0,-1-1 0,0 1 1,1 0-1,-1-1 0,1 1 0,-1-1 1,1 0-1,0 0 0,0 1 0,0-1 1,0 0-1,0 0 0,0 0 0,0 0 1,1 0-1,-1 0 0,1 0 0,-1 0 1,1-1-1,0 1 0,0 0 1,0 0-1,0 0 0,0 0 0,1-4 0,0 4-206,0 0 0,0 0-1,0 0 1,0 0-1,0 0 1,0 1-1,1-1 1,-1 0-1,1 1 1,-1-1 0,1 1-1,-1 0 1,1-1-1,0 1 1,0 0-1,0 0 1,0 0-1,0 0 1,3-1-1,-3 1 31,28-11-6460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425"/>
    </inkml:context>
    <inkml:brush xml:id="br0">
      <inkml:brushProperty name="width" value="0.025" units="cm"/>
      <inkml:brushProperty name="height" value="0.025" units="cm"/>
    </inkml:brush>
  </inkml:definitions>
  <inkml:trace contextRef="#ctx0" brushRef="#br0">0 142 6983,'9'0'4158,"-7"0"-4059,86 0 10061,-29-13-4744,-23-5-5487,18-27 352,-51 42-265,-1 0 0,1 0 0,0 0 0,-1-1-1,0 1 1,0-1 0,0 1 0,0-1-1,0 0 1,-1 1 0,0-1 0,0 0 0,0 0-1,1-7 1,-2 11-15,0 0-1,0-1 1,0 1 0,0 0-1,0 0 1,0 0-1,0-1 1,0 1 0,0 0-1,0 0 1,0 0-1,0 0 1,0-1 0,0 1-1,-1 0 1,1 0-1,0 0 1,0 0 0,0-1-1,0 1 1,0 0-1,0 0 1,-1 0 0,1 0-1,0 0 1,0 0-1,0-1 1,0 1 0,-1 0-1,1 0 1,0 0-1,0 0 1,0 0 0,-1 0-1,1 0 1,0 0-1,0 0 1,0 0 0,-1 0-1,1 0 1,0 0-1,0 0 1,0 0 0,0 0-1,-1 0 1,1 0-1,0 0 1,0 0 0,-1 0-1,-14 8 14,-10 13-10,8-3 62,1 1 0,-17 28 0,30-43-55,0 0 0,0 1 0,0 0 0,1-1 0,0 1 0,0 0-1,0 0 1,1 0 0,0 1 0,0-1 0,0 0 0,0 0 0,1 1 0,0-1 0,0 0 0,1 0 0,1 10 0,-1-12-9,1-1 0,-1 0-1,1 0 1,0 0 0,-1 0-1,1 0 1,0-1 0,0 1-1,0 0 1,1-1 0,-1 0-1,0 1 1,1-1 0,-1 0-1,0 0 1,1 0 0,-1-1-1,1 1 1,0 0 0,-1-1-1,1 0 1,3 1 0,62-1 61,-55-2-42,1 0 1,-1-2 0,1 1 0,-1-2 0,0 0 0,-1 0-1,1-1 1,-1-1 0,19-12 0,-14 6-12,-1 0 0,0-1 0,-1 0-1,0-1 1,21-29 0,-19 9-415,-20 24 278,-16 14 136,13 1 56,-1 0 0,1 0-1,0 0 1,0 1 0,0 0 0,1 0-1,0 1 1,0 0 0,0 0-1,1 0 1,0 0 0,0 1 0,0-1-1,-2 9 1,4-12-48,1 0 0,0 0 0,-1 0-1,1 0 1,1 0 0,-1 0 0,0 0 0,1 1-1,0-1 1,0 0 0,0 0 0,0 0-1,0 1 1,0-1 0,1 0 0,0 0 0,0 0-1,0 0 1,0 0 0,0 0 0,0 0 0,1 0-1,-1 0 1,1 0 0,0-1 0,0 1 0,0-1-1,0 1 1,1-1 0,-1 0 0,0 0 0,1 0-1,0 0 1,5 3 0,1-1-123,1 1 0,-1-2 0,1 1 0,0-1 0,1-1 0,-1 0 0,0 0 0,1-1 0,-1 0 0,1-1 0,-1 0 0,1-1 0,12-2 0,-21 2-359,0 0 0,1-1 1,-1 1-1,-1-1 0,1 1 1,0-1-1,0 0 0,0 0 1,-1 0-1,1 0 0,-1 0 0,0 0 1,0 0-1,1 0 0,0-3 1,-2 4 420,14-24-8199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5.767"/>
    </inkml:context>
    <inkml:brush xml:id="br0">
      <inkml:brushProperty name="width" value="0.025" units="cm"/>
      <inkml:brushProperty name="height" value="0.025" units="cm"/>
    </inkml:brush>
  </inkml:definitions>
  <inkml:trace contextRef="#ctx0" brushRef="#br0">0 1 20692,'0'0'8007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446"/>
    </inkml:context>
    <inkml:brush xml:id="br0">
      <inkml:brushProperty name="width" value="0.025" units="cm"/>
      <inkml:brushProperty name="height" value="0.025" units="cm"/>
    </inkml:brush>
  </inkml:definitions>
  <inkml:trace contextRef="#ctx0" brushRef="#br0">100 0 14253,'0'1'6158,"0"13"-5189,-2 12-58,0 0-1,-13 49 1,7-44-913,-4 52 0,11-51-835,-6 52-2227,-6-46-1348,11-34 3529,0-1 0,0 0 0,0 0 0,0 0 0,-1-1 0,1 1 0,-1 0 0,-4 2-1,-8 4-6322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7.793"/>
    </inkml:context>
    <inkml:brush xml:id="br0">
      <inkml:brushProperty name="width" value="0.025" units="cm"/>
      <inkml:brushProperty name="height" value="0.025" units="cm"/>
    </inkml:brush>
  </inkml:definitions>
  <inkml:trace contextRef="#ctx0" brushRef="#br0">0 145 8776,'0'0'15562,"8"-8"-14927,-6 5-568,2-1 27,-1 1-1,1-1 1,-1 1-1,1 0 0,0 0 1,0 0-1,1 1 0,-1-1 1,0 1-1,1 0 1,0 0-1,-1 0 0,1 1 1,0 0-1,0 0 0,5-1 1,64-1 733,-35 3-1187,1-3 1,57-10 0,-94 12 128,0 1 0,0-1 1,-1 0-1,1 0 0,0 0 0,0-1 0,-1 1 1,1 0-1,-1-1 0,1 0 0,1-2 1,-3 3-189,1 0 1,-1-1 0,0 0 0,0 1 0,-1-1 0,1 1 0,0-1-1,0 0 1,-1 0 0,1 1 0,-1-1 0,0 0 0,1 0 0,-1 0-1,0 0 1,0 1 0,0-1 0,-1-3 0,-2-17-5123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123"/>
    </inkml:context>
    <inkml:brush xml:id="br0">
      <inkml:brushProperty name="width" value="0.025" units="cm"/>
      <inkml:brushProperty name="height" value="0.025" units="cm"/>
    </inkml:brush>
  </inkml:definitions>
  <inkml:trace contextRef="#ctx0" brushRef="#br0">0 9 11307,'0'0'13292,"66"-9"-12523,-24 14-609,-1 0-96,1 1-32,-3 0-768,1-1-866,-8 0-1089,0 0-1569,-13 0-192,-6 1-2498</inkml:trace>
  <inkml:trace contextRef="#ctx0" brushRef="#br0" timeOffset="1">347 122 9897,'-4'9'3091,"-5"9"-1564,-23 59 4475,29-71-5554,1 1 0,0-1-1,1 1 1,0 0 0,0-1 0,0 1 0,1 0-1,0 0 1,0 0 0,2 9 0,-1-15-431,0 0 0,-1 0 0,1 0 0,0 0 0,-1 0 0,1 0 0,0 0 0,0 0 0,0-1 0,0 1 0,0 0 0,0-1 0,0 1 0,0-1 0,0 1 0,0-1 0,0 1 0,0-1 0,0 0 0,1 1 0,-1-1 0,0 0 0,0 0 0,2 0 0,37 1 340,-28-2-248,1 0-67,0 0 0,0-2-1,-1 1 1,23-9 0,-22 7-222,-1 0 1,1 1-1,0 1 1,23-2 0,-35 4 170,-1 0 1,1 0 0,-1 0-1,1 0 1,-1 0-1,1 0 1,-1 0 0,0 1-1,1-1 1,-1 0 0,1 0-1,-1 1 1,1-1 0,-1 0-1,0 1 1,1-1-1,-1 0 1,0 1 0,1-1-1,-1 0 1,0 1 0,1-1-1,-1 1 1,0-1 0,0 1-1,0-1 1,1 1-1,-1-1 1,0 1 0,0-1-1,0 1 1,0-1 0,0 1-1,0 0 1,-1 26 101,1-25-143,-1 0 0,1 0-1,0 0 1,-1 0 0,1 1 0,0-1-1,1 0 1,-1 0 0,0 0 0,0 0-1,1 0 1,-1 0 0,1 0-1,0 0 1,1 4 0,1-5-273,0 0-1,0 1 1,0-1 0,0 0 0,0-1-1,0 1 1,0-1 0,1 1-1,-1-1 1,0 0 0,0 0 0,0 0-1,1 0 1,-1-1 0,0 1-1,0-1 1,0 0 0,0 0 0,0 0-1,5-3 1,3-1-1568,-1 0 0,1-1 0,-1 0-1,11-9 1,5-7-5257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45.079"/>
    </inkml:context>
    <inkml:brush xml:id="br0">
      <inkml:brushProperty name="width" value="0.025" units="cm"/>
      <inkml:brushProperty name="height" value="0.025" units="cm"/>
    </inkml:brush>
  </inkml:definitions>
  <inkml:trace contextRef="#ctx0" brushRef="#br0">972 130 6342,'-8'-15'1004,"-2"0"-1,0 0 1,0 1-1,-15-15 1,21 25-900,-1-1 1,0 2-1,0-1 1,0 1-1,0-1 0,0 1 1,-1 1-1,1-1 1,-1 1-1,0 0 1,0 0-1,1 1 1,-1 0-1,0 0 1,-13-1-1,4 3-87,-1 1 0,0 1 0,0 0-1,1 0 1,-1 2 0,1 0 0,0 1 0,1 0 0,-1 1 0,2 1 0,-1 0-1,-23 19 1,-12 13 68,-81 84 1,126-119-86,-46 47-476,2 3 0,2 2 0,4 2 0,-69 125 0,92-146 209,1 1-1,3 1 0,1 1 1,2 0-1,1 0 1,3 1-1,1 0 0,2 1 1,1 76-1,5-108 269,0 0 0,0 0-1,1 0 1,1 0 0,0-1-1,0 1 1,1-1 0,0 1-1,1-1 1,0 0 0,0-1-1,1 1 1,1-1 0,-1-1-1,2 1 1,-1-1 0,1 0-1,0-1 1,1 1 0,0-2-1,0 1 1,0-1 0,1-1-1,-1 0 1,2 0 0,-1-1-1,0 0 1,1-1 0,0 0-1,-1 0 1,17 0 0,-1 0 326,1-2 0,-1-1 0,0-1 0,0-1-1,1-2 1,-2 0 0,1-2 0,0-1 0,23-9 0,-4-3 299,-1-2-1,-1-2 0,79-55 0,-66 38-244,-2-2-1,-2-3 0,-2-1 1,85-104-1,-117 124-382,0 0-1,-2-1 0,0-1 1,-2 0-1,15-45 1,-23 53 19,-1-1 0,0 1-1,-1-1 1,-2 0 0,0 0 0,-1 0 0,-1 0 0,-1-1 0,-5-22 0,3 30 15,-1 0 0,0-1 1,-1 2-1,-1-1 0,0 1 1,-1-1-1,0 2 0,-17-23 1,-8-4-210,-46-44 1,22 25-1054,49 49 291,0 0 1,1 0-1,-1 0 1,-7-17-1,8 9-3267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7.437"/>
    </inkml:context>
    <inkml:brush xml:id="br0">
      <inkml:brushProperty name="width" value="0.025" units="cm"/>
      <inkml:brushProperty name="height" value="0.025" units="cm"/>
    </inkml:brush>
  </inkml:definitions>
  <inkml:trace contextRef="#ctx0" brushRef="#br0">336 35 3299,'0'0'6310,"-12"-3"-5061,11 3-1258,-15-4 224,0 1 0,0 1 0,-17 0 1,27 2-123,0 0 1,0 0-1,0 1 1,0 0 0,0 0-1,1 1 1,-1-1 0,0 1-1,1 0 1,-1 1-1,1-1 1,-1 1 0,-8 7-1,0 3-53,1 0 0,1 1 0,1 0 0,0 1 0,0 0 0,2 1 0,0 0 0,0 1 0,2 0 0,0 0 0,1 0 0,1 1 0,-4 23 0,0 7 61,3 0 1,2 1 0,4 87 0,0-119-132,2 0 0,0-1 1,1 1-1,1-1 0,0 0 1,2 0-1,-1 0 0,14 23 1,-16-33 17,1 1-1,0-1 1,0 0 0,1 0 0,-1-1 0,2 1 0,-1-1 0,0 0-1,1-1 1,0 1 0,0-1 0,0 0 0,1 0 0,-1-1 0,1 0 0,0 0-1,0-1 1,0 0 0,0 0 0,0 0 0,10 0 0,-7-1 28,1-1 0,-1-1 0,1 1 0,-1-2 0,0 0 1,0 0-1,1 0 0,-1-1 0,-1-1 0,1 0 0,15-8 1,-10 2 71,-1 0 0,1 0 0,-2-1 0,0-1 0,0 0 0,14-19 0,0-4 485,-3-1 1,-1-1 0,-2-1-1,30-72 1,-35 69 93,-2 0-1,9-44 1,-19 65-570,0 0 0,-2 0 0,0 0 0,-2 0 1,0 0-1,-5-35 0,4 50-181,0-1 0,-1 1-1,0 0 1,0 0 0,0 0 0,-1 0 0,0 0 0,0 0 0,0 1 0,0-1-1,-1 1 1,1 0 0,-1 0 0,0 0 0,-1 1 0,1-1 0,-1 1 0,1 0 0,-1 0-1,0 1 1,0-1 0,0 1 0,0 0 0,-10-2 0,3 2-551,0-1 0,0 1 0,0 1 1,0 0-1,0 1 0,-1 0 0,1 1 0,0 0 0,0 1 1,-14 4-1,-4 5-3268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606"/>
    </inkml:context>
    <inkml:brush xml:id="br0">
      <inkml:brushProperty name="width" value="0.025" units="cm"/>
      <inkml:brushProperty name="height" value="0.025" units="cm"/>
    </inkml:brush>
  </inkml:definitions>
  <inkml:trace contextRef="#ctx0" brushRef="#br0">96 80 8968,'0'0'6492,"-10"8"-4042,5-4-2340,-6 5 795,0 0 0,0 1-1,-12 15 1,21-22-706,-1 0-1,1 0 1,0 0-1,0 0 0,0 1 1,0-1-1,0 1 1,1-1-1,0 1 0,-1-1 1,1 1-1,1 0 1,-1 0-1,0-1 0,1 1 1,0 0-1,0 0 1,0 0-1,0-1 0,2 7 1,-1-8-180,1-1 1,-1 1-1,1-1 1,-1 0-1,1 1 0,0-1 1,0 0-1,-1 0 1,1 0-1,0 0 1,0 0-1,0-1 1,0 1-1,0 0 1,0-1-1,0 0 0,0 1 1,0-1-1,1 0 1,-1 0-1,0 0 1,0 0-1,0-1 1,3 1-1,53-10 653,-43 3-675,0-1-1,-1-1 1,0 0 0,-1-1-1,0 0 1,0-1 0,-1 0-1,0-1 1,-1-1 0,-1 0-1,0 0 1,-1-1 0,0 0-1,-1 0 1,9-22 0,-16 35-13,-1 0 0,1 0 0,-1 0 0,1 0 0,0 0 0,-1 0 0,0-1 0,1 1 0,-1 0 0,0 0 0,1 0-1,-1 0 1,0 0 0,0-1 0,0 1 0,0 0 0,0 0 0,0 0 0,0 0 0,-1-1 0,1 1 0,-1-2 0,-18 17-11,-22 37 252,31-37 120,0 1 0,-13 30 0,20-39-241,1 0 0,0 1 0,0-1 0,0 1 0,1-1 0,0 1 0,0-1-1,1 1 1,-1 0 0,2 10 0,0-14-98,-1-1 0,1 1 0,0-1 0,0 1 0,-1-1 0,2 0 0,-1 1 0,0-1 0,0 0 0,1 0 0,-1 0 0,1 0 0,0 0 0,-1 0 0,1-1 0,0 1 0,0-1 0,0 1 0,4 1 0,-1 0 9,-1-1-1,1 0 1,1-1 0,-1 1 0,0-1-1,0 0 1,1 0 0,-1-1-1,6 0 1,-2 0 4,0 0 0,-1-1-1,1 0 1,0 0 0,-1-1-1,1 0 1,-1-1-1,1 0 1,-1 0 0,0-1-1,10-6 1,-11 5-57,1-1 0,-2 0-1,1 0 1,-1-1 0,0 1 0,0-1-1,-1-1 1,0 1 0,0-1 0,-1 0-1,4-9 1,-22 43-77,10-20 207,1 0 0,-1-1 0,1 1 1,1 1-1,-5 11 0,6-14-66,0-1 0,0 1 0,1 0 0,-1 0 0,1-1 0,0 1 0,0 0 0,0 0-1,0 0 1,1-1 0,0 1 0,-1 0 0,1 0 0,1-1 0,-1 1 0,4 6 0,-3-8-181,0 0 0,1 1-1,-1-1 1,1 0 0,0-1 0,-1 1-1,1 0 1,0-1 0,0 1 0,0-1 0,0 0-1,1 0 1,-1 0 0,0-1 0,0 1-1,1-1 1,-1 0 0,0 0 0,0 0-1,4 0 1,-2 0-401,-2 0-321,0 0 0,0 0 0,0 0 0,0 0 0,0-1 0,0 0 0,0 1 0,0-1 0,5-2 0,12-12-7654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8.952"/>
    </inkml:context>
    <inkml:brush xml:id="br0">
      <inkml:brushProperty name="width" value="0.025" units="cm"/>
      <inkml:brushProperty name="height" value="0.025" units="cm"/>
    </inkml:brush>
  </inkml:definitions>
  <inkml:trace contextRef="#ctx0" brushRef="#br0">1 0 12268,'0'0'14445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340"/>
    </inkml:context>
    <inkml:brush xml:id="br0">
      <inkml:brushProperty name="width" value="0.025" units="cm"/>
      <inkml:brushProperty name="height" value="0.025" units="cm"/>
    </inkml:brush>
  </inkml:definitions>
  <inkml:trace contextRef="#ctx0" brushRef="#br0">1 48 13421,'0'0'3069,"11"-6"551,72-26 1231,-77 30-4672,0 0-1,1 1 0,-1-1 1,0 1-1,1 1 0,-1-1 1,0 1-1,1 0 1,-1 1-1,0-1 0,1 1 1,-1 0-1,0 1 0,8 2 1,-13-3-180,0 0 0,1 0 1,-1 1-1,0-1 1,0 0-1,1 0 0,-1 1 1,0-1-1,-1 1 0,1-1 1,0 1-1,0-1 0,0 1 1,-1 0-1,1-1 0,-1 1 1,0 0-1,1-1 0,-1 1 1,0 0-1,0 0 0,0-1 1,0 1-1,0 0 0,0-1 1,-1 1-1,0 3 0,0-1 14,0 1 0,0 0-1,-1 0 1,0 0 0,0-1 0,0 1-1,0-1 1,-5 6 0,-10 10 74,12-16-49,0 1 0,1 0 0,0 0 0,0 0 0,0 0 0,0 1 0,1-1 0,0 1 0,0 0 0,1 0 0,-1 0 0,1 0 0,-2 11 0,5-16-23,-1-1-1,0 1 1,0 0-1,1-1 1,-1 1-1,0 0 1,1-1-1,-1 1 1,1-1 0,-1 1-1,1 0 1,-1-1-1,1 1 1,-1-1-1,1 0 1,0 1-1,-1-1 1,1 1-1,0-1 1,-1 0 0,1 1-1,0-1 1,-1 0-1,1 0 1,0 0-1,0 0 1,-1 0-1,1 1 1,0-1-1,0 0 1,1-1-1,31 1 240,-24-1-161,3 0-88,0-2 0,0 0 0,0 0 0,-1-1 0,1-1 0,-1 0 0,0 0 0,0-1 0,-1-1 0,0 1 1,0-2-1,0 0 0,-1 0 0,0 0 0,-1-1 0,1 0 0,-2-1 0,1 0 0,-2 0 0,11-20 0,-16 27-20,0 0-1,0-1 1,0 1-1,0 0 1,-1-1-1,0 1 1,1-1-1,-1 1 1,0 0-1,0-1 1,-2-4-1,2 7 12,0 0-1,0 0 0,-1 0 1,1 0-1,-1 1 1,1-1-1,-1 0 1,1 0-1,-1 0 0,1 0 1,-1 1-1,0-1 1,1 0-1,-1 1 1,0-1-1,0 0 0,1 1 1,-1-1-1,0 1 1,0 0-1,0-1 1,0 1-1,0-1 0,0 1 1,0 0-1,0 0 1,0 0-1,0-1 1,0 1-1,1 0 0,-1 0 1,0 0-1,0 1 1,0-1-1,0 0 1,0 0-1,0 0 0,0 1 1,0-1-1,-1 1 1,0 0 4,0-1 0,1 1 0,-1 0 0,0-1 0,1 1 0,-1 0 0,1 0 1,-1 0-1,1 1 0,-1-1 0,1 0 0,0 0 0,0 1 0,-1-1 0,1 1 0,0-1 1,0 1-1,1-1 0,-1 1 0,0-1 0,0 1 0,1 0 0,-1 0 0,1-1 0,0 1 1,-1 0-1,1 0 0,0 0 0,0-1 0,0 1 0,0 0 0,0 0 0,1 3 0,0-3 12,-1 1-1,1 0 1,0-1-1,0 1 0,0-1 1,0 0-1,0 1 1,1-1-1,-1 0 1,1 1-1,-1-1 0,1 0 1,0 0-1,0-1 1,0 1-1,0 0 0,0 0 1,0-1-1,0 0 1,1 1-1,-1-1 0,1 0 1,2 1-1,4 0 2,1 0 0,-1 0 0,1-1 0,-1 0 0,1-1-1,-1 0 1,1-1 0,0 0 0,-1 0 0,1-1 0,-1 0 0,0-1-1,0 0 1,0 0 0,0-1 0,0 0 0,-1-1 0,0 0 0,0 0-1,0-1 1,8-7 0,-22 19-66,0 0 1,1 0-1,0 0 0,0 1 1,0 0-1,1 0 0,-1 0 0,2 0 1,-1 1-1,1 0 0,0 0 1,1 0-1,0 0 0,0 0 0,-1 17 1,3-25-36,0 0 0,0 1 0,0-1 0,0 0 0,0 1 0,0-1 0,1 0 0,-1 1 0,0-1 0,0 1 0,0-1 0,0 0 0,0 1 0,0-1 0,1 0 0,-1 0 0,0 1 0,0-1 0,1 0 0,-1 1 0,0-1 0,0 0 0,1 0 0,-1 1 0,0-1 0,1 0-1,-1 0 1,0 0 0,1 0 0,-1 1 0,0-1 0,1 0 0,-1 0 0,8-1-4532,0-3-1775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39.668"/>
    </inkml:context>
    <inkml:brush xml:id="br0">
      <inkml:brushProperty name="width" value="0.025" units="cm"/>
      <inkml:brushProperty name="height" value="0.025" units="cm"/>
    </inkml:brush>
  </inkml:definitions>
  <inkml:trace contextRef="#ctx0" brushRef="#br0">1 0 13741,'0'0'609,"41"59"-7400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
    </inkml:context>
    <inkml:brush xml:id="br0">
      <inkml:brushProperty name="width" value="0.025" units="cm"/>
      <inkml:brushProperty name="height" value="0.025" units="cm"/>
    </inkml:brush>
  </inkml:definitions>
  <inkml:trace contextRef="#ctx0" brushRef="#br0">244 214 13004,'0'0'3331,"1"-9"508,0 3-3201,2-33 3383,-3 37-3922,0 1 0,-1 0 0,1-1 1,0 1-1,-1 0 0,1 0 0,-1-1 0,1 1 0,-1 0 0,1 0 0,-1 0 1,0 0-1,1 0 0,-1 0 0,0 0 0,0 0 0,0 0 0,0 0 0,0 0 1,0 0-1,0 1 0,0-1 0,-1 0 0,1 1 0,0-1 0,0 1 1,0-1-1,-1 1 0,1 0 0,0-1 0,-2 1 0,-5 0-86,1 0 0,-1 0 0,1 1 0,-1 0 0,1 0-1,-1 1 1,1 0 0,0 0 0,0 1 0,0 0 0,0 0 0,1 1 0,-13 8 0,4-1 6,0 1 0,1 0 1,1 1-1,-19 22 1,30-32-9,0-1 0,0 1 0,0 0 0,0 0 0,1 0 0,-1 0 0,1 0 0,-1 0 0,1 1 0,0 3 0,0-6-9,1-1 0,0 1-1,0 0 1,1 0 0,-1 0 0,0-1-1,0 1 1,0 0 0,0 0 0,1 0-1,-1-1 1,0 1 0,1 0-1,-1-1 1,1 1 0,-1 0 0,1-1-1,-1 1 1,1 0 0,-1-1 0,1 1-1,-1-1 1,1 1 0,0-1-1,-1 1 1,1-1 0,0 0 0,0 1-1,-1-1 1,1 0 0,0 0 0,0 1-1,-1-1 1,1 0 0,0 0-1,0 0 1,0 0 0,-1 0 0,1 0-1,0 0 1,0 0 0,0 0 0,0-1-1,9 0-3,1 0 0,-1-1 0,0 0 0,-1-1 0,1 0 0,0-1 0,-1 0 0,0 0 1,0-1-1,0 0 0,0-1 0,-1 0 0,9-8 0,2-2-1,0-1 0,-2-1 0,0-1 0,17-26 0,-10 14 6,-15 20-27,-1 0-1,0 0 0,0-1 1,-1 0-1,10-24 0,-18 31-56,-6 9-8,-4 7 137,1 0 0,0 1 0,1 0 0,0 0 0,1 1 0,0 0 0,1 1 0,1 0 0,0 0 0,0 0 0,2 1 0,0-1 0,0 1 0,2 0 0,0 0 0,0 16 0,2-28-39,-1 0-1,2 0 0,-1 0 0,0 0 0,1 0 0,-1 0 0,1 0 1,0 0-1,0 0 0,0 0 0,1 0 0,-1 0 0,1-1 0,-1 1 1,1-1-1,0 1 0,0-1 0,0 0 0,0 1 0,0-1 0,1 0 1,-1 0-1,1-1 0,-1 1 0,1 0 0,0-1 0,-1 0 0,1 0 1,0 1-1,0-2 0,0 1 0,0 0 0,0 0 0,0-1 0,0 0 1,0 0-1,0 0 0,0 0 0,4 0 0,3-1 16,1 0 1,-1 0-1,0-1 0,1-1 0,-1 1 1,0-2-1,0 1 0,-1-1 0,1-1 1,12-7-1,-10 3-53,0 0 0,-1 0-1,0-1 1,-1 0 0,0-1 0,-1 0 0,0 0-1,0-1 1,-1 0 0,-1-1 0,0 0 0,-1 0 0,0 0-1,5-20 1,-12 33 29,1 0 1,0 1-1,0-1 0,-1 0 1,1 0-1,0 0 0,0 1 1,-1-1-1,1 0 0,0 0 0,-1 0 1,1 0-1,0 1 0,-1-1 1,1 0-1,0 0 0,-1 0 0,1 0 1,0 0-1,-1 0 0,1 0 1,0 0-1,-1 0 0,1 0 0,-1 0 1,1 0-1,0 0 0,-1-1 1,1 1-1,0 0 0,-1 0 0,1 0 1,0 0-1,0 0 0,-1-1 1,1 1-1,0 0 0,-1 0 0,1-1 1,0 1-1,0 0 0,0 0 1,-1-1-1,1 1 0,0 0 0,0-1 1,0 1-1,0 0 0,-1-1 1,1 1-1,0 0 0,0-1 1,0 1-1,0 0 0,0-1 0,0 1 1,0-1-1,0 1 0,0 0 1,0-1-1,0 1 0,0 0 0,0-1 1,0 1-1,1 0 0,-1-1 1,-22 20 65,18-15-32,0 1 1,0-1 0,1 1 0,0 0 0,0 0 0,0 0-1,0 0 1,1 0 0,0 1 0,0-1 0,0 1 0,1-1 0,-1 1-1,1 0 1,1-1 0,-1 1 0,1 0 0,1 7 0,-1-12-33,1 1 1,0-1 0,0 0 0,0 1 0,0-1 0,0 0 0,0 0-1,0 0 1,0 0 0,1 0 0,-1 0 0,0 0 0,1 0 0,-1 0 0,0 0-1,1-1 1,-1 1 0,1-1 0,-1 1 0,1-1 0,0 1 0,-1-1-1,4 0 1,42 2 38,-40-2-38,4-1-11,0-1 1,0 1-1,0-2 0,-1 0 1,1 0-1,-1-1 1,0 0-1,11-6 0,-14 6-73,0 0-1,0 0 1,0 0-1,-1-1 1,1 0-1,-1 0 1,-1-1-1,1 0 1,-1 0-1,0 0 1,8-13-1,-27 37-94,10-15 250,1 0 0,0 0 1,0 0-1,1 1 1,-1-1-1,1 1 1,-1 0-1,1-1 1,0 1-1,1 0 1,-1 0-1,1 1 1,0-1-1,0 0 0,0 0 1,0 6-1,1-8-60,0-1-1,0 1 1,0 0-1,0-1 1,0 1-1,1-1 1,-1 1-1,1-1 1,-1 1-1,1-1 1,0 1-1,0-1 1,-1 1-1,1-1 1,0 0-1,0 1 1,0-1-1,1 0 1,-1 0-1,0 0 1,0 0-1,1 0 1,-1 0-1,3 1 1,0 0 10,0 0 1,0-1 0,1 0-1,-1 0 1,1 0 0,-1 0-1,1-1 1,9 1-1,-3-2 1,0 0 0,0 0 0,0-1 0,0 0 0,0-1 0,0 0 0,11-6-1,-13 5-65,-1 0-1,1-1 1,-1 0-1,-1 0 0,1-1 1,-1 0-1,0 0 1,0-1-1,-1 0 0,0 0 1,0 0-1,0-1 1,-1 0-1,-1 0 1,1-1-1,-1 1 0,-1-1 1,1 0-1,-1 0 1,-1 0-1,0 0 0,0 0 1,0-15-1,-2 23 32,0 0 1,0 0-1,0 0 0,0 0 1,0 0-1,0 0 0,0 1 0,-1-1 1,1 0-1,0 0 0,-1 0 0,1 0 1,-1 0-1,1 0 0,-1 1 1,1-1-1,-1 0 0,1 0 0,-1 1 1,0-1-1,1 0 0,-1 1 0,0-1 1,0 1-1,1-1 0,-1 1 1,0-1-1,0 1 0,0-1 0,0 1 1,0 0-1,0 0 0,0-1 0,0 1 1,1 0-1,-1 0 0,0 0 1,0 0-1,0 0 0,0 0 0,0 0 1,0 0-1,0 1 0,0-1 0,0 0 1,0 1-1,-1 0 0,-4 0 23,1 1 0,0 0 0,0 0 0,0 1 0,1-1 0,-1 1 0,-4 3 0,3-1 53,1 0 0,0 1 0,0-1 0,0 1 0,1 0 0,-1 0 1,1 0-1,1 1 0,-1-1 0,1 1 0,1 0 0,-1 0 0,1 0 0,0 0 0,-1 9 0,3-12-62,0 0 1,0-1-1,0 1 0,0 0 1,1-1-1,-1 1 0,1 0 0,0-1 1,0 1-1,0-1 0,0 1 1,1-1-1,0 1 0,-1-1 1,1 0-1,1 0 0,-1 0 1,0 0-1,1 0 0,-1-1 0,1 1 1,0-1-1,0 1 0,0-1 1,0 0-1,0 0 0,0 0 1,1-1-1,-1 1 0,7 1 1,-2 0 4,0-1-1,0 0 1,0 0 0,0-1 0,1 0 0,-1 0 0,0-1 0,1 0 0,-1-1 0,0 0 0,0 0 0,0-1 0,0 0 0,0 0 0,0-1 0,13-5-1,-16 5 3,0 0-1,0 0 1,-1-1-1,1 0 0,-1 1 1,1-1-1,-1-1 0,0 1 1,-1-1-1,1 1 0,-1-1 1,0 0-1,0 0 0,-1-1 1,1 1-1,-1 0 0,0-1 1,-1 0-1,1 1 1,-1-1-1,0 0 0,0 0 1,-1-10-1,-5-8-272,5 24 253,0-1 0,-1 1 0,1 0 0,0 0 0,0-1 0,-1 1 0,1 0 0,0 0 0,0 0 0,-1 0 0,1-1 0,0 1 0,-1 0 0,1 0 0,0 0 0,-1 0-1,1 0 1,0 0 0,-1 0 0,1 0 0,-1 0 0,1 0 0,0 0 0,-1 0 0,1 0 0,0 0 0,-1 0 0,1 0 0,0 0 0,-1 0 0,1 0 0,0 1 0,-1-1-1,1 0 1,-2 2 2,0-1-1,0 1 0,1 0 0,-1-1 0,1 1 0,-1 0 0,1 0 0,0 0 0,0 0 1,-1 1-1,2-1 0,-1 0 0,0 0 0,0 1 0,0 3 0,0-5 23,1 1-1,0-1 0,-1 0 0,1 1 1,0-1-1,0 0 0,0 1 0,0-1 1,0 1-1,0-1 0,0 0 1,0 1-1,0-1 0,1 1 0,-1-1 1,1 0-1,-1 1 0,1-1 0,-1 0 1,1 0-1,0 0 0,-1 1 1,1-1-1,0 0 0,0 0 0,1 1 1,0-1-8,0-1 1,0 1 0,-1-1-1,1 1 1,0-1 0,0 0-1,0 0 1,0 0 0,0 0-1,0 0 1,0 0 0,0 0-1,0-1 1,-1 1 0,1-1 0,2 0-1,10-4-4,0-1 1,-1-1-1,21-12 0,-7-1-25,-22 15 19,1 0-1,0 0 1,0 1 0,0 0-1,0 1 1,0-1 0,1 1-1,-1 0 1,1 0-1,10-2 1,-18 47-88,-12-8 161,11-28-20,-1-1 0,1 0 0,0 1 0,1-1 0,-1 1 0,1-1 0,-1 10 0,3-14-47,-1 0-1,0-1 1,1 1-1,-1 0 1,0 0-1,1 0 1,-1-1-1,1 1 1,-1 0-1,1-1 1,-1 1-1,1 0 1,0-1-1,-1 1 0,1-1 1,0 1-1,-1-1 1,1 1-1,0-1 1,0 0-1,-1 1 1,1-1-1,0 0 1,0 1-1,0-1 1,-1 0-1,1 0 1,0 0-1,0 0 1,1 0-1,34 2 71,-29-2-68,159-12-1142,-166 13 1169,1-1 1,-1 1-1,0 0 1,1-1-1,-1 1 1,0 0 0,1-1-1,-1 1 1,0 0-1,0-1 1,0 1-1,1 0 1,-1-1-1,0 1 1,0 0-1,0 0 1,0-1-1,0 1 1,-1 0-1,1-1 1,0 1-1,0 0 1,0 0-1,-1 0 1,1 20-206,0-21-35,0 1 0,0-1-1,0 1 1,0-1 0,0 1-1,0-1 1,0 0 0,1 1-1,-1-1 1,0 1 0,0-1-1,0 0 1,1 1 0,-1-1-1,0 0 1,0 1 0,1-1-1,-1 0 1,0 0 0,1 1-1,-1-1 1,0 0 0,1 0-1,-1 1 1,0-1 0,1 0-1,-1 0 1,1 0 0,-1 0-1,0 1 1,1-1 0,-1 0-1,1 0 1,-1 0 0,0 0-1,1 0 1,8-1-10731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610"/>
    </inkml:context>
    <inkml:brush xml:id="br0">
      <inkml:brushProperty name="width" value="0.025" units="cm"/>
      <inkml:brushProperty name="height" value="0.025" units="cm"/>
    </inkml:brush>
  </inkml:definitions>
  <inkml:trace contextRef="#ctx0" brushRef="#br0">218 86 19410,'1'-1'260,"0"0"0,-1 1-1,1-1 1,0 1 0,0 0 0,0-1-1,0 1 1,0 0 0,0 0-1,0-1 1,0 1 0,0 0-1,0 0 1,0 0 0,0 0-1,0 0 1,0 0 0,0 1 0,0-1-1,0 0 1,0 0 0,0 1-1,0-1 1,0 1 0,0-1-1,-1 1 1,2 0 0,-1 0-147,-1 0 1,0 1-1,0-1 0,0 0 1,0 1-1,0-1 0,0 0 1,-1 0-1,1 1 1,0-1-1,-1 0 0,1 0 1,-1 0-1,1 1 1,-1-1-1,1 0 0,-2 1 1,-38 52 337,-133 104-957,147-135-1678,67-61-2190,-2-3 0,61-78 1,3-27 6507,-123 177 1057,1 1-1,-24 53 1,38-74-2940,1 1 1,0 0-1,0 0 0,1 0 1,0 1-1,2-1 1,-1 1-1,1-1 0,1 1 1,0-1-1,3 20 0,12 3 67,-14-33-544,0 0-1,0 0 1,0-1-1,0 1 0,0 0 1,0-1-1,0 1 1,0-1-1,1 0 0,-1 1 1,0-1-1,1 0 1,-1 0-1,1 1 0,0-1 1,2 1-1,-5-14-8747,-10-8 1308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1.967"/>
    </inkml:context>
    <inkml:brush xml:id="br0">
      <inkml:brushProperty name="width" value="0.025" units="cm"/>
      <inkml:brushProperty name="height" value="0.025" units="cm"/>
    </inkml:brush>
  </inkml:definitions>
  <inkml:trace contextRef="#ctx0" brushRef="#br0">0 0 8520,'0'0'13421,"62"25"-11916,-20-16-192,9 0-608,1 0-545,3-2-416,-2-2-2531,-4-5-4067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325"/>
    </inkml:context>
    <inkml:brush xml:id="br0">
      <inkml:brushProperty name="width" value="0.025" units="cm"/>
      <inkml:brushProperty name="height" value="0.025" units="cm"/>
    </inkml:brush>
  </inkml:definitions>
  <inkml:trace contextRef="#ctx0" brushRef="#br0">38 0 14798,'0'0'4959,"-6"11"-2668,4-6-2236,-4 4 446,2 0-1,0 0 0,0 1 1,-4 15-1,7-23-415,0 0-1,1 0 0,-1 1 1,1-1-1,0 0 0,0 0 1,0 1-1,0-1 0,0 0 1,0 1-1,0-1 1,1 0-1,-1 1 0,1-1 1,0 0-1,0 0 0,0 0 1,0 0-1,0 1 0,0-1 1,0-1-1,1 1 0,-1 0 1,1 0-1,-1 0 1,1-1-1,0 1 0,-1-1 1,1 1-1,3 1 0,6 1 4,0 0 0,0 0-1,1-1 1,-1 0 0,1-1 0,-1-1-1,1 1 1,0-2 0,-1 0-1,14-1 1,-8-1-120,-1 0 0,1-1 1,-1 0-1,0-2 0,0 0 0,24-11 0,-25 9-282,-2-1-1,1-1 1,13-10-1,10-19-5521,-36 37 5214,2-3-807,1 3-3156,-1 1-230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2.667"/>
    </inkml:context>
    <inkml:brush xml:id="br0">
      <inkml:brushProperty name="width" value="0.025" units="cm"/>
      <inkml:brushProperty name="height" value="0.025" units="cm"/>
    </inkml:brush>
  </inkml:definitions>
  <inkml:trace contextRef="#ctx0" brushRef="#br0">102 166 14990,'0'0'4655,"-10"0"-2829,4-1-1563,-1 1-1,0 0 1,0 1-1,1-1 1,-12 4 0,15-3-170,1-1 0,0 1 0,0 0 0,0-1 1,0 1-1,0 0 0,0 0 0,1 1 0,-1-1 1,0 0-1,0 1 0,1-1 0,-1 1 0,1-1 1,-1 1-1,1 0 0,0-1 0,0 1 0,0 0 1,0 0-1,0 0 0,0 0 0,0 0 0,0 0 1,1 0-1,-1 1 0,1 2 0,0-3-87,0-1 0,0 0 0,1 0 0,-1 0 0,1 1 0,-1-1 0,1 0 0,-1 0 0,1 0 0,0 0 0,-1 0 0,1 0 0,0 0 0,0 0 0,0 0 0,0-1 0,0 1 0,0 0 0,0-1 0,0 1 0,0 0 0,0-1 0,0 1 0,0-1 0,0 1 0,1-1 0,-1 0 0,0 0 0,0 1 0,0-1 0,1 0 0,-1 0 0,0 0 0,2-1 0,55 2 50,-46-2-12,5 0-73,1-2 0,-1 1-1,0-2 1,-1 0 0,1-1 0,-1-1 0,0-1 0,0 0-1,16-10 1,-20 10-102,-1 0-1,1-1 1,-1 0-1,-1 0 0,0-1 1,0-1-1,-1 0 1,0 0-1,-1-1 1,0 0-1,0 0 1,6-13-1,-13 22 78,0-1-1,-1 1 1,1 0-1,0 0 1,0 0-1,-1-1 0,1 1 1,-1 0-1,0-1 1,0 1-1,0 0 1,0-1-1,-1-2 1,1 4 54,0 0 0,0 0 0,-1 1 0,1-1 0,-1 0 0,1 1 0,0-1 0,-1 0 0,1 1 1,-1-1-1,1 1 0,-1-1 0,0 1 0,1-1 0,-1 1 0,0-1 0,1 1 0,-1-1 0,0 1 0,1 0 0,-1 0 0,0-1 0,0 1 0,1 0 0,-1 0 0,-1 0 0,-1 0 26,0 0 1,0 0-1,0 1 0,1-1 0,-1 1 0,0 0 0,0 0 0,0 0 0,1 0 0,-1 0 0,0 1 0,1-1 0,-1 1 0,1 0 0,0 0 0,-1 0 0,1 0 0,-3 4 0,0-1-50,1 1 1,1 0-1,-1 0 1,1 0-1,0 0 0,0 0 1,1 1-1,-1-1 1,1 1-1,1 0 0,0 0 1,0-1-1,0 1 1,0 0-1,1 0 1,1 0-1,-1 0 0,1 0 1,0 0-1,0 0 1,5 12-1,-3-10-661,1-1 1,-1-1-1,2 1 0,-1 0 1,1-1-1,0 0 0,0 0 1,1 0-1,0-1 0,11 10 1,18 8-5610</inkml:trace>
  <inkml:trace contextRef="#ctx0" brushRef="#br0" timeOffset="1">820 41 11723,'0'0'8680,"-2"62"-8680,2-30-192,0-1-737,6-3-1857,0-5-2403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3.058"/>
    </inkml:context>
    <inkml:brush xml:id="br0">
      <inkml:brushProperty name="width" value="0.025" units="cm"/>
      <inkml:brushProperty name="height" value="0.025" units="cm"/>
    </inkml:brush>
  </inkml:definitions>
  <inkml:trace contextRef="#ctx0" brushRef="#br0">10 104 11883,'-1'-10'1308,"-7"-37"940,8 46-2068,0-1 0,0 0 0,0 0 0,0 1 0,0-1 0,1 0 0,-1 1 0,1-1 0,-1 0 0,1 1 0,-1-1 0,1 0 0,0 1 0,0-1 0,0 1 0,0-1 0,0 1 0,0 0 0,0-1 0,0 1 0,1 0 1,-1 0-1,1 0 0,-1 0 0,0 0 0,1 0 0,0 0 0,-1 1 0,1-1 0,-1 0 0,1 1 0,0-1 0,-1 1 0,1 0 0,0 0 0,0-1 0,2 1 0,10-1 350,1 0-1,-1 1 1,22 2-1,-22-1 153,16 2-249,0 1 1,0 1-1,0 2 1,-1 1-1,-1 1 1,1 1-1,-1 2 1,-1 1-1,32 19 0,-54-28-437,0 0-1,0-1 0,0 2 0,-1-1 1,1 0-1,-1 1 0,0 0 0,0 0 1,-1 0-1,4 6 0,-6-9 0,0 0-1,-1-1 1,1 1 0,0 0-1,-1 0 1,0 0 0,1 0-1,-1 0 1,0 0-1,0 0 1,0 0 0,0 0-1,0 0 1,-1 0 0,1-1-1,0 1 1,-1 0 0,0 0-1,1 0 1,-1 0-1,0-1 1,0 1 0,0 0-1,0-1 1,0 1 0,0 0-1,-1-1 1,1 0-1,0 1 1,-1-1 0,1 0-1,-1 1 1,0-1 0,1 0-1,-4 1 1,-12 7 167,0-1 0,0 0 1,-38 9-1,0 1 251,55-18-434,0 0-1,-1 0 0,1 0 1,0 0-1,0 0 0,0 1 1,0-1-1,-1 0 0,1 0 1,0 0-1,0 0 1,0 0-1,0 0 0,0 1 1,0-1-1,0 0 0,-1 0 1,1 0-1,0 0 0,0 0 1,0 1-1,0-1 0,0 0 1,0 0-1,0 0 0,0 1 1,0-1-1,0 0 0,0 0 1,0 0-1,0 0 1,0 1-1,0-1 0,0 0 1,0 0-1,0 0 0,0 0 1,0 1-1,0-1 0,0 0 1,0 0-1,0 0 0,1 0 1,-1 1-1,0-1 0,0 0 1,0 0-1,0 0 1,0 0-1,1 0 0,12 12-544,25 12 241,-29-19 201,-4-1 112,0 0-1,0 0 1,0 0 0,0 0 0,-1 1 0,0-1-1,0 1 1,0 0 0,-1 1 0,1-1 0,4 11-1,-8-14 8,1 0 0,0 0 0,-1 0 0,1 1 0,-1-1 0,0 0 0,0 1-1,0-1 1,0 0 0,0 1 0,0-1 0,0 0 0,-1 0 0,0 1 0,1-1-1,-1 0 1,0 0 0,0 0 0,0 0 0,0 0 0,0 0 0,-1 0 0,1 0 0,0 0-1,-1 0 1,0-1 0,1 1 0,-1-1 0,0 1 0,0-1 0,0 1 0,0-1 0,0 0-1,-3 1 1,-13 7 273,0-2-1,-1 0 1,0-1-1,0-1 1,0 0-1,-35 3 0,-53-2-1906,39-6-5657,52 0 4521,-9 0-12643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33.794"/>
    </inkml:context>
    <inkml:brush xml:id="br0">
      <inkml:brushProperty name="width" value="0.025" units="cm"/>
      <inkml:brushProperty name="height" value="0.025" units="cm"/>
    </inkml:brush>
  </inkml:definitions>
  <inkml:trace contextRef="#ctx0" brushRef="#br0">707 98 993,'0'0'8178,"-9"-5"-5877,-10-3-1149,-1 0-1,0 2 1,-1 0-1,1 1 1,-1 1 0,-41-2-1,48 6-981,-1 1 1,1 0-1,0 2 0,0 0 0,0 0 0,0 1 1,1 1-1,-1 0 0,1 1 0,-16 9 1,11-4-50,1 2 1,-1 0 0,2 1-1,0 0 1,1 2-1,-17 20 1,7-1-71,1 0 0,1 2 0,3 0 0,1 2 0,1 0 0,-16 55-1,21-48-40,1 0 0,3 1 0,-6 67 0,13-89-7,2 0 0,0 1-1,2-1 1,1 1 0,0-1-1,2 0 1,1-1 0,10 27-1,-9-35-27,1 0 0,1 0-1,1-1 1,0 0-1,0-1 1,2 0-1,0-1 1,0 0 0,1-1-1,1 0 1,0-1-1,1-1 1,0 0-1,0-1 1,1-1 0,0 0-1,0-1 1,34 9-1,-27-9-9,0-2-1,0-1 0,0 0 1,1-2-1,0-1 0,-1-1 1,1-1-1,-1-1 0,1-1 1,-1-1-1,0-1 1,0-1-1,41-16 0,-29 5 210,-1-1-1,-1-2 1,-1-1-1,0-2 1,-2-1-1,-1-1 1,-1-2-1,-1 0 1,-1-2-1,-2-1 1,38-62 0,-46 65 7,-1 0 0,-1-1 1,-2-1-1,-1 0 1,-2-1-1,0 0 1,-2 0-1,-1-1 1,-2 0-1,-1 0 1,-1 0-1,-2 0 1,-1 0-1,-1 0 1,-8-37-1,6 50-143,-1 0-1,-1 1 0,-1-1 0,0 1 1,-1 0-1,-1 1 0,-1 0 1,0 0-1,-1 1 0,0 0 1,-1 1-1,-1 1 0,-1 0 1,1 0-1,-2 1 0,0 1 1,0 1-1,-1 0 0,-27-12 0,13 8-245,-1 2 0,0 1 0,0 2 0,-39-7-1,22 9-1680,0 1 0,-58 1-1,70 8-2343,0 8-1073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4.732"/>
    </inkml:context>
    <inkml:brush xml:id="br0">
      <inkml:brushProperty name="width" value="0.025" units="cm"/>
      <inkml:brushProperty name="height" value="0.025" units="cm"/>
    </inkml:brush>
  </inkml:definitions>
  <inkml:trace contextRef="#ctx0" brushRef="#br0">58 354 15278,'0'0'10111,"-9"8"-9614,-25 24-118,32-31-366,1 0 0,0 0 0,0 0 0,0 0 0,0 0 0,0 0 1,1 0-1,-1 0 0,0 1 0,0-1 0,1 0 0,-1 0 0,1 1 0,-1-1 0,1 0 1,-1 1-1,1-1 0,0 0 0,0 1 0,0-1 0,0 1 0,0 2 0,0-4-7,1 1 0,0 0 0,0 0-1,-1 0 1,1-1 0,0 1 0,0 0 0,0-1-1,0 1 1,0-1 0,0 1 0,0-1 0,0 1-1,0-1 1,0 0 0,0 1 0,0-1-1,0 0 1,1 0 0,-1 0 0,1 0 0,6 0-70,0 0 1,0 0-1,0-1 1,0 0-1,13-4 1,-20 5 45,0-1 0,0 0-1,0 1 1,0-1 0,0 1 0,0-1 0,0 1 0,0 0 0,1-1-1,-1 1 1,0 0 0,0 0 0,0 0 0,0 0 0,1 0-1,-1 0 1,0 0 0,0 0 0,0 0 0,0 1 0,0-1-1,1 0 1,-1 1 0,0-1 0,0 1 0,0-1 0,0 1 0,0-1-1,0 1 1,0 0 0,0 0 0,0-1 0,-1 1 0,1 0-1,1 2 1,-1 1-75,0 0 0,0 1-1,0 0 1,-1-1 0,0 1-1,0-1 1,-1 10-1,1 6 5,-3 29 800,-1 0 0,-3-1 0,-2 1 0,-2-1 0,-22 58 0,35-124-633,-2 1 0,-3-33 0,0 13-1629,3-69 1,1 102 1447,0 1 0,0-1 1,0 1-1,1-1 0,-1 1 0,1 0 0,0 0 0,0-1 0,0 1 1,0 0-1,0 0 0,1 1 0,0-1 0,-1 1 0,1-1 1,0 1-1,0 0 0,0 0 0,0 0 0,7-3 0,8-3-36,1 1 0,36-9 1,-7 2-297,-25 5 374,-1-1 1,0-1-1,-1-1 0,24-17 0,-35 22 162,0-1 1,0 0-1,-1-1 1,0 0-1,-1-1 1,0 0-1,0 0 0,-1 0 1,11-21-1,-17 29-71,0 0-1,-1 0 0,1 0 1,0-1-1,0 1 0,-1 0 1,0 0-1,1 0 0,-1 0 1,0-1-1,0 1 0,0 0 1,0 0-1,0 0 0,-1-1 0,0-3 1,0 6-11,1-1 1,0 1 0,0-1-1,-1 1 1,1 0-1,0-1 1,-1 1 0,1 0-1,-1-1 1,1 1-1,0 0 1,-1-1 0,1 1-1,-1 0 1,1 0-1,-1 0 1,1 0 0,0-1-1,-1 1 1,1 0-1,-1 0 1,1 0 0,-1 0-1,1 0 1,-1 0 0,0 0-1,-20 11 170,14-5-82,1 0-1,-1 0 0,1 0 0,1 1 0,-1 0 0,1 0 0,1 0 1,-1 1-1,1-1 0,0 1 0,1 0 0,0 1 0,0-1 0,1 0 1,0 1-1,-1 16 0,3-24-100,0 0 0,0 0-1,0 0 1,1 0 0,-1 0 0,0-1 0,1 1 0,-1 0 0,1 0-1,-1 0 1,1-1 0,-1 1 0,1 0 0,-1-1 0,1 1 0,0-1-1,-1 1 1,1 0 0,0-1 0,0 0 0,-1 1 0,1-1 0,0 1 0,0-1-1,0 0 1,0 0 0,-1 1 0,1-1 0,0 0 0,0 0 0,0 0-1,0 0 1,0 0 0,0 0 0,0 0 0,1 0 0,38-8 129,-25 0-98,1-1 1,-2 0-1,1 0 0,-2-1 0,1-1 0,-1-1 0,15-17 1,-8 7-65,-1-1 1,-1-1 0,21-37-1,-34 53-190,0-1 0,0 0 0,-1 0 0,0 0 0,-1-1 0,0 1 0,0-1 0,2-17-1,-19 32-150,0 11 464,0 0 0,1 2 0,0-1 1,2 2-1,0-1 0,1 1 0,1 1 0,-9 26 0,15-37 6,1 0 1,0 0-1,0 0 1,0 1-1,1-1 1,1 17-1,0-24-98,0 1 1,0-1-1,0 0 0,1 1 0,-1-1 1,1 0-1,-1 0 0,1 1 1,0-1-1,0 0 0,0 0 0,0 0 1,0 0-1,1 0 0,-1 0 1,0 0-1,1 0 0,0-1 0,-1 1 1,1-1-1,0 1 0,0-1 1,0 1-1,0-1 0,0 0 0,0 0 1,0 0-1,0 0 0,1-1 1,-1 1-1,4 0 0,3 0 13,0 0 0,-1 0 0,1-1 0,0-1 0,0 0 0,0 0-1,0 0 1,0-1 0,-1 0 0,1-1 0,10-5 0,-5 2-4,-1-2 0,0 1 1,0-2-1,-1 0 0,0 0 0,12-13 1,-1-3-17,0-2 1,-2 0 0,-2 0 0,0-2 0,18-38 0,-30 53-128,0 0 0,-1 0 0,0 0 0,-1-1 1,-1 0-1,0 0 0,-1 0 0,2-24 0,-6 38 127,1 1 0,0 0 0,0-1-1,-1 1 1,1 0 0,0-1 0,0 1 0,-1 0 0,1 0 0,0-1 0,-1 1 0,1 0-1,0 0 1,-1 0 0,1-1 0,0 1 0,-1 0 0,1 0 0,0 0 0,-1 0 0,1 0-1,-1 0 1,1 0 0,0 0 0,-1 0 0,1 0 0,-1 0 0,1 0 0,0 0 0,-1 0-1,1 0 1,-1 0 0,1 0 0,0 1 0,-1-1 0,1 0 0,0 0 0,-1 0 0,1 1-1,0-1 1,-1 0 0,1 0 0,0 1 0,0-1 0,-1 0 0,1 1 0,0 0-1,-8 6-11,0 0 0,1 1 0,0 0 0,1 1 0,0 0 0,-9 16 0,-26 63 393,31-63-130,1 0 1,1 1 0,2 0-1,-6 50 1,10-67-236,2 1 0,-1-1 0,1 1-1,1-1 1,0 1 0,0-1 0,1 1 0,0-1 0,0 0 0,1 0 0,1 0 0,-1 0 0,1 0 0,1-1 0,0 0 0,11 15-1,-16-22-19,0-1 0,1 1 0,-1-1 0,0 1-1,1 0 1,-1-1 0,0 1 0,1-1 0,-1 1-1,1-1 1,-1 0 0,1 1 0,-1-1 0,1 1-1,0-1 1,-1 0 0,1 1 0,-1-1 0,1 0-1,0 0 1,-1 0 0,1 1 0,0-1 0,-1 0-1,1 0 1,0 0 0,-1 0 0,1 0 0,0 0-1,-1 0 1,2-1 0,1-19-704,-14-32-1193,-1 28 205,-1 0-1,0 1 1,-27-32-1,21 30 2638,-31-54 0,50 79-863,0 0 0,0-1 0,0 1 0,0 0 0,1-1 0,-1 1 0,0 0 0,0-1 0,0 1 0,0 0 0,0-1 0,0 1-1,0 0 1,1 0 0,-1-1 0,0 1 0,0 0 0,0 0 0,1-1 0,-1 1 0,0 0 0,0 0 0,1-1 0,-1 1 0,0 0 0,0 0 0,1 0 0,-1 0 0,0 0 0,1-1 0,-1 1 0,0 0 0,1 0-1,-1 0 1,0 0 0,1 0 0,-1 0 0,0 0 0,1 0 0,-1 0 0,0 0 0,1 0 0,-1 0 0,0 0 0,1 1 0,23-1-112,-19 0 347,16 2 37,-1 0 0,36 10 0,-5-1-1222,0-6-4939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109"/>
    </inkml:context>
    <inkml:brush xml:id="br0">
      <inkml:brushProperty name="width" value="0.025" units="cm"/>
      <inkml:brushProperty name="height" value="0.025" units="cm"/>
    </inkml:brush>
  </inkml:definitions>
  <inkml:trace contextRef="#ctx0" brushRef="#br0">6 1 9897,'-5'0'5157,"18"1"-4228,17 8-673,9-2-928,9 0-2980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512"/>
    </inkml:context>
    <inkml:brush xml:id="br0">
      <inkml:brushProperty name="width" value="0.025" units="cm"/>
      <inkml:brushProperty name="height" value="0.025" units="cm"/>
    </inkml:brush>
  </inkml:definitions>
  <inkml:trace contextRef="#ctx0" brushRef="#br0">248 255 14926,'0'0'7495,"-4"-9"-6400,2 6-1043,1 1 0,-1-1 1,0 0-1,0 1 0,0-1 1,0 1-1,0-1 0,-1 1 1,1 0-1,-1 0 0,1 0 1,-1 1-1,0-1 0,0 1 1,0-1-1,0 1 0,0 0 1,-3-1-1,1 1-23,-1 0-1,1 0 1,-1 1 0,1 0-1,-1 0 1,0 1-1,1-1 1,-1 1 0,1 0-1,0 0 1,-1 1 0,-7 3-1,5-2 63,-1 0 0,1 0 1,0 1-1,0 1 0,0-1 0,1 1 0,0 0 0,-1 1 0,2 0 0,-1 0 0,1 0 1,0 1-1,0 0 0,-7 12 0,12-18-89,1-1-1,0 1 1,1-1 0,-1 1 0,0-1 0,0 1-1,0-1 1,0 1 0,0-1 0,0 1-1,1-1 1,-1 1 0,0-1 0,0 1 0,1-1-1,-1 1 1,0-1 0,1 0 0,-1 1-1,0-1 1,1 0 0,-1 1 0,0-1 0,1 0-1,-1 1 1,1-1 0,-1 0 0,1 0-1,-1 0 1,1 1 0,-1-1 0,1 0 0,-1 0-1,1 0 1,-1 0 0,1 0 0,-1 0 0,1 0-1,-1 0 1,1 0 0,-1 0 0,1 0-1,-1 0 1,1 0 0,0-1 0,29 0 30,-29 1-29,13-2-13,0-1-1,0-1 1,-1 0-1,1 0 1,-1-2-1,0 0 1,22-13-1,4-6-192,39-33-1,-61 45 194,72-63 23,-80 68 5,0-1 0,-1-1 0,0 0 0,0 0-1,-1 0 1,11-22 0,-18 32-14,0 0 1,0 0-1,-1 0 0,1 0 0,0 0 1,0 0-1,0 0 0,0 0 0,0 0 1,0 0-1,-1 0 0,1 0 0,0 0 1,0 0-1,0 0 0,0 0 0,0 0 0,-1 0 1,1 0-1,0 0 0,0 0 0,0 0 1,0 0-1,0 0 0,0 0 0,0 0 1,-1 0-1,1-1 0,0 1 0,0 0 0,0 0 1,0 0-1,0 0 0,0 0 0,0 0 1,0 0-1,0-1 0,0 1 0,0 0 1,0 0-1,0 0 0,0 0 0,0 0 0,0 0 1,0-1-1,0 1 0,0 0 0,0 0 1,0 0-1,0 0 0,0 0 0,0 0 1,0-1-1,0 1 0,0 0 0,0 0 1,0 0-1,0 0 0,0 0 0,0 0 0,0 0 1,0-1-1,0 1 0,0 0 0,0 0 1,1 0-1,-1 0 0,0 0 0,-15 8 139,-14 15-71,15-9-59,0 1 0,1 1 0,1 0 0,-12 21 0,19-29-92,1 0 1,0 0-1,1 1 0,0-1 0,0 1 0,1 0 1,0-1-1,0 1 0,1 0 0,1 0 0,0 16 1,0-22-118,0 0 0,1 0 0,-1 0 0,1 0 0,0-1 0,0 1 1,0 0-1,0 0 0,1-1 0,-1 1 0,1-1 0,-1 0 0,1 1 1,0-1-1,0 0 0,0 0 0,0 0 0,1 0 0,2 2 0,0-1-644,0 0 1,0-1-1,1 0 0,-1 0 0,1 0 0,-1-1 0,1 1 1,-1-1-1,7 0 0,27 0-6612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5.857"/>
    </inkml:context>
    <inkml:brush xml:id="br0">
      <inkml:brushProperty name="width" value="0.025" units="cm"/>
      <inkml:brushProperty name="height" value="0.025" units="cm"/>
    </inkml:brush>
  </inkml:definitions>
  <inkml:trace contextRef="#ctx0" brushRef="#br0">184 1 11050,'-9'1'3102,"-2"2"-2317,0 1-1,0 0 1,0 0 0,0 1 0,1 1-1,0-1 1,0 2 0,-11 8-1,15-11-515,0 1 0,1-1 0,0 1 0,0 1-1,0-1 1,0 1 0,1-1 0,0 2 0,0-1 0,1 0-1,-1 1 1,1-1 0,1 1 0,-1 0 0,1 0 0,-1 7-1,3-13-266,1 1 0,-1-1-1,0 1 1,0-1 0,1 0 0,-1 1-1,1-1 1,-1 0 0,1 0-1,0 1 1,-1-1 0,1 0-1,0 0 1,0 0 0,0 0 0,0 0-1,0 0 1,0 0 0,0 0-1,0 0 1,0 0 0,1-1-1,-1 1 1,0 0 0,0-1-1,1 1 1,-1-1 0,0 1 0,1-1-1,-1 0 1,1 0 0,-1 0-1,3 1 1,54 2 75,-52-3-51,19-1-254,0-2 1,-1-1-1,1-1 1,-1-1-1,0-1 1,0-1-1,37-18 1,33-11-639,-90 38 2087,-7 8-553,-15 16 9,13-17-162,4-7-405,0 0 1,0 1-1,0-1 1,0 1-1,0-1 1,0 1-1,1-1 1,-1 1-1,1-1 0,-1 1 1,1-1-1,-1 1 1,1 0-1,0-1 1,0 1-1,0 0 1,0-1-1,0 1 1,0 0-1,1 2 1,0-3-73,0 0 0,-1 0 0,1 0 1,0 0-1,0 0 0,0 0 0,0 0 0,0 0 0,1-1 1,-1 1-1,0 0 0,0-1 0,0 1 0,1-1 0,-1 1 1,0-1-1,0 0 0,1 0 0,-1 1 0,2-1 1,8 0 23,1 0 0,0 0 0,-1-1 0,19-4 0,2-2-182,57-22-1,-61 19-724,0 0 0,47-8 0,-75 18 841,0 0-1,1 0 1,-1 0-1,0 0 1,1-1 0,-1 1-1,0 0 1,1 0-1,-1 0 1,0 0-1,1 0 1,-1 0 0,0 0-1,0 0 1,1 0-1,-1 0 1,0 0-1,1 0 1,-1 1-1,0-1 1,1 0 0,-1 0-1,0 0 1,0 0-1,1 0 1,-1 1-1,0-1 1,0 0-1,1 0 1,-1 0 0,0 1-1,0-1 1,1 0-1,-1 0 1,0 1-1,0-1 1,0 0 0,0 1-1,0-1 1,1 0-1,-1 0 1,0 1-1,0-1 1,0 0-1,0 1 1,0-1 0,0 0-1,0 1 1,0-1-1,0 0 1,0 1-1,0-1 1,0 0-1,0 0 1,-1 1 0,-13 25 1252,-15 8-2530,14-21-3961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6.497"/>
    </inkml:context>
    <inkml:brush xml:id="br0">
      <inkml:brushProperty name="width" value="0.025" units="cm"/>
      <inkml:brushProperty name="height" value="0.025" units="cm"/>
    </inkml:brush>
  </inkml:definitions>
  <inkml:trace contextRef="#ctx0" brushRef="#br0">131 0 12876,'0'0'7453,"-8"3"-6081,-2 1-1090,0 0 1,1 1-1,-1 0 1,1 1 0,-12 10-1,15-12-157,2 0-1,-1 1 1,0-1-1,1 1 1,0 0 0,0 0-1,0 0 1,1 1-1,0-1 1,0 1 0,0 0-1,-3 8 1,6-13-118,0 0 0,1-1 0,-1 1 0,0-1 0,0 1 0,0 0 0,0-1 0,0 1 0,1 0 0,-1-1 0,0 1 0,1-1 0,-1 1 0,0-1 0,1 1 0,-1-1 0,1 1 0,-1-1 0,0 1 0,1-1 0,-1 1 0,1-1 0,0 0 0,-1 1 0,1-1 0,-1 0 0,1 0 0,-1 1 0,1-1 0,0 0 1,-1 0-1,1 0 0,0 0 0,-1 0 0,1 0 0,0 0 0,-1 0 0,1 0 0,-1 0 0,1 0 0,0 0 0,1-1 0,29-2 107,-13-1-68,0-2 0,-1 0 0,19-9 0,-25 9-85,0 1 0,1 0-1,0 1 1,0 0 0,0 1 0,0 0 0,0 1-1,1 1 1,13-1 0,-25 2 33,0 1 1,0-1-1,0 1 0,0-1 1,0 1-1,0-1 0,0 1 1,0 0-1,0-1 1,0 1-1,0 0 0,-1 0 1,1-1-1,0 1 0,0 0 1,-1 0-1,1 0 1,-1 0-1,1 0 0,-1 0 1,1 0-1,-1 0 0,1 0 1,-1 1-1,0-1 1,0 0-1,1 0 0,-1 0 1,0 0-1,0 0 0,0 0 1,0 1-1,-1 0 1,-3 52 592,1-31 763,6-23-1245,0 1 1,0 0 0,0-1 0,-1 0 0,1 1-1,0-1 1,0 0 0,0-1 0,0 1-1,4-1 1,9-3 37,-1-1-1,0-1 1,20-9 0,-26 10-347,-1 0 0,1 1 1,0 1-1,0-1 1,0 1-1,1 1 0,-1 0 1,1 0-1,-1 1 0,1 0 1,0 0-1,19 2 1,-29 0 149,1-1-1,-1 0 1,1 0 0,0 1 0,-1-1 0,1 1 0,-1-1 0,1 0 0,-1 1 0,1-1-1,-1 1 1,1-1 0,-1 1 0,1-1 0,-1 1 0,0 0 0,1-1 0,-1 1 0,0-1-1,0 1 1,1 0 0,-1-1 0,0 1 0,0 0 0,0-1 0,0 1 0,0 0 0,0-1-1,0 2 1,2 6-2695,3-2-4756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200"/>
    </inkml:context>
    <inkml:brush xml:id="br0">
      <inkml:brushProperty name="width" value="0.025" units="cm"/>
      <inkml:brushProperty name="height" value="0.025" units="cm"/>
    </inkml:brush>
  </inkml:definitions>
  <inkml:trace contextRef="#ctx0" brushRef="#br0">69 1 12556,'0'0'8952,"-6"12"-6624,-4 4-1682,3-4-64,-1 1 0,2-1 0,0 1 0,0 1-1,1-1 1,1 1 0,0 0 0,-2 17 0,7-30-574,-1 0 1,1 0-1,0 0 1,0 0-1,0 0 1,0 0-1,0 0 1,0-1-1,0 1 1,0 0-1,0 0 1,0-1-1,0 1 1,1-1-1,-1 1 0,0-1 1,0 0-1,1 1 1,-1-1-1,0 0 1,1 0-1,-1 0 1,0 0-1,1 0 1,-1 0-1,0 0 1,0 0-1,1 0 1,1-1-1,47-5 53,-4-7-194,-1-2-1,-1-2 1,46-25 0,35-13-1080,-111 49 994,-8 4 50,-1-1-1,1 1 1,-1 0 0,1 1 0,0-1-1,9 0 1,-15 3 191,0 1 0,0-1 0,0 0 0,0 0 0,0 0 0,0 1 0,-1-1 0,1 0 0,0 0 0,-1 0 0,1 1-1,-1-1 1,1 0 0,-1 0 0,0 0 0,0 0 0,-1 1 0,-32 44 1217,82-43-994,-21-6-566,44-12 0,-52 9-195,-1 2 1,1 0-1,0 1 0,0 1 0,35 1 0,-53 1 532,-1 1 1,1-1-1,0 0 0,0 0 0,-1 1 0,1-1 0,0 0 0,0 1 1,-1-1-1,1 1 0,-1-1 0,1 1 0,0-1 0,-1 1 0,1 0 0,-1-1 1,1 1-1,-1-1 0,0 1 0,1 0 0,-1 0 0,1-1 0,-1 1 0,0 0 1,0-1-1,0 1 0,1 0 0,-1 0 0,0 0 0,0-1 0,0 1 1,0 0-1,0 0 0,0 0 0,0-1 0,-1 1 0,1 0 0,0 1 0,-1-1 2,1 0-1,0 0 1,0-1-1,-1 1 1,1 0-1,0 0 1,0 0-1,0 0 1,0-1-1,0 1 1,0 0-1,0 0 1,1 0-1,-1 0 1,0 0-1,0-1 1,1 1-1,-1 0 1,0 0-1,1-1 1,-1 1-1,1 0 1,-1 0-1,1-1 1,-1 1-1,1-1 1,0 1-1,-1 0 1,1-1-1,0 1 1,-1-1-1,1 1 1,0-1-1,0 0 1,-1 1-1,1-1 1,0 0-1,0 0 1,0 1-1,0-1 1,-1 0-1,1 0 0,1 0 1,13-1-81,-1 0 1,1-1-1,-1-1 1,0 0-1,0-1 0,0-1 1,25-12-1,-25 11-518,0 0 0,0 0-1,0 2 1,1 0-1,0 0 1,0 2 0,16-2-1,-30 4 577,-1 0 0,0 0-1,0 0 1,0 0-1,1 0 1,-1 0 0,0 0-1,0 0 1,1 0 0,-1 0-1,0 0 1,0 0-1,0 0 1,1 0 0,-1 0-1,0 0 1,0 0-1,1 0 1,-1 0 0,0 1-1,0-1 1,0 0-1,0 0 1,1 0 0,-1 0-1,0 0 1,0 1 0,0-1-1,0 0 1,1 0-1,-1 0 1,0 0 0,0 1-1,0-1 1,0 0-1,0 0 1,0 1 0,0-1-1,0 0 1,0 0-1,0 0 1,0 1 0,0-1-1,0 0 1,0 1-1,-7 11 159,-14 8-79,18-18-142,-25 12-4690,12-14-1867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563"/>
    </inkml:context>
    <inkml:brush xml:id="br0">
      <inkml:brushProperty name="width" value="0.025" units="cm"/>
      <inkml:brushProperty name="height" value="0.025" units="cm"/>
    </inkml:brush>
  </inkml:definitions>
  <inkml:trace contextRef="#ctx0" brushRef="#br0">1 1 13549,'0'0'6822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7.969"/>
    </inkml:context>
    <inkml:brush xml:id="br0">
      <inkml:brushProperty name="width" value="0.025" units="cm"/>
      <inkml:brushProperty name="height" value="0.025" units="cm"/>
    </inkml:brush>
  </inkml:definitions>
  <inkml:trace contextRef="#ctx0" brushRef="#br0">140 110 14798,'0'0'11728,"-6"12"-11124,-35 73 487,-44 133 1,78-172-1423,21-69-2189,5-37 712,-2-1 0,-3 0-1,7-76 1,-22 160 2166,2 0 0,1 0 0,0 0 0,2 0-1,0 0 1,9 23 0,-11-41-188,-1 0 0,1 0 0,1 0 0,-1-1 0,0 1 0,1-1 0,0 0 0,0 0 0,1 0 0,-1 0 0,1 0 0,0-1 0,0 1 0,0-1 0,0 0 0,0 0 0,1-1 0,-1 1 0,1-1 0,0 0 0,0 0 0,0-1 0,0 1 0,0-1 0,0 0 0,0 0 0,0-1 0,0 0 0,0 0 0,0 0 0,1 0 0,-1-1 0,10-2 0,-6 0-13,0 0 0,0 0 0,0-1 0,0-1-1,-1 1 1,0-1 0,0-1 0,0 1 0,0-1 0,-1-1 0,0 1-1,8-11 1,-3 4 25,-2-1-1,1 0 1,-2-1-1,0 0 1,14-31-1,-17 26-334,-1 0 0,-1 1-1,-1-1 1,0-1 0,-2 1 0,-1-32-1,0 50-1,0 0-1,0 0 1,0 0-1,-1 0 1,1 0-1,-1 0 1,1 0-1,-1 0 1,0 0-1,0 0 1,0 0 0,-1-2-1,1 4 9,1 0 1,0-1-1,-1 1 1,1 0-1,-1-1 1,1 1-1,-1 0 1,1 0-1,0-1 1,-1 1-1,1 0 1,-1 0-1,1 0 1,-1 0-1,1 0 0,-1-1 1,1 1-1,-1 0 1,1 0-1,-1 0 1,1 0-1,-1 1 1,0-1-1,1 0 1,-1 0-1,1 0 1,0 0-1,-1 0 1,1 1-1,-1-1 0,1 0 1,-1 0-1,1 1 1,-1-1-1,1 0 1,0 1-1,-1-1 1,1 0-1,0 1 1,-1-1-1,1 1 1,0-1-1,-1 1 0,1-1 1,0 1-1,0-1 1,0 0-1,0 1 1,-1-1-1,1 1 1,0 0-1,-6 18-6392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329"/>
    </inkml:context>
    <inkml:brush xml:id="br0">
      <inkml:brushProperty name="width" value="0.025" units="cm"/>
      <inkml:brushProperty name="height" value="0.025" units="cm"/>
    </inkml:brush>
  </inkml:definitions>
  <inkml:trace contextRef="#ctx0" brushRef="#br0">36 1 11979,'0'0'6540,"-6"11"-4864,2-3-1317,0-4-136,1 1 0,1 0-1,-1 0 1,1 0 0,0 0-1,0 0 1,0 0 0,0 1-1,1-1 1,0 0 0,1 1 0,-1-1-1,1 1 1,0 6 0,1-10-178,0-1 1,0 1-1,0-1 1,1 1 0,-1-1-1,0 1 1,1-1 0,-1 0-1,1 0 1,-1 0 0,1 0-1,0 0 1,-1 0-1,1 0 1,0 0 0,0-1-1,0 1 1,0-1 0,-1 1-1,1-1 1,0 0-1,0 0 1,0 1 0,0-1-1,4-1 1,51-4 930,-45 1-1025,0 0 0,-1-1 0,1-1 0,-1 0 0,0-1 0,-1 0 0,0 0 0,0-1 0,0-1 0,-1 0 0,9-10 0,-28 33-2714,8-11 2759,0 0-1,0 0 1,0 1-1,1-1 1,-1 1-1,1 0 1,0-1-1,0 1 1,0 0 0,0-1-1,1 1 1,-1 0-1,1 0 1,0 0-1,1 7 1,0-10-132,0 0 1,0 0-1,0 0 0,0 0 1,0 0-1,0-1 1,0 1-1,0 0 0,0 0 1,1-1-1,-1 1 0,0-1 1,1 1-1,-1-1 1,0 1-1,1-1 0,-1 0 1,0 0-1,1 0 1,-1 0-1,1 0 0,-1 0 1,0 0-1,1 0 1,-1 0-1,0-1 0,2 1 1,41-10-5085,-8-7-999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8.704"/>
    </inkml:context>
    <inkml:brush xml:id="br0">
      <inkml:brushProperty name="width" value="0.025" units="cm"/>
      <inkml:brushProperty name="height" value="0.025" units="cm"/>
    </inkml:brush>
  </inkml:definitions>
  <inkml:trace contextRef="#ctx0" brushRef="#br0">119 0 11723,'-9'12'1959,"-11"12"97,1 2 0,-17 29 0,31-47-1792,1-1 0,0 1 0,0 0 0,0 1 0,1-1 0,1 1 0,-1-1 0,1 1 0,1 0 0,0-1 0,0 1-1,0 0 1,1 0 0,2 15 0,-1-22-259,-1-1-1,1 1 1,-1-1 0,1 1-1,0-1 1,0 1-1,0-1 1,0 0 0,0 1-1,0-1 1,0 0 0,1 0-1,-1 0 1,0 0-1,0 0 1,1 0 0,-1 0-1,1 0 1,-1-1-1,3 2 1,1-1 18,0 1 0,0-1-1,0 0 1,1 0 0,-1-1 0,8 1 0,2-2-74,-1 0 0,1-1 0,25-6 1,21-14-1211,-47 17 1010,-1-1 0,0 2 1,1-1-1,0 2 0,0 0 0,21-1 0,-35 4 261,1 0 0,-1 0 0,1 0 0,-1 1 0,1-1-1,-1 0 1,1 0 0,-1 1 0,0-1 0,1 0 0,-1 1-1,0-1 1,1 0 0,-1 1 0,0-1 0,1 1 0,-1-1-1,0 1 1,0-1 0,1 0 0,-1 1 0,0-1 0,0 1 0,0-1-1,0 1 1,1-1 0,-1 1 0,0-1 0,0 1 0,0-1-1,0 1 1,0-1 0,-1 1 0,1-1 0,0 1 0,0-1-1,0 1 1,0-1 0,0 1 0,-1-1 0,1 1 0,0-1-1,0 1 1,-1-1 0,1 0 0,0 1 0,-1 0 0,-13 24 1012,2-11-456,-16 18 926,27-30-1397,0-1-1,0 1 1,0 0-1,0 0 0,0-1 1,0 1-1,1 0 1,-1 0-1,0 0 1,1 0-1,0-1 1,-1 1-1,1 0 1,0 0-1,0 0 0,0 0 1,0 2-1,1-3-36,0 1 0,0-1 0,0 0 0,0 0 0,-1 0 0,1 0 0,1 0-1,-1 0 1,0-1 0,0 1 0,0 0 0,0-1 0,1 1 0,-1 0 0,0-1 0,0 1 0,1-1-1,-1 0 1,0 1 0,2-1 0,35 5 587,-30-4-573,27 3-779,1-2 1,60-4 0,-94 2 444,-1 0-1,1 0 1,-1 0 0,0 0 0,1 0 0,-1-1 0,1 1 0,-1-1 0,0 1 0,1-1 0,-1 1 0,0-1 0,1 0 0,-1 0 0,0 1 0,0-1 0,0 0 0,0 0 0,0 0 0,0 0 0,0-1 0,0 1 0,0 0 0,1-2 0,1-15-6096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2:17.193"/>
    </inkml:context>
    <inkml:brush xml:id="br0">
      <inkml:brushProperty name="width" value="0.025" units="cm"/>
      <inkml:brushProperty name="height" value="0.025" units="cm"/>
    </inkml:brush>
  </inkml:definitions>
  <inkml:trace contextRef="#ctx0" brushRef="#br0">844 105 6342,'0'-3'157,"-1"0"0,1 0-1,0 1 1,-1-1 0,0 0 0,0 0-1,1 1 1,-2-1 0,1 1 0,0-1-1,0 1 1,-1-1 0,1 1 0,-1 0-1,0 0 1,0 0 0,0 0 0,-2-2 0,-2-1 108,0 1 0,0 0 0,0 0 0,-1 1 0,1 0 0,-14-5 0,-1 2 24,0 1 0,0 1 0,-41-3 0,45 5-212,0 2 1,0-1-1,0 2 1,0 0 0,0 2-1,0-1 1,1 2 0,-1 0-1,1 1 1,0 1-1,0 0 1,-15 9 0,0 4-35,2 2 0,0 0 0,1 2-1,1 1 1,1 1 0,2 1 0,0 2 0,2 0 0,1 1 0,1 1 0,2 1 0,1 1 0,1 0 0,2 1 0,-14 49 0,19-52-322,2 0 0,1 1 0,2 0 0,0 0 0,2 0 0,2 0 1,1 0-1,1 0 0,1 0 0,2-1 0,2 1 0,0-1 0,2 0 0,1-1 0,1 0 0,2-1 0,1 0 0,18 27 0,-22-42 20,0 0-1,0 0 1,2-1 0,-1-1-1,1 0 1,1-1 0,0 0-1,1 0 1,-1-2-1,2 0 1,-1 0 0,1-2-1,0 1 1,1-2-1,-1 0 1,1-1 0,0-1-1,31 3 1,-21-4 436,0-2-1,-1-1 1,1-1 0,-1-1-1,1-1 1,-1-1 0,0-2-1,-1 0 1,1-1 0,-1-2 0,31-17-1,6-10 2288,-2-2-1,101-86 1,82-120 651,-227 228-3001,0-1 0,-2 0 0,0-1 0,-2-1 0,0 0 0,-1 0 0,13-37 0,-20 47-10,0 0 0,-1 0 0,0 0 0,-1-1 0,0 1 0,0 0 0,-1-1 0,-1 1 0,0-1 0,0 1 0,-1-1 0,0 1 0,-1 0 0,0 0 0,-1 0 0,1 1 0,-2-1 0,-9-15 0,0 6-87,-2 1-1,0 0 0,-1 1 1,0 0-1,-1 2 0,-1 0 1,-1 1-1,-27-15 0,9 8-913,-2 2-1,-1 1 1,-67-19-1,83 30-917,0 2 0,-33-3 0,9 4-2653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077"/>
    </inkml:context>
    <inkml:brush xml:id="br0">
      <inkml:brushProperty name="width" value="0.025" units="cm"/>
      <inkml:brushProperty name="height" value="0.025" units="cm"/>
    </inkml:brush>
  </inkml:definitions>
  <inkml:trace contextRef="#ctx0" brushRef="#br0">1 11 11531,'0'0'6054,"58"-10"-5382,-20 9-448,9 1-159,0 0-65,4 0-2435,2 7-3266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49.421"/>
    </inkml:context>
    <inkml:brush xml:id="br0">
      <inkml:brushProperty name="width" value="0.025" units="cm"/>
      <inkml:brushProperty name="height" value="0.025" units="cm"/>
    </inkml:brush>
  </inkml:definitions>
  <inkml:trace contextRef="#ctx0" brushRef="#br0">1 67 16816,'0'0'7543,"11"3"-7046,1-1-405,-1 1 0,1-2 0,0 0 1,0 0-1,12-2 0,-19 1-64,0 0 1,-1-1-1,1 0 0,0 0 0,-1 0 0,1-1 0,-1 0 1,1 1-1,-1-2 0,0 1 0,0 0 0,0-1 1,0 0-1,0 0 0,0 0 0,-1 0 0,1-1 0,4-5 1,-8 8-37,1 1 1,-1-1 0,1 1 0,-1-1 0,1 1 0,-1-1 0,1 0 0,-1 1 0,1-1 0,-1 0 0,0 1 0,1-1 0,-1 0 0,0 1 0,0-1-1,1 0 1,-1 0 0,0 1 0,0-1 0,0 0 0,0 0 0,0 1 0,0-1 0,0 0 0,0 0 0,0 1 0,0-1 0,-1 0 0,1 0 0,0 1-1,-1-1 1,1 0 0,0 1 0,-1-1 0,1 0 0,0 1 0,-1-1 0,1 1 0,-1-1 0,0 1 0,1-1 0,-1 1 0,1-1 0,-1 1 0,0-1 0,1 1-1,-1 0 1,0-1 0,1 1 0,-1 0 0,0 0 0,0-1 0,1 1 0,-1 0 0,0 0 0,0 0 0,1 0 0,-1 0 0,0 0 0,0 0 0,1 0-1,-2 1 1,-4-2-102,0 2-1,1-1 1,-1 1-1,0-1 1,1 1-1,-10 4 1,6-1 103,1 1 0,0 0 0,0 1 0,1-1 0,0 2 1,-13 13-1,17-18 46,1 1 1,-1 0 0,1-1-1,0 1 1,0 0-1,0 1 1,0-1-1,1 0 1,-1 0 0,1 1-1,0-1 1,0 1-1,0-1 1,0 1 0,1 0-1,-1-1 1,1 1-1,0 0 1,0-1 0,1 7-1,0-8-30,1 1 0,-1-1 1,1 0-1,-1 1 0,1-1 0,0 0 0,0 0 0,0 0 0,0-1 0,0 1 1,0 0-1,0-1 0,0 0 0,1 1 0,-1-1 0,1 0 0,-1 0 0,1 0 0,-1 0 1,1-1-1,3 1 0,63 8 83,-63-9-89,47 1-840,1-3-1,-1-2 0,92-18 0,-145 22 861,0 0 0,0 0 0,-1 0 0,1 0 0,0 1 0,0-1 0,0 0 0,0 0 0,0 0 0,0 0 0,0 0 0,0 0 0,0 0 0,0 0 0,0 0 0,0 1 0,0-1 0,-1 0 0,1 0 0,0 0 0,0 0 0,0 0 0,0 0 0,0 0 0,0 1 0,0-1 0,0 0 0,0 0 0,0 0 0,0 0 0,0 0 0,0 0 0,0 0 0,1 1 0,-1-1 0,0 0 0,0 0 0,0 0 0,0 0-1,0 0 1,0 0 0,0 0 0,0 0 0,0 1 0,0-1 0,0 0 0,0 0 0,1 0 0,-1 0 0,0 0 0,0 0 0,0 0 0,0 0 0,0 0 0,0 0 0,0 0 0,0 0 0,1 0 0,-1 0 0,0 0 0,0 0 0,0 0 0,0 0 0,-13 16 827,-9 12 182,21-28-954,0 1 0,1 0 0,-1-1 0,1 1 0,-1 0 0,1-1 0,0 1 0,-1 0 0,1 0 0,0 0 0,-1-1 0,1 1 0,0 0 0,0 0 0,0 0 0,-1-1 0,1 1 0,0 0 0,0 0 0,0 0 0,1 0 0,-1 0 0,0-1 0,0 1 0,0 0 0,1 1 0,5 0-89,-1-1-1,1 1 1,0-1-1,0 0 1,0-1-1,0 1 0,0-1 1,0 0-1,0-1 1,0 1-1,6-2 1,-6 1-243,38-8-3206,-13-2-2910,9-6-8738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
    </inkml:context>
    <inkml:brush xml:id="br0">
      <inkml:brushProperty name="width" value="0.025" units="cm"/>
      <inkml:brushProperty name="height" value="0.025" units="cm"/>
    </inkml:brush>
  </inkml:definitions>
  <inkml:trace contextRef="#ctx0" brushRef="#br0">309 83 10570,'0'0'9054,"-12"-7"-6316,3 2-2570,1 1 0,0 0-1,-1 0 1,0 1-1,0 0 1,0 0-1,0 1 1,-1 0 0,1 1-1,0 0 1,-1 0-1,1 1 1,-1 0-1,1 1 1,-1 0 0,1 1-1,-14 3 1,12-1-141,1 1 0,-1 1 0,1-1 0,0 2 0,-16 11 0,23-15 0,-1 0-1,1-1 0,0 1 1,0 0-1,1 0 0,-1 1 0,0-1 1,1 0-1,0 1 0,0 0 1,0-1-1,0 1 0,1 0 1,0 0-1,-1 0 0,1 0 0,0 0 1,1 0-1,-1 5 0,2-7-18,-1-1 0,1 0-1,0 0 1,-1 0-1,1 0 1,0 0 0,0 0-1,0 0 1,0 0 0,0 0-1,0 0 1,0 0 0,0-1-1,0 1 1,1 0-1,-1-1 1,0 1 0,0-1-1,1 1 1,-1-1 0,0 0-1,1 1 1,-1-1-1,0 0 1,1 0 0,-1 0-1,0 0 1,1 0 0,1-1-1,45-2 239,-29-2-213,-1 0 0,-1-1 0,1-1 0,-1-1 0,0 0 0,0-2 0,-1 0 0,-1 0 0,0-1 0,0-1 0,18-20-1,-9-9-94,-22 22-510,-2 19 526,0 0 0,-1-1 1,1 1-1,-1 0 0,1 0 1,-1-1-1,1 1 0,-1 0 0,1 0 1,-1 0-1,1-1 0,-1 1 1,1 0-1,-1 0 0,1 0 0,-1 0 1,1 0-1,-1 0 0,1 0 1,-1 0-1,0 0 0,1 0 1,-1 1-1,1-1 0,-1 0 0,1 0 1,-1 0-1,1 1 0,-1-1 1,1 0-1,0 0 0,-1 1 0,0 0 1,-1 0-275,0 0 0,0 1 0,0-1 1,0 1-1,0 0 0,1-1 0,-1 1 0,0 0 1,1 0-1,0 0 0,-1 0 0,-1 4 1,-5 16-7957,8-13-100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0.437"/>
    </inkml:context>
    <inkml:brush xml:id="br0">
      <inkml:brushProperty name="width" value="0.025" units="cm"/>
      <inkml:brushProperty name="height" value="0.025" units="cm"/>
    </inkml:brush>
  </inkml:definitions>
  <inkml:trace contextRef="#ctx0" brushRef="#br0">213 36 9801,'0'0'7800,"-7"12"-7048,-29 51 631,2 3 0,3 0-1,3 2 1,3 1 0,-21 94-1,43-156-1052,0-18-215,3-25-53,12-6-335,1 0 0,2 0-1,2 1 1,39-68 0,-52 102 211,17-33-799,29-41-1,-43 72 746,0-1 1,0 1-1,1 1 0,0-1 1,0 1-1,1 1 0,0 0 1,0 0-1,20-10 0,-27 15 123,0 1 0,0 1-1,0-1 1,1 0 0,-1 0 0,0 1-1,0-1 1,1 1 0,-1 0-1,0 0 1,1 0 0,-1 0 0,0 0-1,0 0 1,1 0 0,-1 1-1,0-1 1,0 1 0,1 0 0,-1 0-1,0 0 1,0 0 0,0 0-1,0 0 1,0 0 0,0 1 0,-1-1-1,1 1 1,0-1 0,1 3-1,-2-2 2,0 0-1,0 0 1,0 0 0,0 0-1,0 0 1,-1 0-1,1 0 1,-1 0-1,1 0 1,-1 0-1,0 0 1,0 0-1,0 1 1,0-1-1,0 0 1,0 0-1,-1 0 1,1 0-1,-1 0 1,0 0-1,1 0 1,-1 0-1,0 0 1,0 0-1,0 0 1,0 0-1,-1-1 1,1 1-1,0 0 1,-1-1-1,-2 3 1,-7 5 177,-1-1 0,0 0 1,0-1-1,-1 0 0,0-1 1,-1 0-1,1-1 0,-1 0 1,0-1-1,0-1 0,0-1 1,0 0-1,-24 1 0,37-3-260,0 0 0,0 0 0,1 0 0,-1 0-1,0-1 1,0 1 0,0 0 0,1 0 0,-1-1 0,0 1 0,0 0-1,1-1 1,-1 1 0,0 0 0,1-1 0,-1 1 0,0-1 0,1 0-1,-1 1 1,1-1 0,-1 1 0,1-1 0,-1 0 0,1 1 0,-1-1-1,1 0 1,0 0 0,-1 1 0,1-1 0,0 0 0,0 0 0,0 0-1,-1-1 1,5-29-6600,10 6 104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332"/>
    </inkml:context>
    <inkml:brush xml:id="br0">
      <inkml:brushProperty name="width" value="0.025" units="cm"/>
      <inkml:brushProperty name="height" value="0.025" units="cm"/>
    </inkml:brush>
  </inkml:definitions>
  <inkml:trace contextRef="#ctx0" brushRef="#br0">225 1 14125,'0'0'2515,"-10"11"-401,-22 28 436,1 1 0,-43 76 0,62-95-2382,1 1 0,1 0 0,1 1 0,1-1 0,1 2 1,1-1-1,1 1 0,1 0 0,-1 32 0,5-56-165,0 1-1,-1-1 1,1 1 0,0-1-1,0 1 1,0-1-1,0 1 1,0 0 0,0-1-1,0 1 1,0-1-1,1 1 1,-1-1 0,0 1-1,0-1 1,0 1-1,0-1 1,1 1 0,-1-1-1,0 1 1,1-1-1,-1 1 1,0-1 0,1 0-1,-1 1 1,0-1-1,1 0 1,-1 1 0,1-1-1,-1 0 1,1 1-1,-1-1 1,1 0 0,-1 0-1,1 1 1,-1-1-1,1 0 1,-1 0 0,1 0-1,-1 0 1,1 0-1,-1 0 1,1 0 0,-1 0-1,1 0 1,-1 0-1,1 0 1,0 0 0,-1 0-1,1 0 1,-1-1-1,1 1 1,-1 0 0,1 0-1,-1-1 1,1 1-1,-1 0 1,0-1 0,1 1-1,-1 0 1,1-1-1,-1 1 1,0 0-1,1-1 1,-1 0 0,28-26 92,-17 11-394,-1 0-1,-1 0 1,-1-1-1,0 0 1,-1 0-1,-1-1 1,0 0-1,-2 0 1,5-37-1,-9 53 151,-16 48-262,14-41 438,1 1-1,0 0 1,0 0 0,1 0 0,0 0 0,0 0-1,0 0 1,1 0 0,-1 0 0,1 0 0,4 11-1,-3-14 5,0 0-1,0 1 0,0-1 1,0 0-1,0-1 0,1 1 0,-1 0 1,1-1-1,0 1 0,0-1 0,0 0 1,0 0-1,0 0 0,1 0 1,-1-1-1,0 1 0,1-1 0,-1 0 1,1 0-1,-1 0 0,5 0 0,9 2 78,0-1 0,1 0 0,-1-1-1,1-1 1,-1-1 0,0-1 0,1 0-1,23-7 1,-30 6-85,0 0 0,0-1 0,0 0 0,-1-1 0,1 0 0,-1 0 0,0-2 0,-1 1 0,0-1 0,0 0 0,0-1 0,-1 0 0,14-17 0,-21 24-14,-1 0 1,1 0-1,0 0 0,0 0 0,0 0 0,-1 0 0,1-1 0,-1 1 0,1 0 0,-1-1 1,1 1-1,-1 0 0,0-1 0,0 1 0,1-3 0,-1 4-5,-1-1 0,1 1 0,0 0 0,0-1 0,-1 1 0,1 0 0,0 0 0,0 0 0,-1-1 0,1 1 0,0 0-1,-1 0 1,1 0 0,0 0 0,-1-1 0,1 1 0,0 0 0,-1 0 0,1 0 0,0 0 0,-1 0 0,1 0 0,0 0 0,-1 0 0,1 0 0,0 0 0,-1 0 0,1 0-1,-1 0 1,1 0 0,0 1 0,-1-1 0,1 0 0,0 0 0,-1 0 0,0 1 58,-1 0 0,0-1 0,1 1-1,-1 0 1,1 0 0,-1 0 0,1 0 0,0 0 0,-1 0 0,1 0-1,0 1 1,0-1 0,0 0 0,0 1 0,0-1 0,0 1 0,0-1-1,0 1 1,1-1 0,-1 1 0,1 0 0,-1-1 0,0 3 0,5-2-14,-1-1-1,0 0 1,0-1 0,1 1 0,-1-1 0,1 1 0,-1-1 0,0 0 0,1 0 0,4-1 0,-4 1 1,23-2-19,0-1-1,-1-1 0,0-1 1,30-10-1,42-8-1025,-97 22 980,0 1 0,0 0-1,0-1 1,0 1 0,0 0 0,0 0-1,0 0 1,0 0 0,0 0-1,0 0 1,0 0 0,0 0-1,0 0 1,0 1 0,0-1-1,0 0 1,0 1 0,0-1 0,0 0-1,0 1 1,0 0 0,0-1-1,-1 1 1,1-1 0,1 2-1,1 22-7,-3-22 43,-1-1-1,1 1 0,0 0 1,0-1-1,0 1 0,0 0 1,0-1-1,0 1 0,0 0 1,1-1-1,-1 1 0,0 0 1,1-1-1,-1 1 0,1-1 1,0 1-1,0-1 0,-1 1 1,1-1-1,0 0 0,0 1 1,0-1-1,1 0 0,-1 0 1,0 0-1,0 1 0,1-1 1,-1-1-1,0 1 0,1 0 1,1 1-1,7 1 74,0-1 1,0 0-1,0-1 0,0 0 0,1-1 1,-1 0-1,0 0 0,0-1 0,0 0 0,0-1 1,13-4-1,15-5-349,56-26-1,-67 25-40,-14 8 313,0 1 0,1 0 0,0 0 0,-1 2 0,1 0 0,0 0 1,25 3-1,49-4 61,-5-16-107,-57 12-60,-1 0 0,1 2 0,34-2 0,-55 7 200,0-1 1,0 1-1,0 1 0,0-1 0,0 0 1,7 4-1,9 3-1333,1-4-5230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1.673"/>
    </inkml:context>
    <inkml:brush xml:id="br0">
      <inkml:brushProperty name="width" value="0.025" units="cm"/>
      <inkml:brushProperty name="height" value="0.025" units="cm"/>
    </inkml:brush>
  </inkml:definitions>
  <inkml:trace contextRef="#ctx0" brushRef="#br0">0 0 15375,'0'0'5829,"46"50"-12011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2.389"/>
    </inkml:context>
    <inkml:brush xml:id="br0">
      <inkml:brushProperty name="width" value="0.025" units="cm"/>
      <inkml:brushProperty name="height" value="0.025" units="cm"/>
    </inkml:brush>
  </inkml:definitions>
  <inkml:trace contextRef="#ctx0" brushRef="#br0">317 0 11403,'0'0'8488,"4"14"-7853,0-2-509,0 0 0,-1 0-1,-1 1 1,0-1 0,-1 1 0,0 0-1,-1-1 1,-1 17 0,-77 445 3447,33-213-2331,-12 112-746,-25 147-458,61-406 18,1-21-66,6 0 0,-6 138 1,25-205 159,-5-26-169,0 0-1,1 1 1,-1-1-1,0 0 1,0 1-1,1-1 1,-1 0-1,0 0 1,0 1-1,1-1 1,-1 0-1,0 0 1,1 1-1,-1-1 1,0 0-1,1 0 1,-1 0-1,1 0 1,-1 0-1,0 1 1,1-1-1,-1 0 1,0 0-1,1 0 1,-1 0-1,1 0 1,-1 0-1,0 0 1,1 0-1,-1-1 1,1 1-1,1-1-472,0 0 1,0-1-1,0 1 0,-1-1 0,1 1 0,-1-1 0,1 0 0,-1 1 0,0-1 1,1 0-1,-1 0 0,0 0 0,0 0 0,0 0 0,-1 0 0,2-4 1,5-19-8387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028"/>
    </inkml:context>
    <inkml:brush xml:id="br0">
      <inkml:brushProperty name="width" value="0.025" units="cm"/>
      <inkml:brushProperty name="height" value="0.025" units="cm"/>
    </inkml:brush>
  </inkml:definitions>
  <inkml:trace contextRef="#ctx0" brushRef="#br0">0 213 4228,'0'0'8595,"9"2"-6300,32 6 593,51 2 0,50-7-1074,147-20-2048,-254 14 464,1483-41-502,-1138 43 240,1058-25 2028,0-91-1843,-1282 100-167,-129 14-743,45-4 873,-47 7-3493,1 0-3778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3.373"/>
    </inkml:context>
    <inkml:brush xml:id="br0">
      <inkml:brushProperty name="width" value="0.025" units="cm"/>
      <inkml:brushProperty name="height" value="0.025" units="cm"/>
    </inkml:brush>
  </inkml:definitions>
  <inkml:trace contextRef="#ctx0" brushRef="#br0">1 0 17873,'0'0'7687,"11"3"-6779,28 5-759,0-3 0,0-1 0,67-2 0,-68-3-103,0 1 1,-1 2 0,1 2-1,0 1 1,52 16-1,-87-21-46,0 1 0,-1 0 0,1 0 1,0 0-1,0 0 0,0 0 0,-1 1 0,1-1 0,-1 1 0,1 0 0,-1 0 0,0 0 0,1 0 1,-1 0-1,0 0 0,0 0 0,-1 1 0,1-1 0,0 1 0,-1 0 0,0-1 0,1 1 0,-1 0 1,0 0-1,-1-1 0,1 1 0,0 0 0,-1 0 0,1 0 0,-1 0 0,0 0 0,0 0 0,0 0 1,-1 0-1,1 0 0,-1 0 0,1 0 0,-1 0 0,0 0 0,-2 3 0,-2 5 5,0 0 0,-1 0 0,-1-1 0,0 0 0,0 0 0,-1 0-1,0-1 1,-16 13 0,5-6-21,0-1 0,-1 0-1,-1-2 1,-34 17-1,42-24-1292,0-1 0,0 0-1,-1-1 1,1-1-1,-22 3 1,-11-4-8823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001"/>
    </inkml:context>
    <inkml:brush xml:id="br0">
      <inkml:brushProperty name="width" value="0.025" units="cm"/>
      <inkml:brushProperty name="height" value="0.025" units="cm"/>
    </inkml:brush>
  </inkml:definitions>
  <inkml:trace contextRef="#ctx0" brushRef="#br0">1 529 14830,'0'0'10938,"7"-10"-10356,6-7-504,1 1 0,1 0 0,0 1 0,28-21 0,89-57 269,-57 42-272,20-18 7,125-120 1,-200 174-61,-19 15-23,-1-1 0,0 1-1,1 0 1,-1 0 0,0 0-1,1 0 1,-1 0 0,0 0-1,1 0 1,-1 0 0,0 0-1,1 0 1,-1 0 0,0 0-1,0 0 1,1 0 0,-1 0-1,0 0 1,1 0-1,-1 0 1,0 0 0,1 1-1,-1-1 1,0 0 0,1 0-1,-1 0 1,0 1 0,0-1-1,1 0 1,-1 0 0,0 0-1,0 1 1,2 3 9,-1-1 0,-1 1 0,1-1 1,-1 1-1,1 0 0,-1-1 0,0 1 0,-1 4 0,1 4 101,-2 65 395,-1-45-306,3 0 0,0 0 1,2 1-1,7 36 0,-7-61-281,1 1 1,0-1-1,0 1 0,1-1 0,0-1 1,1 1-1,-1 0 0,1-1 0,1 0 1,0 0-1,9 8 0,16 9-3046,5-9-3308,-9-8-4042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49.042"/>
    </inkml:context>
    <inkml:brush xml:id="br0">
      <inkml:brushProperty name="width" value="0.025" units="cm"/>
      <inkml:brushProperty name="height" value="0.025" units="cm"/>
    </inkml:brush>
  </inkml:definitions>
  <inkml:trace contextRef="#ctx0" brushRef="#br0">15 27 8456,'0'0'11376,"1"-6"-10655,3-14-447,-7 39-30,2-15-228,0 1 1,1-1 0,-1 1-1,1-1 1,0 1 0,0 0 0,0-1-1,1 1 1,-1-1 0,1 1-1,3 8 1,-3-11 6,0-1 0,0 1-1,1-1 1,-1 1 0,0-1 0,1 0 0,-1 1-1,1-1 1,-1 0 0,1 0 0,0 0 0,0 0 0,-1 0-1,1-1 1,0 1 0,0 0 0,0-1 0,0 1-1,0-1 1,0 0 0,0 0 0,0 0 0,-1 0-1,1 0 1,0 0 0,0 0 0,0-1 0,0 1-1,0 0 1,3-2 0,-4 2 27,0-1 0,-1 1 0,1 0 0,0-1-1,0 1 1,0 0 0,0-1 0,0 1 0,-1-1 0,1 0-1,0 1 1,0-1 0,-1 1 0,1-1 0,0 0 0,-1 0 0,1 1-1,-1-1 1,1 0 0,-1 0 0,1 0 0,-1 0 0,0 0 0,1 0-1,-1 1 1,0-1 0,0 0 0,1 0 0,-1 0 0,0 0-1,0 0 1,0 0 0,0 0 0,-1 0 0,1 0 0,0 0 0,0 0-1,0 0 1,-1 0 0,1 0 0,-1-1 0,1 1-16,-1 0 1,1 0 0,0 0-1,0 0 1,-1 0 0,1 0-1,-1 0 1,1 0 0,-1 0-1,1 0 1,-1 0 0,0 0-1,1 0 1,-1 0 0,0 1-1,0-1 1,0 0 0,0 0-1,1 1 1,-1-1 0,0 1-1,0-1 1,0 1 0,0-1-1,0 1 1,0 0 0,-3-1-1,5 1-13,-1 0-1,0-1 0,0 1 1,0 0-1,0 0 0,0 0 1,0 0-1,0-1 0,0 1 1,0 0-1,0 0 1,0 0-1,0-1 0,0 1 1,0 0-1,0 0 0,0 0 1,0 0-1,0-1 0,0 1 1,0 0-1,0 0 0,0 0 1,0 0-1,0-1 0,-1 1 1,1 0-1,0 0 0,0 0 1,0 0-1,0 0 0,0 0 1,0-1-1,-1 1 1,1 0-1,0 0 0,0 0 1,0 0-1,0 0 0,-1 0 1,1 0-1,0 0 0,0 0 1,0 0-1,0 0 0,-1 0 1,1 0-1,0 0 0,0 0 1,0 0-1,0 0 0,-1 0 1,1 0-1,0 0 0,0 0 1,0 0-1,0 0 0,-1 0 1,1 0-1,0 0 1,-14-3-216,12 4 180,-1 0 0,1 0 1,-1 0-1,1 0 0,0 1 1,-1-1-1,1 1 0,0-1 1,0 1-1,0 0 0,0 0 1,0 0-1,1 0 0,-1 0 0,0 0 1,1 0-1,0 0 0,-1 1 1,1-1-1,0 0 0,0 1 1,1-1-1,-1 1 0,0 0 1,1-1-1,-1 1 0,1 4 1,0-6 11,1 0 0,-1 0-1,1 0 1,-1 0 0,1 0 0,-1 0 0,1 0 0,0-1 0,-1 1 0,1 0 0,0 0 0,0-1 0,-1 1 0,1-1 0,0 1 0,0 0 0,0-1 0,0 1 0,0-1 0,0 0-1,0 1 1,0-1 0,0 0 0,0 0 0,0 0 0,0 1 0,0-1 0,0 0 0,0 0 0,0-1 0,0 1 0,0 0 0,0 0 0,0 0 0,1-1 0,2 1 23,-1 0 1,0-1 0,0 1 0,1-1-1,-1 0 1,0 0 0,0 0 0,0 0-1,0-1 1,0 1 0,3-3-1,-4 2 7,0 0-1,0 0 0,-1 0 1,1-1-1,-1 1 0,1 0 1,-1-1-1,0 1 0,0-1 1,0 1-1,0-1 0,0 0 1,0 0-1,-1 1 0,0-1 1,1 0-1,-1 0 0,0 1 1,0-1-1,0 0 0,-1-4 1,0 5-31,0 0 0,1 0 0,-1 1 0,0-1 0,0 0-1,0 0 1,0 1 0,0-1 0,-1 0 0,1 1 0,0-1 0,-1 1 0,1 0 0,-1-1 0,0 1 0,1 0 0,-1 0 0,0 0 0,0 0 0,1 0 0,-1 1 0,0-1 0,0 0 0,0 1-1,0 0 1,0-1 0,0 1 0,0 0 0,0 0 0,-2 0 0,1 0-18,0 0 1,0 0-1,0 1 0,0-1 1,0 1-1,0 0 0,1-1 1,-1 1-1,0 1 0,-4 1 0,6-2 12,0-1 0,0 1-1,1 0 1,-1 0 0,0-1-1,0 1 1,1 0-1,-1 0 1,0 0 0,1 0-1,-1 0 1,1 0-1,-1 0 1,1 0 0,-1 0-1,1 0 1,0 0-1,0 0 1,0 0 0,-1 0-1,1 0 1,0 0-1,0 0 1,0 0 0,0 1-1,1-1 1,-1 0 0,0 0-1,0 0 1,1 0-1,0 2 1,-1-3 37,1 1 1,-1 0-1,1-1 0,0 1 1,-1 0-1,1-1 0,-1 1 1,1-1-1,0 1 0,0-1 1,-1 0-1,1 1 0,0-1 0,0 0 1,-1 1-1,1-1 0,0 0 1,0 0-1,0 0 0,-1 0 1,1 1-1,0-1 0,0-1 1,0 1-1,0 0 0,-1 0 1,1 0-1,0 0 0,0 0 1,0-1-1,0 1 0,10-1-2191,-4 3-5765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4.899"/>
    </inkml:context>
    <inkml:brush xml:id="br0">
      <inkml:brushProperty name="width" value="0.025" units="cm"/>
      <inkml:brushProperty name="height" value="0.025" units="cm"/>
    </inkml:brush>
  </inkml:definitions>
  <inkml:trace contextRef="#ctx0" brushRef="#br0">6 0 15951,'-5'0'5734,"7"13"-4645,11 0-321,8 2 65,5 0-417,2 0-319,8-1-1,2-4-353,1-2-1024,3-3-1377,-6-5-1795,-6 0-960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260"/>
    </inkml:context>
    <inkml:brush xml:id="br0">
      <inkml:brushProperty name="width" value="0.025" units="cm"/>
      <inkml:brushProperty name="height" value="0.025" units="cm"/>
    </inkml:brush>
  </inkml:definitions>
  <inkml:trace contextRef="#ctx0" brushRef="#br0">279 1 14125,'0'0'4773,"-64"55"-3108,41-24-736,3 3-288,-3-1 416,-1 4-32,-1-2-449,8 4-319,-2 1-161,2 1-32,2 0-192,2 0-1410,6-4-1473,1-1-1377,0-6-640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5.982"/>
    </inkml:context>
    <inkml:brush xml:id="br0">
      <inkml:brushProperty name="width" value="0.025" units="cm"/>
      <inkml:brushProperty name="height" value="0.025" units="cm"/>
    </inkml:brush>
  </inkml:definitions>
  <inkml:trace contextRef="#ctx0" brushRef="#br0">304 0 22709,'0'0'3844,"-72"67"-3203,42-26-257,-6 0-128,2 3-128,2 0-96,4-6 1,4-3-98,7-9-255,3-8-577,5-12-704,7-6-1122,-4-13-3074,6-17-5734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6.320"/>
    </inkml:context>
    <inkml:brush xml:id="br0">
      <inkml:brushProperty name="width" value="0.025" units="cm"/>
      <inkml:brushProperty name="height" value="0.025" units="cm"/>
    </inkml:brush>
  </inkml:definitions>
  <inkml:trace contextRef="#ctx0" brushRef="#br0">0 1 14958,'0'0'12460,"10"67"-11884,26-46-31,11-2-353,11-5-128,6 1-32,8-2-128,0-2-641,-1-1-1216,-9-2-1763,-9-6-4804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7.629"/>
    </inkml:context>
    <inkml:brush xml:id="br0">
      <inkml:brushProperty name="width" value="0.025" units="cm"/>
      <inkml:brushProperty name="height" value="0.025" units="cm"/>
    </inkml:brush>
  </inkml:definitions>
  <inkml:trace contextRef="#ctx0" brushRef="#br0">1 1 13196,'0'0'3075,"10"2"-288,25 15-1600,0 1 0,-1 2 0,34 26 0,16 10-346,227 144 312,88 52 166,270 197-225,-441-304-473,-125-84 34,-87-50-587,-1 0-1,0 1 1,-1 1 0,0 0-1,-1 1 1,0 0 0,-2 1-1,15 23 1,-20-30 15,1-1 0,0 1-1,0-1 1,1-1 0,0 1 0,0-1 0,0-1 0,18 10 0,78 30 594,-91-40-686,-3 0 121,-11-8-4415,-3-2 2601,-6-10-6044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208"/>
    </inkml:context>
    <inkml:brush xml:id="br0">
      <inkml:brushProperty name="width" value="0.025" units="cm"/>
      <inkml:brushProperty name="height" value="0.025" units="cm"/>
    </inkml:brush>
  </inkml:definitions>
  <inkml:trace contextRef="#ctx0" brushRef="#br0">0 387 15086,'1'0'4734,"14"-4"-3553,122-40 2413,66-35-2635,-55 20-857,-32 16-124,193-82-1253,-305 123 943,14-8-1142,-11-1-2421,-6 1-1919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587"/>
    </inkml:context>
    <inkml:brush xml:id="br0">
      <inkml:brushProperty name="width" value="0.025" units="cm"/>
      <inkml:brushProperty name="height" value="0.025" units="cm"/>
    </inkml:brush>
  </inkml:definitions>
  <inkml:trace contextRef="#ctx0" brushRef="#br0">354 0 13965,'0'0'7453,"-6"10"-6743,-24 37-211,-2-1 0,-2-2 0,-2-1 0,-2-2 0,-2-2 0,-1-1 1,-51 35-1,91-72-495,1-1 1,0 0 0,-1 0 0,1 1-1,0-1 1,0 0 0,-1 0 0,1 1-1,0-1 1,0 0 0,0 1 0,0-1-1,-1 0 1,1 1 0,0-1-1,0 0 1,0 1 0,0-1 0,0 0-1,0 1 1,0-1 0,0 1 0,0-1-1,0 0 1,0 1 0,0-1 0,0 0-1,0 1 1,0-1 0,0 0 0,1 1-1,-1-1 1,0 0 0,0 1-1,0-1 1,0 0 0,1 1 0,-1-1-1,0 0 1,0 0 0,1 1 0,-1-1-1,1 0 1,22 16-15,30 5-71,-30-17-204,-1-1-1,0-1 0,1 0 1,-1-2-1,34-4 0,54-14-4219,-23-6-1389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3:59.960"/>
    </inkml:context>
    <inkml:brush xml:id="br0">
      <inkml:brushProperty name="width" value="0.025" units="cm"/>
      <inkml:brushProperty name="height" value="0.025" units="cm"/>
    </inkml:brush>
  </inkml:definitions>
  <inkml:trace contextRef="#ctx0" brushRef="#br0">10 1 14061,'0'0'7175,"-10"61"-7143,14-36 0,6 0 0,1-3-1473,0-7-1346,-1-1-1633,-7-7-3395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0.695"/>
    </inkml:context>
    <inkml:brush xml:id="br0">
      <inkml:brushProperty name="width" value="0.025" units="cm"/>
      <inkml:brushProperty name="height" value="0.025" units="cm"/>
    </inkml:brush>
  </inkml:definitions>
  <inkml:trace contextRef="#ctx0" brushRef="#br0">0 129 13965,'0'0'2146,"7"-10"241,-1 2-1998,1 0 0,-1 0 0,2 1 1,-1-1-1,1 2 0,0-1 1,0 1-1,1 0 0,0 1 0,0 0 1,0 0-1,11-3 0,-3 2-29,0 0 0,1 0 0,0 2 0,0 0 1,0 2-1,1 0 0,-1 0 0,36 3 0,-53-1-359,0 0 1,0 0 0,0 0 0,0 1 0,1-1-1,-1 0 1,0 0 0,0 1 0,0-1 0,0 1-1,0-1 1,0 1 0,0-1 0,0 1 0,0 0-1,0-1 1,0 1 0,0 0 0,0 0 0,-1-1-1,1 1 1,0 0 0,0 0 0,-1 0 0,1 0-1,-1 0 1,1 0 0,-1 0 0,1 1 0,-1-1-1,0 0 1,0 0 0,1 0 0,-1 0 0,0 0-1,0 1 1,0-1 0,0 0 0,0 0 0,0 0-1,-1 0 1,1 0 0,0 1 0,-1-1 0,1 0-1,0 0 1,-2 1 0,0 4 12,-1-1-1,1 0 1,-1 0-1,-1 0 1,1 0-1,-1 0 1,1-1-1,-6 5 1,-38 25 116,36-27-136,0 1 0,0 0 0,-18 19 1,29-27-25,0 0 0,0 1 0,0-1 0,0 0-1,0 0 1,0 1 0,0-1 0,0 0 0,0 1 0,0-1 0,0 0 0,0 0 0,0 1 0,0-1 0,0 0 0,0 1 0,1-1 0,-1 0 0,0 0 0,0 1 0,0-1 0,0 0 0,1 0 0,-1 0 0,0 1 0,0-1 0,1 0 0,-1 0 0,0 0 0,0 0 0,1 1 0,-1-1 0,0 0 0,0 0 0,1 0 0,-1 0 0,0 0-1,1 0 1,-1 0 0,0 0 0,0 0 0,1 0 0,-1 0 0,0 0 0,1 0 0,-1 0 0,0 0 0,1 0 0,22 3-214,-18-3 91,12 1 68,1 1-1,-1 1 1,0 0 0,0 2-1,0 0 1,0 0-1,-1 2 1,20 10-1,-34-16 82,-1 0 0,0 0-1,1 0 1,-1 0-1,0 0 1,0 0-1,0 0 1,1 0-1,-1 0 1,-1 0-1,1 1 1,0-1 0,0 0-1,0 1 1,-1-1-1,1 1 1,0-1-1,-1 1 1,0-1-1,1 1 1,-1-1-1,0 1 1,0-1-1,1 4 1,-2-3 30,0 0-1,0 0 1,0 0 0,0 0 0,0 0-1,0 0 1,-1 0 0,1 0 0,-1 0-1,1 0 1,-1-1 0,1 1 0,-1-1-1,-3 3 1,-7 3 254,1 0 1,-1-1-1,0 0 0,-21 7 1,20-9-76,1 1 0,-1-2 0,0 0 1,0 0-1,-1-1 0,1-1 0,0 0 1,-21-2-1,33 1-272,0 0 1,1-1-1,-1 1 0,1 0 1,-1 0-1,1-1 1,-1 1-1,1 0 0,-1-1 1,1 1-1,0 0 1,-1-1-1,1 1 0,-1-1 1,1 1-1,0-1 1,-1 1-1,1-1 0,0 1 1,0-1-1,-1 1 1,1-1-1,0 1 0,0-1 1,0 0-1,0 1 1,0-1-1,0 1 0,0-1 1,0 1-1,0-1 1,0 0-1,0 1 0,0-1 1,0 1-1,0-1 1,0 1-1,1-1 0,-1 0 1,0 1-1,0-1 1,1 1-1,-1-1 0,0 1 1,1 0-1,-1-1 1,0 1-1,1-1 0,-1 1 1,1-1-1,-1 1 1,1 0-1,0-1 0,23-23-4445,54-22-7038,-20 14 4410,-22 8 6801,-9 1 4457,-1-5 5236,-30 38-2592,1 12-5907,1-8-187,-1 1 79,1-1 0,1 1 1,0-1-1,1 1 1,2 21-1,-2-35-722,1 0 0,-1 1 0,0-1-1,0 0 1,1 0 0,-1 1 0,1-1 0,-1 0 0,1 0 0,-1 0 0,1 0 0,0 0-1,0 0 1,-1 0 0,1 0 0,0 0 0,0 0 0,0 0 0,0 0 0,0-1-1,0 1 1,0 0 0,1-1 0,-1 1 0,0-1 0,2 1 0,1 0 15,-1 0 0,1-1-1,-1 0 1,1 0 0,0 0 0,-1 0 0,1-1 0,-1 1 0,6-3 0,3 0 31,0-1 0,-1-1 0,1 0-1,16-11 1,-13 7-65,-1-1-1,-1-1 1,21-21-1,-30 28-107,-1 0 0,1-1 0,-1 1 0,1-1-1,-2 0 1,1 0 0,0 0 0,-1 0 0,0 0 0,0-1-1,0 1 1,-1-1 0,0 1 0,1-11 0,-2 16 69,0-1 1,0 1-1,0 0 1,0 0-1,0-1 1,0 1 0,0 0-1,0 0 1,0 0-1,0-1 1,0 1-1,0 0 1,0 0 0,0-1-1,0 1 1,0 0-1,0 0 1,0-1-1,0 1 1,0 0 0,0 0-1,-1 0 1,1-1-1,0 1 1,0 0 0,0 0-1,0 0 1,-1 0-1,1-1 1,0 1-1,0 0 1,0 0 0,-1 0-1,1 0 1,0 0-1,0 0 1,0-1-1,-1 1 1,1 0 0,0 0-1,-1 0 1,-9 7-842,-6 16-323,15-20 816,0 1 0,0 0-1,1 0 1,-1 0 0,1-1 0,0 1-1,0 0 1,1 6 0,-1-9 53,0 0 1,0 1-1,1-1 0,-1 0 1,0 0-1,1 0 0,-1 0 1,1 0-1,0 0 0,-1 1 1,1-1-1,0-1 1,-1 1-1,1 0 0,0 0 1,0 0-1,0 0 0,0 0 1,0-1-1,0 1 0,0 0 1,0-1-1,0 1 0,1-1 1,-1 1-1,0-1 0,0 0 1,0 0-1,2 1 0,19 0-8779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1.467"/>
    </inkml:context>
    <inkml:brush xml:id="br0">
      <inkml:brushProperty name="width" value="0.025" units="cm"/>
      <inkml:brushProperty name="height" value="0.025" units="cm"/>
    </inkml:brush>
  </inkml:definitions>
  <inkml:trace contextRef="#ctx0" brushRef="#br0">125 131 9801,'0'0'3780,"-9"4"-1965,2-1-1665,0 0-1,0 1 1,0 0 0,1 0 0,0 0-1,0 1 1,0 0 0,0 0 0,1 1-1,0-1 1,0 1 0,0 0 0,1 1-1,0-1 1,0 1 0,1 0 0,0-1-1,0 2 1,-3 10 0,3-11 73,1 1 0,0-1 0,1 1 0,0 0 1,0 0-1,0 0 0,1 10 0,1-17-208,-1 1-1,0 0 1,1-1-1,-1 1 1,1-1-1,0 1 1,-1-1-1,1 1 1,0-1-1,0 1 1,0-1-1,0 0 1,0 0-1,0 1 1,0-1-1,1 0 0,-1 0 1,0 0-1,1 0 1,-1 0-1,0-1 1,1 1-1,-1 0 1,1-1-1,0 1 1,-1-1-1,1 1 1,-1-1-1,1 0 1,0 1-1,-1-1 1,1 0-1,0 0 1,-1 0-1,1-1 1,0 1-1,-1 0 1,1-1-1,2 0 1,5-1-5,-1-1 0,0 0 1,0 0-1,0-1 0,0 1 1,-1-2-1,0 1 0,1-1 1,-2 0-1,1-1 0,0 0 1,7-9-1,5-5-53,-2-1 0,25-39 0,-35 47 33,0 0 1,-1-1-1,0 1 0,-1-1 0,-1 0 1,0 0-1,-1-1 0,0 1 1,-2-1-1,1-24 0,-2 38 8,0 1-1,1-1 1,-1 1 0,0 0-1,0-1 1,0 1 0,0-1-1,0 1 1,-1-1 0,1 1-1,0 0 1,0-1 0,0 1-1,0-1 1,0 1 0,-1-1-1,1 1 1,0 0-1,0-1 1,0 1 0,-1 0-1,1-1 1,0 1 0,-1 0-1,1-1 1,0 1 0,-1 0-1,1 0 1,0-1 0,-1 1-1,1 0 1,-1 0-1,1 0 1,-1-1 0,-15 7-28,-14 19 78,20-10 124,0 0-1,1 1 1,-9 22 0,15-33-140,1 0 1,1-1 0,-1 1 0,1 0-1,-1 0 1,1 0 0,1 0 0,-1 0-1,1 0 1,0 0 0,0 0 0,0 0-1,1 0 1,0 0 0,0 0 0,0 0-1,2 5 1,-1-8-214,0 0 0,-1 0-1,1 0 1,0 0 0,0-1 0,1 1-1,-1-1 1,0 1 0,1-1 0,-1 0-1,0 0 1,1 0 0,-1 0 0,1 0-1,0 0 1,-1-1 0,1 1 0,0-1-1,-1 0 1,1 0 0,0 0 0,-1 0-1,1 0 1,0-1 0,-1 1 0,4-2-1,-1 1-897,0 1 0,-1 0 0,1 0-1,0 0 1,-1 0 0,1 1 0,8 1 0,-12 3 1841,0 0 0,1-1 1,-2 1-1,1 0 1,0 0-1,-1 0 0,0-1 1,0 1-1,-2 10 0,2-2 76,4 44 2490,-1-25-2441,-1 1 1,-1 0 0,-6 40 0,4-65-678,0 0 0,0-1 0,-1 1 0,0-1 0,-1 1 0,0-1 0,0 0 0,0 0 0,-1 0 0,0-1 0,0 1 0,-1-1 0,1 0 0,-2 0 0,1 0 0,0-1 0,-1 0 0,-12 9 0,16-13-145,1 0 1,-1 0-1,1-1 1,-1 1-1,0 0 1,1 0-1,-1-1 1,0 1-1,1-1 1,-1 0-1,0 1 1,0-1-1,1 0 1,-1 0-1,0 0 1,-2 0-1,3-1-42,0 1 0,0-1 0,0 1-1,0-1 1,1 1 0,-1-1 0,0 1-1,0-1 1,0 0 0,1 0 0,-1 1 0,0-1-1,1 0 1,-1 0 0,1 0 0,-1 0-1,1 1 1,-1-1 0,1 0 0,-1-2-1,-1-5-30,1 0 0,0-1 0,0 1 0,1-1 0,1-12-1,-1 6-54,1-6-176,1 0 1,1 0 0,0 0-1,2 1 1,0-1 0,1 1-1,1 0 1,1 1 0,1 0-1,1 0 1,16-23 0,1 4 162,1 2-1,2 1 1,1 1 0,40-32 0,-54 47 74,-17 19 2,0 0 0,0 0-1,0 0 1,0 0 0,0 0-1,0-1 1,0 1 0,0 0-1,0 0 1,0 0 0,0 0-1,0 0 1,0-1 0,0 1-1,0 0 1,0 0 0,0 0-1,0 0 1,0 0 0,0 0-1,0-1 1,0 1 0,0 0-1,0 0 1,-1 0 0,1 0-1,0 0 1,0 0 0,0 0-1,0-1 1,0 1 0,0 0-1,0 0 1,0 0 0,-1 0-1,1 0 1,0 0 0,0 0-1,0 0 1,0 0 0,0 0-1,-1 0 1,1 0 0,0 0-1,0 0 1,0 0 0,0 0-1,0 0 1,0 0 0,-1 0-1,1 0 1,0 0 0,0 0-1,0 0 1,0 0 0,0 0-1,-1 0 1,1 0 0,0 0-1,0 0 1,0 0 0,0 1-1,-4 0 0,0 0-1,0 1 1,0 0-1,1 0 0,-1 0 1,1 0-1,-1 1 0,-4 3 1,2 1 50,-1 0 1,1 1-1,1-1 1,-1 1-1,1 0 0,1 0 1,-1 1-1,2-1 1,-1 1-1,1 0 1,-4 18-1,6-24-37,0 1-1,1-1 1,-1 0-1,1 1 1,0-1-1,0 1 1,0-1 0,1 1-1,-1-1 1,1 1-1,0-1 1,0 1-1,0-1 1,0 0 0,0 0-1,1 1 1,0-1-1,-1 0 1,1 0-1,0-1 1,1 1 0,-1 0-1,0-1 1,1 1-1,-1-1 1,1 0-1,0 0 1,0 0 0,0 0-1,0 0 1,0-1-1,0 1 1,1-1 0,5 2-1,2 0-178,1-1 0,-1 0 0,1-1 0,-1 0 0,19-1 0,31-8-4233,0-12-3998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23.213"/>
    </inkml:context>
    <inkml:brush xml:id="br0">
      <inkml:brushProperty name="width" value="0.025" units="cm"/>
      <inkml:brushProperty name="height" value="0.025" units="cm"/>
    </inkml:brush>
  </inkml:definitions>
  <inkml:trace contextRef="#ctx0" brushRef="#br0">356 94 7335,'-8'-2'1041,"-3"-1"-607,-11-3 605,1 0 0,-1 2 0,-33-3 0,49 7-892,0-1 1,-1 1-1,1 1 0,0-1 0,0 1 1,0 1-1,0-1 0,0 1 1,1 0-1,-1 0 0,0 0 0,1 1 1,-1 0-1,1 0 0,0 0 0,0 1 1,0 0-1,-6 7 0,0 2-71,0 2 0,2-1-1,0 1 1,0 1 0,1 0 0,2 0-1,-1 0 1,2 1 0,0 0 0,1 0-1,-3 20 1,1 26-66,1 111-1,5-131 56,1 30-349,4 1 0,24 131 0,-20-165-35,1-1 0,2-1 0,2 0 0,1 0 0,2-2 0,38 61 0,-49-87 325,0-1 1,1-1 0,0 1-1,1-1 1,0-1-1,0 1 1,0-1 0,1-1-1,0 1 1,0-2 0,1 1-1,-1-1 1,1-1 0,1 1-1,-1-2 1,0 1-1,1-2 1,0 1 0,0-1-1,-1-1 1,1 0 0,0-1-1,0 0 1,0 0 0,0-1-1,0-1 1,0 0-1,-1 0 1,1-1 0,0-1-1,-1 1 1,0-2 0,0 1-1,0-1 1,-1-1 0,15-10-1,12-13 706,0-1-1,-2-1 0,-2-2 1,0-1-1,47-70 1,-44 51 169,-3-2 1,-2 0-1,40-103 0,-57 120-733,-1 0 0,-3 0-1,0-1 1,-3 0 0,-1 0-1,-2-1 1,-1 1 0,-7-61-1,3 84-144,-2 1 0,0 0-1,-1 0 1,0 1-1,-1-1 1,-1 1-1,0 0 1,-1 1-1,0 0 1,-1 0-1,-1 1 1,0 0-1,-1 0 1,0 1-1,0 1 1,-1 0-1,-1 0 1,0 1-1,-21-11 1,9 7-480,0 1 0,0 0-1,-1 2 1,-34-8 0,32 11-1915,0 1 0,-1 2-1,-51-1 1,52 5-5477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2.387"/>
    </inkml:context>
    <inkml:brush xml:id="br0">
      <inkml:brushProperty name="width" value="0.025" units="cm"/>
      <inkml:brushProperty name="height" value="0.025" units="cm"/>
    </inkml:brush>
  </inkml:definitions>
  <inkml:trace contextRef="#ctx0" brushRef="#br0">149 1 14189,'-2'2'4911,"-7"17"-3213,2 27-432,2 1 0,2 0 0,5 76-1,0-35-18,-3-82-1164,3 32 144,-2-37-221,0-1 0,0 1 0,0 0 0,0 0 0,0 0 0,0 0 0,0 0 0,1 0 1,-1 0-1,0 0 0,1 0 0,-1 0 0,1-1 0,-1 1 0,1 0 0,-1 0 0,1 0 0,-1-1 0,1 1 0,0 0 0,-1-1 0,1 1 0,0 0 0,0-1 0,-1 1 0,1-1 0,0 1 0,0-1 0,1 1 0,0-31-833,-3 20 253,0-1 1,-1 1-1,0 0 1,-1-1-1,0 1 1,-1 0-1,0 1 1,-1-1-1,0 1 1,0-1-1,-8-8 1,3 4 503,0 0 0,-1 1 0,-1 0 0,0 1 0,-1 0 0,-15-10 0,36 25 549,1 0 1,0-1-1,1 1 1,-1-2 0,0 1-1,1-1 1,12-1-1,101 1-2587,-92-1 556,13-1-2938,-5-7-2236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389"/>
    </inkml:context>
    <inkml:brush xml:id="br0">
      <inkml:brushProperty name="width" value="0.025" units="cm"/>
      <inkml:brushProperty name="height" value="0.025" units="cm"/>
    </inkml:brush>
  </inkml:definitions>
  <inkml:trace contextRef="#ctx0" brushRef="#br0">51 162 9705,'2'-9'2963,"-1"5"-2635,2-9 1710,-1-1 1,0 0 0,-1-25 0,-1 39-1971,0-1 1,0 1-1,0-1 1,1 1-1,-1 0 1,-1-1-1,1 1 1,0 0 0,0-1-1,0 1 1,0 0-1,0-1 1,0 1-1,0-1 1,0 1-1,0 0 1,-1-1-1,1 1 1,0 0-1,0 0 1,-1-1 0,1 1-1,0 0 1,0-1-1,-1 1 1,1 0-1,0 0 1,-1 0-1,1-1 1,0 1-1,-1 0 1,1 0 0,0 0-1,-1 0 1,1 0-1,-1-1 1,-12 9 725,-9 21-734,18-19-43,0 0 1,1 1 0,0 0 0,1-1 0,0 1-1,1 0 1,0 0 0,2 20 0,0-29-18,0 0 0,1 0-1,0 0 1,-1 0 0,1-1 0,0 1 0,0-1 0,0 1 0,0-1 0,0 0 0,0 1 0,0-1 0,0 0 0,1-1 0,-1 1-1,0 0 1,1-1 0,3 1 0,13 6-169,-12-3 84,0 1-1,-1 0 1,1 0 0,-1 1 0,0 0 0,0 0-1,0 0 1,-1 1 0,0 0 0,-1 0 0,1 0-1,-1 0 1,-1 1 0,1-1 0,-1 1 0,-1 0-1,1 0 1,-2 0 0,1 1 0,0 9 0,-1-11 215,0 0 0,-1-1 1,0 1-1,0 0 1,-1-1-1,0 1 1,0 0-1,-1-1 0,1 1 1,-1-1-1,-1 0 1,1 1-1,-1-1 0,0 0 1,-1-1-1,1 1 1,-1-1-1,0 1 1,-1-1-1,1 0 0,-1-1 1,0 1-1,0-1 1,-1 0-1,-10 7 0,15-11-120,0 1 0,0 0-1,0 0 1,0-1-1,0 1 1,0 0-1,-1-1 1,1 1 0,0-1-1,0 1 1,-1-1-1,1 0 1,0 0-1,-1 1 1,1-1 0,0 0-1,-1 0 1,1 0-1,0 0 1,0-1-1,-1 1 1,1 0 0,0-1-1,-1 1 1,1 0-1,0-1 1,0 0-1,0 1 1,-1-1 0,1 0-1,0 1 1,0-1-1,0 0 1,0 0-1,0 0 1,0 0 0,1 0-1,-1 0 1,0 0-1,0 0 1,1 0-1,-1-1 1,0 1 0,1 0-1,0 0 1,-1-1-1,1 1 1,0 0 0,-1 0-1,1-1 1,0 1-1,0 0 1,0-1-1,0 1 1,0-2 0,0-6-190,0-1 0,1 1 1,0 0-1,0-1 1,1 1-1,5-17 1,4 2-40,2 0 0,1 0 1,1 1-1,1 1 0,0 1 1,2 0-1,31-28 0,-26 26-362,0-1 0,-2 0 0,-1-2 0,26-43 0,-44 65 486,0 1 1,0-1-1,0 0 1,-1 0 0,0 0-1,1 0 1,-1 0 0,-1 0-1,2-8 1,-3 11 122,1 0 1,0 0 0,-1-1-1,1 1 1,-1 0-1,1 0 1,-1 0 0,0 0-1,1 0 1,-1 0-1,0 0 1,0 1-1,0-1 1,0 0 0,0 0-1,0 1 1,0-1-1,0 0 1,0 1 0,0-1-1,0 1 1,0-1-1,0 1 1,0 0 0,-1-1-1,1 1 1,0 0-1,0 0 1,0 0 0,-1 0-1,1 0 1,0 0-1,0 0 1,0 0-1,-2 1 1,-2-1 83,0 1-1,0 0 1,0 0-1,0 0 1,0 1-1,0-1 1,0 1 0,0 1-1,1-1 1,-1 0-1,1 1 1,0 0 0,0 0-1,0 0 1,0 1-1,0-1 1,-4 7-1,4-5-4,0 0 1,0 0-1,0 1 0,1-1 0,0 1 0,0 0 0,1-1 0,0 1 0,0 1 0,0-1 0,0 0 0,1 0 0,-1 12 0,3-17-104,-1 1-1,0-1 1,1 1-1,-1-1 1,1 1-1,-1-1 1,1 1-1,0-1 0,0 1 1,0-1-1,-1 1 1,1-1-1,1 0 1,-1 0-1,0 0 1,0 0-1,0 1 0,1-2 1,-1 1-1,0 0 1,1 0-1,-1 0 1,1 0-1,-1-1 1,1 1-1,-1-1 1,1 1-1,-1-1 0,1 0 1,0 0-1,-1 1 1,3-1-1,62 2 40,-54-3-15,8-1-6,0 0-1,0-2 1,0-1 0,-1 0-1,0-1 1,0-1 0,35-18-1,-53 25 39,0-1 0,0 1-1,0 0 1,0-1 0,0 1 0,0-1-1,0 1 1,0-1 0,0 0-1,0 1 1,0-1 0,0 0-1,-1 1 1,1-1 0,0 0-1,0 0 1,-1 0 0,1 0 0,-1 0-1,1 0 1,-1 0 0,1 0-1,-1 0 1,1 0 0,-1 0-1,0 0 1,0 0 0,0 0 0,0-1-1,1 1 1,-1 0 0,-1 0-1,1 0 1,0 0 0,0 0-1,0 0 1,-1-2 0,-2-1 190,0-1 1,0 0 0,0 1 0,0 0-1,-1 0 1,-7-6 0,8 7-376,1 1 0,-1 0 0,1 0 1,0-1-1,-1 0 0,1 1 0,0-1 1,0 0-1,1 0 0,-1 0 0,1 0 1,-3-7-1,40 10-8181,-9 0 3022,6 0-2429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3.765"/>
    </inkml:context>
    <inkml:brush xml:id="br0">
      <inkml:brushProperty name="width" value="0.025" units="cm"/>
      <inkml:brushProperty name="height" value="0.025" units="cm"/>
    </inkml:brush>
  </inkml:definitions>
  <inkml:trace contextRef="#ctx0" brushRef="#br0">204 113 12524,'0'0'3005,"-12"-1"-266,8 0-2534,-3 0-24,1 0 0,-1 0-1,1 0 1,0 1 0,-1 0-1,1 0 1,-1 1 0,1 0-1,0 0 1,-1 0 0,1 1-1,0 0 1,0 0 0,0 0-1,0 1 1,0 0 0,1 0-1,-1 1 1,1-1 0,0 1-1,-5 5 1,4-2-81,1 0-1,-1 0 1,2 0 0,-1 0 0,1 1-1,0 0 1,1 0 0,0 0-1,0 0 1,-2 9 0,5-15-100,-1 1 0,1-1 0,0 0 0,0 0 0,0 1 0,0-1 0,0 0-1,0 1 1,0-1 0,1 0 0,-1 0 0,1 1 0,-1-1 0,1 0 0,0 0 0,0 0 0,0 0 0,0 0 0,1 0 0,-1 0 0,0 0 0,1-1 0,-1 1-1,1 0 1,0-1 0,0 0 0,-1 1 0,1-1 0,0 0 0,0 0 0,0 1 0,0-2 0,0 1 0,1 0 0,-1 0 0,0-1 0,0 1 0,0-1 0,1 0-1,-1 1 1,0-1 0,3 0 0,9 0-20,0 1 0,1-2 0,-1 1 0,0-2 0,0 0 0,0-1 0,0 0 0,-1-1 0,1-1 0,-1 0 0,0 0-1,-1-2 1,1 0 0,-1 0 0,0-1 0,-1 0 0,0-1 0,0 0 0,-1-1 0,0 0 0,-1-1 0,0 0 0,0 0 0,-1-1 0,-1 0 0,0-1-1,-1 1 1,7-19 0,-12 25 55,1 1-1,-1-1 0,0 1 0,-1-1 0,1 0 0,-1 1 0,0-1 0,0 0 1,-2-8-1,1 12-16,1 1 0,-1 0 1,1 0-1,-1-1 0,1 1 1,-1 0-1,0 0 0,1 0 1,-1-1-1,0 1 0,0 0 1,0 0-1,0 0 0,0 1 1,0-1-1,0 0 0,0 0 1,-1 0-1,1 1 0,0-1 1,0 1-1,-1-1 0,1 1 1,0-1-1,-1 1 0,1 0 1,0 0-1,-1-1 0,1 1 1,0 0-1,-1 0 0,1 1 1,-1-1-1,1 0 0,0 0 1,-1 1-1,1-1 0,0 0 1,0 1-1,-1-1 0,1 1 1,0 0-1,-2 0 0,-3 2 16,1 1 0,-1-1 0,1 1-1,-1 0 1,1 0 0,0 0 0,1 1 0,-1-1 0,1 1-1,0 0 1,0 1 0,0-1 0,1 1 0,-4 8 0,2-6 37,1 2 0,1-1 0,-1 0 0,2 1 0,-1-1 0,1 1 1,1 0-1,-1 18 0,2-24-80,0-1 0,1 0 1,-1 0-1,1 0 0,0 1 0,0-1 1,0 0-1,1 0 0,-1 0 1,0 0-1,1-1 0,0 1 0,0 0 1,0-1-1,0 1 0,0-1 0,1 1 1,-1-1-1,5 3 0,-1-1-412,-1-1 0,1 0-1,1 0 1,-1 0 0,0-1-1,1 1 1,-1-2 0,11 3-1,25 0-5781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5.318"/>
    </inkml:context>
    <inkml:brush xml:id="br0">
      <inkml:brushProperty name="width" value="0.025" units="cm"/>
      <inkml:brushProperty name="height" value="0.025" units="cm"/>
    </inkml:brush>
  </inkml:definitions>
  <inkml:trace contextRef="#ctx0" brushRef="#br0">9 137 10570,'7'-8'7285,"12"0"-3814,34-3-2926,-10 2-155,-30 5-240,0-2-1,0 1 1,16-12 0,-26 16-89,-1-1 1,1 0 0,0 1 0,-1-1-1,1 0 1,-1-1 0,0 1 0,1 0-1,-1-1 1,0 1 0,0-1 0,-1 0-1,1 0 1,-1 1 0,1-1-1,-1 0 1,0 0 0,0-1 0,0 1-1,0-4 1,-1 6-40,-1 0-1,1 1 1,-1-1-1,1 0 1,-1 0-1,1 1 1,-1-1-1,0 0 1,1 1-1,-1-1 1,0 1 0,0-1-1,1 1 1,-1-1-1,0 1 1,0-1-1,0 1 1,0 0-1,0-1 1,0 1-1,1 0 1,-1 0-1,0 0 1,0 0-1,0 0 1,0 0-1,0 0 1,0 0 0,0 0-1,-1 0 1,-34 3 106,26 0-121,1 0 1,0 0-1,0 1 1,0 1-1,1-1 1,-1 1-1,1 1 1,0 0-1,0 0 1,1 0-1,0 1 1,-9 10-1,10-10 57,-1 0-1,1 1 1,1 0-1,0 0 1,0 0-1,0 0 1,1 1 0,0 0-1,1 0 1,0 0-1,0 0 1,-2 17-1,5-24-58,0-1 0,1 1 0,-1 0 0,0 0 0,1 0-1,-1-1 1,1 1 0,0 0 0,-1-1 0,1 1 0,0-1 0,0 1 0,0-1 0,0 1 0,0-1-1,0 1 1,1-1 0,-1 0 0,0 0 0,1 0 0,-1 0 0,1 0 0,-1 0 0,1 0-1,-1 0 1,1 0 0,0-1 0,0 1 0,-1-1 0,1 1 0,0-1 0,0 0 0,-1 0-1,4 0 1,9 2-28,0-2 1,0 0-1,20-2 0,-21 1-89,-1 0-789,1-1 0,-1 0-1,1-1 1,-1 0 0,21-9-1,11-11-6817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505"/>
    </inkml:context>
    <inkml:brush xml:id="br0">
      <inkml:brushProperty name="width" value="0.025" units="cm"/>
      <inkml:brushProperty name="height" value="0.025" units="cm"/>
    </inkml:brush>
  </inkml:definitions>
  <inkml:trace contextRef="#ctx0" brushRef="#br0">40 201 13933,'0'0'12674,"-5"11"-12322,2-5-338,-3 8 141,1-1-1,0 1 0,1 0 0,0 0 1,1 0-1,-2 16 0,5-29-152,1-1 0,-1 1 0,0 0 0,1-1 0,-1 1 0,0 0 0,1-1 0,-1 1 0,1-1 0,-1 1 0,1-1 0,-1 1 0,1-1 0,-1 1 1,1-1-1,-1 0 0,1 1 0,0-1 0,-1 0 0,1 1 0,0-1 0,-1 0 0,1 0 0,0 1 0,-1-1 0,1 0 0,0 0 0,0 0 0,-1 0 0,1 0 0,0 0 0,-1 0 0,1 0 0,0-1 0,0 1 0,-1 0 0,1 0 0,0 0 0,0-1 0,30-9 24,-14 1-26,-1-2 0,-1 0-1,20-19 1,-19 16 22,-15 14-22,-1 0-1,0 0 0,0 0 1,1 0-1,-1 0 0,0 0 0,0 0 1,0 0-1,1 0 0,-1 0 1,0 0-1,0 0 0,0 0 0,1 0 1,-1 0-1,0 0 0,0 0 1,0 0-1,1 1 0,-1-1 0,0 0 1,0 0-1,0 0 0,0 0 1,1 0-1,-1 1 0,0-1 0,0 0 1,0 0-1,0 0 0,0 1 1,0-1-1,0 0 0,1 0 0,-1 0 1,0 1-1,0-1 0,0 0 1,0 0-1,0 0 0,0 1 0,0-1 1,0 0-1,0 0 0,0 0 1,0 1-1,0-1 0,0 0 1,0 0-1,0 1 0,-1-1 0,1 0 1,0 0-1,0 0 0,0 0 1,0 1-1,0-1 0,0 0 0,-1 0 1,1 0-1,0 1 0,-2 14-35,-8 42 292,11-57-250,0 1 0,0 0 0,-1-1 0,1 1-1,0-1 1,0 1 0,0-1 0,0 1 0,0-1-1,0 0 1,0 1 0,0-1 0,0 0-1,0 0 1,0 0 0,0 0 0,0 0 0,0 0-1,0 0 1,0 0 0,0 0 0,0 0-1,0-1 1,1 1 0,31-6 63,37-31 20,-9 4-610,-59 33 403,-5 44-117,7-43 239,0 0 0,0 0 0,0-1 0,0 1 0,0-1-1,0 0 1,0 0 0,-1 0 0,1 0 0,0-1 0,0 0-1,0 0 1,0 0 0,0 0 0,0-1 0,-1 1 0,4-3 0,7-3-111,-1 0 0,0 0 0,13-11 1,1-8-803,-24 23 208,-6 9 159,-8 14 446,9-15 130,-1 1-1,1-1 1,0 1 0,1-1-1,-1 1 1,1 0 0,0 0-1,1-1 1,-1 11-1,2-15-27,0 0-1,-1 0 0,1-1 0,0 1 0,0 0 0,-1-1 0,1 1 0,0-1 0,0 1 0,0-1 1,0 1-1,0-1 0,0 0 0,0 1 0,0-1 0,0 0 0,0 0 0,0 0 0,0 0 0,0 0 0,0 0 1,0 0-1,0 0 0,0 0 0,0 0 0,0-1 0,0 1 0,2-1 0,34-7 178,-15-4-147,-1-1 0,0 0-1,-1-2 1,-1 0-1,0-1 1,-1-1 0,-1 0-1,21-29 1,-31 37-34,0 0 1,-1 0-1,-1-1 1,1 0-1,-1 0 1,-1-1-1,0 1 0,-1-1 1,0 0-1,0 0 1,-1 0-1,1-15 1,-3 25-9,0 0 0,-1 1 1,1-1-1,0 1 0,0-1 1,0 1-1,0-1 0,0 1 1,-1-1-1,1 1 0,0 0 0,0-1 1,-1 1-1,1-1 0,0 1 1,-1-1-1,1 1 0,-1 0 1,1-1-1,0 1 0,-1 0 0,1-1 1,-1 1-1,1 0 0,-1 0 1,1 0-1,-1-1 0,1 1 1,-1 0-1,1 0 0,-1 0 0,1 0 1,-1 0-1,1 0 0,-1 0 1,1 0-1,-1 0 0,0 0 1,1 0-1,-1 0 0,1 0 1,-1 0-1,1 1 0,-1-1 0,1 0 1,-1 0-1,1 1 0,0-1 1,-1 0-1,1 1 0,-1-1 1,1 0-1,0 1 0,-1-1 0,1 0 1,-1 1-1,-27 21-144,20-9 201,0 0 0,0 0 0,1 1 0,1-1 0,0 2 0,1-1 0,1 0 0,0 1 0,1 0 0,1 0 0,0 0 0,1 0 0,0 0 0,1 0 0,4 21 0,6-2 32,-10-33-80,1 1 0,-1-1 0,1 0 0,0 0 0,-1 0 0,1 1 0,0-1-1,0 0 1,0 0 0,0 0 0,0 0 0,0-1 0,0 1 0,0 0 0,0 0 0,0 0 0,0-1-1,1 1 1,-1-1 0,0 1 0,1-1 0,1 1 0,-3-4-140,-1 1 0,1-1 1,-1 1-1,1-1 0,-1 0 0,0 1 1,0 0-1,-1-1 0,1 1 0,0 0 1,-1-1-1,-1-1 0,-32-31-3340,-55-41-11659,61 55 14738,0-1 4688,7 5 3513,30 19-2960,13-3-3885,-10 0-209,62 2 1882,83-3-1061,-155 2-1764,1 0-1,-1 0 0,1 0 1,-1 0-1,1-1 0,-1 1 1,1-1-1,-1 1 1,1-1-1,-1 0 0,1 1 1,-1-1-1,3-2 1,1-11-5863,-5-2-1033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6.837"/>
    </inkml:context>
    <inkml:brush xml:id="br0">
      <inkml:brushProperty name="width" value="0.025" units="cm"/>
      <inkml:brushProperty name="height" value="0.025" units="cm"/>
    </inkml:brush>
  </inkml:definitions>
  <inkml:trace contextRef="#ctx0" brushRef="#br0">6 1 7944,'-6'0'10762,"6"1"-9481,0 1 1474,15 0-962,4 2-448,9 0-992,3 0-321,4-2-1345,1 0-4357,2-2-7782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403"/>
    </inkml:context>
    <inkml:brush xml:id="br0">
      <inkml:brushProperty name="width" value="0.025" units="cm"/>
      <inkml:brushProperty name="height" value="0.025" units="cm"/>
    </inkml:brush>
  </inkml:definitions>
  <inkml:trace contextRef="#ctx0" brushRef="#br0">188 167 15471,'0'0'7004,"-10"-7"-4623,6 5-2183,-3-3-41,0 1 0,0 0 0,0 0 0,0 1 0,-9-3 0,13 5-156,0 0 0,0 1 0,0-1 1,-1 1-1,1 0 0,0-1 0,0 2 0,0-1 0,0 0 0,-1 0 0,1 1 0,0 0 0,0 0 1,0 0-1,0 0 0,0 0 0,0 0 0,0 1 0,1 0 0,-5 2 0,3-1-9,0 0-1,0 0 1,0 1-1,0 0 1,0 0-1,1 0 1,0 0-1,0 0 0,0 0 1,0 1-1,0 0 1,1-1-1,0 1 1,0 0-1,1 0 1,-1 0-1,1 0 1,0 1-1,-1 7 0,3-11 6,0-1 0,0 0 0,-1 0-1,1 0 1,0 0 0,0 0-1,0 0 1,0 0 0,0 0-1,0 0 1,0 0 0,1-1-1,-1 1 1,0 0 0,0-1-1,1 1 1,-1-1 0,0 1 0,1-1-1,-1 0 1,0 1 0,1-1-1,-1 0 1,0 0 0,1 0-1,-1 0 1,1 0 0,1-1-1,44-4 68,-27-1-59,-1-1-1,0-1 1,-1-1-1,0 0 1,0-1-1,-1-1 1,20-17-1,-8 4-32,-1-1 1,-2-1-1,26-32 1,-38 34-285,-14 24 289,-1 0 0,1 0 0,0 0 0,0 0 0,-1 0 1,1 0-1,0 0 0,0 0 0,-1 0 0,1 0 0,0 0 0,0 0 0,0 0 1,-1 0-1,1 0 0,0 0 0,0-1 0,-1 1 0,1 0 0,0 0 0,0 0 1,0 0-1,-1 0 0,1-1 0,0 1 0,0 0 0,0 0 0,0 0 0,-1 0 0,1-1 1,0 1-1,0 0 0,0 0 0,0-1 0,0 1 0,0 0 0,0 0 0,0 0 1,0-1-1,0 1 0,0 0 0,0 0 0,0-1 0,-16 14-26,1 1-1,1 0 1,1 1-1,-20 26 1,28-33 47,0-1 0,0 0 1,1 1-1,0 0 0,0 0 0,1 0 0,0 0 1,0 1-1,1-1 0,0 1 0,1 0 0,0-1 1,0 11-1,1-17-2,0-1-1,0 1 1,0-1 0,1 0-1,-1 1 1,0-1 0,1 0-1,-1 1 1,1-1 0,0 0-1,-1 0 1,1 1 0,0-1-1,0 0 1,0 0 0,0 0-1,0 0 1,0 0 0,0 0-1,0 0 1,0-1 0,0 1-1,3 1 1,-2-1 8,1 0-1,0-1 1,0 1 0,0-1-1,0 1 1,0-1 0,0 0-1,0 0 1,0 0-1,5-1 1,1-1-65,0 0 0,0 0 0,-1-1 0,0-1 0,1 1 0,12-8 0,-13 6 1,-1 0 1,0 0-1,0-1 1,0 0-1,0 0 1,8-11-1,-16 18 40,1 0 0,-1 0 0,1 0 0,0 0 0,0 0 0,-1 0 0,1 0 0,0 0-1,0 1 1,0-1 0,0 0 0,0 0 0,1 0 0,-1 0 0,0 0 0,0 0 0,1 0 0,-1 0-1,0 0 1,1 0 0,-1 0 0,1 0 0,1 1 0,24 25-18,-15-20 91,-1 0 0,1-1-1,20 8 1,-22-10-23,0-2 0,0 1 0,0-1 0,0-1 0,0 0 0,10 1 0,-17-2 1,0 0-1,-1 0 1,1 0 0,0 0 0,-1 0-1,1-1 1,0 1 0,-1 0 0,1-1-1,0 1 1,-1-1 0,1 1 0,-1-1-1,1 0 1,-1 0 0,1 0 0,-1 0-1,0 0 1,1 0 0,-1 0 0,0 0-1,0-1 1,0 1 0,0 0 0,0-1-1,0 1 1,0 0 0,0-1 0,0 0-1,-1 1 1,1-1 0,-1 1 0,1-1-1,-1 0 1,0 1 0,1-1 0,-1 0-1,0-1 1,-1-8 281,0 1-1,-1 0 1,0 0-1,-1 0 1,0 0-1,0 0 1,-6-10-1,5 11-230,0 0 0,0-1 0,1 1 0,1-1-1,0 0 1,0 0 0,0-11 0,3 20-98,0 1 0,1-1 0,-1 0 0,1 1 0,-1-1 0,1 0 0,0 1 0,-1 0 0,1-1 1,-1 1-1,1 0 0,0 0 0,-1 0 0,1 0 0,0 0 0,-1 0 0,4 1 0,1 0-84,60 2-2329,-15 0-2699,-4-3-3562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7.974"/>
    </inkml:context>
    <inkml:brush xml:id="br0">
      <inkml:brushProperty name="width" value="0.025" units="cm"/>
      <inkml:brushProperty name="height" value="0.025" units="cm"/>
    </inkml:brush>
  </inkml:definitions>
  <inkml:trace contextRef="#ctx0" brushRef="#br0">286 22 16335,'0'0'6225,"-9"-4"-4303,-2 0-1804,-1 1 0,1 0 0,-1 0 1,0 1-1,1 1 0,-1 0 0,0 1 0,0 0 1,0 0-1,0 2 0,0-1 0,1 1 1,-13 5-1,13-3-137,0 1-1,1 1 1,-1-1 0,-12 12 0,20-15 11,0 0 0,1 0 1,-1 0-1,1 1 1,-1-1-1,1 1 0,0 0 1,0-1-1,0 1 0,1 0 1,-1 0-1,1 0 0,-1 1 1,1-1-1,0 0 1,0 0-1,1 1 0,-1-1 1,1 0-1,-1 6 0,2-7-6,-1-1 0,1 1-1,0 0 1,-1 0-1,1 0 1,0-1-1,0 1 1,0-1 0,0 1-1,1 0 1,-1-1-1,0 0 1,1 1-1,-1-1 1,1 0 0,-1 0-1,1 0 1,-1 0-1,4 2 1,38 16-143,-34-15 133,32 12 3,-15-8 16,-1 2 1,-1 1 0,0 1-1,42 28 1,-64-39 9,-1 0-1,1 0 1,-1 1-1,1-1 1,-1 0-1,1 0 1,-1 1-1,0-1 1,1 1-1,-1 0 1,0-1-1,0 1 1,0 0-1,-1-1 1,1 1-1,0 0 1,0 0-1,-1 0 1,0 0-1,1 0 1,-1-1-1,0 1 1,0 0-1,0 4 1,-1-4 10,0 1 0,0-1-1,-1 0 1,1 0 0,0 0 0,-1 0 0,0 0 0,1 0 0,-1 0 0,0 0-1,0-1 1,0 1 0,0-1 0,-1 0 0,1 1 0,-3 0 0,-8 4 67,-1 0 1,0-1 0,-1-1 0,-28 5-1,34-8-68,0 1-1,1-1 0,-1-1 0,0 0 1,0 0-1,0-1 0,-14-2 0,21 2-166,0 0-1,0 1 1,1-1-1,-1 0 1,0 0-1,0 0 0,0-1 1,1 1-1,-1 0 1,1-1-1,-1 1 1,1-1-1,-1 1 1,-1-4-1,2 2-429,-1 0 0,1 0 0,0-1 0,0 1 0,0 0 0,0-1 0,1 1 0,-1-1 1,1 1-1,0-1 0,0-4 0,2-27-6058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8.825"/>
    </inkml:context>
    <inkml:brush xml:id="br0">
      <inkml:brushProperty name="width" value="0.025" units="cm"/>
      <inkml:brushProperty name="height" value="0.025" units="cm"/>
    </inkml:brush>
  </inkml:definitions>
  <inkml:trace contextRef="#ctx0" brushRef="#br0">40 1 14830,'0'0'4020,"1"13"-2157,0 41 228,-3 1 0,-12 81 0,7-104-1358,1-3-20,1 1 0,-2 46 0,11-70-571,5-14-75,6-15 1,-10-1-571,-2 0 0,0 0 0,-2-49 0,-2 50-533,1 21 844,5 14-145,-2-5 402,0-1-1,1 1 0,0-1 0,0 0 0,0 0 0,1-1 0,0 1 0,0-1 0,0 0 0,1 0 0,0-1 0,0 0 0,0 0 0,0 0 0,1-1 0,-1 0 0,1 0 1,0 0-1,0-1 0,0 0 0,0-1 0,0 1 0,0-1 0,0-1 0,1 1 0,-1-1 0,0 0 0,0-1 0,1 0 0,-1 0 0,9-3 0,-11 3-40,0-1-1,0 0 1,-1 0-1,1 0 1,-1 0-1,1-1 0,-1 1 1,0-1-1,0 0 1,0-1-1,0 1 1,0-1-1,-1 0 1,0 1-1,0-1 0,5-8 1,-5 5 14,1 0 1,-1 0 0,-1-1-1,1 1 1,-1-1 0,0 0-1,-1 0 1,0 0 0,0-15-1,-1 22-39,0 0 0,0 0 0,0 0 1,0 0-1,0 0 0,-1 0 0,1 0 0,0 0 0,-1 0 0,1 0 0,0 0 0,-1 0 1,1 1-1,-1-1 0,1 0 0,-1 0 0,0 0 0,1 1 0,-1-1 0,0 0 0,0 0 1,1 1-1,-1-1 0,0 1 0,0-1 0,-1 0 0,-1 0-10,1 0 0,-1 1 0,0-1 0,0 1 0,1 0 0,-1-1 0,0 1 0,0 0 0,1 0 0,-4 1 0,0 0 0,1 0 0,-1 0 0,1 1-1,-1 0 1,1 0 0,-1 0 0,1 0 0,0 1 0,-7 5 0,7-3 2,2 0-1,-1 0 1,1 1 0,0-1-1,0 1 1,0 0 0,1 0-1,-1 0 1,2 0 0,-1 0-1,1 0 1,0 1 0,0-1 0,0 0-1,1 1 1,1 6 0,-1-7 9,0-1 1,0 0 0,0 0-1,1 0 1,0 0 0,0 0-1,0 0 1,1 0 0,0 0-1,0 0 1,0-1 0,0 1-1,1-1 1,0 1 0,0-1-1,0 0 1,0 0 0,1 0-1,0-1 1,4 5 0,-3-6 5,-1 0 0,1-1 0,0 1 0,0-1 0,0 0 0,0 0 0,0-1 0,0 1 0,0-1 0,0 0 0,0-1 0,-1 1 0,1-1 0,0 0 0,0 0 0,0 0 0,0-1 0,-1 0 0,1 0 0,-1 0 0,1 0 0,-1-1 0,0 0 0,0 0 0,0 0 0,4-4-1,5-3 16,-1-1-1,-1-1 1,0 0-1,-1 0 0,0-1 1,15-26-1,-21 32-10,0-1-1,0-1 1,0 1-1,-1-1 1,-1 1 0,0-1-1,0 0 1,0 0 0,0-15-1,-16 44-313,12-12 298,0 0 1,1 0-1,0 1 0,0-1 1,0 0-1,1 0 0,1 1 1,-1-1-1,3 11 0,-2-16 11,1 0-1,-1 0 0,0 0 0,1 0 0,-1-1 0,1 1 0,0 0 0,0-1 0,0 1 1,0-1-1,1 0 0,-1 1 0,0-1 0,1 0 0,0-1 0,-1 1 0,1 0 0,0-1 1,0 0-1,0 1 0,0-1 0,0 0 0,0-1 0,0 1 0,1 0 0,-1-1 0,4 0 1,2 2 7,1-2 1,-1 1-1,1-1 1,0-1 0,-1 0-1,1 0 1,-1-1 0,0 0-1,0-1 1,0 0 0,0 0-1,11-6 1,-16 7-97,0-1 0,1 0 0,-1 0 0,0-1 0,0 1 0,0-1 0,-1 0 0,0 0 0,1 0 0,-1-1-1,-1 1 1,1-1 0,-1 0 0,1 1 0,-1-1 0,-1 0 0,1 0 0,-1 0 0,0-1 0,0 1 0,0 0 0,-1 0 0,0-8 0,1 9-555,-1-1 1,0 1-1,-1 0 0,1-1 0,-1 1 1,0 0-1,-2-6 0,-13-13-6700,2 10-973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156"/>
    </inkml:context>
    <inkml:brush xml:id="br0">
      <inkml:brushProperty name="width" value="0.025" units="cm"/>
      <inkml:brushProperty name="height" value="0.025" units="cm"/>
    </inkml:brush>
  </inkml:definitions>
  <inkml:trace contextRef="#ctx0" brushRef="#br0">1 0 14286,'0'0'10377,"13"52"-10024,6-40-193,3 0-160,8-2-1025,-5 1-1313,5-2-737,-2-1-1153,-3 0-865,-3-2-2915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4.271"/>
    </inkml:context>
    <inkml:brush xml:id="br0">
      <inkml:brushProperty name="width" value="0.025" units="cm"/>
      <inkml:brushProperty name="height" value="0.025" units="cm"/>
    </inkml:brush>
  </inkml:definitions>
  <inkml:trace contextRef="#ctx0" brushRef="#br0">0 56 6086,'0'0'11819,"2"-50"-10410,-2 46-256,0 3 32,0 0-320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09.560"/>
    </inkml:context>
    <inkml:brush xml:id="br0">
      <inkml:brushProperty name="width" value="0.025" units="cm"/>
      <inkml:brushProperty name="height" value="0.025" units="cm"/>
    </inkml:brush>
  </inkml:definitions>
  <inkml:trace contextRef="#ctx0" brushRef="#br0">97 96 5445,'0'8'2402,"3"62"4253,-7 77 0,-6-53-3997,10-91-2603,-1 0 0,0 0 0,0-1 0,0 1 0,0-1 0,-1 1 0,1-1 0,-1 1 0,1-1 0,-1 0 0,0 0 0,0 0 0,0 0 0,0 0 0,0 0 0,-4 2 0,5-3-53,0-1-1,0 1 0,0-1 1,0 1-1,0-1 1,0 1-1,0-1 0,0 1 1,0-1-1,0 0 1,0 0-1,0 1 0,0-1 1,0 0-1,0 0 1,0 0-1,0 0 0,0 0 1,0-1-1,0 1 0,0 0 1,0 0-1,0-1 1,0 1-1,0 0 0,0-1 1,0 1-1,0-1 1,0 1-1,0-1 0,1 0 1,-1 1-1,0-1 1,0 0-1,1 0 0,-1 0 1,0 1-1,1-1 0,-1 0 1,1 0-1,-1 0 1,1 0-1,-1 0 0,1-1 1,-4-10-536,0 0 0,1 0 1,1 0-1,0 0 0,1 0 1,0 0-1,1-1 0,0 1 1,1 0-1,4-23 0,0 14-80,0 1 0,1 0 0,1 0 0,1 0-1,16-27 1,-16 32 758,-1 1-1,2 1 1,0-1 0,1 1-1,0 1 1,1 0-1,0 1 1,1 0 0,18-13-1,-30 24-121,1-1 0,-1 1 0,0 0 0,0 0 0,1 0 0,-1 0 0,0 0 0,1 0 0,-1-1 0,0 1 0,1 0 0,-1 0 0,0 0 0,1 0 0,-1 0 0,0 0 0,1 0 0,-1 0 0,0 0 0,1 1 0,-1-1 0,0 0 0,0 0 0,1 0 0,-1 0 0,0 0 0,1 0 0,-1 1 0,0-1 0,0 0 0,1 0-1,-1 1 1,0-1 0,0 0 0,1 0 0,-1 1 0,0-1 0,0 0 0,0 1 0,5 19 1087,-8 35 1604,2-36-1184,1-18-1467,0 0-1,0 0 1,1 1-1,-1-1 1,0 0 0,1 0-1,-1 0 1,1 0-1,-1 0 1,1 0 0,-1 0-1,1 0 1,0 0 0,0 0-1,-1-1 1,1 1-1,0 0 1,0 0 0,0-1-1,0 1 1,0 0-1,0-1 1,0 1 0,0-1-1,0 1 1,0-1-1,0 0 1,0 0 0,0 1-1,0-1 1,2 0-1,43 3 1108,-38-3-908,211-18 442,7-1-921,-216 18-2921,-3-8-3395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175"/>
    </inkml:context>
    <inkml:brush xml:id="br0">
      <inkml:brushProperty name="width" value="0.025" units="cm"/>
      <inkml:brushProperty name="height" value="0.025" units="cm"/>
    </inkml:brush>
  </inkml:definitions>
  <inkml:trace contextRef="#ctx0" brushRef="#br0">105 81 15951,'-13'48'2528,"-8"75"1,15-81-843,-1-1 1,-24 76-1,31-117-1680,0 0 0,0-1 0,0 1 0,0 0 0,0 0 0,0-1 0,0 1 0,-1 0 0,1 0 0,0 0 0,0-1 0,0 1 0,0 0 0,0 0 0,-1 0 0,1-1 0,0 1 0,0 0 0,0 0 0,0 0 0,-1 0 0,1 0 0,0 0 0,0-1 0,-1 1 0,1 0 0,0 0 0,0 0 0,-1 0 0,1 0 0,0 0 0,0 0 0,0 0 0,-1 0 0,1 0 0,0 0 0,0 0 0,-1 0 0,1 0 0,0 0 0,0 0 0,-1 0-1,1 0 1,0 1 0,0-1 0,-1 0 0,1 0 0,0 0 0,0 0 0,0 0 0,-1 1 0,1-1 0,0 0 0,0 0 0,0 0 0,0 0 0,0 1 0,-1-1 0,1 0 0,0 1 0,-5-22-109,-1-28-407,3 1 1,2-52-1,1 85 395,2 1 0,-1 0 0,2 0 0,0 0 0,0 0 0,1 0 0,1 1 0,0 0 0,1 0 0,1 0 0,13-20-1,-16 29 148,1-1 0,1 1 0,-1-1-1,0 1 1,1 1 0,0-1-1,0 1 1,0 0 0,0 0-1,1 1 1,-1 0 0,1 0-1,-1 0 1,1 1 0,0 0 0,0 1-1,-1-1 1,13 2 0,-16-1-20,0 0 1,0 0-1,1 0 1,-1 0 0,0 1-1,0 0 1,0 0-1,0 0 1,0 0-1,0 0 1,0 0 0,0 1-1,0-1 1,-1 1-1,1 0 1,0 0-1,-1 0 1,0 0 0,1 0-1,-1 1 1,0-1-1,0 1 1,0-1-1,-1 1 1,1 0 0,0 0-1,-1 0 1,0 0-1,0 0 1,0 0-1,0 0 1,0 0 0,-1 0-1,1 0 1,-1 0-1,0 1 1,0-1-1,0 0 1,-1 5 0,-1-2 62,1-1 0,-1 0 0,0 0 0,-1 0 0,1 0 0,-1-1 0,0 1 0,0-1 0,0 1 1,-1-1-1,1 0 0,-1 0 0,0-1 0,-1 1 0,1-1 0,0 0 0,-8 4 0,-7 4 27,0-1-1,0-1 0,-23 7 0,12-8-989,22-10-8271,8-5 2342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543"/>
    </inkml:context>
    <inkml:brush xml:id="br0">
      <inkml:brushProperty name="width" value="0.025" units="cm"/>
      <inkml:brushProperty name="height" value="0.025" units="cm"/>
    </inkml:brush>
  </inkml:definitions>
  <inkml:trace contextRef="#ctx0" brushRef="#br0">256 1 15375,'0'0'7367,"-54"53"-6855,22-18-192,1 1-192,-1 2-31,-1-3-33,6-1-32,5-9 0,8-4-193,3-11-1056,11-19-11339</inkml:trace>
  <inkml:trace contextRef="#ctx0" brushRef="#br0" timeOffset="1">32 94 8040,'0'0'14798,"57"-40"-14382,-39 52-128,9 3-96,-1 3-127,4-1-33,1 0-577,4-2-1217,-3-5-1793,-1-2-2275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0.890"/>
    </inkml:context>
    <inkml:brush xml:id="br0">
      <inkml:brushProperty name="width" value="0.025" units="cm"/>
      <inkml:brushProperty name="height" value="0.025" units="cm"/>
    </inkml:brush>
  </inkml:definitions>
  <inkml:trace contextRef="#ctx0" brushRef="#br0">0 167 10954,'0'0'5339,"10"-2"-2633,333-61 4442,12 32-6332,-119 12-4194,-233 19 3233,15-2-1043,0 0 0,27-7 0,-40 7 216,0 1 0,0-1-1,-1-1 1,1 1-1,-1 0 1,1-1-1,7-6 1,1-5-6320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1.441"/>
    </inkml:context>
    <inkml:brush xml:id="br0">
      <inkml:brushProperty name="width" value="0.025" units="cm"/>
      <inkml:brushProperty name="height" value="0.025" units="cm"/>
    </inkml:brush>
  </inkml:definitions>
  <inkml:trace contextRef="#ctx0" brushRef="#br0">29 18 12876,'0'0'6315,"2"11"-4206,8 87 704,-5 169 0,-5-180-2412,-3-73-562,-5-23-254,-4-24-7,5 7 44,2 0 0,0-1 0,2 1 0,1-1-1,2 0 1,3-41 0,-2 55 243,1-1 0,0 1-1,1-1 1,0 1 0,1 0-1,1 0 1,0 1 0,1-1-1,0 1 1,1 0 0,0 1-1,1-1 1,0 2 0,16-17-1,-21 24 170,0 1 0,1 0 0,-1-1 0,1 1 0,0 0 0,-1 1 0,1-1 0,0 1 0,0-1 0,0 1 0,0 1 0,0-1-1,1 0 1,-1 1 0,0 0 0,0 0 0,0 0 0,0 1 0,1-1 0,-1 1 0,0 0 0,0 0 0,0 0 0,0 1 0,-1-1-1,1 1 1,0 0 0,-1 0 0,1 1 0,3 2 0,-2-1-18,0-1 0,0 1 0,-1 0 0,0 0 0,0 1 0,0-1 0,0 1 0,-1 0 0,0 0 0,0 0 0,0 0 0,-1 1 0,1-1 0,-1 1 0,-1-1 0,1 1 0,-1 0 0,0 0 0,0 0 0,0 11 0,-2-13 77,0 0 0,-1 0 0,1 0 0,-1-1 0,0 1 0,0 0 0,0-1 0,0 0 0,-1 1 0,1-1 0,-1 0 0,0 0 0,0 0 0,0-1 0,0 1 0,0-1 0,-1 1 0,1-1 0,-1 0 0,1-1 0,-1 1 0,0-1 0,-5 2 0,-3 2 26,-1-1 0,0-1 1,0 0-1,0-1 0,-26 1 0,35-3-156,-23-3-1280,26 2 1106,1 1 1,-1-1-1,0 1 1,1-1-1,-1 1 1,1-1-1,-1 0 0,1 1 1,-1-1-1,1 0 1,-1 1-1,1-1 1,0 0-1,-1 1 1,1-1-1,0 0 0,0 0 1,-1 1-1,1-1 1,0-1-1,0-13-5939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565"/>
    </inkml:context>
    <inkml:brush xml:id="br0">
      <inkml:brushProperty name="width" value="0.025" units="cm"/>
      <inkml:brushProperty name="height" value="0.025" units="cm"/>
    </inkml:brush>
  </inkml:definitions>
  <inkml:trace contextRef="#ctx0" brushRef="#br0">12 0 6694,'-9'3'10451,"6"3"-4177,12 13-2391,22 15-3719,-26-31-157,1 0 1,-1 0-1,1 0 0,0-1 0,0 1 1,-1-1-1,1 0 0,1-1 0,-1 0 1,0 0-1,0 0 0,0-1 0,1 0 1,-1 0-1,0 0 0,0-1 0,8-1 1,45-17-3920,-11-11-7228,-28 12 1830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2.910"/>
    </inkml:context>
    <inkml:brush xml:id="br0">
      <inkml:brushProperty name="width" value="0.025" units="cm"/>
      <inkml:brushProperty name="height" value="0.025" units="cm"/>
    </inkml:brush>
  </inkml:definitions>
  <inkml:trace contextRef="#ctx0" brushRef="#br0">264 1 12908,'0'0'6054,"-62"76"-3812,40-39-961,-3 6-224,-3 3-192,1 1-288,1 3-417,5-3-128,1-2-1442,5-5-3682,-2-9-6728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7.192"/>
    </inkml:context>
    <inkml:brush xml:id="br0">
      <inkml:brushProperty name="width" value="0.025" units="cm"/>
      <inkml:brushProperty name="height" value="0.025" units="cm"/>
    </inkml:brush>
  </inkml:definitions>
  <inkml:trace contextRef="#ctx0" brushRef="#br0">8 1 3043,'0'0'14622,"-1"9"-13581,-3 41 449,2 0 0,2 0 0,8 66 0,34 161-681,-29-199 120,-1-15-649,2-1 0,3 0 0,3-2 1,2 0-1,33 62 0,-34-88-36,2 0 1,1-2-1,1-1 0,2-1 0,1-1 1,1-2-1,61 45 0,-59-46-107,46 51-1,-54-52-53,0-2-1,1-1 1,38 28-1,73 56 42,-108-81-77,1-1 0,1-1 0,2-2 0,0-1 0,53 25 0,-25-20 2,-30-11-26,0-2 1,1-1-1,1-1 1,-1-2-1,2-1 1,32 4 0,472-17 98,-406-6-103,56-2 0,-186 14-47,-1 1 0,1-1 0,0 0 0,-1 0 0,1 0 0,0 0 0,-1 0 0,1 1 0,0-1 0,-1 0 0,1 0 0,0 0 0,0 1 0,-1-1 0,1 0 0,0 1 0,0-1 0,0 0 0,0 0 0,-1 1 0,1-1 0,0 0 0,0 1 0,0-1 0,0 0 0,0 1 0,0-1 0,0 1 0,0-1 0,0 0 0,0 1 0,0-1 0,0 0 0,0 1 0,0-1 1,0 0-1,0 1 0,0-1 0,0 0 0,0 1 0,0-1 0,1 0 0,-1 1 0,0-1 0,0 0 0,0 0 0,1 1 0,-1-1 0,0 0 0,0 0 0,1 1 0,-1-1 0,1 0 0,-29-1-9405,9-5-2365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18.119"/>
    </inkml:context>
    <inkml:brush xml:id="br0">
      <inkml:brushProperty name="width" value="0.025" units="cm"/>
      <inkml:brushProperty name="height" value="0.025" units="cm"/>
    </inkml:brush>
  </inkml:definitions>
  <inkml:trace contextRef="#ctx0" brushRef="#br0">89 154 13325,'-3'2'119,"-39"24"3562,40-24-3280,0-1 1,0 0-1,0 1 0,0 0 1,1-1-1,-1 1 0,0 0 1,1 0-1,-1 0 1,1 0-1,-1 0 0,1 0 1,0 0-1,0 0 0,0 0 1,0 3-1,26-10 512,-17 0-783,-1-1 1,0 0-1,0 0 0,0 0 1,0-1-1,-1 0 0,0 0 1,8-14-1,-11 16-84,1 0-1,-1-1 1,0 0-1,0 0 0,-1 0 1,0 0-1,0 0 1,0 0-1,-1-1 1,0 1-1,0 0 1,-1-1-1,0-8 1,0 14-29,0 0 0,0 0 0,-1 0 0,1 0 1,0 1-1,-1-1 0,1 0 0,-1 0 0,1 0 1,-1 1-1,1-1 0,-1 0 0,0 0 0,1 1 0,-1-1 1,0 1-1,0-1 0,1 1 0,-1-1 0,0 1 1,0-1-1,0 1 0,0 0 0,0-1 0,0 1 1,1 0-1,-1 0 0,0 0 0,0-1 0,0 1 1,0 0-1,0 0 0,0 0 0,0 1 0,0-1 1,0 0-1,0 0 0,0 0 0,1 1 0,-1-1 1,0 1-1,0-1 0,0 0 0,0 1 0,1-1 1,-1 1-1,-1 1 0,-3 0-8,-1 1 1,1 0-1,0 1 1,0-1-1,0 1 1,-4 5-1,1 1 104,0 1 0,1 0 0,0 1 0,-10 23 0,14-28 33,1 0 1,-1 0 0,1 1-1,1-1 1,-1 0 0,1 1-1,0 0 1,1-1 0,0 1-1,0 7 1,1-14-134,-1 1 0,1-1 0,-1 0 0,1 0 0,-1-1-1,1 1 1,0 0 0,0 0 0,-1 0 0,1 0 0,0 0 0,0-1 0,0 1-1,0 0 1,0-1 0,0 1 0,0-1 0,0 1 0,0-1 0,0 1 0,0-1 0,0 0-1,0 1 1,0-1 0,0 0 0,0 0 0,0 0 0,1 0 0,-1 0 0,0 0-1,0 0 1,0 0 0,2-1 0,3 0 30,-1 0-1,0 0 1,0 0 0,0-1-1,0 0 1,7-3 0,0-2 21,0-1 1,0 0-1,-1-1 1,0 0 0,0-1-1,13-17 1,-19 22-42,0-1 0,-1 0 0,0 0 1,0 0-1,-1-1 0,0 1 0,0-1 1,0 0-1,-1 1 0,0-1 1,0 0-1,-1-1 0,0 1 0,0-13 1,-1 18-24,0 1 0,-1 0 0,1-1 0,-1 1 1,1 0-1,-1 0 0,0 0 0,1-1 0,-1 1 0,0 0 1,0 0-1,0 0 0,0 0 0,0 0 0,0 0 1,0 1-1,0-1 0,0 0 0,0 0 0,0 1 0,0-1 1,-1 1-1,1-1 0,0 1 0,0-1 0,-1 1 1,1 0-1,0 0 0,-1-1 0,1 1 0,0 0 1,-1 0-1,1 0 0,0 1 0,-3-1 0,-1 0-17,0 1 1,0-1-1,0 1 0,0 0 0,0 1 1,1-1-1,-1 1 0,-9 4 0,3 2-4,0 0-1,1 1 1,0 1-1,0 0 0,-14 18 1,18-21 79,1 0-1,0 1 1,0 0 0,1 0 0,0 0 0,0 0-1,1 0 1,0 1 0,-3 15 0,6-23-56,0-1 1,0 1-1,0 0 1,0 0-1,1-1 1,-1 1 0,0 0-1,0 0 1,0-1-1,1 1 1,-1 0-1,0-1 1,1 1-1,-1 0 1,1-1-1,-1 1 1,1-1-1,-1 1 1,1-1-1,-1 1 1,1-1-1,-1 1 1,1-1-1,0 1 1,-1-1-1,1 0 1,0 1-1,-1-1 1,1 0 0,0 0-1,-1 1 1,1-1-1,0 0 1,0 0-1,-1 0 1,1 0-1,0 0 1,0 0-1,-1 0 1,1 0-1,0 0 1,0-1-1,-1 1 1,2-1-1,37-9 77,-25 4-64,0-2 0,0 1 0,-1-2 0,0 0-1,-1-1 1,15-14 0,-21 20-43,-1-2 0,0 1 0,0-1-1,0 1 1,-1-1 0,0 0 0,0-1 0,0 1-1,-1-1 1,0 0 0,-1 0 0,1 0 0,-1 0-1,-1 0 1,2-12 0,-3 18 18,0 0 0,0-1 0,-1 1 0,1 0 0,-1 0-1,1-1 1,-1 1 0,0 0 0,0 0 0,1 0 0,-1 0 0,0 0 0,0 0 0,0 0-1,0 0 1,0 0 0,0 1 0,0-1 0,0 0 0,0 1 0,-1-1 0,1 0 0,0 1-1,0 0 1,-1-1 0,1 1 0,0 0 0,0-1 0,-1 1 0,1 0 0,0 0 0,-1 0-1,1 0 1,0 0 0,-3 1 0,-3-1-128,1 1 0,-1-1 0,0 1 0,1 1 1,-1-1-1,-6 3 0,5 0-240,1 0-1,-1 1 1,1 0 0,0 0 0,0 0 0,1 1-1,-1 0 1,1 1 0,-8 10 0,-22 40-9480,25-34-995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0.870"/>
    </inkml:context>
    <inkml:brush xml:id="br0">
      <inkml:brushProperty name="width" value="0.025" units="cm"/>
      <inkml:brushProperty name="height" value="0.025" units="cm"/>
    </inkml:brush>
  </inkml:definitions>
  <inkml:trace contextRef="#ctx0" brushRef="#br0">434 0 13933,'0'0'1297,"-7"12"-432,-126 253 4127,-77 140-2062,166-335-3987,44-69 843,-1-1-1,1 0 1,-1 1-1,1-1 1,-1 0-1,1 1 1,-1-1-1,0 0 1,1 1-1,-1-1 1,1 0-1,-1 0 1,0 0-1,1 0 1,-1 0-1,0 1 1,1-1-1,-1 0 1,1 0-1,-1-1 1,0 1-1,1 0 1,-1 0-1,0 0 1,1 0-1,-1 0 1,1-1-1,-1 1 1,1 0-1,-1-1 0,0 1 1,1 0-1,-1-1 1,1 1-1,-1 0 1,1-1-1,0 1 1,-1-1-1,1 1 1,-1-1-1,1 1 1,0-1-1,0 0 1,-1 1-1,1-1 1,0 1-1,0-1 1,-1 0-1,1 0 1,-1-1-362,-13-15-5414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6:57.342"/>
    </inkml:context>
    <inkml:brush xml:id="br0">
      <inkml:brushProperty name="width" value="0.025" units="cm"/>
      <inkml:brushProperty name="height" value="0.025" units="cm"/>
    </inkml:brush>
  </inkml:definitions>
  <inkml:trace contextRef="#ctx0" brushRef="#br0">658 96 11275,'0'-8'416,"0"4"-250,0 1 0,0 0 0,0-1 0,0 1 0,0-1 0,-1 1 0,0 0 0,0 0-1,1-1 1,-2 1 0,1 0 0,0 0 0,-1 0 0,1 0 0,-1 0 0,0 1 0,0-1 0,0 0 0,0 1 0,-1-1 0,1 1 0,-1 0 0,1 0-1,-1 0 1,0 0 0,0 0 0,0 1 0,0-1 0,0 1 0,0 0 0,0 0 0,-1 0 0,1 0 0,0 0 0,-5 1 0,-4-1-72,-1 0 1,1 2 0,0-1-1,-1 2 1,1-1 0,0 2 0,0 0-1,0 0 1,0 1 0,0 0-1,1 1 1,0 1 0,0-1-1,0 2 1,1 0 0,0 0 0,-15 14-1,-3 5-119,0 2 0,2 1 1,1 1-1,-28 46 0,22-28 15,2 1-1,2 2 1,3 1-1,-20 60 1,32-76-23,2 1-1,2-1 0,1 1 1,2 0-1,1 1 1,3 0-1,2 47 1,0-74-3,1 0 0,0 0 0,0 0 1,1-1-1,1 1 0,0-1 0,0 0 1,1 0-1,0 0 0,0 0 0,1-1 1,1 0-1,-1 0 0,2-1 0,-1 0 1,1 0-1,0-1 0,1 0 0,-1 0 1,2-1-1,-1 0 0,1-1 0,-1 0 1,1 0-1,1-1 0,-1 0 0,1-1 1,-1 0-1,1-1 0,0 0 0,0-1 1,15 1-1,-6-2 53,1 0 0,-1-1 0,0-1-1,0-1 1,0-1 0,0-1 0,0-1 0,35-14 0,-30 7 126,1 0 0,-2-2 0,0-1 0,-1 0 0,40-38 0,-35 25 261,-1 0 1,-2-2-1,-1-1 1,-1-1 0,-2 0-1,-1-2 1,-2-1-1,-1 0 1,15-50-1,-24 62-351,-2 0-1,-1-1 1,0 0-1,-2 0 1,-1 0-1,-1 0 1,-1-1-1,-1 1 1,-7-34-1,6 47-86,-1-1-1,-1 1 0,0 0 0,-1 0 0,0 0 1,-1 1-1,0 0 0,-1 0 0,0 0 0,0 1 1,-2 0-1,1 0 0,-1 1 0,0 0 0,-1 1 1,0 0-1,0 0 0,-1 1 0,-22-11 0,8 8-200,0 1-1,0 0 1,-1 2-1,0 1 0,-43-4 1,24 7-1196,0 1 0,-69 7 0,70 4-1153,7 7-1730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1.232"/>
    </inkml:context>
    <inkml:brush xml:id="br0">
      <inkml:brushProperty name="width" value="0.025" units="cm"/>
      <inkml:brushProperty name="height" value="0.025" units="cm"/>
    </inkml:brush>
  </inkml:definitions>
  <inkml:trace contextRef="#ctx0" brushRef="#br0">117 1 8936,'0'0'10421,"-5"11"-10133,-23 49 1292,-25 83-1,46-119-1156,0 1-1,1 0 1,2 0 0,0 0 0,2 1-1,2 50 1,0-74-415,0-1 0,0 1 0,1-1 0,-1 0-1,0 1 1,1-1 0,-1 0 0,1 1 0,0-1 0,-1 0 0,1 1 0,0-1-1,0 0 1,0 0 0,0 0 0,0 0 0,0 0 0,0 0 0,0 0 0,0 0 0,0 0-1,0-1 1,1 1 0,-1 0 0,2 0 0,0 0 20,1 0-1,0-1 1,-1 1 0,1-1-1,0 0 1,0 0 0,-1 0-1,1 0 1,6-2 0,5-1 77,-1-1 0,1 0 0,25-13 0,174-93-145,-77 24-6080,-65 34-4007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531"/>
    </inkml:context>
    <inkml:brush xml:id="br0">
      <inkml:brushProperty name="width" value="0.025" units="cm"/>
      <inkml:brushProperty name="height" value="0.025" units="cm"/>
    </inkml:brush>
  </inkml:definitions>
  <inkml:trace contextRef="#ctx0" brushRef="#br0">3 92 15022,'0'0'9604,"0"10"-9433,-1 18-79,0-9 45,0 0 0,1-1-1,1 1 1,1 0 0,5 25 0,-6-43-158,-1 1 1,1-1-1,0 1 1,-1-1-1,1 0 1,0 0-1,0 1 1,0-1-1,0 0 1,0 0-1,0 0 1,0 0-1,0 0 1,0 0-1,0 0 1,1-1-1,-1 1 1,0 0-1,0-1 1,1 1-1,-1-1 1,1 1-1,-1-1 1,1 1-1,-1-1 1,0 0-1,1 0 1,-1 0-1,1 0 1,-1 0-1,1 0 1,-1 0-1,1 0 1,-1-1-1,1 1 1,-1-1-1,0 1 1,1-1-1,-1 1 1,0-1-1,1 0 1,-1 0-1,0 1 1,0-1-1,2-2 1,6-3-396,0-1 0,0 0 1,-1 0-1,14-15 0,-13 11 110,1-1-1,-2 0 1,1-1-1,-2 1 1,1-2 0,-2 1-1,0-1 1,-1 0-1,0 0 1,-1 0-1,0-1 1,-1 0 0,-1 1-1,0-29 1,-3 41 380,-3 8 37,-2 9 142,3 4 185,0-1 1,1 1-1,1 0 1,2 33-1,-1-43-427,2 0 0,-1 0 0,1 0-1,1 0 1,-1 0 0,7 13-1,-7-18-359,1 0 0,-1-1 0,1 1-1,-1 0 1,1-1 0,0 0 0,0 1-1,6 3 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2.911"/>
    </inkml:context>
    <inkml:brush xml:id="br0">
      <inkml:brushProperty name="width" value="0.025" units="cm"/>
      <inkml:brushProperty name="height" value="0.025" units="cm"/>
    </inkml:brush>
  </inkml:definitions>
  <inkml:trace contextRef="#ctx0" brushRef="#br0">1 5 7015,'0'0'13548,"71"-5"-13580,-35 7-928,2-2-962,1 0-609,3 0-319,-6 0-2756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255"/>
    </inkml:context>
    <inkml:brush xml:id="br0">
      <inkml:brushProperty name="width" value="0.025" units="cm"/>
      <inkml:brushProperty name="height" value="0.025" units="cm"/>
    </inkml:brush>
  </inkml:definitions>
  <inkml:trace contextRef="#ctx0" brushRef="#br0">177 28 7399,'0'0'11029,"-11"-4"-8765,10 4-2236,-3-2 78,0 1 0,-1-1 0,1 1 0,0 0 0,-1 0 0,1 1 0,-1-1 0,1 1 0,-1 0 0,1 0 0,-1 1 0,1-1 1,-1 1-1,1 0 0,-1 0 0,1 1 0,0-1 0,0 1 0,0 0 0,0 0 0,0 0 0,0 0 0,-5 5 0,2 0 128,0-1 1,0 1 0,1 1-1,-7 9 1,11-14-146,0 0 0,0-1 1,0 1-1,1 0 0,0 0 0,-1 0 1,1 0-1,0 1 0,0-1 0,1 0 1,-1 0-1,1 1 0,0-1 0,-1 0 1,1 1-1,1 3 0,0-6-85,0 0-1,0 0 1,0 0-1,-1 0 1,1 0 0,1 0-1,-1 0 1,0 0-1,0-1 1,0 1-1,0 0 1,0-1 0,1 1-1,-1-1 1,0 1-1,1-1 1,-1 0-1,0 1 1,1-1 0,-1 0-1,0 0 1,1 0-1,-1 0 1,2-1-1,37-2 58,-32 0-67,0 0 0,-1 0 0,1-1 0,-1 0 0,1-1 0,-1 0 0,-1 0 0,1 0 0,-1-1 0,9-9 0,-10 10-50,-1 1-1,1-1 1,-1-1 0,0 1-1,-1-1 1,0 1 0,1-1-1,-2 0 1,1 0 0,-1-1-1,0 1 1,0 0 0,2-13 0,-22 30-836,14-5 887,1-1-1,0 1 1,-1 0 0,2 0-1,-1 0 1,1 0 0,0 1-1,0-1 1,0 1 0,1-1-1,0 1 1,1-1 0,-1 9-1,1-14 8,0-1 0,1 1 0,-1 0 0,0-1 0,0 1 0,0 0-1,0-1 1,0 1 0,1 0 0,-1-1 0,0 1 0,1-1 0,-1 1 0,0 0 0,1-1-1,-1 1 1,1-1 0,-1 1 0,1-1 0,-1 1 0,1-1 0,-1 0 0,1 1-1,-1-1 1,1 0 0,-1 1 0,1-1 0,0 0 0,0 1 0,26 0 58,-22-2-50,1 0 0,0 0 0,-1-1 0,1 0 0,-1 0 1,0 0-1,6-4 0,-5 0-1,0 0-1,0-1 1,0 0 0,-1 0-1,4-8 1,-1 4-41,-7 14-52,-4 6 87,1 1 1,1-1 0,0 0 0,0 1-1,0-1 1,2 1 0,-1-1-1,1 1 1,0-1 0,4 11 0,-4-16 8,0-1 0,0 0 0,1 1 0,0-1 0,-1 0 1,1 0-1,1 0 0,-1 0 0,0-1 0,1 1 0,-1-1 1,1 1-1,0-1 0,0 0 0,0 0 0,0 0 0,0 0 1,0 0-1,0-1 0,1 0 0,-1 1 0,1-1 0,-1 0 0,1-1 1,-1 1-1,1-1 0,-1 1 0,1-1 0,5-1 0,-6 1-1,0-1 0,0 1 0,0-1 0,0 0 0,0 0 0,0 0 0,0-1 0,-1 1 0,1-1 0,0 0 0,-1 1 0,1-1 0,-1 0 0,0 0 0,1-1 0,-1 1 0,0 0 0,0-1 0,-1 1 0,1-1 0,0 0 0,-1 0 0,0 1 0,1-1 0,-1 0 0,1-5 0,0 0 9,1 0 1,-1 0-1,-1 0 1,0 0-1,0 0 1,0 0 0,-1 0-1,0 0 1,-2-12-1,1 19-120,1 0 1,-1 0-1,1 0 0,-1 0 0,1 0 0,-1 0 0,0 0 0,1 0 0,-1 0 0,0 0 1,0 0-1,0 1 0,1-1 0,-1 0 0,0 1 0,0-1 0,0 0 0,0 1 1,0-1-1,-1 1 0,1 0 0,0-1 0,0 1 0,0 0 0,0 0 0,0-1 1,0 1-1,-1 0 0,1 0 0,-1 1 0,8 5-10881,6-6 3961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628"/>
    </inkml:context>
    <inkml:brush xml:id="br0">
      <inkml:brushProperty name="width" value="0.025" units="cm"/>
      <inkml:brushProperty name="height" value="0.025" units="cm"/>
    </inkml:brush>
  </inkml:definitions>
  <inkml:trace contextRef="#ctx0" brushRef="#br0">149 0 13485,'0'0'2616,"-12"4"416,6-2-2767,-10 3 847,0 1 1,-27 14 0,39-18-940,0-1 0,1 2 0,-1-1 1,1 0-1,0 1 0,-1-1 0,1 1 1,0 0-1,1 0 0,-1 0 0,0 1 1,1-1-1,0 1 0,0-1 0,0 1 1,0 0-1,0-1 0,1 1 1,-2 8-1,3-11-177,0 0 0,0 0 1,0-1-1,1 1 0,-1 0 0,0 0 0,1 0 1,-1 0-1,0 0 0,1-1 0,-1 1 1,1 0-1,0 0 0,-1-1 0,1 1 1,-1 0-1,1-1 0,0 1 0,0 0 1,-1-1-1,1 1 0,0-1 0,0 0 1,0 1-1,0-1 0,0 1 0,-1-1 1,1 0-1,0 0 0,0 0 0,0 0 1,0 1-1,0-1 0,0 0 0,1-1 0,45 1-821,-33 0 339,122-5-2466,-136 5 2961,0 0 0,1 0 0,-1 0 1,0 0-1,1 0 0,-1 0 0,1-1 0,-1 1 0,0 1 1,1-1-1,-1 0 0,0 0 0,1 0 0,-1 0 0,0 0 0,1 0 1,-1 0-1,0 0 0,1 0 0,-1 1 0,0-1 0,0 0 1,1 0-1,-1 0 0,0 1 0,1-1 0,-1 0 0,0 0 0,0 1 1,0-1-1,1 0 0,-1 1 0,0-1 0,0 0 0,0 1 1,1-1-1,-9 13 769,-20 9 347,8-11-691,9-4-307,0 0 1,-1-1-1,0 0 1,0-1-1,-1 0 1,1-1-1,-1 0 0,0-1 1,-24 2-1,36-5-318,0 0-1,0 0 0,0 0 1,0 0-1,0 0 0,0 0 0,0-1 1,0 1-1,0 0 0,1-1 1,-1 1-1,0-1 0,0 1 0,0-1 1,0 1-1,0-1 0,0 1 1,1-1-1,-1 0 0,0 0 1,1 1-1,-1-1 0,0 0 0,1 0 1,-1 0-1,1 0 0,-1 1 1,1-1-1,0 0 0,-1 0 0,1 0 1,0 0-1,0 0 0,-1 0 1,1 0-1,0 0 0,0 0 1,0 0-1,0 0 0,0 0 0,1 0 1,-1 0-1,0 0 0,1-2 1,-1-23-6589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3.956"/>
    </inkml:context>
    <inkml:brush xml:id="br0">
      <inkml:brushProperty name="width" value="0.025" units="cm"/>
      <inkml:brushProperty name="height" value="0.025" units="cm"/>
    </inkml:brush>
  </inkml:definitions>
  <inkml:trace contextRef="#ctx0" brushRef="#br0">18 0 14350,'0'0'1590,"0"10"813,-8 100 4101,-1 26-2695,9-134-3807,0 0-1,0 0 1,0 1-1,0-1 1,1 0-1,-1 0 1,1 0-1,0 0 1,-1 1-1,1-1 0,0 0 1,0 0-1,0 0 1,0-1-1,1 1 1,-1 0-1,0 0 1,1-1-1,-1 1 1,1-1-1,0 1 0,-1-1 1,1 1-1,0-1 1,0 0-1,0 0 1,0 0-1,0 0 1,0 0-1,0-1 0,0 1 1,1-1-1,-1 1 1,3-1-1,-1 1-119,1-1-1,-1 0 0,0 0 0,0-1 1,0 1-1,0-1 0,0 0 1,0 0-1,-1 0 0,1-1 0,0 1 1,0-1-1,-1 0 0,1 0 1,-1 0-1,0 0 0,1-1 0,2-2 1,-6 5 109,0-1-1,0 1 1,0 0 0,0 0 0,0 0 0,1 0 0,-1 0 0,0-1-1,0 1 1,0 0 0,0 0 0,0 0 0,1 0 0,-1 0 0,0 0 0,0 0-1,0-1 1,1 1 0,-1 0 0,0 0 0,0 0 0,0 0 0,0 0-1,1 0 1,-1 0 0,0 0 0,0 0 0,0 0 0,1 0 0,-1 0-1,0 0 1,0 0 0,0 0 0,1 0 0,-1 1 0,0-1 0,0 0 0,0 0-1,0 0 1,0 0 0,1 0 0,-1 0 0,0 0 0,0 1 0,0-1-1,0 0 1,0 0 0,1 0 0,-1 0 0,0 0 0,0 1 0,0-1-1,0 0 1,0 1 0,4 17-17,-3 31 767,-1-42-500,-1-6-240,1 1 0,0-1-1,0 1 1,0-1 0,0 1-1,0-1 1,0 0 0,1 1-1,-1-1 1,0 1-1,1-1 1,-1 0 0,1 1-1,-1-1 1,1 0 0,0 1-1,-1-1 1,1 0-1,0 0 1,0 0 0,0 0-1,0 0 1,0 0 0,0 0-1,0 0 1,2 1-1,-1-2-400,0 0 0,0 0-1,0 0 1,-1 0-1,1 0 1,0 0 0,0-1-1,-1 1 1,1-1-1,0 0 1,-1 1-1,1-1 1,0 0 0,-1 0-1,1 0 1,-1 0-1,1 0 1,-1 0-1,0-1 1,0 1 0,1 0-1,0-2 1,16-17-9049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626"/>
    </inkml:context>
    <inkml:brush xml:id="br0">
      <inkml:brushProperty name="width" value="0.025" units="cm"/>
      <inkml:brushProperty name="height" value="0.025" units="cm"/>
    </inkml:brush>
  </inkml:definitions>
  <inkml:trace contextRef="#ctx0" brushRef="#br0">85 129 11339,'0'0'8103,"-10"9"-4990,-57 48-764,66-55-2430,0 0 0,0 0 1,0 0-1,0 1 1,1-1-1,-1 1 1,1-1-1,-1 0 1,1 1-1,0-1 1,0 1-1,0 2 0,0-4 32,-1 0 0,1 1 0,0-1 0,0 0 0,0 0 0,0 0 0,1 1 0,-1-1 0,0 0 0,0 0 0,1 0 0,-1 0 0,1 0 0,-1 0 0,1 0 0,-1 0 0,1 0 0,-1 0 0,1 0 0,0 0 0,0 0 0,0 0 0,-1 0 0,1 0 0,0-1 0,1 2 0,3-2 42,-1-1 1,0 1-1,-1-1 0,1 1 0,0-1 0,0-1 0,0 1 0,0 0 0,-1-1 0,1 0 1,0 0-1,-1 0 0,0 0 0,1 0 0,-1-1 0,0 1 0,0-1 0,-1 0 1,1 0-1,0 0 0,-1-1 0,0 1 0,0 0 0,2-5 0,8-12-103,-2 1 0,16-42 0,-17 40-348,-5 12 335,-1 1 0,0-1 0,0-1 1,0 1-1,-1 0 0,1-18 806,-27 47 449,-12 10-612,26-23-75,1 0 0,0 1-1,1 0 1,-12 13 0,18-15-301,0 0-1,0 0 1,1 0 0,0 0 0,0 0 0,1 1 0,0-1 0,0 0 0,0 0 0,2 8 0,-1 6 72,-2-16-199,1-1 0,-1 1 1,1 0-1,0-1 0,0 1 1,1 0-1,-1-1 1,1 1-1,0 0 0,0-1 1,0 1-1,0-1 0,1 1 1,-1-1-1,1 0 0,0 0 1,0 0-1,0 0 0,0 0 1,1 0-1,-1 0 0,1-1 1,0 1-1,-1-1 0,1 0 1,0 1-1,7 2 1,-8-4 437,19 9-3600,-20-10 2834,-1 0 1,1-1-1,0 1 0,-1 0 1,1-1-1,0 1 1,-1 0-1,1-1 0,0 1 1,-1-1-1,1 1 1,-1-1-1,1 1 0,-1-1 1,1 1-1,-1-1 0,1 0 1,-1 1-1,0-1 1,1 0-1,-1 1 0,0-1 1,1 0-1,-1 0 1,0 1-1,0-1 0,0-1 1,4-13-4965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4.953"/>
    </inkml:context>
    <inkml:brush xml:id="br0">
      <inkml:brushProperty name="width" value="0.025" units="cm"/>
      <inkml:brushProperty name="height" value="0.025" units="cm"/>
    </inkml:brush>
  </inkml:definitions>
  <inkml:trace contextRef="#ctx0" brushRef="#br0">100 0 15182,'0'0'3273,"-6"12"-1698,-11 21-697,3 1 1,0 1-1,3 0 0,1 1 1,1 0-1,2 0 1,1 1-1,0 47 1,6-79-962,0-1 1,1 1 0,0-1-1,0 1 1,0-1 0,0 1-1,1-1 1,-1 1-1,1-1 1,0 0 0,0 0-1,1 0 1,-1 0-1,1-1 1,0 1 0,0-1-1,5 5 1,-6-6-215,-1-1 0,1 0 0,-1 0 0,1 0 0,0 0 0,0-1 0,-1 1 0,1 0 0,0-1 0,0 1 0,0-1 0,0 1 0,0-1 0,0 0 0,0 0 0,0 0 0,2-1 0,-1 1-284,-1-1 0,1 0 0,-1 0 0,1 0-1,-1 0 1,1-1 0,-1 1 0,0-1 0,0 1 0,0-1-1,0 0 1,0 0 0,0 0 0,0 0 0,2-5 0,11-17-6872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577"/>
    </inkml:context>
    <inkml:brush xml:id="br0">
      <inkml:brushProperty name="width" value="0.025" units="cm"/>
      <inkml:brushProperty name="height" value="0.025" units="cm"/>
    </inkml:brush>
  </inkml:definitions>
  <inkml:trace contextRef="#ctx0" brushRef="#br0">165 0 8360,'0'0'10511,"-2"9"-9123,-3 4-922,-48 178 5391,44-153-5212,2 1 1,2 1-1,-1 46 1,8-73 154,2-11-4227,2-23-6091,-7 13 8010,0 0 0,0 0 0,0 0 0,-1-1 0,-1 2 0,1-1 0,-1 0 0,-4-7 1,-14-24-679,-2 2 4136,0 0 5606,23 37-7303,0-1 0,0 1 1,0 0-1,-1-1 1,1 1-1,0 0 0,0-1 1,0 1-1,0-1 0,0 1 1,0 0-1,-1-1 1,1 1-1,0-1 0,0 1 1,0 0-1,0-1 1,0 1-1,1 0 0,-1-1 1,0 1-1,0-1 1,0 1-1,0 0 0,0-1 1,0 1-1,1 0 1,-1-1-1,0 1 0,0 0 1,1-1-1,-1 1 1,0 0-1,0-1 0,1 1 1,-1 0-1,1-1 1,20-5 3245,40 6-4092,-44 1 1334,33 0-772,57-2-5156,-93 0 2778,0-1 0,0 0 0,0-1 0,-1-1 0,21-7 0,-24 5-485,0-6 6866,-10 12-3787,0-1 0,0 1 0,1-1 0,-1 1 0,0 0 0,0-1 0,0 1 0,0-1 1,0 1-1,-1-1 0,1 1 0,0 0 0,0-1 0,0 1 0,0-1 0,0 1 0,0-1 0,-1 1 0,1 0 0,0-1 0,0 1 1,-1 0-1,1-1 0,0 1 0,-1 0 0,1-1 0,0 1 0,-1 0 0,1 0 0,0-1 0,-1 1 0,1 0 0,-1 0 0,1 0 1,0-1-1,-1 1 0,1 0 0,-1 0 0,1 0 0,0 0 0,-1 0 0,1 0 0,-1 0 0,1 0 0,-1 0 0,1 0 0,-1 0 0,1 0 1,0 0-1,-1 1 0,1-1 0,-1 0 0,0 0 0,-6 1 450,0 0 0,-1 0 0,1 0 0,0 0 0,0 1 1,0 1-1,0-1 0,0 1 0,0 0 0,-8 6 0,12-7-514,-1 0 1,0 0-1,1 1 0,0 0 0,0 0 1,0 0-1,0 0 0,0 0 0,0 0 1,1 1-1,0 0 0,0-1 1,0 1-1,0 0 0,0 0 0,1 0 1,-1 0-1,1 0 0,-1 6 1,3-9-119,-1 0 1,0 0 0,0 0 0,1 0 0,-1 0 0,1 1 0,-1-1 0,1 0 0,0 0 0,-1-1 0,1 1 0,0 0 0,0 0 0,-1 0 0,1 0 0,0-1 0,0 1 0,0 0 0,0-1 0,0 1 0,0 0 0,0-1 0,0 0 0,0 1 0,1-1 0,-1 0 0,0 1 0,0-1 0,0 0 0,0 0 0,1 0 0,-1 0 0,2 0 0,50 1-223,-41-2 52,-10 1 130,9 0-78,0 0 0,0 1 0,0 0 1,16 4-1,-26-4 116,1-1 0,-1 0 0,1 1 1,-1-1-1,1 1 0,-1-1 0,0 1 0,1-1 0,-1 1 1,0 0-1,1 0 0,-1 0 0,0 0 0,0 0 0,0 0 1,0 0-1,0 0 0,0 0 0,0 0 0,0 1 0,0-1 1,-1 0-1,1 1 0,0-1 0,-1 1 0,1-1 0,-1 0 1,0 1-1,1-1 0,-1 1 0,0-1 0,0 1 0,0-1 1,0 1-1,0-1 0,0 1 0,-1-1 0,1 1 0,0-1 1,-1 1-1,1-1 0,-2 3 0,-2 1-73,1 0-1,-2 0 1,1-1 0,0 1-1,-1-1 1,0 0 0,0-1-1,0 1 1,0-1 0,-1 0-1,1 0 1,-1 0 0,0-1-1,1 0 1,-1 0 0,0-1-1,0 0 1,-1 0 0,-9 1-1,12-6-3530,3-8-1650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5.920"/>
    </inkml:context>
    <inkml:brush xml:id="br0">
      <inkml:brushProperty name="width" value="0.025" units="cm"/>
      <inkml:brushProperty name="height" value="0.025" units="cm"/>
    </inkml:brush>
  </inkml:definitions>
  <inkml:trace contextRef="#ctx0" brushRef="#br0">140 1 12332,'0'0'1612,"-12"9"454,5-4-1918,-11 8 1255,-1 2 0,-18 20 0,33-31-1049,-1 1 1,1-1 0,0 1 0,0 0-1,1 1 1,0-1 0,0 1 0,0-1 0,0 1-1,1 0 1,0 0 0,0 0 0,0 0 0,0 12-1,2-17-315,0 0 0,0 0 0,0 0 0,0 0 0,0 0-1,0 1 1,1-1 0,-1 0 0,1 0 0,-1 0 0,0 0 0,1-1 0,-1 1-1,1 0 1,0 0 0,-1 0 0,1 0 0,0 0 0,0-1 0,-1 1-1,1 0 1,0-1 0,0 1 0,0-1 0,0 1 0,1 0 0,1 0 28,0 0 1,0 0 0,1 0-1,-1-1 1,0 1 0,1-1 0,-1 0-1,6 0 1,0-1-1,-1 0 1,1 0-1,0-1 0,-1 0 1,0-1-1,9-3 0,-5-1 9,-1 1 0,1-1 0,-1-1 0,-1 0 0,0-1 0,13-13 0,-18 16-401,0 0 0,-1 0 0,1 0 0,-1-1 1,3-8-1,-5 10-702,0-1 1,0 0-1,0 1 0,-1-1 1,0 0-1,0 0 0,-1-8 1,-1 5-3624,-3 5-848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22.750"/>
    </inkml:context>
    <inkml:brush xml:id="br0">
      <inkml:brushProperty name="width" value="0.025" units="cm"/>
      <inkml:brushProperty name="height" value="0.025" units="cm"/>
    </inkml:brush>
  </inkml:definitions>
  <inkml:trace contextRef="#ctx0" brushRef="#br0">699 105 9417,'0'0'3134,"0"-8"-2643,0-5-620,0 7 367,1 1 0,-1-1 1,-1 1-1,1-1 1,-1 1-1,0-1 1,-3-8-1,3 12-135,0 0 1,0 0-1,0 0 1,0 1-1,-1-1 1,1 0-1,-1 0 1,1 1-1,-1-1 1,0 1-1,0-1 0,0 1 1,0 0-1,0 0 1,0 0-1,0 0 1,0 0-1,0 0 1,0 1-1,0-1 1,-1 1-1,1-1 1,0 1-1,0 0 0,-4 0 1,-15-1-86,0 2 1,0 0-1,0 2 0,0 0 0,0 1 1,-33 12-1,12-1-7,2 1-1,-49 28 1,70-33-21,0 1 0,0 1 1,2 1-1,-1 0 0,2 2 0,0-1 0,1 2 1,1 0-1,0 1 0,1 1 0,1 0 0,1 0 0,-12 30 1,9-15-10,3 2 1,0-1 0,3 2 0,0-1 0,3 1-1,1 0 1,1 50 0,2-40-173,1 0 1,3 0-1,2 0 0,2 0 1,2 0-1,21 65 1,-11-63-1,2-2 1,42 69-1,-46-88-141,2-1-1,1-1 0,1-1 0,1-1 1,29 25-1,-42-41 326,0-1 1,1-1-1,0 0 1,0 0-1,0-1 0,0 0 1,1-1-1,0 0 1,0 0-1,0-1 1,0-1-1,1 0 1,-1-1-1,1 0 1,-1 0-1,1-1 0,-1-1 1,1 0-1,-1-1 1,0 0-1,15-4 1,-3-2 194,-1-1 1,0-1-1,-1 0 0,0-2 1,0-1-1,-2 0 1,1-1-1,-2-1 1,22-22-1,-6 1 324,-1 0 0,-2-3-1,-1 0 1,-3-2 0,-1-1 0,37-82-1,-48 89-323,-2-1-1,-1 0 0,-2-1 1,-2 0-1,-1-1 0,-2 1 1,-1-1-1,-3 0 1,-3-54-1,0 74-166,-1 0 0,-1 0 1,-1 1-1,0-1 0,-1 1 1,-1 0-1,-1 1 0,0 0 0,-1 0 1,-1 0-1,0 1 0,-1 1 0,-1 0 1,0 0-1,-1 1 0,0 1 0,-1 0 1,0 1-1,-26-15 0,14 11-435,0 2 0,-1 0 0,0 2 0,-1 1 0,-1 1 0,1 1 0,-1 2 0,-1 1 0,1 1 0,-1 1 0,-36 2 0,62 1 129,0 1 1,1-1-1,-1 1 0,1-1 1,-1 1-1,1 0 1,-1 1-1,-4 1 0,-12 12-4413,10-3-1714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6.291"/>
    </inkml:context>
    <inkml:brush xml:id="br0">
      <inkml:brushProperty name="width" value="0.025" units="cm"/>
      <inkml:brushProperty name="height" value="0.025" units="cm"/>
    </inkml:brush>
  </inkml:definitions>
  <inkml:trace contextRef="#ctx0" brushRef="#br0">57 0 5349,'0'0'5648,"-3"14"-2621,-40 286 8888,32-90-8151,23-287-4219,-1 20-676,-6 15 408,22-124-7510,-24 151 7722,1 1-1,0-1 1,2 1-1,-1 1 1,2-1-1,0 1 1,0 0-1,17-21 1,-21 31 710,-1 1 0,0 0 0,1 0 0,0 0 1,0 0-1,-1 0 0,1 1 0,0-1 0,0 1 0,0 0 0,1 0 1,-1 0-1,0 0 0,0 0 0,0 1 0,1-1 0,-1 1 1,0 0-1,1 0 0,-1 0 0,6 2 0,-7-2-100,-1 0-1,1 1 1,0 0 0,0-1-1,0 1 1,0 0-1,-1 0 1,1 0-1,0 0 1,-1 0 0,1 0-1,-1 1 1,1-1-1,-1 0 1,0 1-1,0-1 1,1 1 0,-1 0-1,0-1 1,0 1-1,0 0 1,-1 0 0,1-1-1,0 1 1,-1 0-1,1 0 1,-1 0-1,0 0 1,1 0 0,-1 0-1,0 0 1,0 0-1,0 0 1,-1 0 0,1 0-1,-1 2 1,0 0 19,-1 0 0,0 0 1,0-1-1,0 1 0,0-1 0,0 1 1,-1-1-1,1 0 0,-1 0 1,0 0-1,0 0 0,0 0 0,-1-1 1,1 0-1,-1 1 0,1-1 1,-1 0-1,-4 1 0,-6 3 116,0 0-1,0-1 1,-24 6-1,33-10-247,0 0 0,0 0 0,0-1-1,0 1 1,0-1 0,0 0 0,-9-2-1,13 2-73,0 0 1,1 0-1,-1 0 0,1-1 0,-1 1 0,0 0 0,1 0 0,-1-1 0,1 1 0,-1 0 1,1-1-1,-1 1 0,1-1 0,0 1 0,-1-1 0,1 1 0,-1-1 0,1 1 0,0-1 1,-1 1-1,1-1 0,0 0 0,0 1 0,-1-1 0,1 0 0,0-1-250,0 0 0,0 0 0,1 0 0,-1 0 0,0 0 0,1 1 0,0-1 0,-1 0 0,1 0 0,0 1-1,0-1 1,0 0 0,1-1 0,17-23-5609,10-6-2994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079"/>
    </inkml:context>
    <inkml:brush xml:id="br0">
      <inkml:brushProperty name="width" value="0.025" units="cm"/>
      <inkml:brushProperty name="height" value="0.025" units="cm"/>
    </inkml:brush>
  </inkml:definitions>
  <inkml:trace contextRef="#ctx0" brushRef="#br0">122 1 10570,'-5'9'7175,"-19"40"-4385,-38 88 4260,55-119-6604,1 1 0,1 0 0,1 0 0,1 0 0,1 0-1,-1 21 1,3-32-436,3 43 163,-2-50-181,-1 0-1,0 0 1,0 0 0,1 0 0,-1 0 0,0 0 0,1 0 0,-1 0 0,1 0 0,-1 0 0,1 0 0,0-1 0,-1 1-1,1 0 1,0 0 0,-1-1 0,1 1 0,0 0 0,0-1 0,0 1 0,0-1 0,0 1 0,0-1 0,0 1-1,0-1 1,0 1 0,0-1 0,0 0 0,0 0 0,0 0 0,0 0 0,0 1 0,0-1 0,0-1 0,0 1 0,0 0-1,0 0 1,0 0 0,0 0 0,0-1 0,0 1 0,1-1 0,1-1-133,0 0 1,0 0-1,0 0 1,0-1-1,-1 1 1,1-1-1,-1 0 1,0 0-1,0 0 1,0 0-1,0 0 1,0 0-1,-1 0 1,0 0-1,3-7 1,13-55-2636,-14 12-3133,-3 52 5578,-2 41 3069,2-33-2444,0 0 98,0-1 0,0 1-1,0-1 1,1 1 0,0-1 0,0 1 0,4 10-1,-3-15-322,-1 1-1,1-1 0,-1 0 0,1 0 1,0 0-1,0-1 0,-1 1 0,1 0 1,1-1-1,-1 1 0,0-1 0,0 0 1,1 0-1,-1 0 0,0 0 1,1 0-1,-1 0 0,1-1 0,-1 1 1,1-1-1,0 1 0,-1-1 0,5 0 1,8 0-32,1 1 1,-1-2 0,1 0 0,-1-1 0,0-1-1,0 0 1,19-7 0,2-4-357,59-31-1,-95 44 318,0 1 0,1 0 0,-1 0 0,0-1 0,0 1 0,1 0 0,-1 0 0,0 0 0,0-1 0,1 1-1,-1 0 1,0 0 0,1 0 0,-1 0 0,0 0 0,1 0 0,-1 0 0,0-1 0,1 1 0,-1 0 0,0 0 0,1 0 0,-1 0-1,0 1 1,1-1 0,-1 0 0,0 0 0,1 0 0,-1 0 0,0 0 0,1 0 0,-1 0 0,0 1 0,1-1 0,-1 0-1,0 0 1,0 0 0,1 1 0,-1-1 0,0 0 0,0 0 0,1 1 0,-1-1 0,0 0 0,0 1 0,0-1 0,1 0 0,-1 0-1,0 1 1,-1 24 763,-1 5 351,2-30-1079,0 1-1,0 0 1,0 0 0,0 0 0,1-1-1,-1 1 1,0 0 0,0 0 0,1 0-1,-1-1 1,0 1 0,1 0-1,-1-1 1,1 1 0,-1 0 0,1-1-1,-1 1 1,1 0 0,-1-1 0,1 1-1,0-1 1,-1 1 0,1-1 0,0 1-1,-1-1 1,1 0 0,1 1 0,4 1-7,1-1 1,0 0 0,0 0-1,0-1 1,0 0 0,0 0 0,0-1-1,0 1 1,-1-1 0,1-1 0,9-2-1,5-4-310,0-1 0,23-12 0,33-15-770,-72 36 1161,-1-1-1,0 1 1,0-1 0,1 1 0,-1 1-1,0-1 1,1 0 0,-1 1-1,0 0 1,0 0 0,0 0-1,0 1 1,0 0 0,5 2 0,-3-2 63,0 1 0,0-1 0,0 0 0,1-1 0,10 2 0,12-3-136,0-2 0,0-1-1,36-8 1,-33 4-410,0 2 0,41 0 0,-69 5 416,-1 1 0,1-1 0,-1 1 0,1 0 0,-1 0 0,0 1 0,1-1 0,-1 1 0,0-1 0,0 1 0,5 4 0,-5-3 14,1-1 1,0 1 0,0-1-1,0 0 1,0 0 0,0 0-1,0-1 1,9 2 0,26-1-54,-1-2 0,1-1 0,0-2-1,41-9 1,2 0-4041,-73 10 395,-5-2-2122,-4-2-2710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423"/>
    </inkml:context>
    <inkml:brush xml:id="br0">
      <inkml:brushProperty name="width" value="0.025" units="cm"/>
      <inkml:brushProperty name="height" value="0.025" units="cm"/>
    </inkml:brush>
  </inkml:definitions>
  <inkml:trace contextRef="#ctx0" brushRef="#br0">1 1 15310,'0'0'13485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7.845"/>
    </inkml:context>
    <inkml:brush xml:id="br0">
      <inkml:brushProperty name="width" value="0.025" units="cm"/>
      <inkml:brushProperty name="height" value="0.025" units="cm"/>
    </inkml:brush>
  </inkml:definitions>
  <inkml:trace contextRef="#ctx0" brushRef="#br0">1 13 13613,'0'0'7687,"55"52"-6566,14-45-288,10-4-481,16-3-159,3 0-65,2-1-128,-4-11-1282,-12-4-639,-8-5-1667,-18-3-1312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8.192"/>
    </inkml:context>
    <inkml:brush xml:id="br0">
      <inkml:brushProperty name="width" value="0.025" units="cm"/>
      <inkml:brushProperty name="height" value="0.025" units="cm"/>
    </inkml:brush>
  </inkml:definitions>
  <inkml:trace contextRef="#ctx0" brushRef="#br0">0 0 14286,'0'0'3795,"15"2"-3117,0 1-371,14 0 32,-1 2 0,1 1 1,-2 2-1,35 12 0,-56-17-321,0-1-1,0 1 0,0 0 1,0 0-1,0 1 0,-1-1 1,0 1-1,0 1 0,0-1 1,0 1-1,0 0 1,-1 0-1,0 0 0,0 0 1,0 1-1,-1 0 0,0-1 1,0 1-1,0 1 0,-1-1 1,0 0-1,0 0 0,-1 1 1,0-1-1,0 1 0,0 7 1,-2 1 142,-1-1 1,0 1-1,-1-1 1,-1 1-1,0-1 0,-1 0 1,-1 0-1,0-1 1,-13 21-1,8-16-763,-1 0 0,0-1 1,-1 0-1,-1-1 0,-1-1 0,-20 17 0,-6-4-4687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302"/>
    </inkml:context>
    <inkml:brush xml:id="br0">
      <inkml:brushProperty name="width" value="0.025" units="cm"/>
      <inkml:brushProperty name="height" value="0.025" units="cm"/>
    </inkml:brush>
  </inkml:definitions>
  <inkml:trace contextRef="#ctx0" brushRef="#br0">6 236 14958,'0'0'972,"-1"9"266,-1 3-589,1-1-1,0 1 1,1-1-1,0 1 0,1-1 1,3 19-1,-3-26-569,0 0 1,0-1-1,0 1 0,1 0 0,-1-1 0,1 0 0,0 1 0,0-1 0,0 0 0,0 0 0,1 0 0,-1 0 0,1 0 0,0 0 0,0-1 0,0 0 1,0 1-1,0-1 0,0 0 0,1 0 0,-1-1 0,1 1 0,-1-1 0,1 0 0,0 0 0,-1 0 0,6 1 0,4-1 27,-1-1 0,1 0 0,0-1-1,-1 0 1,1-1 0,-1 0 0,1-1-1,-1 0 1,0-1 0,0-1 0,0 0-1,-1 0 1,13-9 0,-12 7-64,-1 0 1,0-1 0,0-1-1,-1 0 1,0 0-1,0-1 1,-1 0-1,0-1 1,-1 1 0,0-2-1,-1 1 1,7-16-1,-10 12 118,-10 14-210,-15 23-220,11-6 287,1-1 0,-13 33 0,19-41 28,1 0-1,-1 0 1,2 1-1,-1-1 1,1 0-1,0 1 1,0-1-1,1 1 1,1 13 0,0-19-38,-1-1 1,1 1 0,0-1 0,0 1 0,0-1 0,0 1 0,0-1 0,1 0 0,-1 1 0,0-1 0,1 0 0,-1 0 0,1 0 0,-1 0 0,1 0 0,-1-1 0,1 1 0,-1 0 0,1-1 0,0 1 0,-1-1 0,1 1 0,0-1 0,0 0 0,-1 0 0,1 0 0,0 0 0,0 0 0,-1 0-1,5-1 1,0 1 22,0-1 0,1 0 0,-1 0 0,1 0 0,-1-1 0,0 0-1,8-4 1,-8 3-411,0-1 0,0 0 0,-1-1-1,0 1 1,0-1 0,0 0 0,-1 0-1,0-1 1,0 1 0,0-1 0,0 0-1,-1 0 1,0 0 0,0-1 0,-1 1-1,0-1 1,0 1 0,0-1 0,-1 0-1,0 0 1,0 1 0,-1-1 0,0-9-1,1 34 895,2 0 1,0 0-1,1-1 0,1 1 0,11 27 0,-9-25-65,0 0-1,-1 0 1,-1 1 0,3 28-1,-6-22 109,-2 0 0,0 1-1,-2-1 1,-6 30 0,7-48-389,-1 0 1,-1 0 0,0 0-1,0 0 1,-1-1 0,0 0-1,0 1 1,-1-2 0,0 1-1,0 0 1,-1-1 0,0 0-1,0 0 1,-1-1 0,-14 11 0,19-15-146,1-1 0,-1 1 1,0-1-1,0 0 0,0 1 1,0-1-1,0 0 0,0-1 1,-1 1-1,1 0 1,0 0-1,0-1 0,-1 0 1,1 1-1,0-1 0,-1 0 1,1 0-1,0 0 1,0 0-1,-1-1 0,1 1 1,0 0-1,-1-1 0,1 0 1,0 0-1,-3-1 0,2 0-49,1 0 0,0-1 0,0 1 0,0-1 0,0 1 0,1-1 0,-1 0 0,1 1 0,0-1 0,-1 0 0,1 0 0,0 0 0,1 0 0,-1 0 0,1 0 0,-1 0 0,1 0 0,0-6 0,1-8-247,0 0-1,1 0 0,0 0 0,2 0 1,0 1-1,1-1 0,1 1 0,0 0 1,1 1-1,1-1 0,0 1 0,1 1 1,1 0-1,14-17 0,75-89 84,28-39 360,-110 136 43,-2-1 1,-1-1 0,-1 0-1,20-53 1,-32 74-134,1 0 0,-1-1 0,0 1-1,0 0 1,-1-1 0,1 1 0,-1 0 0,0-1 0,0 1 0,-1-1-1,0-3 1,0 6-59,1 1-1,-1 0 1,0 0-1,1-1 0,-1 1 1,0 0-1,0 0 1,0 0-1,0 0 1,0 0-1,0 0 1,-1 0-1,1 1 0,0-1 1,0 0-1,-1 1 1,1-1-1,0 0 1,-1 1-1,1 0 1,0-1-1,-1 1 0,1 0 1,-1 0-1,1 0 1,-1 0-1,1 0 1,0 0-1,-1 0 1,1 0-1,-1 0 0,1 1 1,0-1-1,-1 1 1,1-1-1,-2 1 1,-5 2-27,1 0-1,-1 1 1,1 0 0,0 0 0,0 0 0,0 1 0,1 0 0,0 0 0,0 0 0,0 1 0,0 0 0,1 0 0,-6 8 0,1 1 69,1-1 1,0 1 0,0 0 0,2 1-1,-8 20 1,13-29-44,-1 0-1,1 1 1,0-1-1,1 1 1,0-1 0,0 1-1,1 0 1,0-1-1,0 1 1,1 0-1,0-1 1,0 1-1,1-1 1,3 12-1,-3-14-148,1 0-1,0-1 0,0 1 0,1-1 0,-1 1 0,1-1 0,0 0 0,0-1 0,0 1 0,0-1 0,1 1 0,0-1 0,-1-1 0,1 1 0,0-1 0,0 0 0,1 0 0,-1 0 0,0 0 1,10 0-1,4 1-3012,0-1 0,33 0 1,-8-2-5752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29.677"/>
    </inkml:context>
    <inkml:brush xml:id="br0">
      <inkml:brushProperty name="width" value="0.025" units="cm"/>
      <inkml:brushProperty name="height" value="0.025" units="cm"/>
    </inkml:brush>
  </inkml:definitions>
  <inkml:trace contextRef="#ctx0" brushRef="#br0">0 0 13293,'0'0'14734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379"/>
    </inkml:context>
    <inkml:brush xml:id="br0">
      <inkml:brushProperty name="width" value="0.025" units="cm"/>
      <inkml:brushProperty name="height" value="0.025" units="cm"/>
    </inkml:brush>
  </inkml:definitions>
  <inkml:trace contextRef="#ctx0" brushRef="#br0">82 92 13421,'0'0'9102,"0"14"-8387,-3 49 429,-4 0 1,-2 0-1,-25 90 0,5-23 349,44-154-1571,6-25-47,-8-8-254,-4 0 1,-1-1-1,-4 0 0,-3-85 1,-1 109 93,0 32 365,14 32-609,-11-27 523,0 1-1,-1-1 0,1 0 1,0-1-1,0 1 0,0-1 1,1 1-1,-1-1 0,1 0 0,-1 0 1,1 0-1,0-1 0,0 1 1,0-1-1,-1 0 0,1 0 1,7 0-1,-4 0 12,0-1 1,-1-1-1,1 0 1,0 0-1,0 0 1,-1 0-1,1-1 0,-1 0 1,13-6-1,-7 1 55,0 0-1,0 0 1,0-1-1,-1 0 1,0-1-1,-1-1 1,0 0-1,-1 0 0,17-23 1,-12 2 622,-11 23-278,-10 22-492,-10 19 273,3 0-1,1 1 1,1 0-1,2 1 1,1 1-1,2-1 0,1 1 1,-1 44-1,7-77-188,0-1-1,0 0 0,0 1 0,1-1 0,-1 0 0,0 0 1,1 1-1,0-1 0,-1 0 0,1 0 0,0 0 1,0 0-1,0 0 0,0 0 0,1 0 0,-1 0 0,0 0 1,1 0-1,0-1 0,-1 1 0,1-1 0,0 1 1,0-1-1,-1 0 0,1 1 0,0-1 0,0 0 0,1 0 1,-1 0-1,0-1 0,0 1 0,0-1 0,1 1 1,-1-1-1,0 1 0,0-1 0,1 0 0,-1 0 0,0 0 1,4-1-1,1 0-175,1 0-1,-1 0 1,0-1 0,0 0 0,0 0 0,0 0 0,0-1-1,-1 0 1,1-1 0,-1 1 0,12-10 0,-9 5 45,0-2 0,0 1 0,-1-1 1,0-1-1,-1 1 0,0-1 0,-1-1 0,0 1 1,0-1-1,-2 0 0,5-14 0,-34 94 1370,19-57-1102,1 0-1,0 0 1,1 0-1,0 1 0,1 0 1,1-1-1,-1 1 1,2 0-1,0 1 1,0-1-1,2 15 0,-1-27-187,0 1 0,0 0 0,1-1 0,-1 1 1,0-1-1,1 1 0,-1 0 0,0-1 0,1 1 0,-1-1 0,1 1 0,-1-1 0,1 1 0,-1-1 0,1 1 0,-1-1 0,1 0 0,0 1 0,-1-1 0,1 0 0,0 1 0,-1-1 0,1 0 0,0 0 0,-1 0 1,1 1-1,0-1 0,-1 0 0,1 0 0,0 0 0,-1 0 0,1 0 0,0-1 0,-1 1 0,1 0 0,0 0 0,-1 0 0,1 0 0,1-1 0,0 0-448,1 0-1,-1 1 1,1-1 0,-1-1-1,0 1 1,1 0-1,-1-1 1,0 1 0,0-1-1,3-2 1,15-20-6437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0.707"/>
    </inkml:context>
    <inkml:brush xml:id="br0">
      <inkml:brushProperty name="width" value="0.025" units="cm"/>
      <inkml:brushProperty name="height" value="0.025" units="cm"/>
    </inkml:brush>
  </inkml:definitions>
  <inkml:trace contextRef="#ctx0" brushRef="#br0">12 0 3299,'0'0'22058,"0"11"-21583,-11 403 4026,11-414-4494,0 1 1,0-1-1,0 1 0,0-1 1,0 1-1,0-1 1,0 1-1,0-1 0,0 1 1,0-1-1,0 1 1,1-1-1,-1 1 0,0-1 1,0 1-1,0-1 1,1 1-1,-1-1 1,0 1-1,1-1 0,-1 0 1,0 1-1,1-1 1,-1 1-1,1-1 0,-1 0 1,1 0-1,-1 1 1,0-1-1,1 0 0,-1 0 1,1 1-1,-1-1 1,2 0-1,20-5 120,18-22 26,-11-5-163,-2-2-1,-1-1 1,-1-1 0,31-63-1,-6-12-3535,-42 82 637,-8 19-407,-3 4-3293,-6 5-4372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035"/>
    </inkml:context>
    <inkml:brush xml:id="br0">
      <inkml:brushProperty name="width" value="0.025" units="cm"/>
      <inkml:brushProperty name="height" value="0.025" units="cm"/>
    </inkml:brush>
  </inkml:definitions>
  <inkml:trace contextRef="#ctx0" brushRef="#br0">5 1 13261,'0'0'2594,"-4"59"609,4-35-256,5-5-929,10-2-641,1-3-192,4-3-672,7-4-321,1 0-96,0-1-1345,-3-4-1474,-8-2-1409,2 0-3939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7.807"/>
    </inkml:context>
    <inkml:brush xml:id="br0">
      <inkml:brushProperty name="width" value="0.025" units="cm"/>
      <inkml:brushProperty name="height" value="0.025" units="cm"/>
    </inkml:brush>
  </inkml:definitions>
  <inkml:trace contextRef="#ctx0" brushRef="#br0">0 40 8712,'0'0'8675,"2"-2"-8349,1-2-295,0 1 1,0 0-1,0 1 1,0-1-1,0 0 1,1 1-1,0 0 1,-1 0-1,1 0 1,0 0-1,0 0 1,0 1-1,0 0 1,0 0-1,0 0 1,0 0-1,6 0 1,14 0-33,47 1 0,-33 1 55,220 14-1,-158-6 468,141-5-1,-223-7-66,-27-4-11878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392"/>
    </inkml:context>
    <inkml:brush xml:id="br0">
      <inkml:brushProperty name="width" value="0.025" units="cm"/>
      <inkml:brushProperty name="height" value="0.025" units="cm"/>
    </inkml:brush>
  </inkml:definitions>
  <inkml:trace contextRef="#ctx0" brushRef="#br0">37 1 2306,'0'0'19571,"-25"63"-18771,16-32 706,7 3-321,2-3-673,0-1 33,0-6-385,11-3-96,2-5 0,4-3-32,-5-4-256,-1-5-897,-2-3-673,1-1-1217,-10-19-9801</inkml:trace>
  <inkml:trace contextRef="#ctx0" brushRef="#br0" timeOffset="1">1 75 12492,'0'0'7014,"68"4"-6757,-34-4-161,5 0-897,-1 0-2850,0-9-1763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1.736"/>
    </inkml:context>
    <inkml:brush xml:id="br0">
      <inkml:brushProperty name="width" value="0.025" units="cm"/>
      <inkml:brushProperty name="height" value="0.025" units="cm"/>
    </inkml:brush>
  </inkml:definitions>
  <inkml:trace contextRef="#ctx0" brushRef="#br0">152 0 13485,'-10'8'1302,"-7"5"222,1 1-1,0 1 0,-28 32 1,39-40-1085,0 0-1,0 0 1,0 0 0,1 0 0,0 1 0,0 0 0,1 0 0,0 0 0,0 0 0,1 0 0,0 0 0,1 1 0,0-1 0,0 1 0,0 9 0,2-17-407,-1 1 1,0-1 0,0 1 0,1-1 0,-1 1-1,1-1 1,0 1 0,-1-1 0,1 1-1,0-1 1,0 0 0,0 1 0,0-1-1,0 0 1,0 0 0,0 0 0,0 1-1,1-1 1,-1-1 0,0 1 0,1 0-1,1 1 1,1 0 66,0-1 0,1 1 0,-1-1 0,0 0 0,1 0 1,-1-1-1,1 1 0,5-1 0,-2 0 22,0-1 1,0 0 0,0 0-1,0 0 1,0-1 0,0 0-1,-1-1 1,1 1-1,8-6 1,-10 4-81,-1 0-1,1 0 1,-1 0 0,-1-1-1,1 0 1,-1 0 0,1-1-1,-1 1 1,-1-1-1,1 0 1,-1 0 0,0 0-1,-1 0 1,1 0 0,-1-1-1,3-12 1,-5 14-223,1 1 1,-1-1-1,0 1 0,0-1 1,-1 1-1,1-1 1,-1 1-1,0-1 1,0 1-1,0 0 0,-1-1 1,1 1-1,-1 0 1,0 0-1,-1 0 1,1 0-1,0 1 0,-1-1 1,0 1-1,0-1 1,0 1-1,-1 0 0,1 0 1,0 0-1,-1 0 1,-4-2-1,0 1-941,1 0 0,-1 1 0,0 0 0,0 0 0,0 1 0,0-1 0,-9 0 0,-26-1-6036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32.110"/>
    </inkml:context>
    <inkml:brush xml:id="br0">
      <inkml:brushProperty name="width" value="0.025" units="cm"/>
      <inkml:brushProperty name="height" value="0.025" units="cm"/>
    </inkml:brush>
  </inkml:definitions>
  <inkml:trace contextRef="#ctx0" brushRef="#br0">1 425 15407,'0'0'4516,"68"-13"-2338,-10-8 192,15-7-576,20-10-673,14 1-128,14-7-288,3 1-385,8 3-192,4 1-64,-4 10-64,-6 3 32,-11 5-705,-11 6-1665,-23 0-2787,-13 0-9032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1.701"/>
    </inkml:context>
    <inkml:brush xml:id="br0">
      <inkml:brushProperty name="width" value="0.025" units="cm"/>
      <inkml:brushProperty name="height" value="0.025" units="cm"/>
    </inkml:brush>
  </inkml:definitions>
  <inkml:trace contextRef="#ctx0" brushRef="#br0">84 372 11755,'-11'0'1121,"-57"3"219,68-3-1302,0 0 1,0 0-1,-1 0 1,1 0-1,0 0 0,0 0 1,0 0-1,0 0 0,0 0 1,-1 0-1,1 0 0,0 0 1,0 0-1,0 0 0,0 0 1,0 0-1,0 0 0,-1 0 1,1 0-1,0 0 1,0 0-1,0 0 0,0 0 1,0-1-1,0 1 0,-1 0 1,1 0-1,0 0 0,0 0 1,0 0-1,0 0 0,0 0 1,0 0-1,0-1 0,0 1 1,0 0-1,0 0 1,-1 0-1,1 0 0,0 0 1,0 0-1,0-1 0,0 1 1,0 0-1,0 0 0,0 0 1,0 0-1,0 0 0,0-1 1,0 1-1,0 0 0,0 0 1,0 0-1,0 0 0,0 0 1,0 0-1,1-1 1,-1 1-1,0 0 0,0 0 1,0 0-1,0 0 0,11-11 929,16-8-149,43-14 135,2 3 0,103-28 0,160-24-1039,-79 22-1400,-217 50 811,53-15-1669,-33 2-2020,-24 5-2095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058"/>
    </inkml:context>
    <inkml:brush xml:id="br0">
      <inkml:brushProperty name="width" value="0.025" units="cm"/>
      <inkml:brushProperty name="height" value="0.025" units="cm"/>
    </inkml:brush>
  </inkml:definitions>
  <inkml:trace contextRef="#ctx0" brushRef="#br0">0 114 11691,'0'0'1110,"13"-8"-805,9-4-110,0 0-1,1 2 1,1 0 0,0 2 0,46-10 0,-8 5-65,1 3 0,0 2 1,1 3-1,90 5 0,-151 0-127,1 1-1,-1-1 1,1 0 0,-1 1 0,1 0-1,-1 0 1,0 0 0,1 0-1,-1 0 1,0 1 0,0 0-1,0-1 1,0 1 0,0 0-1,0 1 1,0-1 0,-1 0-1,1 1 1,-1-1 0,0 1-1,3 4 1,-3-3 21,-1-1-1,0 1 1,0 0 0,0 0-1,-1-1 1,1 1 0,-1 0-1,0 0 1,0 0-1,0 0 1,-1-1 0,1 1-1,-1 0 1,0 0 0,0-1-1,0 1 1,0 0-1,-1-1 1,0 1 0,-2 3-1,-14 21 244,-1-1-1,-1 0 1,-2-2-1,-41 39 1,16-16-100,-58 61-1320,67-69-1991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2.700"/>
    </inkml:context>
    <inkml:brush xml:id="br0">
      <inkml:brushProperty name="width" value="0.025" units="cm"/>
      <inkml:brushProperty name="height" value="0.025" units="cm"/>
    </inkml:brush>
  </inkml:definitions>
  <inkml:trace contextRef="#ctx0" brushRef="#br0">292 1 9577,'0'0'747,"-11"0"-416,-2 1 2,0 1 0,-1 0 0,1 0 0,0 2 0,0-1 0,0 2 0,-14 6 0,17-7 348,7-3-507,0 0 0,0 0 0,0 0 0,0 1 0,0-1-1,0 1 1,0 0 0,1-1 0,-1 1 0,0 0 0,1 1 0,-3 2 0,30-5 247,-14 2-307,-1-1 0,0 1 0,0 1 0,0 0-1,0 0 1,0 1 0,-1 0 0,1 1-1,-1 0 1,0 1 0,0 0 0,8 7-1,-14-10-73,0-1-1,0 1 1,0 0-1,0 0 1,0 0-1,-1 0 1,0 0-1,1 0 1,-1 1-1,0-1 1,-1 1-1,1 0 1,-1-1-1,1 1 1,-1 0-1,0 0 1,-1 0-1,1 0 1,-1 0-1,1 0 1,-1 0-1,0 0 1,-1 0-1,1 0 1,-1-1-1,0 1 1,1 0-1,-2 0 1,1 0-1,0 0 1,-1-1-1,0 1 1,0-1-1,-4 7 1,-3 0 91,-1 1 0,-1-2 1,1 1-1,-2-1 0,1-1 1,-1 0-1,0-1 0,-1 0 1,0 0-1,0-2 0,0 0 1,-1 0-1,0-1 0,1-1 1,-1 0-1,-1-1 0,1 0 1,0-1-1,-26-2 0,39 1-150,1 0-1,-1 0 0,1 0 0,-1 0 1,0-1-1,1 1 0,-1 0 0,1 0 1,-1 0-1,1 0 0,-1-1 0,0 1 1,1 0-1,-1-1 0,1 1 0,-1 0 1,1-1-1,0 1 0,-1 0 0,1-1 1,-1 1-1,1-1 0,0 1 1,-1-1-1,1 1 0,0-1 0,0 1 1,-1-1-1,1 0 0,0 0 0,5-20-1307,23-16-1880,10 2-274,5-4-677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362"/>
    </inkml:context>
    <inkml:brush xml:id="br0">
      <inkml:brushProperty name="width" value="0.025" units="cm"/>
      <inkml:brushProperty name="height" value="0.025" units="cm"/>
    </inkml:brush>
  </inkml:definitions>
  <inkml:trace contextRef="#ctx0" brushRef="#br0">112 0 1986,'0'0'14595,"-7"10"-13052,-5 9-884,0 0 0,1 1 1,2 1-1,-9 23 0,9-16-565,1 0 0,1 0 0,2 0 0,0 1 0,1 51-1,2-57-49,1-17 9,1-1 0,-1 1 0,1-1 0,0 1 0,0-1 0,0 1 0,1-1 0,0 1 0,0-1-1,0 0 1,1 1 0,-1-1 0,5 7 0,-6-12-24,0 1-1,1-1 1,-1 0-1,1 0 1,-1 0-1,0 1 0,1-1 1,-1 0-1,1 0 1,-1 0-1,1 0 1,-1 0-1,0 0 1,1 0-1,-1 0 1,1 0-1,-1 0 1,1 0-1,-1 0 0,0 0 1,1-1-1,-1 1 1,1 0-1,-1 0 1,0 0-1,1-1 1,-1 1-1,0 0 1,1 0-1,-1-1 1,0 1-1,1 0 1,-1-1-1,0 1 0,1 0 1,-1-1-1,0 1 1,0 0-1,0-1 1,1 1-1,-1-1 1,0 1-1,0 0 1,0-1-1,0 1 1,0-1-1,0 1 0,0-1 1,0 1-1,0 0 1,0-1-1,0 1 1,0-2-1,7-31 316,-7 28-314,9-42 16,-2 12-91,-1-1-1,1-45 1,29 108-233,-24-18 293,0-1 0,1 0 0,0-1 0,1 0-1,0-1 1,0 0 0,0-2 0,0 1 0,1-2 0,0 0 0,0 0 0,0-2 0,0 0-1,0 0 1,0-2 0,0 0 0,0 0 0,17-5 0,-27 5-6,1-1 0,-1 0 1,1 0-1,-1 0 0,0-1 0,0 0 0,7-5 1,-10 7 3,-1 0 1,1 0-1,-1 0 1,1-1-1,-1 1 1,1-1-1,-1 1 1,0-1-1,0 1 1,0-1-1,0 0 0,0 1 1,0-1-1,0 0 1,-1 0-1,1 0 1,-1 0-1,1 0 1,-1 1-1,0-1 1,1 0-1,-1 0 1,0 0-1,-1-4 1,1 5-13,-1 0 0,1 1 0,-1-1 0,1 0-1,-1 1 1,0-1 0,1 0 0,-1 1 0,0-1 0,1 1 0,-1-1 0,0 1 0,0 0 0,1-1-1,-1 1 1,0 0 0,0-1 0,0 1 0,0 0 0,0 0 0,1 0 0,-1 0 0,0 0 0,0 0-1,0 0 1,0 0 0,0 0 0,1 0 0,-1 0 0,0 0 0,0 1 0,0-1 0,0 0 0,1 1-1,-2 0 1,-1 0-6,0 0 1,0 0-1,0 0 0,0 0 0,1 1 0,-1-1 0,0 1 1,1 0-1,-5 3 0,5-2 6,0-1 1,1 1-1,-1-1 1,0 1-1,1-1 1,-1 1-1,1 0 0,0 0 1,0 0-1,0 0 1,0 0-1,1 0 1,-1 0-1,1 0 1,0 0-1,0 0 0,0 0 1,0 0-1,0 0 1,1 0-1,0 3 1,0-3 0,1 0 1,0 0 0,-1 0 0,1-1-1,0 1 1,0-1 0,0 0 0,1 1-1,-1-1 1,1 0 0,-1 0 0,1 0-1,0-1 1,-1 1 0,1-1-1,6 3 1,-2-2-8,0 1-1,1-1 1,-1 0-1,1-1 1,-1 0-1,1 0 0,0-1 1,-1 0-1,1 0 1,0-1-1,-1 0 1,1 0-1,-1 0 1,1-1-1,-1-1 0,9-3 1,-11 4-16,-1 0-1,0-1 1,0 1 0,0-1-1,-1 0 1,1 0-1,-1 0 1,1-1 0,-1 1-1,0-1 1,0 0 0,-1 0-1,1 0 1,-1 0 0,0 0-1,0 0 1,0-1 0,-1 1-1,1-1 1,-1 1 0,1-6-1,-2 10 18,-1 0-1,1 0 1,0-1 0,0 1-1,0 0 1,0 0-1,0 0 1,0-1 0,0 1-1,-1 0 1,1 0 0,0 0-1,0-1 1,0 1-1,0 0 1,-1 0 0,1 0-1,0 0 1,0-1-1,0 1 1,-1 0 0,1 0-1,0 0 1,0 0 0,-1 0-1,1 0 1,0 0-1,0 0 1,-1 0 0,1 0-1,0 0 1,0 0-1,-1 0 1,1 0 0,0 0-1,0 0 1,0 0-1,-1 0 1,1 0 0,0 0-1,0 0 1,-1 0 0,1 1-1,0-1 1,0 0-1,0 0 1,-1 0 0,1 0-1,0 0 1,0 1-1,0-1 1,0 0 0,-1 0-1,1 1 1,-12 9-107,11-8 54,0 0 0,0-1 0,1 1 0,-1 0 0,0 0 0,1 0 0,-1 0 0,1 0 0,0 0 0,0-1 0,0 1 0,0 0 0,0 0 0,0 0 0,0 0 0,1 0 0,-1 0 0,1 0 0,-1 0 0,1 0 0,0-1 0,-1 1 0,1 0 0,0-1 0,0 1 0,0 0 0,1-1 0,-1 1 0,2 0 0,-1 0-482,1 0 0,0 0 0,0-1 1,-1 1-1,1-1 0,0 0 0,0 0 0,1 0 1,-1 0-1,0 0 0,0-1 0,0 0 1,1 1-1,-1-1 0,0 0 0,0-1 1,5 0-1,10-3-3748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3.690"/>
    </inkml:context>
    <inkml:brush xml:id="br0">
      <inkml:brushProperty name="width" value="0.025" units="cm"/>
      <inkml:brushProperty name="height" value="0.025" units="cm"/>
    </inkml:brush>
  </inkml:definitions>
  <inkml:trace contextRef="#ctx0" brushRef="#br0">77 112 7815,'0'0'1506,"-35"-61"672,23 39-192,-3 7 256,8 5 64,5 7-352,-4 3-897,6 3-897,0 13-192,0 3 0,10 2-513,10 1-1793,-1-3-1473,6-3-2916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4.206"/>
    </inkml:context>
    <inkml:brush xml:id="br0">
      <inkml:brushProperty name="width" value="0.025" units="cm"/>
      <inkml:brushProperty name="height" value="0.025" units="cm"/>
    </inkml:brush>
  </inkml:definitions>
  <inkml:trace contextRef="#ctx0" brushRef="#br0">165 16 12172,'0'0'5669,"-10"-2"-4201,6 0-1402,1 1 0,-1 0 0,0 0 0,0 1 0,0-1 0,0 1 0,0 0 0,0 0 0,0 0 0,0 0 0,0 1 0,0-1 0,0 1 0,1 0 0,-1 1 0,0-1 0,0 0 0,1 1 0,-1 0 0,1 0 0,-1 0 0,1 0 0,0 1 0,0-1 0,0 1 0,0 0 0,1 0 0,-1 0 0,-3 6 0,2-3-68,0-1 0,0 1-1,1 1 1,0-1 0,0 0-1,1 1 1,-1-1 0,1 1-1,1 0 1,-1 0 0,1 0-1,1 0 1,-1 0 0,1 0-1,0 0 1,1 0-1,-1 0 1,2 0 0,-1-1-1,1 1 1,0 0 0,0 0-1,0-1 1,1 0 0,0 1-1,1-1 1,-1 0 0,1 0-1,0-1 1,1 1-1,0-1 1,-1 0 0,9 6-1,14 11 48,-20-18-23,1 1 0,-2 0 1,1 1-1,-1-1 0,0 1 0,0 1 0,0-1 0,-1 1 0,0 0 1,7 13-1,-12-20-3,0 1 0,1 0 1,-1 0-1,0-1 0,0 1 1,0 0-1,0 0 0,0-1 1,0 1-1,0 0 0,0 0 1,0 0-1,-1-1 0,1 1 1,0 0-1,0-1 0,-1 1 1,1 0-1,0 0 0,-1-1 1,1 1-1,-1-1 0,1 1 0,-1 0 1,1-1-1,-1 1 0,1-1 1,-1 1-1,0-1 0,0 1 1,-31 8 258,-34-9-73,66 0-204,-4-1-29,1 1-1,0-1 0,-1 0 1,1-1-1,0 1 0,0 0 1,0-1-1,0 1 0,0-1 0,1 0 1,-1 0-1,0 0 0,1-1 1,-1 1-1,1-1 0,0 1 1,0-1-1,0 0 0,0 1 0,1-1 1,-1 0-1,1 0 0,-1 0 1,1-1-1,0 1 0,0 0 1,0 0-1,1-1 0,-1 1 1,1 0-1,0-1 0,0 1 0,0 0 1,0-1-1,1 1 0,-1 0 1,1-1-1,0 1 0,0 0 1,0 0-1,0 0 0,1-1 1,-1 1-1,1 1 0,0-1 0,0 0 1,4-4-1,11-7 27,2 1-1,-1 1 1,2 1-1,0 1 1,0 0-1,22-6 1,20-11 120,-39 16-54,0 2 86,-1-2 0,-1 0 1,1-1-1,-2-2 0,0 0 1,35-32-1,-43 25 154,-12 20-292,0 1 0,-1-1 1,1 1-1,0-1 0,0 1 1,0-1-1,0 1 0,0 0 1,0-1-1,-1 1 1,1-1-1,0 1 0,0 0 1,-1-1-1,1 1 0,0 0 1,-1-1-1,1 1 0,0 0 1,-1-1-1,1 1 1,0 0-1,-1 0 0,1-1 1,-1 1-1,1 0 0,0 0 1,-1 0-1,0-1 0,-2 1 0,0 0-1,0-1 0,1 1 1,-1 1-1,0-1 0,0 0 1,0 1-1,0-1 0,1 1 1,-1 0-1,0 0 0,1 0 1,-6 2-1,-2 3 31,0 0 0,0 1 0,1 0 0,0 1 0,-16 16 0,22-20 7,-1 0 0,1 0 0,0 0 0,0 0 0,1 1 0,-1 0 0,1-1 0,0 1 0,0 0 0,1 0 0,-1 0 0,1 0 0,0 1 0,0-1 0,1 9 0,0-13-46,0 0 1,0 1 0,0-1 0,1 0-1,-1 0 1,1 0 0,-1 0 0,1 0-1,-1 0 1,1 1 0,0-1 0,-1 0-1,1-1 1,0 1 0,0 0 0,0 0-1,-1 0 1,1 0 0,0-1 0,0 1-1,0 0 1,2 0 0,34 9 79,40-9 70,-74-1-144,8-1-8,-1-1 1,0 1-1,-1-2 1,1 1-1,0-1 1,-1-1 0,1 0-1,11-7 1,4-4 229,35-29 1,-27 19 732,-32 24-3,-1 3-911,0 0 0,0 0 1,0 0-1,0 0 0,1 0 0,-1 0 0,1 0 1,-1 0-1,1 0 0,0 0 0,0-1 0,0 1 1,0 0-1,0 0 0,0-1 0,1 1 0,-1-1 1,0 1-1,1-1 0,-1 0 0,1 1 1,-1-1-1,1 0 0,0 0 0,1 1 0,24 6-1124,2-5-4165,-17-3-3644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206"/>
    </inkml:context>
    <inkml:brush xml:id="br0">
      <inkml:brushProperty name="width" value="0.025" units="cm"/>
      <inkml:brushProperty name="height" value="0.025" units="cm"/>
    </inkml:brush>
  </inkml:definitions>
  <inkml:trace contextRef="#ctx0" brushRef="#br0">222 204 12364,'0'0'3480,"-9"-4"-2401,5 2-1029,0 1 0,0-1 0,0 1 0,0 0 0,-1 0 0,1 0 0,0 1 0,-1-1 1,1 1-1,0 0 0,0 0 0,-1 0 0,1 1 0,0 0 0,0 0 0,-1 0 0,1 0 0,0 1 1,0-1-1,0 1 0,1 0 0,-1 0 0,0 0 0,1 1 0,-6 4 0,-6 5 618,0 1 1,-18 22-1,28-30-480,1 0 1,0 1 0,0 0-1,0 0 1,1 0-1,0 0 1,0 0-1,1 1 1,0-1-1,-2 10 1,4-15-182,0 0 1,0 0-1,0 0 0,0 1 1,0-1-1,1 0 1,-1 0-1,1 0 1,-1 0-1,0 0 0,1 0 1,0 0-1,-1 0 1,1 0-1,0 0 0,-1 0 1,1-1-1,0 1 1,0 0-1,0 0 0,0-1 1,-1 1-1,1 0 1,0-1-1,0 1 1,0-1-1,1 1 0,-1-1 1,0 0-1,0 1 1,0-1-1,0 0 0,0 0 1,0 0-1,0 0 1,1 0-1,-1 0 1,0 0-1,0 0 0,0 0 1,1-1-1,54-5 114,-35 0-121,0-1 0,0-1 1,0-1-1,-1-1 0,-1 0 0,0-2 0,27-20 0,-5 0-44,-2-2-1,38-43 0,-68 68 51,42-50 12,-47 54-7,-1 0 0,1 0 0,-1-1 0,0 1 0,0-1 0,-1 0-1,1 0 1,-1 0 0,1-8 0,-5 14 21,0 0 0,1 0 0,-1 0 0,0 1 0,0-1 0,0 0 0,0 1 0,1 0 0,-1-1 0,0 1 1,-2 1-1,-5 5 41,1 1 0,0 0 0,0 0 1,0 1-1,1-1 0,0 2 1,1-1-1,-5 11 0,1-1 117,1-1 0,0 2 0,-8 29 1,15-42-177,1 0 1,-1-1 0,1 1 0,0 0 0,1 0 0,0 0 0,0 0-1,0 0 1,1-1 0,0 1 0,3 11 0,-3-16-15,0 1 0,0-1 0,0 0 0,1 0-1,-1 0 1,1 0 0,0 0 0,-1 0 0,1 0 0,0-1 0,0 1 0,0 0 0,0-1 0,0 0 0,1 1 0,-1-1 0,0 0 0,0 0 0,1-1 0,-1 1-1,1 0 1,-1-1 0,1 1 0,-1-1 0,1 0 0,-1 0 0,1 0 0,-1 0 0,1 0 0,-1-1 0,1 1 0,-1-1 0,4-1 0,0 0-13,0-1 0,-1 1 0,1-1 0,-1-1 0,0 1 0,0-1 0,0 0 0,-1 0 0,1 0 0,-1-1 0,0 1 0,0-1 0,0 0 0,-1 0 0,0-1 0,0 1 0,0-1 0,-1 1 0,0-1 0,0 0 0,0 0 0,1-10 0,-3 16 7,0-1-1,-1 1 1,1 0 0,-1-1 0,1 1-1,0 0 1,-1-1 0,1 1 0,-1 0-1,1 0 1,0 0 0,-1 0 0,1-1-1,-1 1 1,1 0 0,-1 0 0,1 0-1,-1 0 1,1 0 0,-1 0 0,1 0-1,0 0 1,-1 0 0,1 0 0,-1 0-1,1 1 1,-1-1 0,1 0 0,-1 0-1,1 0 1,0 0 0,-1 1 0,1-1-1,-1 0 1,1 1 0,-18 7-52,14-5 56,1 0 0,-1 0-1,1 0 1,0 0 0,0 1 0,1 0 0,-1-1 0,1 1 0,0 0 0,-1 0-1,2 1 1,-1-1 0,0 0 0,1 0 0,0 1 0,-1 7 0,2-10 1,-1 1 1,1 0-1,0 0 0,0-1 1,0 1-1,0 0 1,1-1-1,-1 1 0,1 0 1,0-1-1,0 1 1,-1-1-1,2 1 0,-1-1 1,0 1-1,0-1 1,1 0-1,-1 1 0,1-1 1,0 0-1,0 0 1,0 0-1,0-1 0,0 1 1,0 0-1,0-1 1,1 1-1,3 1 0,14 3-19,1 0-1,-1-1 0,1-1 0,0-2 1,0 0-1,0-1 0,0 0 0,40-6 1,-58 5 73,0-1 1,0 1 0,0 0-1,0-1 1,0 0 0,0 0-1,0 0 1,0 0 0,-1 0 0,1 0-1,0-1 1,-1 1 0,1-1-1,-1 0 1,1 0 0,-1 0-1,0 0 1,0 0 0,0-1 0,0 1-1,0 0 1,0-1 0,-1 0-1,1 1 1,-1-1 0,0 0-1,0 0 1,0 0 0,0 1 0,0-1-1,0 0 1,-1-5 0,1-8 486,-2 0 0,0 1 1,-1-1-1,0 1 1,-7-22-1,-3-23-712,12 59 119,0 1 0,0-1 0,0 1 0,0-1 0,0 1 0,0-1 0,0 1 0,1-1 0,-1 1 0,0-1 0,0 1 0,0-1 0,1 1 0,-1-1 0,0 1 0,0-1 0,1 1 0,-1-1 0,0 1 0,1 0 0,-1-1 0,1 1 0,-1-1 0,0 1 0,1 0 0,-1 0 0,1-1 0,-1 1 0,1 0 0,0-1 0,23 0-1974,30 13-2709,-47-10 3602,43 11-5235,4 1-3512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8.976"/>
    </inkml:context>
    <inkml:brush xml:id="br0">
      <inkml:brushProperty name="width" value="0.025" units="cm"/>
      <inkml:brushProperty name="height" value="0.025" units="cm"/>
    </inkml:brush>
  </inkml:definitions>
  <inkml:trace contextRef="#ctx0" brushRef="#br0">0 121 12396,'0'0'4212,"8"-4"-3700,7-3-426,-1 1 0,1 1 0,0 0 0,0 1 0,28-4 0,91-4-21,-12 3-16,113-36-17,-233 45-153,-1 0-52,0 0 1,-1 0 0,1 0-1,0 0 1,0-1-1,-1 1 1,1 0-1,0 0 1,0-1 0,-1 1-1,1 0 1,0-1-1,-1 1 1,1-1-1,-1 1 1,1-1 0,0 1-1,-1-1 1,1 1-1,0-2 1,1-6-5028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564"/>
    </inkml:context>
    <inkml:brush xml:id="br0">
      <inkml:brushProperty name="width" value="0.025" units="cm"/>
      <inkml:brushProperty name="height" value="0.025" units="cm"/>
    </inkml:brush>
  </inkml:definitions>
  <inkml:trace contextRef="#ctx0" brushRef="#br0">27 1 11179,'0'0'11883,"-26"77"-11595,31-44-128,1 4-96,2-3-32,-1-1-160,-1-5-1121,-1-4-897,-5-6-352,0-6-1154,-1-7-2530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5.907"/>
    </inkml:context>
    <inkml:brush xml:id="br0">
      <inkml:brushProperty name="width" value="0.025" units="cm"/>
      <inkml:brushProperty name="height" value="0.025" units="cm"/>
    </inkml:brush>
  </inkml:definitions>
  <inkml:trace contextRef="#ctx0" brushRef="#br0">0 421 7527,'0'0'12204,"64"5"-10571,-15-5-255,6 0-193,7 0-417,0-7-415,-1-1-193,-5-4-128,-13 1 32,-7 0-96,-11 0-609,-10-3-672,-15-1-865,0-4-1570,-17-2-3907</inkml:trace>
  <inkml:trace contextRef="#ctx0" brushRef="#br0" timeOffset="1">123 21 10922,'0'0'10827,"71"-16"-9514,-27 13-384,8 2-577,5 1-320,1 0-32,3 0-320,-5 2-1506,-1 3-2530,-8 0-737,-9-2-2818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296"/>
    </inkml:context>
    <inkml:brush xml:id="br0">
      <inkml:brushProperty name="width" value="0.025" units="cm"/>
      <inkml:brushProperty name="height" value="0.025" units="cm"/>
    </inkml:brush>
  </inkml:definitions>
  <inkml:trace contextRef="#ctx0" brushRef="#br0">34 1 11691,'0'0'9262,"-5"10"-7441,-18 33-700,22-41-1089,0 0 0,1-1 0,-1 1 0,1-1 1,-1 1-1,1 0 0,-1 0 0,1-1 1,0 1-1,0 0 0,0 0 0,0-1 0,0 1 1,0 0-1,1 0 0,-1-1 0,0 1 1,1 0-1,-1-1 0,1 1 0,0 0 0,0-1 1,0 1-1,-1-1 0,1 1 0,1-1 1,-1 1-1,0-1 0,0 0 0,0 0 0,1 0 1,-1 1-1,1-1 0,-1 0 0,1-1 1,-1 1-1,1 0 0,-1 0 0,1-1 0,2 1 1,5 3-9,0-2 1,1 1-1,-1-2 1,1 1-1,12 0 1,-10-2 0,1 0-1,0 0 1,0-1 0,0-1 0,0 0 0,-1 0 0,1-2 0,-1 1 0,0-2 0,0 1 0,0-2 0,0 0 0,-1 0-1,0-1 1,0 0 0,-1-1 0,14-13 0,-28 28 195,0 1 0,0-1 0,1 1-1,0 0 1,-3 15 0,5-21-303,0 1 1,0-1-1,1 0 0,0 0 1,-1 0-1,1 1 1,0-1-1,0 0 0,0 0 1,0 1-1,0-1 1,1 0-1,-1 0 0,1 0 1,-1 1-1,1-1 0,0 0 1,0 0-1,0 0 1,0 0-1,0 0 0,0 0 1,1-1-1,-1 1 0,1 0 1,-1-1-1,1 1 1,0 0-1,-1-1 0,1 0 1,0 0-1,0 1 1,0-1-1,0 0 0,0 0 1,0-1-1,0 1 0,1 0 1,3 0-1,49 0-9974,-18-4 1382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6.737"/>
    </inkml:context>
    <inkml:brush xml:id="br0">
      <inkml:brushProperty name="width" value="0.025" units="cm"/>
      <inkml:brushProperty name="height" value="0.025" units="cm"/>
    </inkml:brush>
  </inkml:definitions>
  <inkml:trace contextRef="#ctx0" brushRef="#br0">200 27 12620,'-10'2'1756,"-3"0"-846,0 1-1,0 1 1,1 1-1,-1 0 1,1 0-1,0 1 1,-21 14-1,28-16-767,-1 0-1,1 0 1,0 0 0,1 1-1,-1-1 1,1 1-1,0 0 1,0 1 0,0-1-1,1 0 1,0 1-1,0 0 1,0 0 0,1 0-1,0 0 1,0 0 0,1 1-1,-1-1 1,1 0-1,0 8 1,1-13-145,0 1 0,0-1-1,0 0 1,0 0 0,1 0 0,-1 0 0,0 0 0,0 0-1,1 0 1,-1 0 0,1 0 0,-1 0 0,1 0-1,-1 0 1,1 0 0,0 0 0,-1 0 0,1 0 0,0 0-1,0-1 1,0 1 0,-1 0 0,1 0 0,0-1-1,0 1 1,1 0 0,1 0-12,0 0-1,0-1 1,0 1-1,-1-1 1,1 1-1,0-1 1,0 0-1,0 0 1,0 0-1,3-1 1,2 0-54,0 0 0,-1-1 1,1 0-1,-1-1 0,1 1 0,-1-1 1,9-6-1,1-2-22,-1-2 0,0 0 1,-1-1-1,0 0 0,-2-1 0,1-1 1,-2 0-1,0 0 0,-1-2 0,16-31 1,-28 40 599,-10 13-291,-11 14-38,15-8-87,1 1-1,0-1 1,0 1-1,1 1 1,0-1 0,1 1-1,1-1 1,0 1-1,0 0 1,1 0 0,-1 15-1,3-23-92,0-1 0,0 1 0,0 0 0,0-1 0,0 1 0,1-1 0,0 1 0,0-1 0,0 1 0,0-1 0,0 0 0,1 1 0,-1-1 0,1 0 0,0 0 0,0 0 0,0 0 0,0 0 0,1-1 0,-1 1 0,1-1 0,-1 1 0,1-1 0,0 0 0,0 0 0,0 0 0,0 0 0,1-1 0,-1 1 0,0-1 0,1 0 0,-1 0 0,1 0 0,-1 0 0,1-1 0,-1 0 0,1 1 0,-1-1 0,1 0 0,-1-1 0,6 0-1,-2 0 5,-1 0-1,0-1 0,0 1 0,1-1 1,-1-1-1,-1 1 0,1-1 0,0 0 0,-1 0 1,1-1-1,-1 0 0,8-7 0,-6 5 16,0-1 0,0 0 0,-1-1-1,0 1 1,0-1 0,-1 0 0,9-17 0,-15 29 25,1 0 0,-1 0 0,1-1 0,1 1 0,-1 0 0,0 0 0,1 0 0,0-1 0,0 1 0,0 0 1,0-1-1,1 1 0,-1 0 0,1-1 0,0 0 0,0 1 0,0-1 0,0 0 0,1 0 0,-1 0 0,1-1 0,0 1 1,0-1-1,0 1 0,0-1 0,0 0 0,0 0 0,1 0 0,-1 0 0,1-1 0,-1 0 0,1 1 0,0-1 0,6 1 0,-1-2-232,-1 1-1,0-1 1,1-1-1,-1 0 1,0 0-1,0 0 1,1-1-1,-1 0 1,0-1-1,-1 0 1,1 0-1,9-5 1,-5 0-1231,-1 0 1,1 0-1,-1-1 1,-1-1 0,0 0-1,14-16 1,6-13-4321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205"/>
    </inkml:context>
    <inkml:brush xml:id="br0">
      <inkml:brushProperty name="width" value="0.025" units="cm"/>
      <inkml:brushProperty name="height" value="0.025" units="cm"/>
    </inkml:brush>
  </inkml:definitions>
  <inkml:trace contextRef="#ctx0" brushRef="#br0">85 33 9833,'0'0'4298,"-9"13"-1111,-1 3-2456,0 1 0,1 0 1,1 0-1,1 0 1,0 1-1,1 0 0,1 1 1,-5 36-1,9 208-1153,1-262-149,-1-13-43,0 1 0,0-1 0,1 0 0,1 1 0,0-1 0,3-14 0,1-13-720,-5 30 1045,1-10 7,1 0-1,0 0 1,1 1-1,12-37 1,-14 51 461,1-1 1,0 1 0,1-1 0,-1 1-1,1 0 1,0 0 0,0 0-1,0 1 1,0-1 0,1 0 0,0 1-1,-1 0 1,1 0 0,0 0 0,1 1-1,-1-1 1,0 1 0,1 0 0,-1 0-1,1 1 1,0-1 0,-1 1 0,1 0-1,6 0 1,5-2 41,-1 1 0,0-2-1,1 0 1,-2-1 0,1 0 0,0-1 0,18-11-1,-25 12-41,0 0-1,-1-1 0,1 0 0,-1 0 0,0 0 0,-1-1 0,0 0 0,0 0 0,0-1 1,-1 0-1,0 0 0,-1 0 0,7-14 0,-52 80 585,25-17-564,2 1-1,1 0 0,3 1 0,1 0 0,2 1 1,2-1-1,2 82 0,23-153 250,4-63-624,-21 74-93,1-1-1,0 1 0,2 0 1,0 0-1,0 1 1,2-1-1,13-21 0,-20 37 268,0-1-1,0 1 1,1 0-1,-1 0 1,0 0-1,1 0 1,-1 1-1,0-1 1,1 0-1,-1 0 1,1 1-1,0-1 0,-1 1 1,1 0-1,-1-1 1,1 1-1,0 0 1,-1 0-1,1 0 1,0 0-1,-1 0 1,1 0-1,-1 1 0,1-1 1,0 0-1,2 2 1,46 20 108,-28-11-106,-16-8 13,0-2-1,0 1 1,0-1 0,0 0 0,0 0 0,0 0 0,0-1-1,1 0 1,6-1 0,-12 1-3,-1 0 0,1 0-1,0-1 1,-1 1 0,1 0 0,0-1 0,-1 1 0,1 0-1,-1-1 1,1 1 0,0-1 0,-1 1 0,1-1 0,-1 1-1,1-1 1,-1 1 0,0-1 0,1 0 0,-1 1 0,0-1-1,1 0 1,-1 1 0,0-1 0,0 0 0,1 1 0,-1-1 0,0 0-1,0 1 1,0-1 0,0 0 0,0 0 0,0 1 0,0-1-1,0 0 1,0 1 0,0-1 0,-1 0 0,1 0 0,0 1-1,0-1 1,-1 0 0,0 0 0,1-1 5,-1-1 0,0 1 0,0 0 0,0-1 0,0 1 0,-1 0 0,1 0 0,-1 0 0,1 0 0,-1 0 0,-1-1 0,-19-6-60,21 9 41,1 0 0,0 0 0,-1 0 1,1 0-1,0 0 0,0 1 0,-1-1 0,1 0 0,0 0 0,-1 0 0,1 0 1,0 0-1,0 0 0,-1 0 0,1 1 0,0-1 0,0 0 0,-1 0 0,1 0 1,0 1-1,0-1 0,0 0 0,-1 0 0,1 0 0,0 1 0,0-1 0,0 0 0,0 1 1,0-1-1,0 0 0,-1 0 0,1 1 0,0-1 0,0 0 0,0 1 0,0-1 1,1 2-6,-1 0 1,1 0 0,-1-1 0,1 1 0,0 0-1,-1 0 1,1-1 0,0 1 0,0-1 0,0 1 0,1-1-1,-1 1 1,0-1 0,1 0 0,-1 1 0,0-1-1,1 0 1,-1 0 0,3 1 0,9 4-79,-1 0 0,1-1 0,0 0 0,0-1 0,0-1 0,1 0-1,-1-1 1,1 0 0,0-1 0,-1-1 0,1 0 0,25-4 0,-38 4 100,0 0-1,0 0 1,0-1 0,0 1-1,0 0 1,0-1 0,0 1-1,-1-1 1,1 1-1,0-1 1,0 1 0,0-1-1,0 0 1,-1 1 0,1-1-1,0 0 1,0 0 0,-1 0-1,1 1 1,-1-1-1,1 0 1,-1 0 0,1 0-1,-1 0 1,1 0 0,-1 0-1,0 0 1,0 0 0,1 0-1,-1 0 1,0 0-1,0 0 1,0 0 0,0 0-1,0 0 1,0 0 0,-1 0-1,1 0 1,0 0 0,0 0-1,-1-1 1,0-2 17,-1 0 0,1 0 0,-1 1 0,0-1 0,0 1 0,0 0 0,0-1 0,-1 1 0,1 0 0,-1 0 1,-4-3-1,16 10-68,-1 0 0,1 0 0,0-1 0,15 3 0,-13-3 25,5 1 24,0 0 0,0-2 1,0 0-1,1 0 1,28-3-1,-39 1 1,1-1 0,-1 0-1,1 0 1,-1-1 0,1 0 0,-1 0 0,11-6 0,-15 7 2,1-1-1,-1 0 1,1 0 0,-1 0 0,0 0-1,1 0 1,-1 0 0,0 0 0,0-1 0,-1 1-1,1-1 1,0 0 0,-1 1 0,0-1-1,1 0 1,-1 0 0,1-3 0,-2 5-5,0 0 0,1 0 0,-1 0 0,0 0 0,0 0 0,0 0 0,1 0 1,-1 1-1,0-1 0,0 0 0,0 0 0,-1 0 0,1 0 0,0 0 0,0 0 0,0 0 0,-1 0 0,1 0 1,0 1-1,-1-1 0,1 0 0,-2-1 0,2 2-8,-1-1-1,0 1 1,1 0 0,-1-1-1,0 1 1,0 0 0,1 0 0,-1 0-1,0 0 1,0 0 0,1 0-1,-1 0 1,0 0 0,0 0 0,1 0-1,-1 0 1,0 0 0,1 1-1,-1-1 1,0 0 0,0 1 0,-3 0 11,0 1 0,1 0 0,-1 0 0,1 0 1,0 1-1,0-1 0,0 1 0,0 0 1,-4 5-1,4-5-7,1-1 0,0 1-1,1 0 1,-1 1 0,0-1 0,1 0 0,0 0 0,0 1-1,0-1 1,0 1 0,0-1 0,1 1 0,-1-1 0,1 1 0,0-1-1,0 1 1,0-1 0,1 1 0,-1-1 0,1 1 0,0-1 0,0 1-1,2 4 1,0-4-13,-1-1 0,1 0 0,-1 0 0,1 0 0,0 0 0,0-1 1,0 1-1,0-1 0,1 0 0,-1 0 0,1 0 0,-1 0 0,1-1 0,0 1 0,0-1 0,0 0 0,-1 0 0,1 0 0,0-1 0,0 1 0,5-1 0,10 1-126,0-2 0,1 0 0,-1-1 0,0 0 0,0-2 0,0 0 0,0-2 0,25-10 0,-42 15 83,1 1 1,-1 0-1,0 0 1,0-1-1,1 1 1,-1 0 0,0 1-1,1-1 1,-1 0-1,0 1 1,0-1-1,0 1 1,1 0-1,-1 0 1,0 0 0,0 0-1,0 0 1,3 2-1,23 8-2220,-20-10 1348,1 0-1,-1-1 1,0 0 0,1-1 0,-1 0-1,0 0 1,0-1 0,1 0-1,-1-1 1,-1 1 0,1-2 0,0 1-1,-1-1 1,1 0 0,7-6 0,38-35-2083,-3-8 5617,-17 17 3486,-32 34-5679,1 0-1,-1 0 1,1 0 0,0 0 0,0 1-1,0-1 1,0 1 0,0 0 0,0-1-1,0 1 1,0 0 0,1 0 0,-1 0-1,0 1 1,1-1 0,-1 1 0,1-1-1,-1 1 1,0 0 0,1-1-1,4 2 1,-6-1-315,1 1 0,0 0-1,-1 0 1,1 0 0,-1 0-1,1 1 1,-1-1-1,1 0 1,-1 0 0,0 1-1,0-1 1,0 1 0,0-1-1,0 1 1,0 0 0,0-1-1,0 1 1,-1 0 0,1-1-1,0 1 1,-1 0 0,0 0-1,1 0 1,-1 0 0,0-1-1,0 1 1,0 4 0,0 4-56,0-1 0,-1 1-1,0 0 1,0 0 0,-1-1 0,0 1 0,-1-1 0,0 1 0,0-1 0,-1 0 0,-1 0 0,1-1-1,-12 16 1,14-20-186,0 0-1,0 1 1,0-1-1,1 1 1,-1-1-1,1 1 1,0 0 0,0 6-1,0 5-2880,1 0-3387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8.537"/>
    </inkml:context>
    <inkml:brush xml:id="br0">
      <inkml:brushProperty name="width" value="0.025" units="cm"/>
      <inkml:brushProperty name="height" value="0.025" units="cm"/>
    </inkml:brush>
  </inkml:definitions>
  <inkml:trace contextRef="#ctx0" brushRef="#br0">1 19 2434,'0'-9'8488,"1"2"-6053,15 5-225,2 2-481,5 0-544,3 0-63,10 2-642,-2 6-384,4-3-576,1-2-3844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4:59.290"/>
    </inkml:context>
    <inkml:brush xml:id="br0">
      <inkml:brushProperty name="width" value="0.025" units="cm"/>
      <inkml:brushProperty name="height" value="0.025" units="cm"/>
    </inkml:brush>
  </inkml:definitions>
  <inkml:trace contextRef="#ctx0" brushRef="#br0">144 1 8136,'0'0'13180,"-9"8"-11760,0 2-1009,0 0-1,1 0 0,0 1 1,0 0-1,1 0 1,1 1-1,-9 21 0,-7 20 1007,14-39-1275,2 0 0,0 1 0,1 0 0,0 0-1,1 0 1,1 1 0,-2 20 0,5-36-139,0 1 1,-1 0-1,1 0 1,1 0-1,-1-1 1,0 1-1,0 0 0,0 0 1,0 0-1,0-1 1,1 1-1,-1 0 1,0 0-1,1-1 1,-1 1-1,1 0 0,-1-1 1,1 1-1,-1 0 1,1-1-1,-1 1 1,1-1-1,0 1 0,-1-1 1,1 1-1,0-1 1,-1 1-1,1-1 1,0 1-1,-1-1 0,1 0 1,0 0-1,1 1 1,1-1 6,0 0 1,0 0 0,0 0 0,0 0-1,0-1 1,0 1 0,0-1-1,0 0 1,4-1 0,5-3 18,0 0 1,0-1-1,15-11 1,3-4-515,-2-2 0,0-1 0,-1-1 0,-2-2 0,34-44 0,-59 70 446,0 1 0,1 0 0,-1 0 1,0 0-1,0 0 0,0 0 0,0 0 0,0 0 0,0 0 0,1 0 0,-1 0 0,0 0 0,0 0 0,0 0 0,0-1 0,0 1 0,0 0 0,0 0 0,1 0 0,-1 0 1,0 0-1,0 0 0,0-1 0,0 1 0,0 0 0,0 0 0,0 0 0,0 0 0,0 0 0,0-1 0,0 1 0,0 0 0,0 0 0,0 0 0,0 0 0,0 0 0,0-1 1,0 1-1,0 0 0,0 0 0,0 0 0,0 0 0,0 0 0,0-1 0,0 1 0,0 0 0,-1 0 0,1 0 0,0 0 0,0 0 0,0 0 0,0 0 0,0-1 0,0 1 1,0 0-1,-1 0 0,1 0 0,0 0 0,0 0 0,0 0 0,0 0 0,-1 0 0,-12 5-1266,-17 16 72,15-8 1122,1 2 1,1 0-1,-19 27 0,28-38 103,1 1-1,0-1 1,1 1 0,-1 0-1,1 0 1,0 0-1,0 1 1,1-1-1,-1 0 1,1 1-1,0-1 1,1 1-1,-1-1 1,1 1-1,0-1 1,1 1 0,-1-1-1,3 9 1,-2-12 11,1 0 0,-1-1 0,1 1 0,-1 0 0,1-1 0,0 1 0,0-1 0,0 0 0,0 0 0,0 1 0,0-1 0,0-1 0,0 1 1,1 0-1,-1 0 0,0-1 0,0 1 0,1-1 0,-1 0 0,0 0 0,1 0 0,3 0 0,53-3 33,-47 0-54,0-1 0,-1 0 0,22-9 0,-29 11 13,1-1-1,-1 1 1,0-1-1,1 1 1,-1-1-1,0-1 0,-1 1 1,1 0-1,-1-1 1,1 0-1,4-7 1,-8 10 9,0 1 1,-1 0 0,1-1 0,0 1 0,-1 0 0,1-1 0,-1 1 0,1 0 0,0-1 0,-1 1-1,1 0 1,-1 0 0,1-1 0,-1 1 0,1 0 0,-1 0 0,1 0 0,-1 0 0,1 0-1,-1 0 1,1 0 0,-1 0 0,1 0 0,-1 0 0,1 0 0,-1 0 0,1 0 0,-1 0-1,1 0 1,-1 1 0,1-1 0,-1 0 0,1 0 0,-1 1 0,1-1 0,0 0 0,-1 1 0,-24 6 497,22-4-352,-1-1-1,0 1 0,1 0 0,0 0 1,-1 0-1,1 1 0,1-1 0,-1 1 1,0-1-1,1 1 0,0 0 0,-1 0 1,2 0-1,-4 7 0,5-9-136,0-1-1,-1 1 1,1-1-1,0 1 1,0-1-1,0 1 1,0-1 0,0 1-1,0-1 1,1 1-1,-1-1 1,0 1-1,1-1 1,-1 1-1,1-1 1,-1 1-1,1-1 1,0 0-1,0 1 1,0-1-1,-1 0 1,1 0-1,0 0 1,1 0-1,-1 0 1,0 0-1,0 0 1,0 0 0,1 0-1,-1 0 1,0 0-1,1-1 1,-1 1-1,0-1 1,1 1-1,-1-1 1,1 1-1,-1-1 1,1 0-1,-1 0 1,1 0-1,-1 0 1,1 0-1,2 0 1,12 2-76,0-1-1,0-1 1,-1 0 0,1-1 0,0 0-1,0-2 1,0 1 0,-1-2 0,1 0 0,-1-1-1,0-1 1,21-11 0,-33 15-119,-5 6 217,1 1-1,0 0 1,0 0-1,0-1 1,1 1-1,0 0 0,0 0 1,0 0-1,0 0 1,2 9-1,0-13-21,0 0 0,0 0 0,0 0 0,0 0 1,0 0-1,0 0 0,0-1 0,0 1 0,0-1 0,0 1 0,0-1 0,0 0 0,0 0 0,1 1 0,-1-2 0,0 1 0,3-1 0,38-8 398,-38 6-340,-1 1 1,0-1-1,0 0 0,0-1 0,-1 1 1,1-1-1,-1 1 0,0-1 0,0 0 1,0 0-1,0-1 0,-1 1 0,1 0 0,-1-1 1,1-4-1,9-34-2504,-9 1-9604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166"/>
    </inkml:context>
    <inkml:brush xml:id="br0">
      <inkml:brushProperty name="width" value="0.025" units="cm"/>
      <inkml:brushProperty name="height" value="0.025" units="cm"/>
    </inkml:brush>
  </inkml:definitions>
  <inkml:trace contextRef="#ctx0" brushRef="#br0">134 12 12204,'0'0'9950,"-11"-1"-9843,-64-5-38,36 3-32,31 2 3,10 1 22,14 1 105,46 4 1505,-58-4-1556,0-1 0,1 1-1,-1 0 1,0 0 0,0 0 0,-1 1-1,1-1 1,0 1 0,0 0 0,6 5 0,-7-4-106,0 1 0,0 0 0,-1 0 1,0 0-1,0 1 0,0-1 1,0 0-1,0 1 0,-1-1 0,0 1 1,0 0-1,0-1 0,0 1 1,-1 0-1,0 0 0,0-1 1,-1 6-1,1-3 9,-1-1-1,0 1 1,0-1 0,-1 1 0,0-1 0,0 0 0,0 0-1,-1 0 1,1 0 0,-2 0 0,-4 8 0,-10 13 76,20-16 26,15-10 84,-8-4-177,0 0-1,-1-1 1,1 0-1,-1-1 1,1 1-1,-1-1 1,-1-1-1,1 0 1,-1 0-1,0 0 1,0-1-1,9-12 1,-6 6-15,0 0 0,-1 0 0,0-1 0,-1 0 0,-1-1 0,9-24 0,-12 23-73,-4 18-91,0 0 141,0-1-1,0 0 1,0 1 0,1-1-1,-1 1 1,1-1 0,-1 0-1,1 1 1,-1-1 0,1 0-1,0 1 1,0-1 0,-1 0-1,1 0 1,0 0 0,0 0 0,0 0-1,0 0 1,1 0 0,-1 0-1,2 1 1,5 2 27,-1-1 1,1 0-1,0-1 0,0 1 1,0-2-1,0 1 0,0-1 1,1 0-1,-1-1 0,0 0 1,11-1-1,-16 1-9,1 0 0,0 0-1,0-1 1,0 1 0,-1-1-1,1 0 1,0 0 0,-1 0 0,1 0-1,-1-1 1,1 0 0,-1 1-1,0-1 1,0 0 0,1-1 0,-1 1-1,-1 0 1,1-1 0,0 0-1,-1 0 1,1 0 0,-1 0 0,0 0-1,0 0 1,0 0 0,1-5-1,-38 44-407,30-29 440,0-1 1,0 1-1,1 1 1,0-1-1,0 1 0,-3 10 1,6-16-38,1-1 0,-1 1 0,0 0 0,1 0 0,0-1 0,-1 1 0,1 0-1,0 0 1,0-1 0,0 1 0,0 0 0,0 0 0,0-1 0,1 1 0,-1 0 0,0 0 0,1-1 0,0 1 0,-1 0 0,1-1 0,0 1 0,0-1 0,0 1 0,0-1 0,0 1 0,0-1 0,0 0 0,0 1 0,1-1 0,-1 0 0,0 0 0,1 0 0,-1 0 0,1 0 0,3 1 0,3 1-161,1 0 0,0-1 0,0 0 0,0-1 0,18 1 0,22-8-4996,-23-7-1001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0.955"/>
    </inkml:context>
    <inkml:brush xml:id="br0">
      <inkml:brushProperty name="width" value="0.025" units="cm"/>
      <inkml:brushProperty name="height" value="0.025" units="cm"/>
    </inkml:brush>
  </inkml:definitions>
  <inkml:trace contextRef="#ctx0" brushRef="#br0">310 88 9129,'2'-2'426,"36"-33"5167,-36 33-5103,0 0 0,0 0-1,0-1 1,-1 1 0,1-1 0,-1 0 0,1 1 0,-1-1 0,0 0 0,0 0-1,0 0 1,0 0 0,-1 0 0,1-3 0,-1 6-458,0-1 1,0 1-1,0 0 0,0-1 1,0 1-1,0 0 0,0 0 1,0-1-1,0 1 0,-1 0 1,1-1-1,0 1 0,0 0 1,0 0-1,-1-1 0,1 1 1,0 0-1,0 0 0,-1-1 1,1 1-1,0 0 0,0 0 1,-1 0-1,1-1 0,0 1 1,-1 0-1,1 0 0,0 0 1,0 0-1,-1 0 0,1 0 1,0 0-1,-1 0 0,1 0 1,0 0-1,-1 0 0,-19 3 228,-16 11-344,5 5 329,1 1 0,1 1 0,1 2 0,1 1 0,1 1 0,1 1 0,1 1 0,-20 31 0,37-48-194,2 1 1,-1 0-1,1 0 1,1 0 0,0 1-1,-3 16 1,6-26-47,0 1 1,1 0-1,-1-1 1,1 1 0,0-1-1,-1 1 1,1 0-1,1-1 1,-1 1-1,0-1 1,1 1-1,-1 0 1,1-1-1,0 1 1,-1-1 0,1 1-1,0-1 1,1 0-1,-1 1 1,0-1-1,1 0 1,-1 0-1,1 0 1,0 0-1,0 0 1,0 0 0,0-1-1,0 1 1,0-1-1,0 1 1,0-1-1,1 0 1,-1 1-1,5 0 1,3 0 27,-1 0-1,1 0 1,-1-1 0,1-1 0,-1 1-1,1-2 1,-1 1 0,1-1 0,-1-1-1,1 0 1,-1 0 0,0-1 0,0 0-1,17-8 1,-21 8-50,1 0 0,-1 0 0,-1 0 0,1 0 0,0-1 0,-1 0 0,1 0 0,-1 0 0,-1 0 0,1-1 0,0 1 0,-1-1-1,0 0 1,0 0 0,0-1 0,-1 1 0,0 0 0,0-1 0,0 0 0,-1 1 0,0-1 0,0 0 0,0 0 0,-1 1 0,1-8 0,-2 11-11,1 0 0,-1 0 1,1 0-1,-1 0 0,0 0 1,1 0-1,-1 0 0,0 0 0,0 0 1,-1 0-1,1 1 0,0-1 0,0 0 1,-1 1-1,1-1 0,-1 1 1,0 0-1,1-1 0,-1 1 0,0 0 1,0 0-1,0 0 0,1 0 0,-1 0 1,0 1-1,0-1 0,-1 0 1,1 1-1,0 0 0,-3-1 0,30 21-1466,-17-17 1493,1-1 1,1 0 0,-1 0-1,0 0 1,0-1 0,1-1-1,16 0 1,-16 0 419,-10 22 659,-20 46-598,15-53-717,0 1-1,1 0 1,0 0-1,2 0 1,-2 23 0,6-30-3061,4-6-1754,5-3-3494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300"/>
    </inkml:context>
    <inkml:brush xml:id="br0">
      <inkml:brushProperty name="width" value="0.025" units="cm"/>
      <inkml:brushProperty name="height" value="0.025" units="cm"/>
    </inkml:brush>
  </inkml:definitions>
  <inkml:trace contextRef="#ctx0" brushRef="#br0">155 0 14414,'0'0'7991,"-7"10"-7046,-8 12-741,1 1 0,1 0 0,2 1 0,-12 31 0,12-15-220,7-26-219,1 0 0,-1 0 0,-1-1 0,-1 0 0,0 0 0,-11 17 0,17-30 110,0 0 0,0 1 0,0-1-1,0 0 1,0 0 0,0 1-1,0-1 1,-1 0 0,1 0-1,0 0 1,0 0 0,0 1 0,0-1-1,0 0 1,-1 0 0,1 0-1,0 0 1,0 0 0,0 0-1,-1 1 1,1-1 0,0 0 0,0 0-1,-1 0 1,1 0 0,0 0-1,0 0 1,0 0 0,-1 0-1,1 0 1,0 0 0,0 0 0,-1 0-1,1 0 1,0 0 0,0 0-1,0 0 1,-1 0 0,1-1-1,0 1 1,0 0 0,0 0 0,-1 0-1,1 0 1,0 0 0,0-1-1,-5-12-3607,2-21-1459,3 3 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3.424"/>
    </inkml:context>
    <inkml:brush xml:id="br0">
      <inkml:brushProperty name="width" value="0.025" units="cm"/>
      <inkml:brushProperty name="height" value="0.025" units="cm"/>
    </inkml:brush>
  </inkml:definitions>
  <inkml:trace contextRef="#ctx0" brushRef="#br0">1 30 7591,'0'0'3951,"0"-4"-3866,0 3-76,0 0 0,0 0 0,0 0 0,0 0 0,0 1 0,0-1 0,0 0 0,0 0 0,1 0 0,-1 0 0,0 0 0,0 1 0,1-1 0,-1 0 0,1 0 0,-1 1 0,1-1 0,-1 0 0,1 0 0,-1 1 0,1-1 0,0 1 0,-1-1 0,1 0 0,0 1 0,-1-1 0,1 1 0,1-1 0,30-2 221,-22 3-246,316 0 447,1402 32 836,-153 48-563,-61-41 161,-805-26-801,-398-10-59,446 26 97,-721-22 98,9-1-3977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0.004"/>
    </inkml:context>
    <inkml:brush xml:id="br0">
      <inkml:brushProperty name="width" value="0.025" units="cm"/>
      <inkml:brushProperty name="height" value="0.025" units="cm"/>
    </inkml:brush>
  </inkml:definitions>
  <inkml:trace contextRef="#ctx0" brushRef="#br0">381 86 10826,'0'0'1031,"-1"-9"292,0 4-1064,0-1 0,0 1 0,-1-1 0,0 1 0,0 0 0,0 0 0,0 0 0,-5-7 0,6 10-222,0 1-1,0 0 1,0-1 0,0 1 0,-1 0 0,1 0-1,0 0 1,-1 0 0,1 0 0,0 0-1,-1 0 1,1 0 0,-1 0 0,0 1-1,1-1 1,-1 1 0,1-1 0,-1 1-1,0-1 1,0 1 0,1 0 0,-1 0-1,0 0 1,1 0 0,-1 0 0,0 0 0,0 1-1,1-1 1,-1 1 0,1-1 0,-1 1-1,0-1 1,1 1 0,-1 0 0,1 0-1,-1 0 1,1 0 0,0 0 0,-3 2-1,-6 5-95,1 0 0,0 1 0,1 0 0,-1 0 0,2 1-1,-1 0 1,-6 13 0,-39 81-908,51-101 934,-37 82-1883,-38 123 0,63-160 1589,3-1 0,1 2 0,3-1 0,-2 72 1,8-91 356,1 1 0,2-1 1,1 1-1,1-1 0,16 57 1,-18-79-12,1 1 1,0-1-1,0 0 1,1 0 0,0-1-1,0 1 1,0-1 0,1 1-1,0-1 1,0-1-1,0 1 1,1-1 0,0 0-1,0 0 1,0-1-1,1 0 1,0 0 0,0 0-1,0-1 1,0 0 0,0 0-1,0-1 1,1 0-1,-1 0 1,1-1 0,0 0-1,14 1 1,-12-2 94,0-1-1,-1 0 1,1 0 0,0-1 0,-1 0-1,1 0 1,-1-1 0,0-1 0,0 0-1,0 0 1,12-7 0,-8 2 132,0-1 0,0 0-1,-1-1 1,-1 0 0,0-1 0,13-17 0,0-6 461,-2-2 1,-1 0 0,-2-1 0,20-56 0,-19 38-321,-2-1 0,-3-1 0,-3 0 0,-2-1 0,-2 0 0,-3-1 0,-4-82 0,-3 123-378,0 1 0,0-1 0,-2 1 0,0 0 0,-1 0 0,-14-32 0,16 44-184,0 0 0,0 0-1,-1 0 1,0 0 0,0 0 0,0 1 0,-1 0 0,0 0 0,0 0-1,0 0 1,-1 1 0,1 0 0,-1 0 0,0 0 0,0 1 0,0 0 0,-1 0-1,1 1 1,-1 0 0,1 0 0,-10-2 0,4 3-579,-1 0 1,1 0 0,-1 1-1,0 1 1,1 0 0,-1 1-1,-22 6 1,-6 7-3358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1.644"/>
    </inkml:context>
    <inkml:brush xml:id="br0">
      <inkml:brushProperty name="width" value="0.025" units="cm"/>
      <inkml:brushProperty name="height" value="0.025" units="cm"/>
    </inkml:brush>
  </inkml:definitions>
  <inkml:trace contextRef="#ctx0" brushRef="#br0">1 143 4324,'3'-14'1783,"0"4"-1749,-1-1 720,1 0 0,1 0 0,0 1 0,0-1 0,11-18 0,-13 27-441,0-1-1,0 0 1,0 1-1,0-1 1,1 1-1,-1 0 1,0 0-1,1 0 1,0 0-1,-1 0 1,1 1-1,0-1 1,0 1-1,0 0 1,0 0-1,0 0 1,0 0-1,0 0 1,1 1-1,-1-1 1,0 1-1,0 0 1,1 0-1,-1 0 1,0 0-1,0 1 1,0-1-1,1 1 1,2 1-1,2 1 230,0 1-1,0-1 1,-1 2-1,1-1 1,-1 1-1,0 0 1,-1 1 0,1 0-1,-1 0 1,10 12-1,-8-9-289,-1 1 1,0 0-1,0 0 0,-1 1 1,0-1-1,-1 2 1,4 12-1,-8-21-248,0-1 1,0 1-1,0 0 1,-1 0 0,1 0-1,-1-1 1,0 1-1,0 0 1,0 0-1,0 0 1,0 0-1,-1 0 1,1 0 0,-1-1-1,0 1 1,0 0-1,0 0 1,0-1-1,0 1 1,-1 0-1,1-1 1,-1 0-1,0 1 1,1-1 0,-1 0-1,0 0 1,0 0-1,-1 0 1,1 0-1,0 0 1,-3 1-1,-8 3 60,0 0 0,0-1-1,0-1 1,-1 0-1,-20 3 1,-37 13 519,70-20-582,1 0-1,-1 1 1,0-1 0,0 0-1,1 0 1,-1 1-1,0-1 1,0 1-1,1-1 1,-1 1-1,0-1 1,1 1 0,-1-1-1,1 1 1,-1-1-1,1 1 1,-1 0-1,1-1 1,-1 1 0,1 0-1,-1 0 1,1-1-1,0 1 1,-1 0-1,1 0 1,0-1 0,0 1-1,0 0 1,0 1-1,0 0 4,1-1 0,0 0-1,-1 0 1,1 1-1,0-1 1,0 0-1,0 0 1,0 0 0,0 0-1,0 0 1,0 0-1,0 0 1,1-1 0,-1 1-1,2 1 1,52 20-346,21-8-4184,-23-11-2948,-8-2-2306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001"/>
    </inkml:context>
    <inkml:brush xml:id="br0">
      <inkml:brushProperty name="width" value="0.025" units="cm"/>
      <inkml:brushProperty name="height" value="0.025" units="cm"/>
    </inkml:brush>
  </inkml:definitions>
  <inkml:trace contextRef="#ctx0" brushRef="#br0">355 0 8648,'0'0'4335,"-7"3"-3022,-36 11-60,0 3 1,2 1-1,-40 24 0,80-42-1251,0 1-1,0-1 1,0 0-1,0 1 1,1-1 0,-1 1-1,0-1 1,0 1-1,1 0 1,-1-1 0,0 1-1,1 0 1,-1-1-1,1 1 1,-1 0 0,1 0-1,-1-1 1,1 1-1,-1 0 1,1 0 0,0 0-1,-1 0 1,1 0 0,0 1-1,0-1 1,1 0 1,-1 0-1,1 0 0,-1 0 1,1-1-1,-1 1 1,1 0-1,0 0 0,0-1 1,-1 1-1,1 0 0,0-1 1,0 1-1,0-1 0,0 1 1,-1-1-1,1 1 0,2-1 1,55 15 62,-48-14-60,83 26-264,-87-25 238,1 1 0,-1-1-1,0 1 1,0 0 0,-1 1 0,1-1 0,-1 1 0,1 0 0,-1 1-1,-1-1 1,1 1 0,4 6 0,-8-10 116,0 0 1,-1 1-1,1-1 0,0 0 1,-1 1-1,0-1 0,1 0 1,-1 1-1,0-1 1,1 0-1,-1 1 0,0-1 1,0 1-1,0-1 0,-1 0 1,1 1-1,0-1 0,0 0 1,-1 1-1,1-1 1,-1 0-1,1 1 0,-2 1 1,0 0 51,0 0 1,-1 0 0,1 0-1,-1 0 1,0 0-1,1-1 1,-1 0 0,-6 4-1,-2 1 126,-1-1 0,1-1-1,-1 0 1,-15 4 0,-9-1 344,-1-2 1,1-2 0,-1-2-1,-65-3 1,95 1-589,6 0-81,0 0 0,0 0 0,0 0 0,0 0-1,0 0 1,0 0 0,0 0 0,0-1 0,0 1 0,0 0 0,0 0-1,0-1 1,0 1 0,0-1 0,0 1 0,1-1 0,-1 1-1,0-1 1,0 1 0,0-2 0,1 1-258,0 1 0,0-1 0,0 1 0,1-1 0,-1 1 0,0-1 1,1 1-1,-1 0 0,0-1 0,1 1 0,-1-1 0,1 1 0,-1 0 0,1-1 0,-1 1 0,1 0 0,-1 0 0,1-1 0,-1 1 1,1 0-1,-1 0 0,1 0 0,-1-1 0,1 1 0,0 0 0,-1 0 0,1 0 0,-1 0 0,1 0 0,-1 0 0,1 0 0,0 1 1,22-4-9343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472"/>
    </inkml:context>
    <inkml:brush xml:id="br0">
      <inkml:brushProperty name="width" value="0.025" units="cm"/>
      <inkml:brushProperty name="height" value="0.025" units="cm"/>
    </inkml:brush>
  </inkml:definitions>
  <inkml:trace contextRef="#ctx0" brushRef="#br0">78 25 11691,'0'0'2050,"-53"-19"1313,40 15-320,4 2-1121,7 2 448,15 0-1889,21 0 159,7 3 97,14 5-193,7-2-415,6 2-65,0-3-96,-4 0-1250,-9-1-672,-12-3-960,-9-1-1474,-15 0-1282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2.803"/>
    </inkml:context>
    <inkml:brush xml:id="br0">
      <inkml:brushProperty name="width" value="0.025" units="cm"/>
      <inkml:brushProperty name="height" value="0.025" units="cm"/>
    </inkml:brush>
  </inkml:definitions>
  <inkml:trace contextRef="#ctx0" brushRef="#br0">1 1 10858,'0'0'10634,"49"29"-9449,2-27-384,0-2-352,11 0-321,-7 0-96,3 0-385,-9 0-2145,-2 0-3748,-4-4-6694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380"/>
    </inkml:context>
    <inkml:brush xml:id="br0">
      <inkml:brushProperty name="width" value="0.025" units="cm"/>
      <inkml:brushProperty name="height" value="0.025" units="cm"/>
    </inkml:brush>
  </inkml:definitions>
  <inkml:trace contextRef="#ctx0" brushRef="#br0">12648 1 2402,'0'0'8745,"10"2"-6888,-4 0-1720,1 0 0,-1 1-1,0-1 1,0 1-1,0 0 1,0 1 0,-1 0-1,1 0 1,-1 0-1,0 0 1,0 1 0,0 0-1,-1 0 1,1 0 0,-1 0-1,-1 1 1,1 0-1,-1 0 1,0 0 0,0 0-1,3 13 1,-4-15-113,-1 1-1,0 0 1,0 0 0,0 0-1,-1 0 1,0 0 0,0 0 0,0-1-1,-1 1 1,-1 9 0,1-12-6,-1 1 1,1 0-1,-1-1 1,0 1 0,0-1-1,0 0 1,0 1-1,0-1 1,0 0 0,0 0-1,-1-1 1,1 1-1,-1 0 1,0-1-1,1 1 1,-1-1 0,0 0-1,-4 1 1,-53 16 69,0-3 0,-1-2 0,-109 8 0,47-6-29,-1206 105 1387,-370-67-1125,410-63-283,292-1-12,-407 53-58,35 106 56,626-62-21,-155-9 20,418-39-36,147-3 11,-582 139-1,814-148 14,1 5 1,2 3 0,1 6-1,3 3 1,-123 75-1,161-75 91,53-40-81,0 0 1,0 1-1,1-1 0,-1 1 1,1-1-1,0 1 0,0 0 1,0-1-1,0 1 0,1 0 1,-1 0-1,1 0 0,-1 9 1,2-12-16,0 1-1,0-1 1,0 1 0,1-1 0,-1 1 0,0-1 0,1 0 0,-1 1 0,1-1 0,0 0 0,-1 1 0,1-1 0,0 0 0,0 1 0,0-1 0,0 0 0,0 0-1,0 0 1,0 0 0,0 0 0,0 0 0,0 0 0,1 0 0,-1-1 0,0 1 0,1 0 0,-1-1 0,0 1 0,1-1 0,-1 0 0,1 1 0,1-1-1,55 7 137,-51-7-116,66 2-95,132-15 1,-67-13-3469,-102 16-1102,59-25 1,-70 23-1501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4.742"/>
    </inkml:context>
    <inkml:brush xml:id="br0">
      <inkml:brushProperty name="width" value="0.025" units="cm"/>
      <inkml:brushProperty name="height" value="0.025" units="cm"/>
    </inkml:brush>
  </inkml:definitions>
  <inkml:trace contextRef="#ctx0" brushRef="#br0">24 2 9545,'-19'-2'4188,"15"12"-562,4-7-3438,1-1 0,0 0 0,0 1-1,0-1 1,0 0 0,0 0 0,1 0-1,-1 0 1,1 0 0,-1 0 0,1 0-1,3 2 1,11 8-48,1-1-1,0-1 1,1-1 0,0-1-1,0 0 1,1-1 0,29 6-1,-25-7-43,0 2 0,0 0 0,-1 1-1,28 16 1,-48-23-91,0-1-1,-1 0 0,1 1 0,0-1 1,-1 1-1,1 0 0,-1-1 1,0 1-1,1 0 0,-1 0 0,0 0 1,0 0-1,0 0 0,0 0 1,-1 0-1,1 0 0,-1 0 0,1 0 1,-1 1-1,1-1 0,-1 0 1,0 0-1,0 0 0,0 1 1,-1-1-1,1 0 0,0 0 0,-1 0 1,0 0-1,1 1 0,-1-1 1,0 0-1,0 0 0,0 0 0,-2 3 1,-5 8 52,-1 0 0,0 0 1,-1-1-1,-11 11 1,12-13-9,-75 88 639,-25 27-3618,78-93-3070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059"/>
    </inkml:context>
    <inkml:brush xml:id="br0">
      <inkml:brushProperty name="width" value="0.025" units="cm"/>
      <inkml:brushProperty name="height" value="0.025" units="cm"/>
    </inkml:brush>
  </inkml:definitions>
  <inkml:trace contextRef="#ctx0" brushRef="#br0">85 136 1730,'-8'-2'7943,"6"1"-7144,-38-9 1697,38 9-2064,0 1 1,0-1-1,0 1 0,0-1 1,0 0-1,0 0 0,0 0 1,1 0-1,-1 0 1,0 0-1,0-1 0,1 1 1,-1-1-1,1 1 0,-1-1 1,1 1-1,0-1 0,-2-3 1,3 5-319,0-1 1,0 1 0,0-1 0,1 0-1,-1 1 1,0-1 0,0 1-1,1-1 1,-1 1 0,0-1 0,1 1-1,-1-1 1,0 1 0,1-1-1,-1 1 1,1-1 0,-1 1 0,1-1-1,-1 1 1,1 0 0,-1-1-1,1 1 1,-1 0 0,1 0-1,-1-1 1,1 1 0,0 0 0,-1 0-1,1 0 1,0 0 0,23-5 123,-20 4-39,294-25 828,42-7-5412,-326 31 3605,-11 2 278,1 0 0,-1-1 1,1 0-1,-1 1 0,1-1 0,-1-1 1,1 1-1,-1 0 0,0-1 0,4-2 1,-4-1-3871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389"/>
    </inkml:context>
    <inkml:brush xml:id="br0">
      <inkml:brushProperty name="width" value="0.025" units="cm"/>
      <inkml:brushProperty name="height" value="0.025" units="cm"/>
    </inkml:brush>
  </inkml:definitions>
  <inkml:trace contextRef="#ctx0" brushRef="#br0">0 73 11723,'0'0'6887,"82"13"-5894,-7-15-193,13-6-447,9-1-225,-1-1-96,0 2 0,-9-4-1538,-6-3-3715,-10-7-4227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09.732"/>
    </inkml:context>
    <inkml:brush xml:id="br0">
      <inkml:brushProperty name="width" value="0.025" units="cm"/>
      <inkml:brushProperty name="height" value="0.025" units="cm"/>
    </inkml:brush>
  </inkml:definitions>
  <inkml:trace contextRef="#ctx0" brushRef="#br0">230 42 12139,'0'0'3561,"11"-7"-1500,-4 3-1727,-2 0-116,1 0 0,0 1 0,-1 0-1,1 0 1,0 1 0,1-1 0,-1 1 0,0 0-1,1 1 1,-1 0 0,1 0 0,7 0-1,-11 1-98,27 0 472,0 1-1,31 5 1,-54-5-575,1 1 0,-1-1 1,1 1-1,-1 1 1,0-1-1,0 1 0,0 1 1,0-1-1,-1 1 0,1 0 1,-1 1-1,0-1 0,9 10 1,-13-11-24,0-1 1,-1 1 0,1 0-1,-1 0 1,1-1-1,-1 1 1,0 0 0,0 0-1,0 1 1,0-1-1,-1 0 1,1 0 0,-1 0-1,0 0 1,0 1-1,0-1 1,0 0-1,-1 0 1,1 0 0,-1 1-1,0-1 1,0 0-1,0 0 1,-2 4 0,-2 4 16,-1-1 1,0 0 0,0 0-1,-1 0 1,-11 11 0,-30 30 197,-1-2 0,-76 57 0,2-15-1065,0-5-3524,114-80 3891,-38 25-5152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1.734"/>
    </inkml:context>
    <inkml:brush xml:id="br0">
      <inkml:brushProperty name="width" value="0.025" units="cm"/>
      <inkml:brushProperty name="height" value="0.025" units="cm"/>
    </inkml:brush>
  </inkml:definitions>
  <inkml:trace contextRef="#ctx0" brushRef="#br0">559 0 10730,'-17'0'112,"0"1"252,0 0 0,-1 1 0,1 0 0,0 2 0,0 0 0,1 0 0,-1 2 0,1 0 0,1 1 0,-22 13 0,5 1 363,1 3-1,1 0 1,1 2-1,1 1 1,2 1-1,1 1 1,1 2-1,1 0 1,2 2-1,-22 43 1,39-67-659,0 0 0,0 0 0,1 1-1,0-1 1,1 1 0,0 0 0,0 0 0,0 16 0,2-23-66,1 0 0,-1 0-1,1 0 1,-1 0-1,1 0 1,0 0 0,0 0-1,0 0 1,0 0 0,1 0-1,-1 0 1,1 0-1,0-1 1,0 1 0,0-1-1,0 0 1,0 1 0,0-1-1,1 0 1,-1 0-1,1 0 1,-1 0 0,1-1-1,0 1 1,0-1-1,-1 0 1,1 0 0,0 0-1,0 0 1,4 1 0,9 1 35,0 0 0,0-2 1,0 1-1,0-2 1,0 0-1,1-1 0,-1-1 1,26-6-1,-32 6-24,1-1-1,-1 0 0,0 0 1,0-1-1,-1-1 1,1 0-1,-1 0 1,0-1-1,0 0 1,-1 0-1,1-1 0,-1 0 1,-1-1-1,8-8 1,-14 14 1,1 0-1,-1 1 1,1-1 0,-1 0 0,0 0 0,0 0 0,0 0-1,0 0 1,0 0 0,0 0 0,-1 0 0,1 0 0,-1-1-1,1 1 1,-1 0 0,0 0 0,0-1 0,0 1 0,0 0-1,0 0 1,-1-1 0,1 1 0,-2-3 0,1 3 1,-1 0-1,1 0 1,-1 0 0,0 0 0,0 0 0,0 0-1,0 1 1,0-1 0,-1 1 0,1-1 0,0 1 0,-1 0-1,1 0 1,-1 0 0,1 0 0,-4 0 0,-12-3 14,1 2 1,-1 0-1,0 1 1,-22 1-1,-1 7 37,39-7-65,1 0 0,0 0 0,0 1 0,0-1 0,0 0 0,0 1 0,0-1 0,0 1 1,0-1-1,0 1 0,0-1 0,0 1 0,0 0 0,1 0 0,-1-1 0,0 1 0,0 0 0,1 0 0,-1 0 0,0 0 1,1 0-1,-1 0 0,1 0 0,-1 0 0,1 0 0,-1 0 0,1 0 0,0 0 0,0 0 0,0 0 0,-1 0 0,1 2 1,1-2-15,-1 0 1,1 0-1,0 0 1,-1 0-1,1-1 1,0 1-1,-1 0 1,1 0-1,0-1 1,0 1-1,0-1 1,0 1-1,0 0 1,0-1-1,0 0 1,-1 1-1,1-1 1,1 0-1,-1 1 1,0-1-1,0 0 1,0 0-1,0 0 1,1 0-1,33 2-5,-28-2 12,10 1-40,0-2 0,1 0-1,-1 0 1,0-2 0,0 0 0,-1-1-1,1-1 1,-1 0 0,0-1 0,0-1-1,0-1 1,-1 0 0,0-1-1,-1 0 1,0-1 0,-1-1 0,17-16-1,-44 46 553,1 0 0,1 1 0,-18 42 0,29-62-505,-19 52 356,19-48-381,0-1 0,0 1 0,0-1-1,1 1 1,-1 0 0,1-1-1,0 1 1,0-1 0,0 1-1,1 0 1,-1-1 0,3 8-1,-2-10-94,0 0-1,-1 0 1,1 0-1,0 0 0,0 0 1,1-1-1,-1 1 1,0 0-1,0 0 0,0-1 1,0 1-1,1-1 0,-1 1 1,0-1-1,1 1 1,-1-1-1,0 0 0,1 0 1,-1 1-1,0-1 1,1 0-1,1-1 0,33-2-4912,-3-9-765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6.666"/>
    </inkml:context>
    <inkml:brush xml:id="br0">
      <inkml:brushProperty name="width" value="0.025" units="cm"/>
      <inkml:brushProperty name="height" value="0.025" units="cm"/>
    </inkml:brush>
  </inkml:definitions>
  <inkml:trace contextRef="#ctx0" brushRef="#br0">427 84 8456,'0'-2'227,"0"1"1,0-1-1,-1 1 0,1-1 1,-1 1-1,1-1 0,-1 1 1,1-1-1,-1 1 0,0-1 1,0 1-1,0 0 0,0-1 1,0 1-1,0 0 0,0 0 1,0 0-1,0 0 0,-1 0 1,1 0-1,0 0 0,-1 0 1,1 1-1,-1-1 0,1 0 1,-1 1-1,1-1 0,-1 1 1,1 0-1,-1-1 0,1 1 1,-1 0-1,-2 0 0,0 0-178,0-1-1,0 1 1,0 0-1,0 1 1,0-1-1,-1 1 1,1 0-1,0 0 1,0 0-1,0 0 1,1 1-1,-1-1 0,-4 3 1,-7 7-14,1 1 0,1 1 0,-1 0 0,2 0 0,0 1 0,-15 23 0,-52 99-45,55-88-11,2 1 0,2 1 0,2 1 0,3 1 0,2 0 1,2 1-1,2 0 0,3 0 0,2 1 0,4 58 0,1-95 6,0 0-1,1 0 1,1 0-1,1-1 1,0 1-1,2-1 1,-1 0-1,2 0 0,16 28 1,-18-36 7,0 0 1,1-1 0,0 0-1,1 0 1,-1 0-1,1 0 1,0-1-1,1 0 1,-1-1-1,1 0 1,1 0 0,-1-1-1,0 0 1,1 0-1,0-1 1,0 0-1,0 0 1,0-1-1,13 1 1,-5-2 44,-1 0 1,1-1-1,-1-1 1,1-1-1,-1 0 1,1-1-1,-1-1 1,0 0-1,-1-1 1,31-15-1,-25 9 262,-1-2 1,1 0-1,-2-1 1,0-1-1,-1-1 1,32-35-1,-24 18 282,-1-2 0,-1 0-1,-2-1 1,-1-1 0,-3-1 0,-1 0 0,-1-2 0,13-55-1,-20 61-427,-2-1 1,-1 0-1,-2 0 0,-2 0 0,0-1 0,-3 1 0,-1-1 0,-7-38 0,5 57-332,0 0 0,0 1-1,-2-1 1,0 1 0,-1 0 0,-1 1-1,0 0 1,-1 0 0,0 0-1,-2 1 1,1 1 0,-2 0-1,0 0 1,0 1 0,-1 1 0,-1 0-1,1 0 1,-23-11 0,22 14-189,-1 1-1,-1 0 1,-23-7 0,-7 8-1914,42 6 1736,1 1 1,-1-1-1,1 1 0,-1-1 0,1 1 0,-1 0 0,1 0 1,0 1-1,-1-1 0,-2 3 0,-12 10-5016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237"/>
    </inkml:context>
    <inkml:brush xml:id="br0">
      <inkml:brushProperty name="width" value="0.025" units="cm"/>
      <inkml:brushProperty name="height" value="0.025" units="cm"/>
    </inkml:brush>
  </inkml:definitions>
  <inkml:trace contextRef="#ctx0" brushRef="#br0">178 41 19314,'0'0'7330,"-7"10"-6844,-5 10-376,1 1 1,1 1-1,1 0 1,1 0 0,1 1-1,-7 38 1,-1 48-846,7-49-2354,-21 88 0,29-148 2913,0 1 1,0-1-1,0 1 1,0-1-1,0 1 1,0-1 0,0 0-1,0 1 1,-1-1-1,1 1 1,0-1 0,0 1-1,0-1 1,-1 1-1,1-1 1,0 0 0,0 1-1,-1-1 1,1 1-1,0-1 1,-1 0 0,1 1-1,0-1 1,-1 0-1,1 0 1,-1 1 0,1-1-1,0 0 1,-1 0-1,1 0 1,-1 1-1,-7-14-3809,1-25-328,-6-74 2940,1-150 10107,12 255-8307,0 0-1,1 0 1,-1 1-1,1-1 1,0 0-1,1 0 1,0 1-1,0-1 1,0 1-1,1 0 1,0-1 0,4-6-1,-4 9-195,1 0 0,-1 1 0,1-1 0,0 0 0,0 1 0,1 0-1,-1 0 1,0 1 0,1-1 0,0 1 0,0 0 0,0 0 0,0 0 0,0 1 0,0-1 0,8 0 0,6-1 331,0 1 0,1 1 1,0 0-1,-1 1 0,38 6 1,-51-5-485,1 1 0,-1 0 1,1 0-1,-1 0 0,0 1 1,0 0-1,0 0 0,0 1 0,7 4 1,-11-5-84,1-1 1,0 1 0,0 0-1,-1 0 1,0 0 0,0 0-1,0 1 1,0-1-1,0 0 1,0 1 0,-1 0-1,0-1 1,1 1 0,-2 0-1,1-1 1,0 1-1,0 5 1,-2-5-3,1 0-1,0 1 1,-1-1-1,0 0 1,0 0-1,0 1 1,-1-1-1,1 0 1,-1 0-1,0-1 1,0 1-1,-1 0 1,1 0-1,-1-1 1,1 0-1,-1 1 1,-6 4-1,-8 7 15,0-1 0,-26 16-1,7-5-8,3-1 29,13-10 3,1 0 1,-26 25-1,42-36-17,-1 0 1,1 0-1,0 1 1,0-1-1,1 1 1,-1 0-1,1 0 0,0 0 1,0 0-1,0 0 1,0 1-1,1-1 1,0 0-1,0 1 1,0-1-1,0 1 0,1 0 1,0 8-1,1-10-12,0-1 0,0 1 0,1 0 0,-1 0-1,1-1 1,-1 1 0,1-1 0,0 0 0,0 1-1,0-1 1,0 0 0,1 0 0,-1 0 0,1 0-1,-1-1 1,1 1 0,-1-1 0,1 1 0,0-1-1,0 0 1,0 0 0,0 0 0,0 0-1,0-1 1,3 1 0,14 3-616,0-1-1,29 0 1,-45-3 364,107 0-8798,-61-8-95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641"/>
    </inkml:context>
    <inkml:brush xml:id="br0">
      <inkml:brushProperty name="width" value="0.025" units="cm"/>
      <inkml:brushProperty name="height" value="0.025" units="cm"/>
    </inkml:brush>
  </inkml:definitions>
  <inkml:trace contextRef="#ctx0" brushRef="#br0">308 12 11659,'0'0'6641,"-9"-2"-5023,0-1-1342,1 1 1,-1 1 0,1-1 0,-1 2 0,1-1 0,-1 1-1,0 0 1,1 1 0,-1 0 0,1 0 0,-1 1 0,1 0-1,-13 5 1,7 0-36,0 0-1,0 1 1,0 1-1,1 0 1,0 1-1,-13 14 1,23-21-260,0 0 1,0 1 0,0-1-1,0 1 1,1 0-1,-1 0 1,1 0-1,0 0 1,1 1 0,-1-1-1,-1 8 1,2-9-16,1-1-1,0 1 1,0 0 0,1-1 0,-1 1 0,0 0-1,1-1 1,0 1 0,-1 0 0,1-1-1,0 1 1,0-1 0,1 1 0,-1-1 0,0 0-1,1 0 1,0 1 0,-1-1 0,1 0 0,0 0-1,3 2 1,7 5-175,0-1 0,0 0 0,1-1 0,0 0 0,0-1 0,1 0 0,20 5 0,-17-6 205,0 1 0,0 1 0,-1 0 0,18 13 0,-31-19 6,-1 0 0,0 1 0,0 0 0,1-1 1,-1 1-1,0 0 0,-1 0 0,1 0 0,0 1 0,-1-1 0,1 0 0,-1 1 0,1-1 1,-1 1-1,0-1 0,1 5 0,-2-5 35,0 0 0,0 0 1,0 0-1,0 0 0,0 0 0,-1 0 0,1 0 1,-1 0-1,1 0 0,-1 0 0,0 0 0,1 0 1,-1 0-1,0-1 0,0 1 0,-1 0 0,0 2 0,-4 2 144,0 0-1,0-1 1,-1 0-1,1 0 0,-1 0 1,0 0-1,-1-1 0,1-1 1,-11 5-1,-2 0 201,-1-2 0,1 0 0,-1-1 0,-1-1 0,1-1 0,-1-1 0,-37-1 0,48-6-2195,13-6-4315,9 3-907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2.968"/>
    </inkml:context>
    <inkml:brush xml:id="br0">
      <inkml:brushProperty name="width" value="0.025" units="cm"/>
      <inkml:brushProperty name="height" value="0.025" units="cm"/>
    </inkml:brush>
  </inkml:definitions>
  <inkml:trace contextRef="#ctx0" brushRef="#br0">279 1 14478,'0'0'10730,"-35"57"-10314,1-22-224,-2 3-128,-4-2 1,4-4-1,1-1-64,6-8 32,11-5 0,6-7-32,8-8-833,20-10-4836,8-19-1891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328"/>
    </inkml:context>
    <inkml:brush xml:id="br0">
      <inkml:brushProperty name="width" value="0.025" units="cm"/>
      <inkml:brushProperty name="height" value="0.025" units="cm"/>
    </inkml:brush>
  </inkml:definitions>
  <inkml:trace contextRef="#ctx0" brushRef="#br0">234 1 10250,'0'0'9000,"-23"64"-8167,10-30 576,0 3-448,4 2 0,3-1-288,6 0-449,0-2-192,0-3 0,4-3 0,3-5-448,1-5-801,1-4-1314,-9-9-1729</inkml:trace>
  <inkml:trace contextRef="#ctx0" brushRef="#br0" timeOffset="1">0 252 17136,'0'0'5702,"66"-21"-5062,-24 17-127,9-1-353,5-1-128,1-1-577,3-3-1056,2-1-994,-2-5-704,-1-3-160,-4-7-3235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3.672"/>
    </inkml:context>
    <inkml:brush xml:id="br0">
      <inkml:brushProperty name="width" value="0.025" units="cm"/>
      <inkml:brushProperty name="height" value="0.025" units="cm"/>
    </inkml:brush>
  </inkml:definitions>
  <inkml:trace contextRef="#ctx0" brushRef="#br0">46 1 13741,'0'0'9833,"75"31"-9352,-33-22-417,5-1-64,-2-2-481,-3-1-2465,-12-4-4934</inkml:trace>
  <inkml:trace contextRef="#ctx0" brushRef="#br0" timeOffset="1">1 90 16912,'0'0'3459,"81"23"-2690,-32-20-481,5-2-160,7-1-512,-1 0-2339,4-5-2946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286"/>
    </inkml:context>
    <inkml:brush xml:id="br0">
      <inkml:brushProperty name="width" value="0.025" units="cm"/>
      <inkml:brushProperty name="height" value="0.025" units="cm"/>
    </inkml:brush>
  </inkml:definitions>
  <inkml:trace contextRef="#ctx0" brushRef="#br0">148 172 10474,'0'0'11024,"-5"9"-10357,-16 43 103,3 1 0,-23 107-1,6-23-681,28-109-79,-12 31 110,17-120 89,15-9-757,43-136 0,-43 164 467,-5 10 108,2 1-1,2 0 0,1 0 0,1 1 0,1 1 0,30-42 1,-43 68-12,0 0-1,0 1 1,0-1 0,1 1 0,-1-1 0,1 1 0,0 0 0,0 0 0,-1 0 0,1 0 0,0 1 0,1-1 0,-1 1 0,0 0 0,0-1 0,1 2 0,-1-1-1,0 0 1,1 1 0,-1-1 0,7 1 0,-6 1 19,0 0 0,0 1 0,0-1 0,0 1 0,0 0 1,0 0-1,0 0 0,-1 0 0,1 1 0,-1-1 0,0 1 0,1 0 0,-1 0 0,0 0 0,2 5 0,2 0 19,-1 0-1,-1 1 1,1 0 0,-1 1-1,-1-1 1,0 1 0,0-1-1,-1 1 1,-1 1 0,1-1-1,-1 0 1,-1 0 0,0 18-1,-1-24-45,-1-1 0,1 0 0,-1 0-1,0 0 1,0 0 0,-1 0-1,1 0 1,-1 0 0,1-1 0,-1 1-1,0 0 1,0-1 0,0 1-1,0-1 1,0 0 0,-4 3 0,-1 0 22,1-1 0,-1 0 1,1 0-1,-1-1 1,-1 0-1,-11 4 1,0-2 1,-1-1 1,0 0-1,0-2 0,-29 1 1,46-3-212,-32-3-683,24-5-1932,11 7 2509,0 1 0,-1-1 0,1 0 0,0 1 0,0-1 0,0 0 0,0 1 0,0-1 0,0 0 0,0 1 0,1-1 0,-1 0 0,0 1 0,0-1 0,0 0 0,1 1 0,-1-1 0,0 1 0,1-1 0,-1 0 0,0 1 0,1-1 0,14-12-7646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628"/>
    </inkml:context>
    <inkml:brush xml:id="br0">
      <inkml:brushProperty name="width" value="0.025" units="cm"/>
      <inkml:brushProperty name="height" value="0.025" units="cm"/>
    </inkml:brush>
  </inkml:definitions>
  <inkml:trace contextRef="#ctx0" brushRef="#br0">310 59 19218,'0'0'2210,"-59"39"-640,23-14-994,-5 2-127,-1 2-129,3 0-128,7-3-128,4-3-192,12-5-641,5-5-256,6-10-704,5-10-6983</inkml:trace>
  <inkml:trace contextRef="#ctx0" brushRef="#br0" timeOffset="1">57 0 14606,'0'0'5925,"68"37"-4804,-32-15-640,-1 3-225,7 0-128,-2 2-64,1-3-1281,-7-3-2466,-4-2-1955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4.970"/>
    </inkml:context>
    <inkml:brush xml:id="br0">
      <inkml:brushProperty name="width" value="0.025" units="cm"/>
      <inkml:brushProperty name="height" value="0.025" units="cm"/>
    </inkml:brush>
  </inkml:definitions>
  <inkml:trace contextRef="#ctx0" brushRef="#br0">0 50 2787,'0'0'10570,"81"27"-8520,-15-24-193,23-3-800,13 0 128,13 0 385,3-8-193,-3-4-288,-7 1-256,-8 1-609,-15-1-96,-12 2-352,-13 3-1121,-13-1-1730,-15 1-3139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409"/>
    </inkml:context>
    <inkml:brush xml:id="br0">
      <inkml:brushProperty name="width" value="0.025" units="cm"/>
      <inkml:brushProperty name="height" value="0.025" units="cm"/>
    </inkml:brush>
  </inkml:definitions>
  <inkml:trace contextRef="#ctx0" brushRef="#br0">159 29 15855,'-6'10'2114,"-4"12"-1194,0 0 1,2 1-1,1 0 1,1 1-1,1-1 1,-4 46-1,8-21-401,1-21-378,-7 52 0,6-74-127,0 1 1,0-1 0,-1 0 0,1 0-1,-1 0 1,0 0 0,0 0-1,-1 0 1,0 0 0,0-1 0,0 1-1,0-1 1,0 0 0,-1 0-1,-6 6 1,9-10-35,0 1 1,1 0-1,-1-1 0,0 1 0,0 0 1,1-1-1,-1 1 0,0-1 1,0 1-1,0-1 0,0 1 0,0-1 1,1 0-1,-1 1 0,0-1 0,0 0 1,0 0-1,0 0 0,0 1 1,0-1-1,0 0 0,0-1 0,0 1 1,0 0-1,0 0 0,0 0 0,0 0 1,0-1-1,0 1 0,0 0 1,0-1-1,0 1 0,1-1 0,-1 1 1,0-1-1,0 0 0,0 1 0,1-1 1,-1 0-1,0 1 0,1-1 1,-1 0-1,1 0 0,-1 0 0,1 1 1,-1-1-1,1 0 0,-1 0 0,1 0 1,0 0-1,0 0 0,-1 0 1,1-1-1,-2-8-24,1 1 0,0-1 0,0 1 0,1-14 0,0 16 27,1-16-200,1 1 0,2-1 0,0 1 0,1-1 0,1 1 0,1 1 0,0-1 1,2 1-1,1 1 0,0 0 0,2 0 0,0 1 0,1 0 0,1 1 0,24-24 1,-34 38 275,0 0 1,1 0-1,-1 1 1,1-1-1,0 1 1,0 0 0,0 0-1,0 0 1,1 1-1,-1 0 1,1 0-1,0 0 1,-1 1 0,1 0-1,0 0 1,0 0-1,0 1 1,0 0-1,-1 0 1,1 0-1,8 2 1,-9 0-73,1 0 0,-1 0 0,0 0 0,0 1 0,0 0-1,0 0 1,-1 0 0,1 0 0,-1 1 0,0-1 0,0 1 0,0 0 0,-1 1 0,1-1-1,-1 1 1,0-1 0,0 1 0,0 0 0,-1 0 0,0 0 0,0 0 0,2 9 0,-3-11 6,0 0 0,0 0 0,0 1 0,-1-1 0,1 0 0,-1 1 0,0-1 1,0 1-1,0-1 0,0 0 0,-1 1 0,1-1 0,-1 0 0,0 1 1,0-1-1,0 0 0,-1 0 0,1 0 0,-1 0 0,1 0 0,-3 3 1,0-2 66,-1 0 1,1 0-1,0 0 1,-1 0-1,0-1 1,0 0-1,0 0 1,0 0-1,0-1 1,-1 0-1,-7 2 1,-8 2 35,-1-2 0,0 0 1,1-2-1,-1 0 0,-33-3 1,52 1-481,0 0 1,1 0 0,-1 0-1,1 0 1,-1-1 0,1 0 0,-1 1-1,1-1 1,-1 0 0,1 0-1,-1 0 1,1-1 0,0 1-1,-4-3 1,-2-7-5847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5.755"/>
    </inkml:context>
    <inkml:brush xml:id="br0">
      <inkml:brushProperty name="width" value="0.025" units="cm"/>
      <inkml:brushProperty name="height" value="0.025" units="cm"/>
    </inkml:brush>
  </inkml:definitions>
  <inkml:trace contextRef="#ctx0" brushRef="#br0">19 0 15439,'0'0'5060,"-17"59"-3074,15-34-512,2-5-289,0 1-481,14-6-479,2-4-129,11-4 0,7-6 0,-2-1-801,2 0-1569,-2-11-1281,0-6-1442,-13-5-3107</inkml:trace>
  <inkml:trace contextRef="#ctx0" brushRef="#br0" timeOffset="1">215 85 14990,'0'0'2979,"-47"51"-737,24-24-256,6 3-481,6 0-544,6 0-512,5 1-353,0-2-64,0-2-1313,5-6-2115,10-10-3586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2.690"/>
    </inkml:context>
    <inkml:brush xml:id="br0">
      <inkml:brushProperty name="width" value="0.025" units="cm"/>
      <inkml:brushProperty name="height" value="0.025" units="cm"/>
    </inkml:brush>
  </inkml:definitions>
  <inkml:trace contextRef="#ctx0" brushRef="#br0">19 38 4773,'0'0'13383,"-3"-6"-12897,-8-19-203,8 18-214,3 35-325,-1 110 279,3 163 109,2-263-136,2-1 1,1 1 0,2-1 0,2 0 0,1-1 0,25 52 0,-35-83-129,3 6-781,-4-2-6823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088"/>
    </inkml:context>
    <inkml:brush xml:id="br0">
      <inkml:brushProperty name="width" value="0.025" units="cm"/>
      <inkml:brushProperty name="height" value="0.025" units="cm"/>
    </inkml:brush>
  </inkml:definitions>
  <inkml:trace contextRef="#ctx0" brushRef="#br0">0 0 13965,'0'0'7047,"82"13"-6567,-32-5-95,9-2-129,5-1-192,-2-2-64,-3-2 0,-10-1 0,-10 0-1377,-11 0-1346,-7 0-1088,-11-5-1186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6.463"/>
    </inkml:context>
    <inkml:brush xml:id="br0">
      <inkml:brushProperty name="width" value="0.025" units="cm"/>
      <inkml:brushProperty name="height" value="0.025" units="cm"/>
    </inkml:brush>
  </inkml:definitions>
  <inkml:trace contextRef="#ctx0" brushRef="#br0">0 1 9353,'0'0'6598,"81"40"-5605,-18-32-545,8-3-351,14 0-65,5-5-64,5 0-1762,5-6-5893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059"/>
    </inkml:context>
    <inkml:brush xml:id="br0">
      <inkml:brushProperty name="width" value="0.025" units="cm"/>
      <inkml:brushProperty name="height" value="0.025" units="cm"/>
    </inkml:brush>
  </inkml:definitions>
  <inkml:trace contextRef="#ctx0" brushRef="#br0">291 306 6054,'14'-8'582,"2"-1"-274,126-76 6005,-117 69-4578,-2-1-1,1-1 1,-2-1 0,20-22-1,-37 36-1369,-1-1-1,1 0 0,-1 0 1,-1 0-1,4-9 1,-6 14-333,0 0-1,-1 0 1,1 0 0,-1 0 0,0 0 0,1 0-1,-1-1 1,0 1 0,1 0 0,-1 0 0,0 0 0,0 0-1,0-1 1,0 1 0,0 0 0,-1 0 0,1 0-1,0 0 1,0-1 0,-1 1 0,1 0 0,-1 0 0,1 0-1,-1 0 1,1 0 0,-1 0 0,0 0 0,1 0 0,-1 0-1,0 0 1,0 1 0,0-1 0,0 0 0,0 0-1,1 1 1,-2-1 0,1 0 0,0 1 0,0-1 0,-2 0-1,-7-1-49,0 0 0,-1 0 0,1 1-1,-1 0 1,1 1 0,-1 1 0,0-1 0,1 1-1,0 1 1,-1 0 0,1 1 0,-13 4-1,-18 9 70,-62 31-1,86-38-47,-14 5 30,2 2 1,0 1 0,1 2-1,1 0 1,-31 30-1,48-39-20,1 0 0,0 0 1,0 1-1,1 0 0,1 1 0,0 0 0,0 0 0,1 1 0,1-1 0,0 1 0,1 0 1,0 1-1,1-1 0,0 1 0,0 19 0,2-21-21,1 1-1,0-1 1,0 0-1,2 0 1,0 0-1,0 0 1,1 0-1,0 0 1,10 20-1,-11-27 18,1 0-1,0 0 0,0-1 1,0 1-1,1-1 0,0 0 0,0 0 1,0-1-1,0 1 0,0-1 1,1 0-1,0 0 0,-1 0 0,1 0 1,0-1-1,0 0 0,0 0 1,1-1-1,-1 1 0,0-1 1,1 0-1,-1 0 0,1-1 0,5 0 1,2-1 140,1 0 0,-1-1 0,0-1 0,0 0 0,-1 0 0,1-2 0,-1 0-1,0 0 1,0-1 0,0 0 0,-1-1 0,0 0 0,13-12 0,-16 12-43,0 0 1,0 0-1,-1-1 0,0 0 0,-1 0 0,0-1 1,9-16-1,-12 19-86,-1 1 0,0-1-1,0 0 1,0 1 0,-1-1 0,0 0 0,0 0 0,0 0 0,-1 0 0,0-1 0,0 1 0,0 0 0,-3-11-1,1 12-44,0 1-1,0 0 0,-1 0 0,1 0 0,-1 1 0,0-1 0,0 1 1,0-1-1,0 1 0,0 0 0,-1 0 0,0 0 0,1 1 0,-1-1 1,0 1-1,0 0 0,0 0 0,-1 0 0,1 1 0,0 0 0,-1 0 1,1 0-1,-1 0 0,1 0 0,-1 1 0,1 0 0,-1 0 0,0 0 1,1 0-1,-1 1 0,-5 1 0,9-2 22,0 1 0,0-1 1,0 0-1,0 0 0,0 1 0,0-1 0,0 0 1,0 1-1,1-1 0,-1 1 0,0 0 1,0-1-1,0 1 0,1-1 0,-1 1 0,0 0 1,0 0-1,1-1 0,-1 1 0,1 0 0,-1 0 1,1 0-1,-1 0 0,1 0 0,0 0 0,-1-1 1,1 1-1,0 0 0,0 0 0,-1 0 0,1 0 1,0 0-1,0 0 0,0 0 0,0 0 0,0 0 1,1 0-1,-1 0 0,0 0 0,0 0 1,1 0-1,-1 0 0,0 0 0,1 0 0,0 1 1,0 0-4,1 1 1,-1-1 0,1 0 0,0 0 0,-1 0 0,1 0 0,0 0 0,0 0 0,0-1-1,1 1 1,-1-1 0,0 1 0,1-1 0,-1 0 0,5 2 0,9 0 7,1-1 0,0 0 1,0-1-1,-1-1 0,1-1 0,0 0 1,26-6-1,1-3 4,66-25 1,-110 35-14,1-1 1,0 1-1,0-1 1,0 1-1,0 0 0,0-1 1,0 1-1,0 0 0,0 0 1,0 0-1,-1-1 1,1 1-1,0 0 0,0 0 1,0 0-1,0 1 0,0-1 1,0 0-1,0 0 0,0 0 1,0 1-1,0-1 1,0 0-1,1 2 0,-2-2 2,0 1-1,1 0 0,-1 0 1,0 0-1,0 0 1,0 0-1,0 0 1,0 0-1,0 0 0,0 0 1,0 0-1,-1 0 1,1 0-1,0 0 0,0 0 1,-1 0-1,1 0 1,-1-1-1,0 3 0,-38 55 13,30-44 108,-8 10-136,-32 53 418,45-70-481,1 0-1,-1 0 1,1 1-1,1-1 1,0 1 0,0 0-1,0 0 1,-1 14-1,3-19-291,2 6-2320,5-7-2162,7-2-3997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7.636"/>
    </inkml:context>
    <inkml:brush xml:id="br0">
      <inkml:brushProperty name="width" value="0.025" units="cm"/>
      <inkml:brushProperty name="height" value="0.025" units="cm"/>
    </inkml:brush>
  </inkml:definitions>
  <inkml:trace contextRef="#ctx0" brushRef="#br0">281 43 18898,'0'0'3310,"-8"13"-2771,-14 24 57,2 1 0,2 1 1,-26 80-1,-23 146 30,44-181-3792,16-76-3235,0-16 3681,-3-15 305,-4-28 755,2-1 1,-6-60-1,7-107 4108,11 207-1860,0 1-1,1 0 1,0 0-1,1 1 1,0-1-1,0 0 1,2 0-1,-1 1 1,6-12-1,-6 18-338,-1-1-1,1 1 0,0 0 0,0 1 1,0-1-1,1 1 0,-1-1 0,1 1 0,0 0 1,0 0-1,0 1 0,0-1 0,1 1 1,-1 0-1,0 0 0,1 0 0,0 1 1,-1 0-1,1-1 0,0 2 0,0-1 0,8 0 1,10 0 105,0 0 1,1 2 0,-1 0-1,-1 2 1,1 0-1,0 2 1,-1 1 0,0 0-1,0 1 1,-1 2 0,1 0-1,-2 1 1,22 15-1,-39-23-364,-1-1-1,1 2 1,0-1-1,-1 0 1,0 0-1,1 1 0,-1-1 1,0 1-1,0 0 1,0 0-1,-1 0 1,3 5-1,-3-7 5,-1 1 1,0 0-1,0 0 1,0-1-1,0 1 0,0 0 1,0 0-1,-1-1 1,1 1-1,0 0 0,-1 0 1,1-1-1,-1 1 1,0-1-1,0 1 0,1 0 1,-1-1-1,0 1 1,0-1-1,0 0 0,-1 1 1,1-1-1,0 0 1,0 0-1,-3 2 0,-24 19 89,-1-1-1,-54 29 0,58-37 2,2 1 0,0 1 1,0 0-1,2 2 1,-39 38-1,57-52-67,1 0 1,-1-1-1,1 1 0,0 0 1,0 1-1,1-1 0,-1 0 0,0 0 1,1 1-1,0-1 0,0 1 0,0-1 1,0 1-1,1-1 0,-1 1 1,1 4-1,1-5-14,-1-1 0,1 0 0,0 1 0,-1-1 0,1 0 0,0 0 0,1 0 0,-1 1 0,0-1 0,1 0 0,-1-1 0,1 1 0,-1 0 0,1 0 0,0-1 0,0 1 0,0-1 0,0 1 0,0-1 0,0 0 0,0 0 0,1 0 0,-1 0 0,3 1 0,18 6-440,0-1 0,28 4 0,50 3-5262,-39-9-168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044"/>
    </inkml:context>
    <inkml:brush xml:id="br0">
      <inkml:brushProperty name="width" value="0.025" units="cm"/>
      <inkml:brushProperty name="height" value="0.025" units="cm"/>
    </inkml:brush>
  </inkml:definitions>
  <inkml:trace contextRef="#ctx0" brushRef="#br0">422 139 17360,'-4'-13'833,"3"6"-788,-2-4 277,0 0-1,-1 0 0,0 0 0,-6-11 1,8 19-213,0-1 0,0 1 0,-1-1 0,1 1 1,-1 0-1,1 0 0,-1 0 0,0 1 0,0-1 1,0 1-1,-1-1 0,1 1 0,-1 0 0,1 0 1,-1 1-1,0-1 0,1 1 0,-7-2 0,0 1 18,0 1-1,-1 1 0,1-1 1,0 2-1,0-1 1,-1 1-1,1 1 0,0 0 1,0 0-1,-11 5 0,17-6-120,0 1-1,0-1 0,1 1 0,-1 0 1,1 0-1,-1 0 0,1 0 0,0 1 1,-1-1-1,1 1 0,1 0 1,-1 0-1,0 0 0,1 0 0,-1 0 1,1 1-1,0-1 0,0 1 0,1-1 1,-1 1-1,1 0 0,-1 0 1,1 0-1,0-1 0,1 1 0,-1 0 1,1 8-1,0-7-69,2 0 0,-1 0-1,0 0 1,1-1 0,0 1 0,0-1 0,0 0 0,1 1-1,0-1 1,-1 0 0,1 0 0,1 0 0,-1-1-1,7 6 1,62 48-907,-55-45 791,40 24-404,-42-28 628,-1 0 0,-1 1 0,1 0 0,-2 1 0,15 15 0,-26-25-8,0 1 0,-1 0 1,1 0-1,0 0 0,-1-1 1,1 1-1,0 0 0,-1 0 1,1 0-1,-1 0 0,1 0 0,-1 0 1,0 0-1,0 0 0,1 1 1,-1-1-1,0 0 0,0 0 1,0 0-1,0 0 0,0 0 1,0 0-1,0 0 0,0 0 1,-1 3-1,0-3 5,-1 1 0,1-1 1,0 1-1,0-1 0,-1 1 0,1-1 0,-1 0 1,1 1-1,-1-1 0,0 0 0,1 0 0,-1 0 1,-3 1-1,-8 3 130,0-1 1,0-1 0,-20 4-1,27-6-78,-37 7 341,-1-2-1,0-2 1,0-2-1,-80-6 1,123 4-519,-1 0 0,1 0 1,0 0-1,0 0 0,0-1 1,-1 1-1,1 0 0,0 0 0,0-1 1,0 1-1,0 0 0,0-1 1,0 0-1,0 1 0,0-1 0,0 1 1,0-1-1,0 0 0,0 0 1,0 1-1,0-1 0,1 0 1,-1 0-1,0 0 0,1 0 0,-2-1 1,3 1-287,-1 0 0,1 0 0,-1 0 0,1 0 0,0 0 0,-1 0-1,1 1 1,0-1 0,0 0 0,0 0 0,0 1 0,-1-1 0,1 1 0,0-1 0,0 1 0,0-1 0,0 1 0,0 0 0,0-1 0,0 1 0,1 0 0,-1 0 0,0 0 0,0-1 0,0 1 0,0 1 0,0-1 0,1 0 0,29-2-11593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389"/>
    </inkml:context>
    <inkml:brush xml:id="br0">
      <inkml:brushProperty name="width" value="0.025" units="cm"/>
      <inkml:brushProperty name="height" value="0.025" units="cm"/>
    </inkml:brush>
  </inkml:definitions>
  <inkml:trace contextRef="#ctx0" brushRef="#br0">338 0 2659,'0'0'23296,"-12"5"-23045,-37 19 98,-56 35-1,81-44-324,0 1 0,2 2 0,0 0 0,-32 34 0,35-25-395,19-26 86,-1 0 0,0 0 0,0 1 0,0-1 0,1 0-1,-1 1 1,1-1 0,-1 1 0,1-1 0,0 1 0,-1-1 0,1 1 0,0-1 0,0 1 0,0-1 0,0 1 0,0-1 0,1 2 0,3-2-5982,6-1-4538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8.735"/>
    </inkml:context>
    <inkml:brush xml:id="br0">
      <inkml:brushProperty name="width" value="0.025" units="cm"/>
      <inkml:brushProperty name="height" value="0.025" units="cm"/>
    </inkml:brush>
  </inkml:definitions>
  <inkml:trace contextRef="#ctx0" brushRef="#br0">1 0 4708,'0'0'1154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095"/>
    </inkml:context>
    <inkml:brush xml:id="br0">
      <inkml:brushProperty name="width" value="0.025" units="cm"/>
      <inkml:brushProperty name="height" value="0.025" units="cm"/>
    </inkml:brush>
  </inkml:definitions>
  <inkml:trace contextRef="#ctx0" brushRef="#br0">91 166 11755,'0'0'1612,"0"-10"337,0 5-1734,1 0-1,-1 0 1,1 0 0,0 0 0,0 0 0,1 0-1,-1 0 1,1 1 0,0-1 0,1 0 0,-1 1 0,1 0-1,-1-1 1,2 1 0,-1 0 0,0 1 0,1-1-1,-1 1 1,1-1 0,8-4 0,1 0 101,0 0 0,1 1 0,0 1 1,0 0-1,0 1 0,1 0 0,0 1 0,0 1 1,0 0-1,0 2 0,1-1 0,-1 2 1,28 2-1,-27-1-228,0 1 0,-1 1 0,1 0 0,-1 1 0,1 0 0,-1 2 0,-1 0 0,1 0 0,-1 1 0,0 1 0,0 1-1,-1 0 1,13 12 0,-24-20-103,-1 0 0,1 0 0,-1 0 0,0 1-1,1-1 1,-1 0 0,0 1 0,0-1-1,0 1 1,0-1 0,0 1 0,-1 0 0,1-1-1,0 1 1,-1 0 0,1 0 0,-1 0 0,0-1-1,1 4 1,-2-3 11,1-1-1,-1 0 1,1 0 0,-1 1-1,0-1 1,1 0 0,-1 0-1,0 0 1,0 0 0,0 0-1,0 0 1,1 0 0,-2-1-1,1 1 1,0 0-1,0 0 1,0-1 0,0 1-1,0-1 1,-3 2 0,-7 1 101,0 0 1,-1 0-1,0-1 0,-17 1 1,24-2-13,-142 9 1559,146-10-1650,0 0-1,0 0 1,1 0 0,-1 0-1,0 0 1,0 0 0,0 0 0,1 0-1,-1 0 1,0 1 0,0-1-1,1 0 1,-1 0 0,0 1 0,0-1-1,1 1 1,-1-1 0,1 0 0,-1 1-1,0-1 1,1 1 0,-1 0-1,1-1 1,-1 1 0,1-1 0,-1 1-1,1 0 1,-1 1 0,1-1-12,0 0 0,1 0-1,-1 0 1,1 0 0,-1 0 0,1 0 0,0 0 0,-1 0 0,1 0 0,0 0 0,0 0 0,0 0 0,0 0 0,-1-1-1,1 1 1,2 1 0,48 27-797,-47-27 710,20 9-107,54 30 238,-74-39-28,0 1 0,0-1 0,-1 1 0,1 0 0,-1 0 0,0 0 0,0 1 0,0-1 0,0 1 0,-1 0 0,1-1 0,-1 1 0,0 0 0,0 0 0,2 7 0,-4-10 6,0 1 1,0-1-1,0 1 1,0-1-1,0 1 1,0-1-1,-1 1 1,1-1-1,0 0 1,-1 1-1,1-1 1,-1 1-1,0-1 1,1 0-1,-1 1 1,0-1-1,0 0 0,0 0 1,0 0-1,0 0 1,0 0-1,0 0 1,0 0-1,0 0 1,0 0-1,-1 0 1,1-1-1,0 1 1,-1 0-1,1-1 1,0 1-1,-1-1 1,1 0-1,-1 1 1,-1-1-1,-60 8 997,58-8-904,-55 1 320,-1-4-1,1-1 1,-99-22-1,70 10-5765,52 12-1249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19.503"/>
    </inkml:context>
    <inkml:brush xml:id="br0">
      <inkml:brushProperty name="width" value="0.025" units="cm"/>
      <inkml:brushProperty name="height" value="0.025" units="cm"/>
    </inkml:brush>
  </inkml:definitions>
  <inkml:trace contextRef="#ctx0" brushRef="#br0">194 370 9065,'-37'-5'578,"16"3"454,0-1 0,1 0-1,-1-2 1,1-1 0,-21-8 0,29 3 2570,23 4-1625,27 3-963,578-3 730,110-5-1855,364-79 967,348-22 669,-1 71-1220,1 38-119,-660 4-138,-746 0-62,498-18-1605,-477 9-1093,-28-5-2851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4.862"/>
    </inkml:context>
    <inkml:brush xml:id="br0">
      <inkml:brushProperty name="width" value="0.025" units="cm"/>
      <inkml:brushProperty name="height" value="0.025" units="cm"/>
    </inkml:brush>
  </inkml:definitions>
  <inkml:trace contextRef="#ctx0" brushRef="#br0">103 0 9641,'0'0'6983,"-25"64"-5446,2-19 289,-5 9-321,2 12-288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3.808"/>
    </inkml:context>
    <inkml:brush xml:id="br0">
      <inkml:brushProperty name="width" value="0.025" units="cm"/>
      <inkml:brushProperty name="height" value="0.025" units="cm"/>
    </inkml:brush>
  </inkml:definitions>
  <inkml:trace contextRef="#ctx0" brushRef="#br0">39 0 8488,'0'0'4137,"-1"9"-3555,-3 250 2393,3-15-1188,-1-231-1802,0 0-1,0 0 1,-1 0 0,-6 15 0,-6 1-6507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5.379"/>
    </inkml:context>
    <inkml:brush xml:id="br0">
      <inkml:brushProperty name="width" value="0.025" units="cm"/>
      <inkml:brushProperty name="height" value="0.025" units="cm"/>
    </inkml:brush>
  </inkml:definitions>
  <inkml:trace contextRef="#ctx0" brushRef="#br0">1 0 10090,'0'0'998,"12"6"769,34 14-207,1-3 1,90 22 0,464 25 2141,-421-50-3646,558 26-384,-55-3 314,-162 33-73,-41-2-974,-471-67 545,20 1-1124,-9-1-3266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7.221"/>
    </inkml:context>
    <inkml:brush xml:id="br0">
      <inkml:brushProperty name="width" value="0.025" units="cm"/>
      <inkml:brushProperty name="height" value="0.025" units="cm"/>
    </inkml:brush>
  </inkml:definitions>
  <inkml:trace contextRef="#ctx0" brushRef="#br0">233 426 14830,'0'0'6876,"-4"9"-6588,-15 34-198,3 0 0,-22 85 1,-9 109 211,16-74-213,3-44 79,14-72 11,3 0 1,2 1 0,-6 88-1,15-133-159,0 0 0,0 0 0,0 0 0,0 0 0,0 0 0,1 0 0,-1-1 0,1 1 0,0 0 0,0 0 0,0 0 0,0-1 0,0 1 0,1 0 0,-1-1 0,1 1 0,-1-1 0,1 0 0,0 0 0,0 1-1,0-1 1,1 0 0,-1-1 0,4 4 0,1-2 48,0-1-1,1 0 0,-1 0 1,0-1-1,1 0 0,-1 0 1,1 0-1,12-2 0,5-1 0,0-1 0,0-1 0,0-2 0,46-16-1,-36 11-51,50-10-1,22 10-103,0 4 0,124 7-1,-123 2-10,1681-2 249,-1286 11-134,71 0 2,-407-10-5,444-17 73,-610 16-75,0 0 0,0 0 0,0 0 0,1 0 1,-1 0-1,0 0 0,0-1 0,0 1 1,0 0-1,0-1 0,0 1 0,0-1 0,0 0 1,0 1-1,0-1 0,0 1 0,0-1 1,0 0-1,0 0 0,-1 0 0,1 0 0,0 1 1,-1-1-1,1 0 0,0-2 0,1-30 339,-3 13-366,15-241 60,-12 217-223,-8-83 0,3 94 176,1-1 0,1 1 0,2-1 1,8-53-1,-4 66-2,16-97 13,-20 105-10,0-1 1,0 1 0,-2 0-1,1-1 1,-2 1-1,-4-23 1,2 28-23,0 0 0,0 0-1,0 1 1,-1-1 0,0 1-1,-1 0 1,0 0 0,0 1-1,0 0 1,-1 0 0,0 0 0,-11-7-1,-3-4 435,19 15-379,0 0-1,0-1 0,0 1 1,0-1-1,1 0 1,-1 1-1,1-1 1,-2-5-1,-5-8-16,-4 0-65,0 1 0,-1 1 0,-1 0 0,-1 0 0,1 2 0,-2 0 0,0 0 0,-24-12 0,-3 2-194,-1 1 0,-54-17-1,25 15 233,0 4 0,-2 3 0,-140-12 0,-232 16 88,354 12-92,3 0-2,-607 3-570,1 34 117,-863 173 393,1530-203 73,29-7-9,0 0 1,0 0-1,0 0 1,0 0 0,0 1-1,1-1 1,-1 0-1,0 0 1,0 0-1,0 0 1,0 0 0,0 0-1,0 0 1,0 0-1,0 0 1,0 0 0,0 0-1,1 0 1,-1 0-1,0 0 1,0 0-1,0 0 1,0 1 0,0-1-1,0 0 1,0 0-1,0 0 1,0 0 0,0 0-1,0 0 1,0 0-1,0 0 1,0 0-1,0 1 1,0-1 0,0 0-1,0 0 1,0 0-1,0 0 1,0 0-1,0 0 1,0 0 0,0 0-1,0 1 1,53-1-1671,6-4-817,14-7-2019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28.934"/>
    </inkml:context>
    <inkml:brush xml:id="br0">
      <inkml:brushProperty name="width" value="0.025" units="cm"/>
      <inkml:brushProperty name="height" value="0.025" units="cm"/>
    </inkml:brush>
  </inkml:definitions>
  <inkml:trace contextRef="#ctx0" brushRef="#br0">178 1 11755,'-4'13'581,"0"0"-1,0 0 1,-2 0 0,1 0-1,-11 15 1,-14 35 318,17-25-292,2 0 1,2 1-1,2 1 0,-4 71 1,9-46-391,4-1 0,12 80 1,1 28-84,-8 235 1,-8-252 274,1-149-445,-1-1 1,0 1-1,1-1 1,-2 0-1,1 0 0,-1 1 1,0-1-1,0 0 1,0 0-1,0-1 1,-1 1-1,-5 7 1,6-10-86,-1 1 0,1 0 0,-1 0 1,1-1-1,-1 1 0,0-1 0,0 0 1,0 0-1,0 0 0,-1 0 0,1 0 0,0-1 1,-1 1-1,1-1 0,-1 0 0,1 0 1,-1-1-1,0 1 0,-3 0 0,2157 14 6607,-1247 25-4947,56 1-1311,-810-39-199,280-10 60,-405 6-126,0-2 1,41-10-1,-58 12 28,1-1-1,-1 0 1,0-1-1,0 1 0,0-1 1,-1-1-1,1 1 0,-1-1 1,0 0-1,0-1 0,-1 0 1,6-6-1,119-132-213,-92 105-17,-1-2-1,-1-1 1,31-50-1,-43 51 293,-2-1 0,-1-1 0,-3 0 0,-1-2 0,-3 0-1,-1-1 1,-2 0 0,-3-1 0,-1 0 0,0-92 0,-7 101-77,-8-68 1,4 88 13,0 1 1,0 0-1,-2 0 1,0 1-1,-1 0 1,-10-18-1,13 27-42,0-1 0,-1 1-1,0 0 1,0 0-1,0 1 1,-1-1 0,0 1-1,-1 1 1,1-1 0,-10-5-1,1 3-95,0 1-1,-1 1 1,0 0-1,-22-4 1,-84-19 80,-2 6 0,-165-10 0,-255 14 0,438 18 67,-1227-51 15,-285-2-20,1212 59-4,393-1-682,13-4 565,0 1 1,0-1 0,0 0 0,0 0-1,0 0 1,0 0 0,0 1-1,0-1 1,0 0 0,0 0 0,0 0-1,0 1 1,0-1 0,0 0-1,0 0 1,0 0 0,0 0 0,0 1-1,0-1 1,0 0 0,0 0 0,0 0-1,0 0 1,1 1 0,-1-1-1,0 0 1,0 0 0,0 0 0,0 0-1,0 0 1,1 0 0,-1 1-1,0-1 1,0 0 0,0 0 0,0 0-1,0 0 1,1 0 0,-1 0 0,0 0-1,0 0 1,0 0 0,1 0-1,-1 0 1,0 0 0,0 0 0,0 0-1,0 0 1,1 0 0,-1 0-1,0 0 1,0 0 0,0 0 0,1 0-1,-1 0 1,12 2-6172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30.031"/>
    </inkml:context>
    <inkml:brush xml:id="br0">
      <inkml:brushProperty name="width" value="0.025" units="cm"/>
      <inkml:brushProperty name="height" value="0.025" units="cm"/>
    </inkml:brush>
  </inkml:definitions>
  <inkml:trace contextRef="#ctx0" brushRef="#br0">153 0 14478,'-5'5'315,"0"0"0,1 0 0,0 1 0,0-1 0,0 1 0,1 0 0,0 0 0,0 0 0,0 0 0,1 0 0,0 1 0,0-1 0,0 1 0,1-1 0,0 1 0,0 9 0,0 13 179,0 1 1,6 38-1,8 140-22,-14-168-433,0 0 1,-3 0 0,-10 46-1,-30 82 51,-11 62-73,55-203 90,0-27-91,0 1 0,0-1 0,1 0-1,-1 1 1,0-1 0,0 1 0,1-1 0,-1 0 0,0 1 0,0-1 0,1 0 0,-1 0 0,0 1-1,1-1 1,-1 0 0,1 0 0,-1 1 0,0-1 0,1 0 0,-1 0 0,1 0 0,-1 0 0,0 0-1,1 1 1,-1-1 0,1 0 0,-1 0 0,1 0 0,0 0 0,3-2 102,1 1-1,-1-1 1,0 0 0,1 0 0,-1 0 0,0 0 0,5-4-1,8-5-159,11-4-109,1 1 1,1 2 0,0 1-1,1 1 1,0 1-1,0 2 1,1 2-1,0 0 1,0 2-1,40 2 1,403 21-296,-96 0 497,1245 21 1193,24-91-1084,-844-55 5,-781 102-156,-9 1 6,0 0 0,-1-1 1,20-7-1,-32 10-5,-1-1-1,1 1 1,-1-1 0,1 1 0,-1-1 0,1 0-1,-1 1 1,0-1 0,0 0 0,1 1-1,-1-1 1,0 0 0,0 1 0,0-1 0,1 0-1,-1 1 1,0-1 0,0 0 0,0 0 0,0 1-1,-1-1 1,1 0 0,0 0 0,0 1-1,0-1 1,0 0 0,-1 1 0,0-2 0,-8-24 135,7 23-120,-13-41 231,2-1 1,2-1-1,1 0 1,3-1 0,-2-86-1,0 16-333,5 94 74,0-1 0,-10-28 0,-2-6-46,16 57-18,0 1 0,0 0 0,0-1 0,-1 1 1,1-1-1,0 1 0,0 0 0,0-1 0,0 1 0,0-1 1,0 1-1,0 0 0,0-1 0,0 1 0,1-1 0,-1 1 1,0 0-1,0-1 0,0 1 0,0 0 0,0-1 0,1 1 1,-1 0-1,0-1 0,0 1 0,1 0 0,-1-1 1,0 1-1,0 0 0,1-1 0,-1 1 0,0 0 0,1 0 1,-1 0-1,0-1 0,1 1 0,-1 0 0,1 0 0,-1 0 1,0 0-1,1 0 0,-1 0 0,0 0 0,1 0 0,-1 0 1,1 0-1,-1 0 0,0 0 0,1 0 0,-1 0 1,1 0-1,-1 0 0,0 0 0,1 0 0,0 1 0,3-1-947,18 0-5632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5:59.118"/>
    </inkml:context>
    <inkml:brush xml:id="br0">
      <inkml:brushProperty name="width" value="0.025" units="cm"/>
      <inkml:brushProperty name="height" value="0.025" units="cm"/>
    </inkml:brush>
  </inkml:definitions>
  <inkml:trace contextRef="#ctx0" brushRef="#br0">547 304 18385,'-10'2'-101,"6"-2"80,-1 0 0,1 1-1,0 0 1,0 0 0,0 0 0,0 0 0,0 1 0,0-1 0,0 1-1,0 0 1,1 0 0,-1 1 0,1-1 0,0 1 0,-1-1-1,1 1 1,0 0 0,0 0 0,1 1 0,-1-1 0,1 1 0,0-1-1,0 1 1,0 0 0,0 0 0,-2 5 0,-5 34-256,2-1 0,2 1 1,1 0-1,4 74 0,0-30-149,-54 777 196,-46-3 1074,20-198-97,76-626-701,-9 78 278,2 188 0,11-295-293,0 0 1,1 0-1,1 0 0,-1 0 0,1 0 0,0 0 0,1 0 1,0-1-1,0 1 0,7 11 0,-7-15-2,0-1-1,0 1 1,1-1-1,-1 0 1,1 0-1,0 0 1,0 0-1,0-1 1,0 1-1,0-1 1,0 0-1,1 0 1,-1-1-1,1 1 1,-1-1-1,1 0 1,-1 0-1,1-1 1,6 1-1,11 0 89,0-2 0,-1 0 0,1-2 0,-1 0 0,38-11 0,106-44 170,-88 29-213,123-39-505,2 8 0,363-57 1,877-26-1679,-1005 134 2451,509 56-1,-378-10 212,895-55-1,-1154-4-281,1049-44 745,-721 89-712,-538-15-248,133-8 0,-216-1-16,0-2 0,0 0 0,0 0 0,0-2-1,-1 0 1,0-1 0,0 0 0,0-1 0,21-14 0,-16 7 117,-1-1 1,0 0 0,-1-2 0,-1 0 0,27-35 0,-15 12 1,-3-2 0,-1-1 0,-2-1 1,-2 0-1,25-82 0,-23 45-146,-4 0-1,-4-1 1,9-134-1,-18-254-316,-8 340 51,-83-915-126,82 1016 405,-2-1 1,-1 1 0,-1 0-1,-2 0 1,-1 1-1,-22-45 1,25 60-50,-1 0 1,-1 1 0,0 0 0,0 1-1,-1 0 1,-1 0 0,0 1-1,0 0 1,-1 1 0,0 0 0,-1 1-1,0 0 1,0 1 0,0 1-1,-19-6 1,-6 0-74,-1 2 0,0 2 0,0 2 0,-42-2 0,-166 5 79,156 4 7,-427 1 84,-1122-27-175,-1092-92-449,644 109 1639,544 93-918,1448-72-400,17-2-1319,24-5-2344,22-5-3043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6:02.131"/>
    </inkml:context>
    <inkml:brush xml:id="br0">
      <inkml:brushProperty name="width" value="0.025" units="cm"/>
      <inkml:brushProperty name="height" value="0.025" units="cm"/>
    </inkml:brush>
  </inkml:definitions>
  <inkml:trace contextRef="#ctx0" brushRef="#br0">104 1 17072,'0'0'-219,"-7"11"-197,2-3 400,0 0 0,1 0 0,0 0 0,0 1 0,1-1 0,0 1 0,1 0 0,0 0 0,0 0 0,1 0 0,0 17 0,41 541 889,-6-173-652,-24-22-330,-69 658-1,27-779-248,6-52 289,-2 204 0,29-375 55,0 0 0,1 0 0,2-1 0,1 1 1,1-1-1,1 0 0,21 49 0,-19-58-88,1 1-1,1-2 1,0 1-1,1-2 1,1 1-1,1-2 1,0 0 0,1 0-1,0-1 1,1-1-1,23 14 1,-12-12 72,1-1 0,0-1 0,1-1 0,0-2 0,1 0 0,0-3 0,0 0 0,1-2 0,37 2 0,-2-5-31,0-2 0,-1-3 0,87-15-1,177-46-141,-174 30 98,2 7 0,162-7 0,-151 33 104,0 7-1,199 33 0,862 93-308,207-179 337,-1303 34-26,830-69 33,2 39-5,812 55 449,-382 1-102,541-40 527,-183-1-590,-1 98-55,376 50-151,-645-16-38,-1441-99-32,376 25 326,-417-30-306,1 0 0,-1 0 0,0 0 0,1 0 0,-1 0 0,0 0 0,1 0 0,-1 0 0,1-1 0,-1 1 0,0 0 0,0-1 0,1 0-1,-1 1 1,0-1 0,0 1 0,1-1 0,-1 0 0,0 0 0,0 0 0,0 0 0,0 0 0,0 0 0,1-2 0,-1 0 121,0 0-1,0-1 1,-1 1 0,1 0 0,-1-1-1,0 1 1,0 0 0,0-6 0,-1-5-68,0-4-64,-1 1 1,-2-1-1,1 1 0,-2-1 0,-10-26 1,-4-14-47,-140-704-1151,99 434 1175,-31-40-56,72 310 26,-3 2-1,-2 1 1,-3 0 0,-42-65-1,61 108 28,0 0-1,-1 0 1,0 1-1,-1 0 1,0 0-1,-1 1 1,0 1 0,0 0-1,-1 0 1,-1 1-1,1 1 1,-1 0-1,0 0 1,-1 1-1,1 1 1,-1 1-1,0 0 1,-1 0 0,-23-2-1,-198-1-82,-60-7-137,88-15-9,-212-60 1,-197-84 306,400 109-157,-1307-352-243,-23 97 442,-454 70-1161,-11 104-992,-820 142 1878,2210 32 188,-1444 80-17,860-35-8,-560 38 801,1077-69 770,394-38-9104,288-5-648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382"/>
    </inkml:context>
    <inkml:brush xml:id="br0">
      <inkml:brushProperty name="width" value="0.025" units="cm"/>
      <inkml:brushProperty name="height" value="0.025" units="cm"/>
    </inkml:brush>
  </inkml:definitions>
  <inkml:trace contextRef="#ctx0" brushRef="#br0">80 67 13164,'0'0'3401,"3"-10"-625,0-3-1939,-2 8-412,1 0 0,-1 0 0,1 0 0,0 0 0,0 0 0,5-8 0,-5 45 1245,-31 171-298,3-30-1099,-2 211-2873,26-372 1235,-3-12-1722,-2-20-1937,-1-12-2129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3.727"/>
    </inkml:context>
    <inkml:brush xml:id="br0">
      <inkml:brushProperty name="width" value="0.025" units="cm"/>
      <inkml:brushProperty name="height" value="0.025" units="cm"/>
    </inkml:brush>
  </inkml:definitions>
  <inkml:trace contextRef="#ctx0" brushRef="#br0">1 231 6887,'0'-14'1335,"0"-1"1,1 1 0,1-1 0,0 1-1,1-1 1,0 1 0,6-14 0,-6 22-1015,0 0 0,0 0 0,0 1 0,1-1-1,0 1 1,0 0 0,0 0 0,1 0 0,0 0 0,0 1 0,0 0 0,0 0 0,1 0 0,0 1 0,-1-1 0,1 1 0,11-3 0,-3 2-282,-1 0-1,1 1 1,0 1 0,0 1 0,0 0-1,0 0 1,0 1 0,0 1-1,0 1 1,0 0 0,0 0 0,-1 2-1,1 0 1,-1 0 0,0 1-1,0 1 1,0 0 0,-1 0-1,0 2 1,0-1 0,0 2 0,-1-1-1,15 17 1,-23-22-65,-1-1 0,0 0 0,0 1 0,0 0-1,0-1 1,0 1 0,-1 0 0,1 0 0,-1 0 0,0 0 0,0 0 0,0 1 0,0-1 0,0 0-1,-1 0 1,0 1 0,1-1 0,-1 0 0,0 1 0,-1 3 0,-1-2 70,1-1-1,-1 1 1,0-1 0,0 0 0,0 0 0,0 1-1,-1-2 1,0 1 0,0 0 0,0 0 0,0-1-1,-7 5 1,-4 3 157,-1 0-1,0-2 1,0 0 0,-1 0-1,-1-2 1,-23 9-1,32-14-224,0 2-48,-1-1 0,1 0 1,-1-1-1,0 0 0,0-1 0,0 1 1,0-2-1,0 1 0,-13-2 0,21 1-208,1-1 0,-1 0 0,1 1 0,-1-1 0,1 0 0,0 1 0,-1-1 0,1 0 0,0 1 0,0-1 0,-1 0 0,1 0 0,0 1 0,0-1 0,0 0 0,0 0 0,0 1 1,0-1-1,0 0 0,0 0 0,0 1 0,0-1 0,1 0 0,-1 0 0,0-1-1235,4-17-9904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616"/>
    </inkml:context>
    <inkml:brush xml:id="br0">
      <inkml:brushProperty name="width" value="0.025" units="cm"/>
      <inkml:brushProperty name="height" value="0.025" units="cm"/>
    </inkml:brush>
  </inkml:definitions>
  <inkml:trace contextRef="#ctx0" brushRef="#br0">270 1 1057,'0'0'15759,"0"9"-14061,-13 13-834,-14 3 674,3 8-449,-6 4-609,-2 1-256,0 0-95,7-5-65,4-5-64,1-6-225,6-8-928,1-10-672,4-4-2596,-1-9-3362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4.945"/>
    </inkml:context>
    <inkml:brush xml:id="br0">
      <inkml:brushProperty name="width" value="0.025" units="cm"/>
      <inkml:brushProperty name="height" value="0.025" units="cm"/>
    </inkml:brush>
  </inkml:definitions>
  <inkml:trace contextRef="#ctx0" brushRef="#br0">0 1 16271,'0'0'3203,"23"51"-1153,-1-34-736,5-4-738,12-2-384,5 1-96,1-6-160,-4-2-1441,1-4-2307,-12-2-2882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24.737"/>
    </inkml:context>
    <inkml:brush xml:id="br0">
      <inkml:brushProperty name="width" value="0.025" units="cm"/>
      <inkml:brushProperty name="height" value="0.025" units="cm"/>
    </inkml:brush>
  </inkml:definitions>
  <inkml:trace contextRef="#ctx0" brushRef="#br0">695 103 11883,'0'0'1287,"-1"-9"410,0 5-1571,1 0-1,-1 0 1,0 0 0,0 0-1,0 0 1,-1 0-1,1 0 1,-1 0-1,0 1 1,0-1-1,0 1 1,-1-1-1,1 1 1,-1 0 0,0 0-1,0 0 1,0 0-1,0 0 1,0 1-1,-1-1 1,1 1-1,-1 0 1,0 0-1,0 0 1,1 1 0,-1-1-1,0 1 1,-8-1-1,1 0-96,0 0-1,-1 1 1,1 0-1,-1 1 1,1 0-1,-1 1 1,1 0-1,-1 1 1,-20 6-1,14-2 3,0 1-1,0 1 1,1 1-1,1 0 1,-23 17 0,6-1-14,2 2 0,1 1 1,1 1-1,-47 64 0,55-64-23,2 1-1,1 1 1,1 1 0,2 0-1,1 1 1,-17 63-1,26-80-62,1 1 0,1 0 0,0-1 0,2 1 0,0 0 0,1 1 1,0-1-1,1 0 0,1-1 0,1 1 0,1 0 0,0 0 0,1-1 0,0 0 0,2 0 0,10 19 0,-11-25-2,1-1 1,0 1-1,0-2 0,1 1 1,1-1-1,-1 0 0,1-1 0,0 0 1,1-1-1,0 1 0,0-2 0,0 1 1,0-2-1,1 1 0,0-1 0,0-1 1,0 0-1,0-1 0,1 0 1,-1 0-1,1-1 0,-1-1 0,1 0 1,-1-1-1,20-3 0,-2-1 157,0-1 1,0-2-1,0-1 0,-1-2 1,-1 0-1,0-2 0,0-1 1,44-31-1,-34 18 576,-2-1 0,-1-2 0,-2-1 0,0-2 0,-3 0 0,30-44 0,-47 60-465,0-2-1,-1 1 0,-1-1 1,-1-1-1,-1 0 1,0 0-1,-2-1 0,0 1 1,-1-1-1,-1-1 1,-1 1-1,-1-1 1,-1 1-1,-4-42 0,2 56-281,-1 0-1,1 0 0,-2 0 1,1 0-1,-1 1 1,0-1-1,0 1 0,-1 0 1,0 0-1,0 0 0,0 0 1,-1 1-1,0 0 0,0 0 1,0 0-1,-1 0 1,1 1-1,-1 0 0,0 0 1,-1 0-1,1 1 0,0 0 1,-1 1-1,0-1 0,-9-1 1,-4-2-880,0 2 0,0 0 0,-21-1 1,-56 1-6505,48 4-1035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5.289"/>
    </inkml:context>
    <inkml:brush xml:id="br0">
      <inkml:brushProperty name="width" value="0.025" units="cm"/>
      <inkml:brushProperty name="height" value="0.025" units="cm"/>
    </inkml:brush>
  </inkml:definitions>
  <inkml:trace contextRef="#ctx0" brushRef="#br0">412 0 18930,'0'0'1180,"-3"9"-17,-89 179 2295,63-130-3045,17-41-1944,3-38-712,6 8 1845,-1 0 0,-1 0 0,0 0 0,0 1 0,-2-1 0,1 1 1,-2 1-1,1-1 0,-2 1 0,-10-11 0,14 17 645,-1 0 0,0 0 0,-1 0 0,0 1 0,1-1 0,-1 2-1,0-1 1,-1 1 0,1 0 0,-1 1 0,1-1 0,-1 1 0,0 1 0,0 0 0,0 0 0,1 0 0,-1 1 0,-15 2 0,21-2-203,1 0 1,-1 0 0,1 0 0,-1 0 0,1 1 0,-1-1 0,1 0 0,-1 1 0,1 0 0,-1-1 0,1 1 0,-1 0 0,1 0 0,0-1-1,-1 1 1,1 0 0,0 0 0,0 1 0,0-1 0,0 0 0,0 0 0,0 0 0,0 1 0,0-1 0,1 0 0,-1 1 0,0-1 0,1 1-1,-1-1 1,1 1 0,-1-1 0,1 1 0,0 0 0,0-1 0,0 1 0,0-1 0,0 1 0,0 1 0,1 1-39,-1-1 0,1 0 0,0 1 0,0-1 1,0 0-1,0 0 0,1 0 0,-1 0 0,1 0 0,0 0 1,0 0-1,0-1 0,0 1 0,1 0 0,-1-1 0,0 0 0,4 3 1,15 7 80,-1-1 1,2-1 0,-1-1 0,2-1-1,-1-1 1,1 0 0,40 5 0,170 6-221,-200-17-479,-15 0-3584,-4-1-3934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180"/>
    </inkml:context>
    <inkml:brush xml:id="br0">
      <inkml:brushProperty name="width" value="0.025" units="cm"/>
      <inkml:brushProperty name="height" value="0.025" units="cm"/>
    </inkml:brush>
  </inkml:definitions>
  <inkml:trace contextRef="#ctx0" brushRef="#br0">59 3 15118,'0'0'1175,"0"12"-567,-6 464 3754,6-462-4279,0-1 0,-1 1 1,0 0-1,-1 0 0,-1 0 0,0-1 1,-1 1-1,-1-1 0,-8 18 1,13-31-70,0 0 0,0-1 0,0 1-1,0 0 1,0-1 0,0 1 0,-1 0 0,1-1 0,0 1 0,0-1 0,0 1 0,0 0 0,-1 0 0,1-1 0,0 1 0,0 0 0,0-1 0,-1 1 0,1 0 0,0 0 0,-1-1 0,1 1 0,0 0 0,-1 0 0,1 0 0,0-1 0,-1 1 0,1 0 0,0 0 0,-1 0 0,1 0 0,0 0 0,-1 0 0,1 0 0,0 0 0,-1 0 0,1 0 0,-1 0 0,1 0 0,0 0 0,-1 0 0,1 0 0,0 0 0,-1 0 0,1 0 0,0 0 0,-1 1 0,1-1 0,0 0 0,-1 0 0,1 0 0,0 1 0,0-1-1,-1 0 1,1 0 0,0 1 0,0-1 0,-1 0 0,1 1 0,0-1 0,0 0 0,0 1 0,-1-1 0,-3-31 287,4 27-278,8-267-508,-4 226-20,2 0 0,1 0 0,27-84 0,-32 124 512,-1 1 0,1 0 0,0 1 0,0-1 1,0 0-1,0 0 0,0 1 0,1-1 0,0 1 0,0 0 0,0 0 0,0 0 1,0 0-1,1 1 0,-1-1 0,1 1 0,-1 0 0,1 0 0,0 0 0,8-3 1,-5 4 4,-1 0 1,0 0 0,1 1 0,0 0 0,-1 0 0,1 1 0,-1-1 0,1 1 0,-1 1 0,0-1 0,1 1 0,-1 0 0,7 4 0,-4-3-15,-1 2 0,0-1 0,0 1 1,0 0-1,-1 1 0,1-1 0,12 15 0,-19-19 4,1 1 0,-1-1-1,0 1 1,0-1 0,1 1 0,-1 0-1,0 0 1,-1 0 0,1 0-1,0-1 1,0 1 0,-1 0 0,1 0-1,-1 0 1,0 0 0,0 1-1,1-1 1,-1 0 0,-1 0-1,1 0 1,0 0 0,0 0 0,-1 0-1,1 0 1,-1 0 0,0 0-1,1 0 1,-1-1 0,0 1 0,0 0-1,0 0 1,0 0 0,-1-1-1,1 1 1,0-1 0,-1 1-1,1-1 1,-1 0 0,1 1 0,-1-1-1,0 0 1,-2 1 0,-13 8 4,0 0 0,-1-1 0,0-1 1,-1-1-1,1-1 0,-1 0 0,-1-2 1,1 0-1,-1-1 0,1-1 0,-32 0 0,59-6-7789,11-3-1191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556"/>
    </inkml:context>
    <inkml:brush xml:id="br0">
      <inkml:brushProperty name="width" value="0.025" units="cm"/>
      <inkml:brushProperty name="height" value="0.025" units="cm"/>
    </inkml:brush>
  </inkml:definitions>
  <inkml:trace contextRef="#ctx0" brushRef="#br0">21 0 12908,'0'0'5894,"-20"52"-4421,20-30 609,0 1-1025,7 0-480,16-3-353,3-5-128,8 0 0,7-9-64,1-6-416,1 0-641,1-5-1121,-9-11-769,-3-5-1601,-11 2-2979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6.914"/>
    </inkml:context>
    <inkml:brush xml:id="br0">
      <inkml:brushProperty name="width" value="0.025" units="cm"/>
      <inkml:brushProperty name="height" value="0.025" units="cm"/>
    </inkml:brush>
  </inkml:definitions>
  <inkml:trace contextRef="#ctx0" brushRef="#br0">113 0 6022,'0'0'7911,"-43"68"-4580,16-30-928,12 0-129,-2 0-449,10-7-543,3-5-770,4-6-416,0-6-160,13-7-865,4-7-544,0-7-1570,0-17-2274,0-14-5061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7.239"/>
    </inkml:context>
    <inkml:brush xml:id="br0">
      <inkml:brushProperty name="width" value="0.025" units="cm"/>
      <inkml:brushProperty name="height" value="0.025" units="cm"/>
    </inkml:brush>
  </inkml:definitions>
  <inkml:trace contextRef="#ctx0" brushRef="#br0">393 0 18866,'0'0'1623,"-7"14"-1447,-66 119 1298,-84 178 1787,156-310-3330,8-106-8241,0 4 3557,-7 98 4314,0-14-854,0 0-1,-2 1 0,1-1 0,-8-28 0,8 41 1462,0 1 0,0 0 0,-1-1 0,0 1 0,1 0 0,-1 0-1,0 0 1,0 0 0,-1 0 0,1 0 0,0 1 0,-4-4 0,3 5 209,1-1-1,-1 1 0,1 0 0,-1 0 0,1 0 1,-1 0-1,0 0 0,1 1 0,-1-1 0,0 1 1,0 0-1,1 0 0,-1 0 0,0 0 0,0 0 1,1 0-1,-1 1 0,-3 0 0,2 1-111,0-1-1,0 1 1,0 1-1,0-1 1,0 0-1,0 1 1,1 0-1,0 0 1,-1 0-1,1 0 1,0 0-1,0 1 1,1-1-1,-1 1 0,1 0 1,0-1-1,0 1 1,0 1-1,0-1 1,1 0-1,-1 0 1,0 5-1,0-2-91,0 1 0,1-1-1,0 1 1,0 0 0,0-1-1,1 1 1,0 0 0,0-1-1,1 1 1,0-1 0,1 1-1,2 8 1,-1-11-130,0 0 0,0 0-1,1 0 1,-1 0 0,1-1-1,0 1 1,0-1 0,1 0-1,-1-1 1,1 1 0,0-1-1,0 1 1,0-2 0,1 1 0,-1 0-1,1-1 1,9 3 0,11 2 81,0-1 1,42 4 0,-59-9-93,55 8 18,9 1-1764,-24-5-5399,-15-5-7023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221"/>
    </inkml:context>
    <inkml:brush xml:id="br0">
      <inkml:brushProperty name="width" value="0.025" units="cm"/>
      <inkml:brushProperty name="height" value="0.025" units="cm"/>
    </inkml:brush>
  </inkml:definitions>
  <inkml:trace contextRef="#ctx0" brushRef="#br0">76 277 9513,'0'0'5376,"-10"0"-2034,-31 1-481,41-2-2740,-1 1 0,0 0 1,0 0-1,0 0 0,1 0 0,-1 0 0,0 0 0,0 0 1,0 0-1,1 0 0,-1 0 0,0 0 0,0 0 1,1 0-1,-1 1 0,0-1 0,0 0 0,1 1 0,-1-1 1,0 1-1,0-1 0,1 0 0,-1 1 0,1 0 1,-1-1-1,1 1 0,-1-1 0,0 1 0,1 0 0,0-1 1,-1 1-1,1 0 0,-1-1 0,1 1 0,0 0 1,0 0-1,-1-1 0,1 1 0,0 0 0,0 1 1,0-1-50,1 0 1,-1 0-1,1 0 1,-1 0-1,1 0 1,0-1-1,-1 1 1,1 0-1,0-1 1,-1 1-1,1 0 1,0-1-1,0 1 1,0-1-1,0 1 1,0-1-1,0 1 1,-1-1-1,1 0 1,0 1-1,0-1 1,0 0-1,0 0 1,0 0-1,0 0 1,0 0-1,1 0 1,5-1 105,-1 0 0,-1-1 1,1 1-1,0-1 0,0-1 1,-1 1-1,1-1 1,-1 0-1,0 0 0,0-1 1,0 1-1,0-1 1,6-7-1,7-7 249,28-38 1,-38 46-394,0 0 1,-1 0-1,-1-1 0,0 0 0,-1 0 1,0-1-1,0 0 0,-1 1 0,-1-2 1,0 1-1,2-20 0,-5 32-39,0-1 0,0 1 0,1-1 0,-1 1-1,0 0 1,0-1 0,0 1 0,0-1 0,0 1 0,-1 0 0,1-1 0,0 1-1,0 0 1,0-1 0,0 1 0,0-1 0,0 1 0,-1 0 0,1-1 0,0 1-1,0 0 1,0-1 0,-1 1 0,1 0 0,0 0 0,-1-1 0,1 1-1,0 0 1,-1 0 0,1-1 0,0 1 0,-1 0 0,1 0 0,-1 0 0,-13 6-333,-10 20-197,18-13 487,1 1 0,0 0 0,1 0 0,0 0 0,1 0 0,1 0 0,0 1 0,0 28 0,2-41 42,1 0 1,-1 1-1,0-1 1,1 0-1,-1 0 0,1 1 1,0-1-1,0 0 1,0 0-1,0 0 0,0 0 1,0 0-1,1 0 1,-1 0-1,1-1 0,-1 1 1,1 0-1,3 2 0,0-1 1,-1 0 0,1-1 0,0 1 0,0-1 0,0 0 0,0 0 0,0-1 0,5 2 0,3-1 4,1 0 0,-1-1 0,0-1-1,1 0 1,-1 0 0,15-4 0,-23 3 44,0-1 0,1 0 0,-1 0 1,0 0-1,0 0 0,0-1 0,-1 0 0,1 0 0,-1-1 1,1 1-1,-1-1 0,0 0 0,0 0 0,-1 0 0,1 0 1,-1-1-1,0 0 0,0 1 0,-1-1 0,1 0 0,2-8 0,-1 3 45,-1-1-1,0 0 0,0 1 0,-1-1 0,-1 0 0,0 0 0,0 0 0,-1 0 0,-2-21 0,1 29-88,1 0 0,-1 0 0,0 0 0,0 0-1,0 0 1,-1 0 0,1 0 0,-1 0 0,1 0-1,-1 1 1,0-1 0,0 1 0,0-1 0,0 1 0,-1 0-1,1 0 1,-1 0 0,1 0 0,-1 0 0,0 1-1,0-1 1,1 1 0,-1-1 0,0 1 0,0 0-1,-4 0 1,23 17-2801,-8-13 1876,-1 0 0,1 0 0,0 0 1,0-1-1,0 0 0,1-1 0,8 1 0,34 0-8024,-19-2-2480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8.724"/>
    </inkml:context>
    <inkml:brush xml:id="br0">
      <inkml:brushProperty name="width" value="0.025" units="cm"/>
      <inkml:brushProperty name="height" value="0.025" units="cm"/>
    </inkml:brush>
  </inkml:definitions>
  <inkml:trace contextRef="#ctx0" brushRef="#br0">87 85 13068,'0'0'6780,"-9"5"-4335,3-1-2271,0 0-1,1 0 1,-1 1-1,1 0 1,0 0-1,0 0 1,1 1-1,-1-1 1,1 1-1,1 0 1,-1 0-1,1 0 1,0 1-1,0-1 1,1 1-1,0 0 1,0 0-1,0 0 1,1 0-1,0 0 1,0 10-1,2-8-148,-1 1 0,2-1 0,-1 0 0,1 0 0,1 0 0,-1 0 0,2-1 0,-1 1-1,10 15 1,4 3 27,32 39 0,-32-45-246,-1 1 0,23 40-1,-34-54 108,-2 1-1,1-1 0,-1 1 0,0-1 0,-1 1 0,0 0 0,-1 0 0,2 11 0,-3-17 120,0-1-1,-1 1 1,1-1 0,0 1-1,-1 0 1,1-1-1,-1 1 1,0-1-1,0 0 1,0 1 0,0-1-1,0 0 1,-1 1-1,1-1 1,0 0-1,-1 0 1,0 0-1,0 0 1,1 0 0,-1-1-1,0 1 1,0 0-1,-1-1 1,1 0-1,0 1 1,0-1 0,-1 0-1,1 0 1,-1 0-1,1-1 1,-5 2-1,2-1 71,1 0 0,0 0 0,-1 0-1,1-1 1,0 0 0,-1 1 0,1-2-1,-1 1 1,1 0 0,0-1 0,-1 0-1,1 0 1,0 0 0,0-1-1,0 1 1,0-1 0,0 0 0,0 0-1,0 0 1,0-1 0,1 0 0,-1 1-1,1-1 1,0 0 0,0-1 0,0 1-1,0 0 1,1-1 0,-1 0 0,1 1-1,0-1 1,0 0 0,0 0 0,1 0-1,-1 0 1,1-1 0,-1-6 0,-1-1-153,1 0 0,0 0 1,0-1-1,2 1 1,0-1-1,0 1 0,1-1 1,0 1-1,1 0 1,1-1-1,0 1 0,8-18 1,6-3-34,2 1 1,2 1-1,0 1 1,2 1-1,32-31 1,-26 30 16,-2-1 0,-2-2 0,37-60 0,-55 73 71,-17 19 9,-20 27 61,18-11 7,0 1 0,1 0 1,1 1-1,1 0 0,0 0 1,2 1-1,0 0 0,0 0 1,2 1-1,0 0 0,1 0 0,-1 29 1,4-46-84,1 0 0,0 0 0,0 0 0,0 0 0,0 0 0,0 0 1,1 0-1,-1 0 0,1 0 0,-1 0 0,1 0 0,0-1 0,-1 1 0,1 0 0,0 0 1,0 0-1,1-1 0,-1 1 0,0-1 0,0 1 0,1-1 0,-1 1 0,1-1 0,-1 0 1,1 0-1,0 0 0,-1 0 0,1 0 0,0 0 0,0 0 0,0 0 0,0-1 0,-1 1 1,1-1-1,0 1 0,0-1 0,0 0 0,0 0 0,0 0 0,0 0 0,0 0 0,0 0 1,0 0-1,0-1 0,0 1 0,0-1 0,2 0 0,5-2-312,-1 1-1,0-1 1,0 0-1,0-1 1,-1 0-1,1 0 1,-1-1-1,0 0 1,0 0-1,7-8 1,-4 2-1365,-1 0 1,0-1 0,-1 0-1,11-22 1,5-18-4280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097"/>
    </inkml:context>
    <inkml:brush xml:id="br0">
      <inkml:brushProperty name="width" value="0.025" units="cm"/>
      <inkml:brushProperty name="height" value="0.025" units="cm"/>
    </inkml:brush>
  </inkml:definitions>
  <inkml:trace contextRef="#ctx0" brushRef="#br0">61 0 16784,'0'0'9625,"-9"8"-8557,6-5-976,-1 0-42,1 0 1,0 0 0,0 0 0,0 0 0,0 0-1,0 1 1,1-1 0,-1 1 0,1 0 0,0 0-1,0 0 1,1 0 0,-1 0 0,1 0 0,0 0-1,0 1 1,0-1 0,0 7 0,0-2-87,1-1 0,1 1 0,0-1 0,0 0 0,0 1 0,3 8 0,-2-13-152,1 1-1,-1-1 0,1 0 1,0 0-1,0 0 1,0 0-1,0 0 1,1-1-1,-1 1 0,1-1 1,7 5-1,-5-3-143,1 1 0,-1 0 0,0 0 0,-1 0 0,1 1 0,-1 0 0,-1 0 0,1 0 0,-1 0 0,-1 1-1,6 13 1,-8-18 415,0 0 0,0 1 0,0-1 0,-1 0 0,1 1 0,-1-1 0,0 1 0,1-1 0,-2 1-1,1-1 1,0 1 0,-1-1 0,0 0 0,1 1 0,-1-1 0,-1 0 0,1 1 0,0-1 0,-1 0 0,0 0-1,1 0 1,-1 0 0,0 0 0,-1-1 0,1 1 0,0-1 0,-1 1 0,0-1 0,1 0 0,-6 3 0,6-3 31,0-1 1,0 1-1,0-1 1,-1 0 0,1 0-1,0 0 1,-1 0-1,1 0 1,-1-1 0,1 1-1,-1-1 1,1 1-1,-1-1 1,0 0 0,1 0-1,-1 0 1,1 0 0,-1-1-1,-3 0 1,4 0-160,-1-1 1,1 1 0,0 0-1,1-1 1,-1 1-1,0-1 1,0 1-1,1-1 1,-1 0 0,1 0-1,-1 0 1,1 0-1,0 0 1,0 0 0,0 0-1,0 0 1,-1-3-1,0-3-959,0 0 0,0 0 0,0 0 0,0-14 1,4-28-9366,4 22-308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7:59.439"/>
    </inkml:context>
    <inkml:brush xml:id="br0">
      <inkml:brushProperty name="width" value="0.025" units="cm"/>
      <inkml:brushProperty name="height" value="0.025" units="cm"/>
    </inkml:brush>
  </inkml:definitions>
  <inkml:trace contextRef="#ctx0" brushRef="#br0">0 111 7976,'9'2'2701,"9"1"-1307,-1 0 1,0-2 0,1 0 0,-1-1-1,1 0 1,22-4 0,-35 3-1224,0 0 1,-1 0-1,1 0 1,0 0-1,0-1 0,-1 0 1,1 0-1,-1 0 1,1-1-1,-1 1 0,0-1 1,0 0-1,0 0 1,0-1-1,-1 1 0,1-1 1,-1 0-1,0 0 1,0 0-1,0 0 0,-1 0 1,1-1-1,-1 1 1,0-1-1,0 0 0,-1 1 1,0-1-1,2-8 1,-3 12-137,0 1-1,0-1 1,1 1 0,-1-1 0,0 0 0,0 1 0,0-1 0,0 1 0,0-1-1,0 0 1,0 1 0,0-1 0,0 1 0,-1-1 0,1 1 0,0-1 0,0 1-1,0-1 1,-1 1 0,1-1 0,0 1 0,-1-1 0,1 1 0,0-1 0,-1 1 0,1-1-1,0 1 1,-1 0 0,1-1 0,-1 1 0,1 0 0,-1-1 0,0 1 0,-21 3 507,16-1-496,1 0 1,1 1 0,-1-1 0,0 1-1,1 0 1,-8 7 0,9-7-11,0 1 0,0 0-1,1 0 1,-1 0 0,1 0 0,0 0 0,0 1-1,1-1 1,-1 1 0,1-1 0,0 1 0,-1 9 0,2-13-27,0 1 1,1 0 0,-1-1 0,1 1 0,-1 0 0,1-1 0,0 1 0,-1-1 0,1 1 0,0-1-1,0 1 1,0-1 0,0 1 0,0-1 0,1 0 0,-1 0 0,0 0 0,0 1 0,1-1 0,-1 0 0,1-1-1,-1 1 1,1 0 0,-1 0 0,1-1 0,0 1 0,-1-1 0,1 1 0,0-1 0,0 0 0,-1 1-1,1-1 1,0 0 0,-1 0 0,4-1 0,18 1 107,-1-1-1,1-1 0,-1-1 1,1-1-1,35-11 1,27-5-613,-84 19 485,1 1 0,-1-1-1,1 1 1,-1 0 0,1 0 0,-1-1 0,1 1-1,-1 0 1,1 0 0,-1 1 0,1-1-1,-1 0 1,1 0 0,-1 1 0,1-1 0,-1 1-1,1-1 1,2 2 0,-4-1 58,1 1 0,-1-1 0,1 0 0,-1 0 0,1 0-1,-1 1 1,0-1 0,1 0 0,-1 0 0,0 1 0,0-1 0,0 0 0,0 0 0,0 1 0,-1 0-1,5 29 1088,-3-30-1114,0 0-1,0 0 1,0 0 0,0 0-1,0 0 1,0 0 0,0 0-1,1-1 1,-1 1 0,0 0-1,0-1 1,1 1 0,-1-1-1,1 1 1,-1-1 0,0 0-1,1 1 1,-1-1 0,1 0 0,-1 0-1,1 0 1,-1 0 0,1 0-1,1-1 1,37-5 257,18-15-241,-31 11-2173,-1 1-4672,-18 7-2656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313"/>
    </inkml:context>
    <inkml:brush xml:id="br0">
      <inkml:brushProperty name="width" value="0.025" units="cm"/>
      <inkml:brushProperty name="height" value="0.025" units="cm"/>
    </inkml:brush>
  </inkml:definitions>
  <inkml:trace contextRef="#ctx0" brushRef="#br0">156 0 8648,'0'0'13613,"-6"9"-13058,-32 38 76,3-5 607,-30 51 0,64-92-1235,0 1-1,0-1 0,0 0 1,0 1-1,0-1 1,0 1-1,0-1 0,0 1 1,1-1-1,-1 1 1,1 0-1,-1-1 0,1 1 1,0 0-1,0-1 0,-1 1 1,1 0-1,0 0 1,1-1-1,-1 1 0,0 0 1,0-1-1,1 1 1,-1 0-1,1-1 0,-1 1 1,1 0-1,0-1 1,0 1-1,0-1 0,0 1 1,0-1-1,0 0 1,0 1-1,0-1 0,0 0 1,1 0-1,-1 0 1,0 0-1,1 0 0,-1 0 1,1 0-1,-1 0 0,1-1 1,-1 1-1,4 0 1,9 3-176,0-1 0,1 0 0,-1-1 0,26 0 1,-8 0 74,-15 0 81,1-1-27,-1 2 0,28 6 0,-42-8 45,0-1 0,-1 1 0,1 0 0,-1 0 0,1 0 1,-1 0-1,1 0 0,-1 0 0,0 1 0,0-1 0,1 1 0,-1 0 0,0-1 0,0 1 0,-1 0 0,1 0 0,0 0 0,-1 1 0,1-1 0,-1 0 0,0 1 0,1-1 0,-1 0 1,1 5-1,-3-4 88,1 0 0,-1-1 0,1 1 0,-1 0-1,0-1 1,0 1 0,-1-1 0,1 1 0,0-1 0,-1 0 0,1 0 0,-1 1 0,0-1 0,0 0 0,0 0 0,0-1 0,0 1 0,0 0 0,0-1 0,0 1 0,-1-1 0,-3 2 0,-57 27 2050,50-24-1820,-1-2 1,0 0 0,0 0-1,-1-2 1,1 1-1,-18-1 1,31-1-322,0-1 1,1 0-1,-1 0 0,1 0 1,-1 0-1,0 0 1,1 0-1,-1 0 0,1 0 1,-1 0-1,1 0 1,-1 0-1,0 0 1,1-1-1,-1 1 0,1 0 1,-1 0-1,1-1 1,-1 1-1,1 0 1,-1 0-1,1-1 0,-1 1 1,1-1-1,-1 1 1,1 0-1,0-1 1,-1 1-1,1-1 0,0 1 1,-1-1-1,1 1 1,0-1-1,-1 1 1,1-1-1,0 0 0,0 1 1,0-1-1,0 1 1,0-1-1,0 0 0,0 1 1,0-1-1,0 1 1,0-1-1,0 1 1,0-1-1,0 0 0,0 1 1,0-1-1,0 1 1,1-1-1,-1 1 1,0-1-1,0 1 0,1-1 1,-1 1-1,0-1 1,1 1-1,-1-1 1,1 1-1,-1-1 0,1 1 1,-1 0-1,1-1 1,0 1-1,30-33-736,62-32-964,-52 38 846,-1-2 0,61-57 0,-82 62 730,-16 19 155,1 1 0,-1-1 0,1 1 0,0 0 0,1 0 0,-1 0 0,6-4 0,-9 51 1984,-6 31-100,2-57-1506,1 0-1,1 0 0,1 0 0,0 0 0,6 34 1,-6-49-407,0-1 0,0 1 0,1-1 0,-1 1 0,1 0 0,0-1 0,-1 1 0,1-1 0,0 1 0,0-1 0,0 0 0,0 1 0,0-1 0,0 0 0,0 1 0,0-1 0,1 0 0,-1 0 0,0 0 0,1 0 0,-1 0 0,1-1 0,-1 1 0,1 0 0,-1-1 0,1 1 0,-1-1 0,1 1 0,0-1 0,-1 0 0,1 0 0,0 0 0,-1 0 0,1 0 0,0 0 0,-1 0 0,1 0 0,2-1 0,-1 0-197,0 0 1,0 0-1,0-1 0,-1 1 0,1-1 1,0 1-1,0-1 0,-1 0 0,1 0 1,-1 0-1,0-1 0,1 1 0,-1 0 1,0-1-1,-1 0 0,1 1 0,0-1 1,-1 0-1,2-4 0,6-25-4645,-2-6-2968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0:59.836"/>
    </inkml:context>
    <inkml:brush xml:id="br0">
      <inkml:brushProperty name="width" value="0.025" units="cm"/>
      <inkml:brushProperty name="height" value="0.025" units="cm"/>
    </inkml:brush>
  </inkml:definitions>
  <inkml:trace contextRef="#ctx0" brushRef="#br0">0 8 2498,'2'0'673,"4"0"-96,-3 0-65,3 0-256,0 0-32,3 0 1,0 0-33,2 0-160,-3 0 0,3-2-160,-3 0-1089,1-1-2050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0.643"/>
    </inkml:context>
    <inkml:brush xml:id="br0">
      <inkml:brushProperty name="width" value="0.025" units="cm"/>
      <inkml:brushProperty name="height" value="0.025" units="cm"/>
    </inkml:brush>
  </inkml:definitions>
  <inkml:trace contextRef="#ctx0" brushRef="#br0">0 1 13869,'0'0'6887,"25"55"-7912,3-46-1890,-2 3-2338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005"/>
    </inkml:context>
    <inkml:brush xml:id="br0">
      <inkml:brushProperty name="width" value="0.025" units="cm"/>
      <inkml:brushProperty name="height" value="0.025" units="cm"/>
    </inkml:brush>
  </inkml:definitions>
  <inkml:trace contextRef="#ctx0" brushRef="#br0">90 233 15407,'0'0'2327,"-8"10"332,6-8-2591,-48 62 3306,46-58-3041,0 0-1,0 1 1,1 0-1,0 0 1,1 0-1,-1 0 1,1 0-1,0 0 1,1 1-1,-1 12 1,2-18-328,1 0 0,-1 0 0,0-1 0,1 1 0,0 0 0,-1 0 0,1 0 1,0-1-1,0 1 0,0 0 0,0-1 0,0 1 0,1-1 0,-1 1 0,0-1 0,1 0 1,-1 1-1,1-1 0,-1 0 0,1 0 0,0 0 0,-1 0 0,1 0 0,0-1 0,0 1 1,0 0-1,-1-1 0,1 1 0,0-1 0,0 0 0,0 0 0,0 0 0,0 0 0,3 0 0,1 0 9,1 1 0,0-2-1,0 1 1,0-1 0,0 0-1,0 0 1,-1-1-1,1 0 1,6-3 0,-1-2-41,-1 0 1,-1-1 0,1 0-1,-1 0 1,-1-1 0,1-1-1,-2 0 1,1 0 0,-1 0-1,-1-1 1,0 0 0,-1-1-1,7-14 1,-8 15-105,0 0-1,-1 0 1,-1 0 0,0 0-1,0-1 1,-1 1 0,-1-1 0,0 0-1,0 0 1,-1 1 0,0-1-1,-1 0 1,-1 0 0,-5-22-1,4 29 117,1 0 0,-1 0-1,1 0 1,-1 0 0,-1 1-1,1-1 1,-1 1 0,0 0-1,0 0 1,0 0 0,0 0 0,-1 1-1,1-1 1,-1 1 0,0 1-1,0-1 1,0 1 0,0-1-1,-1 1 1,1 1 0,-1-1-1,1 1 1,-1 0 0,1 0-1,-1 1 1,0 0 0,1 0-1,-1 0 1,0 0 0,-10 3-1,14-2 39,0-1 0,0 1 0,-1-1 0,1 1 0,0 0 0,0 0 0,0 0 0,0 0 0,0 0 0,0 1 0,0-1 0,0 1 0,1-1 0,-1 1 0,1-1 0,-1 1-1,1 0 1,-1 0 0,1 0 0,0 0 0,0 0 0,0 0 0,0 0 0,0 0 0,1 0 0,-1 1 0,0-1 0,1 0 0,0 0 0,-1 1 0,1-1 0,0 0 0,0 1 0,1-1 0,-1 0 0,0 1-1,1-1 1,1 4 0,1 4-58,0 1 0,1-1 0,0 0 0,0-1 0,1 1 0,1-1-1,6 9 1,-2-5 4,66 100-3474,-67-97 682,0 1 0,10 33-1,-9-15-2802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1.849"/>
    </inkml:context>
    <inkml:brush xml:id="br0">
      <inkml:brushProperty name="width" value="0.025" units="cm"/>
      <inkml:brushProperty name="height" value="0.025" units="cm"/>
    </inkml:brush>
  </inkml:definitions>
  <inkml:trace contextRef="#ctx0" brushRef="#br0">197 185 14382,'-9'1'1905,"-1"2"-1358,0 1 0,0 0 0,0 0-1,0 1 1,1 0 0,0 1 0,0 0-1,1 0 1,-1 1 0,1 0-1,-12 14 1,13-14-207,1 0 0,0 1 0,0 0 0,1 0 0,0 0 0,0 1-1,0-1 1,1 1 0,1 0 0,0 0 0,0 1 0,1-1 0,0 0 0,-1 13-1,3-20-331,0 0 0,0-1 0,0 1-1,1-1 1,-1 1 0,1-1 0,-1 1-1,1-1 1,0 1 0,-1-1 0,1 0-1,0 1 1,0-1 0,0 0 0,0 1-1,0-1 1,0 0 0,0 0 0,1 0-1,-1 0 1,0 0 0,1 0 0,-1-1-1,0 1 1,1 0 0,-1-1 0,1 1-1,-1-1 1,1 1 0,0-1 0,-1 0-1,1 0 1,-1 1 0,1-1 0,-1 0-1,1 0 1,0-1 0,-1 1 0,1 0-1,-1 0 1,3-2 0,3 1 24,1 0 0,-1-1 0,0 0 0,1 0 0,-1 0 0,0-1 0,12-7 0,-3-2-60,0-1 0,-1 0 0,0-1 0,-1 0 0,-1-1-1,0-1 1,-1 0 0,-1-1 0,0 0 0,10-25 0,-16 22-250,-5 13 51,-4 10-149,-6 11 542,1 1 0,1 0 0,-9 21 0,15-31-85,-1 0 1,1 0-1,1 1 0,-1-1 1,1 1-1,0-1 0,0 1 1,1-1-1,0 1 1,-1 0-1,2-1 0,-1 1 1,1 0-1,2 8 0,-2-12-75,0-1 1,1 1-1,-1-1 0,0 0 0,1 1 0,-1-1 0,1 0 0,0 0 0,-1 0 1,1 0-1,0 0 0,-1 0 0,1-1 0,0 1 0,0 0 0,0-1 0,0 0 1,0 1-1,0-1 0,-1 0 0,1 0 0,0 0 0,0 0 0,0 0 0,0-1 1,3 0-1,1 0 22,0 0 0,0 0 0,0-1 0,0 1 0,0-1 0,-1-1 0,9-4 0,-1-2-24,-2 0 0,1-1 0,-1-1 0,13-16 0,-20 22-113,1 0-1,-2 0 1,1 0-1,-1-1 1,0 0-1,0 0 0,0 0 1,-1 0-1,0 0 1,0 0-1,-1 0 1,2-13-1,-3 19 101,0-1 1,0 1-1,-1 0 1,1 0-1,0 0 1,0-1-1,0 1 1,-1 0-1,1 0 0,0 0 1,0 0-1,0 0 1,-1 0-1,1 0 1,0-1-1,0 1 0,-1 0 1,1 0-1,0 0 1,0 0-1,0 0 1,-1 0-1,1 0 0,0 0 1,0 0-1,-1 0 1,1 0-1,0 0 1,0 0-1,-1 1 1,1-1-1,0 0 0,0 0 1,-1 0-1,1 0 1,0 0-1,0 0 1,0 1-1,0-1 0,-1 0 1,1 0-1,0 0 1,0 0-1,0 1 1,0-1-1,-1 0 1,1 0-1,0 0 0,0 1 1,0-1-1,0 0 1,0 1-1,-12 9 4,-16 31 342,26-39-284,1 0-1,0 0 1,0 0-1,0 1 0,0-1 1,0 0-1,0 1 1,1-1-1,-1 1 1,1-1-1,0 1 1,-1-1-1,1 1 0,0-1 1,1 1-1,-1-1 1,1 5-1,0-5-44,1-1-1,-1 0 1,0 0-1,0 0 1,1 0 0,-1-1-1,0 1 1,1 0-1,-1 0 1,1-1-1,-1 1 1,1-1 0,0 1-1,-1-1 1,1 0-1,-1 0 1,1 0-1,0 0 1,-1 0 0,1 0-1,0 0 1,-1 0-1,3-1 1,40-9 56,-30 2-465,1 0 0,-2-1 0,1 0 0,-1-1 0,-1 0 0,1-1 0,-2-1 0,0 0 0,12-16 1,-38 61-99,12-26 912,0 0 0,1 0 0,0 1 0,0-1-1,0 0 1,1 1 0,0-1 0,1 1 0,0 8 0,1-15-392,0 0 0,-1 0 0,1 0 0,0 0 0,0 0 0,0-1 0,1 1-1,-1 0 1,0 0 0,0-1 0,0 1 0,0-1 0,1 1 0,-1-1 0,0 1 0,1-1 0,-1 0 0,0 0 0,1 1 0,-1-1 0,0 0 0,1 0 0,-1 0 0,0-1 0,1 1 0,-1 0 0,0 0 0,0-1 0,2 0 0,41-11 540,-24 1-611,-1-1 0,1-1 1,-2-1-1,0-1 0,-1 0 0,0-1 0,-2-1 1,0-1-1,0 0 0,-2-1 0,0 0 0,-1-1 0,-2-1 1,11-24-1,-20 43-92,0-1 0,0 1 0,0-1 0,0 0 1,-1 1-1,1-1 0,-1 0 0,0 0 0,1 1 0,-1-1 0,-1-4 1,1 7 119,0 0 1,0-1-1,0 1 1,-1 0 0,1-1-1,0 1 1,-1-1 0,1 1-1,0 0 1,0 0 0,-1-1-1,1 1 1,0 0 0,-1 0-1,1-1 1,-1 1 0,1 0-1,0 0 1,-1 0 0,1-1-1,-1 1 1,1 0 0,-1 0-1,1 0 1,0 0-1,-1 0 1,1 0 0,-1 0-1,1 0 1,-1 0 0,1 0-1,0 0 1,-1 0 0,1 1-1,-1-1 1,1 0 0,-1 0-1,1 1 1,-6 1 22,1 1 0,-1 0 1,1 1-1,0-1 0,0 1 0,0 0 0,-7 9 1,0 1 260,0 0 0,1 1 0,1 0 0,1 1 0,0 0 0,1 1 0,1 0 0,0 0 0,1 0 0,1 1 0,-5 32 1,5 4-89,2 1 1,6 86 0,0-21-700,-3-116 522,0 9-18,0 0-1,-1-1 0,-4 22 0,5-32 34,0 0 0,-1-1 0,1 1 0,0-1 0,-1 1 0,1 0 0,-1-1 0,1 1 0,-1-1 0,0 1 0,0-1 0,0 0 0,0 1 0,0-1 1,0 0-1,0 1 0,0-1 0,0 0 0,0 0 0,-1 0 0,1 0 0,-1 0 0,1 0 0,0-1 0,-1 1 0,1 0 0,-1-1 0,0 1 0,1-1 0,-1 0 0,1 1 0,-1-1 0,0 0 0,1 0 0,-1 0 0,0 0 0,1 0 0,-4-1 0,3 0 7,-1-1 0,1 0 0,-1 0 0,1 1 1,0-1-1,0-1 0,0 1 0,0 0 0,1 0 0,-1-1 0,0 1 0,1-1 0,0 1 1,-1-1-1,1 0 0,-1-4 0,-16-52-36,17 54 29,-9-35-147,-6-45-1,14 72-71,1-1 0,1 1 0,-1 0 0,2 0 0,0 0 0,1 0 0,5-21 0,-6 30 123,1 1 0,0-1 0,-1 1 0,2 0 0,-1-1 0,0 1 0,1 0 0,-1 0 0,1 1-1,0-1 1,0 0 0,0 1 0,0 0 0,0 0 0,1 0 0,-1 0 0,1 0 0,-1 1 0,1-1 0,5-1 0,7 0-1600,-1 0 1,1 0 0,27 0-1,16 1-5864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2.603"/>
    </inkml:context>
    <inkml:brush xml:id="br0">
      <inkml:brushProperty name="width" value="0.025" units="cm"/>
      <inkml:brushProperty name="height" value="0.025" units="cm"/>
    </inkml:brush>
  </inkml:definitions>
  <inkml:trace contextRef="#ctx0" brushRef="#br0">168 164 17617,'0'0'1970,"-9"-4"218,-29-14-442,36 17-1679,1 1 0,-1 0 0,0-1 0,1 1 0,-1 0 0,0 0 0,0 0 0,1 0-1,-1 0 1,0 1 0,1-1 0,-1 0 0,0 1 0,1 0 0,-1-1 0,1 1 0,-1 0 0,1-1 0,-1 1 0,1 0 0,-1 0 0,1 0 0,-3 3 0,-22 31 751,21-27-435,-4 6 97,1 1 1,0-1-1,-5 18 1,11-27-392,0 0 1,0 0 0,1 0-1,0 0 1,0 0 0,0 0 0,0 0-1,1 0 1,0 0 0,0 0-1,1 0 1,-1 1 0,1-1-1,2 7 1,-1-10-84,-1 0 0,1 1 0,0-1 0,0 0-1,0 0 1,0-1 0,0 1 0,0 0 0,1-1 0,-1 1 0,1-1 0,-1 0 0,1 0-1,-1 0 1,1 0 0,0 0 0,-1-1 0,1 1 0,0-1 0,-1 1 0,1-1 0,0 0-1,0 0 1,0 0 0,-1-1 0,1 1 0,0-1 0,4-1 0,4 0 28,0 0-1,0-1 1,0-1 0,-1 0 0,18-9 0,-5-2-90,0-2 1,-1 0-1,0-1 1,-2-2-1,0 0 1,-1-1 0,-2-1-1,0 0 1,-1-1-1,-1-1 1,-1-1-1,15-39 1,-26 59-72,-2 0 1,1 0-1,0 0 1,-1 0-1,0 0 0,0-8 1,-17 21-184,7 2 405,0-1-1,1 2 0,0-1 0,0 1 1,1 1-1,1-1 0,0 1 1,1 0-1,0 1 0,0-1 1,2 1-1,-1 0 0,2 0 1,0 0-1,0 0 0,1 0 1,1 22-1,1-32-95,0 1 1,0-1 0,0 0-1,0 0 1,0 0-1,0 0 1,1 0-1,0 0 1,-1-1 0,1 1-1,0-1 1,1 1-1,-1-1 1,0 1-1,1-1 1,-1 0 0,1 0-1,-1 0 1,1-1-1,0 1 1,0-1-1,0 1 1,0-1 0,0 0-1,0 0 1,0 0-1,1-1 1,-1 1-1,0-1 1,0 1-1,1-1 1,-1 0 0,0-1-1,0 1 1,1 0-1,3-2 1,1 1-77,-1 0 0,1-1 0,-1 0 0,1 0 1,-1-1-1,0 0 0,0 0 0,-1 0 0,1-1 0,0 0 0,-1 0 0,0-1 0,0 0 1,9-10-1,-12 11-23,0 0-1,-1 0 1,0 0 0,1-1 0,-2 1 0,1-1-1,0 1 1,-1-1 0,0 0 0,0 1 0,0-1-1,0-6 1,-1 10 86,0 0 0,0 1 0,-1-1 0,1 1 0,0-1 0,0 1 0,0-1 0,0 1-1,-1-1 1,1 1 0,0-1 0,0 1 0,-1-1 0,1 1 0,0-1 0,-1 1 0,1 0 0,-1-1 0,1 1 0,0 0 0,-1-1 0,1 1-1,-1 0 1,1-1 0,-1 1 0,1 0 0,-1 0 0,1 0 0,-1-1 0,1 1 0,-1 0 0,0 0 0,1 0 0,-1 0 0,1 0 0,-1 0-1,1 0 1,-1 0 0,1 0 0,-1 0 0,1 1 0,-1-1 0,0 0 0,1 0 0,-1 0 0,1 1 0,-1-1 0,1 0 0,0 0 0,-1 1-1,1-1 1,-1 1 0,1-1 0,-1 1 0,-28 19 356,23-12 29,-1 0 1,1 0 0,1 1-1,-7 12 1,11-19-255,0 0-1,0 1 1,0-1 0,1 1 0,-1-1-1,0 1 1,1 0 0,0-1 0,0 1 0,0 3-1,0-5-97,0 0 0,0 0-1,1 0 1,-1 0 0,0 0-1,1-1 1,-1 1 0,1 0-1,-1 0 1,1 0-1,-1 0 1,1-1 0,-1 1-1,1 0 1,0-1 0,0 1-1,-1 0 1,1-1 0,0 1-1,0-1 1,0 0 0,-1 1-1,1-1 1,0 1 0,0-1-1,0 0 1,0 0 0,1 1-1,17 1-131,-1-1-1,1 0 1,-1-1-1,1-1 1,0-1-1,-1 0 1,36-11-1,-28 7-834,0 1 0,52-3-1,-77 9 1006,-1-1-1,1 0 1,-1 0-1,1 1 0,-1-1 1,1 0-1,-1 1 1,1-1-1,-1 0 1,1 1-1,-1-1 1,0 1-1,1-1 0,-1 1 1,0-1-1,1 1 1,-1-1-1,0 1 1,0-1-1,1 1 0,-1 0 1,0-1-1,0 1 1,0-1-1,0 1 1,0 0-1,0-1 0,0 1 1,0-1-1,0 1 1,0 0-1,0-1 1,0 1-1,0-1 0,0 1 1,-1-1-1,1 1 1,0 0-1,-1 0-9,1 0 1,0-1-1,-1 1 0,1-1 0,0 1 0,0 0 1,0-1-1,0 1 0,0-1 0,0 1 0,0 0 1,0-1-1,0 1 0,0 0 0,0-1 1,0 1-1,0-1 0,0 1 0,0 0 0,1-1 1,-1 1-1,0-1 0,1 1 0,-1-1 0,0 1 1,1 0-1,-1-1 0,0 0 0,1 1 0,-1-1 1,1 1-1,-1-1 0,1 1 0,-1-1 0,1 0 1,-1 1-1,1-1 0,0 0 0,0 1 1,11-3-110,1 0 1,-1 0 0,0-1-1,0 0 1,0-1 0,0 0-1,18-11 1,-17 9-268,1 0 0,0 0-1,0 1 1,0 1 0,17-3-1,-27 7 324,0-1 1,0 1-1,0-1 0,-1 1 1,1 0-1,0 0 0,0 1 0,0-1 1,-1 1-1,1 0 0,0 0 1,-1 0-1,1 0 0,-1 1 0,1 0 1,-1-1-1,5 5 0,-3-1 11,0 1 0,0 0 0,-1 0 0,0 0 0,0 0-1,-1 1 1,5 13 0,-6-15-588,2 3-1853,0-4-3262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403"/>
    </inkml:context>
    <inkml:brush xml:id="br0">
      <inkml:brushProperty name="width" value="0.025" units="cm"/>
      <inkml:brushProperty name="height" value="0.025" units="cm"/>
    </inkml:brush>
  </inkml:definitions>
  <inkml:trace contextRef="#ctx0" brushRef="#br0">64 174 19859,'-14'56'1494,"0"-3"14,2 2 0,2-1 1,-3 79-1,13-132-1494,0-1 0,0 1 1,0-1-1,0 1 0,0 0 0,0-1 1,0 1-1,0-1 0,0 1 0,0 0 1,0-1-1,0 1 0,0-1 0,1 1 1,-1-1-1,0 1 0,0-1 0,1 1 1,-1-1-1,0 1 0,0-1 0,1 1 1,-1-1-1,1 1 0,-1-1 0,1 1 1,-1-1-1,0 0 0,1 1 1,-1-1-1,1 0 0,0 1 0,18-10 351,14-27 22,-21 15-589,-1-1 0,-1 0 0,-1 0 0,-1-1 0,-1 0 0,-2 0 0,0-1 0,-1 0 0,-1 0 0,-1 0 0,-1 0 0,-5-42 0,-4 39-758,7 27 934,1-1 1,-1 1-1,1-1 0,-1 1 0,1-1 0,-1 1 0,1-1 0,-1 1 0,1 0 0,-1-1 0,1 1 0,-1 0 0,0 0 0,1 0 0,-1-1 0,0 1 1,1 0-1,-1 0 0,0 0 0,1 0 0,-1 0 0,0 0 0,0 0 0,-1 1 28,0 0-1,1-1 1,-1 1 0,0 0-1,1 0 1,-1 0 0,1 0 0,0 1-1,-1-1 1,1 0 0,0 1-1,0-1 1,0 0 0,0 1-1,0 0 1,0-1 0,0 1 0,0 0-1,0-1 1,1 1 0,-1 0-1,0 2 1,-1 2 99,1 0-1,0 0 0,-1 1 1,2-1-1,-1 0 1,1 0-1,0 9 1,1-13-79,-1-1 0,1 1 0,-1-1 0,1 0 1,0 1-1,-1-1 0,1 0 0,0 1 0,0-1 1,0 0-1,0 0 0,0 0 0,0 1 1,0-1-1,1 0 0,-1-1 0,0 1 0,0 0 1,1 0-1,-1-1 0,1 1 0,-1 0 1,0-1-1,1 1 0,-1-1 0,1 0 0,0 0 1,-1 1-1,1-1 0,-1 0 0,1 0 0,-1 0 1,3-1-1,7 0 42,0-1 0,0 0-1,0 0 1,0-1 0,-1 0 0,1-1 0,-1 0-1,0-1 1,0 0 0,-1-1 0,17-12 0,10-9 66,47-49 1,-81 74-128,73-78-302,-77 99-357,-50 124 599,6-19 503,38-96-460,1 0-1,2 1 0,-4 49 1,9-75-178,0 0 0,0-1 1,0 1-1,0 0 0,0 0 0,0-1 1,1 1-1,-1 0 0,1-1 1,0 1-1,0 0 0,0-1 1,0 0-1,0 1 0,1-1 0,-1 1 1,1-1-1,3 3 0,-3-3-415,1 0 0,0 0 0,0 0 0,0-1 0,0 1 0,0-1 0,1 0 0,-1 0 0,0 0 0,0-1 0,1 1 0,-1-1 0,1 0 0,5 0 0,20 0-4433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3.780"/>
    </inkml:context>
    <inkml:brush xml:id="br0">
      <inkml:brushProperty name="width" value="0.025" units="cm"/>
      <inkml:brushProperty name="height" value="0.025" units="cm"/>
    </inkml:brush>
  </inkml:definitions>
  <inkml:trace contextRef="#ctx0" brushRef="#br0">157 159 10122,'0'0'9876,"-9"1"-7741,5-1-1944,-1 1-1,0 0 1,1 0 0,-1 1-1,1 0 1,0-1 0,-1 1 0,1 1-1,0-1 1,0 1 0,-7 5-1,0 2 529,1 0-1,0 1 1,-11 15-1,14-17-322,4-5-298,0 0 1,-1 0-1,1 0 1,1 1-1,-1-1 1,1 1-1,0 0 0,0 0 1,0 0-1,-1 5 1,6-9-87,1 0-1,0 0 1,-1 0 0,1 0 0,0-1 0,-1 1-1,1-1 1,0 0 0,0 0 0,5-1-1,-3 0-1,22 1-206,0 0-1,0 2 1,0 1 0,0 1 0,-1 2 0,0 0-1,34 14 1,-61-21 319,1 1-1,0-1 1,-1 0 0,1 1-1,-1-1 1,1 0-1,-1 0 1,0 1 0,1-1-1,-1 0 1,0 0 0,1 0-1,-1 1 1,0-1-1,0 0 1,0 0 0,0 0-1,0 0 1,0 0-1,0 1 1,0-1 0,0 0-1,0 0 1,-1-1 0,0-28 623,-8-32 137,5 42-1082,0 0 1,2 0-1,0 0 1,1 0-1,1 0 0,4-23 1,-4 41-3,1 0 1,0 1 0,0-1 0,0 0-1,0 1 1,0-1 0,0 1 0,1-1-1,-1 1 1,1-1 0,-1 1-1,1 0 1,-1 0 0,1 0 0,3-2-1,35-17-5242,-12 7-1759,-2-4-1350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4.439"/>
    </inkml:context>
    <inkml:brush xml:id="br0">
      <inkml:brushProperty name="width" value="0.025" units="cm"/>
      <inkml:brushProperty name="height" value="0.025" units="cm"/>
    </inkml:brush>
  </inkml:definitions>
  <inkml:trace contextRef="#ctx0" brushRef="#br0">115 0 14189,'0'0'4848,"-11"14"-3172,-1 2-1073,0 0 0,2 1 1,0 0-1,1 1 0,1 0 0,0 0 1,1 1-1,-8 37 0,9-11-481,2 1-1,2 0 0,5 71 1,-3-115-141,0 1-1,1 0 1,-1 0 0,1-1-1,-1 1 1,1 0 0,0-1-1,0 1 1,0-1 0,0 1-1,0-1 1,1 1 0,-1-1-1,1 0 1,0 0 0,2 3-1,-2-4-19,-1 0-1,1 0 0,-1 0 0,1 0 0,0-1 0,-1 1 1,1-1-1,0 1 0,-1-1 0,1 0 0,0 1 0,0-1 0,0 0 1,-1 0-1,1 0 0,0 0 0,0-1 0,3 0 0,2-1-288,-1-1 0,1 1 0,-1-1 0,0-1 0,0 1-1,0-1 1,0 0 0,-1-1 0,1 1 0,-1-1 0,5-6-1,8-10-2038,-2 0-1,14-24 0,-25 37 1831,0 0-1,-1 0 1,0 0 0,-1-1 0,0 1-1,0-1 1,-1 0 0,0 0 0,1-16 0,-4 34 6872,-3 1-4379,-2 13-756,6-21-1021,0 1-1,-1-1 1,1 1-1,0 0 0,1-1 1,-1 1-1,0-1 1,1 1-1,-1-1 1,1 1-1,0-1 1,0 0-1,0 1 0,0-1 1,0 0-1,0 0 1,1 1-1,-1-1 1,4 3-1,-3-3-91,1-1 0,-1 0 1,1 0-1,-1-1 0,1 1 0,-1 0 0,1-1 0,0 1 0,-1-1 1,1 0-1,0 0 0,-1 0 0,1 0 0,0-1 0,-1 1 0,1-1 1,-1 1-1,1-1 0,4-2 0,4-2 11,0 0 0,0 0 0,0-1 0,-1-1 0,0 1 0,0-2 0,14-14 1,59-66 338,-80 84-437,12-13-64,-1-1 0,16-27 0,-26 38 35,0-1 1,0 0-1,-1 0 0,0 0 0,0 0 0,0 0 0,-1-1 1,-1 1-1,2-14 0,-15 34-238,5 0 325,1 1-1,0 0 1,0-1-1,2 2 1,0-1-1,0 0 1,-2 19-1,2 2 1056,-1 63-1,5-84-1019,0 1-1,1-1 0,1 0 1,0 0-1,1 0 0,0 0 1,1 0-1,0-1 0,12 23 1,-8-25-872,-6-17-972,-5-19-428,-39-70 635,34 81 1792,0-1-1,1 0 1,0 0-1,1-1 1,1 1-1,1-1 1,0-1-1,-2-26 1,6 42-211,1 0 0,-1 0 0,1 0 1,-1 0-1,1 1 0,0-1 0,0 0 1,0 0-1,0 1 0,0-1 0,0 0 1,0 1-1,0-1 0,1 1 0,-1 0 1,0-1-1,1 1 0,-1 0 0,1 0 1,0 0-1,-1 0 0,1 0 0,0 0 0,0 0 1,0 1-1,-1-1 0,1 1 0,0-1 1,0 1-1,0 0 0,4 0 0,10-2-40,1 0-1,30 3 1,-27-1-68,111 0-5257,-55-1-4099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6.813"/>
    </inkml:context>
    <inkml:brush xml:id="br0">
      <inkml:brushProperty name="width" value="0.025" units="cm"/>
      <inkml:brushProperty name="height" value="0.025" units="cm"/>
    </inkml:brush>
  </inkml:definitions>
  <inkml:trace contextRef="#ctx0" brushRef="#br0">181 43 15663,'0'-2'165,"0"0"0,0 1 0,0-1 0,0 1 0,0-1 0,0 1 0,0-1 0,0 1 0,-1-1 0,1 1 0,-1-1 0,1 1 0,-1-1 0,0 1 0,1 0 0,-1-1 0,0 1 0,0 0 0,0 0 0,0-1 0,0 1 0,0 0 0,0 0 0,0 0 0,-1 0 0,1 0 0,0 1 0,-1-1 0,1 0 0,0 0 0,-1 1 0,1-1 0,-1 1 0,1 0 0,-1-1 0,1 1 0,-1 0 0,0 0 0,1 0 0,-3 0 0,-1 1-107,1-1 1,-1 1 0,1 0-1,0 1 1,-1-1 0,1 1-1,0 0 1,0 0-1,0 0 1,0 0 0,0 1-1,1 0 1,-7 5 0,1 2-5,-1 1 1,1 0 0,1 0 0,0 1-1,-8 15 1,13-22 13,1 1 0,-1-1 0,1 0 0,0 1-1,1 0 1,-1-1 0,1 1 0,0 0 0,1 0 0,-1 0 0,1 0 0,0 0 0,1 0 0,-1-1-1,3 9 1,-2-12-62,0 0 1,0-1-1,1 1 0,-1-1 0,0 1 0,1-1 0,0 1 0,-1-1 0,1 0 1,0 0-1,-1 0 0,1 0 0,0 0 0,0 0 0,0-1 0,0 1 0,0-1 0,0 1 1,0-1-1,0 0 0,0 1 0,0-1 0,0 0 0,0-1 0,2 1 0,5 0 13,0 0-1,0-1 1,-1 0-1,15-4 0,-11 0-23,0 0 0,1-1 0,-2-1 0,1 0 0,-1 0 0,0-1 0,-1 0 0,13-13 0,70-82-58,-83 90 102,-14 28 636,-4 6-190,2 0 0,1 1 0,-5 32 1,10-53-472,0-1 1,0 1-1,0 0 1,0 0 0,0-1-1,1 1 1,-1 0-1,0-1 1,0 1-1,1-1 1,-1 1 0,0 0-1,1-1 1,-1 1-1,1-1 1,-1 1-1,0-1 1,1 1 0,0-1-1,-1 1 1,1-1-1,-1 1 1,1-1-1,-1 0 1,1 1 0,0-1-1,-1 0 1,1 1-1,0-1 1,28 2 361,-21-3-259,0-1 0,-1 1 0,0-1 1,1 0-1,9-5 0,-5-1-115,0 0-1,-1-1 1,0-1 0,0 1 0,-1-2-1,0 1 1,-1-2 0,0 1 0,-1-1 0,0 0-1,6-14 1,-37 64-443,12-22 669,1 1 0,-11 23 0,19-36-160,1 0 0,-1 0 0,1 0 0,0 0 0,0 0 0,0 1 0,0-1 0,1 0 0,0 1 0,-1-1 0,2 0 0,-1 1 0,1-1 0,-1 0 0,1 0 0,2 5 0,-1-7-65,-1 0 0,1 0 0,0-1 0,1 0 0,-1 1 0,0-1 0,0 0 0,0 0-1,1 0 1,-1 0 0,1 0 0,-1-1 0,1 1 0,-1-1 0,1 1 0,-1-1 0,1 0 0,-1 0 0,1 0 0,-1-1 0,4 0 0,55-8-687,-52 6-570,-1-2 0,0 1 0,0-1 0,0-1 0,0 1 1,12-14-1,-17 17 560,19-20-5808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517"/>
    </inkml:context>
    <inkml:brush xml:id="br0">
      <inkml:brushProperty name="width" value="0.025" units="cm"/>
      <inkml:brushProperty name="height" value="0.025" units="cm"/>
    </inkml:brush>
  </inkml:definitions>
  <inkml:trace contextRef="#ctx0" brushRef="#br0">140 14 4869,'0'0'24994,"-9"2"-25063,8-1 38,-36 11 86,35-12-86,0 1 0,0-1 1,1 1-1,-1 0 0,1 0 0,-1 0 0,0 0 1,1 0-1,0 0 0,-1 0 0,1 0 1,0 1-1,-1-1 0,1 1 0,0-1 1,0 1-1,0-1 0,0 1 0,0-1 0,1 1 1,-1 0-1,0 2 0,7-3-888,1 0 0,-1-1 0,1 0 0,0 0 0,11-2 0,26-11-3113,-21 0 4823,-25 9 43,0 1-1,0 0 0,0 0 0,0 0 1,-1 1-1,1-1 0,-1 1 0,0-1 1,1 1-1,-4-2 0,5 3-854,-33 13 37,27-8 109,1 0 0,-1 0 0,1 1 0,0 0 0,-10 11 0,15-15-118,0 1 1,0-1-1,0 1 0,0 0 1,0-1-1,0 1 0,0-1 1,1 1-1,-1 0 0,1 0 1,-1-1-1,1 1 0,0 0 1,-1 0-1,1 0 0,0 0 0,0-1 1,1 1-1,-1 0 0,0 0 1,0 0-1,1-1 0,0 1 1,-1 0-1,1 0 0,0-1 1,-1 1-1,1-1 0,0 1 1,3 2-1,3 5-9,1 0 0,1-1-1,16 14 1,21 20 38,-46-41-15,0-1 1,-1 1 0,1-1 0,0 1 0,0-1 0,0 0 0,-1 1 0,1-1 0,0 0 0,0 1 0,-1-1 0,1 0 0,0 1 0,-1-1 0,1 0 0,0 1 0,-1-1-1,1 0 1,0 0 0,-1 0 0,1 1 0,-1-1 0,1 0 0,0 0 0,-1 0 0,1 0 0,-1 0 0,1 0 0,-1 0 0,1 0 0,0 0 0,-1 0 0,1 0 0,-1 0-1,1 0 1,-1 0 0,1 0 0,0 0 0,-1 0 0,0-1 0,-29 2 589,26-1-531,-111 0 214,115 0-394,0 0 0,1 0-1,-1 0 1,0 0 0,0 0 0,0 0-1,0 0 1,0 0 0,0 0 0,1 0 0,-1 0-1,0 0 1,0 0 0,0 1 0,0-1-1,0 0 1,0 0 0,0 0 0,0 0 0,1 0-1,-1 0 1,0 0 0,0 1 0,0-1 0,0 0-1,0 0 1,0 0 0,0 0 0,0 0-1,0 1 1,0-1 0,0 0 0,0 0 0,0 0-1,0 0 1,0 0 0,0 1 0,0-1-1,0 0 1,0 0 0,0 0 0,0 0 0,0 0-1,0 1 1,-1-1 0,1 0 0,0 0-1,0 0 1,0 0 0,0 0 0,0 0 0,0 0-1,0 0 1,0 1 0,-1-1 0,1 0-1,13 7-3720,7-4-3920,5-1-3737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7.878"/>
    </inkml:context>
    <inkml:brush xml:id="br0">
      <inkml:brushProperty name="width" value="0.025" units="cm"/>
      <inkml:brushProperty name="height" value="0.025" units="cm"/>
    </inkml:brush>
  </inkml:definitions>
  <inkml:trace contextRef="#ctx0" brushRef="#br0">270 0 13901,'0'0'15503,"-12"13"-14772,-69 73 278,-86 95-155,157-169-5488,25-28 750,26-35-3533,-15 14 2874,0-3-411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362"/>
    </inkml:context>
    <inkml:brush xml:id="br0">
      <inkml:brushProperty name="width" value="0.025" units="cm"/>
      <inkml:brushProperty name="height" value="0.025" units="cm"/>
    </inkml:brush>
  </inkml:definitions>
  <inkml:trace contextRef="#ctx0" brushRef="#br0">23 23 6054,'0'0'8344,"-4"0"-7827,-11 0-228,11 0-102,44 13 21,-13-8-248,0-1-1,0-1 1,1-2 0,39-2 0,114-21-360,-114 12 241,93-3 1,-48 13 168,485 13-282,-562-10 266,407 19 7,127-18 12,424-5 6,-96-20 7,-621 14-41,636-9 30,72 38-9,262 23 39,-514-25-32,723-29 25,-501-8-647,-221 25 526,731-16-154,943-28 87,-1238 94 270,161 0 6,-1221-58-126,1000-37 5,-1007 32 403,178 12 1,-220-3-169,-55-4-277,-25-1-6583,11-2 1293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238"/>
    </inkml:context>
    <inkml:brush xml:id="br0">
      <inkml:brushProperty name="width" value="0.025" units="cm"/>
      <inkml:brushProperty name="height" value="0.025" units="cm"/>
    </inkml:brush>
  </inkml:definitions>
  <inkml:trace contextRef="#ctx0" brushRef="#br0">213 0 5541,'0'0'18839,"1"13"-17798,-5 71 574,-1 39-177,5-108-1587,1-1 0,0 1-1,1 0 1,1-1-1,1 0 1,5 15 0,-5-15-2368,-12-27-19865</inkml:trace>
  <inkml:trace contextRef="#ctx0" brushRef="#br0" timeOffset="1">0 149 13581,'0'0'5893,"64"0"-4419,-22 0-834,12 0-319,-1 0-129,6 0-96,-5-2-256,1-4-2082,-8-4-3588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579"/>
    </inkml:context>
    <inkml:brush xml:id="br0">
      <inkml:brushProperty name="width" value="0.025" units="cm"/>
      <inkml:brushProperty name="height" value="0.025" units="cm"/>
    </inkml:brush>
  </inkml:definitions>
  <inkml:trace contextRef="#ctx0" brushRef="#br0">59 0 5317,'0'0'19218,"49"34"-18897,-10-33-257,-3 0-353,-4-1-1729,-4 2-2882,-14-1-3941</inkml:trace>
  <inkml:trace contextRef="#ctx0" brushRef="#br0" timeOffset="1">0 157 12780,'0'0'10858,"76"7"-10569,-27-14-225,9-3-128,-1-2-2146,-1-3-5350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8.938"/>
    </inkml:context>
    <inkml:brush xml:id="br0">
      <inkml:brushProperty name="width" value="0.025" units="cm"/>
      <inkml:brushProperty name="height" value="0.025" units="cm"/>
    </inkml:brush>
  </inkml:definitions>
  <inkml:trace contextRef="#ctx0" brushRef="#br0">57 0 16784,'0'0'1345,"0"61"449,-6-20 640,-3 5-864,-3-1-641,7 0 192,-5-4-193,7-2-543,-3-6-289,4-7-64,-2-6-128,4-9-801,0-31-9385,0-8 3140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273"/>
    </inkml:context>
    <inkml:brush xml:id="br0">
      <inkml:brushProperty name="width" value="0.025" units="cm"/>
      <inkml:brushProperty name="height" value="0.025" units="cm"/>
    </inkml:brush>
  </inkml:definitions>
  <inkml:trace contextRef="#ctx0" brushRef="#br0">1 251 14061,'-1'11'1773,"2"82"2742,-1-83-3945,2 0 0,-1-1-1,1 1 1,1-1 0,0 0-1,0 0 1,1 0 0,0 0-1,5 9 1,-3-11-474,-1 1 0,1-1 0,0 0 0,1 0 0,0-1 1,0 0-1,0 0 0,1-1 0,-1 0 0,1 0 0,16 6 0,-21-9-30,1-1 1,0 0-1,-1 0 0,1 0 0,0 0 0,0 0 1,0-1-1,0 0 0,0 0 0,0 0 0,-1-1 0,1 1 1,0-1-1,0 0 0,0 0 0,0 0 0,-1 0 1,1-1-1,-1 1 0,1-1 0,-1 0 0,1 0 1,-1 0-1,0-1 0,0 1 0,0-1 0,0 0 1,-1 0-1,5-5 0,8-17 9,-1 0 1,-1-1-1,-2-1 1,0 0-1,-2 0 0,0-1 1,7-50-1,-11 53-106,-1 0 0,-1-1 0,-2 1 0,0-1-1,-5-45 1,3 68 54,0 0 0,0 1 0,0-1 0,0 0 0,0 0 0,0 1 0,-1-1 0,1 1 0,-1 0 0,0-1 0,0 1 0,0 0 0,0 0 0,0 0 0,-4-3 0,6 5-21,-1 0 1,1-1-1,-1 1 0,1 0 1,-1 0-1,1-1 1,-1 1-1,0 0 0,1 0 1,-1 0-1,1 0 1,-1 0-1,0 0 0,1 0 1,-1 0-1,1 0 1,-1 0-1,0 0 0,1 0 1,-1 0-1,1 0 1,-1 0-1,0 1 0,1-1 1,-1 0-1,1 0 1,-1 1-1,0 0-15,0 1 0,0-1 0,0 0 0,0 1 0,1-1 0,-1 0 0,0 1 0,1-1 0,-1 1 0,1-1 0,0 1 0,-1 0 0,1-1 0,0 1 0,0-1 0,0 3 0,0 1-253,0 1 0,1 0 0,0 0 0,-1 0 0,2 0 0,2 9 0,10 17-4150,0-7-2818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09.831"/>
    </inkml:context>
    <inkml:brush xml:id="br0">
      <inkml:brushProperty name="width" value="0.025" units="cm"/>
      <inkml:brushProperty name="height" value="0.025" units="cm"/>
    </inkml:brush>
  </inkml:definitions>
  <inkml:trace contextRef="#ctx0" brushRef="#br0">0 0 16592,'0'0'4895,"2"12"-3635,13 103 1564,-1 207-1,-9-94-1610,82 676 52,-84-877-1098,1 0 0,2 0-1,17 50 1,-21-72-100,1-1 1,0 0-1,0 0 0,0-1 1,0 1-1,8 5 0,7 0-2028,-17-9 1695,-1-1 1,1 1-1,-1 0 0,1 0 0,-1 0 1,1 0-1,-1 0 0,1 0 0,-1-1 1,1 1-1,-1 0 0,1 0 1,-1-1-1,1 1 0,-1 0 0,0-1 1,1 1-1,-1-1 0,0 1 0,1 0 1,-1-1-1,0 1 0,1-1 1,-1 1-1,0-1 0,0 1 0,0-1 1,1 1-1,-1-1 0,0 1 0,0-2 1,4-9-6739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256"/>
    </inkml:context>
    <inkml:brush xml:id="br0">
      <inkml:brushProperty name="width" value="0.025" units="cm"/>
      <inkml:brushProperty name="height" value="0.025" units="cm"/>
    </inkml:brush>
  </inkml:definitions>
  <inkml:trace contextRef="#ctx0" brushRef="#br0">0 355 13229,'0'0'3982,"13"-1"-2407,327-39 3967,9-3-3431,237-29-796,97-18-59,51-5 1620,-517 81-4819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0.616"/>
    </inkml:context>
    <inkml:brush xml:id="br0">
      <inkml:brushProperty name="width" value="0.025" units="cm"/>
      <inkml:brushProperty name="height" value="0.025" units="cm"/>
    </inkml:brush>
  </inkml:definitions>
  <inkml:trace contextRef="#ctx0" brushRef="#br0">0 1 18642,'0'0'2824,"11"2"-1015,55 10 326,0-3-1,103 1 0,18 2-1901,-132-5-380,67 16 0,-120-23 148,0 1-1,0-1 1,0 0-1,-1 1 1,1-1-1,0 1 1,-1-1-1,1 1 1,0 0-1,-1-1 0,1 1 1,-1 0-1,1 0 1,-1 0-1,1 1 1,-1-1-1,0 0 1,1 0-1,-1 1 1,0-1-1,0 1 1,0-1-1,0 1 1,0-1-1,-1 1 0,1 0 1,0-1-1,-1 1 1,1 0-1,-1 0 1,0-1-1,1 1 1,-1 0-1,0 0 1,0-1-1,0 1 1,0 0-1,-1 0 1,1 0-1,0-1 0,-1 1 1,1 0-1,-1 0 1,0-1-1,1 1 1,-1-1-1,0 1 1,0-1-1,0 1 1,-2 1-1,-7 11 159,0-1-1,0 0 1,-2-1-1,-15 15 1,18-20-132,-56 52 364,-83 57 0,51-50-4200,72-52-2394,2-8-4746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1.194"/>
    </inkml:context>
    <inkml:brush xml:id="br0">
      <inkml:brushProperty name="width" value="0.025" units="cm"/>
      <inkml:brushProperty name="height" value="0.025" units="cm"/>
    </inkml:brush>
  </inkml:definitions>
  <inkml:trace contextRef="#ctx0" brushRef="#br0">1 579 6822,'0'0'17510,"1"-11"-16597,3-7-435,0 1 0,0-1 0,2 1-1,0 1 1,17-32 0,48-82 1152,-27 47-1658,68-97 1,-109 177-27,0-1 0,0 0 0,0 1 0,0 0 0,1 0 0,0 0 0,-1 0 0,1 0 0,0 1 1,0 0-1,8-4 0,-11 6 44,1-1 0,0 1 0,-1 0 0,1-1 0,0 1 1,0 0-1,-1 0 0,1 0 0,0 0 0,-1 1 0,1-1 0,0 0 1,0 1-1,-1-1 0,1 1 0,-1-1 0,1 1 0,-1 0 0,1 0 1,-1 0-1,1 0 0,-1 0 0,1 0 0,-1 0 0,0 0 0,0 0 1,0 1-1,0-1 0,0 0 0,0 1 0,0-1 0,0 1 0,1 2 1,12 28 113,-1 1 0,-1 1 1,-2 0-1,8 51 1,-8-36-633,21 59 1,-25-91-690,1-1-1,1 0 1,0 0-1,11 14 1,2-4-7447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2.377"/>
    </inkml:context>
    <inkml:brush xml:id="br0">
      <inkml:brushProperty name="width" value="0.025" units="cm"/>
      <inkml:brushProperty name="height" value="0.025" units="cm"/>
    </inkml:brush>
  </inkml:definitions>
  <inkml:trace contextRef="#ctx0" brushRef="#br0">70 31 9065,'-1'42'8531,"-2"2"-3557,-14 92-2784,1-9-1427,10 7 1458,19-294-2065,-1 31-585,-11 102 294,0-4-301,1-1 0,1 1 0,9-36 0,-11 65 406,-1 0 0,1 0 0,0 0-1,-1 0 1,1 0 0,0 1 0,0-1-1,0 0 1,1 1 0,-1-1 0,0 1-1,1-1 1,-1 1 0,1-1 0,-1 1-1,1 0 1,0 0 0,-1 0 0,1 0-1,0 0 1,0 0 0,2 0 0,0 0 14,1 0 0,-1 1 0,0-1 0,1 1 0,-1 0 0,0 0 1,0 1-1,1-1 0,-1 1 0,5 2 0,1 0 45,0 0 0,0 1 0,-1 0 0,0 1 0,0 0 0,0 1 1,0 0-1,9 8 0,-16-13 11,-1 1 1,0-1 0,1 0-1,-1 0 1,0 1 0,0-1-1,0 0 1,0 1-1,0-1 1,0 1 0,-1 0-1,1-1 1,0 1 0,-1 0-1,1-1 1,-1 1 0,0 0-1,1 0 1,-1-1 0,0 1-1,0 0 1,0 0 0,0-1-1,-1 1 1,1 0 0,0 0-1,-1-1 1,1 1-1,-1 0 1,0-1 0,1 1-1,-1-1 1,0 1 0,0 0-1,0-1 1,0 0 0,0 1-1,0-1 1,-1 0 0,1 0-1,0 1 1,-1-1 0,1 0-1,-1 0 1,1 0 0,-3 1-1,-9 5 270,1 0 0,-1-1-1,-1-1 1,-18 6 0,5-3-8,0-1-1,0-1 1,-38 2-1,63-7-514,-6-2-208,9-4-2767,8-7-2940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113"/>
    </inkml:context>
    <inkml:brush xml:id="br0">
      <inkml:brushProperty name="width" value="0.025" units="cm"/>
      <inkml:brushProperty name="height" value="0.025" units="cm"/>
    </inkml:brush>
  </inkml:definitions>
  <inkml:trace contextRef="#ctx0" brushRef="#br0">323 0 15535,'0'0'11520,"-9"14"-10175,-237 318 1180,227-307-2519,-30 47-1613,67-103-14713,-2-1 7544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02.788"/>
    </inkml:context>
    <inkml:brush xml:id="br0">
      <inkml:brushProperty name="width" value="0.025" units="cm"/>
      <inkml:brushProperty name="height" value="0.025" units="cm"/>
    </inkml:brush>
  </inkml:definitions>
  <inkml:trace contextRef="#ctx0" brushRef="#br0">236 26 6951,'-5'-6'534,"5"4"-122,-1 1 1,0-1 0,0 1-1,0 0 1,0-1 0,0 1 0,0 0-1,0 0 1,-1 0 0,1 0-1,0 0 1,-1 0 0,1 0 0,0 0-1,-4-1 1,5 2 89,2 5-409,1-1 1,0 1-1,0-1 1,0 1-1,0-1 1,1 0-1,-1 0 1,1-1-1,0 1 1,0-1-1,1 0 1,5 3-1,-5-1-16,19 12-17,-11-8-49,-1 0-1,0 0 0,-1 1 1,0 1-1,17 20 0,-27-29 2,0-1 0,-1 0 0,1 1 0,-1-1 0,1 1 0,-1-1 0,0 1 0,0-1 0,1 1 0,-1-1 0,0 1 0,0-1 0,-1 1 0,1-1-1,0 1 1,0-1 0,-1 1 0,1-1 0,-1 0 0,1 1 0,-1-1 0,1 1 0,-1-1 0,0 0 0,0 0 0,0 1 0,0-1 0,0 0 0,0 0-1,0 0 1,0 0 0,0 0 0,0 0 0,-1 0 0,1-1 0,0 1 0,-1 0 0,1-1 0,-3 2 0,-9 4 343,-1 0-1,1 0 1,-17 3 0,15-4-159,-53 16 911,45-15-1161,0 1 0,1 0 1,0 2-1,1 1 1,-1 0-1,-33 24 0,44-24-3229,8-4-2237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3.441"/>
    </inkml:context>
    <inkml:brush xml:id="br0">
      <inkml:brushProperty name="width" value="0.025" units="cm"/>
      <inkml:brushProperty name="height" value="0.025" units="cm"/>
    </inkml:brush>
  </inkml:definitions>
  <inkml:trace contextRef="#ctx0" brushRef="#br0">1 1 13421,'0'0'15150,"64"18"-14445,-38 3-385,8 3 64,4 3-608,3-1-192,1-3-2595,-3-2-4997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142"/>
    </inkml:context>
    <inkml:brush xml:id="br0">
      <inkml:brushProperty name="width" value="0.025" units="cm"/>
      <inkml:brushProperty name="height" value="0.025" units="cm"/>
    </inkml:brush>
  </inkml:definitions>
  <inkml:trace contextRef="#ctx0" brushRef="#br0">5 0 12556,'0'0'2616,"0"13"-1388,-5 321 5634,21 502-3315,-7-754-3484,5-1-1,28 98 0,-31-166-134,-5-8-1691,-3-19-10105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627"/>
    </inkml:context>
    <inkml:brush xml:id="br0">
      <inkml:brushProperty name="width" value="0.025" units="cm"/>
      <inkml:brushProperty name="height" value="0.025" units="cm"/>
    </inkml:brush>
  </inkml:definitions>
  <inkml:trace contextRef="#ctx0" brushRef="#br0">1 424 11755,'0'0'8301,"16"6"-7366,17 3-588,0-2 1,0-1 0,1-2 0,0-1-1,-1-2 1,40-3 0,348-54 1422,-252 29-1549,90-11 77,504-81-498,-8-39 2563,-724 150-2992,120-29 2980,-113 30-5143,-17 5-4594,-37-3 1418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4.973"/>
    </inkml:context>
    <inkml:brush xml:id="br0">
      <inkml:brushProperty name="width" value="0.025" units="cm"/>
      <inkml:brushProperty name="height" value="0.025" units="cm"/>
    </inkml:brush>
  </inkml:definitions>
  <inkml:trace contextRef="#ctx0" brushRef="#br0">1 1 17264,'0'0'4912,"10"2"-3701,39 12-454,-2 1 0,0 3 0,76 40-1,-119-56-749,1 1 0,-1 0-1,1 0 1,-1 0 0,0 1-1,0 0 1,0 0 0,-1 0-1,1 0 1,-1 0-1,0 0 1,0 1 0,-1 0-1,0 0 1,1-1 0,-1 1-1,-1 0 1,1 1 0,-1-1-1,1 6 1,-2-5 75,0 1 0,0-1 0,-1 1 0,0-1 0,0 1 0,-1-1 0,0 0 0,0 0 0,0 0 0,-1 0 0,1 0 0,-1 0 0,-1-1 0,1 1 0,-10 9 0,-1 2 225,-1-2-1,-1 1 0,0-2 0,-20 14 0,-25 5-1959,55-30 284,-1-1 0,0 0 0,0 0 0,0 0 0,0-1 0,-12 0 0,1-1-12980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5.560"/>
    </inkml:context>
    <inkml:brush xml:id="br0">
      <inkml:brushProperty name="width" value="0.025" units="cm"/>
      <inkml:brushProperty name="height" value="0.025" units="cm"/>
    </inkml:brush>
  </inkml:definitions>
  <inkml:trace contextRef="#ctx0" brushRef="#br0">1 456 16720,'0'0'11232,"12"-10"-10239,54-48-49,68-78 1,-114 114-852,-1-1 0,-1-2-1,-1 1 1,-2-2 0,0 0 0,-2-1 0,19-52 0,-29 254-910,0-152 714,0 0 0,1 1 0,2-1 0,0-1 0,1 1 0,15 29 0,15 26-9335,-26-55-369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263"/>
    </inkml:context>
    <inkml:brush xml:id="br0">
      <inkml:brushProperty name="width" value="0.025" units="cm"/>
      <inkml:brushProperty name="height" value="0.025" units="cm"/>
    </inkml:brush>
  </inkml:definitions>
  <inkml:trace contextRef="#ctx0" brushRef="#br0">169 0 15855,'0'0'9241,"-1"10"-8328,-3 16-566,-1 0 1,0 0 0,-14 34-1,13-43-435,0-1-1,-1 0 0,-1 0 0,-1 0 0,0-1 0,-20 23 0,28-36-218,-1 0 0,0 0-1,-1-1 1,1 1-1,0 0 1,0-1 0,-1 0-1,1 1 1,-1-1-1,-2 1 1,4-2-52,0 0 0,0 1 0,1-1 0,-1 0 0,0 0-1,0 0 1,0 0 0,0 0 0,0 0 0,0 0 0,0 0 0,0 0 0,0-1 0,0 1-1,0 0 1,1-1 0,-1 1 0,0 0 0,0-1 0,0 1 0,1-1 0,-1 1 0,0-1-1,0 0 1,1 1 0,-1-1 0,0 0 0,1 1 0,-1-1 0,1 0 0,-2-1 0,-4-17-7863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7.594"/>
    </inkml:context>
    <inkml:brush xml:id="br0">
      <inkml:brushProperty name="width" value="0.025" units="cm"/>
      <inkml:brushProperty name="height" value="0.025" units="cm"/>
    </inkml:brush>
  </inkml:definitions>
  <inkml:trace contextRef="#ctx0" brushRef="#br0">1 0 4132,'0'0'19378,"41"59"-18769,-10-39-385,8-1-128,4-4-192,5-1-2338,2-1-6022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275"/>
    </inkml:context>
    <inkml:brush xml:id="br0">
      <inkml:brushProperty name="width" value="0.025" units="cm"/>
      <inkml:brushProperty name="height" value="0.025" units="cm"/>
    </inkml:brush>
  </inkml:definitions>
  <inkml:trace contextRef="#ctx0" brushRef="#br0">67 39 14189,'0'0'3433,"-3"10"-1954,-4 31-186,1 1-1,2 0 1,1 0 0,5 48 0,-3 29 1435,2-91-2060,-1-28-661,0 0 0,0-1-1,0 1 1,0 0 0,0 0-1,0 0 1,0 0-1,0 0 1,0 0 0,0 0-1,0-1 1,0 1-1,0 0 1,0 0 0,0 0-1,0 0 1,0 0-1,0 0 1,0 0 0,0 0-1,1-1 1,-1 1-1,0 0 1,0 0 0,0 0-1,0 0 1,0 0-1,0 0 1,0 0 0,0 0-1,1 0 1,-1 0-1,0 0 1,0 0 0,0 0-1,0 0 1,0 0-1,0 0 1,0 0 0,1 0-1,-1 0 1,0 0 0,0 0-1,0 0 1,0 0-1,0 0 1,0 0 0,0 0-1,1 0 1,-1 0-1,0 0 1,0 0 0,0 0-1,0 0 1,0 0-1,0 1 1,0-1 0,0 0-1,0 0 1,0 0-1,1 0 1,-1 0 0,0 0-1,16-46 310,-8 18-329,41-127-80,12-31-1501,-60 183 1530,-1 2 19,1-1 1,-1 0 0,1 1-1,-1-1 1,1 0 0,0 1-1,-1-1 1,1 1 0,0-1-1,0 1 1,0 0 0,0-1-1,1 1 1,-1 0 0,0 0-1,0-1 1,1 1-1,-1 0 1,1 1 0,-1-1-1,1 0 1,-1 0 0,1 0-1,-1 1 1,3-1 0,-3 5 29,0 0 0,0 0 0,0 0-1,-1 0 1,1 0 0,-1 0 0,0 0 0,0 0 0,-1 0 0,-1 7 0,-1-3 41,0 0-1,-1 0 0,0 0 1,0 0-1,-1-1 1,0 1-1,-1-1 0,1-1 1,-1 1-1,0-1 0,-1 0 1,0 0-1,-13 8 1,-8 5 92,-1-2 0,-36 17 0,55-29-3041,12-6 251,26-10-2183,12-5-1249,-8 5 232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8.665"/>
    </inkml:context>
    <inkml:brush xml:id="br0">
      <inkml:brushProperty name="width" value="0.025" units="cm"/>
      <inkml:brushProperty name="height" value="0.025" units="cm"/>
    </inkml:brush>
  </inkml:definitions>
  <inkml:trace contextRef="#ctx0" brushRef="#br0">0 0 7335,'0'0'11824,"2"9"-9886,0-1-1310,-1 1 0,2-1 0,-1 0 0,1 0 0,5 9 0,-6-14-541,-1 0 0,1-1-1,-1 1 1,1 0 0,0-1-1,0 0 1,0 0 0,1 1-1,-1-1 1,1-1 0,-1 1-1,1 0 1,-1 0 0,1-1-1,0 0 1,0 1 0,0-1-1,-1 0 1,1-1 0,0 1-1,5 0 1,0-1-297,-1 0 0,1 0 0,-1-1 0,0 0 1,0-1-1,1 1 0,-1-1 0,0-1 0,0 1 0,0-1 0,-1-1 0,1 1 0,-1-1 0,0 0 1,0-1-1,0 1 0,0-1 0,-1 0 0,0-1 0,0 1 0,6-10 0,-94 171 4620,62-98-3102,12-19-5248,8-26-3432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274"/>
    </inkml:context>
    <inkml:brush xml:id="br0">
      <inkml:brushProperty name="width" value="0.025" units="cm"/>
      <inkml:brushProperty name="height" value="0.025" units="cm"/>
    </inkml:brush>
  </inkml:definitions>
  <inkml:trace contextRef="#ctx0" brushRef="#br0">5 1 15983,'0'0'8072,"-4"52"-5862,4-21-769,9-4-512,-1 2-416,5-3-257,2-4-128,4-3-128,0-6 64,4-5-448,1-8-1122,1 0-1312,-1-9-2211,-5-11-3812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5.528"/>
    </inkml:context>
    <inkml:brush xml:id="br0">
      <inkml:brushProperty name="width" value="0.025" units="cm"/>
      <inkml:brushProperty name="height" value="0.025" units="cm"/>
    </inkml:brush>
  </inkml:definitions>
  <inkml:trace contextRef="#ctx0" brushRef="#br0">922 44 11531,'0'0'1671,"-11"-6"-972,3 1-443,0 0 0,0 1 0,-1 0-1,1 0 1,-1 1 0,0 0 0,0 0 0,0 1-1,0 1 1,0-1 0,-12 1 0,-9 2-94,-1 2 0,0 2 0,1 0 0,-1 2 0,2 2 0,-1 0 0,1 2 0,1 1 0,0 2 0,0 0 0,2 2 0,0 1 0,1 1 0,-32 29 0,22-15-141,2 1 0,1 2 0,1 1 1,3 1-1,1 2 0,1 1 0,3 0 1,-34 82-1,48-100-46,1-1 1,1 1-1,2 0 0,0 1 1,1-1-1,1 1 0,1 0 1,1 0-1,2 0 0,0 0 1,1 0-1,1-1 0,1 1 1,1-1-1,1 0 0,1 0 1,1 0-1,1-1 0,1-1 1,16 27-1,-11-25-31,1-1 0,0-1 0,2 0 0,0-1 1,1-1-1,1-1 0,1 0 0,41 24 0,-48-33 30,1-2 0,-1 1 0,1-2 0,1 0 0,-1 0 0,1-2 0,0 0 0,0 0 0,0-2 1,0 0-1,0-1 0,0 0 0,0-2 0,0 0 0,28-7 0,-17 1 47,-1-2 0,1-1-1,-2-1 1,0-2 0,0 0 0,-1-1 0,27-24 0,2-5 232,86-96-1,-94 87 44,-2-3-1,-3-2 1,-2-1-1,-2-2 0,-4-1 1,-2-2-1,-3-1 1,29-102-1,-50 142-267,0-1 1,-2 1-1,-1-1 1,-1 0-1,-2-38 1,0 61-25,0 0 0,0 0 0,-1 0 0,1 0 0,-1 1 0,0-1 0,0 0 0,0 0 0,0 0 0,0 1 0,0-1 0,-1 0 0,0 1 0,1-1 0,-1 1 0,0 0 0,0 0 0,0-1 0,0 1 0,-1 1 0,1-1 0,0 0 0,-1 0 0,-4-1 0,-30-6-2673,-4 9-6469,27 2-813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19.648"/>
    </inkml:context>
    <inkml:brush xml:id="br0">
      <inkml:brushProperty name="width" value="0.025" units="cm"/>
      <inkml:brushProperty name="height" value="0.025" units="cm"/>
    </inkml:brush>
  </inkml:definitions>
  <inkml:trace contextRef="#ctx0" brushRef="#br0">185 0 13645,'0'0'7143,"-9"56"-4645,-6-23-864,-2 7-1,-8 10-416,1 2-768,-4-2-321,3-4-64,6-5 0,6-10-865,4-8-1601,9-11-1378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0.650"/>
    </inkml:context>
    <inkml:brush xml:id="br0">
      <inkml:brushProperty name="width" value="0.025" units="cm"/>
      <inkml:brushProperty name="height" value="0.025" units="cm"/>
    </inkml:brush>
  </inkml:definitions>
  <inkml:trace contextRef="#ctx0" brushRef="#br0">0 0 15407,'0'0'768,"10"11"823,258 247 6154,36-10-6781,-92-76-731,312 226 82,-444-341 582,-79-57-716,-2-2-179,0 1-1,1-1 0,-1 0 0,0 1 1,0-1-1,0 0 0,0 1 0,-1-1 1,1 1-1,0-1 0,0 1 1,-4-2-1,-1-4-311,-31-47-5728,21 20-2119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225"/>
    </inkml:context>
    <inkml:brush xml:id="br0">
      <inkml:brushProperty name="width" value="0.025" units="cm"/>
      <inkml:brushProperty name="height" value="0.025" units="cm"/>
    </inkml:brush>
  </inkml:definitions>
  <inkml:trace contextRef="#ctx0" brushRef="#br0">19 0 17424,'0'0'8873,"2"64"-8136,-2-28-225,0 0-160,0 3-256,0-4-31,0-2-1,0-7-32,0-3-64,-2-8-545,-2-3-544,2-7-545,0-5-1441,-3 0-2306,-1-15-2882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1.805"/>
    </inkml:context>
    <inkml:brush xml:id="br0">
      <inkml:brushProperty name="width" value="0.025" units="cm"/>
      <inkml:brushProperty name="height" value="0.025" units="cm"/>
    </inkml:brush>
  </inkml:definitions>
  <inkml:trace contextRef="#ctx0" brushRef="#br0">1 123 10410,'0'0'8787,"1"8"-6604,5 19-291,1 1-1,15 39 1,-19-58-1549,0-1-1,1 1 1,0-1-1,1 0 0,0-1 1,0 1-1,1-1 1,-1 0-1,2 0 1,-1 0-1,1-1 1,13 10-1,-20-16-332,0 0 1,1 0-1,-1 0 1,0 1-1,0-1 0,1 0 1,-1 0-1,0 0 0,1 0 1,-1 0-1,0 0 0,1 0 1,-1 1-1,0-1 0,1 0 1,-1 0-1,0 0 0,1 0 1,-1 0-1,0-1 0,1 1 1,-1 0-1,0 0 0,1 0 1,-1 0-1,0 0 1,1 0-1,-1 0 0,0-1 1,1 1-1,-1 0 0,0 0 1,0 0-1,1-1 0,-1 1 1,0 0-1,0 0 0,0-1 1,1 1-1,-1 0 0,0-1 1,0 1-1,0 0 0,0-1 1,1 1-1,-1 0 0,0-1 1,0 1-1,0 0 1,0-1-1,0 1 0,0 0 1,0-1-1,0 1 0,0 0 1,0-1-1,0 1 0,0 0 1,0-1-1,-1 1 0,1-1 1,-5-27 530,4 21-464,22-14-77,-10 4 0,-1 0 0,-1-1 0,0 0 0,-2-1 0,0 0 0,-1 0 0,-1 0 0,0-1 0,-2 0 0,0 0 0,-2 0 0,0-25 0,-1 44-112,1 1-1,-1-1 1,0 0-1,0 0 1,0 0 0,0 0-1,0 1 1,0-1-1,0 0 1,0 0 0,-1 0-1,1 0 1,0 1-1,0-1 1,-1 0-1,1 0 1,0 0 0,-1 1-1,1-1 1,-1 0-1,1 1 1,-1-1 0,1 0-1,-1 1 1,0-1-1,1 1 1,-1-1 0,0 1-1,1-1 1,-2 0-1,1 2-113,0-1 0,1 0-1,-1 1 1,0-1 0,1 1-1,-1-1 1,0 1 0,1 0-1,-1-1 1,1 1 0,-1-1 0,1 1-1,-1 0 1,1 0 0,-1-1-1,1 1 1,0 0 0,0 0-1,-1-1 1,1 1 0,0 0-1,0 0 1,0 0 0,0-1-1,0 1 1,0 0 0,0 0-1,0 0 1,0 0 0,0 1-1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2.337"/>
    </inkml:context>
    <inkml:brush xml:id="br0">
      <inkml:brushProperty name="width" value="0.025" units="cm"/>
      <inkml:brushProperty name="height" value="0.025" units="cm"/>
    </inkml:brush>
  </inkml:definitions>
  <inkml:trace contextRef="#ctx0" brushRef="#br0">81 1153 14029,'-11'9'2493,"1"-2"-1743,-28 25 522,17 0 2408,21-31-3632,0-1 1,0 0 0,1 1-1,-1-1 1,0 0 0,1 1 0,-1-1-1,0 0 1,1 1 0,-1-1-1,1 0 1,-1 0 0,0 1-1,1-1 1,-1 0 0,1 0 0,-1 0-1,1 0 1,-1 1 0,1-1-1,-1 0 1,1 0 0,-1 0-1,1 0 1,-1 0 0,1 0-1,-1 0 1,1-1 0,-1 1 0,1 0-1,-1 0 1,0 0 0,1 0-1,-1-1 1,1 1 0,-1 0-1,1 0 1,-1-1 0,0 1 0,1-1-1,23-9 535,0-1 0,-1-2 0,0 0 0,-1-2 0,35-30 0,-9 8-301,231-177 575,415-416-1,-623 557-1102,98-95-1990,-161 162-1853,-13 17 1429,-26 32-1415,18-25 827,-11 17-3889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3.709"/>
    </inkml:context>
    <inkml:brush xml:id="br0">
      <inkml:brushProperty name="width" value="0.025" units="cm"/>
      <inkml:brushProperty name="height" value="0.025" units="cm"/>
    </inkml:brush>
  </inkml:definitions>
  <inkml:trace contextRef="#ctx0" brushRef="#br0">158 0 20884,'0'0'2594,"0"3"-1313,-5 15-31,-5 6-386,-10 7-703,4 2-97,-4 0 0,5-2-32,-2-6-160,2-5-65,5-8-447,-1-4-737,1-8-1218,5 0-2113,1-14-2691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082"/>
    </inkml:context>
    <inkml:brush xml:id="br0">
      <inkml:brushProperty name="width" value="0.025" units="cm"/>
      <inkml:brushProperty name="height" value="0.025" units="cm"/>
    </inkml:brush>
  </inkml:definitions>
  <inkml:trace contextRef="#ctx0" brushRef="#br0">1 0 12748,'0'0'14542,"56"9"-13581,-26 2-545,4 0-256,0 1-96,8 2-993,-5-1-1889,-3-3-2563,-7-3-6663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582"/>
    </inkml:context>
    <inkml:brush xml:id="br0">
      <inkml:brushProperty name="width" value="0.025" units="cm"/>
      <inkml:brushProperty name="height" value="0.025" units="cm"/>
    </inkml:brush>
  </inkml:definitions>
  <inkml:trace contextRef="#ctx0" brushRef="#br0">191 0 7911,'0'0'20313,"-2"11"-20025,-8 16-210,-2 1 0,0-2 0,-1 0 0,-2-1 0,0 0 0,-24 28 0,-34 57-1510,80-115-5053,7-5 3804,8-18-3138,4-5-1857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4.912"/>
    </inkml:context>
    <inkml:brush xml:id="br0">
      <inkml:brushProperty name="width" value="0.025" units="cm"/>
      <inkml:brushProperty name="height" value="0.025" units="cm"/>
    </inkml:brush>
  </inkml:definitions>
  <inkml:trace contextRef="#ctx0" brushRef="#br0">1 118 6662,'4'-14'3454,"7"-16"-1874,4-12 727,-4 10 2502,-14 52 468,3 16-4190,0-1-601,-2-10-147,1 0 0,1 0 0,1 0 1,2 0-1,0-1 0,2 1 1,0-1-1,13 35 0,-15-43-3367,-3-16 2773,0 0 0,0 1 0,0-1 1,0 0-1,-1 1 0,1-1 0,0 0 1,0 0-1,0 1 0,-1-1 0,1 0 0,0 0 1,0 0-1,-1 1 0,1-1 0,0 0 1,-1 0-1,1 0 0,0 0 0,0 1 1,-1-1-1,1 0 0,0 0 0,-1 0 0,1 0 1,0 0-1,-1 0 0,1 0 0,0 0 1,-1 0-1,1 0 0,0 0 0,-1 0 1,1 0-1,0 0 0,-1 0 0,1-1 0,0 1 1,-1 0-1,1 0 0,-15-7-9317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271"/>
    </inkml:context>
    <inkml:brush xml:id="br0">
      <inkml:brushProperty name="width" value="0.025" units="cm"/>
      <inkml:brushProperty name="height" value="0.025" units="cm"/>
    </inkml:brush>
  </inkml:definitions>
  <inkml:trace contextRef="#ctx0" brushRef="#br0">0 0 13901,'0'0'12172,"72"23"-10731,-29-19-640,4 0-673,2-1-32,-2-3-480,-1 0-1602,-9 0-1570,-3-4-3426,-13-8-3780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37.928"/>
    </inkml:context>
    <inkml:brush xml:id="br0">
      <inkml:brushProperty name="width" value="0.025" units="cm"/>
      <inkml:brushProperty name="height" value="0.025" units="cm"/>
    </inkml:brush>
  </inkml:definitions>
  <inkml:trace contextRef="#ctx0" brushRef="#br0">778 56 10154,'0'0'4959,"-9"-7"-4356,1 1-471,0 0 0,-1 1-1,1 0 1,-1 1 0,0 0-1,0 0 1,-1 1 0,1 0-1,-1 0 1,0 1 0,-11-1-1,-8 3-120,0 1 0,1 1-1,-1 1 1,1 1 0,0 2 0,0 1-1,1 1 1,0 2 0,0 0-1,1 2 1,0 1 0,1 0 0,-26 20-1,32-18-15,0 0 0,0 1 0,2 0 0,0 2 0,1 0 0,1 1 0,0 0 0,2 1 0,0 1 0,1 0 0,1 1 0,1 0 0,1 1 0,2 0 0,-10 44 0,12-39-209,1 1-1,2 0 1,1 0 0,1 0 0,2 0 0,1-1-1,1 1 1,1 0 0,10 28 0,-12-45 125,1-1 0,1 1 0,0-1 0,1 0 0,0 0 0,0 0 0,1-1 0,1 0 0,-1-1 1,2 1-1,-1-2 0,1 1 0,1-1 0,-1 0 0,1-1 0,1 0 0,-1-1 0,1 0 0,0-1 0,1 0 0,-1 0 1,1-1-1,20 3 0,-12-4 269,0-1 0,1-2-1,-1 0 1,1-1 0,-1-1 0,0 0 0,0-2 0,0-1 0,0 0 0,-1-1 0,1-1 0,-2-1 0,1-1 0,-1 0 0,25-18-1,0-4 562,-1-2 0,-1-1 0,-2-2-1,59-72 1,-65 69 435,-1-2 0,44-78 0,-66 102-1116,-1-1 1,-1 0-1,-1 0 0,-1-1 0,0 0 0,-1 0 1,-1-1-1,-1 1 0,-1-1 0,0-23 1,-2 38-168,-1 0 0,1 0 0,-1 0 0,0 0 0,0 0 1,-1 0-1,0 0 0,0 1 0,0-1 0,0 1 0,0-1 0,-1 1 1,0 0-1,0 0 0,-6-6 0,3 4-160,0 1 0,-1 1 0,1-1 0,-1 1 0,0 0 0,0 0 0,-1 1-1,-14-5 1,-6 2-1006,1 0 0,-1 2 0,1 2 0,-45 0-1,10 2-2356,2 2-1895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5.631"/>
    </inkml:context>
    <inkml:brush xml:id="br0">
      <inkml:brushProperty name="width" value="0.025" units="cm"/>
      <inkml:brushProperty name="height" value="0.025" units="cm"/>
    </inkml:brush>
  </inkml:definitions>
  <inkml:trace contextRef="#ctx0" brushRef="#br0">164 1 14414,'0'0'11659,"-1"51"-10634,-16-17-545,-4 2-256,-2 1-128,4-5-64,-1-4 0,5-6-256,0-5-609,1-8-416,7-5-576,1-4-1891,2-4-2049,3-13-4837</inkml:trace>
  <inkml:trace contextRef="#ctx0" brushRef="#br0" timeOffset="1">1 48 10378,'0'0'14510,"71"26"-13197,-44-5-512,18 0-449,-4 0-320,1-2-2627,3-6-6918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317"/>
    </inkml:context>
    <inkml:brush xml:id="br0">
      <inkml:brushProperty name="width" value="0.025" units="cm"/>
      <inkml:brushProperty name="height" value="0.025" units="cm"/>
    </inkml:brush>
  </inkml:definitions>
  <inkml:trace contextRef="#ctx0" brushRef="#br0">2 1 9897,'0'0'12188,"-1"9"-11622,0-1-483,1 0 0,0 1 1,1-1-1,0 1 0,0-1 0,1 0 1,0 1-1,1-1 0,-1 0 1,1 0-1,1-1 0,0 1 0,0-1 1,5 8-1,20 28 349,1-1-1,2-2 1,1-1 0,2-1-1,2-2 1,44 33 0,259 169 834,-334-234-1246,73 46 123,0-1 203,-3 4-1,99 86 1,-172-137 816,-5-8-853,-15-19-2495,-2-4-4851,4 4-4189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6.768"/>
    </inkml:context>
    <inkml:brush xml:id="br0">
      <inkml:brushProperty name="width" value="0.025" units="cm"/>
      <inkml:brushProperty name="height" value="0.025" units="cm"/>
    </inkml:brush>
  </inkml:definitions>
  <inkml:trace contextRef="#ctx0" brushRef="#br0">2 1 17168,'0'0'7138,"-1"11"-5644,0 34-455,9 80-1,-2-70-1598,-1 63-1,-5-117 441,0-1-1,0 1 1,0-1 0,0 1-1,0-1 1,0 1 0,0-1-1,0 1 1,0-1 0,0 0-1,0 1 1,0-1 0,0 1-1,0-1 1,0 1 0,-1-1-1,1 1 1,0-1 0,0 0-1,-1 1 1,1-1 0,0 1-1,0-1 1,-1 0 0,1 1-1,-1-1 1,1 0 0,0 0-1,-1 1 1,0-1 0,1 0-157,-1 0-1,1 0 1,-1-1 0,1 1 0,-1 0-1,1-1 1,-1 1 0,1 0 0,-1-1-1,1 1 1,0-1 0,-1 1 0,1-1-1,0 1 1,-1-1 0,1 1 0,0-1-1,0 1 1,-1-1 0,1 1 0,0-1-1,0 0 1,0 1 0,0-1 0,0 1-1,0-2 1,-3-19-5750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112"/>
    </inkml:context>
    <inkml:brush xml:id="br0">
      <inkml:brushProperty name="width" value="0.025" units="cm"/>
      <inkml:brushProperty name="height" value="0.025" units="cm"/>
    </inkml:brush>
  </inkml:definitions>
  <inkml:trace contextRef="#ctx0" brushRef="#br0">3 83 13229,'0'0'5349,"-1"10"-3267,0-3-1778,1 0 1,0 1 0,0-1 0,0 0 0,1 1 0,0-1 0,0 0 0,1 0 0,0 1 0,0-1 0,1-1 0,0 1-1,0 0 1,0-1 0,1 1 0,8 10 0,-5-10 46,0 1 0,0-2 0,1 1 0,0-1 0,0 0 0,1 0-1,13 6 1,-19-10-266,-1-1 0,1 1-1,-1-1 1,1 0-1,-1 0 1,1 0 0,0-1-1,0 1 1,-1-1-1,1 1 1,0-1 0,0 0-1,0 0 1,-1 0-1,1-1 1,0 1 0,0-1-1,0 1 1,-1-1-1,1 0 1,0 0 0,-1 0-1,1 0 1,-1-1-1,1 1 1,-1-1 0,0 1-1,1-1 1,-1 0-1,0 0 1,2-2 0,4-9-12,-1 0 0,-1-1 0,0 0 1,0 0-1,-1 0 0,-1-1 0,-1 1 0,0-1 1,-1 0-1,0 0 0,-1 0 0,-1 0 0,-3-28 1,3 41-119,-1 0 0,1 0 0,-1 0 0,1 0 0,-1 0 0,0 0 0,0 0 0,0 0 0,0 0 0,0 1 0,0-1 0,0 0 1,-1 1-1,1-1 0,-1 0 0,1 1 0,-1 0 0,0-1 0,-3-1 0,4 3-43,0-1-1,1 1 0,-1 0 1,0 0-1,0-1 1,0 1-1,0 0 1,0 0-1,0 0 1,0 0-1,0 0 1,0 0-1,0 0 1,0 0-1,0 0 1,0 1-1,0-1 1,0 0-1,1 1 0,-1-1 1,0 0-1,0 1 1,0-1-1,0 1 1,1 0-1,-1-1 1,0 1-1,0-1 1,1 1-1,-1 0 1,1 0-1,-1-1 1,1 1-1,-1 0 1,1 0-1,-1 0 0,1 0 1,-1 0-1,1-1 1,0 1-1,0 0 1,-1 0-1,1 1 1,-9 41-6258,8-14-3286,1-16-1210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441"/>
    </inkml:context>
    <inkml:brush xml:id="br0">
      <inkml:brushProperty name="width" value="0.025" units="cm"/>
      <inkml:brushProperty name="height" value="0.025" units="cm"/>
    </inkml:brush>
  </inkml:definitions>
  <inkml:trace contextRef="#ctx0" brushRef="#br0">1 0 19250,'0'0'2883,"0"11"-849,0-7-1926,-1 8 647,1 0 1,1 0-1,0 0 0,1 0 1,6 22-1,-7-31-684,1 1-1,-1 0 1,1-1-1,0 0 1,0 1-1,0-1 1,0 0 0,1 0-1,-1 0 1,1-1-1,0 1 1,0 0-1,0-1 1,0 0-1,0 0 1,0 0-1,1 0 1,-1 0-1,1-1 1,-1 1 0,1-1-1,0 0 1,-1 0-1,1 0 1,0-1-1,5 1 1,0 0-175,1-1 0,-1 0 0,0-1 0,1 0 0,-1 0 0,0-1 1,0 0-1,0-1 0,0 0 0,0 0 0,-1-1 0,1 0 0,-1 0 0,0-1 1,0 0-1,-1-1 0,1 1 0,-1-1 0,0-1 0,-1 0 0,0 0 0,0 0 1,8-12-1,-14 18 77,1 1 0,-1 0 1,0-1-1,1 1 0,-1 0 1,0-1-1,1 1 1,-1 0-1,0-1 0,0 1 1,1 0-1,-1-1 0,0 1 1,0-1-1,0 1 0,1-1 1,-1 1-1,0-1 0,0 1 1,0-1-1,0 1 1,0 0-1,0-1 0,0 1 1,0-1-1,0 1 0,0-1 1,0 1-1,0-1 0,-1 1 1,1-1-1,0 1 0,0-1 1,-1 1-1,-13 11 351,-7 18-57,-31 50 3434,33-37-4818,12 0-5140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7.861"/>
    </inkml:context>
    <inkml:brush xml:id="br0">
      <inkml:brushProperty name="width" value="0.025" units="cm"/>
      <inkml:brushProperty name="height" value="0.025" units="cm"/>
    </inkml:brush>
  </inkml:definitions>
  <inkml:trace contextRef="#ctx0" brushRef="#br0">48 1011 12172,'0'0'4414,"-10"3"-2038,-7 5-2317,-4 0 5580,45-30-1712,649-524-210,-168 133-8251,-444 364-2117,-65 51 2378,-3 0 2045,-4 1 102,-2 8-3159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515"/>
    </inkml:context>
    <inkml:brush xml:id="br0">
      <inkml:brushProperty name="width" value="0.025" units="cm"/>
      <inkml:brushProperty name="height" value="0.025" units="cm"/>
    </inkml:brush>
  </inkml:definitions>
  <inkml:trace contextRef="#ctx0" brushRef="#br0">212 1 6854,'0'0'18391,"-9"13"-18199,-59 110 68,38-65-353,-75 107 1,121-181-7227,9-11 1217,-3-10-2530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8.861"/>
    </inkml:context>
    <inkml:brush xml:id="br0">
      <inkml:brushProperty name="width" value="0.025" units="cm"/>
      <inkml:brushProperty name="height" value="0.025" units="cm"/>
    </inkml:brush>
  </inkml:definitions>
  <inkml:trace contextRef="#ctx0" brushRef="#br0">1 0 13613,'0'0'7847,"0"49"-6181,0-25-673,0 2 96,4 2 224,-3-3-544,11-1-513,-3-2-160,1-4-32,5-1-32,-4-3-96,-2-4-640,1-6-866,-8-4-1601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248"/>
    </inkml:context>
    <inkml:brush xml:id="br0">
      <inkml:brushProperty name="width" value="0.025" units="cm"/>
      <inkml:brushProperty name="height" value="0.025" units="cm"/>
    </inkml:brush>
  </inkml:definitions>
  <inkml:trace contextRef="#ctx0" brushRef="#br0">1 0 15375,'0'0'12235,"66"5"-12043,-31 0-160,-1-2-192,2-2-1634,-4-1-1953,-4 0-4485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579"/>
    </inkml:context>
    <inkml:brush xml:id="br0">
      <inkml:brushProperty name="width" value="0.025" units="cm"/>
      <inkml:brushProperty name="height" value="0.025" units="cm"/>
    </inkml:brush>
  </inkml:definitions>
  <inkml:trace contextRef="#ctx0" brushRef="#br0">13 9 15855,'0'0'5445,"-3"8"-3171,1-2-2114,1-1 181,-1 1-1,1-1 1,0 1-1,0-1 0,0 1 1,1 10-1,0-14-293,0 0 0,1 0-1,-1 0 1,1 0-1,-1 0 1,1 0 0,0-1-1,0 1 1,0 0 0,0-1-1,0 1 1,0 0 0,0-1-1,1 0 1,-1 1 0,0-1-1,1 0 1,-1 1-1,1-1 1,0 0 0,-1 0-1,1 0 1,0 0 0,0-1-1,0 1 1,-1 0 0,5 0-1,1 1-160,1-1 0,-1 0-1,1 0 1,-1 0 0,1-1 0,8-1-1,-7 0-464,-1 0-1,0 0 1,0-1-1,0-1 0,0 1 1,-1-1-1,1-1 1,-1 1-1,1-1 0,-1-1 1,0 1-1,-1-1 1,1 0-1,-1-1 0,8-8 1,-9 8 525,-1 1 1,0-1 0,0 0-1,-1 0 1,4-9-1,-6 6 2339,-9 16-986,-12 18 178,1 4-644,2 1 0,1 0 0,2 1 0,1 0 0,-11 40 0,1 32-4160,17-70-3773,-3-2-7735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6:57.937"/>
    </inkml:context>
    <inkml:brush xml:id="br0">
      <inkml:brushProperty name="width" value="0.025" units="cm"/>
      <inkml:brushProperty name="height" value="0.025" units="cm"/>
    </inkml:brush>
  </inkml:definitions>
  <inkml:trace contextRef="#ctx0" brushRef="#br0">46 149 7591,'-3'-2'267,"-1"0"-1,1 0 1,0 0 0,0 0-1,1-1 1,-1 1 0,0-1-1,1 0 1,0 0 0,-1 0-1,1 0 1,0 0 0,1 0-1,-1-1 1,0 1 0,1-1-1,0 1 1,0-1 0,-1-5-1,2 8-267,1 0 0,-1 0 0,1 1 0,-1-1 0,1 1-1,-1-1 1,1 1 0,-1-1 0,1 0 0,-1 1 0,1 0 0,0-1-1,-1 1 1,1-1 0,0 1 0,-1 0 0,1 0 0,0-1 0,0 1-1,-1 0 1,1 0 0,0 0 0,0 0 0,1 0 0,25-3-21,-23 2-3,1019-18 69,-971 20-55,233 4-50,1383-1 89,1285-23 1167,-1150 17-441,-1059-14-1971,-741 15 1083,-2 2-111,1-1 0,0 0 0,-1 0 0,1 0 0,0 0 0,-1 0 0,1-1 0,0 1 0,-1 0 0,1-1 0,-1 1 0,1-1 0,-1 0 0,1 1 0,-1-1 0,1 0 0,-1 0 0,0 0 0,3-2 0,-2-11-5868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037"/>
    </inkml:context>
    <inkml:brush xml:id="br0">
      <inkml:brushProperty name="width" value="0.025" units="cm"/>
      <inkml:brushProperty name="height" value="0.025" units="cm"/>
    </inkml:brush>
  </inkml:definitions>
  <inkml:trace contextRef="#ctx0" brushRef="#br0">1 52 7207,'0'0'4922,"9"3"-4687,-1 1 38,17 5-180,-2-8 2712,-18-2 1341,-10 6-1406,-6-34 858,9 95-3635,3-66 65,1-1 0,-1 1 0,0-1 0,0 0 0,0 1 0,0-1 0,0 0 0,0 1-1,0-1 1,0 0 0,0 0 0,0 0 0,0 0 0,0 0 0,-1 0 0,2-3 0,-1-1 56,0 0 0,0-1-1,0 1 1,-1 0 0,0-1 0,0 1-1,-1-1 1,1 1 0,-1 0 0,-2-9 0,2 13-78,1-1 0,0 1 0,-1 0 1,1 0-1,-1-1 0,1 1 1,-1 0-1,0 0 0,1 0 0,-1-1 1,0 1-1,0 0 0,0 0 1,0 0-1,0 0 0,0 1 0,0-1 1,0 0-1,0 0 0,-1 1 1,1-1-1,0 0 0,0 1 1,-1-1-1,1 1 0,0 0 0,-1-1 1,1 1-1,0 0 0,-1 0 1,1 0-1,-1 0 0,1 0 0,0 0 1,-1 0-1,1 1 0,0-1 1,-1 0-1,1 1 0,0-1 0,-1 1 1,1-1-1,0 1 0,0 0 1,0-1-1,-2 2 0,2-1-7,1-1 0,-1 0 0,0 0 0,1 1 1,-1-1-1,1 0 0,-1 1 0,1-1 0,-1 1 0,1-1 0,-1 0 0,1 1 0,-1-1 0,1 1 0,-1-1 0,1 1 0,0 0 0,-1-1 0,1 1 1,0-1-1,0 1 0,-1 0 0,1-1 0,0 1 0,0 0 0,0-1 0,0 1 0,0 0 0,0-1 0,0 1 0,0 0 0,0 0 4,1 0-1,-1-1 0,1 1 1,0-1-1,-1 1 0,1 0 1,-1-1-1,1 1 1,0-1-1,0 0 0,-1 1 1,1-1-1,0 0 0,0 1 1,0-1-1,-1 0 0,1 0 1,0 1-1,0-1 0,0 0 1,0 0-1,-1 0 1,3 0-1,5 0 592,-3 0-535,-2 0-2822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29.909"/>
    </inkml:context>
    <inkml:brush xml:id="br0">
      <inkml:brushProperty name="width" value="0.025" units="cm"/>
      <inkml:brushProperty name="height" value="0.025" units="cm"/>
    </inkml:brush>
  </inkml:definitions>
  <inkml:trace contextRef="#ctx0" brushRef="#br0">1 16 12172,'0'0'10441,"77"7"-9127,-36-7-770,12 0-320,2 0-128,11-5-768,2 2-1602,3-3-2179,-7-3-1120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270"/>
    </inkml:context>
    <inkml:brush xml:id="br0">
      <inkml:brushProperty name="width" value="0.025" units="cm"/>
      <inkml:brushProperty name="height" value="0.025" units="cm"/>
    </inkml:brush>
  </inkml:definitions>
  <inkml:trace contextRef="#ctx0" brushRef="#br0">1 53 16496,'0'0'11370,"68"-2"-10921,-36-9-225,-2 2-224,6 0-448,-6 0-994,-4 4-896,-3 3-1858,-10-1-2370,-4 1-6503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0.739"/>
    </inkml:context>
    <inkml:brush xml:id="br0">
      <inkml:brushProperty name="width" value="0.025" units="cm"/>
      <inkml:brushProperty name="height" value="0.025" units="cm"/>
    </inkml:brush>
  </inkml:definitions>
  <inkml:trace contextRef="#ctx0" brushRef="#br0">0 59 15727,'0'0'9801,"57"-20"-9352,-16 16-321,2 2-96,16-3-961,1-2-1826,6-1-3106,-2-4-4037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117"/>
    </inkml:context>
    <inkml:brush xml:id="br0">
      <inkml:brushProperty name="width" value="0.025" units="cm"/>
      <inkml:brushProperty name="height" value="0.025" units="cm"/>
    </inkml:brush>
  </inkml:definitions>
  <inkml:trace contextRef="#ctx0" brushRef="#br0">0 31 16239,'0'0'7912,"59"1"-7752,-46-3-128,4-2-32,-4 2-961,4-1-704,-6-1-321,-1 0-481,-1-1-1697,-3-2-3875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1.694"/>
    </inkml:context>
    <inkml:brush xml:id="br0">
      <inkml:brushProperty name="width" value="0.025" units="cm"/>
      <inkml:brushProperty name="height" value="0.025" units="cm"/>
    </inkml:brush>
  </inkml:definitions>
  <inkml:trace contextRef="#ctx0" brushRef="#br0">130 55 13773,'0'0'7831,"-9"9"-6427,4-4-1231,0-1-24,-1 1 1,1 0 0,1 0 0,-1 1 0,1-1-1,0 1 1,0 0 0,1 0 0,-1 1 0,2-1-1,-4 9 1,-10 34 534,2 1-1,3 1 0,2 0 1,-5 73-1,32-171-27,113-308-656,-128 348-14,0 1 0,0-1 0,1 1 0,0 0 0,0 0-1,0 0 1,11-10 0,-15 15 8,1 0-1,0 1 1,0-1-1,0 0 1,0 1-1,0-1 1,-1 1-1,1-1 1,0 1-1,0-1 1,1 1-1,-1 0 1,0 0-1,0-1 1,0 1 0,0 0-1,0 0 1,0 0-1,0 0 1,0 0-1,0 0 1,2 1-1,-1 0 0,0 0 1,-1 0-1,1 1 0,-1-1 0,1 0 1,-1 1-1,1-1 0,-1 1 0,0 0 0,0-1 1,0 1-1,0 0 0,0 0 0,0 0 0,-1 0 1,1-1-1,0 4 0,2 3 22,0 0 0,-1 1 0,0-1 0,-1 1 0,0-1-1,0 1 1,0-1 0,-1 1 0,-1-1 0,0 1 0,0-1 0,-3 13 0,2-17 20,1 0 0,-1 0 0,0 0 0,0 0 0,-1-1 0,1 1 1,-1-1-1,0 0 0,0 0 0,0 0 0,0 0 0,0 0 0,-1-1 1,1 1-1,-1-1 0,0 0 0,0 0 0,1 0 0,-1-1 0,0 1 1,-1-1-1,1 0 0,0 0 0,0 0 0,0-1 0,-8 0 1,7 1-113,0-1 0,-1 0 1,1-1-1,-1 1 1,1-1-1,0 0 1,0 0-1,-1-1 1,1 0-1,-8-3 0,11 4-197,1 0 0,-1-1 0,0 1 0,0 0 0,0-1 0,1 1 0,-1-1 0,1 0 0,-1 0 0,1 1 0,0-1 0,-2-2 0,3 2-339,-1 0 0,0 0 0,1-1-1,-1 1 1,1 0 0,0 0 0,-1 0 0,1 0-1,0 0 1,0 0 0,1-1 0,-1 1 0,0 0 0,2-3-1,2-5-5888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2.631"/>
    </inkml:context>
    <inkml:brush xml:id="br0">
      <inkml:brushProperty name="width" value="0.025" units="cm"/>
      <inkml:brushProperty name="height" value="0.025" units="cm"/>
    </inkml:brush>
  </inkml:definitions>
  <inkml:trace contextRef="#ctx0" brushRef="#br0">194 1 14638,'0'0'5360,"-8"11"-4202,-21 35-262,14-18-142,-2-1 0,-1-1 1,-21 24-1,38-50-761,1 0 0,0 0 1,0 0-1,0 0 0,0 0 0,0 0 0,0 0 1,-1 0-1,1 1 0,0-1 0,0 0 0,0 0 0,0 0 1,-1 0-1,1 0 0,0 0 0,0 0 0,0 0 1,0 0-1,-1 0 0,1 0 0,0 0 0,0 0 0,0 0 1,0 0-1,-1-1 0,1 1 0,0 0 0,0 0 1,0 0-1,0 0 0,-1 0 0,1 0 0,0 0 0,0 0 1,0 0-1,0-1 0,0 1 0,0 0 0,0 0 1,-1 0-1,1 0 0,0 0 0,0-1 0,0 1 1,0 0-1,0 0 0,0 0 0,0 0 0,0-1 0,0 1 1,0 0-1,0 0 0,0 0 0,0 0 0,0-1 0,-3-19-653,1-24-373,2 42 1017,1-37-208,-1 24 554,-4 48 141,-4 97 1659,14-158-1757,-7 20-386,1 0-1,-1 0 0,0 0 1,-1 0-1,0 0 1,0 0-1,-1 1 0,0-1 1,0 1-1,-1 0 1,0 0-1,0 0 0,0 0 1,-7-7-1,5 6 15,49 35 378,-40-25-488,88 62 3,-50-41-5028,-29-17-1619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345"/>
    </inkml:context>
    <inkml:brush xml:id="br0">
      <inkml:brushProperty name="width" value="0.025" units="cm"/>
      <inkml:brushProperty name="height" value="0.025" units="cm"/>
    </inkml:brush>
  </inkml:definitions>
  <inkml:trace contextRef="#ctx0" brushRef="#br0">181 3 11307,'-1'-3'9531,"-6"11"-4016,-19 28-2744,-32 53-3767,47-73 1007,-6 13-121,-35 40 1,52-69-12,0 0 1,0 1-1,0-1 0,0 0 1,-1 0-1,1 0 1,0 0-1,0 0 1,0 0-1,0 0 1,-1 1-1,1-1 0,0 0 1,0 0-1,-1 0 1,1 0-1,0 0 1,0 0-1,0 0 0,-1 0 1,1 0-1,0 0 1,0 0-1,0 0 1,-1 0-1,1 0 1,0 0-1,0-1 0,0 1 1,-1 0-1,1 0 1,0 0-1,0 0 1,0 0-1,-1 0 0,1 0 1,0-1-1,0 1 1,0 0-1,0 0 1,0 0-1,0 0 1,-1-1-1,1 1 0,0 0 1,0 0-1,0 0 1,0-1-1,0 1 1,0 0-1,0 0 0,0 0 1,0-1-1,0 1 1,0 0-1,0 0 1,0-1-1,0 1 1,0 0-1,0 0 0,0 0 1,0-1-1,0 1 1,0 0-1,0 0 1,0 0-1,0-1 0,1 1 1,-1 0-1,-1-24-4628,2 20 2969,-1-23-5790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3.699"/>
    </inkml:context>
    <inkml:brush xml:id="br0">
      <inkml:brushProperty name="width" value="0.025" units="cm"/>
      <inkml:brushProperty name="height" value="0.025" units="cm"/>
    </inkml:brush>
  </inkml:definitions>
  <inkml:trace contextRef="#ctx0" brushRef="#br0">0 0 6118,'0'0'20691,"42"50"-19441,-27-32-642,11 2-448,0 4-96,-1 0-1089,3-2-3715,0-2-12364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460"/>
    </inkml:context>
    <inkml:brush xml:id="br0">
      <inkml:brushProperty name="width" value="0.025" units="cm"/>
      <inkml:brushProperty name="height" value="0.025" units="cm"/>
    </inkml:brush>
  </inkml:definitions>
  <inkml:trace contextRef="#ctx0" brushRef="#br0">48 1 9833,'0'0'7656,"0"9"-5815,-9 226 6359,3-168-7175,-26 109 0,31-276-374,29-48-1492,-14 87 561,-12 46 214,2 0-1,0 0 1,1 1 0,0-1-1,10-17 1,-14 30 58,0 0 0,0 0 0,0 0-1,1 0 1,-1 0 0,0 1 0,1-1 0,-1 0 0,1 1 0,0-1 0,0 1 0,-1-1-1,1 1 1,0 0 0,0 0 0,0 0 0,0 0 0,1 0 0,-1 0 0,0 1 0,0-1-1,0 1 1,1-1 0,-1 1 0,0 0 0,0 0 0,1 0 0,-1 0 0,0 1 0,1-1-1,-1 0 1,0 1 0,0 0 0,0-1 0,0 1 0,1 0 0,-1 0 0,0 0-1,0 0 1,-1 1 0,1-1 0,0 0 0,0 1 0,2 2 0,-1-2 15,0 0 1,0 1 0,0-1-1,0 0 1,0 1-1,-1 0 1,1 0 0,-1 0-1,0 0 1,0 0 0,0 0-1,0 1 1,0-1-1,-1 1 1,0-1 0,1 1-1,-1-1 1,-1 1-1,1 0 1,0 0 0,-1-1-1,0 1 1,0 6-1,-2-5 45,1 0-1,-1-1 0,0 1 0,-1-1 1,1 1-1,-1-1 0,0 0 0,0 0 1,0 0-1,0 0 0,-1-1 0,1 1 1,-1-1-1,0 0 0,0 0 0,0-1 1,-8 5-1,0 0 41,-1-1 0,0 0 1,0-1-1,-22 7 0,-5-8-3697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4.806"/>
    </inkml:context>
    <inkml:brush xml:id="br0">
      <inkml:brushProperty name="width" value="0.025" units="cm"/>
      <inkml:brushProperty name="height" value="0.025" units="cm"/>
    </inkml:brush>
  </inkml:definitions>
  <inkml:trace contextRef="#ctx0" brushRef="#br0">0 22 16047,'0'0'11958,"4"8"-10938,0 4-783,15 25 182,-18-36-434,0 0-1,1 1 0,-1-1 1,1 0-1,-1 0 1,1 0-1,-1 0 0,1 0 1,0 0-1,0 0 0,-1 0 1,1-1-1,0 1 0,0-1 1,0 1-1,0-1 1,-1 0-1,1 0 0,0 0 1,0 0-1,0 0 0,0 0 1,0-1-1,0 1 0,0 0 1,-1-1-1,1 0 0,0 1 1,2-2-1,2-1-463,-1 1 1,0 0-1,0-1 0,0 0 1,0 0-1,0-1 0,-1 0 0,7-5 1,0-3-997,-9 10 1031,1 0-1,0-1 1,-1 1-1,0-1 1,0 1-1,0-1 0,0 0 1,0 0-1,0 0 1,-1 0-1,1 0 1,-1-1-1,2-4 1,-21 34 3551,-8 16-186,-21 50 1,41-77-3041,0 0-1,1 1 1,0-1 0,2 1 0,-1 0 0,2 0 0,-1 22 0,4-35-4008,4-3-2824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495"/>
    </inkml:context>
    <inkml:brush xml:id="br0">
      <inkml:brushProperty name="width" value="0.025" units="cm"/>
      <inkml:brushProperty name="height" value="0.025" units="cm"/>
    </inkml:brush>
  </inkml:definitions>
  <inkml:trace contextRef="#ctx0" brushRef="#br0">1791 49 12620,'0'0'10127,"-10"-8"-10202,-35-23 22,40 29 48,-1 0 0,0 1 0,0-1 0,0 1 0,1 0 0,-1 0 0,0 1 0,-1 0 0,1 0 0,0 1 0,0-1 0,1 1 0,-1 0 0,0 1 0,0 0 1,-8 3-1,-9 1-2,-108 27 2,1 5 0,-246 108 0,274-95 8,1 3-1,3 5 0,-169 135 1,216-151-22,1 2 1,3 2 0,2 3-1,2 1 1,3 2 0,-46 77 0,80-120-35,1 0 0,0 1 0,1-1 0,0 1 1,0 0-1,1-1 0,1 2 0,-3 20 0,5-32-23,0 0-1,1 1 0,-1-1 0,0 0 1,0 1-1,0-1 0,0 0 0,0 1 0,0-1 1,0 0-1,1 1 0,-1-1 0,0 0 1,0 1-1,0-1 0,1 0 0,-1 0 0,0 1 1,0-1-1,1 0 0,-1 0 0,0 0 1,1 1-1,-1-1 0,0 0 0,1 0 1,-1 0-1,0 0 0,1 0 0,-1 0 0,0 0 1,1 1-1,-1-1 0,0 0 0,1 0 1,-1 0-1,0 0 0,1-1 0,-1 1 0,0 0 1,1 0-1,-1 0 0,0 0 0,1 0 1,-1 0-1,0 0 0,1-1 0,-1 1 1,0 0-1,1-1 0,18-9-2307,8-17-883,3-8-1751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8:35.495"/>
    </inkml:context>
    <inkml:brush xml:id="br0">
      <inkml:brushProperty name="width" value="0.025" units="cm"/>
      <inkml:brushProperty name="height" value="0.025" units="cm"/>
    </inkml:brush>
  </inkml:definitions>
  <inkml:trace contextRef="#ctx0" brushRef="#br0">138 0 14221,'0'0'6198,"-2"11"-4532,-2 5-1157,0-1-1,-1 1 1,-1-1 0,0 0-1,-1 0 1,-9 14 0,11-19-219,4-8-217,1-1 1,-1 1-1,1-1 1,-1 0-1,0 1 1,0-1-1,0 1 1,0-1-1,0 0 1,0 0-1,0 0 1,0 1-1,0-1 1,0 0-1,-1 0 1,1-1-1,0 1 1,-2 1 0,6-32-144,31-103-2498,-38 148 2702,0-1-1,0 0 1,1 1-1,1-1 1,1 1-1,0 0 1,1 0-1,3 25 1,-3-41-103,0 0 0,0 1 1,0-1-1,0 1 1,1-1-1,-1 1 0,0-1 1,0 0-1,1 1 1,-1-1-1,1 1 1,-1 0-1,0-1 0,1 1 1,-1-1-1,1 1 1,-1-1-1,1 1 1,-1 0-1,1-1 0,-1 1 1,1 0-1,-1 0 1,1 0-1,0-1 0,-1 1 1,1 0-1,-1 0 1,1 0-1,0 0 1,-1 0-1,1 0 0,-1 0 1,1 0-1,0 0 1,-1 0-1,1 0 1,-1 0-1,1 1 0,0-1 1,-1 0-1,1 0 1,0 1-1,-40-49 30,29 37 1,0-1 0,0 0 0,1 0 0,1-1 0,-11-21 0,45 46 199,5 4-535,0-1-1,49 16 0,-56-24-2351,0-1 1,29 3-1,12-3-11617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18.148"/>
    </inkml:context>
    <inkml:brush xml:id="br0">
      <inkml:brushProperty name="width" value="0.025" units="cm"/>
      <inkml:brushProperty name="height" value="0.025" units="cm"/>
    </inkml:brush>
  </inkml:definitions>
  <inkml:trace contextRef="#ctx0" brushRef="#br0">298 10 9033,'0'0'3897,"-9"-2"-1351,4 1-2357,1-1 115,-1 1 1,0 0-1,1 0 0,-1 1 0,0-1 0,0 1 0,0 0 1,1 0-1,-1 1 0,0-1 0,0 1 0,1 0 0,-1 0 1,0 1-1,1-1 0,-1 1 0,1 0 0,-7 4 0,-9 9 206,1 1-1,0 1 1,1 0-1,-25 32 0,37-42-473,1 0 0,0 1 0,0-1-1,0 1 1,1 0 0,0 0 0,0 1-1,1-1 1,1 1 0,-1 0 0,1 0-1,0-1 1,1 1 0,0 1 0,1-1 0,0 9-1,0-16-36,1 0 0,-1 0 0,1-1 1,-1 1-1,1 0 0,-1 0 0,1-1 0,0 1 0,0-1 0,0 1 0,0-1 0,0 1 0,0-1 0,0 1 0,1-1 0,-1 0 0,0 0 1,1 0-1,-1 0 0,1 0 0,-1 0 0,4 1 0,-2 0 9,1-1 0,0 0 0,0-1 0,0 1 0,0-1 0,0 1 0,0-1 0,0 0 0,0-1-1,4 0 1,2-1 12,-1 0 0,1 0 0,-1-1-1,1-1 1,-1 0 0,0 0 0,15-9-1,-8 0-7,-1 1-1,0-2 0,-1 0 1,21-26-1,-29 32 1,0-1-1,-1 1 1,0-1 0,0 0 0,-1 0-1,0-1 1,0 1 0,-1-1 0,-1 0-1,0 0 1,1-10 0,-2 18-8,-1 1-1,0 0 1,0-1-1,0 1 1,0 0 0,0-1-1,0 1 1,-1 0 0,1-1-1,0 1 1,-1 0-1,1-1 1,-1 1 0,1 0-1,-1-1 1,1 1-1,-1 0 1,0 0 0,0 0-1,0 0 1,0 0 0,0 0-1,0 0 1,0 0-1,0 0 1,-2-1 0,1 1-9,-1 0 0,0 1 0,1-1 1,-1 0-1,0 1 0,0 0 0,0-1 0,0 1 1,1 0-1,-1 1 0,0-1 0,-3 1 0,-4 1-17,0 1-1,0 0 1,0 1-1,1-1 0,-1 2 1,-12 7-1,2 3 61,0 0-1,1 2 1,1 0-1,-21 26 1,31-35 29,2 1 0,0-1 1,0 1-1,0 1 0,1-1 1,0 1-1,1 0 0,0 0 0,1 0 1,0 1-1,1-1 0,-2 17 1,3-25-66,1 0 1,0 0 0,0-1 0,0 1 0,1 0 0,-1 0-1,0 0 1,1-1 0,-1 1 0,1 0 0,-1-1 0,1 1 0,0 0-1,0-1 1,0 1 0,0-1 0,0 1 0,0-1 0,0 0-1,0 1 1,1-1 0,-1 0 0,0 0 0,1 0 0,-1 0-1,3 1 1,0 0 7,0-1 0,0 0 0,0 0 0,0 0 0,0 0-1,1-1 1,-1 0 0,0 0 0,0 0 0,9-1 0,0-1 17,0-1 0,0-1 0,0 1-1,0-2 1,0 0 0,16-10 0,-14 6-6,-1-1 0,0 0 0,-1-2 0,0 1 0,20-24 0,-29 29-2,1 0 0,-1 0 0,0 0 0,0-1 0,-1 1 0,0-1 0,0 0 0,0 1 0,-1-2 0,0 1 0,-1 0 0,1 0 0,-1 0 0,-1-1 0,1 1 0,-2-8 0,1 13-10,-1 1 1,1-1 0,-1 0 0,1 1 0,-1-1-1,0 0 1,0 1 0,0-1 0,0 1-1,0-1 1,0 1 0,0 0 0,-1-1 0,1 1-1,0 0 1,-1 0 0,1 0 0,-1 0 0,1 0-1,-1 0 1,0 1 0,1-1 0,-1 0-1,0 1 1,1-1 0,-1 1 0,0 0 0,0 0-1,1-1 1,-1 1 0,0 0 0,0 0-1,0 1 1,-2-1 0,-5 1 13,1 0 0,-1 0-1,1 1 1,-1 0 0,1 0 0,-9 5-1,0 1 32,1 1-1,0 0 1,1 1-1,0 1 1,1 1-1,-17 17 1,22-20 65,1 0 1,0 0 0,0 0 0,1 1 0,1 0 0,0 1-1,0-1 1,1 1 0,0 0 0,-5 19 0,9-28-118,1-1-1,0 0 1,0 1 0,0-1 0,-1 0 0,1 1-1,0-1 1,0 0 0,1 1 0,-1-1-1,0 0 1,0 1 0,1-1 0,-1 0 0,1 1-1,-1-1 1,1 0 0,-1 0 0,1 0 0,0 1-1,0-1 1,0 0 0,-1 0 0,1 0 0,1 1-1,1-1 2,-1 1 0,1-1 0,-1 0 0,1 0 0,0 0 0,-1 0 0,1 0 0,0-1 0,0 1-1,-1-1 1,6 1 0,4-2 15,0 1 0,0-1 0,0-1 0,21-5 0,-17 2-4,-1-1 0,0-1 1,0 0-1,-1-1 0,0 0 1,0-1-1,23-21 0,-30 24-17,0 0 0,0-1 0,-1 0 0,0 0 0,0 0-1,-1-1 1,0 0 0,0 0 0,0 0 0,-1-1 0,-1 1-1,1-1 1,-2 0 0,1 0 0,1-12 0,-4 20-2,1 0 0,-1 0 0,0 0 0,1-1 0,-1 1 1,0 0-1,0 0 0,0-1 0,0 1 0,0 0 0,-1 0 0,1-1 1,0 1-1,0 0 0,-1 0 0,1-1 0,-1 1 0,1 0 1,-1 0-1,0 0 0,1 0 0,-1 0 0,0 0 0,0 0 0,0 0 1,1 0-1,-1 0 0,0 1 0,0-1 0,0 0 0,0 0 1,-1 1-1,1-1 0,0 1 0,0-1 0,0 1 0,0 0 0,-1-1 1,1 1-1,0 0 0,0 0 0,-1 0 0,1-1 0,0 2 1,0-1-1,-1 0 0,-1 0 0,-2 2-11,-1-1-1,0 1 1,1 0 0,-1 0 0,1 1 0,0-1-1,-1 1 1,1 0 0,-5 5 0,-6 5 59,1 1 1,-25 27-1,35-35-9,1-1-1,0 1 1,0 0-1,0-1 1,1 2-1,0-1 1,0 0-1,1 1 1,0-1-1,0 1 1,0 0-1,0 9 0,1-15-32,1 0 0,0 0 0,0 0 0,0-1 0,0 1 0,1 0 0,-1 0-1,0 0 1,0 0 0,1 0 0,-1 0 0,0-1 0,1 1 0,-1 0 0,1 0 0,-1 0-1,1-1 1,-1 1 0,1 0 0,-1-1 0,1 1 0,0 0 0,-1-1 0,1 1-1,0-1 1,0 1 0,-1-1 0,1 1 0,1-1 0,1 1 2,0 0 0,0 0 1,0-1-1,0 0 0,0 0 1,0 1-1,0-2 0,0 1 0,4-1 1,2 0 7,1-1 1,-1-1-1,0 0 1,0 0-1,9-5 1,-10 4-12,-1 0 0,0-1 0,0 1 1,0-2-1,0 1 0,-1-1 0,0 0 0,0 0 1,0 0-1,-1-1 0,0 0 0,-1 0 1,1-1-1,-1 1 0,-1-1 0,1 0 1,-1 0-1,-1 0 0,1 0 0,-1-1 0,-1 1 1,1-11-1,-2 16-12,-1 1 1,1 0 0,-1 0-1,0 0 1,0 0-1,0 0 1,0 0-1,0 0 1,0 0-1,-1 0 1,1 0 0,-1 1-1,1-1 1,-1 0-1,0 1 1,1-1-1,-1 1 1,0 0-1,0 0 1,0 0 0,0 0-1,0 0 1,0 0-1,0 0 1,-1 1-1,1-1 1,0 1-1,0-1 1,0 1 0,-1 0-1,1 0 1,-5 0-1,-4 0-10,-1 0-1,1 0 1,0 1-1,-1 1 1,-16 4-1,7 2 37,1 1-1,-1 0 0,2 2 1,-1 1-1,2 0 1,0 1-1,0 1 0,1 1 1,-26 29-1,41-42-16,0 0 1,0 0-1,0 0 1,0 0 0,0 1-1,1-1 1,-1 1-1,1-1 1,0 1-1,-1 0 1,1-1-1,1 1 1,-1 0-1,0 0 1,0 0-1,1 0 1,0 5-1,0-6-68,1 0 0,0-1 1,0 1-1,-1 0 0,1-1 0,1 1 0,-1 0 0,0-1 0,0 1 0,1-1 0,-1 0 0,0 1 0,1-1 1,-1 0-1,1 0 0,0 0 0,-1 0 0,1 0 0,0-1 0,0 1 0,0 0 0,-1-1 0,1 1 0,0-1 1,0 0-1,3 1 0,6 1-1860,1-1-1,-1 0 1,20-1 0,0-2-8842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2.096"/>
    </inkml:context>
    <inkml:brush xml:id="br0">
      <inkml:brushProperty name="width" value="0.025" units="cm"/>
      <inkml:brushProperty name="height" value="0.025" units="cm"/>
    </inkml:brush>
  </inkml:definitions>
  <inkml:trace contextRef="#ctx0" brushRef="#br0">68 139 10314,'0'0'2877,"8"-4"-2017,-7 4-839,11-5 477,0-1-1,0 0 1,19-15 0,-28 19-263,0 0 0,0-1-1,0 1 1,-1-1 0,1 1-1,-1-1 1,1 0 0,-1 0-1,0 0 1,0 0-1,-1-1 1,1 1 0,-1 0-1,1-1 1,-1 1 0,0-1-1,0 0 1,-1 1 0,1-1-1,-1 0 1,0-5-1,0 8-202,0 0 0,0 1-1,0-1 1,-1 0-1,1 1 1,0-1 0,0 0-1,-1 1 1,1-1 0,-1 0-1,1 1 1,0-1-1,-1 0 1,1 1 0,-1-1-1,0 1 1,1-1-1,-1 1 1,1-1 0,-1 1-1,0 0 1,1-1 0,-1 1-1,0 0 1,1-1-1,-1 1 1,0 0 0,0 0-1,1 0 1,-1 0-1,0 0 1,0-1 0,1 1-1,-1 0 1,0 1 0,0-1-1,1 0 1,-1 0-1,0 0 1,1 0 0,-1 1-1,0-1 1,-1 1-1,0-1-25,1 1 0,-1 0 0,0-1 0,1 1 0,-1 0 0,1 0 0,-1 0 0,1 0 0,-1 0 0,1 0 0,0 0 0,0 0 0,-1 1 0,1-1 0,0 1 0,0-1 0,0 0 0,0 1 0,0 1 0,0-2-8,1 1 0,0-1 1,-1 0-1,1 0 0,0 1 0,0-1 0,0 0 0,0 1 0,0-1 0,0 0 1,0 1-1,0-1 0,0 0 0,0 0 0,1 1 0,-1-1 0,1 0 0,-1 0 1,1 0-1,-1 0 0,1 1 0,0-1 0,0 0 0,-1 0 0,1 0 0,0 0 1,0 0-1,0-1 0,0 1 0,0 0 0,0 0 0,0-1 0,2 2 0,2-1 35,-1 1 0,0-2-1,1 1 1,-1 0-1,1-1 1,-1 0 0,0 0-1,9-1 1,-12 1 9,0-1 0,1 1 0,-1-1 0,0 0 0,0 1 1,0-1-1,1 0 0,-1 0 0,0 0 0,0 0 0,0 0 0,0 0 0,0 0 1,-1 0-1,1 0 0,0-1 0,0 1 0,-1 0 0,1 0 0,-1-1 0,1 1 1,-1-1-1,0 1 0,1 0 0,-1-1 0,0 1 0,0-1 0,0 1 1,0 0-1,0-2 0,0 1-28,0 1 0,0-1 0,0 1 0,0-1-1,0 1 1,0-1 0,0 1 0,-1-1 0,1 1 0,0-1 0,-1 1 0,0-1 0,1 1 0,-1 0 0,0-1 0,1 1 0,-1 0 0,0-1 0,0 1 0,0 0 0,0 0 0,0 0-1,0 0 1,-1 0 0,1 0 0,0 0 0,0 1 0,-1-1 0,-1 0 0,1 0-13,-1 1 0,1-1-1,-1 1 1,1 0 0,0 0 0,-1 0 0,1 0 0,-1 1-1,1-1 1,-1 1 0,1-1 0,0 1 0,-1 0-1,1 0 1,0 0 0,-1 0 0,1 0 0,0 1-1,0-1 1,0 1 0,0-1 0,1 1 0,-1 0-1,0-1 1,-2 5 0,2-3 6,0 0-1,0 1 1,1-1-1,0 1 1,-1-1-1,1 1 1,1-1-1,-1 1 1,0-1-1,1 1 1,0 0 0,0-1-1,0 1 1,0 0-1,0-1 1,1 1-1,1 4 1,-1-6-9,0 0 0,0 0 0,0 0 0,1-1 0,-1 1 0,0 0 0,1-1 0,0 1 0,-1-1 0,1 1 0,0-1 0,0 0 0,0 0 0,0 0 0,0 0 0,0 0 0,0 0 0,0 0 0,0-1 0,0 1 0,3-1 0,0 2 70,-1-2-1,1 1 1,-1 0-1,0-1 1,1 0-1,-1 0 1,1 0 0,-1-1-1,1 0 1,4-1-1,-9 2-52,1-1 0,0 1 0,0-1 0,0 0 0,0 1 0,-1-1 0,1 0 0,0 0 0,0 1-1,-1-1 1,1 0 0,-1 0 0,1 0 0,-1 0 0,1 0 0,-1 0 0,0 0 0,1 0 0,-1 0 0,0 0 0,0 0 0,0 0 0,1 0-1,-1 0 1,0 0 0,-1 0 0,1 0 0,0 0 0,0 0 0,0 0 0,-1 0 0,1 0 0,0 0 0,-1 0 0,1 0 0,-1 0 0,1 0-1,-1 0 1,1 0 0,-1 0 0,0 0 0,0 1 0,1-1 0,-1 0 0,0 1 0,0-1 0,0 0 0,0 1 0,0-1 0,1 1 0,-1-1-1,0 1 1,0 0 0,0-1 0,0 1 0,-1 0 0,1 0 0,-1 0 0,-1 0 42,-1 0 0,1 0-1,0 1 1,1-1 0,-1 1 0,0 0-1,0 0 1,0 0 0,0 0 0,0 0-1,1 1 1,-1-1 0,1 1 0,-1 0-1,1 0 1,0 0 0,-1 0 0,1 0-1,0 0 1,0 0 0,0 1 0,1-1-1,-1 1 1,1 0 0,-1-1 0,1 1-1,0 0 1,0 0 0,0 0 0,0 0-1,1 0 1,-1 0 0,1 0 0,0 0-1,0 0 1,0 0 0,0 4 0,1-15-120,-1-1-1,1 1 1,0-1 0,1 1 0,3-11 0,-47 31-194,40-12 241,0 0-1,1 0 1,-1 0-1,0 0 1,1 0-1,-1 0 1,1 1-1,-1-1 1,0 1-1,1 0 1,-1-1-1,1 1 1,-1 0-1,1 0 1,0 0-1,-1 0 1,1 0-1,0 0 1,-1 0-1,1 0 1,0 0-1,0 1 1,0-1-1,0 1 1,0-1-1,1 0 1,-1 1-1,0-1 1,1 1-1,-1 0 1,1-1-1,-1 3 1,-5 0-106,1-1 0,-1 0 0,0 0 0,-1-1 0,-11 4 1,9-3-227,8-3-11,1 0 1,0 1-1,-1-1 1,1 0-1,0 0 1,0 0-1,-1 0 1,1 1-1,0-1 0,0 0 1,0 0-1,-1 1 1,1-1-1,0 0 1,0 0-1,0 1 1,0-1-1,0 0 1,0 1-1,-1-1 1,1 0-1,0 0 1,0 1-1,0-1 0,0 0 1,0 1-1,0-1 1,0 0-1,0 1 1,0-1-1,0 0 1,0 1-1,1-1 1,-1 0-1,0 1 1,1 5-1842,-1 1-2081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37.293"/>
    </inkml:context>
    <inkml:brush xml:id="br0">
      <inkml:brushProperty name="width" value="0.025" units="cm"/>
      <inkml:brushProperty name="height" value="0.025" units="cm"/>
    </inkml:brush>
  </inkml:definitions>
  <inkml:trace contextRef="#ctx0" brushRef="#br0">119 27 4837,'6'-7'2936,"3"-3"2518,0 7 2587,-9 3-8052,0 1 1,1-1-1,-1 0 0,0 0 1,0 0-1,0 0 0,1 0 1,-1 0-1,0 0 0,0 0 1,0 0-1,1 0 0,-1-1 1,0 1-1,0 0 0,0 0 0,1 0 1,-1 0-1,0 0 0,0 0 1,0 0-1,0 0 0,1 0 1,-1-1-1,0 1 0,0 0 1,0 0-1,0 0 0,0 0 1,0-1-1,1 1 0,-1 0 1,0 0-1,0 0 0,0 0 0,0-1 1,0 1-1,0 0 0,0 0 1,0 0-1,0-1 0,0 1 1,0 0-1,0 0 0,0 0 1,0-1-1,0 1 0,0 0 1,0 0-1,0 0 0,0 0 0,0-1 1,0 1-1,-1 0 0,1 0-64,-1 0-1,1 1 0,0-1 0,-1 0 0,1 1 1,-1-1-1,1 1 0,0-1 0,-1 1 1,1-1-1,0 1 0,-1-1 0,1 1 0,0-1 1,0 1-1,0-1 0,-1 1 0,1-1 0,0 1 1,0-1-1,0 1 0,0-1 0,0 1 0,0 0 1,0-1-1,0 1 0,0-1 0,0 1 0,0-1 1,1 1-1,-1-1 0,0 1 0,0-1 0,1 1 1,-1 0 32,-19 5 1276,11-5-1067,8-1-162,-1 0 1,1-1 0,-1 1 0,1 0-1,-1 0 1,1 0 0,-1 0-1,1 0 1,-1 0 0,1 0 0,-1 0-1,1 0 1,-1 0 0,1 0-1,0 0 1,-1 0 0,1 0-1,-1 1 1,1-1 0,-1 0 0,1 0-1,-1 0 1,1 1 0,0-1-1,-1 0 1,1 1 0,-1-1 0,1 0-1,0 1 1,-1-1 0,1 0-1,0 1 1,-1 0 0,0 0-32,0 0 1,0 1 0,0-1-1,0 0 1,0 0-1,0 0 1,-1 0-1,1 0 1,0 0 0,-1 0-1,1 0 1,-1-1-1,1 1 1,-1 0-1,1-1 1,-1 1 0,1-1-1,-1 0 1,-3 1-1,5-1-26,-1 0-75,-1 0 58,1 0-36,1-1-281,0 1 368,-1 0 1,1 0-1,0-1 1,-1 1-1,1 0 1,-1 0-1,1 0 0,-1-1 1,1 1-1,0 0 1,-1 0-1,1 0 1,-1 0-1,1 0 1,-1 0-1,1 0 1,-1 0-1,1 0 0,0 0 1,-1 0-1,1 0 1,-1 0-1,1 0 1,-1 1-1,1-1 1,0 0-1,-1 0 1,1 0-1,-1 1 1,1-1-1,0 0 0,-1 1 1,1-1-1,0 0 1,-1 0-1,1 1 1,0-1-1,0 1 1,-1-1-1,1 0 1,0 1-1,0-1 1,0 1-1,-1-1 0,1 0 1,0 1-1,0-1 1,0 1-1,0-1 1,0 1-1,0-1 1,0 1-1,0-1 1,0 1-1,0-1 0,0 0 1,0 1-1,0-1 1,0 1-1,1-1 1,-1 1-1,0-1 1,0 0-1,0 1 1,1 0-1,-1 9-593,-9-12 1276,5 3-4450,3-1 3707,1 0 0,-1 1-1,0-1 1,0 0-1,0 0 1,0 0-1,0 0 1,1 1-1,-1-1 1,0 0 0,0 1-1,1-1 1,-1 0-1,0 1 1,0-1-1,1 1 1,-1 0-1,0-1 1,1 1 0,-1-1-1,1 1 1,-1 0-1,1 0 1,-1-1-1,0 2 1,-8-3 1610,-1 2-7231,9 1 3233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09:59.150"/>
    </inkml:context>
    <inkml:brush xml:id="br0">
      <inkml:brushProperty name="width" value="0.025" units="cm"/>
      <inkml:brushProperty name="height" value="0.025" units="cm"/>
    </inkml:brush>
  </inkml:definitions>
  <inkml:trace contextRef="#ctx0" brushRef="#br0">187 2 5381,'-8'0'10175,"3"0"-9561,-2-1-179,0 1-1,-1 0 1,1 0-1,0 1 1,0 0-1,0 0 0,0 1 1,0-1-1,1 2 1,-1-1-1,0 1 1,-9 5-1,9-2-184,1 0 1,-1 0-1,1 0 1,0 1-1,1 0 0,0 0 1,0 1-1,0-1 1,1 1-1,-7 16 0,10-21-231,0-1-1,0 1 1,0 0-1,0 0 1,1 0-1,-1 0 1,1 0-1,0 0 1,0 0-1,0-1 1,0 1-1,0 0 1,1 0-1,-1 0 0,1 0 1,0 0-1,0 0 1,0-1-1,0 1 1,0 0-1,0-1 1,1 1-1,0-1 1,-1 1-1,1-1 1,0 0-1,0 0 1,0 1-1,0-1 1,1-1-1,-1 1 1,0 0-1,1-1 0,0 1 1,-1-1-1,4 2 1,4 0 65,0 0 1,1 0-1,-1-1 1,0 0-1,1-1 1,-1 0-1,1 0 1,-1-1-1,1-1 1,-1 0-1,13-2 1,-19 2-31,0 0 1,0 1-1,0-1 1,-1-1 0,1 1-1,0 0 1,0-1-1,-1 0 1,1 0-1,-1 0 1,0 0 0,1-1-1,-1 1 1,0-1-1,0 0 1,-1 0-1,1 0 1,-1 0 0,1 0-1,-1-1 1,0 1-1,0-1 1,0 1-1,-1-1 1,1 0-1,-1 0 1,0 1 0,0-1-1,0 0 1,-1 0-1,1-5 1,-1 8-53,0 0 1,0 0-1,-1 0 1,1 0-1,0 0 1,0 0-1,-1 0 1,1 0-1,0 0 1,-1 0-1,1 0 1,-1 1-1,1-1 1,-1 0-1,0 0 1,1 0-1,-1 1 1,0-1-1,1 0 1,-1 1-1,0-1 1,0 1 0,0-1-1,1 1 1,-1-1-1,-2 0 1,-33-4-47,26 5 22,-1 1 0,1 1 0,-1 0 0,-17 5 0,19-3 39,0 0 0,0 1 0,0 0 0,1 0 0,-10 9 0,15-12-7,0 0 0,0 1 0,1-1 0,-1 1 0,1-1 1,0 1-1,-1 0 0,1 0 0,1 0 0,-1 1 0,0-1 0,1 0 0,0 1 0,-1-1 0,1 1 0,1-1 0,-2 6 0,2-8-10,0 0-1,0 0 1,0 0-1,1 0 1,-1 0 0,0 0-1,0 0 1,1 0-1,-1 0 1,1 0-1,-1 0 1,1 0-1,-1 0 1,1 0-1,-1-1 1,1 1-1,0 0 1,-1-1-1,1 1 1,0 0-1,0-1 1,0 1-1,-1 0 1,1-1-1,0 0 1,0 1 0,1 0-1,35 3 33,-27-4-9,-1-1-1,1-1 1,-1 1 0,0-2-1,15-4 1,-17 3 54,0 0 0,0 0 0,0-1 0,0 0 0,11-11 0,-15 13-53,-1 1 0,0-1 0,1 0 1,-1 0-1,0 0 0,0 0 0,0 0 0,-1-1 1,1 1-1,-1-1 0,0 1 0,0-1 0,0 1 1,0-1-1,0-5 0,-2 8-22,1 0 0,-1 0 1,0 0-1,1 0 0,-1 0 0,0 0 1,1 0-1,-1 0 0,0 0 0,0 0 0,0 0 1,0 0-1,0 1 0,0-1 0,0 0 1,0 1-1,0-1 0,0 1 0,-1-1 0,1 1 1,0 0-1,0-1 0,0 1 0,-1 0 1,1 0-1,0 0 0,0 0 0,-1 0 1,1 0-1,0 0 0,0 0 0,0 0 0,-3 1 1,-47 8-90,38-5 110,0 1 1,0 1-1,0 0 0,1 1 0,-16 12 0,23-16-6,1-1 0,0 1 0,1 1 0,-1-1 0,1 0-1,-1 1 1,1 0 0,0 0 0,0 0 0,1 0 0,-1 0-1,1 0 1,0 1 0,0-1 0,0 1 0,1 0 0,-1 0 0,0 8-1,2-12-15,0 0-1,0 0 0,0 0 0,0 0 0,1 0 0,-1 0 1,0 0-1,1 0 0,-1 0 0,1-1 0,-1 1 0,0 0 1,1 0-1,0 0 0,-1-1 0,1 1 0,0 0 0,-1-1 1,1 1-1,0 0 0,0-1 0,-1 1 0,1-1 0,0 1 1,1 0-1,31 5 46,-26-6-29,0 0 0,0-1 0,0 1 0,0-1 0,0-1 0,0 0 0,7-2 0,-11 2-63,0 0 0,0 1 0,0-2 0,-1 1 0,1 0 0,-1 0 0,1-1-1,-1 1 1,0-1 0,0 0 0,0 0 0,0 0 0,0 0 0,-1 0 0,1 0 0,-1 0-1,0-1 1,0 1 0,0 0 0,0-1 0,0-5 0,-2 9-36,1 0 0,0-1 0,-1 1 0,1 0 0,0-1 0,-1 1 1,1 0-1,0 0 0,-1-1 0,1 1 0,0 0 0,-1 0 0,1 0 0,-1-1 0,1 1 0,0 0 0,-1 0 0,1 0 0,-1 0 1,1 0-1,-1 0 0,1 0 0,-1 0 0,1 0 0,0 0 0,-1 0 0,1 0 0,-1 0 0,1 0 0,-1 0 0,1 1 1,0-1-1,-1 0 0,0 1 0,-15 4-1183,-8 18-2526,12-7-4082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06.047"/>
    </inkml:context>
    <inkml:brush xml:id="br0">
      <inkml:brushProperty name="width" value="0.025" units="cm"/>
      <inkml:brushProperty name="height" value="0.025" units="cm"/>
    </inkml:brush>
  </inkml:definitions>
  <inkml:trace contextRef="#ctx0" brushRef="#br0">92 6 11147,'0'0'1243,"-10"6"375,3-3-1409,-36 22 1821,41-23-1846,-1 0 0,1-1 0,0 1-1,0 0 1,0 0 0,1 0 0,-1 1 0,0-1 0,1 0 0,-1 1 0,1-1 0,0 1 0,0-1 0,0 1 0,0-1 0,0 1-1,1 0 1,-1 4 0,1-5-106,0-1-1,1 0 0,-1 1 0,1-1 1,0 0-1,-1 0 0,1 1 0,0-1 1,0 0-1,0 0 0,0 0 0,0 0 1,0 0-1,0 0 0,0 0 0,0-1 0,0 1 1,0 0-1,0-1 0,1 1 0,-1 0 1,0-1-1,1 1 0,-1-1 0,0 0 1,1 0-1,-1 1 0,0-1 0,4 0 1,47 3 1371,-47-3-1313,7 0 23,8 0 160,0-1 1,29-4-1,-44 4-234,0 0 0,0 0 0,0-1 0,0 1 0,0-1 0,0 0 0,0-1 0,-1 1 0,0-1 0,1 0 0,-1 0-1,0 0 1,0-1 0,5-6 0,-8 9-64,0 1-1,0-1 0,0 0 0,-1 0 1,1 0-1,0 1 0,-1-1 1,1 0-1,0 0 0,-1 0 1,1 0-1,-1 0 0,0 0 0,1 0 1,-1 0-1,0 0 0,0 0 1,1-1-1,-1 1 0,0 0 0,0 0 1,0 0-1,0 0 0,-1 0 1,1 0-1,0 0 0,0 0 1,-1 0-1,1 0 0,0 0 0,-1 0 1,1 0-1,-1 0 0,0 0 1,1 0-1,-1 0 0,0 0 0,1 0 1,-1 1-1,0-1 0,0 0 1,0 1-1,0-1 0,1 0 1,-1 1-1,0-1 0,0 1 0,0-1 1,0 1-1,0 0 0,-1-1 1,1 1-1,0 0 0,0 0 0,-2 0 1,-8-3-11,0 2 1,-1-1-1,-20 1 0,29 1-24,-12 1 3,1 0-1,-1 0 1,0 2 0,1 0-1,-24 8 1,34-10 2,-1 0 1,1 0-1,0 1 1,1 0-1,-1 0 1,0 0-1,0 0 1,1 1-1,0-1 1,-1 1-1,1 0 1,0 0-1,0 0 1,0 0-1,1 1 1,-1-1-1,1 1 1,0 0-1,0-1 1,0 1-1,0 0 1,1 0-1,-2 8 1,2-11 2,1 1 1,0 0 0,0 0-1,0-1 1,0 1-1,1 0 1,-1-1 0,0 1-1,1 0 1,-1-1-1,1 1 1,0 0 0,-1-1-1,1 1 1,0-1-1,0 1 1,0-1 0,0 0-1,0 1 1,0-1-1,1 0 1,-1 0 0,2 2-1,1-1 9,0 0 0,0 0 0,0 0 0,0 0 0,0-1-1,1 0 1,-1 1 0,0-2 0,6 2 0,2-1 23,1-1-1,0 1 1,-1-2 0,1 0-1,23-5 1,-25 3 14,-1-1-1,1 0 1,-1-1 0,0 0-1,10-6 1,-17 9-19,0 0 0,0 0 0,0 0-1,0-1 1,0 1 0,0-1 0,-1 0 0,1 0 0,-1 0 0,0 0 0,0 0 0,0 0 0,0 0-1,0-1 1,-1 1 0,1-1 0,1-7 0,-4 11-13,1-1 0,0 0 0,0 1 0,0-1 0,-1 1 0,1-1 0,0 1 0,-1-1 0,1 1 0,0-1 0,-1 1 0,1-1 0,-1 1 0,1-1-1,-1 1 1,1-1 0,-1 1 0,1 0 0,-1-1 0,1 1 0,-1 0 0,1-1 0,-1 1 0,0 0 0,1 0 0,-1 0 0,1 0 0,-1 0 0,0-1 0,1 1 0,-1 0 0,0 0 0,1 0 0,-2 1 0,-27-1-21,26 0 9,-6 2 3,0-1 1,0 1 0,0 1 0,0-1-1,0 1 1,1 1 0,0 0 0,-1 0-1,1 1 1,-9 6 0,13-8 5,0 0 0,-1 0 0,2 1 1,-1 0-1,0-1 0,1 1 0,-1 0 1,1 1-1,0-1 0,1 0 0,-1 1 0,1 0 1,0-1-1,0 1 0,0 0 0,1 0 0,-1 0 1,1 1-1,0 6 0,1-11-7,0 0 0,0 1 0,0-1-1,0 0 1,0 1 0,0-1 0,1 0 0,-1 1 0,0-1-1,1 0 1,0 0 0,-1 0 0,1 1 0,-1-1 0,1 0-1,0 0 1,0 0 0,0 0 0,0 0 0,0 0 0,0 0-1,0 0 1,0-1 0,1 2 0,1-1 10,0 0-1,-1 0 1,1 0 0,0-1-1,0 1 1,-1-1 0,1 0-1,0 1 1,0-1 0,0 0 0,3-1-1,0 0 26,1 0-1,-1 0 1,0-1-1,0 0 1,0 0-1,0-1 0,0 1 1,0-1-1,0 0 1,5-5-1,-3 1 7,-1 0 1,1-1-1,-2 1 0,1-1 0,-1-1 1,0 1-1,-1-1 0,0 0 0,0-1 1,-1 1-1,0-1 0,-1 1 0,0-1 1,0 0-1,-1-1 0,1-16 0,-3 26-39,0 0 0,0 0 0,-1-1 0,1 1 0,0 0 0,-1-1 0,1 1 0,0 0 0,-1 0 0,0 0 0,1-1 0,-1 1 0,0 0 0,1 0 0,-1 0 0,0 0 0,0 0 0,0 0 0,0 0 0,0 1 0,0-1 0,0 0 0,0 0 0,-1 1-1,1-1 1,0 1 0,0-1 0,0 1 0,-1-1 0,1 1 0,0 0 0,-1 0 0,1-1 0,0 1 0,-1 0 0,1 0 0,0 0 0,0 1 0,-1-1 0,-1 0 0,-1 1-14,-1-1 0,1 1 0,-1 0-1,1 0 1,0 1 0,0-1 0,0 1 0,-1 0 0,1 0 0,1 0 0,-6 4 0,5-2 2,0-1 1,0 1-1,1 0 1,-1 1-1,1-1 1,0 1-1,0-1 1,1 1-1,-1 0 1,1 0-1,0 0 1,0 1 0,1-1-1,-1 0 1,1 1-1,0-1 1,1 1-1,-1-1 1,1 1-1,1-1 1,0 10-1,0-11 12,0 0-1,1 0 0,-1 0 1,1 0-1,0 0 0,0-1 1,0 1-1,0-1 0,0 1 1,1-1-1,0 0 0,0 0 1,0 0-1,0 0 0,0-1 1,0 1-1,1-1 0,-1 0 1,1 0-1,0 0 0,0 0 1,-1-1-1,1 1 0,0-1 1,0 0-1,0 0 0,1-1 1,-1 1-1,5-1 0,-2 0 16,0 0 0,0 0 0,0-1 0,0 0 0,0 0 0,0 0 1,0-1-1,0-1 0,0 1 0,-1-1 0,1 0 0,-1 0 0,7-5 0,-9 5-55,0 0 0,0 0 0,0 0 0,0-1 0,-1 0 0,1 1 1,-1-1-1,0 0 0,0-1 0,-1 1 0,1 0 0,-1-1 0,0 0 0,0 1 1,-1-1-1,1 0 0,-1 0 0,0 0 0,1-6 0,-2 10-20,0 0 0,0 0 1,0 0-1,0 0 0,0 0 0,0 0 0,-1 0 0,1 0 0,0 0 0,0 0 1,-1 0-1,1 0 0,0 1 0,-1-1 0,1 0 0,-1 0 0,1 0 0,-1 1 0,0-1 1,1 0-1,-1 0 0,0 1 0,1-1 0,-1 1 0,0-1 0,0 0 0,1 1 1,-1 0-1,0-1 0,0 1 0,-1-1 0,-2 0-99,0 1-1,1-1 1,-1 1 0,0 0 0,1 0-1,-1 0 1,0 0 0,-6 2-1,-2 1-543,1 0 0,-1 1 0,1 0 0,-18 10 0,-1 7-2724,4 1-1586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5.931"/>
    </inkml:context>
    <inkml:brush xml:id="br0">
      <inkml:brushProperty name="width" value="0.025" units="cm"/>
      <inkml:brushProperty name="height" value="0.025" units="cm"/>
    </inkml:brush>
  </inkml:definitions>
  <inkml:trace contextRef="#ctx0" brushRef="#br0">35 34 12364,'0'0'10612,"-7"8"-10265,-19 25-192,26-32-149,0-1 0,0 1 0,0-1-1,-1 0 1,1 1 0,0-1 0,0 1-1,0-1 1,0 0 0,0 1 0,0-1 0,0 1-1,0-1 1,0 0 0,0 1 0,0-1-1,0 1 1,0-1 0,0 1 0,0-1 0,0 0-1,0 1 1,1-1 0,-1 1 0,0-1-1,0 0 1,0 1 0,1-1 0,-1 0 0,0 1-1,1-1 1,-1 0 0,0 0 0,1 1-1,-1-1 1,0 0 0,1 0 0,-1 1 0,0-1-1,1 0 1,-1 0 0,0 0 0,1 0-1,-1 0 1,1 1 0,-1-1 0,1 0 0,-1 0-1,0 0 1,1 0 0,0 0 0,25 1 245,-24-1-232,4 0-6,0 0-1,0 0 0,0-1 0,0 0 0,0 0 0,-1-1 0,1 1 0,0-1 1,-1 0-1,0-1 0,1 0 0,-1 1 0,0-2 0,0 1 0,0 0 1,-1-1-1,1 0 0,-1 0 0,0-1 0,0 1 0,6-10 0,-10 13-2,1 1 0,-1-1 0,1 0 0,-1 1-1,1-1 1,-1 0 0,0 0 0,0 1 0,1-1-1,-1 0 1,0 0 0,0 0 0,0 0 0,0 1 0,0-1-1,0 0 1,0 0 0,0 0 0,0 0 0,0 0-1,0 1 1,0-1 0,-1 0 0,1 0 0,0 0 0,-1 1-1,1-1 1,-1-1 0,0 1-1,-1 1 0,1-1 0,0 1 0,0-1 1,-1 1-1,1-1 0,0 1 0,0 0 0,-1-1 0,1 1 0,0 0 0,-1 0 1,1 0-1,0 0 0,-3 1 0,-2-1-11,1 1 0,0 0-1,0 1 1,0-1 0,0 1 0,0 0 0,1 0 0,-7 5-1,7-4 2,0 1-1,1 0 1,-1 0-1,1 0 0,0 0 1,1 0-1,-1 1 1,-3 8-1,6-12-3,-1 0-1,1 0 1,-1 1 0,1-1-1,0 0 1,-1 0-1,1 0 1,0 1 0,0-1-1,0 0 1,0 0 0,0 1-1,0-1 1,0 0-1,1 0 1,-1 0 0,0 1-1,1-1 1,-1 0 0,1 0-1,-1 0 1,1 0-1,-1 0 1,1 0 0,0 0-1,0 0 1,0 0-1,-1 0 1,1 0 0,0 0-1,0-1 1,0 1 0,0 0-1,0 0 1,0-1-1,0 1 1,1-1 0,-1 1-1,0-1 1,0 0 0,2 1-1,31 5-4596,-24-5-1478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03.248"/>
    </inkml:context>
    <inkml:brush xml:id="br0">
      <inkml:brushProperty name="width" value="0.025" units="cm"/>
      <inkml:brushProperty name="height" value="0.025" units="cm"/>
    </inkml:brush>
  </inkml:definitions>
  <inkml:trace contextRef="#ctx0" brushRef="#br0">70 36 6406,'0'0'3491,"-57"-8"-2338,52 7-160,-1 1-352,4 0 160,8 2-833,7 2 64,10-1-32,9-3-64,5 0-513,-1-12-736,0-11-1282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498"/>
    </inkml:context>
    <inkml:brush xml:id="br0">
      <inkml:brushProperty name="width" value="0.025" units="cm"/>
      <inkml:brushProperty name="height" value="0.025" units="cm"/>
    </inkml:brush>
  </inkml:definitions>
  <inkml:trace contextRef="#ctx0" brushRef="#br0">222 106 10218,'6'-9'784,"1"-3"-219,18-28 1297,-4 14 3660,-21 37-2393,-5 17-2858,-2-1 0,-2 0 1,0 0-1,-2-1 1,-26 48-1,14-28-186,-137 259 102,140-255-320,21-46-1177,6-11-18,23-27-492,-3-1 1,-1-2-1,-2-1 0,37-76 0,56-175 1029,-95 229 1926,-9 31-100,-13 29-994,0 0-1,0 0 1,0 0-1,0 0 1,0 0 0,0 0-1,0 0 1,0 0-1,0 1 1,0-1-1,0 0 1,0 0 0,0 0-1,0 0 1,0 0-1,0 0 1,0 0-1,0 0 1,0 0 0,1 1-1,-1-1 1,0 0-1,0 0 1,0 0-1,0 0 1,0 0 0,0 0-1,0 0 1,0 0-1,0 0 1,1 0 0,-1 0-1,0 0 1,0 0-1,0 0 1,0 0-1,0 0 1,0 0 0,0 0-1,0 0 1,1 0-1,-1 0 1,0 0-1,0 0 1,0 0 0,0 0-1,0 0 1,0 0-1,0 0 1,0 0-1,1 0 1,-1 0 0,-9 51 2635,1-18-2008,1 1 0,1 0 0,2 0 0,0 39 0,5-62-607,-1 0 0,2-1 0,-1 1 0,1-1 0,1 0 0,0 0-1,0 0 1,1 0 0,1 0 0,-1-1 0,2 1 0,-1-1 0,1-1 0,0 1 0,1-1-1,0 0 1,13 12 0,-11-13-695,0 0 0,1 0 0,18 9 0,-26-15-924,-26-13-1101,14 8 1944,-75-38-2109,4 1 2641,-2 4 4466,59 26 119,40 11-1390,22 1-2456,2-4-432,-1-1 0,75-20 1,-82 14-3992,56-24-1,-47 12-4364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5.906"/>
    </inkml:context>
    <inkml:brush xml:id="br0">
      <inkml:brushProperty name="width" value="0.025" units="cm"/>
      <inkml:brushProperty name="height" value="0.025" units="cm"/>
    </inkml:brush>
  </inkml:definitions>
  <inkml:trace contextRef="#ctx0" brushRef="#br0">8 20 13677,'0'0'6822,"-2"10"-5695,1-3-965,-1 1 74,1 0 1,0 0-1,1 0 0,0 1 0,1 10 0,-1-17-212,0 1 1,1-1-1,-1 0 0,1 0 0,-1 0 0,1 0 0,0 0 0,0 0 0,0 0 0,0 0 0,0-1 0,0 1 0,1 0 0,-1-1 0,1 1 0,-1 0 0,1-1 0,-1 0 0,1 1 0,0-1 0,0 0 0,0 0 0,0 0 0,0 0 0,-1 0 1,2-1-1,-1 1 0,0 0 0,3 0 0,3 0-2,0-1 0,0 0 0,0 0 0,0 0 0,0-1 0,0 0 0,0-1 0,0 0 0,0 0 0,-1 0 0,1-1 0,-1 0 0,0-1 0,0 0 1,13-9-1,3-4 30,-1-2 1,-1 0-1,20-25 1,-38 40-45,-3 4-11,1-1 1,-1 1 0,0 0-1,0 0 1,0 0-1,0 0 1,0-1 0,0 1-1,0 0 1,1 0-1,-1 0 1,0 0 0,0 0-1,0-1 1,0 1-1,0 0 1,1 0 0,-1 0-1,0 0 1,0 0-1,0 0 1,0 0 0,1 0-1,-1 0 1,0 0-1,0 0 1,0 0 0,1 0-1,-1 0 1,0 0-1,0 0 1,0 0 0,1 0-1,-1 0 1,0 0-1,0 0 1,0 0 0,1 0-1,-1 0 1,0 0 0,0 0-1,0 0 1,0 0-1,1 1 1,-1-1 0,0 0-1,0 0 1,0 0-1,0 1 1,3 14-21,-4 34 179,0-31-14,1-16-135,-1 0-1,1 1 1,0-1 0,0 0 0,0 0 0,0 1 0,1-1 0,-1 0 0,0 0 0,1 1 0,0-1 0,-1 0 0,1 0-1,0 0 1,0 0 0,0 0 0,1 0 0,-1 0 0,0 0 0,1-1 0,-1 1 0,1 0 0,0-1 0,-1 1 0,1-1-1,0 0 1,0 1 0,0-1 0,0 0 0,0 0 0,0 0 0,0-1 0,0 1 0,1 0 0,-1-1 0,0 1 0,0-1-1,1 0 1,-1 0 0,0 0 0,0 0 0,1 0 0,3-1 0,31-6-1301,-5-11-3546,-11-2-1171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4.937"/>
    </inkml:context>
    <inkml:brush xml:id="br0">
      <inkml:brushProperty name="width" value="0.025" units="cm"/>
      <inkml:brushProperty name="height" value="0.025" units="cm"/>
    </inkml:brush>
  </inkml:definitions>
  <inkml:trace contextRef="#ctx0" brushRef="#br0">0 9 16720,'0'0'4799,"8"-2"-4724,4 0-77,1 0 0,-1 1 0,1 0 0,0 1 0,-1 0 0,1 1 0,0 0 0,13 4 0,110 32 203,-83-21-37,-48-15-158,6 2 7,-1 0 0,0 0 0,0 1-1,0 0 1,-1 1 0,15 8 0,-23-11 6,0-1 1,0 0 0,0 0-1,0 1 1,0-1-1,0 1 1,-1-1 0,1 1-1,0-1 1,-1 1-1,0-1 1,1 1-1,-1-1 1,0 1 0,0-1-1,1 1 1,-1 0-1,0-1 1,-1 1 0,1-1-1,0 1 1,0 0-1,-1-1 1,0 3 0,-16 35 771,-73 115 15,39-47-3758,35-75-2301,-3-4-3555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613"/>
    </inkml:context>
    <inkml:brush xml:id="br0">
      <inkml:brushProperty name="width" value="0.025" units="cm"/>
      <inkml:brushProperty name="height" value="0.025" units="cm"/>
    </inkml:brush>
  </inkml:definitions>
  <inkml:trace contextRef="#ctx0" brushRef="#br0">155 150 12172,'-8'5'4372,"-11"9"-2925,1 0 0,1 2 0,-24 25 0,36-35-1204,-1 0 1,2 0 0,-1 0 0,1 0 0,0 1 0,0-1 0,1 1 0,0 0 0,0 1 0,1-1 0,0 0 0,0 1 0,0-1 0,1 1 0,0-1-1,1 9 1,0-15-241,1 1 0,0 0 0,-1-1 0,1 1-1,0-1 1,0 1 0,0-1 0,0 1 0,0-1 0,0 0-1,0 1 1,1-1 0,-1 0 0,0 0 0,1 0-1,-1 0 1,1 0 0,-1 0 0,1-1 0,-1 1-1,1 0 1,0-1 0,-1 1 0,1-1 0,0 0 0,-1 1-1,1-1 1,0 0 0,0 0 0,-1 0 0,1 0-1,0-1 1,2 1 0,3-1 18,1 1 1,-1-1-1,0-1 1,0 1-1,0-1 0,0 0 1,8-4-1,-1-3-1,0 0-1,0-1 1,-1 0 0,0-1-1,-1 0 1,0-1-1,-1-1 1,11-15-1,-1-3-92,-1 0 1,24-54-1,-43 83 26,2-1-42,-1-1-1,0 0 1,-1 0-1,1 0 0,-1 0 1,0 0-1,0 0 1,0-1-1,0 1 1,-1 0-1,1-9 1,-22 34 126,12-8 108,1 2 0,0-1 0,1 1 0,-10 29 0,14-36-90,1 0 0,0 1 1,0-1-1,1 1 0,0 0 0,1 0 1,0-1-1,0 1 0,1 0 0,0 0 1,2 8-1,-2-13-52,1-1 0,-1 0 0,1 0 0,0 1 0,-1-1 0,2 0-1,-1 0 1,0-1 0,1 1 0,-1 0 0,1-1 0,-1 0 0,1 1 0,0-1 0,0 0 0,0-1 0,1 1 0,-1 0 0,0-1 0,1 0 0,-1 0 0,1 0 0,-1 0-1,1 0 1,-1-1 0,1 1 0,0-1 0,-1 0 0,1 0 0,4-1 0,-1 0 16,1 1 1,-1-1-1,1-1 1,-1 0-1,0 0 1,1 0-1,-1-1 0,0 0 1,0 0-1,-1-1 1,1 1-1,-1-2 0,10-7 1,-11 7-44,0-1 0,0 0 0,0-1 0,0 1 0,-1-1 0,0 0 0,-1 0 0,0 0 0,0 0 0,0 0 0,-1-1 0,0 0 0,0 1 0,-1-1 0,0 0 0,-1 0 0,1 1-1,-1-1 1,-2-9 0,1 15 11,1 0-1,-1 0 0,0 0 0,0 0 0,-1 0 0,1 0 0,0 0 0,-1 0 0,1 1 0,-1-1 1,0 0-1,1 1 0,-1-1 0,0 1 0,0 0 0,0-1 0,0 1 0,0 0 0,0 0 0,0 1 1,-1-1-1,1 0 0,0 1 0,0-1 0,-1 1 0,1 0 0,0-1 0,-1 1 0,1 0 1,0 1-1,-1-1 0,1 0 0,0 1 0,0-1 0,-1 1 0,1 0 0,-2 1 0,1-2 38,1 0-1,0 1 1,0-1-1,-1 1 1,1 0-1,0-1 0,0 1 1,0 0-1,0 0 1,0 1-1,0-1 1,0 0-1,0 1 1,0-1-1,0 1 1,1 0-1,-1-1 0,1 1 1,-1 0-1,1 0 1,0 0-1,0 0 1,0 0-1,0 0 1,0 0-1,0 1 0,0-1 1,1 0-1,-1 0 1,1 1-1,0-1 1,-1 0-1,1 1 1,0-1-1,1 0 1,-1 1-1,1 2 0,0-3-22,0 0-1,1 0 0,-1 0 1,1-1-1,0 1 1,0 0-1,-1-1 0,1 1 1,0-1-1,0 0 0,0 1 1,1-1-1,-1 0 0,0 0 1,0 0-1,1-1 0,-1 1 1,0 0-1,5-1 0,52 8 18,-50-8-11,3 1 14,135 5-151,-128-6-13,-1-1-1,1-1 0,-1-1 0,0 0 1,33-11-1,-50 13 170,0 1 1,1-1-1,-1 1 1,0-1-1,0 0 1,0 1 0,0-1-1,0 0 1,0 0-1,0 0 1,0 1-1,0-1 1,-1 0-1,1 0 1,0-1-1,0 1 1,-1 0-1,1 0 1,-1 0-1,1 0 1,-1 0-1,1-1 1,-1-1-1,0 0 84,0 0-1,0 0 1,0 0-1,0 0 1,-1 0-1,1 0 1,-1 0 0,0 0-1,-2-5 1,-4-5 197,0 0 1,-1 0-1,-11-14 1,16 23-409,-43-69 229,47 68-405,9 8 60,14 7-137,-23-9 316,77 32-2678,-63-28 1189,1-1 0,-1 0 0,21 1 0,11-2-4676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6.959"/>
    </inkml:context>
    <inkml:brush xml:id="br0">
      <inkml:brushProperty name="width" value="0.025" units="cm"/>
      <inkml:brushProperty name="height" value="0.025" units="cm"/>
    </inkml:brush>
  </inkml:definitions>
  <inkml:trace contextRef="#ctx0" brushRef="#br0">0 0 14061,'0'0'4218,"0"12"-1368,0 1-2256,2 60 3131,-2-69-3524,0 1 1,1-1-1,0 0 0,-1 1 1,1-1-1,1 0 0,-1 0 1,1 0-1,-1 0 0,1 0 1,0 0-1,1 0 0,4 5 1,-4-7-190,0 0 0,0-1 0,0 0 0,0 1 0,0-1 0,1 0 0,-1-1 0,0 1 0,1-1 1,-1 1-1,1-1 0,-1 0 0,0 0 0,1-1 0,-1 1 0,6-2 0,-1 1-8,1-1 0,0-1 0,-1 0 0,0 0 0,10-5 0,45-36-863,-48 32 494,0 1 0,26-15 0,-40 26 348,-1 0 0,1 0-1,-1 0 1,1 0 0,-1 0-1,1 0 1,-1 0 0,1 1-1,-1-1 1,1 0-1,0 0 1,-1 0 0,0 1-1,1-1 1,-1 0 0,1 1-1,-1-1 1,1 0-1,-1 1 1,1-1 0,-1 0-1,0 1 1,1-1 0,-1 1-1,0-1 1,1 1 0,-1-1-1,0 1 1,0-1-1,0 1 1,1-1 0,-1 1-1,0-1 1,0 1 0,0-1-1,0 1 1,0-1 0,0 1-1,0 0 1,0-1-1,0 1 1,0-1 0,0 1-1,0-1 1,-1 1 0,3 45 367,-2-17-409,1-27-80,-1-1 0,0 0 0,1 0 0,-1 0-1,1 0 1,0 0 0,-1 1 0,1-1 0,0 0 0,-1-1-1,1 1 1,0 0 0,0 0 0,0 0 0,0 0 0,0-1-1,0 1 1,0 0 0,0-1 0,0 1 0,0-1 0,1 1-1,-1-1 1,0 1 0,0-1 0,0 0 0,0 0 0,2 0-1,18 2-5844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7.805"/>
    </inkml:context>
    <inkml:brush xml:id="br0">
      <inkml:brushProperty name="width" value="0.025" units="cm"/>
      <inkml:brushProperty name="height" value="0.025" units="cm"/>
    </inkml:brush>
  </inkml:definitions>
  <inkml:trace contextRef="#ctx0" brushRef="#br0">292 336 10410,'0'0'8974,"-3"-8"-7079,2 5-1830,0 1 76,0-1 1,0 1 0,0-1 0,0 0 0,-1 1-1,1 0 1,0-1 0,-1 1 0,0 0 0,0 0-1,1 0 1,-1 0 0,-1 0 0,1 0 0,0 1-1,0-1 1,-1 1 0,1-1 0,0 1 0,-1 0-1,0 0 1,1 0 0,-1 0 0,1 1 0,-1-1-1,0 1 1,0-1 0,1 1 0,-4 0 0,-4 1-51,1 0 0,0 0 1,0 1-1,0 0 1,0 0-1,0 1 0,0 1 1,0-1-1,1 2 0,0-1 1,0 1-1,0 0 1,-8 7-1,6-4-75,0 1 0,1 1 1,0-1-1,0 1 0,1 1 0,0-1 0,1 1 1,-10 21-1,16-30-19,0-1 0,0 1 0,1 0 0,-1 0 0,0-1 0,1 1 0,0 0 0,-1 0 0,1 0 0,0 0 0,0 0-1,0 0 1,0 0 0,0 0 0,1 3 0,-1-4-1,1 0 0,-1 0 0,1-1-1,0 1 1,-1 0 0,1 0 0,0 0-1,-1-1 1,1 1 0,0 0 0,0-1-1,0 1 1,-1-1 0,1 1 0,0-1 0,0 1-1,0-1 1,0 0 0,0 1 0,0-1-1,1 0 1,5 1 3,-1-1 0,1 0 0,-1 0 0,1-1 0,-1 0 0,1 0 0,11-4 0,8-4 25,0-1 0,0-2-1,-2 0 1,1-2 0,-2 0-1,32-26 1,-2-4 43,70-73-1,-93 86-139,0-2 0,-2 0-1,40-66 1,-66 90 46,-16 20-38,-18 24-19,14-14 188,0 2 1,2 0-1,-19 34 1,29-44-29,0-1 1,1 1-1,0 1 0,0-1 0,2 0 1,0 1-1,0 0 0,0 27 1,3-38-74,0-1 0,0 1 0,0-1 0,0 1 0,1 0 0,-1-1 0,1 1 0,0-1 0,0 1 0,0-1 0,0 1 0,0-1 0,0 0 0,1 0 0,-1 1 0,1-1 0,-1 0 0,1 0 0,0 0 1,0-1-1,0 1 0,0 0 0,0-1 0,0 1 0,1-1 0,-1 0 0,0 0 0,1 0 0,-1 0 0,1 0 0,-1 0 0,1-1 0,-1 1 0,1-1 0,0 0 0,-1 1 0,1-1 0,0 0 0,4-1 0,2 0 21,-1 0 0,1 0-1,0-1 1,-1 0 0,1-1-1,-1 1 1,0-2 0,0 1-1,0-1 1,0 0 0,7-7-1,0-1 8,0-1-1,-2-1 1,20-24-1,-28 33-123,-1-1-1,1-1 0,-1 1 0,0-1 0,-1 1 1,0-1-1,0 0 0,0 0 0,-1 0 0,0-1 1,2-13-1,-4 20 86,0 1 1,0 0-1,0-1 1,0 1-1,0 0 1,0-1 0,0 1-1,0 0 1,0-1-1,0 1 1,0 0-1,0-1 1,0 1-1,0 0 1,0 0-1,0-1 1,0 1-1,0 0 1,-1-1-1,1 1 1,0 0 0,0 0-1,0-1 1,0 1-1,-1 0 1,1 0-1,0-1 1,0 1-1,-1 0 1,1 0-1,0 0 1,0-1-1,-1 1 1,1 0 0,0 0-1,-1 0 1,1 0-1,0 0 1,0 0-1,-1 0 1,1-1-1,0 1 1,-1 0-1,0 0 1,-15 11-227,-13 20 19,27-28 212,0 1 0,0-1 0,0 0 0,0 1-1,1-1 1,-1 1 0,1-1 0,0 1 0,0-1 0,0 1 0,0 0 0,1 0-1,0 0 1,0-1 0,0 1 0,0 0 0,0 0 0,1 0 0,-1-1 0,1 1-1,0 0 1,0-1 0,1 1 0,-1 0 0,1-1 0,0 0 0,0 1 0,0-1-1,0 0 1,0 0 0,1 0 0,-1 0 0,1-1 0,0 1 0,0-1 0,0 1-1,0-1 1,0 0 0,1 0 0,5 2 0,13 3 10,0-1 0,0-1 0,1-2 0,0 0 0,-1-1 0,1-1 0,29-3 0,-38 2-10,-10 0-14,-1 0 0,0 0 0,1 0 0,-1 0 0,0 0 0,1-1 0,-1 0 0,0 0 0,0 0 0,0 0 0,0 0 0,0-1 0,0 1 0,0-1 0,0 0-1,0 0 1,0 0 0,-1 0 0,4-4 0,-4 3 35,0 0-1,-1-1 0,1 0 0,-1 1 0,0-1 1,0 0-1,0 0 0,-1 0 0,1 1 1,-1-1-1,0 0 0,0 0 0,0 0 1,0 0-1,-1 0 0,-1-6 0,-1 3 94,1 0 0,-1 0-1,0 0 1,-1 0 0,0 1-1,0-1 1,0 1 0,-1 0-1,0 0 1,0 1 0,-10-9-1,8 7 54,0 0-1,1 0 0,-1-1 1,2 1-1,-1-1 1,-6-13-1,12 21-163,0 0 0,0-1 0,0 1 0,0 0 1,-1 0-1,1-1 0,0 1 0,0 0 0,0-1 0,0 1 0,0-1 0,0 1 1,0 0-1,0-1 0,0 1 0,0 0 0,0-1 0,1 1 0,-1 0 0,0 0 1,0-1-1,0 1 0,0 0 0,0-1 0,1 1 0,-1 0 0,0-1 1,0 1-1,0 0 0,1 0 0,-1 0 0,0-1 0,1 1 0,-1 0 0,0 0 1,0 0-1,1-1 0,-1 1 0,0 0 0,1 0 0,-1 0 0,0 0 1,1 0-1,-1 0 0,1 0 0,19-1-172,-16 1 103,8 0-218,111-2-4202,-40-7-2597,-7-4-4562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8.668"/>
    </inkml:context>
    <inkml:brush xml:id="br0">
      <inkml:brushProperty name="width" value="0.025" units="cm"/>
      <inkml:brushProperty name="height" value="0.025" units="cm"/>
    </inkml:brush>
  </inkml:definitions>
  <inkml:trace contextRef="#ctx0" brushRef="#br0">158 42 11050,'0'0'2606,"10"-5"1013,27-12-250,-36 17-3319,-1 0 0,1 0 1,-1-1-1,1 1 0,-1 0 1,0 0-1,1 0 0,-1 0 1,1 0-1,-1 0 0,1 0 1,-1 0-1,1 0 0,-1 0 1,1 1-1,-1-1 0,1 0 1,-1 0-1,1 0 0,-1 1 1,0-1-1,1 0 0,-1 0 1,1 1-1,-1-1 0,0 0 1,1 1-1,-1-1 0,0 0 1,0 1-1,1-1 0,-1 1 1,0-1-1,0 0 0,1 1 0,-1-1 1,0 1-1,0-1 0,0 1 1,0-1-1,0 1 0,0 0 1,0 22 412,0-20-256,-2 13 97,-1 0-1,0-1 0,-1 0 1,0 0-1,-2 0 0,1-1 1,-12 21-1,-9 8-105,-30 40-1,30-47-180,-34 64 0,53-76-1157,21-30-452,24-33 134,99-175-1072,-10 15 2492,-127 199 38,16-19-11,-9 14-7,-4 10-17,-5 16 411,-2-1 0,0 1 0,-1-1 0,-1 0 0,-14 32 0,-5 17 1035,16-38-1099,1 1-1,1 0 0,2 0 1,1 0-1,1 43 1,-66-200-606,67 120 254,0 1 29,0 0 0,1 0 0,-1 1 0,1-2 0,0 1 0,0 0 0,-1-7 0,4 10-3,0 0 1,0 0-1,0 0 0,-1 1 0,1-1 1,0 0-1,0 1 0,0 0 1,0-1-1,0 1 0,0 0 0,0 0 1,0 0-1,0 0 0,0 0 0,4 1 1,0 0 0,313 13 521,-315-14-506,0 1 0,0-1 0,0 1 0,0 0-1,0 0 1,0 0 0,6 3 0,-9-3 0,0-1 0,0 1 0,0-1 0,0 1 0,0 0 0,0-1 0,-1 1 0,1 0 0,0 0 0,0 0 0,-1 0 0,1 0 0,0 0 0,-1 0 0,1 0 0,-1 0-1,1 0 1,-1 0 0,1 1 0,-2 2 10,1-1 0,0 0 0,-1 1 0,0-1 0,0 0-1,0 1 1,0-1 0,0 0 0,-1 0 0,1 0 0,-1 0 0,0 0-1,0-1 1,0 1 0,0 0 0,-4 2 0,-3 5 28,7-8-38,0-1 0,0 1 0,0 0-1,0 0 1,1 0 0,-1 0 0,1 0 0,-1 0 0,1 0-1,0 0 1,0 1 0,-1 4 0,24-7-34,7-6 43,44-13 1,-11 1-601,-56 17 237,0-1 0,-1 0 1,1 0-1,-1-1 0,0 1 0,1-1 1,-1 0-1,6-6 0,-4 3-1277,0-1 0,-1 1-1,1-1 1,7-13 0,7-12-6736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595"/>
    </inkml:context>
    <inkml:brush xml:id="br0">
      <inkml:brushProperty name="width" value="0.025" units="cm"/>
      <inkml:brushProperty name="height" value="0.025" units="cm"/>
    </inkml:brush>
  </inkml:definitions>
  <inkml:trace contextRef="#ctx0" brushRef="#br0">76 1 4516,'0'0'8125,"-6"14"-4938,-9 21-1900,3 1-1,1 0 1,2 1 0,-6 42-1,8 248 297,8-210-1442,18-211 84,-10-58-737,-4 40-594,-6 111 1102,1 0 0,0 1 1,0-1-1,0 0 0,0 1 0,0-1 1,0 0-1,0 0 0,0 1 0,0-1 0,0 0 1,0 1-1,0-1 0,1 0 0,-1 0 1,0 1-1,0-1 0,1 1 0,-1-1 0,0 0 1,1 1-1,-1-1 0,1 1 0,-1-1 0,1 0 1,-1 1-1,1 0 0,-1-1 0,1 1 1,0-1-1,-1 1 0,1 0 0,-1-1 0,1 1 1,0 0-1,0-1 0,-1 1 0,1 0 1,0 0-1,-1 0 0,1 0 0,0 0 0,0 0 1,-1 0-1,1 0 0,0 0 0,-1 0 0,1 0 1,0 0-1,-1 1 0,1-1 0,1 0 1,35 28-242,-22-15 295,-2-5-116,-1-1 0,1 0 0,1 0 0,27 8 0,-34-13-143,1 1 1,0-2 0,0 1 0,0-1-1,0-1 1,1 1 0,-1-1 0,0-1-1,0 0 1,13-2 0,-17 1 245,0 0 0,-1-1 1,1 1-1,-1-1 0,0 0 0,1 0 1,-1 0-1,0 0 0,-1 0 0,1-1 1,0 1-1,-1-1 0,0 0 0,0 0 1,0 0-1,0 0 0,-1 0 1,0 0-1,0 0 0,0 0 0,1-8 1,-1 9 37,-1 0 0,0 0 0,0 0 0,0 1 0,0-1 0,0 0 1,-1 0-1,1 0 0,-1 1 0,0-1 0,1 0 0,-1 0 1,0 1-1,-3-5 0,2 5-57,1 1 1,0-1 0,-1 1-1,1 0 1,-1 0 0,1 0-1,-1 0 1,1 0 0,-1 0-1,0 0 1,0 0 0,1 1-1,-1-1 1,0 1-1,0-1 1,0 1 0,0 0-1,0 0 1,0-1 0,1 2-1,-1-1 1,0 0 0,0 0-1,-3 1 1,2 0 40,0 0 0,0 0 0,1 1 0,-1-1 0,0 1 0,0 0 0,1 0 0,-1 0 0,1 0 0,-1 0 0,1 0 0,0 1 0,0-1 0,0 1 0,0 0 1,0-1-1,1 1 0,-1 0 0,1 0 0,0 0 0,0 0 0,0 0 0,-1 6 0,1-7-31,0 1 0,1-1 1,-1 1-1,1-1 0,-1 1 0,1 0 0,0-1 1,0 1-1,0-1 0,0 1 0,1 0 0,-1-1 1,1 1-1,-1-1 0,1 1 0,0-1 1,0 0-1,0 1 0,0-1 0,1 0 0,-1 0 1,0 1-1,1-1 0,0 0 0,-1 0 0,1-1 1,0 1-1,0 0 0,3 1 0,4 1 28,1-1-1,0 0 1,0-1-1,0 0 1,1 0-1,-1-1 1,0-1-1,1 1 1,-1-2-1,1 0 1,17-3-1,-7 0 2,0-2 0,0 0 0,-1-1 0,32-16 0,-34 14-143,0 0 1,-1-1-1,0-1 1,0-1-1,-1 0 1,-1-1 0,19-21-1,-33 33 22,-1 3 46,0 0 0,0-1 0,0 1 0,0 0-1,1 0 1,-1 0 0,1-1 0,-1 1 0,1 0 0,0 0-1,-1-1 1,1 1 0,0-1 0,1 3 0,3-2-37,0 1 1,-1-1 0,1 0-1,0 0 1,0 0-1,0-1 1,0 0-1,0 0 1,0 0-1,0 0 1,0-1-1,1 0 1,7-1 0,-2 1-220,-1-1 1,0 0 0,0-1 0,0 0 0,-1 0 0,12-5-1,-13 3 79,1-1-1,-1 0 1,0 0-1,-1 0 1,13-11-1,-18 13 181,1 0 0,0 0 0,-1 0 0,1 0 0,-1 0-1,0 0 1,0 0 0,-1-1 0,1 1 0,0-1 0,-1 0-1,0 1 1,0-1 0,0 0 0,-1 1 0,1-6 0,-15 40 362,11-11-112,2-1 1,0 0 0,1 1 0,1-1 0,1 0 0,1 0-1,0 0 1,1 0 0,11 28 0,-8-26-233,-1 1 0,-1 0 1,-1 0-1,-1 0 0,-1 1 0,-1 27 1,-2-45 6,0 0 0,0 0 0,0-1 0,-1 1 0,0-1 1,1 1-1,-2-1 0,1 0 0,0 0 0,-1 0 1,0 0-1,0 0 0,0 0 0,-1-1 0,1 1 0,-1-1 1,0 0-1,0 0 0,-5 2 0,4-1 183,0-1 1,-1 0-1,0-1 0,0 0 0,1 0 0,-1 0 1,-1 0-1,1-1 0,0 0 0,0 0 0,0-1 1,-1 0-1,1 0 0,-9-1 0,12 0-146,1 0 1,0 0-1,0 0 0,-1 0 1,1 0-1,0 0 0,0-1 0,1 1 1,-1-1-1,0 0 0,0 1 0,1-1 1,-1 0-1,1 0 0,-1 0 1,1 0-1,0 0 0,0 0 0,0 0 1,0-1-1,0 1 0,1 0 1,-1-1-1,1 1 0,-1 0 0,1-3 1,-2-11-264,0 1 0,2-30 0,0 30-141,0 4-297,1 0 0,0 0-1,1 0 1,0 0 0,1 0-1,0 0 1,7-15-1,-4 13-904,1 1 0,0-1 0,1 1 0,1 0 0,14-16 0,25-18-6732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9.949"/>
    </inkml:context>
    <inkml:brush xml:id="br0">
      <inkml:brushProperty name="width" value="0.025" units="cm"/>
      <inkml:brushProperty name="height" value="0.025" units="cm"/>
    </inkml:brush>
  </inkml:definitions>
  <inkml:trace contextRef="#ctx0" brushRef="#br0">219 6 14478,'0'0'2685,"-11"-1"144,-1-1-2342,0 1 0,0 0 0,0 0-1,0 1 1,0 1 0,1 0 0,-1 1-1,0 0 1,0 1 0,-19 7 0,23-7-319,1 1 0,1 0-1,-1 1 1,0 0 0,-7 7 0,13-11-165,0 0 1,1-1-1,-1 1 0,0 0 0,1 0 0,-1-1 0,1 1 0,-1 0 1,1 0-1,-1 0 0,1 0 0,0 0 0,0-1 0,-1 1 1,1 0-1,0 0 0,0 0 0,0 0 0,0 0 0,0 0 0,0 2 1,1-2-9,0 0 0,-1 0 0,1 0 0,0 0 0,0 1 0,0-1 0,0-1 0,0 1 0,1 0 0,-1 0 0,0 0 0,0 0 0,1-1 0,-1 1 0,0-1 0,1 1 0,-1-1 0,0 1 0,3-1 0,78 18-399,-63-15 124,-1 0 0,0 1 0,0 1 1,0 1-1,0 0 0,-1 1 0,20 12 0,-35-18 270,-1-1 1,0 1-1,0 0 0,1 0 0,-1-1 1,0 1-1,0 0 0,0 0 0,0 1 1,0-1-1,0 0 0,0 0 0,0 0 1,-1 1-1,1-1 0,0 0 0,-1 1 1,1-1-1,-1 0 0,1 1 0,-1-1 1,0 1-1,1 2 0,-2-3 19,1 1 0,-1-1-1,0 1 1,0-1 0,1 1 0,-1-1 0,0 1-1,0-1 1,0 0 0,0 0 0,-1 0-1,1 0 1,0 1 0,0-1 0,-1-1 0,1 1-1,-3 1 1,-8 4 154,0-1 0,0 0 0,-24 5 1,-87 16 918,71-22-5581,43-4-2409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0.922"/>
    </inkml:context>
    <inkml:brush xml:id="br0">
      <inkml:brushProperty name="width" value="0.025" units="cm"/>
      <inkml:brushProperty name="height" value="0.025" units="cm"/>
    </inkml:brush>
  </inkml:definitions>
  <inkml:trace contextRef="#ctx0" brushRef="#br0">190 188 12268,'0'0'4452,"-11"-4"-1431,6 2-2745,0 0-1,0 0 0,-1 0 0,1 1 0,0-1 1,-1 2-1,1-1 0,-1 0 0,1 1 1,-1 0-1,1 0 0,-1 1 0,1-1 0,-1 1 1,1 1-1,-1-1 0,1 1 0,0 0 1,0 0-1,0 0 0,0 1 0,0-1 1,1 1-1,-1 0 0,1 1 0,-5 3 0,5-2-195,0-1-1,0 0 1,1 1-1,0 0 1,0 0-1,0 0 1,0 0-1,-3 11 1,6-15-79,-1 1 0,1-1 0,0 0 0,0 0 0,0 1 0,0-1 0,0 0 0,0 1 0,0-1 0,0 0 0,1 0 0,-1 1 0,0-1 0,1 0 0,-1 0 0,1 0 0,-1 1 1,1-1-1,0 0 0,-1 0 0,1 0 0,0 0 0,0 0 0,0 0 0,0 0 0,0-1 0,0 1 0,0 0 0,0 0 0,0-1 0,0 1 0,0-1 0,0 1 0,1-1 0,-1 1 0,0-1 0,0 0 0,1 1 0,-1-1 1,0 0-1,1 0 0,-1 0 0,0 0 0,0 0 0,3-1 0,12 1 20,0 0 1,0-1-1,0-1 0,-1-1 1,1 0-1,-1-1 1,1-1-1,-1 0 0,-1-1 1,1-1-1,14-9 1,-8 4-280,0-1 0,-1-2 0,0 0 0,-1-1 0,-1-1 0,24-28 1,-38 40 54,-2 4 137,-1 0 0,0 0 0,0-1 0,0 1-1,0 0 1,0-1 0,-1 1 0,1-1 0,0 1 0,0-1 0,-1 1 0,1-1 0,-1 1 0,0-1 0,1-2 0,-21 11-324,9 2 537,0 0 0,1 0 0,0 1 1,1 0-1,0 1 0,1 0 0,0 1 0,1 0 0,0 0 0,1 0 1,0 1-1,1 0 0,0 0 0,1 0 0,-2 15 0,5-27-129,1 1-1,0 0 1,0 0 0,0 0-1,0 0 1,0 0-1,1-1 1,-1 1-1,1 0 1,-1 0 0,1 0-1,-1-1 1,1 1-1,0 0 1,0-1-1,0 1 1,0-1 0,0 1-1,0-1 1,1 1-1,-1-1 1,2 2-1,1-1 28,-1 0 0,1 0 0,-1 0 0,1 0 0,0-1 0,-1 0 0,1 0 0,0 0 0,0 0 0,5 0 0,4 0 90,0-1 1,0 0 0,1-1 0,-1-1 0,23-5 0,-22 3-151,1-1-1,-1-1 1,0 0 0,-1-1 0,1 0-1,-1-1 1,-1-1 0,0 0 0,0 0-1,-1-1 1,0-1 0,0 0 0,12-17-1,-15 13-520,-14 17 218,-17 23 500,22-23-159,0-1 0,1 0 1,-1 0-1,0 1 1,1-1-1,-1 1 0,1-1 1,-1 0-1,1 1 0,-1-1 1,1 1-1,0-1 0,0 1 1,0-1-1,0 1 1,0-1-1,0 1 0,0-1 1,1 1-1,-1-1 0,0 1 1,1-1-1,-1 0 0,2 3 1,0-2-12,-1-1 1,1 0-1,-1 1 0,1-1 1,0 0-1,0 0 1,-1 0-1,1 0 0,0-1 1,0 1-1,0 0 0,0-1 1,0 1-1,0-1 1,4 1-1,6-1 26,1 0 0,-1 0 0,1-1-1,22-5 1,-16 1-46,-2-1 0,1 0-1,-1-1 1,0-1-1,0-1 1,-1 0 0,0-1-1,-1-1 1,0-1-1,0 0 1,-1 0 0,-1-1-1,17-23 1,-22 24-191,-13 21-55,-17 34-126,21-40 227,0 0 0,0 1 0,0-1 0,0 0 0,1 0-1,-1 1 1,1-1 0,0 1 0,0-1 0,0 0 0,0 1 0,1-1 0,-1 0-1,1 1 1,0-1 0,0 0 0,0 0 0,0 0 0,1 0 0,-1 0 0,1 0-1,0 0 1,0 0 0,0 0 0,4 3 0,-1-2-211,0-1 0,0 0 0,0 0-1,1-1 1,-1 0 0,1 0 0,0 0 0,-1 0 0,1-1-1,0 0 1,0 0 0,0-1 0,0 0 0,6 0 0,-5 0-332,-1 0 0,1-1 1,0 1-1,-1-1 0,1-1 1,-1 1-1,1-1 0,-1-1 1,1 1-1,-1-1 0,0 0 1,0 0-1,-1-1 0,1 1 1,10-10-1,-11 8 623,0-1 0,-1 1 0,1-1 0,-1 0 0,6-12 0,-5 8 1483,-1 0-1,0-1 0,4-18 1,-7 21-580,1 1 1,-1 0-1,-1-1 1,1 1-1,-1 0 1,0-1-1,-1 1 1,-2-13-1,3 19-732,-1-1 0,0 0-1,1 1 1,-1-1 0,0 1 0,0-1-1,0 0 1,0 1 0,0 0 0,0-1-1,0 1 1,0 0 0,-1-1 0,1 1 0,-1 0-1,1 0 1,-1 0 0,1 0 0,-1 1-1,1-1 1,-1 0 0,0 1 0,1-1-1,-1 1 1,0-1 0,1 1 0,-1 0-1,0-1 1,0 1 0,0 0 0,1 0 0,-1 1-1,0-1 1,0 0 0,1 1 0,-1-1-1,0 1 1,1-1 0,-1 1 0,-2 1-1,3-2-82,-1 0 0,0 1 0,1-1 0,-1 1 0,1 0 0,-1 0 0,1-1 0,-1 1-1,1 0 1,0 0 0,-1 0 0,1 0 0,0 1 0,0-1 0,0 0 0,0 0 0,0 1 0,0-1-1,0 1 1,0-1 0,1 1 0,-1-1 0,0 1 0,1-1 0,-1 1 0,1 0 0,0-1 0,-1 1-1,1-1 1,0 1 0,0 0 0,0-1 0,0 1 0,1 0 0,-1-1 0,0 1 0,1 0-1,0 2 1,1 1-64,0-1 0,-1 0 0,2 0 0,-1 0 0,0 0 0,1 0 0,0-1-1,0 1 1,0-1 0,0 0 0,0 1 0,1-2 0,4 4 0,62 27-1416,-55-27 1144,0 0 0,0 1-1,25 17 1,-39-23 343,0-1-1,-1 0 1,1 1-1,0-1 1,0 0-1,-1 1 1,1-1-1,-1 1 1,1-1-1,0 1 1,-1 0-1,1-1 1,-1 1-1,0 0 1,1-1-1,-1 1 1,1 0-1,-1-1 1,0 1-1,0 0 1,1 0-1,-1-1 1,0 1-1,0 0 1,0 0-1,0 0 1,0-1-1,0 1 1,0 1-1,-1-1 62,1 0-1,-1 0 1,0 0-1,0-1 1,0 1-1,0 0 1,0 0-1,0-1 1,-1 1 0,1-1-1,0 1 1,0-1-1,0 1 1,0-1-1,-3 1 1,-49 4 1528,47-5-1517,-1 1 0,0-1 0,0-1 0,1 1-1,-1-1 1,0 0 0,1-1 0,-13-4 0,17 5-253,1 0-1,-1 0 1,0-1-1,0 1 1,0 0 0,1-1-1,-1 0 1,1 1-1,-1-1 1,1 0 0,-2-3-1,1 1-497,0 0 0,0 0-1,1-1 1,0 1 0,0 0 0,0 0-1,0-7 1,-2-25-6865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1.566"/>
    </inkml:context>
    <inkml:brush xml:id="br0">
      <inkml:brushProperty name="width" value="0.025" units="cm"/>
      <inkml:brushProperty name="height" value="0.025" units="cm"/>
    </inkml:brush>
  </inkml:definitions>
  <inkml:trace contextRef="#ctx0" brushRef="#br0">142 0 14253,'0'0'10752,"-2"13"-10117,-17 70-263,-12 73-952,33-148 210,5-17 20,5-20-40,-11-21 2482,-6 51-2069,0 0 0,0 0 0,1 1 0,-1-1 0,0 1 0,1 1 0,-1-1 0,1 1 0,0-1 0,0 1 0,0 0 0,0 1 0,-3 3 0,1-2 40,1 0 0,0 1 1,0-1-1,1 1 0,-1 0 1,1 0-1,1 0 0,-5 11 1,7-15-60,1-1 0,0 1 1,-1 0-1,1 0 0,0 0 1,0 0-1,0 0 0,1-1 1,-1 1-1,0 0 0,1 0 1,-1 0-1,1-1 0,-1 1 1,1 0-1,0 0 0,0-1 0,0 1 1,0-1-1,0 1 0,0-1 1,0 1-1,1-1 0,-1 0 1,0 1-1,1-1 0,-1 0 1,1 0-1,-1 0 0,1 0 1,0 0-1,2 0 0,10 5 6,0 0 0,0-1 0,20 4 0,3 2-27,-24-7-93,0 2-1,0 0 0,-1 1 0,16 10 0,-25-15 96,-1 0-1,1 0 0,0 0 1,-1 0-1,1 1 1,-1-1-1,0 1 0,0 0 1,0 0-1,0-1 0,0 1 1,-1 0-1,1 1 1,-1-1-1,0 0 0,0 0 1,0 1-1,0-1 1,0 0-1,-1 1 0,0-1 1,1 0-1,-2 6 0,1-8 68,-1 1-1,0 0 0,0-1 1,0 1-1,1-1 1,-2 1-1,1-1 0,0 1 1,0-1-1,0 0 0,-1 1 1,1-1-1,0 0 0,-1 0 1,1 0-1,-1 0 0,0 0 1,1-1-1,-1 1 0,0 0 1,1-1-1,-1 1 0,0-1 1,0 0-1,-3 1 1,-51 3 1183,49-4-1083,7 0-157,-16 0 229,1 0 0,-1-1 1,0 0-1,-23-6 0,35 6-311,1 0 0,0 0 0,0 0 1,0-1-1,0 1 0,0-1 0,0 0 0,1 0 0,-1 0 0,0 0 1,1 0-1,-4-4 0,5 4-173,0 0 1,0 0-1,0 0 1,0 0-1,0 0 0,0-1 1,1 1-1,-1 0 1,1-1-1,-1 1 0,1 0 1,0-1-1,0 1 1,0 0-1,0-1 0,1 1 1,-1 0-1,0-1 1,2-3-1,0 1-797,1 0 0,-1 0 0,1 1 0,0-1 0,0 0 0,0 1-1,1 0 1,-1 0 0,6-5 0,-8 9 973,31-32-8484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2.233"/>
    </inkml:context>
    <inkml:brush xml:id="br0">
      <inkml:brushProperty name="width" value="0.025" units="cm"/>
      <inkml:brushProperty name="height" value="0.025" units="cm"/>
    </inkml:brush>
  </inkml:definitions>
  <inkml:trace contextRef="#ctx0" brushRef="#br0">152 0 15983,'0'0'6454,"-11"5"-4922,3-2-1375,1 1 0,0 0 0,0 0 0,1 0 0,-1 1 0,1 0 0,0 0 0,0 0 0,1 1 0,-1 0 0,1 0 0,1 0 0,-1 1 0,1 0 1,0 0-1,-3 8 0,0 3-78,1 1 0,1 0 0,0 1 1,2-1-1,0 1 0,1-1 1,1 1-1,1 0 0,1 0 1,0-1-1,2 1 0,0 0 1,1-1-1,1 0 0,1 0 1,1 0-1,0-1 0,1 0 0,1 0 1,19 26-1,-28-43-107,1 0 1,-1 0-1,0-1 0,1 1 0,-1 0 0,1-1 1,-1 1-1,1-1 0,-1 1 0,1-1 1,0 1-1,-1-1 0,1 1 0,0-1 1,-1 1-1,1-1 0,0 0 0,-1 1 0,1-1 1,0 0-1,0 0 0,-1 0 0,1 0 1,1 1-1,3-16-225,-10-31-118,-8 9-437,-32-69 1,-4-9 1631,51 111-49,7 8-584,16 13-406,-19-13 303,17 11-1008,1 0 0,1-2 1,42 16-1,-55-24-384,-1-1-1,1-1 1,0 0-1,0-1 1,1 0-1,-1 0 1,0-2-1,1 1 1,-1-2-1,20-2 1,-30 3 1257,-1-1 0,0 1-1,1-1 1,-1 1 0,0-1 0,0 1 0,1-1-1,-1 0 1,0 1 0,0-1 0,0 0 0,0 0 0,0 0-1,1-2 1,-1 2 291,0-1 0,0 0 0,0 0 0,0 1 0,-1-1 0,1 0 0,-1 0 0,1 0 0,-1 0 0,0 0 0,1 0 0,-1 0 0,0 0 0,0 1 0,-1-4 0,1 3 74,0 0 0,-1 0-1,1 0 1,-1 0 0,1 0 0,-1-1 0,0 1-1,0 1 1,0-1 0,0 0 0,0 0 0,0 0-1,-1 0 1,1 1 0,0-1 0,-1 1 0,0-1-1,1 1 1,-1-1 0,0 1 0,0 0 0,1 0-1,-1 0 1,-3-1 0,1 1-79,0 1 1,0 0-1,0 0 0,0 0 0,0 1 1,0-1-1,0 1 0,0 0 1,0 0-1,0 1 0,1-1 0,-1 1 1,0-1-1,1 1 0,-1 0 1,1 1-1,0-1 0,-1 1 0,1-1 1,0 1-1,1 0 0,-1 0 0,0 0 1,1 0-1,0 1 0,0-1 1,0 1-1,-3 7 0,3-8-212,0-1 1,1 1-1,-1 0 0,1 1 0,0-1 0,0 0 0,0 0 1,1 0-1,-1 1 0,1-1 0,-1 0 0,1 1 0,0-1 1,0 0-1,1 1 0,-1-1 0,1 0 0,-1 1 0,1-1 1,0 0-1,0 0 0,1 0 0,-1 0 0,1 0 0,-1 0 1,1 0-1,0 0 0,0-1 0,0 1 0,1-1 0,-1 1 1,1-1-1,-1 0 0,4 2 0,2 0-15,-1-1-1,1-1 1,0 1-1,1-1 1,-1-1-1,0 1 1,1-2-1,-1 1 1,0-1-1,1 0 1,-1-1-1,1 0 1,-1 0-1,0-1 1,0 0 0,0 0-1,0-1 1,0 0-1,0 0 1,-1-1-1,1 0 1,-1 0-1,0-1 1,0 0-1,-1 0 1,1-1-1,-1 0 1,0 0-1,-1 0 1,0-1-1,0 0 1,0 0-1,-1 0 1,0 0-1,0-1 1,-1 1-1,3-10 1,-6 8-111,-4 12 76,4-3 1,-3 5 4,1 0-1,0 1 1,1-1 0,-1 1 0,1-1 0,1 1-1,-1 0 1,1-1 0,-1 1 0,2 0 0,-1-1 0,1 1-1,-1 0 1,2-1 0,-1 1 0,0-1 0,1 0-1,0 1 1,1-1 0,-1 0 0,1 0 0,0 0-1,0 0 1,0-1 0,1 1 0,6 5 0,-3-4-581,1-1 1,0 1 0,1-2-1,-1 1 1,1-1-1,0 0 1,0-1 0,0 0-1,1 0 1,13 1-1,15-1-5348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3.458"/>
    </inkml:context>
    <inkml:brush xml:id="br0">
      <inkml:brushProperty name="width" value="0.025" units="cm"/>
      <inkml:brushProperty name="height" value="0.025" units="cm"/>
    </inkml:brush>
  </inkml:definitions>
  <inkml:trace contextRef="#ctx0" brushRef="#br0">32 0 13196,'0'0'5734,"-2"11"-4149,-24 226 4034,23-174-4753,11 124 0,6 66-1095,-30-353-2019,14-132-2901,3 125 7143,0 107-1889,1 0 0,-1 1 0,0-1-1,1 1 1,-1-1 0,0 1 0,1 0 0,-1 0-1,0-1 1,0 1 0,0 0 0,1 0-1,-1 0 1,0 0 0,1 2 0,2 1-31,0 1 0,0-1 0,0 0 1,1 0-1,0-1 0,0 0 0,0 1 1,0-2-1,0 1 0,1-1 1,-1 1-1,1-1 0,-1-1 0,1 1 1,0-1-1,0 0 0,0 0 0,0-1 1,0 0-1,0 0 0,-1 0 0,1-1 1,0 0-1,0 0 0,0 0 0,0-1 1,-1 0-1,1 0 0,-1 0 1,1-1-1,-1 0 0,7-5 0,-1 2-58,-1-2 0,0 1 0,-1-1 0,1 0 0,-2-1 0,1 0 0,-1-1 0,-1 0 0,1 0 0,-2 0 0,1-1 0,-2 0 0,1 0 0,5-21 0,-6 14-259,-2 11 87,0-1 0,-1 0 0,0 1 0,0-1 0,-1 0 0,0 0 0,-1 0 0,0 1 0,0-1 0,-2-16 0,1 24 155,1 0 0,-1-1 0,1 1 0,-1 0 1,1-1-1,-1 1 0,0 0 0,1-1 0,-1 1 0,1 0 0,-1 0 0,0 0 1,1 0-1,-1 0 0,0 0 0,1 0 0,-1 0 0,1 0 0,-1 0 0,0 0 1,1 0-1,-1 0 0,0 0 0,1 1 0,-1-1 0,1 0 0,-1 0 0,1 1 1,-1-1-1,0 0 0,1 1 0,-1-1 0,1 1 0,0-1 0,-1 1 0,1-1 1,-1 1-1,1-1 0,0 1 0,-1-1 0,1 1 0,0-1 0,-1 2 0,-19 23 29,11-4 52,0-1 0,1 1-1,2 0 1,0 1-1,1 0 1,1 0 0,1 0-1,1 0 1,0 0 0,2 1-1,5 37 1,-4-48-67,2-1 0,-1 1 1,1 0-1,1-1 0,8 19 1,-9-24-1,0 0 0,0 0 1,1-1-1,-1 1 0,1-1 1,0 0-1,1 0 1,0 0-1,-1 0 0,1-1 1,9 6-1,-13-9 23,0-1 0,-1 1 0,1-1 0,0 1 0,0-1 0,0 0 0,-1 1 0,1-1 0,0 0 0,0 0 0,0 1 0,0-1 0,0 0 0,0 0 0,-1 0 0,1 0 0,0 0 0,0 0-1,0 0 1,0-1 0,0 1 0,0 0 0,0 0 0,-1-1 0,1 1 0,0-1 0,0 1 0,0 0 0,-1-1 0,1 0 0,0 1 0,-1-1 0,1 1 0,0-1 0,-1 0 0,1 1 0,-1-1 0,1 0 0,-1 0 0,1 1 0,-1-1 0,0 0 0,1 0 0,-1 0 0,0 0 0,1 1 0,-1-1 0,0 0 0,0 0-1,0 0 1,0 0 0,0-2 0,0-61 241,-1 46-314,3-129-2461,5 157 2509,-1-1 0,2 0 0,-1 0 0,1 0 1,1-1-1,-1-1 0,1 1 0,1-1 0,-1-1 0,1 0 1,0 0-1,1-1 0,-1 0 0,1-1 0,0 0 0,0-1 0,0 0 1,1 0-1,-1-1 0,1-1 0,-1 0 0,18-1 0,-17-1 40,0 1 0,0-2-1,0 1 1,0-2 0,0 0-1,-1 0 1,1-1 0,-1 0-1,20-11 1,-24 11-14,0-1-1,0 0 1,-1 0 0,1-1-1,-1 1 1,-1-1 0,1-1-1,-1 1 1,0-1 0,0 0-1,-1 0 1,1 0 0,-2-1-1,6-13 1,-6 25-136,0 0 0,1-1 1,-1 1-1,1-1 0,0 0 0,0 0 1,0 0-1,0 0 0,8 3 0,-1 0 13,0 0-1,0 0 1,0-1-1,24 6 1,-26-9 66,1 0-1,0-1 1,0-1 0,-1 1 0,1-2-1,0 1 1,0-1 0,-1-1-1,1 0 1,-1 0 0,1-1 0,-1 0-1,0-1 1,13-7 0,-21 11 5,0 1 0,-1-1-1,1 0 1,-1 0 0,1 0 0,0 0 0,-1 0 0,1 1 0,-1-1 0,1 0 0,0 1 0,-1-1-1,1 0 1,-1 1 0,1-1 0,-1 1 0,0-1 0,1 0 0,-1 1 0,1-1 0,-1 1 0,0 0-1,1-1 1,-1 1 0,0-1 0,0 1 0,1-1 0,-1 1 0,0 0 0,0-1 0,0 1 0,0-1-1,0 2 1,12 36 144,-4-11 21,13 16 108,52 81 1,-47-84-800,-1 1 0,18 44 1,-40-79 478,0 0-1,-1 0 1,0 0 0,0 0 0,-1 1-1,0-1 1,0 0 0,0 1 0,-1-1-1,0 1 1,0-1 0,-1 1 0,0-1-1,-1 8 1,0-10 127,0 1-1,0-1 1,-1 0-1,1 0 1,-1 0 0,0 0-1,0 0 1,0-1-1,-1 1 1,1-1-1,-1 0 1,0 0-1,0 0 1,0 0 0,0-1-1,0 0 1,0 0-1,-1 0 1,-6 2-1,6-2-10,0 0 0,0 0-1,0-1 1,0 0-1,0 0 1,-1 0-1,1-1 1,0 0-1,-1 0 1,1 0-1,0-1 1,-11-1 0,13 1-43,1 0 0,-1-1 0,1 1 0,-1-1 0,1 1 0,0-1 0,0 1 0,0-1 0,0 0 0,0 0 0,0 0-1,0-1 1,0 1 0,1 0 0,-1-1 0,1 1 0,0 0 0,0-1 0,0 0 0,0 1 0,0-1 0,0 0 0,1 1 0,-1-1 0,1 0 0,0-4 0,-1-9 11,2 0 0,0 0 0,0 1 0,2-1 0,0 0 0,0 1 0,2 0 0,0 0 0,1 0 0,0 0 0,1 1-1,0 0 1,2 0 0,-1 1 0,2 0 0,11-13 0,-3 6-422,1 1-1,0 0 1,34-23-1,-31 26-1128,2 1 0,0 1 0,28-12 0,-4 7-5630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5.914"/>
    </inkml:context>
    <inkml:brush xml:id="br0">
      <inkml:brushProperty name="width" value="0.025" units="cm"/>
      <inkml:brushProperty name="height" value="0.025" units="cm"/>
    </inkml:brush>
  </inkml:definitions>
  <inkml:trace contextRef="#ctx0" brushRef="#br0">13 54 13549,'0'0'8034,"1"10"-8173,33 354 1368,-30-222-9739,-5-230 5640,-14-90 0,7 125 5870,-20-68 1,39 161-2438,1-1-1,2 0 0,1-1 1,2-1-1,31 51 0,-47-87-488,0 1 0,0 0-1,0-1 1,1 1 0,-1-1 0,0 1-1,0-1 1,1 0 0,-1 0 0,1 1 0,-1-1-1,1 0 1,0 0 0,-1-1 0,1 1-1,0 0 1,0 0 0,-1-1 0,3 1-1,-3-1 60,1 0-1,-1-1 0,0 1 0,0 0 0,0-1 1,0 1-1,0-1 0,0 0 0,0 1 0,0-1 0,0 0 1,0 1-1,0-1 0,-1 0 0,1 0 0,0 0 1,0 0-1,-1 0 0,1 0 0,-1 0 0,1 0 1,0-1-1,3-7 411,-1 1 0,-1-1 0,1 0 0,-1 0 0,-1 0 0,1-11 0,2-15-293,-2 0 0,-2-1-1,-1 1 1,-2 0-1,-1-1 1,-2 1-1,-14-45 1,11 63-1518,7 30-2678,9 32-3924,5-22 2547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067"/>
    </inkml:context>
    <inkml:brush xml:id="br0">
      <inkml:brushProperty name="width" value="0.025" units="cm"/>
      <inkml:brushProperty name="height" value="0.025" units="cm"/>
    </inkml:brush>
  </inkml:definitions>
  <inkml:trace contextRef="#ctx0" brushRef="#br0">301 32 13933,'0'0'5531,"-8"-6"-3225,7 5-2252,-2-1 18,1 0 0,-1-1 0,0 1 0,1 0 1,-1 0-1,0 1 0,0-1 0,-1 1 0,1-1 0,0 1 0,0 0 1,-1 0-1,1 0 0,0 1 0,-1-1 0,1 1 0,-1 0 0,1 0 0,-1 0 1,1 0-1,-1 1 0,1-1 0,0 1 0,-1 0 0,1 0 0,0 0 1,0 1-1,0-1 0,-1 1 0,-2 2 0,-9 6 88,0 2 0,0 0 0,2 0 0,-1 1-1,2 1 1,-1 0 0,2 1 0,0 1 0,1-1 0,1 2 0,0-1-1,1 1 1,1 0 0,0 1 0,2 0 0,0 0 0,-3 21-1,7-37-155,1 0-1,-1 0 0,1-1 0,0 1 0,0 0 0,0-1 0,0 1 0,0 0 0,0 0 0,1-1 0,-1 1 0,0 0 0,1-1 1,-1 1-1,1 0 0,0-1 0,0 1 0,-1-1 0,1 1 0,0-1 0,0 1 0,0-1 0,1 0 0,-1 1 0,0-1 0,0 0 1,1 0-1,-1 0 0,1 0 0,-1 0 0,1 0 0,-1-1 0,1 1 0,-1 0 0,1-1 0,0 1 0,-1-1 0,1 0 0,0 1 1,0-1-1,-1 0 0,4 0 0,1-1 2,1 1 0,0-1 0,-1 0 0,0-1 0,1 1 0,-1-2-1,0 1 1,0 0 0,0-1 0,7-4 0,5-6 11,0 1 0,-1-2 0,-1 0 0,0-1 0,-1-1 0,19-26 0,-26 31 35,-1 1 0,0-1 0,-1 0 0,0-1 0,-1 0 0,0 0 0,-1 0 0,0 0 0,-1-1 0,0 1-1,-1-1 1,0-15 0,-2 27-43,0 0-1,0-1 0,0 1 0,0 0 0,0-1 1,0 1-1,0 0 0,0 0 0,-1-1 0,1 1 1,-1 0-1,1 0 0,-1 0 0,1 0 0,-1-1 1,0 1-1,0-1 0,0 2-6,1 0-1,-1-1 1,1 1 0,-1 0-1,1 0 1,-1 0 0,1-1-1,-1 1 1,0 0 0,1 0-1,-1 0 1,1 0 0,-1 0-1,0 0 1,1 0 0,-1 0-1,1 0 1,-1 1 0,1-1-1,-1 0 1,1 0 0,-1 0-1,0 1 1,1-1 0,-1 1-1,-3 1-14,1 1-1,-1-1 1,1 1-1,0 0 1,0 0-1,0 0 0,1 0 1,-5 6-1,0 4 8,0 0-1,1 1 0,-8 20 0,12-28 37,1 0 0,-1 0 0,1 0 0,0 0 0,0 0 0,1 0 0,0 0 1,0 0-1,0 1 0,3 11 0,-2-16-23,0 0 0,1-1 0,-1 1 0,1 0 0,-1-1 1,1 1-1,0-1 0,0 0 0,-1 1 0,1-1 0,0 0 0,0 0 1,0 0-1,0 0 0,0-1 0,1 1 0,-1 0 0,0-1 0,0 0 1,0 1-1,1-1 0,-1 0 0,0 0 0,0 0 0,4-1 0,60-7 454,-43 0-368,0-2 0,0 0 0,-1-2 0,-1 0 0,0-1 0,30-25-1,-24 19-19,-27 18-73,0 1-1,0-1 0,1 1 1,-1 0-1,0-1 0,1 1 1,-1 0-1,0-1 0,1 1 1,-1 0-1,1-1 0,-1 1 1,1 0-1,-1 0 0,0 0 1,1-1-1,-1 1 0,1 0 1,-1 0-1,1 0 0,-1 0 1,1 0-1,-1 0 0,1 0 1,-1 0-1,1 0 0,-1 0 1,1 0-1,-1 0 0,1 0 1,-1 0-1,1 1 0,-1-1 1,1 0-1,-1 0 0,0 0 0,1 1 1,-1-1-1,1 0 0,-1 1 1,0-1-1,1 0 0,-1 1 1,0-1-1,1 0 0,-1 1 1,0-1-1,0 1 0,1-1 1,-1 1-1,0-1 0,0 1 1,0-1-1,1 1 0,1 39-1,-3-36 9,1 0-1,0 0 1,-1 0 0,2 0-1,-1 0 1,0 0 0,1 0 0,0 0-1,0 0 1,0 0 0,2 5 0,0-8 20,-1 1-1,1 0 1,0-1 0,-1 0 0,1 1 0,0-1 0,0 0 0,0-1 0,0 1 0,0 0 0,0-1 0,0 0 0,0 1 0,0-1 0,0 0 0,0-1 0,0 1-1,0 0 1,0-1 0,0 0 0,0 0 0,-1 0 0,4-1 0,6-2 102,-1-1-1,0 0 1,-1 0-1,16-11 0,79-64 7,-105 80-141,1 0 0,-1 0 1,0 0-1,0 0 0,1 0 1,-1 0-1,0 0 0,1 0 0,-1 0 1,0 0-1,0 0 0,1 0 0,-1 0 1,0 0-1,1 0 0,-1 0 1,0 0-1,0 0 0,1 1 0,-1-1 1,0 0-1,0 0 0,1 0 0,-1 0 1,0 1-1,0-1 0,0 0 1,0 0-1,1 1 0,-1-1 0,0 0 1,0 0-1,0 1 0,0-1 0,0 0 1,0 0-1,1 1 0,-1-1 1,0 0-1,0 1 0,0-1 0,0 0 1,0 0-1,0 1 0,5 25 8,5 11-1482,-8-35 996,0 0 1,0-1 0,0 1-1,0-1 1,0 0-1,0 1 1,0-1-1,0 0 1,1 0-1,-1 0 1,0-1-1,1 1 1,-1-1-1,0 1 1,1-1 0,-1 0-1,1 0 1,-1 0-1,5 0 1,17 0-5591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7.742"/>
    </inkml:context>
    <inkml:brush xml:id="br0">
      <inkml:brushProperty name="width" value="0.025" units="cm"/>
      <inkml:brushProperty name="height" value="0.025" units="cm"/>
    </inkml:brush>
  </inkml:definitions>
  <inkml:trace contextRef="#ctx0" brushRef="#br0">87 153 11275,'0'0'12881,"-9"12"-11824,0-3-743,1 0 1,1 1-1,0 0 0,0 1 0,1 0 0,0 0 1,1 0-1,0 0 0,1 1 0,0 0 0,1 0 1,0 0-1,0 13 0,3-24-312,1 1 1,-1-1-1,1 0 0,-1 1 1,1-1-1,0 0 0,0 0 1,0 0-1,0 1 0,0-1 1,0 0-1,0 0 0,0 0 1,0-1-1,0 1 0,0 0 0,1 0 1,-1-1-1,0 1 0,1 0 1,-1-1-1,0 0 0,1 1 1,-1-1-1,0 0 0,1 1 1,-1-1-1,1 0 0,-1 0 1,1 0-1,-1 0 0,1-1 1,2 0-1,3 1 14,1 0 0,-1-1 1,0 0-1,1 0 0,12-5 0,-8 0-6,0-2 0,0 1 0,0-1 0,-1-1-1,0 0 1,-1-1 0,0 0 0,0 0 0,-1-1 0,0 0 0,8-17-1,0 0-104,-1 0 1,-2-1-1,20-56 0,-24 39-178,-34 71 70,15-12 244,1 0-1,0 0 0,1 1 0,0 1 1,1-1-1,0 1 0,2 0 0,-1 0 0,2 1 1,0-1-1,1 1 0,1 0 0,0-1 1,2 18-1,-1-29-34,1-1 1,-1 0-1,1 1 1,0-1-1,0 0 1,0 1-1,1-1 1,-1 0-1,1 0 1,0 0-1,0-1 1,0 1-1,0 0 1,0-1-1,0 1 1,1-1-1,-1 1 1,1-1-1,0 0 1,0 0-1,-1-1 1,1 1-1,1 0 1,-1-1-1,0 0 1,0 0-1,0 0 1,1 0-1,-1 0 1,0-1-1,7 1 1,-3-1 17,-1 0-1,0 0 1,0 0 0,1-1 0,-1 0 0,0 0 0,0-1 0,0 0 0,0 0 0,0 0-1,0-1 1,-1 0 0,1 0 0,-1 0 0,0-1 0,8-5 0,-6 1 1,0 1-1,0-1 1,0 0 0,-1-1 0,0 0 0,-1 0 0,0 0 0,0-1 0,-1 1 0,0-1 0,-1 0 0,0 0 0,0-1-1,1-12 1,-23 31-14,17-6-13,0 1-1,1-1 1,0 0 0,-1 1-1,1-1 1,0 1 0,0-1 0,0 1-1,0 0 1,1-1 0,-1 1-1,1 0 1,0-1 0,-1 1-1,1 0 1,1 0 0,-1-1 0,0 1-1,1 0 1,-1-1 0,1 1-1,0 0 1,0-1 0,0 1-1,0-1 1,0 1 0,0-1-1,1 0 1,-1 1 0,1-1 0,0 0-1,-1 0 1,1 0 0,0 0-1,0 0 1,1-1 0,-1 1-1,0-1 1,1 1 0,-1-1 0,0 0-1,1 0 1,2 1 0,5 1-27,-1-1 0,1 0 0,-1 0 0,1-1 0,0 0 0,0-1 0,0 0 1,-1-1-1,19-3 0,-24 3 25,-1 1 1,0-1-1,1 0 0,-1 0 1,0 0-1,0 0 0,0-1 1,0 0-1,0 1 0,0-1 1,0 0-1,0 0 0,-1 0 1,1-1-1,-1 1 0,0-1 1,1 1-1,-1-1 0,0 0 1,-1 0-1,1 0 0,0 0 1,-1 0-1,0 0 0,1 0 1,-1 0-1,-1-1 0,1 1 1,0 0-1,-1-1 0,1-3 1,-2-2 79,0 0 1,-1 0-1,1 0 1,-2 0-1,1 0 1,-1 1-1,0-1 1,-1 1-1,0 0 1,-1 0 0,1 0-1,-1 1 1,-1-1-1,0 1 1,0 0-1,0 1 1,-9-8-1,14 14-1,18 3-209,42 18-472,32 9-3318,-24-23-5762,-39-7 2560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178"/>
    </inkml:context>
    <inkml:brush xml:id="br0">
      <inkml:brushProperty name="width" value="0.025" units="cm"/>
      <inkml:brushProperty name="height" value="0.025" units="cm"/>
    </inkml:brush>
  </inkml:definitions>
  <inkml:trace contextRef="#ctx0" brushRef="#br0">126 0 17264,'0'0'6081,"0"14"-5158,0-5-830,-1 35 1071,2 0-1,2 0 0,2 0 1,17 70-1,20-16-761,-26-65-451,14 44 0,-71-115-5524,-8-13 2580,2 4 3630,-49-66 0,85 89 1055,11 23-1657,0 1 0,0-1 1,0 1-1,0-1 0,1 1 0,-1-1 0,0 1 0,0-1 1,1 1-1,-1-1 0,0 1 0,0-1 0,1 1 0,-1-1 1,0 1-1,1 0 0,-1-1 0,1 1 0,-1 0 0,1-1 1,-1 1-1,0 0 0,1 0 0,-1-1 0,1 1 0,-1 0 1,2 0-1,4-1 53,0 0 1,0 0-1,0 1 1,0 0-1,0 0 1,6 1-1,10 0-69,8 1 312,45 8-1,-23-3-2093,-1-3-6552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8.550"/>
    </inkml:context>
    <inkml:brush xml:id="br0">
      <inkml:brushProperty name="width" value="0.025" units="cm"/>
      <inkml:brushProperty name="height" value="0.025" units="cm"/>
    </inkml:brush>
  </inkml:definitions>
  <inkml:trace contextRef="#ctx0" brushRef="#br0">1 80 13933,'0'0'8744,"58"-37"-7206,-14 24-545,8 6-737,12 2-224,-1 1-929,8 0-2882,5-6-7080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29.159"/>
    </inkml:context>
    <inkml:brush xml:id="br0">
      <inkml:brushProperty name="width" value="0.025" units="cm"/>
      <inkml:brushProperty name="height" value="0.025" units="cm"/>
    </inkml:brush>
  </inkml:definitions>
  <inkml:trace contextRef="#ctx0" brushRef="#br0">229 216 13965,'-1'-10'2157,"0"5"-1716,0-1 1,0 1-1,0-1 1,0 1-1,-1 0 1,0 0-1,0 0 1,-4-7-1,4 10-266,0-1 1,1 1-1,-1 1 0,0-1 0,0 0 1,0 0-1,-1 1 0,1-1 0,0 1 1,-1 0-1,1-1 0,0 1 0,-1 0 1,0 0-1,1 1 0,-1-1 0,1 1 1,-1-1-1,0 1 0,1 0 0,-1 0 1,0 0-1,1 0 0,-4 1 0,-1 0-124,1 1 0,-1 0-1,1 1 1,0-1 0,0 1-1,0 0 1,0 1 0,0-1-1,1 1 1,-1 1-1,1-1 1,0 1 0,1-1-1,-1 1 1,1 1 0,0-1-1,-6 10 1,4-6-50,1 0-1,-1 1 1,2-1-1,-1 1 1,1 0 0,1 0-1,0 1 1,0-1-1,1 1 1,-1 16 0,3-26-1,0 1 0,0 0 0,1-1 0,-1 1 0,0-1 0,1 1 0,-1-1 0,1 0 0,-1 1 0,1-1 0,0 1 0,0-1 0,0 0 0,0 0-1,0 1 1,0-1 0,0 0 0,0 0 0,0 0 0,0 0 0,1 0 0,-1 0 0,0-1 0,1 1 0,-1 0 0,0-1 0,1 1 0,-1-1 0,1 1 0,-1-1 0,1 1 0,-1-1 0,1 0 0,-1 0 0,1 0 0,0 0 0,-1 0 0,1 0 0,-1-1 0,3 0 0,4 0 62,0 0-1,-1 0 1,1-1-1,0 0 0,-1-1 1,0 0-1,9-4 1,7-8 94,-1-1 1,-1-1-1,-1-1 0,0-1 1,-2-1-1,0 0 0,-1-1 1,-1-1-1,-1-1 0,-1 0 1,-1 0-1,-1-2 0,12-33 1,-17 37-131,-12 31-86,-13 34-45,11-21 82,0 1 0,1-1 1,2 1-1,0 0 0,2 1 1,0-1-1,4 36 0,-2-57-157,1 1 0,0 0-1,0-1 1,0 1 0,0-1-1,0 1 1,1-1 0,0 0 0,0 0-1,0 0 1,0 0 0,0 0-1,0 0 1,1 0 0,0-1-1,-1 1 1,1-1 0,0 0 0,0 1-1,0-2 1,1 1 0,-1 0-1,0-1 1,1 1 0,6 1-1,-3-1-630,0 0-1,0-1 0,0 0 0,1 0 1,-1-1-1,0 0 0,1 0 0,-1-1 0,0 0 1,0 0-1,1 0 0,9-4 0,19-14-5711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258"/>
    </inkml:context>
    <inkml:brush xml:id="br0">
      <inkml:brushProperty name="width" value="0.025" units="cm"/>
      <inkml:brushProperty name="height" value="0.025" units="cm"/>
    </inkml:brush>
  </inkml:definitions>
  <inkml:trace contextRef="#ctx0" brushRef="#br0">110 447 8392,'0'0'10730,"-11"10"-8926,-1 1-1328,0 0-1,1 2 0,1-1 1,-11 17-1,16-23-257,1 0-1,1 1 1,-1-1 0,1 1 0,1 0-1,-1 0 1,1 0 0,0 0 0,1 1-1,-1-1 1,1 0 0,1 1 0,0-1-1,0 8 1,1-13-207,-1-1 1,1 0-1,0 0 0,0 1 0,0-1 0,0 0 1,0 0-1,0 0 0,0 0 0,0 0 0,0 0 1,0 0-1,1 0 0,-1 0 0,0-1 0,1 1 1,-1 0-1,0-1 0,1 1 0,-1-1 0,1 1 1,-1-1-1,1 0 0,-1 0 0,1 0 0,-1 0 1,1 0-1,-1 0 0,1 0 0,-1 0 0,1-1 1,-1 1-1,3-1 0,5-1 107,-1 1 0,0-1 0,0 0 1,16-7-1,-6-2-50,-1 0-1,1-1 1,26-26 0,25-17-670,-69 55 587,1 0 1,-1 0-1,0 1 1,1-1-1,-1 0 1,1 0-1,-1 1 1,0-1-1,1 0 1,-1 1-1,0-1 1,1 1-1,-1-1 1,0 0-1,0 1 1,1-1-1,-1 1 1,0-1-1,0 1 0,0-1 1,0 1-1,0-1 1,1 0-1,-1 1 1,0-1-1,0 1 1,0-1-1,0 1 1,0-1-1,0 1 1,-1-1-1,1 1 1,0-1-1,0 1 1,1 23 49,-1-23-53,-1 1 54,1 1 1,0-1 0,0 1-1,0 0 1,0-1 0,0 1-1,1-1 1,-1 1 0,1-1-1,0 1 1,-1-1-1,1 1 1,0-1 0,1 0-1,-1 1 1,0-1 0,1 0-1,2 4 1,-1-5 29,1 1 0,-1-1-1,1 0 1,-1 0 0,1 0 0,-1 0 0,1-1-1,0 1 1,-1-1 0,1 0 0,0 0 0,-1-1-1,6 0 1,2 0 29,0-1 0,-1 0 0,1-1-1,0 0 1,-1 0 0,1-2 0,-1 1 0,0-1-1,-1 0 1,18-13 0,3-6-219,47-49 1,-61 57-6,-17 72-340,1-56 476,0 0 1,0 1-1,0-1 0,0 0 1,0 1-1,0-1 1,0 0-1,0 1 0,1-1 1,-1 0-1,0 0 1,0 1-1,0-1 1,0 0-1,1 0 0,-1 1 1,0-1-1,0 0 1,1 0-1,-1 1 1,0-1-1,0 0 0,1 0 1,-1 0-1,0 0 1,1 1-1,-1-1 1,0 0-1,1 0 0,-1 0 1,0 0-1,1 0 1,-1 0-1,0 0 0,1 0 1,-1 0-1,0 0 1,1 0-1,20-4 242,16-12 56,-26 9-396,0 0 1,-1-1-1,0 0 0,0 0 0,0-1 1,-1 0-1,-1-1 0,0 0 0,11-16 1,-24 36-244,1-3 320,0 1 1,0-1 0,0 1-1,1 0 1,1 1 0,0-1-1,0 0 1,-2 15 0,4-23 19,0 1 1,0 0-1,1 0 0,-1-1 1,0 1-1,0 0 0,0 0 1,1 0-1,-1-1 1,0 1-1,1 0 0,-1-1 1,0 1-1,1 0 0,-1-1 1,1 1-1,-1-1 0,1 1 1,0 0-1,-1-1 1,1 0-1,-1 1 0,1-1 1,0 1-1,-1-1 0,1 0 1,1 1-1,27 3 62,30-15 22,-39 3-184,-2 0-1,1 0 0,-2-2 1,1-1-1,-1 0 0,-1-1 1,0 0-1,0-2 0,-1 0 1,18-22-1,-53 64-1031,19-26 1178,-1 1 1,0-1 0,1 1 0,0 0 0,-1 0 0,1 0 0,0-1-1,1 1 1,-1 0 0,0 0 0,1 0 0,0 0 0,-1 1 0,1-1-1,0 0 1,1 0 0,-1 0 0,1 0 0,0 3 0,0-5-28,0 0 0,1 0 0,-1 0 0,0 0-1,0-1 1,1 1 0,-1 0 0,0-1 0,1 1 0,-1-1 0,0 0 0,1 1 0,-1-1 0,1 0 0,-1 0 0,1 0 0,-1 0 0,1 0 0,1 0 0,32-4 789,-21 0-602,-1-1 0,1 0 1,-1 0-1,0-2 0,0 0 0,21-15 1,-4 0-145,40-38 1,-43 33-14,-1-1 0,40-54 0,-56 67-45,-1 0 1,0 0 0,-1-1 0,-1 0-1,0 0 1,-1-1 0,-1 0 0,4-20-1,-9 37-12,0 0 0,0 0 0,1-1 0,-1 1 0,0 0 0,0-1 0,0 1-1,0 0 1,0 0 0,0-1 0,1 1 0,-1 0 0,0-1 0,0 1-1,0 0 1,0 0 0,0-1 0,0 1 0,0 0 0,0-1 0,0 1 0,-1 0-1,1-1 1,0 1 0,0 0 0,0 0 0,0-1 0,0 1 0,0 0-1,-1 0 1,1-1 0,0 1 0,0 0 0,0 0 0,-1-1 0,1 1 0,0 0-1,0 0 1,-1 0 0,1-1 0,0 1 0,0 0 0,-1 0 0,1 0-1,0 0 1,0 0 0,-1 0 0,1 0 0,0 0 0,-1 0 0,1 0 0,0 0-1,-1 0 1,1 0 0,0 0 0,-1 0 0,1 0 0,0 0 0,-1 0-1,-16 12-232,7 1 235,0 1 0,1-1 0,1 1-1,0 1 1,0 0 0,2 0-1,0 0 1,1 1 0,0-1-1,1 1 1,1 1 0,1-1 0,0 0-1,1 1 1,1-1 0,0 0-1,3 18 1,-1-25 10,0 0 0,0 0 1,1 0-1,0 0 0,0-1 0,1 1 0,0-1 0,1 0 0,6 9 1,-8-12-2,0-1 0,0 0 0,1 1 0,-1-1 0,1-1 0,0 1 0,1-1 0,-1 1 1,0-1-1,1-1 0,0 1 0,-1 0 0,1-1 0,0 0 0,1 0 0,8 1 0,-14-3-7,1 1-1,-1-1 0,0 0 1,0 0-1,1 0 1,-1 0-1,0 0 0,0 0 1,1 0-1,-1-1 0,0 1 1,0 0-1,1 0 1,-1 0-1,0 0 0,0 0 1,1 0-1,-1 0 0,0 0 1,0-1-1,0 1 1,1 0-1,-1 0 0,0 0 1,0 0-1,0-1 0,0 1 1,1 0-1,-1 0 0,0-1 1,0 1-1,0 0 1,0 0-1,0 0 0,0-1 1,0 1-1,0 0 0,0 0 1,0-1-1,0 1 1,0 0-1,0 0 0,0-1 1,0 1-1,-5-18-254,-12-13-1056,-16-13-5146,-65-66-1,48 64 6834,-3 8 5605,74 46-4505,-1-1 1,37 6-1,-37-8-879,15 4-516,0-2 0,1-2-1,43 2 1,-75-7-891,3-1-563,-5-4-3667,-2-10-2191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0.614"/>
    </inkml:context>
    <inkml:brush xml:id="br0">
      <inkml:brushProperty name="width" value="0.025" units="cm"/>
      <inkml:brushProperty name="height" value="0.025" units="cm"/>
    </inkml:brush>
  </inkml:definitions>
  <inkml:trace contextRef="#ctx0" brushRef="#br0">10 5 12812,'-9'-5'9385,"14"5"-9161,14 0-544,8 0-3684,7 1-7847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176"/>
    </inkml:context>
    <inkml:brush xml:id="br0">
      <inkml:brushProperty name="width" value="0.025" units="cm"/>
      <inkml:brushProperty name="height" value="0.025" units="cm"/>
    </inkml:brush>
  </inkml:definitions>
  <inkml:trace contextRef="#ctx0" brushRef="#br0">226 111 13965,'0'0'3411,"-6"-8"454,3 4-3395,3 2-307,-1-1 0,-1 1 0,1 0 0,0 0 0,0 0-1,-1 0 1,1 1 0,-1-1 0,0 0 0,1 1 0,-1-1 0,0 1 0,0-1 0,0 1 0,0 0-1,0 0 1,0 0 0,0 0 0,-1 0 0,1 0 0,0 0 0,-1 1 0,1-1 0,0 1 0,-1 0 0,1 0-1,0 0 1,-1 0 0,1 0 0,0 0 0,-1 1 0,1-1 0,0 1 0,-3 1 0,-7 5-86,0 1 0,1 1 0,0 0 1,0 1-1,1 0 0,1 0 0,0 1 0,0 0 1,1 1-1,0 0 0,1 0 0,0 1 1,1-1-1,-8 25 0,14-35-79,-1 0-1,1-1 1,-1 1-1,1 0 0,-1 0 1,1-1-1,0 1 1,0 0-1,0 0 1,0-1-1,0 1 1,0 0-1,1 0 1,-1-1-1,1 1 1,-1 0-1,1-1 1,-1 1-1,1 0 1,0-1-1,0 1 1,0-1-1,0 0 1,0 1-1,0-1 1,0 1-1,1-1 1,-1 0-1,0 0 1,1 0-1,-1 0 1,2 1-1,3 0-7,-1-1 1,0 0-1,0 0 0,1-1 0,-1 0 0,0 1 0,1-2 0,-1 1 0,10-2 1,0-2-9,0 0 0,0-1 1,0 0-1,-1-1 1,1-1-1,-1 0 1,-1-1-1,0 0 1,14-11-1,3-5-66,-1-1 0,40-46 0,-57 58-312,-1 0-1,0-1 0,-1 0 0,0-1 0,14-29 1,-39 57-314,4 0 850,1 1 0,1 0 1,1 1-1,0-1 1,1 1-1,0 1 1,1 0-1,1 0 1,1 0-1,0 0 0,1 1 1,-2 25-1,5-40-122,0 0 0,1 0-1,-1 0 1,0 0 0,0 0 0,1-1-1,-1 1 1,1 0 0,0 0-1,-1 0 1,1-1 0,0 1 0,0 0-1,0-1 1,0 1 0,0 0 0,1-1-1,-1 0 1,0 1 0,1-1-1,-1 0 1,1 0 0,1 2 0,2-1 35,-1 0 0,0-1 0,0 1 1,0-1-1,1 0 0,-1 0 0,1-1 1,-1 1-1,9-1 0,-1 0 87,1-1 0,-1-1 0,0 0 0,0 0 0,0-1 0,22-9 0,-15 2-91,0-1 0,-1 0 0,0-1 0,-1-2 0,25-22 0,-33 26-61,1 1-1,-2-1 0,0-1 1,0 0-1,0 0 0,-2 0 1,1-1-1,-2 0 0,1 0 1,3-15-1,-9 9-340,-9 16 36,7 3 291,-1 1-1,1-1 1,-1 1-1,1-1 1,0 1-1,0 0 1,0 0 0,0 0-1,-3 3 1,4-4 22,-44 65 288,42-61-156,0 0 1,0 0 0,1 1 0,0-1 0,0 0 0,0 1-1,1 0 1,0-1 0,0 1 0,0 0 0,1 9-1,1-14-113,0 1 0,0 0 0,0-1 0,0 1 0,0-1-1,1 1 1,-1-1 0,0 0 0,1 1 0,-1-1 0,1 0 0,-1 0-1,1 0 1,0 0 0,0 0 0,-1-1 0,1 1 0,0 0-1,0-1 1,0 0 0,-1 1 0,1-1 0,0 0 0,0 0 0,0 0-1,0 0 1,0 0 0,2-1 0,62-3 414,-43-1-393,0-1 1,0 0 0,0-2-1,-1-1 1,0-1-1,-1-1 1,0 0-1,-1-2 1,0 0-1,-1-2 1,0 0-1,20-21 1,-29 23-674,-23 26 364,-24 28 185,36-39 53,-37 55 175,36-54-217,0 0 0,1 0 1,-1 1-1,1-1 0,0 0 1,0 0-1,0 1 0,0-1 0,1 1 1,-1-1-1,1 0 0,0 1 0,0-1 1,0 1-1,1-1 0,-1 1 1,2 3-1,-2-6-103,1 1 0,0-1 0,-1 0 0,1 0 0,0-1-1,0 1 1,0 0 0,0 0 0,0 0 0,0 0 0,0-1 0,0 1 0,0-1 0,0 1 0,0-1 0,1 1 0,-1-1 0,0 1 0,0-1-1,0 0 1,3 1 0,29-1-4500,-30 0 4081,33-3-5834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1.644"/>
    </inkml:context>
    <inkml:brush xml:id="br0">
      <inkml:brushProperty name="width" value="0.025" units="cm"/>
      <inkml:brushProperty name="height" value="0.025" units="cm"/>
    </inkml:brush>
  </inkml:definitions>
  <inkml:trace contextRef="#ctx0" brushRef="#br0">295 296 18449,'0'0'3166,"-13"2"-1004,-11 1-1401,0 2 0,1 1 0,-1 0-1,1 2 1,-29 14 0,42-17-533,0 0 1,1 1-1,-1 1 0,1-1 1,0 1-1,-12 14 0,17-17-225,1 0 0,0 0 0,0 0 0,0 1-1,0-1 1,1 1 0,0 0 0,0 0 0,0 0 0,0 0 0,1 0-1,0 0 1,0 0 0,0 1 0,1 5 0,0-9-11,0 0 0,0 0 1,0 0-1,0 0 0,1 0 1,-1-1-1,1 1 0,0 0 1,0 0-1,-1 0 0,1 0 1,0-1-1,0 1 0,1 0 1,-1-1-1,0 1 0,0-1 1,1 1-1,-1-1 0,4 3 1,-1-2-9,1 1 1,-1-1 0,0 0-1,1 0 1,0-1 0,-1 1-1,1-1 1,8 1 0,1-1 0,1 0 1,0-1 0,0 0 0,0-1 0,17-4-1,-13 0-45,1-1-1,-1-1 0,0-1 0,0-1 0,-1 0 1,0-1-1,17-14 0,7-7-248,61-58-1,-99 85 283,24-22-126,-2-1 0,28-37 0,-48 57 151,-1-1 0,1 0 0,-2 0 1,1-1-1,-1 1 0,0-1 1,-1 0-1,0 0 0,0 0 0,-1 0 1,0-1-1,-1 1 0,0 0 1,0-15-1,-2 20 5,0 0 0,0 1 0,0-1 0,-1 1 0,1-1 1,-1 1-1,0 0 0,0 0 0,0 0 0,0 0 0,0 0 0,-1 0 0,1 0 0,-1 1 1,0-1-1,0 1 0,0 0 0,0 0 0,0 0 0,-1 0 0,1 0 0,0 1 0,-1 0 1,1 0-1,-1 0 0,1 0 0,-1 0 0,0 0 0,-3 1 0,-8-2-31,0 0-1,1 2 0,-1-1 1,0 2-1,0 0 1,-17 4-1,20-2 24,0 1 0,0 0 0,0 0 0,1 2 0,0-1 0,0 1 0,1 1 0,-19 15 0,22-17-23,1 0 0,0 0 0,1 1-1,0 0 1,0 0 0,0 1 0,0-1-1,1 1 1,0 0 0,1 0 0,-1 0 0,1 1-1,1-1 1,-1 1 0,0 8 0,3-13-45,0 0 1,0-1-1,1 1 1,-1 0 0,1 0-1,0 0 1,0 0 0,0-1-1,0 1 1,0 0-1,1-1 1,-1 1 0,1-1-1,0 1 1,-1-1-1,1 0 1,0 0 0,1 0-1,-1 0 1,0 0 0,0 0-1,1-1 1,-1 1-1,1-1 1,3 2 0,12 6-106,0 0 1,34 9-1,-17-5-312,-11-3 398,0 1-1,0 0 1,31 23 0,-50-31 165,0 1 1,0 0 0,0 0 0,-1 0-1,1 1 1,-1 0 0,0 0 0,0 0 0,-1 0-1,0 0 1,0 1 0,0-1 0,0 1 0,-1 0-1,0 0 1,0 0 0,-1 0 0,1 0 0,-1 1-1,0 6 1,-1-11-100,0 0-1,0 0 0,0 0 1,0 1-1,-1-1 0,1 0 1,-1 0-1,1 0 0,-1 0 1,0 0-1,0 0 0,0 0 1,0-1-1,0 1 0,0 0 1,-2 2-1,-12 4-6145,0-7-10585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550"/>
    </inkml:context>
    <inkml:brush xml:id="br0">
      <inkml:brushProperty name="width" value="0.025" units="cm"/>
      <inkml:brushProperty name="height" value="0.025" units="cm"/>
    </inkml:brush>
  </inkml:definitions>
  <inkml:trace contextRef="#ctx0" brushRef="#br0">386 322 4356,'0'0'23067,"-7"-2"-21631,-3-1-1001,-25-2 1335,10-36-1348,22 39-426,0 0 0,1 0 0,-1 0 0,0 0 0,0 0 1,0 1-1,0 0 0,0-1 0,-1 1 0,1 0 0,0 1 0,-1-1 0,1 0 1,0 1-1,-1 0 0,1 0 0,0 0 0,-1 0 0,1 1 0,-1-1 1,1 1-1,0 0 0,0 0 0,-1 0 0,1 0 0,0 0 0,0 1 0,0-1 1,0 1-1,-4 3 0,-9 7-18,0 0 0,1 1 1,1 1-1,-14 16 0,15-17 27,10-9-8,-60 68-7,58-65 2,0 0 1,1 0-1,0 1 0,0-1 0,0 1 0,1 0 0,1 0 1,-1 0-1,-1 11 0,4-18 7,0 0 0,0 0-1,0 1 1,0-1 0,0 0 0,0 0 0,0 0 0,0 0 0,0 0 0,0 0-1,1 0 1,-1 0 0,1 0 0,-1 0 0,0 0 0,1 0 0,0 0 0,-1 0 0,1 0-1,0 0 1,-1 0 0,1 0 0,0-1 0,0 1 0,0 0 0,-1-1 0,1 1-1,2 0 1,0 1 2,1-1-1,-1 0 1,0 0-1,1 0 1,-1-1 0,1 1-1,0-1 1,-1 0-1,5 0 1,6-2 5,-1 1 1,1-2-1,-1 0 1,15-5-1,6-6-9,-1-2 0,0-1 0,-1-1 0,-1-2 0,-2-2 0,40-34 1,-22 12-2,-2-2 0,70-92 0,-68 67-109,-43 64 101,-1 1 0,0-1 0,0 1 0,-1-1-1,1 0 1,-2 0 0,1 0 0,-1 0-1,1-7 1,-3 13 8,1 1 0,-1-1 0,1 1 1,-1-1-1,1 1 0,-1 0 0,0-1 0,1 1 0,-1 0 0,1-1 0,-1 1 0,0 0 0,1 0 0,-1 0 0,0 0 0,0 0 1,1 0-1,-1 0 0,0 0 0,1 0 0,-1 0 0,0 0 0,1 0 0,-1 0 0,0 0 0,1 1 0,-1-1 0,0 0 0,1 0 0,-1 1 1,1-1-1,-1 0 0,0 2 0,-9 4-29,0 0-1,0 1 1,1 0 0,0 1 0,1 0 0,0 0-1,-8 10 1,-50 70-38,45-57 157,1 0 0,-20 45 0,35-66-69,1 0 0,0 1-1,1-1 1,0 1 0,0 0-1,1 0 1,0 0 0,1 0 0,1 0-1,0 0 1,0 0 0,3 15 0,-2-23-41,0 0 0,0 0 1,0 0-1,1 0 0,-1 0 1,1 0-1,0 0 0,0-1 1,0 1-1,0-1 0,0 1 1,1-1-1,-1 0 0,1 0 1,0 0-1,-1 0 0,1-1 1,0 1-1,0-1 0,0 1 0,0-1 1,4 1-1,0 0-878,1 0 0,-1 0 0,1-1-1,0 0 1,-1-1 0,1 1 0,0-2 0,10 0-1,13-7-6997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310"/>
    </inkml:context>
    <inkml:brush xml:id="br0">
      <inkml:brushProperty name="width" value="0.025" units="cm"/>
      <inkml:brushProperty name="height" value="0.025" units="cm"/>
    </inkml:brush>
  </inkml:definitions>
  <inkml:trace contextRef="#ctx0" brushRef="#br0">15 59 18481,'0'0'6460,"-3"9"-6668,-8 50 201,10-55 9,1 0-1,0 0 1,0 0 0,1 0-1,-1 0 1,1 0 0,0 0-1,0 0 1,0-1 0,1 1-1,-1 0 1,1 0 0,0-1-1,0 1 1,0-1-1,4 4 1,-6-6 2,1 0 1,0 0-1,-1 0 0,1-1 0,0 1 1,0 0-1,0 0 0,0-1 0,0 1 1,0 0-1,0-1 0,0 1 1,0-1-1,0 0 0,0 1 0,0-1 1,0 0-1,0 1 0,1-1 0,-1 0 1,0 0-1,0 0 0,0 0 0,0 0 1,0 0-1,1-1 0,-1 1 1,0 0-1,0 0 0,0-1 0,0 1 1,0-1-1,0 1 0,0-1 0,0 0 1,0 1-1,0-1 0,0 0 0,0 1 1,-1-1-1,1 0 0,0 0 0,0 0 1,-1 0-1,1 0 0,0 0 1,-1 0-1,1 0 0,-1 0 0,0 0 1,1-2-1,4-6 81,-1-1 0,-1 0-1,1 1 1,1-14 0,1-17-181,1-44 0,-7 103-166,-1 2 269,2 1-1,3 28 1,-3-46-61,-1 0-1,1 0 1,0 0 0,0 0-1,0 0 1,0-1-1,1 1 1,0 0 0,0-1-1,0 1 1,0-1 0,0 0-1,1 0 1,-1 1-1,1-2 1,0 1 0,0 0-1,0 0 1,4 2 0,-5-4-233,0 0 0,0-1 0,-1 1 1,1 0-1,0-1 0,0 1 1,0-1-1,0 0 0,0 0 0,0 0 1,0 0-1,-1 0 0,1 0 0,0 0 1,0-1-1,0 1 0,0-1 1,0 1-1,-1-1 0,1 0 0,0 1 1,0-1-1,-1 0 0,1 0 1,-1 0-1,1-1 0,-1 1 0,1 0 1,-1-1-1,2-1 0,7-17-4838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2.927"/>
    </inkml:context>
    <inkml:brush xml:id="br0">
      <inkml:brushProperty name="width" value="0.025" units="cm"/>
      <inkml:brushProperty name="height" value="0.025" units="cm"/>
    </inkml:brush>
  </inkml:definitions>
  <inkml:trace contextRef="#ctx0" brushRef="#br0">184 0 17553,'0'0'3512,"-10"2"-762,-2 1-2126,1 1 0,0 0 0,0 0 0,0 1 0,0 1 0,-10 6 0,14-7-455,0-1-1,1 1 1,0 0 0,0 0-1,1 1 1,-1-1 0,1 1-1,0 1 1,1-1 0,-1 1-1,1-1 1,-3 9-1,5-9-159,-1 0-1,2-1 1,-1 1-1,0 0 1,1 0-1,0 1 1,1-1-1,-1 0 0,1 0 1,0 0-1,2 7 1,-2-10-8,1-1 1,0 0-1,0 0 1,0 0-1,0 0 1,1 0-1,-1 0 1,1 0-1,-1 0 1,1 0-1,-1-1 1,1 1-1,0 0 1,0-1-1,0 0 1,0 1-1,0-1 1,0 0-1,0 0 1,0 0-1,1 0 1,-1-1-1,0 1 1,0-1-1,1 1 1,-1-1-1,0 0 1,1 0-1,-1 0 1,1 0-1,1 0 1,7-1 3,0 0-1,-1-1 1,0 0 0,1-1 0,-1 0 0,0 0-1,0-1 1,-1 0 0,1-1 0,-1 0-1,0-1 1,0 0 0,10-9 0,-7 6-38,-1-1 0,-1 0 0,1-1 0,-2 0 0,0-1 1,0 0-1,-1 0 0,0-1 0,6-15 0,-10 8 4,-16 22-22,-20 24-45,18-10 149,1 0 0,0 1-1,-11 19 1,21-31-39,0 0 0,0 1 1,0-1-1,1 1 0,0 0 0,0 0 0,1 0 0,-1 0 1,1 0-1,0 0 0,1 0 0,0 0 0,0 0 1,0 0-1,2 8 0,-1-11-114,0-1 1,0 1-1,1 0 0,-1-1 1,1 0-1,0 1 0,0-1 1,0 0-1,0 0 1,0 0-1,0-1 0,1 1 1,-1 0-1,1-1 0,-1 1 1,1-1-1,-1 0 1,1 0-1,0 0 0,0 0 1,-1 0-1,1-1 0,0 1 1,0-1-1,4 0 0,6 1-1057,-1 0 0,1-1 0,0 0 0,17-3 0,11-8-6739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3.300"/>
    </inkml:context>
    <inkml:brush xml:id="br0">
      <inkml:brushProperty name="width" value="0.025" units="cm"/>
      <inkml:brushProperty name="height" value="0.025" units="cm"/>
    </inkml:brush>
  </inkml:definitions>
  <inkml:trace contextRef="#ctx0" brushRef="#br0">221 1 17713,'0'0'3683,"-11"0"-971,-2 1-1876,1 0 0,-1 1 0,0 0 1,-19 7-1,29-8-779,0 0 0,0 0 0,0 0 0,0 0 1,0 1-1,1-1 0,-1 1 0,0 0 0,1 0 0,-1 0 1,1 0-1,0 0 0,-1 0 0,1 1 0,0-1 0,0 1 1,1 0-1,-1-1 0,1 1 0,-1 0 0,1 0 1,0 0-1,0 0 0,0 0 0,0 0 0,1 0 0,-1 6 1,1-7-97,1 1 1,-1-1 0,1 0-1,0 0 1,0 0 0,0 0 0,0 1-1,0-1 1,0-1 0,1 1-1,-1 0 1,1 0 0,-1 0-1,1-1 1,0 1 0,0-1 0,0 1-1,2 0 1,44 27-237,-33-20 215,29 16-321,-18-11 60,0 1-1,46 37 1,-71-52 351,-1 1 1,1-1-1,-1 0 1,0 0-1,1 1 1,-1-1-1,1 0 1,-1 1-1,0-1 1,1 1-1,-1-1 1,0 0-1,1 1 1,-1-1-1,0 1 0,0-1 1,1 1-1,-1-1 1,0 1-1,0-1 1,0 1-1,0-1 1,0 1-1,0-1 1,0 1-1,0 0 1,0-1-1,0 1 1,0-1-1,0 1 0,0-1 1,0 2-1,-18 6 746,-43-5 179,48-3-792,-39 1-576,-63 3 1822,77 0-5472,1 3-4700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363"/>
    </inkml:context>
    <inkml:brush xml:id="br0">
      <inkml:brushProperty name="width" value="0.025" units="cm"/>
      <inkml:brushProperty name="height" value="0.025" units="cm"/>
    </inkml:brush>
  </inkml:definitions>
  <inkml:trace contextRef="#ctx0" brushRef="#br0">80 223 13837,'0'0'11115,"-9"14"-10977,0-1-115,0 1-1,1 0 1,1 1-1,0-1 1,1 1-1,1 1 0,0-1 1,1 1-1,-3 27 1,6-27 37,-1-5-64,2 0 1,-1 0-1,2 0 0,-1 0 1,1 0-1,4 12 0,-5-20 29,1-1 1,0 1-1,0-1 1,1 0-1,-1 1 1,1-1-1,-1 0 0,1 0 1,-1 0-1,1 0 1,0 0-1,0-1 0,0 1 1,0 0-1,1-1 1,-1 1-1,0-1 0,0 0 1,1 0-1,-1 0 1,1 0-1,-1 0 0,1-1 1,-1 1-1,1-1 1,0 1-1,-1-1 0,1 0 1,0 0-1,3-1 1,2 0 186,0 0 0,0-1 0,-1 0 0,1 0 0,-1-1 0,0 0 0,0 0 0,0-1 0,0 0 0,0 0 0,-1-1 0,0 1 0,0-1 1,0-1-1,0 1 0,-1-1 0,0 0 0,8-12 0,4-7-4,-1-1 1,-2 0-1,19-44 1,-25 46-180,6-16-115,-9 37-305,-3 22-410,-2-1 694,-1-3 23,1 0 1,0-1-1,2 1 1,-1-1-1,8 27 0,-8-37 99,1-1 0,-1 0 1,1 1-1,0-1 0,0 0 0,0 0 0,0 0 0,1 0 0,-1 0 0,1 0 0,0-1 0,-1 1 0,1-1 1,0 0-1,1 0 0,-1 0 0,0 0 0,1 0 0,-1-1 0,1 0 0,-1 0 0,1 0 0,0 0 1,-1 0-1,1 0 0,0-1 0,-1 0 0,6 0 0,2 0 99,0-1 0,0 0 0,0-1-1,0 0 1,0-1 0,0 0 0,-1 0 0,1-1 0,-1-1 0,0 0 0,0 0 0,-1-1-1,0 0 1,0 0 0,0-1 0,-1-1 0,1 1 0,10-15 0,-9 10-68,-1-1-1,0 0 1,-1 0 0,0-1 0,-1 1 0,-1-2 0,0 1 0,-1-1-1,-1 0 1,0 0 0,-1 0 0,2-31 0,-4 28-35,1 7-77,-1-1-1,-1 1 0,0 0 0,-1-1 0,0 1 1,0 0-1,-2 0 0,1 0 0,-6-16 0,-7 11-652,4 20-1333,10-2 1635,-1 0 0,1 0 0,0 1-1,0-1 1,0 0 0,1 0 0,-1 1 0,0-1 0,1 1-1,0-1 1,-1 0 0,1 4 0,0 20-4623,0 1-885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6.741"/>
    </inkml:context>
    <inkml:brush xml:id="br0">
      <inkml:brushProperty name="width" value="0.025" units="cm"/>
      <inkml:brushProperty name="height" value="0.025" units="cm"/>
    </inkml:brush>
  </inkml:definitions>
  <inkml:trace contextRef="#ctx0" brushRef="#br0">0 230 16496,'0'0'6891,"11"0"-4184,5-2-2384,1 0 0,-1-1 1,-1-1-1,1 0 0,0-1 0,-1-1 1,0 0-1,0-2 0,-1 1 0,20-15 0,-25 15-297,-1 0 1,1-1-1,-1 0 0,-1 0 0,10-13 0,-15 19-2,0-1-1,0 1 1,-1-1-1,1 0 1,-1 1 0,1-1-1,-1 0 1,0 0 0,0 0-1,0 0 1,-1 0 0,1 0-1,-1 0 1,1 0-1,-1 0 1,0 0 0,0-1-1,0 1 1,-1 0 0,1 0-1,-1 0 1,0 0-1,0 0 1,-2-5 0,1 6-13,0 0 1,0 0-1,0 0 0,0 0 1,0 0-1,-1 1 0,1-1 1,-1 1-1,1 0 1,-1-1-1,0 1 0,1 0 1,-1 1-1,0-1 0,0 0 1,0 1-1,0 0 1,1-1-1,-1 1 0,0 0 1,0 0-1,-3 1 1,0 0-35,0-1 0,1 1 0,-1 0 0,0 0 0,1 1 1,-1 0-1,0 0 0,1 0 0,0 1 0,-6 3 0,1 3 10,1-1 0,0 2 0,0-1 0,1 1 0,0 1 0,1-1 0,0 1 0,1 1 0,0-1 0,1 1 0,0 0 0,1 0 0,0 0 0,1 1 0,0 0 0,1-1 0,-1 25 0,3-34 10,0-1 1,1 1-1,-1-1 1,0 1-1,1-1 1,0 1-1,-1-1 1,1 1-1,0-1 1,0 1-1,1-1 1,-1 0-1,0 0 1,1 1-1,-1-1 1,1 0-1,0 0 1,-1-1-1,5 4 1,-2-2 4,1 0 1,0 0-1,-1-1 1,1 0 0,0 0-1,0 0 1,0-1-1,0 0 1,9 2-1,-3-2-300,1 0-1,0-1 1,-1 0-1,1-1 0,0 0 1,0-1-1,-1 0 0,19-7 1,-20 5-616,0-1 0,-1 0 0,1-1 1,-1 0-1,-1 0 0,1-1 0,-1 0 1,0-1-1,-1 0 0,0 0 0,7-10 1,15-27-5750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502"/>
    </inkml:context>
    <inkml:brush xml:id="br0">
      <inkml:brushProperty name="width" value="0.025" units="cm"/>
      <inkml:brushProperty name="height" value="0.025" units="cm"/>
    </inkml:brush>
  </inkml:definitions>
  <inkml:trace contextRef="#ctx0" brushRef="#br0">175 18 14478,'0'0'3240,"-5"10"-1553,-6 21-723,1-1 0,1 1 0,1 1 1,2 0-1,-2 39 0,4-11 202,3 1 0,6 64 0,-1-96-1093,2 0-1,11 36 0,-1-6-43,-25-83-2702,-1 1 1,-23-40-1,4 10 367,6 9 1391,-15-30 1057,20 24 3108,18 50-3139,0-1 0,0 1 0,0-1 0,0 1 0,0-1 1,0 1-1,0-1 0,0 1 0,0-1 0,0 1 0,1-1 1,-1 1-1,0 0 0,0-1 0,0 1 0,1-1 0,-1 1 1,0-1-1,1 1 0,-1 0 0,0-1 0,1 1 0,-1 0 1,0-1-1,1 1 0,-1 0 0,1-1 0,-1 1 0,1 0 1,-1 0-1,0 0 0,1 0 0,-1-1 0,1 1 0,-1 0 1,1 0-1,-1 0 0,1 0 0,-1 0 0,1 0 0,-1 0 1,1 0-1,-1 0 0,1 0 0,-1 0 0,1 1 0,-1-1 1,1 0-1,-1 0 0,1 0 0,0 1 0,33 7 177,-31-7 98,16 5-226,0-2 1,1 0 0,0-1-1,-1-1 1,1-1 0,0-1-1,0 0 1,0-2-1,0 0 1,0-1 0,-1-1-1,1-1 1,19-8 0,-28 9-365,1-2 1,-2 1 0,1-1 0,-1-1 0,0 0 0,0 0 0,-1-1 0,0 0 0,14-16 0,-17 15-395,1 0 0,-2 0 0,1-1 0,-1 0 0,-1 1 1,0-2-1,0 1 0,-1 0 0,0-1 0,-1 1 1,0-1-1,0-11 0,-1 13-193,-1-56-5533,0 63 6249,0 0-1,0 1 0,0-1 1,0 0-1,-1 0 0,1 0 0,-1 0 1,1 1-1,-1-1 0,0 0 1,1 1-1,-1-1 0,0 0 1,0 1-1,0-1 0,-1 1 1,1-1-1,0 1 0,0 0 1,-1-1-1,1 1 0,-1 0 1,1 0-1,-1 0 0,0 0 1,1 0-1,-1 1 0,0-1 1,-2 0-1,2 1 290,0 0 0,0 0 0,0 1 1,0-1-1,0 1 0,0 0 0,0 0 0,0-1 0,0 1 0,1 1 1,-1-1-1,0 0 0,0 0 0,1 1 0,-1-1 0,1 0 0,-1 1 0,1 0 1,0-1-1,-1 1 0,1 0 0,0 0 0,0-1 0,-1 4 0,-22 54 2220,23-56-2288,-8 25 923,2 1 1,0 0-1,2 0 1,2 0 0,1 1-1,2 52 1,7-4 266,21 100 0,-28-158-1746,-11-29-599,-18-38-1230,25 40 1920,-133-222-2254,136 227 2689,0 0 0,0 1 0,0-1 1,0 0-1,0 0 0,0 0 0,1 0 0,-1 0 1,1 0-1,-1 0 0,1 0 0,0 0 1,0-1-1,0-2 0,0 4-33,1 0 1,-1 0-1,1 0 0,-1 0 1,1 0-1,-1 0 0,1 0 1,0 0-1,-1 1 0,1-1 1,0 0-1,-1 0 0,1 1 1,0-1-1,0 0 0,0 1 0,0-1 1,0 1-1,0-1 0,0 1 1,1-1-1,6-1 257,0 1 0,0-1 0,1 2 1,-1-1-1,17 2 0,-9-1-523,52 2 345,42 0-1420,-42-13-4773,-39-1-65,-7-5-1693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7.846"/>
    </inkml:context>
    <inkml:brush xml:id="br0">
      <inkml:brushProperty name="width" value="0.025" units="cm"/>
      <inkml:brushProperty name="height" value="0.025" units="cm"/>
    </inkml:brush>
  </inkml:definitions>
  <inkml:trace contextRef="#ctx0" brushRef="#br0">82 1 11915,'0'0'6417,"-6"8"-4538,-3 7-1226,0 0 0,1 0 0,1 1 1,0 0-1,1 1 0,-8 32 0,9-23 297,0 1 0,2-1-1,1 1 1,1 35 0,1-59-929,0 0 0,1 0-1,-1 0 1,1 0 0,0 1 0,-1-1 0,1 0-1,1 0 1,-1 0 0,0 0 0,1-1 0,0 1-1,-1 0 1,1-1 0,0 1 0,0-1 0,1 1 0,-1-1-1,5 3 1,-3-2-16,1 0 1,0-1-1,0 0 0,1 0 0,-1 0 0,0 0 0,1-1 1,-1 0-1,0 0 0,10 0 0,7-2-855,0 0-1,0-1 1,0-1-1,34-10 0,-36 7-476,-13 4 586,-1-1 0,1 1 1,0 1-1,0-1 0,-1 1 0,1 1 1,0-1-1,0 1 0,0 0 0,10 2 1,-17-2 756,1 0 0,-1 0 1,0 0-1,1 1 0,-1-1 1,1 0-1,-1 0 0,0 1 0,1-1 1,-1 0-1,1 1 0,-1-1 1,0 0-1,1 1 0,-1-1 1,0 0-1,0 1 0,1-1 0,-1 1 1,0-1-1,0 0 0,0 1 1,1-1-1,-1 1 0,0-1 1,0 1-1,0-1 0,0 1 0,0-1 1,0 0-1,0 1 0,0 0 1,-8 19 1371,-17 13 1111,10-20-1707,-1-1 0,1 0-1,-2-1 1,0-1 0,0 0 0,0-1-1,-1-1 1,-1-1 0,1 0-1,-1-2 1,-1 0 0,-26 3 0,44-8-846,0 1 0,1-1 0,-1 0 0,0 0 0,0 0 1,0 0-1,1-1 0,-1 1 0,0 0 0,0-1 0,1 1 0,-1-1 1,0 0-1,1 1 0,-1-1 0,0 0 0,1 0 0,-1 0 0,1 0 1,-1 0-1,1-1 0,0 1 0,0 0 0,-1-1 0,1 1 1,0-1-1,0 1 0,0-1 0,1 1 0,-1-1 0,0 0 0,0 1 1,1-1-1,-1 0 0,1 0 0,0 1 0,-1-3 0,1-3-1102,0 0 0,0 1 0,1-1 0,0 1 0,0-1 0,0 1-1,1 0 1,0-1 0,4-7 0,12-22-9505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155"/>
    </inkml:context>
    <inkml:brush xml:id="br0">
      <inkml:brushProperty name="width" value="0.025" units="cm"/>
      <inkml:brushProperty name="height" value="0.025" units="cm"/>
    </inkml:brush>
  </inkml:definitions>
  <inkml:trace contextRef="#ctx0" brushRef="#br0">0 519 7399,'0'0'16229,"11"6"-14820,-6-2-1173,-2-2-126,0-1 0,-1 1 1,1 0-1,0-1 0,0 1 0,0-1 0,0 0 0,0 0 0,0 0 0,0 0 1,0-1-1,0 1 0,1-1 0,-1 0 0,0 0 0,0 0 0,0 0 1,1 0-1,-1-1 0,0 0 0,0 1 0,0-1 0,0-1 0,5-1 1,14-10 512,-1-1 0,32-26 0,-45 33-569,-1 0 0,1 0 0,-1 0-1,-1-1 1,0 0 0,0-1 0,0 1 0,-1-1-1,5-13 1,-9 21-51,0 0-1,-1 0 1,1 0 0,-1 0-1,1 0 1,-1 0-1,0 0 1,1 0 0,-1 0-1,0-1 1,0 1-1,0 0 1,0 0 0,0 0-1,0 0 1,0-1 0,0 1-1,0 0 1,-1 0-1,1 0 1,0 0 0,-1 0-1,1 0 1,-1-1-1,1 1 1,-1 0 0,0 0-1,1 0 1,-1 1 0,0-1-1,1 0 1,-1 0-1,0 0 1,0 1 0,0-1-1,0 0 1,0 1-1,0-1 1,0 0 0,0 1-1,0 0 1,0-1 0,0 1-1,-1 0 1,1-1-1,0 1 1,0 0 0,-2 0-1,-2 0-77,0 0-1,0 0 0,0 1 0,0 0 1,0 0-1,0 0 0,0 0 1,1 1-1,-1 0 0,-7 3 0,2 4 51,0-1 0,0 1-1,1 1 1,0 0-1,0 0 1,1 1 0,1 0-1,0 0 1,0 1-1,1-1 1,1 1-1,0 1 1,1-1 0,0 1-1,0 0 1,2 0-1,0 0 1,0 0-1,1 1 1,1 12 0,0-24 25,0-1 0,0 1 0,1-1 0,-1 1 0,0-1 0,1 1 0,-1-1 1,1 1-1,0-1 0,-1 0 0,1 0 0,0 1 0,0-1 0,0 0 0,0 0 0,0 0 1,0 0-1,0 0 0,0 0 0,1 0 0,-1 0 0,3 1 0,-1-1 4,0 0-1,0 0 1,1 0-1,-1 0 1,0-1 0,1 0-1,-1 1 1,0-1-1,1-1 1,2 1-1,4-2 26,0 1-1,-1-2 0,1 1 1,-1-1-1,0-1 0,12-5 1,1-4 9,0 0-1,0-2 1,-2 0 0,0-1 0,-1-1 0,0-1 0,-2-1-1,0 0 1,-1-2 0,-1 1 0,15-29 0,-21 25-499,-19 36-129,-17 33 279,20-29 332,1 1 0,-7 30 0,12-43 34,0 1 1,0 0 0,1 0-1,-1 0 1,1-1 0,0 1-1,0 0 1,1 0-1,-1 0 1,1 0 0,0-1-1,0 1 1,1 0 0,3 7-1,-3-9-16,1-1 0,0 0 0,-1 0 0,1 0 0,0-1 0,0 1 0,0-1 0,0 1 0,0-1 0,0 0 0,1 0 0,-1-1 0,0 1 1,0-1-1,1 1 0,-1-1 0,0 0 0,1 0 0,-1 0 0,0-1 0,1 1 0,2-2 0,4 1 79,0-1 0,0-1 0,0 0 0,-1 0 0,1 0 0,9-6 0,-9 2-53,1 0 0,-1 0-1,-1-1 1,0-1 0,0 1-1,8-11 1,-13 14-54,0 0-1,0 0 1,-1 0 0,0-1 0,0 1-1,0-1 1,0 0 0,-1 0 0,0 0 0,-1 0-1,1 0 1,-1-1 0,1-8 0,-3 15-23,1 0 0,0 1-1,0-1 1,0 0 0,0 0 0,0 1 0,0-1 0,-1 0 0,1 1 0,0-1 0,0 0 0,0 0 0,-1 0 0,1 1 0,0-1-1,0 0 1,-1 0 0,1 0 0,0 1 0,0-1 0,-1 0 0,1 0 0,0 0 0,0 0 0,-1 0 0,1 0 0,0 0-1,-1 0 1,1 0 0,0 0 0,-1 0 0,1 0 0,0 0 0,-1 0 0,1 0 0,0 0 0,0 0 0,-1 0 0,1 0 0,0 0-1,-1 0 1,1 0 0,0-1 0,0 1 0,-1 0 0,1 0 0,0 0 0,0-1 0,-1 1 0,1 0 0,0 0 0,0 0-1,0-1 1,-1 1 0,1 0 0,0 0 0,0-1 0,0 1 0,0 0 0,0-1 0,0 1 0,0 0 0,0-1 0,-1 1 0,1 0-1,0 0 1,0-1 0,0 1 0,1-1 0,-18 21-194,13-13 243,1 1 1,0-1-1,0 1 1,1 0-1,0 0 0,0 0 1,1 0-1,0 1 0,0-1 1,1 0-1,1 13 0,-1-20-21,1 0-1,0 1 0,0-1 1,0 0-1,0 0 0,0 0 0,1 0 1,-1 0-1,0 0 0,0 0 0,1 0 1,-1 0-1,1 0 0,-1-1 0,0 1 1,1-1-1,-1 1 0,1-1 0,0 1 1,-1-1-1,1 0 0,-1 0 0,1 0 1,-1 0-1,1 0 0,0 0 1,-1 0-1,1-1 0,2 0 0,3 1 58,0-2 1,0 1-1,0-1 0,0 1 0,9-6 0,-9 4-74,-1-1-1,0-1 0,0 1 1,0-1-1,0 0 0,-1-1 1,0 1-1,0-1 1,0 0-1,-1 0 0,0-1 1,0 1-1,-1-1 0,0 0 1,0 0-1,0 0 0,-1 0 1,0 0-1,0-1 0,-1 1 1,0 0-1,0-1 1,-1 0-1,0 1 0,-1-11 1,1 18-16,0-1 0,0 1 0,0-1 1,0 0-1,0 1 0,0-1 1,0 1-1,0-1 0,0 0 0,0 1 1,0-1-1,-1 1 0,1-1 0,0 0 1,0 1-1,-1-1 0,1 1 1,0-1-1,-1 1 0,1-1 0,0 1 1,-1-1-1,1 1 0,-1 0 0,1-1 1,-1 1-1,1 0 0,-1-1 1,1 1-1,-1 0 0,1-1 0,-1 1 1,1 0-1,-1 0 0,0 0 0,1-1 1,-1 1-1,1 0 0,-1 0 0,0 0 1,1 0-1,-1 0 0,1 0 1,-1 0-1,0 1 0,1-1 0,-1 0 1,1 0-1,-1 0 0,0 0 0,1 1 1,-1-1-1,1 0 0,-1 1 1,1-1-1,-1 0 0,1 1 0,-1-1 1,0 1-1,1 0 13,-1 0-1,0 0 1,1 0-1,-1 0 1,1 0-1,-1 0 1,1 0 0,-1-1-1,1 1 1,0 1-1,-1-1 1,1 0-1,0 0 1,0 0 0,0 0-1,0 0 1,0 0-1,0 0 1,0 0-1,0 0 1,0 0 0,1 0-1,-1 0 1,0 0-1,1 0 1,-1 0-1,1 0 1,-1 0 0,1 0-1,-1 0 1,1 0-1,-1-1 1,1 1-1,0 0 1,0 0 0,-1 0-1,1-1 1,0 1-1,0-1 1,2 2 0,2 1 14,1 0 1,-1-1 0,1 0-1,0 0 1,0 0 0,0-1-1,0 0 1,0 0 0,0 0 0,0-1-1,1 1 1,-1-2 0,8 0-1,-2 0 13,0-1 1,0 0-1,-1-1 0,1 0 0,21-10 0,-24 8-6,1 0 0,-1-1-1,0 0 1,13-11 0,-20 15-9,0 0-1,0 0 1,0 0 0,0 0-1,0-1 1,0 1 0,0-1 0,-1 0-1,1 1 1,-1-1 0,0 0-1,0 0 1,0 0 0,0 1-1,-1-1 1,1 0 0,-1 0-1,1 0 1,-1-1 0,-1-4-1,1 6-12,-1 1-1,0-1 1,0 1-1,0-1 0,0 1 1,0-1-1,-1 1 1,1 0-1,0 0 0,-1 0 1,1 0-1,-1 0 1,1 0-1,-1 0 0,1 0 1,-1 0-1,0 1 1,1-1-1,-1 1 0,0-1 1,1 1-1,-1 0 1,0-1-1,0 1 0,1 0 1,-1 0-1,0 0 1,0 1-1,-3 0 0,0-1-27,0 0 0,0 0-1,0 1 1,0 0-1,0 0 1,0 1 0,0-1-1,1 1 1,-9 4 0,10-4 26,0 0 1,0 1-1,1-1 1,-1 1-1,0 0 1,1 0 0,0 0-1,-1 0 1,1 0-1,0 1 1,1-1-1,-1 1 1,1-1 0,-1 1-1,0 4 1,2-6 4,0 0 0,0 0 0,0 0 0,1 0 0,-1 0 0,1 0 0,-1 0 0,1 0 0,-1 0 0,1 0 0,0-1-1,0 1 1,0 0 0,0-1 0,0 1 0,1 0 0,-1-1 0,0 0 0,1 1 0,-1-1 0,1 0 0,-1 1 0,1-1 0,0 0 0,0 0 0,-1-1 0,1 1 0,0 0 0,0 0 0,3 0 0,68 20-157,-59-18 109,0 0 0,0 1-1,0 1 1,0 0 0,-1 1-1,0 0 1,0 1 0,0 0-1,19 16 1,-18-104 2794,-4 11-3920,-4 24-2867,13-55 1,-14 85 2878,0 0 0,1 1 0,0-1 0,1 2 0,1-1 0,1 1 1,11-17-1,10-3-9059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498"/>
    </inkml:context>
    <inkml:brush xml:id="br0">
      <inkml:brushProperty name="width" value="0.025" units="cm"/>
      <inkml:brushProperty name="height" value="0.025" units="cm"/>
    </inkml:brush>
  </inkml:definitions>
  <inkml:trace contextRef="#ctx0" brushRef="#br0">166 1 9353,'-9'4'953,"0"0"-1,0 1 1,0 1 0,0-1 0,1 1 0,0 1 0,0-1-1,0 2 1,1-1 0,0 1 0,1 0 0,0 0-1,0 1 1,-8 14 0,7-9 516,1 0 0,0 0-1,0 1 1,-5 27 0,5 23 309,6-62-1784,0 0-1,0 0 1,1 0-1,-1 0 1,1 0-1,0-1 1,0 1 0,0 0-1,0 0 1,0-1-1,1 1 1,-1-1 0,1 1-1,0-1 1,0 1-1,-1-1 1,1 0-1,4 3 1,-2-2-26,1 0 0,0 0 1,0-1-1,0 1 0,0-1 0,0 0 0,0-1 1,0 1-1,9 0 0,10 0-202,0 0-1,1-2 1,39-4 0,-40 2 4,-12 1-374,-1 0-1,1 2 0,-1-1 1,23 5-1,-33-5 589,1 0 0,-1 0 0,1 1 0,-1-1 0,1 1 0,-1-1 0,0 1 0,1-1 0,-1 1 0,0 0 0,1 0 0,-1-1 0,0 1 0,0 0 0,0 0 0,1 0 0,-1 1 0,0-1 0,-1 0 0,1 0 0,0 0 0,0 1 0,0-1 0,-1 0 0,1 1 1,-1-1-1,1 1 0,-1-1 0,1 1 0,-1-1 0,0 1 0,0-1 0,0 1 0,0-1 0,0 1 0,0-1 0,0 1 0,0-1 0,-1 1 0,1-1 0,-1 1 0,1-1 0,-1 0 0,1 1 0,-1-1 0,0 0 0,0 1 0,1-1 0,-1 0 0,-1 1 0,-2 3 205,1-1 0,-1 0-1,0 0 1,0-1 0,-1 1 0,1-1 0,-1 0-1,1 0 1,-1 0 0,0-1 0,0 1 0,0-1-1,-1 0 1,-6 1 0,-3 1 327,-1 0 0,0-1-1,-27 1 1,39-4-539,1 1 0,-1-1 0,1 0 0,-1 0 0,1-1 0,-1 1 0,1-1 0,-1 0 0,1 0 0,0 0 0,-1 0 0,1 0 0,0-1 0,0 1-1,0-1 1,-4-3 0,6 3-285,-1 0 0,1-1 0,-1 1 0,1-1 0,0 1 0,0-1 0,0 1 0,0-1 0,0 0 0,1 0 0,-1 1 0,1-1 0,-1 0 0,1 0 0,0 0 0,0 1 0,1-1 0,-1 0 0,1 0 0,0-4 0,9-20-5105,7-1-1431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39.824"/>
    </inkml:context>
    <inkml:brush xml:id="br0">
      <inkml:brushProperty name="width" value="0.025" units="cm"/>
      <inkml:brushProperty name="height" value="0.025" units="cm"/>
    </inkml:brush>
  </inkml:definitions>
  <inkml:trace contextRef="#ctx0" brushRef="#br0">117 0 17040,'0'0'14211,"-8"0"-14056,-27 3-86,34-3-70,0 0-1,0 0 1,0 0-1,1 1 1,-1-1 0,0 0-1,0 0 1,1 1-1,-1-1 1,0 0-1,0 1 1,1-1 0,-1 1-1,1-1 1,-1 1-1,0-1 1,1 1 0,-1 0-1,1-1 1,-1 1-1,1-1 1,-1 1-1,1 0 1,0 0 0,-1-1-1,1 1 1,0 0-1,-1 0 1,1-1-1,0 1 1,0 0 0,0 0-1,0 0 1,0-1-1,0 1 1,0 0 0,0 0-1,0 0 1,0-1-1,0 1 1,1 0-1,-1 0 1,0 0 0,1-1-1,-1 1 1,1 1-1,0 1-39,1-1-1,-1 1 1,1-1-1,0 1 1,0-1-1,-1 0 1,1 0-1,1 0 1,-1 0-1,2 2 1,49 15-840,-46-18 812,-1 0 0,1 1 0,0 0 0,-1 0 0,0 1 0,0 0 0,1 0 0,-2 0 0,1 1 0,0 0 0,-1 0 0,0 0 0,6 7 0,-10-10 70,0 0 0,-1 0 0,1 0 0,-1 1 0,1-1 0,-1 0 0,1 0 0,-1 1 0,0-1 0,1 0 0,-1 1 0,0-1 0,0 0 0,0 1 0,0-1 0,0 0 0,0 1 0,-1-1 0,1 0 0,0 1 0,-1-1 0,1 0 0,-1 0 0,1 1 0,-1-1 0,0 0 0,1 0 0,-1 0 0,0 0 0,0 0 0,0 0 0,0 0 0,0 0 0,0 0 0,0 0 0,0 0 0,0-1 0,0 1 0,-3 1 0,-5 3 78,0-1 1,-1 1-1,0-1 0,-10 2 1,12-3 27,-8 2 44,-1 0 0,1-1 0,-28 3 0,4-9-5778,29-1-2535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183"/>
    </inkml:context>
    <inkml:brush xml:id="br0">
      <inkml:brushProperty name="width" value="0.025" units="cm"/>
      <inkml:brushProperty name="height" value="0.025" units="cm"/>
    </inkml:brush>
  </inkml:definitions>
  <inkml:trace contextRef="#ctx0" brushRef="#br0">0 95 13901,'0'0'17040,"76"-2"-16431,-27-3-257,11-3-256,2-5-32,4 2-544,-4-5-1346,-1-1-2626,-9-6-4420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6.704"/>
    </inkml:context>
    <inkml:brush xml:id="br0">
      <inkml:brushProperty name="width" value="0.025" units="cm"/>
      <inkml:brushProperty name="height" value="0.025" units="cm"/>
    </inkml:brush>
  </inkml:definitions>
  <inkml:trace contextRef="#ctx0" brushRef="#br0">6 65 9769,'0'0'4634,"-1"9"-3289,-3 38 207,3 85 0,2-111-1399,2 1 0,0 0 0,1-1 0,1 0 0,1 0 0,14 32 0,-20-52-145,0 0 0,0 0 0,0 0-1,1 0 1,-1 0 0,1 0 0,-1-1 0,1 1 0,-1 0 0,1 0 0,-1 0 0,1-1-1,0 1 1,-1 0 0,1 0 0,0-1 0,-1 1 0,1-1 0,0 1 0,0-1 0,0 1-1,0-1 1,0 1 0,0-1 0,0 0 0,-1 0 0,1 1 0,0-1 0,0 0 0,0 0-1,0 0 1,2 0 0,-1-1 29,0 0-1,0-1 0,0 1 0,-1 0 1,1-1-1,0 1 0,-1-1 1,1 0-1,-1 1 0,1-1 1,-1 0-1,0 0 0,2-3 1,4-9 96,-1-1 0,0 1 1,4-17-1,1-10 43,-2 0-1,-1-1 1,-3 0-1,-1 0 0,-2 0 1,-5-61-1,3 103-162,0 0 0,0-1 0,0 1 0,-1 0 0,1 0 0,0 0 0,0 0 0,0 0 0,-1 0 0,1 0 0,0 0 0,0 0 0,0 0 0,0 0 0,-1 0 0,1 0 0,0 0 0,0 0 0,0 1 0,-1-1-1,1 0 1,0 0 0,0 0 0,0 0 0,0 0 0,-1 0 0,1 0 0,0 1 0,0-1 0,0 0 0,0 0 0,0 0 0,-1 0 0,1 1 0,0-1 0,0 0 0,0 0 0,0 0 0,0 0 0,0 1 0,0-1 0,0 0 0,0 0 0,0 0 0,0 1 0,0-1 0,0 0 0,0 0 0,0 0-1,0 1 1,0-1 0,0 0 0,0 0 0,0 0 0,0 1 0,-6 55-51,2 1-1,3-1 0,7 63 0,-5-107 43,0-1 0,1 1 0,1-1 0,0 1 0,1-1 0,9 20 0,10 4-3160,-15-28-1969,0-6-2984</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0.783"/>
    </inkml:context>
    <inkml:brush xml:id="br0">
      <inkml:brushProperty name="width" value="0.025" units="cm"/>
      <inkml:brushProperty name="height" value="0.025" units="cm"/>
    </inkml:brush>
  </inkml:definitions>
  <inkml:trace contextRef="#ctx0" brushRef="#br0">394 57 14189,'0'0'8371,"1"-9"-5969,0 7-2306,-1 1 0,0-1-1,1 0 1,-1 1 0,0-1-1,0 0 1,0 1 0,0-1-1,-1 0 1,1 1-1,0-1 1,-1 0 0,1 1-1,-1-1 1,0 1 0,1-1-1,-1 1 1,0-1 0,0 1-1,0 0 1,0-1 0,0 1-1,0 0 1,0 0 0,0 0-1,-1 0 1,-1-2 0,-1 2-31,-1 0 1,1 0 0,0 1-1,0-1 1,-1 1 0,1 0-1,0 0 1,-1 0 0,1 1 0,0 0-1,0 0 1,-1 0 0,-6 3-1,-12 4 150,0 2 0,0 0 0,2 1-1,-1 2 1,1 0 0,1 1 0,1 1-1,0 1 1,1 1 0,0 0 0,2 1 0,-20 27-1,32-39-182,0 1 0,0 0 0,0 0-1,1 0 1,0 0 0,1 0 0,0 1-1,0-1 1,0 1 0,1 0 0,0-1-1,1 1 1,-1 9 0,2-13-31,0 0-1,-1 0 1,2 0-1,-1 1 1,0-1-1,1 0 1,-1-1 0,1 1-1,0 0 1,1 0-1,-1-1 1,1 1-1,-1-1 1,1 0 0,0 0-1,0 0 1,0 0-1,1 0 1,-1-1 0,1 1-1,-1-1 1,1 0-1,0 0 1,6 2-1,2 0 14,-1-1-1,1 0 0,0 0 1,0-1-1,0-1 0,0 0 1,0 0-1,0-1 0,0-1 1,0 0-1,13-3 0,-20 3 1,0 0-1,1-1 0,-1 1 1,-1-1-1,1 0 1,0 0-1,0 0 0,-1-1 1,1 0-1,-1 0 0,0 0 1,0 0-1,0-1 0,0 1 1,0-1-1,-1 0 0,0 0 1,0 0-1,0-1 0,0 1 1,-1-1-1,1 0 0,-1 1 1,0-1-1,-1 0 1,1 0-1,1-11 0,-3 13-10,0 0-1,0 0 1,0 0-1,0-1 1,-1 1-1,1 0 1,-1 0-1,1 0 1,-1 0-1,0 0 1,-1 0-1,1 0 1,0 0-1,-1 0 1,0 1-1,1-1 1,-1 0-1,0 1 0,0-1 1,-1 1-1,1 0 1,0 0-1,-1 0 1,1 0-1,-1 0 1,0 1-1,0-1 1,-3-1-1,-3-1-89,-1 1-1,1 0 0,0 0 0,-1 1 1,0 0-1,1 1 0,-20 0 0,29 1 85,1 0 0,-1 0 0,1 0 0,-1 0 0,0 0 0,1 0-1,-1 0 1,0 0 0,1 0 0,-1 0 0,0 0 0,1 1 0,-1-1 0,0 0-1,0 0 1,1 0 0,-1 1 0,0-1 0,1 0 0,-1 0 0,0 1 0,0-1-1,0 0 1,1 1 0,-1-1 0,0 0 0,0 1 0,0-1 0,0 0 0,0 1-1,0-1 1,1 0 0,-1 1 0,0-1 0,0 0 0,0 1 0,0-1 0,0 0-1,0 1 1,0-1 0,-1 1 0,1-1 0,0 0 0,0 1 0,0-1 0,0 0-1,0 1 1,0-1 0,-1 0 0,1 0 0,0 1 0,0-1 0,0 0-1,-1 1 1,1-1 0,0 0 0,-1 0 0,1 0 0,0 1 0,0-1 0,-1 0-1,1 0 1,0 0 0,-1 0 0,1 1 0,0-1 0,-1 0 0,1 0 0,-1 0-1,11 3 12,0 0-1,0-1 0,0-1 0,0 1 0,0-2 0,17 1 0,65-8 13,-69 3-104,-1-1 0,0-2-1,41-16 1,7-3-6,-68 30 13,-7 7 45,-8 9 23,9-15 12,-15 20 280,1 1-1,1 1 1,1 0-1,1 1 1,-21 58-1,35-85-278,1 1 0,-1 0 1,0 0-1,1 0 0,0 0 1,-1-1-1,1 1 0,0 0 0,0 0 1,0 0-1,0 0 0,0 0 0,1 0 1,-1 0-1,0 0 0,1-1 1,0 1-1,-1 0 0,1 0 0,0 0 1,0-1-1,0 1 0,1 1 0,0-2-84,-1 0-1,1 0 0,0-1 0,-1 1 1,1-1-1,0 1 0,-1-1 0,1 0 1,0 0-1,0 0 0,0 0 1,-1 0-1,1 0 0,0 0 0,0 0 1,-1-1-1,1 1 0,0-1 0,2 0 1,8-4-1432,0 0 1,0-1-1,-1 0 1,0-1 0,15-11-1,18-19-6853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1.552"/>
    </inkml:context>
    <inkml:brush xml:id="br0">
      <inkml:brushProperty name="width" value="0.025" units="cm"/>
      <inkml:brushProperty name="height" value="0.025" units="cm"/>
    </inkml:brush>
  </inkml:definitions>
  <inkml:trace contextRef="#ctx0" brushRef="#br0">363 0 17585,'0'0'1537,"-8"10"732,-3 3-1526,1 0-1,0 1 1,1 0-1,0 1 1,1 0 0,1 1-1,1-1 1,-9 31 0,15-32 515,9-27-48,2-5-1324,-6 12 82,1-1 0,-1 0 0,-1 0 0,1 0 0,-1-1 0,0 1 0,-1-1 0,1 0 0,-2 0-1,3-9 1,-58 14 289,39 3-157,1 0 1,0 1-1,0 0 1,0 1-1,0 1 0,0 0 1,0 1-1,1 0 1,-1 1-1,1 0 1,0 1-1,1 1 1,-1-1-1,1 2 1,1 0-1,0 0 0,0 1 1,0 0-1,1 1 1,0-1-1,-9 16 1,16-22-96,-1 1 0,1-1 0,0 1-1,0 0 1,1-1 0,-1 1 0,1 0 0,0 0 0,0 0 0,0 0 0,1 1 0,-1-1 0,1 0-1,0 0 1,0 0 0,0 0 0,1 0 0,0 1 0,2 6 0,-1-7-1,0 0 1,0 0-1,1-1 0,0 1 1,0-1-1,0 0 1,0 1-1,0-2 0,1 1 1,-1 0-1,1-1 0,0 1 1,0-1-1,0 0 1,6 2-1,8 2 3,-1-1 0,1 0 0,1-2 0,-1 0 0,0-1 0,1-1 0,30-2 0,-47 1-7,0 0 0,0 0 0,0 0 0,0-1 0,0 1 0,0-1 0,0 1 0,0-1 0,0 0 0,0 0 0,0 1 0,-1-2 0,1 1 0,0 0 0,0 0 0,-1 0 0,1-1 0,-1 1 0,0-1 0,1 1 0,-1-1 0,1-1 0,-1 1 0,-1 1 0,0 0 0,0-1 0,0 1 0,0 0 0,0 0 0,-1-1 0,1 1 0,0 0 0,0-1 0,-1 1 0,1 0 0,-1 0 0,1 0 0,-1-1 0,0 1 0,1 0 0,-1 0 0,0 0 0,0 0 0,0 0 0,0 0 0,0 0 0,0 0 0,0 1 0,0-1 0,0 0 0,0 1 0,0-1 0,-1 0 0,1 1 0,0 0 0,0-1 0,-1 1 0,1 0 0,-2-1 0,-5-2-7,-1 1 1,0-1-1,0 1 1,-17-1-1,-29-6-45,109 2 4,185-28-626,-149 20 456,-47 11 186,-42 5 33,-1-1 0,1 1 1,-1 0-1,0-1 0,1 1 0,-1-1 1,0 1-1,1 0 0,-1-1 0,0 1 0,0 0 1,1-1-1,-1 1 0,0 0 0,0-1 0,0 1 1,0 0-1,0-1 0,0 1 0,0 0 1,0-1-1,0 1 0,-1 0 0,1-1 0,0 1 1,0 0-1,0-1 0,-1 1 0,1 0 1,0-1-1,-1 2 0,-9 23 131,-19 21-719,-1-1-1,-67 75 1,81-106-6855,2-9-9502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42.714"/>
    </inkml:context>
    <inkml:brush xml:id="br0">
      <inkml:brushProperty name="width" value="0.025" units="cm"/>
      <inkml:brushProperty name="height" value="0.025" units="cm"/>
    </inkml:brush>
  </inkml:definitions>
  <inkml:trace contextRef="#ctx0" brushRef="#br0">34 79 6822,'0'0'18370,"12"6"-15882,-10-10-2479,-1 0 1,1 0-1,-1 0 1,0 0 0,0-1-1,-1 1 1,1 0-1,-1 0 1,0-8 0,0 12-11,-1 0 1,1 0 0,0-1-1,0 1 1,0 0-1,0 0 1,-1-1 0,1 1-1,0 0 1,0 0 0,0 0-1,-1 0 1,1-1-1,0 1 1,0 0 0,-1 0-1,1 0 1,0 0 0,-1 0-1,1 0 1,0 0 0,0-1-1,-1 1 1,1 0-1,0 0 1,-1 0 0,1 0-1,0 0 1,0 0 0,-1 0-1,1 1 1,0-1-1,-1 0 1,1 0 0,0 0-1,0 0 1,-1 0 0,1 0-1,0 0 1,0 1 0,-1-1-1,1 0 1,0 0-1,0 0 1,0 1 0,-1-1-1,1 0 1,0 0 0,0 1-1,0-1 1,0 0 0,-1 1-1,-13 12-113,9-4 121,1 0 0,0 0 1,1 1-1,0-1 0,0 1 0,1 0 0,1 0 0,-1 0 0,1 0 0,1 0 0,1 12 1,-1-21-5,0 0 0,1 0 1,-1 0-1,1-1 1,-1 1-1,1 0 0,0 0 1,-1-1-1,1 1 1,0 0-1,-1-1 0,1 1 1,0-1-1,0 1 1,-1-1-1,1 1 0,0-1 1,0 0-1,0 1 0,0-1 1,0 0-1,0 0 1,-1 0-1,1 0 0,0 1 1,0-1-1,0 0 1,0-1-1,0 1 0,0 0 1,0 0-1,0 0 1,0 0-1,-1-1 0,1 1 1,0 0-1,0-1 1,0 1-1,1-1 0,36-18 96,-24 8-58,0 0-1,-1-2 1,19-22-1,-28 31-20,0 0 0,-1-1 0,0 1 0,0-1 0,0 0 0,-1 0 0,1 0 0,-1 0-1,0-1 1,-1 1 0,1 0 0,-1-1 0,0 1 0,-1-1 0,1-10 0,-1 15-17,0 1 1,-1-1-1,1 1 1,0 0-1,0-1 1,0 1-1,-1-1 1,1 1-1,0 0 1,-1-1-1,1 1 1,0 0-1,-1-1 1,1 1-1,0 0 1,-1 0-1,1-1 1,0 1-1,-1 0 1,1 0-1,-1 0 1,1 0-1,-1 0 1,1-1-1,0 1 1,-1 0-1,1 0 1,-1 0-1,1 0 1,-1 0-1,1 0 1,0 0-1,-1 0 1,1 0-1,-1 1 1,1-1-1,-1 0 1,1 0-1,0 0 1,-1 0-1,1 1 1,-1-1-1,1 0 1,0 0-1,-1 1 1,-18 13-69,12-2 94,1 0 0,1 0 0,0 1 0,1 0 0,0 0 0,1 0-1,0 0 1,1 0 0,1 1 0,0-1 0,1 28 0,1-39-74,-1-1-1,0 1 1,0-1-1,1 1 1,-1-1-1,1 1 1,-1-1-1,1 1 1,0-1-1,-1 1 1,1-1-1,0 0 1,0 1-1,0-1 1,0 0-1,0 0 1,1 0 0,-1 0-1,0 0 1,0 0-1,1 0 1,-1 0-1,3 1 1,-1-1-680,1 1 1,0-1-1,0 0 1,0-1 0,0 1-1,0-1 1,7 1-1,5-1-5835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3.818"/>
    </inkml:context>
    <inkml:brush xml:id="br0">
      <inkml:brushProperty name="width" value="0.025" units="cm"/>
      <inkml:brushProperty name="height" value="0.025" units="cm"/>
    </inkml:brush>
  </inkml:definitions>
  <inkml:trace contextRef="#ctx0" brushRef="#br0">0 3198 11627,'0'0'3780,"10"-12"-2777,16-15-775,0 2-1,2 0 0,1 2 1,50-31-1,1053-626 105,-936 565-317,1967-991 264,95 216 312,-2090 832-609,216-80-844,-331 112-1316,-33 8-1965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0:14.329"/>
    </inkml:context>
    <inkml:brush xml:id="br0">
      <inkml:brushProperty name="width" value="0.025" units="cm"/>
      <inkml:brushProperty name="height" value="0.025" units="cm"/>
    </inkml:brush>
  </inkml:definitions>
  <inkml:trace contextRef="#ctx0" brushRef="#br0">383 146 1634,'46'-36'2963,"-28"21"-1951,0 0 0,1 1 0,1 0 0,0 2-1,1 1 1,33-14 0,-54 25-982,1-1 0,0 1-1,-1 0 1,1-1 0,-1 1 0,1 0-1,0 0 1,-1-1 0,1 1-1,0 0 1,-1 0 0,1 0-1,0 0 1,-1 0 0,1 0 0,0 0-1,-1 0 1,1 0 0,0 0-1,-1 1 1,1-1 0,0 0-1,-1 0 1,1 1 0,-1-1 0,1 0-1,0 1 1,-1-1 0,1 0-1,-1 1 1,1-1 0,-1 1-1,1-1 1,-1 1 0,0-1 0,1 1-1,-1 0 1,1-1 0,-1 1-1,0-1 1,0 1 0,1 0-1,-1-1 1,0 1 0,0 0 0,0-1-1,0 1 1,0 0 0,0 0-1,-9 37 542,-15 6-276,-1-1 1,-2-1-1,-2-1 1,-51 55-1,39-47-240,-63 75-40,31-41 1798,-106 160 0,177-240-1763,-3 5 67,0 1 0,1-1-1,0 1 1,-5 15-1,8-22-114,1-1 0,-1 1 0,1-1-1,0 1 1,-1-1 0,1 1 0,0-1-1,0 1 1,0-1 0,0 1 0,0-1 0,1 1-1,-1-1 1,0 1 0,1-1 0,-1 0-1,1 1 1,-1-1 0,1 1 0,0-1 0,0 0-1,0 0 1,-1 1 0,1-1 0,0 0-1,0 0 1,1 0 0,-1 0 0,0 0-1,0 0 1,0 0 0,1-1 0,-1 1 0,0 0-1,1-1 1,-1 1 0,1-1 0,-1 1-1,2-1 1,14 4-8,0-1 1,0-2-1,1 1 0,-1-2 0,0 0 0,1-1 0,19-4 1,129-32 188,-103 21-186,245-57 87,73-16-1339,-130 25-3164,-102 21 234,-5-3-3096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2.921"/>
    </inkml:context>
    <inkml:brush xml:id="br0">
      <inkml:brushProperty name="width" value="0.025" units="cm"/>
      <inkml:brushProperty name="height" value="0.025" units="cm"/>
    </inkml:brush>
  </inkml:definitions>
  <inkml:trace contextRef="#ctx0" brushRef="#br0">267 21 6182,'-7'0'885,"-1"0"-1,1 1 1,-1 0 0,1 0 0,-1 1-1,1 0 1,-10 3 0,13-3-709,1-1 0,-1 1 0,1 0 0,0 0 0,0 1-1,0-1 1,0 1 0,1-1 0,-1 1 0,0 0 0,1 0 0,0 0 0,0 0 0,0 0 0,0 1-1,0-1 1,-1 5 0,18 3 729,-16-11-185,-10-4-257,5 1-313,0 1 1,0 1 0,-1-1 0,1 1 0,0 0 0,-1 0 0,-8 1 0,13 0-117,1 0 0,-1 0 0,1 0 0,-1 0 0,0 0 0,1 1 0,0-1 0,-1 1 0,1-1 0,-1 1 0,1 0 0,0-1-1,-1 1 1,1 0 0,0 0 0,0 0 0,-1 0 0,1 0 0,0 0 0,0 0 0,0 1 0,0-1 0,1 0 0,-1 0 0,0 1 0,0-1 0,1 1 0,-1-1 0,1 0 0,-1 1 0,1-1 0,0 1 0,-1-1 0,1 1 0,0 0 0,0-1 0,0 3 0,3-4 9,0 1 0,-1-1 0,1 0 0,0 0 0,0 0 0,-1 0 0,1 0 1,0-1-1,-1 1 0,1-1 0,0 0 0,-1 0 0,4-1 0,-5 1 19,0-1-1,0 1 0,0-1 1,0 1-1,0-1 0,-1 1 1,1-1-1,0 0 1,-1 1-1,1-1 0,-1 0 1,0 1-1,1-1 1,-1 0-1,0 0 0,0 1 1,0-1-1,0 0 1,-1 0-1,1 1 0,0-1 1,-1 0-1,1 1 0,-1-1 1,0 0-1,1 1 1,-1-1-1,0 1 0,0-1 1,0 1-1,0-1 1,0 1-1,0 0 0,-1-1 1,1 1-1,0 0 1,-1 0-1,1 0 0,0 0 1,-1 0-1,0 0 1,1 1-1,-1-1 0,1 0 1,-1 1-1,0-1 0,1 1 1,-1 0-1,-3-1 1,3 1-52,0 0-1,1 0 1,-1 0 0,0 0 0,0 0 0,1 0 0,-1 0 0,0 1 0,0-1-1,1 1 1,-1-1 0,0 1 0,1-1 0,-1 1 0,1 0 0,-1 0 0,1 0-1,-1 0 1,1 0 0,0 0 0,-1 1 0,1-1 0,0 0 0,0 1 0,0-1-1,0 0 1,0 1 0,0 0 0,0-1 0,0 1 0,1-1 0,-1 1 0,1 0-1,-1 0 1,1-1 0,0 1 0,0 0 0,-1 0 0,2 2 0,0-3-3,0 1 0,0-1 0,0 0 0,0 0 0,1 0 0,-1 0 0,0 0 1,1 0-1,-1-1 0,1 1 0,-1 0 0,1-1 0,-1 1 0,1-1 0,-1 1 0,1-1 0,-1 0 1,1 0-1,0 0 0,-1 0 0,1 0 0,0 0 0,-1 0 0,3-1 0,-2 1 1,-1 1 0,1-1 0,-1 0-1,1 0 1,-1 0 0,1 0 0,-1 0 0,1-1-1,-1 1 1,0 0 0,1-1 0,-1 1-1,1-1 1,-1 1 0,0-1 0,1 0 0,-1 0-1,0 1 1,0-1 0,1 0 0,-1 0-1,0 0 1,0 0 0,0 0 0,0-1 0,0 1-1,-1 0 1,1 0 0,1-3 0,-2 3 8,-1 0 0,1 0 0,0 0 1,-1 0-1,1 0 0,0 1 0,-1-1 0,1 0 0,-1 0 1,0 0-1,1 0 0,-1 0 0,0 1 0,1-1 1,-1 0-1,0 0 0,0 1 0,0-1 0,0 1 1,1-1-1,-1 1 0,0-1 0,0 1 0,0-1 1,0 1-1,0 0 0,0 0 0,0 0 0,0-1 0,0 1 1,0 0-1,-1 0 0,1 0 0,0 0 0,0 1 1,0-1-1,0 0 0,0 0 0,0 1 0,-1 0 1,0-1-17,0 0 0,0 1 1,0-1-1,0 1 0,1-1 1,-1 1-1,0 0 0,0 0 1,1 0-1,-1 0 0,1 0 1,-1 0-1,1 0 0,-1 0 1,1 1-1,0-1 0,-1 0 1,1 1-1,0-1 0,0 1 1,0 0-1,0-1 0,1 1 1,-1 0-1,0 2 0,0-4-2,1 1 0,0-1 0,0 0-1,0 1 1,0-1 0,0 1 0,0-1-1,0 1 1,1-1 0,-1 1-1,0-1 1,0 0 0,0 1 0,0-1-1,0 1 1,1-1 0,-1 0 0,0 1-1,0-1 1,1 1 0,-1-1-1,0 0 1,1 0 0,-1 1 0,0-1-1,1 0 1,-1 1 0,0-1 0,1 0-1,-1 0 1,1 0 0,-1 1-1,0-1 1,1 0 0,-1 0 0,1 0-1,0 0 1,24-2 33,-20 0-15,0 0 0,0 1 1,0-2-1,0 1 0,0 0 1,-1-1-1,8-6 0,-11 8-8,1 0 0,-1 0 0,0 0 0,0 0-1,0-1 1,0 1 0,0 0 0,-1-1 0,1 1 0,0-1-1,-1 1 1,1-1 0,-1 1 0,1-1 0,-1 1 0,0-1-1,1-3 1,-1 5 2,-1-1 0,1 0 0,0 1 0,0-1 0,-1 0 0,1 1 0,-1-1 0,1 1 0,0-1 0,-1 1 0,1-1 0,-1 0 0,1 1 0,-1 0 0,0-1 0,1 1 0,-1-1 0,1 1 0,-1 0 0,0-1 0,1 1 0,-1 0 0,0 0 0,1 0 0,-1-1 0,0 1 0,0 0 0,-2 0 8,0 0 0,1 0 0,-1 0 0,1 0 0,-1 0 0,0 1 0,1-1 0,-1 1 0,1 0 0,-1 0 0,1-1 0,-1 2 0,1-1 0,0 0 0,-1 0 0,1 1 0,0 0 0,0-1 0,0 1 0,0 0 0,-1 2 0,38-4 30,5-24 40,-38 23-76,0-1 1,0 1-1,0-1 1,0 0-1,-1 0 1,1 0-1,0 0 1,-1 0-1,1 0 1,-1 0 0,0 0-1,0 0 1,0-1-1,0 1 1,1-4-1,-2 5-6,-1 0 1,0 1-1,0-1 0,0 0 0,0 1 1,0 0-1,0-1 0,0 1 0,0-1 1,-1 1-1,1 0 0,0 0 0,0 0 1,0 0-1,0 0 0,0 0 0,0 0 1,-1 0-1,1 0 0,0 0 0,0 1 1,-2 0-1,-29 5-54,25-4 68,1 1 1,-1 0-1,1 0 0,0 1 0,0 0 0,0 0 0,1 0 0,-1 1 0,1-1 0,0 2 0,1-1 1,-1 0-1,1 1 0,0 0 0,0 0 0,-4 8 0,8-14-22,0 1 0,0-1 1,0 0-1,0 0 0,0 1 1,0-1-1,0 0 0,1 1 0,-1-1 1,0 0-1,0 1 0,0-1 0,0 0 1,0 1-1,0-1 0,1 0 0,-1 0 1,0 1-1,0-1 0,0 0 0,1 0 1,-1 1-1,0-1 0,0 0 0,1 0 1,-1 0-1,0 1 0,1-1 0,-1 0 1,0 0-1,0 0 0,1 0 0,-1 0 1,0 0-1,1 0 0,-1 0 0,1 1 1,20 0 34,19-7 96,-36 4-109,0 0-1,-1 0 1,1 0 0,-1 0-1,0-1 1,1 1 0,-1-1-1,0 0 1,0 0-1,-1 0 1,5-5 0,-7 7-11,0 1 0,1-1 0,-1 0 0,1 1 0,-1-1 0,0 0 0,0 1 1,1-1-1,-1 0 0,0 1 0,0-1 0,0 0 0,0 0 0,0 1 0,0-1 0,0 0 0,0 0 1,0 1-1,0-1 0,0 0 0,0 1 0,-1-1 0,1 0 0,-1-1 0,0 1-8,0 0 1,0 1-1,0-1 0,-1 0 0,1 0 0,0 1 1,-1-1-1,1 1 0,0-1 0,-1 1 0,1-1 1,-1 1-1,1 0 0,0 0 0,-1 0 0,1 0 0,-1 0 1,-1 0-1,2 0-9,0 0 0,0 0 0,0-1 0,0 1 0,1 0 0,-1 0 0,0 0 0,0 1 0,0-1 0,0 0 0,0 0 0,0 0 0,0 1 0,1-1 0,-1 0 0,0 1 0,0-1 1,0 1-1,1-1 0,-1 1 0,0-1 0,1 1 0,-1-1 0,0 1 0,1 0 0,-1-1 0,1 1 0,-1 0 0,1 0 0,-1-1 0,1 1 0,-1 0 0,1 0 0,0 0 0,0 0 0,-1-1 0,1 1 0,0 0 0,0 0 0,0 0 0,0 0 0,0 0 0,0 0 0,0 0 0,0-1 1,0 1-1,0 0 0,1 0 0,-1 0 0,0 0 0,1 0 0,-1-1 0,1 1 0,-1 0 0,0 0 0,1-1 0,0 1 0,-1 0 0,1 0 0,-1-1 0,1 1 0,1 0 0,22 18-1576,-4-13-3665,-3-5-2759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275"/>
    </inkml:context>
    <inkml:brush xml:id="br0">
      <inkml:brushProperty name="width" value="0.025" units="cm"/>
      <inkml:brushProperty name="height" value="0.025" units="cm"/>
    </inkml:brush>
  </inkml:definitions>
  <inkml:trace contextRef="#ctx0" brushRef="#br0">1 1 16400,'0'0'3443,"1"11"-2642,8 49 340,2-1 1,31 94-1,57 119-818,-42-125-179,-52-134-167,2 4-9,-1 0 0,0 0 1,-2 1-1,0-1 0,3 33 1,-26-60-6167,-1-12 945,-9-6-1372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4.621"/>
    </inkml:context>
    <inkml:brush xml:id="br0">
      <inkml:brushProperty name="width" value="0.025" units="cm"/>
      <inkml:brushProperty name="height" value="0.025" units="cm"/>
    </inkml:brush>
  </inkml:definitions>
  <inkml:trace contextRef="#ctx0" brushRef="#br0">1 562 12364,'0'0'9940,"9"0"-8712,-2 1-1100,1-1 1,-1 0 0,0-1 0,1 0 0,-1 0 0,0 0-1,1-1 1,-1 0 0,0 0 0,0-1 0,-1 0 0,1 0-1,-1-1 1,12-8 0,-3-2 99,0 0 0,-1-2-1,-1 0 1,-1 0 0,0-2 0,-1 1-1,0-1 1,-2-1 0,0 0 0,-1 0-1,6-26 1,-4 9-169,-3-1 0,-1 0-1,-2 0 1,-1-1 0,-3-50 0,0 87-62,0 0 1,0-1-1,0 1 1,0 0 0,0 0-1,0 0 1,0-1-1,0 1 1,-1 0-1,1 0 1,-1 0 0,1-1-1,0 1 1,-1 0-1,0 0 1,1 0-1,-1 0 1,-1-2 0,1 4-10,1-1 0,-1 1 0,1 0 0,-1-1 0,1 1 0,-1 0 0,1-1 0,-1 1 0,1 0 0,0-1 0,-1 1 0,1 0 0,0 0 0,-1 0 1,1-1-1,0 1 0,0 0 0,0 0 0,0 0 0,0-1 0,0 1 0,0 0 0,0 0 0,0 0 0,0-1 0,1 2 0,-2 8 15,1 0-1,1-1 1,-1 1-1,1 0 0,1-1 1,0 1-1,0-1 1,1 1-1,1-1 0,-1 0 1,1 0-1,1 0 1,-1-1-1,1 0 0,1 0 1,0 0-1,0 0 1,0-1-1,11 9 0,-4-5-37,0-1-1,1 0 0,1-1 0,-1 0 0,2-1 1,16 6-1,-13-6-1557,0-2 0,29 6 1,-5-6-5882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5.763"/>
    </inkml:context>
    <inkml:brush xml:id="br0">
      <inkml:brushProperty name="width" value="0.025" units="cm"/>
      <inkml:brushProperty name="height" value="0.025" units="cm"/>
    </inkml:brush>
  </inkml:definitions>
  <inkml:trace contextRef="#ctx0" brushRef="#br0">87 120 14574,'0'0'6694,"-1"11"-6096,-42 466 1014,40-450-1778,-3 28 343,5-30-3199,1-73 50,-2-136-3312,-1 105 6185,-18-116 0,16 183 5453,4 33-3701,4 40-823,1-43-536,2 0 1,0 0-1,0 0 0,2-1 1,0 0-1,1-1 1,1 0-1,19 26 0,-22-33-187,-1-1-1,2 0 0,-1-1 0,1 1 0,0-1 0,0-1 0,1 0 0,0 0 0,0 0 0,0-1 0,1-1 0,-1 0 0,1 0 0,0 0 0,1-2 0,19 4 0,-26-6 31,-1 0 0,1-1 0,-1 0 1,1 0-1,-1 0 0,1 0 0,-1 0 0,0-1 0,0 1 1,0-1-1,0 0 0,0 0 0,0 0 0,0 0 0,-1 0 0,1-1 1,-1 0-1,0 1 0,1-1 0,-1 0 0,0 0 0,-1 0 0,1 0 1,0 0-1,-1 0 0,0-1 0,2-6 0,3-8 290,-1 0-1,-1-1 1,4-35 0,-2-1-23,-3-78 0,-3 117-448,-1 0 0,-1 0 0,-1 0 0,0 0 0,-1 1 0,0-1 0,-1 1 0,-1 0 0,-13-23 0,3 20-693,16 18 647,-1 0-1,1 0 0,0 0 0,0 0 0,-1 0 1,1 0-1,0 0 0,-1 0 0,1 0 0,0 0 1,-1 0-1,1 0 0,0 0 0,0 0 0,-1 0 1,1 0-1,0 0 0,-1 0 0,1 1 0,0-1 1,0 0-1,-1 0 0,1 0 0,0 0 0,0 1 0,-1-1 1,1 0-1,0 0 0,0 1 0,-1-1 0,1 0 1,0 0-1,0 1 0,0-1 0,0 0 0,-1 1 1,0 2-556,1 1 1,-1-1 0,0 0-1,1 1 1,0-1 0,0 0 0,0 1-1,0-1 1,0 1 0,2 4-1,10 28-3886,6 2-310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6.435"/>
    </inkml:context>
    <inkml:brush xml:id="br0">
      <inkml:brushProperty name="width" value="0.025" units="cm"/>
      <inkml:brushProperty name="height" value="0.025" units="cm"/>
    </inkml:brush>
  </inkml:definitions>
  <inkml:trace contextRef="#ctx0" brushRef="#br0">1 141 3683,'0'0'19646,"10"0"-18216,-5 0-1324,0 0 0,0 0 0,0 0-1,0-1 1,0 0 0,-1 0 0,1 0 0,0 0-1,0-1 1,-1 0 0,1 0 0,-1 0-1,1 0 1,-1-1 0,0 0 0,0 0-1,0 0 1,-1 0 0,1-1 0,-1 1 0,1-1-1,-1 0 1,0 0 0,-1 0 0,1 0-1,-1-1 1,0 1 0,0-1 0,0 0-1,0 1 1,1-9 0,-3 12-97,1 0-1,-1-1 1,0 0 0,1 1-1,-1-1 1,0 1 0,0-1-1,0 1 1,0-1 0,0 1 0,0-1-1,-1 0 1,1 1 0,0-1-1,-1 1 1,1-1 0,-1 1-1,0 0 1,1-1 0,-1 1-1,0 0 1,0-1 0,0 1 0,0 0-1,0 0 1,0 0 0,0 0-1,-1 0 1,1 0 0,0 0-1,0 0 1,-1 0 0,1 0-1,-1 1 1,1-1 0,0 1 0,-3-1-1,1 1-27,1-1-1,-1 2 1,1-1-1,-1 0 1,1 0-1,-1 1 0,1 0 1,-1-1-1,1 1 1,0 0-1,-1 0 1,1 0-1,0 0 1,0 1-1,0-1 1,0 1-1,0-1 0,0 1 1,0-1-1,1 1 1,-1 0-1,0 0 1,0 2-1,-5 7 4,1-1 1,1 1-1,0 1 0,0-1 1,1 0-1,0 1 0,1 0 1,1 0-1,0 0 0,1 0 0,0 1 1,0-1-1,1 0 0,1 0 1,0 1-1,4 13 0,-4-23 17,0 0 0,0-1 0,0 1 0,0 0 0,0-1 0,1 1 0,-1-1 0,1 1 0,0-1 0,0 0 0,0 0 0,0 0 0,0 0 0,0 0 0,0 0 0,1-1 0,-1 1 0,1-1 0,-1 1 0,1-1 0,0 0 0,-1 0 0,1 0 0,0 0 0,0-1 0,0 1 0,-1-1 0,1 0 0,0 0 0,0 0 0,0 0 0,0 0 0,0-1 0,0 1 0,-1-1 0,1 1 0,0-1 0,3-2 0,2 1 23,-1-2-1,1 1 0,0-1 1,-1 0-1,0-1 1,0 1-1,0-2 1,-1 1-1,1-1 1,-1 0-1,10-13 1,-10 11-2,0-1 1,-1 0 0,0-1-1,-1 1 1,0-1 0,-1 0-1,1 0 1,-2 0 0,0 0-1,0-1 1,1-17 0,-17 62-498,14-32 495,-1 1 1,0 0-1,1-1 1,0 1-1,0 0 1,0 0-1,0-1 1,0 1-1,0 0 0,1 0 1,-1-1-1,1 1 1,0-1-1,0 1 1,0 0-1,0-1 1,0 1-1,0-1 1,1 0-1,1 3 1,0-3-7,-1-1 0,1 0 0,0 0 0,0 1 0,-1-2 0,1 1 0,0 0 0,0-1 0,0 1 0,0-1 0,0 0 0,0 0 0,0 0 0,0 0 0,-1 0 0,1-1 0,0 1 0,0-1 0,5-2 0,-1 1 9,0-1-1,-1 0 1,1 0 0,0-1 0,-1 0 0,0 0 0,0 0-1,0-1 1,0 0 0,-1 0 0,0-1 0,9-11 0,-8 10-3,-1-1 0,0 0 0,0 0 0,-1 0 0,0 0 0,-1-1 0,1 0 0,-2 0 0,1 0 0,1-10 1,-6 35 231,1-1 1,1 1 0,1-1 0,0 1-1,4 19 1,-4-31-329,0 0-1,0 1 1,1-1-1,0 0 1,-1 0 0,1-1-1,1 1 1,-1 0-1,0-1 1,1 1 0,3 3-1,-4-5-316,1-1 0,-1 1 0,1 0-1,-1-1 1,1 1 0,0-1 0,-1 0 0,1 0 0,0 0-1,0 0 1,0 0 0,0-1 0,0 0 0,0 1 0,0-1-1,0 0 1,0 0 0,3-1 0,8-1-7791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191"/>
    </inkml:context>
    <inkml:brush xml:id="br0">
      <inkml:brushProperty name="width" value="0.025" units="cm"/>
      <inkml:brushProperty name="height" value="0.025" units="cm"/>
    </inkml:brush>
  </inkml:definitions>
  <inkml:trace contextRef="#ctx0" brushRef="#br0">1 1 15278,'0'0'1719,"0"9"-1249,26 183 3369,-7-72-3311,-14-55-432,-4-40-34,1-1 1,9 37-1,-10-114 3268,1-6-3163,-3-6-75,-2 39-188,3 0 1,0-1-1,1 1 1,2 0-1,0 0 1,13-44-1,-14 66 77,1 0 0,-1-1-1,1 1 1,0 0 0,0 0 0,0 1 0,1-1-1,-1 1 1,1-1 0,0 1 0,0 0 0,0 1-1,0-1 1,0 1 0,1 0 0,-1 0-1,1 0 1,5-1 0,-8 2-3,1 0-1,-1 0 1,1 1-1,-1-1 1,1 1-1,-1 0 1,1 0-1,-1-1 1,1 2-1,-1-1 1,1 0-1,-1 0 1,1 1-1,-1 0 1,1-1-1,-1 1 1,0 0-1,1 0 1,-1 0-1,0 0 1,0 1-1,0-1 1,0 1-1,0-1 1,0 1-1,0 0 1,0 0-1,-1 0 1,1 0-1,-1 0 1,1 0 0,-1 0-1,0 0 1,0 0-1,2 5 1,-2-3 48,0 0 1,0 0 0,0 0 0,-1 0 0,0 0 0,0 1 0,0-1 0,0 0-1,0 0 1,-1 0 0,0 0 0,0 0 0,0 1 0,0-2 0,-1 1 0,0 0 0,0 0-1,0 0 1,0-1 0,0 1 0,-1-1 0,1 0 0,-1 1 0,0-1 0,0-1-1,0 1 1,0 0 0,-1-1 0,1 1 0,-8 3 0,4-2-96,0-1 0,0 1 1,0-1-1,-1 0 0,1-1 0,-1 1 1,0-2-1,1 1 0,-1-1 0,0 0 0,0-1 1,0 0-1,0 0 0,0 0 0,-13-3 1,20 2-311,-1 0 0,1 1 0,-1-1 0,1 0 0,-1 0 1,1 0-1,0 0 0,-1 0 0,1 0 0,0 0 0,0-1 1,0 1-1,0 0 0,0-1 0,0 1 0,0 0 0,0-1 1,1 1-1,-1-1 0,1 1 0,-1-1 0,1 0 0,-1 1 0,1-1 1,0 0-1,0 1 0,0-1 0,0-3 0,0-11-6529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7.200"/>
    </inkml:context>
    <inkml:brush xml:id="br0">
      <inkml:brushProperty name="width" value="0.025" units="cm"/>
      <inkml:brushProperty name="height" value="0.025" units="cm"/>
    </inkml:brush>
  </inkml:definitions>
  <inkml:trace contextRef="#ctx0" brushRef="#br0">17 173 5733,'0'0'8761,"9"-4"-6829,-3 1-1291,1-1-1,0 0 1,-1 0-1,0-1 0,0 1 1,-1-1-1,1-1 1,-1 1-1,0-1 1,0 0-1,6-11 1,-8 12-570,-1 0 1,0 0 0,0 0-1,0 0 1,-1 0-1,0-1 1,1-7 0,-1 11-53,-1-1 1,0 1 0,0 0-1,0 0 1,0-1 0,0 1-1,-1 0 1,1 0 0,0 0-1,-1-1 1,0 1 0,0 0-1,0 0 1,0 0 0,0 0-1,0 0 1,0 0 0,0 1-1,-1-1 1,-1-2 0,1 3-14,1 1 0,0-1 0,-1 0 0,1 1 0,-1 0 0,1-1 0,-1 1 0,1 0 1,-1 0-1,1 0 0,0 0 0,-1 0 0,1 0 0,-1 0 0,1 0 0,-1 1 0,1-1 0,-1 0 0,1 1 0,0-1 1,-1 1-1,1 0 0,0 0 0,-1-1 0,1 1 0,0 0 0,0 0 0,0 0 0,0 0 0,0 0 0,0 0 1,-2 2-1,-2 4 63,-1 0 0,1 0 1,-1 0-1,2 0 1,-1 1-1,1 0 0,0-1 1,1 2-1,0-1 1,0 0-1,1 1 0,0-1 1,1 1-1,-1 0 1,2-1-1,-1 10 0,2-16-59,-1-1-1,0 0 1,1 1-1,0-1 0,-1 0 1,1 0-1,0 0 0,-1 1 1,1-1-1,0 0 1,0 0-1,0 0 0,0 0 1,0 0-1,0-1 1,0 1-1,0 0 0,0 0 1,1-1-1,-1 1 1,0 0-1,1-1 0,-1 0 1,0 1-1,0-1 0,1 0 1,-1 1-1,1-1 1,-1 0-1,0 0 0,1 0 1,2-1-1,48-3 295,-44 1-265,1-1 0,-1 0-1,-1 0 1,1-1 0,-1 1-1,13-12 1,-13 11-26,-1-1 1,1 2 0,0-1-1,0 1 1,0 0-1,0 0 1,14-4-1,-20 8-15,0 0-1,-1 0 0,1 0 0,0 0 1,-1 0-1,1 0 0,0 0 0,-1 1 0,1-1 1,-1 0-1,1 0 0,0 0 0,-1 1 1,1-1-1,-1 0 0,1 1 0,-1-1 1,1 1-1,-1-1 0,1 0 0,-1 1 1,1-1-1,-1 1 0,0-1 0,1 1 1,-1-1-1,0 1 0,1 0 0,-1-1 1,0 1-1,0-1 0,1 2 0,7 31 601,-8-29-513,1 0-1,0 0 1,-1-1-1,1 1 1,1 0-1,-1-1 0,0 1 1,1-1-1,0 1 1,2 3-1,-1-5-69,-1-1 0,0 1 0,1-1 0,-1 0 0,1 0 0,0 0 0,-1 0 0,1 0 0,0 0 0,0-1 0,-1 0 0,1 1 0,0-1 0,0 0-1,0 0 1,-1-1 0,1 1 0,0 0 0,0-1 0,0 0 0,-1 0 0,5-1 0,6-4-101,-1 0 0,1 0 1,14-11-1,-15 9-246,12-2-300,-17 24-1924,-4-4-416,0-6-3429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8.019"/>
    </inkml:context>
    <inkml:brush xml:id="br0">
      <inkml:brushProperty name="width" value="0.025" units="cm"/>
      <inkml:brushProperty name="height" value="0.025" units="cm"/>
    </inkml:brush>
  </inkml:definitions>
  <inkml:trace contextRef="#ctx0" brushRef="#br0">118 41 12940,'0'0'6887,"2"13"-4560,0 5-1810,-1-1-1,-1 1 1,-1 0-1,0-1 1,-2 0-1,1 1 1,-10 27-1,-43 84 232,6-17-572,81-184-5478,17-40 2361,-32 64 2281,2-8 576,2 1 0,32-57-1,-53 111 128,0 1-1,0 0 0,0-1 0,0 1 0,0 0 0,0 0 0,0-1 0,0 1 0,0 0 0,1 0 0,-1-1 1,0 1-1,0 0 0,0 0 0,0-1 0,0 1 0,1 0 0,-1 0 0,0-1 0,0 1 0,0 0 1,1 0-1,-1 0 0,0-1 0,0 1 0,1 0 0,-1 0 0,0 0 0,0 0 0,1 0 0,-1 0 1,0 0-1,0-1 0,1 1 0,-1 0 0,0 0 0,1 0 0,-1 0 0,0 0 0,0 0 0,1 0 0,-1 1 1,0-1-1,1 0 0,-1 0 0,0 0 0,0 0 0,1 0 0,-1 0 0,0 1 0,5 19 1240,-4 45-62,-1-52-899,-2 59 1045,0-32-281,7 72 0,-3-99-1041,0 0 0,1 0 0,0-1 1,1 1-1,1-1 0,0 1 0,0-2 0,1 1 0,12 17 1,-6-12-275,-19-25-652,-18-20-323,-3 2 334,-54-36 1,-7-7 1452,89 69-562,0 0 0,0 0 0,-1 0 0,1 0 0,0 0 0,0 0 0,0-1 0,0 1 0,0 0 0,0 0 0,0 0 0,0 0 0,0 0-1,0 0 1,0-1 0,0 1 0,0 0 0,0 0 0,-1 0 0,1 0 0,0 0 0,0-1 0,0 1 0,0 0 0,1 0 0,-1 0 0,0 0 0,0 0 0,0-1 0,0 1 0,0 0-1,0 0 1,0 0 0,0 0 0,0 0 0,0 0 0,0-1 0,0 1 0,0 0 0,1 0 0,-1 0 0,0 0 0,0 0 0,0 0 0,0 0 0,0 0 0,0 0 0,0 0-1,1-1 1,-1 1 0,0 0 0,0 0 0,0 0 0,0 0 0,0 0 0,1 0 0,-1 0 0,0 0 0,0 0 0,0 0 0,0 0 0,19-3 435,30 3-348,-42 0 16,9 0-218,74-4-692,-31-11-5805,-16-4-5040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19.844"/>
    </inkml:context>
    <inkml:brush xml:id="br0">
      <inkml:brushProperty name="width" value="0.025" units="cm"/>
      <inkml:brushProperty name="height" value="0.025" units="cm"/>
    </inkml:brush>
  </inkml:definitions>
  <inkml:trace contextRef="#ctx0" brushRef="#br0">0 300 7143,'4'-19'9681,"-5"47"-3953,0 0-5517,1 86 1417,0-113-1622,0 0 0,0 0 0,0 0 0,0 0 0,0 0 0,0 0 0,0 0 0,0 0 0,1 0 0,-1 0 0,0 0 0,1 0 0,-1 0 0,0 0 0,1 0 0,-1 0 0,1-1 0,0 1 0,-1 0 0,1 0 0,0-1 0,-1 1 0,1 0 0,0-1 0,0 1 0,0 0 0,1 0 0,0-1 11,0 1 1,0-1-1,0 0 0,0 0 1,0 0-1,0 0 1,0 0-1,0 0 0,0 0 1,0-1-1,0 1 1,4-2-1,3-2 40,0 0 0,-1 0-1,1-1 1,12-9 0,6-10-2,22-17 24,-46 39-83,-1 0-1,1 0 1,0 0 0,0 0 0,0 1 0,0-1-1,1 1 1,-1 0 0,0 0 0,0 0-1,1 0 1,-1 1 0,5-1 0,-7 2 19,-1-1 0,1 1 0,0 0 0,0-1 1,-1 1-1,1 0 0,0 0 0,-1 0 0,1-1 0,-1 1 0,1 0 1,-1 0-1,1 0 0,-1 0 0,0 0 0,1 0 0,-1 0 0,0 0 1,0 0-1,0 0 0,1 0 0,-1 0 0,0 0 0,-1 2 0,2 32 583,-1-29-475,0-1-57,3 34 339,-3-38-413,0 0 1,1 0-1,-1-1 0,0 1 0,0 0 0,1-1 0,-1 1 1,0-1-1,1 1 0,-1 0 0,1-1 0,-1 1 1,1-1-1,-1 1 0,1-1 0,-1 1 0,1-1 1,-1 0-1,1 1 0,0-1 0,-1 1 0,1-1 0,0 0 1,-1 0-1,1 1 0,0-1 0,-1 0 0,1 0 1,0 0-1,0 0 0,-1 0 0,1 0 0,0 0 1,-1 0-1,1 0 0,0 0 0,0 0 0,-1-1 0,1 1 1,0 0-1,-1 0 0,1-1 0,0 1 0,-1 0 1,1-1-1,-1 1 0,1-1 0,-1 1 0,1-1 1,7-7-434,-1 0 0,0 0 0,-1-1 0,0 0 0,0 0 0,-1 0 0,0-1 0,-1 1 0,6-18 0,-5 16-82,23-60-4064,28-109 1,-39 72 11930,-26 123-5281,-7 26-861,12-15-813,2 0 1,1 0-1,1 0 1,1 0-1,1-1 1,1 1-1,2 0 1,13 45-1,5-3-148,62 125 1,-64-156 10,-16-32 222,-12-24-69,-78-143-89,53 105-415,-36-87 0,75 146-62,-1 0 0,0 0 0,1 0 0,-1 1 0,8 5 0,-11-7 27,10 6-170,1-2-1,1 0 0,-1-1 1,0 0-1,1-1 0,0 0 1,0-2-1,0 0 0,0 0 1,16-2-1,-23 0 145,1 1 0,-1-2 0,1 1 0,-1-1 0,1 0 0,-1-1 0,0 0 0,0-1 1,0 1-1,-1-1 0,1-1 0,-1 1 0,0-1 0,0-1 0,-1 1 0,1-1 0,-1 0 0,8-12 0,-12 15 281,-1 1 0,0-1-1,1 0 1,-2 0 0,1 0-1,0 0 1,0 0 0,-1 0-1,0 0 1,1 0 0,-1 0-1,0 0 1,-2-6 0,2 8-69,0 0 1,0 0 0,0 1-1,0-1 1,-1 0 0,1 0-1,0 1 1,0-1 0,-1 0-1,1 1 1,-1-1 0,1 0-1,-1 1 1,1-1 0,-1 1-1,1-1 1,-1 1 0,1-1-1,-1 1 1,0-1 0,1 1-1,-2-1 1,1 1-20,0 0-1,0 0 1,-1 0 0,1 0 0,0 0-1,0 0 1,0 1 0,0-1-1,-1 0 1,1 1 0,0-1 0,0 1-1,0-1 1,0 1 0,0-1 0,0 1-1,0 0 1,0 0 0,-1 1-1,-3 4 70,0 1-1,1-1 0,0 1 0,0 0 0,1 0 0,0 1 1,0-1-1,1 1 0,0-1 0,0 1 0,0 0 0,1-1 0,0 1 1,1 0-1,0 0 0,0 0 0,1 0 0,2 10 0,-2-16-89,0 0-1,1 1 0,-1-1 0,1 0 0,0 0 1,-1-1-1,1 1 0,0 0 0,0-1 0,1 1 1,-1-1-1,0 1 0,0-1 0,1 0 0,-1 0 1,0 0-1,1 0 0,-1-1 0,1 1 0,0-1 1,-1 1-1,1-1 0,-1 0 0,1 0 0,-1 0 1,1 0-1,0-1 0,-1 1 0,1 0 1,-1-1-1,3-1 0,5 0 27,0-1 0,0 0 0,0 0 0,-1-1 0,0 0 0,14-9 0,-9 3-53,-1-1 0,20-22 0,-22 22-308,1-1 0,24-18 0,-37 42-24,-26 73 1172,4 1 1,-14 99 0,35-167-803,-1 0 0,-2 0 1,-8 26-1,11-39-9,0-1-1,0 0 0,0 0 1,0 0-1,-1-1 0,0 1 1,0-1-1,0 1 0,-3 3 0,4-6 1,0 0-1,1 0 1,-1 0-1,0 0 1,0 0-1,0 0 1,1-1-1,-1 1 1,0 0-1,0-1 1,0 0-1,0 1 1,0-1-1,0 0 1,0 0-1,0 0 0,0 0 1,0 0-1,0-1 1,0 1-1,-2-1 1,1-1-8,-1 1 0,1-1 0,1 0 0,-1 0 0,0 0 0,0 0 0,1 0 1,-1-1-1,1 1 0,0-1 0,0 0 0,0 0 0,0 1 0,0-1 0,0 0 0,1-1 0,0 1 0,-1 0 0,1 0 1,-1-4-1,-1-5-197,0-1 0,1 1-1,0-1 1,0-15 0,1 21 84,1 0-1,0 0 0,0 0 1,0 0-1,1 0 1,0 0-1,0 0 0,1 0 1,0 0-1,0 1 1,0-1-1,1 1 0,0-1 1,1 1-1,-1 0 0,1 0 1,0 0-1,1 1 1,-1-1-1,1 1 0,0 0 1,1 1-1,-1-1 0,10-5 1,56-35-2217,-45 29-1170,0 0-1,25-22 1,-18 7-5325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217"/>
    </inkml:context>
    <inkml:brush xml:id="br0">
      <inkml:brushProperty name="width" value="0.025" units="cm"/>
      <inkml:brushProperty name="height" value="0.025" units="cm"/>
    </inkml:brush>
  </inkml:definitions>
  <inkml:trace contextRef="#ctx0" brushRef="#br0">120 32 3523,'9'-3'12490,"-5"-5"-6275,-4 7-6115,0 0 0,0 0 1,0 0-1,0 0 0,0 1 0,0-1 0,-1 0 1,1 0-1,0 1 0,0-1 0,-1 0 1,1 0-1,0 1 0,-1-1 0,1 0 0,-1 1 1,1-1-1,-1 0 0,1 1 0,-1-1 1,0 1-1,1-1 0,-1 1 0,1-1 1,-1 1-1,0-1 0,0 1 0,1 0 0,-1-1 1,0 1-1,0 0 0,1 0 0,-1-1 1,0 1-1,0 0 0,0 0 0,1 0 1,-2 0-1,-2 1-104,0 0 1,0 0-1,0 1 1,0-1 0,1 1-1,-1 0 1,0 0-1,1 0 1,0 1-1,-1-1 1,1 1-1,0 0 1,0 0 0,1 0-1,-1 0 1,-3 6-1,-36 58 111,41-65-108,0 0 0,-1 1 1,1-1-1,0 1 0,0-1 1,1 0-1,-1 1 0,1-1 1,-1 1-1,1 0 0,0-1 1,-1 1-1,1-1 0,1 1 1,-1 2-1,1-3-2,0-1 0,-1 0-1,1 0 1,0 0 0,0 0 0,0 0-1,0 0 1,0 0 0,0 0 0,0 0-1,1 0 1,-1 0 0,0-1 0,0 1-1,1 0 1,-1-1 0,0 1 0,1-1 0,-1 0-1,1 1 1,-1-1 0,0 0 0,1 0-1,-1 0 1,1 0 0,-1 0 0,3-1-1,27 0-55,-1-2 1,53-12-1,-9 0 0,-89 21 492,1 1 0,0 0 0,-24 16-1,3-2 69,20-13-601,-8 4-678,9-3-5140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0.869"/>
    </inkml:context>
    <inkml:brush xml:id="br0">
      <inkml:brushProperty name="width" value="0.025" units="cm"/>
      <inkml:brushProperty name="height" value="0.025" units="cm"/>
    </inkml:brush>
  </inkml:definitions>
  <inkml:trace contextRef="#ctx0" brushRef="#br0">170 89 4612,'0'0'11179,"0"-10"-6044,-2-32-1894,2 41-3170,0-1-1,-1 0 1,1 1 0,-1-1 0,1 1-1,-1-1 1,1 1 0,-1-1-1,0 1 1,1-1 0,-1 1 0,0 0-1,0-1 1,0 1 0,0 0 0,-1 0-1,1 0 1,0 0 0,0 0-1,-1 0 1,1 0 0,0 0 0,-1 0-1,1 1 1,-1-1 0,1 1 0,-1-1-1,0 1 1,1-1 0,-1 1 0,1 0-1,-1 0 1,0 0 0,1 0-1,-1 0 1,1 0 0,-1 0 0,0 1-1,1-1 1,-1 0 0,1 1 0,-3 0-1,-1 1-101,-1 0 1,1 0-1,-1 0 0,1 1 0,0 0 0,0 0 1,0 0-1,0 0 0,-7 7 0,7-4 54,-1 0 1,1 0-1,1 0 0,-1 1 0,1-1 1,0 1-1,0 1 0,1-1 0,0 0 0,0 1 1,1-1-1,0 1 0,0 0 0,1 0 1,0 0-1,0 8 0,1-15-21,0 1 1,0-1-1,0 0 0,1 1 0,-1-1 0,0 0 0,1 0 1,-1 1-1,1-1 0,0 0 0,-1 0 0,1 0 1,0 0-1,0 0 0,-1 0 0,1 0 0,0 0 1,0 0-1,0 0 0,0 0 0,0-1 0,1 1 1,-1 0-1,0-1 0,0 1 0,2 0 0,1 0 9,-1 0 0,1-1 1,0 1-1,0-1 0,-1 0 0,1 0 0,0-1 0,0 1 0,5-2 0,1 0 2,1-1-1,-1-1 1,0 1 0,0-2-1,17-9 1,-8 0-151,-1-1 1,-1-1-1,-1 0 1,0-1-1,-1-1 1,0-1-1,17-30 1,-40 70 273,0 0 0,2 0-1,0 1 1,1 0 0,1 0 0,-1 34-1,5-55-127,0 1 0,0 0 0,0-1 0,0 1 0,0-1-1,0 1 1,1-1 0,-1 1 0,1-1 0,-1 0 0,1 1-1,-1-1 1,1 1 0,0-1 0,0 0 0,-1 0 0,1 1 0,0-1-1,0 0 1,0 0 0,0 0 0,1 0 0,-1 0 0,0 0 0,0 0-1,1-1 1,-1 1 0,0 0 0,1-1 0,-1 1 0,1-1-1,-1 1 1,1-1 0,-1 0 0,1 1 0,-1-1 0,1 0 0,-1 0-1,1 0 1,-1 0 0,1-1 0,1 1 0,2-1 14,1 0 0,-1 0 0,0 0 0,0-1 1,0 0-1,0 0 0,0 0 0,0-1 0,0 0 0,-1 1 0,5-5 0,9-9-97,-1-1 0,20-24 0,-33 35 56,1 1 0,-1-1-1,-1 0 1,1 0 0,-1 0 0,0-1 0,0 1-1,-1-1 1,1 1 0,-1-1 0,-1 0 0,2-10-1,-20 47-199,16-29 231,0 1-1,1 0 0,-1 0 1,1 0-1,-1 0 0,1 0 0,0 1 1,-1-1-1,1 0 0,0 0 1,0 0-1,1 0 0,-1 0 0,0 0 1,1 0-1,-1 0 0,1 0 0,0 0 1,0 0-1,0 0 0,0 0 1,0-1-1,0 1 0,0 0 0,0 0 1,1-1-1,-1 1 0,1-1 0,-1 0 1,1 1-1,-1-1 0,4 2 1,0-1-4,0-1-1,-1 0 1,1 0 0,0 0 0,-1-1 0,1 0 0,0 1 0,0-2 0,-1 1 0,1-1 0,0 1 0,0-1 0,-1 0 0,7-3 0,0-1-44,0 0 0,-1 0 0,1-1 1,-1-1-1,0 0 0,0 0 1,-1-1-1,0 0 0,-1-1 0,0 0 1,0 0-1,10-16 0,-19 27-295,-4 7 150,0 0-1,1 0 1,1 1 0,-4 11 0,6-18-77,1-1 0,-1 0 1,1 1-1,0-1 1,0 1-1,0-1 0,0 0 1,0 1-1,1-1 0,-1 1 1,2 4-1,-1-6-87,-1 0-1,1 0 0,0 0 1,0 0-1,0 1 0,0-1 0,0 0 1,0-1-1,0 1 0,0 0 1,0 0-1,0 0 0,0-1 1,1 1-1,-1 0 0,0-1 1,0 1-1,1-1 0,-1 0 1,0 1-1,1-1 0,-1 0 1,2 0-1,19 1-5388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227"/>
    </inkml:context>
    <inkml:brush xml:id="br0">
      <inkml:brushProperty name="width" value="0.025" units="cm"/>
      <inkml:brushProperty name="height" value="0.025" units="cm"/>
    </inkml:brush>
  </inkml:definitions>
  <inkml:trace contextRef="#ctx0" brushRef="#br0">88 12 11691,'0'0'11654,"-9"-4"-9898,5 3-1619,0-1-1,0 1 1,0 0 0,0 0 0,0 1-1,0-1 1,-1 1 0,1 0-1,-6 0 1,9 0-108,-1 1-1,0-1 1,1 1 0,-1-1-1,1 1 1,-1 0 0,1 0-1,-1 0 1,1-1 0,0 1-1,-1 1 1,1-1 0,0 0-1,0 0 1,-1 0 0,1 1-1,0-1 1,0 0 0,1 1-1,-1-1 1,0 1 0,0-1-1,1 1 1,-1-1 0,1 1-1,-1 0 1,1-1 0,0 1-1,0 0 1,-1-1 0,1 1-1,0 0 1,1-1 0,-1 3-1,0-2-55,0 0-1,-1-1 0,1 1 0,0 0 0,1 0 1,-1-1-1,0 1 0,0 0 0,1 0 1,-1-1-1,1 1 0,-1 0 0,1-1 1,0 1-1,0-1 0,-1 1 0,1-1 0,0 1 1,0-1-1,1 0 0,-1 1 0,0-1 1,0 0-1,3 2 0,0-2-139,0 0 1,1 0-1,0 0 1,-1 0-1,1-1 0,-1 1 1,1-1-1,5-1 0,-5 1 119,1 0-33,7 0-112,0 0 0,0 1 0,21 4 0,-32-4 208,0-1 1,0 1-1,0-1 1,0 1-1,0 0 1,0 0 0,0 0-1,0 0 1,-1 0-1,1 0 1,0 1-1,-1-1 1,3 3-1,-4-3 32,1 0-1,-1 0 1,1 1-1,-1-1 0,1 0 1,-1 0-1,0 0 1,0 0-1,0 1 1,1-1-1,-1 0 0,0 0 1,-1 1-1,1-1 1,0 0-1,0 0 1,0 1-1,-1-1 0,1 0 1,-1 0-1,1 0 1,-1 0-1,1 0 1,-1 0-1,0 2 0,-4 2 205,1 0-1,-1 0 0,0-1 1,0 1-1,0-1 0,0 0 1,-10 5-1,13-7-330,-1 0-1,0 0 1,0-1-1,0 1 1,0-1 0,0 1-1,0-1 1,0 0-1,0-1 1,0 1 0,0 0-1,0-1 1,-1 0-1,1 0 1,0 0-1,0 0 1,-6-1 0,8-19-8147,2 0-485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1.584"/>
    </inkml:context>
    <inkml:brush xml:id="br0">
      <inkml:brushProperty name="width" value="0.025" units="cm"/>
      <inkml:brushProperty name="height" value="0.025" units="cm"/>
    </inkml:brush>
  </inkml:definitions>
  <inkml:trace contextRef="#ctx0" brushRef="#br0">140 0 3395,'0'0'19934,"-9"1"-18093,-1 0-1582,0 1-1,1 0 0,-1 0 0,0 1 0,1 0 0,-11 6 0,17-8-238,-1 0 0,1 1 0,0 0 1,0-1-1,0 1 0,1 0 0,-1 0 0,0 1 1,1-1-1,-1 1 0,1-1 0,0 1 0,0 0 1,0 0-1,0 0 0,0 0 0,1 0 1,-1 0-1,1 0 0,0 1 0,0-1 0,0 0 1,1 1-1,-1 3 0,1-6-22,0 0 1,1 0-1,-1-1 0,1 1 1,-1 0-1,1 0 0,-1-1 0,1 1 1,-1-1-1,1 1 0,0 0 1,-1-1-1,1 1 0,0-1 1,-1 0-1,1 1 0,0-1 1,0 1-1,0-1 0,-1 0 0,1 0 1,0 0-1,0 1 0,0-1 1,0 0-1,-1 0 0,1 0 1,0 0-1,1 0 0,36 0-188,-28-1 105,13 0-213,-1-1 0,36-9 0,-36 7 3,1 0 1,35-2 0,-58 6 292,1 1 0,-1-1 0,0 0 0,0 0-1,0 0 1,1 0 0,-1 0 0,0 1 0,0-1 0,0 0 0,1 0 0,-1 0 0,0 1 0,0-1 0,0 0 0,0 0 0,0 1 0,1-1 0,-1 0 0,0 0 0,0 1 0,0-1 0,0 0 0,0 0 0,0 1 0,0-1 0,0 0 0,0 0 0,0 1 0,0-1 0,0 0-1,0 0 1,0 1 0,0-1 0,0 0 0,-1 0 0,1 1 0,0-1 0,0 0 0,0 0 0,0 1 0,0-1 0,0 0 0,-1 0 0,1 0 0,0 1 0,0-1 0,0 0 0,-1 0 0,1 0 0,0 0 0,0 0 0,-1 1 0,-11 13 272,-64 44 1604,67-52-1779,0-1 0,0 0-1,0 0 1,-1-1 0,0 0-1,0 0 1,-12 1 0,22-5-203,-1 1-1,1-1 1,0 0 0,-1 0 0,1 0 0,0 0 0,-1 0 0,1 0 0,0 0 0,-1 0-1,1 0 1,-1 0 0,1 0 0,0 0 0,-1-1 0,1 1 0,0 0 0,-1 0 0,1 0-1,0 0 1,-1-1 0,1 1 0,0 0 0,-1 0 0,1-1 0,0 1 0,0 0 0,-1 0 0,1-1-1,0 1 1,0 0 0,0-1 0,-1 1 0,1 0 0,0-1 0,0 1 0,3-18-3311,15-17-2850,8-1 402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2.934"/>
    </inkml:context>
    <inkml:brush xml:id="br0">
      <inkml:brushProperty name="width" value="0.025" units="cm"/>
      <inkml:brushProperty name="height" value="0.025" units="cm"/>
    </inkml:brush>
  </inkml:definitions>
  <inkml:trace contextRef="#ctx0" brushRef="#br0">0 50 10858,'0'0'7917,"2"9"-5531,3 24-538,-2 1-1,-2 0 0,-3 54 0,0-44-1231,1 0-1,7 44 1,1-56-577,-7-30-33,0-1 1,1 0-1,-1 1 0,1-1 1,-1 1-1,1-1 0,0 0 1,-1 0-1,1 1 0,0-1 0,0 0 1,0 0-1,0 0 0,0 0 1,0 0-1,0 0 0,0 0 1,0 0-1,2 0 0,-2-1-3,-1-1 0,1 1 0,-1-1 0,1 1 0,-1-1-1,1 1 1,-1-1 0,1 1 0,-1-1 0,0 1 0,1-1-1,-1 0 1,0 1 0,0-1 0,1 0 0,-1 1 0,0-1 0,0 0-1,0 1 1,0-1 0,0 0 0,0 1 0,0-1 0,0 0 0,0 1-1,0-2 1,1-27-437,-1 25 279,0-7-497,0-1 0,0 1 1,-1-1-1,-1 1 0,0 0 0,0-1 1,-1 1-1,-1 0 0,0 1 0,0-1 1,-9-15-1,16 30 720,1 0-1,0-1 1,0 1-1,0-1 1,1 0-1,-1 0 1,1-1-1,0 0 1,-1 1-1,1-1 1,6 1-1,62 19 452,-46-15-455,0-2-1,0 0 0,0-2 1,0-1-1,1-1 1,-1-1-1,49-7 0,-74 7-12,0-1-1,0 1 1,0-1-1,-1 0 1,1 1-1,0-1 1,0 0 0,-1 0-1,1 0 1,-1 0-1,1 0 1,-1 0-1,1-1 1,-1 1-1,0 0 1,1-1-1,-1 1 1,0-1-1,0 0 1,0 1-1,0-1 1,0 0-1,1-3 1,-2 4-16,0 0 1,0-1 0,-1 1-1,1 0 1,0 0 0,0 0-1,-1-1 1,1 1 0,0 0-1,-1 0 1,1 0 0,-1 0-1,0 0 1,1 0 0,-1 0-1,0 0 1,1 0 0,-1 0-1,0 0 1,0 0 0,0 1-1,0-1 1,0 0 0,0 1-1,0-1 1,0 0 0,0 1-1,0-1 1,0 1 0,-1 0 0,1-1-1,0 1 1,0 0 0,0 0-1,-1 0 1,1 0 0,-2 0-1,-1-1-43,0 1 1,0-1-1,0 1 0,0 0 0,0 0 1,1 0-1,-1 1 0,0 0 0,0-1 0,0 1 1,1 1-1,-1-1 0,0 0 0,1 1 1,-1 0-1,1 0 0,-1 0 0,1 0 0,0 0 1,0 1-1,-5 5 0,4-3 40,1-1 0,0 1-1,0 0 1,1 0 0,-1 1-1,1-1 1,0 0 0,1 1-1,-1-1 1,1 1 0,0 0-1,1-1 1,-1 1 0,1 6-1,0-10-25,0-1 0,0 0 0,0 1 0,1-1 0,-1 1-1,0-1 1,1 0 0,-1 1 0,1-1 0,-1 0-1,1 0 1,-1 1 0,1-1 0,0 0 0,0 0 0,0 0-1,0 0 1,0 0 0,0 0 0,0 0 0,0 0-1,0 0 1,1 0 0,2 1 6,-1-1 1,0 1-1,1-1 0,-1 0 1,1 0-1,-1-1 0,1 1 1,-1-1-1,5 1 0,1-1-6,-1-1-1,1 0 0,0 0 0,-1 0 0,1-1 0,-1 0 1,11-5-1,-4-1-285,0 0 0,-1-1 1,0-1-1,0-1 0,-1 0 0,-1 0 1,0-1-1,-1-1 0,20-27 0,-23 27-570,-14 17 577,-13 23 676,18-26-370,0 1 1,0 0-1,0 0 0,1 0 1,-1 0-1,0-1 0,1 1 1,0 0-1,-1 0 1,1 0-1,0 0 0,0 0 1,0 0-1,0 0 1,0 0-1,0 0 0,1 0 1,-1 0-1,1 0 0,-1 0 1,1 0-1,1 2 1,-1-3-26,0 0 0,1 0 0,-1 0 0,1-1 1,-1 1-1,1 0 0,-1-1 0,1 1 0,-1 0 0,1-1 1,0 0-1,-1 1 0,1-1 0,0 0 0,-1 0 1,1 0-1,0 0 0,-1 0 0,1-1 0,1 1 0,9-2-73,-2-1-1,1 0 1,0-1-1,-1 0 0,1 0 1,12-9-1,5-4-89,-1-2 0,-1-1-1,36-37 1,-50 45-227,-1-1-1,0 0 1,-1-1-1,12-23 1,-18 29-380,0-1 0,0 1 0,-1-1 0,-1 0 0,3-12 0,-5 21 737,0 1 1,-1-1-1,1 0 1,0 0-1,0 0 1,0 0-1,-1 1 1,1-1-1,0 0 1,-1 0-1,1 0 1,0 0-1,0 0 1,-1 0-1,1 0 1,0 0-1,-1 0 1,1 0-1,0 0 1,0 0-1,-1 0 1,1 0-1,0 0 1,-1 0-1,1 0 1,0 0-1,0 0 1,-1 0-1,1-1 1,0 1-1,0 0 1,-1 0-1,1 0 1,0 0-1,0-1 1,-1 1-1,1 0 1,0 0-1,0 0 1,0-1-1,0 1 1,-1 0-1,1 0 1,0-1-1,0 1 1,0 0-1,0-1 1,0 1-1,0 0 1,0 0-1,0-1 1,0 1-1,0 0 1,0-1-1,0 1 1,0 0-1,0 0 1,0-1-1,0 1 1,0 0-1,0-1 1,0 1-1,-20 19 1350,8-4-572,0 1-1,1 0 1,1 1 0,1 0 0,0 0-1,1 1 1,1 1 0,0-1-1,2 1 1,0 0 0,1 0 0,-3 38-1,7-55-733,0 1 1,0-1-1,0 0 0,1 0 0,-1 0 0,0 0 0,1 0 1,-1 0-1,1 0 0,0-1 0,0 1 0,-1 0 0,1 0 0,0 0 1,1-1-1,-1 1 0,0 0 0,0-1 0,1 1 0,-1-1 1,1 0-1,2 3 0,-1-3 6,0 1 0,1-1 0,-1 0 0,0 0 0,1 0 0,-1 0 1,1-1-1,-1 0 0,0 1 0,1-1 0,-1 0 0,5-1 0,4-1 31,-1 0 1,0 0-1,1-1 0,-1-1 1,-1 0-1,1 0 0,13-8 0,1-4-124,0-1 0,-2 0 0,0-2 0,-1 0 0,-1-2-1,-1 0 1,-1-2 0,-1 0 0,-1-1 0,0 0 0,-2-2-1,18-42 1,-31 64 6,-1 0 0,0 0 0,0 0 0,0 0 0,0 0 0,-1 0-1,0 0 1,0-7 0,0 11 57,0-1 0,0 1 0,0-1 0,0 1 0,0 0 0,0-1 0,-1 1 0,1-1 0,0 1 0,0 0 0,0-1 0,-1 1 0,1-1 0,0 1 0,0 0 0,-1-1 0,1 1 0,0 0 0,-1 0 0,1-1 0,0 1 0,-1 0 0,1 0 0,0-1 0,-1 1 0,1 0 0,-1 0 0,1 0 0,-1 0 0,-20 10 63,11 0 146,1 1 1,1 0-1,0 0 1,0 1-1,1 0 1,0 0-1,1 1 1,1 0-1,0 0 1,1 0-1,0 0 1,-3 22-1,7-31-186,-1 0-1,1-1 1,0 1 0,0 0-1,0-1 1,0 1-1,0 0 1,1-1-1,0 1 1,0-1-1,0 1 1,0-1-1,0 1 1,1-1-1,0 0 1,-1 1-1,1-1 1,0 0-1,1 0 1,-1 0-1,3 2 1,0-1-12,0-1 0,0 0 0,0 1 0,0-2 0,1 1-1,-1-1 1,1 0 0,0 0 0,-1 0 0,1-1 0,11 2 0,1-2-415,0 0-1,0-1 1,-1-1-1,1 0 1,0-2 0,-1 0-1,33-10 1,-31 5-621,-1-1 0,-1 0 1,19-13-1,24-14-579,-60 71 5100,-1-31-3330,1-1 1,-1 0-1,1 0 1,0 0-1,0 1 1,0-1-1,0 0 1,1 0-1,-1 1 0,1-1 1,0 0-1,2 6 1,-2-8-152,1 1 0,0-1 0,0 1 0,0-1 0,0 0 0,0 0 0,1 0 0,-1 0 0,0 0 0,0 0 1,1 0-1,-1-1 0,0 1 0,1-1 0,-1 0 0,1 0 0,-1 0 0,4 0 0,160 0-3587,-163 1 3562,0-1 0,0 0 0,0 1 0,0-1-1,0 1 1,0 0 0,-1 0 0,1 0-1,0 0 1,-1 1 0,1-1 0,0 1 0,-1-1-1,0 1 1,1 0 0,-1 0 0,0 0 0,0 0-1,0 1 1,0-1 0,0 0 0,-1 1-1,1-1 1,-1 1 0,0 0 0,1 0 0,-1-1-1,0 4 1,4 10 110,-2 0-1,0 0 0,0 0 1,-1 18-1,1-3 68,5 18 467,18 59 1,5 34 20,-28-124-624,-1 0 0,-1 0 0,-1 0 0,0 0 0,-6 33 1,5-44 45,-1 0 1,-1 0 0,0-1 0,0 1-1,0-1 1,-1 1 0,1-1 0,-2 0 0,1-1-1,-1 1 1,1-1 0,-2 1 0,1-1-1,0-1 1,-1 1 0,0-1 0,-9 5 0,7-5 102,0 0 1,0 0 0,0 0-1,0-2 1,0 1 0,-1-1-1,1 0 1,-1 0 0,0-1-1,0 0 1,1-1 0,-1 0-1,0 0 1,-9-3 0,13 2-126,1-1 0,-1 0 0,1 0 0,-1 0 0,1 0 1,0-1-1,0 0 0,0 0 0,0 0 0,0 0 0,1-1 1,-1 1-1,1-1 0,0 0 0,0 0 0,1 0 0,-1 0 1,1 0-1,0-1 0,0 1 0,0-1 0,-1-6 0,-3-8-180,2 0 0,0 0-1,1 0 1,-1-24-1,4 25-225,0 0 0,0 0 0,2 0 0,0 0 1,2 0-1,-1 0 0,2 1 0,1 0 0,0 0 0,1 0 0,0 1 0,2 0 0,19-28 0,-16 28 417,1 1 1,0 0 0,2 2 0,-1-1 0,1 2-1,1 0 1,32-18 0,-5 10 172,1 1 1,0 3-1,2 2 1,78-15-1,-32 8-2661,-21 3-3194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610"/>
    </inkml:context>
    <inkml:brush xml:id="br0">
      <inkml:brushProperty name="width" value="0.025" units="cm"/>
      <inkml:brushProperty name="height" value="0.025" units="cm"/>
    </inkml:brush>
  </inkml:definitions>
  <inkml:trace contextRef="#ctx0" brushRef="#br0">31 0 16816,'0'0'865,"-4"14"400,-17 87 1079,19-87-2035,0 0 0,1 0-1,1 0 1,0 0 0,1 0 0,4 21 0,-4-33-300,-1 0 1,1 0 0,0 0 0,1 0-1,-1 0 1,0 0 0,0-1 0,1 1-1,-1 0 1,1-1 0,0 1 0,-1-1-1,1 0 1,0 1 0,0-1 0,0 0-1,0 0 1,0 0 0,0 0 0,0-1-1,0 1 1,0 0 0,0-1 0,0 0-1,0 1 1,1-1 0,-1 0 0,0 0-1,0 0 1,0 0 0,1-1 0,-1 1-1,3-2 1,4 1 24,0-1 0,0 0 0,-1-1 0,1 0 0,-1-1 0,0 1 0,8-6 0,8-9-338,0-1 0,-2 0 0,22-25 1,26-23 263,-69 66 43,1 0 0,-1-1 0,0 1 0,1 0 0,-1 0-1,0 0 1,1 1 0,-1-1 0,1 0 0,-1 1 0,1-1 0,-1 0-1,1 1 1,0 0 0,-1-1 0,1 1 0,3 0 0,-4 0 18,-1 1-1,1-1 1,0 0 0,0 1 0,0-1 0,-1 1 0,1 0 0,0-1 0,-1 1 0,1-1 0,0 1 0,-1 0 0,1 0-1,-1-1 1,1 1 0,-1 0 0,0 0 0,1 0 0,-1-1 0,0 1 0,1 0 0,-1 0 0,0 1 0,2 9 288,-1 1 0,-1-1 0,0 0 0,-1 15 1,0-6 201,0-18-483,1-1 0,0 0-1,0 0 1,0 1 0,-1-1 0,1 0 0,0 0 0,1 1 0,-1-1 0,0 0 0,0 1 0,0-1 0,1 0 0,-1 0 0,1 0-1,-1 1 1,1-1 0,-1 0 0,1 0 0,0 0 0,0 0 0,-1 0 0,1 0 0,0 0 0,0 0 0,0 0 0,0-1 0,0 1-1,0 0 1,0-1 0,0 1 0,2 0 0,-1-1-20,0-1 1,0 1-1,0-1 0,0 0 0,0 0 1,0 0-1,0 0 0,0 0 0,0 0 1,-1 0-1,1-1 0,0 1 0,-1-1 0,1 1 1,-1-1-1,0 1 0,0-1 0,1 0 1,-1 0-1,1-2 0,8-18-685,0 0 0,10-38-1,-10 33-2740,-11 56 3043,0-16 474,1 0-1,0-1 1,0 1 0,5 21 0,-5-31-271,1 0 1,0-1-1,0 1 0,0-1 0,0 1 0,0-1 0,0 0 1,0 1-1,1-1 0,-1 0 0,1 0 0,0 0 0,0 0 1,0 0-1,0 0 0,0-1 0,0 1 0,0-1 1,0 1-1,1-1 0,-1 0 0,0 0 0,1 0 0,-1 0 1,1 0-1,-1 0 0,1-1 0,3 1 0,1 0-852,1-1 0,-1 1 0,1-1 0,-1-1 0,13-1 0,9-10-4058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4.985"/>
    </inkml:context>
    <inkml:brush xml:id="br0">
      <inkml:brushProperty name="width" value="0.025" units="cm"/>
      <inkml:brushProperty name="height" value="0.025" units="cm"/>
    </inkml:brush>
  </inkml:definitions>
  <inkml:trace contextRef="#ctx0" brushRef="#br0">96 1 9513,'0'0'7944,"-54"25"-7432,41-7-32,-1-2-95,9-5-161,-1 0-96,2-4-64,4-1-32,0-4-96,6-2-7239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7.573"/>
    </inkml:context>
    <inkml:brush xml:id="br0">
      <inkml:brushProperty name="width" value="0.025" units="cm"/>
      <inkml:brushProperty name="height" value="0.025" units="cm"/>
    </inkml:brush>
  </inkml:definitions>
  <inkml:trace contextRef="#ctx0" brushRef="#br0">1 6 12876,'0'0'8440,"0"10"-8189,0-2-198,-1-1 21,1 0 0,0 0-1,1 0 1,-1-1 0,1 1 0,0 0 0,1-1-1,-1 1 1,1-1 0,6 12 0,-7-17-46,0 0-1,1 0 1,-1 0-1,0 0 1,1 0 0,-1 0-1,1 0 1,-1 0 0,1-1-1,-1 1 1,1-1 0,0 1-1,-1-1 1,1 0 0,0 0-1,-1 1 1,1-1 0,0 0-1,-1 0 1,1-1-1,0 1 1,-1 0 0,1-1-1,0 1 1,-1-1 0,1 1-1,2-2 1,2-1 62,0 1 0,0-1 0,0-1-1,-1 1 1,9-8 0,5-7-14,-16 13-132,1 1-1,0-1 1,0 1 0,0 1 0,0-1 0,1 0 0,-1 1 0,1 0 0,0 0 0,0 1-1,0-1 1,1 1 0,7-3 0,-12 6 29,0-1 0,0 1 0,0-1-1,0 0 1,0 1 0,-1-1 0,1 1 0,0 0-1,0-1 1,0 1 0,0 0 0,-1 0 0,1-1-1,0 1 1,-1 0 0,1 0 0,0 1 0,0-1 41,0 1 0,0-1 0,0 0 1,0 1-1,0-1 0,0 0 0,0 0 1,1 0-1,-1 0 0,0 0 0,1 0 1,-1 0-1,1 0 0,-1-1 0,1 1 1,-1-1-1,1 1 0,1 0 0,0-1-145,1 0 0,-1 0-1,0 0 1,0-1 0,0 1 0,0-1-1,0 0 1,0 0 0,-1 0 0,6-3-1,23-21-5668,-16 5 318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363"/>
    </inkml:context>
    <inkml:brush xml:id="br0">
      <inkml:brushProperty name="width" value="0.025" units="cm"/>
      <inkml:brushProperty name="height" value="0.025" units="cm"/>
    </inkml:brush>
  </inkml:definitions>
  <inkml:trace contextRef="#ctx0" brushRef="#br0">265 55 9417,'0'0'15065,"-12"-1"-14499,8 1-540,0-1-8,0 0 1,0 0 0,0 1-1,0 0 1,0 0 0,-1 0 0,1 1-1,0-1 1,0 1 0,0 0 0,0 0-1,0 0 1,0 1 0,1-1-1,-1 1 1,0 0 0,1 0 0,-1 0-1,1 1 1,0-1 0,-4 4-1,-12 13 243,-7 7 756,-47 58 1,68-77-943,0-1 0,1 1 0,0 0 0,0 0 0,0 1 0,1-1 0,0 1 0,0 0 0,1 0 1,0-1-1,1 2 0,-1-1 0,2 0 0,-1 0 0,1 9 0,0-16-78,1 0-1,-1 0 0,0 0 1,0 0-1,1 0 1,-1 0-1,1 0 1,-1 0-1,1 0 1,-1 0-1,1 0 0,-1-1 1,1 1-1,0 0 1,-1 0-1,1-1 1,0 1-1,0 0 1,0-1-1,0 1 1,-1-1-1,1 1 0,0-1 1,2 1-1,31 1-42,-24-4 50,1 0-1,0 0 1,0-2-1,11-4 1,4-5-19,1-1 1,-2-1-1,0-1 1,-1-1-1,0-2 1,-2 0-1,0-1 1,-1-2-1,-1 0 1,-1-1-1,-2-1 1,0 0-1,18-37 1,-34 61 15,0-1 0,-1 0 0,1 0 0,0 0 0,-1 1 0,1-1 0,-1 0 0,0 0 0,1 0 0,-1 0 0,0 0 0,1 0 0,-1 0 0,0 0 1,0 0-1,0 0 0,0 0 0,0-1 0,0 1 0,0 0 0,0 0 0,0 0 0,-1 0 0,1 0 0,0 0 0,-1 0 0,1 0 0,-1 0 0,1 1 0,-1-1 0,0-2 0,-1 4-8,1-1 0,-1 0 0,0 0 0,1 1-1,-1-1 1,1 1 0,-1-1 0,1 1 0,-1 0-1,1-1 1,0 1 0,-1 0 0,1 0 0,0 0-1,-1 0 1,1 0 0,0 0 0,0 1 0,0-1 0,-1 2-1,-10 12 19,0 0 0,2 0-1,0 2 1,0-1-1,-11 29 1,17-35 9,0 0 0,1 0 0,0 1 0,0-1 0,1 1 0,1-1 0,0 1 0,0-1 0,1 1 1,0 0-1,3 16 0,-2-25-94,0 0 0,0 1 0,0-1 0,0 0 0,0 0 0,0 0 0,1 0 0,-1 0 0,1 0 0,0 0 0,-1 0 1,1-1-1,0 1 0,0-1 0,0 1 0,0-1 0,0 0 0,0 0 0,1 0 0,-1 0 0,0 0 0,0 0 0,1-1 1,-1 1-1,3 0 0,3 0-867,0 0 0,0 0-1,0-1 1,0 0 0,0-1 0,14-2 0,24-11-5721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5.776"/>
    </inkml:context>
    <inkml:brush xml:id="br0">
      <inkml:brushProperty name="width" value="0.025" units="cm"/>
      <inkml:brushProperty name="height" value="0.025" units="cm"/>
    </inkml:brush>
  </inkml:definitions>
  <inkml:trace contextRef="#ctx0" brushRef="#br0">125 245 5477,'0'0'10202,"-9"5"-6738,-1 2-3101,1 1 0,0 0 0,1 0 0,-1 0 0,2 1 1,-1 0-1,1 1 0,1 0 0,0 0 0,0 0 0,1 1 0,0 0 0,1 0 0,0 0 0,1 0 0,0 1 0,0 0 0,2-1 0,-2 17 0,4-26-358,-1 0 1,1 0 0,-1 0 0,1 0-1,-1 0 1,1 0 0,0 0 0,0 0 0,0 0-1,0-1 1,0 1 0,0 0 0,1-1-1,-1 1 1,1-1 0,-1 1 0,1-1-1,-1 0 1,1 0 0,0 0 0,0 0 0,-1 0-1,1 0 1,0 0 0,0 0 0,0-1-1,0 1 1,0-1 0,0 1 0,0-1-1,0 0 1,0 0 0,0 0 0,0 0 0,0 0-1,3-1 1,4 1-12,0-1 0,-1 0 0,1 0 0,-1-1 0,1 0 0,-1 0 0,16-8 0,-8 1-156,-1-1 0,0-1-1,0 0 1,-1-1 0,-1 0 0,0-1-1,0-1 1,-1 0 0,-1-1 0,16-27-1,-16 23 90,-1-1-1,-1 0 0,-1 0 0,-1-1 0,0 0 0,-2 0 0,0-1 0,2-36 0,-6 54 76,-1 0 1,0-1-1,0 1 1,0 0-1,-1 0 1,1-1 0,-1 1-1,0 0 1,0 0-1,-1 0 1,1 0-1,-1 0 1,0 0-1,0 0 1,0 1-1,-1-1 1,1 0-1,-6-4 1,5 5-7,0 1-1,-1 0 1,1 0 0,-1 0-1,1 0 1,-1 1 0,0 0-1,0-1 1,0 1 0,0 1-1,0-1 1,0 0 0,0 1-1,0 0 1,0 0 0,0 0-1,0 0 1,0 1 0,0 0-1,-6 1 1,2 1 47,0 0 0,0 0 0,0 1 0,1 0 0,-1 0 0,1 1 1,0 0-1,0 0 0,0 0 0,1 1 0,0 0 0,0 1 0,1-1 0,0 1 0,0 0 0,0 0 0,1 1 0,0-1 0,0 1 0,1 0 0,0 0 0,0 0 1,1 0-1,0 1 0,1-1 0,0 1 0,0-1 0,0 1 0,2 13 0,0-17-41,1 0 1,0 0-1,0 0 1,0 0-1,0 0 1,1-1-1,0 1 1,-1-1-1,2 0 1,-1 0-1,0 0 1,1 0-1,0 0 1,8 5-1,9 7 23,41 22 1,-33-21-23,-17-10-68,-1 0 0,0 1 0,-1 0 0,0 1 0,0 1 0,15 19 0,-20-23-327,-1 1 0,0-1 0,0 1-1,-1 1 1,0-1 0,0 0 0,-1 1 0,0 0 0,0-1 0,-1 1 0,0 0 0,0 14 0,-1-8-6351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7.783"/>
    </inkml:context>
    <inkml:brush xml:id="br0">
      <inkml:brushProperty name="width" value="0.025" units="cm"/>
      <inkml:brushProperty name="height" value="0.025" units="cm"/>
    </inkml:brush>
  </inkml:definitions>
  <inkml:trace contextRef="#ctx0" brushRef="#br0">35 190 14253,'-4'3'620,"1"-1"0,0 1 0,0 0-1,0-1 1,0 1 0,1 1 0,-1-1-1,1 0 1,0 1 0,-3 4-1,5-7-545,-1 0-1,1 0 1,0 0-1,0 0 1,0-1-1,-1 1 0,1 0 1,0 0-1,0 0 1,0 0-1,0 0 1,1 0-1,-1 0 0,0 0 1,0 0-1,0 0 1,1-1-1,-1 1 1,0 0-1,1 0 1,-1 0-1,1 0 0,-1-1 1,1 1-1,0 0 1,-1 0-1,1-1 1,-1 1-1,1-1 0,0 1 1,0 0-1,-1-1 1,1 1-1,0-1 1,0 0-1,0 1 0,0-1 1,0 0-1,-1 1 1,1-1-1,0 0 1,0 0-1,0 0 0,0 0 1,0 0-1,0 0 1,0 0-1,1 0 1,14 0 145,0 0 1,0 0-1,-1-2 1,1 0-1,-1 0 1,1-2-1,-1 0 1,0 0-1,0-2 1,-1 0-1,0 0 1,15-10-1,-20 11-206,0-1 0,0-1 0,-1 1 0,1-1 0,-2-1 0,1 0 0,-1 0 0,8-12 0,-11 15 11,-1-1 0,0 1 0,0-1 1,-1 0-1,0 0 0,0 0 0,0 0 0,-1 0 0,0-1 0,0 1 0,0 0 0,-1-1 0,0 1 0,-1-11 0,1 15-42,-1 1 0,1 0 0,0-1-1,-1 1 1,1 0 0,-1-1 0,1 1 0,-1 0 0,1 0 0,-1 0 0,0-1-1,0 1 1,1 0 0,-1 0 0,0 0 0,0 0 0,0 0 0,0 0 0,0 1 0,0-1-1,-1 0 1,1 1 0,0-1 0,0 0 0,0 1 0,-1-1 0,1 1 0,0 0 0,-1-1-1,1 1 1,0 0 0,-1 0 0,1 0 0,0 0 0,-1 0 0,1 0 0,-3 1 0,1-1-17,-1 1 1,0 0 0,1 0 0,-1 0 0,1 0 0,-1 1 0,1 0 0,-1-1 0,1 1-1,0 0 1,0 0 0,-5 5 0,-4 6 23,1 1 1,0 0-1,1 1 0,0 0 1,1 0-1,1 1 0,1 0 1,0 1-1,1-1 0,0 1 1,2 1-1,0-1 0,-2 24 1,6-38 8,0-1 1,1 1 0,-1 0 0,1-1 0,0 1-1,0-1 1,0 1 0,0-1 0,0 0 0,0 1-1,1-1 1,-1 0 0,1 0 0,-1 0 0,1 0-1,0 0 1,0 0 0,0-1 0,0 1 0,0 0-1,0-1 1,1 0 0,-1 1 0,0-1 0,1 0-1,-1 0 1,1 0 0,-1-1 0,1 1 0,-1-1-1,1 1 1,0-1 0,4 0 0,6 1-28,-1-1 1,1 0-1,-1 0 1,0-1-1,1-1 1,13-3-1,-10-1-75,0 0 0,0 0 0,0-2 0,-1 0-1,0 0 1,0-2 0,-1 0 0,-1 0 0,19-19-1,-2-1 63,-2-2 0,41-57-1,-69 89 49,0 0 1,0 0-1,0 0 0,0 0 0,0 0 0,0 0 0,0 0 0,0 0 0,0 0 0,0 0 1,0 0-1,0 0 0,0 0 0,1 1 0,-1-1 0,0 0 0,0 0 0,0 0 0,0 0 1,0 0-1,0 0 0,0 0 0,0 0 0,0 0 0,0 0 0,0 0 0,1 0 0,-1 0 1,0 0-1,0 0 0,0 0 0,0 0 0,0 0 0,0 0 0,0 0 0,0 0 0,0 0 1,0 0-1,1 0 0,-1 0 0,0-1 0,0 1 0,0 0 0,0 0 0,0 0 0,0 0 1,0 0-1,0 0 0,0 0 0,0 0 0,0 0 0,0 0 0,0 0 0,0 0 0,0 0 1,0-1-1,-1 15 141,-6 15 83,3-16 78,0 0 1,1 0-1,0 0 0,1 1 0,1-1 0,-1 23 0,3-34-304,-1-1 0,1 1 1,-1-1-1,1 1 0,-1-1 0,1 1 0,0-1 0,0 1 1,0-1-1,0 0 0,0 1 0,0-1 0,0 0 0,0 0 1,0 0-1,1 0 0,-1 0 0,0 0 0,1 0 0,-1 0 1,1 0-1,-1-1 0,1 1 0,-1 0 0,1-1 0,-1 0 1,1 1-1,0-1 0,-1 0 0,1 0 0,2 0 0,61 0 145,-56-1-100,3-1-171,0 0 0,0-2 1,-1 1-1,0-1 0,1-1 0,-2 0 1,1-1-1,0 0 0,-1 0 0,11-9 0,19-12-134,-39 27 263,-1 0-1,0 0 1,1 0 0,-1-1 0,1 1-1,-1 0 1,0 0 0,1 0 0,-1 0-1,1 0 1,-1 0 0,0 0 0,1 0-1,-1 0 1,1 0 0,-1 0-1,1 0 1,-1 0 0,0 0 0,1 0-1,-1 0 1,1 1 0,-1-1 0,0 0-1,1 0 1,-1 0 0,0 1 0,1-1-1,-1 0 1,0 0 0,1 1 0,-1-1-1,0 0 1,0 1 0,1-1 0,-1 0-1,0 1 1,0-1 0,1 0 0,-1 1-1,0-1 1,0 1 0,0-1 0,0 1-1,0-1 1,0 0 0,0 1 0,0-1-1,0 1 1,0-1 0,0 0 0,0 1-1,0-1 1,0 1 0,0 0 0,-1 38 642,0-14-422,3-24-239,0 0 0,0 0 0,1 0-1,-1-1 1,0 1 0,0 0 0,1-1-1,-1 0 1,0 1 0,1-1 0,-1 0-1,0 0 1,1 0 0,-1-1 0,0 1-1,5-2 1,-2 1-149,0-1 0,-1 0 0,1 0 0,0 0 0,-1-1 0,8-4 0,-9 4 29,1 0 0,0 1 0,0-1 0,0 1 0,0 0 0,0 1 0,0-1 1,0 1-1,1 0 0,8-2 0,-13 4 121,1-1 0,0 1 0,-1 0 0,1-1-1,0 1 1,-1 0 0,1 0 0,-1 0 0,1-1 0,-1 1 0,1 0 0,-1 0 0,1 0 0,-1 0 0,0 0 0,0 0 0,1 0 0,-1 0 0,0 0 0,0-1 0,0 1 0,0 0 0,0 0 0,-1 1 0,2 33-3103,-1-30 487,0 2-3298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124"/>
    </inkml:context>
    <inkml:brush xml:id="br0">
      <inkml:brushProperty name="width" value="0.025" units="cm"/>
      <inkml:brushProperty name="height" value="0.025" units="cm"/>
    </inkml:brush>
  </inkml:definitions>
  <inkml:trace contextRef="#ctx0" brushRef="#br0">0 0 17104,'0'0'6022,"66"18"-16880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8.517"/>
    </inkml:context>
    <inkml:brush xml:id="br0">
      <inkml:brushProperty name="width" value="0.025" units="cm"/>
      <inkml:brushProperty name="height" value="0.025" units="cm"/>
    </inkml:brush>
  </inkml:definitions>
  <inkml:trace contextRef="#ctx0" brushRef="#br0">1 245 11851,'0'0'14318,"10"-5"-13026,6-4-1042,-2 0 0,1 0 1,-1-1-1,0-1 0,20-21 1,-28 25-218,0 1 0,0-1 0,-1 0 1,0 0-1,0 0 0,-1-1 0,0 0 1,0 0-1,-1 0 0,0 0 0,0 0 1,-1-1-1,0 1 0,0-1 0,0-9 1,-2 17-36,0 0 1,0 0-1,0 0 1,-1 0 0,1 0-1,0-1 1,0 1 0,-1 0-1,1 0 1,0 0-1,-1 0 1,1 0 0,-1 1-1,0-1 1,1 0 0,-1 0-1,0 0 1,1 0-1,-1 1 1,0-1 0,0 0-1,0 0 1,1 1 0,-1-1-1,0 1 1,0-1-1,0 1 1,0-1 0,0 1-1,0 0 1,0-1 0,0 1-1,0 0 1,-1 0-1,1 0 1,0 0 0,0 0-1,0 0 1,0 0-1,0 0 1,0 0 0,0 1-1,0-1 1,0 0 0,0 1-1,0-1 1,-1 1-1,-4 1-21,1 0-1,-1 0 1,1 0-1,0 0 1,0 1-1,0 0 1,0 0-1,-5 4 1,1 3 12,0 0-1,1 0 1,0 0-1,0 1 1,1 0 0,-7 16-1,10-20 0,1 1-1,0-1 1,0 1-1,1 0 1,0 0-1,0 0 1,1 0-1,0 0 1,1 0-1,-1 1 1,3 11-1,-2-18 10,1 0 0,0 0 0,0 1-1,0-1 1,0 0 0,0 0-1,0 0 1,1 0 0,-1 0 0,1-1-1,-1 1 1,1 0 0,0-1 0,0 1-1,0-1 1,0 1 0,0-1-1,0 0 1,0 0 0,0 0 0,0 0-1,0 0 1,1 0 0,-1-1-1,0 1 1,1-1 0,-1 0 0,3 1-1,11 0 21,1 0-1,-1 0 1,18-3-1,-16 1 8,123-12-86,20-1-986,-178 15 2394,14 0-1280,1-1-1,-1 0 1,1 1 0,0-1-1,-1 0 1,1-1-1,-1 1 1,1 0 0,0-1-1,-1 1 1,1-1-1,0 0 1,-1 1 0,1-1-1,0 0 1,0-1-1,0 1 1,0 0 0,0 0-1,0-1 1,0 0-1,1 1 1,-1-1 0,0 0-1,1 0 1,-3-2-1,-46-70 17,46 68-175,0-1-1,1 0 0,0 0 1,0-1-1,1 1 1,0-1-1,0 1 0,1-1 1,-1-11-1,2 18 2,0-1 0,0 1-1,0-1 1,0 1 0,1 0-1,-1-1 1,0 1 0,1-1-1,-1 1 1,1 0 0,0-1-1,-1 1 1,1 0 0,0 0 0,0 0-1,0-1 1,0 1 0,0 0-1,0 0 1,0 0 0,0 1-1,0-1 1,0 0 0,1 0-1,-1 0 1,0 1 0,1-1 0,1 0-1,47-7-3862,-33 7 1907,29-4-4865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29.342"/>
    </inkml:context>
    <inkml:brush xml:id="br0">
      <inkml:brushProperty name="width" value="0.025" units="cm"/>
      <inkml:brushProperty name="height" value="0.025" units="cm"/>
    </inkml:brush>
  </inkml:definitions>
  <inkml:trace contextRef="#ctx0" brushRef="#br0">12 0 18001,'0'0'4217,"0"9"-3074,-6 149 797,0-80-1444,8 117-1,-2-192-490,0-1 0,0 1 0,1-1 0,-1 1 1,0-1-1,1 1 0,-1-1 0,1 0 1,0 1-1,0-1 0,0 0 0,0 0 1,0 1-1,1-1 0,-1 0 0,1 0 0,-1 0 1,1-1-1,0 1 0,0 0 0,-1-1 1,1 1-1,0-1 0,1 1 0,-1-1 1,0 0-1,0 0 0,0 0 0,1 0 1,-1-1-1,1 1 0,-1 0 0,0-1 0,1 0 1,-1 1-1,6-1 0,-2-1 12,0 0 0,0 0 0,0-1 0,0 1 0,0-1 0,0-1 1,0 1-1,-1-1 0,1 0 0,-1 0 0,0 0 0,0-1 0,8-7 0,4-7-88,-1-1 0,-1-1-1,-1 0 1,0-1 0,-2-1 0,0 0 0,-2 0 0,0-1-1,-2-1 1,0 0 0,-2 0 0,0 0 0,-2 0-1,2-36 1,-6 59 68,0 1 1,0 0-1,0 0 0,0 0 0,0 0 0,0 0 0,0-1 1,0 1-1,0 0 0,0 0 0,0 0 0,0 0 0,0 0 0,0 0 1,0-1-1,0 1 0,0 0 0,0 0 0,0 0 0,0 0 1,-1 0-1,1 0 0,0 0 0,0-1 0,0 1 0,0 0 1,0 0-1,0 0 0,0 0 0,-1 0 0,1 0 0,0 0 1,0 0-1,0 0 0,0 0 0,0 0 0,-1 0 0,1 0 0,0 0 1,0 0-1,0 0 0,0 0 0,0 0 0,-1 0 0,1 0 1,0 0-1,0 0 0,0 0 0,0 0 0,0 0 0,0 0 1,-1 0-1,1 0 0,0 0 0,0 0 0,0 1 0,0-1 0,0 0 1,0 0-1,0 0 0,-1 0 0,-8 8-130,-1 6 105,1 0 1,0 1 0,0 0 0,1 0 0,1 1-1,-5 16 1,-1 9 696,-11 56 0,24-96-641,-4 15 261,2-1 0,0 1 0,0 0 0,2 27 0,0-40-272,0 0 0,1 1 0,-1-1 0,1 0 0,0 0 0,0 1 0,0-1 0,0 0 0,1 0 0,-1 0 0,1 0 0,0 0 0,0-1 0,0 1 0,0 0 0,0-1 0,1 1-1,-1-1 1,1 0 0,-1 0 0,1 0 0,0 0 0,0-1 0,0 1 0,0-1 0,0 1 0,0-1 0,6 1 0,4 1 25,1-1 0,-1 0 0,1-1 0,0-1 0,-1 0 0,1 0 0,0-2 0,-1 0 0,1 0 0,21-8 0,0-2-125,-2-3 0,57-31 0,-87 44 95,0 0 0,0 0 0,0 0 0,0 1 0,0-1 0,1 1 0,-1 0 0,0 0 0,1 1 0,3-2 0,-6 3 9,0 0 0,0-1 0,0 1 0,0 0 0,-1-1 0,1 1 0,0 0-1,0 0 1,-1 0 0,1 0 0,0 0 0,-1 0 0,1 0 0,-1 0 0,1 0 0,-1 0-1,0 0 1,1 0 0,-1 0 0,0 0 0,0 0 0,0 0 0,0 0 0,0 1 0,0-1-1,0 0 1,0 0 0,0 0 0,0 0 0,-1 2 0,1-1 4,-1 0-1,1 0 1,0 0 0,0 1-1,0-1 1,1 0 0,-1 0 0,0 0-1,1 0 1,-1 0 0,1 0-1,0 0 1,0 0 0,0 0-1,0 0 1,2 3 0,0-3-9,-1-1-1,1 0 1,0 0 0,0 0 0,-1 0-1,1-1 1,0 1 0,0-1 0,0 1-1,0-1 1,0 0 0,5-1-1,7-1-89,-1 0-1,1-1 0,-1-1 0,0 0 0,0-1 0,-1 0 0,1-1 1,-1-1-1,21-14 0,-16 11-134,0 0 0,1 0 0,0 2 0,23-7 0,-41 15 229,0-1 0,1 1 1,-1-1-1,0 1 1,0-1-1,0 1 0,1 0 1,-1 0-1,0 0 0,0 0 1,1 0-1,-1 0 1,0 0-1,0 0 0,0 0 1,1 1-1,-1-1 0,0 0 1,0 1-1,0-1 1,0 1-1,0 0 0,1-1 1,-1 1-1,0 0 0,1 0 1,-1 1 110,-1 0-1,1 0 1,0 0 0,-1 0-1,0 0 1,1 0 0,-1 0 0,0 1-1,0-1 1,0 0 0,0 3-1,3 23-471,-3-27 157,1 0-1,0 0 0,-1 0 0,1 0 0,0 0 1,0 0-1,0-1 0,-1 1 0,1 0 0,0 0 1,0-1-1,0 1 0,0-1 0,1 1 1,-1-1-1,0 1 0,0-1 0,0 0 0,0 1 1,0-1-1,0 0 0,1 0 0,-1 0 0,0 0 1,2 0-1,13-3-7812,2-11-9262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182"/>
    </inkml:context>
    <inkml:brush xml:id="br0">
      <inkml:brushProperty name="width" value="0.025" units="cm"/>
      <inkml:brushProperty name="height" value="0.025" units="cm"/>
    </inkml:brush>
  </inkml:definitions>
  <inkml:trace contextRef="#ctx0" brushRef="#br0">1 118 13581,'0'0'10468,"0"11"-8898,-1 29-532,3 104 1762,-2-141-2787,0 0 0,1-1 0,0 1-1,-1 0 1,1-1 0,0 1 0,0-1-1,0 1 1,0-1 0,1 1 0,-1-1-1,1 0 1,-1 0 0,1 1 0,0-1 0,0-1-1,0 1 1,0 0 0,0 0 0,0-1-1,1 1 1,-1-1 0,1 0 0,-1 1 0,1-1-1,-1 0 1,1-1 0,-1 1 0,1 0-1,0-1 1,-1 1 0,1-1 0,4 0-1,-2 0 10,0 0 0,1 0 0,-1-1 0,0 0 0,0 0 0,1 0 0,-1-1-1,0 0 1,0 0 0,0 0 0,-1 0 0,1-1 0,0 1 0,-1-1 0,0-1-1,6-4 1,-1-2-130,0 0-1,-1-1 1,0 0-1,-1-1 1,0 1-1,-1-2 0,0 1 1,-1 0-1,0-1 1,-1 0-1,0 0 1,-1-1-1,-1 1 1,1-15-1,0 36 91,1-1-1,0 0 1,0 0 0,1 0 0,0-1-1,0 1 1,0-1 0,1-1-1,0 1 1,0-1 0,0 0-1,1 0 1,10 6 0,-11-9 45,-1 0 1,0-1-1,1 0 0,-1 0 1,1 0-1,-1 0 1,1-1-1,0 0 0,-1 0 1,1 0-1,-1-1 1,1 0-1,-1 0 0,1 0 1,-1-1-1,0 0 0,8-4 1,-9 5-13,0-1 1,-1 0-1,1 0 1,-1-1-1,1 1 1,-1-1-1,0 1 1,0-1-1,0 0 1,-1 0-1,1 0 1,-1-1 0,1 1-1,-1-1 1,0 1-1,-1-1 1,1 0-1,0 0 1,-1 1-1,0-1 1,0 0-1,0 0 1,-1 0-1,1-5 1,-1 9-25,0-1 1,-1 1-1,1-1 1,0 1-1,0-1 1,-1 1 0,1-1-1,0 1 1,-1 0-1,1-1 1,0 1-1,-1-1 1,1 1-1,-1 0 1,1 0 0,0-1-1,-1 1 1,1 0-1,-1 0 1,1-1-1,-1 1 1,1 0-1,-1 0 1,1 0 0,-1 0-1,1 0 1,-1 0-1,1 0 1,-1 0-1,0 0 1,1 0-1,-1 0 1,1 0 0,-1 0-1,1 0 1,-1 0-1,1 1 1,-1-1-1,0 0 1,-23 9-434,21-6 424,-1 0 0,1 1-1,0-1 1,0 1 0,0-1-1,0 1 1,1 0 0,0 0 0,-1 0-1,2 0 1,-1 0 0,0 1-1,1-1 1,-2 9 0,2-10 7,1-1 0,-1 1 0,1-1 0,0 1 0,0-1 0,0 1 0,0-1 0,1 1 0,-1-1 0,1 1 0,-1-1 0,1 1 0,0-1 0,0 1 0,0-1 0,0 0 0,1 1 0,-1-1 0,0 0 0,1 0 0,0 0 0,-1 0 0,1 0 0,0-1 0,0 1 0,0-1 0,5 4 0,10 2-8,2-1 0,-1 0-1,1-1 1,-1-1-1,1-1 1,1-1 0,-1 0-1,0-2 1,0 0-1,28-4 1,-44 3 83,-1 1 0,0-1 0,0 0 0,-1 0 0,1 0 0,0 0 0,0 0 0,0-1 0,-1 1 0,1-1 0,-1 1 0,1-1 0,-1 1 0,1-1 0,-1 0 0,0 0 0,0 1 0,0-1 0,0 0 0,0 0 0,0 0 0,-1 0 0,1 0 0,-1-1 0,1 1 0,-1 0 0,0 0 0,1 0 0,-1 0 0,-1 0 0,1-4 0,0-6 320,-1-1 0,0 1-1,0-1 1,-5-13-1,2 11-478,0-1 0,-2 1 0,1 0 0,-2 1 0,0-1 0,-1 1-1,0 1 1,-1-1 0,-1 1 0,-19-20 0,27 32-967,142 23-14804,-95-22 7314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0.871"/>
    </inkml:context>
    <inkml:brush xml:id="br0">
      <inkml:brushProperty name="width" value="0.025" units="cm"/>
      <inkml:brushProperty name="height" value="0.025" units="cm"/>
    </inkml:brush>
  </inkml:definitions>
  <inkml:trace contextRef="#ctx0" brushRef="#br0">97 1 13293,'0'0'1975,"-9"7"128,3-3-1856,0 2 1,0-1-1,0 1 0,1 0 0,-1 0 1,2 0-1,-1 1 0,1-1 0,0 1 0,0 0 1,1 1-1,0-1 0,0 1 0,0-1 1,-2 15-1,1 10 821,1-1 1,1 1-1,1 0 0,2-1 1,6 40-1,-1-34-519,2 0 0,1 0 0,2-1 0,17 37 0,-28-72-548,13 24 121,-6-19 62,-5-17 134,-2-15-619,-2 0 0,-1 0 0,-1 0 0,-1 1 0,-1 0 0,-1 0 1,-2 0-1,0 1 0,-2 1 0,-13-25 0,13 33 2,11 15 298,0 0 0,0 0-1,0 1 1,0-1 0,0 0 0,0 0 0,0 0-1,0 0 1,0 0 0,0 0 0,1 1 0,-1-1-1,-1 0 1,1 0 0,0 0 0,0 0 0,0 0-1,0 1 1,0-1 0,0 0 0,0 0 0,0 0-1,0 0 1,0 0 0,0 0 0,0 1 0,0-1-1,0 0 1,0 0 0,0 0 0,-1 0 0,1 0-1,0 0 1,0 0 0,0 0 0,0 0 0,0 0-1,0 1 1,-1-1 0,1 0 0,0 0-1,0 0 1,0 0 0,0 0 0,0 0 0,0 0-1,-1 0 1,1 0 0,0 0 0,0 0 0,0 0-1,0 0 1,0 0 0,-1 0 0,1 0 0,0 0-1,0 0 1,0-1 0,0 1 0,0 0 0,0 0-1,-1 0 1,1 0 0,0 0 0,0 0 0,0 0-1,0 0 1,0-1 0,0 11 73,3-4 0,0 0 0,0 0 0,0 0 0,0 0 0,1-1 0,0 0 0,0 1 0,1-1 0,-1-1 1,1 1-1,0-1 0,1 0 0,-1 0 0,1 0 0,-1-1 0,1 1 0,0-2 0,0 1 0,11 3 0,0-1 89,0 0 1,0-1 0,1-1 0,0-1 0,-1 0 0,23-2-1,-32-1-110,-1 0 0,1-1-1,-1 0 1,0 0-1,1 0 1,-1-1-1,0-1 1,-1 1-1,1-1 1,-1 0-1,1 0 1,-1-1 0,0 0-1,9-10 1,-11 11-57,0 0 0,-1 0 0,1 0 0,-1 0 1,0 0-1,0-1 0,-1 0 0,1 1 0,-1-1 1,0 0-1,0 0 0,-1 0 0,1 0 0,-1-1 1,0 1-1,-1 0 0,1 0 0,-1-1 0,0 1 0,0 0 1,-1-1-1,-1-6 0,2 12-3,0-1-1,0 1 1,-1 0-1,1-1 1,0 1-1,0 0 1,0-1 0,-1 1-1,1 0 1,0-1-1,0 1 1,-1 0-1,1 0 1,0-1-1,-1 1 1,1 0 0,0 0-1,-1-1 1,1 1-1,0 0 1,-1 0-1,1 0 1,-1 0 0,1 0-1,0 0 1,-1 0-1,1 0 1,0 0-1,-1 0 1,1 0-1,-1 0 1,1 0 0,0 0-1,-1 0 1,1 0-1,-1 0 1,1 0-1,0 0 1,-1 0 0,1 1-1,0-1 1,-1 0-1,1 0 1,0 1-1,-1-1 1,1 0-1,-15 14-90,8-4 155,1 1 0,1 0 0,0 1 0,1-1 0,0 1 0,1 0 0,0 0 0,0 0 0,2 0 0,-1 1 0,2-1 0,0 1 0,0-1 0,1 0 0,3 15 0,-4-24-47,1-1-1,0 1 1,0-1-1,0 1 1,0-1-1,0 0 1,0 1 0,1-1-1,-1 0 1,1 0-1,-1 0 1,1 0-1,0 0 1,0-1-1,0 1 1,0 0-1,0-1 1,0 1-1,0-1 1,0 0-1,3 1 1,-1-1 11,0 0 0,0 0 0,0-1 1,0 1-1,0-1 0,0 0 0,0 0 0,0-1 1,0 1-1,0-1 0,0 0 0,5-2 0,4-1 28,-1-2 0,1 0 0,-1 0-1,0-1 1,-1 0 0,19-16-1,-15 11-148,0-2-1,-1 1 1,-1-2-1,0 0 1,-1 0-1,-1-2 1,0 1-1,-1-1 1,10-25-1,-66 128-153,42-77 320,1 1-1,1 0 1,-1 0-1,2 0 1,-1 0 0,2 0-1,-1 0 1,1 0-1,1 1 1,0-1 0,3 13-1,-3-19-147,0 0 0,1 0 0,-1 0 0,1-1 0,0 1 0,0-1 0,1 1 0,-1-1 0,1 0-1,-1 1 1,1-1 0,5 3 0,-4-3-319,0 0-1,1 0 0,-1-1 0,1 0 1,0 0-1,-1 0 0,1-1 0,0 0 1,0 1-1,0-2 0,0 1 0,6 0 1,22-1-6532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1.808"/>
    </inkml:context>
    <inkml:brush xml:id="br0">
      <inkml:brushProperty name="width" value="0.025" units="cm"/>
      <inkml:brushProperty name="height" value="0.025" units="cm"/>
    </inkml:brush>
  </inkml:definitions>
  <inkml:trace contextRef="#ctx0" brushRef="#br0">63 1 21396,'0'0'3486,"-2"11"-2455,-20 125 1861,-10 73-1247,28-170-1625,2 0 0,2 1 0,5 52 0,-4-86-46,1 1 0,-1-1 0,1 1 0,0-1 0,0 0-1,0 0 1,1 0 0,0 0 0,1 0 0,7 9 0,-10-13-19,1 0 0,-1-1 1,1 1-1,0-1 0,0 0 1,0 1-1,-1-1 0,1 0 1,0 0-1,1 0 0,-1 0 1,0-1-1,0 1 0,0 0 1,0-1-1,1 0 1,-1 1-1,0-1 0,0 0 1,1 0-1,-1 0 0,0-1 1,0 1-1,1 0 0,-1-1 1,0 0-1,0 1 0,0-1 1,0 0-1,0 0 0,0 0 1,0 0-1,0 0 0,0-1 1,2-2-1,11-9-415,-1 0 0,0-2 0,-1 0 0,-1 0 0,0-1 0,-1 0 0,-1-1 0,15-34-1,-12 24 173,1 2-1,32-44 0,-44 77 694,-1 0-1,1 0 1,-1 0 0,-1 0 0,0 14 0,0 3-13,-1-11-65,1 0 1,0 0-1,1 1 1,5 21-1,-5-32-287,0-1 0,0 0-1,0 0 1,0 0 0,1 0-1,-1 0 1,1 0 0,0 0-1,0 0 1,0-1 0,0 1-1,0-1 1,1 1 0,-1-1-1,1 0 1,0 0 0,-1 0-1,1 0 1,0-1 0,0 1-1,0-1 1,0 0 0,1 1 0,5 0-1,1-1-7,0 0 1,0-1-1,0 0 0,0-1 0,0 0 1,-1 0-1,1-1 0,0 0 0,0-1 0,-1 0 1,0-1-1,1 0 0,-1 0 0,-1-1 0,1 0 1,13-10-1,12-12-510,0-1 0,41-45 0,-63 60 83,8-3-370,-20 15 755,0 1 0,0 0 0,0 0 0,0 0 0,1 0 0,-1 0 0,0 0 0,0-1 0,0 1 0,0 0 0,1 0 0,-1 0 0,0 0 0,0 0-1,0 0 1,0 0 0,1 0 0,-1 0 0,0 0 0,0 0 0,0 0 0,0 0 0,1 0 0,-1 0 0,0 0 0,0 0 0,0 0 0,0 0 0,1 0 0,-1 0 0,0 0 0,0 0 0,0 0 0,0 0 0,1 1 0,-1-1 0,0 0 0,0 0 0,0 0 0,0 0 0,0 0 0,0 0 0,1 1-1,-1-1 1,0 0 0,0 0 0,0 0 0,-7 33-291,0-8 418,4-13-103,1 1 0,0-1 0,1 0 1,0 1-1,1-1 0,0 1 0,1-1 0,1 0 0,0 1 0,0-1 0,1 0 0,1 0 0,0-1 0,0 1 0,2-1 0,-1 0 1,1 0-1,1 0 0,0-1 0,0 0 0,9 9 0,25 24-112,-9-9-67,42 56 0,-64-75 217,-1 0 0,0 1 0,-1 0 0,0 0 1,-2 1-1,0 0 0,5 23 0,-7-22 29,-1 0-1,0 0 1,-2 0 0,0 1-1,-1-1 1,-1 0 0,-1 0-1,-6 29 1,7-41 59,-1 1 0,0-1 0,-1 0 0,1 0 0,-1 0 0,0 0 0,-1 0 0,0-1 0,1 1 0,-2-1 0,1 0 0,-1 0 0,1-1 0,-1 0 0,0 1 0,-1-1 0,1-1 0,-1 1 0,0-1 0,0 0 0,0 0 0,0-1 0,0 0 0,-1 0 0,1 0 0,-13 1 0,11-3-65,-1 1 0,1-1 0,-1 0 0,1-1 1,0 0-1,-1 0 0,1-1 0,0 0 0,0 0 0,0-1 0,-14-7 1,10 4-50,0-2 0,1 1 0,-1-2 1,1 0-1,1 0 0,-16-18 0,10 8-212,1-1 0,1 0-1,1-1 1,1-1-1,0 0 1,2 0 0,-13-42-1,17 46-130,2-1 0,0 1 0,1-1 0,1 1 0,0-27-1,2 39 287,0 0 0,1 0-1,0 1 1,0-1-1,0 1 1,0-1-1,1 1 1,0-1-1,1 1 1,-1 0 0,1 0-1,0 0 1,0 0-1,0 0 1,1 1-1,0-1 1,-1 1-1,2 0 1,-1 0 0,0 1-1,9-6 1,9-2-598,-16 8 169,0 1 0,-1-1 0,1-1 0,-1 1 1,8-7-1,-12 9 140,1-1 0,-1 1 0,0 0 0,0-1 0,0 1 0,0-1 0,0 0 0,0 1 0,-1-1 0,1 0 0,0 0 0,-1 1 1,1-1-1,-1 0 0,0 0 0,0 0 0,0 0 0,0 1 0,0-1 0,0 0 0,0 0 0,0 0 0,-2-3 0,-9-24-7335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165"/>
    </inkml:context>
    <inkml:brush xml:id="br0">
      <inkml:brushProperty name="width" value="0.025" units="cm"/>
      <inkml:brushProperty name="height" value="0.025" units="cm"/>
    </inkml:brush>
  </inkml:definitions>
  <inkml:trace contextRef="#ctx0" brushRef="#br0">1 1 16432,'0'0'8872,"81"46"-8968,-49-20-3876,8-4-6438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8.214"/>
    </inkml:context>
    <inkml:brush xml:id="br0">
      <inkml:brushProperty name="width" value="0.025" units="cm"/>
      <inkml:brushProperty name="height" value="0.025" units="cm"/>
    </inkml:brush>
  </inkml:definitions>
  <inkml:trace contextRef="#ctx0" brushRef="#br0">23 7 14574,'0'0'1153,"-3"10"-37,-4 27 1361,-4 76-1,9-68-2038,8 73 0,-4-111-437,-1 1 0,1-1 0,0 0 0,1 1 0,0-1 1,6 11-1,-9-17-8,1 1-1,-1-1 1,1 0 0,0 0 0,-1 0 0,1 0 0,0 1 0,0-1 0,0 0 0,-1-1 0,1 1 0,0 0 0,0 0 0,0 0 0,0 0 0,1-1 0,-1 1 0,0 0 0,0-1 0,0 1 0,1-1-1,-1 0 1,0 1 0,0-1 0,1 0 0,-1 0 0,0 0 0,1 0 0,-1 0 0,0 0 0,1 0 0,-1 0 0,0 0 0,0-1 0,1 1 0,-1 0 0,0-1 0,0 1 0,1-1 0,-1 0 0,0 1-1,0-1 1,0 0 0,0 1 0,0-1 0,0 0 0,1-1 0,2-3 64,0 0 1,0-1-1,-1 1 0,0-1 0,0 1 0,0-1 0,0 0 1,-1 0-1,2-9 0,13-62 98,-15 61-108,23-228 145,-22 264-172,1 1 0,1 0 0,0-1 0,15 34 0,3 15 51,-17-50-60,1 1 0,19 36 0,-22-48 25,0-1-1,1 1 1,0-1 0,0 0-1,1 0 1,0-1 0,0 0 0,1 0-1,10 8 1,-35-44 1074,-10 5-2066,-1 0-1,-2 2 0,-32-19 0,-14-10 1693,77 52-681,0 0-1,-1 0 0,1 0 1,0 0-1,0 0 0,-1 0 0,1 0 1,0 0-1,0-1 0,0 1 1,-1 0-1,1 0 0,0 0 0,0 0 1,0-1-1,0 1 0,-1 0 1,1 0-1,0 0 0,0-1 0,0 1 1,0 0-1,0 0 0,0 0 1,-1-1-1,1 1 0,0 0 0,0 0 1,0-1-1,0 1 0,0 0 1,0 0-1,0-1 0,0 1 0,0 0 1,0-1-1,0 1 0,0 0 1,1 0-1,-1 0 0,0-1 0,0 1 1,0 0-1,0 0 0,0-1 1,0 1-1,1 0 0,16-5 865,45 2-1294,-34 2 631,36-10-1172,-24-8-4617,-13-1-3157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2.490"/>
    </inkml:context>
    <inkml:brush xml:id="br0">
      <inkml:brushProperty name="width" value="0.025" units="cm"/>
      <inkml:brushProperty name="height" value="0.025" units="cm"/>
    </inkml:brush>
  </inkml:definitions>
  <inkml:trace contextRef="#ctx0" brushRef="#br0">1 0 16432,'0'0'11050,"0"65"-10794,5-10-32,3 6-95,1 5-97,3 2 0,3 1-32,0-1-1121,-2-5-2979,-5-8-5349</inkml:trace>
  <inkml:trace contextRef="#ctx0" brushRef="#br0" timeOffset="1">163 927 18866,'0'0'3363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165"/>
    </inkml:context>
    <inkml:brush xml:id="br0">
      <inkml:brushProperty name="width" value="0.025" units="cm"/>
      <inkml:brushProperty name="height" value="0.025" units="cm"/>
    </inkml:brush>
  </inkml:definitions>
  <inkml:trace contextRef="#ctx0" brushRef="#br0">6831 3307 4869,'-7'-5'826,"-22"-17"2491,28 21-3153,0 1 0,0-1 0,0 1 0,0 0-1,0-1 1,0 1 0,0 0 0,0-1 0,0 1-1,0 0 1,0 0 0,0 0 0,0 0 0,0 0-1,0 0 1,0 0 0,0 0 0,0 0-1,0 1 1,0-1 0,0 0 0,0 1 0,0-1-1,0 1 1,0-1 0,0 1 0,1-1 0,-3 2-1,3-2-160,0 0 0,0 1-1,0-1 1,-1 0-1,1 0 1,0 1-1,0-1 1,0 0 0,0 0-1,0 1 1,0-1-1,0 0 1,0 1-1,0-1 1,0 0 0,0 0-1,0 1 1,0-1-1,0 0 1,0 1 0,0-1-1,0 0 1,0 0-1,0 1 1,0-1-1,0 0 1,0 0 0,1 1-1,-1-1 1,0 0-1,0 0 1,0 1 0,0-1-1,1 0 1,-1 0-1,0 0 1,0 1-1,1-1 1,-1 0 0,0 0-1,0 0 1,0 0-1,1 1 1,16 8-253,-4-2 920,-13-7-604,0 0-1,0 0 0,1 1 1,-1-1-1,0 0 0,0 0 1,0 0-1,0 0 1,1 0-1,-1 0 0,0 1 1,0-1-1,0 0 0,0 0 1,0 0-1,0 0 1,0 1-1,0-1 0,1 0 1,-1 0-1,0 0 0,0 1 1,0-1-1,0 0 1,0 0-1,0 0 0,0 1 1,0-1-1,0 0 0,0 0 1,0 0-1,0 1 1,0-1-1,-1 0 0,1 0 1,0 0-1,0 0 0,0 1 1,0-1-1,0 0 1,0 0-1,0 0 0,0 0 1,-1 1-1,1-1 0,0 0 1,0 0-1,-14 3 527,-15-4-740,-59-22 169,1-4 0,-158-71-1,29 9 9,25 12-203,3-9-1,-263-162 1,-527-272 281,575 336 105,-27-12-72,167 67-63,-399-210-346,-163-81 1533,399 214-372,178 82-596,-478-251-111,422 220-393,304 155 202,-16-10-842,8 1-3952,8 6-559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5.805"/>
    </inkml:context>
    <inkml:brush xml:id="br0">
      <inkml:brushProperty name="width" value="0.025" units="cm"/>
      <inkml:brushProperty name="height" value="0.025" units="cm"/>
    </inkml:brush>
  </inkml:definitions>
  <inkml:trace contextRef="#ctx0" brushRef="#br0">146 105 3267,'-21'-10'801,"2"-1"-225,-1-3-63,-1 0-385,4-3-192,-6-1-801,-1-3-1185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6.131"/>
    </inkml:context>
    <inkml:brush xml:id="br0">
      <inkml:brushProperty name="width" value="0.025" units="cm"/>
      <inkml:brushProperty name="height" value="0.025" units="cm"/>
    </inkml:brush>
  </inkml:definitions>
  <inkml:trace contextRef="#ctx0" brushRef="#br0">0 1 1730,'0'0'-225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081"/>
    </inkml:context>
    <inkml:brush xml:id="br0">
      <inkml:brushProperty name="width" value="0.025" units="cm"/>
      <inkml:brushProperty name="height" value="0.025" units="cm"/>
    </inkml:brush>
  </inkml:definitions>
  <inkml:trace contextRef="#ctx0" brushRef="#br0">136 111 2050,'0'0'3785,"-9"-7"-1490,-101-87 4005,94 84-2626,17 18-1106,19 22-1796,43 32-705,77 55-1,-50-43-28,145 104 31,-88-71-31,220 175 1777,-125-113-1746,-180-134 36,98 40 0,-54-28-32,177 75-26,-148-65 8,-50-24-23,2-4 0,0-4 0,176 27 0,-82-21-24,204 22 16,270-60 1615,-650 6-2122,-21 0-9802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7.847"/>
    </inkml:context>
    <inkml:brush xml:id="br0">
      <inkml:brushProperty name="width" value="0.025" units="cm"/>
      <inkml:brushProperty name="height" value="0.025" units="cm"/>
    </inkml:brush>
  </inkml:definitions>
  <inkml:trace contextRef="#ctx0" brushRef="#br0">39 20 4740,'-8'-3'1762,"-3"-3"32,1 3-321,5-1-768,3 1-353,0 2-96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39.282"/>
    </inkml:context>
    <inkml:brush xml:id="br0">
      <inkml:brushProperty name="width" value="0.025" units="cm"/>
      <inkml:brushProperty name="height" value="0.025" units="cm"/>
    </inkml:brush>
  </inkml:definitions>
  <inkml:trace contextRef="#ctx0" brushRef="#br0">0 0 8552,'0'0'8200,"7"5"-7826,10 6-49,1-1 0,1 0 0,0-1 0,0-1 1,0-1-1,30 6 0,139 22 751,-75-16 312,-58-9-1280,177 43 585,-199-45-639,1-2 1,0-1-1,1-2 1,-1-1-1,51-4 0,-33 0 269,66 8-1,49 23 210,-138-24-471,3 4 196,0 1 1,-1 1-1,48 25 0,35 13-112,-65-29-25,-2 1-1,81 51 0,-74-35 75,-3 2-1,50 47 0,0 2 17,-39-32-147,-3 4 0,84 106 0,-31-34-1,51 47 39,-152-166-1162,-26-23-5714,-3-1 1127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0.345"/>
    </inkml:context>
    <inkml:brush xml:id="br0">
      <inkml:brushProperty name="width" value="0.025" units="cm"/>
      <inkml:brushProperty name="height" value="0.025" units="cm"/>
    </inkml:brush>
  </inkml:definitions>
  <inkml:trace contextRef="#ctx0" brushRef="#br0">176 241 10346,'0'-1'409,"-1"0"1,0 0 0,0 0-1,0 1 1,0-1 0,0 0-1,-1 0 1,1 1 0,0-1-1,0 1 1,0-1 0,-1 1-1,1-1 1,0 1 0,0 0-1,-1-1 1,1 1 0,0 0-1,-1 0 1,1 0 0,0 0-1,-3 1 1,3-1-190,0 1 0,0 0-1,0 0 1,0 0 0,0-1 0,0 1-1,1 0 1,-1 0 0,0 0 0,1 0-1,-1 0 1,1 0 0,-1 1 0,1-1-1,-1 0 1,1 0 0,0 0 0,-1 0-1,1 3 1,-1 1-17,1 1 0,0-1-1,0 1 1,0 0 0,0-1-1,1 1 1,0-1 0,0 1-1,4 9 1,2-1-101,1-1 0,1 0 1,17 22-1,-21-30-98,-1 0 0,1 0 0,0 0 0,0-1 0,0 0 0,1 0 0,-1 0 1,1 0-1,0-1 0,12 5 0,-17-8-5,-1 0 0,1 0 0,0 0 0,-1 0 0,1 0 1,0 0-1,-1 0 0,1 0 0,0 0 0,-1 0 0,1 0 0,0 0 0,-1 0 0,1-1 1,0 1-1,-1 0 0,1 0 0,-1-1 0,1 1 0,-1 0 0,1-1 0,-1 1 1,1-1-1,-1 1 0,1-1 0,-1 1 0,1-1 0,-1 1 0,0-1 0,1 1 0,-1-1 1,0 1-1,1-1 0,-1 0 0,0 1 0,0-1 0,1 1 0,-1-1 0,0 0 0,0 0 1,1-33 56,-1 26-23,-1-12 192,0 1-1,-1 0 1,-1-1 0,-1 1-1,-1 1 1,0-1-1,-1 1 1,-2 0-1,1 0 1,-2 1 0,0 0-1,-2 0 1,1 1-1,-20-21 1,28 35-200,1 0 0,-1 0 0,0 0 0,0 0 0,0 1 0,0-1 0,0 1 0,0-1 0,-1 1 0,1 0 0,0 0 0,-1 0 0,1 0 0,-1 0 0,1 1 0,-1-1 0,1 1 0,-1 0 1,0 0-1,1 0 0,-1 0 0,1 0 0,-1 0 0,0 0 0,-3 2 0,3-1-46,1 1 0,0 0-1,0-1 1,-1 1 0,1 0 0,0 0 0,0 0 0,1 1 0,-1-1 0,0 0 0,1 1-1,-1-1 1,1 1 0,0-1 0,0 1 0,0 0 0,0-1 0,0 1 0,1 0 0,-1 0 0,1 0-1,0 4 1,-1 4-123,2 0 0,-1 0-1,2 0 1,-1-1-1,1 1 1,1 0 0,0-1-1,0 0 1,1 1 0,10 16-1,-5-11 118,0 0 0,1-1 0,1-1 0,0 0-1,24 22 1,-35-35 24,1 0-1,0-1 0,0 1 1,0 0-1,0 0 0,0 0 1,0-1-1,0 1 0,0 0 1,0-1-1,0 1 1,0-1-1,0 0 0,0 1 1,1-1-1,-1 0 0,0 1 1,0-1-1,0 0 0,3 0 1,-3-1 5,0 1-1,-1-1 1,1 1 0,0-1 0,-1 1 0,1-1 0,0 0-1,-1 1 1,1-1 0,-1 0 0,1 0 0,-1 1 0,1-1 0,-1 0-1,1 0 1,-1 0 0,0 1 0,0-1 0,1 0 0,-1 0-1,0-1 1,1-59 245,-1 52-191,-4-34 144,-1 1-1,-19-74 0,24 117-195,0-1-1,-1 0 1,1 0-1,0 0 1,0 0-1,0 0 1,0 0-1,0 0 1,0 0-1,0 0 1,0 0-1,0 0 1,0 1-1,-1-1 1,1 0-1,0 0 1,0 0-1,0 0 1,0 0-1,0 0 1,0 0-1,0 0 1,-1 0-1,1 0 0,0 0 1,0 0-1,0 0 1,0 0-1,0 0 1,0 0-1,0 0 1,-1 0-1,1-1 1,0 1-1,0 0 1,0 0-1,0 0 1,0 0-1,0 0 1,0 0-1,0 0 1,0 0-1,-1 0 1,1 0-1,0 0 1,0 0-1,0-1 1,0 1-1,0 0 1,0 0-1,0 0 1,0 0-1,0 0 1,0 0-1,0-1 1,-5 21-23,-2 25-67,5-2-26,4 62 0,-2-104 104,0-1 1,0 1-1,-1 0 1,1-1-1,0 1 1,0 0 0,0-1-1,0 1 1,0 0-1,0-1 1,1 1-1,-1 0 1,0-1 0,0 1-1,0 0 1,1-1-1,-1 1 1,0-1-1,1 1 1,-1 0 0,0-1-1,1 1 1,-1-1-1,1 1 1,-1-1-1,1 1 1,-1-1-1,1 0 1,-1 1 0,1-1-1,-1 1 1,1-1-1,0 0 1,-1 0-1,1 1 1,0-1 0,-1 0-1,2 0 1,-1 0-7,0-1 1,0 0-1,0 0 1,0 0-1,-1 0 1,1 0-1,0 0 1,0 0-1,-1 0 1,1 0-1,-1 0 1,1 0-1,-1 0 1,1 0-1,-1 0 1,1-1-1,-1 1 0,0 0 1,0 0-1,0 0 1,0-3-1,1-12 30,-2 1 0,0 0 0,0-1-1,-2 1 1,0 0 0,0 0-1,-2 0 1,-6-15 0,8 22-1,0 1 0,-1 0 0,0 0 0,0 1 1,-1-1-1,0 1 0,0 0 0,-6-5 0,8 8 0,-1 0 0,1 1-1,-1-1 1,1 1 0,-1 0-1,0 0 1,0 1 0,0-1-1,0 1 1,0 0 0,0 0-1,-1 0 1,1 0 0,0 1-1,-7-1 1,8 2-16,1-1 0,-1 1 1,0-1-1,1 1 0,-1 0 0,1 0 1,-1 1-1,1-1 0,-1 0 0,1 1 1,0-1-1,0 1 0,0 0 0,0 0 1,0 0-1,0 0 0,0 0 0,0 0 0,1 0 1,-1 1-1,1-1 0,0 0 0,0 1 1,0-1-1,0 1 0,0 0 0,0-1 1,1 1-1,-1 0 0,0 3 0,-1 8-38,0 1 0,1 0 0,1-1 0,1 21 0,0-28 24,0 0-1,0 0 1,1 0 0,0 0-1,0 0 1,1 0 0,0-1-1,0 1 1,0-1 0,1 0 0,0 0-1,0 0 1,1 0 0,0-1-1,0 0 1,0 0 0,0 0-1,1 0 1,0-1 0,0 0-1,0 0 1,13 5 0,-18-8 11,0-1-1,1 0 1,-1 0 0,1 0 0,-1 1 0,1-1 0,-1-1 0,1 1 0,-1 0 0,1 0-1,-1 0 1,0-1 0,1 1 0,-1-1 0,1 1 0,-1-1 0,0 1 0,0-1 0,1 0 0,-1 0-1,0 0 1,0 0 0,0 0 0,0 0 0,0 0 0,0 0 0,0 0 0,0 0 0,0 0-1,0-1 1,-1 1 0,1 0 0,-1-1 0,1 1 0,-1 0 0,1-3 0,2-5 19,-1-1 1,0 1 0,-1-1-1,0-13 1,0 19-1,0-17 96,-1 0 0,-1 1 1,-1-1-1,-7-30 0,7 40-81,-1 1-1,0-1 1,-1 1-1,0 0 1,-1 0-1,0 0 1,-1 1-1,1 0 1,-2 0-1,-9-11 1,15 19-44,0 0 1,1 0-1,-1 0 0,0 1 1,0-1-1,1 0 1,-1 1-1,0-1 0,0 0 1,0 1-1,0-1 1,0 1-1,0-1 0,0 1 1,0 0-1,0-1 1,0 1-1,0 0 1,0 0-1,-2 0 0,3 0-45,-1 0-1,1 1 0,-1-1 1,0 0-1,1 1 0,0-1 1,-1 1-1,1-1 0,-1 1 1,1-1-1,-1 1 0,1-1 1,0 1-1,0 0 0,-1-1 1,1 1-1,0-1 0,0 1 1,-1 0-1,1-1 0,0 1 0,0 0 1,0 1-1,0 3-343,0 0 0,0 0 0,0 1-1,1-1 1,-1 0 0,1 0 0,3 7-1,4 6-1822,2 0-1,0-1 0,21 27 1,-21-29-270,12 16-5838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051"/>
    </inkml:context>
    <inkml:brush xml:id="br0">
      <inkml:brushProperty name="width" value="0.025" units="cm"/>
      <inkml:brushProperty name="height" value="0.025" units="cm"/>
    </inkml:brush>
  </inkml:definitions>
  <inkml:trace contextRef="#ctx0" brushRef="#br0">22 288 8488,'0'0'8798,"1"9"-5248,0-1-3300,1 1 1,1 0-1,-1-1 1,1 0-1,1 1 1,-1-1-1,2-1 1,-1 1-1,1-1 1,0 1-1,0-1 1,1-1 0,9 10-1,107 117 907,108 110-328,-205-224-787,-14-14-46,-11-14-103,-10-9 31,0 1 1,0 0 0,-2 1 0,0 0 0,-1 1 0,0 0 0,-1 1 0,-21-15 0,-13-9-1013,-75-43 1,74 53 573,24 14 426,1 0 0,0-2 1,-27-23-1,51 39 90,0 0 0,0 0 0,0 0 0,0 0 1,0 0-1,0 0 0,0 0 0,0 0 0,1 0 0,-1 0 0,0 0 0,0 0 1,0 0-1,0 0 0,0 0 0,0 0 0,0 0 0,0 0 0,0 0 0,0-1 0,0 1 1,0 0-1,0 0 0,0 0 0,1 0 0,-1 0 0,0 0 0,0 0 0,0 0 1,0 0-1,0 0 0,0 0 0,0 0 0,0-1 0,0 1 0,0 0 0,0 0 1,0 0-1,0 0 0,0 0 0,0 0 0,0 0 0,0 0 0,0 0 0,0 0 0,0-1 1,0 1-1,0 0 0,-1 0 0,1 0 0,0 0 0,0 0 0,0 0 0,0 0 1,0 0-1,0 0 0,0 0 0,0 0 0,0 0 0,0 0 0,0 0 0,0-1 0,0 1 1,12 2 34,15 6 62,-2 4 114,-18-7-63,0-1 0,0-1 0,0 0 0,1 0 0,-1 0 0,1-1 0,0 0 0,-1 0 0,1-1 0,0 0 0,11 0 0,-17-1-137,-1-1 0,0 1 1,0-1-1,0 1 0,0-1 1,0 1-1,0-1 0,0 0 1,0 0-1,0 1 0,0-1 1,0 0-1,0 0 0,-1 0 1,1 0-1,0 0 0,-1 0 1,1 0-1,0 0 0,-1 0 1,0-1-1,1 1 0,-1 0 0,0 0 1,1 0-1,-1-1 0,0 0 1,2-39 267,-2 32-172,-1-25 121,-2 0 0,-1 0 0,-2 1 0,-1-1 0,-2 1 0,-1 1 0,-1 0 0,-2 0 1,-1 1-1,-19-30 0,64 89-836,-10-11 598,304 309 1465,-316-316-1373,1 0 0,0 0-1,20 13 1,-25-20-135,0 0-1,0 0 1,0-1-1,1 0 1,-1 0-1,1-1 1,-1 1-1,1-1 1,0 0-1,-1-1 1,10 0-1,-13 0-231,26 2-1087,-27-2 1138,0 0 0,-1 0 0,1 1 0,0-1 0,0 0 0,-1 0 0,1 0 0,0 0 0,-1 1 0,1-1 0,0 0 0,-1 1 0,1-1 0,0 1 0,-1-1 0,1 0 0,-1 1 0,1-1 0,-1 1 0,1 0 0,-1-1 0,1 1 0,-1-1 0,1 1 0,-1 0 0,0-1 0,1 1 0,-1 0 0,0-1-1,0 2 1,0 2-5640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41.427"/>
    </inkml:context>
    <inkml:brush xml:id="br0">
      <inkml:brushProperty name="width" value="0.025" units="cm"/>
      <inkml:brushProperty name="height" value="0.025" units="cm"/>
    </inkml:brush>
  </inkml:definitions>
  <inkml:trace contextRef="#ctx0" brushRef="#br0">1 1 12780,'0'0'16143,"47"60"-15982,-12-30-1,7 3-96,-1-1 32,-1-5-224,-4-9-2146,-10-5-2723,-11-12-4100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369"/>
    </inkml:context>
    <inkml:brush xml:id="br0">
      <inkml:brushProperty name="width" value="0.025" units="cm"/>
      <inkml:brushProperty name="height" value="0.025" units="cm"/>
    </inkml:brush>
  </inkml:definitions>
  <inkml:trace contextRef="#ctx0" brushRef="#br0">0 53 11179,'1'-33'7522,"5"48"-2115,4 22-6229,86 353 2981,-84-335-2172,-8-36-48,3 5 658,-9-22 90,-4-15 316,-24-57-1215,4-2 1,-19-80-1,45 152 196,0-1 0,0 1 0,0 0 0,1-1 0,-1 1 0,0 0 0,0-1 0,1 1 0,-1 0 0,0 0 0,0-1 0,1 1 0,-1 0-1,0 0 1,1 0 0,-1-1 0,0 1 0,1 0 0,-1 0 0,0 0 0,1 0 0,-1 0 0,0 0 0,1 0 0,-1 0 0,0 0 0,1 0 0,-1 0 0,0 0 0,1 0 0,-1 0 0,0 0 0,1 0 0,-1 0 0,0 0 0,1 0 0,-1 0 0,0 1 0,1-1 0,-1 0 0,0 0 0,1 0 0,-1 1 0,0-1 0,18 6-160,-1 3 165,-5-2-3,0-1 0,0-1 0,0 0 0,15 4 0,-25-8 13,0-1 0,1 1 0,-1-1 0,0 1 0,1-1 0,-1 0 0,0 0 0,1 0 0,-1 0 0,0 0 0,1-1-1,-1 1 1,0-1 0,1 0 0,-1 1 0,0-1 0,0 0 0,0 0 0,0-1 0,0 1 0,0 0 0,0-1 0,0 1 0,0-1 0,0 1 0,-1-1 0,1 0 0,-1 0 0,2-2 0,2-7 33,0-1 1,-1 0 0,0 1-1,-1-1 1,-1 0-1,0 0 1,0-1-1,-1 1 1,-1 0-1,-1-19 1,1 22-55,0 7-472,-1 4 163,-1 14 25,1 26 183,1-38 122,1 0 0,0 1 0,0-1 0,0 0 0,0 0 1,1 1-1,-1-1 0,1 0 0,0-1 0,1 1 0,-1 0 0,1-1 1,-1 1-1,1-1 0,0 0 0,1 0 0,-1 0 0,0 0 1,1 0-1,-1-1 0,1 1 0,0-1 0,0 0 0,0 0 0,0-1 1,0 1-1,0-1 0,1 0 0,-1 0 0,0 0 0,1-1 0,-1 0 1,1 0-1,5 0 0,0-1-64,0 0-1,-1 0 1,1-1 0,-1 0 0,0-1 0,0 0-1,0 0 1,0-1 0,0 0 0,-1-1 0,1 0-1,-1 0 1,-1-1 0,1 0 0,6-7 0,-13 13 61,3-4-61,0 0 1,0 0 0,0 0 0,0-1 0,-1 1 0,0-1 0,0 0-1,0 0 1,0 0 0,-1-1 0,0 1 0,0 0 0,2-9 0,-4 14 58,-1-1 0,1 1 1,0 0-1,0-1 0,0 1 1,-1 0-1,1 0 1,0-1-1,0 1 0,-1 0 1,1 0-1,0 0 0,0-1 1,-1 1-1,1 0 1,0 0-1,-1 0 0,1 0 1,0 0-1,-1 0 0,1 0 1,0 0-1,-1-1 1,1 1-1,0 0 0,-1 0 1,1 0-1,0 1 0,-1-1 1,1 0-1,0 0 0,-1 0 1,1 0-1,0 0 1,-1 0-1,3-1 482,6-2-467,20-9 348,-11 6-462,0-1 0,0-1 0,-1 0 1,0-1-1,18-14 0,-33 22-205,0-1 0,0 1 0,0-1 0,0 1 0,0-1 0,0 0 0,0 1 0,0-1 0,0 0 0,-1 0 0,1 1 0,-1-1 0,0 0 0,1-4 0,0-11-5231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218"/>
    </inkml:context>
    <inkml:brush xml:id="br0">
      <inkml:brushProperty name="width" value="0.025" units="cm"/>
      <inkml:brushProperty name="height" value="0.025" units="cm"/>
    </inkml:brush>
  </inkml:definitions>
  <inkml:trace contextRef="#ctx0" brushRef="#br0">0 62 10858,'0'0'3694,"10"-1"-2658,248-31 3405,145 3-6207,-368 31-1197,-29 3-1248,-20 6 62,-9 1-837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561"/>
    </inkml:context>
    <inkml:brush xml:id="br0">
      <inkml:brushProperty name="width" value="0.025" units="cm"/>
      <inkml:brushProperty name="height" value="0.025" units="cm"/>
    </inkml:brush>
  </inkml:definitions>
  <inkml:trace contextRef="#ctx0" brushRef="#br0">53 1 10282,'0'0'3139,"-53"15"-1346,53-7-319,6 2-289,20-1 384,16-1 129,16 0-545,12-6-384,7-2-353,10 0-160,0 0-159,-10 0-1,-4-7-32,-9-1-1281,-13-4-1538,-11-3-3075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3.891"/>
    </inkml:context>
    <inkml:brush xml:id="br0">
      <inkml:brushProperty name="width" value="0.025" units="cm"/>
      <inkml:brushProperty name="height" value="0.025" units="cm"/>
    </inkml:brush>
  </inkml:definitions>
  <inkml:trace contextRef="#ctx0" brushRef="#br0">40 0 16976,'8'1'139,"18"4"189,-1 0-1,0 2 1,0 1 0,0 1 0,-1 0 0,-1 2-1,0 1 1,0 1 0,34 27 0,-52-36-335,-1 0 1,0 0 0,0 1 0,0-1 0,0 1 0,-1 0 0,1 0-1,-1 1 1,-1-1 0,1 1 0,-1-1 0,0 1 0,0 0 0,0 0-1,-1-1 1,0 1 0,0 0 0,-1 0 0,1 1 0,-1-1 0,-1 0-1,1 0 1,-1 0 0,0 0 0,-1 0 0,1-1 0,-1 1 0,0 0-1,0-1 1,-4 7 0,-6 12-32,-2-1-1,0 0 0,-2-1 1,0 0-1,-27 26 1,-5 2-2976,-89 71 1,80-77-2699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170"/>
    </inkml:context>
    <inkml:brush xml:id="br0">
      <inkml:brushProperty name="width" value="0.025" units="cm"/>
      <inkml:brushProperty name="height" value="0.025" units="cm"/>
    </inkml:brush>
  </inkml:definitions>
  <inkml:trace contextRef="#ctx0" brushRef="#br0">67 1 11179,'0'0'6342,"2"63"-5349,-2-22 704,0 11-448,-2 2-608,0 2-417,-2-1-160,2-6 0,2-5-448,0-8-321,0-6 65,-5-7-97,-7-8-801,-6-6-1985,-5-8-3171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515"/>
    </inkml:context>
    <inkml:brush xml:id="br0">
      <inkml:brushProperty name="width" value="0.025" units="cm"/>
      <inkml:brushProperty name="height" value="0.025" units="cm"/>
    </inkml:brush>
  </inkml:definitions>
  <inkml:trace contextRef="#ctx0" brushRef="#br0">0 78 14029,'0'0'1143,"12"-9"1019,-8 5-1934,3-2 81,0 0 1,0 1 0,1 0 0,0 0-1,0 0 1,0 1 0,0 0 0,1 1 0,-1 0-1,19-4 1,16 1 85,0 2 0,1 2 1,79 7-1,-96-2-383,0 1 1,0 2 0,-1 0-1,0 2 1,-1 1-1,1 0 1,32 19 0,-50-23-14,-1 0 0,1 0 1,-1 1-1,0 0 0,0 0 0,0 1 1,-1-1-1,0 2 0,-1-1 0,0 0 1,0 1-1,0 0 0,-1 1 1,0-1-1,0 0 0,2 12 0,-4-13 54,-1 1 0,0-1-1,0 1 1,-1 0 0,0-1 0,0 1-1,-1-1 1,1 1 0,-2-1-1,1 1 1,-1-1 0,0 0-1,-1 1 1,0-1 0,0 0 0,0-1-1,-1 1 1,0-1 0,0 1-1,-7 6 1,-4 3 395,-1 0 0,-1-1-1,0-1 1,-1-1 0,-1 0 0,0-1-1,-37 16 1,30-16-143,0-2-1,0-1 0,-1-1 0,0-1 1,-53 5-1,77-11-377,0-1-1,0 0 1,0 0-1,0 0 1,0-1 0,0 1-1,0-1 1,0 1-1,0-1 1,0 0 0,0 0-1,0 0 1,-3-2-1,6 2-43,-1 1 0,1-1 0,-1 1 0,0-1 0,1 1-1,-1-1 1,1 0 0,0 1 0,-1-1 0,1 0 0,0 1 0,-1-1-1,1 0 1,0 0 0,-1 1 0,1-1 0,0 0 0,0 0-1,0 1 1,0-1 0,0-1 0,0 0-215,1-1 0,-1 1-1,1 0 1,0 0 0,0 0 0,0 0 0,0 0-1,0 0 1,0 1 0,0-1 0,3-2 0,22-20-5631,8-2-2013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5.949"/>
    </inkml:context>
    <inkml:brush xml:id="br0">
      <inkml:brushProperty name="width" value="0.025" units="cm"/>
      <inkml:brushProperty name="height" value="0.025" units="cm"/>
    </inkml:brush>
  </inkml:definitions>
  <inkml:trace contextRef="#ctx0" brushRef="#br0">59 33 18449,'0'0'1917,"-6"12"-1159,-2 2-538,2-4 55,0 0 0,1 1 0,0 0 0,0 0 0,1 0 0,1 0 0,0 1 1,1-1-1,0 1 0,-1 18 0,3-29-271,0 0-1,1 1 1,-1-1 0,1 0 0,-1 1 0,1-1 0,-1 0-1,1 0 1,0 0 0,-1 0 0,1 1 0,0-1 0,0 0-1,0 0 1,0 0 0,0-1 0,0 1 0,0 0-1,0 0 1,0 0 0,3 0 0,35 8 183,-25-8-97,0-2 0,1 0-1,19-3 1,-22 0-82,0 0 0,-1 0 0,1-1-1,-1 0 1,0-1 0,14-10 0,29-15 107,-53 31-98,-1 0-1,1 0 0,0 0 0,-1 0 1,1 0-1,0 0 0,-1 0 0,1 0 1,-1 0-1,1 0 0,0 0 0,-1 0 1,1 0-1,0 0 0,-1 0 0,1 1 0,-1-1 1,1 0-1,-1 1 0,1-1 0,-1 0 1,1 1-1,-1-1 0,1 0 0,-1 1 1,1-1-1,-1 1 0,1-1 0,-1 1 0,1 0 1,14 25 645,-13-23-609,-1 0 0,0 0 0,1 1 0,0-1-1,0 0 1,0-1 0,0 1 0,1 0 0,-1 0 0,1-1 0,-1 0 0,1 1-1,4 2 1,-5-5 1,-1 1 0,1-1 0,-1 0 0,1 1 0,0-1 0,-1 0 0,1 0 0,0 0 0,-1 0 0,1 0 0,0 0 0,-1-1 0,1 1 0,-1 0 0,1-1 0,0 1 0,-1-1 0,1 0 0,-1 0 0,0 1 0,1-1 0,-1 0 0,3-2 0,-1 0 19,-1 0-1,1-1 1,-1 1-1,0 0 1,0-1-1,0 0 1,0 1-1,-1-1 1,2-6-1,2-8 15,-2-1-1,0 0 0,0-22 0,-2 38-92,-1-74-1852,10 77-4190,39 13-4533,-14-2 3380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6.349"/>
    </inkml:context>
    <inkml:brush xml:id="br0">
      <inkml:brushProperty name="width" value="0.025" units="cm"/>
      <inkml:brushProperty name="height" value="0.025" units="cm"/>
    </inkml:brush>
  </inkml:definitions>
  <inkml:trace contextRef="#ctx0" brushRef="#br0">170 383 13325,'0'0'1388,"-13"3"186,5-2-1242,0 1 1,-1 0-1,1 1 0,0 0 0,1 0 0,-1 0 0,1 1 0,-1 0 0,1 1 0,0 0 0,0 0 0,1 0 0,0 1 0,0 0 0,0 0 0,1 1 0,-1-1 0,2 1 0,-6 9 0,8-13-212,0 0-1,0 1 1,0 0 0,1-1-1,0 1 1,-1 0-1,1-1 1,0 1-1,1 0 1,-1 0-1,1 0 1,0 0-1,0 0 1,0 0 0,0 0-1,2 6 1,-1-7-103,0-1 1,1 1 0,0-1-1,-1 1 1,1-1 0,0 0 0,0 0-1,0 1 1,1-2 0,-1 1-1,0 0 1,1 0 0,-1-1 0,1 1-1,0-1 1,-1 0 0,1 0-1,0 0 1,0 0 0,0 0 0,0-1-1,4 1 1,6 2-9,0-1 1,0-1-1,0 0 0,0-1 0,0-1 1,0 1-1,0-2 0,0 0 0,0-1 1,-1 0-1,1-1 0,-1 0 0,0-1 1,15-7-1,-13 3-84,1-1 0,-1 0 1,-1-1-1,0 0 0,0-1 0,-1 0 1,-1-1-1,0-1 0,-1 1 0,12-23 1,-11 18 53,-1-1 1,-2 0-1,0 0 0,0-1 1,-2 0-1,-1 0 1,0-1-1,-2 1 0,0-1 1,-1 0-1,-1 0 1,-1 0-1,-3-22 0,2 37-11,0 1-1,-1-1 0,0 0 0,1 0 0,-2 1 1,1 0-1,-1-1 0,0 1 0,0 0 0,0 0 0,-1 0 1,1 1-1,-1-1 0,0 1 0,-7-5 0,7 6 57,1 0-1,-1 1 1,0 0-1,0-1 1,0 1-1,0 1 1,0-1-1,0 1 1,0 0-1,0 0 1,-1 0-1,1 0 1,-1 1-1,1-1 1,0 1-1,-1 0 0,1 1 1,-1-1-1,1 1 1,-9 2-1,10-1 2,0-1 0,-1 1 0,1 0 0,0 0-1,0 0 1,0 1 0,0-1 0,1 1 0,-1 0 0,1 0-1,-1-1 1,1 2 0,0-1 0,0 0 0,0 0-1,1 1 1,-1-1 0,1 0 0,0 1 0,0 0 0,0-1-1,-1 8 1,1-1-29,-1 1-1,2-1 1,-1 1-1,1 0 1,1-1-1,4 21 1,3 0 64,25 58 1,-24-70-111,0 1 0,-2 1 0,-1 0 0,0 0-1,-1 0 1,2 34 0,-6-21-2016,-1-7-3566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7.379"/>
    </inkml:context>
    <inkml:brush xml:id="br0">
      <inkml:brushProperty name="width" value="0.025" units="cm"/>
      <inkml:brushProperty name="height" value="0.025" units="cm"/>
    </inkml:brush>
  </inkml:definitions>
  <inkml:trace contextRef="#ctx0" brushRef="#br0">234 1 12236,'0'0'3587,"-10"7"-2220,-8 7-968,1 1 1,1 1 0,0 1 0,1 0 0,0 1 0,2 0 0,0 1 0,1 1 0,-9 21-1,10-17 127,0 1 0,1 0 0,2 1 0,0 0-1,2 1 1,1-1 0,-3 49 0,7-71-511,1-1-1,0 1 1,0 0 0,1 0 0,-1 0 0,1-1 0,0 1 0,0 0 0,0-1-1,1 1 1,-1 0 0,1-1 0,-1 0 0,1 1 0,1-1 0,-1 0 0,0 0-1,1 0 1,-1 0 0,1-1 0,0 1 0,3 2 0,-1-2 0,0-1 0,0 0 0,0 0 0,0 0 0,0-1 0,1 0 0,-1 0 0,0 0 0,1 0 0,-1-1 0,0 0 0,1 0 0,-1-1 0,0 1 0,9-3 0,-1-1 8,-1 0 0,1 0 0,-1-2 0,0 1 0,-1-2 0,0 1 0,0-2 0,0 1 0,18-18 0,-7 4-7,0-2 0,-2 0-1,19-28 1,-28 37-61,-1-1 1,0 0-1,-1-1 0,-1 0 1,-1-1-1,0 0 0,8-34 1,-14 51 36,-1 0 1,0-1 0,0 1 0,0 0 0,0-1-1,0 1 1,0 0 0,0-1 0,0 1 0,0 0-1,0-1 1,0 1 0,0-1 0,0 1 0,0 0 0,0-1-1,0 1 1,-1 0 0,1 0 0,0-1 0,0 1-1,0 0 1,0-1 0,-1 1 0,1 0 0,0 0 0,0-1-1,-1 1 1,1 0 0,0 0 0,0-1 0,-1 1-1,1 0 1,0 0 0,-1 0 0,1 0 0,0 0 0,-1-1-1,1 1 1,0 0 0,-1 0 0,1 0 0,0 0-1,-1 0 1,1 0 0,0 0 0,-1 0 0,1 0 0,0 0-1,-1 0 1,1 0 0,0 1 0,-1-1 0,1 0-1,0 0 1,-1 0 0,1 0 0,0 0 0,-1 1 0,1-1-1,0 0 1,0 0 0,-1 1 0,1-1 0,0 0-1,0 0 1,-1 1 0,-20 16-252,2 3 321,2 1 0,0 1 0,-25 43 0,37-55 95,-1 0 1,2 0-1,-1 1 0,1-1 1,1 1-1,0 0 0,0 0 0,1 0 1,1 0-1,0 1 0,1 21 1,0-30-147,1 0 1,0 0 0,0-1-1,0 1 1,1 0 0,-1-1-1,1 1 1,-1-1 0,1 0-1,0 1 1,0-1 0,0 0-1,0 0 1,0 0 0,0-1-1,1 1 1,-1 0 0,1-1-1,-1 1 1,1-1 0,-1 0-1,1 0 1,0 0 0,0 0-1,0-1 1,-1 1 0,1-1-1,5 1 1,11 1 31,0-1-1,0 0 1,23-3-1,-30 1-17,8-1-37,1-2 0,-1 0 0,24-8 0,-23 6-9,1 0 0,41-4-1,-62 9 22,0 1 0,0 0 0,0 0 0,0 0 0,0 0 0,0 0 0,0 0 0,0 0 0,1 0 0,-1 0 0,0 0 0,0 1 0,0-1 0,0 0 0,0 1 0,0-1 0,0 1 1,0-1-1,0 1 0,0-1 0,0 1 0,-1 0 0,1-1 0,0 1 0,0 0 0,-1 0 0,1 0 0,0 0 0,0 1 0,-1 30 496,-1-1 148,1-30-623,0 0-1,1 0 1,-1 0 0,0 0-1,1 0 1,-1-1 0,1 1-1,-1 0 1,1 0 0,0 0-1,-1-1 1,1 1 0,0 0-1,-1-1 1,1 1 0,0-1-1,0 1 1,0-1 0,-1 1-1,1-1 1,0 1 0,0-1 0,0 0-1,0 1 1,0-1 0,0 0-1,0 0 1,1 0 0,11 1-32,-1-1 1,1-1-1,-1 0 1,1 0-1,-1-2 1,0 1-1,0-1 1,0-1 0,0 0-1,13-7 1,-12 5-227,1 0 0,0 2 0,0-1 1,0 2-1,1 0 0,26-2 0,-40 5 247,0 1-1,0-1 0,0 0 1,0 1-1,-1-1 0,1 1 1,0-1-1,0 1 1,-1 0-1,1-1 0,0 1 1,-1 0-1,1-1 0,-1 1 1,1 0-1,-1 0 0,1-1 1,-1 1-1,1 0 1,-1 0-1,0 0 0,1 0 1,-1 0-1,0-1 0,0 1 1,0 0-1,0 0 1,0 0-1,0 0 0,0 0 1,0 0-1,0 0 0,0 0 1,0 0-1,-1 0 0,1 1 1,-1-1 23,1 0 0,0 1-1,-1-1 1,1 1 0,0-1 0,0 1 0,0-1 0,0 0-1,1 1 1,-1-1 0,0 1 0,1-1 0,-1 0 0,0 1 0,1-1-1,0 0 1,-1 1 0,1-1 0,0 0 0,-1 0 0,1 0 0,0 0-1,0 1 1,0-1 0,0 0 0,0-1 0,0 1 0,1 0-1,-1 0 1,0 0 0,0-1 0,2 2 0,11-1-54,-1-1 1,1 0-1,-1 0 1,1-1-1,-1-1 1,1 0-1,-1-1 1,0-1-1,0 0 0,0-1 1,-1 0-1,16-9 1,-12 7-109,-1 0 0,1 1 0,0 1 0,0 0 0,1 1 1,28-3-1,-45 7 131,1 0 0,0 0-1,0 1 1,-1-1 0,1 0 0,0 1 0,-1-1 0,1 0 0,0 1 0,-1-1 0,1 1 0,-1-1-1,1 1 1,-1-1 0,1 1 0,-1-1 0,1 1 0,-1 0 0,1-1 0,-1 1 0,0 0 0,1-1-1,-1 1 1,0 0 0,0-1 0,1 1 0,-1 0 0,0 0 0,0-1 0,0 1 0,0 0 0,0 0-1,0 1 1,0 19-465,0-8-2653,-1-4-3902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225"/>
    </inkml:context>
    <inkml:brush xml:id="br0">
      <inkml:brushProperty name="width" value="0.025" units="cm"/>
      <inkml:brushProperty name="height" value="0.025" units="cm"/>
    </inkml:brush>
  </inkml:definitions>
  <inkml:trace contextRef="#ctx0" brushRef="#br0">15 135 15759,'0'0'12764,"-1"9"-12529,-5 30 66,4-25-230,-1 0 0,2 1 0,0-1 0,0 0 0,4 26 0,-3-37-66,1 0-1,0 0 1,0 0-1,0 0 1,0 0-1,0 0 1,1 0-1,-1 0 1,1-1-1,0 1 1,0-1-1,0 1 1,0-1-1,0 1 1,0-1-1,1 0 1,-1 0-1,1 0 1,-1-1-1,1 1 0,0-1 1,0 1-1,0-1 1,0 0-1,0 0 1,0 0-1,0 0 1,0-1-1,0 1 1,0-1-1,1 0 1,2 0-1,1 0-8,-1 0-1,1 0 0,-1-1 0,1 1 0,-1-2 0,1 1 0,-1-1 1,0 0-1,0 0 0,0 0 0,0-1 0,0 0 0,0 0 0,-1-1 1,0 0-1,1 0 0,-1 0 0,-1 0 0,1-1 0,-1 0 0,1 0 1,-1 0-1,-1 0 0,1-1 0,-1 1 0,0-1 0,0 0 0,-1 0 1,1 0-1,-1 0 0,-1-1 0,3-11 0,-5-16-534,-4 19 259,5 15 275,-1 0 0,1 0 1,0 0-1,-1 0 1,1-1-1,0 1 0,-1 0 1,1 0-1,0 0 1,-1 0-1,1 0 0,0 0 1,-1 0-1,1 0 1,0 0-1,-1 0 0,1 0 1,0 0-1,-1 0 1,1 1-1,0-1 0,-1 0 1,1 0-1,0 0 1,-1 0-1,1 0 0,0 1 1,0-1-1,-1 0 1,1 0-1,0 1 0,0-1 1,-1 0-1,1 0 1,0 1-1,0-1 0,0 0 1,0 1-1,-1-1 1,0 1 4,0 0 0,0 1 0,0-1 0,0 0 0,0 1 1,1-1-1,-1 0 0,0 1 0,1-1 0,-1 1 1,1-1-1,-1 1 0,1-1 0,0 1 0,-1-1 0,1 1 1,0-1-1,0 1 0,0 0 0,0-1 0,1 1 1,-1-1-1,0 1 0,1-1 0,-1 1 0,1-1 0,-1 1 1,1-1-1,0 1 0,-1-1 0,1 0 0,0 1 1,0-1-1,0 0 0,0 0 0,0 0 0,1 0 0,-1 0 1,0 0-1,0 0 0,3 1 0,1 2 12,0-1 0,1 0 0,0 0 0,0 0 0,0-1 0,0 1 1,0-2-1,0 1 0,7 1 0,3-2 2,0 0-1,-1-1 1,1-1 0,0 0 0,0-1 0,-1-1 0,18-5-1,-28 7-9,1-1-1,-1 0 1,0 1-1,0-2 1,-1 1-1,1 0 1,0-1-1,-1 0 1,1 0-1,-1-1 1,0 1-1,0-1 1,0 0-1,-1 0 1,1 0-1,-1 0 0,0-1 1,0 1-1,-1-1 1,1 0-1,-1 0 1,0 0-1,0 0 1,1-7-1,-3 10-4,0 1-1,1 0 1,-1-1 0,0 1-1,0 0 1,0-1-1,0 1 1,0-1 0,0 1-1,-1 0 1,1-1-1,0 1 1,-1 0 0,1-1-1,-1 1 1,0 0 0,1 0-1,-1-1 1,0 1-1,0 0 1,1 0 0,-1 0-1,0 0 1,0 0-1,0 0 1,-2-1 0,1 1-6,-1 0 1,1 0-1,-1 0 1,0 0-1,0 0 1,0 1-1,1-1 1,-1 1 0,0 0-1,0-1 1,0 1-1,-3 1 1,-1-1-7,0 1 0,0 0 0,0 1 0,0 0 0,0 0 0,0 0 0,1 1 0,-1 0 0,-11 7 0,16-8 19,-1 0 0,0 0 0,1 0 0,0 1 0,0-1 0,-1 1 0,1-1 1,1 1-1,-1 0 0,0 0 0,1 0 0,-1 0 0,1 0 0,0 0 0,0 0 0,0 1 0,1-1 0,-1 0 0,1 0 0,0 4 0,0-4-3,1-1-1,-1 1 1,1 0 0,0-1-1,0 1 1,0-1 0,0 1 0,1-1-1,-1 0 1,1 0 0,-1 1 0,1-1-1,0 0 1,0 0 0,0-1 0,0 1-1,0 0 1,0-1 0,1 1 0,-1-1-1,0 0 1,1 1 0,4 0 0,31 10 7,0-1 0,1-2 0,0-2 0,75 3 0,-78-7 4,-35-2 53,0-1 0,0 0 0,0 0 0,0 0 0,0 1-1,0-1 1,0-1 0,0 1 0,0 0 0,0 0 0,0 0 0,0 0 0,0-1 0,0 1 0,0 0 0,0-1 0,0 1 0,0-1 0,0 1 0,0-1 0,0 0 0,-1 1 0,1-1 0,0 0 0,0 1 0,-1-1 0,1 0 0,1-1 0,0-30 1780,-3 11-2156,2-71 199,0 2-3132,6 61-370,-6 27 2990,1 1 0,-1-1 0,1 0 0,-1 0 0,1 1-1,0-1 1,-1 1 0,1 0 0,0-1 0,0 1 0,2-1 0,20-8-7301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8.915"/>
    </inkml:context>
    <inkml:brush xml:id="br0">
      <inkml:brushProperty name="width" value="0.025" units="cm"/>
      <inkml:brushProperty name="height" value="0.025" units="cm"/>
    </inkml:brush>
  </inkml:definitions>
  <inkml:trace contextRef="#ctx0" brushRef="#br0">62 0 10025,'0'0'13741,"-6"10"-12577,-2 5-701,1 1-1,0 0 0,1 0 0,0 0 1,2 1-1,0 0 0,1 0 1,0 0-1,1 19 0,-4 268 487,6-272-953,15-92 314,-11-195-588,-4 254 273,0 1-1,0 0 1,0-1-1,0 1 1,0 0-1,0-1 0,0 1 1,0 0-1,0-1 1,0 1-1,0 0 1,0-1-1,0 1 1,0 0-1,0-1 1,0 1-1,1 0 1,-1-1-1,0 1 0,0 0 1,0-1-1,0 1 1,1 0-1,-1 0 1,0-1-1,0 1 1,1 0-1,-1 0 1,0-1-1,1 1 1,-1 0-1,0 0 0,1 0 1,-1 0-1,0 0 1,1-1-1,-1 1 1,0 0-1,1 0 1,-1 0-1,0 0 1,1 0-1,-1 0 1,0 0-1,1 0 1,-1 0-1,0 0 0,1 0 1,-1 0-1,0 1 1,1-1-1,-1 0 1,0 0-1,1 0 1,-1 0-1,0 0 1,1 1-1,15 10-113,-15-10 105,11 8 30,1 1-1,1-2 0,-1 0 1,1 0-1,1-2 0,-1 0 1,1 0-1,1-1 0,-1-1 0,0-1 1,1 0-1,0-1 0,0 0 1,29-2-1,-42 0-3,-1-1 0,1 1 0,-1-1-1,0 0 1,0 0 0,1 0 0,-1 0 0,0 0 0,0 0 0,0 0-1,0-1 1,0 1 0,0-1 0,0 0 0,-1 1 0,1-1 0,0 0-1,-1 0 1,0 0 0,1 0 0,1-4 0,-1 2 2,-1 0 0,1 0-1,-1 0 1,0 0 0,0 0 0,0 0 0,-1-1 0,1 1 0,-1 0-1,0 0 1,-1-6 0,1 9-19,0 0-1,0 0 1,-1 0 0,1 1-1,0-1 1,-1 0 0,1 0-1,-1 0 1,1 0 0,-1 1-1,1-1 1,-1 0-1,1 1 1,-1-1 0,0 0-1,1 1 1,-1-1 0,0 1-1,0-1 1,1 1 0,-1-1-1,0 1 1,0-1 0,0 1-1,0 0 1,0-1 0,1 1-1,-1 0 1,0 0-1,0 0 1,0 0 0,0 0-1,0 0 1,0 0 0,0 0-1,0 0 1,0 0 0,1 0-1,-1 1 1,0-1 0,0 0-1,0 1 1,0-1 0,0 1-1,1-1 1,-1 1-1,0-1 1,0 1 0,0 0-1,-5 2-9,1 0 0,0 1 0,0-1 0,0 1 0,0 0 0,-4 4-1,4-1 40,1-1-1,0 1 0,0 0 0,0 0 0,1 0 0,0 0 0,0 1 1,1-1-1,0 1 0,0 0 0,1 0 0,0 7 0,0-11-7,1 0-1,0-1 0,0 1 1,0-1-1,1 1 1,-1-1-1,1 1 0,0-1 1,0 0-1,0 1 1,0-1-1,1 0 0,-1 0 1,1 0-1,0 0 1,0 0-1,0 0 0,0 0 1,0 0-1,1-1 1,-1 0-1,1 1 0,0-1 1,0 0-1,-1 0 1,1 0-1,1 0 0,3 1 1,2 0-6,1 0 0,0-1 1,0 0-1,1 0 0,-1-1 1,0 0-1,0-1 0,1 0 1,-1-1-1,0 0 0,0-1 1,0 0-1,0 0 0,0-1 1,0-1-1,11-4 0,-7 1-86,0-1 1,0 0-1,-1-1 0,0 0 1,-1-1-1,0 0 0,-1-1 0,0 0 1,18-24-1,-13 3-224,-16 21 101,-15 20 132,11-5 110,0 0 0,1 0 0,-1 0 0,1 1 0,0-1 0,0 1 0,1 0 1,0 0-1,-1 0 0,2 0 0,-1 0 0,0 1 0,1-1 0,0 0 0,1 1 0,-1-1 0,1 1 0,0-1 0,0 1 0,2 8 0,-1-10-187,0 1 1,0-1-1,0 1 0,1-1 0,-1 0 0,1 0 0,0 0 0,1 0 0,-1 0 0,1 0 0,3 4 0,-3-6-379,0 1 0,0 0 1,0-1-1,0 0 0,0 0 0,1 0 1,-1 0-1,1 0 0,-1 0 1,1-1-1,0 0 0,0 0 0,0 0 1,5 0-1,18 1-7640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7:30.457"/>
    </inkml:context>
    <inkml:brush xml:id="br0">
      <inkml:brushProperty name="width" value="0.025" units="cm"/>
      <inkml:brushProperty name="height" value="0.025" units="cm"/>
    </inkml:brush>
  </inkml:definitions>
  <inkml:trace contextRef="#ctx0" brushRef="#br0">1 73 6182,'33'-5'4910,"43"-5"-4455,297-18-282,1 0 887,33 26-288,418 4-359,-619 14 103,3 0-322,432-25-45,-375 2-138,1260 4 106,-1301 4-111,993 33 18,-61-1-10,-676-30 2,1711 49-6,-2184-51-9,710 35 10,0-34 100,-147-47-53,-493 37-100,63-11-1469,-135 17-245,0-4-1874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3:59.727"/>
    </inkml:context>
    <inkml:brush xml:id="br0">
      <inkml:brushProperty name="width" value="0.025" units="cm"/>
      <inkml:brushProperty name="height" value="0.025" units="cm"/>
    </inkml:brush>
  </inkml:definitions>
  <inkml:trace contextRef="#ctx0" brushRef="#br0">1 34 12556,'0'0'10506,"52"-11"-10154,-18 7-224,1 1-64,2-2-832,3 0-3845,-9 0-2690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241"/>
    </inkml:context>
    <inkml:brush xml:id="br0">
      <inkml:brushProperty name="width" value="0.025" units="cm"/>
      <inkml:brushProperty name="height" value="0.025" units="cm"/>
    </inkml:brush>
  </inkml:definitions>
  <inkml:trace contextRef="#ctx0" brushRef="#br0">1 0 20628,'0'0'2178,"19"57"-2082,-6-36-1185,2 0-3652,4-4-6886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1:59.882"/>
    </inkml:context>
    <inkml:brush xml:id="br0">
      <inkml:brushProperty name="width" value="0.025" units="cm"/>
      <inkml:brushProperty name="height" value="0.025" units="cm"/>
    </inkml:brush>
  </inkml:definitions>
  <inkml:trace contextRef="#ctx0" brushRef="#br0">122 0 17296,'-3'9'2093,"-36"102"3366,-20 70-239,53-154-4977,0 0 0,2 0 0,1 1 0,1 54 0,2-75-239,1 0 0,0 0 0,1 0 1,-1 0-1,1-1 0,0 1 0,1-1 0,0 1 0,0-1 1,0 0-1,1 0 0,0 0 0,0-1 0,0 1 0,1-1 1,-1 0-1,1 0 0,1 0 0,10 6 0,-12-8-25,0-1-1,0 0 0,1 0 1,-1-1-1,1 1 0,-1-1 1,1 0-1,0 0 1,-1 0-1,1-1 0,0 0 1,0 0-1,0 0 0,-1-1 1,1 1-1,0-1 0,-1 0 1,1 0-1,0-1 0,-1 1 1,0-1-1,1 0 1,-1 0-1,0-1 0,0 1 1,0-1-1,0 0 0,-1 0 1,6-6-1,3-3-185,-1 0 0,-1-2 0,0 1 0,0-1-1,-2-1 1,0 1 0,0-2 0,-2 1 0,9-26 0,-16 45 270,0 0-1,0 0 1,1 1 0,-1-1 0,1 0 0,0 0 0,0 1-1,1-1 1,-1 0 0,1 1 0,0-1 0,0 0 0,0 0-1,1 0 1,0 0 0,-1 0 0,1 0 0,4 5-1,-2-4-43,-1 0 0,1 0-1,0-1 1,0 0 0,0 1-1,1-2 1,-1 1 0,1 0-1,0-1 1,0 0 0,0 0-1,11 4 1,-2-3-39,0-1-1,0-1 1,0 0 0,0-1 0,0-1-1,1 0 1,-1 0 0,0-2 0,0 0 0,0 0-1,0-2 1,19-6 0,-12 3-16,0-2 0,-1 0 0,0-1 0,0-1 1,-1-1-1,-1-1 0,21-18 0,-38 32-5,0 0 1,1 0-1,-1 1 0,0-1 1,0 0-1,0 0 0,0 1 1,0-1-1,0 0 1,0 1-1,0-1 0,-1 1 1,1-1-1,0 1 0,0 2 1,10 16-191,1-7-145,0-1 0,1-1 0,0 0 0,1 0 0,0-2-1,27 15 1,-25-16-402,-1 1-1,0 0 1,-1 1-1,0 1 1,-1 0-1,17 19 1,-23-21 916,-1 1 0,0 0 1,-1 1-1,0 0 0,0 0 0,-2 0 1,1 0-1,1 12 0,13 94 1565,-17-109-1627,0 0 0,-1 0 0,0 0 0,0 1 0,-1-1 0,0 0 0,-4 15 0,4-20 1,0 0 0,-1 0-1,1 0 1,-1-1-1,0 1 1,0 0 0,0-1-1,0 0 1,0 1-1,0-1 1,-1 0-1,1 0 1,-1 0 0,0 0-1,1-1 1,-1 1-1,0-1 1,0 0-1,0 1 1,0-1 0,0-1-1,-5 2 1,2 0 208,0-1 0,1 0 0,-1 0 0,0 0 0,0-1-1,0 0 1,1 0 0,-1 0 0,0-1 0,0 0 0,-8-2 0,11 1-223,0 0 1,0 0-1,0 0 0,0 0 1,0 0-1,0 0 0,1-1 1,-1 0-1,1 1 0,-1-1 1,1 0-1,0 0 0,0 0 1,1 0-1,-1-1 0,1 1 1,-1 0-1,1-1 0,-1-5 1,-3-7-298,2 0 1,-1 0-1,2 0 1,0-1-1,1 1 0,1-1 1,0 1-1,4-24 1,-3 33 5,1 0 1,-1 0-1,1 0 1,1 0-1,-1 0 1,1 0 0,1 1-1,-1-1 1,1 1-1,0 0 1,0 0-1,1 0 1,0 1-1,0 0 1,0-1-1,1 2 1,-1-1-1,1 1 1,0 0-1,0 0 1,8-3-1,28-8-3721,6 3-2446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383"/>
    </inkml:context>
    <inkml:brush xml:id="br0">
      <inkml:brushProperty name="width" value="0.025" units="cm"/>
      <inkml:brushProperty name="height" value="0.025" units="cm"/>
    </inkml:brush>
  </inkml:definitions>
  <inkml:trace contextRef="#ctx0" brushRef="#br0">64 0 16335,'0'0'881,"-7"9"118,1 1-672,-1 1 1,2-1 0,-1 1 0,2 0-1,-1 0 1,2 0 0,-1 1 0,1-1 0,-2 24-1,3-12 173,-2 10 498,1 61-1,3-87-874,1 1-1,-1-1 1,1 0 0,1 0-1,-1 0 1,1 0 0,0 0-1,1-1 1,0 1 0,0-1-1,0 1 1,1-1 0,0 0-1,7 9 1,-7-12-21,0 0-1,0-1 0,0 1 1,0-1-1,0 0 1,1 0-1,-1 0 0,1-1 1,-1 1-1,1-1 1,0 0-1,-1-1 1,1 1-1,0-1 0,0 0 1,-1 0-1,1 0 1,0-1-1,0 0 0,-1 0 1,9-2-1,4-2 92,-1-1-1,-1 0 0,1-1 0,24-16 0,-10 4-122,-1-2 0,0-1-1,33-33 1,-49 41-75,0 1-1,-1-2 1,-1 0-1,0 0 1,-1-1-1,-1 0 1,0 0-1,7-21 1,-15 35-112,0 1 0,-1-1 1,1 1-1,-1 0 0,1-1 0,-1 1 0,0-1 0,0 0 1,1 1-1,-1-1 0,0 1 0,0-1 0,-1 1 0,1-1 1,0 1-1,0-1 0,-1 1 0,1-1 0,-2-2 1,1 4-307,0-1 1,0 0 0,-1 1 0,1-1-1,0 0 1,0 1 0,-1 0 0,1-1-1,0 1 1,-1 0 0,1-1 0,0 1-1,-1 0 1,1 0 0,0 0 0,-1 0-1,1 0 1,0 1 0,-1-1 0,1 0-1,0 1 1,-1-1 0,-1 1 0,-20 8-7389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1.727"/>
    </inkml:context>
    <inkml:brush xml:id="br0">
      <inkml:brushProperty name="width" value="0.025" units="cm"/>
      <inkml:brushProperty name="height" value="0.025" units="cm"/>
    </inkml:brush>
  </inkml:definitions>
  <inkml:trace contextRef="#ctx0" brushRef="#br0">0 0 13773,'0'0'5093,"6"61"-2242,9-43-1154,6-3-960,5 2-481,4-5-160,10-3-865,-3-2-1697,3-5-1217,-4-2-1506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121"/>
    </inkml:context>
    <inkml:brush xml:id="br0">
      <inkml:brushProperty name="width" value="0.025" units="cm"/>
      <inkml:brushProperty name="height" value="0.025" units="cm"/>
    </inkml:brush>
  </inkml:definitions>
  <inkml:trace contextRef="#ctx0" brushRef="#br0">228 13 13325,'0'0'3331,"-12"-3"-918,1 0-1937,6 2-338,1-1 0,-1 1 0,0 0 0,0 0 0,0 1 0,0-1 0,0 1 0,-1 0 0,1 0 0,0 1 0,0 0 0,0 0 0,0 0 0,-7 2 0,3 2 237,-1 0 1,1 0-1,0 1 1,0 0-1,1 1 0,0 0 1,-12 12-1,16-14-164,-1-1 0,2 1 0,-1 0 0,1 0-1,-1 0 1,2 1 0,-1-1 0,0 1 0,1 0 0,0 0 0,0 0-1,1 0 1,0 0 0,-1 10 0,2-14-200,1 0 0,-1 0-1,0 0 1,1 0 0,0 0 0,-1 0 0,1 0-1,0-1 1,0 1 0,0 0 0,0 0 0,0-1-1,1 1 1,-1 0 0,0-1 0,1 0 0,-1 1-1,1-1 1,0 0 0,-1 1 0,1-1 0,0 0 0,0 0-1,0-1 1,0 1 0,0 0 0,0-1 0,0 1-1,0-1 1,0 1 0,2-1 0,11 2-18,0 0 1,-1-1-1,21-1 0,-21 0-24,-2-1-147,1 0 0,0 0 0,0-1 0,0-1 0,-1 0 0,0 0 0,1-2 0,-1 1 0,13-8 0,6-6-104,55-43 0,-69 49 389,-19 16 93,0 1 0,1 0-1,-1 0 1,1 0 0,0 0-1,0 0 1,1 1 0,-1-1-1,2 8 1,-1-12-184,1 1 0,-1-1 0,1 1 0,0-1-1,0 1 1,-1-1 0,1 0 0,0 1 0,0-1 0,1 0 0,-1 1 0,0-1 0,0 0 0,1 0-1,-1 0 1,0 0 0,1-1 0,-1 1 0,1 0 0,-1 0 0,1-1 0,0 1 0,-1-1 0,1 1-1,-1-1 1,1 0 0,0 0 0,-1 0 0,1 0 0,0 0 0,1 0 0,58-2-50,-53 0-85,-1 0 0,0-1 0,0 0 0,0 0 0,0 0 0,8-7 0,-10 7 39,1-1 0,-1 1 0,1 1 0,0-1 0,0 1 0,0-1 0,12-1 0,-17 9 132,0 0 1,0-1 0,-1 1-1,0 0 1,1 0-1,-2 9 1,0-2 165,2 23 626,-1-34-826,0 0-1,1 0 0,0 0 0,-1 0 0,1 0 1,0 0-1,-1 0 0,1 0 0,0 0 0,0 0 1,0 0-1,0 0 0,0 0 0,0-1 0,0 1 1,0 0-1,0-1 0,0 1 0,0-1 0,0 1 1,1-1-1,-1 0 0,0 1 0,0-1 0,0 0 1,3 0-1,6 1-247,1 0 0,0-1-1,0 0 1,0-1 0,-1-1 0,1 1 0,0-2 0,-1 1 0,0-2 0,0 1-1,12-7 1,-10 4-897,-1 0-1,0-1 0,0 0 0,0-1 0,-1-1 0,-1 1 0,1-2 1,-1 1-1,8-12 0,-17 21 1109,1-2-287,1 0-1,0 0 1,-1 0 0,0 0 0,0-1-1,1 1 1,-1 0 0,0-1 0,-1 1-1,1 0 1,0-3 0,-1 4 850,-13 23 1533,13-20-2124,0-2-24,0 1 0,0-1-1,0 0 1,-1 0 0,1 1-1,0-1 1,0 0 0,0 0-1,0 1 1,0-1 0,0 0-1,0 1 1,0-1 0,0 0-1,0 0 1,0 1 0,0-1-1,0 0 1,0 1 0,1-1-1,-1 0 1,0 0 0,0 1-1,0-1 1,0 0 0,0 0-1,1 0 1,-1 1 0,0-1-1,0 0 1,0 0 0,1 0-1,-1 1 1,0-1 0,0 0-1,0 0 1,1 0 0,-1 0-1,0 0 1,0 1 0,1-1-1,-1 0 1,0 0 0,1 0-1,9 0-3910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2.481"/>
    </inkml:context>
    <inkml:brush xml:id="br0">
      <inkml:brushProperty name="width" value="0.025" units="cm"/>
      <inkml:brushProperty name="height" value="0.025" units="cm"/>
    </inkml:brush>
  </inkml:definitions>
  <inkml:trace contextRef="#ctx0" brushRef="#br0">12 0 6278,'0'0'16554,"-1"10"-14723,-1-2-1645,-6 45 2407,8-51-2522,0 0 0,0-1 0,0 1 0,0 0 0,0 0 0,0 0 0,1 0 0,-1-1 1,0 1-1,1 0 0,-1 0 0,1-1 0,0 1 0,0 0 0,0-1 0,0 1 0,0-1 0,0 1 0,0-1 0,0 0 1,0 1-1,1-1 0,-1 0 0,0 0 0,1 0 0,2 2 0,7 0-124,0 0 0,0-1 0,0 0-1,0 0 1,1-1 0,-1-1 0,1 0 0,-1-1-1,1 0 1,-1-1 0,12-2 0,3-3-473,0-2-1,0 0 1,35-18-1,-49 23 862,-8 8-16,-12 21 68,-3 11-851,14-32-3337,9-3-5082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023"/>
    </inkml:context>
    <inkml:brush xml:id="br0">
      <inkml:brushProperty name="width" value="0.025" units="cm"/>
      <inkml:brushProperty name="height" value="0.025" units="cm"/>
    </inkml:brush>
  </inkml:definitions>
  <inkml:trace contextRef="#ctx0" brushRef="#br0">49 0 16047,'0'0'8584,"-4"13"-7329,-7 22-378,4-18-462,1 1 1,1 0-1,0 0 0,1 0 1,1 0-1,-1 29 1,5-45-406,-1 0 1,1 0 0,-1-1-1,1 1 1,0 0 0,0-1 0,-1 1-1,1-1 1,0 1 0,0-1-1,1 1 1,-1-1 0,0 1-1,0-1 1,1 0 0,-1 0-1,1 0 1,-1 0 0,1 0-1,-1 0 1,1 0 0,0 0 0,-1-1-1,1 1 1,0 0 0,0-1-1,-1 0 1,1 1 0,3-1-1,62 1 63,-54-1-34,5-3-89,0 0-1,0-1 1,-1-1 0,0 0-1,0-1 1,0-1-1,0-1 1,-1 0-1,23-17 1,50-22-369,-88 46 407,0 0 0,-1 1 0,1-1 0,0 1 0,0 0 0,0-1 0,-1 1 0,1 0 0,0 0 0,0-1 0,0 1 0,0 0-1,0 0 1,0 0 0,0 0 0,-1 0 0,1 0 0,0 0 0,0 0 0,0 1 0,0-1 0,0 0 0,0 0 0,0 1 0,-1-1 0,1 1 0,1 0 0,4 21 127,-6-20-96,0 0 1,0 0-1,0 0 1,0 0-1,1 0 0,-1 0 1,1 0-1,-1 0 0,1-1 1,0 1-1,-1 0 1,1 0-1,0 0 0,0-1 1,1 1-1,-1 0 1,0-1-1,0 1 0,1-1 1,-1 1-1,1-1 0,1 1 1,6 2-221,1-2 1,-1 1-1,0-1 0,1-1 1,-1 0-1,1 0 0,19-1 1,33-5-6955,-37 1 668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385"/>
    </inkml:context>
    <inkml:brush xml:id="br0">
      <inkml:brushProperty name="width" value="0.025" units="cm"/>
      <inkml:brushProperty name="height" value="0.025" units="cm"/>
    </inkml:brush>
  </inkml:definitions>
  <inkml:trace contextRef="#ctx0" brushRef="#br0">0 1 19635,'0'0'8007,"72"63"-17360,-36-48-1825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3.854"/>
    </inkml:context>
    <inkml:brush xml:id="br0">
      <inkml:brushProperty name="width" value="0.025" units="cm"/>
      <inkml:brushProperty name="height" value="0.025" units="cm"/>
    </inkml:brush>
  </inkml:definitions>
  <inkml:trace contextRef="#ctx0" brushRef="#br0">114 216 17008,'0'0'3582,"-9"-2"-1975,2 0-1428,1 1 1,-1 0-1,1 0 0,-1 0 0,0 1 1,1 0-1,-10 1 0,14-1-93,0 1-1,0-1 1,0 0 0,0 1-1,1 0 1,-1-1-1,0 1 1,0 0 0,0 0-1,0 0 1,1 0 0,-1 0-1,1 0 1,-1 1-1,1-1 1,-1 0 0,1 1-1,-1 0 1,1-1 0,0 1-1,0-1 1,0 1-1,0 0 1,0 0 0,1 0-1,-1 0 1,0 0 0,1-1-1,-1 1 1,1 0-1,0 0 1,0 0 0,0 0-1,0 3 1,0-4-71,0 0 1,1 0-1,-1 0 1,1-1-1,0 1 1,-1 0-1,1 0 1,0 0-1,-1 0 1,1-1-1,0 1 1,0 0-1,0-1 1,0 1-1,0 0 1,0-1 0,-1 1-1,1-1 1,0 0-1,1 1 1,-1-1-1,0 0 1,0 0-1,0 1 1,0-1-1,0 0 1,0 0-1,0 0 1,0 0-1,2-1 1,42 0 131,-40 1-119,9-2-90,-1-1-1,0 0 1,1-1-1,-1 0 0,-1-1 1,1 0-1,-1-1 1,0-1-1,0 1 0,0-2 1,19-17-1,-12 9 24,-1-1-1,0-2 1,-2 1 0,0-2-1,21-34 1,-37 54 40,2-3 11,0 1 0,-1-1 1,1 1-1,-1-1 0,1 0 1,-1 0-1,0 0 0,0 0 0,0 0 1,0 0-1,-1 0 0,1 0 1,-1 0-1,0 0 0,0-5 0,-1 8-4,0 0 0,0 0 0,0 0 0,1 0 0,-1 0 0,0 1 0,0-1 0,0 0 0,0 0 0,0 1 0,0-1 0,1 0 0,-1 1 0,0-1 0,0 1 0,1-1 0,-1 1 0,0-1 0,1 1 0,-1 0 0,0-1 0,1 1 0,-1 0 0,1 0 0,-1 0 0,-18 20 137,14-13-35,0 0 0,1 1-1,-1-1 1,2 1 0,-1 0 0,1 0 0,0 0 0,1 1 0,0-1 0,1 1 0,0-1-1,0 19 1,1-24-102,1 0-1,-1 0 0,1 0 0,0 0 1,0 0-1,0 0 0,0-1 1,1 1-1,-1 0 0,1-1 0,0 1 1,0-1-1,0 1 0,1-1 1,-1 0-1,1 0 0,0 0 0,0 0 1,0-1-1,0 1 0,0-1 1,0 0-1,1 0 0,-1 0 0,1 0 1,0 0-1,-1-1 0,1 0 1,0 0-1,0 0 0,0 0 0,0 0 1,4-1-1,-2 1-33,1 0 0,0-1 0,-1 0 0,1-1 0,0 1 1,-1-1-1,1-1 0,-1 1 0,1-1 0,-1 0 0,0-1 0,1 1 0,-1-1 0,-1 0 0,1-1 0,0 0 1,-1 1-1,0-2 0,0 1 0,0-1 0,0 1 0,-1-1 0,1-1 0,-1 1 0,-1-1 0,1 1 0,-1-1 1,0 0-1,0 0 0,-1 0 0,0-1 0,0 1 0,2-13 0,-7 34-2,1-6 6,-1 0 0,2 0 0,0 0 0,0 0 0,0 16 0,2-21 18,0 1 0,1 0 0,-1 0 0,1-1 0,0 1 0,0-1 0,0 0 0,1 1 0,-1-1 0,1 0 0,0 0 0,0-1 0,1 1 0,-1-1 0,1 1 0,-1-1 0,1 0 0,0-1 0,1 1 0,-1-1 0,0 1 0,1-1 0,-1 0 0,1-1 0,-1 1 0,1-1 0,0 0 0,0 0 0,0-1 0,0 1 0,-1-1 0,1 0 0,0 0 0,0-1 0,7-1 0,-9 1 80,1-1 1,-1 1 0,0-1-1,0 0 1,0 0-1,0 0 1,0 0 0,-1-1-1,1 1 1,-1-1 0,1 1-1,-1-1 1,0 0-1,0 0 1,0 0 0,0 0-1,-1 0 1,1-1-1,-1 1 1,0 0 0,0-1-1,0 1 1,0-1-1,0-4 1,2-11 619,-1-1 1,0-39-1,-2 52-744,-1-16 19,0 0 1,-10-42-1,19 69-5538,19 7 2270,-14-6 828,26 11-4338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578"/>
    </inkml:context>
    <inkml:brush xml:id="br0">
      <inkml:brushProperty name="width" value="0.025" units="cm"/>
      <inkml:brushProperty name="height" value="0.025" units="cm"/>
    </inkml:brush>
  </inkml:definitions>
  <inkml:trace contextRef="#ctx0" brushRef="#br0">423 79 13677,'0'0'3683,"6"-11"38,18-33-544,-23 44-3112,-1-1 0,0 1 1,1-1-1,-1 1 0,0-1 1,0 0-1,0 1 0,1-1 1,-1 1-1,0-1 0,0 1 1,0-1-1,0 0 0,0 1 1,0-1-1,0 0 0,0 1 1,0-1-1,0 1 0,0-1 1,-1 0-1,1 1 0,0-1 1,0 1-1,-1-1 0,1 1 1,0-1-1,-1 1 0,1-1 1,0 1-1,-1-1 0,1 1 1,-1-1-1,1 1 0,-1 0 1,1-1-1,-1 1 0,1 0 1,-1-1-1,1 1 0,-1 0 1,1 0-1,-1-1 0,0 1 1,1 0-1,-1 0 0,1 0 1,-1 0-1,0 0 0,-35-1 418,29 1-239,-10 1-198,0 1 0,0 0 0,0 1 0,0 1 0,1 1 1,-1 0-1,1 1 0,0 1 0,-26 15 0,19-8 51,0 2-1,1 0 1,1 1 0,0 1-1,-26 30 1,42-42-41,-1 1 0,1 0 0,1 0 0,-1 0 0,1 0 0,1 1 0,-1-1 0,1 1 0,0 0 0,1 0 0,-2 13 0,3-18-53,1 0 0,0 1-1,0-1 1,0 1 0,0-1 0,1 0-1,-1 1 1,1-1 0,0 0 0,0 0-1,0 1 1,1-1 0,-1 0 0,1 0 0,-1 0-1,1-1 1,0 1 0,0 0 0,0-1-1,1 1 1,-1-1 0,1 1 0,-1-1-1,1 0 1,0 0 0,-1-1 0,1 1-1,0 0 1,0-1 0,5 2 0,5 1-9,1 1 0,0-2 1,0 0-1,0-1 0,0 0 0,1-2 1,-1 1-1,23-3 0,-30 1 3,1 1 1,-1-1-1,1-1 0,-1 1 0,1-1 0,-1-1 1,0 1-1,0-1 0,0-1 0,-1 1 1,1-1-1,-1 0 0,1-1 0,-1 1 1,-1-1-1,1 0 0,7-10 0,-11 12-31,0 0 0,-1-1-1,1 1 1,-1-1-1,0 1 1,0-1 0,0 1-1,0-1 1,-1 0 0,1 1-1,-1-1 1,0 0-1,0 0 1,-1 1 0,1-1-1,-1 0 1,1 1-1,-1-1 1,-1 1 0,1-1-1,0 1 1,-1-1 0,1 1-1,-5-6 1,9 5-1965,10 6 1304,11 7 415,-21-5 288,-1 0-1,1 0 0,-1 0 1,0 1-1,0-1 0,0 1 1,-1-1-1,1 1 0,-1 0 0,0-1 1,-1 1-1,1 0 0,-1 0 1,0 6-1,0 2 389,-1 1-1,0-1 1,-5 25 0,-2-13 135,6-18-553,-1 0 1,2 0-1,-1 0 0,1 0 0,-1 12 0,8-20-7393,-1-7-1399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044"/>
    </inkml:context>
    <inkml:brush xml:id="br0">
      <inkml:brushProperty name="width" value="0.025" units="cm"/>
      <inkml:brushProperty name="height" value="0.025" units="cm"/>
    </inkml:brush>
  </inkml:definitions>
  <inkml:trace contextRef="#ctx0" brushRef="#br0">69 9 15375,'0'0'4163,"0"76"-3778,-5-38-321,-6 5-160,-1 1 320,1 0-160,0-6 32,3-2-32,3-11 0,-1-7-32,6-8-224,0-9-1249,8-19-4613,1-7 833</inkml:trace>
  <inkml:trace contextRef="#ctx0" brushRef="#br0" timeOffset="1">75 1 10794,'0'0'6139,"1"8"-5295,9 42 535,27 80-1,-30-109-1375,1-1 0,1 0 0,1-1 0,1 0 0,1-1 0,0 0 0,15 16 0,-23-30-698,1 1-545,-3 0-3327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4.952"/>
    </inkml:context>
    <inkml:brush xml:id="br0">
      <inkml:brushProperty name="width" value="0.025" units="cm"/>
      <inkml:brushProperty name="height" value="0.025" units="cm"/>
    </inkml:brush>
  </inkml:definitions>
  <inkml:trace contextRef="#ctx0" brushRef="#br0">1 148 11563,'0'0'8312,"9"4"-4848,4 0-3029,0 0-1,1-1 0,-1 0 0,1-1 0,0-1 1,-1 0-1,1-1 0,0 0 0,0-1 0,0 0 0,24-7 1,-20 2-386,0 0 0,-1-2 1,28-14-1,-42 20-43,1 0-1,-1 0 0,0 0 1,1 0-1,-1-1 0,0 1 1,0-1-1,-1 0 0,1 0 1,0 0-1,-1 0 0,0 0 1,0-1-1,0 1 0,0-1 1,0 0-1,-1 1 0,0-1 1,1 0-1,-1 0 0,-1 0 1,1 1-1,0-1 0,-1-6 1,-1 8-18,1 1 0,-1-1 0,0 0 1,0 0-1,0 0 0,0 1 0,-1-1 0,1 0 1,0 1-1,-1-1 0,1 1 0,-1-1 1,1 1-1,-1 0 0,0 0 0,1 0 0,-1 0 1,0 0-1,0 0 0,0 0 0,0 1 0,0-1 1,0 1-1,0-1 0,0 1 0,0 0 1,0 0-1,-4 0 0,-6-1-81,1 0-1,-1 1 1,-22 3-1,24-1 90,0 1-1,0 0 1,1 1-1,-1 0 1,1 0-1,-1 1 1,1 0-1,1 0 1,-1 1-1,-9 9 1,13-11 28,1 0-1,-1 0 1,1 0 0,-1 1-1,1 0 1,1 0 0,-1 0-1,1 0 1,0 1 0,0-1-1,0 1 1,1 0 0,0 0-1,0 0 1,0 0 0,1 0-1,0 0 1,0 7 0,1-10-66,1-1 0,-1 1 0,1-1 0,0 1 1,0-1-1,0 0 0,0 0 0,1 1 0,-1-1 0,1 0 0,-1 0 1,1 0-1,0 0 0,-1-1 0,1 1 0,0 0 0,0-1 1,0 1-1,1-1 0,-1 0 0,0 0 0,0 0 0,1 0 1,-1 0-1,1 0 0,-1 0 0,1-1 0,-1 1 0,4-1 1,11 3-1538,0-1 1,0-1 0,18-1 0,-33 0 1266,45-3-7626,5-12-4810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281"/>
    </inkml:context>
    <inkml:brush xml:id="br0">
      <inkml:brushProperty name="width" value="0.025" units="cm"/>
      <inkml:brushProperty name="height" value="0.025" units="cm"/>
    </inkml:brush>
  </inkml:definitions>
  <inkml:trace contextRef="#ctx0" brushRef="#br0">158 19 15246,'0'0'9156,"-11"-5"-8334,9 4-803,-1-1 14,0 1 0,0-1 1,-1 1-1,1-1 0,-1 1 0,1 0 1,-1 1-1,1-1 0,-1 0 1,1 1-1,-1 0 0,0 0 1,1 0-1,-1 0 0,1 1 1,-1-1-1,1 1 0,-1 0 1,1 0-1,-1 0 0,1 1 1,0-1-1,-1 1 0,1 0 0,0-1 1,-5 6-1,3-4-39,0 1 1,1 0-1,0 1 0,-1-1 0,2 1 0,-1 0 1,0 0-1,-4 9 0,7-12-64,0-1 0,1 1 1,-1 0-1,0 0 0,1-1 0,0 1 1,-1 0-1,1 0 0,0 0 0,0 0 0,0 0 1,0 0-1,0 0 0,0 0 0,0-1 1,1 1-1,-1 0 0,1 0 0,0 0 1,-1-1-1,1 1 0,0 0 0,0 0 0,0-1 1,0 1-1,0-1 0,0 1 0,1-1 1,-1 0-1,0 1 0,3 1 0,16 9-398,0 0 1,1-1-1,1-1 0,-1 0 0,2-2 0,-1-1 1,28 5-1,-12-1 1039,-64-14 4547,-23 5-3717,13 0-617,32-2-898,-8 0 274,0 0 1,0-1 0,-21-4 0,30 4-380,1 0 0,-1 0 0,0 0 0,1 0 0,-1 0 0,1 0 0,0-1 0,-1 1 0,-3-4 1,5 4-144,0 0 1,0 0-1,1 0 1,-1-1 0,0 1-1,0 0 1,1 0-1,-1-1 1,1 1 0,-1-1-1,1 1 1,-1 0-1,1-1 1,0 1 0,0-1-1,0 1 1,0 0 0,0-1-1,0-2 1,3-12-5608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5.652"/>
    </inkml:context>
    <inkml:brush xml:id="br0">
      <inkml:brushProperty name="width" value="0.025" units="cm"/>
      <inkml:brushProperty name="height" value="0.025" units="cm"/>
    </inkml:brush>
  </inkml:definitions>
  <inkml:trace contextRef="#ctx0" brushRef="#br0">157 0 16528,'0'0'7932,"-10"3"-7483,-2-1-431,1 1 0,0 0 1,0 1-1,0 1 0,0 0 0,1 0 1,-1 1-1,1 0 0,1 1 0,-1 0 1,-13 13-1,22-19-91,1 1 1,-1-1 0,0 0-1,1 1 1,-1-1 0,1 0-1,-1 1 1,1-1-1,0 0 1,-1 1 0,1-1-1,0 1 1,0-1 0,0 1-1,0-1 1,0 1-1,0-1 1,1 0 0,-1 1-1,0-1 1,1 1 0,-1-1-1,1 0 1,0 1-1,-1-1 1,1 0 0,0 0-1,0 0 1,0 1 0,-1-1-1,1 0 1,0 0-1,1 0 1,1 1 0,5 5-239,0-1 0,1 0 1,16 9-1,-13-8 216,13 6-15,29 17-38,-51-28 191,-1 0 1,1-1-1,-1 1 1,1 0 0,-1 0-1,0 1 1,0-1-1,0 0 1,0 1 0,0 0-1,0-1 1,-1 1-1,1 0 1,1 4-1,-3-6 32,0-1 0,0 1 0,0 0 0,0 0 0,-1-1 0,1 1 0,0 0 0,0-1 0,-1 1 0,1 0 0,0-1 0,-1 1-1,1 0 1,0-1 0,-1 1 0,1-1 0,-1 1 0,1-1 0,-1 1 0,1-1 0,-1 1 0,0-1 0,1 0 0,-1 1-1,1-1 1,-1 0 0,0 1 0,1-1 0,-1 0 0,0 0 0,0 0 0,1 1 0,-1-1 0,0 0 0,0 0 0,-32 3 696,30-3-689,-9 1-324,2-1 378,0 1-1,0-2 1,0 1-1,-12-3 1,-5-9-2672,25 11 1843,1-1 0,-1 0 0,0 0 0,1 1 0,-1-1 1,1 0-1,-1 0 0,1 0 0,0 0 0,-2-5 0,-2-10-8222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261"/>
    </inkml:context>
    <inkml:brush xml:id="br0">
      <inkml:brushProperty name="width" value="0.025" units="cm"/>
      <inkml:brushProperty name="height" value="0.025" units="cm"/>
    </inkml:brush>
  </inkml:definitions>
  <inkml:trace contextRef="#ctx0" brushRef="#br0">17 136 17232,'0'0'9305,"9"0"-7549,17-2-1079,0 0 0,47-11-1,-60 10-647,0-1 1,1 0-1,-1-1 0,-1-1 0,1 0 0,-1 0 1,19-14-1,-29 19-20,0 0 0,-1 0 0,1 0 0,-1 0 1,1-1-1,-1 1 0,1-1 0,-1 1 0,0-1 0,0 1 0,0-1 1,0 0-1,0 0 0,0 1 0,0-1 0,-1 0 0,1 0 0,0 0 1,-1 0-1,0 0 0,1 0 0,-1 0 0,0 0 0,0-3 0,-1 3-14,0 1 1,0-1-1,0 1 0,-1 0 0,1-1 0,0 1 0,-1 0 0,1 0 0,-1 0 0,1 0 0,-1 0 1,1 0-1,-1 0 0,0 0 0,1 1 0,-1-1 0,0 0 0,0 1 0,1 0 0,-1-1 0,0 1 1,0 0-1,0 0 0,0 0 0,1 0 0,-4 1 0,-8 0-12,0 0 0,1 2 0,-1-1 1,0 1-1,1 1 0,-1 0 0,1 1 0,0 1 0,1 0 0,-21 13 1,25-15 31,0 1 0,0 0 1,0 1-1,1-1 0,0 1 1,0 0-1,0 1 0,1 0 1,0 0-1,0 0 0,1 0 1,0 1-1,0-1 0,0 1 1,1 0-1,1 0 0,-4 14 1,6-19-13,0 0 0,0 0 0,0 0 0,0 0 0,0 0 0,1 0 0,-1 0 0,1-1 0,0 1 1,0 0-1,0 0 0,0 0 0,1-1 0,-1 1 0,1-1 0,-1 1 0,1-1 0,2 3 0,1 0 7,-1-2 0,1 1 0,0 0-1,0-1 1,0 0 0,0 0 0,0-1 0,11 4 0,3 0-423,2-1 0,-1-1 1,0-1-1,28 1 0,-36-4-227,58 2-3992,-23-10-2764,-8-8-2229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604"/>
    </inkml:context>
    <inkml:brush xml:id="br0">
      <inkml:brushProperty name="width" value="0.025" units="cm"/>
      <inkml:brushProperty name="height" value="0.025" units="cm"/>
    </inkml:brush>
  </inkml:definitions>
  <inkml:trace contextRef="#ctx0" brushRef="#br0">87 0 13645,'0'0'3513,"-8"13"-663,-4 9-1701,1 0 0,0 1 0,2 0 0,1 1 0,0 0 0,2 0 0,1 0 0,-4 44 0,10-59-1091,-1-1 0,1 1 1,1-1-1,0 0 1,0 1-1,0-1 0,1 0 1,7 13-1,-9-19-121,0 1 0,1-1 1,-1 0-1,1 0 0,-1 0 0,1 0 1,0 0-1,0 0 0,0-1 0,0 1 1,0-1-1,0 1 0,1-1 0,2 1 0,-3-1-150,0-1 0,0 1 0,1-1-1,-1 0 1,0 0 0,0 0 0,0 0-1,1 0 1,-1 0 0,0-1-1,0 1 1,0-1 0,0 1 0,0-1-1,1 0 1,-1 0 0,0 0 0,-1 0-1,4-2 1,2-3-688,0 1 0,-1-1 0,0 0-1,0-1 1,0 0 0,-1 0 0,0 0 0,0 0 0,4-10 0,32-77-5181,-37 83 5368,15-39-2639,-1 2-143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6.947"/>
    </inkml:context>
    <inkml:brush xml:id="br0">
      <inkml:brushProperty name="width" value="0.025" units="cm"/>
      <inkml:brushProperty name="height" value="0.025" units="cm"/>
    </inkml:brush>
  </inkml:definitions>
  <inkml:trace contextRef="#ctx0" brushRef="#br0">42 14 3876,'3'-14'10249,"-6"20"-7302,-7 21-1089,-1 9 32,0 5-193,5 2 1,2 0-129,4 1 1,0-5-577,11-2-545,5-5-288,-1-2-96,7-6-32,1-9-1121,-1-8-1953,-1-7-4454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280"/>
    </inkml:context>
    <inkml:brush xml:id="br0">
      <inkml:brushProperty name="width" value="0.025" units="cm"/>
      <inkml:brushProperty name="height" value="0.025" units="cm"/>
    </inkml:brush>
  </inkml:definitions>
  <inkml:trace contextRef="#ctx0" brushRef="#br0">253 19 19538,'0'0'2600,"-8"-2"-1244,-10-3-765,-1 1-1,0 1 1,-36-1-1,43 3-467,-1 1-1,1 1 1,0 0-1,0 1 1,0 0-1,0 1 1,-22 7-1,33-9-143,1-1-1,-1 0 1,0 1-1,0-1 1,1 0 0,-1 1-1,0-1 1,0 1-1,1-1 1,-1 1 0,1-1-1,-1 1 1,0-1-1,1 1 1,-1 0 0,1-1-1,-1 1 1,1 0-1,0 0 1,-1-1 0,1 1-1,0 0 1,-1 0-1,1 0 1,0-1 0,0 1-1,0 0 1,0 0-1,0 0 1,0-1 0,0 1-1,0 0 1,0 0-1,0 0 1,0 0 0,0-1-1,1 1 1,-1 0-1,0 0 1,1 0 0,-1-1-1,0 1 1,1 0-1,-1-1 1,1 1 0,-1 0-1,1-1 1,0 1-1,-1-1 1,1 1 0,-1-1-1,1 1 1,0-1-1,0 1 1,-1-1 0,2 1-1,41 26-1529,41 5 961,-68-28 500,0 1 0,1 1 1,-2 1-1,1 0 0,-1 1 0,0 1 0,-1 0 1,14 12-1,-26-20 116,-1 0 1,0 0-1,0 0 1,0 0-1,1 0 1,-1 1-1,0-1 1,-1 0-1,1 1 1,0-1-1,0 0 1,0 1-1,-1-1 1,1 1-1,-1 0 1,1-1-1,-1 1 1,0-1-1,1 1 1,-1-1-1,0 1 1,0 0-1,0-1 1,-1 4-1,0-4 62,0 1-1,0 0 0,0-1 0,-1 1 1,1-1-1,0 1 0,-1-1 0,1 0 1,-1 0-1,0 0 0,1 1 1,-1-1-1,0-1 0,0 1 0,1 0 1,-5 1-1,-8 2 513,0-1 1,-1 0 0,-28 1-1,38-4-720,-6 1 277,1-1 1,-1 0-1,0 0 0,-19-4 0,28 4-370,1-1-1,-1 1 0,1-1 0,-1 1 0,1-1 1,0 0-1,-1 1 0,1-1 0,0 0 1,-1 0-1,1 0 0,0 0 0,0 0 0,0 0 1,0 0-1,0-1 0,-1-1 0,1 1-358,1 1 0,-1-1 0,1 0 0,0 0 0,0 1 0,0-1 0,0 0 0,0 0 0,0 1 0,0-1 0,1 0 0,-1 0 0,1 1 0,-1-1 0,1 1 0,0-1 0,-1 0 0,1 1 0,2-3 0,10-14-9715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7.623"/>
    </inkml:context>
    <inkml:brush xml:id="br0">
      <inkml:brushProperty name="width" value="0.025" units="cm"/>
      <inkml:brushProperty name="height" value="0.025" units="cm"/>
    </inkml:brush>
  </inkml:definitions>
  <inkml:trace contextRef="#ctx0" brushRef="#br0">57 367 2274,'0'0'10325,"9"-2"-4640,26-9-1329,-46 8 397,-16 6-4867,23-1 118,0 1 1,0-1-1,0 1 0,0 0 1,0-1-1,1 2 1,-1-1-1,1 0 0,0 1 1,0-1-1,0 1 0,0 0 1,1 0-1,0 0 0,0 1 1,0-1-1,0 0 0,-1 6 1,2-7-4,0-1 1,1 1 0,-1 0 0,1-1 0,0 1 0,0 0 0,0-1 0,0 1-1,0-1 1,0 1 0,1 0 0,-1-1 0,1 1 0,0-1 0,0 1-1,0-1 1,0 1 0,0-1 0,1 0 0,-1 1 0,1-1 0,-1 0 0,1 0-1,0 0 1,0 0 0,0 0 0,0-1 0,0 1 0,0 0 0,0-1 0,1 0-1,4 2 1,4 2-18,2-1-1,-1-1 1,0-1 0,1 1-1,-1-2 1,1 0-1,0 0 1,-1-1-1,1-1 1,-1 0-1,1-1 1,-1 0 0,1-1-1,-1 0 1,0-1-1,20-9 1,-13 4-43,-1 0 1,1-2-1,-1 0 1,-1-1-1,0 0 1,-1-2-1,-1 0 1,0-1-1,17-21 0,-25 27 64,0-1-1,-1 1 1,0-2-1,0 1 1,-1 0-1,-1-1 1,0 0-1,0 0 1,-1-1-1,-1 1 1,0-1 0,0 1-1,-1-1 1,0-14-1,-2 18-17,0 1 0,0 0 1,-1-1-1,1 1 0,-2 0 0,1 0 0,-1 0 0,0 0 1,0 1-1,-1-1 0,0 1 0,0 0 0,-1 0 0,1 0 1,-1 0-1,-1 1 0,1 0 0,-1 0 0,0 0 1,0 1-1,0 0 0,0 0 0,-8-3 0,5 3 14,-1 0 0,0 0 0,0 1 0,0 0-1,0 1 1,0 0 0,-1 0 0,1 2 0,-1-1-1,1 1 1,0 0 0,-16 3 0,25-2 3,-1-1 1,0 1-1,0-1 0,1 1 1,-1 0-1,0-1 0,1 1 1,-1 0-1,0 0 0,1 0 1,-1 1-1,1-1 0,0 0 1,-1 0-1,1 1 0,0-1 0,0 1 1,0-1-1,0 1 0,0 0 1,0-1-1,0 1 0,1 0 1,-1-1-1,1 1 0,-1 0 1,1 0-1,-1 0 0,1 0 1,0-1-1,0 1 0,0 0 1,0 0-1,0 0 0,1 0 1,0 3-1,0 1 2,1-1 0,-1 1 0,1-1-1,1 1 1,-1-1 0,1 0 0,0 0 0,0 0-1,0 0 1,7 8 0,111 90-1221,-83-72-195,54 54 0,-80-73 1180,-1 2 0,0 0-1,-1 0 1,-1 1 0,0 0 0,-1 1-1,-1 0 1,7 20 0,-4-15-2306,5-15-2530,1-5-1724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8.501"/>
    </inkml:context>
    <inkml:brush xml:id="br0">
      <inkml:brushProperty name="width" value="0.025" units="cm"/>
      <inkml:brushProperty name="height" value="0.025" units="cm"/>
    </inkml:brush>
  </inkml:definitions>
  <inkml:trace contextRef="#ctx0" brushRef="#br0">170 139 14510,'0'0'2936,"-10"-2"-85,5 1-2639,1-1 0,0 1 0,-1 1 0,1-1 1,0 0-1,-1 1 0,1 0 0,-1 0 0,1 1 1,-1-1-1,1 1 0,0 0 0,-1 0 0,1 0 1,0 1-1,0-1 0,0 1 0,0 0 0,0 0 1,0 1-1,1-1 0,-1 1 0,-5 5 0,3-2 119,0 1 1,1 0-1,0 0 0,1 0 0,0 1 0,0-1 0,0 1 0,1 0 0,0 0 1,0 1-1,-2 15 0,4-21-308,1 0 1,-1 0-1,1 1 0,0-1 1,0 0-1,0 0 0,1 0 1,-1 0-1,1 0 1,-1 0-1,1 0 0,0 0 1,0 0-1,1 0 1,-1 0-1,0 0 0,1-1 1,0 1-1,0-1 0,0 1 1,0-1-1,0 1 1,0-1-1,0 0 0,1 0 1,-1 0-1,1-1 1,-1 1-1,1 0 0,0-1 1,0 0-1,0 0 0,0 0 1,0 0-1,3 1 1,5-1-122,0 1 1,0-2-1,0 1 0,0-2 1,0 1-1,0-2 1,0 1-1,0-1 1,-1-1-1,1 0 1,-1-1-1,1 0 1,-1 0-1,0-1 1,-1 0-1,1-1 1,-1 0-1,0-1 1,-1 0-1,1 0 1,-1 0-1,-1-1 0,0-1 1,0 1-1,8-13 1,-15 21 65,0-1-1,1 1 1,-1 0 0,1-1 0,-1 1 0,1 0 0,-1-1-1,0 1 1,1-1 0,-1 1 0,0-1 0,0 1 0,1-1-1,-1 1 1,0-1 0,0 1 0,0-1 0,1 1-1,-1-1 1,0 1 0,0-1 0,0 0 0,0 1 0,0-1-1,0 1 1,0-1 0,0 1 0,-1-1 0,1 1 0,0-1-1,0 0 1,0 1 0,0-1 0,-1 1 0,1-1-1,0 1 1,-1 0 0,1-1 0,-1 0 0,0 1 22,0 1 1,0-1-1,0 1 0,0-1 1,0 1-1,0 0 1,0-1-1,0 1 1,0 0-1,0-1 0,0 1 1,0 0-1,1 0 1,-1 0-1,0 0 0,1 0 1,-1 0-1,0 0 1,0 2-1,-2 4 113,0 0 0,0 0 0,0 0 0,1 0 0,0 1 0,0-1 0,1 1 1,0-1-1,0 13 0,1-18-87,0 1 0,0-1 1,0 0-1,1 1 0,-1-1 1,1 0-1,-1 1 0,1-1 1,0 0-1,0 0 0,0 0 1,0 0-1,0 0 0,0 0 0,1 0 1,-1 0-1,1 0 0,-1 0 1,1-1-1,0 1 0,0 0 1,0-1-1,0 0 0,0 1 1,0-1-1,0 0 0,0 0 1,0 0-1,0-1 0,1 1 1,-1 0-1,0-1 0,4 1 1,7 0-113,0-1 1,0 0-1,0-1 1,0 0-1,0-1 1,0 0-1,0-1 1,0-1-1,-1 0 1,0 0-1,0-2 1,0 1-1,0-2 1,-1 1-1,0-1 1,0-1-1,-1 0 1,0-1-1,0 0 1,-1 0 0,-1-1-1,1 0 1,-1-1-1,-1 1 1,0-2-1,-1 1 1,0-1-1,0 0 1,-1 0-1,-1 0 1,0-1-1,-1 0 1,0 1-1,1-27 1,-4 38 67,1-1 1,-1 1-1,0 0 0,0-1 1,-1 1-1,1 0 0,0 0 1,0-1-1,0 1 0,-1 0 1,1-1-1,-1 1 0,1 0 1,-1 0-1,0 0 1,1 0-1,-1 0 0,-2-3 1,3 4 20,-1 0 0,0 0 1,1-1-1,-1 1 0,0 0 1,1 0-1,-1 0 0,0 0 1,0 0-1,1 0 0,-1 0 1,0 0-1,0 0 0,1 0 1,-1 0-1,0 0 0,0 1 1,1-1-1,-1 0 0,0 0 1,1 1-1,-1-1 0,-1 1 1,-2 2 20,0 0 0,1 0 1,-1 0-1,0 1 1,1-1-1,0 1 1,0 0-1,-4 6 1,-2 6 80,1 0 0,0 1 0,2 0 0,0 0 0,1 1 0,0 0 0,2 0 0,0 0 0,1 0 1,1 0-1,0 1 0,2-1 0,0 0 0,1 0 0,4 20 0,-4-34-90,-1 0-1,0 0 1,1 0 0,0-1 0,0 1-1,0-1 1,0 1 0,1-1-1,-1 0 1,1 1 0,0-1-1,0-1 1,0 1 0,0 0-1,0-1 1,1 1 0,-1-1 0,1 0-1,-1 0 1,1-1 0,0 1-1,0-1 1,0 0 0,0 0-1,0 0 1,0 0 0,0-1-1,0 1 1,0-1 0,7-1 0,-1 1 13,-1-1 0,0-1-1,1 0 1,-1 0 0,0-1 0,0 0 0,0 0 0,-1-1 0,1 0 0,-1-1 0,0 0 0,12-9 0,-1-3 15,-1-1 1,-1 0-1,-1-1 0,0-1 0,-2-1 1,0 0-1,-1-1 0,-1 0 1,-2 0-1,0-2 0,-1 1 0,-1-1 1,-1 0-1,-2-1 0,0 0 1,2-41-1,-7 65-36,0 1 1,0-1-1,0 1 1,1-1-1,-1 0 1,0 1-1,0-1 1,0 1-1,0-1 0,0 1 1,0-1-1,0 0 1,0 1-1,0-1 1,-1 1-1,1-1 1,0 1-1,0-1 0,0 1 1,-1-1-1,1 1 1,0-1-1,0 1 1,-1-1-1,1 1 1,-1-1-1,1 1 1,0-1-1,-1 1 0,1 0 1,-1-1-1,1 1 1,-1 0-1,1-1 1,-1 1-1,1 0 1,-1 0-1,1-1 0,-1 1 1,1 0-1,-1 0 1,0 0-1,1 0 1,-1 0-1,1 0 1,-1 0-1,1 0 0,-1 0 1,0 0-1,1 0 1,-1 0-1,-1 1 1,0 0 0,0 0-1,0 0 1,1 1 0,-1-1-1,0 0 1,1 1 0,-1-1-1,1 0 1,0 1-1,0 0 1,-1-1 0,0 4-1,-5 11 76,0 0-1,2 1 1,0 0-1,1 0 1,0 0-1,-1 30 1,3-9 42,2 1 1,4 38 0,-2-58-93,1-1 1,1 1-1,1-1 1,1 1 0,0-1-1,10 19 1,-9-23-592,1-1 0,0 0 0,0-1 0,18 20 0,-23-32-1132,-3-8 1306,-4-9 331,-21-43-146,4 15 514,3 0-1,2-1 1,1 0-1,-14-86 1,29 132-288,0-1 0,0 1 0,0-1 1,0 1-1,0-1 0,0 1 0,0-1 1,0 1-1,0-1 0,0 1 0,0-1 0,0 1 1,0-1-1,1 1 0,-1-1 0,0 1 1,0-1-1,0 1 0,1-1 0,-1 1 1,0-1-1,1 1 0,-1 0 0,0-1 1,1 1-1,-1 0 0,0-1 0,1 1 1,-1 0-1,1-1 0,-1 1 0,1 0 1,0-1-1,21 4 187,26 19-161,-45-20-6,21 11-699,0-1 0,0-1 0,42 12 0,-6-10-5061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09.555"/>
    </inkml:context>
    <inkml:brush xml:id="br0">
      <inkml:brushProperty name="width" value="0.025" units="cm"/>
      <inkml:brushProperty name="height" value="0.025" units="cm"/>
    </inkml:brush>
  </inkml:definitions>
  <inkml:trace contextRef="#ctx0" brushRef="#br0">293 147 14125,'1'-1'330,"0"0"-1,0-1 0,0 1 1,0-1-1,0 1 0,0-1 0,-1 0 1,1 1-1,-1-1 0,1 1 1,-1-1-1,0 0 0,1 0 0,-1 1 1,0-1-1,0 0 0,0 1 1,0-1-1,-1 0 0,1 0 0,0 1 1,-1-1-1,1 0 0,-2-1 1,0 1-167,1 1 0,-1-1 0,1 1 0,-1 0 0,0 0 0,1 0 0,-1 0 0,0 0 0,0 0-1,0 0 1,0 1 0,0-1 0,0 1 0,0-1 0,0 1 0,0 0 0,-3 0 0,-7-1-104,-1 2-1,0 0 0,0 0 0,0 1 0,-19 6 0,15-2-59,0 1 0,1 0-1,-29 18 1,38-21 15,1 0 0,0 0 0,0 1 0,0 0 0,1 0 0,-1 0 0,1 0 0,1 1 0,-1 0 0,1 0-1,0 1 1,-3 6 0,7-13-11,0 1-1,-1-1 0,1 1 0,0-1 0,0 0 0,0 1 0,0-1 0,0 1 0,0-1 0,0 1 0,1-1 1,-1 1-1,0-1 0,0 0 0,0 1 0,0-1 0,0 1 0,1-1 0,-1 0 0,0 1 0,0-1 0,1 0 1,-1 1-1,0-1 0,1 0 0,-1 1 0,0-1 0,1 0 0,-1 1 0,0-1 0,1 0 0,-1 0 0,1 0 1,-1 1-1,0-1 0,1 0 0,-1 0 0,1 0 0,-1 0 0,1 0 0,-1 0 0,0 0 0,1 0 0,-1 0 1,2 0-1,24 0 81,-23-1-70,14-1 5,0-1 1,-1-1-1,0-1 1,1 0-1,-2-1 1,1-1-1,-1 0 0,0-1 1,17-12-1,10-9-27,65-60-1,-99 82-35,-1 0-92,-9 10-23,-25 27 0,-4 13 818,2 2 0,2 0-1,1 2 1,-19 52 0,43-94-597,0 0 0,0 0 1,1 0-1,0 0 0,0 1 1,0-1-1,0 1 0,1-1 1,0 0-1,0 1 0,0-1 1,3 11-1,-2-14-58,0 0 0,0 0 0,1 0 0,-1 0 0,0 0 0,1-1 0,0 1 0,-1 0 0,1-1 0,0 1 0,0-1 0,0 0 0,-1 0 0,1 0 0,1 0 0,-1 0 0,0 0 0,0 0 0,0-1 0,0 1 0,1-1 0,-1 1 0,0-1 0,0 0 0,1 0 0,-1 0 0,0 0 0,1 0 1,-1-1-1,0 1 0,0-1 0,3 0 0,4-2-62,0 1 0,0-1 0,0-1 0,-1 0 0,1 0 1,-1-1-1,0 0 0,0 0 0,-1-1 0,1 0 0,-1 0 1,0-1-1,-1 1 0,0-2 0,0 1 0,6-10 1,2-4-329,-1-1 1,-1 0 0,-1-1 0,16-44 0,-24 59 61,8-31-993,-10 38 1208,0-1 1,-1 0-1,0 1 1,1-1-1,-1 0 1,0 0-1,0 1 1,0-1-1,0 0 1,0 0-1,0 0 1,-1 1-1,1-1 1,0 0-1,-2-3 1,1 5 96,0 0 0,0-1 1,0 1-1,0 0 0,0 0 1,0 0-1,0 0 1,0 0-1,0 0 0,0 0 1,0 0-1,0 1 0,0-1 1,0 0-1,0 1 1,0-1-1,0 0 0,0 1 1,0-1-1,0 1 0,1 0 1,-1-1-1,0 1 1,0-1-1,1 1 0,-1 0 1,0 0-1,1 0 0,-2 1 1,-26 27 34,26-26-18,-25 27 818,2 2 0,1 1 1,2 1-1,-20 39 0,41-70-757,-1-1 0,1 1 0,0-1-1,0 1 1,0 0 0,0 0 0,0-1 0,1 1 0,-1 0 0,1 0 0,-1 0 0,1 0 0,0 0 0,1 0-1,-1-1 1,0 1 0,2 5 0,-1-6-53,0-1 0,1 1-1,-1-1 1,1 0 0,-1 0 0,1 1-1,-1-1 1,1 0 0,0-1-1,-1 1 1,1 0 0,0 0 0,0-1-1,-1 1 1,1-1 0,0 1 0,0-1-1,0 0 1,0 0 0,0 0 0,0 0-1,0 0 1,0 0 0,-1 0-1,5-2 1,5 0 14,0-1 0,0 0-1,0 0 1,0-2 0,-1 1 0,0-1-1,0-1 1,0 0 0,0 0-1,-1-1 1,0 0 0,10-10 0,6-9 3,0 0 0,32-46 0,-24 21-97,-2-2 1,35-80-1,-65 131 36,-16 40-171,11-27 255,0-3 0,1-1 0,0 0 0,1 1 0,0-1 0,0 1 0,0 0 0,1 0 1,0 0-1,1 0 0,0 13 0,1-20-46,-1 0 1,1 0-1,0 0 1,-1 0-1,1-1 0,0 1 1,0 0-1,0 0 1,-1-1-1,1 1 1,0 0-1,0-1 0,0 1 1,0-1-1,0 1 1,0-1-1,0 0 1,1 1-1,-1-1 0,0 0 1,0 0-1,0 0 1,0 0-1,0 0 1,0 0-1,0 0 0,1 0 1,-1 0-1,0 0 1,0-1-1,0 1 1,0 0-1,0-1 1,0 1-1,1-1 0,1 0-35,1 0-1,-1 0 1,0 0-1,0-1 1,0 1-1,0-1 1,0 1-1,0-1 1,0 0-1,-1 0 1,4-3-1,-2-14-1988,-5 17-2017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4:00.393"/>
    </inkml:context>
    <inkml:brush xml:id="br0">
      <inkml:brushProperty name="width" value="0.025" units="cm"/>
      <inkml:brushProperty name="height" value="0.025" units="cm"/>
    </inkml:brush>
  </inkml:definitions>
  <inkml:trace contextRef="#ctx0" brushRef="#br0">53 120 9961,'0'0'5349,"-47"-48"-1889,42 37-385,5 3-929,5 2-1185,14 2-801,9 0-192,7 0 32,6 1 32,2-1-256,4-6-1987,0-7-4195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134"/>
    </inkml:context>
    <inkml:brush xml:id="br0">
      <inkml:brushProperty name="width" value="0.025" units="cm"/>
      <inkml:brushProperty name="height" value="0.025" units="cm"/>
    </inkml:brush>
  </inkml:definitions>
  <inkml:trace contextRef="#ctx0" brushRef="#br0">227 85 13997,'0'0'3534,"2"-10"43,8-29-705,-10 38-2801,1 0 0,-1 0 0,0 0-1,0-1 1,0 1 0,0 0 0,0 0 0,0 0 0,0 0 0,0-1-1,0 1 1,0 0 0,-1 0 0,1 0 0,-1 0 0,1 0 0,-1 0-1,1 0 1,-1 0 0,1 0 0,-1 0 0,0 0 0,0 0 0,1 0-1,-1 0 1,0 0 0,0 1 0,0-1 0,0 0 0,0 1-1,0-1 1,0 0 0,0 1 0,0 0 0,0-1 0,0 1 0,-1 0-1,1-1 1,0 1 0,0 0 0,0 0 0,0 0 0,-1 0 0,1 0-1,0 0 1,-2 1 0,-5-1-73,1 1-1,0 0 1,0 0-1,0 1 1,-13 4-1,8-1 11,1 1-1,1 1 1,-1-1-1,1 2 1,0-1-1,0 2 0,1-1 1,-9 11-1,13-13 39,0 0 0,0 0-1,1 1 1,-1-1-1,1 1 1,1 0-1,-1 0 1,1 1-1,1-1 1,-1 0-1,1 1 1,0 0-1,-1 15 1,3-22-45,0 0 1,1 0-1,-1 0 1,0 1-1,0-1 1,1 0-1,-1 0 1,0 0-1,1 0 1,-1 0-1,1 0 1,-1 0-1,1 0 1,0 0-1,-1 0 1,1 0-1,0-1 1,0 1-1,0 0 1,0 0-1,0-1 1,-1 1-1,3 1 1,33 7 46,-24-9-33,1 0 0,-1-1 0,25-4 0,-16-1-45,-1-1 1,0-1-1,0 0 1,-1-2-1,0 0 1,-1-2-1,-1 0 0,1-1 1,-2 0-1,0-1 1,0-1-1,22-29 1,-27 25-12,-11 19 38,0 0 0,0 0 0,0 0-1,0 0 1,0-1 0,0 1 0,0 0 0,0 0 0,0 0-1,0 0 1,0-1 0,0 1 0,0 0 0,0 0 0,0 0 0,-1 0-1,1 0 1,0-1 0,0 1 0,0 0 0,0 0 0,0 0-1,0 0 1,0 0 0,0 0 0,-1-1 0,1 1 0,0 0 0,0 0-1,0 0 1,0 0 0,0 0 0,-1 0 0,1 0 0,0 0 0,0 0-1,0 0 1,0 0 0,0 0 0,-1 0 0,1 0 0,0 0-1,0 0 1,0 0 0,0 0 0,-1 0 0,1 0 0,0 0 0,0 0-1,0 0 1,-4 1-28,1 0 0,0 1 0,0-1 0,0 1 0,1-1 0,-1 1-1,0 0 1,0 0 0,-2 3 0,-10 10 157,1 0-1,0 1 1,1 0-1,-12 21 0,22-32-54,-1 0-1,1 1 1,0-1-1,1 1 0,-1 0 1,1 0-1,0-1 0,1 2 1,-1-1-1,1 0 1,0 0-1,1 0 0,0 1 1,0-1-1,0 0 1,1 0-1,-1 1 0,4 8 1,-2-12-122,0 0 1,0 0 0,1 0 0,-1-1-1,1 1 1,-1-1 0,1 1 0,0-1-1,0 0 1,0 0 0,0-1 0,1 1-1,-1 0 1,0-1 0,1 0 0,-1 0-1,1 0 1,-1 0 0,1-1 0,0 1 0,-1-1-1,6 0 1,4 1-1667,1-1-1,-1 0 1,1-1-1,24-4 1,9-11-7662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512"/>
    </inkml:context>
    <inkml:brush xml:id="br0">
      <inkml:brushProperty name="width" value="0.025" units="cm"/>
      <inkml:brushProperty name="height" value="0.025" units="cm"/>
    </inkml:brush>
  </inkml:definitions>
  <inkml:trace contextRef="#ctx0" brushRef="#br0">294 4 12172,'0'0'6315,"-15"-1"-3080,-2-1-2445,-1 2 0,1 0 0,-1 0 0,0 2 0,1 0 0,0 1 0,-1 1 1,-31 11-1,42-11-683,-1 0 1,1 0 0,0 1 0,0-1-1,0 2 1,-8 7 0,13-11-115,0 0 0,0 0 1,0 1-1,1-1 0,-1 0 0,1 1 1,-1-1-1,1 1 0,0-1 0,0 1 1,0 0-1,0-1 0,1 1 1,-1 0-1,1 0 0,0-1 0,-1 1 1,1 0-1,1 0 0,-1 0 0,0 0 1,1-1-1,0 5 0,0-5-37,0 0-1,0-1 0,0 1 1,0-1-1,1 1 1,-1-1-1,0 1 1,1-1-1,-1 0 0,0 1 1,1-1-1,0 0 1,-1 0-1,1 0 0,0-1 1,-1 1-1,1 0 1,2 0-1,38 10-527,-33-9 422,74 12-749,-62-12 894,0 1 1,0 1-1,0 1 1,-1 1 0,1 0-1,-2 2 1,24 11-1,-43-19 38,1 0-1,-1 0 1,0 0-1,1 1 1,-1-1 0,1 0-1,-1 0 1,0 1-1,1-1 1,-1 0-1,1 1 1,-1-1-1,0 0 1,1 1-1,-1-1 1,0 0-1,0 1 1,1-1-1,-1 1 1,0-1-1,0 0 1,0 1-1,1-1 1,-1 1-1,0-1 1,0 1-1,0-1 1,0 1-1,0-1 1,0 1-1,0-1 1,0 1-1,0-1 1,0 1-1,0 0 1,-17 8 795,-31 1 150,44-10-885,-55 7 557,0-3-1,-87-5 1,120-5-402,14-8-4208,12 13 3472,0-1 0,0 1 0,0-1 0,0 0 1,1 1-1,-1-1 0,0 1 0,1-1 0,-1 1 0,1-1 1,0 1-1,-1 0 0,1-1 0,0 1 0,0 0 0,0-1 1,0 1-1,0 0 0,0 0 0,0 0 0,1 0 0,-1 0 1,0 0-1,1 0 0,-1 0 0,0 1 0,3-2 0,26-15-8699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0.881"/>
    </inkml:context>
    <inkml:brush xml:id="br0">
      <inkml:brushProperty name="width" value="0.025" units="cm"/>
      <inkml:brushProperty name="height" value="0.025" units="cm"/>
    </inkml:brush>
  </inkml:definitions>
  <inkml:trace contextRef="#ctx0" brushRef="#br0">91 296 5541,'0'0'24151,"-41"63"-22966,24-31-480,4 4-193,1-1-287,5 2-161,7-4-96,0 1-705,0-6-801,0-8-2113,0-8-2595</inkml:trace>
  <inkml:trace contextRef="#ctx0" brushRef="#br0" timeOffset="1">114 1 24023,'0'0'3587,"0"53"-5188,0-32-4421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193"/>
    </inkml:context>
    <inkml:brush xml:id="br0">
      <inkml:brushProperty name="width" value="0.025" units="cm"/>
      <inkml:brushProperty name="height" value="0.025" units="cm"/>
    </inkml:brush>
  </inkml:definitions>
  <inkml:trace contextRef="#ctx0" brushRef="#br0">48 29 320,'0'-1'177,"0"0"-1,0 0 1,0 0-1,0 0 0,0 0 1,0 0-1,0 0 1,-1 0-1,1 0 0,0 0 1,-1 0-1,1 0 1,0 0-1,-1 0 0,1 0 1,-1 0-1,0 0 1,1 0-1,-1 0 0,0 0 1,1 1-1,-1-1 1,0 0-1,0 1 0,0-1 1,-1 0-1,-29-3-2064,28 4 1618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3.631"/>
    </inkml:context>
    <inkml:brush xml:id="br0">
      <inkml:brushProperty name="width" value="0.025" units="cm"/>
      <inkml:brushProperty name="height" value="0.025" units="cm"/>
    </inkml:brush>
  </inkml:definitions>
  <inkml:trace contextRef="#ctx0" brushRef="#br0">0 0 1281,'0'0'3043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092"/>
    </inkml:context>
    <inkml:brush xml:id="br0">
      <inkml:brushProperty name="width" value="0.025" units="cm"/>
      <inkml:brushProperty name="height" value="0.025" units="cm"/>
    </inkml:brush>
  </inkml:definitions>
  <inkml:trace contextRef="#ctx0" brushRef="#br0">68 189 3876,'0'0'6619,"-8"0"-4916,3 0-1669,-28 0 2785,32 0-2592,0 0 0,0 0 0,0 1 0,0-1 0,0 0 0,0 1 0,0-1 0,0 0 0,0 1 0,1-1 0,-1 1 0,0-1 1,0 1-1,0 0 0,1-1 0,-1 1 0,0 0 0,1-1 0,-1 1 0,0 0 0,1 0 0,-1 0 0,1 0 0,-1 0 0,1-1 0,0 1 1,-1 0-1,1 0 0,0 0 0,0 0 0,0 0 0,-1 2 0,2-2-168,-1 0 0,0 0 0,1-1 0,-1 1 1,0 0-1,1 0 0,-1 0 0,1-1 0,0 1 0,-1 0 0,1-1 0,0 1 1,-1 0-1,1-1 0,0 1 0,-1-1 0,1 1 0,0-1 0,0 1 0,0-1 0,0 0 1,-1 1-1,1-1 0,0 0 0,0 0 0,0 0 0,0 1 0,0-1 0,1 0 1,35 2 768,-32-2-617,11 0-96,-1-1 0,0-1 0,0-1-1,1 0 1,-2 0 0,1-2 0,0 0 0,-1 0-1,23-13 1,-30 14-95,1 0 0,-1-1 0,0 0 0,-1 0 0,1 0 0,-1-1 0,0 0 0,0 0 0,-1 0 0,0-1 0,0 0 0,-1 0 0,1 0 0,-1-1 0,-1 1 0,0-1 0,0 0 0,0 0 0,2-12 0,-5 18-25,0 1 0,1-1-1,-1 1 1,0-1 0,0 1-1,0-1 1,0 1-1,0-1 1,0 1 0,0-1-1,0 1 1,-1-1-1,1 1 1,0 0 0,-1-1-1,1 1 1,-1-1 0,0 1-1,0 0 1,1-1-1,-1 1 1,0 0 0,0 0-1,0 0 1,0 0-1,0 0 1,0 0 0,-1 0-1,1 0 1,0 0 0,0 0-1,-1 1 1,1-1-1,0 0 1,-1 1 0,1-1-1,-1 1 1,1 0-1,-1-1 1,1 1 0,-1 0-1,1 0 1,-1 0 0,1 0-1,-1 0 1,1 0-1,-1 1 1,1-1 0,-1 0-1,-2 2 1,-4 0-44,-1 0 0,1 1 0,0 0-1,0 0 1,0 1 0,0 0 0,-13 9 0,4 2 106,0 0-1,0 2 1,2-1 0,0 2-1,1 0 1,-17 28 0,25-37-31,1 1 0,0 0 0,0 0 1,1 0-1,0 0 0,1 1 0,0-1 1,1 1-1,0 0 0,0 0 1,2 0-1,-1 0 0,1 0 0,1 0 1,2 17-1,-1-25-20,-1 1-1,1-1 1,0 0-1,0 1 1,0-1 0,0 0-1,1-1 1,-1 1 0,1 0-1,0-1 1,0 1-1,0-1 1,0 0 0,0 0-1,0 0 1,1 0 0,-1 0-1,1-1 1,-1 0-1,1 0 1,0 0 0,-1 0-1,1 0 1,0-1 0,-1 1-1,1-1 1,5-1-1,6 2 30,0-1-1,0-1 0,0 0 0,0-1 1,24-7-1,-12-1-32,-1-1 1,-1-1-1,0-1 1,0-2-1,-1 0 1,-1-2-1,-1 0 1,-1-2-1,0 0 1,-1-2-1,-1 0 1,20-30-1,-45 62 150,0 0-1,0 0 1,1 0 0,0 1-1,1 0 1,1-1 0,0 2 0,0-1-1,1 0 1,1 0 0,-1 22-1,3-33-141,-1 1-1,1-1 1,-1 0-1,1 1 1,0-1-1,0 0 1,0 0-1,-1 0 1,1 0-1,0 1 1,0-1-1,1-1 1,-1 1-1,0 0 1,0 0-1,0 0 1,0-1-1,1 1 1,-1 0-1,0-1 1,1 1-1,-1-1 1,1 0-1,-1 1 1,0-1-1,1 0 1,1 0-1,47 2 233,-38-2-189,8-3-60,0 0-1,1 0 1,-2-2-1,1-1 1,0 0 0,33-17-1,31-10-79,-84 33 89,1-1 0,-1 1 0,1-1 0,0 1 0,-1 0 0,1-1 0,0 1 0,-1 0 0,1 0 0,0-1 0,-1 1 0,1 0 0,0 0 0,0 0 0,-1 0 0,1 0 0,0 0 0,-1 0 0,1 0 1,0 0-1,0 0 0,-1 0 0,1 1 0,0-1 0,-1 0 0,1 0 0,0 1 0,-1-1 0,1 1 0,-1-1 0,1 0 0,0 1 0,-1-1 0,1 1 0,-1-1 0,1 1 0,-1-1 0,0 1 0,1 0 0,8 9 104,-7-8-101,0-1-1,0-1 1,0 1 0,0 0-1,0 0 1,0-1 0,1 1-1,-1-1 1,0 0 0,0 1-1,1-1 1,-1 0 0,0-1-1,5 0 1,34-6 16,-6-6-695,0 0 0,0-3 0,51-30 0,-3 1-426,-83 44 1116,1 1 1,0-1-1,-1 0 1,1 1-1,0-1 0,-1 1 1,1 0-1,0-1 0,0 1 1,-1 0-1,1-1 0,0 1 1,0 0-1,0 0 0,0-1 1,-1 1-1,1 0 1,0 0-1,0 0 0,0 0 1,0 0-1,-1 1 0,1-1 1,0 0-1,0 0 0,0 0 1,0 1-1,-1-1 0,1 0 1,0 1-1,0-1 1,-1 1-1,1-1 0,0 1 1,0 0-1,-1 1 31,1 0-1,-1 0 1,0 1 0,0-1-1,0 0 1,0 0 0,0 0-1,-1 0 1,1 0 0,-1 1-1,1-1 1,-1 0 0,-1 2-1,-32 68 783,34-72-829,-3 5-279,-8 14 69,2-12-5605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433"/>
    </inkml:context>
    <inkml:brush xml:id="br0">
      <inkml:brushProperty name="width" value="0.025" units="cm"/>
      <inkml:brushProperty name="height" value="0.025" units="cm"/>
    </inkml:brush>
  </inkml:definitions>
  <inkml:trace contextRef="#ctx0" brushRef="#br0">1 1 20628,'0'0'4836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5.794"/>
    </inkml:context>
    <inkml:brush xml:id="br0">
      <inkml:brushProperty name="width" value="0.025" units="cm"/>
      <inkml:brushProperty name="height" value="0.025" units="cm"/>
    </inkml:brush>
  </inkml:definitions>
  <inkml:trace contextRef="#ctx0" brushRef="#br0">87 1 16720,'0'0'8221,"-3"8"-7516,-21 47 250,16-40-679,1 0 0,0 1 0,1 0 0,1 0-1,0 0 1,1 0 0,1 1 0,-2 21 0,5-37-285,1 1 1,0-1 0,-1 1 0,1-1-1,0 1 1,0-1 0,0 1 0,0-1 0,0 0-1,0 1 1,0-1 0,0 0 0,0 0 0,1 0-1,-1 0 1,0 0 0,1 0 0,-1 0-1,1-1 1,-1 1 0,1 0 0,-1-1 0,1 1-1,2-1 1,49 11-347,-38-8 259,-7-2 49,60 17-242,-67-17 292,1-1 0,0 1-1,0-1 1,-1 1 0,1 0-1,-1 0 1,1-1 0,0 1 0,-1 0-1,0 0 1,1 1 0,-1-1 0,0 0-1,1 0 1,-1 1 0,0-1 0,0 1-1,0-1 1,0 1 0,0-1 0,0 1-1,-1 0 1,1-1 0,-1 1-1,1 0 1,-1 0 0,1-1 0,-1 1-1,0 0 1,0 0 0,0-1 0,0 4-1,-1-3 90,-1 0 1,1 0-1,0 0 0,-1 0 0,0 0 0,1 0 0,-1 0 0,0 0 1,0-1-1,0 1 0,0-1 0,0 1 0,0-1 0,-1 0 0,1 0 1,0 0-1,-1 0 0,1-1 0,-3 2 0,-50 10 1413,45-11-1415,-1 0 0,1 0 0,-1-1 0,1 0 0,-16-2 0,23 1-309,1 1 1,0-1-1,-1 0 1,1 0-1,-1 0 1,1 0-1,0 0 1,0 0-1,0-1 0,-1 1 1,-2-4-1,3 3-311,1 0-1,0 1 0,0-1 0,-1 0 0,1 0 0,1 0 1,-1 0-1,0 0 0,0-1 0,1 1 0,-1 0 0,1 0 1,-1 0-1,1-1 0,0-3 0,0-15-7802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154"/>
    </inkml:context>
    <inkml:brush xml:id="br0">
      <inkml:brushProperty name="width" value="0.025" units="cm"/>
      <inkml:brushProperty name="height" value="0.025" units="cm"/>
    </inkml:brush>
  </inkml:definitions>
  <inkml:trace contextRef="#ctx0" brushRef="#br0">54 141 16271,'0'0'6988,"10"-4"-3907,6-4-2352,0-1-1,0 0 1,15-13 0,-25 17-699,1 1-1,-1-1 0,-1-1 0,1 1 1,-1-1-1,0 0 0,0-1 1,0 1-1,-1-1 0,0 0 0,4-11 1,-8 17-32,0 1 0,-1-1 1,1 1-1,0-1 1,-1 1-1,1 0 1,-1-1-1,1 1 0,-1 0 1,1-1-1,-1 1 1,1 0-1,-1 0 0,1-1 1,-1 1-1,1 0 1,-1 0-1,0 0 0,1 0 1,-1 0-1,1 0 1,-1 0-1,1 0 0,-1 0 1,0 0-1,1 0 1,-1 0-1,1 0 0,-1 0 1,1 1-1,-1-1 1,1 0-1,-1 0 0,1 1 1,-1-1-1,1 0 1,-2 1-1,-25 9-92,10 0 120,0 2 0,1 0 0,0 0 0,-21 23 1,31-29-8,0 0 1,1 0 0,0 0 0,1 0-1,-1 1 1,1-1 0,0 1 0,1 1-1,0-1 1,0 0 0,0 1 0,1-1-1,0 1 1,-1 12 0,3-19-19,0 0 0,0 0-1,0-1 1,1 1 0,-1 0 0,0 0 0,1 0-1,-1 0 1,0 0 0,1-1 0,-1 1-1,1 0 1,-1 0 0,1 0 0,-1-1 0,1 1-1,0 0 1,0-1 0,-1 1 0,1-1 0,0 1-1,0-1 1,-1 1 0,1-1 0,1 1 0,32 6-247,-23-6-332,0-2 1,-1 1-1,22-4 0,21-18-4253,-23 1-5184,-16 7-2418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6.525"/>
    </inkml:context>
    <inkml:brush xml:id="br0">
      <inkml:brushProperty name="width" value="0.025" units="cm"/>
      <inkml:brushProperty name="height" value="0.025" units="cm"/>
    </inkml:brush>
  </inkml:definitions>
  <inkml:trace contextRef="#ctx0" brushRef="#br0">221 42 19378,'0'0'6305,"-11"-7"-4292,2 2-1863,-1 0 1,0 0 0,0 1-1,0 0 1,0 1 0,0 1-1,-13-3 1,18 4-148,1 1 0,0 0-1,0-1 1,0 1 0,-1 1-1,1-1 1,0 1 0,0-1-1,0 1 1,0 0 0,0 1 0,0-1-1,0 1 1,0-1 0,0 1-1,1 0 1,-1 1 0,1-1-1,0 1 1,-1-1 0,1 1 0,0 0-1,0 0 1,1 0 0,-5 7-1,6-9-31,0 1-1,0-1 0,0 1 0,0-1 1,0 1-1,1 0 0,-1 0 0,0-1 0,1 1 1,0 0-1,-1 0 0,1 0 0,0 0 1,0-1-1,0 1 0,0 0 0,0 0 0,0 0 1,0 0-1,1 0 0,-1-1 0,1 1 1,0 0-1,-1 0 0,1-1 0,0 1 1,0 0-1,0-1 0,0 1 0,0-1 0,0 1 1,0-1-1,1 0 0,-1 1 0,1-1 1,-1 0-1,1 0 0,-1 0 0,1 0 0,-1 0 1,1 0-1,0 0 0,0-1 0,2 1 1,11 5-410,0-2-1,0 0 1,0 0 0,21 1 0,-20-3 382,-3 0-54,43 9-111,-54-11 227,0 0-1,0 1 1,-1-1-1,1 1 1,0-1-1,-1 1 1,1 0-1,0 0 1,-1 0-1,1 0 1,-1 0-1,1 0 1,-1 0-1,0 0 1,1 1-1,-1-1 1,0 1-1,0-1 1,0 1-1,0-1 1,0 1-1,0-1 1,1 4-1,-2-2 92,-1-1-1,1 0 0,-1 0 1,0 0-1,0 0 0,1 0 0,-1-1 1,0 1-1,-1 0 0,1 0 1,0 0-1,0-1 0,-1 1 0,1-1 1,-1 1-1,1-1 0,-1 0 1,0 1-1,0-1 0,0 0 0,1 0 1,-1 0-1,0 0 0,0-1 1,-2 2-1,-61 19 1411,53-17-1181,-4 0-113,0 0 1,-1-1-1,1 0 1,-1-2 0,-18 1-1,34-2-322,0 0-1,0 0 1,0 0-1,0 0 1,0-1-1,0 1 1,0 0-1,0 0 0,0-1 1,0 1-1,0 0 1,1-1-1,-1 1 1,0-1-1,0 1 1,0-1-1,0 1 0,1-1 1,-1 0-1,0 1 1,0-1-1,1 0 1,-1 0-1,0-1 1,-3-23-6111,4 1-1536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7:35.321"/>
    </inkml:context>
    <inkml:brush xml:id="br0">
      <inkml:brushProperty name="width" value="0.025" units="cm"/>
      <inkml:brushProperty name="height" value="0.025" units="cm"/>
    </inkml:brush>
  </inkml:definitions>
  <inkml:trace contextRef="#ctx0" brushRef="#br0">0 60 10698,'0'0'411,"9"-4"-715,20-9 417,41-17 101,-64 27-178,1 1-1,-1 0 1,1 0-1,0 1 0,0 0 1,0 0-1,-1 1 0,11 0 1,62 28 1571,178 9-214,-168-27-1169,116 9-56,115 18-26,-216-10 15,-1 4 1,142 63 0,64 22 303,105 39-42,-382-142-416,423 152 51,-271-102 15,406 154 207,-20 49-264,-430-186-14,-3 6 0,230 191 1,-148-53 69,-89-85-24,109 89-1,-108-106-33,478 473 22,-308-289 4,17 17-40,1 34 4,-159-166 0,-117-143-12,-2 2 0,-3 1 0,-1 2 1,-3 2-1,-3 1 0,-2 2 0,-2 0 0,19 67 0,16 100 143,58 185 203,-39-188-278,82 254 16,-131-366-68,6-1 1,4-2-1,4-2 1,6-2-1,67 102 1,-44-92 27,-5 3 0,76 173 0,-87-147-23,189 430 83,-224-521-63,62 146 76,-66-151-35,-19-44-280,0-1-1,0 1 1,0 0-1,0 0 1,0-1-1,0 1 0,1-1 1,-1 1-1,1-1 1,-1 1-1,1-1 1,0 0-1,-1 0 1,1 0-1,0 0 0,0 0 1,0 0-1,0 0 1,0-1-1,4 2 1,3-5-3063,-3-8-1798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7.414"/>
    </inkml:context>
    <inkml:brush xml:id="br0">
      <inkml:brushProperty name="width" value="0.025" units="cm"/>
      <inkml:brushProperty name="height" value="0.025" units="cm"/>
    </inkml:brush>
  </inkml:definitions>
  <inkml:trace contextRef="#ctx0" brushRef="#br0">66 1 17681,'0'0'6705,"-2"13"-5392,-17 88 800,3-24-1442,3 1 0,-3 104 1,19-180-485,2-9-93,4-9-7,-5-1-312,-1-1 0,-1 1 0,0-1 0,-1 0 1,-1 0-1,-1 0 0,-5-32 0,0 33-560,0 19 234,5 0 557,1-1-1,0 0 1,0 0-1,0 0 1,0 1 0,0-1-1,0 0 1,0 0-1,0 0 1,0 0 0,0 1-1,1-1 1,-1 0-1,1 0 1,-1 0 0,1 0-1,-1 0 1,1 0-1,-1 0 1,1 0 0,0 0-1,0 0 1,-1 0-1,3 1 1,3 2 86,0 0 0,0 0 0,0-1 0,0 0 0,1 0 0,0-1-1,-1 1 1,1-2 0,0 1 0,0-1 0,0 0 0,0 0 0,0-1 0,0 0 0,0 0 0,12-2-1,-3 0-16,0-1-1,0 0 0,0-1 0,-1-1 1,0 0-1,20-10 0,-25 10-41,1 0 0,-1-1 1,0 0-1,-1-1 0,1 0 0,-1 0 1,-1-1-1,12-13 0,-22 25-185,-23 37-73,24-39 272,0 1 0,0-1-1,0 1 1,0-1 0,0 1-1,0-1 1,1 1 0,0-1-1,-1 1 1,1-1-1,0 1 1,0 0 0,0-1-1,1 1 1,-1-1 0,1 5-1,0-6-28,0 0-1,1 0 0,-1 1 1,0-1-1,0 0 0,1 0 0,-1 0 1,1-1-1,-1 1 0,0 0 1,1 0-1,0-1 0,-1 1 1,1-1-1,-1 1 0,1-1 1,0 0-1,-1 0 0,1 0 0,2 0 1,42 1 71,-33-2-50,4 0-95,1-1 1,-1 0 0,32-10 0,-32 7-153,0 1 0,0 0 1,32-1-1,-48 5 217,-1 1 0,1-1-1,0 1 1,-1-1 0,1 1 0,-1-1 0,1 1 0,-1-1 0,1 1-1,-1 0 1,1-1 0,-1 1 0,0 0 0,1-1 0,-1 1 0,0 0-1,0 0 1,1-1 0,-1 1 0,0 0 0,0 0 0,0-1 0,0 1-1,0 0 1,0 0 0,0-1 0,0 1 0,0 0 0,-1 0 0,1 1-1,-4 34 643,2-25-359,2-10-273,0 0 0,0 0 0,0 0 0,0 0 0,0 0 0,0 0 0,0 0 0,1 0 0,-1 0 0,0 0 0,1 0 0,-1 0 0,1 0 0,-1 0 0,1 0 0,-1 0-1,1-1 1,0 1 0,-1 0 0,1 0 0,0-1 0,-1 1 0,1 0 0,0-1 0,0 1 0,0-1 0,0 1 0,0-1 0,0 1 0,1-1 0,2 1 4,1 0 1,-1 0-1,0 0 1,1-1-1,-1 0 1,1 0-1,7 0 1,6-3-167,1 0 0,29-10 0,-21 4-142,-14 3 100,1 2-1,-1 0 0,1 0 1,0 1-1,20-1 0,-33 4 197,0 1 1,0-1-1,0 1 0,0-1 0,0 1 0,0-1 0,0 1 0,0 0 0,-1 0 1,1-1-1,0 1 0,0 0 0,-1 0 0,1 0 0,0 0 0,0 2 0,0-2 1,0 1-1,0-1 0,0 1 0,0-1 1,0 0-1,0 1 0,0-1 0,1 0 1,-1 0-1,0 0 0,1 0 0,-1 0 1,1 0-1,2 1 0,7 0-136,0-1 0,1-1 0,-1 1 0,1-2 1,-1 1-1,13-4 0,66-19-4239,2 0-1545,-92 24 6083,0 0 0,0-1 0,1 1-1,-1 0 1,0 0 0,-1-1 0,1 1-1,0 0 1,0 0 0,0-1 0,0 1-1,0 0 1,-1-1 0,1 1 0,0 0-1,-1-1 1,1 1 0,-1 0-1,1-1 1,0 1 0,-1-1 0,1 1-1,-1-1 1,0 1 0,1-1 0,-1 1-1,1-1 1,-2 1 0,-18 23 104,15-19-443,-12 13 348,5-8-3510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005"/>
    </inkml:context>
    <inkml:brush xml:id="br0">
      <inkml:brushProperty name="width" value="0.025" units="cm"/>
      <inkml:brushProperty name="height" value="0.025" units="cm"/>
    </inkml:brush>
  </inkml:definitions>
  <inkml:trace contextRef="#ctx0" brushRef="#br0">98 1 18866,'0'0'8050,"-10"10"-5023,1 0-2448,-45 50 1032,51-56-1574,0 0 0,1-1 1,-1 1-1,1 1 0,0-1 1,0 0-1,1 0 0,-1 1 0,1-1 1,0 1-1,0 0 0,0-1 1,1 1-1,-1-1 0,1 1 1,1 5-1,-1-9-55,1 1 1,0 0-1,-1-1 1,1 1-1,0-1 0,0 0 1,0 1-1,0-1 1,0 0-1,1 1 0,-1-1 1,0 0-1,1 0 1,-1 0-1,0 0 0,1 0 1,-1 0-1,1-1 1,0 1-1,-1 0 0,1-1 1,0 1-1,-1-1 1,1 0-1,3 1 0,50 1-893,-43-2 668,3-1-377,0-1 0,-1-1 0,1 0 0,0-1 0,-1 0 0,23-11 0,-17 7 29,0 0 0,28-5 0,-47 13 642,-1 0-1,0 0 1,1 0-1,-1 0 1,0 0-1,1-1 0,-1 1 1,1 0-1,-1 0 1,0 0-1,1 1 1,-1-1-1,0 0 0,1 0 1,-1 0-1,0 0 1,1 0-1,-1 0 1,0 0-1,1 1 1,-1-1-1,0 0 0,1 0 1,-1 0-1,0 1 1,1-1-1,-1 0 1,0 0-1,0 1 0,1-1 1,-1 0-1,0 1 1,0-1-1,0 0 1,0 1-1,1-1 0,-1 0 1,0 1-1,0-1 1,0 0-1,0 1 1,0-1-1,0 1 1,0-1-1,0 0 0,0 1 1,0-1-1,0 0 1,0 1-1,-7 26 1235,2-2 108,6-24-1377,1 0 1,0 0-1,0 0 1,0-1-1,0 1 0,0 0 1,0-1-1,0 1 0,0-1 1,0 0-1,0 0 1,0 0-1,0 0 0,0 0 1,0 0-1,0 0 1,3-1-1,1 1-33,16-2-814,0 0 0,0-2 0,0 0-1,33-12 1,-34 9 387,1 1-1,0 1 0,0 1 0,36-2 0,-57 6 533,-1 1 0,1-1-1,-1 0 1,0 0 0,1 0 0,-1 0-1,1 0 1,-1 1 0,0-1 0,1 0-1,-1 0 1,1 1 0,-1-1 0,0 0-1,0 0 1,1 1 0,-1-1 0,0 0-1,1 1 1,-1-1 0,0 1 0,0-1-1,0 0 1,1 1 0,-1-1 0,0 1-1,0-1 1,0 0 0,0 1-1,0-1 1,0 1 0,0-1 0,0 1-1,0-1 1,0 0 0,0 1 0,0 0-1,-3 26 1447,0 2-1760,3-29 171,0 1 0,0-1 0,0 1-1,0-1 1,0 1 0,0-1 0,0 1-1,0-1 1,0 1 0,1-1 0,-1 1-1,0-1 1,0 1 0,0-1 0,1 1-1,-1-1 1,0 1 0,0-1 0,1 0-1,-1 1 1,0-1 0,1 1 0,-1-1-1,0 0 1,1 1 0,-1-1 0,1 0-1,-1 0 1,1 1 0,-1-1 0,0 0-1,1 0 1,-1 0 0,1 0 0,0 1-1,4-1-1249,-1 0 0,1-1 0,-1 1-1,1-1 1,-1 0 0,1 0 0,4-2-1,21-11-10369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8.828"/>
    </inkml:context>
    <inkml:brush xml:id="br0">
      <inkml:brushProperty name="width" value="0.025" units="cm"/>
      <inkml:brushProperty name="height" value="0.025" units="cm"/>
    </inkml:brush>
  </inkml:definitions>
  <inkml:trace contextRef="#ctx0" brushRef="#br0">127 0 13421,'0'0'12636,"-5"9"-11686,-17 29 75,1 1 0,-18 49 0,31-66-912,0 1 0,2-1 0,1 2 0,0-1-1,2 0 1,-1 30 0,4-53-112,0 0 0,0 0 0,0 1 0,0-1 0,0 0 0,0 0 0,0 1 1,0-1-1,0 0 0,0 1 0,0-1 0,0 0 0,0 0 0,0 1 0,0-1 0,0 0 0,0 0 0,1 1 1,-1-1-1,0 0 0,0 0 0,0 0 0,0 1 0,0-1 0,1 0 0,-1 0 0,0 0 0,0 1 0,0-1 1,1 0-1,-1 0 0,0 0 0,0 0 0,1 0 0,-1 0 0,0 1 0,0-1 0,1 0 0,-1 0 0,0 0 0,0 0 1,1 0-1,-1 0 0,0 0 0,0 0 0,1 0 0,-1 0 0,0 0 0,0 0 0,1 0 0,-1-1 0,0 1 1,0 0-1,1 0 0,-1 0 0,0 0 0,0 0 0,1 0 0,-1-1 0,0 1 0,11-8-3,28-50-123,-34 48 49,0 1 0,1 0 0,0 0 0,1 1 0,0 0 0,9-9 0,-15 16 71,0 1 0,0-1 0,0 1 0,0-1-1,0 1 1,0-1 0,0 1 0,0 0 0,0 0 0,0-1-1,0 1 1,0 0 0,0 0 0,0 0 0,0 0 0,0 0-1,0 1 1,0-1 0,0 0 0,0 0 0,0 1-1,0-1 1,0 0 0,1 2 0,25 16 120,-11-8-47,-3-3-39,1-1 1,0-1-1,0-1 1,1 0-1,0 0 1,-1-2-1,29 2 0,-35-3 12,0-1 0,0 0 0,0 0 0,0-1-1,0 0 1,0 0 0,0-1 0,0 0-1,-1-1 1,1 0 0,-1 0 0,1 0 0,-1-1-1,0 0 1,0-1 0,6-4 0,-12 8-31,0 0 0,0 0 0,0 0-1,0 0 1,0 0 0,0 0 0,0 0 0,0 0 0,0 0 0,0 0 0,-1-1 0,1 1 0,0 0 0,-1-1 0,1 1 0,-1 0 0,0-1 0,1 1 0,-1-1 0,0 1 0,0 0 0,0-1 0,0 1 0,0-1 0,0 1 0,0-1 0,0 1 0,-1 0 0,1-1 0,-1 1 0,1-1 0,-1 0 0,-1 0-12,1 0 0,-1 1-1,0-1 1,0 1 0,1-1 0,-1 1 0,0 0 0,0 0-1,0 0 1,0 0 0,-1 0 0,1 0 0,0 1 0,0-1-1,0 1 1,-1-1 0,1 1 0,-4 0 0,0-1-5,0 1 0,0-1 1,0 1-1,-1 1 0,1-1 1,0 1-1,0 1 0,0-1 1,0 1-1,0 0 0,1 0 1,-1 0-1,0 1 0,1 0 1,0 0-1,0 1 0,0-1 1,0 1-1,0 0 0,1 0 1,-1 1-1,1-1 0,0 1 1,1 0-1,-1 0 0,1 1 1,0-1-1,0 0 0,1 1 1,0 0-1,-3 8 0,5-12-44,-1 1-1,1-1 0,0 0 1,0 0-1,0 1 1,0-1-1,0 0 0,0 1 1,0-1-1,1 0 0,0 1 1,-1-1-1,1 0 1,0 0-1,0 0 0,0 0 1,0 0-1,0 0 1,1 0-1,-1 0 0,3 2 1,-1 0-246,1-2 1,0 1 0,0 0 0,0-1 0,0 1 0,1-1-1,-1 0 1,1-1 0,8 3 0,8 0-1839,1-1 0,-1 0 1,35-2-1,-53-1 1772,14-1-1472,0 0-1,-1-1 1,1-1-1,29-10 0,-27 7 935,-2-1 0,26-13 0,-32 13 1421,0 1 0,0-2 0,0 0 0,-1 0 0,17-18 1,-22 20 570,-1 1 1,0-1 0,0 0 0,0 0-1,-1-1 1,1 1 0,-2-1 0,1 1-1,-1-1 1,0 0 0,2-9-1,-4 15-995,1 0 0,-1 0-1,0 0 1,1 0-1,-1 0 1,0 0 0,0 0-1,0 0 1,0 0-1,0 0 1,0 0 0,0 0-1,0 0 1,0 0-1,-1 0 1,1 0-1,0 0 1,-1 0 0,1 0-1,0 0 1,-1 0-1,1 0 1,-1 0 0,0 0-1,1 0 1,-1 1-1,0-1 1,1 0 0,-1 1-1,0-1 1,0 0-1,0 1 1,0-1-1,1 1 1,-1-1 0,0 1-1,0-1 1,0 1-1,0 0 1,0 0 0,0-1-1,0 1 1,0 0-1,0 0 1,0 0 0,0 0-1,-2 0 1,0 1-74,1-1 1,-1 1-1,0 0 0,1 0 1,-1 0-1,1 0 1,-1 0-1,1 1 0,0-1 1,0 1-1,-1-1 0,1 1 1,0 0-1,0 0 1,1 0-1,-1 0 0,-2 4 1,2-4-100,0 1 0,1 0 0,-1-1 0,1 1 0,0 0 0,-1 0-1,2 0 1,-1-1 0,0 1 0,0 0 0,1 0 0,0 1 0,-1-1 0,1 0 0,0 0 0,1 0 0,-1 0 0,0 0 0,1 0 0,0 0 0,0 0 0,0 0 0,0-1-1,0 1 1,0 0 0,1 0 0,-1-1 0,1 1 0,0-1 0,0 1 0,0-1 0,0 0 0,0 0 0,1 0 0,3 3 0,9 4-847,0 0-1,1 0 1,0-2 0,1 0 0,20 5-1,23 12-279,-58-24 1296,0 1 0,-1 0 1,1 0-1,0-1 0,-1 1 0,1 0 0,-1 0 0,1 0 1,-1 1-1,1-1 0,-1 0 0,0 1 0,0-1 0,0 0 1,0 1-1,0 0 0,0-1 0,0 1 0,0-1 0,1 4 0,-3-4 80,1 0-1,0 1 0,0-1 0,-1 0 0,1 0 0,-1 0 1,1 0-1,-1 0 0,0 0 0,1 0 0,-1 0 0,0 0 1,0 0-1,0 0 0,1 0 0,-1 0 0,0 0 0,0-1 0,0 1 1,0 0-1,0-1 0,-2 1 0,-7 4 508,1-1 0,-1 0 0,0-1 0,-1-1 0,-15 3 0,21-4-620,-81 6 1202,79-7-1644,1 0 0,-1-1 0,1 0 0,-1 0 0,0-1-1,-7-2 1,-11-12-5751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19.567"/>
    </inkml:context>
    <inkml:brush xml:id="br0">
      <inkml:brushProperty name="width" value="0.025" units="cm"/>
      <inkml:brushProperty name="height" value="0.025" units="cm"/>
    </inkml:brush>
  </inkml:definitions>
  <inkml:trace contextRef="#ctx0" brushRef="#br0">75 7 18385,'-4'-6'4981,"-6"12"-3456,-6 14-1384,6 2-85,1 1 0,-8 27 0,15-41-53,0-1 1,1 0-1,-1 1 1,1 0-1,1-1 1,0 1-1,0-1 1,1 1-1,2 15 1,-1-22 0,-1 1 0,0-1 0,0 0 0,1-1 1,-1 1-1,1 0 0,-1 0 0,1-1 1,0 1-1,0-1 0,0 1 0,0-1 1,0 0-1,0 1 0,0-1 0,0 0 1,1-1-1,-1 1 0,0 0 0,1-1 1,-1 1-1,0-1 0,1 0 0,3 0 0,6 1 41,0 0-1,-1-2 0,21-2 0,-16 0-28,-1-1-1,0-1 0,0 0 0,0-1 1,-1-1-1,1 0 0,-2-1 0,1 0 0,23-20 1,-26 19-8,0-1 1,-1 1 0,0-1-1,-1-1 1,0 0 0,-1 0-1,0-1 1,-1 0 0,0-1-1,-1 1 1,7-20 0,-13 17-118,-11 26-132,-12 27-125,18-28 389,2 0-1,0 0 0,0 0 1,0 0-1,1 0 0,1 0 1,0 1-1,0-1 0,1 0 1,0 1-1,4 17 1,-4-23 9,1-1 0,1 1 1,-1-1-1,0 0 0,1 0 1,0 1-1,0-1 0,0-1 1,1 1-1,-1 0 0,1 0 1,0-1-1,0 0 1,0 1-1,1-1 0,-1 0 1,1-1-1,-1 1 0,1-1 1,0 1-1,0-1 0,0 0 1,1-1-1,-1 1 0,0-1 1,0 1-1,1-1 1,7 0-1,-4 0 66,-1 0 1,1 0 0,0-1-1,-1-1 1,1 1 0,0-1-1,-1 0 1,1-1-1,-1 0 1,1 0 0,-1 0-1,0-1 1,0 0 0,0-1-1,-1 1 1,1-1-1,-1-1 1,0 1 0,0-1-1,0 0 1,0-1-1,-1 1 1,0-1 0,0 0-1,-1 0 1,0 0 0,0-1-1,0 0 1,-1 0-1,0 0 1,0 0 0,0 0-1,-1-1 1,-1 1 0,1-1-1,-1 1 1,0-11-1,-5-33-5556,3 48 4866,1 1 1,-1-1 0,0 0-1,0 1 1,0-1-1,0 1 1,0 0-1,-1-1 1,1 1-1,-1 0 1,0 0-1,1 0 1,-1 0-1,0 0 1,0 0 0,-4-2-1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113"/>
    </inkml:context>
    <inkml:brush xml:id="br0">
      <inkml:brushProperty name="width" value="0.025" units="cm"/>
      <inkml:brushProperty name="height" value="0.025" units="cm"/>
    </inkml:brush>
  </inkml:definitions>
  <inkml:trace contextRef="#ctx0" brushRef="#br0">71 154 15118,'0'0'4351,"5"-9"112,4-14-2572,-3 7-441,1-1 0,15-25 0,-21 40-1449,1 1 0,-1-1 0,1 1 0,-1 0 1,1 0-1,0-1 0,0 1 0,0 0 1,-1 1-1,1-1 0,0 0 0,0 0 1,0 1-1,4-1 0,-5 1-15,0-1 1,0 1-1,0 0 0,0 0 1,0 0-1,0 0 0,0 0 0,0 0 1,0 0-1,0 0 0,0 0 1,0 0-1,0 0 0,0 1 0,0-1 1,0 1-1,0-1 0,0 0 1,0 1-1,0 0 0,0-1 0,0 1 1,0-1-1,-1 1 0,1 0 1,0 0-1,0-1 0,0 3 1,0-4 15,-1 1-8,1-1 1,-1 0-1,0 1 1,1-1-1,-1 0 1,0 0-1,0 1 0,1-1 1,-1 0-1,0 0 1,0 1-1,0-1 1,0 0-1,0 0 1,0 0-1,0 1 1,0-1-1,0 0 0,-1 0 1,1 1-1,0-1 1,0 0-1,-1 0 1,1 1-1,0-1 1,-1 0-1,1 1 1,-1-1-1,1 1 0,-1-1 1,1 0-1,-1 1 1,0-1-1,1 1 1,-1-1-1,-1 0 1,-1-1 2,0 1 0,0-1 0,0 0 0,-1 1 0,1 0 0,0 0 0,-1 0 0,1 0 0,-1 0 1,0 1-1,1 0 0,-1 0 0,1 0 0,-1 0 0,0 0 0,1 1 0,-1-1 0,1 1 0,-1 0 0,1 0 1,0 0-1,-1 1 0,1-1 0,-4 3 0,-2 2 125,1 0 1,1 1-1,-1 0 1,1 0 0,0 1-1,1 0 1,-7 10-1,11-16-105,1-1-1,-1 1 0,1 0 1,-1 0-1,1 0 0,0 0 1,0 0-1,0 0 0,0 0 1,0 0-1,0 0 0,1 0 1,-1 1-1,1-1 1,-1 0-1,1 0 0,0 1 1,0-1-1,0 0 0,0 1 1,0-1-1,1 0 0,-1 0 1,1 1-1,-1-1 1,1 0-1,0 0 0,0 0 1,0 0-1,2 3 0,0 2-19,1-1 1,0 0-1,0 0 0,0 0 0,1 0 0,0 0 0,0-1 0,0 0 1,1 0-1,0-1 0,0 1 0,0-1 0,12 6 0,-13-8-5,-1 0 0,1-1-1,0 1 1,0-1-1,-1 0 1,1 0 0,0 0-1,0-1 1,0 0 0,0 0-1,0 0 1,0 0-1,0-1 1,0 0 0,-1 0-1,1 0 1,0-1 0,-1 0-1,1 0 1,0 0 0,5-4-1,3-2-690,1-2 1,-2 1-1,0-2 0,20-20 0,-26 23-858,0 1-1,-1-1 1,0 0-1,0-1 1,6-13-1,-1-8-6230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0.883"/>
    </inkml:context>
    <inkml:brush xml:id="br0">
      <inkml:brushProperty name="width" value="0.025" units="cm"/>
      <inkml:brushProperty name="height" value="0.025" units="cm"/>
    </inkml:brush>
  </inkml:definitions>
  <inkml:trace contextRef="#ctx0" brushRef="#br0">142 1 16367,'0'0'3171,"-4"8"-1484,-6 15-695,2 1 0,0-1-1,2 1 1,-5 33 0,-8 112 308,14-110-1526,5-32-641,0-23 461,1 0 0,-1 0 0,0 1 0,-1-1 0,1 0-1,-1 0 1,0 1 0,-1 5 0,1-10 329,1 1 1,0-1-1,0 0 0,0 0 0,-1 1 0,1-1 1,0 0-1,0 0 0,-1 1 0,1-1 0,0 0 1,0 0-1,-1 0 0,1 1 0,0-1 0,-1 0 1,1 0-1,0 0 0,-1 0 0,1 0 0,0 0 1,-1 0-1,1 0 0,0 0 0,-1 0 1,1 0-1,0 0 0,-1 0 0,1 0 0,0 0 1,-1 0-1,1 0 0,0 0 0,-1 0 0,1-1 1,0 1-1,-1 0 0,1 0 0,0 0 0,0 0 1,-1-1-1,1 1 0,0 0 0,0 0 0,-1-1 1,1 1-1,0 0 0,0 0 0,0-1 0,0 1 1,-1 0-1,1-1 0,0 1 0,0 0 0,0-1 1,-12-20 152,11 20-181,-5-14 294,0 1 0,1-1 0,0 1 0,1-1 0,1 0 0,-2-22 0,0-95 2011,5 117-1394,0 15-718,0-1-1,0 0 1,1 1-1,-1-1 0,0 0 1,0 1-1,0-1 1,1 0-1,-1 1 1,0-1-1,0 0 1,1 1-1,-1-1 1,1 1-1,-1-1 1,1 1-1,-1-1 0,0 1 1,1-1-1,0 1 1,-1 0-1,1-1 1,-1 1-1,1-1 1,-1 1-1,1 0 1,0 0-1,-1-1 1,1 1-1,0 0 0,-1 0 1,1 0-1,0 0 1,-1 0-1,1 0 1,0 0-1,-1 0 1,1 0-1,0 0 1,-1 0-1,1 0 0,0 1 1,-1-1-1,1 0 1,0 0-1,-1 1 1,1-1-1,-1 0 1,1 1-1,0 0 1,43 21-571,-33-16 797,6 2-78,0-1 0,32 9 1,-33-13-1140,0 1 1,0-2 0,0 0 0,1-1 0,-1-1-1,25-2 1,-33 1 437,0 0 0,0-1-1,0 0 1,0 0 0,-1-1-1,1 0 1,-1 0 0,0-1-1,1 0 1,-2 0 0,1 0 0,0-1-1,11-11 1,-14 10 497,1 0 1,-1 0-1,0 0 0,0 0 1,-1-1-1,1 1 0,-1-1 1,-1 0-1,0 0 0,3-13 0,-3-18 1624,-2 37-1637,0 1 0,0-1 1,0 0-1,0 1 0,0-1 1,0 1-1,-1-1 0,1 1 1,0-1-1,0 1 0,-1-1 1,1 1-1,0-1 0,-1 1 1,1-1-1,0 1 0,-1-1 0,1 1 1,-1 0-1,1-1 0,-1 1 1,1 0-1,-1-1 0,1 1 1,-1 0-1,1 0 0,-1-1 1,1 1-1,-1 0 0,0 0 1,1 0-1,-1 0 0,1 0 1,-1 0-1,0 0 0,1 0 1,-1 0-1,1 0 0,-1 0 1,1 0-1,-1 0 0,0 0 1,1 0-1,-1 1 0,1-1 1,-1 0-1,1 1 0,-1-1 1,1 0-1,-1 1 0,1-1 0,-1 0 1,1 1-1,0-1 0,-1 1 1,1-1-1,-1 1 0,-3 3 80,0 0-1,0 0 1,1 1-1,-1-1 1,1 1-1,0 0 1,0-1-1,0 1 1,1 1-1,-2 5 1,-18 58 475,21-66-534,-8 29 242,1 0 1,1 0-1,2 1 0,2-1 0,1 1 1,1 0-1,4 33 0,0-55-2331,0-17-169,0-16 1173,-5-1 1702,0 1 0,-1-1 0,-10-33-1,7 35-538,1-2-1,2 1 0,-3-34 1,6 54-72,0 0 0,0 0 1,0 1-1,1-1 0,-1 0 1,0 1-1,1-1 0,-1 0 1,1 1-1,0-1 0,-1 1 0,1-1 1,0 1-1,0-1 0,0 1 1,0 0-1,0-1 0,0 1 1,0 0-1,1 0 0,2-2 1,-1 1 21,0 0-1,1 1 1,-1-1 0,1 1 0,-1 0 0,1 0 0,-1 1 0,1-1-1,7 0 1,7 2-1342,-1 0-1,1 0 0,24 7 1,-37-7 356,43 8-8520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1.350"/>
    </inkml:context>
    <inkml:brush xml:id="br0">
      <inkml:brushProperty name="width" value="0.025" units="cm"/>
      <inkml:brushProperty name="height" value="0.025" units="cm"/>
    </inkml:brush>
  </inkml:definitions>
  <inkml:trace contextRef="#ctx0" brushRef="#br0">102 1 13068,'0'0'2285,"-5"8"630,-17 29 665,-19 45 1,35-69-3043,0 0-1,2 1 1,-1 0-1,2 0 1,0 0-1,0 0 1,0 29-1,3-40-530,1-1-1,0 0 1,-1 1-1,1-1 0,0 0 1,0 0-1,0 0 1,1 0-1,-1 0 0,0 0 1,1 0-1,0 0 0,-1 0 1,1-1-1,0 1 1,0-1-1,0 1 0,0-1 1,0 0-1,0 0 0,0 0 1,0 0-1,0 0 1,1 0-1,-1-1 0,0 1 1,1-1-1,-1 1 1,0-1-1,4 0 0,13 2-545,0 0-1,33-2 1,-32-1-592,1 1 51,-6-1 120,-1 1 0,0 0 0,1 1 0,22 5 0,-34-6 955,-1 1 0,0-1 0,0 1 0,0 0-1,0 0 1,1 0 0,-1 0 0,0 0 0,-1 0 0,1 0 0,0 1 0,0-1-1,0 1 1,-1-1 0,1 1 0,-1 0 0,1-1 0,-1 1 0,0 0-1,0 0 1,0 0 0,0 0 0,0 0 0,0 0 0,0 0 0,-1 1-1,1-1 1,-1 0 0,1 0 0,-1 1 0,0-1 0,0 0 0,0 0-1,0 1 1,-1-1 0,1 2 0,-2 0 233,1 0-1,-1-1 1,0 0 0,1 1-1,-2-1 1,1 0-1,0 0 1,0 0 0,-1-1-1,0 1 1,1 0 0,-1-1-1,0 0 1,0 1-1,-1-1 1,1-1 0,0 1-1,-1 0 1,-5 1 0,-3 2 406,0-1 0,0 0 1,0-1-1,-21 3 1,26-5-587,1 0 0,0-1 1,-1 0-1,1 0 1,-1 0-1,1-1 0,0 0 1,-11-3-1,15 3-282,0 0-1,0 0 1,0 0-1,0 0 1,0-1-1,1 1 0,-1 0 1,0-1-1,1 1 1,-1-1-1,-1-2 1,1 1-561,1 0 0,-1 0 0,1 0 0,-1 0 0,1 0-1,0-1 1,0 1 0,0-6 0,-1-17-7645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417"/>
    </inkml:context>
    <inkml:brush xml:id="br0">
      <inkml:brushProperty name="width" value="0.025" units="cm"/>
      <inkml:brushProperty name="height" value="0.025" units="cm"/>
    </inkml:brush>
  </inkml:definitions>
  <inkml:trace contextRef="#ctx0" brushRef="#br0">20 127 12139,'11'1'5825,"-8"-1"-5469,13 1 1164,-1 0-1,0-1 1,0-1-1,30-4 0,-41 4-1454,-1 1-1,0-1 0,1 0 0,-1 0 0,0 0 0,1-1 0,-1 1 0,0-1 0,0 0 0,0 0 0,0 0 0,-1 0 0,1 0 0,0 0 1,-1-1-1,0 0 0,1 1 0,-1-1 0,0 0 0,0 0 0,-1 0 0,1 0 0,-1 0 0,1 0 0,-1-1 0,0 1 0,0 0 1,-1-1-1,1 1 0,-1-1 0,1-5 0,-1 7-66,0 1 0,0-1 0,-1 1 0,1-1 0,0 1 0,-1-1 0,1 1 0,-1-1 0,1 1 0,-1 0 0,0-1 0,1 1 0,-1 0 0,0-1 0,0 1 0,0 0 0,0 0 0,0 0 0,0 0-1,0 0 1,-1 0 0,1 0 0,0 0 0,-2 0 0,-1-1-17,0 0-1,-1 1 1,1-1-1,0 1 1,-1 0-1,1 1 1,0-1-1,-8 1 1,4 0-7,0 0 0,0 0 0,0 1 0,1 1 0,-1-1 0,0 1 0,1 0 0,-1 1 0,-12 6 0,16-6 22,-1 1 1,0 0-1,1 0 0,0 1 0,0-1 1,1 1-1,-1 0 0,1 0 1,0 0-1,0 0 0,0 1 0,1-1 1,0 1-1,-2 6 0,4-10 6,-1 1 0,1 0 0,-1-1-1,1 1 1,0 0 0,0-1 0,0 1 0,0 0-1,1-1 1,-1 1 0,1 0 0,0-1 0,0 1-1,-1-1 1,2 1 0,-1-1 0,0 0 0,0 1-1,1-1 1,-1 0 0,1 0 0,0 0 0,0 0-1,0 0 1,0 0 0,0 0 0,0-1 0,0 1-1,0-1 1,1 1 0,-1-1 0,0 0 0,3 1-1,8 2 17,0 0 0,1-1-1,-1 0 1,1-1-1,-1-1 1,1 0 0,-1-1-1,1 0 1,-1-1 0,1-1-1,-1 0 1,26-7-1,-28 5-93,1 1-1,-1-1 0,1-1 0,-2 0 0,1-1 0,0 0 1,-1-1-1,0 0 0,-1 0 0,1-1 0,-1 0 0,-1-1 0,0 0 1,12-16-1,-44 49-1082,20-15 1206,0 0 0,0 0 0,1 1 0,0 0 0,1-1 0,0 1 0,0 0 0,1 0 0,1 11 0,0-17-34,0-1 0,0 0 0,1 0-1,-1 0 1,1 0 0,0 0 0,0 0-1,0 0 1,1 0 0,-1 0 0,0 0 0,1-1-1,0 1 1,0-1 0,0 1 0,0-1-1,0 0 1,0 1 0,1-1 0,-1 0 0,1-1-1,-1 1 1,1 0 0,0-1 0,0 1-1,0-1 1,0 0 0,0 0 0,0 0 0,0 0-1,0-1 1,4 1 0,4 0-3,1 0 1,-1 0-1,1-1 1,-1-1-1,1 0 1,-1 0-1,1-2 1,-1 1-1,0-1 1,12-5-1,-15 5-7,-1 0 0,0-1 0,-1 1-1,1-1 1,-1-1 0,1 1 0,-1-1 0,0 0-1,-1 0 1,0-1 0,1 0 0,-2 0 0,1 0-1,-1-1 1,7-12 0,-6-6-343,-5 25 318,0-1 0,0 1 0,-1 0 1,1-1-1,0 1 0,0 0 0,0-1 1,0 1-1,-1 0 0,1-1 0,0 1 1,0 0-1,0-1 0,-1 1 0,1 0 1,0 0-1,-1-1 0,1 1 0,0 0 1,-1 0-1,1 0 0,0 0 0,-1-1 1,1 1-1,0 0 0,-1 0 0,1 0 1,0 0-1,-1 0 0,1 0 0,-1 0 0,1 0 1,-1 0-1,-1 0 5,1 1 0,-1 0 0,1 0 0,-1-1 0,0 1 0,1 0 0,0 0 0,-1 0-1,1 1 1,0-1 0,-1 0 0,1 0 0,0 1 0,0-1 0,0 1 0,0-1 0,0 1 0,0-1 0,1 1 0,-1 0 0,0-1 0,1 1 0,-1 2 0,0-1 44,0 0 1,0 1 0,0-1 0,0 0-1,1 1 1,-1-1 0,1 1 0,0-1-1,0 0 1,0 1 0,1-1 0,-1 1-1,1-1 1,0 0 0,0 1 0,0-1 0,0 0-1,0 0 1,1 0 0,0 0 0,-1 0-1,1 0 1,0 0 0,4 4 0,-1-4-9,0 0 0,-1 0 0,1 0 0,1-1 1,-1 0-1,0 1 0,0-2 0,1 1 1,-1-1-1,1 0 0,0 0 0,-1 0 0,1-1 1,8 0-1,-4 0-1,0-1 0,0 0 0,0-1-1,0 0 1,-1-1 0,1 0 0,-1 0 0,0-1 0,0 0 0,0 0 0,0-1-1,-1 0 1,0-1 0,0 0 0,0 0 0,-1-1 0,0 0 0,0 0 0,7-10 0,-13 16-31,-1 1 0,1-1 1,0 1-1,-1-1 0,1 1 1,-1-1-1,1 1 0,0 0 1,-1-1-1,1 1 1,0 0-1,0 0 0,-1 0 1,1-1-1,0 1 0,0 0 1,-1 0-1,1 0 0,0 0 1,0 0-1,-1 1 1,1-1-1,0 0 0,0 0 1,-1 0-1,1 1 0,0-1 1,-1 0-1,1 0 0,0 1 1,-1-1-1,1 1 1,0 0-1,29 22 145,-3-2-37,-17-17-101,1 0 1,0 0-1,1-2 1,-1 1 0,0-1-1,1-1 1,-1 0 0,1-1-1,14 0 1,-21-1-8,0 0 0,0 1 1,1-1-1,-1-1 1,0 1-1,0-1 0,0 0 1,-1 0-1,1 0 0,5-4 1,-8 4 13,0 0 1,0 1-1,0-1 1,0 0 0,-1 0-1,1-1 1,0 1-1,-1 0 1,0 0-1,1-1 1,-1 1-1,0-1 1,0 1 0,0-1-1,-1 1 1,1-1-1,-1 0 1,1 1-1,-1-1 1,0-4 0,0 4-29,-1 1 1,1-1-1,-1 0 1,0 0 0,1 0-1,-1 0 1,-1 1-1,1-1 1,0 1 0,-1-1-1,1 1 1,-1-1-1,0 1 1,1 0 0,-1 0-1,-1-1 1,1 1-1,0 1 1,0-1 0,-1 0-1,1 1 1,-1-1-1,1 1 1,-1 0 0,0-1-1,-3 0 1,1 0-122,-1 0 0,0 1 0,0-1 0,0 1 0,0 0 0,0 1 0,0 0 1,0-1-1,0 2 0,0-1 0,-11 3 0,16-3 147,0 0 0,0 0 0,0 1 0,0-1 0,0 1 0,-1-1-1,1 0 1,0 1 0,0 0 0,0-1 0,0 1 0,0 0 0,1-1 0,-1 1 0,0 0 0,0 0 0,0 0 0,1 0 0,-1 0 0,0 0 0,1 0 0,-1 0 0,1 0 0,-1 0 0,1 0-1,0 0 1,-1 0 0,1 0 0,0 0 0,0 1 0,0-1 0,-1 0 0,1 0 0,1 0 0,-1 0 0,0 1 0,0-1 0,0 0 0,1 0 0,-1 0 0,0 0 0,2 2-1,-1 1 0,1-1-1,0 1 0,0-1 1,0 1-1,1-1 0,-1 0 1,1 0-1,0 0 0,0 0 1,6 4-1,13 7-273,0-1 0,1-1 0,1-1 0,0-1 0,0-1 0,1-1 0,0-2 0,0 0 0,50 4 0,-71-41 5813,-1 9-4940,0 13-932,2 1 0,0-1 0,0 1 0,0 1 0,1-1-1,0 1 1,0 0 0,1 0 0,0 0 0,10-6 0,8-10-4483,-1 1-1615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2.763"/>
    </inkml:context>
    <inkml:brush xml:id="br0">
      <inkml:brushProperty name="width" value="0.025" units="cm"/>
      <inkml:brushProperty name="height" value="0.025" units="cm"/>
    </inkml:brush>
  </inkml:definitions>
  <inkml:trace contextRef="#ctx0" brushRef="#br0">88 1 13293,'-8'9'1451,"-1"1"0,1 0 0,1 1 1,0 0-1,0 0 0,-8 21 0,10-20-1066,0 0 0,1 1 0,1-1 0,0 1 0,0 0-1,1 0 1,1 0 0,0 0 0,1 0 0,1 1-1,2 14 1,-3-24-411,2 1-1,-1-1 1,0 1-1,1-1 1,0 0-1,0 0 1,0 1-1,1-1 1,0-1-1,-1 1 1,1 0 0,0-1-1,1 1 1,-1-1-1,1 0 1,-1 0-1,1 0 1,0-1-1,0 1 1,0-1-1,0 0 1,1 0-1,-1 0 1,0-1-1,1 0 1,0 0-1,5 1 1,13 1-1014,0-1 0,0-1 0,0-2 0,32-3 1,5 0-1023,-60 4 2112,1 0 1,0 1-1,-1-1 1,1 0-1,0 0 1,0 1-1,-1-1 1,1 0-1,-1 1 1,1-1-1,0 1 1,-1-1-1,1 1 1,-1-1-1,1 1 1,-1 0-1,1-1 1,-1 1-1,0 0 1,1-1-1,-1 1 1,0 0-1,1-1 1,-1 1-1,0 0 1,0-1-1,0 1 1,1 0-1,-1 0 1,0 0-1,0-1 1,0 1-1,0 0 1,0 0-1,-1-1 1,1 1-1,0 0 1,0 0-1,0-1 1,-1 1-1,1 0 1,0-1-1,-1 1 1,0 0-1,-14 34 1244,11-30-1141,-1 1-1,0-1 1,-1 0 0,1 0-1,-1 0 1,0-1 0,0 0-1,-1 0 1,1-1 0,-1 0-1,0 0 1,0 0 0,0-1 0,0 0-1,0 0 1,0-1 0,-1 0-1,1 0 1,-12-1 0,18 0-355,0-1 1,0 1 0,0-1 0,0 1 0,0-1 0,0 1 0,0-1 0,0 0 0,1 1-1,-1-1 1,0 0 0,0 0 0,1 0 0,-1 0 0,1 0 0,-1 1 0,1-1-1,-1 0 1,1 0 0,-1 0 0,1 0 0,0 0 0,0-1 0,0 1 0,-1 0 0,1 0-1,0 0 1,0 0 0,0 0 0,0 0 0,1 0 0,-1 0 0,0 0 0,0 0-1,1-1 1,-1 0-731,2-23-8710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122"/>
    </inkml:context>
    <inkml:brush xml:id="br0">
      <inkml:brushProperty name="width" value="0.025" units="cm"/>
      <inkml:brushProperty name="height" value="0.025" units="cm"/>
    </inkml:brush>
  </inkml:definitions>
  <inkml:trace contextRef="#ctx0" brushRef="#br0">200 1 17681,'0'0'5669,"-12"1"-3859,-15 2-1151,3-1-159,1 0 0,0 2 1,0 1-1,-23 8 0,44-13-503,1 0-1,0 0 1,0 1-1,0-1 1,0 1-1,0-1 1,0 0-1,0 1 1,0 0-1,1-1 1,-1 1-1,0 0 1,0-1-1,0 1 1,0 0-1,1 0 1,-1-1-1,0 1 1,1 0-1,-1 0 1,1 0-1,-1 0 1,1 0-1,-1 0 1,1 0 0,0 0-1,0 0 1,-1 0-1,1 2 1,1-1-41,0 0 1,-1 0-1,1-1 1,0 1-1,0 0 1,1-1-1,-1 1 1,0-1 0,0 1-1,1-1 1,-1 1-1,1-1 1,-1 0-1,4 2 1,10 6-417,0-1-1,28 11 1,-40-18 419,34 13-183,-20-9 132,-1 1 1,0 0-1,-1 2 0,0 0 1,27 18-1,-41-25 105,0-1 0,0 1 0,0 0 0,0 0 0,1 0 0,-1 0 0,0 0 0,0 0 0,-1 0 0,1 0 0,0 0 0,0 0 0,0 0-1,-1 0 1,1 1 0,-1-1 0,1 0 0,-1 1 0,1-1 0,-1 0 0,0 1 0,0-1 0,1 0 0,-1 1 0,0-1 0,-1 3 0,0-2 31,0-1-1,0 0 1,0 1-1,0-1 1,-1 0-1,1 0 1,0 0 0,-1 0-1,1 0 1,-1 0-1,1 0 1,-1 0 0,0-1-1,1 1 1,-1-1-1,0 1 1,-2 0-1,-6 1 140,1-1 0,-1 0-1,0 0 1,1-1 0,-1 0-1,-17-2 1,26 1-223,0 1 1,0-1 0,0 1-1,0-1 1,0 1-1,0-1 1,0 1-1,0-1 1,0 0-1,0 0 1,0 1-1,0-1 1,1 0-1,-1 0 1,0 0 0,0 0-1,1 0 1,-1 0-1,1 0 1,-1 0-1,1 0 1,-1 0-1,1-1 1,0 1-1,-1-2 1,-1-19-5635,2 6-1602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1.505"/>
    </inkml:context>
    <inkml:brush xml:id="br0">
      <inkml:brushProperty name="width" value="0.025" units="cm"/>
      <inkml:brushProperty name="height" value="0.025" units="cm"/>
    </inkml:brush>
  </inkml:definitions>
  <inkml:trace contextRef="#ctx0" brushRef="#br0">1 1607 9513,'0'0'1436,"25"-5"3224,83-27-1173,150-29-3242,492-143-186,-297 68-91,-42 26-877,509-139 670,760-152 1258,17 89 444,-1643 302-1414,172-36-18,-219 44-185,-4 1 20,-1 1 0,0 0 0,0-1 0,0 1 0,1-1 0,-1 0 0,0 0 0,0 0 0,0 0 0,0 0 0,0 0 0,-1 0 0,1 0 0,0-1 0,-1 1 0,1-1 0,0 0 0,-1 1 0,0-1 0,2-3 0,-3-8-4259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3.500"/>
    </inkml:context>
    <inkml:brush xml:id="br0">
      <inkml:brushProperty name="width" value="0.025" units="cm"/>
      <inkml:brushProperty name="height" value="0.025" units="cm"/>
    </inkml:brush>
  </inkml:definitions>
  <inkml:trace contextRef="#ctx0" brushRef="#br0">1 33 12172,'0'0'19218,"75"-5"-18674,-39 5-320,9 0-160,2 0-160,1 0-897,1-3-1729,3-7-2787,-5-4-6599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115"/>
    </inkml:context>
    <inkml:brush xml:id="br0">
      <inkml:brushProperty name="width" value="0.025" units="cm"/>
      <inkml:brushProperty name="height" value="0.025" units="cm"/>
    </inkml:brush>
  </inkml:definitions>
  <inkml:trace contextRef="#ctx0" brushRef="#br0">481 52 20467,'0'0'2397,"-3"-8"-85,2 5-2190,-1 0 1,1 1 0,0-1-1,0 1 1,-1-1 0,0 1-1,1-1 1,-1 1 0,0 0-1,0 0 1,0 0 0,-4-2-1,3 2-49,-1 0 0,1 1 0,-1 0 0,1 0-1,-1 0 1,0 0 0,0 0 0,1 1 0,-1 0-1,0 0 1,0 0 0,-7 1 0,-5 1-46,-1 1-1,1 1 1,-1 1 0,1 0 0,0 1-1,1 1 1,0 0 0,-15 11 0,-12 8 349,-56 47 0,84-62-150,0 1 0,1 0 1,-15 19-1,25-27-213,-1 1 0,1-1 0,0 1 0,1 0 0,-1 0 0,1 1 0,0-1 0,0 0 0,0 1 0,1-1 0,0 1 0,0 0 0,0-1 0,1 9 0,0-12-35,0 0 1,0 0-1,1 0 1,-1 0-1,1 0 1,-1 0-1,1 0 1,0 0-1,0 0 1,0-1 0,0 1-1,0 0 1,0 0-1,0-1 1,1 1-1,-1-1 1,1 1-1,-1-1 1,3 3-1,1-2-43,-1 1-1,1-1 1,-1 0-1,1 0 1,0 0-1,-1-1 1,11 2-1,5 0-93,1-1-1,-1-2 0,22-1 1,-39 1 160,10-1-23,0 0-1,-1-1 1,1-1 0,-1 0 0,0-1 0,0 0 0,0 0 0,-1-2 0,1 1 0,-1-2-1,0 1 1,-1-1 0,18-16 0,-26 22 5,-1 0 0,0 0 0,1 0 0,-1 0 0,0-1 0,0 1 0,0 0 0,0-1 0,0 1-1,0-1 1,0 1 0,0-1 0,-1 1 0,1-1 0,-1 1 0,1-1 0,-1 0 0,1 1 0,-1-1 0,0 0 0,0 1 0,0-1 0,0 0 0,0 0 0,0 1 0,-1-1-1,1 0 1,0 1 0,-1-1 0,1 0 0,-1 1 0,-1-2 0,0 1 0,0-1-1,0 2 1,0-1 0,0 0-1,-1 0 1,1 1 0,-1-1-1,1 1 1,-1 0-1,0 0 1,0 0 0,1 0-1,-1 0 1,0 1 0,0-1-1,0 1 1,-4-1 0,-41 5 184,48-4-157,-1 0-1,0 0 1,0 1 0,1-1-1,-1 0 1,0 0 0,0 1-1,1-1 1,-1 0-1,0 1 1,1-1 0,-1 1-1,0-1 1,1 1 0,-1-1-1,1 1 1,-1-1-1,1 1 1,-1-1 0,1 1-1,-1 1 1,1-1-7,0 0-1,1 0 1,-1 0-1,0 0 1,1 0-1,-1-1 1,0 1-1,1 0 1,-1 0-1,1 0 1,0 0-1,-1-1 1,1 1-1,0 0 1,-1 0 0,1-1-1,0 1 1,0-1-1,0 1 1,0 0-1,-1-1 1,3 1-1,7 5-32,0-1 0,0 0-1,1-1 1,-1 0 0,1-1 0,0 0-1,0-1 1,19 2 0,94 0-360,-91-4 358,-32 0 31,0-1-1,1 1 0,-1 0 0,0 0 1,0 0-1,1 0 0,-1 0 1,0 0-1,0 1 0,1-1 0,-1 0 1,0 1-1,0-1 0,0 0 1,1 1-1,-1 0 0,0-1 0,0 1 1,0 0-1,0-1 0,0 1 1,0 0-1,0 0 0,0 0 0,-1 0 1,1 0-1,0 0 0,0 0 0,-1 0 1,1 0-1,-1 0 0,1 0 1,-1 1-1,1-1 0,-1 0 0,0 0 1,1 1-1,-1-1 0,0 0 1,0 0-1,0 1 0,0-1 0,0 0 1,0 0-1,-1 1 0,1-1 1,0 0-1,-1 0 0,1 0 0,-1 3 1,-4 9-36,-1 0 1,0 0-1,-16 23 1,7-9-3,3 6-513,9-11-4496,22-18-12430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4.649"/>
    </inkml:context>
    <inkml:brush xml:id="br0">
      <inkml:brushProperty name="width" value="0.025" units="cm"/>
      <inkml:brushProperty name="height" value="0.025" units="cm"/>
    </inkml:brush>
  </inkml:definitions>
  <inkml:trace contextRef="#ctx0" brushRef="#br0">236 1 17360,'0'0'6086,"-10"6"-5285,-15 11-101,2 1 0,0 0 0,2 2 0,-30 34 1,42-45-506,1 1 1,0 1 0,0 0-1,1 0 1,0 0 0,1 1 0,1 0-1,0 0 1,0 0 0,1 1-1,1 0 1,0 0 0,-2 18 0,5-28-191,0 0 0,0 0 0,1-1 1,-1 1-1,1 0 0,0 0 1,0 0-1,0-1 0,0 1 1,0 0-1,0-1 0,1 1 0,-1-1 1,1 0-1,0 1 0,0-1 1,0 0-1,0 0 0,4 3 1,-1-2-49,0 1 1,1-1 0,-1 0 0,1-1-1,0 1 1,0-1 0,0 0 0,12 1-1,-6-1-44,0 0-1,0-1 0,1-1 0,-1 0 0,0-1 0,0 0 0,0-1 0,0-1 0,16-4 0,-22 4 87,0 0 0,0-1 0,0 0 0,0 0-1,-1 0 1,1 0 0,-1-1 0,0 0 0,-1 0-1,9-12 1,-12 16-2,0-1 0,0 1 0,0-1 0,0 0 0,0 1 0,0-1-1,0 0 1,-1 1 0,1-1 0,-1 0 0,1 0 0,-1 1 0,0-1 0,1 0 0,-1 0 0,0 0 0,0 0-1,0 0 1,-1 1 0,1-1 0,0 0 0,-1 0 0,1 0 0,-1 1 0,1-1 0,-1 0 0,0 0-1,0 1 1,0-1 0,0 1 0,0-1 0,0 1 0,0-1 0,-1 1 0,1 0 0,-1 0 0,1-1 0,-1 1-1,1 0 1,-1 0 0,1 0 0,-1 1 0,-3-2 0,-4-2-32,0 1 0,-1 1 0,1-1 0,-1 1 0,-16 0 0,24 1 46,0 1 0,0-1 0,-1 1 0,1 0 0,0 0 0,0 0 0,0 0 1,-1 0-1,1 0 0,0 1 0,0-1 0,0 1 0,0 0 0,0-1 0,0 1 0,0 0 0,0 0 1,0 0-1,0 1 0,0-1 0,0 0 0,1 1 0,-1-1 0,1 1 0,-1-1 0,1 1 0,-1 0 1,1 0-1,-2 3 0,3-4-6,0 0 0,0 1 0,0-1 0,0 0 0,1 0 0,-1 0 0,0 0 1,1 1-1,-1-1 0,1 0 0,-1 0 0,1 0 0,-1 0 0,1 0 0,0 0 0,-1 0 0,1 0 1,0 0-1,0 0 0,0 0 0,0-1 0,0 1 0,0 0 0,0-1 0,0 1 0,0 0 1,0-1-1,0 0 0,0 1 0,0-1 0,0 1 0,3-1 0,44 10 84,-41-9-69,40 4-89,1-3 0,0-1-1,0-3 1,63-10-1,-105 15-31,-11 7 90,-8 9 86,-2-2 57,2 1-1,-15 25 1,23-36-347,2 0 1,-1 1-1,1 0 1,0-1-1,0 1 0,1 0 1,0 0-1,1 1 1,-1 11-1,4-4-5807,7-8-6277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617"/>
    </inkml:context>
    <inkml:brush xml:id="br0">
      <inkml:brushProperty name="width" value="0.025" units="cm"/>
      <inkml:brushProperty name="height" value="0.025" units="cm"/>
    </inkml:brush>
  </inkml:definitions>
  <inkml:trace contextRef="#ctx0" brushRef="#br0">320 46 17136,'0'0'8397,"-10"-8"-7062,6 4-1271,-1 0 0,0 1 0,0-1 0,-1 1 0,1 0 0,0 0 1,-1 1-1,0-1 0,0 1 0,0 1 0,0-1 0,0 1 0,0 0 0,0 0 0,0 1 0,0 0 0,-1 0 0,1 0 0,-8 2 0,0 2-64,1 0 0,0 1-1,0 1 1,0 0-1,0 1 1,1 0 0,0 0-1,1 2 1,0-1-1,0 2 1,1-1 0,0 1-1,-16 22 1,26-32-1,-1 0 0,1 0 0,-1 1 0,1-1 0,0 1 0,-1-1 0,1 0 0,0 1-1,0-1 1,-1 1 0,1-1 0,0 0 0,0 1 0,-1-1 0,1 1 0,0-1 0,0 1 0,0-1 0,0 1 0,0-1 0,0 1 0,0-1 0,0 1 0,0-1 0,0 1 0,0-1-1,0 1 1,0-1 0,0 1 0,1-1 0,-1 1 0,0-1 0,0 1 0,1-1 0,-1 0 0,0 1 0,0-1 0,1 1 0,-1-1 0,0 0 0,2 1 0,24 0 12,30-19-186,-35 4-153,-1 0 1,-1-1 0,0-1-1,-1-1 1,25-31-1,-78 105-2502,32-51 2922,0 1 1,0-1-1,0 0 1,1 1-1,0-1 1,0 1-1,0 0 1,1 0-1,0 0 1,1-1-1,0 1 1,0 8-1,0-14-74,1 0 0,-1 0 1,1 0-1,-1 1 0,1-1 0,-1 0 0,1 0 1,0 0-1,0 0 0,-1 0 0,1-1 0,0 1 1,0 0-1,0 0 0,0 0 0,0-1 0,0 1 1,0-1-1,0 1 0,0-1 0,0 1 0,2 0 1,35 3 128,-26-4-127,0-1 1,0-1-1,-1 0 0,15-5 0,-15 3 0,0-2 0,0 1 0,0-2 0,0 1-1,-1-1 1,12-12 0,-17 16-13,-1-1 0,0 1 0,0-1 0,-1-1-1,1 1 1,-1 0 0,0-1 0,0 0 0,0 0 0,0 0 0,-1 0 0,0 0 0,0 0 0,-1 0 0,1-1 0,0-8 0,-21 38-483,15-16 556,0-1 0,0 1-1,1 0 1,0 1 0,0-1-1,1 1 1,0-1 0,0 1-1,1 0 1,0-1-1,1 16 1,0-23-41,1 0 0,-1 0 0,0-1 0,0 1 1,1 0-1,-1 0 0,1 0 0,-1-1 0,1 1 0,-1 0 0,1 0 0,0-1 0,-1 1 1,1 0-1,0-1 0,-1 1 0,1-1 0,0 1 0,0-1 0,0 0 0,-1 1 0,1-1 1,0 0-1,0 1 0,1-1 0,31 1 703,-24-2-627,0-1-1,0 0 1,-1-1 0,15-6 0,45-32 15,-63 37-115,-1 0 1,1 0-1,-1 0 0,0 0 1,0 0-1,0-1 1,-1 0-1,1 0 1,-1 0-1,0 0 0,2-7 1,-5 12-22,0 0 0,0 0-1,0 0 1,0 1 0,0-1 0,-1 0 0,1 0 0,0 0-1,0 0 1,0 0 0,0 0 0,-1 0 0,1 0 0,0 0-1,0 1 1,0-1 0,-1 0 0,1 0 0,0 0 0,0 0-1,0 0 1,-1 0 0,1 0 0,0 0 0,0 0 0,0 0-1,0-1 1,-1 1 0,1 0 0,0 0 0,0 0-1,0 0 1,0 0 0,-1 0 0,1 0 0,0 0 0,0 0-1,0-1 1,0 1 0,0 0 0,-1 0 0,1 0 0,0 0-1,0 0 1,0-1 0,0 1 0,0 0 0,0 0 0,0 0-1,0-1 1,0 1 0,0 0 0,0 0 0,-1 0 0,1 0-1,0-1 1,0 1 0,0 0 0,1 0 0,-1 0 0,0-1-1,-15 13-123,11-7 38,0 2 0,0-1 0,0 0-1,1 1 1,0 0 0,-2 8 0,4-12-313,0 0 0,0 0 0,1 0 1,0 0-1,-1 0 0,1 0 0,0 0 0,1 0 1,-1 0-1,2 6 0,6 0-4245,9-7-1280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5.965"/>
    </inkml:context>
    <inkml:brush xml:id="br0">
      <inkml:brushProperty name="width" value="0.025" units="cm"/>
      <inkml:brushProperty name="height" value="0.025" units="cm"/>
    </inkml:brush>
  </inkml:definitions>
  <inkml:trace contextRef="#ctx0" brushRef="#br0">162 14 6054,'0'0'16079,"-11"-4"-14531,7 2-1479,0 1 0,0-1 1,-1 1-1,1 0 0,0 0 0,-1 1 0,1-1 0,-1 1 0,1 0 1,-1 0-1,1 0 0,-1 1 0,1 0 0,0 0 0,-1 0 0,1 0 1,0 1-1,0-1 0,0 1 0,-8 5 0,6-4 66,0 1-1,1 0 1,-1 1 0,1-1 0,0 1-1,-6 7 1,10-11-137,0 0-1,0 0 1,1 0 0,-1 0 0,0 0 0,1 0-1,-1 0 1,1 0 0,-1 0 0,1 0-1,0 0 1,-1 0 0,1 0 0,0 0-1,0 1 1,0-1 0,0 0 0,0 0 0,0 0-1,0 0 1,0 1 0,0-1 0,0 0-1,1 0 1,-1 0 0,0 0 0,1 0 0,-1 0-1,1 0 1,0 0 0,-1 0 0,1 0-1,0 0 1,-1 0 0,1 0 0,0 0 0,0-1-1,0 1 1,0 0 0,0-1 0,0 1-1,0 0 1,0-1 0,0 1 0,0-1-1,1 1 1,80 30-1819,-63-25 1403,-1 1-1,1 0 1,-1 1 0,20 13-1,-38-21 439,0 0 1,0 0-1,1 0 0,-1 0 0,0 0 0,0 0 1,0 0-1,1 0 0,-1 0 0,0 1 1,0-1-1,0 0 0,1 0 0,-1 0 0,0 0 1,0 0-1,0 1 0,1-1 0,-1 0 0,0 0 1,0 0-1,0 0 0,0 1 0,0-1 0,0 0 1,0 0-1,1 1 0,-1-1 0,0 0 1,0 0-1,0 0 0,0 1 0,0-1 0,0 0 1,0 0-1,0 1 0,0-1 0,0 0 0,0 0 1,0 1-1,0-1 0,0 0 0,-1 0 0,1 0 1,0 1-1,0-1 0,0 0 0,0 0 1,0 0-1,0 1 0,-1-1 0,1 0 0,0 0 1,-19 5 779,-34-4 197,47-1-848,0 0-420,-1 1 384,-1-1-1,1-1 1,0 1 0,0-1 0,-10-3-1,15 4-306,1-1 0,0 1 0,0-1 0,-1 0-1,1 1 1,0-1 0,0 0 0,0 0 0,0 1-1,0-1 1,0 0 0,0 0 0,0 0 0,0 0 0,0-2-1,0 2-335,1 0-1,-1-1 0,1 1 0,0-1 0,-1 1 0,1 0 0,0-1 0,0 1 1,0-1-1,0 1 0,0-1 0,0 1 0,1 0 0,-1-1 0,0 1 1,1-1-1,0 0 0,8-15-12308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6.903"/>
    </inkml:context>
    <inkml:brush xml:id="br0">
      <inkml:brushProperty name="width" value="0.025" units="cm"/>
      <inkml:brushProperty name="height" value="0.025" units="cm"/>
    </inkml:brush>
  </inkml:definitions>
  <inkml:trace contextRef="#ctx0" brushRef="#br0">128 14 16624,'0'0'8157,"-8"10"-7826,-24 32-155,31-40-181,-1 0-1,1 0 1,0-1 0,0 1 0,0 0-1,0 0 1,1 0 0,-1 0 0,0 0-1,1 0 1,-1 0 0,1 0 0,0 0-1,0 4 1,0-5 1,0 0 0,0 0 0,1 0-1,-1-1 1,0 1 0,1 0 0,-1 0-1,1 0 1,-1-1 0,1 1 0,0 0 0,-1-1-1,1 1 1,0 0 0,-1-1 0,1 1-1,0-1 1,0 1 0,-1-1 0,1 1 0,0-1-1,2 1 1,4 1-81,1-1 1,0 0-1,0 0 0,-1-1 0,1 0 0,8 0 1,10 0-706,-25 0 737,0 1 0,0 0 1,0 0-1,0-1 0,0 1 0,0 0 0,0 0 0,0 0 1,-1 0-1,1 0 0,0 0 0,0 0 0,-1 0 0,1 0 1,-1 0-1,1 0 0,-1 0 0,1 1 0,-1-1 0,0 0 1,0 0-1,1 2 0,3 35-34,-4-28 22,4 38 363,-5 84 0,-1-114-27,0 0 1,-1-1-1,0 1 0,-1-1 0,-2 1 0,1-1 1,-17 31-1,21-45-210,-1-1 0,0 1 0,0-1 0,0 1 0,0-1 0,0 1 0,0-1 0,-1 0 0,1 0 1,-1 0-1,0-1 0,1 1 0,-1 0 0,0-1 0,0 0 0,0 0 0,0 0 0,0 0 0,0 0 0,0-1 0,-1 1 0,1-1 1,0 0-1,0 0 0,0 0 0,0 0 0,-1 0 0,1-1 0,0 1 0,-4-2 0,3 0-37,0 1-1,1-1 1,-1 1 0,0-1-1,1 0 1,-1 0 0,1-1-1,0 1 1,0-1 0,0 0-1,0 0 1,0 0 0,1 0-1,-1 0 1,1 0 0,0-1-1,0 1 1,0-1 0,0 0-1,1 1 1,-1-1-1,1 0 1,-1-5 0,1 1-155,0 0 0,1 0 1,0 0-1,0 0 0,1 0 0,0 0 1,1 0-1,-1 0 0,1 1 0,1-1 1,0 0-1,0 1 0,0 0 0,1 0 1,0 0-1,0 0 0,1 0 0,0 1 1,0 0-1,7-6 0,12-10 105,1 1 0,0 1 1,50-28-1,-20 13 115,-8 4 38,-22 16-69,0-2 0,-1 0 0,-1-2-1,41-41 1,-63 58-51,1 1 1,-1-1-1,0 0 0,0 1 0,0-1 0,0 0 0,0 0 1,0 0-1,0 1 0,0-1 0,-1 0 0,1 0 0,0-3 1,-2 5 3,1-1 0,0 1 0,0-1 0,0 1 0,0-1 1,0 1-1,0-1 0,-1 1 0,1 0 0,0-1 1,0 1-1,-1-1 0,1 1 0,0-1 0,0 1 1,-1 0-1,1-1 0,-1 1 0,1 0 0,0-1 1,-1 1-1,1 0 0,-1 0 0,1-1 0,-1 1 1,1 0-1,0 0 0,-1 0 0,1 0 0,-1-1 1,1 1-1,-1 0 0,-2 0 13,0 0 0,0 0 0,0 1 1,0-1-1,0 1 0,0-1 0,0 1 0,0 0 1,1 0-1,-1 0 0,0 1 0,1-1 0,-1 1 1,1-1-1,-1 1 0,-2 2 0,-4 5 133,0 0-1,1 0 1,0 1 0,0 0-1,-12 22 1,17-27-79,0 1 0,1 0 1,0-1-1,-1 1 0,2 0 1,-1 0-1,1 0 0,0 0 0,0 1 1,0-1-1,1 0 0,0 0 0,0 1 1,2 7-1,-1-12-68,0 0 0,-1 0 1,1 0-1,0 0 0,0 0 0,0 0 0,0 0 0,1-1 0,-1 1 1,0-1-1,1 1 0,-1-1 0,1 1 0,-1-1 0,1 0 0,0 1 1,0-1-1,3 1 0,0 0 37,1 0 0,-1 0 0,1 0 0,-1-1 0,1 0 0,11 0 0,-3 0 33,0-2 0,0 0 1,0 0-1,0-1 0,16-5 1,-14 1-49,0 0 0,0-1 0,-1 0-1,0-1 1,18-14 0,-26 18-57,-1 0 1,0-1-1,0 0 0,-1-1 0,0 1 0,0-1 0,0 0 0,0 0 0,-1 0 1,0-1-1,0 1 0,-1-1 0,0 0 0,3-9 0,-6 15-10,1 0 0,-1 1 0,0-1-1,0 0 1,1 0 0,-1 0 0,0 0 0,0 0-1,0 0 1,0 1 0,0-1 0,0 0 0,0 0-1,0 0 1,0 0 0,0 0 0,-1 0 0,1 0-1,0 1 1,-1-1 0,1 0 0,-1-1 0,-13 9-310,-15 27 303,25-28 115,1-1-1,0 1 1,0 0 0,1 0-1,0 0 1,0 0-1,0 0 1,1 1-1,0-1 1,0 1-1,0-1 1,1 12-1,1-15-57,-1 0 0,1-1-1,0 1 1,0 0 0,0 0-1,0 0 1,0-1 0,1 1-1,-1-1 1,1 1 0,0-1-1,0 0 1,-1 1 0,1-1-1,1 0 1,-1 0-1,0 0 1,0-1 0,1 1-1,-1-1 1,1 1 0,0-1-1,-1 0 1,1 0 0,0 0-1,0 0 1,-1 0 0,1-1-1,6 1 1,7 2 31,1-2-1,0 0 1,0-1 0,0-1 0,-1-1-1,1 0 1,29-8 0,-37 8-31,-1 0 0,1-1 0,-1 0 1,0-1-1,0 0 0,-1 0 0,1-1 0,-1 1 1,0-2-1,0 1 0,0-1 0,-1 0 1,0 0-1,0-1 0,-1 0 0,9-13 1,-16 24 36,0 0 1,0 1-1,1-1 0,0 0 1,0 0-1,0 1 1,0-1-1,0 8 1,1-10-15,1 0 0,-1-1 1,0 1-1,1 0 0,-1 0 1,1-1-1,-1 1 0,1 0 1,0-1-1,0 1 0,0-1 1,0 1-1,0-1 0,0 1 1,0-1-1,0 0 1,0 0-1,1 1 0,-1-1 1,1 0-1,-1 0 0,1 0 1,-1 0-1,1-1 0,-1 1 1,1 0-1,0-1 0,-1 1 1,1-1-1,0 1 0,0-1 1,-1 0-1,1 0 0,0 0 1,1 0-1,8 1 34,-1 0 1,0-1-1,1-1 0,-1 0 1,0 0-1,0-1 0,0 0 1,0 0-1,0-1 0,11-6 1,-17 7-191,0 0 0,0 0 0,0 0 0,0-1 0,-1 0 1,1 1-1,-1-1 0,1-1 0,-1 1 0,0 0 0,-1-1 0,1 0 1,0 1-1,-1-1 0,0 0 0,0 0 0,0-1 0,-1 1 0,1 0 0,-1-1 1,0 1-1,0 0 0,-1-1 0,1 1 0,-1-6 0,0 4-477,-1-23-4128,-5 10-2120,2 8-363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618"/>
    </inkml:context>
    <inkml:brush xml:id="br0">
      <inkml:brushProperty name="width" value="0.025" units="cm"/>
      <inkml:brushProperty name="height" value="0.025" units="cm"/>
    </inkml:brush>
  </inkml:definitions>
  <inkml:trace contextRef="#ctx0" brushRef="#br0">174 251 4612,'0'0'20425,"-9"-7"-19880,7 6-520,-1-2-9,0 0-1,-1 1 0,1-1 0,-1 1 0,1 0 0,-1 0 0,0 0 0,0 0 0,0 1 0,0-1 0,0 1 1,0 0-1,0 1 0,-1-1 0,1 1 0,0-1 0,0 1 0,-1 0 0,1 1 0,0-1 0,0 1 0,0 0 0,-1 0 1,1 0-1,0 1 0,0-1 0,-6 4 0,6-1 123,-1 0 0,0 0 0,1 0-1,0 0 1,0 1 0,0 0 0,-5 10 0,8-14-131,0 0 0,1 0 0,-1 0 0,0 0 0,1 0 1,-1 0-1,1 0 0,0 1 0,-1-1 0,1 0 0,0 0 0,0 0 0,0 0 1,-1 1-1,1-1 0,0 0 0,1 0 0,-1 0 0,0 1 0,0-1 0,1 0 1,-1 0-1,0 0 0,1 0 0,-1 1 0,1-1 0,-1 0 0,1 0 0,0 0 1,-1 0-1,1 0 0,0-1 0,0 1 0,0 0 0,0 0 0,0 0 0,0-1 1,0 1-1,0 0 0,0-1 0,0 1 0,0-1 0,0 1 0,0-1 0,2 1 1,12 2-288,0 0 0,0 0 0,0-2 0,0 0 0,0 0 1,0-2-1,0 1 0,0-2 0,0 0 0,0-1 0,0-1 1,-1 0-1,1-1 0,-1 0 0,-1-1 0,1-1 0,-1 0 0,22-16 1,-23 8-2287,-18 12-69,3 4 2592,1 0-1,-1-1 1,1 1-1,0 0 1,-1 1-1,1-1 1,0 0-1,-1 1 1,1-1-1,0 1 0,-2 2 1,0 0 137,1 1 1,-1-1 0,1 1-1,0 0 1,1 0-1,-1 1 1,1-1 0,0 0-1,0 1 1,0-1 0,-1 10-1,3-13-75,0 0 1,0-1-1,0 1 0,0 0 1,0 0-1,1 0 0,-1 0 0,0 0 1,1 0-1,-1-1 0,1 1 1,0 0-1,0 0 0,-1-1 1,1 1-1,0 0 0,1-1 0,-1 1 1,0-1-1,0 1 0,1-1 1,-1 0-1,1 0 0,-1 1 0,1-1 1,-1 0-1,1 0 0,0 0 1,-1-1-1,1 1 0,0 0 1,0-1-1,0 1 0,-1-1 0,1 0 1,0 1-1,2-1 0,11 1-83,0-1 0,0 0 0,-1-1 1,1 0-1,0-2 0,-1 0 0,1 0 0,-1-1 0,0-1 0,0 0 0,-1-1 0,1-1 0,11-7 0,-13 7 242,-1 1 0,-1-2-1,0 1 1,0-1 0,0-1 0,-1 0-1,0 0 1,-1-1 0,0 0-1,0 0 1,-1-1 0,0 0 0,-1 0-1,-1 0 1,6-17 0,-9 20-45,0-1 0,0 0 0,-1 1 0,0-1 0,-1 0 0,0 1 1,0-1-1,-1 0 0,0 1 0,-1-1 0,-3-13 0,4 19-139,-1 0-1,1 0 1,-1 1-1,1-1 1,-1 1-1,0-1 1,0 1 0,0-1-1,0 1 1,0 0-1,0 0 1,-1 0-1,1 0 1,-1 1 0,1-1-1,-1 0 1,0 1-1,0 0 1,0 0-1,0 0 1,0 0-1,0 0 1,0 1 0,0-1-1,0 1 1,0 0-1,0-1 1,0 2-1,0-1 1,0 0 0,0 1-1,0-1 1,0 1-1,-6 2 1,3-1 43,0 0-1,0 1 1,1-1 0,-1 1 0,1 1-1,0-1 1,-1 1 0,2 0 0,-1 0 0,0 0-1,1 1 1,-5 5 0,7-7-16,-1 0 0,1 0 1,-1 0-1,1 1 0,0 0 0,0-1 0,1 1 1,-1 0-1,1 0 0,0-1 0,0 1 0,0 0 1,0 0-1,1 0 0,-1 1 0,1-1 0,0 0 1,1 0-1,0 5 0,0-6-27,0-1 0,0 0 0,0 0 0,1 0 0,-1 0 0,1 0 0,-1 0 0,1 0 0,0 0 0,0-1 0,-1 1 0,1-1 0,0 1 0,1-1 0,2 2 0,44 18-777,-3 0-137,-40-16 880,0-1-1,0 1 1,-1 1-1,1-1 1,-1 1-1,0 0 1,-1 0 0,1 0-1,-1 1 1,-1-1-1,1 1 1,-1 0 0,3 10-1,-2-1 7,-1 0-1,0 1 0,-1-1 0,-1 1 1,0 17-1,4-40-9782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7.971"/>
    </inkml:context>
    <inkml:brush xml:id="br0">
      <inkml:brushProperty name="width" value="0.025" units="cm"/>
      <inkml:brushProperty name="height" value="0.025" units="cm"/>
    </inkml:brush>
  </inkml:definitions>
  <inkml:trace contextRef="#ctx0" brushRef="#br0">174 1 12556,'0'0'12502,"-4"13"-12331,-12 39 443,3 1 0,2 0 0,-5 65 0,19-58-200,-1-21-4069,-2-44 2868,-1 0-1,1 0 0,-1 0 0,0 0 0,-1 0 1,1 0-1,-5-8 0,-38-59-1256,12 21 2394,28 45-11,0 0 1,0-1 0,1 0 0,0 0-1,0 0 1,1 0 0,0-1 0,0 1-1,1-1 1,0 1 0,0-1 0,1 1-1,0-14 1,2 20-225,-1 0 1,0 0-1,0 0 0,1 0 1,-1 0-1,0 1 0,1-1 1,-1 0-1,0 1 1,1-1-1,-1 1 0,1-1 1,0 1-1,-1 0 0,1-1 1,-1 1-1,1 0 0,-1 0 1,1 0-1,-1 0 0,1 1 1,2 0-1,40 4 558,19 10-265,-39-9-1580,1-1 1,39 4-1,-15-8-6798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034"/>
    </inkml:context>
    <inkml:brush xml:id="br0">
      <inkml:brushProperty name="width" value="0.025" units="cm"/>
      <inkml:brushProperty name="height" value="0.025" units="cm"/>
    </inkml:brush>
  </inkml:definitions>
  <inkml:trace contextRef="#ctx0" brushRef="#br0">1 169 12172,'8'-8'3363,"2"-1"-2888,0 1 0,1 0 0,0 1 0,1 0 0,-1 0 0,1 1 1,1 1-1,-1 0 0,1 0 0,0 2 0,20-4 0,-26 6-200,0 1-1,1 0 0,-1 0 1,0 0-1,0 1 1,0 0-1,0 1 1,0 0-1,0 0 0,0 0 1,0 1-1,7 4 1,-11-5-258,-1-1 0,1 1 1,-1 0-1,1 1 0,-1-1 0,0 0 1,0 1-1,0-1 0,-1 1 1,1-1-1,0 1 0,-1 0 1,0 0-1,0 0 0,0 0 0,0 0 1,0 0-1,0 0 0,-1 0 1,1 0-1,-1 0 0,0 0 1,0 0-1,0 0 0,-1 0 0,1 0 1,-1 1-1,0-1 0,1 0 1,-1-1-1,-2 5 0,0-2 4,1 0 0,-1 0 0,0-1 0,0 0 0,-1 1 0,1-1-1,-1 0 1,0-1 0,0 1 0,-1-1 0,-5 4 0,6-4-39,-1 0 0,1 1 1,0-1-1,0 1 0,1-1 0,-1 1 1,1 0-1,-1 1 0,1-1 0,1 0 0,-3 6 1,41-11-341,-22-2 337,-1-1 0,1-1 0,-1 0 0,0 0 0,0-2 0,0 1 0,15-12 0,77-64-163,-82 59 4,-14 13-792,-17 28 901,3-8 237,0 1 0,1-1 0,0 1 0,1 0 0,0 0 0,1 0 0,-2 12 0,4-21-99,-1 1 0,1-1 0,0 1 0,0-1 1,0 1-1,0-1 0,0 1 0,0-1 0,1 1 1,-1-1-1,1 1 0,0-1 0,-1 0 0,1 1 1,0-1-1,1 0 0,-1 0 0,0 0 0,1 0 1,-1 0-1,1 0 0,-1 0 0,1 0 0,0 0 1,0-1-1,0 1 0,0-1 0,0 1 0,0-1 1,0 0-1,1 0 0,-1 0 0,0 0 0,1 0 1,-1-1-1,0 1 0,5 0 0,0-1 53,0 0 1,1 0-1,-1 0 0,0-1 0,0 0 0,0-1 1,0 1-1,0-1 0,-1-1 0,1 1 0,0-1 1,-1 0-1,0-1 0,0 0 0,0 0 1,0 0-1,0 0 0,-1-1 0,0 0 0,0 0 1,0-1-1,-1 1 0,7-12 0,-3 5-303,-1 0 0,-1-1 0,0 0 0,0 0 0,-2-1 0,1 1 0,-2-1 0,0 0 0,-1 0 0,0-1 0,0-14 0,-4 26-3,-2 8-46,-3 11-49,7-14 283,-1 1 0,1-1 0,0 0 0,0 0 0,0 1 0,1-1 0,-1 0 0,1 0 0,-1 0 0,1 1 0,-1-1 0,1 0 0,0 0 0,0 0 0,0 0 0,0 0 0,1-1 0,-1 1 0,0 0 1,3 2-1,-1-1 6,1-1 1,-1 1 0,1-1 0,0 0 0,0 0 0,0 0-1,0-1 1,0 1 0,0-1 0,5 1 0,7 1 23,0-1 1,1-1 0,-1-1 0,30-2 0,-40 1-22,0 0 0,0 0 1,-1-1-1,1 0 0,0 0 1,-1 0-1,1 0 0,-1-1 1,8-6-1,-10 8-17,-1-1 0,0 1 1,0-1-1,-1 0 0,1 1 0,0-1 1,0 0-1,-1 0 0,1-1 0,-1 1 0,0 0 1,0 0-1,0-1 0,0 1 0,0 0 0,0-1 1,0 1-1,-1-1 0,1 0 0,-1 1 0,0-1 1,0 1-1,0-1 0,0 1 0,-1-4 0,0 4-43,0 0 0,0 0 0,-1 0-1,1 0 1,-1 0 0,1 0-1,-1 0 1,0 1 0,0-1-1,1 1 1,-1-1 0,0 1-1,0 0 1,-1 0 0,1-1 0,0 2-1,0-1 1,-1 0 0,1 0-1,0 1 1,-1-1 0,1 1-1,0 0 1,-1-1 0,1 1 0,-1 0-1,1 1 1,-4-1 0,2 0 10,-1 0 1,0 0 0,0 1 0,0 0 0,0-1-1,0 2 1,0-1 0,0 0 0,1 1 0,-1 0-1,1 0 1,-1 0 0,-4 4 0,8-5 40,-1 1-1,1-1 1,0 1 0,-1-1 0,1 1-1,0 0 1,0 0 0,0 0-1,0-1 1,1 1 0,-1 0 0,0 0-1,1 0 1,-1 0 0,1 0 0,0 0-1,0 0 1,0 0 0,0 0-1,0 0 1,0 0 0,0 0 0,1 0-1,-1 0 1,1 0 0,-1 0-1,1 0 1,0 0 0,0 0 0,0 0-1,0-1 1,0 1 0,0 0 0,0-1-1,1 1 1,-1-1 0,0 1-1,1-1 1,0 1 0,-1-1 0,1 0-1,2 2 1,9 5 8,0 1 1,0-1-1,1-1 0,17 6 0,-28-11 4,25 9 10,1 0 1,1-2-1,0-1 0,0-2 1,0-1-1,57 3 1,-85-8 81,-1-1 1,0 1-1,1 0 1,-1-1-1,0 1 1,0-1-1,0 0 1,1 1-1,-1-1 1,0 0-1,0 0 1,0 0-1,0 0 1,0 0-1,-1 0 1,1 0-1,0 0 1,0 0-1,-1 0 1,1 0-1,0 0 1,-1 0-1,1-1 1,-1 1-1,0 0 1,1-1-1,-1 1 1,0 0-1,0 0 1,0-1-1,0 1 1,0 0-1,0-2 1,-2-55 1495,1 47-1599,-2-26-59,-3-51-3881,7 87 3771,-1 1 0,0-1 0,0 1 0,1 0 0,-1-1 0,0 1 0,0 0 0,1-1 0,-1 1 0,0 0 0,1-1 0,-1 1 0,1 0 0,-1 0 0,0-1 0,1 1 0,-1 0 0,1 0 0,-1 0 0,1 0 0,-1-1 0,0 1 0,1 0 0,-1 0 0,1 0 0,-1 0 0,1 0 0,-1 0 0,1 0 0,-1 0 0,1 0 0,-1 1 0,0-1 0,1 0 0,-1 0 0,1 0 0,-1 0 0,1 1 0,-1-1 0,0 0 0,1 0 0,-1 1 0,0-1 0,1 0 0,-1 1 0,1 0 0,28 15-3634,-25-13 2654,22 10-3098,4-3-2066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29.692"/>
    </inkml:context>
    <inkml:brush xml:id="br0">
      <inkml:brushProperty name="width" value="0.025" units="cm"/>
      <inkml:brushProperty name="height" value="0.025" units="cm"/>
    </inkml:brush>
  </inkml:definitions>
  <inkml:trace contextRef="#ctx0" brushRef="#br0">191 155 12684,'0'0'6545,"-10"-6"-4148,9 5-2359,-2-2 63,0 0 0,-1 1 0,1-1 0,-1 1 0,0-1 0,0 1 0,0 0 0,0 1 0,0-1 0,0 1 0,-1 0 0,1 0 0,0 0 0,-1 0 0,1 1 0,0 0 0,-1 0 0,1 0 0,-1 0 0,1 1 0,0-1 0,-1 1 0,1 1 0,0-1 0,0 0 0,-7 4 0,-31 29 925,40-32-964,1 0 0,-1 0 0,0 0 0,1 0 0,-1 0 0,1 0 0,0 0 0,-1 0 0,1 0 0,0 1 0,0-1 1,0 0-1,1 1 0,-1-1 0,1 1 0,-1-1 0,1 1 0,0 4 0,0-7-55,1 1 1,-1 0 0,1-1-1,-1 1 1,1 0 0,-1-1-1,1 1 1,-1-1 0,1 1-1,0-1 1,-1 1 0,1-1-1,0 1 1,-1-1 0,1 0-1,0 1 1,0-1 0,-1 0-1,1 0 1,0 1-1,0-1 1,0 0 0,-1 0-1,1 0 1,1 0 0,26 0 163,-21 0-130,9-1-26,0-1 0,0 0 0,0-2 0,0 0 0,-1 0 0,1-1 0,-1-1 0,22-12 0,-26 12-63,1 0 0,-1-1 1,0-1-1,0 0 0,-1 0 1,0-1-1,-1 0 0,0-1 1,0 0-1,13-20 0,-20 27-30,-1-1 0,1 1 0,-1 0-1,0-1 1,0 1 0,0 0 0,0-1 0,0 1 0,-1-1-1,0 0 1,0-5 0,0 8 58,0 0 1,0 1-1,-1-1 0,1 0 1,0 0-1,-1 0 0,1 0 1,-1 1-1,1-1 0,-1 0 1,1 0-1,-1 1 0,0-1 0,1 0 1,-1 1-1,0-1 0,0 1 1,1-1-1,-1 1 0,0-1 1,0 1-1,0-1 0,0 1 1,1 0-1,-1-1 0,0 1 1,0 0-1,0 0 0,0 0 1,0 0-1,0 0 0,0 0 1,0 0-1,0 0 0,1 0 1,-1 0-1,0 1 0,0-1 1,0 0-1,0 0 0,0 1 0,0-1 1,1 1-1,-1-1 0,0 1 1,-1 0-1,-3 2 3,-1 0 1,0 1-1,1-1 0,0 1 1,0 0-1,0 1 0,0-1 0,1 1 1,-1 0-1,-3 6 0,-36 57 34,43-67-15,-6 10 89,1 1 0,0-1 0,1 1 0,0 0 0,1 1 0,0-1 0,-2 20 0,5-29-71,1 0 0,-1 0 0,1 0 0,0 1 0,0-1 1,1 0-1,-1 0 0,1 0 0,-1 0 0,1 0 0,0 0 0,0 0 1,0-1-1,1 1 0,-1 0 0,0 0 0,1-1 0,0 1 0,0-1 1,0 1-1,0-1 0,0 0 0,0 0 0,1 0 0,-1 0 0,1 0 1,-1 0-1,1-1 0,0 1 0,-1-1 0,1 0 0,0 0 0,0 0 1,0 0-1,0 0 0,4 0 0,7 1 33,1-1 0,-1 0 0,0 0 0,0-1 1,1-1-1,-1-1 0,0 0 0,0-1 0,16-4 0,-21 4-17,0 0 0,0-1 1,0 0-1,0 0 0,-1-1 0,0 0 0,0-1 0,0 0 0,0 0 0,-1 0 1,0-1-1,0 0 0,-1 0 0,7-11 0,-12 16-30,0 1 0,0-1 0,0 1 0,0 0 0,0-1-1,-1 1 1,1-1 0,0 0 0,-1 1 0,0-1 0,1 0 0,-1 1 0,0-1 0,0 0 0,0 1 0,0-3 0,0 3-12,0 1 1,-1 0-1,1-1 1,0 1 0,-1-1-1,1 1 1,0 0 0,-1-1-1,1 1 1,-1 0 0,1 0-1,0-1 1,-1 1 0,1 0-1,-1 0 1,1-1 0,-1 1-1,1 0 1,-1 0-1,1 0 1,-1 0 0,1 0-1,-1 0 1,1 0 0,-1 0-1,1 0 1,-1 0 0,1 0-1,-1 0 1,1 0 0,-1 1-1,0-1 1,-2 1 28,1 0 0,-1 0 0,1 0 0,-1 0 0,1 0 1,-1 1-1,1-1 0,0 1 0,0 0 0,-1 0 0,1-1 0,1 1 0,-1 1 0,0-1 1,0 0-1,1 0 0,-1 1 0,-1 3 0,3-5 19,-1 0 1,1 1-1,-1-1 0,1 0 1,0 1-1,-1-1 1,1 1-1,0-1 0,0 1 1,0-1-1,0 1 0,0-1 1,0 0-1,1 1 1,-1-1-1,0 1 0,1-1 1,-1 0-1,1 1 0,-1-1 1,1 0-1,0 1 0,1 1 1,0-1-14,0 0 1,1-1-1,-1 1 1,0 0-1,1-1 0,-1 0 1,1 0-1,-1 0 1,1 0-1,0 0 1,-1 0-1,4 0 1,12 1-33,0 0-1,1-1 1,23-3 0,-19 2 68,-3-1-114,1-2-1,-1 0 1,32-8-1,21-4 13,-72 15 54,-1 0 0,1 0-1,-1 0 1,1 0 0,-1 1 0,0-1-1,1 0 1,-1 1 0,0-1 0,1 0 0,-1 1-1,0-1 1,1 0 0,-1 1 0,0-1-1,0 0 1,1 1 0,-1-1 0,0 1-1,0-1 1,0 0 0,1 1 0,-1-1-1,0 1 1,0-1 0,0 1 0,0-1-1,0 1 1,0-1 0,0 1 0,0-1 0,0 1-1,0-1 1,0 0 0,-1 2 0,-2 30 495,2-1-85,2-29-482,0-1-1,0 0 1,0 1-1,0-1 1,0 0-1,1 1 1,-1-1 0,0 0-1,1 0 1,-1 0-1,1 0 1,-1 0 0,1-1-1,0 1 1,-1 0-1,1-1 1,0 1-1,0-1 1,-1 0 0,1 1-1,0-1 1,0 0-1,-1 0 1,1 0-1,0 0 1,3-1 0,2 1-1033,1-1 0,0 0 0,-1-1 0,1 1 0,7-4 0,18-12-6284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2.146"/>
    </inkml:context>
    <inkml:brush xml:id="br0">
      <inkml:brushProperty name="width" value="0.025" units="cm"/>
      <inkml:brushProperty name="height" value="0.025" units="cm"/>
    </inkml:brush>
  </inkml:definitions>
  <inkml:trace contextRef="#ctx0" brushRef="#br0">429 0 13389,'0'0'10073,"-10"3"-10169,-3 1 115,1 1 1,0 0-1,1 1 0,-1 1 0,1 0 0,0 0 1,1 1-1,0 0 0,-11 12 0,-39 34-8,19-19 25,1 1 0,2 3 0,-44 57 0,77-88-36,-1 0 0,2 0 0,0 1 0,0-1 0,-4 12-1,8-19-10,-1 1 0,0 0 0,1-1 0,-1 1 0,1 0 0,0-1 0,-1 1 0,1 0 0,0-1-1,0 1 1,0 0 0,0-1 0,1 1 0,-1 0 0,0-1 0,1 1 0,-1 0 0,1-1 0,-1 1 0,1-1 0,0 1-1,0-1 1,-1 1 0,1-1 0,0 1 0,1-1 0,-1 0 0,0 0 0,0 1 0,0-1 0,1 0 0,-1 0-1,1 0 1,-1 0 0,1-1 0,1 2 0,10 2 51,1-1 0,0 0 0,1-1 1,-1 0-1,24-1 0,80-8 255,-94 5-254,301-42-296,-112-2-7466,-118 19-2577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2:30.024"/>
    </inkml:context>
    <inkml:brush xml:id="br0">
      <inkml:brushProperty name="width" value="0.025" units="cm"/>
      <inkml:brushProperty name="height" value="0.025" units="cm"/>
    </inkml:brush>
  </inkml:definitions>
  <inkml:trace contextRef="#ctx0" brushRef="#br0">153 1 13997,'0'0'12780,"-21"68"-11691,8-30-192,0 6-512,-2 1-225,2-1-96,5 0-96,-3 0-929,1-4-1922,5-5-2338,3-3-4644</inkml:trace>
  <inkml:trace contextRef="#ctx0" brushRef="#br0" timeOffset="1">23 638 14382,'0'0'15502,"-23"55"-14124,23-52-834,0 0-320,0-1-192,6-2-5349,2-4-5477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3:31.441"/>
    </inkml:context>
    <inkml:brush xml:id="br0">
      <inkml:brushProperty name="width" value="0.025" units="cm"/>
      <inkml:brushProperty name="height" value="0.025" units="cm"/>
    </inkml:brush>
  </inkml:definitions>
  <inkml:trace contextRef="#ctx0" brushRef="#br0">564 1109 12780,'0'0'956,"-4"1"-796,2-1-139,0 1 1,0 0-1,1 0 1,-1 0-1,0 1 0,0-1 1,1 0-1,-1 1 1,1-1-1,-1 0 1,1 1-1,0 0 0,-1-1 1,1 1-1,0 0 1,0 0-1,0 0 1,0 0-1,0 3 1,-17 53 28,12-38-22,-244 729-428,87-211 1166,137-418-546,5 1-1,-8 196 1,27-108-119,32 258 1,19 125-245,-44-414 84,-24 237-1,-41 260 1447,40 4-654,29-516-757,47 256 0,-46-366-17,1 1 1,21 55 0,-26-92 26,1-1 0,0 1-1,1-2 1,1 1 0,1-1-1,0-1 1,1 1 0,1-2 0,0 0-1,19 17 1,5-3-111,1-2 0,2-1-1,0-2 1,1-2 0,1-1 0,1-2 0,1-2 0,0-2-1,84 14 1,20-9-581,248 0 0,-142-12 717,413 47-10,21 0 30,2127-20 1,-1137-9-246,516 74-26,-988-48 623,1282 24 974,-1754-76-1222,1657 21 536,-1946 2-508,231 3 171,-662-24-324,-1 0 1,0-1-1,0-1 1,0 0-1,0-1 0,0 0 1,0-1-1,-1 0 1,1-1-1,-1 0 1,11-7-1,-4 0-2,-1-2-1,-1 1 1,0-2-1,0 0 1,18-25 0,44-65-500,-6-2 0,91-180 0,-82 139 307,488-777-55,-507 830-4,57-83 115,-118 177 137,1-1 0,-1 1 0,0 0 0,1 0 0,-1 0 0,0 0 0,1 0 0,-1 0 0,1 1 0,-1-1 0,1 0 0,0 1 0,-1-1 0,1 1 0,0-1 0,-1 1 0,1 0 0,0 0 0,0 0 0,-1 0 0,1 0 0,0 0 0,0 0 0,-1 1 0,1-1 0,0 1 0,-1-1 0,1 1 1,-1 0-1,1-1 0,1 2 0,9 4 136,-1 1 0,0 0 0,14 11 1,-1-1 8,15 5-96,1-3 0,0-1 0,1-1-1,1-3 1,44 9 0,225 32-54,-164-33 64,-14-3 46,0-6 0,1-6-1,0-5 1,0-7 0,-1-5-1,0-6 1,-1-6 0,253-76 0,-156 24-287,311-146 1,-507 203 237,-1-1 0,-1-2 0,0-1 0,-1-1 0,36-36 0,-47 38-14,-1 0 0,-1-1-1,-1 0 1,-1-1 0,-1-1 0,-1-1 0,-1 0 0,11-30-1,-4-6 59,-2 0 0,-3-1 0,10-104-1,-8-194-80,-5 76-31,6-258-215,-19 486 215,-3 1-1,-2 0 0,-3 0 1,-18-58-1,-84-205 92,90 263-63,-2 1 0,-3 1-1,-1 1 1,-3 1 0,-2 2-1,-3 1 1,-1 2 0,-2 1-1,-2 2 1,-2 2 0,-1 2 0,-3 2-1,0 2 1,-2 2 0,-62-29-1,-34-5-68,-3 7-1,-2 6 0,-176-37 1,-481-45-88,-498 32 236,313 34 179,-626-100-234,11-77 26,919 94-138,-1040-373 0,317 86-122,838 314 38,-6 24 0,-646-26 0,-1139 79 207,1252 108-16,3 49 0,521-31 135,-926 246 1,1048-186-9,17 42-142,416-164-191,0 2 1,-45 35-1,-6 20-3850,69-62 266,4-9-3156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13.198"/>
    </inkml:context>
    <inkml:brush xml:id="br0">
      <inkml:brushProperty name="width" value="0.025" units="cm"/>
      <inkml:brushProperty name="height" value="0.025" units="cm"/>
    </inkml:brush>
  </inkml:definitions>
  <inkml:trace contextRef="#ctx0" brushRef="#br0">41 140 9385,'0'0'1991,"-8"-1"-838,-25-2 27,188 6 1206,755 21-200,-618-26-1991,548 5 490,1431-23 878,-579-84-1407,-1443 86-126,204-3 200,-448 21-379,0 1 1,-1 0-1,1 0 0,0 0 1,-1 1-1,1-1 0,-1 1 0,1 0 1,-1 1-1,0-1 0,0 1 1,0 0-1,0 0 0,0 0 1,-1 0-1,1 0 0,-1 1 1,0 0-1,3 4 0,-1-2-243,1 1 0,1-1-1,-1 0 1,1 0 0,10 6-1,-9-8-668,-1 0-1,0-1 1,1 1 0,0-2-1,10 3 1,15 1-5724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4.700"/>
    </inkml:context>
    <inkml:brush xml:id="br0">
      <inkml:brushProperty name="width" value="0.025" units="cm"/>
      <inkml:brushProperty name="height" value="0.025" units="cm"/>
    </inkml:brush>
  </inkml:definitions>
  <inkml:trace contextRef="#ctx0" brushRef="#br0">200 0 15375,'-4'13'58,"-49"207"3794,-28 263 0,35-183-1536,41-274-2276,1-4-69,1 1 0,-1 24-1,18-68-5756,-11-2 992,1-2-2888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182"/>
    </inkml:context>
    <inkml:brush xml:id="br0">
      <inkml:brushProperty name="width" value="0.025" units="cm"/>
      <inkml:brushProperty name="height" value="0.025" units="cm"/>
    </inkml:brush>
  </inkml:definitions>
  <inkml:trace contextRef="#ctx0" brushRef="#br0">1 152 15054,'0'0'2568,"17"-1"-2072,67-10 699,149-42-1,42-8-1025,-156 47-134,177 2 1,120 28 24,3-1 108,10-17 1018,575 16 217,-565-2-2749,-435-12 840,9-1-2102,-8-4-2184,-4-4-1512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5.527"/>
    </inkml:context>
    <inkml:brush xml:id="br0">
      <inkml:brushProperty name="width" value="0.025" units="cm"/>
      <inkml:brushProperty name="height" value="0.025" units="cm"/>
    </inkml:brush>
  </inkml:definitions>
  <inkml:trace contextRef="#ctx0" brushRef="#br0">1 0 14606,'0'0'7991,"11"1"-7665,98 12 435,202 53 1,-275-57-737,-22-6-29,-1 1 0,1 0-1,-1 1 1,0 0 0,-1 1-1,1 0 1,18 14 0,-28-18-6,0 0 1,-1 1 0,0-1 0,0 0 0,0 1 0,0 0-1,0-1 1,0 1 0,0 0 0,-1 0 0,0 0 0,1 0-1,-1 0 1,0 0 0,0 6 0,-1-5 7,0 0 0,0 0 1,0 0-1,-1 0 0,0 0 1,0 0-1,0 0 0,0 0 1,-1 0-1,1 0 0,-1 0 1,0-1-1,0 1 0,-1-1 1,-3 5-1,-16 17 244,0-2 1,-2 0-1,-1-2 0,0-1 0,-40 24 1,-5 5 177,-60 58-344,70-55-4861,44-42-2502,7-8-6854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6.199"/>
    </inkml:context>
    <inkml:brush xml:id="br0">
      <inkml:brushProperty name="width" value="0.025" units="cm"/>
      <inkml:brushProperty name="height" value="0.025" units="cm"/>
    </inkml:brush>
  </inkml:definitions>
  <inkml:trace contextRef="#ctx0" brushRef="#br0">142 206 6983,'-9'4'2551,"0"-1"-2353,-65 34 4305,71-36-4121,-1 1 0,1 0 0,0 0 0,0 0-1,0 0 1,0 1 0,0-1 0,1 1 0,-1 0-1,1 0 1,0 0 0,-1 0 0,1 0 0,1 1-1,-1-1 1,0 0 0,1 1 0,0-1 0,-2 8-1,3-11-348,0 1 0,0-1 0,1 1-1,-1-1 1,0 0 0,0 1-1,1-1 1,-1 1 0,0-1 0,1 1-1,-1-1 1,0 0 0,1 1 0,-1-1-1,0 0 1,1 1 0,-1-1 0,1 0-1,-1 0 1,1 1 0,-1-1-1,1 0 1,-1 0 0,1 0 0,-1 0-1,1 0 1,-1 1 0,1-1 0,-1 0-1,1 0 1,0 0 0,22 0 412,-17 0-229,9-2 50,0 1 0,0-2 0,0 0 0,0-1 0,-1-1 0,27-11 0,83-48 86,-108 54-303,160-100 150,-26 14-83,-130 90-153,-11 13-45,-9 30-22,-1-25 130,-6 44-517,2-30 909,2 0 0,1 1 0,1 41-1,2-61-666,0 0 0,0-1-1,1 1 1,0-1-1,0 1 1,0-1 0,7 12-1,-7-14-235,0-1 0,1 1 0,0-1-1,-1 0 1,1 0 0,1 0 0,-1 0 0,0-1-1,1 1 1,-1-1 0,1 0 0,0 0 0,6 3-1,11-1-10916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287"/>
    </inkml:context>
    <inkml:brush xml:id="br0">
      <inkml:brushProperty name="width" value="0.025" units="cm"/>
      <inkml:brushProperty name="height" value="0.025" units="cm"/>
    </inkml:brush>
  </inkml:definitions>
  <inkml:trace contextRef="#ctx0" brushRef="#br0">26 9 10314,'-25'-8'5192,"30"19"-566,34 25-2166,-17-19-2393,1-2-1,0 0 1,1-2 0,35 15-1,-3-10-2614,-3-10-3298,-35-8 1399,-4-4-2434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29.629"/>
    </inkml:context>
    <inkml:brush xml:id="br0">
      <inkml:brushProperty name="width" value="0.025" units="cm"/>
      <inkml:brushProperty name="height" value="0.025" units="cm"/>
    </inkml:brush>
  </inkml:definitions>
  <inkml:trace contextRef="#ctx0" brushRef="#br0">182 0 14350,'0'0'3619,"-47"62"-2658,32-34 480,-4 2-160,2 4-159,-2 3-1,2 3-513,2 1-352,4-1-159,-1 0-65,7-4-513,1-2-1857,4-12-3043,0-6-5189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271"/>
    </inkml:context>
    <inkml:brush xml:id="br0">
      <inkml:brushProperty name="width" value="0.025" units="cm"/>
      <inkml:brushProperty name="height" value="0.025" units="cm"/>
    </inkml:brush>
  </inkml:definitions>
  <inkml:trace contextRef="#ctx0" brushRef="#br0">369 0 13773,'0'0'5760,"-8"9"-4810,-303 316 3796,285-304-5752,26-21 841,-1 1-1,1-1 1,-1 0-1,1 1 0,-1-1 1,1 0-1,-1 0 0,1 1 1,-1-1-1,1 0 0,-1 0 1,1 0-1,-1 0 0,1 0 1,-1 0-1,0 0 0,1 0 1,-1 0-1,1 0 0,-1 0 1,1 0-1,-1 0 0,1 0 1,-1 0-1,1 0 1,-1-1-1,1 1 0,-1 0 1,1 0-1,-1-1 0,1 1 1,-1 0-1,1-1 0,-1 1 1,1 0-1,0-1 0,-1 1 1,1-1-1,-1 1 0,1-1 1,0 1-1,0-1 0,-1 1 1,1-1-1,0 1 1,0-1-1,0 1 0,0-1 1,-1 1-1,1-1 0,0 1 1,0-2-1,-2-19-5605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202"/>
    </inkml:context>
    <inkml:brush xml:id="br0">
      <inkml:brushProperty name="width" value="0.025" units="cm"/>
      <inkml:brushProperty name="height" value="0.025" units="cm"/>
    </inkml:brush>
  </inkml:definitions>
  <inkml:trace contextRef="#ctx0" brushRef="#br0">11 138 15855,'0'0'9070,"0"12"-8979,-8 228 804,7-206 2251,-1-126-2105,4-100-1372,-2 191 322,0 0 0,0 0 0,0 0 0,0-1 1,0 1-1,0 0 0,1 0 0,-1 0 0,0 0 0,0 0 0,1 0 0,-1 1 1,1-1-1,-1 0 0,1 0 0,-1 0 0,1 0 0,-1 0 0,1 1 1,0-1-1,-1 0 0,1 0 0,0 1 0,0-1 0,0 1 0,0-1 0,-1 0 1,1 1-1,0 0 0,0-1 0,0 1 0,0 0 0,0-1 0,0 1 1,0 0-1,0 0 0,0 0 0,0 0 0,0 0 0,0 0 0,2 0 0,4 2-72,0 0 0,0 0-1,0 0 1,0 1 0,8 4-1,10 4-29,-12-7 128,0 0 1,0-1-1,1-1 0,-1 0 0,1-1 1,-1 0-1,1-1 0,-1-1 0,1 0 1,-1-1-1,17-4 0,-25 5-9,0-1 1,0 0-1,0 0 0,0 0 0,0-1 0,0 0 1,0 0-1,-1 0 0,0 0 0,1-1 1,-1 1-1,0-1 0,-1 0 0,1 0 1,-1-1-1,0 1 0,0-1 0,0 0 0,-1 0 1,1 0-1,-1 0 0,0 0 0,-1 0 1,1 0-1,-1-1 0,0 1 0,0 0 1,-1-1-1,0-10 0,0 15-7,0 1 0,0-1 0,0 0 0,0 1 0,0-1 0,0 0 0,0 0 0,0 1 0,-1-1-1,1 0 1,0 1 0,0-1 0,-1 0 0,1 1 0,0-1 0,-1 0 0,1 1 0,-1-1 0,1 1 0,-1-1 0,1 1 0,-1-1 0,1 1 0,-1-1 0,0 1 0,1-1 0,-1 1-1,1 0 1,-1-1 0,0 1 0,0 0 0,1 0 0,-1 0 0,0-1 0,1 1 0,-1 0 0,0 0 0,0 0 0,1 0 0,-1 0 0,0 0 0,1 0 0,-2 1 0,-1-1-29,0 1-1,0 0 1,0 0 0,1 0 0,-1 0 0,1 0 0,-1 0 0,0 1 0,1-1 0,-4 3 0,-3 6 15,0 0 0,1 0-1,0 1 1,0-1 0,1 2 0,0-1 0,1 1-1,-7 20 1,9-22-9,1-1 1,0 1-1,0 1 0,1-1 1,1 0-1,0 1 0,0-1 1,1 0-1,0 1 0,0-1 1,4 15-1,-3-22-136,0 0-1,0-1 0,0 1 1,0 0-1,1-1 1,-1 1-1,1-1 1,-1 0-1,1 0 1,0 0-1,0 1 1,0-2-1,0 1 1,1 0-1,-1 0 1,0-1-1,1 1 0,-1-1 1,1 0-1,0 0 1,-1 0-1,1 0 1,0 0-1,0 0 1,-1-1-1,1 1 1,0-1-1,0 0 1,4 0-1,-2 0-396,-1 0 1,0-1-1,1 1 0,-1-1 1,0 0-1,1 0 0,-1 0 1,0-1-1,0 1 0,0-1 1,0 0-1,0-1 1,0 1-1,0 0 0,-1-1 1,1 0-1,-1 0 0,4-4 1,14-26-9232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0.631"/>
    </inkml:context>
    <inkml:brush xml:id="br0">
      <inkml:brushProperty name="width" value="0.025" units="cm"/>
      <inkml:brushProperty name="height" value="0.025" units="cm"/>
    </inkml:brush>
  </inkml:definitions>
  <inkml:trace contextRef="#ctx0" brushRef="#br0">0 0 14894,'0'0'8616,"47"65"-7815,-16-43-449,4 1-127,9-1-129,9 1-769,-6-3-1889,0-4-2275,-6-6-3363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31.850"/>
    </inkml:context>
    <inkml:brush xml:id="br0">
      <inkml:brushProperty name="width" value="0.025" units="cm"/>
      <inkml:brushProperty name="height" value="0.025" units="cm"/>
    </inkml:brush>
  </inkml:definitions>
  <inkml:trace contextRef="#ctx0" brushRef="#br0">0 0 7143,'0'0'14440,"12"2"-13767,27 9-48,64 27 0,-31-11-482,43 11 165,-74-27-197,-1 2-1,-1 1 1,0 3 0,-1 0-1,68 45 1,-44-18-63,-22-17-29,-2 3 0,36 33 0,-62-51 10,-1 0 1,0 1-1,-1 1 1,0-1-1,-1 1 1,-1 1-1,0 0 1,-1 0-1,8 28 1,22 117 677,-9-29 369,-25-118-1478,3 15 973,-4-21-4205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6.957"/>
    </inkml:context>
    <inkml:brush xml:id="br0">
      <inkml:brushProperty name="width" value="0.025" units="cm"/>
      <inkml:brushProperty name="height" value="0.025" units="cm"/>
    </inkml:brush>
  </inkml:definitions>
  <inkml:trace contextRef="#ctx0" brushRef="#br0">0 455 12748,'0'0'1463,"13"-6"-1426,20-9 37,2 1-1,0 1 0,63-12 1,731-61 894,-657 74-837,797-44 664,-353 24-741,2622-116 550,-1046 114 1542,-2155 35-2371,25-1-612,-28-8-3894,-31 2-2758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7.577"/>
    </inkml:context>
    <inkml:brush xml:id="br0">
      <inkml:brushProperty name="width" value="0.025" units="cm"/>
      <inkml:brushProperty name="height" value="0.025" units="cm"/>
    </inkml:brush>
  </inkml:definitions>
  <inkml:trace contextRef="#ctx0" brushRef="#br0">466 69 6022,'0'0'5098,"4"-9"-3662,1 3-1195,-3 4-115,0-1 0,0 1 1,0-1-1,-1 1 0,1-1 1,-1 1-1,0-1 0,0 0 0,0 1 1,0-1-1,0 0 0,0 0 1,-1 0-1,1-3 0,-1 5-49,0 1 0,0-1 0,0 1-1,0-1 1,0 1 0,-1 0 0,1-1-1,0 1 1,0-1 0,0 1 0,0-1 0,-1 1-1,1 0 1,0-1 0,-1 1 0,1 0 0,0-1-1,-1 1 1,1 0 0,0-1 0,-1 1-1,1 0 1,0 0 0,-1-1 0,1 1 0,-1 0-1,1 0 1,-1 0 0,1 0 0,0-1-1,-1 1 1,1 0 0,-1 0 0,-23 2 781,-21 12-723,-12 12 131,2 1 0,1 4 0,2 1 0,1 3 0,-52 46 0,98-77-246,1 1 1,0-1-1,0 1 0,0 0 1,1 0-1,-1 1 0,1-1 1,0 1-1,1-1 0,-3 9 1,4-12-29,1 0 0,0 0 0,-1 0 0,1 0 0,0 0 0,0 0 0,0 0 0,0 0 0,1 0 0,-1 0 0,0 0 0,1 0 0,-1 0 0,1 0 0,0-1 0,0 1 0,0 0 0,0 0 0,0-1 0,0 1 0,0 0 0,0-1 0,1 1 0,-1-1 0,1 0 0,-1 1 0,1-1 0,-1 0 0,1 0 0,0 0 0,0 0 0,-1 0 0,1-1 0,0 1 0,2 0 0,30 8 3,-1-1 1,1-2-1,0-1 1,1-2-1,-1-1 1,45-4-1,-18 2 5,-6 0-4,292 0-1597,-115-6-2384,-58-4-1380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515"/>
    </inkml:context>
    <inkml:brush xml:id="br0">
      <inkml:brushProperty name="width" value="0.025" units="cm"/>
      <inkml:brushProperty name="height" value="0.025" units="cm"/>
    </inkml:brush>
  </inkml:definitions>
  <inkml:trace contextRef="#ctx0" brushRef="#br0">43 0 15983,'0'0'5483,"-3"8"-5136,-3 4-197,-19 48 238,23-55-370,1 0 0,-1 0 0,1 0 0,0 0 0,1 0 0,-1 0 0,1 0 0,0 0 0,0 1 0,2 8 0,-2-13-15,1 0-1,0 0 0,0 0 0,1 0 1,-1 0-1,0 0 0,0-1 0,0 1 1,0 0-1,1-1 0,-1 1 0,0 0 1,1-1-1,-1 0 0,1 1 0,-1-1 1,0 0-1,1 0 0,-1 0 0,1 0 0,2 0 1,41-1 44,-33 1-21,35-3-2,-36 1-43,0 1 1,0 0 0,0 1-1,0 0 1,1 1 0,-1 0 0,20 5-1,-30-5 19,0-1-1,1 1 0,-1 0 0,1 0 1,-1-1-1,0 1 0,0 0 0,0 0 1,1 0-1,-1 0 0,0 1 0,0-1 1,0 0-1,0 0 0,-1 1 0,1-1 1,0 0-1,-1 1 0,1-1 0,0 1 1,-1-1-1,0 0 0,1 1 0,-1-1 1,0 1-1,0 0 0,0-1 0,0 1 1,0-1-1,0 1 0,0-1 0,0 1 1,-1-1-1,1 1 0,-1-1 0,1 1 1,-1-1-1,-1 3 0,1 0 122,-1-1 0,0 1 1,0-1-1,-1 1 0,1-1 0,-1 0 0,1 0 0,-1 0 1,0 0-1,0-1 0,-1 1 0,1-1 0,0 0 1,-5 3-1,-4-1 78,-1 0 1,1 0-1,-1-1 1,-1 0-1,1-1 0,0-1 1,0 0-1,-1-1 1,1-1-1,-20-2 1,31 2-442,0 0 1,0 1-1,0-1 0,0-1 1,0 1-1,0 0 1,0 0-1,1-1 0,-1 1 1,0-1-1,1 1 1,-1-1-1,1 0 0,-1 0 1,-1-3-1,-6-19-8624,8 12 1216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8.996"/>
    </inkml:context>
    <inkml:brush xml:id="br0">
      <inkml:brushProperty name="width" value="0.025" units="cm"/>
      <inkml:brushProperty name="height" value="0.025" units="cm"/>
    </inkml:brush>
  </inkml:definitions>
  <inkml:trace contextRef="#ctx0" brushRef="#br0">0 145 11211,'9'1'1857,"22"1"245,1 0-1,0-3 0,36-4 1,-58 4-1887,0-1 1,0 0-1,0-1 1,0 0-1,-1 0 1,1-1-1,-1 0 1,0-1-1,-1 0 1,1 0-1,-1-1 1,0 0-1,0-1 1,13-13-1,-20 18-173,1 1 0,-1-1 1,1 1-1,-1-1 0,0 0 0,0 1 0,0-1 0,0 0 1,0 0-1,0 1 0,0-1 0,-1 0 0,1 0 1,-1 0-1,1 0 0,-1 0 0,0 0 0,0 0 0,0 0 1,0 0-1,0-4 0,-1 5-20,0 0 0,0-1 0,0 1 0,0-1 0,0 1 0,0 0 0,-1 0 1,1 0-1,0 0 0,0 0 0,-1 0 0,1 0 0,-1 0 0,1 0 0,-1 1 0,1-1 0,-1 0 0,0 1 0,1 0 0,-3-1 0,-3 0-34,0 0-1,0 0 0,0 0 0,0 1 1,0 1-1,0-1 0,0 1 0,0 0 1,0 0-1,0 1 0,-7 3 1,8-2-13,1 0 1,0 1 0,0 0 0,0 0 0,0 0 0,0 0 0,1 1 0,0 0-1,-5 7 1,7-10 15,1 0-1,-1 1 1,1-1-1,-1 0 0,1 1 1,0-1-1,0 1 1,0-1-1,0 1 1,0 0-1,1 0 0,-1-1 1,1 1-1,0 0 1,0 0-1,0-1 1,0 1-1,0 0 0,1 0 1,-1-1-1,1 1 1,0 0-1,-1-1 1,3 4-1,-2-4 9,1 0-1,0-1 1,0 1-1,0 0 1,0-1 0,0 1-1,0-1 1,0 0-1,0 0 1,1 0 0,-1 0-1,0 0 1,1 0-1,-1-1 1,1 1 0,-1-1-1,5 1 1,50 0 95,-44-1-51,-3-1-22,0 1-1,0-1 1,0-1-1,-1 0 1,1 0-1,0-1 0,-1 0 1,0-1-1,1 0 1,-2 0-1,1-1 1,0 0-1,-1-1 1,0 0-1,0 0 1,-1-1-1,8-8 1,-21 23-113,-1 1 132,0 0-1,1 1 1,0-1 0,0 1-1,-5 13 1,10-21-31,1 0 0,-1 0 0,1 0 0,-1-1 1,1 1-1,-1 0 0,1 0 0,0 0 0,0 0 1,0 0-1,0 0 0,0 0 0,1-1 0,-1 1 1,1 0-1,-1 0 0,1 0 0,-1-1 0,1 1 1,0 0-1,0 0 0,0-1 0,0 1 0,0-1 1,0 1-1,1-1 0,-1 1 0,0-1 0,1 0 1,-1 0-1,1 0 0,-1 0 0,1 0 0,-1 0 1,1 0-1,0 0 0,0 0 0,-1-1 0,1 1 1,2 0-1,4 1 57,0 0 1,0 0 0,1-1 0,-1 0 0,0 0-1,12-1 1,15-8-1656,-33 7 1099,0 0 0,0 0 0,0 0 0,0 0 0,0-1 1,-1 1-1,1-1 0,0 1 0,-1-1 0,1 0 1,-1 1-1,2-4 0,6-16-7886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49.984"/>
    </inkml:context>
    <inkml:brush xml:id="br0">
      <inkml:brushProperty name="width" value="0.025" units="cm"/>
      <inkml:brushProperty name="height" value="0.025" units="cm"/>
    </inkml:brush>
  </inkml:definitions>
  <inkml:trace contextRef="#ctx0" brushRef="#br0">180 184 14286,'0'0'9811,"-9"-7"-9197,5 4-584,0 0 0,0 1-1,0-1 1,0 1 0,-1-1 0,1 1-1,-1 1 1,1-1 0,-1 1-1,0-1 1,0 1 0,1 1-1,-1-1 1,0 1 0,0 0-1,0 0 1,0 0 0,0 0 0,0 1-1,0 0 1,1 0 0,-1 0-1,0 1 1,1 0 0,-1 0-1,1 0 1,-1 0 0,1 1 0,0-1-1,0 1 1,-4 4 0,6-5 13,-1 0-1,1 1 1,0-1 0,0 1 0,1-1 0,-1 1 0,1 0 0,-1-1 0,1 1 0,0 0 0,-1 3 0,2-5-41,0 0 0,-1 0 1,1 0-1,0-1 0,0 1 0,0 0 1,0 0-1,1 0 0,-1 0 1,0 0-1,0-1 0,0 1 1,1 0-1,-1 0 0,0 0 0,1-1 1,-1 1-1,1 0 0,-1-1 1,1 1-1,-1 0 0,1-1 1,-1 1-1,1 0 0,0-1 0,-1 1 1,1-1-1,0 1 0,-1-1 1,1 0-1,0 1 0,0-1 0,0 0 1,-1 1-1,1-1 0,0 0 1,0 0-1,0 0 0,0 0 1,-1 0-1,1 0 0,1 0 1,13 1 78,1-1 1,-1-1-1,0 0 1,0-1 0,0 0-1,-1-2 1,1 1 0,-1-2-1,0 0 1,0-1 0,27-14-1,-25 10 0,-1 0 0,1 0 0,-2-2 0,1 0 0,-2 0-1,1-2 1,-2 1 0,0-2 0,14-20 0,-24 32-47,0 0 1,-1 0-1,1 0 0,-1-1 1,0 1-1,0 0 0,0 0 1,0-1-1,-1 1 0,1-4 1,-1 7-24,0 0-1,0-1 1,0 1 0,0 0-1,0 0 1,0-1 0,0 1 0,0 0-1,0-1 1,0 1 0,0 0-1,-1 0 1,1-1 0,0 1 0,0 0-1,0 0 1,0-1 0,0 1 0,-1 0-1,1 0 1,0 0 0,0-1-1,-1 1 1,1 0 0,0 0 0,0 0-1,-1 0 1,1-1 0,0 1-1,0 0 1,-1 0 0,1 0 0,0 0-1,0 0 1,-1 0 0,0 0-1,-18 10 1,14-6 2,0 1 1,0 0 0,1 0-1,0 0 1,0 0 0,0 0-1,1 1 1,-1 0 0,1 0-1,1 0 1,-1 0 0,1 0-1,0 1 1,1-1 0,-1 0-1,1 1 1,0 0 0,1-1-1,0 1 1,0 6 0,1-9-90,-1 0 0,1 0 1,0 0-1,0 0 1,0 0-1,1 0 0,-1 0 1,1 0-1,0-1 1,0 1-1,0-1 0,0 1 1,1-1-1,3 3 1,-3-3-212,0 0 1,1-1 0,-1 1 0,1-1 0,0 0 0,-1 0-1,1-1 1,0 1 0,0-1 0,0 0 0,0 0-1,1 0 1,-1 0 0,0-1 0,0 0 0,5 0 0,-3 0-346,1-1 0,0 1 0,-1-2 0,1 1 1,12-5-1,5-9 530,-23 14 349,0 0 0,0 0 0,0 0 1,0 0-1,0-1 0,-1 1 0,1 0 0,0-1 1,-1 1-1,1 0 0,-1-1 0,0 1 0,1 0 1,-1-1-1,0 1 0,0-3 0,28 6 250,-10 1-342,1-1 0,-1-1 0,21-1 0,-33-1 8,0 1 0,0-1 0,0 0 0,0-1 0,0 1 1,0-1-1,-1 0 0,1-1 0,-1 1 0,1-1 0,-1 0 0,0-1 1,7-5-1,-11 9-102,0-1 0,0 1 0,0-1 0,-1 0-1,1 1 1,0-1 0,0 0 0,-1 0 0,1 1 0,0-1 0,-1 0 0,1 0 0,0 0 0,-1 0 0,0 0 0,1 0 0,-1 0 0,1 0 0,-1 0 0,0 0 0,0 0 0,0 0 0,1 0 0,-1 0 0,0 0-1,0 0 1,-1 0 0,1-1 0,0 1 0,0 0 0,0 0 0,-1 0 0,1 0 0,-1 0 0,1 0 0,-2-1 0,1 0-30,-1 1 0,0 0 0,1-1 0,-1 1 0,0 0 0,0 0 0,0 0 0,0 1-1,0-1 1,0 0 0,-1 1 0,1-1 0,0 1 0,0 0 0,0 0 0,-3 0 0,2 0-32,0 0 0,1 0 0,-1 1 0,0-1 0,1 1 0,-1 0 0,0-1 0,1 1 0,-1 1 0,1-1 0,-1 0 0,1 1 0,0-1 0,-1 1 0,1-1 0,0 1 0,0 0 0,0 0 0,1 0 0,-1 0 0,0 1 0,1-1 0,-1 0 0,1 1 0,0-1 0,0 1 0,0-1 0,0 1 0,0 0 0,0-1 0,1 1 0,-1 0 0,1-1 0,0 1 0,0 0 0,0 0 0,0-1 0,1 1 0,-1 0 0,1 0 0,-1-1 0,1 1 0,0-1 0,0 1 0,0 0 0,0-1 0,1 0 0,-1 1 0,1-1 0,-1 0 0,1 0 0,0 0 0,0 0 0,0 0 0,0 0 0,0 0 0,0-1 0,4 3 0,-2-1-567,28 17 116,-22-16-2939,-4-4-3766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331"/>
    </inkml:context>
    <inkml:brush xml:id="br0">
      <inkml:brushProperty name="width" value="0.025" units="cm"/>
      <inkml:brushProperty name="height" value="0.025" units="cm"/>
    </inkml:brush>
  </inkml:definitions>
  <inkml:trace contextRef="#ctx0" brushRef="#br0">0 1 15663,'0'0'7367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0.894"/>
    </inkml:context>
    <inkml:brush xml:id="br0">
      <inkml:brushProperty name="width" value="0.025" units="cm"/>
      <inkml:brushProperty name="height" value="0.025" units="cm"/>
    </inkml:brush>
  </inkml:definitions>
  <inkml:trace contextRef="#ctx0" brushRef="#br0">223 210 2466,'4'-9'3428,"30"-79"3867,-29 72-4674,-1 1-1,-1-1 1,0 0-1,1-27 1,-5 43-2557,1-1 1,-1 1 0,1-1 0,-1 1 0,1-1 0,-1 1 0,1-1 0,-1 1 0,1 0 0,-1-1 0,1 1 0,-1 0 0,0-1 0,1 1 0,-1 0 0,0 0 0,1 0 0,-1 0 0,0-1 0,1 1 0,-1 0-1,0 0 1,1 0 0,-1 1 0,0-1 0,1 0 0,-1 0 0,0 0 0,-23 4 16,8 4-106,0 1 0,1 1 0,0 0 0,1 1 1,0 1-1,1 0 0,0 1 0,-13 17 0,11-12 24,0 0 0,-19 33-1,29-43-11,1 0 0,0 1 0,1-1 0,-1 0 0,1 1 0,1 0 0,0 0 0,0 0 0,0 14 0,2-21 8,0 0 0,0 0-1,0 0 1,1 0 0,-1-1 0,1 1-1,-1 0 1,1 0 0,0-1-1,-1 1 1,1 0 0,0-1-1,0 1 1,0-1 0,0 1-1,1-1 1,-1 1 0,0-1 0,1 0-1,-1 0 1,1 0 0,1 1-1,1 1 1,1-1 0,0 1 0,0-1 0,0-1 0,0 1 0,0-1 0,10 2 0,2-2 10,0 0 1,0-1 0,0-1 0,20-3 0,26-14 16,-60 17-12,1 0 0,-1-1 0,1 1 0,-1-1 0,0 0 0,0 0 0,0 0 0,0-1 0,0 1 0,0-1 0,0 0 0,-1 1 0,0-1 0,1 0 0,1-4-1,-4 6 7,0 1-1,0-1 1,0 0-1,0 1 0,0-1 1,0 1-1,0-1 0,0 1 1,-1-1-1,1 0 1,0 1-1,0-1 0,-1 1 1,1-1-1,0 1 0,-1-1 1,1 1-1,0 0 0,-1-1 1,1 1-1,-1-1 1,1 1-1,0 0 0,-1-1 1,1 1-1,-1 0 0,1-1 1,-1 1-1,0 0 1,1 0-1,-1 0 0,1-1 1,-1 1-1,1 0 0,-1 0 1,0 0-1,1 0 1,-1 0-1,1 0 0,-1 0 1,1 0-1,-2 1 0,-35-2-61,29 1 61,-32 6 16,38-6-32,1 0 1,0 0-1,-1 0 0,1 0 1,-1 1-1,1-1 1,0 1-1,-1-1 1,1 1-1,0-1 1,-1 1-1,1 0 1,0 0-1,0-1 0,0 1 1,-1 0-1,1 0 1,0 0-1,1 0 1,-1 1-1,0-1 1,0 0-1,0 0 0,1 1 1,-2 0-1,5-1-19,0 0 0,-1 0-1,1-1 1,0 1-1,0-1 1,0 0-1,0 0 1,-1 0-1,1 0 1,3 0 0,-1-1 10,8 0-9,1 0 1,-1-2-1,1 1 1,-1-2-1,20-7 1,-20 6-259,1 0 0,-1 2 0,1-1 1,23-1-1,-35 5 260,-2 1 0,1 0 0,0 0 1,0 0-1,0 0 0,0 0 0,0 0 1,-1 1-1,1-1 0,-1 0 0,1 0 1,-1 0-1,1 1 0,-1-1 0,0 0 1,1 0-1,-1 1 0,0-1 0,0 0 0,0 1 1,0-1-1,0 0 0,0 1 0,0-1 1,-1 0-1,0 2 0,-3 42 315,3-38-294,-1-2 129,1-1 1,1 1-1,-1-1 1,1 1-1,0-1 1,0 1 0,0 6-1,1-10-154,-1 0-1,0-1 0,0 1 1,1 0-1,-1-1 1,0 1-1,1-1 0,-1 1 1,0-1-1,1 1 1,-1-1-1,1 1 1,-1-1-1,1 1 0,-1-1 1,1 1-1,-1-1 1,1 0-1,0 1 0,-1-1 1,2 1-1,24-4-2492,-11-6-2162,0-7-2819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1.932"/>
    </inkml:context>
    <inkml:brush xml:id="br0">
      <inkml:brushProperty name="width" value="0.025" units="cm"/>
      <inkml:brushProperty name="height" value="0.025" units="cm"/>
    </inkml:brush>
  </inkml:definitions>
  <inkml:trace contextRef="#ctx0" brushRef="#br0">7 205 12684,'0'0'10917,"-2"9"-10789,1-7-120,0 0-1,1 0 1,-1 1 0,0-1-1,1 1 1,0-1 0,0 0-1,-1 1 1,1-1 0,1 1-1,-1-1 1,0 1 0,1-1-1,-1 0 1,1 1 0,-1-1-1,1 0 1,0 0 0,0 1-1,0-1 1,1 0 0,-1 0-1,0 0 1,1 0 0,-1 0-1,1-1 1,0 1 0,0 0-1,-1-1 1,1 1 0,0-1-1,0 1 1,0-1 0,1 0-1,-1 0 1,0 0 0,0 0-1,1-1 1,-1 1 0,0-1-1,1 1 1,-1-1-1,1 0 1,-1 0 0,3 0-1,3 0 10,0 0-1,-1-1 0,1 1 1,-1-2-1,1 1 0,-1-1 0,1-1 1,-1 1-1,0-1 0,9-5 0,-13 6 8,0 0 0,0 0 0,0 0 0,0 0 0,0-1 1,0 1-1,0-1 0,-1 0 0,0 0 0,1 0 0,-1 0 0,0-1 0,0 1 0,-1 0 0,1-1 0,-1 1 0,0-1 0,0 0 0,0 1 0,0-1 0,0 0 0,-1-7 0,-1 11-6,-1 0 1,0 1-1,1-1 1,-1 0-1,0 1 1,1-1-1,-1 1 1,1 0-1,-1-1 1,0 1-1,1 0 1,0 0-1,-1 0 1,-1 2-1,-1 1-19,1 1 0,0 0 0,0 0 0,0 0 0,0 0 0,1 1 0,0-1 0,-2 8-1,4-12 5,-1 0-1,1 0 0,0 1 1,-1-1-1,1 0 0,0 0 0,-1 1 1,1-1-1,0 0 0,0 1 0,0-1 1,0 0-1,1 0 0,-1 1 1,0-1-1,0 0 0,1 0 0,-1 1 1,1-1-1,-1 0 0,1 0 0,-1 0 1,1 0-1,0 0 0,0 0 1,-1 0-1,1 0 0,0 0 0,0 0 1,0 0-1,0 0 0,0-1 0,0 1 1,0 0-1,0-1 0,1 1 0,-1-1 1,0 1-1,0-1 0,0 1 1,2-1-1,7 1-20,-1-2 0,0 1 0,1-1 0,-1 0 0,0-1 0,0 0 0,0 0 0,0-1 0,0 0 0,-1-1 1,1 0-1,-1 0 0,0-1 0,0 0 0,-1 0 0,1-1 0,-1 0 0,0-1 0,-1 1 0,9-12 0,-3 4-617,0-1 0,-1-1 0,-1 1 0,-1-2 0,0 1 0,-1-1 0,-1-1 0,-1 1 0,6-25 0,-11 15 1886,-1 27-1190,-1 0 0,1 0 1,-1 0-1,1 0 0,-1 0 1,1 1-1,-1-1 0,1 0 1,-1 0-1,1 0 0,-1 0 0,1 1 1,-1-1-1,1 0 0,0 0 1,-1 1-1,1-1 0,-1 0 1,1 1-1,0-1 0,-1 0 1,1 1-1,0-1 0,-1 1 1,1-1-1,0 1 0,-1 0 0,-26 44 1425,20-20-1375,1 0 0,1 1-1,2-1 1,0 1 0,2 0 0,0 0 0,2 0 0,4 26 0,-5-53 1034,-1-18 1438,-10-61-2574,0 35-41,35 57-689,-11-4 718,1 0 0,-1-1 0,2 0 1,-1-1-1,1 0 0,0-2 0,0 1 0,0-2 0,0 0 0,1-1 0,-1 0 1,32-2-1,-47 0 9,0 0-1,1 0 1,-1 0 0,0 0 0,1 0-1,-1 0 1,0 0 0,1 0 0,-1 0-1,0 0 1,1-1 0,-1 1 0,0 0 0,0 0-1,1 0 1,-1 0 0,0 0 0,0-1-1,1 1 1,-1 0 0,0 0 0,0-1 0,1 1-1,-1 0 1,0 0 0,0-1 0,0 1-1,0 0 1,1-1 0,-1 1 0,0 0-1,0 0 1,0-1 0,0 1 0,0 0 0,0-1-1,0 1 1,0 0 0,0-1 0,0 1-1,0 0 1,0-1 0,0 1 0,0 0 0,0-1-1,0 1 1,0 0 0,0-1 0,-1 1-1,1 0 1,0 0 0,0-1 0,-1 1 0,-12-14 205,7 12-249,-1 0-1,1 1 1,-1 0 0,0 0 0,0 1-1,-7 0 1,9 0-30,5 0 64,0 0 0,0 1 0,0-1 0,1 0 1,-1 0-1,0 0 0,0 0 0,0 0 0,0 0 1,0 0-1,1 0 0,-1 1 0,0-1 0,0 0 0,0 0 1,0 0-1,0 0 0,0 0 0,0 1 0,0-1 1,1 0-1,-1 0 0,0 0 0,0 0 0,0 1 1,0-1-1,0 0 0,0 0 0,0 0 0,0 0 1,0 1-1,0-1 0,0 0 0,0 0 0,0 0 1,0 0-1,0 1 0,0-1 0,-1 0 0,1 0 1,0 0-1,0 0 0,0 1 0,0-1 0,0 0 1,0 0-1,0 0 0,0 0 0,-1 0 0,1 1 1,0-1-1,0 0 0,0 0 0,0 0 0,0 0 1,-1 0-1,1 0 0,0 0 0,0 0 0,0 0 0,-1 0 1,1 0-1,0 0 0,0 0 0,0 0 0,-1 0 1,14 10-52,23-1-154,-1-2-1,1-1 1,0-2-1,43 0 1,-55-3-233,-23-1 503,-1 0 0,1 0 0,-1-1 0,1 1 0,-1 0 0,1 0 0,-1 0 0,1-1 0,-1 1 0,1 0 0,-1-1 0,0 1 0,1 0 0,-1-1 0,1 1 0,-1 0 0,0-1 0,1 1 0,-1-1 0,0 1 0,0-1 0,1 1 0,-1-1 0,0 1 0,0-1 0,0 1 0,0-1 0,0 1 0,1-1 0,-1 1 1,0-1-1,0 1 0,0-1 0,0 1 0,-1-1 0,1 1 0,0-1 0,0 1 0,0-1 0,0 1 0,0-1 0,-1 1 0,1-1 0,0 1 0,-1-1 0,-11-38 487,3 14-273,7 13-254,1 8-16,0 0 0,0 0 1,0 0-1,0-1 1,1 1-1,0 0 0,0 0 1,0-1-1,0 1 0,2-6 1,2 9-226,0 0 1,0 0 0,0 1-1,0-1 1,0 1 0,0 0-1,0 0 1,-1 1-1,1-1 1,4 2 0,68 15-8664,-28-10-598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3.908"/>
    </inkml:context>
    <inkml:brush xml:id="br0">
      <inkml:brushProperty name="width" value="0.025" units="cm"/>
      <inkml:brushProperty name="height" value="0.025" units="cm"/>
    </inkml:brush>
  </inkml:definitions>
  <inkml:trace contextRef="#ctx0" brushRef="#br0">118 0 11307,'0'0'12129,"-3"9"-11633,-13 62 488,2 0 1,-5 92-1,0-6-803,0-57-86,10-56-38,1 1 0,-2 67 1,10-111 32,0-22 1384,3-21-1089,1 1 0,3 0 0,17-59 1,-11 45-304,-6 25-35,1-10-370,2 1-1,1 0 0,2 1 0,1 0 0,28-51 0,-39 85 296,0 0 0,1 1 0,-1-1 0,0 1 0,1 0 0,0 0 0,0 0 0,0 1 0,0-1-1,0 1 1,0 0 0,1 0 0,-1 1 0,1-1 0,-1 1 0,1 0 0,0 0 0,0 0 0,8 1-1,-10-1-11,0 1-1,0 0 1,0 1-1,0-1 1,-1 0-1,1 1 1,0 0-1,0-1 0,0 1 1,-1 0-1,1 1 1,0-1-1,-1 0 1,1 1-1,-1-1 0,1 1 1,-1 0-1,0 0 1,0 0-1,0 0 1,0 0-1,0 1 1,0-1-1,-1 0 0,1 1 1,-1-1-1,0 1 1,1 0-1,-1-1 1,0 1-1,-1 0 0,2 4 1,-2-4 11,0 0 0,0 0 0,0 0-1,-1 0 1,1 0 0,-1 0 0,0 0 0,0 0 0,0 0 0,0 0 0,0-1 0,0 1-1,-1 0 1,0-1 0,1 1 0,-1-1 0,0 0 0,0 1 0,0-1 0,-1 0-1,1 0 1,0 0 0,-1-1 0,1 1 0,-1-1 0,-2 2 0,-12 6 111,1-1 1,-1-1 0,-19 6 0,22-9-114,-2 2-12,-1 0 1,0-2-1,0 0 0,-1-1 1,-25 2-1,42-6-136,1 1-1,-1 0 1,1 0 0,-1 0-1,1 0 1,-1-1 0,1 1-1,-1 0 1,1 0 0,-1-1-1,1 1 1,0 0 0,-1-1 0,1 1-1,-1-1 1,1 1 0,0 0-1,0-1 1,-1 1 0,1-1-1,0 1 1,0-1 0,-1 1-1,1-1 1,0 1 0,0-1-1,0 1 1,0-1 0,0 1-1,0-1 1,0 0 0,0 1 0,0-1-1,0 1 1,0-1 0,0 1-1,0-1 1,0 1 0,0-1-1,0 1 1,1-1 0,-1 1-1,0-1 1,0 1 0,1-1-1,-1 1 1,0 0 0,1-1-1,-1 1 1,0-1 0,2 0 0,15-25-5445,8-1-1694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2.982"/>
    </inkml:context>
    <inkml:brush xml:id="br0">
      <inkml:brushProperty name="width" value="0.025" units="cm"/>
      <inkml:brushProperty name="height" value="0.025" units="cm"/>
    </inkml:brush>
  </inkml:definitions>
  <inkml:trace contextRef="#ctx0" brushRef="#br0">62 75 6726,'-14'-20'3436,"-1"3"6657,8 19-6603,-2 12-3324,6-6-46,0 1 0,0 0 1,1 1-1,0-1 0,1 0 1,0 0-1,0 1 0,1-1 1,0 1-1,2 11 1,-1-19-103,0-1 1,0 1-1,1 0 1,-1 0-1,0-1 1,1 1 0,-1 0-1,1-1 1,0 0-1,-1 1 1,1-1 0,0 0-1,0 0 1,0 0-1,0 0 1,0 0-1,0 0 1,0-1 0,0 1-1,0-1 1,0 1-1,0-1 1,0 0-1,1 0 1,-1 0 0,3 0-1,6 0 277,1 0 0,0 0 0,18-4 0,-15 0-207,-1-1-1,1 0 1,-1-1 0,0-1-1,-1 0 1,0-1 0,0 0-1,0-1 1,-1-1 0,-1 0-1,15-16 1,-16 13-88,-14 11-488,-17 20-6,18-14 483,0-1 0,1 0 1,0 1-1,0 0 0,0-1 1,0 1-1,1 0 0,-1 0 1,1 0-1,0 0 0,0 0 1,1 1-1,-1-1 1,1 0-1,0 6 0,1-8 21,-1 0-1,1 0 0,-1 1 0,1-1 1,0 0-1,0 0 0,0 0 1,0 0-1,0 0 0,0-1 0,1 1 1,-1 0-1,1-1 0,-1 1 0,1 0 1,0-1-1,-1 0 0,1 1 1,0-1-1,0 0 0,0 0 0,0 0 1,0 0-1,0 0 0,0-1 1,0 1-1,1-1 0,-1 1 0,0-1 1,3 0-1,4 1 81,1 0 0,0-1 0,-1 0 0,1 0 0,-1-1 0,1 0 0,-1-1 0,1 0 0,-1-1 1,0 0-1,0 0 0,16-9 0,-20 9-70,-1 1-1,0-1 1,0 0 0,0-1 0,0 1 0,0-1 0,-1 1 0,1-1-1,-1 0 1,0 0 0,0-1 0,0 1 0,-1-1 0,0 1-1,0-1 1,0 0 0,0 0 0,-1 0 0,0 0 0,0 0 0,0 0-1,0 0 1,-1 0 0,0-1 0,0-4 0,-1 9-29,1 0-1,0 1 1,0-1 0,0 0-1,-1 0 1,1 1 0,0-1-1,-1 0 1,1 0 0,0 1-1,-1-1 1,1 0 0,-1 1-1,0-1 1,1 1 0,-1-1-1,1 1 1,-1-1 0,0 1-1,1-1 1,-1 1 0,0 0-1,1-1 1,-1 1 0,0 0 0,0-1-1,0 1 1,1 0 0,-1 0-1,0 0 1,0 0 0,0 0-1,1 0 1,-1 0 0,0 0-1,0 0 1,0 0 0,1 0-1,-1 0 1,0 1 0,0-1-1,1 0 1,-1 1 0,0-1-1,0 0 1,1 1 0,-2 0-1,1-1 1,1 1 0,-1-1 0,0 0 0,0 1 0,1-1 0,-1 1 0,0-1 0,1 1 0,-1-1 0,1 1 0,-1-1 0,0 1 0,1-1 0,-1 1 0,1 0 0,0 0 0,-1-1 0,1 1 0,0 0 0,-1-1 0,1 1 0,0 0 0,0 0 0,-1 0 0,1-1 0,0 1 0,0 0 0,0 0 0,0 0 0,0-1 0,0 1 0,0 0 0,0 0 0,1 0 0,-1-1 0,0 1 0,0 0 0,1 0 0,-1-1 0,1 1 0,-1 0 0,0 0 0,1-1 0,-1 1-1,1-1 1,-1 1 0,1 0 0,0-1 0,-1 1 0,2 0 0,4 2 26,1 0-1,-1 0 0,1 0 1,0-1-1,0 0 0,0-1 1,0 1-1,0-1 0,1-1 1,-1 1-1,0-1 0,0-1 1,1 1-1,-1-1 0,0 0 1,12-4-1,-19 5-7,1 0 0,0-1 0,-1 1 0,1 0 1,0 0-1,-1-1 0,1 1 0,0 0 0,-1-1 0,1 1 0,-1-1 0,1 1 1,-1-1-1,1 1 0,-1-1 0,1 1 0,-1-1 0,1 1 0,-1-1 1,0 1-1,1-1 0,-1 0 0,0 1 0,0-1 0,1 0 0,-1 1 0,0-2 1,0 1-16,-1 1 1,1-1 0,0 1 0,-1-1-1,1 1 1,0-1 0,-1 1 0,1-1 0,-1 1-1,1-1 1,-1 1 0,1-1 0,-1 1 0,1 0-1,-1-1 1,1 1 0,-1 0 0,0 0 0,1-1-1,-1 1 1,0 0 0,0 0 0,-1-1-10,1 1 1,0 0-1,0 0 1,-1-1 0,1 1-1,0 0 1,0 0-1,-1 0 1,1 0 0,0 1-1,-1-1 1,1 0-1,0 1 1,0-1 0,0 0-1,-1 1 1,1-1-1,0 1 1,0 0 0,0-1-1,0 1 1,0 0-1,0 0 1,0 0 0,0 0-1,0 0 1,0 0-1,1 0 1,-1 0 0,0 0-1,1 0 1,-1 0-1,0 0 1,0 2 0,1-2 3,0 0 0,-1 1 1,1-1-1,0 0 1,0 0-1,0 0 0,0 0 1,0 0-1,0 1 0,1-1 1,-1 0-1,0 0 1,0 0-1,1 0 0,-1 0 1,1 0-1,-1 0 0,1 0 1,-1 0-1,1 0 1,0 0-1,-1 0 0,1 0 1,0-1-1,1 2 1,0 0 6,1 0 0,0-1 1,0 1-1,0-1 0,0 1 1,0-1-1,0 0 0,0 0 1,4 0-1,10 2 50,1-2 0,29 0-1,-37-1-51,23 2 44,-24-1-34,0 0-1,1 0 1,-1-1 0,1 0 0,-1-1 0,1 0 0,-1 0 0,0-1-1,0 0 1,16-6 0,-25 7 54,1 0 1,-1 1-1,0-1 0,1 0 0,-1 0 0,0 0 0,1 1 1,-1-1-1,0 0 0,0 0 0,0 0 0,0 0 0,0 1 1,0-1-1,0 0 0,0 0 0,0 0 0,0 0 0,-1 1 1,1-1-1,0 0 0,0 0 0,-1 1 0,1-1 1,-1 0-1,0-1 0,-14-26 138,10 20-14,3 5-256,0-1 0,1 1 0,-1 0 0,1 0 0,0-1 0,0 1 0,0-1 0,1 1 0,-1-1 0,1 1 0,0-1 0,0 1 0,0-1 0,1-4 0,-1 8-61,0-1 0,1 0 0,-1 1 0,0-1 1,1 1-1,-1-1 0,1 0 0,-1 1 0,1-1 0,-1 1 0,1-1 0,-1 1 1,1 0-1,-1-1 0,1 1 0,0-1 0,-1 1 0,1 0 0,0 0 0,-1-1 0,1 1 1,0 0-1,0 0 0,0 0 0,32 7-4064,31 22-3264,-23-13 2552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3.732"/>
    </inkml:context>
    <inkml:brush xml:id="br0">
      <inkml:brushProperty name="width" value="0.025" units="cm"/>
      <inkml:brushProperty name="height" value="0.025" units="cm"/>
    </inkml:brush>
  </inkml:definitions>
  <inkml:trace contextRef="#ctx0" brushRef="#br0">187 147 7527,'0'0'8114,"-3"-8"-4702,2 7-3385,1-2 149,-1 0 0,0 0 0,0 0 0,0-1 1,-1 1-1,1 0 0,-1 0 0,0 1 0,1-1 0,-1 0 0,-1 1 1,1-1-1,0 1 0,-1-1 0,1 1 0,-1 0 0,1 0 1,-1 0-1,0 1 0,0-1 0,0 1 0,0-1 0,0 1 0,0 0 1,-1 0-1,1 0 0,0 1 0,-7-1 0,4 1-116,0 0 0,0 1-1,0 0 1,0 0 0,1 0-1,-1 1 1,0 0 0,1 0 0,-1 0-1,-9 7 1,12-8 0,1 1 1,-1-1-1,1 1 1,-1 0-1,1 0 1,0 0-1,0 0 1,0 0-1,0 1 1,0-1-1,1 0 1,-1 1-1,0 0 1,1-1-1,0 1 1,0 0-1,0 0 1,0 0-1,0-1 1,1 1-1,-1 0 1,1 0-1,-1 5 1,2-7-55,0 0 1,-1 0-1,1 0 1,0 1-1,0-1 0,0 0 1,-1 0-1,1-1 1,0 1-1,0 0 0,1 0 1,-1 0-1,0-1 1,0 1-1,0 0 0,0-1 1,1 1-1,-1-1 1,0 0-1,0 1 1,1-1-1,-1 0 0,0 0 1,1 0-1,-1 1 1,3-2-1,44 2 349,-41-1-226,8-1-88,-1 0 0,0-2 0,0 0 0,0 0 0,0-1 0,-1-1 0,0 0 0,0-1 0,0 0 1,0-1-1,-1-1 0,0 0 0,-1 0 0,0-1 0,0-1 0,-1 0 0,0 0 0,-1-1 0,13-18 1,-21 28-59,0-1 0,0 1 0,-1 0 0,1-1 0,0 1 0,-1 0 0,1-1 0,-1 1 0,1-1 0,-1 1 0,0-1 0,0 1 0,0-1 0,1-2 0,-2 4 6,1 0 0,0-1 0,0 1 0,0 0 0,-1-1 0,1 1 1,0 0-1,-1-1 0,1 1 0,0 0 0,0-1 0,-1 1 0,1 0 1,0 0-1,-1 0 0,1-1 0,-1 1 0,1 0 0,0 0 0,-1 0 0,1 0 1,-1 0-1,1 0 0,0-1 0,-1 1 0,1 0 0,-1 0 0,1 0 1,0 1-1,-1-1 0,0 0 0,-2 0-17,0 1 1,-1 0-1,1 0 0,0 0 1,0 1-1,0-1 1,0 1-1,0 0 0,1-1 1,-1 1-1,-2 3 0,-3 2 110,1 0-1,0 1 1,1 0-1,0 0 1,0 1-1,0 0 1,-5 13-1,10-20-75,0 0 0,1 0 1,-1 0-1,0 0 0,1 0 0,0 0 1,-1 0-1,1 1 0,0-1 0,0 0 1,0 0-1,0 0 0,1 0 0,-1 0 1,0 1-1,1-1 0,0 0 0,-1 0 1,1 0-1,0 0 0,0 0 0,0 0 1,0-1-1,0 1 0,1 0 0,-1 0 1,1-1-1,-1 1 0,1-1 0,-1 1 1,1-1-1,0 0 0,0 0 0,0 0 0,0 0 1,-1 0-1,1 0 0,1 0 0,-1 0 1,2 0-1,9 3 16,1-1-1,-1 0 1,1 0-1,0-1 1,0-1-1,14-1 1,-22 1-35,0-2-1,0 1 1,1 0-1,-1-1 1,0 0-1,0-1 1,0 1-1,0-1 1,0-1 0,-1 1-1,1-1 1,-1 0-1,1 0 1,-1 0-1,8-7 1,-12 9 14,0 0 1,0 1 0,0-1-1,0 0 1,-1 0-1,1-1 1,0 1 0,0 0-1,-1 0 1,1 0-1,-1 0 1,1-1-1,-1 1 1,1 0 0,-1 0-1,0-1 1,0 1-1,1 0 1,-1-1-1,0 1 1,0 0 0,0-1-1,-1 1 1,1 0-1,0-1 1,-1-1 0,0 1 5,0 1 0,0-1 0,-1 1 0,1-1 0,-1 1 1,1-1-1,-1 1 0,1 0 0,-1-1 0,0 1 0,0 0 1,0 0-1,1 0 0,-1 1 0,-3-2 0,0 0 7,-1 1-1,1-1 0,-1 1 1,0 0-1,1 1 0,-1-1 1,0 1-1,1 0 0,-1 0 1,0 1-1,1 0 1,-8 2-1,11-2-18,0 1 1,0 0-1,1 0 0,-1 0 1,1 0-1,0 0 1,-1 0-1,1 0 1,0 0-1,0 1 0,1-1 1,-1 0-1,0 1 1,1-1-1,-1 1 0,1-1 1,0 0-1,0 1 1,0-1-1,0 1 0,0-1 1,0 1-1,1-1 1,0 4-1,-1-2-2,1-1 0,-1 0 0,1 0 1,0 1-1,0-1 0,0 0 0,0 0 0,0 0 0,1 0 0,-1 0 0,1 0 0,0 0 1,0 0-1,0-1 0,0 1 0,0-1 0,1 1 0,4 2 0,-2-3 12,1 0 0,0-1-1,0 0 1,0 0 0,0 0-1,0-1 1,0 0 0,0 0-1,0 0 1,0-1-1,7-2 1,71-21-268,-32 7-208,10 7 76,-60 14 385,-2-3 27,0 0 0,0 0-1,0 0 1,1 0 0,-1 0-1,1 0 1,-1 0 0,1 1-1,-1-1 1,1 0 0,-1-1-1,1 1 1,0 0 0,0 0-1,0 0 1,-1 0 0,1 0 0,0-1-1,0 1 1,0 0 0,0-1-1,1 1 1,61 4 566,-21-3-2777,-15 2-4347,-20-3-335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4.743"/>
    </inkml:context>
    <inkml:brush xml:id="br0">
      <inkml:brushProperty name="width" value="0.025" units="cm"/>
      <inkml:brushProperty name="height" value="0.025" units="cm"/>
    </inkml:brush>
  </inkml:definitions>
  <inkml:trace contextRef="#ctx0" brushRef="#br0">25 209 10346,'8'-23'12578,"-15"40"-8649,-14 40-4031,21-55 102,-1 0 0,0 0 0,1 0 1,-1 0-1,1 0 0,-1 0 0,1 0 1,0 0-1,0 0 0,0 0 0,0 0 0,0 0 1,1 0-1,-1 0 0,1 0 0,-1 0 1,1 0-1,-1 0 0,1 0 0,0 0 1,0-1-1,0 1 0,0 0 0,1 0 0,-1-1 1,0 1-1,1-1 0,-1 1 0,3 1 1,-1-2 19,1 1-1,0-1 1,0 0 0,0 0 0,0 0 0,0-1-1,0 1 1,1-1 0,-1 0 0,0 0 0,0 0-1,0-1 1,0 1 0,6-3 0,-1 1 4,0-1 0,-1-1-1,1 0 1,-1 0 0,0 0 0,0-1 0,0-1 0,-1 1 0,1-1-1,-1 0 1,-1-1 0,1 1 0,-1-2 0,9-12 0,-16 21-36,0 1 0,0-1 0,0 1 0,1-1 0,-1 0 0,1 1 0,-1-1 0,1 1-1,-1 0 1,1-1 0,0 1 0,0-1 0,0 1 0,0-1 0,0 1 0,0 0 0,0-1 0,0 1 0,1-1 0,-1 1 0,1-1 0,-1 1 0,1-1 0,-1 1 0,1-1 0,0 0 0,0 1 0,0-1 0,0 0 0,0 1 0,0-1 0,0 0 0,0 0 0,0 0 0,1 0 0,-1 0 0,0 0 0,1-1 0,-1 1 0,0 0 0,1-1 0,-1 1 0,1-1 0,-1 1 0,1-1 0,0 0 0,-1 1 0,1-1 0,-1 0 0,1 0 0,2-1 0,5 2 34,0 0 0,1-1 0,-1 0 0,1-1 0,-1 0 0,1 0 0,-1-1 0,0 0 0,0-1-1,0 0 1,0 0 0,0-1 0,-1 0 0,0-1 0,1 0 0,-2 0 0,9-8 0,-22 19-617,4-4 576,0-1 0,0 1 0,0-1 0,0 1 0,0 0 1,0 0-1,1 0 0,-1 0 0,1 0 0,0 0 0,-1 0 0,1 1 0,0-1 0,0 0 0,0 1 0,1-1 0,-1 1 0,0-1 0,1 1 1,0-1-1,0 1 0,0 3 0,2-5 31,0 1 1,0-1 0,0 0-1,0 0 1,0-1-1,0 1 1,0 0 0,1-1-1,-1 1 1,0-1 0,1 0-1,-1 0 1,0 0-1,1 0 1,-1 0 0,0 0-1,4-2 1,-1 2 37,10-2-72,1 0-1,-1-2 1,0 0-1,0 0 1,0-2 0,-1 0-1,0 0 1,0-1-1,0-1 1,-1 0-1,-1-1 1,1-1-1,-1 0 1,-1 0-1,0-1 1,0-1-1,-1 0 1,0 0-1,-1-1 1,-1 0 0,0 0-1,-1-1 1,10-25-1,-10-11-1103,-7 49 1107,0 0 0,0 0 0,0 0 1,0 0-1,0 0 0,0 0 0,0 0 0,-1 0 1,1 0-1,0 0 0,-1 0 0,1 0 1,-1 0-1,1 0 0,-1 1 0,1-1 1,-2-1-1,1 1 16,1 1-1,-1 0 1,0 0 0,0 0-1,0 0 1,0 0 0,1 0-1,-1 0 1,0 0 0,0 0 0,0 0-1,1 0 1,-1 0 0,0 1-1,0-1 1,0 0 0,1 1-1,-1-1 1,0 1 0,1-1 0,-1 0-1,0 1 1,1-1 0,-1 1-1,1 0 1,-2 0 0,-3 5 52,-1-1 0,2 1 0,-1 0 0,0 0 0,1 0 0,0 1 1,1-1-1,-1 1 0,1 0 0,0 0 0,1 0 0,0 0 0,0 1 0,-1 8 0,0 5 153,1 0-1,1 0 1,3 40-1,-1-51-158,1 0-1,0 1 0,1-1 0,0 0 0,1 0 0,8 15 0,-10-19-62,1 0 0,1-1 0,-1 1 0,1-1 0,0 0-1,1 0 1,-1 0 0,1 0 0,0-1 0,0 0 0,10 6 0,-15-9-16,0-1 0,0 0 0,1 0 0,-1 0 1,0 0-1,0 1 0,1-1 0,-1 0 0,0 0 0,0 0 0,0 0 0,1 0 1,-1 0-1,0 0 0,0 0 0,1 0 0,-1 0 0,0 0 0,0 0 1,1 0-1,-1 0 0,0 0 0,0 0 0,1 0 0,-1 0 0,0 0 1,0 0-1,1 0 0,-1 0 0,0 0 0,0-1 0,1 1 0,-1 0 0,0 0 1,0 0-1,0 0 0,1-1 0,-1 1 0,0 0 0,0 0 0,0 0 1,0-1-1,0 1 0,0 0 0,1 0 0,-1-1 0,0 1 0,0 0 1,0-1-1,-2-18-1549,-13-20-2463,-26-23-3949,11 28 2547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5.096"/>
    </inkml:context>
    <inkml:brush xml:id="br0">
      <inkml:brushProperty name="width" value="0.025" units="cm"/>
      <inkml:brushProperty name="height" value="0.025" units="cm"/>
    </inkml:brush>
  </inkml:definitions>
  <inkml:trace contextRef="#ctx0" brushRef="#br0">70 230 4484,'0'0'8232,"-51"-46"-5189,49 46 64,4 10-2563,17 4 353,9 1 224,6 1-64,2-2-160,0-4-224,-4-1-513,-4-2-64,-1-5-673,-12-2-1312,-8 0-2596,-3-10-5444</inkml:trace>
  <inkml:trace contextRef="#ctx0" brushRef="#br0" timeOffset="1">1 1 12684,'0'0'13068,"16"14"-24759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426"/>
    </inkml:context>
    <inkml:brush xml:id="br0">
      <inkml:brushProperty name="width" value="0.025" units="cm"/>
      <inkml:brushProperty name="height" value="0.025" units="cm"/>
    </inkml:brush>
  </inkml:definitions>
  <inkml:trace contextRef="#ctx0" brushRef="#br0">178 1 14894,'0'0'9716,"-5"10"-9599,-36 57 752,-53 67 0,57-83-663,55-54-190,-4-10-48,0 0 1,0-1 0,-2 0 0,1-1 0,-2-1 0,0 0 0,-1 0-1,13-29 1,2-1 55,-22 63-662,-5 11 540,-4 2 72,-1 0 269,1 1 0,2 0-1,1-1 1,1 1 0,3 38-1,-29-101 1520,20 22-1840,6 9 14,1 0 1,0 0 0,0 0 0,-1-1 0,1 1 0,0 0 0,0 0 0,1-1 0,-1 1 0,0 0 0,0-1 0,1 1 0,-1-1 0,0 1-1,1-1 1,0 0 0,-1 1 0,1-1 0,0-2 0,38 2-2078,-16 2 1891,63 3 68,-78-2 173,0 0 1,0 0-1,0 1 1,-1 0-1,1 0 1,-1 0-1,1 1 1,-1 0-1,10 7 1,-12-7 1240,-7-17-703,3-41-529,3 53-23,1 1 0,-1-1-1,1 1 1,0-1 0,-1 1 0,1 0-1,0 1 1,0-1 0,0 1 0,6 0-1,-1-2-24,3 0 51,1-1 1,-1-1-1,0 0 0,-1-1 1,1 0-1,-1-1 1,12-8-1,-19 11 3,1 0-1,-1 0 1,0 0-1,-1 0 1,1-1-1,-1 1 1,1-1 0,-1 0-1,0 0 1,-1 0-1,1-1 1,-1 1-1,0-1 1,0 1 0,0-1-1,0 0 1,-1 1-1,0-1 1,0 0-1,1-8 1,-2 13-8,-1-1-1,1 0 1,0 1-1,0-1 1,0 1-1,0-1 1,0 0-1,-1 1 1,1-1-1,0 1 1,0-1 0,-1 0-1,1 1 1,0-1-1,-1 1 1,1-1-1,-1 1 1,1-1-1,-1 1 1,1 0-1,-1-1 1,1 1-1,-1 0 1,1-1 0,-1 1-1,1 0 1,-1-1-1,0 1 1,1 0-1,-1 0 1,1 0-1,-1 0 1,0-1-1,1 1 1,-1 0-1,0 0 1,1 0 0,-1 0-1,1 1 1,-1-1-1,0 0 1,1 0-1,-1 0 1,0 0-1,1 1 1,-1-1-1,0 1 1,-29 14-232,22-8 275,2 0 0,-1 1 0,1 0-1,0 0 1,0 1 0,1-1 0,0 1 0,1 0 0,0 1 0,0-1 0,1 1 0,0-1 0,1 1 0,0 0 0,1 0 0,0 0 0,0 17-1,2-25-21,-1 0-1,0 0 1,1 0 0,0 0-1,-1 0 1,1 0-1,0 0 1,0 0-1,0 0 1,0 0-1,1 0 1,-1-1-1,0 1 1,1-1-1,-1 1 1,1-1 0,0 1-1,-1-1 1,1 0-1,0 0 1,0 1-1,0-1 1,0-1-1,0 1 1,0 0-1,0 0 1,0-1-1,0 1 1,0-1 0,0 0-1,0 0 1,1 0-1,-1 0 1,0 0-1,3 0 1,1 0 57,0 0 0,-1 0 0,1-1 0,0 0 0,-1 0 0,1 0 0,0-1-1,-1 1 1,1-1 0,-1-1 0,0 1 0,10-7 0,-12 6-53,1 0-1,0 0 0,-1-1 1,0 0-1,0 0 0,0 0 1,-1 0-1,1 0 1,-1 0-1,0-1 0,0 1 1,0-1-1,-1 1 0,1-1 1,0-9-1,-2 14-118,0 1 78,-1-1-1,1 0 1,0 1 0,0-1 0,-1 1 0,1-1-1,0 1 1,0-1 0,-1 0 0,1 1-1,0-1 1,0 1 0,0-1 0,0 1-1,0-1 1,0 1 0,0-1 0,0 1-1,0-1 1,0 1 0,0 0 0,0-1 0,0 1-1,0-1 1,0 0 0,0 1 0,1-1-1,-1 1 1,0-1 0,0 1 0,1-1-1,-1 1 1,0-1 0,1 0 0,-1 1 0,0-1-1,1 1 1,14 14 54,-10-13-11,0-1 1,0 0-1,1 0 0,-1 0 0,0 0 0,1-1 0,-1 0 1,1 0-1,-1-1 0,0 1 0,1-1 0,-1 0 0,0-1 0,0 1 1,9-5-1,-11 5-12,-1 0 0,1 0 1,-1 0-1,0 0 0,0-1 0,1 1 1,-1-1-1,0 0 0,0 1 1,-1-1-1,1 0 0,0 0 0,-1 0 1,1-1-1,-1 1 0,1 0 1,-1-1-1,0 1 0,0 0 0,0-1 1,0 0-1,-1 1 0,1-1 1,-1 1-1,1-1 0,-1 0 0,0 1 1,0-1-1,0 1 0,-1-1 1,1 0-1,0 1 0,-2-6 0,1 8-24,1-1-1,-1 1 0,0-1 1,1 1-1,-1-1 0,1 1 1,-1-1-1,0 1 0,1-1 1,-1 1-1,0 0 0,1-1 0,-1 1 1,0 0-1,0 0 0,1-1 1,-1 1-1,0 0 0,0 0 1,1 0-1,-1 0 0,0 0 1,0 0-1,0 0 0,1 0 1,-1 1-1,0-1 0,0 0 1,1 0-1,-1 1 0,0-1 0,1 0 1,-1 1-1,0-1 0,1 1 1,-1-1-1,0 1 0,0 0 1,-26 19-190,24-17 212,1 0 0,0 0 0,0 0 0,0 1-1,0-1 1,0 1 0,1-1 0,0 1 0,0 0 0,0-1 0,0 1 0,0 0 0,1 0 0,0 0 0,0 5 0,0-7-6,1 0 0,-1 0 0,1 0 0,-1 0 0,1-1 0,0 1 0,0 0 0,0-1 0,0 1 0,0-1 0,0 1 0,1-1 0,-1 1 0,0-1 0,1 0 1,-1 0-1,1 0 0,-1 1 0,1-2 0,-1 1 0,1 0 0,0 0 0,0 0 0,-1-1 0,1 1 0,0-1 0,0 1 0,0-1 0,0 0 0,0 0 0,0 0 0,2 0 0,5 1 33,1-1 0,0 0 0,-1-1 0,1 0 0,-1 0 0,11-3 0,-16 2-61,1 1 1,-1-1 0,0 0 0,1 0-1,-1-1 1,0 1 0,0-1-1,0 0 1,-1 0 0,1 0-1,-1 0 1,1-1 0,-1 1-1,3-6 1,-6 8-63,-1 3 30,-1-1 0,1 1 0,-1 0 0,1 0 0,-1 0 0,1 0 0,0 0 0,0 0 0,0 0 0,0 0 0,0 1 0,1-1 0,-1 0 0,0 4 0,0-4 57,1-1 0,-1 1 0,1 0 0,-1-1 0,1 1 0,0 0 0,0-1 0,0 1 0,-1 0 0,2-1 0,-1 1 1,0 0-1,0-1 0,0 1 0,1 0 0,-1-1 0,1 1 0,0-1 0,-1 1 0,1-1 0,1 2 0,2-1-122,1-1 1,-1 0-1,1 0 0,0-1 0,-1 1 0,1-1 1,0 0-1,-1-1 0,1 1 0,0-1 0,-1 0 1,1 0-1,-1 0 0,1 0 0,-1-1 0,0 0 1,1 0-1,-1 0 0,0 0 0,0-1 0,6-5 0,4-2-2311,-1-1 0,0 0-1,-1-1 1,20-24 0,-6 1-4013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7.801"/>
    </inkml:context>
    <inkml:brush xml:id="br0">
      <inkml:brushProperty name="width" value="0.025" units="cm"/>
      <inkml:brushProperty name="height" value="0.025" units="cm"/>
    </inkml:brush>
  </inkml:definitions>
  <inkml:trace contextRef="#ctx0" brushRef="#br0">179 1 12492,'-2'0'260,"0"1"1,0 0 0,0-1-1,0 1 1,0 0-1,0 0 1,0 1 0,1-1-1,-1 0 1,0 1-1,1-1 1,-1 1-1,1-1 1,-1 1 0,1 0-1,0-1 1,0 1-1,-1 0 1,1 0 0,-1 4-1,-17 42 2238,15-34-2355,0 1 1,2 0-1,0 0 0,0-1 1,1 1-1,1 0 0,1 0 1,0 0-1,1 0 0,0 0 0,2 0 1,5 18-1,-9-33-381,-1 0 0,1 1 1,-1-1-1,1 0 0,-1 0 0,1 0 0,-1 0 0,1 1 1,-1-1-1,1 0 0,-1 0 0,1 0 0,-1 0 1,1 0-1,-1-1 0,1 1 0,-1 0 0,1 0 0,-1 0 1,1 0-1,-1 0 0,1-1 0,-1 1 0,1 0 0,-1-1 1,1 1-1,-1 0 0,1-1 0,0 1 0,-1 0 0,1-1 1,-1 1-1,1-1 0,-25-14-3212,24 14 3270,-53-44-1125,31 16 4668,21 27-2667,1 0 1,0 0-1,0 0 1,0 0-1,0-1 1,0 1-1,1 0 1,-1-1 0,1 1-1,-1-4 1,12 1 2232,20 5-2717,-25 0 111,53 4 293,-41-2-1211,0-1 1,0-1 0,22-2-1,-31-2-2789,-8-9-1522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129"/>
    </inkml:context>
    <inkml:brush xml:id="br0">
      <inkml:brushProperty name="width" value="0.025" units="cm"/>
      <inkml:brushProperty name="height" value="0.025" units="cm"/>
    </inkml:brush>
  </inkml:definitions>
  <inkml:trace contextRef="#ctx0" brushRef="#br0">1 1 11723,'0'0'3299,"53"21"-3363,-19-8-1826,1 1-3747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459"/>
    </inkml:context>
    <inkml:brush xml:id="br0">
      <inkml:brushProperty name="width" value="0.025" units="cm"/>
      <inkml:brushProperty name="height" value="0.025" units="cm"/>
    </inkml:brush>
  </inkml:definitions>
  <inkml:trace contextRef="#ctx0" brushRef="#br0">72 1 15727,'0'0'8408,"-3"9"-8056,2-6-298,-48 148 2784,44-127-2678,0 0 1,1 1-1,1-1 1,2 48-1,1-70-158,1 0-1,0-1 0,-1 1 1,1 0-1,0 0 0,0-1 1,0 1-1,0-1 0,0 1 1,1-1-1,-1 1 0,0-1 1,1 0-1,-1 0 0,1 0 0,-1 0 1,1 0-1,0 0 0,-1 0 1,1 0-1,0 0 0,0-1 1,-1 1-1,1-1 0,0 1 1,0-1-1,0 0 0,0 0 1,0 0-1,3 0 0,68-2-1672,-66 2 1150,34-7-2501,7-3-3330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8.790"/>
    </inkml:context>
    <inkml:brush xml:id="br0">
      <inkml:brushProperty name="width" value="0.025" units="cm"/>
      <inkml:brushProperty name="height" value="0.025" units="cm"/>
    </inkml:brush>
  </inkml:definitions>
  <inkml:trace contextRef="#ctx0" brushRef="#br0">14 0 10634,'0'0'15658,"-2"10"-15621,1-6-32,-9 40 39,10-42-36,0-1-1,0 1 0,-1-1 1,1 0-1,0 1 1,0-1-1,1 0 0,-1 1 1,0-1-1,0 0 1,1 1-1,-1-1 1,0 0-1,1 1 0,-1-1 1,1 0-1,0 0 1,-1 0-1,1 1 0,0-1 1,0 0-1,0 0 1,0 0-1,0 0 0,0 0 1,0-1-1,0 1 1,0 0-1,0 0 0,1-1 1,-1 1-1,2 0 1,10 2 127,1-1 1,0-1 0,-1 0 0,1-1 0,0-1 0,-1 0 0,1-1 0,17-4 0,52-19-103,-29 5-3310,12-4-6927,-49 19 1828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151"/>
    </inkml:context>
    <inkml:brush xml:id="br0">
      <inkml:brushProperty name="width" value="0.025" units="cm"/>
      <inkml:brushProperty name="height" value="0.025" units="cm"/>
    </inkml:brush>
  </inkml:definitions>
  <inkml:trace contextRef="#ctx0" brushRef="#br0">134 116 4965,'0'0'12700,"-11"1"-11360,2-1-1080,1 2 0,0-1 0,-1 1 0,1 0 0,0 1 0,0-1 0,-14 9 1,20-10-157,-1 0 1,0 1-1,1 0 1,-1-1-1,1 1 1,-1 0-1,1 0 1,0 0 0,0 1-1,0-1 1,0 1-1,0-1 1,0 1-1,1-1 1,-1 1 0,1 0-1,0 0 1,0 0-1,0 0 1,0 0-1,0 0 1,1 0 0,-1 0-1,1 0 1,0 0-1,0 0 1,0 0-1,0 0 1,0 0-1,2 3 1,-2-4-85,1-1 1,0 0-1,0 0 1,0 0-1,0 0 0,0 0 1,0 0-1,0 0 1,0 0-1,0 0 0,1 0 1,-1-1-1,0 1 0,0 0 1,1-1-1,-1 1 1,1-1-1,-1 0 0,0 1 1,1-1-1,-1 0 1,1 0-1,-1 0 0,2 0 1,43 0 629,-38 0-470,6-2-144,1-1-1,-1 0 1,0 0 0,-1-2 0,1 0-1,-1 0 1,0-1 0,0-1 0,0 0-1,-1-1 1,-1 0 0,1-1 0,-1 0-1,0-1 1,-1 0 0,0-1 0,-1 0-1,0-1 1,-1 1 0,0-2 0,-1 1-1,8-20 1,-14 30-42,0 1 0,-1 0 0,1 0 0,-1-1 0,1 1 0,-1-1 0,0 1 0,0 0 0,1-1 0,-1 1 0,0-1 0,0 1 0,0-1 0,0 1 0,-1 0 0,1-1 0,0 1 0,-1-1 1,1 1-1,-1 0 0,0-2 0,0 2-8,0 1 0,0-1 0,0 1 0,1 0 0,-1-1 0,0 1 0,0 0 0,0 0 1,0 0-1,0 0 0,0 0 0,0 0 0,0 0 0,0 0 0,0 0 0,0 0 1,0 0-1,0 1 0,0-1 0,0 0 0,1 1 0,-3 0 0,-4 2-23,0 1 0,1 0 0,-1 0 0,1 1 0,0 0 0,-7 6 0,4-1 121,1-1 0,0 1 0,1 1 0,0-1 0,1 1 0,0 0 0,0 1-1,-4 15 1,9-23-74,0-1 0,0 1 0,0 0 0,1 0 0,-1 0 0,1 0 0,0 0 0,0 0 0,1 0-1,-1 0 1,1-1 0,0 1 0,0 0 0,0 0 0,1 0 0,-1-1 0,1 1 0,0-1 0,0 1-1,0-1 1,0 0 0,0 0 0,1 0 0,0 0 0,-1 0 0,1 0 0,0-1 0,0 0 0,1 1-1,4 2 1,0-1-359,1 1 0,0-2-1,-1 1 1,1-1 0,1 0-1,-1-1 1,0 0-1,12 1 1,34-1-5347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266"/>
    </inkml:context>
    <inkml:brush xml:id="br0">
      <inkml:brushProperty name="width" value="0.025" units="cm"/>
      <inkml:brushProperty name="height" value="0.025" units="cm"/>
    </inkml:brush>
  </inkml:definitions>
  <inkml:trace contextRef="#ctx0" brushRef="#br0">51 1 10634,'-4'9'5093,"-2"8"-3924,-3 7 478,0 1 0,2-1 0,-6 41 0,11-36-1298,1-1 0,2 1 0,1-1 0,10 51 0,-8-105 3467,1-3-3591,-5-214-481,0 241 181,4 9-434,0-1 0,0 1 0,0-1 0,1 0 0,0-1 0,0 1 0,0-1 0,1 0 0,0 0-1,0-1 1,0 0 0,0 0 0,14 6 0,-9-5-1299,1-1-1,1 0 1,-1-1 0,0-1 0,1 0-1,-1 0 1,22-1 0,4-1-3136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7:59.996"/>
    </inkml:context>
    <inkml:brush xml:id="br0">
      <inkml:brushProperty name="width" value="0.025" units="cm"/>
      <inkml:brushProperty name="height" value="0.025" units="cm"/>
    </inkml:brush>
  </inkml:definitions>
  <inkml:trace contextRef="#ctx0" brushRef="#br0">18 0 12716,'0'0'13277,"1"10"-13176,0 17 158,-2-1-1,0 0 1,-6 31-1,-3 58 763,10-114-1005,0 0 0,0 0 0,1 0 1,-1 0-1,0 0 0,1 0 0,-1 0 0,1-1 0,-1 1 0,1 0 0,-1 0 0,1 0 0,0 0 0,-1-1 0,1 1 0,0 0 0,0-1 0,0 1 0,-1-1 0,1 1 0,0-1 0,0 1 1,0-1-1,0 1 0,0-1 0,0 0 0,0 1 0,0-1 0,0 0 0,0 0 0,0 0 0,0 0 0,0 0 0,0 0 0,0 0 0,0 0 0,0-1 0,0 1 0,0 0 0,0 0 0,0-1 0,1 0 1,45-16 990,-28 4-906,-1-1 1,0 0-1,-1-2 1,-1 0-1,0-1 1,-2 0-1,19-28 1,10-34-2724,-42 78 1736,0-1 367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329"/>
    </inkml:context>
    <inkml:brush xml:id="br0">
      <inkml:brushProperty name="width" value="0.025" units="cm"/>
      <inkml:brushProperty name="height" value="0.025" units="cm"/>
    </inkml:brush>
  </inkml:definitions>
  <inkml:trace contextRef="#ctx0" brushRef="#br0">1 0 11371,'0'0'7975,"7"55"-6373,14-48-1058,0-1-384,7-5 33,8-1-129,2 0-641,-1-11-768,3-3-1826,-8-2-1954,-2-5-2050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0.677"/>
    </inkml:context>
    <inkml:brush xml:id="br0">
      <inkml:brushProperty name="width" value="0.025" units="cm"/>
      <inkml:brushProperty name="height" value="0.025" units="cm"/>
    </inkml:brush>
  </inkml:definitions>
  <inkml:trace contextRef="#ctx0" brushRef="#br0">118 1 10698,'0'0'5616,"-9"1"-3876,0 2-1209,-1-1-1,1 2 0,1-1 0,-1 1 0,-10 6 0,16-9-348,0 1 0,0 0 0,0 0-1,1 0 1,-1 0 0,0 0 0,1 1 0,0-1-1,-1 1 1,1 0 0,0-1 0,0 1-1,1 0 1,-1 0 0,1 0 0,-1 1 0,1-1-1,0 0 1,0 0 0,0 1 0,0 5 0,2-8-164,-1-1 0,1 1 1,0 0-1,0 0 1,-1 0-1,1-1 1,0 1-1,0 0 1,0-1-1,0 1 1,0-1-1,0 1 1,0-1-1,0 0 1,0 1-1,0-1 1,0 0-1,0 0 1,0 1-1,1-1 0,-1 0 1,0 0-1,0 0 1,0-1-1,0 1 1,1 0-1,32-2 396,-27 0-515,-1 0 0,1 0-1,-1 0 1,0-1-1,0 0 1,0 0-1,0-1 1,0 1 0,-1-1-1,0 0 1,1-1-1,-1 0 1,6-7-1,-11 12 22,-16 22-731,12-15 957,0 0 1,0 0-1,0 0 1,1 0-1,-3 8 0,5-14-235,1 1 0,0-1-1,-1 0 1,1 0 0,0 1-1,0-1 1,0 0 0,0 0-1,0 0 1,0 1 0,0-1-1,1 0 1,-1 0-1,0 0 1,1 1 0,-1-1-1,2 2 1,-1-2-268,-1-1-1,1 1 1,1 0-1,-1 0 1,0 0-1,0-1 1,0 1-1,0 0 1,0-1-1,1 1 1,-1-1-1,0 1 1,1-1-1,-1 0 1,0 0-1,1 1 1,-1-1-1,0 0 1,1 0-1,1-1 1,9 1-5056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051"/>
    </inkml:context>
    <inkml:brush xml:id="br0">
      <inkml:brushProperty name="width" value="0.025" units="cm"/>
      <inkml:brushProperty name="height" value="0.025" units="cm"/>
    </inkml:brush>
  </inkml:definitions>
  <inkml:trace contextRef="#ctx0" brushRef="#br0">106 0 15086,'0'0'8200,"-6"11"-8034,-8 15 250,0 1 0,2 1 1,1 0-1,1 1 0,2 0 1,0 0-1,2 0 1,-3 47-1,1 60-1270,31-213 715,34-73 1,-21 58-776,-34 87 875,23-51-395,-24 54 404,-1 1 0,1-1 0,0 1-1,0-1 1,0 1 0,0 0 0,0-1 0,0 1 0,0 0 0,0 0 0,0 0 0,0 0 0,1 0 0,-1 0 0,0 0 0,1 0 0,-1 0-1,1 1 1,-1-1 0,1 1 0,-1-1 0,1 1 0,0-1 0,-1 1 0,1 0 0,0 0 0,-1 0 0,1 0 0,-1 0 0,1 0 0,3 1-1,-4-1 19,0 1-1,0-1 0,0 1 0,0-1 0,0 1 0,0-1 0,0 1 0,-1 0 0,1 0 0,0-1 1,0 1-1,0 0 0,-1 0 0,1 0 0,0 0 0,-1 0 0,1 0 0,-1 0 0,1 0 0,-1 0 0,0 0 1,1 0-1,-1 0 0,0 0 0,0 0 0,0 0 0,0 0 0,0 1 0,0-1 0,0 0 0,0 0 1,0 0-1,0 0 0,-1 0 0,1 0 0,0 0 0,-2 2 0,1 0 9,0 0-1,-1-1 0,1 1 1,-1-1-1,0 1 0,0-1 1,0 0-1,0 0 0,0 0 1,0 0-1,-1 0 1,1 0-1,-5 2 0,-3 0 63,-1 0 0,1-1 0,-1 0 0,0-1 1,1 0-1,-1 0 0,-13-1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394"/>
    </inkml:context>
    <inkml:brush xml:id="br0">
      <inkml:brushProperty name="width" value="0.025" units="cm"/>
      <inkml:brushProperty name="height" value="0.025" units="cm"/>
    </inkml:brush>
  </inkml:definitions>
  <inkml:trace contextRef="#ctx0" brushRef="#br0">61 1 18674,'0'0'4484,"-32"49"-2979,21-29-223,1-2 95,4-2-737,5-4-575,1-1-98,0-5 130,1-3-33,11-2-609,-1-1-928,2-1-609,4-12-1698,0-9-2338,0-9-3266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1.724"/>
    </inkml:context>
    <inkml:brush xml:id="br0">
      <inkml:brushProperty name="width" value="0.025" units="cm"/>
      <inkml:brushProperty name="height" value="0.025" units="cm"/>
    </inkml:brush>
  </inkml:definitions>
  <inkml:trace contextRef="#ctx0" brushRef="#br0">103 1 15439,'0'0'1548,"-5"8"192,-3 7-978,0 1 0,1 1-1,0 0 1,1-1 0,1 2 0,1-1 0,0 1-1,2-1 1,-2 27 0,9 16-386,0-1-3186,-5-62-1754,0-1 3540,0-1 0,0 1 0,-1 0 0,1 0 0,-1 0 0,-2-7 0,-24-47 3208,7 19 3552,20 38-5635,1 1 0,-1-1 0,1 0 0,0 1 0,-1-1 0,1 1 0,0-1 0,-1 1 0,1-1 0,0 1 0,-1 0-1,1-1 1,0 1 0,0 0 0,0 0 0,-1-1 0,1 1 0,0 0 0,0 0 0,0 0 0,0 0 0,-1 0 0,1 0 0,0 0 0,0 0 0,0 1 0,-1-1 0,1 0 0,0 0 0,1 1 0,32 4-364,27 14-420,-37-11-2287,1 0 0,34 5 0,-29-11-3388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099"/>
    </inkml:context>
    <inkml:brush xml:id="br0">
      <inkml:brushProperty name="width" value="0.025" units="cm"/>
      <inkml:brushProperty name="height" value="0.025" units="cm"/>
    </inkml:brush>
  </inkml:definitions>
  <inkml:trace contextRef="#ctx0" brushRef="#br0">190 213 5285,'0'0'5344,"-9"-4"-2814,-1-2-1785,-1 2 0,0-1-1,0 1 1,-1 1 0,-20-4 0,29 6-581,0 1 1,-1-1-1,1 1 1,-1-1-1,1 1 1,0 0 0,-1 1-1,1-1 1,-1 0-1,1 1 1,0 0-1,-1 0 1,1 0-1,0 0 1,0 1 0,0-1-1,0 1 1,0 0-1,0-1 1,0 1-1,0 1 1,1-1 0,-1 0-1,1 1 1,0-1-1,-1 1 1,1 0-1,-2 3 1,4-5-165,-1 0 0,1 0 0,-1 0-1,1 0 1,-1 0 0,1 0 0,0 0 0,0 0 0,-1 0 0,1 0 0,0 0-1,0 0 1,0 0 0,0 0 0,0 0 0,0 0 0,0 0 0,1 0 0,-1 1 0,0-1-1,0 0 1,1 0 0,-1 0 0,1 0 0,-1 0 0,1 0 0,-1-1 0,2 2-1,0 0 14,0-1 0,0 1-1,0-1 1,0 0-1,0 0 1,0 0-1,0 0 1,1-1-1,-1 1 1,0 0-1,0-1 1,5 1-1,0-1 41,0 1 0,0-1 0,0-1 0,0 1 0,0-1 0,1 0-1,-1-1 1,8-2 0,-7 0-166,-1 0 0,1 0 0,-1-1 0,0 0 0,12-11 0,-18 15-79,-2 16-619,-5 15 1300,4-25-280,0 1-1,1-1 0,0 0 1,0 1-1,0-1 0,1 0 0,0 1 1,0-1-1,0 1 0,1-1 1,-1 1-1,1-1 0,3 9 0,-2-12-80,0-1-1,0 1 0,0-1 1,0 1-1,0-1 0,0 0 0,0 1 1,1-1-1,-1 0 0,0-1 1,1 1-1,-1 0 0,1-1 1,-1 1-1,1-1 0,-1 0 0,1 0 1,-1 0-1,1 0 0,4-1 1,2 0 164,1 0 1,-1 0 0,0-1 0,13-4 0,-10 0-377,0 1 0,-1-2 0,0 0 0,0 0 0,-1-1 0,0 0 0,0-1 1,-1 0-1,0 0 0,-1-1 0,0 0 0,0-1 0,-1 1 0,-1-1 0,0-1 0,0 0 1,-1 1-1,0-2 0,-1 1 0,-1 0 0,0-1 0,0 0 0,-2 1 0,1-1 0,-2 0 1,0 0-1,-2-20 0,2 31 66,0 1-1,0-1 1,0 0 0,0 1 0,-1-1 0,1 1 0,-1-1 0,1 1-1,-1-1 1,1 1 0,-1 0 0,0-1 0,0 1 0,0 0 0,1-1-1,-1 1 1,0 0 0,-1 0 0,1 0 0,0 0 0,0 0 0,0 0-1,-1 0 1,1 0 0,0 1 0,-1-1 0,1 0 0,-1 1 0,1-1-1,-1 1 1,1 0 0,-1-1 0,1 1 0,-1 0 0,0 0 0,1 0-1,-1 0 1,1 0 0,-3 1 0,-1-1-1,1 1 0,0 1 0,-1-1 0,1 1 0,0-1-1,0 1 1,0 1 0,0-1 0,0 0 0,1 1 0,-1 0 0,1 0 0,-4 3 0,1 2 66,0 0 0,0 1 0,1 0 0,0 0 0,1 0-1,-1 0 1,2 1 0,0-1 0,0 1 0,0 0 0,1 0 0,1 0 0,0 0 0,0 1 0,1-1 0,2 19 0,-2-23-17,1 0 0,0 0 0,1-1 0,-1 1 0,1 0 0,0-1 0,0 0 0,1 1 0,0-1 0,0 0 0,0 0 0,0 0 1,1-1-1,-1 1 0,1-1 0,1 0 0,-1 0 0,1 0 0,-1-1 0,1 1 0,0-1 0,0 0 0,0-1 0,1 1 0,-1-1 0,1 0 0,-1 0 0,1-1 0,0 1 0,9 0 0,-13-2-333,6 0-758,-4-4-2795,-4-9-3122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445"/>
    </inkml:context>
    <inkml:brush xml:id="br0">
      <inkml:brushProperty name="width" value="0.025" units="cm"/>
      <inkml:brushProperty name="height" value="0.025" units="cm"/>
    </inkml:brush>
  </inkml:definitions>
  <inkml:trace contextRef="#ctx0" brushRef="#br0">0 1 15022,'0'0'6054,"55"41"-7592,-21-32-5636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2.772"/>
    </inkml:context>
    <inkml:brush xml:id="br0">
      <inkml:brushProperty name="width" value="0.025" units="cm"/>
      <inkml:brushProperty name="height" value="0.025" units="cm"/>
    </inkml:brush>
  </inkml:definitions>
  <inkml:trace contextRef="#ctx0" brushRef="#br0">25 1 18770,'0'0'2525,"0"9"-2023,-12 157 1845,-1 22 793,13-187-3110,0 0 0,0 0 0,0 0 0,0 1 0,0-1 0,1 0 0,-1 0 0,0 0 0,0 0 0,1 0 0,-1 0-1,1 0 1,-1 0 0,1 0 0,-1 0 0,1 0 0,0 0 0,-1 0 0,1 0 0,0 0 0,0 0 0,0-1 0,-1 1-1,1 0 1,0-1 0,0 1 0,0-1 0,2 2 0,0-2 85,0 1 1,0-1-1,0 1 1,0-1-1,1 0 0,-1 0 1,0 0-1,0-1 1,0 1-1,5-2 0,6-3 171,0 1-1,-1-2 0,24-12 0,-3-3-254,-1-1-1,-1-1 0,-1-2 0,50-52 1,-64 57-1228,0-1 1,18-29-1,-21 24-2299,-10 7-1848,-4 5-2530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3.116"/>
    </inkml:context>
    <inkml:brush xml:id="br0">
      <inkml:brushProperty name="width" value="0.025" units="cm"/>
      <inkml:brushProperty name="height" value="0.025" units="cm"/>
    </inkml:brush>
  </inkml:definitions>
  <inkml:trace contextRef="#ctx0" brushRef="#br0">0 0 13421,'0'0'1633,"4"50"1666,11-25 97,6-4-1571,5 0-1184,4-3-449,1-3-224,3-3-2915,-6-4-6085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4.884"/>
    </inkml:context>
    <inkml:brush xml:id="br0">
      <inkml:brushProperty name="width" value="0.025" units="cm"/>
      <inkml:brushProperty name="height" value="0.025" units="cm"/>
    </inkml:brush>
  </inkml:definitions>
  <inkml:trace contextRef="#ctx0" brushRef="#br0">121 247 545,'2'-2'671,"0"-1"0,0 0 0,-1 0 0,1 0 0,-1 0 0,0 0 1,0-1-1,0 1 0,0 0 0,-1-1 0,1 1 0,-1 0 0,0-1 1,0 1-1,0 0 0,0-1 0,-1 1 0,1 0 0,-2-5 0,1 6-434,0 0-1,0 1 0,-1-1 0,1 1 0,0-1 1,0 1-1,-1-1 0,1 1 0,-1 0 0,1 0 1,-1 0-1,0 0 0,1 0 0,-1 0 0,0 0 1,0 0-1,0 1 0,1-1 0,-1 1 0,0-1 1,0 1-1,0 0 0,0 0 0,0 0 0,0 0 1,0 0-1,0 0 0,0 0 0,0 1 0,0-1 1,0 1-1,1-1 0,-1 1 0,-2 1 0,0 0-73,0 0-1,0 0 1,0 0-1,1 1 1,-1-1-1,1 1 0,-1 0 1,1 0-1,0 0 1,0 1-1,1-1 1,-1 1-1,1-1 1,-1 1-1,1 0 0,0 0 1,-2 8-1,1-4 3,0-1 0,1 1 0,0 0 1,0 0-1,1 0 0,0 0 0,0 0 0,2 16 0,-1-23-151,0 0 0,0 0 0,1 0 0,-1 1 0,1-1-1,-1 0 1,1 0 0,-1 0 0,1 0 0,0 0 0,-1 0 0,1 0 0,0 0 0,0 0 0,0 0 0,0 0 0,0-1 0,0 1 0,0 0-1,0 0 1,0-1 0,0 1 0,0-1 0,0 1 0,1-1 0,-1 0 0,0 1 0,0-1 0,0 0 0,1 0 0,-1 0 0,0 0 0,0 0 0,1 0-1,-1 0 1,0 0 0,0 0 0,0-1 0,1 1 0,-1-1 0,0 1 0,1-1 0,3 0 94,0-1 0,0 0 1,-1 0-1,1 0 0,-1 0 0,1-1 1,-1 1-1,0-1 0,5-4 0,1-5-58,0-1-1,-1-1 0,-1 1 0,0-2 1,0 1-1,7-23 0,-8 20-175,-6 15-39,-1 5-11,-4 43 90,2-36-106,1 0 0,0 0 0,1 1 0,0-1 0,1 0 0,2 15 1,-3-23-81,1 1 1,0-1-1,0 1 1,1-1-1,-1 0 1,0 1 0,1-1-1,-1 0 1,1 0-1,0 0 1,0 0 0,0 0-1,0 0 1,0 0-1,0-1 1,0 1-1,1-1 1,-1 0 0,1 0-1,-1 1 1,1-2-1,-1 1 1,1 0-1,-1 0 1,1-1 0,0 1-1,-1-1 1,1 0-1,4 0 1,-2 0-477,0 0-1,0 0 1,1 0-1,-1-1 1,0 0-1,0 0 1,0 0-1,1-1 1,-2 0 0,1 0-1,0 0 1,8-5-1,-6 2 156,0 0 0,0-1-1,0 0 1,-1 0 0,0-1-1,10-14 1,0-5 1337,-1 0 0,-1-1 0,14-41 0,-23 54 132,-1 4-249,17-49 2930,-15 19 3262,-6 40-6720,-1 0 0,1 0 0,0 0 0,0-1 1,-1 1-1,1 0 0,0 0 0,-1 0 0,1-1 1,0 1-1,0 0 0,-1 0 0,1 0 0,0 0 0,-1 0 1,1 0-1,0 0 0,-1 0 0,1 0 0,0 0 1,-1 0-1,1 0 0,0 0 0,-1 0 0,1 0 1,0 0-1,-1 0 0,1 0 0,0 1 0,-1-1 1,1 0-1,0 0 0,-1 0 0,1 1 0,0-1 1,0 0-1,-1 0 0,1 0 0,0 1 0,0-1 1,0 0-1,-1 1 0,-13 9 189,4 0-42,0 0 0,1 1 0,1 1 0,-12 18 0,17-25-227,0 1-1,0 0 1,1 0 0,-1 0 0,1 0-1,1 0 1,-1 0 0,1 1 0,0-1-1,0 1 1,1-1 0,0 9 0,1-14-56,-1 1 1,1 0-1,0 0 1,0 0 0,0 0-1,0-1 1,0 1-1,0-1 1,0 1-1,1-1 1,-1 1 0,1-1-1,-1 1 1,1-1-1,-1 0 1,1 0 0,0 0-1,-1 0 1,1 0-1,0 0 1,0-1-1,2 2 1,51 11-1129,-40-10 632,4 1-201,37 9-1550,-53-12 2206,0 0-1,0 0 1,0 0 0,0 0 0,0 1 0,-1-1 0,1 1-1,0 0 1,-1 0 0,1 0 0,-1 0 0,0 0 0,0 0-1,3 4 1,-5-5 124,1-1 1,-1 1-1,0 0 0,1 0 1,-1 0-1,0 0 0,0-1 0,1 1 1,-1 0-1,0 0 0,0 0 0,0 0 1,0 0-1,0 0 0,0-1 0,-1 1 1,1 0-1,0 0 0,0 0 0,0 0 1,-1 0-1,1-1 0,-1 1 0,1 0 1,-1 0-1,1 0 0,-1-1 0,0 2 1,-27 16 1567,-35-1 635,56-15-2195,-1-1 0,1 0 0,-1-1 1,0 1-1,1-2 0,-1 1 0,1-1 0,-1 0 0,-12-3 0,18 3-264,0 0 0,-1-1-1,1 1 1,0 0 0,0-1 0,0 1-1,0-1 1,0 1 0,0-1-1,1 0 1,-1 0 0,1 0 0,-2-2-1,1 0-627,0 0-1,0 1 1,1-1-1,0 0 0,0 0 1,0 0-1,0 0 0,1-1 1,-1-6-1,1-21-8188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302"/>
    </inkml:context>
    <inkml:brush xml:id="br0">
      <inkml:brushProperty name="width" value="0.025" units="cm"/>
      <inkml:brushProperty name="height" value="0.025" units="cm"/>
    </inkml:brush>
  </inkml:definitions>
  <inkml:trace contextRef="#ctx0" brushRef="#br0">1 0 9097,'0'0'14002,"3"12"-13089,2 17-219,-1 1 0,-1-1 0,-2 1 0,0 0 0,-8 52 0,7-79-650,-1 0-1,1 0 1,0 0-1,0 0 1,0 0-1,1 0 1,-1 0-1,1-1 1,1 5 0,-2-6-31,0 0 1,1 0 0,-1 0 0,1-1 0,-1 1 0,1 0-1,-1 0 1,1-1 0,0 1 0,-1 0 0,1-1 0,0 1-1,-1-1 1,1 1 0,0-1 0,0 1 0,0-1 0,0 1-1,-1-1 1,3 1 0,0-1 1,0 0 0,0-1 0,0 1 1,0-1-1,0 1 0,0-1 0,0 0 0,0 0 0,0 0 0,0 0 0,-1-1 1,1 1-1,0-1 0,-1 0 0,1 1 0,-1-1 0,2-3 0,52-51 22,-23 20-2311,-32 39 1964,-1 0 0,1 0-1,-1 1 1,0-1-1,0 0 1,0 0 0,-1 1-1,1-1 1,-1 0-1,0 0 1,0 0 0,0 0-1,-2 5 1,-1 6-512,3-13 794,1 1 1,-1 0 0,1-1-1,0 1 1,0-1-1,-1 1 1,1 0-1,0-1 1,0 1-1,1 0 1,-1-1 0,0 1-1,0-1 1,1 1-1,-1 0 1,1-1-1,0 1 1,-1-1-1,1 1 1,0-1 0,0 0-1,0 1 1,0-1-1,0 0 1,0 1-1,0-1 1,0 0-1,0 0 1,1 0 0,-1 0-1,0 0 1,1 0-1,-1-1 1,1 1-1,-1 0 1,3 0-1,0-1-1,1 1 0,0-1 0,-1 0 0,1-1 0,-1 1 0,1-1 0,-1 0 0,1 0 0,-1 0 0,1 0 0,-1-1 0,6-3 0,13-7-166,-2 0 0,0-2 0,0 0 1,24-23-1,-35 28 935,-1-1-1,0 0 1,0 0 0,-1 0-1,11-19 1,-19 29-683,0-1 1,1 1-1,-1 0 0,0-1 0,0 1 0,0 0 1,0-1-1,1 1 0,-1-1 0,0 1 0,0 0 1,0-1-1,0 1 0,0 0 0,0-1 0,0 1 1,0-1-1,0 1 0,0 0 0,0-1 1,0 1-1,0-1 0,-1 1 0,1 0 0,0-1 1,0 1-1,0 0 0,0-1 0,-1 1 0,1 0 1,0-1-1,0 1 0,-1 0 0,1 0 0,0-1 1,-1 1-1,1 0 0,0 0 0,-1-1 0,1 1 1,0 0-1,-1 0 0,-24-3 329,-26 11-568,42-5 176,-1 1 1,1 0-1,-1 1 1,1 0-1,1 0 0,-1 1 1,-14 13-1,19-15-17,1-1-1,0 1 0,0-1 1,0 1-1,0 0 0,1 0 1,0 1-1,0-1 0,0 0 1,0 1-1,1-1 0,-1 1 1,1 0-1,0-1 1,1 1-1,-1 0 0,1-1 1,0 1-1,1 6 0,-1-8 26,1 0-1,1 0 1,-1-1-1,0 1 1,1 0-1,-1 0 1,1-1-1,0 1 1,0-1-1,0 1 1,0-1-1,0 0 1,1 0 0,-1 0-1,1 0 1,-1 0-1,1 0 1,0-1-1,0 1 1,-1-1-1,1 0 1,0 0-1,0 0 1,0 0-1,4 0 1,9 3 19,1 0-1,-1-2 1,23 2 0,-22-3 212,-2 0-297,-1 0 0,0-1-1,0 0 1,23-4 0,-35 3 161,1 1-1,-1-1 1,0 1 0,1-1-1,-1 0 1,1 0 0,-1 0-1,0 0 1,0 0 0,0-1-1,0 1 1,0-1 0,0 1-1,0-1 1,0 0 0,0 0-1,-1 0 1,1 0 0,-1 0-1,1 0 1,-1 0-1,0 0 1,0 0 0,0-1-1,0 1 1,0 0 0,-1-1-1,1 1 1,-1-1 0,1 1-1,-1-1 1,0-3 0,-1-2 161,1 1 0,-2-1 0,1 0 0,-1 1 0,0-1 0,0 1 0,-4-8 1,-6-17-808,13 31 169,-1 1 0,1-1 1,-1 1-1,1-1 0,-1 1 1,1-1-1,-1 1 0,1 0 1,0-1-1,-1 1 0,1 0 1,-1-1-1,1 1 0,0 0 1,0 0-1,-1-1 0,1 1 1,0 0-1,-1 0 0,1 0 1,0 0-1,-1 0 0,1 0 1,0 0-1,0 0 0,0 1 1,31-1-5322,-26 0 3289,24 1-8607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4.663"/>
    </inkml:context>
    <inkml:brush xml:id="br0">
      <inkml:brushProperty name="width" value="0.025" units="cm"/>
      <inkml:brushProperty name="height" value="0.025" units="cm"/>
    </inkml:brush>
  </inkml:definitions>
  <inkml:trace contextRef="#ctx0" brushRef="#br0">173 16 17200,'0'0'2338,"-11"-2"1,1 0-1906,-5-2-110,0 1 0,-1 1 0,-17 0 1,30 2-304,-1 0 1,1 0 0,0 0 0,0 0 0,-1 0 0,1 1 0,0 0-1,0-1 1,0 1 0,-1 0 0,1 1 0,0-1 0,0 1-1,1-1 1,-1 1 0,0 0 0,1 0 0,-1 0 0,1 0-1,-1 0 1,1 1 0,0-1 0,-3 5 0,5-6-37,0 0-1,0 0 1,0 0 0,-1 0-1,2 1 1,-1-1 0,0 0 0,0 0-1,0 0 1,0 0 0,1 0 0,-1 1-1,1-1 1,-1 0 0,0 0-1,1 0 1,0 0 0,-1 0 0,1 0-1,0 0 1,0-1 0,-1 1 0,1 0-1,0 0 1,0 0 0,0-1-1,0 1 1,0 0 0,0-1 0,0 1-1,0-1 1,0 1 0,0-1 0,0 0-1,2 1 1,51 17-294,-44-15 127,24 6-58,-23-6 80,0-1-1,0 1 1,0 1-1,0 0 1,-1 1-1,18 10 0,-28-15 185,1 0 0,-1 1-1,1-1 1,-1 1 0,1-1-1,-1 0 1,1 1 0,-1-1-1,0 1 1,1-1 0,-1 1-1,0-1 1,1 1 0,-1 0-1,0-1 1,0 1 0,0-1-1,1 1 1,-1 0 0,0-1-1,0 1 1,0-1 0,0 1-1,0 0 1,0-1-1,0 1 1,0 0 0,0-1-1,-1 1 1,1 0 0,-17 16 1573,-30 6 1567,43-22-2960,-10 5 384,0-2 0,0 1 1,-23 2-1,32-6-793,-1 0-1,1-1 1,-1 0 0,1 0 0,0-1-1,-1 1 1,-8-3 0,7-4-3577,10 0-3367,6 2-932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535"/>
    </inkml:context>
    <inkml:brush xml:id="br0">
      <inkml:brushProperty name="width" value="0.025" units="cm"/>
      <inkml:brushProperty name="height" value="0.025" units="cm"/>
    </inkml:brush>
  </inkml:definitions>
  <inkml:trace contextRef="#ctx0" brushRef="#br0">61 63 8360,'0'0'19352,"-5"-4"-19251,4 3-102,0 1 0,0-1 0,0 0 1,0 1-1,-1-1 0,1 0 0,0 1 0,0 0 0,0-1 0,0 1 1,0 0-1,-1-1 0,1 1 0,0 0 0,0 0 0,-1 0 0,1 0 1,0 0-1,0 0 0,0 0 0,-1 1 0,1-1 0,0 0 0,0 1 1,0-1-1,0 1 0,-1-1 0,1 1 0,0 0 0,0-1 0,0 1 1,0 0-1,1 0 0,-2 0 0,0 3-5,0-1 1,0 0 0,0 1-1,1-1 1,-1 1-1,1-1 1,0 1-1,0 0 1,1 0-1,-1-1 1,1 1-1,0 0 1,0 5-1,0-7 5,0-1 0,-1 1 0,1-1 0,0 0 0,1 1 0,-1-1 0,0 1 0,0-1 0,1 1 0,-1-1 0,1 0 0,-1 1 0,1-1 0,-1 0 0,1 1 0,0-1 0,0 0 0,-1 0 0,1 0 0,0 0 0,0 0 0,0 0 0,0 0 0,1 0 0,-1 0 0,0 0 0,0 0 0,2 0 0,1 0 5,0-1 0,0 1-1,-1-1 1,1 1-1,0-1 1,0-1 0,0 1-1,0 0 1,0-1-1,4-1 1,-2 0-44,1-1 0,-1 1 0,0-1 1,0-1-1,0 1 0,0-1 0,-1 0 0,1 0 0,-1-1 1,0 1-1,8-11 0,0 1-667,-13 14 429,-6 35-907,-80 257 4153,84-285-2933,-18 46 167,19-51-172,0 1 1,0-1-1,1 0 1,-1 0-1,0-1 0,-1 1 1,1 0-1,0 0 1,-1 0-1,1-1 1,-1 1-1,1-1 0,-1 1 1,1-1-1,-1 0 1,0 1-1,0-1 0,0 0 1,0 0-1,-2 0 1,3-3 26,0-1 0,0 0 0,0 0 0,1 0 0,-1 0 0,1 0 1,0 0-1,0 0 0,0 0 0,0-5 0,1 4-34,-1-13-53,2 1-1,0-1 1,0 0-1,2 1 1,0-1-1,1 1 1,1 0-1,0 0 1,1 1-1,1 0 1,1 0 0,11-16-1,14-13-139,2 2-1,57-52 1,-51 54 143,-31 23 162,-21 13 77,7 5-221,-1-1-1,1 1 1,0 0 0,0 0 0,0 0-1,0 1 1,0-1 0,0 1 0,0 0 0,-3 2-1,-1 3-1,1 0 0,0 0 0,0 0 0,0 1 0,1 0 0,-5 11-1,7-14-33,1-1-1,0 1 1,1 0-1,-1-1 1,1 1-1,0 0 1,0 0-1,0 0 1,1 0-1,0 0 1,0 0-1,0 0 1,2 9-1,-1-11-120,0-1-1,1 0 1,-1 0 0,1 0-1,0 0 1,0 0-1,-1 0 1,1-1 0,0 1-1,1 0 1,-1-1 0,0 0-1,0 0 1,0 1 0,1-1-1,-1 0 1,1-1 0,-1 1-1,1 0 1,-1-1-1,1 1 1,-1-1 0,1 0-1,0 0 1,-1 0 0,3-1-1,8 2-1310,-1-2 0,1 0 0,-1 0-1,13-3 1,14-10-4940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5.882"/>
    </inkml:context>
    <inkml:brush xml:id="br0">
      <inkml:brushProperty name="width" value="0.025" units="cm"/>
      <inkml:brushProperty name="height" value="0.025" units="cm"/>
    </inkml:brush>
  </inkml:definitions>
  <inkml:trace contextRef="#ctx0" brushRef="#br0">118 4 14221,'0'0'2830,"-9"-1"-631,2 0-1864,-1 0-1,1 1 1,-1 0 0,1 0-1,-1 1 1,1 0 0,-8 2-1,13-3-305,0 1 0,0-1 0,0 1 0,1 0 0,-1-1 0,0 1 0,0 0 0,1 0 1,-1 0-1,1 0 0,-1 1 0,1-1 0,-1 0 0,1 1 0,0-1 0,0 1 0,-1-1 0,1 1 0,0-1 0,0 1 0,1 0 0,-1 0 0,0-1 0,0 1 0,1 0 0,-1 0 0,1 0 0,0 0 0,0 0 0,-1 0 0,1-1 0,0 1 0,1 0 0,-1 0 0,0 0 0,0 0 0,1 0 0,-1 0 0,2 2 1,0-1-73,-1 0 1,0-1 0,1 1 0,0-1 0,0 1 0,0-1 0,0 0 0,0 0 0,0 0 0,0 0 0,1 0 0,-1 0 0,1-1 0,4 3 0,45 20-476,-37-18 214,-1-1-17,-6-2 31,0 0 0,0 1 1,0 0-1,-1 0 0,13 9 0,-20-12 325,1-1 0,-1 0 0,1 1 0,-1-1 0,0 1 1,1-1-1,-1 1 0,0-1 0,0 1 0,1-1 0,-1 1 0,0-1 0,0 1 1,0 0-1,1-1 0,-1 1 0,0-1 0,0 1 0,0-1 0,0 1 0,0 0 1,0-1-1,0 1 0,-1-1 0,1 1 0,0 0 0,0-1 0,0 1 0,0-1 1,-1 1-1,1-1 0,0 1 0,-1-1 0,1 1 0,0-1 0,-1 1 0,1-1 1,-1 0-1,1 1 0,0-1 0,-1 1 0,1-1 0,-1 0 0,1 1 0,-2-1 1,-27 14 1858,25-13-1908,-9 4 294,0 0 0,-1-1-1,0-1 1,1 0-1,-1-1 1,0-1 0,-16 0-1,29-1-363,0 0-1,1 0 1,-1 0-1,0 0 0,0-1 1,0 1-1,0 0 1,0-1-1,0 1 1,0 0-1,0-1 0,1 1 1,-1-1-1,0 0 1,0 1-1,1-1 0,-1 1 1,0-1-1,1 0 1,-1 0-1,0 0 1,1 1-1,-1-1 0,1 0 1,0 0-1,-1 0 1,1 0-1,0 0 1,-1 0-1,1 0 0,0 1 1,0-3-1,0-35-5155,0 30 3732,3-25-4525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151"/>
    </inkml:context>
    <inkml:brush xml:id="br0">
      <inkml:brushProperty name="width" value="0.025" units="cm"/>
      <inkml:brushProperty name="height" value="0.025" units="cm"/>
    </inkml:brush>
  </inkml:definitions>
  <inkml:trace contextRef="#ctx0" brushRef="#br0">0 81 11659,'0'0'7004,"2"11"-5744,4 236 6841,-6-190-7522,4-44-485,4-16 128,5-20 103,-10-61-580,-3 57-526,26 36-820,-13-4 1652,1-1 0,-1 0 1,1-1-1,1 0 1,27 1-1,-36-3 64,0-1-1,0 0 0,0 0 1,0 0-1,0-1 0,0 0 1,0 0-1,0-1 0,0 1 1,-1-1-1,1 0 1,0-1-1,-1 0 0,0 0 1,0 0-1,8-6 0,-12 8-102,1 0 0,-1-1-1,1 1 1,-1-1-1,0 0 1,0 1 0,0-1-1,0 0 1,0 0-1,0 0 1,0 1 0,-1-1-1,1 0 1,-1 0-1,1 0 1,-1 0 0,0 0-1,0 0 1,0 0 0,0 0-1,0 0 1,0 0-1,0 0 1,-1 0 0,1 0-1,-1 0 1,1 0-1,-1 0 1,0 0 0,0 0-1,0 1 1,0-1 0,0 0-1,0 1 1,0-1-1,-1 0 1,1 1 0,-1 0-1,1-1 1,-1 1-1,1 0 1,-1 0 0,0 0-1,1 0 1,-1 0-1,0 0 1,0 0 0,0 1-1,0-1 1,0 1 0,0-1-1,0 1 1,0 0-1,0 0 1,0-1 0,-3 2-1,0-1-40,0 1-1,1 0 1,-1 1 0,0-1-1,1 1 1,0 0-1,-1 0 1,1 0 0,0 0-1,0 1 1,0 0-1,0-1 1,1 2 0,-1-1-1,1 0 1,-1 1-1,1-1 1,-3 6 0,3-6 33,1 1 0,0-1 1,0 0-1,0 1 0,0 0 1,0-1-1,1 1 0,-1 0 1,1 0-1,0 0 0,0 0 1,0 0-1,1 0 0,0 0 1,0 0-1,0 0 0,0 0 1,0 0-1,1 0 0,0 0 0,-1 0 1,3 5-1,0-6 6,-1-1 0,1 1-1,-1-1 1,1 0 0,0 0 0,0 0 0,0 0-1,0 0 1,0 0 0,0-1 0,0 0-1,1 1 1,-1-1 0,0 0 0,1-1 0,-1 1-1,1-1 1,-1 1 0,7-2 0,5 2 93,0-1 0,1 0 0,18-4 1,-23 1-64,1 0 1,0-1-1,-1 0 1,0-1 0,0 0-1,-1 0 1,1-2-1,-1 1 1,0-1 0,-1-1-1,0 1 1,0-2-1,8-8 1,-10 9-37,0-1 0,0 1 0,-1-1 0,0 0 0,-1-1 1,0 0-1,-1 1 0,1-1 0,-2-1 0,0 1 0,0-1 0,-1 1 0,0-1 1,1-15-1,-3 26-15,0-1 0,0 0 1,0 1-1,0-1 1,0 1-1,0-1 0,0 0 1,0 1-1,0-1 1,0 1-1,0-1 0,-1 0 1,1 1-1,0-1 1,0 1-1,0-1 0,-1 1 1,1-1-1,0 1 1,-1-1-1,1 1 0,-1-1 1,1 1-1,0 0 1,-1-1-1,1 1 0,-1-1 1,1 1-1,-1 0 0,1 0 1,-1-1-1,1 1 1,-1 0-1,-1-1 0,-21 8-309,-20 26 88,35-25 233,0 2 0,0-1 0,1 1 0,1 1-1,-1-1 1,-7 21 0,12-27 8,0 0 1,0 0-1,1 0 0,-1 1 0,1-1 0,0 1 1,1-1-1,-1 1 0,1-1 0,0 1 0,0-1 0,0 1 1,1-1-1,-1 1 0,1-1 0,0 1 0,1-1 1,-1 0-1,1 1 0,0-1 0,2 5 0,-1-6 8,0-1 1,0 1-1,1 0 0,-1-1 0,1 1 0,-1-1 0,1 0 0,0-1 0,-1 1 0,1 0 1,0-1-1,0 0 0,0 0 0,1 0 0,-1-1 0,0 1 0,0-1 0,0 0 1,0 0-1,8-1 0,0-1 34,-1 1-1,1-1 1,-1-1 0,0 0 0,0-1 0,14-6 0,-11 2-22,1 0 1,-1-1-1,-1-1 1,0 0 0,0 0-1,-1-2 1,15-17 0,-20 22-60,-1-1 1,-1 0 0,0 0 0,0 0 0,0-1 0,-1 1 0,0-1 0,-1 0-1,0-1 1,0 1 0,-1 0 0,-1-1 0,2-18 0,-3 27 15,0 0-1,1 0 1,-1 0 0,0 0-1,0 0 1,0-1 0,-1 1 0,1 0-1,0 0 1,0 0 0,-1 0-1,1 0 1,0 0 0,-1 0 0,1 0-1,-1 0 1,0 0 0,1 0-1,-1 0 1,0 0 0,1 0 0,-1 0-1,0 0 1,0 1 0,0-1-1,0 0 1,0 1 0,0-1 0,0 0-1,0 1 1,0-1 0,0 1-1,0 0 1,0-1 0,0 1 0,0 0-1,-1 0 1,1 0 0,0 0-1,0 0 1,0 0 0,0 0 0,0 0-1,-1 0 1,1 0 0,0 1-1,0-1 1,0 0 0,0 1 0,0-1-1,0 1 1,0-1 0,0 1-1,-2 1 1,-3 1-32,-1 0-1,1 1 0,0-1 1,0 2-1,0-1 1,1 1-1,-9 8 0,7-4 64,0 0 0,1 1 0,0 0 0,1 0 0,0 0 1,0 1-1,1-1 0,0 1 0,1 0 0,1 0 0,-1 1 0,2-1 0,-1 0 0,2 1 0,0 14 0,0-23-14,1-1 1,-1 0-1,1 0 1,0 0-1,0 0 1,0 0-1,0 0 1,0 0-1,0 0 1,0 0-1,0 0 1,1-1-1,-1 1 1,1 0-1,-1-1 1,1 1-1,0-1 1,0 0-1,-1 1 1,5 0-1,-2 1 17,1-2-1,0 1 0,0-1 1,1 1-1,-1-1 1,0-1-1,0 1 1,10-1-1,-5 0 42,1-1 0,0 0-1,0-1 1,0 0 0,-1-1 0,1 0 0,-1-1-1,13-5 1,-6-2-8,0-1 1,0 0-1,-1-1 1,-1-1-1,0-1 1,-1 0-1,19-26 0,-25 30-77,0 0-1,-1-1 0,0-1 1,-1 1-1,0-1 0,-1 0 1,-1 0-1,0-1 0,0 1 1,-2-1-1,1 0 0,-1-14 1,-3 28-13,0 0 0,-1 1 0,1-1 0,0 1 0,0-1 0,-1 1-1,1-1 1,0 1 0,0 0 0,0-1 0,0 1 0,0 0 0,0 0 0,0 0 0,0 0 0,-1 2 0,-6 12 28,1 1 0,1-1 0,1 1 0,0 1 0,1-1 0,0 1 0,2-1 0,0 1 0,1 0 0,0 0 0,2 0 0,2 19-1,-2-28 23,1 0-1,0 0 0,1-1 0,-1 1 0,8 12 0,10 3 364,-19-22-345,0-1 1,0 0-1,0 1 1,0-1-1,0 1 0,-1-1 1,1 0-1,0 0 1,0 0-1,0 0 1,0 1-1,0-1 0,0 0 1,0-1-1,0 1 1,0 0-1,0 0 0,0 0 1,0 0-1,0-1 1,0 1-1,0-1 0,0 1 1,0 0-1,1-2 1,-2 1-84,1 1-1,-1-1 1,1 0 0,-1 0 0,1 1 0,-1-1 0,0 0 0,1 0-1,-1 1 1,0-1 0,0 0 0,0 0 0,0 0 0,0 0 0,0 1-1,0-1 1,0 0 0,0 0 0,0 0 0,0 0 0,0 1 0,-1-1-1,1 0 1,0 0 0,0 0 0,-1 1 0,1-1 0,-1 0 0,1 0-1,-1 1 1,0-2 0,-20-27-2175,18 25 1713,-36-46-2647,-27-38 1232,32 27 6838,34 60-4832,1 1 0,-1 0 0,0-1 0,1 1 0,-1-1-1,1 1 1,-1 0 0,1-1 0,-1 1 0,1 0 0,-1-1 0,1 1 0,-1 0 0,1 0 0,-1-1 0,1 1 0,-1 0 0,1 0 0,0 0 0,-1 0 0,1 0 0,-1 0 0,1 0 0,-1 0 0,1 0 0,0 0 0,-1 0 0,1 0 0,-1 0 0,1 1 0,0-1 0,26 4-133,88 30 436,-25-6-1787,-30-15-3112,-16-8-3361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07.760"/>
    </inkml:context>
    <inkml:brush xml:id="br0">
      <inkml:brushProperty name="width" value="0.025" units="cm"/>
      <inkml:brushProperty name="height" value="0.025" units="cm"/>
    </inkml:brush>
  </inkml:definitions>
  <inkml:trace contextRef="#ctx0" brushRef="#br0">17 113 15727,'-1'1'130,"0"-1"1,0 1-1,0-1 1,0 1-1,0 0 1,0 0-1,0-1 0,0 1 1,0 0-1,1 0 1,-1 0-1,0 0 1,0 0-1,1 0 1,-1 0-1,1 0 0,-1 0 1,1 0-1,-1 1 1,1-1-1,0 0 1,-1 0-1,1 2 0,1-2-50,-1 0 0,1 0-1,-1 0 1,1-1-1,0 1 1,-1 0 0,1 0-1,0 0 1,0-1-1,-1 1 1,1 0 0,0-1-1,0 1 1,0-1-1,0 1 1,0-1 0,0 1-1,0-1 1,0 0-1,1 1 1,11 2 353,-1 0 0,1-1 0,16 0 0,197 3 2081,311-34 1,-176 4-2254,-44 10-171,870-61 45,-1013 62 293,-101 9-4845,-44 4 339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8:53.699"/>
    </inkml:context>
    <inkml:brush xml:id="br0">
      <inkml:brushProperty name="width" value="0.025" units="cm"/>
      <inkml:brushProperty name="height" value="0.025" units="cm"/>
    </inkml:brush>
  </inkml:definitions>
  <inkml:trace contextRef="#ctx0" brushRef="#br0">20 29 6566,'0'0'10858,"-4"-5"-9763,-11-18 1126,17 26-2145,0 0-1,0 0 1,0 0 0,1 0 0,-1-1 0,1 1 0,0-1 0,4 4 0,49 14 816,1 1 559,-45-16-1223,0 0 0,0 0 0,0-1 0,17 3 0,-17-5-63,-1 1 0,-1 0 0,1 1 0,0 0 1,-1 0-1,14 9 0,-11-5 113,1-1 0,0-1 0,1 0 1,0-1-1,25 5 0,-23-6-202,0 1 0,-1 0 1,1 1-1,20 11 0,21 13-37,-46-26 25,-1 1 0,0 1-1,0 0 1,0 0 0,-1 1 0,0 0 0,0 1 0,-1 0 0,0 1 0,12 14 0,-8-4 27,-3-7-60,-1 1 1,0 0-1,-1 1 0,0 0 1,-2 0-1,1 1 0,4 17 1,3 12 12,3 0 1,1-1-1,2-1 1,2-1-1,31 44 1,32 85 120,-78-157 371,-3-8-3005,-3-21-3862,-1 2-780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273"/>
    </inkml:context>
    <inkml:brush xml:id="br0">
      <inkml:brushProperty name="width" value="0.025" units="cm"/>
      <inkml:brushProperty name="height" value="0.025" units="cm"/>
    </inkml:brush>
  </inkml:definitions>
  <inkml:trace contextRef="#ctx0" brushRef="#br0">194 124 10762,'-14'3'1543,"-7"0"-915,0-1 348,1 1 1,-1 1-1,1 1 0,0 1 1,-30 13-1,50-19-947,0 0 1,-1 0-1,1 0 0,0 1 0,-1-1 1,1 0-1,0 0 0,-1 0 0,1 1 0,0-1 1,-1 0-1,1 0 0,0 1 0,0-1 1,-1 0-1,1 0 0,0 1 0,0-1 1,-1 0-1,1 1 0,0-1 0,0 0 0,0 1 1,0-1-1,0 0 0,0 1 0,-1-1 1,1 1-1,0-1 0,0 0 0,0 1 1,0-1-1,0 1 0,12 7 187,22 0 48,47 0 327,0-3 0,0-4 1,0-4-1,88-13 1,876-152 1378,-1036 165-3155,-11 0-1454,-15-2-2865,9 4 4689,-24-8-6290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7.714"/>
    </inkml:context>
    <inkml:brush xml:id="br0">
      <inkml:brushProperty name="width" value="0.025" units="cm"/>
      <inkml:brushProperty name="height" value="0.025" units="cm"/>
    </inkml:brush>
  </inkml:definitions>
  <inkml:trace contextRef="#ctx0" brushRef="#br0">515 33 11627,'0'0'1527,"8"-6"309,27-16 310,-34 21-2088,-1 1 1,1 0-1,-1-1 0,0 1 0,1 0 0,-1-1 0,1 1 1,-1 0-1,1 0 0,-1-1 0,1 1 0,-1 0 1,1 0-1,-1 0 0,1 0 0,0 0 0,-1 0 0,1 0 1,-1 0-1,1 0 0,-1 0 0,1 0 0,-1 0 0,1 0 1,-1 0-1,1 0 0,-1 0 0,1 1 0,-1-1 1,1 0-1,-1 0 0,1 1 0,-1-1 0,1 0 0,-1 1 1,1-1-1,-1 0 0,0 1 0,1-1 0,-1 1 1,0-1-1,1 1 0,-1-1 0,0 1 0,0-1 0,1 1 1,-1-1-1,0 1 0,0-1 0,0 1 0,0-1 0,0 1 1,0-1-1,0 1 0,0-1 0,0 1 0,0-1 1,0 1-1,0-1 0,0 1 0,0 0 0,0-1 0,-1 1 1,1 0-1,-8 35 698,-1-14-528,0-1 0,-2 0 0,-1-1 0,0 0 0,-24 28 1,-86 87-92,107-119-79,-34 34-201,-2-2 0,-2-3 0,-2-1 0,-63 36 0,103-74-847,11-13-1984,14-22-3039,-8 25 5623,11-24-4271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8.041"/>
    </inkml:context>
    <inkml:brush xml:id="br0">
      <inkml:brushProperty name="width" value="0.025" units="cm"/>
      <inkml:brushProperty name="height" value="0.025" units="cm"/>
    </inkml:brush>
  </inkml:definitions>
  <inkml:trace contextRef="#ctx0" brushRef="#br0">141 0 9673,'-9'7'1719,"-3"4"-1052,0 1 1,1 0-1,1 0 0,0 1 1,0 0-1,1 1 0,1 0 0,1 0 1,-10 24-1,11-22-400,1 0 1,1 0-1,1 0 0,0 0 0,0 1 1,2-1-1,0 1 0,2 20 1,0-32-223,0 0 1,0 1-1,0-1 0,0 0 1,1 0-1,0 0 1,0-1-1,0 1 1,1 0-1,-1-1 1,1 1-1,0-1 0,0 0 1,1 0-1,-1 0 1,1-1-1,0 1 1,0-1-1,0 0 1,1 0-1,-1 0 0,1 0 1,-1-1-1,1 0 1,0 0-1,0 0 1,0-1-1,0 0 1,10 2-1,10 0 125,0 0 0,1-2 0,-1-1 0,1-1 0,-1-1 1,1-1-1,30-8 0,-23 2-1613,-1-1 0,51-23 0,-9-5-4963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28:11.575"/>
    </inkml:context>
    <inkml:brush xml:id="br0">
      <inkml:brushProperty name="width" value="0.025" units="cm"/>
      <inkml:brushProperty name="height" value="0.025" units="cm"/>
    </inkml:brush>
  </inkml:definitions>
  <inkml:trace contextRef="#ctx0" brushRef="#br0">0 185 384,'0'0'11547,"9"3"-11760,10 1 239,0 0 0,0-1 1,0-1-1,1-1 0,-1 0 1,1-2-1,19-2 0,149-31 92,-4 1-89,284 6 39,-269 20-50,1368 3 372,563 60 133,-1418-87-467,-72 1-27,292 12-6,508-21 237,220 8 1411,-1395 46-1575,10 0-696,-94-17-2836,-104-4-2580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5.279"/>
    </inkml:context>
    <inkml:brush xml:id="br0">
      <inkml:brushProperty name="width" value="0.025" units="cm"/>
      <inkml:brushProperty name="height" value="0.025" units="cm"/>
    </inkml:brush>
  </inkml:definitions>
  <inkml:trace contextRef="#ctx0" brushRef="#br0">0 99 10666,'0'0'4885,"9"7"-2189,-2 0-2185,1-1 0,0-1 0,0 0 1,1 0-1,-1 0 0,14 5 0,-19-9-422,-1 0 0,1-1 0,0 1-1,-1-1 1,1 1 0,0-1 0,0 0-1,-1 0 1,1 0 0,0 0 0,0 0-1,-1-1 1,1 1 0,0-1 0,-1 0-1,1 0 1,-1 0 0,1 0 0,-1 0-1,1 0 1,-1-1 0,0 1 0,1-1-1,-1 0 1,0 1 0,0-1 0,0 0-1,-1 0 1,1-1 0,0 1 0,-1 0-1,3-5 1,-1 2-20,-1 1-1,0-1 1,0-1 0,0 1 0,0 0-1,-1 0 1,0-1 0,0 1-1,0-1 1,-1 1 0,0-1-1,0 1 1,0-1 0,-2-9-1,2 15-69,-1 0-1,1-1 0,0 1 1,0-1-1,0 1 0,0 0 1,-1-1-1,1 1 0,0 0 0,0-1 1,-1 1-1,1 0 0,0-1 1,0 1-1,-1 0 0,1 0 1,0-1-1,-1 1 0,1 0 0,-1 0 1,1 0-1,0-1 0,-1 1 1,1 0-1,0 0 0,-1 0 1,1 0-1,-1 0 0,1 0 0,-1 0 1,1 0-1,0 0 0,-1 0 1,1 0-1,-1 0 0,1 0 1,0 0-1,-1 0 0,1 0 0,-1 0 1,1 1-1,0-1 0,-1 0 1,1 0-1,0 0 0,-1 1 1,1-1-1,0 0 0,-1 1 0,1-1 1,0 0-1,-1 1 0,1-1 1,0 1-1,-15 19-43,13-17 70,1 1 0,-1 0 0,1-1 0,0 1 0,0 0 0,1 0 0,-1 0 0,1 0 0,0 0 0,0 0 0,0 0 0,0 0 0,1 0 0,-1-1 0,1 1 0,0 0 0,1 0 0,-1 0 0,0-1 0,1 1 0,0-1 0,0 1 0,3 3 0,-1-3-12,0 0-1,0-1 1,0 0-1,0 1 0,1-2 1,-1 1-1,1 0 1,0-1-1,0 0 0,0 0 1,0 0-1,0-1 0,0 0 1,1 0-1,-1 0 1,9 0-1,-6-1-74,0 0 0,0 0 0,-1 0 1,1-1-1,0-1 0,0 1 0,-1-1 0,1 0 0,-1-1 0,0 0 1,0 0-1,0-1 0,0 1 0,0-2 0,10-7 0,-8 4-837,-2 1-1,1-1 1,-1-1-1,0 1 0,-1-1 1,9-17-1,-1-5-4412,-2-1-2492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030"/>
    </inkml:context>
    <inkml:brush xml:id="br0">
      <inkml:brushProperty name="width" value="0.025" units="cm"/>
      <inkml:brushProperty name="height" value="0.025" units="cm"/>
    </inkml:brush>
  </inkml:definitions>
  <inkml:trace contextRef="#ctx0" brushRef="#br0">723 39 14414,'0'0'2898,"-13"-7"-1947,4 2-773,1 0 1,-1 1 0,0 1 0,0 0 0,-1 0 0,1 0-1,0 1 1,-1 1 0,0-1 0,1 2 0,-1-1 0,0 1-1,-18 3 1,-2 4 303,1 2-1,-1 1 0,2 1 0,0 2 0,-39 22 1,-123 95 447,189-129-928,-30 22 16,-30 32 0,54-48-20,0 0 0,0 1 0,1-1 0,0 1 0,1 1 0,0-1 0,0 1 0,1 0 0,-7 18 1,11-25-5,-1-1-1,1 1 1,-1 0 0,1 0 0,0-1 0,0 1 0,0 0 0,0 0 0,0 0 0,0-1 0,0 1 0,1 0 0,-1 0 0,1-1 0,-1 1 0,1 0 0,0-1-1,0 1 1,-1-1 0,1 1 0,0-1 0,0 1 0,1-1 0,-1 1 0,0-1 0,0 0 0,1 0 0,-1 0 0,1 0 0,-1 0 0,1 0 0,-1 0 0,1 0 0,-1 0-1,1-1 1,0 1 0,0-1 0,1 1 0,9 2-32,-1-1-1,0-1 0,1 0 0,19-1 1,-21 0 27,12-1 15,0-1 0,0-1 0,0 0 0,0-2 0,0-1 0,-1 0 0,0-2 0,-1 0 0,0-2 0,0 0 0,-1-1 0,0-1 0,-1-1 0,0 0 0,16-17 0,-32 28 3,0 1 0,-1-1 0,1 0 0,0 0 0,-1 0 0,0 0 0,1 0 1,-1 0-1,0 0 0,0 0 0,0 0 0,-1-1 0,1 1 0,0 0 0,-1-1 0,0 1 0,1-4 0,-2 5-2,1 0-1,-1 0 0,1 0 0,-1 0 0,0 0 1,1 0-1,-1 0 0,0 0 0,0 0 1,0 0-1,0 1 0,0-1 0,0 0 0,0 0 1,0 1-1,0-1 0,0 1 0,0-1 0,0 1 1,0 0-1,0-1 0,-1 1 0,1 0 1,0 0-1,0 0 0,0-1 0,-1 1 0,1 1 1,0-1-1,0 0 0,0 0 0,-1 0 0,0 1 1,-8 1 16,0 0 0,1 1 0,-1 0 0,1 0 0,0 1 0,0 0 0,0 1 1,1 0-1,-1 0 0,1 1 0,1 0 0,-1 0 0,1 1 0,0 0 0,0 0 0,-10 16 0,16-22-21,1-1-1,0 1 0,-1-1 1,1 1-1,0-1 0,-1 1 1,1 0-1,0-1 0,-1 1 1,1 0-1,0-1 0,0 1 1,0 0-1,0 0 0,0-1 1,0 1-1,0 0 0,0-1 1,0 1-1,0 0 0,0-1 1,0 1-1,1 0 0,-1-1 1,0 1-1,0 0 0,1-1 1,-1 1-1,0 0 0,1-1 1,-1 1-1,1-1 0,-1 1 1,2 0-1,0 0-2,0 0 0,0 0 1,0 0-1,1 0 0,-1-1 1,0 1-1,1-1 0,-1 1 1,1-1-1,3 0 0,7 0 16,0-1-1,-1 0 1,19-5-1,-13 0 11,0-1 0,-1 0-1,0-2 1,19-11 0,-21 10-75,1 1 1,0 1-1,0 1 0,33-10 0,-48 17 46,-1 0 0,0 0 0,1 0 0,-1 0 1,1 0-1,-1 0 0,0 1 0,1-1 0,-1 0 0,0 0 0,0 0 0,1 0 0,-1 1 0,0-1 0,1 0 0,-1 0 0,0 1 0,0-1 1,1 0-1,-1 1 0,0-1 0,0 0 0,0 1 0,0-1 0,1 0 0,-1 1 0,0-1 0,0 0 0,0 1 0,0-1 0,0 0 0,0 1 1,0-1-1,0 1 0,0-1 0,0 0 0,0 1 0,0-1 0,0 0 0,0 1 0,-1 0 0,-2 19-59,-2-9 95,0-1 0,-1 1 0,0-1 1,-10 13-1,10-15-16,0 1 0,0-1 0,1 1 0,1 0 0,-1 0 0,1 0 0,-5 19 0,9-28-58,0 1-1,0 0 0,-1-1 1,1 1-1,0-1 1,0 1-1,0 0 0,0-1 1,0 1-1,0 0 0,0-1 1,0 1-1,1 0 0,-1-1 1,0 1-1,0 0 0,0-1 1,1 1-1,-1-1 0,0 1 1,1-1-1,-1 1 0,0 0 1,1-1-1,-1 1 0,1-1 1,-1 0-1,1 1 1,-1-1-1,1 1 0,-1-1 1,2 1-1,23-1-2682,-18-2 1518,1-1 1,-1 1-1,1-1 1,12-8 0,19-17-4258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49.704"/>
    </inkml:context>
    <inkml:brush xml:id="br0">
      <inkml:brushProperty name="width" value="0.025" units="cm"/>
      <inkml:brushProperty name="height" value="0.025" units="cm"/>
    </inkml:brush>
  </inkml:definitions>
  <inkml:trace contextRef="#ctx0" brushRef="#br0">175 0 13933,'0'0'5317,"-8"11"-4046,-20 29 61,2 0 0,2 2 0,-31 73-1,32-52-1247,13-37 93,23-58 107,9-23-503,-12 26-136,26-50 0,-36 79 351,0-1 0,1 1 0,-1 0 0,0 0 0,1-1 0,-1 1-1,1 0 1,-1 0 0,1 0 0,-1-1 0,1 1 0,-1 0 0,1 0 0,-1 0 0,0 0 0,1 0-1,-1 0 1,1 0 0,-1 0 0,1 0 0,-1 0 0,1 0 0,-1 0 0,1 1 0,-1-1 0,1 0 0,-1 0-1,1 0 1,-1 1 0,0-1 0,1 0 0,-1 0 0,0 1 0,1-1 0,-1 0 0,0 1 0,1-1-1,-1 0 1,0 1 0,1-1 0,-1 2 0,23 23-276,-11-11 209,-3-7 91,-1-1 0,1 0 1,0-1-1,0 0 0,1 0 1,-1-1-1,1-1 0,0 1 0,0-2 1,0 1-1,1-1 0,-1-1 0,1 0 1,16 0-1,-19-1 17,1-1 0,0 1-1,-1-1 1,1-1 0,-1 0 0,1 0 0,-1 0-1,0-1 1,0 0 0,0-1 0,0 0 0,-1 0 0,1-1-1,-1 0 1,0 0 0,0 0 0,-1-1 0,7-7 0,-13 12-24,1 0 0,0 0 1,0 1-1,0-1 1,-1 0-1,1 0 1,0 0-1,-1 0 0,1 0 1,-1 0-1,1-1 1,-1 1-1,0 0 1,0 0-1,1 0 1,-1 0-1,0 0 0,0-1 1,0 1-1,0-1 1,0 1-7,-1 0 0,1 1 0,-1-1 0,1 1 1,-1 0-1,1-1 0,-1 1 0,0-1 0,1 1 0,-1 0 1,1-1-1,-1 1 0,0 0 0,1 0 0,-1-1 0,0 1 1,1 0-1,-1 0 0,0 0 0,1 0 0,-1 0 0,0 0 1,1 0-1,-2 0 0,-3 1 0,0-1 0,0 1 0,-1 0 0,1 0 0,0 1 0,0-1 0,-8 5 0,4 0 16,-1 0 0,1 1 0,1 0 0,-1 0 0,-9 11 0,15-15-18,0 1 0,0 0-1,0 0 1,0 0 0,1 0 0,0 0-1,0 1 1,0-1 0,0 1-1,0-1 1,1 1 0,0 0-1,0 0 1,0 6 0,1-10-8,0 0 0,0 0 0,1 0 1,-1 0-1,0 0 0,1 0 1,-1 0-1,0-1 0,1 1 1,-1 0-1,1 0 0,0 0 0,-1-1 1,1 1-1,0 0 0,-1-1 1,1 1-1,0 0 0,0-1 1,-1 1-1,1-1 0,0 1 0,0-1 1,0 1-1,0-1 0,0 0 1,0 0-1,0 1 0,0-1 0,0 0 1,0 0-1,1 0 0,39 1 11,-31-1 20,-2-1-18,1 0-1,0 0 1,-1 0-1,0-1 1,1 0-1,-1-1 1,0 0 0,0 0-1,8-5 1,61-44-32,-58 37-54,0 2-1,27-15 1,-53 52-57,-8 1 540,-18 30 651,32-52-1043,-1-1 0,1 1 1,0 0-1,0 0 0,0 0 0,1 0 1,-1 0-1,1 0 0,-1 0 0,1 0 1,0 0-1,0 0 0,1 0 0,-1 0 1,1 0-1,0 4 0,1-5-19,-1 0-1,1 0 0,0 0 1,0 0-1,-1-1 1,1 1-1,0-1 1,1 0-1,-1 1 0,0-1 1,0 0-1,0 0 1,1 0-1,-1-1 0,1 1 1,-1 0-1,0-1 1,1 0-1,-1 1 0,1-1 1,3-1-1,55-2-1405,-52 0 536,0 1 1,0-2-1,0 1 0,0-1 0,16-10 0,16-17-7063,-17 9 116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049"/>
    </inkml:context>
    <inkml:brush xml:id="br0">
      <inkml:brushProperty name="width" value="0.025" units="cm"/>
      <inkml:brushProperty name="height" value="0.025" units="cm"/>
    </inkml:brush>
  </inkml:definitions>
  <inkml:trace contextRef="#ctx0" brushRef="#br0">0 10 13773,'0'0'7420,"11"-1"-5695,84-8 502,-86 9-2155,-1 0 0,0 0 0,0 1 0,0 0 0,0 1 0,0-1 0,0 1 0,0 1 0,-1 0 0,1 0 0,10 6 0,-17-8-72,0 0 1,0 0 0,0 0 0,0 0 0,0 0-1,-1 0 1,1 0 0,0 1 0,-1-1 0,1 0-1,-1 0 1,1 1 0,-1-1 0,1 0-1,-1 1 1,0-1 0,0 1 0,0-1 0,0 0-1,0 1 1,0-1 0,0 0 0,0 1 0,-1-1-1,1 0 1,0 1 0,-1-1 0,1 0 0,-1 1-1,0-1 1,1 0 0,-1 0 0,0 0 0,0 1-1,-1 0 1,-34 38 305,35-38-293,-26 21 114,-29 29-29,53-49-118,0 0 1,1 0-1,-1 1 0,1-1 1,0 1-1,0-1 0,0 1 1,0 0-1,1 0 0,-1 0 1,1 0-1,0 0 0,0 0 1,0 6-1,2-8 15,-1 0 0,1 0 0,0 0 0,-1 0 0,1 0 0,0 0 0,0 0 0,1 0 0,-1 0 0,0-1 0,0 1 0,1 0 0,-1-1 0,1 1 0,0-1 0,-1 1 0,1-1 0,0 0 0,0 0 0,0 0 0,0 0 0,0 0 0,0 0 0,0 0 0,0-1 0,0 1 0,0-1 0,0 0 0,4 1 0,67 6-109,-72-7 106,14 0-406,28-1-1742,-17-7-2134,-8-5-1251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0.394"/>
    </inkml:context>
    <inkml:brush xml:id="br0">
      <inkml:brushProperty name="width" value="0.025" units="cm"/>
      <inkml:brushProperty name="height" value="0.025" units="cm"/>
    </inkml:brush>
  </inkml:definitions>
  <inkml:trace contextRef="#ctx0" brushRef="#br0">1 0 14253,'0'0'9193,"79"8"-8456,-25-3-609,3 0-64,0-1-288,-1-2-1506,-7-2-2626,-6 0-1666,-7 0-5156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1.336"/>
    </inkml:context>
    <inkml:brush xml:id="br0">
      <inkml:brushProperty name="width" value="0.025" units="cm"/>
      <inkml:brushProperty name="height" value="0.025" units="cm"/>
    </inkml:brush>
  </inkml:definitions>
  <inkml:trace contextRef="#ctx0" brushRef="#br0">21 157 14189,'0'0'3908,"-3"9"-1602,-3 17-1447,1 0-1,2 1 1,0 0-1,2 46 0,1-64-924,1 19 536,2-27-4,3-16 26,-1-7-435,-1-1 1,-1 0-1,-1 0 1,-1-41-1,-1 50-35,0 13-6,12 10-501,0 1 388,0 0 1,1-1-1,0-1 1,1 0-1,0-1 1,0 0 0,0-1-1,1-1 1,0 0-1,0-1 1,0-1-1,1 0 1,-1-1 0,1-1-1,28 0 1,-41-1 49,-1-1 1,1 1-1,-1 0 1,1-1-1,-1 1 1,1-1-1,-1 0 1,1 0-1,-1 0 1,0 0-1,0 0 1,1-1 0,-1 1-1,0 0 1,0-1-1,0 0 1,0 1-1,-1-1 1,1 0-1,0 0 1,-1 0-1,1 0 1,-1-1-1,0 1 1,0 0-1,0 0 1,0-1-1,0 1 1,0-1-1,0 1 1,-1-1 0,0 1-1,1-4 1,-1 6 14,0-1 0,0 0 1,0 0-1,0 1 0,-1-1 1,1 0-1,0 0 0,0 1 1,-1-1-1,1 0 0,0 0 1,-1 1-1,1-1 0,-1 0 1,1 1-1,-1-1 0,1 1 1,-1-1-1,1 1 0,-1-1 1,1 1-1,-1-1 0,0 1 1,1-1-1,-1 1 0,0 0 1,1-1-1,-1 1 0,-1 0 1,-30-2-208,25 3 380,0 1 0,0-1 0,0 1-1,1 0 1,-1 1 0,-11 5 0,13-4-30,1 0 1,-1 1 0,1-1 0,0 1 0,0 0 0,1 0-1,-1 0 1,-4 11 0,7-15-97,1 0 0,-1 0 0,0 1 0,1-1-1,-1 0 1,1 0 0,0 1 0,-1-1 0,1 0 0,0 1 0,0-1 0,0 0 0,0 1-1,0-1 1,0 1 0,0-1 0,0 0 0,1 1 0,-1-1 0,0 0 0,1 0 0,-1 1-1,1-1 1,-1 0 0,1 0 0,0 0 0,0 1 0,-1-1 0,1 0 0,0 0 0,0 0-1,0 0 1,0-1 0,0 1 0,0 0 0,1 0 0,-1 0 0,0-1 0,0 1-1,0-1 1,1 1 0,-1-1 0,0 0 0,3 1 0,2 1-52,0-1 1,0 0 0,1-1-1,-1 1 1,0-1-1,0-1 1,1 1-1,-1-1 1,0 0-1,0 0 1,0-1-1,0 1 1,0-2-1,0 1 1,-1 0-1,9-6 1,2-3-124,0-1 0,0 0 1,23-27-1,-31 32 164,-7 6 290,-7 34 1788,6-31-2055,0 0-1,0-1 1,0 1 0,0-1-1,0 1 1,0 0 0,1-1-1,-1 1 1,0-1 0,1 1-1,-1-1 1,1 1 0,0-1-1,-1 1 1,1-1 0,0 0-1,0 1 1,0-1 0,0 0-1,0 0 1,0 1 0,1-1-1,-1 0 1,0 0 0,0 0-1,3 0 1,-1 0 27,0 0-1,0 0 1,0-1 0,1 1 0,-1-1 0,0 0-1,0 0 1,0 0 0,1-1 0,-1 1 0,0-1-1,5-1 1,6-2 40,0-2-1,-1 1 1,1-2-1,-1 0 1,12-8 0,0-3-97,-1-1 1,-1-1-1,25-26 1,-40 37-207,0 1 0,-1-1 1,0-1-1,-1 1 0,0-1 1,0 0-1,-1 0 0,-1-1 0,0 1 1,0-1-1,4-19 0,-8 29 209,0-1 0,0 1 0,0 0 0,1 0 0,-1-1 0,0 1 0,0 0 0,-1 0 0,1-1 0,0 1 0,0 0 0,-1 0 0,1 0 0,-1 0 0,1-1 0,-1 1 0,-1-2 0,2 3 7,-1-1-1,1 1 1,-1 0-1,1-1 1,-1 1 0,0 0-1,1-1 1,-1 1-1,0 0 1,1 0 0,-1 0-1,0 0 1,1 0-1,-1-1 1,0 1-1,1 0 1,-1 1 0,0-1-1,0 0 1,1 0-1,-1 0 1,-1 1 0,-1 0 22,-1 0-1,1 1 1,0 0 0,-1 0 0,1 0 0,0 0 0,0 0 0,1 1 0,-1-1 0,-3 5 0,-2 4 57,0 1 1,1 0-1,1 0 1,0 1-1,0 0 1,1 0-1,1 1 0,0-1 1,1 1-1,1 0 1,0 0-1,1 0 1,0 0-1,1 0 0,0 0 1,1 0-1,1 0 1,1 0-1,0-1 1,8 24-1,-10-34-73,0-1 1,0 0-1,0 1 0,0-1 0,0 0 1,0 0-1,1 0 0,0 0 1,-1 0-1,1 0 0,0-1 0,0 1 1,0 0-1,0-1 0,0 0 1,0 1-1,0-1 0,0 0 1,0 0-1,1 0 0,-1 0 0,1 0 1,2 0-1,-3-2 4,1 1 0,-1 0 0,0-1 0,1 0 0,-1 0 0,1 1 0,-1-1 0,0-1 0,0 1 0,1 0 0,-1 0 0,0-1 0,0 1 0,0-1 0,-1 0 0,1 0 0,0 0 0,-1 0 0,1 0 0,-1 0 0,1 0 0,0-3 0,4-6-110,-1 0 0,-1-1 0,0 1 1,0-1-1,-1 0 0,0 0 0,-2 0 0,1-1 0,-1-15 0,0 14-104,-1 13 193,1 1 0,-1-1 0,0 1 0,0-1 0,0 1 0,0-1 0,0 1 0,1-1 0,-1 1 0,0-1 0,0 1 0,1 0 0,-1-1 0,0 1 0,1 0 0,-1-1 0,0 1 0,1 0 0,-1-1 0,1 1 0,-1 0 0,1-1 0,-1 1 0,0 0 0,1 0 0,-1 0 0,1 0 0,-1-1 0,1 1 0,-1 0 0,1 0 0,-1 0 0,1 0 0,-1 0 0,1 0 0,-1 0 0,1 0 0,-1 0 0,1 1 0,-1-1 0,1 0 0,-1 0 0,1 0 0,-1 0 0,1 1 0,-1-1 0,0 0 0,1 1 0,0-1 0,25 16-154,-24-15 190,10 8-7,1-2 0,0 0 0,0 0 0,0-1 0,1 0-1,0-1 1,0-1 0,0-1 0,1 0 0,0 0 0,-1-2 0,1 1 0,0-2 0,16-1 0,-30 1-15,0-1 0,0 1 0,0 0 1,0 0-1,-1-1 0,1 1 0,0 0 0,0-1 1,0 1-1,0-1 0,0 0 0,-1 1 1,1-1-1,0 0 0,0 1 0,-1-1 1,1 0-1,-1 0 0,1 1 0,0-1 1,-1 0-1,0 0 0,1 0 0,-1 0 0,1 0 1,-1 0-1,0 0 0,0 0 0,0 0 1,1 0-1,-1 0 0,0 0 0,0 1 1,0-1-1,0 0 0,-1 0 0,1 0 0,0 0 1,0 0-1,-1 0 0,1 0 0,0 0 1,-1 0-1,1 0 0,-1 0 0,1 0 1,-1 1-1,0-1 0,1 0 0,-1 0 0,0 1 1,1-1-1,-1 0 0,0 1 0,0-1 1,0 1-1,1-1 0,-1 1 0,-2-1 1,-1-1 5,-1 0 0,0 1 0,0 0 0,0 0 0,0 0 1,0 1-1,0-1 0,0 1 0,0 0 0,0 1 0,0-1 1,0 1-1,0 0 0,0 0 0,0 1 0,-8 3 0,10-4-8,1 1 0,0-1 0,-1 1 0,1-1 0,0 1 0,0 0-1,0 0 1,0 0 0,0 0 0,1 0 0,-1 0 0,0 0-1,1 1 1,0-1 0,-1 1 0,1-1 0,0 1 0,0-1 0,1 1-1,-1-1 1,1 1 0,-1 0 0,1 0 0,0-1 0,0 1-1,0 0 1,0 0 0,0-1 0,1 1 0,-1 0 0,1-1 0,1 6-1,1-3-28,-1 1-1,1-1 1,0 0-1,0 0 1,0 0-1,1 0 1,0-1-1,0 1 1,0-1-1,0 0 1,1 0-1,-1 0 1,1-1-1,0 0 1,11 6-1,-5-4-743,1 0 0,0 0-1,0-1 1,1 0 0,-1-1-1,17 2 1,26-3-7787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263"/>
    </inkml:context>
    <inkml:brush xml:id="br0">
      <inkml:brushProperty name="width" value="0.025" units="cm"/>
      <inkml:brushProperty name="height" value="0.025" units="cm"/>
    </inkml:brush>
  </inkml:definitions>
  <inkml:trace contextRef="#ctx0" brushRef="#br0">240 171 18642,'0'-1'93,"0"0"0,1 0 0,-1 0 1,0 0-1,0 0 0,0 0 0,0 0 0,0 0 1,0 0-1,0 0 0,0 0 0,-1-1 1,1 1-1,0 0 0,-1 0 0,1 0 0,-1 0 1,1 1-1,-1-1 0,1 0 0,-1 0 1,0 0-1,1 0 0,-1 0 0,0 1 1,0-1-1,1 0 0,-1 1 0,0-1 0,0 0 1,0 1-1,0-1 0,0 1 0,0 0 1,0-1-1,0 1 0,0 0 0,0-1 0,0 1 1,0 0-1,0 0 0,0 0 0,-1 0 1,1 0-1,0 0 0,0 0 0,0 1 0,0-1 1,0 0-1,0 1 0,0-1 0,-1 1 1,-7 1-47,1 1 1,-1 0-1,1 0 1,0 1-1,-12 7 1,2 1 77,1 1 0,0 1 1,-22 22-1,34-31-95,0 0-1,0 0 1,1 1-1,0 0 1,0 0 0,0 0-1,1 0 1,0 0-1,0 0 1,0 1-1,1 0 1,0-1 0,1 1-1,-2 12 1,3-18-34,0 0 0,0 0 0,0 0 0,0 1 0,0-1 0,0 0 0,1 0 0,-1 0 0,0 0 0,1 1 0,-1-1 0,1 0 0,0 0 0,-1 0 0,1 0 0,0 0 0,-1 0 0,1-1 0,0 1 0,0 0 0,0 0 0,0 0 0,0-1 0,0 1 0,2 0 0,0 1 11,0-1 1,1 0-1,-1-1 0,0 1 0,1 0 0,-1-1 0,1 0 0,-1 0 0,5 0 0,4-1 56,0-1 0,1-1 1,-1 1-1,19-8 0,10-10-10,-1-1 1,-1-2-1,-1-1 0,-1-2 1,-1-2-1,-1-1 0,-2-2 1,-1-1-1,32-43 1,-62 73-99,1-1-40,-1 0 0,1 1 0,-1-1 1,0 0-1,0 0 0,0 0 0,-1 0 0,1-1 1,-1 1-1,0 0 0,2-8 0,-3 11 79,0 0 0,0 0 0,0-1 0,0 1-1,0 0 1,0 0 0,0 0 0,0-1 0,0 1 0,0 0-1,-1 0 1,1 0 0,0 0 0,0-1 0,0 1 0,0 0 0,0 0-1,-1 0 1,1 0 0,0 0 0,0-1 0,0 1 0,0 0-1,-1 0 1,1 0 0,0 0 0,0 0 0,0 0 0,-1 0-1,1 0 1,0 0 0,0 0 0,0 0 0,-1 0 0,1 0 0,0 0-1,0 0 1,0 0 0,-1 0 0,1 0 0,0 0 0,0 0-1,-1 0 1,1 0 0,0 0 0,0 0 0,0 0 0,0 1-1,-1-1 1,-12 5-172,1 3 288,1-1-1,0 2 0,0-1 0,1 2 0,0-1 0,0 1 0,1 1 0,1 0 0,0 0 0,0 1 0,1-1 0,0 2 0,1-1 0,1 1 0,0 0 0,0 0 0,2 0 0,0 1 1,0-1-1,-1 17 0,4-26-102,1-1 0,-1 0 0,1 1 0,-1-1 0,1 0 0,0 0 0,0 1 1,0-1-1,1 0 0,-1 0 0,1 0 0,0 0 0,0-1 0,0 1 0,0 0 1,0-1-1,0 1 0,1-1 0,-1 0 0,1 0 0,0 0 0,-1 0 0,1 0 0,0-1 1,0 1-1,0-1 0,1 0 0,-1 0 0,0 0 0,0 0 0,1 0 0,-1-1 1,0 1-1,1-1 0,3 0 0,3 0 49,-1 0 0,0 0 1,0-1-1,0 0 0,0 0 0,1-1 1,-2 0-1,1-1 0,0 0 0,0 0 1,-1-1-1,10-6 0,-12 7-25,0-1-1,0 0 1,0 0 0,0-1-1,-1 0 1,0 0 0,0 0-1,0 0 1,-1-1-1,0 0 1,0 0 0,0 0-1,-1 0 1,1-1 0,-2 1-1,1-1 1,-1 0-1,2-9 1,-4 15-34,0 0 0,-1 0 0,1 0 0,-1 1 0,1-1 0,-1 0 0,1 0 0,-1 0 0,0 1 0,1-1 0,-1 0 0,0 1 1,1-1-1,-1 0 0,0 1 0,0-1 0,0 1 0,1-1 0,-1 1 0,0 0 0,0-1 0,0 1 0,0 0 0,0 0 0,0-1 0,0 1 0,0 0 0,0 0 0,0 0 0,0 0 0,0 0 0,0 0 0,0 1 0,0-1 0,0 0 0,0 0 0,-1 1 0,-42 9-145,40-8 133,-1 0 1,0 1-1,1 0 1,-1 0 0,1 0-1,0 0 1,0 1 0,0 0-1,1 0 1,-1 0 0,1 0-1,0 0 1,0 1-1,-4 9 1,6-12 5,0 0 1,0 1-1,0-1 0,0 0 0,1 1 1,-1-1-1,1 1 0,0-1 0,0 1 1,0-1-1,0 1 0,0-1 1,0 1-1,1-1 0,-1 1 0,1-1 1,-1 1-1,1-1 0,0 0 0,0 0 1,0 1-1,1-1 0,-1 0 0,0 0 1,1 0-1,-1 0 0,1 0 0,0 0 1,0-1-1,0 1 0,0-1 1,0 1-1,4 2 0,5 1 16,0 0-1,0-1 1,1 0 0,-1-1-1,1 0 1,0-1 0,0 0-1,20 0 1,-14-1 17,1-1 0,-1-1-1,1-1 1,-1 0 0,19-6 0,-31 6 12,1 0 1,-1 0 0,0-1-1,0 1 1,-1-1-1,1-1 1,-1 1-1,1-1 1,-1 0-1,0 0 1,0-1 0,-1 1-1,1-1 1,-1 0-1,0 0 1,-1-1-1,1 1 1,-1-1-1,0 0 1,0 0 0,-1 0-1,0 0 1,0 0-1,0 0 1,-1-1-1,0 1 1,0 0-1,0-1 1,-1 1 0,0-1-1,-1 1 1,1-1-1,-1 1 1,0-1-1,-1 1 1,1 0-1,-1-1 1,-1 1 0,1 0-1,-1 0 1,0 1-1,0-1 1,-1 1-1,0-1 1,-8-8-1,-1-4 396,32 28-975,0 1 30,-3-3-688,1 0 0,0-1-1,21 6 1,18-1-4324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2.685"/>
    </inkml:context>
    <inkml:brush xml:id="br0">
      <inkml:brushProperty name="width" value="0.025" units="cm"/>
      <inkml:brushProperty name="height" value="0.025" units="cm"/>
    </inkml:brush>
  </inkml:definitions>
  <inkml:trace contextRef="#ctx0" brushRef="#br0">59 0 14574,'0'0'7847,"-2"14"-7121,-43 277 3340,40-234-7392,3-10-4177,1-72 2778,-2-8-2161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012"/>
    </inkml:context>
    <inkml:brush xml:id="br0">
      <inkml:brushProperty name="width" value="0.025" units="cm"/>
      <inkml:brushProperty name="height" value="0.025" units="cm"/>
    </inkml:brush>
  </inkml:definitions>
  <inkml:trace contextRef="#ctx0" brushRef="#br0">1 39 12748,'0'0'8082,"9"-1"-6544,115-17 1940,219-1 0,-183 21-7351,-3 7-7805,-114-7 1588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342"/>
    </inkml:context>
    <inkml:brush xml:id="br0">
      <inkml:brushProperty name="width" value="0.025" units="cm"/>
      <inkml:brushProperty name="height" value="0.025" units="cm"/>
    </inkml:brush>
  </inkml:definitions>
  <inkml:trace contextRef="#ctx0" brushRef="#br0">1 0 18225,'0'0'3844,"1"9"-3364,0 150 1981,-3-70-2156,2-93-222,1 0 0,0 0 1,1 0-1,-1 0 0,1 0 1,0 0-1,2-4 1,5-11 1,-1-2-297,-1-1-1,-1 0 0,-1 0 1,-1 0-1,2-31 0,-5 52 174,0 0-1,0 1 0,-1-1 1,1 1-1,0-1 0,0 1 1,0-1-1,0 1 0,0-1 1,0 1-1,0 0 0,0 0 0,0-1 1,1 1-1,-1 0 0,0 0 1,0 0-1,0 0 0,0 0 1,0 0-1,0 1 0,0-1 1,0 0-1,0 1 0,1-1 0,33 7-1591,4 1-2423,-1-1 0,62 1 1,-51-7-949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3.705"/>
    </inkml:context>
    <inkml:brush xml:id="br0">
      <inkml:brushProperty name="width" value="0.025" units="cm"/>
      <inkml:brushProperty name="height" value="0.025" units="cm"/>
    </inkml:brush>
  </inkml:definitions>
  <inkml:trace contextRef="#ctx0" brushRef="#br0">196 1 8360,'0'0'8568,"-14"0"-7271,7 0-1055,-1 0 1,0 1-1,0-1 0,0 1 0,0 1 1,1 0-1,-1 0 0,1 0 0,-1 1 1,1 0-1,0 1 0,0-1 0,0 1 0,1 1 1,-8 5-1,6-3 135,1 0 0,0 0 0,1 1-1,-8 10 1,12-15-313,0-1 0,1 1 0,-1 0-1,1 0 1,0 0 0,0 0 0,0 0-1,0 0 1,0 0 0,1 0 0,-1 0 0,1 1-1,0-1 1,0 0 0,0 0 0,0 0-1,2 5 1,-1-6-61,-1-1-1,1 1 1,0-1-1,0 0 1,0 1 0,0-1-1,0 0 1,1 0-1,-1 0 1,0 0 0,0 0-1,1 0 1,-1 0-1,1 0 1,-1 0 0,1-1-1,-1 1 1,1-1-1,-1 1 1,1-1 0,0 0-1,-1 1 1,3-1-1,45 3 123,-41-4-98,9 0-121,-1 0 0,0-2 0,0 0 0,0-1 0,0-1 0,-1 0 0,0-1 0,0 0 0,0-2 0,-1 0 0,0 0 0,0-1 0,-1-1 0,17-15 0,-30 24 169,-1 2-42,0 0 1,0-1-1,0 1 1,0 0-1,0 0 1,0-1-1,0 1 0,0 0 1,0 0-1,1 0 1,-1 0-1,0 0 0,0 0 1,1 0-1,-1 0 1,1 1-1,-1-1 1,1 0-1,0 0 0,-1 0 1,1 0-1,0 3 1,-6 27 617,6-29-646,0 0-1,0 0 0,0 0 1,0 0-1,0 0 1,0 0-1,1 0 1,-1 0-1,1 0 1,0-1-1,-1 1 1,1 0-1,0 0 1,0 0-1,0-1 1,0 1-1,0 0 0,1-1 1,-1 1-1,0-1 1,2 2-1,1-1 5,-1 0 0,1 0 1,-1 0-1,1-1 0,0 1 0,-1-1 0,1 0 0,0 0 0,0 0 0,4 0 0,9 1-150,-1-2 0,1 0 0,-1-1 0,22-4 0,-24 2-480,0 0 0,-1-1 1,1-1-1,15-7 0,49-32-6888,-40 19 1557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299"/>
    </inkml:context>
    <inkml:brush xml:id="br0">
      <inkml:brushProperty name="width" value="0.025" units="cm"/>
      <inkml:brushProperty name="height" value="0.025" units="cm"/>
    </inkml:brush>
  </inkml:definitions>
  <inkml:trace contextRef="#ctx0" brushRef="#br0">104 49 15054,'0'0'2077,"-4"8"117,-12 27-470,2 0 1,1 1-1,-11 51 1,12-26-1372,3 1 1,3 0-1,1 69 1,5-129-352,0 0 1,0 0-1,0 0 1,0 0 0,0 0-1,0 0 1,1 0-1,-1 0 1,1 0-1,-1 0 1,1-1-1,0 1 1,-1 0 0,1 0-1,2 3 1,-2-5 3,0 0 0,-1 0 0,1 1 0,-1-1 1,1 0-1,0 0 0,-1 0 0,1 0 0,0 0 0,-1 0 1,1 0-1,0 0 0,-1 0 0,1 0 0,0 0 0,-1 0 1,1 0-1,-1-1 0,1 1 0,0 0 0,-1 0 1,1-1-1,-1 1 0,1 0 0,-1-1 0,1 1 0,-1-1 1,1 1-1,-1-1 0,1 0 0,4-4 33,1-1 1,-1 0-1,-1 0 0,1 0 0,-1-1 1,5-10-1,0-4-158,0 0-1,-1 0 1,-1-1-1,-1 0 1,-1 0-1,-1-1 1,1-26-1,-5 49 119,0 0 0,0 0 0,0 0 0,0 1 0,0-1 0,-1 0 0,1 0 0,0 0 0,0 0 0,0 0 0,0 0-1,0 0 1,0 0 0,0 0 0,-1 0 0,1 0 0,0 0 0,0 0 0,0 0 0,0 0 0,0 0 0,0 0 0,-1 0 0,1 0-1,0 0 1,0 0 0,0 0 0,0 0 0,0 0 0,0 0 0,-1 0 0,1 0 0,0 0 0,0 0 0,0 0 0,0 0 0,0 0-1,0 0 1,0 0 0,0 0 0,-1 0 0,1-1 0,0 1 0,0 0 0,-5 14 39,4-4-15,0 1-1,1-1 1,0 0 0,0 0 0,2 1 0,-1-1 0,1 0 0,0 0 0,1 0 0,5 12-1,-6-19-9,-1 1-1,1-1 0,0 0 0,0 0 0,0 0 0,1 0 1,-1 0-1,0 0 0,1-1 0,0 1 0,0-1 0,0 1 0,0-1 1,0 0-1,0-1 0,0 1 0,1 0 0,-1-1 0,1 0 1,-1 1-1,1-2 0,0 1 0,-1 0 0,1-1 0,0 1 0,-1-1 1,1 0-1,0 0 0,-1-1 0,1 1 0,5-2 0,-4 0 18,-1 0 1,0 0-1,1 0 0,-1-1 0,0 1 0,-1-1 0,1 0 1,0 0-1,-1 0 0,1-1 0,-1 1 0,0-1 1,0 0-1,-1 0 0,1 0 0,-1 0 0,0 0 0,0-1 1,2-4-1,1-4-104,0-1 0,-1 1 0,0-1 0,-1 0 0,1-16 0,-4 28 55,1 0-1,-1 0 0,0 1 1,0-1-1,0 0 1,0 0-1,0 0 0,-1 0 1,1 0-1,0 1 0,-1-1 1,1 0-1,-2-2 0,1 3 19,1 1-1,0 0 1,-1 0 0,1 0-1,0 0 1,-1-1 0,1 1-1,0 0 1,-1 0-1,1 0 1,-1 0 0,1 0-1,0 0 1,-1 0 0,1 0-1,-1 0 1,1 0-1,0 0 1,-1 0 0,1 0-1,0 0 1,-1 0 0,1 0-1,-1 1 1,1-1-1,0 0 1,-1 0 0,1 0-1,0 1 1,-1-1-1,1 0 1,0 0 0,0 1-1,-1-1 1,1 1 0,-4 2 27,1 1 0,0 0 0,0 0 0,1-1 0,-1 2 0,1-1 0,0 0 0,-4 9 0,5-9-18,0 0 0,-1 0 0,1 0 0,1 0 1,-1 1-1,0-1 0,1 0 0,0 0 0,0 1 0,0-1 1,1 0-1,0 0 0,-1 1 0,1-1 0,1 0 0,-1 0 1,1 0-1,-1 0 0,1 0 0,0-1 0,1 1 0,3 4 1,-2-3-8,1-1-1,0-1 1,0 1 0,0-1 0,0 1 0,1-2 0,0 1 0,-1-1 0,1 1 0,0-1 0,0-1 0,0 1 0,0-1 0,0-1 0,7 1 0,1 1-183,0-2 1,0 0-1,18-2 1,-29 1 107,1 1 0,-1-1 0,1 1 0,-1-1 0,1 0 0,-1 0 0,1-1 1,-1 1-1,0-1 0,0 0 0,0 1 0,0-1 0,0-1 0,0 1 0,0 0 0,-1-1 0,1 1 0,1-4 1,-3 6 66,-1 0 1,0 0 0,0-1-1,1 1 1,-1 0 0,0 0-1,0-1 1,0 1 0,1 0 0,-1 0-1,0-1 1,0 1 0,0 0-1,0-1 1,0 1 0,1 0-1,-1-1 1,0 1 0,0 0 0,0 0-1,0-1 1,0 1 0,0 0-1,0-1 1,0 1 0,0 0 0,0-1-1,-1 1 1,1 0 0,0-1-1,0 1 1,0 0 0,0-1-1,0 1 1,0 0 0,-1 0 0,1-1-1,0 1 1,0 0 0,0 0-1,-1-1 1,1 1 0,0 0-1,0 0 1,-1 0 0,1 0 0,0-1-1,-1 1 1,1 0 0,0 0-1,0 0 1,-1 0 0,1 0-1,0 0 1,-1 0 0,1 0 0,0 0-1,-1 0 1,1 0 0,0 0-1,-1 0 1,1 0 0,0 0-1,-1 0 1,1 0 0,-5 2-23,16-4 9,-2-1-123,0 0-1,-1-1 0,1 0 1,-1 0-1,0-1 1,0 0-1,-1 0 1,1-1-1,-1 0 1,0-1-1,7-8 0,2-3-868,-1 0 0,-1-1 0,15-27 0,-15 20 23,-1-1 0,-1 0-1,9-35 1,-15 43 693,-2-1 0,5-35 0,-11-3 3129,2 58-2776,0-1 0,0 1 1,0 0-1,0-1 0,-1 1 0,1-1 1,0 1-1,0 0 0,0-1 1,0 1-1,-1-1 0,1 1 0,0 0 1,0-1-1,-1 1 0,1 0 1,0-1-1,-1 1 0,1 0 0,0 0 1,-1-1-1,1 1 0,0 0 1,-1 0-1,1-1 0,0 1 0,-1 0 1,1 0-1,-1 0 0,1 0 0,-1 0 1,1 0-1,0 0 0,-1 0 1,1 0-1,-1 0 0,1 0 0,-1 0 1,1 0-1,0 0 0,-1 0 1,1 0-1,-1 0 0,1 0 0,0 1 1,-1-1-1,1 0 0,-1 0 1,1 1-1,-18 14 725,9 4-565,1 1 0,1 0 0,1 1 0,1 0 1,1-1-1,-3 25 0,0 129-104,23-48-817,-16-126 707,0 0 0,0 0-1,0 1 1,0-1 0,0 0 0,0 0 0,0 1 0,0-1 0,0 0 0,0 0 0,0 1-1,0-1 1,0 0 0,0 0 0,-1 1 0,1-1 0,0 0 0,0 0 0,0 0 0,0 1 0,-1-1-1,1 0 1,0 0 0,0 0 0,-1 0 0,1 0 0,0 1 0,0-1 0,0 0 0,-1 0-1,1 0 1,0 0 0,0 0 0,-1 0 0,1 0 0,0 0 0,-1 0 0,1 0 0,0 0 0,0 0-1,-1 0 1,1 0 0,0 0 0,0 0 0,-1 0 0,1 0 0,0 0 0,0 0 0,-1-1-1,1 1 1,0 0 0,0 0 0,0 0 0,-1 0 0,1-1 0,0 1 0,0 0 0,0 0 0,-1 0-1,1-1 1,0 1 0,-13-11 96,12 11-89,-14-25 167,1 0 0,2-1 1,0 0-1,1-1 0,2 0 0,-8-37 0,10 40 435,1-14 1456,6 37-2024,1 1 1,-1-1 0,0 0 0,0 1 0,0-1 0,1 0 0,-1 0 0,0 1 0,1-1 0,-1 0 0,1 1 0,-1-1 0,0 1 0,1-1 0,0 0 0,-1 1 0,1-1 0,-1 1 0,1 0 0,0-1 0,-1 1 0,1-1 0,0 1 0,-1 0 0,1-1 0,0 1 0,-1 0 0,1 0 0,0 0 0,0 0 0,-1 0-1,1-1 1,0 1 0,0 0 0,-1 1 0,1-1 0,0 0 0,0 0 0,-1 0 0,1 0 0,1 1 0,10 2 36,-1 0-1,1 1 1,-1 1-1,0 0 1,0 0-1,0 1 1,14 11-1,25 13-1279,-43-27 240,0 0 0,0 0-1,1-1 1,-1 1 0,12 0 0,-5-2-5356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064"/>
    </inkml:context>
    <inkml:brush xml:id="br0">
      <inkml:brushProperty name="width" value="0.025" units="cm"/>
      <inkml:brushProperty name="height" value="0.025" units="cm"/>
    </inkml:brush>
  </inkml:definitions>
  <inkml:trace contextRef="#ctx0" brushRef="#br0">36 1 8808,'0'0'9561,"-5"0"-9593,4 0 28,0 0 0,0 1-1,0-1 1,0 0-1,0 0 1,0 0 0,0 0-1,0 1 1,0-1 0,1 0-1,-1 1 1,0-1-1,0 1 1,0-1 0,1 1-1,-1-1 1,0 1-1,0 0 1,0 0 0,0 0 0,1 0 0,0-1 0,0 1 0,0-1 1,0 1-1,0 0 0,0-1 0,0 1 0,1-1 0,-1 1 1,0 0-1,0-1 0,0 1 0,1-1 0,-1 1 0,0-1 1,0 1-1,1-1 0,-1 1 0,0-1 0,1 1 1,-1-1-1,1 1 0,42 31-30,-24-22 49,0-1 1,26 8-1,-30-12 1,0 1-1,0 0 0,-1 1 1,1 0-1,19 15 1,-34-22 52,1 1 1,-1-1 0,1 1 0,-1-1-1,0 1 1,1-1 0,-1 0 0,0 1-1,1 0 1,-1-1 0,0 1-1,0-1 1,1 1 0,-1-1 0,0 1-1,0-1 1,0 1 0,0 0 0,0-1-1,0 1 1,0-1 0,0 1 0,0 0-1,0-1 1,0 1 0,0-1 0,-1 1-1,1 0 1,0-1 0,0 1-1,-1-1 1,1 1 0,0-1 0,0 1-1,-1-1 1,1 1 0,-1-1 0,1 0-1,0 1 1,-1-1 0,1 1 0,-1-1-1,1 0 1,-1 1 0,1-1-1,-1 0 1,1 0 0,-1 1 0,0-1-1,1 0 1,-1 0 0,1 0 0,-1 0-1,0 0 1,0 0 0,-35 12 2274,-1-6-1341,1-2 0,-74 0 0,91-8-2723,15-8-3738,6 2-857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4.531"/>
    </inkml:context>
    <inkml:brush xml:id="br0">
      <inkml:brushProperty name="width" value="0.025" units="cm"/>
      <inkml:brushProperty name="height" value="0.025" units="cm"/>
    </inkml:brush>
  </inkml:definitions>
  <inkml:trace contextRef="#ctx0" brushRef="#br0">62 100 5958,'1'-10'3395,"2"-9"-3377,6-44 10754,-8 56-7996,0 8-702,-4 37-1507,-4 60 159,4 1 0,20 190 0,-6-229-640,-11-59 47,-3-36 139,-85-281-1750,88 315 1497,-1 1 0,1-1 0,0 1 0,0-1 0,0 1 0,0 0 0,0-1 0,0 1 0,0-1 0,1 1 0,-1-1 0,0 1 0,0 0 0,0-1 0,0 1 0,0-1 0,1 1 0,-1 0 0,0-1 0,0 1 0,1-1 0,-1 1 0,0 0 0,1 0 0,-1-1 0,0 1 0,1 0 0,-1-1 0,0 1 0,1 0 0,-1 0 0,1 0 0,-1-1 0,22-2 71,29 9-264,-48-5 210,118 16-2186,-39-13-4770,-25-4-2551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5.230"/>
    </inkml:context>
    <inkml:brush xml:id="br0">
      <inkml:brushProperty name="width" value="0.025" units="cm"/>
      <inkml:brushProperty name="height" value="0.025" units="cm"/>
    </inkml:brush>
  </inkml:definitions>
  <inkml:trace contextRef="#ctx0" brushRef="#br0">244 25 16271,'0'0'8083,"-10"-5"-7870,5 2-214,2 1 0,1 0 0,0 0 0,-1 1 0,1 0 0,-1-1 0,1 1-1,-1 0 1,0 0 0,0 0 0,1 0 0,-1 1 0,0-1 0,0 1 0,0 0 0,0 0-1,0 0 1,1 0 0,-1 0 0,0 0 0,0 1 0,0 0 0,0-1 0,1 1 0,-1 0 0,0 0-1,1 1 1,-5 2 0,-17 12 115,-42 39 1,61-50-63,-1 1 1,1 0 0,-1 0-1,2 0 1,-1 0 0,1 1-1,0 0 1,0 0 0,0 0-1,1 0 1,1 0-1,-4 11 1,6-17-55,0 0 1,0 1-1,0-1 1,0 0-1,0 0 1,0 1-1,0-1 1,1 0-1,-1 0 0,0 0 1,1 0-1,-1 0 1,0 1-1,1-1 1,0 0-1,-1 0 0,1 0 1,0 0-1,-1 0 1,1 0-1,0 0 1,0-1-1,0 1 0,0 0 1,0 0-1,0-1 1,0 1-1,0 0 1,0-1-1,0 1 0,0-1 1,0 0-1,0 1 1,0-1-1,3 1 1,47 2 83,-40-3-49,17-1 31,0-1 0,0-2-1,-1 0 1,48-15 0,102-49 87,-176 68-151,-1-1 0,1 1 0,-1 0 0,0-1 0,1 1 1,-1 0-1,1 0 0,-1-1 0,1 1 0,-1 0 0,1 0 0,-1 0 1,1-1-1,-1 1 0,1 0 0,-1 0 0,1 0 0,-1 0 1,1 0-1,-1 0 0,1 0 0,-1 0 0,1 1 0,-1-1 1,1 0-1,-1 0 0,1 0 0,-1 0 0,1 1 0,-1-1 0,1 0 1,-1 0-1,1 1 0,-1-1 0,0 0 0,1 1 0,-1-1 1,0 1-1,1-1 0,-1 0 0,0 1 0,1-1 0,-1 1 1,0-1-1,0 1 0,0-1 0,1 1 0,-1-1 0,0 1 0,0-1 1,0 1-1,0 0 0,0 0 3,1 0 1,-1 1-1,1-1 1,-1 0-1,1 0 0,-1 0 1,1 1-1,0-1 0,0 0 1,-1 0-1,1 0 1,0 0-1,0 0 0,0 0 1,0-1-1,0 1 1,3 1-1,3 1 37,1 0 0,0-1 1,0-1-1,1 1 0,-1-1 0,0 0 1,0-1-1,1 0 0,9-1 0,2-1 43,0-1 0,31-8 0,4-8-17,-40 13-286,0 0-1,0 1 0,1 1 1,-1 1-1,1 0 0,18-1 1,-29 5-266,0 0 1,-1 0 0,1 0 0,0 0 0,-1 1 0,1 0 0,-1 0-1,1 0 1,-1 1 0,0-1 0,4 4 0,-3-2-836,1 0 1,-1-1-1,1 0 1,0 0 0,0 0-1,11 2 1,11-1-4029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010"/>
    </inkml:context>
    <inkml:brush xml:id="br0">
      <inkml:brushProperty name="width" value="0.025" units="cm"/>
      <inkml:brushProperty name="height" value="0.025" units="cm"/>
    </inkml:brush>
  </inkml:definitions>
  <inkml:trace contextRef="#ctx0" brushRef="#br0">131 313 6182,'0'0'2856,"-1"-8"-272,2 6-2430,-1 0 0,0 1 1,0-1-1,-1 0 1,1 0-1,0 0 0,-1 0 1,1 0-1,-1 0 1,0 0-1,1 1 0,-1-1 1,0 0-1,0 0 0,0 1 1,0-1-1,0 1 1,-1-1-1,1 1 0,0-1 1,-1 1-1,1 0 1,-1 0-1,0 0 0,1 0 1,-1 0-1,0 0 0,1 0 1,-1 0-1,0 1 1,0-1-1,0 1 0,0-1 1,0 1-1,0 0 1,0-1-1,0 1 0,1 0 1,-1 1-1,0-1 0,0 0 1,0 0-1,0 1 1,0-1-1,0 1 0,0 0 1,1-1-1,-1 1 1,-2 2-1,-1-1 105,1 1-1,-1 0 1,1 0 0,0 0 0,0 1-1,0 0 1,1-1 0,-1 1 0,1 1-1,0-1 1,0 0 0,-4 9 0,6-10-169,-1-1 0,1 1 0,0 0 0,0 0 0,1 0 0,-1-1 0,0 1 0,1 0 0,0 0 0,0 6 0,0-8-92,0 1 0,0-1 0,1 0 0,-1 1 0,1-1-1,-1 0 1,1 0 0,-1 1 0,1-1 0,0 0 0,0 0-1,0 0 1,-1 0 0,1 0 0,0 0 0,0 0 0,0 0 0,1 0-1,-1 0 1,0-1 0,0 1 0,0 0 0,3 0 0,6 2-23,1 0 0,0-1 0,0 0 0,0 0 0,0-2 0,0 1-1,0-1 1,0-1 0,0 0 0,0-1 0,0 0 0,0 0 0,-1-1 0,1-1 0,-1 1 0,0-2 0,15-8 0,1-1-226,0-1-1,-1-2 1,-1-1-1,-1 0 1,28-29 0,-27 22-844,33-46 1,-49 59 819,0 0 0,0 0-1,-2-1 1,1 0-1,-2 0 1,7-21 0,-12 33 358,1 0 0,-1 1 0,0-1 0,1 0 1,-1 1-1,0-1 0,0 0 0,0 1 0,1-1 1,-1 0-1,0 0 0,0 1 0,0-1 0,0 0 1,0 0-1,0 1 0,-1-1 0,1 0 0,0 1 0,0-1 1,0 0-1,-1 1 0,1-1 0,0 0 0,-1 1 1,1-1-1,-1 1 0,1-1 0,-1 0 0,1 1 1,-1-1-1,1 1 0,-1-1 0,1 1 0,-1 0 1,1-1-1,-2 0 0,1 2-27,0-1 0,0 0 0,0 0 0,0 0 1,0 1-1,-1-1 0,1 1 0,0-1 0,0 0 0,0 1 0,0 0 0,1-1 1,-1 1-1,0 0 0,0-1 0,0 1 0,0 0 0,1 0 0,-1 0 0,0 0 1,1 0-1,-2 1 0,-3 8 87,1 0 1,0 0-1,0 0 1,1 0-1,0 1 0,1-1 1,0 1-1,-1 19 1,4 94 992,1-86-1001,9 17-89,0 0 79,-5-60 542,1-8-229,1-20-381,-2 1 0,-1-1-1,-1 0 1,-3 0 0,-2-46 0,1 34 77,2 50-163,0 1 1,1-1-1,-1 0 0,1 0 0,0 0 0,1 0 1,-1 0-1,1-1 0,0 1 0,0-1 0,6 4 1,-4-1 21,5 3 17,0 1 0,1-2 0,0 0 0,0 0 0,1-1 0,0 0 0,1-2 0,0 1 0,0-2-1,0 1 1,0-2 0,1 0 0,21 2 0,-28-5 2,0 0 0,0-1-1,1 0 1,-1 0 0,0-1-1,0 0 1,0-1-1,0 1 1,0-2 0,0 1-1,0-1 1,-1 0 0,1-1-1,-1 0 1,0 0 0,0 0-1,-1-1 1,1 0 0,-1 0-1,0-1 1,0 0-1,-1 0 1,1 0 0,-2-1-1,1 1 1,4-9 0,-9 15-11,1-1 0,0 0 0,-1 0 0,1 1 0,-1-1 0,1 0 0,-1 0 0,1 0 0,-1 0 0,0 0 0,1 0 1,-1 0-1,0 1 0,0-1 0,1 0 0,-1 0 0,0 0 0,0 0 0,0 0 0,0 0 0,0 0 0,-1 0 0,1 0 0,0 0 1,0 0-1,-1 0 0,1 0 0,0 0 0,-1-1 0,-1 2 0,1 0 0,0 1 0,0-1 0,0 0 1,0 0-1,0 1 0,0-1 0,0 1 0,0-1 0,1 1 0,-1-1 1,0 1-1,0 0 0,0-1 0,0 1 0,1 0 0,-1 0 0,0-1 1,1 1-1,-1 0 0,0 0 0,1 0 0,-1 0 0,1 0 0,0 0 0,-1 0 1,1 1-1,-5 7 100,2 1 0,-1-1 0,1 1 0,1-1 0,-1 1 0,2 0 0,-1 0 0,1 0 0,1 0 0,0 0 0,1 11 0,0-17-94,-1-1 1,0 1-1,1-1 0,0 1 1,0-1-1,0 0 1,0 1-1,0-1 1,1 0-1,0 0 1,-1 0-1,1 0 1,0 0-1,1 0 1,-1 0-1,0-1 1,1 1-1,-1-1 1,1 1-1,0-1 1,0 0-1,0 0 0,0-1 1,0 1-1,0-1 1,1 1-1,-1-1 1,0 0-1,1 0 1,-1 0-1,1-1 1,-1 1-1,1-1 1,4 0-1,-5 0-197,-1 0-1,1 0 0,-1 0 1,1-1-1,0 1 1,-1-1-1,1 0 1,-1 0-1,1 0 1,-1 0-1,1 0 0,-1 0 1,0-1-1,0 1 1,1-1-1,1-1 1,-1-1-871,0 1 0,0-1 1,-1 0-1,1 0 0,-1 0 1,0 0-1,0 0 0,3-8 1,3-20-9452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343"/>
    </inkml:context>
    <inkml:brush xml:id="br0">
      <inkml:brushProperty name="width" value="0.025" units="cm"/>
      <inkml:brushProperty name="height" value="0.025" units="cm"/>
    </inkml:brush>
  </inkml:definitions>
  <inkml:trace contextRef="#ctx0" brushRef="#br0">1 1 15439,'0'0'6374,"62"68"-6342,-28-48-64,2 2-1474,-1-4-1505,1-1-1409,-6-7-3716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6.690"/>
    </inkml:context>
    <inkml:brush xml:id="br0">
      <inkml:brushProperty name="width" value="0.025" units="cm"/>
      <inkml:brushProperty name="height" value="0.025" units="cm"/>
    </inkml:brush>
  </inkml:definitions>
  <inkml:trace contextRef="#ctx0" brushRef="#br0">160 0 10762,'0'0'2376,"-12"4"-38,-3 0-1230,1 1-1,0 0 1,0 1 0,-17 10 0,27-13-809,0-1 1,0 0-1,0 1 1,0 0-1,0 0 1,1 0 0,0 0-1,0 1 1,0 0-1,0-1 1,0 1-1,1 0 1,-1 0-1,1 0 1,0 0-1,0 1 1,1-1 0,-1 1-1,1-1 1,0 1-1,-1 8 1,3-11-286,-1 1 0,1 0 0,0-1 0,0 1 0,0-1 0,0 0 0,0 1 0,1-1 0,-1 0 0,1 0-1,-1 0 1,1 0 0,0 0 0,0 0 0,0 0 0,0 0 0,0-1 0,0 1 0,0-1 0,1 1 0,-1-1 0,0 0 0,1 0 0,-1 0 0,1-1 0,0 1 0,-1 0 0,1-1 0,2 1 0,14 2 76,0 0-1,33 1 1,-50-4-90,40 2-379,73-7 0,-104 4 319,0-1-1,0 0 1,0-1-1,0 0 1,0 0-1,-1-1 1,1-1-1,-1 0 1,0 0-1,-1-1 1,16-12-1,-24 18 77,-1 0 0,1-1 0,0 1 0,-1 0 0,1-1 0,-1 1 0,1-1-1,-1 1 1,0-1 0,1 1 0,-1-1 0,1 1 0,-1-1 0,0 0 0,1 1-1,-1-1 1,0 1 0,0-1 0,0 0 0,1 1 0,-1-1 0,0 0 0,0 1 0,0-1-1,0-1 1,-13-1 743,11 3-717,0 0-1,0 1 1,1-1-1,-1 1 1,0-1-1,1 1 1,-1-1-1,0 1 1,1 0-1,-1 0 1,1 0-1,-1 0 1,1 0-1,0 0 0,-1 0 1,1 1-1,0-1 1,0 0-1,0 1 1,0-1-1,0 1 1,0-1-1,-1 3 1,2-3-42,0 0 1,0 0-1,0 0 0,-1 0 1,1 0-1,0 0 1,0 0-1,0 0 1,1 0-1,-1 0 1,0 0-1,0-1 0,0 1 1,1 0-1,-1 0 1,0 0-1,1 0 1,-1 0-1,1 0 0,-1-1 1,1 1-1,0 0 1,-1 0-1,1-1 1,0 2-1,28 9 23,43-9-114,-58-2-12,27-2-502,-1-2 0,66-15 0,-18 3-687,-51 15 773,-35 2 522,0 0 0,0 0 0,0 0 0,0 1 0,-1-1-1,1 1 1,0-1 0,-1 1 0,1 0 0,-1-1 0,0 1 0,3 4 0,0-2-35,-1 0 0,1-1-1,0 1 1,1-1 0,-1 0 0,1 0-1,-1 0 1,1-1 0,0 0-1,0 0 1,0 0 0,0 0 0,0-1-1,1 0 1,-1 0 0,0 0-1,1-1 1,-1 1 0,0-1 0,1-1-1,7 0 1,4-1-1158,-1 0-1,0-1 1,0-1-1,0-1 1,28-11-1,6-11-3538,0-5-2153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19:57.035"/>
    </inkml:context>
    <inkml:brush xml:id="br0">
      <inkml:brushProperty name="width" value="0.025" units="cm"/>
      <inkml:brushProperty name="height" value="0.025" units="cm"/>
    </inkml:brush>
  </inkml:definitions>
  <inkml:trace contextRef="#ctx0" brushRef="#br0">115 0 12268,'0'0'10698,"-58"52"-10090,49-26-416,3 5-159,2 2-1,4 2-513,0-3-1633,10 0-2755,-1-6-7462</inkml:trace>
  <inkml:trace contextRef="#ctx0" brushRef="#br0" timeOffset="1">25 443 13068,'0'0'17777,"-25"16"-18514,33-16-1409,5 0-3331,-1-7-9609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32.382"/>
    </inkml:context>
    <inkml:brush xml:id="br0">
      <inkml:brushProperty name="width" value="0.025" units="cm"/>
      <inkml:brushProperty name="height" value="0.025" units="cm"/>
    </inkml:brush>
  </inkml:definitions>
  <inkml:trace contextRef="#ctx0" brushRef="#br0">349 464 5894,'0'-9'832,"-1"0"-307,0 0 1,-1-1-1,0 1 0,0 0 0,-1 0 0,0 0 0,0 0 0,-1 1 0,0-1 0,-1 1 0,0 0 0,0 0 0,-9-9 0,14 17-493,0-1-1,-1 1 0,1 0 1,0 0-1,0-1 1,-1 1-1,1 0 0,0 0 1,-1 0-1,1-1 0,0 1 1,-1 0-1,1 0 0,-1 0 1,1 0-1,0 0 1,-1 0-1,1 0 0,0 0 1,-1 0-1,1 0 0,-1 0 1,1 0-1,0 0 1,-1 0-1,1 0 0,0 0 1,-1 1-1,1-1 0,0 0 1,-1 0-1,1 0 1,0 0-1,-1 1 0,1-1 1,0 0-1,-1 0 0,1 1 1,0-1-1,0 0 0,0 1 1,-1-1-1,1 0 1,0 1-1,0-1 0,0 0 1,-1 1-1,1-1 0,0 0 1,0 1-1,0-1 1,0 0-1,0 1 0,0-1 1,0 1-1,0-1 0,0 1 1,-3 26-293,3-23 368,-20 280 0,-11 251 186,27-197-265,-24 478 115,19-600 877,10-214-1011,-1-1 0,1 0 0,0 0 0,-1 0 0,1 0 0,0 0 0,0 0 1,-1 0-1,1 0 0,0 0 0,0 0 0,0-1 0,0 1 0,0 0 0,0-1 0,1 1 1,-1 0-1,0-1 0,0 0 0,0 1 0,0-1 0,1 0 0,-1 1 0,0-1 0,0 0 1,1 0-1,-1 0 0,0 0 0,1 0 0,-1 0 0,0-1 0,2 1 0,46-6 96,35-11-67,169-11-1,-5 13-252,-117 4 221,177 10 0,-306 1-23,1 0 36,1 1 1,0-1-1,-1 0 1,1 0-1,-1 0 1,1 0 0,-1-1-1,1 1 1,6-3-1,-10 2 2,1 0 1,0 0-1,0 0 0,0 0 0,-1 0 0,1-1 0,0 1 0,-1 0 0,1-1 0,-1 1 0,0 0 0,1-1 1,-1 1-1,0 0 0,0-1 0,0 1 0,0 0 0,0-1 0,0 1 0,0 0 0,-1-1 0,1 1 1,0 0-1,-1-1 0,1 1 0,-1 0 0,-1-3 0,-7-38 13,2-1 0,1 1 0,0-75 0,17-135-43,-5 161 16,7-173 2,-12-1 0,-11 0 1,-56-339-1,47 494-12,-8-218 1,27 327 2,0 0 0,0 0 0,0 0 0,0 0 0,0 0 0,0 0 1,0 0-1,0 0 0,0 0 0,0 0 0,-1 0 0,1 0 1,0 1-1,-1-1 0,1 0 0,-1 0 0,1 0 0,-1 1 0,1-1 1,-1 0-1,0 0 0,1 1 0,-1-1 0,0 0 0,1 1 0,-1-1 1,0 1-1,0-1 0,1 1 0,-1-1 0,0 1 0,0 0 1,0-1-1,0 1 0,0 0 0,0 0 0,0 0 0,0 0 0,0 0 1,1 0-1,-1 0 0,0 0 0,0 0 0,0 0 0,0 0 0,0 0 1,0 1-1,0-1 0,0 0 0,-1 1 0,-8 3 9,0 1-1,0-1 1,-16 11-1,10-6 95,-13 5 199,0-2 0,-2-2 0,1 0 0,-2-2 0,-44 5 0,-167 7 430,185-16-741,-455 40-2003,506-44 1698,3 1-70,0-1-1,0 1 1,1-1 0,-1 0-1,0 0 1,1-1-1,-1 1 1,0-1-1,0 0 1,1 0-1,-1 0 1,1 0-1,-5-2 1,-5-18-5189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0:56.979"/>
    </inkml:context>
    <inkml:brush xml:id="br0">
      <inkml:brushProperty name="width" value="0.025" units="cm"/>
      <inkml:brushProperty name="height" value="0.025" units="cm"/>
    </inkml:brush>
  </inkml:definitions>
  <inkml:trace contextRef="#ctx0" brushRef="#br0">72 0 12716,'0'0'2141,"-6"11"-2590,1-3 439,3-6 9,-1 1 0,1 0 0,0 0 1,0 1-1,1-1 0,-1 0 0,1 1 0,-1-1 1,1 1-1,0-1 0,1 1 0,-1-1 0,0 1 0,1 0 1,0-1-1,0 1 0,0 0 0,0-1 0,2 7 1,29 82 64,-18-59-41,-1 2-1,-2-1 1,8 51-1,-12-16 46,-5 139-1,-27 71 284,9-113-132,-5 1416 1004,25-1202-1208,3 57 1646,-6-425-1548,1 0 0,0 0 0,1-1 0,0 1 0,1-1-1,1 1 1,-1-1 0,2 0 0,10 21 0,-11-27-102,1 1 0,-1-1 0,1 0 1,0 0-1,0 0 0,1 0 0,-1-1 0,1 0 0,0 0 0,0-1 0,0 0 0,1 0 0,-1 0 0,1-1 0,-1 0 1,1 0-1,0 0 0,7 0 0,20 2-84,0-2 0,0-1 0,0-1 0,48-7 0,136-34-335,-48 8-116,43 6-629,368 1 0,216 59 1093,-481-15 82,1199-10 980,-633-17-784,-1 41-258,-159 43 60,-490-38 13,247 73-1,200 67 839,-511-142-754,2-8 0,185 5 1,-133-27 1184,-219-6-1318,0 1-1,0-1 1,0 0-1,0 0 1,0 0-1,0 0 1,0 0-1,0-1 1,-1 1-1,1-1 1,-1 1-1,1-1 1,-1 0-1,1 0 1,-1-1-1,0 1 1,0 0-1,0-1 1,3-4-1,29-59-811,-29 57 673,20-56-96,-2 0 0,-3-2 1,-2 0-1,-4-1 0,10-134 0,-21-355 393,-7 446-151,28-1092 41,-12 962 29,-28-339 1,15 538-76,1-1-1,2 0 1,2 0 0,12-53 0,59-162-102,-73 253 108,4-11-52,-1 1 1,-1-1 0,0-1 0,2-25 0,-6 39 51,0-1 0,0 1 0,0-1 1,0 1-1,0-1 0,-1 1 0,0-1 0,0 1 0,0-1 1,0 1-1,0 0 0,-1-1 0,1 1 0,-1 0 1,0 0-1,0 0 0,0 0 0,0 1 0,0-1 0,-1 1 1,0-1-1,1 1 0,-1 0 0,0 0 0,0 0 0,0 0 1,-5-2-1,-9-3 24,-1 1-1,0 1 1,1 1 0,-2 0-1,-32-2 1,-97 5 212,76 2-91,-1243-2 1519,-1759-6-3333,-43 43 2232,2806-24-430,-771 17-373,1025-29-1450,14-4-2492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1.370"/>
    </inkml:context>
    <inkml:brush xml:id="br0">
      <inkml:brushProperty name="width" value="0.025" units="cm"/>
      <inkml:brushProperty name="height" value="0.025" units="cm"/>
    </inkml:brush>
  </inkml:definitions>
  <inkml:trace contextRef="#ctx0" brushRef="#br0">152 553 11147,'-5'85'-38,"-3"158"951,24-27-345,2 33 177,25 733 1476,-19-258-1070,-24-684-935,0-29-151,0 0 1,1 0-1,0 0 1,1 0-1,0 0 1,1 0-1,0-1 0,0 1 1,7 12-1,-6-17-35,0 1 0,0-1 1,1 0-1,-1-1 0,1 1 0,1-1 0,-1 0 0,1-1 0,0 1 0,0-1 0,0 0 0,1 0 0,-1-1 0,13 5 0,38 10-1,0-3 1,1-2-1,70 6 1,-49-7-20,123 17-312,318 4 1,-303-38 287,217-35 1,702-32 61,-693 91 59,-441-19-106,30 4 19,1-2 0,-1 0 1,54-6-1,-75 2-16,-1 0 1,0 0-1,0-1 1,0 0 0,-1-1-1,1 0 1,-1 0-1,0-1 1,0-1-1,0 1 1,-1-1-1,1-1 1,-2 0-1,1 0 1,10-13 0,1-5 67,-1-1 0,-2-1 0,-1-1 0,-1 0 0,-1-1 1,16-54-1,35-194-107,-54 223 77,16-103-23,6-170 0,-18-162-53,-11 295 35,-13-386-71,6 468-14,10-465 84,-2 446 26,-3 123-66,-1 2 75,1-1 0,-1 0 0,0 1 0,-1-1 0,0 0 0,0 1 0,-4-13 0,4 16-18,0 1 1,-1 0 0,0 0 0,1 0 0,-1 0 0,0 0-1,0 1 1,0-1 0,0 1 0,0-1 0,-1 1 0,1-1-1,0 1 1,-1 0 0,1 0 0,-1 1 0,1-1 0,-1 0-1,1 1 1,-1-1 0,1 1 0,-1 0 0,-4 0 0,-72-2-91,0 3 0,-133 20 0,38-2 142,-1091 3 150,933-25-75,-363 44 0,550-26-73,-805 98 1011,890-106-807,26-4-129,-1 1-1,1 2 1,1 2 0,-59 20 0,91-28-178,0 0-1,0 0 1,1 0 0,-1 1-1,0-1 1,0 0-1,1 0 1,-1 1 0,0-1-1,0 1 1,1-1 0,-1 1-1,0-1 1,1 1 0,-1-1-1,1 1 1,-1-1 0,1 1-1,-1 0 1,1-1 0,-1 1-1,1 0 1,-1-1 0,1 1-1,0 0 1,0 0 0,-1-1-1,1 1 1,0 0 0,0 0-1,0 0 1,0-1-1,0 1 1,0 0 0,0 0-1,0 0 1,0 0 0,0-1-1,1 3 1,0-2-163,1 1 0,-1-1 0,1 1 0,-1-1 1,1 0-1,0 0 0,0 0 0,-1 0 0,1 0 0,0 0 0,0 0 0,0 0 0,0-1 1,0 1-1,0-1 0,4 1 0,43 2-3323,10-3-956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6.695"/>
    </inkml:context>
    <inkml:brush xml:id="br0">
      <inkml:brushProperty name="width" value="0.025" units="cm"/>
      <inkml:brushProperty name="height" value="0.025" units="cm"/>
    </inkml:brush>
  </inkml:definitions>
  <inkml:trace contextRef="#ctx0" brushRef="#br0">1 0 14382,'0'8'-545,"11"-6"-512,-4 2 320,10-1-6469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13.329"/>
    </inkml:context>
    <inkml:brush xml:id="br0">
      <inkml:brushProperty name="width" value="0.025" units="cm"/>
      <inkml:brushProperty name="height" value="0.025" units="cm"/>
    </inkml:brush>
  </inkml:definitions>
  <inkml:trace contextRef="#ctx0" brushRef="#br0">746 0 7976,'-9'0'-1009,"0"0"1056,0 1 0,0-1 0,1 1 0,-1 1 0,1-1 0,-1 1 0,1 1 0,-1 0 0,1 0 0,0 1 0,1-1 0,-1 2 0,0-1 0,1 1 0,-9 8 0,0 3 108,2 1-1,0 0 0,1 1 0,1 0 1,0 1-1,2 0 0,0 1 1,1 0-1,-9 30 0,-4 26 706,-15 97 0,30-135-845,-82 524 371,-26 126-67,42-389 308,31-140 421,-34 254-1,75-406-1033,-2 20 21,1 0 0,1 1 0,1-1 0,5 44 0,-3-64-33,-1 0 0,1 1 1,1-1-1,-1 0 0,1 0 1,0-1-1,1 1 1,0 0-1,0-1 0,0 0 1,1 0-1,0 0 0,0-1 1,0 0-1,0 0 0,1 0 1,0 0-1,0-1 0,1 0 1,-1 0-1,11 4 1,3-1 15,0 0 0,1-2 1,0 0-1,0-1 0,0-1 1,0-1-1,1-1 0,24-2 1,16-4-19,95-19 0,8-8-219,217-13 1,-317 42 87,1 3 1,-1 3-1,0 3 1,0 2-1,-1 3 1,94 30-1,374 186 189,-142-51 931,-286-135-851,1-5 0,2-5 0,1-4 0,1-5 0,1-5 0,186 5 0,-150-24-137,0-6 0,0-7-1,-2-6 1,0-6 0,-2-7 0,270-101-1,-366 117-4,-2-1-1,0-2 1,-2-2 0,0-2-1,52-41 1,-88 60 14,1-1 1,-1 0 0,0-1-1,0 1 1,-1-1 0,0 0-1,-1-1 1,0 1 0,0-1-1,0 0 1,-1 0 0,-1 0-1,3-16 1,-1-7 60,-1-1 1,-3-53 0,-1 36-47,-4-29 131,-3-1 0,-35-145-1,-3-22 441,14-345-1205,12 117-731,16 437 1306,-37-296-51,33 297 159,-1-1 0,-2 2 1,-2-1-1,-1 1 0,-1 1 0,-34-55 1,35 71-14,-1 1 1,0 0 0,-1 1 0,-1 1 0,-1 0 0,-1 1 0,0 1 0,0 1 0,-1 1 0,-1 1 0,0 0 0,-1 2 0,0 0 0,-30-7 0,-30-4 27,0 4 1,-138-9 0,207 24-45,-1335-46 1459,1256 47-1454,-850 1 405,93 2-3462,825-3 2432,-46-2-85,66 2 324,1 0 0,-1-1 0,1 0 0,-1 1 0,1-1 1,-1-1-1,1 1 0,0 0 0,0-1 0,0 0 0,-1 0 1,1 0-1,1 0 0,-1 0 0,-3-3 0,-3-19-8675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29.312"/>
    </inkml:context>
    <inkml:brush xml:id="br0">
      <inkml:brushProperty name="width" value="0.025" units="cm"/>
      <inkml:brushProperty name="height" value="0.025" units="cm"/>
    </inkml:brush>
  </inkml:definitions>
  <inkml:trace contextRef="#ctx0" brushRef="#br0">256 426 9097,'2'-11'977,"1"-3"-562,9-54 2516,-14 21 2232,1 46-5132,1 0 0,0 1 1,-1-1-1,1 0 0,0 1 1,-1-1-1,1 1 0,-1-1 1,1 1-1,-1-1 0,1 1 0,-1-1 1,1 1-1,-1-1 0,0 1 1,1 0-1,-1-1 0,0 1 0,1 0 1,-1 0-1,0-1 0,1 1 1,-1 0-1,0 0 0,1 0 0,-1 0 1,0 0-1,0 0 0,1 0 1,-1 0-1,0 0 0,1 0 0,-1 0 1,0 1-1,1-1 0,-1 0 1,0 0-1,1 1 0,-1-1 0,0 0 1,1 1-1,-1-1 0,1 1 1,-1-1-1,1 1 0,-1-1 0,0 2 1,-28 23 89,15-5-19,1 1 0,1 1 0,1 0 1,2 1-1,-12 37 0,-24 126 16,40-160-113,-28 159-19,8 2-1,8 0 0,10 269 1,8-433 29,0 1 1,2-1 0,1 1-1,1-1 1,1 0 0,16 41-1,-18-55-6,0-1 0,1 0 0,-1 0 0,2 0 0,-1 0 0,1-1 0,0 0 0,1 0 0,0 0 0,0-1 0,0 0 0,1-1 1,-1 1-1,2-1 0,-1-1 0,0 0 0,1 0 0,0 0 0,0-1 0,10 2 0,16 1 99,0-1 0,0-3 0,1 0-1,-1-2 1,49-7 0,177-39 355,-181 29-458,155-26-177,2 10-1,383-5 1,-507 38 43,-112 0 130,-1 1-1,0-1 1,1 0 0,-1 0-1,1 1 1,-1-1-1,0 0 1,1 0-1,-1 1 1,0-1-1,1 0 1,-1 1-1,0-1 1,0 0-1,1 1 1,-1-1-1,0 1 1,0-1-1,0 0 1,0 1-1,1-1 1,-1 1-1,0-1 1,0 1-1,0-1 1,0 1-1,0-1 1,0 0-1,0 1 1,0-1-1,0 1 1,0-1-1,0 1 1,-1-1-1,1 0 1,0 1-1,0 0 1,-4 4 207,-1-14-233,3-6 10,0 1 0,1-1-1,1 1 1,0-1-1,1 0 1,1 1-1,3-15 1,30-105 157,-17 75-139,10-56 96,-5-1 1,10-159-1,-17-239-24,-16 484-62,-1-1 1,-2 1-1,-1 0 0,-1 0 0,-2 0 0,-1 1 0,-1 0 0,-15-32 0,17 47-8,0-1 0,-2 1-1,0 0 1,0 1 0,-1 0-1,-1 1 1,0 0 0,-1 1-1,0 0 1,0 0 0,-2 2-1,1-1 1,-1 2 0,0 0 0,-1 0-1,-27-9 1,12 9-17,-1 0-1,-1 2 1,1 1 0,-1 2-1,0 1 1,0 1 0,-42 6-1,-221 43 200,278-45-163,-654 173 1328,241-15-6510,367-131 1234,21-10-1201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8.609"/>
    </inkml:context>
    <inkml:brush xml:id="br0">
      <inkml:brushProperty name="width" value="0.025" units="cm"/>
      <inkml:brushProperty name="height" value="0.025" units="cm"/>
    </inkml:brush>
  </inkml:definitions>
  <inkml:trace contextRef="#ctx0" brushRef="#br0">38 201 8680,'0'-12'876,"1"-64"2187,1 18 1133,-2 3 3289,-17 105-5846,9-9-1515,-4 42 0,10-67-115,1 0-1,1 1 1,0-1-1,2 0 1,5 28-1,-7-41-4,1 1 0,0-1-1,0 0 1,0 0 0,1 0-1,-1 0 1,1 0 0,-1 0 0,1 0-1,0 0 1,0-1 0,0 1-1,1-1 1,-1 1 0,1-1 0,-1 0-1,1 0 1,0 0 0,0 0-1,-1-1 1,1 1 0,1-1 0,-1 1-1,0-1 1,0 0 0,0-1 0,1 1-1,-1 0 1,0-1 0,1 0-1,-1 0 1,0 0 0,6 0 0,-3-1 81,1-1 1,-1 1 0,0-1 0,0 0 0,0-1 0,0 1-1,0-1 1,0 0 0,-1-1 0,1 1 0,-1-1-1,0 0 1,0 0 0,-1-1 0,1 0 0,5-7 0,-1-2 11,-1-1 1,-1 0 0,0 0 0,-1-1-1,-1 1 1,0-1 0,-1 0 0,-1-1-1,-1 1 1,0 0 0,-1-1-1,-1-17 1,0 34-108,1-1 0,-1 1 0,0-1 1,0 1-1,0-1 0,0 1 0,0 0 0,0-1 0,0 1 0,0-1 0,0 1 0,0-1 0,0 1 0,0 0 1,0-1-1,0 1 0,-1-1 0,1 1 0,0 0 0,0-1 0,0 1 0,-1-1 0,1 1 0,0 0 0,0-1 1,-1 1-1,1 0 0,0 0 0,-1-1 0,1 1 0,0 0 0,-1 0 0,1-1 0,0 1 0,-1 0 0,1 0 1,-1 0-1,1-1 0,-1 1 0,1 0 0,0 0 0,-1 0 0,1 0 0,-1 0 0,1 0 0,-1 0 0,1 0 1,0 0-1,-1 0 0,0 1 0,0-1-45,0 0 1,1 1-1,-1 0 0,0-1 1,0 1-1,1-1 1,-1 1-1,0 0 1,1-1-1,-1 1 1,1 0-1,-1 0 0,1-1 1,-1 1-1,1 0 1,-1 0-1,1 0 1,0 0-1,-1 0 0,1 0 1,0 0-1,0-1 1,0 3-1,0-2-106,0 0 0,0 1 0,0-1 0,0 0-1,0 1 1,1-1 0,-1 0 0,0 0 0,1 1 0,-1-1 0,1 0-1,0 0 1,-1 0 0,1 0 0,0 0 0,-1 0 0,1 0 0,0 0-1,0 0 1,0 0 0,0 0 0,0-1 0,0 1 0,0 0 0,0 0 0,0-1-1,1 1 1,-1-1 0,0 1 0,2-1 0,41 5-6543,-42-5 6434,38 0-6168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219"/>
    </inkml:context>
    <inkml:brush xml:id="br0">
      <inkml:brushProperty name="width" value="0.025" units="cm"/>
      <inkml:brushProperty name="height" value="0.025" units="cm"/>
    </inkml:brush>
  </inkml:definitions>
  <inkml:trace contextRef="#ctx0" brushRef="#br0">131 174 10378,'0'0'2925,"-12"8"156,-3 4-1684,0 0 1,-24 25 0,34-31-992,-1 0 0,1 1 0,0 0 0,1 0 0,0 0 0,0 0 0,0 1-1,1 0 1,0-1 0,1 1 0,-3 10 0,5-17-398,0 0 0,0 0 0,0 0 0,0 1-1,0-1 1,1 0 0,-1 0 0,0 0 0,1 0 0,-1 0 0,0 0 0,1 0-1,-1 0 1,1 0 0,0 0 0,-1-1 0,1 1 0,0 0 0,-1 0-1,1 0 1,0-1 0,0 1 0,0 0 0,-1-1 0,1 1 0,0-1 0,0 1-1,0-1 1,0 1 0,0-1 0,0 0 0,0 1 0,1-1 0,-1 0 0,0 0-1,0 0 1,1 0 0,49 2-26,-38-2 41,19-2 77,-23 2-165,0-1 1,1 1-1,-1 1 0,0-1 1,15 4-1,-21-3 40,0 0-1,0 0 1,-1 1 0,1-1 0,0 1 0,-1-1 0,1 1 0,-1 0-1,1 0 1,-1 0 0,0 0 0,0 1 0,0-1 0,0 0 0,0 1-1,-1 0 1,1-1 0,-1 1 0,1 0 0,1 6 0,3 10 25,-2 0 1,1 0 0,-2 1 0,-1-1-1,0 1 1,-2 0 0,-2 27 0,-1-12 308,-2-1 1,-2 0-1,-14 46 0,16-65-31,0-1 0,-1 0 0,-12 21 0,17-32-249,-1 0-1,0 0 1,0 0 0,0-1 0,0 1 0,0 0 0,0-1-1,-1 0 1,1 1 0,-1-1 0,0 0 0,0 0 0,0-1-1,0 1 1,0 0 0,0-1 0,0 0 0,0 0 0,0 0-1,-1 0 1,-6 1 0,8-3-40,0 1 1,0-1-1,0 1 0,1-1 0,-1 0 1,0 0-1,0 0 0,1 0 0,-1 0 1,0 0-1,1 0 0,-1 0 0,1-1 1,0 1-1,-1-1 0,1 1 0,0-1 1,0 1-1,0-1 0,0 0 0,0 0 1,0 1-1,0-1 0,1 0 0,-2-2 1,-10-52-1136,10 42 1062,0 1 0,2-1 0,0 0 0,0 1 1,1-1-1,1 0 0,1 1 0,-1-1 0,2 1 1,0 0-1,1 0 0,0 0 0,1 1 0,0 0 1,1 0-1,0 0 0,1 1 0,0 0 0,15-14 0,87-95 75,-58 66 57,-2-3-1,77-112 1,-121 159-9,0 0 0,0-1 0,-1 0 1,0 0-1,-1-1 0,-1 1 0,1-1 0,1-17 0,-5 28-15,0 0-1,1 0 1,-1 0-1,0 0 0,0 0 1,0 0-1,0 0 1,-1 0-1,1 0 1,0 0-1,0 0 1,-1 0-1,1 0 0,0 0 1,-1 0-1,1 0 1,-1 0-1,0 0 1,1 0-1,-1 0 0,0 1 1,1-1-1,-1 0 1,0 0-1,0 1 1,1-1-1,-1 0 1,-1 0-1,-1 0 9,1 1-1,0-1 1,0 1-1,-1 0 1,1 0 0,0-1-1,-1 1 1,1 1-1,0-1 1,-1 0 0,1 1-1,-4 0 1,-1 1 7,0 0 0,0 1 0,0 0 1,0 0-1,0 1 0,1 0 0,-10 7 0,5 0 45,1 0 0,0 1 0,1 0 0,0 0 0,1 1 0,1 0-1,0 1 1,0 0 0,1 0 0,1 0 0,1 1 0,0 0 0,1-1 0,0 1 0,1 1-1,1-1 1,0 0 0,2 0 0,-1 0 0,4 19 0,-2-28-69,0 0 1,0 1-1,1-1 0,-1-1 1,1 1-1,0 0 0,1-1 1,0 1-1,-1-1 0,2 0 1,-1 0-1,1-1 0,-1 1 1,1-1-1,0 0 0,1-1 1,-1 1-1,1-1 0,10 5 1,-4-3-550,1 0 1,-1-1-1,1 0 1,0-1-1,0 0 1,0-1-1,0-1 1,23 0-1,-15-5-3827,-5-10-2702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1:59.581"/>
    </inkml:context>
    <inkml:brush xml:id="br0">
      <inkml:brushProperty name="width" value="0.025" units="cm"/>
      <inkml:brushProperty name="height" value="0.025" units="cm"/>
    </inkml:brush>
  </inkml:definitions>
  <inkml:trace contextRef="#ctx0" brushRef="#br0">0 0 20628,'0'0'8744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317"/>
    </inkml:context>
    <inkml:brush xml:id="br0">
      <inkml:brushProperty name="width" value="0.025" units="cm"/>
      <inkml:brushProperty name="height" value="0.025" units="cm"/>
    </inkml:brush>
  </inkml:definitions>
  <inkml:trace contextRef="#ctx0" brushRef="#br0">34 206 3171,'0'-12'4191,"0"-73"710,0 41 4579,-17 254-7060,0 3-313,21-171-1745,-4-42-352,0 1-1,1-1 1,-1 0-1,0 0 0,0 1 1,0-1-1,0 0 1,0 0-1,1 0 1,-1 1-1,0-1 1,0 0-1,0 0 1,1 0-1,-1 0 1,0 1-1,0-1 1,1 0-1,-1 0 1,0 0-1,0 0 1,1 0-1,-1 0 1,0 0-1,0 0 1,1 0-1,-1 0 1,0 0-1,0 0 1,1 0-1,-1 0 1,0 0-1,0 0 1,1 0-1,-1 0 0,0 0 1,0 0-1,1 0 1,-1 0-1,1-1 1,16-18 483,-2-6-306,0 0-1,-2-1 0,-1 0 1,-1-1-1,8-35 1,-2-3-189,9-76 1,-21 107-480,-1-48 1,-12 92 206,-2 11 131,7-13 97,-18 85 173,19-84-74,1 1 0,0-1-1,0 1 1,1-1-1,1 1 1,0 0 0,3 16-1,-3-23-48,1 0-1,-1 1 0,1-1 1,0 0-1,0 0 0,0 0 1,0-1-1,0 1 0,0 0 1,1-1-1,-1 0 1,1 1-1,0-1 0,0 0 1,0 0-1,0-1 0,0 1 1,0 0-1,0-1 0,1 0 1,-1 0-1,0 0 1,1 0-1,-1-1 0,1 1 1,-1-1-1,1 0 0,-1 0 1,7-1-1,-2 1 10,-1-1 0,1 0 1,0 0-1,-1-1 0,1 0 0,-1 0 0,0-1 1,0 0-1,0 0 0,0-1 0,0 1 0,10-9 1,-4-1 11,1-1 1,-2 0 0,0-1 0,-1 0 0,11-20-1,-27 46-123,0 1 0,0 0 0,-4 19-1,1-6 172,4-13 53,1-1 1,0 1-1,1-1 0,0 1 0,1 0 1,0 0-1,2 23 0,-1-33-113,0 1-1,1 0 1,-1 0 0,1-1-1,0 1 1,0 0-1,0-1 1,0 1 0,0-1-1,1 1 1,-1-1-1,1 0 1,0 1 0,-1-1-1,1 0 1,0 0-1,0 0 1,0 0 0,1-1-1,-1 1 1,0-1 0,1 1-1,-1-1 1,1 0-1,-1 0 1,1 0 0,0 0-1,-1 0 1,1 0-1,0-1 1,0 0 0,0 1-1,-1-1 1,1 0 0,0 0-1,0-1 1,4 0-1,-2 0 2,0 0 0,-1 0 0,1 0 0,0-1 0,-1 1 0,0-1 0,1 0 0,-1-1 0,0 1 0,0-1 0,0 0 0,0 0 0,-1 0 0,1 0-1,-1 0 1,0-1 0,3-4 0,6-8 61,-2 0-1,16-33 1,-20 36-32,-9 33-233,0 0 0,1 0 0,2 0 0,1 23 0,-1-40-52,1 0 0,0-1 0,0 1 1,1-1-1,-1 0 0,0 1 0,1-1 0,-1 0 0,1 0 1,0 0-1,0 0 0,0 0 0,0 0 0,0 0 0,0-1 1,0 1-1,1-1 0,-1 1 0,1-1 0,-1 0 0,5 1 1,-4-1-456,1 0 0,-1 0-1,0-1 1,0 1 0,0-1 0,0 0 0,0 0 0,0 0 0,1-1 0,-1 1 0,0-1 0,3 0 0,16-11-6536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0.660"/>
    </inkml:context>
    <inkml:brush xml:id="br0">
      <inkml:brushProperty name="width" value="0.025" units="cm"/>
      <inkml:brushProperty name="height" value="0.025" units="cm"/>
    </inkml:brush>
  </inkml:definitions>
  <inkml:trace contextRef="#ctx0" brushRef="#br0">45 1 16944,'0'0'2888,"-4"9"-608,-3 7-1482,0 1 1,1 0-1,1 0 0,1 1 1,0-1-1,-1 30 1,3-19-685,2 0-1,1 0 1,1 0-1,2 0 1,0-1 0,16 51-1,-19-76-110,-1-1-1,1 1 1,-1-1-1,1 1 1,-1-1-1,1 1 1,0-1-1,0 1 1,0-1-1,0 0 1,0 1-1,0-1 1,0 0 0,0 0-1,0 0 1,1 0-1,-1 0 1,0 0-1,1 0 1,-1 0-1,1-1 1,-1 1-1,1 0 1,-1-1-1,1 1 1,3 0-1,-2-2 10,0 1 1,0-1-1,0 0 0,0 0 0,0 0 1,0 0-1,-1 0 0,1 0 0,0-1 0,0 1 1,-1-1-1,1 0 0,2-3 0,10-9 60,-1 0 0,0-1-1,15-23 1,-27 35-69,20-26-348,-2 0-1,-2-2 1,0 0 0,-2-1 0,18-55 0,-30 61-1762,-4 21-1762,-11 4-11247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034"/>
    </inkml:context>
    <inkml:brush xml:id="br0">
      <inkml:brushProperty name="width" value="0.025" units="cm"/>
      <inkml:brushProperty name="height" value="0.025" units="cm"/>
    </inkml:brush>
  </inkml:definitions>
  <inkml:trace contextRef="#ctx0" brushRef="#br0">10 1 12524,'0'0'3395,"-10"71"257,10-39-578,0-2-1120,6-4-256,7-1-641,4-5-737,2-2-256,4-2 0,1-5-704,1-6-1154,-5-5-704,5 0-2723,-6-9-3363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1.893"/>
    </inkml:context>
    <inkml:brush xml:id="br0">
      <inkml:brushProperty name="width" value="0.025" units="cm"/>
      <inkml:brushProperty name="height" value="0.025" units="cm"/>
    </inkml:brush>
  </inkml:definitions>
  <inkml:trace contextRef="#ctx0" brushRef="#br0">9 20 11403,'0'0'8189,"-1"12"-6524,0-2-1381,-3 31 767,2 0-1,1 0 0,7 49 0,-6-88-1044,0 0 0,1 0 0,-1 0 1,1 0-1,0 0 0,0-1 0,0 1 1,-1 0-1,2 0 0,-1 0 0,0-1 0,2 3 1,-2-3 0,0-1 1,-1 1 0,1-1 0,0 1-1,0-1 1,-1 0 0,1 1-1,0-1 1,0 0 0,-1 1 0,1-1-1,0 0 1,0 0 0,0 0-1,0 0 1,-1 0 0,1 0 0,0 0-1,0 0 1,0 0 0,1-1-1,0 0 1,0 0 0,1 0 0,-1-1 0,0 1 0,0-1 0,0 1-1,0-1 1,0 0 0,0 0 0,-1 0 0,1 0 0,-1 0 0,1 0-1,-1 0 1,0 0 0,3-5 0,1-10-611,1 0 0,-2 0 0,0-1 0,1-23 0,0-72-7347,-3 114 7934,0 0-1,0-1 1,0 1 0,0 0-1,0 0 1,0 0 0,0 0-1,0 1 1,-1-1-1,1 0 1,2 4 0,-3-4 4,12 7-83,0-1 0,0 0 1,1-1-1,0-1 0,0 0 0,0 0 1,0-2-1,1 0 0,-1 0 0,1-2 0,0 1 1,0-2-1,0 0 0,0-1 0,27-5 1,-40 6 244,0-1 1,0 1 0,0-1 0,0 0-1,-1 0 1,1 1 0,0-1 0,0 0-1,-1 0 1,1-1 0,-1 1 0,1 0-1,-1 0 1,0-1 0,1 1 0,-1-1-1,0 1 1,0-1 0,0 0 0,0 1-1,0-3 1,0 3-31,-1 0 0,0 1-1,0-1 1,0 0 0,0 0-1,0 0 1,-1 0 0,1 0-1,0 1 1,0-1 0,0 0-1,-1 0 1,1 0 0,0 1 0,-1-1-1,1 0 1,-1 1 0,1-1-1,-1 0 1,1 1 0,-1-1-1,0 0 1,1 1 0,-1-1-1,0 1 1,1-1 0,-1 1-1,0-1 1,1 1 0,-1 0 0,0-1-1,0 1 1,0 0 0,1 0-1,-1 0 1,0-1 0,0 1-1,0 0 1,0 0 0,0 0-1,1 0 1,-1 0 0,0 1-1,0-1 1,0 0 0,-1 1 0,-5-1 1,0 0 0,1 1 0,-1-1 0,0 2 0,0-1 1,1 1-1,-1 0 0,1 0 0,0 1 0,0 0 1,-1 0-1,2 0 0,-11 8 0,13-8 3,-1 1-1,0-1 1,1 1 0,-1 0 0,1 0-1,0 1 1,1-1 0,-1 1-1,1-1 1,0 1 0,0 0-1,0 0 1,1 0 0,-1 0-1,1 0 1,1 0 0,-1 0-1,0 10 1,1-13-111,1 0 0,-1 0 0,0 0 0,0 0 0,1 0 0,-1-1 0,1 1 0,0 0 0,0 0 0,-1 0 0,1 0 0,0-1 0,1 1 0,-1 0 0,0-1 0,0 1 0,1-1 0,-1 1 0,1-1 0,-1 0 0,1 0 0,1 2 0,2-1 39,0 1 0,0-1 0,0 0 0,1 0 0,-1-1 0,0 1 0,1-1 0,6 0 0,-1 0 64,1 0 0,0-1 1,-1 0-1,1-1 0,-1-1 1,0 0-1,20-6 1,-22 4-51,0 0 0,0-1 0,-1 0 0,1 0 0,-1-1 0,-1 0 1,1-1-1,-1 0 0,7-8 0,-11 12-40,0-1 1,0 0-1,-1 0 1,1 0-1,-1 0 1,0 0-1,0 0 1,0-1-1,0 1 1,-1-1-1,0 1 1,0-1-1,0 0 1,0 0-1,-1 1 1,0-1-1,0 0 1,0 1-1,-1-1 1,1 0-1,-2-4 0,0 6-19,0-1-1,0 1 0,0 0 1,0 0-1,0 1 0,-1-1 1,1 0-1,-1 1 0,0-1 0,0 1 1,0 0-1,0 0 0,0 0 1,0 1-1,-1-1 0,1 1 1,0-1-1,-7 0 0,5 0-130,-1 1 0,1-1 0,0 1-1,0 1 1,0-1 0,-1 1 0,1-1 0,0 2-1,-1-1 1,1 1 0,0-1 0,-8 3 0,12-2-93,0 0 1,0-1 0,0 1 0,0 0-1,0 0 1,0 0 0,1 0 0,-1 0-1,0 0 1,0 0 0,1 0 0,-1 0-1,1 0 1,-1 0 0,1 1 0,-1-1-1,1 0 1,0 0 0,-1 2 0,1 14-6109,5-4-1800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2.883"/>
    </inkml:context>
    <inkml:brush xml:id="br0">
      <inkml:brushProperty name="width" value="0.025" units="cm"/>
      <inkml:brushProperty name="height" value="0.025" units="cm"/>
    </inkml:brush>
  </inkml:definitions>
  <inkml:trace contextRef="#ctx0" brushRef="#br0">308 217 10410,'9'-11'648,"54"-68"4803,-57 72-4835,-1-1-1,-1 0 0,1 0 1,-1 0-1,-1-1 0,0 1 1,0-1-1,3-14 1,-6 22-537,0-1 0,0 1 0,1 0 0,-1-1 1,0 1-1,0 0 0,0-1 0,0 1 1,-1 0-1,1-1 0,0 1 0,-1 0 0,1 0 1,0-1-1,-1 1 0,0 0 0,1 0 1,-1 0-1,0 0 0,1 0 0,-1-1 1,0 1-1,0 1 0,0-1 0,0 0 0,0 0 1,0 0-1,0 0 0,0 1 0,0-1 1,-1 0-1,1 1 0,0-1 0,0 1 0,-1 0 1,1-1-1,0 1 0,0 0 0,-1 0 1,1 0-1,0 0 0,-1 0 0,1 0 0,0 0 1,-1 0-1,1 0 0,0 1 0,-1-1 1,-1 1-1,-6 1-30,1 0 1,-1 1-1,1 0 1,0 0 0,-1 1-1,-10 7 1,-8 8 66,1 1-1,1 2 1,1 0 0,1 2 0,1 1 0,1 0 0,1 1 0,2 2 0,0 0 0,2 0 0,1 2 0,1 0 0,-13 45-1,24-64-102,0 0-1,2 0 1,-1 0-1,1 1 1,1-1-1,0 0 1,0 0-1,1 0 1,4 16-1,-4-23-15,0 0 0,0 0 0,1 0 0,-1 0 0,1 0 0,0 0 0,0-1 0,1 1 0,-1-1 0,1 1 0,-1-1 0,1 0 0,0 0 0,1 0 0,-1 0 0,0-1 0,1 1 0,-1-1-1,1 0 1,0 0 0,0 0 0,0-1 0,0 1 0,0-1 0,0 0 0,8 1 0,-2-2 1,0 0 0,0 0-1,0-1 1,0-1 0,0 0-1,0 0 1,-1-1 0,1 0-1,-1 0 1,0-1 0,0-1-1,0 1 1,0-1 0,-1-1-1,0 0 1,0 0 0,9-9 0,-9 7 1,0 1 1,0-1-1,-1 0 1,0-1 0,0 0-1,-1 0 1,0 0-1,-1-1 1,0 0 0,0 0-1,-1 0 1,-1 0-1,1-1 1,-2 1 0,3-19-1,-5 26-2,-1 0 0,1 0 0,-1 0 0,0-1-1,0 1 1,0 0 0,0 0 0,-1 0 0,1 0 0,-1 1-1,0-1 1,1 0 0,-2 1 0,1-1 0,0 1 0,0 0 0,-1-1-1,1 1 1,-1 0 0,1 1 0,-1-1 0,0 0 0,0 1-1,0-1 1,0 1 0,0 0 0,0 0 0,0 0 0,0 1 0,-1-1-1,-3 0 1,2 0 5,-1 0-1,1 0 0,-1 1 1,0 0-1,1 0 1,-1 0-1,1 0 0,-1 1 1,1 0-1,-1 0 0,1 0 1,-1 1-1,1 0 1,0 0-1,0 0 0,0 1 1,0 0-1,-4 3 0,8-6-2,0 0 0,1 1 0,-1-1-1,1 0 1,-1 1 0,1-1 0,-1 0-1,1 1 1,-1-1 0,1 1 0,-1-1-1,1 1 1,0-1 0,-1 1 0,1-1-1,0 1 1,-1-1 0,1 1-1,0-1 1,0 1 0,-1-1 0,1 1-1,0 0 1,0-1 0,0 1 0,0 0-1,0-1 1,0 1 0,0-1 0,0 1-1,0 0 1,0-1 0,0 1 0,0-1-1,1 1 1,-1 0 0,0-1 0,0 1-1,1-1 1,-1 1 0,0-1-1,1 1 1,-1-1 0,0 1 0,1-1-1,-1 1 1,1-1 0,-1 1 0,1-1-1,-1 0 1,1 1 0,-1-1 0,1 0-1,-1 1 1,1-1 0,-1 0 0,1 0-1,0 0 1,-1 1 0,1-1 0,-1 0-1,1 0 1,0 0 0,-1 0 0,1 0-1,1 0 1,50 2-138,-44-2 122,14-1-280,1-1-1,31-8 1,-32 6-167,0 0 0,31 0-1,-52 4 440,1 0-1,-1 0 1,1 0 0,-1 0-1,1 1 1,-1-1-1,1 1 1,-1-1-1,1 1 1,-1-1-1,0 1 1,1 0-1,-1-1 1,0 1-1,1 0 1,-1 0 0,0 0-1,0 0 1,0 0-1,0 1 1,0-1-1,0 0 1,0 0-1,1 3 1,0 1 40,-1-1 1,1 1-1,-1 0 1,0-1-1,0 1 1,0 0-1,-1 0 1,0 6-1,-1 12 292,-1-1 0,-7 36 0,7-52-272,1 2-33,0 0-1,0 0 1,1 0-1,0 0 1,0 0-1,1 0 0,2 11 1,-3-17-117,0-1 0,1 0 1,-1 0-1,1 1 0,-1-1 0,1 0 1,-1 0-1,1 0 0,0 0 0,-1 0 1,1 0-1,0 0 0,0 0 1,0 0-1,0 0 0,0 0 0,0 0 1,0-1-1,0 1 0,3 1 0,-2-2-212,0 0-1,-1 0 1,1 0-1,0 0 1,0 0-1,0-1 1,0 1-1,0 0 0,0-1 1,0 0-1,0 1 1,-1-1-1,1 0 1,0 0-1,0 0 1,-1 0-1,1 0 0,2-3 1,17-17-5769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424"/>
    </inkml:context>
    <inkml:brush xml:id="br0">
      <inkml:brushProperty name="width" value="0.025" units="cm"/>
      <inkml:brushProperty name="height" value="0.025" units="cm"/>
    </inkml:brush>
  </inkml:definitions>
  <inkml:trace contextRef="#ctx0" brushRef="#br0">0 230 11723,'0'0'9235,"9"5"-7948,-6-4-1218,-1 1 0,1-1 0,0 0 0,0 0 1,0 0-1,0 0 0,-1 0 0,1-1 0,0 1 0,0-1 0,1 0 0,-1 0 0,0 0 0,0 0 0,0 0 1,0-1-1,0 1 0,0-1 0,0 0 0,-1 0 0,1 0 0,0 0 0,0 0 0,-1-1 0,1 0 0,0 1 1,-1-1-1,0 0 0,1 0 0,-1 0 0,0 0 0,0-1 0,0 1 0,2-5 0,4-2 22,-1 1 1,0-2-1,0 1 0,-1-1 0,0 0 0,-1-1 0,0 1 0,-1-1 0,0 0 0,-1 0 0,0 0 0,-1-1 0,0 1 1,-1-1-1,0-16 0,0 26-106,-1 1 1,0 0 0,0 0 0,0-1 0,0 1-1,0 0 1,-1-1 0,1 1 0,0 0-1,-1 0 1,1-1 0,-1 1 0,1 0 0,-1 0-1,1 0 1,-1 0 0,0 0 0,-1-2-1,1 3-3,1-1-1,-1 1 0,0 0 0,1 0 0,-1-1 0,0 1 0,0 0 0,1 0 0,-1 0 0,0 0 0,1 0 1,-1 0-1,0 0 0,0 0 0,1 0 0,-1 1 0,0-1 0,1 0 0,-1 0 0,0 1 0,1-1 0,-1 0 1,-1 1-1,-2 2-30,0 0 1,1 0 0,-1 0 0,1 0-1,-1 1 1,1-1 0,0 1 0,-4 6-1,-1 3 45,1 1 0,0 0 0,1 1 0,0 0 0,1 0 0,1 0 0,0 0 0,1 1 0,1-1 0,1 1 0,0 22 0,1-36-5,0 1 0,1 0-1,-1-1 1,1 1 0,0 0-1,0-1 1,0 1 0,0-1-1,0 1 1,1-1-1,-1 0 1,1 1 0,-1-1-1,1 0 1,0 0 0,0 0-1,0 0 1,0 0 0,0-1-1,3 3 1,1-1 63,-1-1 0,1 1 0,-1-1 0,1 0 0,0-1 0,0 1 0,0-1 0,0 0 0,6 0 0,1-1 164,-1 0-1,0 0 1,0-2-1,0 1 1,1-1 0,-2-1-1,1 0 1,0-1-1,11-5 1,-5-2-39,-1-1 0,0 0 0,-1-1 0,29-30-1,-42 40-181,-9 19-262,0 1-1,1 0 1,-4 28-1,9-45 256,0 1 0,0 0 0,0-1 0,1 1-1,-1 0 1,0-1 0,0 1 0,0-1 0,1 1 0,-1 0 0,0-1 0,1 1-1,-1-1 1,1 1 0,-1-1 0,0 1 0,1-1 0,-1 1 0,1-1 0,-1 1-1,1-1 1,0 0 0,-1 1 0,1-1 0,-1 0 0,1 1 0,1-1-1,25 3-46,28-11 137,-26-1-58,51-24 0,-53 20-989,54-17 0,-80 29 913,-1 1 0,1-1 0,0 1 1,0 0-1,0-1 0,0 1 0,0 0 0,0 0 1,0-1-1,0 1 0,0 0 0,0 0 1,1 0-1,-1 0 0,0 0 0,0 0 0,0 1 1,0-1-1,0 0 0,0 0 0,0 1 0,0-1 1,0 1-1,-1-1 0,1 1 0,0-1 0,0 1 1,0 0-1,0-1 0,1 2 0,-2 1 74,1-1 0,-1 0 0,0 1 0,0-1 0,0 1 0,0-1-1,0 0 1,0 1 0,-1-1 0,0 4 0,0-4-321,1 0 0,-1 1 0,1-1 0,-1 0 0,1 1 0,0-1 0,0 0 0,0 1 0,0-1 0,0 0 0,1 1 0,-1-1 0,1 0 0,-1 0 0,1 1 0,2 3 0,1-5-5849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209"/>
    </inkml:context>
    <inkml:brush xml:id="br0">
      <inkml:brushProperty name="width" value="0.025" units="cm"/>
      <inkml:brushProperty name="height" value="0.025" units="cm"/>
    </inkml:brush>
  </inkml:definitions>
  <inkml:trace contextRef="#ctx0" brushRef="#br0">30 0 19378,'0'0'4068,"-5"51"-2210,-1-22-353,-3 4-352,7 1-800,2 1-289,0-1-64,0 3-449,0-1-319,0 1-514,0-3-287,0-6-609,0-8-1185,0-10-545,-8-10-1153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3.556"/>
    </inkml:context>
    <inkml:brush xml:id="br0">
      <inkml:brushProperty name="width" value="0.025" units="cm"/>
      <inkml:brushProperty name="height" value="0.025" units="cm"/>
    </inkml:brush>
  </inkml:definitions>
  <inkml:trace contextRef="#ctx0" brushRef="#br0">4 186 10186,'-1'-14'669,"-1"1"571,1 0 0,1-1 1,0 1-1,1 0 0,3-15 0,-3 24-956,0 0 0,0 1-1,0-1 1,1 1-1,0-1 1,-1 1-1,1 0 1,0 0-1,1 0 1,-1 0-1,0 0 1,1 0-1,0 1 1,-1-1-1,1 1 1,0-1-1,0 1 1,1 0-1,-1 1 1,0-1-1,1 0 1,-1 1 0,5-2-1,10-1-68,-1 1-1,1 1 1,-1 0-1,1 1 1,0 1 0,-1 1-1,1 0 1,0 2 0,-1 0-1,0 0 1,0 2-1,0 0 1,0 1 0,18 9-1,-31-13-209,0 0 1,-1 0-1,1 0 1,-1 0-1,1 0 0,-1 1 1,0-1-1,0 1 0,0 0 1,0 0-1,0 0 0,-1 1 1,0-1-1,1 0 0,-1 1 1,0 0-1,-1-1 1,1 1-1,-1 0 0,1 0 1,-1 0-1,0 0 0,-1 0 1,1 0-1,-1 0 0,0 0 1,0 0-1,0 0 0,-1 7 1,-1-3 23,-1 1 0,0-1 0,-1 0 0,0 1 0,0-2 1,0 1-1,-1-1 0,-1 1 0,1-1 0,-1-1 0,0 1 0,-11 8 0,-64 45 329,61-47-281,0 1 1,0 1-1,-26 27 1,45-42-81,1 1 0,-1 0 0,0-1 0,1 1 0,-1 0 0,1-1 0,-1 1 0,1 0 1,-1 0-1,1-1 0,0 1 0,-1 0 0,1 0 0,0 0 0,0 0 0,-1-1 0,1 1 1,0 0-1,0 0 0,0 0 0,0 0 0,0 0 0,0 0 0,1-1 0,-1 1 0,0 0 1,0 0-1,0 0 0,1 0 0,-1-1 0,1 1 0,-1 0 0,0 0 0,1-1 0,-1 1 1,1 0-1,0 0 0,-1-1 0,1 1 0,0-1 0,-1 1 0,1-1 0,0 1 0,-1-1 1,1 1-1,0-1 0,0 0 0,0 1 0,-1-1 0,1 0 0,0 0 0,0 1 0,2-1 0,56 12-109,-47-10 34,157 22-4565,-54-12-6404,-60-6-489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254"/>
    </inkml:context>
    <inkml:brush xml:id="br0">
      <inkml:brushProperty name="width" value="0.025" units="cm"/>
      <inkml:brushProperty name="height" value="0.025" units="cm"/>
    </inkml:brush>
  </inkml:definitions>
  <inkml:trace contextRef="#ctx0" brushRef="#br0">225 62 12204,'0'0'7137,"2"-9"-3774,8-29-1446,-10 38-1869,1-1 0,-1 1 0,0-1 0,0 1 0,0-1 0,0 1 0,0 0 0,0-1 0,0 1 0,0-1 0,0 1 0,0-1 0,0 1 1,0 0-1,0-1 0,0 1 0,-1-1 0,1 1 0,0-1 0,0 1 0,0 0 0,-1-1 0,1 1 0,0 0 0,0-1 0,-1 1 0,1 0 0,0-1 1,-1 1-1,1 0 0,0 0 0,-1-1 0,1 1 0,-1 0 0,1 0 0,0 0 0,-1-1 0,1 1 0,-1 0 0,1 0 0,0 0 0,-1 0 1,0 0-1,-21 1 227,18 0-167,-6 1-74,-1 1-1,0 0 1,1 1 0,0 0 0,0 1-1,0 0 1,0 0 0,1 1 0,0 1-1,-9 7 1,10-7-8,0-1 1,0 1-1,1 1 1,0-1-1,0 1 1,1 0-1,0 1 1,1 0-1,0 0 0,-8 19 1,12-25-41,0-1-1,1 1 1,-1 0-1,1 0 1,0-1-1,0 1 1,0 0 0,0 0-1,0 0 1,1-1-1,0 1 1,-1 0 0,1-1-1,0 1 1,0 0-1,0-1 1,0 1-1,1-1 1,-1 1 0,1-1-1,-1 0 1,1 0-1,0 0 1,0 0 0,0 0-1,0 0 1,0 0-1,1-1 1,-1 1-1,0-1 1,1 1 0,-1-1-1,1 0 1,0 0-1,2 1 1,14 4-149,0 0 0,0-1 1,1-1-1,20 1 0,-11-1 28,-2 0-17,-1 0-123,-1 0 0,0 2 0,0 1 0,29 11 0,-52-17 264,0 0 0,0-1 0,-1 1 1,1 0-1,0 0 0,0 0 0,-1 0 0,1 0 0,-1 0 0,1 1 0,-1-1 0,1 1 1,-1-1-1,0 1 0,0-1 0,0 1 0,0-1 0,0 1 0,0 0 0,0 0 1,0 0-1,0 3 0,-1-3 55,0 0 0,-1 0 1,1 0-1,-1-1 1,0 1-1,1 0 0,-1 0 1,0 0-1,0-1 0,0 1 1,0 0-1,0-1 1,-1 1-1,1-1 0,0 0 1,-1 1-1,1-1 0,-3 2 1,-8 5 477,0 0 0,-1 0 0,0-1 0,-21 7 0,18-7-204,-1-2-1,1 0 1,-2 0 0,1-2-1,0 0 1,-1-1 0,-34 0-1,50-2-398,1 0-1,-1 0 1,1-1-1,-1 1 1,1 0-1,0-1 1,-1 1-1,1-1 1,-1 0-1,1 1 1,0-1-1,-1 0 1,1 0-1,0 0 1,0 1-1,0-1 1,-1-1-1,1 1 1,0 0-1,0 0 1,1 0-1,-1-1 1,0 1-1,0 0 1,1-1-1,-2-1 1,1-1-652,0 0 1,0 0 0,1-1-1,-1 1 1,1 0-1,0 0 1,0-1-1,1-4 1,3-22-6400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4.632"/>
    </inkml:context>
    <inkml:brush xml:id="br0">
      <inkml:brushProperty name="width" value="0.025" units="cm"/>
      <inkml:brushProperty name="height" value="0.025" units="cm"/>
    </inkml:brush>
  </inkml:definitions>
  <inkml:trace contextRef="#ctx0" brushRef="#br0">1 1 12620,'0'0'7463,"62"16"-4292,-34-12-1505,4 1-930,-2 2-415,10-3-257,-4-2-64,-2-2-1057,-4 0-961,-9 0-2018,-6 0-1217,-15-5-2562</inkml:trace>
  <inkml:trace contextRef="#ctx0" brushRef="#br0" timeOffset="1">72 137 12492,'0'0'6406,"-9"50"-4228,28-41-512,9-5-193,12-3 64,5-1-191,6 0-898,-2 0-416,0 0-544,-4-8-2307,-4-5-4708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213"/>
    </inkml:context>
    <inkml:brush xml:id="br0">
      <inkml:brushProperty name="width" value="0.025" units="cm"/>
      <inkml:brushProperty name="height" value="0.025" units="cm"/>
    </inkml:brush>
  </inkml:definitions>
  <inkml:trace contextRef="#ctx0" brushRef="#br0">191 263 6086,'38'-37'6106,"-35"35"-5384,-1-1 0,0 1-1,0-1 1,0 0 0,-1 0 0,1 0 0,0 0 0,-1 0 0,0 0 0,0-1 0,0 1 0,0 0 0,0-5-1,-2 6-557,0 1 0,1 0 0,-1-1 0,0 1 0,0 0 0,0 0 0,-1 0 0,1 0 0,0 0 0,0 0 0,0 0 0,-1 0 0,1 1 0,0-1 0,-1 0 0,1 1 0,-1-1 0,1 1 0,-1-1 0,1 1 0,-1 0 0,1 0 0,-1 0 0,1 0 0,-1 0 0,0 0 0,1 0 0,-3 1 0,-50 1 17,54-2-158,-8 1-17,0 1 0,0 0 0,0 0 0,1 1 0,-1 0 0,1 1 0,0-1 0,0 2 0,0-1 0,0 1 0,1-1 0,-9 10 0,10-10 63,0 1 0,0 0-1,1 0 1,0 1 0,0-1 0,0 1 0,1 0-1,-1 0 1,1 0 0,1 1 0,-1-1 0,1 1 0,0-1-1,-1 14 1,2-19-57,1 1-1,0-1 1,0 0-1,0 0 1,1 1 0,-1-1-1,0 0 1,0 0-1,1 0 1,-1 1-1,0-1 1,1 0 0,-1 0-1,1 0 1,0 0-1,-1 0 1,1 0-1,0 0 1,0 0-1,0 0 1,-1 0 0,1 0-1,0 0 1,0-1-1,0 1 1,0 0-1,1-1 1,-1 1 0,1 0-1,2 0 1,0 0 0,0 0 0,0-1-1,0 1 1,0-1 0,0 0 0,1 0 0,-1 0 0,5-2 0,5 0-1,-1-1 1,0-1-1,-1 0 1,25-11-1,-20 4 2,0 1 1,0-2-1,-1 0 0,-1-1 0,24-26 0,-32 31 1,0 0-1,-1-1 0,0 0 0,0 0 0,-1-1 1,0 1-1,-1-1 0,0 0 0,0 0 1,-1-1-1,-1 1 0,3-13 0,-5 20-6,0 0 0,0 0 0,0 1 0,0-1 0,0 0-1,-1 0 1,1 1 0,-1-1 0,0 0 0,0 1 0,0-1 0,0 1 0,0-1-1,0 1 1,-1 0 0,1-1 0,-1 1 0,0 0 0,0 0 0,-3-3 0,0 1-9,1 1 1,-1 0 0,0 0 0,0 1 0,0-1 0,0 1-1,-1 0 1,1 0 0,-11-1 0,6 1-13,1 1 0,0 0 0,-1 1 0,1-1 0,0 2 1,-1 0-1,1 0 0,0 0 0,-1 1 0,1 1 0,0-1 0,-10 6 0,15-6-111,-1 1 1,1 0-1,1 0 0,-1 0 0,0 0 0,1 1 0,0-1 0,0 1 1,0 0-1,0 0 0,0 0 0,-3 9 0,5-12-102,1 0-1,0 0 0,0 0 1,-1 0-1,1 0 0,0 0 0,0 1 1,0-1-1,0 0 0,0 0 1,0 0-1,0 0 0,0 0 1,1 0-1,-1 0 0,0 0 0,1 1 1,-1-1-1,1 0 0,-1 0 1,1 0-1,0 0 0,1 1-366,0-1 0,-1 1 1,1-1-1,0 0 0,0 0 0,0 0 0,0 0 0,0 0 0,0 0 0,0-1 0,1 1 1,-1-1-1,0 1 0,0-1 0,4 0 0,22 1-9544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559"/>
    </inkml:context>
    <inkml:brush xml:id="br0">
      <inkml:brushProperty name="width" value="0.025" units="cm"/>
      <inkml:brushProperty name="height" value="0.025" units="cm"/>
    </inkml:brush>
  </inkml:definitions>
  <inkml:trace contextRef="#ctx0" brushRef="#br0">54 1 13741,'0'0'5376,"-6"11"-2728,0-1-2356,-25 53 2679,29-59-2743,0 1 0,1 0-1,-1 0 1,1 0 0,0 0 0,0 0 0,1 0-1,0 0 1,-1 0 0,2 0 0,-1 0-1,2 10 1,-1-13-212,1 0 1,-1 0-1,1 0 1,-1 0-1,1-1 0,0 1 1,0 0-1,0-1 0,0 1 1,0-1-1,0 1 0,0-1 1,0 0-1,0 0 0,1 0 1,-1 0-1,0-1 0,1 1 1,-1 0-1,0-1 0,1 0 1,-1 1-1,1-1 0,-1 0 1,1-1-1,2 1 0,2 0 14,-1-1 0,1 1 0,0-1 0,-1 0 0,1-1 0,-1 1-1,1-2 1,9-3 0,-10 2-12,0 0 0,0 0 0,-1-1-1,1 1 1,-1-1 0,0-1 0,0 1 0,-1-1-1,0 1 1,0-1 0,0 0 0,-1-1-1,0 1 1,0-1 0,0 1 0,-1-1 0,0 0-1,0 0 1,-1 0 0,1-14 0,-5 36-253,-2 19 219,6-30-40,0 0 1,0 0-1,0 0 0,1 0 1,0 0-1,-1 0 0,2-1 1,-1 1-1,0-1 0,1 1 1,-1-1-1,1 0 0,0 0 1,0 0-1,0-1 0,7 5 1,-1-1-1022,0 0-1,0-1 1,1 0 0,-1-1 0,16 4-1,11 1-5376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7.916"/>
    </inkml:context>
    <inkml:brush xml:id="br0">
      <inkml:brushProperty name="width" value="0.025" units="cm"/>
      <inkml:brushProperty name="height" value="0.025" units="cm"/>
    </inkml:brush>
  </inkml:definitions>
  <inkml:trace contextRef="#ctx0" brushRef="#br0">0 140 10730,'0'0'10314,"55"-4"-8809,-8-7 289,19-2 416,11-1-320,14 0-609,9 2-576,1 3-481,3 0-160,-4 4-416,-6-1-994,-11 0-864,-11-1-544,-12-2-866,-11-1-2017,-15-1-1634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8.418"/>
    </inkml:context>
    <inkml:brush xml:id="br0">
      <inkml:brushProperty name="width" value="0.025" units="cm"/>
      <inkml:brushProperty name="height" value="0.025" units="cm"/>
    </inkml:brush>
  </inkml:definitions>
  <inkml:trace contextRef="#ctx0" brushRef="#br0">285 228 17489,'0'0'7073,"-4"-9"-6021,4 8-1042,-1-2 14,0 0 0,0 1 0,0-1-1,0 0 1,0 1 0,-1-1 0,1 1-1,-1-1 1,0 1 0,0 0 0,0-1-1,0 1 1,0 0 0,0 1 0,-1-1-1,1 0 1,0 0 0,-1 1 0,0 0 0,1-1-1,-1 1 1,0 0 0,1 0 0,-1 1-1,0-1 1,0 0 0,0 1 0,0 0-1,0 0 1,-3 0 0,-2-1-21,0 1 1,0 0-1,0 1 0,1 0 1,-1 0-1,0 0 0,0 1 1,1 0-1,0 1 1,-1 0-1,1 0 0,0 0 1,0 1-1,1 0 0,-1 0 1,1 1-1,0 0 0,0 0 1,0 1-1,1-1 1,0 1-1,0 0 0,0 0 1,1 1-1,0 0 0,-6 12 1,9-17 6,0 0 0,0 0 0,0 0 0,0 1 0,0-1 0,1 0 1,-1 0-1,1 1 0,0-1 0,0 0 0,0 1 0,0-1 0,0 0 0,0 1 0,0-1 1,1 0-1,-1 1 0,1-1 0,0 0 0,0 0 0,-1 0 0,4 5 0,-2-6 2,0 1-1,0-1 0,0 1 1,0-1-1,0 0 0,0 0 0,1 0 1,-1 0-1,0 0 0,1 0 0,-1-1 1,1 1-1,-1-1 0,1 0 1,-1 1-1,1-1 0,3-1 0,6 0 33,0 0-1,-1-1 1,1-1 0,-1 0-1,1 0 1,-1-1-1,0 0 1,10-7-1,-2 0 39,-1-1-1,-1-1 1,0 0 0,28-30-1,-40 38-55,0 0-1,-1 0 1,1-1-1,-1 1 1,-1-1-1,1 0 1,-1 0-1,0-1 1,0 1-1,-1-1 1,1 1-1,-1-1 1,-1 0-1,0 0 1,0 1-1,0-1 1,-1 0-1,1 0 1,-2-8-1,-1 11-9,1-1-1,-1 1 0,0 0 1,0 0-1,-1 0 0,1 0 1,-1 0-1,0 0 1,0 1-1,0 0 0,0-1 1,-1 1-1,0 0 0,1 0 1,-1 1-1,0-1 0,0 1 1,0 0-1,0 0 1,-1 0-1,1 1 0,-1 0 1,1-1-1,-7 0 0,-10-2 36,-1 1 0,0 0 0,-36 1 0,44 2 93,1 0 1,0 1-1,0 1 1,-24 6-1,35-8-135,-1 1-1,0 0 0,0 0 0,1 0 0,-1 0 0,1 0 0,-1 1 0,1-1 0,0 1 1,-1-1-1,1 1 0,0 0 0,0 0 0,0 0 0,0 0 0,0 0 0,1 0 0,-1 1 1,1-1-1,-1 1 0,1-1 0,0 1 0,0-1 0,0 1 0,0 0 0,1-1 0,-1 1 1,1 0-1,-1 3 0,2-5-190,-1 0 0,0 0 0,1 1 0,-1-1 0,1 0 0,-1 0 0,1 0 1,-1 0-1,1 0 0,0 0 0,0 0 0,-1 0 0,1 0 0,0 0 0,0 0 0,0 0 0,0-1 1,0 1-1,0 0 0,0-1 0,0 1 0,0 0 0,1-1 0,-1 0 0,0 1 0,3 0 0,33 5-8829,-12-5-923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09.847"/>
    </inkml:context>
    <inkml:brush xml:id="br0">
      <inkml:brushProperty name="width" value="0.025" units="cm"/>
      <inkml:brushProperty name="height" value="0.025" units="cm"/>
    </inkml:brush>
  </inkml:definitions>
  <inkml:trace contextRef="#ctx0" brushRef="#br0">234 0 17232,'0'0'4004,"-10"12"-2563,1 7-832,-12 4-417,3 4-64,-5 3-96,2-5 32,-3 0-128,3-2-64,0-6-288,0-6-673,3-7-1121,4-4-1218,1-3-2209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236"/>
    </inkml:context>
    <inkml:brush xml:id="br0">
      <inkml:brushProperty name="width" value="0.025" units="cm"/>
      <inkml:brushProperty name="height" value="0.025" units="cm"/>
    </inkml:brush>
  </inkml:definitions>
  <inkml:trace contextRef="#ctx0" brushRef="#br0">0 1 14125,'0'0'8713,"64"59"-7368,-37-34-352,5-1-192,3-1-449,5-2-256,1-2-641,5-5-1729,-14-3-3043,-6-6-3011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7.785"/>
    </inkml:context>
    <inkml:brush xml:id="br0">
      <inkml:brushProperty name="width" value="0.025" units="cm"/>
      <inkml:brushProperty name="height" value="0.025" units="cm"/>
    </inkml:brush>
  </inkml:definitions>
  <inkml:trace contextRef="#ctx0" brushRef="#br0">1 1 15727,'0'0'11595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583"/>
    </inkml:context>
    <inkml:brush xml:id="br0">
      <inkml:brushProperty name="width" value="0.025" units="cm"/>
      <inkml:brushProperty name="height" value="0.025" units="cm"/>
    </inkml:brush>
  </inkml:definitions>
  <inkml:trace contextRef="#ctx0" brushRef="#br0">0 151 12460,'0'0'10463,"14"1"-9246,421 8 3217,-264-11-4053,451-23-232,-465 8-1622,300-72 0,-452 88 810,23-7 73,-17 2-1744,-8-1-3539,-6 2-960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0.926"/>
    </inkml:context>
    <inkml:brush xml:id="br0">
      <inkml:brushProperty name="width" value="0.025" units="cm"/>
      <inkml:brushProperty name="height" value="0.025" units="cm"/>
    </inkml:brush>
  </inkml:definitions>
  <inkml:trace contextRef="#ctx0" brushRef="#br0">226 298 12396,'0'0'13404,"1"-9"-12635,0 8-752,0-1 0,-1 0 0,0 1-1,1-1 1,-1 0 0,0 1 0,0-1 0,0 0-1,0 0 1,0 1 0,0-1 0,0 0 0,-1 1-1,1-1 1,-1 0 0,1 1 0,-1-1 0,0 1 0,1-1-1,-1 0 1,0 1 0,0 0 0,0-1 0,0 1-1,0 0 1,-1-1 0,1 1 0,0 0 0,0 0-1,-1 0 1,1 0 0,-1 0 0,1 0 0,-1 1-1,1-1 1,-1 0 0,0 1 0,1-1 0,-1 1 0,0 0-1,1-1 1,-1 1 0,0 0 0,1 0 0,-1 0-1,-3 1 1,-6-2-37,0 1 1,0 0-1,1 1 0,-1 0 0,0 1 0,1 0 0,-1 0 0,1 1 0,-16 7 1,22-8 21,0 0 1,0 1-1,0-1 1,1 1-1,-1 0 1,1 0-1,-1 0 1,1 0-1,0 0 1,0 1-1,0-1 1,1 1-1,-1 0 1,1 0-1,0 0 1,0 0-1,0 0 1,1 1-1,-1-1 1,1 1-1,0-1 1,0 0-1,1 1 1,-1 0-1,1 4 1,0-7 4,0 0 0,0-1 0,1 1 0,-1 0 0,0 0 0,1-1 0,-1 1 0,1 0 0,-1-1 0,1 1 0,0 0 0,0-1 0,0 1 0,0-1 0,0 0 1,0 1-1,0-1 0,0 0 0,1 1 0,-1-1 0,0 0 0,3 2 0,0-1 23,0 0 0,1-1 0,-1 1 0,0-1 0,0 0 0,1 0 0,-1 0 0,0-1 0,6 1 0,2-1 105,0 0-1,1-1 1,-1-1-1,0 1 1,0-2-1,16-5 1,-11 1 31,0-1 0,0-1 0,0 0 1,-1-2-1,-1 0 0,25-22 0,-32 26-95,-1 0-1,0-1 0,0 1 0,0-2 0,-1 1 0,0-1 1,-1 0-1,0 0 0,0-1 0,-1 1 0,0-1 0,-1 0 1,4-19-1,-6 25-59,-1-1 1,0 1 0,0-1-1,0 1 1,-1-1 0,1 0-1,-1 1 1,0 0 0,-1-1-1,1 1 1,-1 0 0,0 0-1,0-1 1,0 1 0,0 1-1,-6-8 1,3 5-24,-1 1 0,1-1 0,-2 1-1,1 0 1,0 1 0,-1 0 0,0 0 0,0 0 0,-8-3 0,-4 1-51,0 0 0,0 1 0,-1 1 0,1 0 0,-1 2 0,1 0 0,-21 2 0,32 0 46,0 1 1,0 0-1,0 1 1,1 0-1,-1 0 1,0 1-1,1 0 1,-11 6-1,16-8-114,0 0 0,0 0 0,-1 0 0,1 1 0,0-1 0,1 1 0,-1 0 0,0-1 0,0 1 0,1 0 0,-1 0 0,1 0 0,-1 0 0,1 0 0,0 0 0,0 0 0,0 1 0,0-1 1,0 0-1,0 1 0,1-1 0,-1 0 0,1 1 0,0-1 0,-1 1 0,1-1 0,0 1 0,1-1 0,-1 1 0,0-1 0,2 4 0,-1-3-323,0-1 0,1 0 0,-1-1 1,0 1-1,1 0 0,0 0 0,-1-1 1,1 1-1,0-1 0,0 1 0,0-1 0,0 0 1,0 1-1,0-1 0,0 0 0,0-1 1,1 1-1,1 0 0,26 9-7132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285"/>
    </inkml:context>
    <inkml:brush xml:id="br0">
      <inkml:brushProperty name="width" value="0.025" units="cm"/>
      <inkml:brushProperty name="height" value="0.025" units="cm"/>
    </inkml:brush>
  </inkml:definitions>
  <inkml:trace contextRef="#ctx0" brushRef="#br0">51 1 20179,'0'0'4874,"-8"11"-4105,2-2-512,0 0 1,1 1-1,0 0 1,0 0-1,1 0 0,-4 16 1,7-24-233,0 1 1,1-1-1,-1 1 1,1-1-1,-1 1 1,1-1-1,0 1 0,0 0 1,0-1-1,1 1 1,-1-1-1,1 1 1,-1-1-1,1 1 1,0-1-1,0 1 0,0-1 1,0 0-1,0 0 1,0 1-1,1-1 1,-1 0-1,1 0 1,0 0-1,-1 0 0,1-1 1,0 1-1,0 0 1,0-1-1,0 1 1,1-1-1,-1 0 1,0 0-1,1 0 0,-1 0 1,0 0-1,1 0 1,-1-1-1,1 1 1,3 0-1,3-1-42,0 1 0,0-1 0,-1 0-1,1-1 1,0 0 0,-1 0 0,1-1 0,0 0-1,-1-1 1,0 0 0,0 0 0,0-1 0,0 0 0,0 0-1,-1-1 1,0 0 0,0 0 0,0 0 0,0-1-1,-1 0 1,0-1 0,0 1 0,-1-1 0,0 0 0,0-1-1,-1 1 1,0-1 0,0 0 0,0 0 0,-1 0-1,3-13 1,-11 35-816,1-5 833,1-1 0,0 0 0,1 1 0,0-1 0,-1 10 0,3-11-120,-1 0 0,1 0 0,1 0 0,0 0 0,0-1 0,0 1 0,0 0 0,1-1 0,0 1 0,1-1 0,0 1 0,0-1 0,4 6 0,-4-7-804,1 0-1,0-1 0,1 0 0,-1 0 1,1 0-1,-1 0 0,1-1 0,0 0 1,11 5-1,8 2-5695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1.630"/>
    </inkml:context>
    <inkml:brush xml:id="br0">
      <inkml:brushProperty name="width" value="0.025" units="cm"/>
      <inkml:brushProperty name="height" value="0.025" units="cm"/>
    </inkml:brush>
  </inkml:definitions>
  <inkml:trace contextRef="#ctx0" brushRef="#br0">0 178 6406,'0'0'13560,"9"1"-11719,5 1-1344,1-1 0,-1-1-1,0 0 1,1-1-1,19-3 1,86-21 1844,-34 5-1224,507-61 378,-194 46-9066,-382 34 6974,38-5-3700,-13-2-1415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2.632"/>
    </inkml:context>
    <inkml:brush xml:id="br0">
      <inkml:brushProperty name="width" value="0.025" units="cm"/>
      <inkml:brushProperty name="height" value="0.025" units="cm"/>
    </inkml:brush>
  </inkml:definitions>
  <inkml:trace contextRef="#ctx0" brushRef="#br0">300 221 8648,'0'0'11488,"-11"-1"-9155,0-1-2176,-1 1 0,1 0 0,0 1 0,0 0 0,-1 1 0,1 0 0,0 1 0,0 0 0,-18 6 0,13-1-118,1 0 1,0 2-1,0 0 1,1 0-1,-25 23 1,35-29 58,0 0 0,1 1 0,-1-1 0,1 1 0,0 0-1,0 0 1,0 0 0,1 0 0,-1 0 0,1 1 0,0-1 0,0 1 0,1 0 0,-1 0 0,1-1 0,0 1 0,0 0-1,1 0 1,-1 0 0,1 0 0,0 0 0,1 0 0,-1 0 0,3 9 0,-2-13-74,0 0-1,0 1 1,-1-2-1,1 1 1,0 0-1,0 0 1,0 0 0,1 0-1,-1 0 1,0-1-1,0 1 1,0-1-1,0 1 1,1-1 0,-1 1-1,0-1 1,0 1-1,1-1 1,-1 0 0,0 0-1,1 0 1,-1 0-1,0 0 1,2 0-1,35-4 263,-26 1-235,0-1 0,0-1 0,0 0 0,0-1 0,-1 0 0,0-1-1,0 0 1,-1-1 0,15-13 0,-5 3-7,-2-1-1,0-1 1,25-37 0,-37 48-3,0-1 0,-1 0 0,0 0 0,0 0 0,-1-1 1,-1 1-1,0-1 0,0 0 0,-1 0 0,-1 0 0,0 0 1,0-15-1,-1 21-38,0 1 1,-1 0 0,0 0 0,0 0 0,0 0 0,0 0-1,0 0 1,-1 0 0,0 0 0,0 1 0,0-1 0,0 0-1,0 1 1,-1 0 0,0-1 0,1 1 0,-1 0 0,-1 1-1,1-1 1,0 0 0,0 1 0,-1 0 0,0 0-1,1 0 1,-1 0 0,0 0 0,0 1 0,0 0 0,0 0-1,0 0 1,0 0 0,0 0 0,-1 1 0,1 0 0,-4 0-1,2 0 43,1 1-1,-1-1 0,1 1 0,0 0 0,-1 1 0,1-1 1,0 1-1,0 0 0,0 0 0,0 1 0,0-1 1,1 1-1,-1 0 0,1 1 0,-1-1 0,1 1 1,1 0-1,-1 0 0,-5 7 0,4-4-459,0 0 0,0 0-1,1 1 1,0-1 0,0 1 0,-4 13 0,1 25-9218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3.183"/>
    </inkml:context>
    <inkml:brush xml:id="br0">
      <inkml:brushProperty name="width" value="0.025" units="cm"/>
      <inkml:brushProperty name="height" value="0.025" units="cm"/>
    </inkml:brush>
  </inkml:definitions>
  <inkml:trace contextRef="#ctx0" brushRef="#br0">0 7 10634,'0'0'13506,"1"8"-12411,2 11-341,0 0 1,0 0-1,11 30 0,-12-45-674,-1 1-1,1 0 0,0-1 1,0 0-1,1 1 0,-1-1 0,1 0 1,0 0-1,0-1 0,0 1 0,1 0 1,-1-1-1,1 0 0,0 0 1,0 0-1,0 0 0,0-1 0,0 0 1,1 1-1,-1-2 0,9 4 0,-2-4-227,0 0 0,0 0 0,0-1 0,0-1-1,-1 0 1,1 0 0,0-1 0,-1 0 0,1-1-1,-1 0 1,0-1 0,1 0 0,-2-1 0,1 0 0,-1 0-1,1-1 1,-2 0 0,1-1 0,9-9 0,-10 9-945,0-1 1,-1-1-1,0 1 1,0-1-1,-1 0 1,0-1-1,-1 0 1,0 1-1,-1-2 1,0 1-1,6-21 1,-59 123 9462,34-55-5429,-15 54 0,26-75-2616,1 0 0,0 0 0,1 0 0,1 1 0,1-1 0,1 20 0,0-32-438,-1-1-1,1 0 0,0 0 1,0 1-1,0-1 0,0 0 1,0 0-1,1 0 0,-1 0 1,3 3-1,6 3-2762,3-3-3328,0-5-7798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4.723"/>
    </inkml:context>
    <inkml:brush xml:id="br0">
      <inkml:brushProperty name="width" value="0.025" units="cm"/>
      <inkml:brushProperty name="height" value="0.025" units="cm"/>
    </inkml:brush>
  </inkml:definitions>
  <inkml:trace contextRef="#ctx0" brushRef="#br0">0 85 16944,'0'3'1890,"13"-3"192,15 0-321,14-4-672,9-5-256,7-4-384,6 3-321,-1-2-32,-1 1-480,-13 2-770,-12 1-703,-10 1-1699,-20 2-1504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101"/>
    </inkml:context>
    <inkml:brush xml:id="br0">
      <inkml:brushProperty name="width" value="0.025" units="cm"/>
      <inkml:brushProperty name="height" value="0.025" units="cm"/>
    </inkml:brush>
  </inkml:definitions>
  <inkml:trace contextRef="#ctx0" brushRef="#br0">0 27 13164,'0'0'6086,"48"34"-5029,-3-34 0,11 0-32,5-2-416,-1-9-449,4 0-128,-13 0-1666,-4-1-3587,-13-2-4868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5.635"/>
    </inkml:context>
    <inkml:brush xml:id="br0">
      <inkml:brushProperty name="width" value="0.025" units="cm"/>
      <inkml:brushProperty name="height" value="0.025" units="cm"/>
    </inkml:brush>
  </inkml:definitions>
  <inkml:trace contextRef="#ctx0" brushRef="#br0">0 279 12139,'0'0'3673,"2"-9"-1687,0 2-1815,0 1 0,0-1 0,1 1-1,0-1 1,0 1 0,1 0 0,-1 0 0,1 0 0,1 0-1,-1 1 1,1 0 0,0 0 0,7-6 0,10-7 27,0-2 0,-2-1 1,0 0-1,-1-2 0,-1 0 0,16-28 1,-34 50-189,0 1 1,0 0-1,0 0 0,0 0 1,0 0-1,0 0 1,0 0-1,0-1 1,0 1-1,0 0 0,0 0 1,0 0-1,0 0 1,1 0-1,-1 0 1,0-1-1,0 1 0,0 0 1,0 0-1,0 0 1,0 0-1,0 0 1,0 0-1,1 0 0,-1 0 1,0 0-1,0-1 1,0 1-1,0 0 1,0 0-1,0 0 0,1 0 1,-1 0-1,0 0 1,0 0-1,0 0 0,0 0 1,0 0-1,1 0 1,-1 0-1,0 0 1,0 0-1,0 0 0,0 0 1,0 0-1,0 0 1,1 1-1,-1-1 1,0 0-1,0 0 0,0 0 1,0 0-1,0 0 1,0 0-1,1 0 1,3 13 378,4 27 130,-6-24-202,2-1-45,0 0-1,1 0 0,0-1 0,1 1 1,11 17-1,-13-25-359,1-1-1,-1 1 1,1-1 0,1 0 0,7 7 0,-10-11-359,1 1 1,-1 0 0,1-1-1,-1 0 1,1 0 0,0 0-1,0 0 1,0-1 0,0 0-1,7 2 1,4-2-8176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125"/>
    </inkml:context>
    <inkml:brush xml:id="br0">
      <inkml:brushProperty name="width" value="0.025" units="cm"/>
      <inkml:brushProperty name="height" value="0.025" units="cm"/>
    </inkml:brush>
  </inkml:definitions>
  <inkml:trace contextRef="#ctx0" brushRef="#br0">0 0 14862,'0'0'6972,"0"14"-5920,9 146 1442,-7-134-2068,2-1 1,1 0 0,1 0 0,18 48 0,-23-70-377,0 0 1,1 0-1,-1 0 0,1 0 1,0 0-1,0 0 0,0 0 1,0-1-1,1 1 0,-1-1 1,1 0-1,0 1 0,-1-1 1,1 0-1,0-1 0,0 1 1,0 0-1,0-1 0,1 0 1,6 2-1,-7-3 10,0 0 1,0 0-1,0 0 1,0-1-1,0 1 1,0-1-1,0 0 0,0 0 1,-1 0-1,1 0 1,0-1-1,0 1 1,-1-1-1,1 1 0,-1-1 1,1 0-1,-1 0 1,0 0-1,0 0 1,0-1-1,0 1 1,0-1-1,0 1 0,1-4 1,19-34-91,-1 0 1,-1-2 0,-3 0-1,-2-1 1,14-59 0,-29 99-794,3-8 1145,-2 9-3455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8.747"/>
    </inkml:context>
    <inkml:brush xml:id="br0">
      <inkml:brushProperty name="width" value="0.025" units="cm"/>
      <inkml:brushProperty name="height" value="0.025" units="cm"/>
    </inkml:brush>
  </inkml:definitions>
  <inkml:trace contextRef="#ctx0" brushRef="#br0">108 21 7944,'0'0'5354,"-8"-2"-3886,0 0-1520,4 1 482,-1 0 1,1 0-1,-1 1 1,1-1-1,-1 1 1,1 0-1,-8 1 1,10-1-289,0 1 0,0-1 0,1 1 0,-1 0 0,0 0 1,1 0-1,-1 0 0,0 0 0,1 0 0,-1 0 0,1 1 0,0-1 1,-1 1-1,1-1 0,0 1 0,0-1 0,0 1 0,0-1 0,0 1 1,0 0-1,0 0 0,1 0 0,-1-1 0,0 4 0,-3 6 536,2-4-397,-1 1 1,1-1 0,0 1 0,1-1 0,-1 9-1,2-15-273,0 0 0,0 0 0,0 0 0,0 1 0,0-1 0,1 0 0,-1 0 0,0 0 0,0 0 0,1 0 0,-1 0-1,1 0 1,-1 0 0,1 0 0,0 0 0,-1 0 0,1 0 0,0 0 0,-1 0 0,1 0 0,0 0 0,0-1 0,0 1 0,0 0 0,0-1-1,0 1 1,0 0 0,0-1 0,0 0 0,0 1 0,0-1 0,0 0 0,0 1 0,1-1 0,-1 0 0,0 0 0,0 0 0,0 0-1,2 0 1,5-1 53,-1 1 0,1-2 0,-1 1 0,1-1 0,-1 0 0,0 0 0,0-1 0,0 0 0,0-1 0,0 1 0,0-1 0,-1-1 0,11-8 0,-9 6 7,0 0 1,-1-1 0,1 0 0,-1 0 0,-1 0 0,1-1 0,-2 0 0,1-1 0,5-12 0,-12 25-139,-6 43 103,6-44-35,1-1-1,0 1 1,-1-1-1,1 0 1,0 1 0,0-1-1,0 1 1,0-1 0,0 1-1,0-1 1,0 1-1,1-1 1,-1 1 0,1-1-1,-1 0 1,1 1 0,-1-1-1,1 1 1,0-1-1,-1 0 1,1 0 0,0 0-1,0 1 1,0-1 0,0 0-1,2 1 1,8-1 36,0 0 0,-1-1 1,1-1-1,0 0 0,0-1 0,-1 0 1,1 0-1,-1-1 0,1 0 1,-1-1-1,0 0 0,-1-1 0,17-9 1,48-19 125,-74 33-164,1 0 0,0 0 0,-1 0 0,1 0 0,-1 0 0,1 0 0,-1 0 0,1 0 0,0 1 0,-1-1 0,1 0 0,-1 0 0,1 1 0,-1-1 0,1 0 0,-1 1 0,1-1 0,-1 0 0,0 1 0,1-1 0,-1 1 0,1-1 0,-1 1 0,0-1 0,0 1 0,1-1 0,-1 1 0,0-1 0,0 1 0,1-1 0,-1 1 0,0 0 0,0-1 0,0 1 0,0-1 0,0 1 0,0 0 0,0-1 0,0 1 0,0-1 0,0 2 0,0 41-308,1-11 146,0-31 176,0 0 0,0 0 0,0 0 0,0 0 0,0 0 0,0 0 0,0 0-1,0 0 1,0 0 0,1-1 0,-1 1 0,0 0 0,0-1 0,1 1 0,-1-1-1,0 1 1,1-1 0,-1 0 0,1 1 0,-1-1 0,0 0 0,1 0 0,-1 0-1,1 0 1,-1 0 0,1 0 0,-1-1 0,0 1 0,1 0 0,-1-1 0,1 1-1,-1-1 1,2-1 0,3 1 102,0-1-1,0-1 0,0 1 1,0-1-1,-1 0 1,7-5-1,47-52 487,-59 60-688,1 0-1,-1 0 1,0 0 0,0 0-1,1 0 1,-1 0-1,0 0 1,1 0 0,-1 0-1,0 0 1,0 0 0,1 0-1,-1 0 1,0 0 0,1 0-1,-1 0 1,0 0-1,1 0 1,-1 0 0,0 0-1,0 0 1,1 0 0,-1 1-1,0-1 1,0 0-1,1 0 1,-1 0 0,0 0-1,0 1 1,0-1 0,1 0-1,-1 0 1,0 1-1,0-1 1,0 0 0,0 0-1,1 1 1,-1-1 0,0 0-1,0 1 1,0-1 0,0 0-1,0 0 1,0 1-1,0-1 1,0 0 0,0 1-1,0-1 1,0 0 0,0 0-1,0 1 1,3 6-3843,2-4-2425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637"/>
    </inkml:context>
    <inkml:brush xml:id="br0">
      <inkml:brushProperty name="width" value="0.025" units="cm"/>
      <inkml:brushProperty name="height" value="0.025" units="cm"/>
    </inkml:brush>
  </inkml:definitions>
  <inkml:trace contextRef="#ctx0" brushRef="#br0">1 254 10890,'0'0'8846,"10"-4"-5317,2-1-3082,-1-1 0,0 0 0,0-1 0,0 0 0,-1-1 0,0 0 0,-1 0 0,1-1 0,-2 0 0,1-1 0,-1 0 0,-1 0 0,0-1 0,9-17 0,-14 23-369,0 0 1,-1 0-1,1-1 1,-1 1-1,0 0 1,-1-1-1,1 1 1,-1-12-1,0 16-73,0 0 0,0 0 0,-1 1-1,1-1 1,0 0 0,0 0 0,-1 0-1,1 0 1,-1 0 0,1 1 0,0-1-1,-1 0 1,0 0 0,1 1 0,-1-1-1,1 0 1,-1 1 0,0-1 0,1 0-1,-1 1 1,0-1 0,-1 0 0,0 1-18,0 0 1,0-1-1,1 1 1,-1 0-1,0 0 1,0 1-1,0-1 1,1 0-1,-1 0 1,0 1-1,0-1 1,1 1-1,-1 0 0,0-1 1,1 1-1,-3 2 1,-2 1 9,1 0-1,0 1 1,0 0 0,0 0-1,1 1 1,-1-1 0,1 1-1,1 0 1,-1 0 0,1 0-1,0 0 1,1 1 0,-1-1-1,1 1 1,0-1 0,1 1-1,0 0 1,0 0 0,0 0-1,1 0 1,0 0 0,0 0-1,2 11 1,0-15 4,-1 0 0,1 0 0,-1-1 0,1 1 0,0 0 1,0-1-1,0 1 0,0-1 0,1 1 0,-1-1 0,1 0 0,-1 0 0,1 0 1,0-1-1,-1 1 0,1 0 0,0-1 0,0 0 0,0 0 0,1 0 0,-1 0 1,6 1-1,10 1-270,0 0 1,30 1-1,-37-4-88,-6 1 307,0-1 0,0 1 0,-1-1 1,1-1-1,0 1 0,0-1 0,0 0 1,10-4-1,-14 4 101,0-1 0,0 1 1,0-1-1,0 1 0,0-1 0,0 0 1,-1 0-1,1 0 0,0 0 1,-1 0-1,0 0 0,0 0 0,1-1 1,-1 1-1,0 0 0,-1-1 0,1 1 1,0 0-1,-1-1 0,1 1 1,-1-1-1,0-3 0,1-5 70,2-9 343,-1 0 0,-1-40 0,-1 56-435,0-1 0,-1 0 0,0 1-1,0-1 1,0 1 0,0 0-1,-1-1 1,1 1 0,-1 0-1,0 0 1,0 0 0,-1 0 0,1 0-1,-1 1 1,0-1 0,0 1-1,0-1 1,0 1 0,-5-2-1,8 4-209,30 9-4170,-23-6 2404,0-1 1,0 0-1,0-1 0,0 0 0,9 0 0,-13 0 939,14-1-7155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6.983"/>
    </inkml:context>
    <inkml:brush xml:id="br0">
      <inkml:brushProperty name="width" value="0.025" units="cm"/>
      <inkml:brushProperty name="height" value="0.025" units="cm"/>
    </inkml:brush>
  </inkml:definitions>
  <inkml:trace contextRef="#ctx0" brushRef="#br0">40 1 12236,'0'0'5797,"-4"9"-3640,-5 23-748,1 0 0,1 1 1,2 0-1,1 0 0,2 0 1,2 39-1,0-69-1386,-1-1 0,2 0-1,-1 1 1,0-1 0,0 1-1,1-1 1,-1 0 0,1 1-1,0-1 1,0 0 0,0 0 0,0 1-1,0-1 1,0 0 0,0 0-1,1 0 1,-1 0 0,1 0 0,0-1-1,-1 1 1,1 0 0,0-1-1,0 0 1,0 1 0,0-1 0,0 0-1,0 0 1,1 0 0,-1 0-1,0 0 1,0 0 0,1-1-1,-1 1 1,3-1 0,0 0-52,-1 0 1,0 0-1,0-1 0,1 0 1,-1 0-1,0 0 0,0 0 1,0-1-1,0 1 1,0-1-1,-1 0 0,1 0 1,0 0-1,-1-1 0,1 0 1,-1 1-1,0-1 1,4-4-1,-2 0-157,0-1-1,0 1 1,-1-1-1,1 0 1,2-9 0,-3 10-511,-6 29 256,0-4 396,1-13-462,1 0-1,0 0 1,0 0-1,0 0 0,0 0 1,1-1-1,0 1 1,0 0-1,2 5 1,-3-9 294,1 0 0,-1 0 0,1 0 0,-1-1 0,1 1 0,-1 0 0,1 0-1,-1-1 1,1 1 0,0 0 0,0-1 0,-1 1 0,1-1 0,0 1 0,0-1 0,0 1 0,-1-1 0,1 1 0,0-1 0,2 1 0,-1-1-60,-1 0-1,1 0 1,0-1-1,0 1 1,0 0 0,0-1-1,-1 1 1,1-1-1,0 1 1,0-1 0,-1 0-1,1 0 1,0 0-1,2-1 1,11-13-7356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197"/>
    </inkml:context>
    <inkml:brush xml:id="br0">
      <inkml:brushProperty name="width" value="0.025" units="cm"/>
      <inkml:brushProperty name="height" value="0.025" units="cm"/>
    </inkml:brush>
  </inkml:definitions>
  <inkml:trace contextRef="#ctx0" brushRef="#br0">77 307 8200,'0'0'16042,"1"9"-15151,4 56 1938,-5-66-2833,1-1-1,-1 1 1,1-1-1,-1 0 0,1 1 1,0 0-1,0-1 1,-1 1-1,1-1 0,0 1 1,0 0-1,0 0 1,1-1-1,-1 1 0,0 0 1,0 0-1,3-1 1,-2 1 8,-1-1 0,1 1 1,-1 0-1,1 0 0,-1-1 1,1 1-1,-1-1 0,0 1 1,0-1-1,0 0 1,0 1-1,0-1 0,0 0 1,0 0-1,-1 0 0,1 0 1,0 1-1,0-5 0,-1 6 7,0-1 0,0 0 0,-1 0 0,1 0 0,0 1 0,0-1 0,0 0 0,0 0-1,-1 0 1,1 1 0,0-1 0,-1 0 0,1 1 0,-1-1 0,1 0 0,0 1 0,-1-1 0,0 0-1,1 1 1,-1-1 0,1 1 0,-1-1 0,0 1 0,1-1 0,-1 1 0,0 0 0,1-1-1,-2 1 1,-27-1 468,23 1-386,1 2 0,0-1 0,0 0 0,0 1 0,1 0 0,-1 0 0,0 1 0,1-1 0,-8 6 0,10-6-36,0 0 0,0 0 1,0 0-1,0 1 1,0-1-1,0 1 0,1-1 1,-1 1-1,1-1 0,0 1 1,0 0-1,0 0 0,0-1 1,0 1-1,0 0 1,1 0-1,0 0 0,-1 0 1,1 0-1,0 0 0,0 0 1,1 0-1,-1 0 1,0 0-1,1 0 0,0 0 1,1 3-1,0-3-39,0 0 0,0 0 0,0 0 1,1-1-1,-1 1 0,1-1 0,-1 0 0,1 0 0,0 0 0,0 0 0,-1 0 1,2 0-1,-1-1 0,0 0 0,0 1 0,0-1 0,1 0 0,-1-1 0,0 1 1,1-1-1,-1 1 0,7-1 0,-2 0-7,1-1-1,-1 0 1,0 0 0,0-1-1,0 0 1,-1 0 0,1-1-1,0 0 1,-1 0 0,0-1-1,1 0 1,7-6 0,-11 7-90,1 0 0,-1-1 1,0 1-1,0-1 0,-1 0 0,1 0 1,-1 0-1,0 0 0,0-1 0,0 1 1,-1-1-1,0 0 0,1 0 0,-2 0 1,1 0-1,0 0 0,-1 0 0,0-1 1,0-9-1,-1 15 68,0 0-1,0-1 1,0 1-1,0 0 1,0-1 0,0 1-1,-1 0 1,1 0-1,0-1 1,0 1 0,0 0-1,0-1 1,-1 1 0,1 0-1,0 0 1,0 0-1,-1-1 1,1 1 0,0 0-1,0 0 1,-1 0-1,1 0 1,0 0 0,-1-1-1,1 1 1,0 0-1,-1 0 1,1 0 0,0 0-1,-1 0 1,1 0 0,0 0-1,0 0 1,-1 0-1,1 0 1,0 0 0,-1 0-1,1 0 1,0 1-1,-1-1 1,1 0 0,0 0-1,0 0 1,-1 0 0,1 0-1,0 1 1,0-1-1,-1 0 1,1 0 0,0 0-1,0 1 1,-1-1-1,1 0 1,0 0 0,0 1-1,0-1 1,0 0-1,-1 1 1,1-1 0,0 0-1,-15 14-56,11-9 124,1 1 1,0-1-1,0 1 1,0-1 0,1 1-1,0 0 1,0 0-1,0 0 1,1 0-1,0 0 1,0 0 0,1 0-1,-1 1 1,2 8-1,-1-13-42,1-1 0,-1 0-1,1 0 1,-1 0-1,1 0 1,0 0-1,-1 0 1,1 0-1,0 0 1,0 0-1,-1 0 1,1 0 0,0-1-1,0 1 1,0 0-1,0-1 1,0 1-1,0 0 1,0-1-1,0 1 1,1-1 0,-1 0-1,0 1 1,0-1-1,0 0 1,0 0-1,1 0 1,-1 0-1,0 0 1,0 0 0,0 0-1,1 0 1,-1 0-1,0 0 1,2-1-1,2 0 33,1 1 0,-1-1 0,0-1-1,0 1 1,0-1 0,0 1 0,6-4 0,2-4-100,-1-1 0,0-1 1,0 1-1,-1-2 0,0 0 1,-1 0-1,-1-1 0,0 0 1,-1 0-1,0-1 1,-1 0-1,0 0 0,-1-1 1,-1 0-1,0 0 0,-1-1 1,-1 1-1,-1-1 0,0 0 1,0-19-1,-2 33 3,0-1 0,0 1 0,0-1 0,0 1 1,-1 0-1,1-1 0,-1 1 0,0 0 0,1 0 0,-1 0 0,0-1 0,0 1 0,0 0 0,-1 0 0,1 0 0,-3-2 0,3 3 36,0 0 0,0 1-1,0-1 1,-1 0-1,1 1 1,0-1-1,-1 1 1,1-1 0,-1 1-1,1 0 1,0 0-1,-1-1 1,1 1-1,-1 0 1,1 0 0,-1 0-1,1 1 1,0-1-1,-1 0 1,1 0-1,-1 1 1,1-1-1,0 1 1,-1-1 0,1 1-1,0 0 1,0 0-1,-2 1 1,-3 2 13,0 1 0,0 0 0,1 0-1,0 1 1,0 0 0,0 0 0,1 0 0,-1 0 0,2 0 0,-1 1 0,-3 9-1,0-1 214,2 0-1,0 1 0,0-1 0,-3 22 0,7-28-127,0 1 1,0 0-1,1-1 0,0 1 1,0 0-1,1-1 1,0 1-1,1-1 1,5 16-1,-6-21-74,1-1 1,0 0-1,0 1 1,0-1-1,0 0 1,0 0-1,1 0 1,0-1-1,-1 1 1,1-1-1,0 1 1,0-1-1,0 0 1,0 0-1,1 0 1,-1-1-1,0 1 1,1-1-1,0 1 1,-1-1-1,1 0 1,-1-1-1,1 1 1,0-1-1,0 1 1,-1-1-1,6-1 1,-3 1 19,0-1 0,0 1 0,0-1 0,0-1 0,0 1 0,-1-1 1,1 0-1,0 0 0,-1-1 0,0 0 0,0 0 0,7-5 0,-2 1-2,0-2 0,-1 1-1,0-1 1,-1 0 0,11-17 0,-2 1-12,-3 0 0,0-1 0,-1-1 0,11-35-1,-17 41-43,-2 1 0,0-1-1,-1 0 1,-1 0 0,0-28-1,-6 36-86,-6 17-69,-6 19 27,9-5 186,1 0-1,2 0 1,-1 1-1,2-1 1,1 1-1,0 0 1,1-1-1,5 36 1,5 5 54,25 80 0,-27-109-195,-14-42-66,0 1 0,-1 0 0,-1 1 1,1 0-1,-2 0 0,1 0 0,-16-12 0,8 7 14,1-1-1,0-1 1,-21-31 0,36 47 169,-1 1 0,1-1 0,0 1 1,-1 0-1,1-1 0,0 1 0,0-1 1,0 1-1,-1-1 0,1 0 0,0 1 1,0-1-1,0 1 0,0-1 0,0 1 1,0-1-1,0 1 0,0-1 0,0 1 1,0-1-1,0 0 0,0 1 0,0-1 1,1 1-1,-1-1 0,0 1 0,0-1 1,1 1-1,-1-1 0,0 1 0,0-1 1,1 1-1,-1 0 0,1-1 0,-1 1 1,0-1-1,1 1 0,-1 0 0,1-1 1,29-4 102,38 13-918,-60-6 385,66 11-9724,-52-12 3675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8.669"/>
    </inkml:context>
    <inkml:brush xml:id="br0">
      <inkml:brushProperty name="width" value="0.025" units="cm"/>
      <inkml:brushProperty name="height" value="0.025" units="cm"/>
    </inkml:brush>
  </inkml:definitions>
  <inkml:trace contextRef="#ctx0" brushRef="#br0">0 1 5765,'11'0'11310,"-5"11"-4518,-4 31-2329,-2-37-4358,-1 0 0,1-1-1,0 1 1,0 0 0,1 0 0,-1-1-1,1 1 1,0 0 0,0-1 0,1 1 0,-1-1-1,5 8 1,-4-11-94,-1 0 0,1 0 0,0 0 0,0 0 0,0-1 0,-1 1 0,1 0 0,0-1 0,0 0 0,0 1 0,0-1 0,0 0 0,0 0 0,0 0 0,0-1 0,0 1 0,0 0 0,0-1 0,0 1 0,0-1 0,0 1 0,-1-1 0,1 0 0,0 0 0,0 0 0,2-2 0,45-34-818,-42 31 495,2-2-67,-7 5 135,0 0 0,1 1 1,-1-1-1,1 1 1,0 0-1,0 0 0,0 0 1,0 0-1,0 1 1,5-3-1,-6 39 725,-2-32-415,1 1 1,0-1 0,-1 1 0,1-1-1,1 0 1,-1 0 0,0 1 0,1-1 0,0 0-1,0 0 1,-1-1 0,2 1 0,-1 0 0,0-1-1,1 1 1,-1-1 0,1 0 0,-1 1-1,1-1 1,0-1 0,0 1 0,0 0 0,0-1-1,1 1 1,-1-1 0,0 0 0,0 0-1,1 0 1,-1-1 0,1 1 0,-1-1 0,1 0-1,-1 0 1,1 0 0,-1 0 0,5-1 0,-2 0-94,1 0 0,-1 0 1,1 0-1,-1 0 0,0-1 1,1 0-1,-1-1 0,0 1 1,0-1-1,0 0 0,-1-1 1,1 1-1,-1-1 0,0 0 1,0-1-1,0 1 0,-1-1 1,7-7-1,1-20-489,-11 17 197,-1 15 312,-1-1-1,1 1 1,0 0 0,-1 0 0,1-1 0,0 1-1,0 0 1,-1 0 0,1 0 0,0 0 0,-1-1-1,1 1 1,0 0 0,-1 0 0,1 0 0,0 0-1,-1 0 1,1 0 0,-1 0 0,1 0 0,0 0-1,-1 0 1,1 0 0,0 0 0,-1 0 0,1 0-1,0 0 1,-1 0 0,1 0 0,0 1 0,-1-1-1,1 0 1,0 0 0,-1 0 0,1 1 0,-2 1 43,0-1 0,0 1 0,0 0 0,0 0 1,1 0-1,-1 0 0,1 0 0,0 0 0,-1 0 1,1 1-1,0-1 0,0 0 0,0 1 0,1-1 0,-1 1 1,1-1-1,-1 1 0,1 3 0,-1 0 40,0-1-1,1 1 1,0-1-1,0 1 1,0 0-1,1-1 1,1 9 0,-1-12-181,1 1 0,-1-1 1,0 0-1,0 0 0,1 0 1,-1 0-1,1 0 0,0 0 1,0-1-1,-1 1 0,1 0 1,0-1-1,0 0 0,0 1 1,1-1-1,2 1 0,-3-1-396,-1 0-1,1-1 0,-1 0 1,1 1-1,-1-1 0,1 0 0,-1 0 1,1 0-1,-1 0 0,1 0 0,0 0 1,-1 0-1,1 0 0,-1-1 1,1 1-1,-1-1 0,3-1 0,8-8-9966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104"/>
    </inkml:context>
    <inkml:brush xml:id="br0">
      <inkml:brushProperty name="width" value="0.025" units="cm"/>
      <inkml:brushProperty name="height" value="0.025" units="cm"/>
    </inkml:brush>
  </inkml:definitions>
  <inkml:trace contextRef="#ctx0" brushRef="#br0">0 0 11403,'0'0'1537,"9"6"-362,93 52-397,-89-52-875,0 0 0,0-1 1,0 0-1,0-1 1,1 0-1,0-1 1,18 1-1,-30-4 1234,-21 3 3748,-17-9-3022,10 2-1303,14 3-465,-40 2 504,51-1-563,-1-1 1,1 1-1,0 0 1,0 1-1,0-1 1,-1 0 0,1 0-1,0 0 1,0 1-1,0-1 1,0 1-1,-1-1 1,1 1-1,0-1 1,0 1 0,0 0-1,0-1 1,0 1-1,0 0 1,1 0-1,-1 0 1,0 0-1,0 0 1,0 0 0,1 0-1,-1 0 1,1 0-1,-1 0 1,1 0-1,-1 0 1,0 2-1,2-2-37,-1 0-1,0 0 0,1 0 1,-1 0-1,1 0 0,-1 0 1,1 0-1,-1 0 0,1 0 0,0 0 1,-1 0-1,1-1 0,0 1 1,0 0-1,0 0 0,0-1 1,0 1-1,-1-1 0,1 1 1,0-1-1,0 1 0,0-1 0,0 0 1,3 1-1,31 8-405,-26-7 178,56 10-1159,-39-8 1174,-1 0 1,0 2-1,0 1 1,0 1 0,43 20-1,-66-27 288,-1-1-1,0 1 0,0-1 1,0 1-1,0-1 0,0 1 1,-1-1-1,1 1 0,0 0 1,0-1-1,0 1 0,0 0 1,-1 0-1,1 0 0,0 0 1,-1 0-1,1 0 0,-1 0 1,1 0-1,-1 0 0,1 0 1,-1 0-1,0 0 0,1 0 1,-1 0-1,0 0 0,0 2 1,-1-2 78,1 1 0,-1-1-1,0 0 1,0 0 0,0 0 0,0 1 0,0-1 0,0 0 0,-1 0 0,1-1 0,0 1 0,0 0-1,-1 0 1,1-1 0,0 1 0,-4 0 0,-7 4 594,-1-2-1,1 0 1,-17 2-1,-47 1-351,26-6-7279,38-1-237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19.996"/>
    </inkml:context>
    <inkml:brush xml:id="br0">
      <inkml:brushProperty name="width" value="0.025" units="cm"/>
      <inkml:brushProperty name="height" value="0.025" units="cm"/>
    </inkml:brush>
  </inkml:definitions>
  <inkml:trace contextRef="#ctx0" brushRef="#br0">126 139 18866,'0'0'2504,"-9"0"-503,3 0-1856,1 1-1,-1 0 0,1 0 0,0 1 0,-1-1 0,1 1 0,0 0 1,0 1-1,0-1 0,0 1 0,1 0 0,-1 0 0,1 1 0,-1-1 0,1 1 1,0 0-1,1 0 0,-1 0 0,1 1 0,-1-1 0,1 1 0,1 0 1,-1 0-1,1 0 0,-4 10 0,6-14-131,-1 1 1,1-1-1,-1 1 1,1-1-1,0 1 0,0-1 1,-1 1-1,1 0 1,0-1-1,1 1 0,-1-1 1,0 1-1,0-1 1,1 1-1,-1-1 1,1 1-1,-1-1 0,1 1 1,-1-1-1,1 0 1,0 1-1,0-1 0,0 0 1,0 0-1,0 0 1,0 1-1,0-1 0,0 0 1,0 0-1,0 0 1,1-1-1,-1 1 1,0 0-1,1 0 0,-1-1 1,1 1-1,-1-1 1,1 1-1,-1-1 0,1 0 1,-1 1-1,1-1 1,-1 0-1,1 0 0,-1 0 1,1 0-1,-1 0 1,1 0-1,-1-1 0,3 0 1,7 0 22,-1-1-1,0 0 1,0-1 0,-1 0 0,1 0-1,15-9 1,-5 0-38,0 0-1,-1-1 0,0-1 0,28-29 1,-38 34 4,0-1 1,-1 1 0,0-2-1,-1 1 1,0-1 0,-1 0-1,0 0 1,-1-1 0,0 0 0,3-14-1,-7 25-1,-1 0-1,1 0 1,-1 0 0,1 0-1,-1-1 1,0 1 0,0 0-1,0 0 1,0 0-1,0 0 1,0-1 0,0 1-1,0 0 1,0 0 0,-1 0-1,1 0 1,0 0-1,-1-1 1,0 0 0,1 2-1,-1 0 0,1 0 0,-1 0 0,0 0 0,1 0 0,-1 0 0,1 0 0,-1 0 0,0 0 0,1 0 1,-1 0-1,1 0 0,-1 1 0,0-1 0,1 0 0,-1 0 0,1 1 0,-1-1 0,1 0 0,-1 1 0,1-1 0,-1 1 0,1-1 1,-1 1-1,-31 34 119,26-26 34,-1 0 0,2 0 1,-1 0-1,2 1 1,-1 0-1,1 0 0,1 0 1,-1 0-1,2 1 1,-1-1-1,2 1 0,-1 0 1,2-1-1,0 17 1,0-24-147,0-1 0,1 1 1,-1-1-1,1 0 1,0 1-1,0-1 1,0 0-1,0 1 0,0-1 1,1 0-1,-1 0 1,1 0-1,-1 0 1,1 0-1,0 0 0,-1-1 1,1 1-1,0-1 1,3 3-1,0-2 11,0 1 1,0-1-1,0 0 0,0 0 1,0 0-1,1-1 0,-1 0 1,10 1-1,-6-1-58,0-1 0,1 0 0,-1 0 0,0-1-1,1 0 1,-1-1 0,0 0 0,0 0 0,0-1 0,13-6-1,-15 5-98,36-24-799,-41 26 925,0 1 0,0-1 1,0 0-1,0 1 0,0-1 0,-1 0 0,1 0 1,-1 0-1,0 0 0,1-1 0,-1 1 0,0 0 1,0-1-1,-1 1 0,1 0 0,0-1 0,0-4 1,-12 25 97,9-9-54,1-1 1,0 0-1,1 1 0,-1-1 0,1 0 1,1 1-1,0-1 0,0 1 1,0-1-1,1 0 0,4 11 0,-4-16-25,-1 1-1,1-1 0,0 1 0,0-1 0,0 0 0,0 0 0,0 0 0,1 0 0,-1 0 0,1-1 0,0 1 0,0-1 0,0 1 0,0-1 1,0 0-1,1-1 0,-1 1 0,1 0 0,-1-1 0,1 0 0,-1 0 0,1 0 0,0 0 0,0 0 0,-1-1 0,8 0 0,-10 0 2,0 0-1,0 0 0,0-1 0,0 1 0,0 0 0,0-1 1,0 1-1,-1-1 0,1 1 0,0-1 0,0 1 0,0-1 0,-1 0 1,1 1-1,0-1 0,-1 0 0,1 0 0,-1 0 0,1 1 1,-1-1-1,1 0 0,-1 0 0,0 0 0,1 0 0,-1 0 1,0 0-1,1 0 0,-1 0 0,0 0 0,0-1 0,2-36 300,-2 32-205,-2-35 697,-14-78-1,6 58-64,10 61-732,0-1 0,0 1 0,0-1 0,0 1 0,0-1 0,0 1 0,0-1 0,0 1 0,0-1 0,0 1 0,0-1 0,0 1 0,0-1 0,0 1 0,1-1 0,-1 1 0,0-1 0,0 1 0,1 0 0,-1-1 0,0 1-1,1-1 1,-1 1 0,0 0 0,1-1 0,-1 1 0,1 0 0,-1-1 0,0 1 0,1 0 0,-1 0 0,1-1 0,-1 1 0,1 0 0,24 0-172,29 16-1035,-52-15 1027,73 22-6280,-34-14-727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0.797"/>
    </inkml:context>
    <inkml:brush xml:id="br0">
      <inkml:brushProperty name="width" value="0.025" units="cm"/>
      <inkml:brushProperty name="height" value="0.025" units="cm"/>
    </inkml:brush>
  </inkml:definitions>
  <inkml:trace contextRef="#ctx0" brushRef="#br0">228 245 5061,'0'0'2146,"12"-10"235,38-28-642,-20 17 1472,-1-1-1,51-52 1,-78 72-2921,1-1 0,-1 0 1,-1 1-1,1-1 1,0 0-1,-1 0 1,1 0-1,-1 0 1,0 0-1,0-1 1,0 1-1,0 0 1,-1 0-1,1-6 1,-1 7-202,-1 1 0,1-1 0,0 1 0,-1 0 0,1-1 0,-1 1 0,0 0 0,1-1 0,-1 1 0,0 0 0,0 0 0,0 0 0,0-1 0,0 1 0,0 0 0,0 0 0,0 1 0,0-1 0,0 0 0,-1 0 0,1 1 0,0-1 0,-1 0 0,1 1 0,0-1 0,-1 1 0,1 0 0,-1-1 0,1 1 0,0 0 0,-1 0-1,1 0 1,-3 0 0,-11 0-36,-1 0-1,0 1 0,1 1 0,-1 1 0,1 0 1,0 1-1,0 0 0,0 2 0,0-1 0,1 2 0,0 0 1,0 0-1,1 2 0,-17 13 0,12-9 45,1 1 0,1 1 0,1 0-1,0 1 1,1 1 0,1 0 0,0 1 0,1 1 0,-16 35-1,25-49-80,1 1-1,0-1 0,0 0 0,1 1 0,0-1 0,0 1 0,0-1 0,1 1 0,-1-1 0,1 1 0,1 0 0,-1-1 0,1 1 0,2 10 0,-1-13-13,-1 0 1,1 0-1,0 0 1,0 0-1,0 0 0,0 0 1,1 0-1,-1-1 1,1 1-1,-1-1 0,1 1 1,0-1-1,0 0 0,0 0 1,0-1-1,1 1 1,-1-1-1,0 1 0,1-1 1,-1 0-1,1 0 1,-1-1-1,6 1 0,11 2-32,0-1 0,-1-1-1,1-1 1,0-1 0,-1 0-1,1-2 1,21-5 0,-31 6 11,0-1 1,-1 0 0,1-1 0,-1 0 0,0 0-1,0-1 1,0 0 0,-1 0 0,0-1 0,0 0-1,0-1 1,-1 0 0,0 0 0,0 0 0,9-14 0,-15 19 12,1 1 1,-1 0 0,0-1 0,0 1 0,0-1 0,0 0 0,0 1 0,-1-1 0,1 0 0,0 1 0,-1-1 0,1 0 0,-1 0 0,0 0-1,1 1 1,-1-1 0,0 0 0,0 0 0,0 0 0,0 0 0,-1 0 0,1 1 0,0-1 0,-1 0 0,1 0 0,-1 0 0,0 1 0,0-1-1,0 0 1,1 1 0,-1-1 0,-1 1 0,1-1 0,0 1 0,0 0 0,0-1 0,-1 1 0,1 0 0,-1 0 0,1 0 0,-1 0 0,0 0-1,1 0 1,-1 0 0,0 0 0,1 1 0,-1-1 0,0 1 0,0-1 0,-2 1 0,-13-4 20,0 2 1,1 0-1,-1 1 0,-23 1 1,27 0 11,-16 0 31,28 0-84,4 0-33,10-1-38,0-1 1,1 0-1,-1-1 0,24-9 1,-27 8-47,0 1 1,0 0-1,0 0 1,1 1 0,-1 0-1,1 1 1,-1 0-1,1 1 1,0 0 0,17 2-1,-25 0 132,0-1 0,-1 0 0,1 1 0,-1 0 0,1 0 0,-1 0 0,1 0 0,-1 0 0,0 0 0,0 0 0,0 1-1,0-1 1,-1 1 0,1-1 0,-1 1 0,1 0 0,-1 0 0,0-1 0,0 1 0,1 6 0,10 63 745,-11 44 1188,-1-116-1947,0 0 0,0 1 0,0-1 1,0 0-1,0 1 0,0-1 0,0 0 0,0 0 1,0 1-1,0-1 0,0 0 0,0 0 0,0 1 1,0-1-1,0 0 0,1 0 0,-1 1 0,0-1 1,0 0-1,0 0 0,0 1 0,0-1 0,1 0 1,-1 0-1,0 0 0,0 1 0,0-1 0,1 0 0,-1 0 1,0 0-1,0 0 0,0 1 0,1-1 0,-1 0 1,0 0-1,1 0 0,-1 0 0,0 0 0,0 0 1,1 0-1,12-6-2653,9-16-4288,-10-5-2702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469"/>
    </inkml:context>
    <inkml:brush xml:id="br0">
      <inkml:brushProperty name="width" value="0.025" units="cm"/>
      <inkml:brushProperty name="height" value="0.025" units="cm"/>
    </inkml:brush>
  </inkml:definitions>
  <inkml:trace contextRef="#ctx0" brushRef="#br0">50 45 10570,'-2'9'3336,"-15"64"1767,-7 22 2294,18-32-5809,6-63-1585,0-1-1,0 1 0,0 0 1,0 0-1,0-1 0,0 1 0,1 0 1,-1 0-1,0 0 0,0 0 0,0-1 1,0 1-1,0 0 0,1 0 0,-1 0 1,0 0-1,0 0 0,0-1 1,1 1-1,-1 0 0,0 0 0,0 0 1,0 0-1,1 0 0,-1 0 0,0 0 1,0 0-1,1 0 0,-1 0 1,0 0-1,0 0 0,0 0 0,1 0 1,-1 0-1,0 0 0,0 0 0,1 0 1,-1 0-1,0 0 0,0 0 0,0 0 1,1 0-1,-1 0 0,0 1 1,0-1-1,0 0 0,0 0 0,1 0 1,-1 0-1,0 1 0,0-1 0,0 0 1,0 0-1,0 0 0,1 0 0,-1 1 1,0-1-1,0 0 0,0 0 1,0 0-1,0 1 0,0-1 0,0 0 1,0 0-1,0 1 0,0-1 0,0 0 1,0 0-1,0 1 0,12-16-187,-4-5-542,-1 0 0,8-35 0,-12 40 411,0 0 0,1 1 0,1-1 0,0 1 0,1 0-1,15-25 1,-20 38 333,0 0 0,0 1 0,0-1-1,-1 0 1,1 0 0,0 1 0,0-1 0,1 1-1,-1-1 1,0 1 0,0-1 0,0 1 0,0-1-1,0 1 1,0 0 0,1 0 0,-1 0 0,0-1-1,0 1 1,0 0 0,1 1 0,-1-1 0,0 0-1,0 0 1,0 0 0,0 1 0,2 0 0,37 17 676,-12-5-228,-18-11-344,0-1 1,0 0-1,0 0 1,0-1 0,0 0-1,0-1 1,12-2-1,-18 3-70,-1-1 0,1 0 0,-1 0 0,1-1-1,-1 1 1,1-1 0,-1 1 0,0-1-1,0 0 1,5-4 0,-7 5-40,0-1 0,0 1 1,0 0-1,0-1 0,0 0 0,0 1 0,0-1 1,0 0-1,0 1 0,-1-1 0,1 0 0,-1 0 0,1 0 1,-1 1-1,0-1 0,0 0 0,0 0 0,0 0 1,0 0-1,0 0 0,-1-3 0,1 4-9,0 1-1,-1-1 0,1 0 1,-1 0-1,1 0 0,-1 0 1,1 0-1,-1 1 0,0-1 1,1 0-1,-1 0 0,0 1 1,1-1-1,-1 0 0,0 1 1,0-1-1,0 1 0,0-1 1,1 1-1,-1 0 0,0-1 1,0 1-1,0 0 0,0 0 1,0-1-1,0 1 0,0 0 1,0 0-1,0 0 0,0 0 1,0 0-1,0 0 0,0 1 1,0-1-1,-2 1 0,0-1 15,0 1 0,0 0 0,0-1 0,0 1 0,0 1 0,0-1 0,1 0 0,-1 1 0,0-1 0,-3 4 0,0 2 89,0-1-1,1 1 0,1-1 0,-1 2 0,1-1 0,0 0 0,0 1 0,1-1 0,0 1 0,1 0 0,0 0 1,0 1-1,0-1 0,1 0 0,1 0 0,-1 1 0,1-1 0,0 0 0,3 15 0,-1-21-99,-1 1 0,1-1-1,0 0 1,-1 0 0,1 0-1,0 0 1,1 0 0,-1 0-1,0 0 1,0-1 0,1 1-1,-1-1 1,1 1 0,-1-1-1,1 0 1,0 0 0,-1-1-1,1 1 1,0 0 0,-1-1-1,1 0 1,0 1 0,0-1-1,0 0 1,3-1 0,5 1-58,0 0-1,0-1 1,0 0 0,0-1 0,14-4 0,-3-4-283,-1-1-1,0 0 1,0-2 0,-1-1-1,-1 0 1,-1-1 0,24-24-1,-42 38 323,0 1-1,0-1 1,1 1 0,-1-1-1,0 1 1,0-1-1,1 1 1,-1 0 0,1-1-1,-1 1 1,0-1-1,1 1 1,-1 0-1,1 0 1,-1-1 0,1 1-1,-1 0 1,1 0-1,-1-1 1,1 1 0,-1 0-1,1 0 1,0 0-1,-1 0 1,1 0-1,-1 0 1,1 0 0,-1 0-1,1 0 1,-1 0-1,1 0 1,0 0 0,-1 0-1,1 1 1,-1 19 2,-16 29 865,8-31-283,-12 33 1397,19-48-1881,0 0-1,0 1 1,0-1 0,1 0-1,-1 1 1,1-1 0,0 1 0,0-1-1,0 0 1,1 1 0,-1-1-1,2 6 1,-1-8-120,1 1 0,-1-1 0,0 0 0,0 1 0,1-1 0,-1 0 0,1 0 0,-1 0 0,1 0 0,-1 0 0,1 0 0,0-1 0,-1 1 0,1 0 0,0-1 0,-1 1-1,1-1 1,0 0 0,0 0 0,0 0 0,-1 0 0,1 0 0,0 0 0,0 0 0,0 0 0,-1-1 0,1 1 0,0-1 0,2 0 0,1 0-470,1 0-1,0-1 1,-1 0 0,1 0 0,-1-1-1,1 1 1,7-6 0,-8 3-686,0 1 0,-1-1 1,0 0-1,0 0 0,0 0 0,4-9 1,3-13-5468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1.812"/>
    </inkml:context>
    <inkml:brush xml:id="br0">
      <inkml:brushProperty name="width" value="0.025" units="cm"/>
      <inkml:brushProperty name="height" value="0.025" units="cm"/>
    </inkml:brush>
  </inkml:definitions>
  <inkml:trace contextRef="#ctx0" brushRef="#br0">46 1 11979,'0'0'2888,"9"6"689,-3-1-3036,1 0-1,-1 1 0,0-1 1,0 1-1,-1 0 1,0 1-1,5 7 1,-8-11-375,0 0 1,-1 0 0,1 1-1,-1-1 1,0 0 0,0 1-1,0-1 1,-1 1 0,1-1-1,-1 1 1,0 0 0,0-1-1,0 1 1,0-1 0,0 1-1,-1 0 1,0-1 0,0 1-1,0-1 1,0 0 0,0 1-1,-4 4 1,0 1 341,-1-1-1,0 1 1,-1-2 0,0 1-1,0-1 1,-11 9 0,9-9-244,1 1 0,0 0 0,0 0 0,-9 13 0,17-20-265,0-1 0,0 0 0,0 0 0,0 0 0,0 0 0,-1 1 0,1-1 0,0 0 0,0 0 0,0 0 0,0 0 0,0 1 0,0-1 0,0 0 0,0 0 0,0 0 0,0 1 0,0-1 0,0 0 0,0 0 0,0 0 0,0 1 0,0-1 0,1 0 0,-1 0 0,0 0 0,0 0 0,0 1 0,0-1 0,0 0 0,0 0 0,0 0 0,0 0 0,1 0 0,-1 1 0,0-1 0,0 0 0,0 0 0,0 0 0,1 0 0,-1 0 0,0 0 0,0 0 0,1 0 0,13 3-8,19-3 39,-31 0-27,9-1-175,1 0 1,-1-1-1,1-1 1,-1 0-1,0 0 1,0-1-1,18-9 0,-22 9-954,0 0 0,0-1-1,-1 0 1,1 0 0,-1 0-1,0 0 1,6-9 0,2-5-5884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201"/>
    </inkml:context>
    <inkml:brush xml:id="br0">
      <inkml:brushProperty name="width" value="0.025" units="cm"/>
      <inkml:brushProperty name="height" value="0.025" units="cm"/>
    </inkml:brush>
  </inkml:definitions>
  <inkml:trace contextRef="#ctx0" brushRef="#br0">0 18 10250,'0'0'12043,"51"4"-11979,-15-4-32,0 0-704,0 0-1827,-4-9-2401,-2-4-3845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49.550"/>
    </inkml:context>
    <inkml:brush xml:id="br0">
      <inkml:brushProperty name="width" value="0.025" units="cm"/>
      <inkml:brushProperty name="height" value="0.025" units="cm"/>
    </inkml:brush>
  </inkml:definitions>
  <inkml:trace contextRef="#ctx0" brushRef="#br0">113 165 11082,'0'0'2040,"3"-10"218,3-1-1179,14-32 1196,-14 13 5912,-22 66-7141,7-21-1072,2 0-47,-3 3-18,1 0 1,1 1 0,1 0 0,0 0-1,2 1 1,0 0 0,-3 27 0,8-47 63,1 1 1,0 0-1,-1 0 1,1-1 0,-1 1-1,1 0 1,0-1-1,0 1 1,-1-1 0,1 1-1,0-1 1,0 1-1,0-1 1,-1 0-1,1 1 1,0-1 0,0 0-1,0 0 1,0 1-1,0-1 1,0 0 0,0 0-1,-1 0 1,1 0-1,0 0 1,0 0 0,2-1-1,30-1-7,-12-2 117,29-2-543,-49 6 429,1 0 0,-1 0 0,0 0 0,0 1 0,0-1 0,1 0 0,-1 1 0,0-1 0,0 1 0,0-1 0,0 1 0,0-1 0,0 1 0,0 0 0,0 0 0,0-1 0,0 1 0,0 0 0,0 0 0,0 0-1,-1 0 1,1 0 0,0 0 0,-1 0 0,1 0 0,-1 1 0,1-1 0,-1 0 0,0 0 0,1 0 0,-1 1 0,0-1 0,0 0 0,0 2 0,0 8 91,0 1 0,-1 0 1,-1 0-1,0-1 0,0 1 0,-1-1 0,-1 1 1,0-1-1,0 0 0,-1-1 0,0 1 1,-1-1-1,0 0 0,-1 0 0,0-1 0,-1 0 1,0 0-1,0-1 0,-1 0 0,0 0 0,0-1 1,-1 0-1,0 0 0,-12 5 0,19-10-10,0-1-1,0 1 1,-1-1-1,1 1 1,-1-1-1,1 0 1,-1 0-1,1 0 1,-1-1-1,-3 1 1,6-2-57,0 1 0,0 0 0,0 0-1,0-1 1,0 1 0,0-1 0,0 1 0,0-1 0,0 1 0,0-1 0,0 1 0,0-1 0,1 0 0,-1 0 0,0 1 0,0-1 0,1 0 0,-1 0-1,1 0 1,-1 0 0,1 0 0,-1 0 0,1 0 0,-1 0 0,1 0 0,0 0 0,0 0 0,-1 0 0,1 0 0,0 0 0,0 0 0,0 0 0,0 0-1,0 0 1,0 0 0,1-2 0,0-5-57,0 0-1,1-1 1,0 1-1,0 0 1,1 0-1,0 0 1,0 0-1,1 0 1,0 1-1,1-1 1,-1 1-1,1 0 0,1 1 1,-1-1-1,11-8 1,13-12 52,2 1 1,34-22-1,-42 31-42,47-32 109,-40 31-41,-1-2-1,-1-1 1,-1-2-1,0 0 1,-2-2-1,29-37 1,-52 59 10,1 1 1,-1-1-1,0 0 1,-1 0-1,1 0 0,0 0 1,-1-1-1,0 1 1,0 0-1,0-1 1,0 1-1,0-1 1,-1 1-1,0 0 1,1-1-1,-1 0 1,0 1-1,-1-4 1,0 6 2,1-1 1,-1 1-1,1 0 1,-1 0 0,1 0-1,-1 0 1,0 0-1,0 0 1,0 1 0,1-1-1,-1 0 1,0 0 0,0 0-1,0 1 1,0-1-1,0 1 1,-1-1 0,1 1-1,-1-1 1,-2 0-4,1 0 0,-1 0 0,1 1 0,-1 0 0,1-1 0,-1 1 0,1 1 0,-8 0 0,4 1-16,0 0 0,0 1 0,0 0 1,0 0-1,0 0 0,1 1 0,-1 0 0,1 0 1,0 1-1,0-1 0,1 1 0,-8 8 0,9-9-53,1 0-1,-1 0 0,1 0 1,0 1-1,0-1 0,0 1 1,0 0-1,1-1 0,0 1 1,0 0-1,0 1 0,1-1 1,0 0-1,0 0 0,0 1 1,0-1-1,1 10 0,1-13-52,-1 0-1,1-1 1,-1 1-1,1-1 0,0 1 1,0-1-1,0 0 0,0 1 1,0-1-1,0 0 0,0 0 1,1 1-1,-1-1 1,0 0-1,0 0 0,1-1 1,-1 1-1,1 0 0,-1 0 1,1-1-1,-1 1 0,1 0 1,0-1-1,-1 0 1,1 1-1,0-1 0,2 0 1,50 1-2546,-52-2 2455,9 0-799,0-1 1,-1 0-1,1-1 0,-1-1 1,0 1-1,1-2 1,-2 1-1,1-1 0,-1-1 1,1 0-1,7-7 1,29-20-7138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2.559"/>
    </inkml:context>
    <inkml:brush xml:id="br0">
      <inkml:brushProperty name="width" value="0.025" units="cm"/>
      <inkml:brushProperty name="height" value="0.025" units="cm"/>
    </inkml:brush>
  </inkml:definitions>
  <inkml:trace contextRef="#ctx0" brushRef="#br0">13 9 13485,'0'0'10324,"2"9"-9726,0 0-374,0 0 1,-1 1-1,0-1 0,-1 1 0,0 0 0,0-1 1,-1 1-1,-1-1 0,1 0 0,-6 15 0,7-24-213,-10 36 1603,10-36-1612,0 0 1,0 1-1,0-1 0,0 0 0,0 1 0,0-1 1,0 0-1,0 0 0,0 1 0,0-1 1,0 0-1,1 1 0,-1-1 0,0 0 0,0 0 1,0 1-1,0-1 0,0 0 0,1 0 0,-1 1 1,0-1-1,0 0 0,1 0 0,-1 0 1,0 1-1,0-1 0,0 0 0,1 0 0,-1 0 1,0 0-1,1 0 0,-1 1 0,0-1 1,0 0-1,1 0 0,20-9-714,-1-5 14,0-1 1,24-25-1,4-4 31,-47 82 475,-6 77 2632,4-114-2415,1-1 0,0 1 1,0 0-1,0 0 0,0-1 0,0 1 1,1 0-1,-1 0 0,0 0 0,0-1 0,0 1 1,1 0-1,-1-1 0,0 1 0,1 0 1,-1 0-1,0-1 0,1 1 0,-1-1 1,1 1-1,-1 0 0,1-1 0,0 1 0,-1-1 1,1 1-1,-1-1 0,1 1 0,0-1 1,1 1-1,0-1 9,0 0 1,0 0-1,-1 1 0,1-2 1,0 1-1,0 0 0,0 0 1,0-1-1,0 1 0,-1 0 1,1-1-1,2-1 0,44-26 258,-39 21-343,0 0 0,0 0 0,-1-1 0,0-1 0,-1 1 0,0-1 1,0 0-1,-1-1 0,0 1 0,-1-1 0,0-1 0,-1 1 1,0-1-1,0 1 0,-1-1 0,0 0 0,-1 0 0,1-16 0,-7 23-255,-5 12 249,-5 10 228,10-10 100,0 1 0,1-1-1,0 1 1,0 0-1,1-1 1,0 1 0,1 0-1,0 0 1,0 16 0,1-24-259,0-1 0,0 1 1,0 0-1,0 0 0,0 0 1,0 0-1,1-1 0,-1 1 0,0 0 1,0 0-1,1-1 0,-1 1 1,0 0-1,1 0 0,-1-1 1,1 1-1,-1 0 0,1-1 1,0 1-1,-1-1 0,1 1 0,-1-1 1,1 1-1,0-1 0,0 1 1,-1-1-1,1 0 0,1 1 1,27 1 150,-22-4-139,1 1 1,-1-1-1,0 0 1,0-1-1,13-6 1,49-43-144,-62 46-9,-1 1-1,0-1 1,-1 0-1,1-1 1,-1 0-1,-1 0 0,1 0 1,4-9-1,-18 38-211,4-9 427,0-1 1,0 1-1,1 0 0,1 1 1,0-1-1,1 0 1,1 1-1,0 0 1,1 17-1,0-29-169,0 1 0,1-1 0,0 1-1,-1-1 1,1 0 0,0 1 0,0-1 0,0 0 0,1 0-1,-1 0 1,0 0 0,1 0 0,0 0 0,-1 0 0,1 0-1,0 0 1,0-1 0,0 1 0,0-1 0,0 1 0,0-1 0,0 0-1,5 2 1,-3-2-843,1 1-1,0-1 1,0 0-1,0 0 0,0 0 1,8 0-1,17-1-7524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220"/>
    </inkml:context>
    <inkml:brush xml:id="br0">
      <inkml:brushProperty name="width" value="0.025" units="cm"/>
      <inkml:brushProperty name="height" value="0.025" units="cm"/>
    </inkml:brush>
  </inkml:definitions>
  <inkml:trace contextRef="#ctx0" brushRef="#br0">44 1 12011,'0'0'12530,"-1"10"-11543,-17 94 1353,10-66-1305,1 0 0,-2 59 0,9-95-1023,0 0-1,0 0 1,0 0-1,0 0 1,1 0-1,-1 0 1,1 0-1,-1 0 1,1 0-1,0 0 1,0 0-1,0-1 1,0 1-1,0 0 1,0-1-1,0 1 1,1 0-1,-1-1 1,1 1-1,-1-1 1,1 0-1,2 3 1,1-2 3,-1 0 1,0-1 0,1 1 0,-1-1 0,0 0 0,1 0 0,0 0 0,-1-1-1,9 1 1,3-2-88,0 0 0,-1-1-1,1 0 1,-1-2 0,18-5 0,9-8-393,-31 12 216,1 0 0,0 0 0,0 1 0,0 1 0,22-4-1,-33 7 247,-1 0-1,0 0 1,0 0 0,0 0-1,1 0 1,-1 0-1,0 0 1,0 0-1,1 0 1,-1 0-1,0 0 1,0 0-1,0 0 1,1 0-1,-1 0 1,0 0-1,0 1 1,0-1-1,1 0 1,-1 0-1,0 0 1,0 0 0,0 0-1,0 1 1,1-1-1,-1 0 1,0 0-1,0 0 1,0 0-1,0 1 1,0-1-1,0 0 1,1 0-1,-1 0 1,0 1-1,0-1 1,0 0-1,0 0 1,0 0-1,0 1 1,0-1 0,0 0-1,0 0 1,0 1-1,0-1 1,-6 15 76,-13 11 318,10-16-209,6-7-40,0 0-1,0 0 0,0 1 1,0-1-1,0 1 1,1 0-1,0 0 0,-1 0 1,1 0-1,1 0 0,-3 7 1,4-10-130,1-1 1,-1 1-1,0-1 1,1 1-1,-1 0 1,1-1-1,-1 1 1,1-1-1,-1 0 1,1 1-1,-1-1 1,1 1-1,-1-1 1,1 0-1,0 1 1,-1-1-1,1 0 1,0 0-1,-1 1 1,1-1 0,0 0-1,-1 0 1,1 0-1,0 0 1,-1 0-1,1 0 1,0 0-1,0 0 1,29-1 44,-23 1-29,15 0-199,60-3-4,-76 3-429,-1-1 0,1 0 1,-1 0-1,1-1 0,-1 0 1,0 0-1,0 0 0,0-1 0,0 1 1,0-1-1,8-7 0,-3-6-5487,-6-5-2221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582"/>
    </inkml:context>
    <inkml:brush xml:id="br0">
      <inkml:brushProperty name="width" value="0.025" units="cm"/>
      <inkml:brushProperty name="height" value="0.025" units="cm"/>
    </inkml:brush>
  </inkml:definitions>
  <inkml:trace contextRef="#ctx0" brushRef="#br0">87 37 11403,'0'0'2146,"-69"-13"1121,56 8-320,9 2-737,4 0-833,17-1-544,11 0-160,2 1-481,6 2-160,5 1-64,3 0-993,-1 0-1858,4 2-2594,0 5-3332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3.925"/>
    </inkml:context>
    <inkml:brush xml:id="br0">
      <inkml:brushProperty name="width" value="0.025" units="cm"/>
      <inkml:brushProperty name="height" value="0.025" units="cm"/>
    </inkml:brush>
  </inkml:definitions>
  <inkml:trace contextRef="#ctx0" brushRef="#br0">1 154 18802,'0'0'10655,"12"1"-10041,-5 0-576,0-1 0,0 0 0,0 0 0,1-1 0,-1 0 1,0 0-1,0-1 0,0 1 0,-1-2 0,1 1 0,0-1 0,-1 0 0,1 0 0,-1-1 0,0 1 0,0-1 0,0-1 0,-1 1 0,0-1 0,0 0 0,0 0 1,8-12-1,-10 13-51,0 0 1,-1 0-1,0 0 1,0-1-1,0 1 1,-1 0-1,1-1 1,-1 1 0,0-1-1,-1 0 1,1 1-1,-1-1 1,1 0-1,-2-6 1,1 11-8,0-1 0,-1 0 0,1 1 0,-1-1 0,1 0 0,-1 1 0,1-1 0,-1 1 1,1-1-1,-1 0 0,1 1 0,-1-1 0,0 1 0,1 0 0,-1-1 0,0 1 0,1 0 0,-1-1 0,0 1 1,1 0-1,-1 0 0,0-1 0,0 1 0,0 0 0,1 0 0,-1 0 0,0 0 0,0 0 0,1 0 0,-1 0 1,0 0-1,0 1 0,1-1 0,-1 0 0,0 0 0,0 1 0,1-1 0,-1 0 0,-1 1 0,-30 15-171,23-9 198,2 1-1,-1 1 1,1-1-1,1 1 1,-11 19-1,14-23 31,0 0 0,1 0 0,0 0 0,0 0 0,1 1 0,-1-1-1,1 0 1,0 1 0,0-1 0,1 1 0,0-1 0,0 1-1,1 10 1,0-13-27,1-1-1,-1 0 0,1 0 0,-1 0 1,1 0-1,0 0 0,0-1 0,0 1 1,0 0-1,0-1 0,0 0 0,0 1 1,0-1-1,1 0 0,-1 0 0,0 0 1,1 0-1,-1-1 0,1 1 1,-1-1-1,1 1 0,-1-1 0,1 0 1,0 0-1,-1 0 0,5-1 0,8 1 5,0-1-1,0 0 1,18-5 0,-11 0-358,0-2 1,0 0 0,27-15 0,38-14-1610,-87 36 1944,0 1 0,0 0 1,1 0-1,-1 0 0,0 0 0,0 0 1,1 0-1,-1 0 0,0 0 0,1 0 1,-1 0-1,0 0 0,1 0 0,-1 0 1,0 0-1,0 0 0,1 0 0,-1 0 1,0 0-1,1 0 0,-1 0 0,0 0 1,0 0-1,1 0 0,-1 1 0,0-1 1,0 0-1,1 0 0,-1 0 0,0 1 1,0-1-1,0 0 0,1 0 0,-1 1 1,0-1-1,0 0 0,0 0 0,1 1 1,-2 15 166,-13 25 752,10-30-639,2-7-111,1 0-1,0 0 1,0 0-1,0 0 1,0 1-1,1-1 1,-1 0-1,1 0 0,0 1 1,1-1-1,-1 0 1,1 0-1,1 5 1,-1-7-141,0-1 1,0 1-1,0-1 0,0 0 1,0 1-1,1-1 1,-1 0-1,1 0 0,-1 0 1,1 0-1,-1 0 0,1 0 1,-1 0-1,1-1 0,0 1 1,-1 0-1,1-1 1,0 0-1,0 1 0,-1-1 1,1 0-1,0 0 0,0 0 1,0 0-1,-1 0 1,1 0-1,0 0 0,0-1 1,-1 1-1,1-1 0,0 1 1,2-2-1,2 0-241,-1 0 0,0 0 0,0 0 1,0-1-1,0 1 0,0-1 0,-1 0 0,1-1 0,-1 1 0,0-1 0,0 0 0,0 0 1,0 0-1,4-7 0,0-1-2322,0-1 0,-2 0 1,1 0-1,6-19 0,-2-4-5314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24.288"/>
    </inkml:context>
    <inkml:brush xml:id="br0">
      <inkml:brushProperty name="width" value="0.025" units="cm"/>
      <inkml:brushProperty name="height" value="0.025" units="cm"/>
    </inkml:brush>
  </inkml:definitions>
  <inkml:trace contextRef="#ctx0" brushRef="#br0">35 0 14253,'0'0'7367,"-27"77"-4228,21-44-352,5 2-1025,1-3-577,0 0-641,0-2-416,11-4-160,0-5-1281,2-4-2242,1-4-4933</inkml:trace>
  <inkml:trace contextRef="#ctx0" brushRef="#br0" timeOffset="1">35 592 15182,'0'0'11563,"-23"50"-8360,23-46-1793,0-1-1122,7-3-1473,3-10-3652,-1-5-7398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654"/>
    </inkml:context>
    <inkml:brush xml:id="br0">
      <inkml:brushProperty name="width" value="0.025" units="cm"/>
      <inkml:brushProperty name="height" value="0.025" units="cm"/>
    </inkml:brush>
  </inkml:definitions>
  <inkml:trace contextRef="#ctx0" brushRef="#br0">744 0 21556,'0'0'289,"-84"45"-225,37-6 128,-10 6-96,2 6 0,-3 0 192,7 2-127,-2 1-129,4 3-32,2-2-32,2-1-1,2-6-543,3-4-705,4-9-1154,4-9-479,8-13-802,1-13-2113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5.999"/>
    </inkml:context>
    <inkml:brush xml:id="br0">
      <inkml:brushProperty name="width" value="0.025" units="cm"/>
      <inkml:brushProperty name="height" value="0.025" units="cm"/>
    </inkml:brush>
  </inkml:definitions>
  <inkml:trace contextRef="#ctx0" brushRef="#br0">0 0 11819,'0'0'9161,"57"54"-8392,-21-33-193,7 0-256,10 0-191,11 5-65,2 1-32,6 3-32,-1 0 32,1 0-577,-12-4-1441,-5-7-1537,-16-8-2915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4:26.331"/>
    </inkml:context>
    <inkml:brush xml:id="br0">
      <inkml:brushProperty name="width" value="0.025" units="cm"/>
      <inkml:brushProperty name="height" value="0.025" units="cm"/>
    </inkml:brush>
  </inkml:definitions>
  <inkml:trace contextRef="#ctx0" brushRef="#br0">1 32 10250,'0'0'10345,"54"-28"-9448,18 25 160,17 3 32,18 0-32,15 0-672,12 2-321,9 5-417,-5-2-1857,-2-5-2594,-8 0-3652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278"/>
    </inkml:context>
    <inkml:brush xml:id="br0">
      <inkml:brushProperty name="width" value="0.025" units="cm"/>
      <inkml:brushProperty name="height" value="0.025" units="cm"/>
    </inkml:brush>
  </inkml:definitions>
  <inkml:trace contextRef="#ctx0" brushRef="#br0">0 0 8808,'0'0'6882,"5"1"-6824,29 5 872,-2 1 0,1 3 0,-1 0 0,36 18 0,-56-24-845,1 0 0,-1-1 1,1-1-1,18 2 0,24 5 39,24 6-60,-53-11-21,-1 0-1,48 17 1,153 75 219,-108-47 184,-55-21-338,79 23 0,209 83 226,-140-47-124,250 100 78,-340-134-213,286 132 80,-109-65-26,-136-60-103,156 71 5,106 41 7,312 150 26,-119-8-32,-148-76-32,-247-124-2,222 118 10,-142-72 21,114 63-26,-64-15 26,34 19-37,99 91-63,-258-160 51,-102-74 20,-4 6 0,123 116 0,-90-60 7,202 210 18,-165-151-29,77 95-2,-233-255 6,549 666 5,-258-340-10,-274-310 15,62 80-12,-7 4 1,176 315-1,-147-213-7,143 290-41,-12 163 55,-241-628 2,2-1-1,4-1 1,3-2-1,64 95 0,-31-59 8,66 133-1,-132-234-133,1 3-153,0 0 1,0 0-1,-1-1 0,1 1 1,-1 1-1,-1-1 1,3 11-1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8.744"/>
    </inkml:context>
    <inkml:brush xml:id="br0">
      <inkml:brushProperty name="width" value="0.025" units="cm"/>
      <inkml:brushProperty name="height" value="0.025" units="cm"/>
    </inkml:brush>
  </inkml:definitions>
  <inkml:trace contextRef="#ctx0" brushRef="#br0">0 585 16688,'0'0'1057,"6"-9"897,22-14-1025,15-8 320,21-8-192,14-10-225,20-5-351,7-5-289,3 1-128,1 1-64,-5 7-416,-12 5-641,-17 9-993,-14 5-1249,-20 7-1538,-24 5-4708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039"/>
    </inkml:context>
    <inkml:brush xml:id="br0">
      <inkml:brushProperty name="width" value="0.025" units="cm"/>
      <inkml:brushProperty name="height" value="0.025" units="cm"/>
    </inkml:brush>
  </inkml:definitions>
  <inkml:trace contextRef="#ctx0" brushRef="#br0">276 25 3491,'0'0'15770,"-10"5"-14676,3-1-957,0 1 0,-1-1 0,1 1 0,1 0 0,-1 1 0,1-1 0,0 1 0,0 0 0,1 1 0,0 0 0,0 0 0,0 0-1,1 0 1,0 1 0,1-1 0,-1 1 0,2 0 0,-1 0 0,1 0 0,0 0 0,1 1 0,-1 9 0,3 0-134,1 0 1,1 0-1,1 0 1,0-1-1,9 22 1,-8-24-93,0 0-1,0 0 1,-2 0-1,0 0 1,-1 1 0,0-1-1,-1 28 1,-3-37 93,1 0 0,-1 0 0,0 0 0,-1 0 0,0-1 0,0 1 1,0-1-1,0 1 0,-1-1 0,0 0 0,0-1 0,0 1 0,-1-1 0,1 0 0,-1 0 0,0 0 0,-8 4 0,7-3 51,-1-1 0,0 0 0,-1 0-1,1-1 1,-1 0 0,1 0-1,-1-1 1,0 0 0,0 0 0,0-1-1,0 0 1,-15 0 0,21-2-53,0 1 1,1-1 0,-1 0 0,0 0 0,1 0 0,-1 0-1,1 0 1,0 0 0,-1 0 0,1 0 0,0 0-1,0-1 1,0 1 0,-1-1 0,2 1 0,-1-1-1,0 1 1,0-1 0,0 1 0,1-1 0,-1 0 0,1 1-1,-1-1 1,1 0 0,-1 0 0,1 1 0,0-1-1,0 0 1,0 0 0,0 1 0,0-1 0,1-3-1,0-3-72,-1 0-1,1-1 1,1 1-1,-1-1 0,6-13 1,2 3 31,0 2 0,1-1 1,1 2-1,1-1 0,0 1 0,17-16 1,95-84-38,-61 61 33,-22 19 40,-26 24 3,0-1-1,0 0 1,-1-1 0,-1 0-1,-1-1 1,18-27 0,-25 23 208,-14 16 336,-21 20-122,20-7-345,0 1-1,1 0 1,0 0 0,1 1-1,0 0 1,-7 16 0,12-23-64,0 1 1,1 0 0,0 0-1,0 0 1,0 0 0,0 1-1,1-1 1,0 0 0,1 0-1,-1 1 1,1-1-1,0 1 1,1-1 0,0 0-1,0 1 1,2 7 0,-2-12-92,1 0 0,-1 0 0,0-1 0,1 1 0,-1 0-1,1 0 1,0-1 0,0 1 0,0-1 0,-1 1 0,1-1 0,0 0 0,1 0 0,-1 0 0,0 0 0,0 0 0,0-1 0,1 1 0,-1 0 0,0-1 0,1 0-1,-1 0 1,0 1 0,1-1 0,-1-1 0,0 1 0,1 0 0,-1 0 0,3-2 0,3 1-649,0-1 0,-1 1 0,1-2 0,-1 1 0,0-1 1,0 0-1,13-8 0,20-20-5455,-1-9-4068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120"/>
    </inkml:context>
    <inkml:brush xml:id="br0">
      <inkml:brushProperty name="width" value="0.025" units="cm"/>
      <inkml:brushProperty name="height" value="0.025" units="cm"/>
    </inkml:brush>
  </inkml:definitions>
  <inkml:trace contextRef="#ctx0" brushRef="#br0">609 56 13613,'0'0'806,"2"-8"1084,-1 4-1420,-1 1-327,0 1 0,0-1-1,1 1 1,-1 0-1,1-1 1,-1 1 0,1-1-1,0 1 1,0 0-1,0-1 1,0 1 0,0 0-1,1 0 1,-1 0-1,1 0 1,-1 0 0,4-2-1,-5 4-124,1 0 0,-1 0 0,0 0-1,0 0 1,1 0 0,-1 0 0,0 0 0,1 0-1,-1 0 1,0 0 0,0 1 0,1-1-1,-1 0 1,0 0 0,0 0 0,0 1 0,1-1-1,-1 0 1,0 0 0,0 0 0,0 1-1,0-1 1,1 0 0,-1 0 0,0 1 0,0-1-1,0 0 1,0 0 0,0 1 0,0-1-1,0 0 1,0 1 0,0-1 0,0 0 0,0 0-1,0 1 1,0-1 0,0 0 0,0 1-1,0-1 1,0 0 0,0 0 0,0 1 0,0-1-1,0 0 1,-1 0 0,1 1 0,0-1-1,0 0 1,0 0 0,0 1 0,-1-1 0,1 0-1,-6 21 240,-12 13-3,-2 0 0,-1-2-1,-1-1 1,-34 37-1,21-25 65,-117 137 1090,-101 136 510,246-308-1886,-28 50 137,34-54-166,-1-1 1,1 0 0,0 1 0,-1-1 0,2 0-1,-1 1 1,0-1 0,1 1 0,-1-1 0,1 1-1,0 0 1,0-1 0,1 1 0,-1-1 0,2 7-1,0-8-7,-1 0-1,1-1 0,-1 1 0,1 0 0,0-1 0,-1 1 0,1-1 1,0 0-1,0 0 0,0 1 0,0-1 0,0 0 0,1-1 0,-1 1 1,0 0-1,0-1 0,1 1 0,-1-1 0,0 0 0,1 1 1,-1-1-1,0 0 0,1-1 0,-1 1 0,4-1 0,3 1-2,22 0 16,-1-2 1,1-2-1,58-13 0,92-37-65,-80 22-293,121-36-4670,-118 31-1456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573"/>
    </inkml:context>
    <inkml:brush xml:id="br0">
      <inkml:brushProperty name="width" value="0.025" units="cm"/>
      <inkml:brushProperty name="height" value="0.025" units="cm"/>
    </inkml:brush>
  </inkml:definitions>
  <inkml:trace contextRef="#ctx0" brushRef="#br0">75 0 13581,'0'0'7463,"1"11"-6086,-1 25-842,-2 0-1,-2 1 1,-1-1-1,-17 62 0,-11 75-51,31-154-531,-5 88 315,6-94-501,2 0 0,-1 0 0,2 0 0,0 0 0,6 22 0,-2-24-1928,-3-13-2302,-2-21-1268,-11-10-1625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49.932"/>
    </inkml:context>
    <inkml:brush xml:id="br0">
      <inkml:brushProperty name="width" value="0.025" units="cm"/>
      <inkml:brushProperty name="height" value="0.025" units="cm"/>
    </inkml:brush>
  </inkml:definitions>
  <inkml:trace contextRef="#ctx0" brushRef="#br0">1 284 18161,'0'0'4837,"85"-40"-3236,-18 17-63,9-4-161,22 0-512,4-3-545,-1 1-256,-1 2 0,-4 5-224,-7 6-961,-14 3-1281,-12 1-1538,-16 4-2850,-15-2-5574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307"/>
    </inkml:context>
    <inkml:brush xml:id="br0">
      <inkml:brushProperty name="width" value="0.025" units="cm"/>
      <inkml:brushProperty name="height" value="0.025" units="cm"/>
    </inkml:brush>
  </inkml:definitions>
  <inkml:trace contextRef="#ctx0" brushRef="#br0">113 92 20692,'0'0'1105,"0"14"-390,-5 61 242,-3-1 0,-33 135 0,22-131-761,4 0 0,-10 154 0,25-231-194,0-1 0,0 0-1,0 1 1,0-1 0,0 1-1,0-1 1,0 1 0,0-1-1,0 1 1,1-1 0,-1 1-1,0-1 1,0 0 0,0 1-1,0-1 1,1 1 0,-1-1-1,0 0 1,0 1 0,1-1-1,-1 0 1,0 1 0,1-1-1,-1 0 1,0 1 0,1-1-1,-1 0 1,0 0 0,1 1-1,-1-1 1,1 0 0,-1 0-1,1 0 1,-1 1 0,0-1-1,1 0 1,0 0 0,21-7 105,20-20 208,298-291 1870,-220 198-1765,-23 27-285,98-100-1882,-186 185 760,-2-1 0,1 0 0,-2 0 1,1-1-1,-1 1 0,8-17 0,-11-1-5814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0.647"/>
    </inkml:context>
    <inkml:brush xml:id="br0">
      <inkml:brushProperty name="width" value="0.025" units="cm"/>
      <inkml:brushProperty name="height" value="0.025" units="cm"/>
    </inkml:brush>
  </inkml:definitions>
  <inkml:trace contextRef="#ctx0" brushRef="#br0">2 1 20211,'0'0'865,"-2"85"1665,10-42-832,18-5-801,4-1-513,6-3-256,13-4-160,4-4-1858,3-4-2434,6-4-5733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067"/>
    </inkml:context>
    <inkml:brush xml:id="br0">
      <inkml:brushProperty name="width" value="0.025" units="cm"/>
      <inkml:brushProperty name="height" value="0.025" units="cm"/>
    </inkml:brush>
  </inkml:definitions>
  <inkml:trace contextRef="#ctx0" brushRef="#br0">1816 229 12492,'-15'-15'454,"-6"-7"-72,-1 1 0,-1 1 0,-1 1 0,-1 2 0,-1 0 0,-35-17 0,30 21-270,-1 2 1,0 1-1,0 1 1,-1 2-1,0 1 0,-1 2 1,-64 0-1,54 7-96,1 1 0,0 2 0,0 2 0,1 2 0,-64 23 0,36-4-25,1 3 1,2 4-1,1 2 0,2 3 1,2 2-1,-99 92 0,118-96-2,2 3 0,3 0 0,1 3 0,2 1 0,2 1 0,2 2 0,-32 70 0,49-89 11,2 2-1,1-1 1,2 1-1,1 1 1,1 0-1,2 0 0,1 0 1,2 0-1,1 0 1,2 1-1,1-1 1,2 0-1,1 1 1,10 34-1,-5-37-9,1 0 0,2-1 0,0-1 0,2 0 0,2-1 0,0 0 0,2-2 0,1 0 0,1-1-1,1-1 1,1-1 0,1-1 0,1-1 0,39 25 0,-23-21 16,0-1 0,2-3 0,0-1 0,2-2 0,0-3 0,0-1 0,2-2 0,-1-2 0,62 5 0,-37-11 56,0-2-1,0-4 1,-1-2-1,1-4 0,-1-3 1,0-3-1,-1-3 1,-1-3-1,-1-3 0,-1-2 1,-1-4-1,-1-2 1,-2-4-1,-2-1 0,-1-4 1,-1-2-1,74-71 1,-83 65 178,-2-2 0,-2-2 1,-3-2-1,-2-2 1,36-66-1,-58 90-139,-2-1 0,-1-1 0,-2 0 0,-1-1 0,-2 0-1,-1-1 1,-2 0 0,-1-1 0,-2 1 0,-2-1 0,-2-40 0,-1 63-241,-1 1 0,0 0 0,-1 0 1,0 0-1,-1 1 0,0-1 0,-1 1 0,0 0 1,-1 0-1,-1 0 0,0 1 0,0 0 1,-1 1-1,-13-15 0,9 14-105,-1 0 0,0 1 1,-1 0-1,0 1 0,0 1 0,-1 0 1,0 1-1,-1 0 0,1 1 0,-1 1 0,-17-3 1,-30-2-742,0 2 0,0 4 1,-99 5-1,106 0-79,-77 2-3125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7.996"/>
    </inkml:context>
    <inkml:brush xml:id="br0">
      <inkml:brushProperty name="width" value="0.025" units="cm"/>
      <inkml:brushProperty name="height" value="0.025" units="cm"/>
    </inkml:brush>
  </inkml:definitions>
  <inkml:trace contextRef="#ctx0" brushRef="#br0">507 211 12107,'5'-16'833,"1"-1"-386,3-9 1321,0 0-1,8-53 1,-17 77-1675,1 0 0,-1 1 1,0-1-1,0 0 1,-1 0-1,1 1 0,0-1 1,0 0-1,-1 1 0,1-1 1,-1 0-1,1 1 1,-1-1-1,0 0 0,0 1 1,0-1-1,0 1 0,0 0 1,0-1-1,0 1 1,0 0-1,0-1 0,-1 1 1,1 0-1,-1 0 1,1 0-1,-1 0 0,1 0 1,-1 1-1,1-1 0,-1 0 1,0 1-1,1-1 1,-1 1-1,0 0 0,1-1 1,-1 1-1,0 0 0,0 0 1,1 0-1,-1 0 1,0 0-1,0 1 0,-2 0 1,-5 0-2,0 0 0,0 1 0,0 0 0,0 0 0,0 1 0,1 0 0,-13 7 0,-3 6-34,0 0-1,0 2 1,2 1 0,0 1 0,-31 38 0,13-10 227,-53 87 1,71-98-130,1 1-1,-25 65 1,40-88-130,1-1 1,1 1-1,0 0 1,1 0-1,1 0 1,0 1-1,1-1 1,1 0-1,0 1 0,5 28 1,-3-37-25,0-1 1,1 1-1,0-1 1,0 0-1,0 0 1,1 0-1,-1 0 1,2-1-1,-1 1 1,1-1-1,-1 0 1,1 0-1,1-1 1,-1 1-1,1-1 1,-1 0-1,1-1 1,0 0-1,1 0 1,-1 0-1,12 3 1,-2-1 7,1 0-1,0-1 1,0-2 0,0 1 0,0-2 0,1 0 0,27-3-1,-37 1 6,-1 0 0,0-1-1,1 0 1,-1-1 0,0 1-1,0-1 1,0-1-1,0 1 1,-1-1 0,0 0-1,1-1 1,-1 1 0,-1-1-1,1-1 1,5-6 0,-9 10 1,1-1 1,-1 0 0,-1 1 0,1-1 0,0 0 0,-1 0 0,1 0 0,-1 0 0,0-1 0,0 1 0,0 0 0,0 0 0,-1-1 0,1 1-1,-1-1 1,0 1 0,0 0 0,0-1 0,0 1 0,-1 0 0,0-1 0,1 1 0,-1 0 0,0-1 0,0 1 0,-1 0 0,1 0-1,-1 0 1,0 0 0,1 0 0,-1 1 0,0-1 0,-1 0 0,1 1 0,-4-4 0,-5-3-27,-1 0-1,-1 1 1,1 0 0,-1 1-1,0 0 1,-1 1 0,0 1-1,0 0 1,0 0 0,0 2-1,-1 0 1,1 0 0,-1 2-1,-18-1 1,68-1-39,0-2 0,0-1 0,-1-2 0,0-2 0,0-1 0,44-20-1,59-19-12,-132 49 62,-1-1-1,1 1 1,0 0 0,-1 0-1,1 0 1,0 1-1,0 0 1,-1 0-1,8 0 1,-11 1-1,1 0 1,-1-1-1,0 1 1,1 0-1,-1 0 1,0 0-1,0 0 0,0 0 1,0 0-1,0 0 1,0 0-1,0 0 1,0 1-1,0-1 1,-1 0-1,1 0 1,0 1-1,-1-1 0,1 1 1,-1-1-1,1 0 1,-1 1-1,0-1 1,0 1-1,0-1 1,0 1-1,0-1 1,0 1-1,0-1 1,-1 3-1,0 16 189,-2 0 0,0 0 0,-2 0 0,0 0-1,-1-1 1,-9 20 0,5-13 75,1 0 0,-7 40-1,15-64-263,1 0 1,0 0-1,-1 0 0,1 0 0,0 0 0,0 0 1,0 0-1,1 0 0,-1 0 0,0-1 0,1 1 0,-1 0 1,1 0-1,0 0 0,-1 0 0,3 2 0,-3-3-14,1 0 0,0 0 0,0-1 0,0 1-1,0 0 1,0-1 0,0 1 0,0 0 0,0-1-1,0 1 1,0-1 0,1 0 0,-1 1 0,0-1-1,0 0 1,0 0 0,1 0 0,-1 1 0,2-2-1,3 1-129,-1-1-1,0 0 0,0-1 0,1 1 0,-1-1 1,0 0-1,0 0 0,-1-1 0,1 1 0,6-6 0,11-9-1410,-1-2-1,-1-1 1,-1 0-1,-1-2 1,0 0-1,-2 0 0,-1-2 1,0 0-1,-2-1 1,-1 0-1,9-29 0,-3 4-4875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8.780"/>
    </inkml:context>
    <inkml:brush xml:id="br0">
      <inkml:brushProperty name="width" value="0.025" units="cm"/>
      <inkml:brushProperty name="height" value="0.025" units="cm"/>
    </inkml:brush>
  </inkml:definitions>
  <inkml:trace contextRef="#ctx0" brushRef="#br0">78 24 7976,'-11'43'11002,"-6"8"-5474,6-23-4968,1 1 0,2 0 0,1 0 0,2 1 0,-3 35 0,11-32-447,4-49 153,4-55-356,-2-173-2254,-9 244 2340,0-1 1,0 1-1,0 0 1,-1 0-1,1-1 1,0 1-1,0 0 0,0 0 1,0-1-1,0 1 1,0 0-1,0-1 0,0 1 1,0 0-1,0 0 1,0-1-1,0 1 0,1 0 1,-1 0-1,0-1 1,0 1-1,0 0 0,0 0 1,0 0-1,0-1 1,1 1-1,-1 0 0,0 0 1,0 0-1,0-1 1,1 1-1,-1 0 0,0 0 1,0 0-1,0 0 1,1 0-1,-1-1 1,0 1-1,0 0 0,1 0 1,-1 0-1,0 0 1,0 0-1,1 0 0,-1 0 1,0 0-1,0 0 1,1 0-1,-1 0 0,0 0 1,0 0-1,1 0 1,-1 0-1,0 0 0,0 0 1,1 1-1,-1-1 1,0 0-1,0 0 0,1 0 1,-1 0-1,0 0 1,0 0-1,0 1 1,1-1-1,-1 0 0,0 1 1,19 18-38,-9-10 171,0-2-62,0-1 1,0 0-1,1-1 0,0 0 0,0 0 0,0-1 0,0-1 0,1 0 0,-1-1 0,1 0 1,0 0-1,23-1 0,-20-1-7,-1-1 1,0 0 0,0-1 0,0 0-1,-1-1 1,1-1 0,0 0-1,-1-1 1,0 0 0,20-12-1,-5-11 167,-19 11-82,-9 17-144,0 0 0,0 0 1,0-1-1,0 1 0,0 0 1,0-1-1,0 1 0,0 0 0,0 0 1,0-1-1,-1 1 0,1 0 0,0-1 1,0 1-1,0 0 0,0 0 0,0-1 1,-1 1-1,1 0 0,0 0 0,0 0 1,0-1-1,-1 1 0,1 0 0,0 0 1,0 0-1,-1 0 0,1-1 0,0 1 1,0 0-1,-1 0 0,1 0 0,0 0 1,-1 0-1,1 0 0,0 0 1,0 0-1,-1 0 0,1 0 0,0 0 1,-1 0-1,1 0 0,0 0 0,-1 0 1,-4 1-37,0 0 1,1 1 0,-1-1 0,0 1-1,1 0 1,-1 0 0,1 0 0,0 1 0,-1-1-1,1 1 1,1 0 0,-1 1 0,0-1 0,-4 6-1,-46 57 271,51-62-207,0 0 0,0 1 0,1-1 0,-1 1 0,1 0 0,0 0 0,0 0 0,1 0 0,0 0 0,0 0 0,-1 10 0,2-13-25,0 0 0,1 0 0,-1-1 0,0 1 0,1 0 0,0-1 0,-1 1 0,1 0 0,0-1 0,0 1 0,0-1 0,0 1 0,0-1 0,0 1 0,0-1 0,0 0 0,1 0 0,-1 1 0,1-1 0,-1 0 0,1 0 0,-1 0-1,1-1 1,-1 1 0,1 0 0,0-1 0,-1 1 0,1-1 0,0 1 0,0-1 0,-1 0 0,1 0 0,0 0 0,0 0 0,3 0 0,9 0 21,0-1 0,0 0 1,0-1-1,0 0 0,-1-1 0,1-1 0,-1 0 1,1-1-1,19-11 0,42-13-726,-74 29 662,1-1-1,-1 1 1,0-1-1,1 1 1,-1-1-1,0 1 0,1 0 1,-1-1-1,0 1 1,1 0-1,-1 0 1,1 0-1,-1 0 1,0 1-1,1-1 0,-1 0 1,1 1-1,-1-1 1,0 0-1,1 1 1,-1 0-1,0-1 1,0 1-1,0 0 0,2 1 1,-2 0 29,1 0 1,-1 1 0,0-1-1,0 0 1,0 1 0,-1-1-1,1 1 1,0 0-1,-1-1 1,0 4 0,0-4-24,0 1 1,0-1-1,1 0 1,-1 0-1,0 1 1,1-1-1,-1 0 1,1 0-1,0 0 1,-1 0-1,1 1 1,0-1 0,0 0-1,1-1 1,-1 1-1,0 0 1,1 0-1,-1 0 1,1-1-1,-1 1 1,1-1-1,0 1 1,0-1-1,-1 0 1,1 0 0,0 0-1,0 0 1,3 1-1,1 0-303,0-1-1,1 0 0,-1-1 1,0 1-1,1-1 0,-1-1 1,1 1-1,-1-1 1,0 0-1,0 0 0,1-1 1,-1 0-1,0 0 0,0 0 1,0-1-1,-1 0 1,1 0-1,9-7 0,5-7-1448,-1 0 0,0-1 0,24-31 0,-26 29 478,0 2 1,35-31-1,-47 46 1817,0 0 0,0 0 0,1 0 0,-1 1 0,0 0-1,1 0 1,-1 1 0,1-1 0,0 1 0,0 1 0,-1-1-1,1 1 1,0 0 0,0 0 0,0 0 0,-1 1 0,10 2 0,-11-2-377,0 0 1,-1 0 0,1 0 0,-1 1 0,1-1 0,-1 1 0,0 0 0,0 0 0,0 0-1,0 0 1,0 1 0,0-1 0,0 1 0,-1 0 0,1 0 0,-1 0 0,0 0 0,0 0 0,0 0-1,0 0 1,-1 1 0,1-1 0,-1 1 0,0-1 0,0 1 0,0 0 0,0 6 0,-1-2 142,0 0 0,-1 0 0,0 0 1,-1 0-1,0 0 0,0-1 0,0 1 1,-1 0-1,0-1 0,-1 0 0,0 0 1,0 0-1,0 0 0,-1-1 0,0 1 1,-11 10-1,7-7-195,1 0 0,0 1 0,1 0 0,0 0 0,-7 16 0,13-25-99,1-1 0,-1 1 1,1-1-1,-1 0 0,1 1 1,-1 0-1,1-1 0,0 1 1,0-1-1,0 1 0,0-1 1,0 1-1,0-1 0,0 1 1,1 0-1,-1-1 0,1 1 1,-1-1-1,1 0 0,-1 1 1,1-1-1,0 1 0,-1-1 1,1 0-1,0 1 0,0-1 1,0 0-1,0 0 0,0 0 1,1 0-1,-1 0 0,0 0 1,0 0-1,1 0 0,-1 0 1,0-1-1,1 1 0,-1-1 1,1 1-1,-1-1 0,1 1 1,-1-1-1,1 0 0,1 1 1,37 2-2172,-5-7-4131,-15-7-2084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2:59.152"/>
    </inkml:context>
    <inkml:brush xml:id="br0">
      <inkml:brushProperty name="width" value="0.025" units="cm"/>
      <inkml:brushProperty name="height" value="0.025" units="cm"/>
    </inkml:brush>
  </inkml:definitions>
  <inkml:trace contextRef="#ctx0" brushRef="#br0">0 21 13325,'0'0'8488,"81"-16"-8456,-39 16-32,7 0-1570,0 0-2786,-4-4-2178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0.090"/>
    </inkml:context>
    <inkml:brush xml:id="br0">
      <inkml:brushProperty name="width" value="0.025" units="cm"/>
      <inkml:brushProperty name="height" value="0.025" units="cm"/>
    </inkml:brush>
  </inkml:definitions>
  <inkml:trace contextRef="#ctx0" brushRef="#br0">67 274 3876,'0'0'12748,"-7"9"-10880,0 2-1300,0-1 0,0 1 0,1 0 0,1 0 0,-1 1 0,2 0 0,0 0 0,0 0-1,2 0 1,-1 1 0,1-1 0,0 18 0,2-19-475,1 1-1,1 0 0,-1 0 1,2-1-1,4 14 0,-6-21-63,0-1-1,1 0 0,-1 0 0,1 0 0,0 0 0,-1 0 1,1 0-1,1-1 0,-1 1 0,4 3 0,-5-5-10,1 0-1,-1 0 1,1 0-1,-1-1 0,1 1 1,-1 0-1,1-1 1,-1 1-1,1-1 1,0 0-1,-1 1 1,1-1-1,0 0 0,-1 0 1,1 0-1,0 0 1,-1-1-1,1 1 1,0 0-1,-1-1 0,1 1 1,2-2-1,-1 1-2,-1-1-1,0 1 1,0-1-1,0 1 1,0-1-1,0 0 0,0 0 1,-1 0-1,1 0 1,0 0-1,-1-1 1,0 1-1,0 0 1,1-1-1,-1 1 0,0-1 1,-1 1-1,2-5 1,8-55-838,-8 47 357,0-69-3190,-2 49 2347,31 47 658,-10-3 740,0 0 0,0-2 0,29 6 0,-40-10-58,1-2 1,-1 1 0,1-1-1,-1-1 1,1 1 0,0-2 0,-1 0-1,1 0 1,12-4 0,-24 5-25,0 0-1,0 0 1,0 0 0,0 0 0,0 0 0,0 0 0,0 0 0,0-1 0,1 1-1,-1-1 1,0 1 0,0 0 0,0-1 0,0 1 0,0-1 0,0 0 0,1 1-1,-1-1 1,0 0 0,0 1 0,1-1 0,-1 0 0,1 0 0,-1 0 0,1 0-1,-1 0 1,1 1 0,-1-1 0,1 0 0,0 0 0,-1 0 0,1 0 0,0 0-1,0 0 1,0 0 0,0 0 0,0 0 0,0 0 0,0 0 0,0 0 0,0 0-1,0 0 1,1 0 0,-1 0 0,0 0 0,1 0 0,-1 0 0,1 0 0,-1 0-1,1 0 1,-1 0 0,1 1 0,-1-1 0,1 0 0,0 0 0,0 1 0,-1-1-1,1 0 1,0 1 0,0-1 0,0 1 0,0-1 0,0 1 0,0 0 0,1-1-1,-7 1 31,0 1 1,1 0-1,-1 0 0,1 0 0,-1 0 0,1 1 0,0-1 0,-1 1 0,1 1 0,0-1 0,0 0 0,0 1 0,1 0 0,-1 0 0,1 0 0,-1 0 0,1 1 0,0-1 0,0 1 0,-2 4 0,1-2 156,0 1 1,0-1 0,0 1 0,1 0-1,0 0 1,1 1 0,-1-1-1,2 1 1,-1-1 0,1 1-1,-1 11 1,2-17-183,0 0 0,0 0 0,1 1 0,-1-1 0,1 0 0,-1 0 0,1 0 0,0 0 0,0 0 0,-1 0 0,1 0 0,1 0 0,-1 0 0,0-1 0,0 1 0,1 0 0,-1-1 0,1 1 0,-1-1 0,3 2 0,0 0 9,1 0 0,-1-1 0,1 0-1,0 0 1,0 0 0,0 0 0,0-1-1,6 2 1,3-1 39,1-1 0,-1 0 0,0 0 0,1-2 0,20-2 0,-24 1-278,0-1-1,0 0 1,0-1-1,-1 0 1,1 0-1,-1-1 1,0-1-1,0 0 1,0 0-1,-1-1 1,0 0-1,-1 0 1,1-1-1,-1-1 1,12-16-1,-12 14-214,0-1 0,-1 0 0,-1 0 0,0-1 0,-1 0 0,7-23 0,-9 22 638,0 0 1,-1 0-1,0-25 0,49 16 2866,-41 18-3032,0 0 0,-1 0 0,1-1 1,-1 0-1,0 0 0,-1-1 0,0 0 0,0-1 1,0 0-1,-1 0 0,0-1 0,-1 0 1,1 0-1,-2 0 0,1-1 0,-2 0 0,1 0 1,-1 0-1,-1 0 0,0-1 0,0 1 1,-1-1-1,0 0 0,0-15 0,-2 26-29,0 0-1,0 0 0,0 0 1,0 0-1,0 0 0,0 0 1,0-1-1,0 1 0,0 0 1,0 0-1,0 0 0,0 0 1,0-1-1,0 1 0,0 0 1,0 0-1,0 0 0,0 0 1,0 0-1,0-1 1,0 1-1,0 0 0,0 0 1,0 0-1,0 0 0,0 0 1,0-1-1,0 1 0,0 0 1,-1 0-1,1 0 0,0 0 1,0 0-1,0 0 0,0 0 1,0 0-1,0-1 0,-1 1 1,1 0-1,0 0 1,0 0-1,0 0 0,0 0 1,0 0-1,-1 0 0,1 0 1,0 0-1,0 0 0,0 0 1,0 0-1,0 0 0,-1 0 1,1 0-1,0 0 0,0 0 1,-9 9 197,-6 16 33,8-6 71,1 0 0,1 0 0,1 0 1,1 0-1,0 0 0,1 1 0,2 0 0,0-1 0,1 1 0,6 34 1,-1-29-171,0 0 0,2 0 0,1-1 0,2 0 0,0-1 0,1 0 0,25 36 0,-24-39-114,-9-13-16,0-1 0,0 1 0,1-1 0,0 0 1,0-1-1,0 1 0,8 5 0,-15-30 118,-12-17-432,-1 1 0,-2 1 0,-22-35 0,-9-18-450,70 91 786,-12-1 17,33 15 83,2-2 1,0-2-1,0-2 1,1-2-1,63 5 1,-100-14-127,8 0 12,0-1-1,0 0 0,-1-1 1,26-5-1,-38 6-10,-1-1 0,0 0 0,0 0 0,0 0 0,0 0 0,0 0 0,0-1 0,-1 1 0,1-1 0,0 0 0,-1 0 0,1 0 0,-1 0 0,1 0 0,-1 0 0,0-1 0,0 1 0,0-1 0,-1 0 0,1 1 0,0-1 0,-1 0 0,0 0 0,0 0 0,0 0 0,0 0 0,0 0 0,0 0-1,-1-1 1,0-2 0,1 4-7,-1 0 0,-1 0-1,1 0 1,0 0-1,0 0 1,-1 0-1,1 0 1,-1 0-1,0 0 1,1 0-1,-1 0 1,0 0-1,0 1 1,0-1-1,-1 0 1,1 1-1,0-1 1,0 1-1,-1-1 1,-1 0-1,-1-1-18,0 0-1,-1 0 0,1 1 1,-1 0-1,1 0 0,-1 0 1,-10-2-1,1 1-27,-1 0 1,-1 2-1,1-1 1,-22 3-1,32-1 78,0 1 0,0 0 0,0 1-1,0-1 1,0 1 0,0 0 0,0 0 0,1 0-1,0 1 1,-1 0 0,1-1 0,0 2 0,0-1-1,0 0 1,1 1 0,-1 0 0,1 0 0,0 0-1,0 0 1,0 0 0,0 1 0,1-1 0,0 1-1,0-1 1,0 1 0,0 0 0,1 0 0,0 0 0,0 0-1,0 0 1,1 0 0,0 0 0,0 0 0,0 1-1,0-1 1,1 0 0,0 0 0,0 0 0,0 0-1,1 0 1,-1-1 0,1 1 0,1 0 0,-1-1-1,0 1 1,1-1 0,6 8 0,-1-3-69,1 0 0,0 0 1,0-1-1,1 0 0,0-1 1,1 0-1,-1 0 0,1-1 1,1 0-1,-1-1 0,1-1 1,15 4-1,31 5-2766,1-9-3404,15-4-10021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446"/>
    </inkml:context>
    <inkml:brush xml:id="br0">
      <inkml:brushProperty name="width" value="0.025" units="cm"/>
      <inkml:brushProperty name="height" value="0.025" units="cm"/>
    </inkml:brush>
  </inkml:definitions>
  <inkml:trace contextRef="#ctx0" brushRef="#br0">187 0 7911,'0'0'11590,"-9"10"-9956,-12 16-852,0 0 0,1 2 1,-19 36-1,31-49-634,0 0-1,1 1 1,0 0 0,2 1 0,0-1 0,1 1-1,0 0 1,1 0 0,0 19 0,4-35-159,-1 1 1,1-1 0,-1 0 0,1 1-1,0-1 1,0 0 0,0 0 0,0 0-1,0 0 1,0 0 0,0 0-1,0 0 1,0 0 0,0 0 0,1 0-1,-1 0 1,0-1 0,1 1 0,-1-1-1,0 1 1,1-1 0,-1 1-1,0-1 1,1 0 0,-1 0 0,1 0-1,-1 1 1,1-1 0,-1-1 0,1 1-1,1 0 1,57-2-805,-53 1 635,2 0-37,24-1-263,-32 2 462,-1 0 0,1 0 1,-1 0-1,1 0 0,0 0 1,-1 0-1,1 0 0,0 0 0,-1 0 1,1 0-1,0 0 0,-1 0 1,1 0-1,0 1 0,-1-1 1,1 0-1,-1 1 0,1-1 0,0 0 1,-1 1-1,1-1 0,-1 0 1,1 1-1,-1-1 0,0 1 0,1-1 1,-1 1-1,1-1 0,-1 1 1,0 0-1,1-1 0,-1 2 1,0 1 122,-1 1 0,0-1 0,0 1 1,0-1-1,-1 1 0,1-1 0,-1 0 0,0 0 1,0 0-1,0 0 0,0 0 0,0 0 1,-1 0-1,1-1 0,-1 1 0,0-1 1,1 0-1,-1 0 0,0 0 0,-1 0 1,1 0-1,0 0 0,0-1 0,-1 0 1,-3 1-1,0 1 33,-1 0 0,1-1 0,-1 0 0,1-1 0,-1 0 0,0 0 1,1 0-1,-1-1 0,0 0 0,0-1 0,-11-1 0,17 1-268,1 0 0,-1 1 0,1-1 0,0 0 0,-1 0 0,1 0 0,0 0 0,0 0 0,0 0 0,0 0 0,0 0 0,0-1 0,0 1 0,0 0-1,0-1 1,0 1 0,1 0 0,-1-1 0,1 1 0,-1-1 0,1 1 0,-1-1 0,1 0 0,0 1 0,0-1 0,0 1 0,0-1 0,0 1 0,0-1 0,0 1 0,1-4 0,-1 1-610,1 0 0,0 1 0,0-1 0,0 0 0,0 0 0,0 0 0,1 1 0,0-1-1,0 1 1,0-1 0,4-5 0,14-8-3819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035"/>
    </inkml:context>
    <inkml:brush xml:id="br0">
      <inkml:brushProperty name="width" value="0.025" units="cm"/>
      <inkml:brushProperty name="height" value="0.025" units="cm"/>
    </inkml:brush>
  </inkml:definitions>
  <inkml:trace contextRef="#ctx0" brushRef="#br0">236 397 3395,'3'-16'2324,"0"0"-1,-1 0 0,0 0 1,-2-31-1,0 44-2088,0 0 0,0 1-1,-1-1 1,1 0 0,-1 0 0,0 1-1,1-1 1,-1 0 0,0 1-1,-1-1 1,1 1 0,0-1 0,-1 1-1,0-1 1,1 1 0,-1 0-1,0 0 1,0 0 0,0 0 0,0 0-1,-1 1 1,1-1 0,0 0 0,-1 1-1,1 0 1,-1 0 0,1 0-1,-1 0 1,0 0 0,0 0 0,1 0-1,-1 1 1,0 0 0,0-1-1,-3 1 1,-1 1-177,0-1 1,0 1-1,0 1 0,0-1 0,0 1 0,0 1 0,1-1 1,-1 1-1,1 0 0,0 0 0,0 1 0,0 0 0,0 0 1,1 0-1,-1 1 0,1 0 0,0 0 0,-6 8 1,4-5 98,1 0 1,1 1 0,0-1-1,0 1 1,0 0 0,1 1-1,0-1 1,1 1 0,0-1-1,1 1 1,0 0 0,-1 15-1,3-24-137,-1 0 0,1 0 0,1 0 0,-1 1 0,0-1-1,0 0 1,0 0 0,1 0 0,-1 0 0,0 1 0,1-1 0,-1 0 0,1 0-1,-1 0 1,1 0 0,0 0 0,-1 0 0,1 0 0,0 0 0,0 0 0,0-1-1,0 1 1,0 0 0,0 0 0,0-1 0,0 1 0,0-1 0,2 2 0,0-1 9,1 0 0,0 0 0,0-1 0,0 1 0,0-1 1,0 0-1,0 0 0,0 0 0,5-1 0,4-1 38,1-1-1,0 0 1,-1-1 0,20-9-1,5-6-2,-1-2 0,-1-2 0,-1-1 0,36-32 0,-48 36-109,-1-2 0,0-1 0,-2 0 1,-1-1-1,0-1 0,19-38 0,-34 56-159,0 0 0,-1 0 1,0-1-1,0 0 1,-1 0-1,3-15 0,-5 23 193,0-1 0,0 1-1,0-1 1,1 1 0,-1-1 0,0 1-1,0 0 1,0-1 0,0 1-1,0-1 1,0 1 0,0-1 0,0 1-1,-1-1 1,1 1 0,0 0-1,0-1 1,0 1 0,0-1-1,0 1 1,-1 0 0,1-1 0,0 1-1,0-1 1,-1 1 0,1 0-1,0-1 1,-1 1 0,1 0 0,0 0-1,-1-1 1,1 1 0,0 0-1,-1 0 1,1-1 0,-1 1-1,1 0 1,0 0 0,-1 0 0,1 0-1,-1 0 1,1 0 0,-1-1-1,1 1 1,-1 0 0,1 0 0,0 0-1,-1 1 1,1-1 0,-1 0-1,1 0 1,-1 0 0,1 0 0,-1 0-1,1 0 1,0 1 0,-1-1-1,1 0 1,0 0 0,-1 1-1,1-1 1,-1 0 0,1 0 0,0 1-1,0-1 1,-1 1 0,-26 20-204,12-4 258,1-1 1,0 2 0,1 0 0,1 0-1,-13 29 1,19-35 135,1 1-1,0 0 1,1-1-1,0 2 1,1-1-1,0 0 1,1 1-1,1-1 1,0 1-1,1 14 1,1-24-151,-1-1 0,1 1 1,0-1-1,0 1 0,0 0 0,0-1 0,1 0 1,-1 1-1,1-1 0,0 0 0,0 0 1,0 0-1,1 0 0,-1 0 0,1 0 1,-1-1-1,6 5 0,-2-3-2,0-1 0,1 1 0,-1-1 0,1 0 0,0 0 0,0-1 0,0 0 0,12 2 0,-5-1-6,0-2 1,0 0-1,0-1 0,0 0 0,0-1 1,0-1-1,0 0 0,0-1 0,15-5 1,-22 6-38,-1 0-1,0-1 1,0 0 0,0 0 0,0 0 0,-1-1 0,1 0 0,-1 0 0,0-1-1,0 1 1,0-1 0,-1 0 0,1 0 0,-1-1 0,-1 1 0,1-1 0,-1 0-1,0 0 1,0 0 0,-1 0 0,1 0 0,-1-1 0,2-12 0,-4 17-12,0 1 0,-1-1 1,1 1-1,0-1 0,0 1 0,-1-1 1,1 1-1,-1-1 0,1 1 0,-1-1 1,0 1-1,1-1 0,-1 1 1,0 0-1,0-1 0,0 1 0,0 0 1,0 0-1,0 0 0,-1 0 1,1 0-1,0 0 0,-1 0 0,1 0 1,0 1-1,-1-1 0,1 0 0,-1 1 1,1-1-1,-1 1 0,1 0 1,-1-1-1,1 1 0,-1 0 0,0 0 1,1 0-1,-1 0 0,1 0 1,-1 0-1,-1 1 0,-5-1-20,0 0 0,0 1 0,1 1 0,-1-1-1,0 1 1,-14 5 0,16-4 64,0 0-1,0 1 1,0-1 0,0 1-1,1 0 1,-1 0 0,1 1-1,0 0 1,1 0-1,-1 0 1,1 0 0,0 1-1,0 0 1,1 0 0,0 0-1,0 0 1,0 0-1,0 1 1,1-1 0,0 1-1,1-1 1,-2 13 0,3-17-13,1 0 0,-1 0 1,0 0-1,1 0 1,-1 0-1,1 0 1,0 0-1,0 0 0,0-1 1,0 1-1,0 0 1,0-1-1,0 1 1,1 0-1,-1-1 0,0 0 1,1 1-1,-1-1 1,1 0-1,0 1 0,-1-1 1,1 0-1,0 0 1,0-1-1,0 1 1,0 0-1,-1-1 0,1 1 1,3 0-1,7 2 26,0-1 0,1 0-1,18 0 1,-25-2-19,28 1 13,0-1 0,57-8 1,-76 6-29,-1-1 0,1 0 1,-1-1-1,0-1 0,-1-1 1,1 0-1,-1 0 0,22-15 1,-33 20 1,0-1 0,1 1 0,-1-1 0,0 0 0,0 1-1,0-1 1,-1 0 0,1 0 0,0 0 0,-1 0 0,1-1 0,-1 1 0,0 0 0,0-1 0,1 1 0,-2-1 0,1 1 0,0-1 0,0 1 0,-1-1 0,0 0 0,1 1 0,-1-4 0,-1 3 5,0-1 0,0 0 1,0 1-1,-1-1 1,1 1-1,-1 0 1,0 0-1,0-1 1,0 1-1,-1 0 1,1 0-1,-1 1 1,1-1-1,-5-2 0,-10-9 30,-1 2 0,0 0 0,0 1 0,-25-10 0,42 21-30,-7-7-81,26 7-46,51 11-438,-43-7 58,119 8-7229,-63-11-1992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409"/>
    </inkml:context>
    <inkml:brush xml:id="br0">
      <inkml:brushProperty name="width" value="0.025" units="cm"/>
      <inkml:brushProperty name="height" value="0.025" units="cm"/>
    </inkml:brush>
  </inkml:definitions>
  <inkml:trace contextRef="#ctx0" brushRef="#br0">21 67 6854,'5'-10'4591,"17"-30"-1019,-8 23 1283,-14 17-4789,0 0 0,0 0 1,1 0-1,-1 0 0,0 0 0,0 0 0,1 0 0,-1 0 1,0 0-1,0 1 0,1-1 0,-1 0 0,0 0 0,0 0 0,0 0 1,1 0-1,-1 0 0,0 0 0,0 1 0,0-1 0,1 0 1,-1 0-1,0 0 0,0 1 0,0-1 0,0 0 0,1 0 0,-1 0 1,0 1-1,0-1 0,0 0 0,0 0 0,0 1 0,0-1 1,0 0-1,0 0 0,0 1 0,0-1 0,2 34 1558,-2-29-1389,-18 209 3649,0 3-4223,19-211-129,-3 17-1723,2-23 1978,0 1-1,0-1 1,-1 1-1,1-1 1,0 1-1,0-1 1,-1 0-1,1 1 1,0-1-1,-1 0 1,1 1-1,-1-1 0,1 0 1,0 1-1,-1-1 1,1 0-1,-1 1 1,1-1-1,-1 0 1,1 0-1,-1 0 1,1 0-1,-1 0 0,1 1 1,-1-1-1,1 0 1,-1 0-1,1 0 1,-1 0-1,1 0 1,-1 0-1,1 0 1,-1-1-1,1 1 0,-1 0 1,1 0-1,-1 0 1,1 0-1,0-1 1,-1 1-1,-15-7-4697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1.770"/>
    </inkml:context>
    <inkml:brush xml:id="br0">
      <inkml:brushProperty name="width" value="0.025" units="cm"/>
      <inkml:brushProperty name="height" value="0.025" units="cm"/>
    </inkml:brush>
  </inkml:definitions>
  <inkml:trace contextRef="#ctx0" brushRef="#br0">10 138 14318,'0'0'5477,"-10"-64"-3011,33 49-1121,13-1-160,9 2 193,10 0-385,7 6-449,2 2-448,6 5-64,-4 1-512,1 0-1698,-4 7-801,-9 4-2370,-10 0-2659</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115"/>
    </inkml:context>
    <inkml:brush xml:id="br0">
      <inkml:brushProperty name="width" value="0.025" units="cm"/>
      <inkml:brushProperty name="height" value="0.025" units="cm"/>
    </inkml:brush>
  </inkml:definitions>
  <inkml:trace contextRef="#ctx0" brushRef="#br0">37 0 11115,'0'0'12134,"-5"11"-11793,-1 7-164,0 1-1,1 0 0,1 0 1,1 0-1,-1 26 0,1 115 1192,3-115-564,5-24-465,-4-20-320,-1-1 0,0 0 0,1 1 1,-1-1-1,1 0 0,-1 0 0,0 1 1,1-1-1,-1 0 0,1 0 0,-1 0 1,1 0-1,-1 0 0,1 0 0,-1 0 1,0 0-1,1 0 0,-1 0 0,1 0 1,-1 0-1,1 0 0,-1 0 0,1 0 1,-1 0-1,1 0 0,-1-1 0,1 1 1,1-1 39,1-1 1,-1 0 0,1 1 0,-1-1 0,0 0 0,0 0 0,0 0 0,0-1 0,0 1-1,-1 0 1,3-5 0,4-8 4,-1 0 0,-1-1 0,0 0 0,-1-1 0,-1 1 0,4-34 0,-3-102-2164,-5 118 715,-1 20-390,-3 24 212,0 25-294,4-31 1384,0 0-1,1 0 0,-1 0 1,1 1-1,0-1 0,0 0 0,1 0 1,-1 0-1,1 0 0,0-1 1,0 1-1,0 0 0,1-1 0,-1 1 1,1-1-1,0 0 0,0 0 1,4 4-1,19 13-3375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2.679"/>
    </inkml:context>
    <inkml:brush xml:id="br0">
      <inkml:brushProperty name="width" value="0.025" units="cm"/>
      <inkml:brushProperty name="height" value="0.025" units="cm"/>
    </inkml:brush>
  </inkml:definitions>
  <inkml:trace contextRef="#ctx0" brushRef="#br0">275 57 10186,'0'0'10783,"-4"-9"-8626,3 7-2067,0-1 0,0 0 0,0 1 0,0-1-1,-1 1 1,1-1 0,-1 1 0,0-1 0,1 1 0,-1 0 0,0 0 0,0 0 0,-1 0 0,1 1 0,0-1 0,-1 0 0,1 1-1,-1 0 1,1-1 0,-1 1 0,1 0 0,-1 0 0,0 0 0,0 1 0,1-1 0,-1 1 0,0 0 0,0-1 0,0 1-1,0 1 1,-5-1 0,-1 2 16,-1 0-1,1 0 1,0 1 0,0 0-1,0 1 1,0 0 0,0 0-1,1 1 1,0 0-1,0 0 1,0 1 0,-8 7-1,9-7 0,0 0 0,1 0 0,0 1-1,0 0 1,0 0 0,1 0 0,0 1 0,0-1-1,1 1 1,0 0 0,0 1 0,1-1 0,-3 12-1,6-18-98,0-1 0,-1 1 0,1 0-1,0-1 1,0 1 0,0 0 0,1-1-1,-1 1 1,0 0 0,1-1 0,-1 1-1,1-1 1,-1 1 0,1 0 0,0-1-1,-1 1 1,1-1 0,0 0 0,0 1-1,0-1 1,0 0 0,1 0-1,-1 1 1,0-1 0,2 1 0,0 0 2,1 0 0,0 0 0,0-1 0,0 1 1,0-1-1,1 0 0,-1 0 0,0 0 0,8 0 0,3 0 12,1-1 0,-1-1 0,0 0 0,28-7 0,-20 0-35,1-1-1,-1-1 0,-1-2 0,0 0 1,0-1-1,-1-1 0,28-25 0,15-8-568,-69 53 601,-1 1 0,1-1 0,0 2-1,1-1 1,0 0 0,0 1 0,1 0-1,0 0 1,0 0 0,0 0 0,1 0 0,1 1-1,-2 12 1,3-18-6,1-1 0,-1 0-1,1 0 1,-1 1 0,1-1 0,0 0 0,0 0-1,0 0 1,0 0 0,0 0 0,0 0-1,0 0 1,1 0 0,-1 0 0,1-1 0,0 1-1,-1 0 1,1-1 0,0 1 0,0-1-1,0 0 1,0 0 0,0 0 0,0 0 0,0 0-1,0 0 1,1 0 0,-1-1 0,0 1-1,0-1 1,1 0 0,3 1 0,10 0 50,1 0 1,0 0 0,23-3-1,-29 1-54,5-1-509,0 0 1,0-1-1,16-4 0,-12 0-912,0 0-1,-1-1 0,1-1 0,-2-1 0,1-1 1,-2 0-1,19-16 0,-16 9-6272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037"/>
    </inkml:context>
    <inkml:brush xml:id="br0">
      <inkml:brushProperty name="width" value="0.025" units="cm"/>
      <inkml:brushProperty name="height" value="0.025" units="cm"/>
    </inkml:brush>
  </inkml:definitions>
  <inkml:trace contextRef="#ctx0" brushRef="#br0">213 5 14382,'0'0'3603,"-12"-1"-464,10 1-3041,-19-2 1209,-1 0 0,-34 4 1,50-2-1169,1 0-1,0 1 1,0-1 0,0 1 0,0 0 0,0 1-1,0-1 1,0 1 0,0 0 0,0 1 0,1-1-1,-1 1 1,1-1 0,0 1 0,0 1 0,0-1-1,0 1 1,0-1 0,-5 8 0,9-10-147,0 0-1,-1 0 1,1 0 0,0-1 0,0 1-1,0 0 1,0 0 0,0 0 0,0 0-1,0 0 1,0 0 0,0 0 0,0 0-1,0 0 1,0 0 0,1 0 0,-1 0-1,0 0 1,1-1 0,-1 1 0,1 0-1,-1 0 1,1 0 0,-1-1 0,1 1-1,0 0 1,-1 0 0,1-1 0,0 1-1,-1-1 1,1 1 0,0 0 0,0-1-1,0 0 1,0 1 0,-1-1 0,1 1-1,0-1 1,0 0 0,0 0 0,0 0-1,0 1 1,2-1 0,53 10-524,-44-8 306,35 5-656,-24-5 535,1 2 0,-1 0 0,0 1 0,-1 2 1,39 16-1,-59-23 336,0 1 0,-1 0 1,1 0-1,-1 0 0,1 0 1,-1 0-1,1 0 0,-1 0 1,0 0-1,1 1 0,-1-1 0,0 0 1,0 1-1,0-1 0,0 1 1,1 3-1,-2-4 52,0 0 0,0-1 0,0 1 0,0 0 0,0 0 0,0 0 0,0 0 0,-1 0 0,1 0 0,0-1 0,0 1 0,-1 0 0,1 0 0,-1 0 0,1-1 0,-1 1 0,1 0 0,-1-1 0,1 1 0,-1 0 0,0-1 1,1 1-1,-2 0 0,-5 3 326,1 0 0,-1 0 0,0-1 0,0 0 0,-14 4 0,-16 3 994,-1-1 0,-41 4-1,-25-7-4385,103-15-8313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3.613"/>
    </inkml:context>
    <inkml:brush xml:id="br0">
      <inkml:brushProperty name="width" value="0.025" units="cm"/>
      <inkml:brushProperty name="height" value="0.025" units="cm"/>
    </inkml:brush>
  </inkml:definitions>
  <inkml:trace contextRef="#ctx0" brushRef="#br0">98 81 10186,'6'-9'3032,"-1"-1"-1897,18-29 1933,-3 17 2130,-19 22-5139,-1 1-1,1-1 1,-1 0 0,1 1 0,-1-1 0,1 1 0,-1-1-1,1 1 1,-1-1 0,0 1 0,0-1 0,1 1 0,-1-1-1,0 1 1,0-1 0,1 1 0,-1-1 0,0 1 0,0 0-1,0-1 1,0 1 0,0-1 0,0 1 0,0 0 0,0-1 0,0 1-1,0-1 1,0 1 0,0 0 0,-1-1 0,1 2 0,-1 25 22,-48 249 2857,29-189-2236,5 0-1,3 1 1,-1 144-1,13-221-730,1-1 0,0 0-1,0 1 1,1-1 0,1 0-1,0 0 1,0 0-1,1 0 1,5 10 0,-10-60-1156,-38-177-2461,5 36 3907,34 181-246,0-1 0,0 1 1,0 0-1,0-1 0,0 1 0,0 0 0,0-1 1,0 1-1,0 0 0,0 0 0,0-1 0,0 1 1,0 0-1,1-1 0,-1 1 0,0 0 0,0 0 1,0-1-1,0 1 0,1 0 0,-1 0 0,0-1 0,0 1 1,1 0-1,-1 0 0,0 0 0,0-1 0,1 1 1,-1 0-1,0 0 0,1 0 0,-1 0 0,0 0 1,1 0-1,-1 0 0,0 0 0,0 0 0,1 0 1,-1 0-1,1 0 0,21 2 50,21 12-238,-41-13 208,139 44-2554,-44-27-6066,-49-13 2035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4.608"/>
    </inkml:context>
    <inkml:brush xml:id="br0">
      <inkml:brushProperty name="width" value="0.025" units="cm"/>
      <inkml:brushProperty name="height" value="0.025" units="cm"/>
    </inkml:brush>
  </inkml:definitions>
  <inkml:trace contextRef="#ctx0" brushRef="#br0">214 95 11115,'0'0'2840,"-11"-6"-225,2 1-2163,0 1 0,-1 0-1,1 1 1,-1 0-1,0 1 1,1 0 0,-12-1-1,16 2-295,0 1 0,1 0 1,-1 0-1,0 1 0,1 0 0,-1-1 0,1 1 0,-1 1 0,1-1 0,-1 1 0,1 0 0,0 0 0,0 0 0,0 0 0,0 1 1,0 0-1,0 0 0,1 0 0,-1 0 0,1 0 0,-3 4 0,4-5-107,0 0-1,0 0 1,1 0-1,-1 0 1,1 1 0,-1-1-1,1 0 1,0 1-1,0-1 1,0 0 0,0 1-1,0 0 1,0-1-1,1 1 1,-1-1 0,1 1-1,0 0 1,0-1-1,0 1 1,0 0 0,0-1-1,1 5 1,1-5-29,-1 1 0,1-1 1,0 1-1,0-1 0,0 0 0,0 0 1,0 0-1,0 0 0,0 0 0,1 0 0,-1 0 1,1-1-1,-1 1 0,1-1 0,0 0 1,4 2-1,10 2 12,0-1 0,0-1 0,0 0 1,1-1-1,24 0 0,-37-2-26,-1 0 0,0 0 1,0 0-1,1-1 0,-1 1 1,0-1-1,0 0 0,0 0 0,0-1 1,0 1-1,0-1 0,0 0 1,0 0-1,5-4 0,-6 4 11,-1-1 0,0 0-1,0 0 1,0 0 0,0-1-1,0 1 1,-1 0 0,1-1 0,-1 1-1,0-1 1,0 1 0,0-1-1,-1 1 1,1-1 0,-1 0 0,0 1-1,-1-7 1,1 3 52,-4-63 1070,3 68-1105,1-1 1,-1 0 0,0 0 0,0 0-1,0 0 1,0 1 0,0-1 0,0 0 0,-1 1-1,0-1 1,1 1 0,-1 0 0,0 0-1,0-1 1,0 1 0,0 0 0,0 0-1,-1 1 1,1-1 0,-5-2 0,-6 2 3316,28 7-2090,370-2-2980,-385-3 1712,1 0-1,-1 0 1,1 0-1,-1 0 0,0 0 1,1 0-1,-1 0 1,0 1-1,1-1 1,-1 0-1,0 0 1,1 0-1,-1 1 1,0-1-1,1 0 1,-1 0-1,0 1 0,1-1 1,-1 0-1,0 1 1,0-1-1,1 0 1,-1 1-1,0-1 1,0 0-1,0 1 1,0-1-1,0 1 0,1-1 1,-1 0-1,0 1 1,0-1-1,0 1 1,0-1-1,0 1 1,-3 22-171,-12 20 152,-6-6 184,16-31-69,1 1 0,0 0 0,0-1 0,1 1-1,0 0 1,0 1 0,1-1 0,-1 1 0,-1 13-1,6-20-79,-1 0-1,1-1 1,-1 1 0,1 0-1,-1-1 1,1 1-1,0-1 1,-1 1-1,1-1 1,0 0-1,-1 0 1,1 0-1,0 0 1,0 0 0,-1 0-1,1 0 1,0 0-1,2-1 1,-1 0 10,12-2-49,-1 0 0,1-1 0,-1-1 0,0 0 0,0-1 0,0-1 0,-1 0 0,0-1 0,20-15 0,-14 10-287,0 1 1,37-17 0,-55 28 301,-1 1 1,1 0-1,-1 0 1,1 0-1,-1 0 0,1 0 1,-1 0-1,1 0 1,-1 0-1,1 0 1,-1 0-1,1 0 1,-1 0-1,0 1 1,1-1-1,-1 0 0,1 0 1,-1 0-1,1 1 1,-1-1-1,1 0 1,-1 0-1,0 1 1,1-1-1,-1 0 0,0 1 1,1-1-1,-1 1 1,0-1-1,1 0 1,-1 1-1,0-1 1,0 1-1,0-1 1,1 1-1,-1-1 0,0 1 1,0-1-1,0 1 1,0-1-1,0 1 1,0-1-1,0 1 1,0-1-1,0 1 1,0 0-1,1 37 67,0-10 339,0-26-373,0-1 0,0 1 0,1-1 0,-1 0 0,0 0 0,1 1-1,-1-1 1,1 0 0,-1 0 0,1 0 0,0-1 0,-1 1-1,1 0 1,0-1 0,-1 1 0,1-1 0,0 1 0,0-1 0,0 0-1,0 0 1,-1 0 0,3 0 0,52 1 142,-40-2-106,21-1-157,0-2 0,0-2-1,0-1 1,39-13 0,51-10-2007,-127 30 2101,0-1-1,1 1 1,-1 0 0,1 0 0,-1 0 0,0 0 0,1 0 0,-1 0 0,1-1 0,-1 1 0,0 0 0,1 0 0,-1 1 0,1-1-1,-1 0 1,1 0 0,-1 0 0,0 0 0,1 0 0,-1 0 0,1 0 0,-1 1 0,0-1 0,1 0 0,-1 0 0,0 1 0,1-1 0,-1 0-1,0 0 1,1 1 0,-1-1 0,0 0 0,0 1 0,1-1 0,-1 0 0,0 1 0,0-1 0,0 1 0,1-1 0,-1 0 0,0 1-1,0-1 1,0 1 0,0-1 0,0 0 0,0 1 0,0-1 0,0 1 0,0-1 0,0 1 0,0-1 0,0 0 0,0 1 0,0-1 0,0 1-1,-1-1 1,1 0 0,0 1 0,-1 0 18,1 0-1,0-1 0,0 1 0,0-1 1,0 1-1,-1-1 0,1 1 1,0 0-1,0-1 0,0 1 1,0 0-1,0-1 0,1 1 0,-1-1 1,0 1-1,0 0 0,0-1 1,0 1-1,1-1 0,-1 1 0,0-1 1,1 1-1,-1-1 0,0 1 1,1-1-1,-1 1 0,0-1 1,1 1-1,-1-1 0,1 0 0,-1 1 1,1-1-1,-1 0 0,1 1 1,-1-1-1,1 0 0,0 1 1,-1-1-1,1 0 0,-1 0 0,2 0 1,13 2-442,0-1 1,0 0-1,22-2 1,-24-1-2041,1 0 0,0 0 0,25-9 0,4-6-5695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420"/>
    </inkml:context>
    <inkml:brush xml:id="br0">
      <inkml:brushProperty name="width" value="0.025" units="cm"/>
      <inkml:brushProperty name="height" value="0.025" units="cm"/>
    </inkml:brush>
  </inkml:definitions>
  <inkml:trace contextRef="#ctx0" brushRef="#br0">123 316 15791,'-10'4'2317,"-2"0"-1715,2-1 123,0 0-1,1 1 0,-1 0 1,0 0-1,1 1 0,0 1 1,0-1-1,-14 14 0,23-19-741,-1 0 0,1 1 0,0-1 0,0 0 0,0 1 0,0-1 0,0 0 0,0 0-1,0 1 1,0-1 0,0 0 0,0 1 0,0-1 0,0 0 0,0 1 0,0-1 0,0 0 0,0 1 0,0-1-1,0 0 1,0 0 0,0 1 0,0-1 0,1 0 0,-1 1 0,0-1 0,0 0 0,0 0 0,0 1 0,1-1 0,-1 0-1,0 0 1,0 1 0,1-1 0,-1 0 0,0 0 0,0 0 0,1 0 0,-1 0 0,0 1 0,1-1 0,-1 0 0,0 0-1,1 0 1,-1 0 0,24 8-1579,-5-1-1072,-17-4 2334,-1 1-1,1-1 1,-1 1 0,1 0-1,-1 0 1,0-1 0,0 1-1,-1 0 1,1 0-1,-1 0 1,0 0 0,0 0-1,0 0 1,-1 0 0,-1 7-1,1-6 515,0 0-1,1-1 0,0 1 0,0 0 1,0-1-1,0 1 0,1 0 1,1 6-1,-1-9-96,0-1 1,0 1-1,0 0 1,0-1 0,1 1-1,-1-1 1,0 0-1,1 1 1,-1-1-1,1 0 1,-1 0-1,1 0 1,0 0-1,-1 0 1,1 0 0,0 0-1,0-1 1,0 1-1,-1-1 1,1 1-1,0-1 1,0 0-1,0 0 1,0 0-1,4 0 1,6 0 159,0-1 0,-1-1 0,1 0 0,0 0 0,-1-1 0,0-1 0,1 0 0,-1 0 1,-1-1-1,1-1 0,-1 0 0,0 0 0,18-15 0,0-2-117,0-2 0,-2-1 0,29-36 1,-33 37-74,-2-2 0,-1 0 1,0-1-1,-3-1 1,0 0-1,-2-2 0,-1 1 1,12-44-1,-21 39-403,-10 28 69,-9 16 207,2 4 242,0 2-1,1-1 0,1 2 0,0-1 0,1 1 0,1 1 0,1 0 1,0 0-1,-9 30 0,7-14 276,2 1 0,0 0 0,3 0 0,-2 49 0,6-61-313,-1-9-74,1-1 0,1 1-1,0 0 1,1-1-1,0 1 1,1-1-1,0 1 1,1-1 0,0 0-1,8 20 1,-10-32-44,-1 1-1,0-1 1,0 1 0,0-1-1,1 1 1,-1-1 0,0 1 0,0-1-1,1 1 1,-1-1 0,0 1 0,1-1-1,-1 0 1,1 1 0,-1-1 0,0 1-1,1-1 1,-1 0 0,1 0-1,-1 1 1,1-1 0,-1 0 0,1 0-1,-1 1 1,1-1 0,0 0 0,-1 0-1,1 0 1,-1 0 0,1 0 0,-1 0-1,1 0 1,-1 0 0,2 0-1,8-19 804,0-38 582,-10 51-1350,16-247-4638,-16 259 4598,1 0 1,1 0-1,-1-1 0,1 1 1,0-1-1,0 1 0,0-1 1,1 0-1,0 0 0,0 0 1,0 0-1,1 0 0,-1-1 0,7 7 1,0-1 114,0-1 0,1 0 0,0 0 0,23 14 1,-19-16-11,1 0 0,0-1 0,1 0 0,-1-1 0,1-1 0,0-1 0,0-1 1,0 0-1,1-1 0,27-2 0,-34 1-75,0-1 1,0 0-1,0-1 0,0 0 1,-1-1-1,1 0 0,-1-1 1,0 0-1,0 0 1,0-1-1,0-1 0,-1 0 1,0 0-1,0 0 0,-1-1 1,1-1-1,10-12 0,-7-3-9,-12 22-37,0 1 0,0 0 0,0-1 0,0 1 0,0 0 0,0-1 0,0 1 0,0 0 0,0-1 0,0 1 0,0 0 0,0-1 0,-1 1 0,1 0 0,0-1 1,0 1-1,0 0 0,0 0 0,0-1 0,-1 1 0,1 0 0,0 0 0,0-1 0,-1 1 0,1 0 0,0 0 0,0-1 0,-1 1 0,1 0 0,0 0 0,0 0 0,-1 0 0,1 0 0,0-1 0,-1 1 0,-1 0-5,-1 1-1,1-1 1,0 0 0,0 1 0,0-1-1,0 1 1,0 0 0,0 0 0,0 0 0,0 0-1,1 0 1,-1 0 0,0 0 0,1 0-1,-1 1 1,0-1 0,1 1 0,-2 2 0,-6 5 172,1 1 0,0 1 1,0 0-1,-8 16 1,13-22-95,1 0 0,0 0 1,0 1-1,0-1 0,1 0 0,0 1 1,0-1-1,0 1 0,1-1 1,-1 1-1,1-1 0,1 1 1,0 7-1,0-11-73,0 0 0,0 0 0,0 0 1,0-1-1,0 1 0,1 0 0,-1 0 0,1-1 1,-1 1-1,1-1 0,-1 1 0,1-1 1,0 0-1,0 1 0,0-1 0,0 0 0,0 0 1,0 0-1,0-1 0,0 1 0,0 0 0,0-1 1,0 1-1,0-1 0,1 0 0,-1 0 0,0 0 1,0 0-1,3 0 0,0 0-505,0 0 1,0-1 0,-1 1-1,1-1 1,0 0-1,-1 0 1,1 0-1,-1-1 1,1 0-1,-1 0 1,0 0-1,1 0 1,3-3 0,15-20-7468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5.766"/>
    </inkml:context>
    <inkml:brush xml:id="br0">
      <inkml:brushProperty name="width" value="0.025" units="cm"/>
      <inkml:brushProperty name="height" value="0.025" units="cm"/>
    </inkml:brush>
  </inkml:definitions>
  <inkml:trace contextRef="#ctx0" brushRef="#br0">31 0 15919,'0'0'4004,"-31"62"-3812,31-38-96,17 1-897,8 2-1537,5-4-1185,4 1-961,2-5-4069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2:31:50.962"/>
    </inkml:context>
    <inkml:brush xml:id="br0">
      <inkml:brushProperty name="width" value="0.025" units="cm"/>
      <inkml:brushProperty name="height" value="0.025" units="cm"/>
    </inkml:brush>
  </inkml:definitions>
  <inkml:trace contextRef="#ctx0" brushRef="#br0">0 152 10346,'0'0'8792,"10"2"-6657,31 7-458,-38-9-1517,-1 0-1,1-1 1,0 1 0,0 0 0,0-1 0,-1 0 0,1 1 0,0-1 0,-1 0-1,1 0 1,-1-1 0,1 1 0,-1 0 0,1-1 0,-1 0 0,0 1 0,0-1-1,0 0 1,0 0 0,0 0 0,0-1 0,0 1 0,2-4 0,0-1 1,0 1 0,-1-1 0,1 0 0,-1 0 0,-1-1 0,4-11 0,-5 12-116,1 1 0,-1-1 0,-1 0 0,0 0 0,0-9-1,0 15-47,0 0-1,0 0 0,-1 0 1,1 1-1,0-1 0,0 0 1,-1 0-1,1 0 0,0 1 1,-1-1-1,1 0 0,-1 0 1,1 1-1,-1-1 1,1 0-1,-1 1 0,0-1 1,1 1-1,-1-1 0,0 0 1,0 1-1,-1-1-13,1 1-1,-1 0 1,1 0 0,0 0-1,-1 0 1,1 0 0,-1 0 0,1 0-1,-1 0 1,1 0 0,0 1-1,-1-1 1,1 1 0,0-1-1,-1 1 1,1-1 0,-2 3 0,-4 1-7,2 0 1,-1 1 0,0 0 0,1 0 0,0 0 0,0 1-1,0 0 1,1 0 0,0 0 0,-6 13 0,7-14 18,0 0 1,1 1 0,-1-1-1,1 1 1,1 0-1,-1-1 1,1 1 0,0 0-1,0 0 1,1 0 0,-1 0-1,1 0 1,1 0 0,1 8-1,-1-11 8,0-1-1,1 0 0,-1 0 0,1 0 1,0 0-1,0 0 0,-1 0 1,1 0-1,1 0 0,-1-1 0,0 1 1,0-1-1,1 1 0,-1-1 1,0 0-1,1 0 0,-1 0 0,1-1 1,0 1-1,-1 0 0,1-1 1,0 0-1,-1 1 0,5-1 0,7 0 100,1 1 0,-1-2 0,17-1 0,-16-1-58,-1-1 1,0-1-1,-1 0 1,1 0-1,-1-1 1,0-1-1,17-11 1,20-11-33,-48 29-108,-3 2 86,1 0 0,-1 0 0,0 1 0,1-1 0,-1 0 0,0 0 0,0 0 0,0 0 0,-1 0 0,1 0 0,0 0 0,-1-1 0,-1 3 0,1-2 57,0 0 0,0 0 0,1 0 0,-1 0 0,1 0 0,0 0 0,0 0 0,-1 1 0,1-1 0,1 0 0,-1 1 0,0-1 0,0 5 0,1-6-35,1-1 1,0 1-1,-1-1 1,1 1-1,-1-1 1,1 1-1,0-1 1,0 1-1,-1-1 1,1 1-1,0-1 1,0 0-1,-1 0 1,1 1-1,0-1 1,0 0-1,0 0 1,-1 0-1,1 0 1,0 0-1,0 0 1,0 0-1,0 0 1,0 0-1,30-1 301,-28 1-260,11-2-14,-1-1 1,1 0 0,-1 0-1,0-2 1,24-10 0,5-2-182,-42 17 134,0 0 1,1-1-1,-1 1 0,0 0 1,0 0-1,1 0 0,-1 0 1,0 0-1,0 0 1,1-1-1,-1 1 0,0 0 1,1 0-1,-1 0 0,0 0 1,0 0-1,1 0 0,-1 0 1,0 0-1,1 0 0,-1 0 1,0 1-1,0-1 1,1 0-1,-1 0 0,0 0 1,1 0-1,-1 0 0,0 0 1,0 1-1,1-1 0,-1 0 1,0 0-1,0 0 1,0 1-1,1-1 0,-1 0 1,0 0-1,0 1 0,0-1 1,0 0-1,0 0 0,1 1 1,-1-1-1,0 0 1,0 1-1,0-1 0,0 0 1,0 0-1,0 1 0,0-1 1,0 0-1,0 1 0,0-1 1,0 0-1,0 0 1,0 1-1,0-1 0,0 0 1,0 1-1,-1-1 0,-8 29 630,4-15-3876,2-4-4424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098"/>
    </inkml:context>
    <inkml:brush xml:id="br0">
      <inkml:brushProperty name="width" value="0.025" units="cm"/>
      <inkml:brushProperty name="height" value="0.025" units="cm"/>
    </inkml:brush>
  </inkml:definitions>
  <inkml:trace contextRef="#ctx0" brushRef="#br0">211 3 13261,'0'0'3891,"-12"-1"-800,-7 0-2378,1 1 0,0 1 0,0 0 0,-19 4 0,30-3-457,1-1-1,0 1 1,-1 0 0,1 1-1,0 0 1,0 0 0,-9 6 0,13-7-136,-1 0 0,1 0 0,0 0 0,-1 1 0,1-1 0,0 1 0,0-1 1,1 1-1,-1 0 0,1-1 0,-1 1 0,1 0 0,0 0 0,0 0 0,0 0 1,0 0-1,0 4 0,2-5-111,-1 0 0,1 0 0,-1-1 0,1 1 0,0-1 0,0 1 1,0 0-1,0-1 0,0 0 0,0 1 0,0-1 0,0 1 0,1-1 0,-1 0 0,0 0 1,1 0-1,-1 0 0,1 0 0,-1 0 0,1 0 0,0-1 0,-1 1 0,1 0 0,0-1 1,-1 0-1,1 1 0,0-1 0,0 0 0,2 0 0,63 10 294,-63-9-287,75 1-485,0-3 0,126-17 0,-131 10-366,-74 8 848,0 0-1,0 0 0,0 0 1,0 0-1,0 0 0,0 0 1,0 0-1,0 0 0,0 1 1,0-1-1,0 0 0,-1 0 1,1 0-1,0 0 0,0 0 1,0 0-1,0 0 0,0 0 1,0 0-1,0 1 0,0-1 1,0 0-1,0 0 0,0 0 1,0 0-1,0 0 0,0 0 1,0 0-1,0 1 1,0-1-1,0 0 0,0 0 1,0 0-1,0 0 0,0 0 1,1 0-1,-1 0 0,0 0 1,0 0-1,0 1 0,0-1 1,0 0-1,0 0 0,0 0 1,0 0-1,0 0 0,0 0 1,0 0-1,1 0 0,-1 0 1,0 0-1,0 0 0,0 0 1,0 0-1,0 0 0,0 0 1,0 0-1,0 0 0,1 0 1,-1 0-1,0 0 0,0 0 1,0 0-1,0 0 0,-12 14 672,-19 22 282,30-35-955,1 0 0,-1-1 1,1 1-1,0 0 0,-1 0 0,1-1 0,0 1 1,-1 0-1,1 0 0,0-1 0,0 1 1,0 0-1,0 0 0,0 0 0,0 0 0,0-1 1,0 1-1,0 0 0,0 0 0,0 0 0,0-1 1,1 1-1,-1 0 0,0 0 0,1-1 1,-1 1-1,0 0 0,1 0 0,-1-1 0,1 1 1,-1 0-1,1-1 0,-1 1 0,1-1 1,0 1-1,-1-1 0,1 1 0,0-1 0,-1 1 1,1-1-1,0 0 0,-1 1 0,1-1 0,0 0 1,0 0-1,1 1 0,22 4-184,0-1 0,1-1 0,-1-1 0,1-1 1,0-1-1,29-5 0,-29 4-373,90-16-2518,-101 44-2408,-4-19-192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533"/>
    </inkml:context>
    <inkml:brush xml:id="br0">
      <inkml:brushProperty name="width" value="0.025" units="cm"/>
      <inkml:brushProperty name="height" value="0.025" units="cm"/>
    </inkml:brush>
  </inkml:definitions>
  <inkml:trace contextRef="#ctx0" brushRef="#br0">0 0 11082,'0'0'10506,"89"23"-9320,-23-23 63,13 0-481,8 0-543,-4 0-161,-2 0-417,-8 0-1440,-18 0-1603,-19 0-3010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6.861"/>
    </inkml:context>
    <inkml:brush xml:id="br0">
      <inkml:brushProperty name="width" value="0.025" units="cm"/>
      <inkml:brushProperty name="height" value="0.025" units="cm"/>
    </inkml:brush>
  </inkml:definitions>
  <inkml:trace contextRef="#ctx0" brushRef="#br0">1 0 14189,'0'0'6310,"81"31"-4836,-10-30-97,14-1-544,9 0-673,4 0-801,0-9-3042,-7-6-6599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7.476"/>
    </inkml:context>
    <inkml:brush xml:id="br0">
      <inkml:brushProperty name="width" value="0.025" units="cm"/>
      <inkml:brushProperty name="height" value="0.025" units="cm"/>
    </inkml:brush>
  </inkml:definitions>
  <inkml:trace contextRef="#ctx0" brushRef="#br0">257 139 12107,'7'-8'2195,"-3"4"-1939,3-4 569,-1 0 1,0 0-1,0 0 1,5-11-1,-10 18-684,0-1 0,0 1 0,0-1 0,-1 1 0,1-1-1,0 1 1,-1-1 0,0 1 0,1-1 0,-1 0 0,0 1 0,0-1 0,1 0 0,-1 1-1,0-1 1,-1 0 0,1 1 0,0-1 0,0 1 0,-1-1 0,1 0 0,-1 1-1,0-1 1,1 1 0,-1-1 0,0 1 0,0-1 0,0 1 0,0 0 0,0 0 0,0-1-1,0 1 1,0 0 0,0 0 0,-1 0 0,1 0 0,-2-1 0,-5-1-66,0-1 0,-1 1 0,1 1 0,-1 0 0,1 0 0,-1 1 1,0 0-1,0 0 0,0 1 0,0 0 0,1 1 0,-18 3 0,8-1-85,1 1-1,1 1 0,-1 1 1,0 0-1,-22 13 1,37-18 5,0 0 1,0 0-1,0 0 1,0 0-1,0 0 1,0 1 0,0-1-1,0 1 1,1 0-1,-1-1 1,1 1-1,-1 0 1,1 0 0,0 0-1,-1 0 1,1 0-1,-1 4 1,2-5-11,0 0 1,0 1-1,0-1 0,0 1 0,0-1 1,1 0-1,-1 0 0,0 1 1,1-1-1,-1 0 0,1 0 1,0 1-1,-1-1 0,1 0 1,0 0-1,0 0 0,-1 0 1,1 0-1,0 0 0,0 0 1,0 0-1,2 1 0,8 5-95,0 0-1,1-1 1,0 0-1,23 8 1,-24-10 129,52 19-340,58 24 67,-106-40 54,0 1 1,0 0-1,-1 1 1,0 1-1,17 14 1,-29-22 210,0-1 1,0 1-1,0 0 0,0-1 0,0 1 1,0 0-1,0 0 0,-1 0 0,1 1 0,-1-1 1,0 0-1,1 0 0,-1 1 0,0-1 1,-1 1-1,1-1 0,0 1 0,-1-1 1,1 1-1,-1 0 0,0-1 0,1 1 1,-2 0-1,1-1 0,0 1 0,0-1 1,-1 1-1,1 0 0,-1-1 0,0 1 1,0-1-1,0 0 0,0 1 0,0-1 1,-1 0-1,1 1 0,0-1 0,-1 0 1,0 0-1,0 0 0,1 0 0,-6 3 1,-3 3 401,-1-1 1,-1 1 0,0-2-1,1 1 1,-2-2 0,-25 9-1,13-6 104,-1-2-1,0 0 1,0-2-1,-1 0 1,1-2-1,-1-1 1,-49-5-1,75 4-595,-1 0 0,0 0 1,1-1-1,-1 1 0,0 0 0,1-1 0,-1 1 0,0-1 0,1 0 1,-1 0-1,1 1 0,-1-1 0,1 0 0,-1 0 0,1 0 0,0-1 1,0 1-1,-1 0 0,1 0 0,0-1 0,0 1 0,0-1 0,0 1 1,1-1-1,-1 1 0,0-1 0,1 1 0,-1-1 0,1 0 0,-1 1 1,1-1-1,0 0 0,0 0 0,-1 1 0,1-1 0,0 0 0,1 0 1,-1 1-1,0-1 0,1 0 0,0-1 0,0-3-752,1 1-1,0-1 0,0 1 1,0 0-1,1 0 0,0 0 1,0 0-1,0 0 1,1 1-1,6-8 0,21-13-5013</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275"/>
    </inkml:context>
    <inkml:brush xml:id="br0">
      <inkml:brushProperty name="width" value="0.025" units="cm"/>
      <inkml:brushProperty name="height" value="0.025" units="cm"/>
    </inkml:brush>
  </inkml:definitions>
  <inkml:trace contextRef="#ctx0" brushRef="#br0">249 0 15855,'0'0'8648,"-9"10"-8477,1-1-2,1 1 0,0 0 0,0 0 0,1 1-1,0 0 1,1 0 0,0 0 0,1 1 0,0-1 0,-3 22 0,3-3 123,0 0 1,2 0 0,2 1-1,1-1 1,1 0 0,1 1-1,2-1 1,1-1 0,1 1-1,22 55 1,-11-36-715,-17-48-315,-14-13-1014,-115-142-10282,80 95 11928,1 3 3899,54 56-802,32 10-2861,13 12 58,83 22-1,-112-39-562,0 0 0,1-1 0,0-2-1,0 0 1,0-1 0,30-4 0,-50 2 337,0 0-1,0 0 1,0 0-1,0-1 1,0 1-1,0-1 1,-1 0-1,1 0 1,-1 0-1,1-1 1,-1 1-1,0-1 1,0 0-1,0 0 1,0 0-1,0 0 1,-1 0-1,1-1 1,1-4-1,0 2 274,-1-1 0,0 1-1,0-1 1,0 0 0,-1 0-1,0 0 1,-1 0 0,0-1 0,1-13-1,-2 21-206,0 0 0,0-1 0,0 1 0,0 0 0,-1 0-1,1 0 1,0-1 0,0 1 0,0 0 0,0 0 0,-1 0 0,1 0-1,0 0 1,0-1 0,0 1 0,0 0 0,-1 0 0,1 0 0,0 0-1,0 0 1,0 0 0,-1 0 0,1 0 0,0 0 0,0 0 0,-1 0-1,1 0 1,0 0 0,0 0 0,0 0 0,-1 0 0,1 0 0,0 0 0,0 0-1,-1 0 1,1 0 0,0 0 0,0 0 0,0 0 0,-1 0 0,1 1-1,0-1 1,0 0 0,0 0 0,0 0 0,-1 0 0,1 0 0,0 1-1,0-1 1,0 0 0,0 0 0,0 0 0,0 1 0,0-1 0,-1 0-1,1 0 1,0 0 0,0 1 0,0-1 0,0 0 0,0 0 0,0 1 0,0-1-1,-10 13-60,8-10 94,0 0 0,1 0 0,-1 1 0,1-1 0,0 0 1,0 1-1,1-1 0,-1 1 0,1-1 0,-1 1 0,1-1 0,0 1 0,0-1 0,2 7 0,-2-9-25,1 1 0,-1 0 0,1-1 0,0 1 0,0-1 0,0 1 0,0-1 0,0 1 0,0-1-1,0 1 1,0-1 0,1 0 0,-1 0 0,1 0 0,-1 0 0,0 0 0,1 0 0,0 0 0,-1 0 0,1-1 0,-1 1 0,1-1 0,0 1 0,0-1 0,-1 1 0,1-1 0,0 0 0,0 0 0,2 0 0,9 0 115,0 0 1,0-1-1,1 0 1,24-7-1,-32 7-142,0-1-1,0 0 1,-1 0-1,1-1 1,-1 1 0,0-1-1,0-1 1,0 1-1,0-1 1,0 0 0,-1 0-1,1 0 1,4-6-1,-4-2 178,-12 10-253,-15 15-44,19-8 198,-1 0 0,1 0 1,0 0-1,0 0 0,0 1 0,1-1 0,-1 1 0,1 0 0,1 0 1,-1 0-1,1-1 0,0 1 0,0 0 0,1 10 0,0-13-19,1 0-1,-1 1 1,1-1-1,0 0 1,0 0-1,0 0 1,1 0-1,-1 0 1,1 0-1,-1 0 1,1-1-1,0 1 1,0 0-1,0-1 1,1 1-1,-1-1 1,0 0-1,1 0 1,0 0-1,-1 0 1,1 0-1,0-1 1,0 1-1,0-1 1,0 0-1,0 0 1,6 1-1,1 1 30,-1-1 0,0 0 0,1-1-1,0 0 1,-1 0 0,1-1-1,-1-1 1,1 0 0,0 0 0,12-3-1,-18 3-265,0-1-1,0 1 1,0-1 0,0 1-1,-1-1 1,1-1-1,0 1 1,-1 0-1,1-1 1,-1 0 0,0 1-1,0-1 1,0-1-1,-1 1 1,1 0-1,-1-1 1,1 1-1,-1-1 1,0 0 0,0 0-1,-1 0 1,1 0-1,-1 0 1,0 0-1,1-6 1,1-23-4220,-3-4-3102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8.635"/>
    </inkml:context>
    <inkml:brush xml:id="br0">
      <inkml:brushProperty name="width" value="0.025" units="cm"/>
      <inkml:brushProperty name="height" value="0.025" units="cm"/>
    </inkml:brush>
  </inkml:definitions>
  <inkml:trace contextRef="#ctx0" brushRef="#br0">2 0 6790,'0'0'10538,"-2"57"-8392,2-32-352,19 0-865,10-1-513,3 0-287,7-2-194,5 0-1824,-1-5-1891,4-7-1089,-7-4-5380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09.353"/>
    </inkml:context>
    <inkml:brush xml:id="br0">
      <inkml:brushProperty name="width" value="0.025" units="cm"/>
      <inkml:brushProperty name="height" value="0.025" units="cm"/>
    </inkml:brush>
  </inkml:definitions>
  <inkml:trace contextRef="#ctx0" brushRef="#br0">201 0 12268,'-8'5'2023,"-2"-1"-1223,1 1 0,0 1 0,0 0 0,1 0 0,-16 15 0,21-17-495,-1 0 1,1 0-1,-1 0 1,1 1 0,1-1-1,-1 1 1,1 0-1,0 0 1,0 0 0,0 0-1,0 0 1,1 1-1,0-1 1,0 0-1,0 11 1,2-4-190,0 1 0,0-1-1,2 0 1,-1-1 0,1 1 0,1 0-1,7 16 1,46 76 102,-41-77-250,0 1-1,17 44 0,-32-69 5,0 1 0,0-1 0,0 1 0,0 0 0,0 0-1,-1-1 1,0 1 0,0 0 0,0 0 0,-1 7 0,1-10 31,-1 1 0,1 0 0,-1-1 0,0 1-1,1 0 1,-1-1 0,0 1 0,0-1 0,0 1 0,0-1 0,-1 0 0,1 1 0,0-1 0,0 0 0,-1 0 0,1 0 0,-3 1 0,-3 1 85,1-1 1,-1 0-1,0 0 0,0-1 1,0 0-1,0 0 0,0-1 1,0 1-1,0-2 0,-10 0 1,10 0-52,1 0 0,0 0 1,0-1-1,0 0 0,0 0 1,0 0-1,1-1 0,-1 0 1,1 0-1,0 0 0,-1-1 1,1 1-1,1-1 1,-1-1-1,1 1 0,-1-1 1,1 1-1,0-1 0,1 0 1,-1-1-1,1 1 0,0-1 1,1 1-1,-1-1 0,1 0 1,-2-9-1,1 6-134,1 1-1,1 0 1,-1-1-1,1 1 1,1-1-1,-1 0 1,2 1-1,-1-1 1,1 0-1,0 1 1,1-1-1,0 1 1,0 0 0,1 0-1,0-1 1,1 2-1,-1-1 1,10-14-1,-1 8 18,0 1 0,0 0 0,1 1 0,1 1 0,29-20-1,79-34 76,-85 47 131,0-1 1,41-30-1,-72 45-40,-4 3-26,0 0 1,0 0-1,0 0 1,0-1-1,-1 1 1,1-1-1,0 1 1,-1-1-1,1 1 1,-1-1-1,0 0 1,1 1-1,-1-1 1,0 0-1,0 0 1,0 0-1,0-3 1,-16 16 462,13-9-501,0 0-1,0 0 1,1 0 0,-1 0 0,1 0-1,-1 0 1,1 1 0,0-1-1,0 1 1,0-1 0,0 1 0,1-1-1,-1 1 1,1-1 0,-1 1-1,1-1 1,0 1 0,0 0 0,0-1-1,1 5 1,0-4 1,0-1 0,1 0-1,-1 0 1,0 0 0,1-1 0,-1 1 0,1 0-1,0 0 1,0-1 0,-1 1 0,1-1 0,0 0-1,0 1 1,0-1 0,1 0 0,-1 0 0,0 0 0,3 0-1,9 3 70,1 0 0,0-2 0,0 0 0,0 0 0,26-2 0,-12-3-56,0-1 0,0-2 0,-1-1 0,1-1 0,-2-1-1,31-15 1,-6 4-68,-47 19-23,0 0 0,0 0 1,-1 1-1,1-1 0,0 1 0,0 1 0,0-1 0,0 0 0,-1 1 0,1 0 0,0 0 0,0 1 0,-1-1 0,1 1 0,-1 0 0,0 0 1,8 5-1,-5-3-112,1 0 1,-1-1 0,1 0-1,16 3 1,-9-3-111,0-1 0,0-1 0,0 0-1,0-1 1,0 0 0,0-2 0,0 1 0,0-2 0,0 0 0,21-8 0,-35 11 260,0 0 1,-1 0-1,1 0 0,0 0 1,-1 0-1,1 0 1,0 0-1,-1 0 1,1 0-1,0 1 0,-1-1 1,1 0-1,0 0 1,-1 1-1,1-1 0,-1 0 1,1 1-1,0-1 1,-1 1-1,1-1 1,-1 1-1,1-1 0,-1 1 1,0-1-1,1 1 1,-1-1-1,1 1 1,-1 0-1,0-1 0,0 1 1,1 0-1,-1-1 1,0 1-1,0 0 1,0-1-1,0 1 0,0 0 1,0-1-1,0 2 1,9 45 195,-5-22-106,32 88 333,-27-91-383,-1 0-1,-1 0 1,-1 1-1,-1-1 1,-1 1 0,0 1-1,-1 33 1,-3-53-22,-1 1 0,1-1 1,-1 0-1,0 0 0,0 0 1,0 0-1,-1 0 0,0-1 1,1 1-1,-1 0 0,0-1 0,-1 1 1,1-1-1,-1 0 0,1 0 1,-1 0-1,0 0 0,0 0 1,0 0-1,-1-1 0,1 1 0,-1-1 1,-5 3-1,1-2 159,-1 0 1,1 0-1,-1-1 0,0 0 0,1 0 0,-1-1 1,0 0-1,0-1 0,0 1 0,-9-3 1,15 2-90,-1 0 0,1-1 1,0 0-1,0 1 0,-1-1 1,1-1-1,0 1 0,0 0 1,0-1-1,0 0 1,1 1-1,-1-1 0,0 0 1,1-1-1,-1 1 0,1 0 1,-1-1-1,-2-4 1,1 1-43,1 0 1,0 0 0,0 0-1,1 0 1,-1 0 0,1-1-1,1 1 1,-1-1 0,0-7-1,1 3-159,0-1 1,1 1-1,0-1 0,1 0 0,0 1 0,1-1 0,0 1 0,1 0 0,0 0 1,9-20-1,-6 21 70,0 0 1,1 0-1,0 0 1,1 1 0,0 0-1,1 1 1,-1 0-1,2 0 1,-1 1-1,1 0 1,0 0-1,1 1 1,-1 1 0,1 0-1,17-6 1,-2 3-678,-1 1 0,48-5 0,14 3-4664,-32 4-2382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0.215"/>
    </inkml:context>
    <inkml:brush xml:id="br0">
      <inkml:brushProperty name="width" value="0.025" units="cm"/>
      <inkml:brushProperty name="height" value="0.025" units="cm"/>
    </inkml:brush>
  </inkml:definitions>
  <inkml:trace contextRef="#ctx0" brushRef="#br0">247 231 17553,'-3'-2'311,"0"0"0,0 1 0,0-1 0,-1 1 1,1 0-1,0 0 0,-1 0 0,1 0 0,-1 0 1,1 1-1,-1 0 0,1-1 0,-1 1 0,1 1 1,-7 0-1,2 1-129,1 0 0,0 0-1,1 0 1,-1 1 0,0 0 0,1 1 0,-9 5 0,-1 3 318,0 2 1,0-1-1,1 2 1,-19 24-1,33-39-478,-20 33 631,20-33-649,1 1 0,-1 0 0,1-1 0,0 1 0,-1 0 0,1 0 0,0-1 1,-1 1-1,1 0 0,0 0 0,0-1 0,0 1 0,0 0 0,0 0 1,0 0-1,0-1 0,0 1 0,0 0 0,0 0 0,0 0 0,0-1 1,0 1-1,1 0 0,-1 0 0,0-1 0,1 1 0,-1 0 0,0-1 1,1 1-1,-1 0 0,1-1 0,-1 1 0,1 0 0,-1-1 0,1 1 1,0-1-1,-1 1 0,1-1 0,0 1 0,-1-1 0,1 0 0,0 1 0,0-1 1,-1 0-1,2 1 0,10 0 75,-1 1 0,1-2-1,0 1 1,-1-2 0,1 0 0,0 0 0,-1-1-1,1 0 1,-1-1 0,0 0 0,19-9 0,11-6-24,64-39 1,-71 38-71,-2-2 1,0-2-1,-1 0 0,-1-3 0,-1 0 1,-2-2-1,37-46 0,-61 68-54,1 1 0,-1-1-1,1 0 1,-2 0-1,1 0 1,-1 0 0,3-10-1,-5 16 64,0-1-1,0 1 0,0 0 1,1 0-1,-1-1 0,0 1 1,0 0-1,0 0 1,0 0-1,0-1 0,0 1 1,0 0-1,0 0 0,0-1 1,0 1-1,0 0 0,0 0 1,0-1-1,0 1 1,0 0-1,-1 0 0,1-1 1,0 1-1,0 0 0,0 0 1,0 0-1,0-1 0,0 1 1,-1 0-1,1 0 1,0 0-1,0 0 0,0-1 1,0 1-1,-1 0 0,1 0 1,0 0-1,0 0 0,0 0 1,-1 0-1,1-1 1,0 1-1,0 0 0,-1 0 1,-13 6-177,-10 12 24,13-6 248,0 1 1,1 0-1,0 0 1,1 1-1,0 0 1,2 0 0,-1 1-1,2 0 1,0 0-1,1 1 1,0 0-1,-2 16 1,6-25-53,0-1 0,0 0 0,0 1 0,1-1 0,0 1 0,1-1 0,-1 1 0,1-1 0,1 0 0,-1 1 0,1-1 0,0 0 0,0 0 0,1 0 0,-1 0 0,1-1 0,1 1 0,-1-1 1,1 1-1,0-1 0,0 0 0,1-1 0,-1 1 0,1-1 0,0 0 0,0 0 0,1 0 0,-1-1 0,1 0 0,0 0 0,0 0 0,12 3 0,-5-2 12,1-1 0,0 0 0,0-2 0,0 1 0,0-2 0,0 0 0,0 0 0,0-1 0,0-1 0,0-1 0,20-5 0,-26 5-65,-1 0 1,1 0 0,-1 0 0,0-1-1,0 0 1,0 0 0,-1-1 0,1 0 0,8-9-1,-12 10-52,1 0 0,-1 0 0,0 0-1,0-1 1,-1 1 0,0-1 0,1 0-1,-1 1 1,-1-1 0,1 0 0,-1-1-1,0 1 1,0 0 0,0 0 0,-1-9-1,0 12 24,0 1-1,0-1 1,0 0-1,-1 1 0,1-1 1,-1 0-1,1 1 1,-1-1-1,0 0 1,1 1-1,-1-1 1,0 1-1,0 0 0,0-1 1,0 1-1,0 0 1,0-1-1,-1 1 1,1 0-1,0 0 0,-1 0 1,1 0-1,-1 0 1,-2-1-1,0 0-3,-1 0-1,1 1 1,-1 0 0,0-1-1,0 2 1,1-1-1,-1 0 1,0 1-1,-7 0 1,8 0 45,-1 0 0,1 0-1,0 1 1,-1-1 0,1 1 0,0 0 0,-1 0-1,1 0 1,0 1 0,0 0 0,0 0 0,0 0 0,0 0-1,0 0 1,1 1 0,-1-1 0,1 1 0,-1 0-1,1 0 1,0 1 0,0-1 0,-3 5 0,6-5 5,-1 0 0,1 0 0,-1-1 1,1 1-1,0 0 0,0 0 0,1 0 1,-1-1-1,0 1 0,1 0 0,0 0 1,-1-1-1,1 1 0,0 0 1,1-1-1,-1 1 0,0-1 0,1 1 1,-1-1-1,1 0 0,0 0 0,0 0 1,0 0-1,0 0 0,0 0 0,0 0 1,0 0-1,1-1 0,-1 1 0,0-1 1,1 0-1,3 2 0,10 4 27,0 0 1,0-1-1,33 8 0,60 5-308,-97-17 171,0-1 1,-1-1 0,1 0-1,0-1 1,0 0-1,0-1 1,13-3 0,-22 4 117,-1 0-1,0 0 1,0 0 0,-1-1 0,1 1 0,0 0 0,0-1 0,-1 1 0,1-1 0,0 0-1,-1 1 1,0-1 0,1 0 0,-1 0 0,0 0 0,0 0 0,0 0 0,0 0-1,0 0 1,-1 0 0,1 0 0,-1-1 0,1 1 0,-1 0 0,0 0 0,0-1 0,0 1-1,0 0 1,0 0 0,0-1 0,-1 1 0,0-4 0,-3-10 161,0 1 1,0-1-1,-11-22 0,8 20-29,3 8-78,0 1 88,1-1-1,0 1 1,0-1-1,-2-19 1,5 28-125,0-1 1,0 0 0,-1 1 0,2-1-1,-1 0 1,0 1 0,0-1 0,0 1-1,1-1 1,-1 0 0,1 1-1,0-1 1,-1 1 0,1-1 0,0 1-1,0-1 1,0 1 0,0 0 0,0-1-1,0 1 1,0 0 0,0 0 0,1 0-1,-1 0 1,0 0 0,1 0-1,-1 0 1,1 0 0,-1 0 0,1 1-1,-1-1 1,1 1 0,-1-1 0,1 1-1,3-1 1,21-1-25,1 1 1,0 1-1,-1 1 1,1 1-1,0 2 0,-1 1 1,29 9-1,-9-4-1634,47 5-1,-14-11-3187,-29-5-1367,7-3-5739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229"/>
    </inkml:context>
    <inkml:brush xml:id="br0">
      <inkml:brushProperty name="width" value="0.025" units="cm"/>
      <inkml:brushProperty name="height" value="0.025" units="cm"/>
    </inkml:brush>
  </inkml:definitions>
  <inkml:trace contextRef="#ctx0" brushRef="#br0">27 1 5701,'0'0'8355,"-2"10"-6620,-4 32 818,1 2 0,2 57 0,0 6-688,0-72-1190,1-16-384,0 1-1,1-1 1,2 1-1,0-1 0,3 20 1,-3-38-227,-1 1 1,1 0-1,0-1 1,0 1-1,0-1 1,0 0-1,0 1 1,0-1-1,0 0 1,1 0-1,-1 0 1,0 1-1,1-1 1,-1-1-1,1 1 1,-1 0-1,1 0 1,-1 0-1,1-1 1,0 1-1,-1-1 1,1 1-1,0-1 1,-1 0-1,1 0 1,0 0-1,-1 1 1,1-2-1,0 1 1,0 0-1,-1 0 1,3-1-1,4 0 183,1 0 0,-1-1-1,0 0 1,0-1 0,10-4 0,16-9-84,-2-2 0,-1-1-1,42-33 1,80-80 304,26-19-6459,-201 157-10509,-7 8 6598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11:23:11.602"/>
    </inkml:context>
    <inkml:brush xml:id="br0">
      <inkml:brushProperty name="width" value="0.025" units="cm"/>
      <inkml:brushProperty name="height" value="0.025" units="cm"/>
    </inkml:brush>
  </inkml:definitions>
  <inkml:trace contextRef="#ctx0" brushRef="#br0">3 0 12748,'0'0'3235,"-2"76"1249,13-39-1024,15 2-962,14-3-384,7-3-897,2-1-865,0-5-255,4-2-770,-8-10-2402,-9-6-2594,-6-9-8393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20.04.2023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20.04.2023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20.04.2023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44.png"/><Relationship Id="rId2" Type="http://schemas.openxmlformats.org/officeDocument/2006/relationships/customXml" Target="../ink/ink85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customXml" Target="../ink/ink909.xml"/><Relationship Id="rId21" Type="http://schemas.openxmlformats.org/officeDocument/2006/relationships/customXml" Target="../ink/ink861.xml"/><Relationship Id="rId42" Type="http://schemas.openxmlformats.org/officeDocument/2006/relationships/image" Target="../media/image1863.png"/><Relationship Id="rId63" Type="http://schemas.openxmlformats.org/officeDocument/2006/relationships/customXml" Target="../ink/ink882.xml"/><Relationship Id="rId84" Type="http://schemas.openxmlformats.org/officeDocument/2006/relationships/image" Target="../media/image1884.png"/><Relationship Id="rId138" Type="http://schemas.openxmlformats.org/officeDocument/2006/relationships/image" Target="../media/image1911.png"/><Relationship Id="rId159" Type="http://schemas.openxmlformats.org/officeDocument/2006/relationships/image" Target="../media/image1921.png"/><Relationship Id="rId170" Type="http://schemas.openxmlformats.org/officeDocument/2006/relationships/customXml" Target="../ink/ink936.xml"/><Relationship Id="rId191" Type="http://schemas.openxmlformats.org/officeDocument/2006/relationships/image" Target="../media/image1937.png"/><Relationship Id="rId205" Type="http://schemas.openxmlformats.org/officeDocument/2006/relationships/image" Target="../media/image1944.png"/><Relationship Id="rId226" Type="http://schemas.openxmlformats.org/officeDocument/2006/relationships/customXml" Target="../ink/ink964.xml"/><Relationship Id="rId107" Type="http://schemas.openxmlformats.org/officeDocument/2006/relationships/customXml" Target="../ink/ink904.xml"/><Relationship Id="rId11" Type="http://schemas.openxmlformats.org/officeDocument/2006/relationships/customXml" Target="../ink/ink856.xml"/><Relationship Id="rId32" Type="http://schemas.openxmlformats.org/officeDocument/2006/relationships/image" Target="../media/image1859.png"/><Relationship Id="rId53" Type="http://schemas.openxmlformats.org/officeDocument/2006/relationships/customXml" Target="../ink/ink877.xml"/><Relationship Id="rId74" Type="http://schemas.openxmlformats.org/officeDocument/2006/relationships/image" Target="../media/image1879.png"/><Relationship Id="rId128" Type="http://schemas.openxmlformats.org/officeDocument/2006/relationships/image" Target="../media/image1906.png"/><Relationship Id="rId149" Type="http://schemas.openxmlformats.org/officeDocument/2006/relationships/image" Target="../media/image1916.png"/><Relationship Id="rId5" Type="http://schemas.openxmlformats.org/officeDocument/2006/relationships/customXml" Target="../ink/ink853.xml"/><Relationship Id="rId95" Type="http://schemas.openxmlformats.org/officeDocument/2006/relationships/customXml" Target="../ink/ink898.xml"/><Relationship Id="rId160" Type="http://schemas.openxmlformats.org/officeDocument/2006/relationships/customXml" Target="../ink/ink931.xml"/><Relationship Id="rId181" Type="http://schemas.openxmlformats.org/officeDocument/2006/relationships/image" Target="../media/image1932.png"/><Relationship Id="rId216" Type="http://schemas.openxmlformats.org/officeDocument/2006/relationships/customXml" Target="../ink/ink959.xml"/><Relationship Id="rId22" Type="http://schemas.openxmlformats.org/officeDocument/2006/relationships/image" Target="../media/image1854.png"/><Relationship Id="rId43" Type="http://schemas.openxmlformats.org/officeDocument/2006/relationships/customXml" Target="../ink/ink872.xml"/><Relationship Id="rId64" Type="http://schemas.openxmlformats.org/officeDocument/2006/relationships/image" Target="../media/image1874.png"/><Relationship Id="rId118" Type="http://schemas.openxmlformats.org/officeDocument/2006/relationships/image" Target="../media/image1901.png"/><Relationship Id="rId139" Type="http://schemas.openxmlformats.org/officeDocument/2006/relationships/customXml" Target="../ink/ink920.xml"/><Relationship Id="rId85" Type="http://schemas.openxmlformats.org/officeDocument/2006/relationships/customXml" Target="../ink/ink893.xml"/><Relationship Id="rId150" Type="http://schemas.openxmlformats.org/officeDocument/2006/relationships/customXml" Target="../ink/ink926.xml"/><Relationship Id="rId171" Type="http://schemas.openxmlformats.org/officeDocument/2006/relationships/image" Target="../media/image1927.png"/><Relationship Id="rId192" Type="http://schemas.openxmlformats.org/officeDocument/2006/relationships/customXml" Target="../ink/ink947.xml"/><Relationship Id="rId206" Type="http://schemas.openxmlformats.org/officeDocument/2006/relationships/customXml" Target="../ink/ink954.xml"/><Relationship Id="rId227" Type="http://schemas.openxmlformats.org/officeDocument/2006/relationships/image" Target="../media/image1955.png"/><Relationship Id="rId12" Type="http://schemas.openxmlformats.org/officeDocument/2006/relationships/image" Target="../media/image1849.png"/><Relationship Id="rId33" Type="http://schemas.openxmlformats.org/officeDocument/2006/relationships/customXml" Target="../ink/ink867.xml"/><Relationship Id="rId108" Type="http://schemas.openxmlformats.org/officeDocument/2006/relationships/image" Target="../media/image1896.png"/><Relationship Id="rId129" Type="http://schemas.openxmlformats.org/officeDocument/2006/relationships/customXml" Target="../ink/ink915.xml"/><Relationship Id="rId54" Type="http://schemas.openxmlformats.org/officeDocument/2006/relationships/image" Target="../media/image1869.png"/><Relationship Id="rId75" Type="http://schemas.openxmlformats.org/officeDocument/2006/relationships/customXml" Target="../ink/ink888.xml"/><Relationship Id="rId96" Type="http://schemas.openxmlformats.org/officeDocument/2006/relationships/image" Target="../media/image1890.png"/><Relationship Id="rId140" Type="http://schemas.openxmlformats.org/officeDocument/2006/relationships/image" Target="../media/image1912.png"/><Relationship Id="rId161" Type="http://schemas.openxmlformats.org/officeDocument/2006/relationships/image" Target="../media/image1922.png"/><Relationship Id="rId182" Type="http://schemas.openxmlformats.org/officeDocument/2006/relationships/customXml" Target="../ink/ink942.xml"/><Relationship Id="rId217" Type="http://schemas.openxmlformats.org/officeDocument/2006/relationships/image" Target="../media/image1950.png"/><Relationship Id="rId6" Type="http://schemas.openxmlformats.org/officeDocument/2006/relationships/image" Target="../media/image1846.png"/><Relationship Id="rId23" Type="http://schemas.openxmlformats.org/officeDocument/2006/relationships/customXml" Target="../ink/ink862.xml"/><Relationship Id="rId119" Type="http://schemas.openxmlformats.org/officeDocument/2006/relationships/customXml" Target="../ink/ink910.xml"/><Relationship Id="rId44" Type="http://schemas.openxmlformats.org/officeDocument/2006/relationships/image" Target="../media/image1864.png"/><Relationship Id="rId65" Type="http://schemas.openxmlformats.org/officeDocument/2006/relationships/customXml" Target="../ink/ink883.xml"/><Relationship Id="rId86" Type="http://schemas.openxmlformats.org/officeDocument/2006/relationships/image" Target="../media/image1885.png"/><Relationship Id="rId130" Type="http://schemas.openxmlformats.org/officeDocument/2006/relationships/image" Target="../media/image1907.png"/><Relationship Id="rId151" Type="http://schemas.openxmlformats.org/officeDocument/2006/relationships/image" Target="../media/image1917.png"/><Relationship Id="rId172" Type="http://schemas.openxmlformats.org/officeDocument/2006/relationships/customXml" Target="../ink/ink937.xml"/><Relationship Id="rId193" Type="http://schemas.openxmlformats.org/officeDocument/2006/relationships/image" Target="../media/image1938.png"/><Relationship Id="rId207" Type="http://schemas.openxmlformats.org/officeDocument/2006/relationships/image" Target="../media/image1945.png"/><Relationship Id="rId13" Type="http://schemas.openxmlformats.org/officeDocument/2006/relationships/customXml" Target="../ink/ink857.xml"/><Relationship Id="rId109" Type="http://schemas.openxmlformats.org/officeDocument/2006/relationships/customXml" Target="../ink/ink905.xml"/><Relationship Id="rId34" Type="http://schemas.openxmlformats.org/officeDocument/2006/relationships/image" Target="../media/image709.png"/><Relationship Id="rId55" Type="http://schemas.openxmlformats.org/officeDocument/2006/relationships/customXml" Target="../ink/ink878.xml"/><Relationship Id="rId76" Type="http://schemas.openxmlformats.org/officeDocument/2006/relationships/image" Target="../media/image1880.png"/><Relationship Id="rId97" Type="http://schemas.openxmlformats.org/officeDocument/2006/relationships/customXml" Target="../ink/ink899.xml"/><Relationship Id="rId120" Type="http://schemas.openxmlformats.org/officeDocument/2006/relationships/image" Target="../media/image1902.png"/><Relationship Id="rId141" Type="http://schemas.openxmlformats.org/officeDocument/2006/relationships/customXml" Target="../ink/ink921.xml"/><Relationship Id="rId7" Type="http://schemas.openxmlformats.org/officeDocument/2006/relationships/customXml" Target="../ink/ink854.xml"/><Relationship Id="rId162" Type="http://schemas.openxmlformats.org/officeDocument/2006/relationships/customXml" Target="../ink/ink932.xml"/><Relationship Id="rId183" Type="http://schemas.openxmlformats.org/officeDocument/2006/relationships/image" Target="../media/image1933.png"/><Relationship Id="rId218" Type="http://schemas.openxmlformats.org/officeDocument/2006/relationships/customXml" Target="../ink/ink960.xml"/><Relationship Id="rId24" Type="http://schemas.openxmlformats.org/officeDocument/2006/relationships/image" Target="../media/image1855.png"/><Relationship Id="rId45" Type="http://schemas.openxmlformats.org/officeDocument/2006/relationships/customXml" Target="../ink/ink873.xml"/><Relationship Id="rId66" Type="http://schemas.openxmlformats.org/officeDocument/2006/relationships/image" Target="../media/image1875.png"/><Relationship Id="rId87" Type="http://schemas.openxmlformats.org/officeDocument/2006/relationships/customXml" Target="../ink/ink894.xml"/><Relationship Id="rId110" Type="http://schemas.openxmlformats.org/officeDocument/2006/relationships/image" Target="../media/image1897.png"/><Relationship Id="rId131" Type="http://schemas.openxmlformats.org/officeDocument/2006/relationships/customXml" Target="../ink/ink916.xml"/><Relationship Id="rId152" Type="http://schemas.openxmlformats.org/officeDocument/2006/relationships/customXml" Target="../ink/ink927.xml"/><Relationship Id="rId173" Type="http://schemas.openxmlformats.org/officeDocument/2006/relationships/image" Target="../media/image1928.png"/><Relationship Id="rId194" Type="http://schemas.openxmlformats.org/officeDocument/2006/relationships/customXml" Target="../ink/ink948.xml"/><Relationship Id="rId208" Type="http://schemas.openxmlformats.org/officeDocument/2006/relationships/customXml" Target="../ink/ink955.xml"/><Relationship Id="rId14" Type="http://schemas.openxmlformats.org/officeDocument/2006/relationships/image" Target="../media/image1850.png"/><Relationship Id="rId35" Type="http://schemas.openxmlformats.org/officeDocument/2006/relationships/customXml" Target="../ink/ink868.xml"/><Relationship Id="rId56" Type="http://schemas.openxmlformats.org/officeDocument/2006/relationships/image" Target="../media/image1870.png"/><Relationship Id="rId77" Type="http://schemas.openxmlformats.org/officeDocument/2006/relationships/customXml" Target="../ink/ink889.xml"/><Relationship Id="rId100" Type="http://schemas.openxmlformats.org/officeDocument/2006/relationships/image" Target="../media/image1892.png"/><Relationship Id="rId8" Type="http://schemas.openxmlformats.org/officeDocument/2006/relationships/image" Target="../media/image1847.png"/><Relationship Id="rId98" Type="http://schemas.openxmlformats.org/officeDocument/2006/relationships/image" Target="../media/image1891.png"/><Relationship Id="rId121" Type="http://schemas.openxmlformats.org/officeDocument/2006/relationships/customXml" Target="../ink/ink911.xml"/><Relationship Id="rId142" Type="http://schemas.openxmlformats.org/officeDocument/2006/relationships/image" Target="../media/image1913.png"/><Relationship Id="rId163" Type="http://schemas.openxmlformats.org/officeDocument/2006/relationships/image" Target="../media/image1923.png"/><Relationship Id="rId184" Type="http://schemas.openxmlformats.org/officeDocument/2006/relationships/customXml" Target="../ink/ink943.xml"/><Relationship Id="rId219" Type="http://schemas.openxmlformats.org/officeDocument/2006/relationships/image" Target="../media/image1951.png"/><Relationship Id="rId3" Type="http://schemas.openxmlformats.org/officeDocument/2006/relationships/customXml" Target="../ink/ink852.xml"/><Relationship Id="rId214" Type="http://schemas.openxmlformats.org/officeDocument/2006/relationships/customXml" Target="../ink/ink958.xml"/><Relationship Id="rId25" Type="http://schemas.openxmlformats.org/officeDocument/2006/relationships/customXml" Target="../ink/ink863.xml"/><Relationship Id="rId46" Type="http://schemas.openxmlformats.org/officeDocument/2006/relationships/image" Target="../media/image1865.png"/><Relationship Id="rId67" Type="http://schemas.openxmlformats.org/officeDocument/2006/relationships/customXml" Target="../ink/ink884.xml"/><Relationship Id="rId116" Type="http://schemas.openxmlformats.org/officeDocument/2006/relationships/image" Target="../media/image1900.png"/><Relationship Id="rId137" Type="http://schemas.openxmlformats.org/officeDocument/2006/relationships/customXml" Target="../ink/ink919.xml"/><Relationship Id="rId158" Type="http://schemas.openxmlformats.org/officeDocument/2006/relationships/customXml" Target="../ink/ink930.xml"/><Relationship Id="rId20" Type="http://schemas.openxmlformats.org/officeDocument/2006/relationships/image" Target="../media/image1853.png"/><Relationship Id="rId41" Type="http://schemas.openxmlformats.org/officeDocument/2006/relationships/customXml" Target="../ink/ink871.xml"/><Relationship Id="rId62" Type="http://schemas.openxmlformats.org/officeDocument/2006/relationships/image" Target="../media/image1873.png"/><Relationship Id="rId83" Type="http://schemas.openxmlformats.org/officeDocument/2006/relationships/customXml" Target="../ink/ink892.xml"/><Relationship Id="rId88" Type="http://schemas.openxmlformats.org/officeDocument/2006/relationships/image" Target="../media/image1886.png"/><Relationship Id="rId111" Type="http://schemas.openxmlformats.org/officeDocument/2006/relationships/customXml" Target="../ink/ink906.xml"/><Relationship Id="rId132" Type="http://schemas.openxmlformats.org/officeDocument/2006/relationships/image" Target="../media/image1908.png"/><Relationship Id="rId153" Type="http://schemas.openxmlformats.org/officeDocument/2006/relationships/image" Target="../media/image1918.png"/><Relationship Id="rId174" Type="http://schemas.openxmlformats.org/officeDocument/2006/relationships/customXml" Target="../ink/ink938.xml"/><Relationship Id="rId179" Type="http://schemas.openxmlformats.org/officeDocument/2006/relationships/image" Target="../media/image1931.png"/><Relationship Id="rId195" Type="http://schemas.openxmlformats.org/officeDocument/2006/relationships/image" Target="../media/image1939.png"/><Relationship Id="rId209" Type="http://schemas.openxmlformats.org/officeDocument/2006/relationships/image" Target="../media/image1946.png"/><Relationship Id="rId190" Type="http://schemas.openxmlformats.org/officeDocument/2006/relationships/customXml" Target="../ink/ink946.xml"/><Relationship Id="rId204" Type="http://schemas.openxmlformats.org/officeDocument/2006/relationships/customXml" Target="../ink/ink953.xml"/><Relationship Id="rId220" Type="http://schemas.openxmlformats.org/officeDocument/2006/relationships/customXml" Target="../ink/ink961.xml"/><Relationship Id="rId225" Type="http://schemas.openxmlformats.org/officeDocument/2006/relationships/image" Target="../media/image1954.png"/><Relationship Id="rId15" Type="http://schemas.openxmlformats.org/officeDocument/2006/relationships/customXml" Target="../ink/ink858.xml"/><Relationship Id="rId36" Type="http://schemas.openxmlformats.org/officeDocument/2006/relationships/image" Target="../media/image1860.png"/><Relationship Id="rId57" Type="http://schemas.openxmlformats.org/officeDocument/2006/relationships/customXml" Target="../ink/ink879.xml"/><Relationship Id="rId106" Type="http://schemas.openxmlformats.org/officeDocument/2006/relationships/image" Target="../media/image1895.png"/><Relationship Id="rId127" Type="http://schemas.openxmlformats.org/officeDocument/2006/relationships/customXml" Target="../ink/ink914.xml"/><Relationship Id="rId10" Type="http://schemas.openxmlformats.org/officeDocument/2006/relationships/image" Target="../media/image1848.png"/><Relationship Id="rId31" Type="http://schemas.openxmlformats.org/officeDocument/2006/relationships/customXml" Target="../ink/ink866.xml"/><Relationship Id="rId52" Type="http://schemas.openxmlformats.org/officeDocument/2006/relationships/image" Target="../media/image1868.png"/><Relationship Id="rId73" Type="http://schemas.openxmlformats.org/officeDocument/2006/relationships/customXml" Target="../ink/ink887.xml"/><Relationship Id="rId78" Type="http://schemas.openxmlformats.org/officeDocument/2006/relationships/image" Target="../media/image1881.png"/><Relationship Id="rId94" Type="http://schemas.openxmlformats.org/officeDocument/2006/relationships/image" Target="../media/image1889.png"/><Relationship Id="rId99" Type="http://schemas.openxmlformats.org/officeDocument/2006/relationships/customXml" Target="../ink/ink900.xml"/><Relationship Id="rId101" Type="http://schemas.openxmlformats.org/officeDocument/2006/relationships/customXml" Target="../ink/ink901.xml"/><Relationship Id="rId122" Type="http://schemas.openxmlformats.org/officeDocument/2006/relationships/image" Target="../media/image1903.png"/><Relationship Id="rId143" Type="http://schemas.openxmlformats.org/officeDocument/2006/relationships/customXml" Target="../ink/ink922.xml"/><Relationship Id="rId148" Type="http://schemas.openxmlformats.org/officeDocument/2006/relationships/customXml" Target="../ink/ink925.xml"/><Relationship Id="rId164" Type="http://schemas.openxmlformats.org/officeDocument/2006/relationships/customXml" Target="../ink/ink933.xml"/><Relationship Id="rId169" Type="http://schemas.openxmlformats.org/officeDocument/2006/relationships/image" Target="../media/image1926.png"/><Relationship Id="rId185" Type="http://schemas.openxmlformats.org/officeDocument/2006/relationships/image" Target="../media/image1934.png"/><Relationship Id="rId4" Type="http://schemas.openxmlformats.org/officeDocument/2006/relationships/image" Target="../media/image1845.png"/><Relationship Id="rId9" Type="http://schemas.openxmlformats.org/officeDocument/2006/relationships/customXml" Target="../ink/ink855.xml"/><Relationship Id="rId180" Type="http://schemas.openxmlformats.org/officeDocument/2006/relationships/customXml" Target="../ink/ink941.xml"/><Relationship Id="rId210" Type="http://schemas.openxmlformats.org/officeDocument/2006/relationships/customXml" Target="../ink/ink956.xml"/><Relationship Id="rId215" Type="http://schemas.openxmlformats.org/officeDocument/2006/relationships/image" Target="../media/image1949.png"/><Relationship Id="rId26" Type="http://schemas.openxmlformats.org/officeDocument/2006/relationships/image" Target="../media/image1856.png"/><Relationship Id="rId47" Type="http://schemas.openxmlformats.org/officeDocument/2006/relationships/customXml" Target="../ink/ink874.xml"/><Relationship Id="rId68" Type="http://schemas.openxmlformats.org/officeDocument/2006/relationships/image" Target="../media/image1876.png"/><Relationship Id="rId89" Type="http://schemas.openxmlformats.org/officeDocument/2006/relationships/customXml" Target="../ink/ink895.xml"/><Relationship Id="rId112" Type="http://schemas.openxmlformats.org/officeDocument/2006/relationships/image" Target="../media/image1898.png"/><Relationship Id="rId133" Type="http://schemas.openxmlformats.org/officeDocument/2006/relationships/customXml" Target="../ink/ink917.xml"/><Relationship Id="rId154" Type="http://schemas.openxmlformats.org/officeDocument/2006/relationships/customXml" Target="../ink/ink928.xml"/><Relationship Id="rId175" Type="http://schemas.openxmlformats.org/officeDocument/2006/relationships/image" Target="../media/image1929.png"/><Relationship Id="rId196" Type="http://schemas.openxmlformats.org/officeDocument/2006/relationships/customXml" Target="../ink/ink949.xml"/><Relationship Id="rId200" Type="http://schemas.openxmlformats.org/officeDocument/2006/relationships/customXml" Target="../ink/ink951.xml"/><Relationship Id="rId16" Type="http://schemas.openxmlformats.org/officeDocument/2006/relationships/image" Target="../media/image1851.png"/><Relationship Id="rId221" Type="http://schemas.openxmlformats.org/officeDocument/2006/relationships/image" Target="../media/image1952.png"/><Relationship Id="rId37" Type="http://schemas.openxmlformats.org/officeDocument/2006/relationships/customXml" Target="../ink/ink869.xml"/><Relationship Id="rId58" Type="http://schemas.openxmlformats.org/officeDocument/2006/relationships/image" Target="../media/image1871.png"/><Relationship Id="rId79" Type="http://schemas.openxmlformats.org/officeDocument/2006/relationships/customXml" Target="../ink/ink890.xml"/><Relationship Id="rId102" Type="http://schemas.openxmlformats.org/officeDocument/2006/relationships/image" Target="../media/image1893.png"/><Relationship Id="rId123" Type="http://schemas.openxmlformats.org/officeDocument/2006/relationships/customXml" Target="../ink/ink912.xml"/><Relationship Id="rId144" Type="http://schemas.openxmlformats.org/officeDocument/2006/relationships/image" Target="../media/image1914.png"/><Relationship Id="rId90" Type="http://schemas.openxmlformats.org/officeDocument/2006/relationships/image" Target="../media/image1887.png"/><Relationship Id="rId165" Type="http://schemas.openxmlformats.org/officeDocument/2006/relationships/image" Target="../media/image1924.png"/><Relationship Id="rId186" Type="http://schemas.openxmlformats.org/officeDocument/2006/relationships/customXml" Target="../ink/ink944.xml"/><Relationship Id="rId211" Type="http://schemas.openxmlformats.org/officeDocument/2006/relationships/image" Target="../media/image1947.png"/><Relationship Id="rId27" Type="http://schemas.openxmlformats.org/officeDocument/2006/relationships/customXml" Target="../ink/ink864.xml"/><Relationship Id="rId48" Type="http://schemas.openxmlformats.org/officeDocument/2006/relationships/image" Target="../media/image1866.png"/><Relationship Id="rId69" Type="http://schemas.openxmlformats.org/officeDocument/2006/relationships/customXml" Target="../ink/ink885.xml"/><Relationship Id="rId113" Type="http://schemas.openxmlformats.org/officeDocument/2006/relationships/customXml" Target="../ink/ink907.xml"/><Relationship Id="rId134" Type="http://schemas.openxmlformats.org/officeDocument/2006/relationships/image" Target="../media/image1909.png"/><Relationship Id="rId80" Type="http://schemas.openxmlformats.org/officeDocument/2006/relationships/image" Target="../media/image1882.png"/><Relationship Id="rId155" Type="http://schemas.openxmlformats.org/officeDocument/2006/relationships/image" Target="../media/image1919.png"/><Relationship Id="rId176" Type="http://schemas.openxmlformats.org/officeDocument/2006/relationships/customXml" Target="../ink/ink939.xml"/><Relationship Id="rId197" Type="http://schemas.openxmlformats.org/officeDocument/2006/relationships/image" Target="../media/image1940.png"/><Relationship Id="rId201" Type="http://schemas.openxmlformats.org/officeDocument/2006/relationships/image" Target="../media/image1942.png"/><Relationship Id="rId222" Type="http://schemas.openxmlformats.org/officeDocument/2006/relationships/customXml" Target="../ink/ink962.xml"/><Relationship Id="rId17" Type="http://schemas.openxmlformats.org/officeDocument/2006/relationships/customXml" Target="../ink/ink859.xml"/><Relationship Id="rId38" Type="http://schemas.openxmlformats.org/officeDocument/2006/relationships/image" Target="../media/image1861.png"/><Relationship Id="rId59" Type="http://schemas.openxmlformats.org/officeDocument/2006/relationships/customXml" Target="../ink/ink880.xml"/><Relationship Id="rId103" Type="http://schemas.openxmlformats.org/officeDocument/2006/relationships/customXml" Target="../ink/ink902.xml"/><Relationship Id="rId124" Type="http://schemas.openxmlformats.org/officeDocument/2006/relationships/image" Target="../media/image1904.png"/><Relationship Id="rId70" Type="http://schemas.openxmlformats.org/officeDocument/2006/relationships/image" Target="../media/image1877.png"/><Relationship Id="rId91" Type="http://schemas.openxmlformats.org/officeDocument/2006/relationships/customXml" Target="../ink/ink896.xml"/><Relationship Id="rId145" Type="http://schemas.openxmlformats.org/officeDocument/2006/relationships/customXml" Target="../ink/ink923.xml"/><Relationship Id="rId166" Type="http://schemas.openxmlformats.org/officeDocument/2006/relationships/customXml" Target="../ink/ink934.xml"/><Relationship Id="rId187" Type="http://schemas.openxmlformats.org/officeDocument/2006/relationships/image" Target="../media/image1935.png"/><Relationship Id="rId1" Type="http://schemas.openxmlformats.org/officeDocument/2006/relationships/slideLayout" Target="../slideLayouts/slideLayout1.xml"/><Relationship Id="rId212" Type="http://schemas.openxmlformats.org/officeDocument/2006/relationships/customXml" Target="../ink/ink957.xml"/><Relationship Id="rId28" Type="http://schemas.openxmlformats.org/officeDocument/2006/relationships/image" Target="../media/image1857.png"/><Relationship Id="rId49" Type="http://schemas.openxmlformats.org/officeDocument/2006/relationships/customXml" Target="../ink/ink875.xml"/><Relationship Id="rId114" Type="http://schemas.openxmlformats.org/officeDocument/2006/relationships/image" Target="../media/image1899.png"/><Relationship Id="rId60" Type="http://schemas.openxmlformats.org/officeDocument/2006/relationships/image" Target="../media/image1872.png"/><Relationship Id="rId81" Type="http://schemas.openxmlformats.org/officeDocument/2006/relationships/customXml" Target="../ink/ink891.xml"/><Relationship Id="rId135" Type="http://schemas.openxmlformats.org/officeDocument/2006/relationships/customXml" Target="../ink/ink918.xml"/><Relationship Id="rId156" Type="http://schemas.openxmlformats.org/officeDocument/2006/relationships/customXml" Target="../ink/ink929.xml"/><Relationship Id="rId177" Type="http://schemas.openxmlformats.org/officeDocument/2006/relationships/image" Target="../media/image1930.png"/><Relationship Id="rId198" Type="http://schemas.openxmlformats.org/officeDocument/2006/relationships/customXml" Target="../ink/ink950.xml"/><Relationship Id="rId202" Type="http://schemas.openxmlformats.org/officeDocument/2006/relationships/customXml" Target="../ink/ink952.xml"/><Relationship Id="rId223" Type="http://schemas.openxmlformats.org/officeDocument/2006/relationships/image" Target="../media/image1953.png"/><Relationship Id="rId18" Type="http://schemas.openxmlformats.org/officeDocument/2006/relationships/image" Target="../media/image1852.png"/><Relationship Id="rId39" Type="http://schemas.openxmlformats.org/officeDocument/2006/relationships/customXml" Target="../ink/ink870.xml"/><Relationship Id="rId50" Type="http://schemas.openxmlformats.org/officeDocument/2006/relationships/image" Target="../media/image1867.png"/><Relationship Id="rId104" Type="http://schemas.openxmlformats.org/officeDocument/2006/relationships/image" Target="../media/image1894.png"/><Relationship Id="rId125" Type="http://schemas.openxmlformats.org/officeDocument/2006/relationships/customXml" Target="../ink/ink913.xml"/><Relationship Id="rId146" Type="http://schemas.openxmlformats.org/officeDocument/2006/relationships/image" Target="../media/image1915.png"/><Relationship Id="rId167" Type="http://schemas.openxmlformats.org/officeDocument/2006/relationships/image" Target="../media/image1925.png"/><Relationship Id="rId188" Type="http://schemas.openxmlformats.org/officeDocument/2006/relationships/customXml" Target="../ink/ink945.xml"/><Relationship Id="rId71" Type="http://schemas.openxmlformats.org/officeDocument/2006/relationships/customXml" Target="../ink/ink886.xml"/><Relationship Id="rId92" Type="http://schemas.openxmlformats.org/officeDocument/2006/relationships/image" Target="../media/image1888.png"/><Relationship Id="rId213" Type="http://schemas.openxmlformats.org/officeDocument/2006/relationships/image" Target="../media/image1948.png"/><Relationship Id="rId2" Type="http://schemas.openxmlformats.org/officeDocument/2006/relationships/image" Target="../media/image3110.png"/><Relationship Id="rId29" Type="http://schemas.openxmlformats.org/officeDocument/2006/relationships/customXml" Target="../ink/ink865.xml"/><Relationship Id="rId40" Type="http://schemas.openxmlformats.org/officeDocument/2006/relationships/image" Target="../media/image1862.png"/><Relationship Id="rId115" Type="http://schemas.openxmlformats.org/officeDocument/2006/relationships/customXml" Target="../ink/ink908.xml"/><Relationship Id="rId136" Type="http://schemas.openxmlformats.org/officeDocument/2006/relationships/image" Target="../media/image1910.png"/><Relationship Id="rId157" Type="http://schemas.openxmlformats.org/officeDocument/2006/relationships/image" Target="../media/image1920.png"/><Relationship Id="rId178" Type="http://schemas.openxmlformats.org/officeDocument/2006/relationships/customXml" Target="../ink/ink940.xml"/><Relationship Id="rId61" Type="http://schemas.openxmlformats.org/officeDocument/2006/relationships/customXml" Target="../ink/ink881.xml"/><Relationship Id="rId82" Type="http://schemas.openxmlformats.org/officeDocument/2006/relationships/image" Target="../media/image1883.png"/><Relationship Id="rId199" Type="http://schemas.openxmlformats.org/officeDocument/2006/relationships/image" Target="../media/image1941.png"/><Relationship Id="rId203" Type="http://schemas.openxmlformats.org/officeDocument/2006/relationships/image" Target="../media/image1943.png"/><Relationship Id="rId19" Type="http://schemas.openxmlformats.org/officeDocument/2006/relationships/customXml" Target="../ink/ink860.xml"/><Relationship Id="rId224" Type="http://schemas.openxmlformats.org/officeDocument/2006/relationships/customXml" Target="../ink/ink963.xml"/><Relationship Id="rId30" Type="http://schemas.openxmlformats.org/officeDocument/2006/relationships/image" Target="../media/image1858.png"/><Relationship Id="rId105" Type="http://schemas.openxmlformats.org/officeDocument/2006/relationships/customXml" Target="../ink/ink903.xml"/><Relationship Id="rId126" Type="http://schemas.openxmlformats.org/officeDocument/2006/relationships/image" Target="../media/image1905.png"/><Relationship Id="rId147" Type="http://schemas.openxmlformats.org/officeDocument/2006/relationships/customXml" Target="../ink/ink924.xml"/><Relationship Id="rId168" Type="http://schemas.openxmlformats.org/officeDocument/2006/relationships/customXml" Target="../ink/ink935.xml"/><Relationship Id="rId51" Type="http://schemas.openxmlformats.org/officeDocument/2006/relationships/customXml" Target="../ink/ink876.xml"/><Relationship Id="rId72" Type="http://schemas.openxmlformats.org/officeDocument/2006/relationships/image" Target="../media/image1878.png"/><Relationship Id="rId93" Type="http://schemas.openxmlformats.org/officeDocument/2006/relationships/customXml" Target="../ink/ink897.xml"/><Relationship Id="rId189" Type="http://schemas.openxmlformats.org/officeDocument/2006/relationships/image" Target="../media/image1936.png"/></Relationships>
</file>

<file path=ppt/slides/_rels/slide13.xml.rels><?xml version="1.0" encoding="UTF-8" standalone="yes"?>
<Relationships xmlns="http://schemas.openxmlformats.org/package/2006/relationships"><Relationship Id="rId117" Type="http://schemas.openxmlformats.org/officeDocument/2006/relationships/image" Target="../media/image2013.png"/><Relationship Id="rId21" Type="http://schemas.openxmlformats.org/officeDocument/2006/relationships/image" Target="../media/image1965.png"/><Relationship Id="rId42" Type="http://schemas.openxmlformats.org/officeDocument/2006/relationships/customXml" Target="../ink/ink985.xml"/><Relationship Id="rId63" Type="http://schemas.openxmlformats.org/officeDocument/2006/relationships/image" Target="../media/image1986.png"/><Relationship Id="rId84" Type="http://schemas.openxmlformats.org/officeDocument/2006/relationships/customXml" Target="../ink/ink1006.xml"/><Relationship Id="rId138" Type="http://schemas.openxmlformats.org/officeDocument/2006/relationships/customXml" Target="../ink/ink1033.xml"/><Relationship Id="rId107" Type="http://schemas.openxmlformats.org/officeDocument/2006/relationships/image" Target="../media/image2008.png"/><Relationship Id="rId11" Type="http://schemas.openxmlformats.org/officeDocument/2006/relationships/image" Target="../media/image1960.png"/><Relationship Id="rId32" Type="http://schemas.openxmlformats.org/officeDocument/2006/relationships/customXml" Target="../ink/ink980.xml"/><Relationship Id="rId37" Type="http://schemas.openxmlformats.org/officeDocument/2006/relationships/image" Target="../media/image1973.png"/><Relationship Id="rId53" Type="http://schemas.openxmlformats.org/officeDocument/2006/relationships/image" Target="../media/image1981.png"/><Relationship Id="rId58" Type="http://schemas.openxmlformats.org/officeDocument/2006/relationships/customXml" Target="../ink/ink993.xml"/><Relationship Id="rId74" Type="http://schemas.openxmlformats.org/officeDocument/2006/relationships/customXml" Target="../ink/ink1001.xml"/><Relationship Id="rId79" Type="http://schemas.openxmlformats.org/officeDocument/2006/relationships/image" Target="../media/image1994.png"/><Relationship Id="rId102" Type="http://schemas.openxmlformats.org/officeDocument/2006/relationships/customXml" Target="../ink/ink1015.xml"/><Relationship Id="rId123" Type="http://schemas.openxmlformats.org/officeDocument/2006/relationships/image" Target="../media/image2016.png"/><Relationship Id="rId128" Type="http://schemas.openxmlformats.org/officeDocument/2006/relationships/customXml" Target="../ink/ink1028.xml"/><Relationship Id="rId5" Type="http://schemas.openxmlformats.org/officeDocument/2006/relationships/image" Target="../media/image1957.png"/><Relationship Id="rId90" Type="http://schemas.openxmlformats.org/officeDocument/2006/relationships/customXml" Target="../ink/ink1009.xml"/><Relationship Id="rId95" Type="http://schemas.openxmlformats.org/officeDocument/2006/relationships/image" Target="../media/image2002.png"/><Relationship Id="rId22" Type="http://schemas.openxmlformats.org/officeDocument/2006/relationships/customXml" Target="../ink/ink975.xml"/><Relationship Id="rId27" Type="http://schemas.openxmlformats.org/officeDocument/2006/relationships/image" Target="../media/image1968.png"/><Relationship Id="rId43" Type="http://schemas.openxmlformats.org/officeDocument/2006/relationships/image" Target="../media/image1976.png"/><Relationship Id="rId48" Type="http://schemas.openxmlformats.org/officeDocument/2006/relationships/customXml" Target="../ink/ink988.xml"/><Relationship Id="rId64" Type="http://schemas.openxmlformats.org/officeDocument/2006/relationships/customXml" Target="../ink/ink996.xml"/><Relationship Id="rId69" Type="http://schemas.openxmlformats.org/officeDocument/2006/relationships/image" Target="../media/image1989.png"/><Relationship Id="rId113" Type="http://schemas.openxmlformats.org/officeDocument/2006/relationships/image" Target="../media/image2011.png"/><Relationship Id="rId118" Type="http://schemas.openxmlformats.org/officeDocument/2006/relationships/customXml" Target="../ink/ink1023.xml"/><Relationship Id="rId134" Type="http://schemas.openxmlformats.org/officeDocument/2006/relationships/customXml" Target="../ink/ink1031.xml"/><Relationship Id="rId139" Type="http://schemas.openxmlformats.org/officeDocument/2006/relationships/image" Target="../media/image2024.png"/><Relationship Id="rId80" Type="http://schemas.openxmlformats.org/officeDocument/2006/relationships/customXml" Target="../ink/ink1004.xml"/><Relationship Id="rId85" Type="http://schemas.openxmlformats.org/officeDocument/2006/relationships/image" Target="../media/image1997.png"/><Relationship Id="rId12" Type="http://schemas.openxmlformats.org/officeDocument/2006/relationships/customXml" Target="../ink/ink970.xml"/><Relationship Id="rId17" Type="http://schemas.openxmlformats.org/officeDocument/2006/relationships/image" Target="../media/image1963.png"/><Relationship Id="rId33" Type="http://schemas.openxmlformats.org/officeDocument/2006/relationships/image" Target="../media/image1971.png"/><Relationship Id="rId38" Type="http://schemas.openxmlformats.org/officeDocument/2006/relationships/customXml" Target="../ink/ink983.xml"/><Relationship Id="rId59" Type="http://schemas.openxmlformats.org/officeDocument/2006/relationships/image" Target="../media/image1984.png"/><Relationship Id="rId103" Type="http://schemas.openxmlformats.org/officeDocument/2006/relationships/image" Target="../media/image2006.png"/><Relationship Id="rId108" Type="http://schemas.openxmlformats.org/officeDocument/2006/relationships/customXml" Target="../ink/ink1018.xml"/><Relationship Id="rId124" Type="http://schemas.openxmlformats.org/officeDocument/2006/relationships/customXml" Target="../ink/ink1026.xml"/><Relationship Id="rId129" Type="http://schemas.openxmlformats.org/officeDocument/2006/relationships/image" Target="../media/image2019.png"/><Relationship Id="rId54" Type="http://schemas.openxmlformats.org/officeDocument/2006/relationships/customXml" Target="../ink/ink991.xml"/><Relationship Id="rId70" Type="http://schemas.openxmlformats.org/officeDocument/2006/relationships/customXml" Target="../ink/ink999.xml"/><Relationship Id="rId75" Type="http://schemas.openxmlformats.org/officeDocument/2006/relationships/image" Target="../media/image1992.png"/><Relationship Id="rId91" Type="http://schemas.openxmlformats.org/officeDocument/2006/relationships/image" Target="../media/image2000.png"/><Relationship Id="rId96" Type="http://schemas.openxmlformats.org/officeDocument/2006/relationships/customXml" Target="../ink/ink1012.xml"/><Relationship Id="rId140" Type="http://schemas.openxmlformats.org/officeDocument/2006/relationships/customXml" Target="../ink/ink1034.xml"/><Relationship Id="rId1" Type="http://schemas.openxmlformats.org/officeDocument/2006/relationships/slideLayout" Target="../slideLayouts/slideLayout1.xml"/><Relationship Id="rId6" Type="http://schemas.openxmlformats.org/officeDocument/2006/relationships/customXml" Target="../ink/ink967.xml"/><Relationship Id="rId23" Type="http://schemas.openxmlformats.org/officeDocument/2006/relationships/image" Target="../media/image1966.png"/><Relationship Id="rId28" Type="http://schemas.openxmlformats.org/officeDocument/2006/relationships/customXml" Target="../ink/ink978.xml"/><Relationship Id="rId49" Type="http://schemas.openxmlformats.org/officeDocument/2006/relationships/image" Target="../media/image1979.png"/><Relationship Id="rId114" Type="http://schemas.openxmlformats.org/officeDocument/2006/relationships/customXml" Target="../ink/ink1021.xml"/><Relationship Id="rId119" Type="http://schemas.openxmlformats.org/officeDocument/2006/relationships/image" Target="../media/image2014.png"/><Relationship Id="rId44" Type="http://schemas.openxmlformats.org/officeDocument/2006/relationships/customXml" Target="../ink/ink986.xml"/><Relationship Id="rId60" Type="http://schemas.openxmlformats.org/officeDocument/2006/relationships/customXml" Target="../ink/ink994.xml"/><Relationship Id="rId65" Type="http://schemas.openxmlformats.org/officeDocument/2006/relationships/image" Target="../media/image1987.png"/><Relationship Id="rId81" Type="http://schemas.openxmlformats.org/officeDocument/2006/relationships/image" Target="../media/image1995.png"/><Relationship Id="rId86" Type="http://schemas.openxmlformats.org/officeDocument/2006/relationships/customXml" Target="../ink/ink1007.xml"/><Relationship Id="rId130" Type="http://schemas.openxmlformats.org/officeDocument/2006/relationships/customXml" Target="../ink/ink1029.xml"/><Relationship Id="rId135" Type="http://schemas.openxmlformats.org/officeDocument/2006/relationships/image" Target="../media/image2022.png"/><Relationship Id="rId13" Type="http://schemas.openxmlformats.org/officeDocument/2006/relationships/image" Target="../media/image1961.png"/><Relationship Id="rId18" Type="http://schemas.openxmlformats.org/officeDocument/2006/relationships/customXml" Target="../ink/ink973.xml"/><Relationship Id="rId39" Type="http://schemas.openxmlformats.org/officeDocument/2006/relationships/image" Target="../media/image1974.png"/><Relationship Id="rId109" Type="http://schemas.openxmlformats.org/officeDocument/2006/relationships/image" Target="../media/image2009.png"/><Relationship Id="rId34" Type="http://schemas.openxmlformats.org/officeDocument/2006/relationships/customXml" Target="../ink/ink981.xml"/><Relationship Id="rId50" Type="http://schemas.openxmlformats.org/officeDocument/2006/relationships/customXml" Target="../ink/ink989.xml"/><Relationship Id="rId55" Type="http://schemas.openxmlformats.org/officeDocument/2006/relationships/image" Target="../media/image1982.png"/><Relationship Id="rId76" Type="http://schemas.openxmlformats.org/officeDocument/2006/relationships/customXml" Target="../ink/ink1002.xml"/><Relationship Id="rId97" Type="http://schemas.openxmlformats.org/officeDocument/2006/relationships/image" Target="../media/image2003.png"/><Relationship Id="rId104" Type="http://schemas.openxmlformats.org/officeDocument/2006/relationships/customXml" Target="../ink/ink1016.xml"/><Relationship Id="rId120" Type="http://schemas.openxmlformats.org/officeDocument/2006/relationships/customXml" Target="../ink/ink1024.xml"/><Relationship Id="rId125" Type="http://schemas.openxmlformats.org/officeDocument/2006/relationships/image" Target="../media/image2017.png"/><Relationship Id="rId141" Type="http://schemas.openxmlformats.org/officeDocument/2006/relationships/image" Target="../media/image2025.png"/><Relationship Id="rId7" Type="http://schemas.openxmlformats.org/officeDocument/2006/relationships/image" Target="../media/image1958.png"/><Relationship Id="rId71" Type="http://schemas.openxmlformats.org/officeDocument/2006/relationships/image" Target="../media/image1990.png"/><Relationship Id="rId92" Type="http://schemas.openxmlformats.org/officeDocument/2006/relationships/customXml" Target="../ink/ink1010.xml"/><Relationship Id="rId2" Type="http://schemas.openxmlformats.org/officeDocument/2006/relationships/customXml" Target="../ink/ink965.xml"/><Relationship Id="rId29" Type="http://schemas.openxmlformats.org/officeDocument/2006/relationships/image" Target="../media/image1969.png"/><Relationship Id="rId24" Type="http://schemas.openxmlformats.org/officeDocument/2006/relationships/customXml" Target="../ink/ink976.xml"/><Relationship Id="rId40" Type="http://schemas.openxmlformats.org/officeDocument/2006/relationships/customXml" Target="../ink/ink984.xml"/><Relationship Id="rId45" Type="http://schemas.openxmlformats.org/officeDocument/2006/relationships/image" Target="../media/image1977.png"/><Relationship Id="rId66" Type="http://schemas.openxmlformats.org/officeDocument/2006/relationships/customXml" Target="../ink/ink997.xml"/><Relationship Id="rId87" Type="http://schemas.openxmlformats.org/officeDocument/2006/relationships/image" Target="../media/image1998.png"/><Relationship Id="rId110" Type="http://schemas.openxmlformats.org/officeDocument/2006/relationships/customXml" Target="../ink/ink1019.xml"/><Relationship Id="rId115" Type="http://schemas.openxmlformats.org/officeDocument/2006/relationships/image" Target="../media/image2012.png"/><Relationship Id="rId131" Type="http://schemas.openxmlformats.org/officeDocument/2006/relationships/image" Target="../media/image2020.png"/><Relationship Id="rId136" Type="http://schemas.openxmlformats.org/officeDocument/2006/relationships/customXml" Target="../ink/ink1032.xml"/><Relationship Id="rId61" Type="http://schemas.openxmlformats.org/officeDocument/2006/relationships/image" Target="../media/image1985.png"/><Relationship Id="rId82" Type="http://schemas.openxmlformats.org/officeDocument/2006/relationships/customXml" Target="../ink/ink1005.xml"/><Relationship Id="rId19" Type="http://schemas.openxmlformats.org/officeDocument/2006/relationships/image" Target="../media/image1964.png"/><Relationship Id="rId14" Type="http://schemas.openxmlformats.org/officeDocument/2006/relationships/customXml" Target="../ink/ink971.xml"/><Relationship Id="rId30" Type="http://schemas.openxmlformats.org/officeDocument/2006/relationships/customXml" Target="../ink/ink979.xml"/><Relationship Id="rId35" Type="http://schemas.openxmlformats.org/officeDocument/2006/relationships/image" Target="../media/image1972.png"/><Relationship Id="rId56" Type="http://schemas.openxmlformats.org/officeDocument/2006/relationships/customXml" Target="../ink/ink992.xml"/><Relationship Id="rId77" Type="http://schemas.openxmlformats.org/officeDocument/2006/relationships/image" Target="../media/image1993.png"/><Relationship Id="rId100" Type="http://schemas.openxmlformats.org/officeDocument/2006/relationships/customXml" Target="../ink/ink1014.xml"/><Relationship Id="rId105" Type="http://schemas.openxmlformats.org/officeDocument/2006/relationships/image" Target="../media/image2007.png"/><Relationship Id="rId126" Type="http://schemas.openxmlformats.org/officeDocument/2006/relationships/customXml" Target="../ink/ink1027.xml"/><Relationship Id="rId8" Type="http://schemas.openxmlformats.org/officeDocument/2006/relationships/customXml" Target="../ink/ink968.xml"/><Relationship Id="rId51" Type="http://schemas.openxmlformats.org/officeDocument/2006/relationships/image" Target="../media/image1980.png"/><Relationship Id="rId72" Type="http://schemas.openxmlformats.org/officeDocument/2006/relationships/customXml" Target="../ink/ink1000.xml"/><Relationship Id="rId93" Type="http://schemas.openxmlformats.org/officeDocument/2006/relationships/image" Target="../media/image2001.png"/><Relationship Id="rId98" Type="http://schemas.openxmlformats.org/officeDocument/2006/relationships/customXml" Target="../ink/ink1013.xml"/><Relationship Id="rId121" Type="http://schemas.openxmlformats.org/officeDocument/2006/relationships/image" Target="../media/image2015.png"/><Relationship Id="rId3" Type="http://schemas.openxmlformats.org/officeDocument/2006/relationships/image" Target="../media/image1956.png"/><Relationship Id="rId25" Type="http://schemas.openxmlformats.org/officeDocument/2006/relationships/image" Target="../media/image1967.png"/><Relationship Id="rId46" Type="http://schemas.openxmlformats.org/officeDocument/2006/relationships/customXml" Target="../ink/ink987.xml"/><Relationship Id="rId67" Type="http://schemas.openxmlformats.org/officeDocument/2006/relationships/image" Target="../media/image1988.png"/><Relationship Id="rId116" Type="http://schemas.openxmlformats.org/officeDocument/2006/relationships/customXml" Target="../ink/ink1022.xml"/><Relationship Id="rId137" Type="http://schemas.openxmlformats.org/officeDocument/2006/relationships/image" Target="../media/image2023.png"/><Relationship Id="rId20" Type="http://schemas.openxmlformats.org/officeDocument/2006/relationships/customXml" Target="../ink/ink974.xml"/><Relationship Id="rId41" Type="http://schemas.openxmlformats.org/officeDocument/2006/relationships/image" Target="../media/image1975.png"/><Relationship Id="rId62" Type="http://schemas.openxmlformats.org/officeDocument/2006/relationships/customXml" Target="../ink/ink995.xml"/><Relationship Id="rId83" Type="http://schemas.openxmlformats.org/officeDocument/2006/relationships/image" Target="../media/image1996.png"/><Relationship Id="rId88" Type="http://schemas.openxmlformats.org/officeDocument/2006/relationships/customXml" Target="../ink/ink1008.xml"/><Relationship Id="rId111" Type="http://schemas.openxmlformats.org/officeDocument/2006/relationships/image" Target="../media/image2010.png"/><Relationship Id="rId132" Type="http://schemas.openxmlformats.org/officeDocument/2006/relationships/customXml" Target="../ink/ink1030.xml"/><Relationship Id="rId15" Type="http://schemas.openxmlformats.org/officeDocument/2006/relationships/image" Target="../media/image1962.png"/><Relationship Id="rId36" Type="http://schemas.openxmlformats.org/officeDocument/2006/relationships/customXml" Target="../ink/ink982.xml"/><Relationship Id="rId57" Type="http://schemas.openxmlformats.org/officeDocument/2006/relationships/image" Target="../media/image1983.png"/><Relationship Id="rId106" Type="http://schemas.openxmlformats.org/officeDocument/2006/relationships/customXml" Target="../ink/ink1017.xml"/><Relationship Id="rId127" Type="http://schemas.openxmlformats.org/officeDocument/2006/relationships/image" Target="../media/image2018.png"/><Relationship Id="rId10" Type="http://schemas.openxmlformats.org/officeDocument/2006/relationships/customXml" Target="../ink/ink969.xml"/><Relationship Id="rId31" Type="http://schemas.openxmlformats.org/officeDocument/2006/relationships/image" Target="../media/image1970.png"/><Relationship Id="rId52" Type="http://schemas.openxmlformats.org/officeDocument/2006/relationships/customXml" Target="../ink/ink990.xml"/><Relationship Id="rId73" Type="http://schemas.openxmlformats.org/officeDocument/2006/relationships/image" Target="../media/image1991.png"/><Relationship Id="rId78" Type="http://schemas.openxmlformats.org/officeDocument/2006/relationships/customXml" Target="../ink/ink1003.xml"/><Relationship Id="rId94" Type="http://schemas.openxmlformats.org/officeDocument/2006/relationships/customXml" Target="../ink/ink1011.xml"/><Relationship Id="rId99" Type="http://schemas.openxmlformats.org/officeDocument/2006/relationships/image" Target="../media/image2004.png"/><Relationship Id="rId101" Type="http://schemas.openxmlformats.org/officeDocument/2006/relationships/image" Target="../media/image2005.png"/><Relationship Id="rId122" Type="http://schemas.openxmlformats.org/officeDocument/2006/relationships/customXml" Target="../ink/ink1025.xml"/><Relationship Id="rId4" Type="http://schemas.openxmlformats.org/officeDocument/2006/relationships/customXml" Target="../ink/ink966.xml"/><Relationship Id="rId9" Type="http://schemas.openxmlformats.org/officeDocument/2006/relationships/image" Target="../media/image1959.png"/><Relationship Id="rId26" Type="http://schemas.openxmlformats.org/officeDocument/2006/relationships/customXml" Target="../ink/ink977.xml"/><Relationship Id="rId47" Type="http://schemas.openxmlformats.org/officeDocument/2006/relationships/image" Target="../media/image1978.png"/><Relationship Id="rId68" Type="http://schemas.openxmlformats.org/officeDocument/2006/relationships/customXml" Target="../ink/ink998.xml"/><Relationship Id="rId89" Type="http://schemas.openxmlformats.org/officeDocument/2006/relationships/image" Target="../media/image1999.png"/><Relationship Id="rId112" Type="http://schemas.openxmlformats.org/officeDocument/2006/relationships/customXml" Target="../ink/ink1020.xml"/><Relationship Id="rId133" Type="http://schemas.openxmlformats.org/officeDocument/2006/relationships/image" Target="../media/image2021.png"/><Relationship Id="rId16" Type="http://schemas.openxmlformats.org/officeDocument/2006/relationships/customXml" Target="../ink/ink972.xml"/></Relationships>
</file>

<file path=ppt/slides/_rels/slide14.xml.rels><?xml version="1.0" encoding="UTF-8" standalone="yes"?>
<Relationships xmlns="http://schemas.openxmlformats.org/package/2006/relationships"><Relationship Id="rId117" Type="http://schemas.openxmlformats.org/officeDocument/2006/relationships/customXml" Target="../ink/ink1092.xml"/><Relationship Id="rId21" Type="http://schemas.openxmlformats.org/officeDocument/2006/relationships/customXml" Target="../ink/ink1044.xml"/><Relationship Id="rId63" Type="http://schemas.openxmlformats.org/officeDocument/2006/relationships/customXml" Target="../ink/ink1065.xml"/><Relationship Id="rId159" Type="http://schemas.openxmlformats.org/officeDocument/2006/relationships/customXml" Target="../ink/ink1113.xml"/><Relationship Id="rId170" Type="http://schemas.openxmlformats.org/officeDocument/2006/relationships/image" Target="../media/image2107.png"/><Relationship Id="rId191" Type="http://schemas.openxmlformats.org/officeDocument/2006/relationships/customXml" Target="../ink/ink1129.xml"/><Relationship Id="rId205" Type="http://schemas.openxmlformats.org/officeDocument/2006/relationships/customXml" Target="../ink/ink1136.xml"/><Relationship Id="rId226" Type="http://schemas.openxmlformats.org/officeDocument/2006/relationships/image" Target="../media/image992.png"/><Relationship Id="rId247" Type="http://schemas.openxmlformats.org/officeDocument/2006/relationships/customXml" Target="../ink/ink1157.xml"/><Relationship Id="rId107" Type="http://schemas.openxmlformats.org/officeDocument/2006/relationships/customXml" Target="../ink/ink1087.xml"/><Relationship Id="rId11" Type="http://schemas.openxmlformats.org/officeDocument/2006/relationships/customXml" Target="../ink/ink1039.xml"/><Relationship Id="rId32" Type="http://schemas.openxmlformats.org/officeDocument/2006/relationships/image" Target="../media/image2040.png"/><Relationship Id="rId53" Type="http://schemas.openxmlformats.org/officeDocument/2006/relationships/customXml" Target="../ink/ink1060.xml"/><Relationship Id="rId74" Type="http://schemas.openxmlformats.org/officeDocument/2006/relationships/image" Target="../media/image2060.png"/><Relationship Id="rId128" Type="http://schemas.openxmlformats.org/officeDocument/2006/relationships/image" Target="../media/image709.png"/><Relationship Id="rId149" Type="http://schemas.openxmlformats.org/officeDocument/2006/relationships/customXml" Target="../ink/ink1108.xml"/><Relationship Id="rId5" Type="http://schemas.openxmlformats.org/officeDocument/2006/relationships/customXml" Target="../ink/ink1036.xml"/><Relationship Id="rId95" Type="http://schemas.openxmlformats.org/officeDocument/2006/relationships/customXml" Target="../ink/ink1081.xml"/><Relationship Id="rId160" Type="http://schemas.openxmlformats.org/officeDocument/2006/relationships/image" Target="../media/image2102.png"/><Relationship Id="rId181" Type="http://schemas.openxmlformats.org/officeDocument/2006/relationships/customXml" Target="../ink/ink1124.xml"/><Relationship Id="rId216" Type="http://schemas.openxmlformats.org/officeDocument/2006/relationships/image" Target="../media/image2129.png"/><Relationship Id="rId237" Type="http://schemas.openxmlformats.org/officeDocument/2006/relationships/customXml" Target="../ink/ink1152.xml"/><Relationship Id="rId258" Type="http://schemas.openxmlformats.org/officeDocument/2006/relationships/image" Target="../media/image2149.png"/><Relationship Id="rId22" Type="http://schemas.openxmlformats.org/officeDocument/2006/relationships/image" Target="../media/image2035.png"/><Relationship Id="rId43" Type="http://schemas.openxmlformats.org/officeDocument/2006/relationships/customXml" Target="../ink/ink1055.xml"/><Relationship Id="rId64" Type="http://schemas.openxmlformats.org/officeDocument/2006/relationships/image" Target="../media/image2055.png"/><Relationship Id="rId118" Type="http://schemas.openxmlformats.org/officeDocument/2006/relationships/image" Target="../media/image2082.png"/><Relationship Id="rId139" Type="http://schemas.openxmlformats.org/officeDocument/2006/relationships/customXml" Target="../ink/ink1103.xml"/><Relationship Id="rId85" Type="http://schemas.openxmlformats.org/officeDocument/2006/relationships/customXml" Target="../ink/ink1076.xml"/><Relationship Id="rId150" Type="http://schemas.openxmlformats.org/officeDocument/2006/relationships/image" Target="../media/image2097.png"/><Relationship Id="rId171" Type="http://schemas.openxmlformats.org/officeDocument/2006/relationships/customXml" Target="../ink/ink1119.xml"/><Relationship Id="rId192" Type="http://schemas.openxmlformats.org/officeDocument/2006/relationships/image" Target="../media/image2117.png"/><Relationship Id="rId206" Type="http://schemas.openxmlformats.org/officeDocument/2006/relationships/image" Target="../media/image2124.png"/><Relationship Id="rId227" Type="http://schemas.openxmlformats.org/officeDocument/2006/relationships/customXml" Target="../ink/ink1147.xml"/><Relationship Id="rId248" Type="http://schemas.openxmlformats.org/officeDocument/2006/relationships/image" Target="../media/image2144.png"/><Relationship Id="rId12" Type="http://schemas.openxmlformats.org/officeDocument/2006/relationships/image" Target="../media/image2030.png"/><Relationship Id="rId33" Type="http://schemas.openxmlformats.org/officeDocument/2006/relationships/customXml" Target="../ink/ink1050.xml"/><Relationship Id="rId108" Type="http://schemas.openxmlformats.org/officeDocument/2006/relationships/image" Target="../media/image2077.png"/><Relationship Id="rId129" Type="http://schemas.openxmlformats.org/officeDocument/2006/relationships/customXml" Target="../ink/ink1098.xml"/><Relationship Id="rId54" Type="http://schemas.openxmlformats.org/officeDocument/2006/relationships/image" Target="../media/image2050.png"/><Relationship Id="rId75" Type="http://schemas.openxmlformats.org/officeDocument/2006/relationships/customXml" Target="../ink/ink1071.xml"/><Relationship Id="rId96" Type="http://schemas.openxmlformats.org/officeDocument/2006/relationships/image" Target="../media/image2071.png"/><Relationship Id="rId140" Type="http://schemas.openxmlformats.org/officeDocument/2006/relationships/image" Target="../media/image2092.png"/><Relationship Id="rId161" Type="http://schemas.openxmlformats.org/officeDocument/2006/relationships/customXml" Target="../ink/ink1114.xml"/><Relationship Id="rId182" Type="http://schemas.openxmlformats.org/officeDocument/2006/relationships/image" Target="../media/image2113.png"/><Relationship Id="rId217" Type="http://schemas.openxmlformats.org/officeDocument/2006/relationships/customXml" Target="../ink/ink1142.xml"/><Relationship Id="rId6" Type="http://schemas.openxmlformats.org/officeDocument/2006/relationships/image" Target="../media/image2027.png"/><Relationship Id="rId238" Type="http://schemas.openxmlformats.org/officeDocument/2006/relationships/image" Target="../media/image2139.png"/><Relationship Id="rId259" Type="http://schemas.openxmlformats.org/officeDocument/2006/relationships/customXml" Target="../ink/ink1163.xml"/><Relationship Id="rId23" Type="http://schemas.openxmlformats.org/officeDocument/2006/relationships/customXml" Target="../ink/ink1045.xml"/><Relationship Id="rId119" Type="http://schemas.openxmlformats.org/officeDocument/2006/relationships/customXml" Target="../ink/ink1093.xml"/><Relationship Id="rId44" Type="http://schemas.openxmlformats.org/officeDocument/2006/relationships/image" Target="../media/image1525.png"/><Relationship Id="rId65" Type="http://schemas.openxmlformats.org/officeDocument/2006/relationships/customXml" Target="../ink/ink1066.xml"/><Relationship Id="rId86" Type="http://schemas.openxmlformats.org/officeDocument/2006/relationships/image" Target="../media/image2066.png"/><Relationship Id="rId130" Type="http://schemas.openxmlformats.org/officeDocument/2006/relationships/image" Target="../media/image2087.png"/><Relationship Id="rId151" Type="http://schemas.openxmlformats.org/officeDocument/2006/relationships/customXml" Target="../ink/ink1109.xml"/><Relationship Id="rId172" Type="http://schemas.openxmlformats.org/officeDocument/2006/relationships/image" Target="../media/image2108.png"/><Relationship Id="rId193" Type="http://schemas.openxmlformats.org/officeDocument/2006/relationships/customXml" Target="../ink/ink1130.xml"/><Relationship Id="rId207" Type="http://schemas.openxmlformats.org/officeDocument/2006/relationships/customXml" Target="../ink/ink1137.xml"/><Relationship Id="rId228" Type="http://schemas.openxmlformats.org/officeDocument/2006/relationships/image" Target="../media/image2134.png"/><Relationship Id="rId249" Type="http://schemas.openxmlformats.org/officeDocument/2006/relationships/customXml" Target="../ink/ink1158.xml"/><Relationship Id="rId13" Type="http://schemas.openxmlformats.org/officeDocument/2006/relationships/customXml" Target="../ink/ink1040.xml"/><Relationship Id="rId109" Type="http://schemas.openxmlformats.org/officeDocument/2006/relationships/customXml" Target="../ink/ink1088.xml"/><Relationship Id="rId260" Type="http://schemas.openxmlformats.org/officeDocument/2006/relationships/image" Target="../media/image2150.png"/><Relationship Id="rId34" Type="http://schemas.openxmlformats.org/officeDocument/2006/relationships/image" Target="../media/image2041.png"/><Relationship Id="rId55" Type="http://schemas.openxmlformats.org/officeDocument/2006/relationships/customXml" Target="../ink/ink1061.xml"/><Relationship Id="rId76" Type="http://schemas.openxmlformats.org/officeDocument/2006/relationships/image" Target="../media/image2061.png"/><Relationship Id="rId97" Type="http://schemas.openxmlformats.org/officeDocument/2006/relationships/customXml" Target="../ink/ink1082.xml"/><Relationship Id="rId120" Type="http://schemas.openxmlformats.org/officeDocument/2006/relationships/image" Target="../media/image2083.png"/><Relationship Id="rId141" Type="http://schemas.openxmlformats.org/officeDocument/2006/relationships/customXml" Target="../ink/ink1104.xml"/><Relationship Id="rId7" Type="http://schemas.openxmlformats.org/officeDocument/2006/relationships/customXml" Target="../ink/ink1037.xml"/><Relationship Id="rId162" Type="http://schemas.openxmlformats.org/officeDocument/2006/relationships/image" Target="../media/image2103.png"/><Relationship Id="rId183" Type="http://schemas.openxmlformats.org/officeDocument/2006/relationships/customXml" Target="../ink/ink1125.xml"/><Relationship Id="rId218" Type="http://schemas.openxmlformats.org/officeDocument/2006/relationships/image" Target="../media/image2130.png"/><Relationship Id="rId239" Type="http://schemas.openxmlformats.org/officeDocument/2006/relationships/customXml" Target="../ink/ink1153.xml"/><Relationship Id="rId250" Type="http://schemas.openxmlformats.org/officeDocument/2006/relationships/image" Target="../media/image2145.png"/><Relationship Id="rId24" Type="http://schemas.openxmlformats.org/officeDocument/2006/relationships/image" Target="../media/image2036.png"/><Relationship Id="rId45" Type="http://schemas.openxmlformats.org/officeDocument/2006/relationships/customXml" Target="../ink/ink1056.xml"/><Relationship Id="rId66" Type="http://schemas.openxmlformats.org/officeDocument/2006/relationships/image" Target="../media/image2056.png"/><Relationship Id="rId87" Type="http://schemas.openxmlformats.org/officeDocument/2006/relationships/customXml" Target="../ink/ink1077.xml"/><Relationship Id="rId110" Type="http://schemas.openxmlformats.org/officeDocument/2006/relationships/image" Target="../media/image2078.png"/><Relationship Id="rId131" Type="http://schemas.openxmlformats.org/officeDocument/2006/relationships/customXml" Target="../ink/ink1099.xml"/><Relationship Id="rId152" Type="http://schemas.openxmlformats.org/officeDocument/2006/relationships/image" Target="../media/image2098.png"/><Relationship Id="rId173" Type="http://schemas.openxmlformats.org/officeDocument/2006/relationships/customXml" Target="../ink/ink1120.xml"/><Relationship Id="rId194" Type="http://schemas.openxmlformats.org/officeDocument/2006/relationships/image" Target="../media/image2118.png"/><Relationship Id="rId208" Type="http://schemas.openxmlformats.org/officeDocument/2006/relationships/image" Target="../media/image2125.png"/><Relationship Id="rId229" Type="http://schemas.openxmlformats.org/officeDocument/2006/relationships/customXml" Target="../ink/ink1148.xml"/><Relationship Id="rId240" Type="http://schemas.openxmlformats.org/officeDocument/2006/relationships/image" Target="../media/image2140.png"/><Relationship Id="rId261" Type="http://schemas.openxmlformats.org/officeDocument/2006/relationships/customXml" Target="../ink/ink1164.xml"/><Relationship Id="rId14" Type="http://schemas.openxmlformats.org/officeDocument/2006/relationships/image" Target="../media/image2031.png"/><Relationship Id="rId35" Type="http://schemas.openxmlformats.org/officeDocument/2006/relationships/customXml" Target="../ink/ink1051.xml"/><Relationship Id="rId56" Type="http://schemas.openxmlformats.org/officeDocument/2006/relationships/image" Target="../media/image2051.png"/><Relationship Id="rId77" Type="http://schemas.openxmlformats.org/officeDocument/2006/relationships/customXml" Target="../ink/ink1072.xml"/><Relationship Id="rId100" Type="http://schemas.openxmlformats.org/officeDocument/2006/relationships/image" Target="../media/image2073.png"/><Relationship Id="rId8" Type="http://schemas.openxmlformats.org/officeDocument/2006/relationships/image" Target="../media/image2028.png"/><Relationship Id="rId98" Type="http://schemas.openxmlformats.org/officeDocument/2006/relationships/image" Target="../media/image2072.png"/><Relationship Id="rId121" Type="http://schemas.openxmlformats.org/officeDocument/2006/relationships/customXml" Target="../ink/ink1094.xml"/><Relationship Id="rId142" Type="http://schemas.openxmlformats.org/officeDocument/2006/relationships/image" Target="../media/image2093.png"/><Relationship Id="rId163" Type="http://schemas.openxmlformats.org/officeDocument/2006/relationships/customXml" Target="../ink/ink1115.xml"/><Relationship Id="rId184" Type="http://schemas.openxmlformats.org/officeDocument/2006/relationships/image" Target="../media/image2114.png"/><Relationship Id="rId219" Type="http://schemas.openxmlformats.org/officeDocument/2006/relationships/customXml" Target="../ink/ink1143.xml"/><Relationship Id="rId230" Type="http://schemas.openxmlformats.org/officeDocument/2006/relationships/image" Target="../media/image2135.png"/><Relationship Id="rId251" Type="http://schemas.openxmlformats.org/officeDocument/2006/relationships/customXml" Target="../ink/ink1159.xml"/><Relationship Id="rId25" Type="http://schemas.openxmlformats.org/officeDocument/2006/relationships/customXml" Target="../ink/ink1046.xml"/><Relationship Id="rId46" Type="http://schemas.openxmlformats.org/officeDocument/2006/relationships/image" Target="../media/image2046.png"/><Relationship Id="rId67" Type="http://schemas.openxmlformats.org/officeDocument/2006/relationships/customXml" Target="../ink/ink1067.xml"/><Relationship Id="rId88" Type="http://schemas.openxmlformats.org/officeDocument/2006/relationships/image" Target="../media/image2067.png"/><Relationship Id="rId111" Type="http://schemas.openxmlformats.org/officeDocument/2006/relationships/customXml" Target="../ink/ink1089.xml"/><Relationship Id="rId132" Type="http://schemas.openxmlformats.org/officeDocument/2006/relationships/image" Target="../media/image2088.png"/><Relationship Id="rId153" Type="http://schemas.openxmlformats.org/officeDocument/2006/relationships/customXml" Target="../ink/ink1110.xml"/><Relationship Id="rId174" Type="http://schemas.openxmlformats.org/officeDocument/2006/relationships/image" Target="../media/image2109.png"/><Relationship Id="rId195" Type="http://schemas.openxmlformats.org/officeDocument/2006/relationships/customXml" Target="../ink/ink1131.xml"/><Relationship Id="rId209" Type="http://schemas.openxmlformats.org/officeDocument/2006/relationships/customXml" Target="../ink/ink1138.xml"/><Relationship Id="rId220" Type="http://schemas.openxmlformats.org/officeDocument/2006/relationships/image" Target="../media/image2131.png"/><Relationship Id="rId241" Type="http://schemas.openxmlformats.org/officeDocument/2006/relationships/customXml" Target="../ink/ink1154.xml"/><Relationship Id="rId15" Type="http://schemas.openxmlformats.org/officeDocument/2006/relationships/customXml" Target="../ink/ink1041.xml"/><Relationship Id="rId36" Type="http://schemas.openxmlformats.org/officeDocument/2006/relationships/image" Target="../media/image2042.png"/><Relationship Id="rId57" Type="http://schemas.openxmlformats.org/officeDocument/2006/relationships/customXml" Target="../ink/ink1062.xml"/><Relationship Id="rId262" Type="http://schemas.openxmlformats.org/officeDocument/2006/relationships/image" Target="../media/image2151.png"/><Relationship Id="rId78" Type="http://schemas.openxmlformats.org/officeDocument/2006/relationships/image" Target="../media/image2062.png"/><Relationship Id="rId99" Type="http://schemas.openxmlformats.org/officeDocument/2006/relationships/customXml" Target="../ink/ink1083.xml"/><Relationship Id="rId101" Type="http://schemas.openxmlformats.org/officeDocument/2006/relationships/customXml" Target="../ink/ink1084.xml"/><Relationship Id="rId122" Type="http://schemas.openxmlformats.org/officeDocument/2006/relationships/image" Target="../media/image2084.png"/><Relationship Id="rId143" Type="http://schemas.openxmlformats.org/officeDocument/2006/relationships/customXml" Target="../ink/ink1105.xml"/><Relationship Id="rId164" Type="http://schemas.openxmlformats.org/officeDocument/2006/relationships/image" Target="../media/image2104.png"/><Relationship Id="rId185" Type="http://schemas.openxmlformats.org/officeDocument/2006/relationships/customXml" Target="../ink/ink1126.xml"/><Relationship Id="rId9" Type="http://schemas.openxmlformats.org/officeDocument/2006/relationships/customXml" Target="../ink/ink1038.xml"/><Relationship Id="rId210" Type="http://schemas.openxmlformats.org/officeDocument/2006/relationships/image" Target="../media/image2126.png"/><Relationship Id="rId26" Type="http://schemas.openxmlformats.org/officeDocument/2006/relationships/image" Target="../media/image2037.png"/><Relationship Id="rId231" Type="http://schemas.openxmlformats.org/officeDocument/2006/relationships/customXml" Target="../ink/ink1149.xml"/><Relationship Id="rId252" Type="http://schemas.openxmlformats.org/officeDocument/2006/relationships/image" Target="../media/image2146.png"/><Relationship Id="rId47" Type="http://schemas.openxmlformats.org/officeDocument/2006/relationships/customXml" Target="../ink/ink1057.xml"/><Relationship Id="rId68" Type="http://schemas.openxmlformats.org/officeDocument/2006/relationships/image" Target="../media/image2057.png"/><Relationship Id="rId89" Type="http://schemas.openxmlformats.org/officeDocument/2006/relationships/customXml" Target="../ink/ink1078.xml"/><Relationship Id="rId112" Type="http://schemas.openxmlformats.org/officeDocument/2006/relationships/image" Target="../media/image2079.png"/><Relationship Id="rId133" Type="http://schemas.openxmlformats.org/officeDocument/2006/relationships/customXml" Target="../ink/ink1100.xml"/><Relationship Id="rId154" Type="http://schemas.openxmlformats.org/officeDocument/2006/relationships/image" Target="../media/image2099.png"/><Relationship Id="rId175" Type="http://schemas.openxmlformats.org/officeDocument/2006/relationships/customXml" Target="../ink/ink1121.xml"/><Relationship Id="rId196" Type="http://schemas.openxmlformats.org/officeDocument/2006/relationships/image" Target="../media/image2119.png"/><Relationship Id="rId200" Type="http://schemas.openxmlformats.org/officeDocument/2006/relationships/image" Target="../media/image2121.png"/><Relationship Id="rId16" Type="http://schemas.openxmlformats.org/officeDocument/2006/relationships/image" Target="../media/image2032.png"/><Relationship Id="rId221" Type="http://schemas.openxmlformats.org/officeDocument/2006/relationships/customXml" Target="../ink/ink1144.xml"/><Relationship Id="rId242" Type="http://schemas.openxmlformats.org/officeDocument/2006/relationships/image" Target="../media/image2141.png"/><Relationship Id="rId263" Type="http://schemas.openxmlformats.org/officeDocument/2006/relationships/customXml" Target="../ink/ink1165.xml"/><Relationship Id="rId37" Type="http://schemas.openxmlformats.org/officeDocument/2006/relationships/customXml" Target="../ink/ink1052.xml"/><Relationship Id="rId58" Type="http://schemas.openxmlformats.org/officeDocument/2006/relationships/image" Target="../media/image2052.png"/><Relationship Id="rId79" Type="http://schemas.openxmlformats.org/officeDocument/2006/relationships/customXml" Target="../ink/ink1073.xml"/><Relationship Id="rId102" Type="http://schemas.openxmlformats.org/officeDocument/2006/relationships/image" Target="../media/image2074.png"/><Relationship Id="rId123" Type="http://schemas.openxmlformats.org/officeDocument/2006/relationships/customXml" Target="../ink/ink1095.xml"/><Relationship Id="rId144" Type="http://schemas.openxmlformats.org/officeDocument/2006/relationships/image" Target="../media/image2094.png"/><Relationship Id="rId90" Type="http://schemas.openxmlformats.org/officeDocument/2006/relationships/image" Target="../media/image2068.png"/><Relationship Id="rId165" Type="http://schemas.openxmlformats.org/officeDocument/2006/relationships/customXml" Target="../ink/ink1116.xml"/><Relationship Id="rId186" Type="http://schemas.openxmlformats.org/officeDocument/2006/relationships/image" Target="../media/image2115.png"/><Relationship Id="rId211" Type="http://schemas.openxmlformats.org/officeDocument/2006/relationships/customXml" Target="../ink/ink1139.xml"/><Relationship Id="rId232" Type="http://schemas.openxmlformats.org/officeDocument/2006/relationships/image" Target="../media/image2136.png"/><Relationship Id="rId253" Type="http://schemas.openxmlformats.org/officeDocument/2006/relationships/customXml" Target="../ink/ink1160.xml"/><Relationship Id="rId27" Type="http://schemas.openxmlformats.org/officeDocument/2006/relationships/customXml" Target="../ink/ink1047.xml"/><Relationship Id="rId48" Type="http://schemas.openxmlformats.org/officeDocument/2006/relationships/image" Target="../media/image2047.png"/><Relationship Id="rId69" Type="http://schemas.openxmlformats.org/officeDocument/2006/relationships/customXml" Target="../ink/ink1068.xml"/><Relationship Id="rId113" Type="http://schemas.openxmlformats.org/officeDocument/2006/relationships/customXml" Target="../ink/ink1090.xml"/><Relationship Id="rId134" Type="http://schemas.openxmlformats.org/officeDocument/2006/relationships/image" Target="../media/image2089.png"/><Relationship Id="rId80" Type="http://schemas.openxmlformats.org/officeDocument/2006/relationships/image" Target="../media/image2063.png"/><Relationship Id="rId155" Type="http://schemas.openxmlformats.org/officeDocument/2006/relationships/customXml" Target="../ink/ink1111.xml"/><Relationship Id="rId176" Type="http://schemas.openxmlformats.org/officeDocument/2006/relationships/image" Target="../media/image2110.png"/><Relationship Id="rId197" Type="http://schemas.openxmlformats.org/officeDocument/2006/relationships/customXml" Target="../ink/ink1132.xml"/><Relationship Id="rId201" Type="http://schemas.openxmlformats.org/officeDocument/2006/relationships/customXml" Target="../ink/ink1134.xml"/><Relationship Id="rId222" Type="http://schemas.openxmlformats.org/officeDocument/2006/relationships/image" Target="../media/image2132.png"/><Relationship Id="rId243" Type="http://schemas.openxmlformats.org/officeDocument/2006/relationships/customXml" Target="../ink/ink1155.xml"/><Relationship Id="rId264" Type="http://schemas.openxmlformats.org/officeDocument/2006/relationships/image" Target="../media/image2152.png"/><Relationship Id="rId17" Type="http://schemas.openxmlformats.org/officeDocument/2006/relationships/customXml" Target="../ink/ink1042.xml"/><Relationship Id="rId38" Type="http://schemas.openxmlformats.org/officeDocument/2006/relationships/image" Target="../media/image2043.png"/><Relationship Id="rId59" Type="http://schemas.openxmlformats.org/officeDocument/2006/relationships/customXml" Target="../ink/ink1063.xml"/><Relationship Id="rId103" Type="http://schemas.openxmlformats.org/officeDocument/2006/relationships/customXml" Target="../ink/ink1085.xml"/><Relationship Id="rId124" Type="http://schemas.openxmlformats.org/officeDocument/2006/relationships/image" Target="../media/image2085.png"/><Relationship Id="rId70" Type="http://schemas.openxmlformats.org/officeDocument/2006/relationships/image" Target="../media/image2058.png"/><Relationship Id="rId91" Type="http://schemas.openxmlformats.org/officeDocument/2006/relationships/customXml" Target="../ink/ink1079.xml"/><Relationship Id="rId145" Type="http://schemas.openxmlformats.org/officeDocument/2006/relationships/customXml" Target="../ink/ink1106.xml"/><Relationship Id="rId166" Type="http://schemas.openxmlformats.org/officeDocument/2006/relationships/image" Target="../media/image2105.png"/><Relationship Id="rId187" Type="http://schemas.openxmlformats.org/officeDocument/2006/relationships/customXml" Target="../ink/ink1127.xml"/><Relationship Id="rId1" Type="http://schemas.openxmlformats.org/officeDocument/2006/relationships/slideLayout" Target="../slideLayouts/slideLayout1.xml"/><Relationship Id="rId212" Type="http://schemas.openxmlformats.org/officeDocument/2006/relationships/image" Target="../media/image2127.png"/><Relationship Id="rId233" Type="http://schemas.openxmlformats.org/officeDocument/2006/relationships/customXml" Target="../ink/ink1150.xml"/><Relationship Id="rId254" Type="http://schemas.openxmlformats.org/officeDocument/2006/relationships/image" Target="../media/image2147.png"/><Relationship Id="rId28" Type="http://schemas.openxmlformats.org/officeDocument/2006/relationships/image" Target="../media/image2038.png"/><Relationship Id="rId49" Type="http://schemas.openxmlformats.org/officeDocument/2006/relationships/customXml" Target="../ink/ink1058.xml"/><Relationship Id="rId114" Type="http://schemas.openxmlformats.org/officeDocument/2006/relationships/image" Target="../media/image2080.png"/><Relationship Id="rId60" Type="http://schemas.openxmlformats.org/officeDocument/2006/relationships/image" Target="../media/image2053.png"/><Relationship Id="rId81" Type="http://schemas.openxmlformats.org/officeDocument/2006/relationships/customXml" Target="../ink/ink1074.xml"/><Relationship Id="rId135" Type="http://schemas.openxmlformats.org/officeDocument/2006/relationships/customXml" Target="../ink/ink1101.xml"/><Relationship Id="rId156" Type="http://schemas.openxmlformats.org/officeDocument/2006/relationships/image" Target="../media/image2100.png"/><Relationship Id="rId177" Type="http://schemas.openxmlformats.org/officeDocument/2006/relationships/customXml" Target="../ink/ink1122.xml"/><Relationship Id="rId198" Type="http://schemas.openxmlformats.org/officeDocument/2006/relationships/image" Target="../media/image2120.png"/><Relationship Id="rId202" Type="http://schemas.openxmlformats.org/officeDocument/2006/relationships/image" Target="../media/image2122.png"/><Relationship Id="rId223" Type="http://schemas.openxmlformats.org/officeDocument/2006/relationships/customXml" Target="../ink/ink1145.xml"/><Relationship Id="rId244" Type="http://schemas.openxmlformats.org/officeDocument/2006/relationships/image" Target="../media/image2142.png"/><Relationship Id="rId18" Type="http://schemas.openxmlformats.org/officeDocument/2006/relationships/image" Target="../media/image2033.png"/><Relationship Id="rId39" Type="http://schemas.openxmlformats.org/officeDocument/2006/relationships/customXml" Target="../ink/ink1053.xml"/><Relationship Id="rId50" Type="http://schemas.openxmlformats.org/officeDocument/2006/relationships/image" Target="../media/image2048.png"/><Relationship Id="rId104" Type="http://schemas.openxmlformats.org/officeDocument/2006/relationships/image" Target="../media/image2075.png"/><Relationship Id="rId125" Type="http://schemas.openxmlformats.org/officeDocument/2006/relationships/customXml" Target="../ink/ink1096.xml"/><Relationship Id="rId146" Type="http://schemas.openxmlformats.org/officeDocument/2006/relationships/image" Target="../media/image2095.png"/><Relationship Id="rId167" Type="http://schemas.openxmlformats.org/officeDocument/2006/relationships/customXml" Target="../ink/ink1117.xml"/><Relationship Id="rId188" Type="http://schemas.openxmlformats.org/officeDocument/2006/relationships/image" Target="../media/image1148.png"/><Relationship Id="rId71" Type="http://schemas.openxmlformats.org/officeDocument/2006/relationships/customXml" Target="../ink/ink1069.xml"/><Relationship Id="rId92" Type="http://schemas.openxmlformats.org/officeDocument/2006/relationships/image" Target="../media/image2069.png"/><Relationship Id="rId213" Type="http://schemas.openxmlformats.org/officeDocument/2006/relationships/customXml" Target="../ink/ink1140.xml"/><Relationship Id="rId234" Type="http://schemas.openxmlformats.org/officeDocument/2006/relationships/image" Target="../media/image2137.png"/><Relationship Id="rId2" Type="http://schemas.openxmlformats.org/officeDocument/2006/relationships/image" Target="NULL"/><Relationship Id="rId29" Type="http://schemas.openxmlformats.org/officeDocument/2006/relationships/customXml" Target="../ink/ink1048.xml"/><Relationship Id="rId255" Type="http://schemas.openxmlformats.org/officeDocument/2006/relationships/customXml" Target="../ink/ink1161.xml"/><Relationship Id="rId40" Type="http://schemas.openxmlformats.org/officeDocument/2006/relationships/image" Target="../media/image2044.png"/><Relationship Id="rId115" Type="http://schemas.openxmlformats.org/officeDocument/2006/relationships/customXml" Target="../ink/ink1091.xml"/><Relationship Id="rId136" Type="http://schemas.openxmlformats.org/officeDocument/2006/relationships/image" Target="../media/image2090.png"/><Relationship Id="rId157" Type="http://schemas.openxmlformats.org/officeDocument/2006/relationships/customXml" Target="../ink/ink1112.xml"/><Relationship Id="rId178" Type="http://schemas.openxmlformats.org/officeDocument/2006/relationships/image" Target="../media/image2111.png"/><Relationship Id="rId61" Type="http://schemas.openxmlformats.org/officeDocument/2006/relationships/customXml" Target="../ink/ink1064.xml"/><Relationship Id="rId82" Type="http://schemas.openxmlformats.org/officeDocument/2006/relationships/image" Target="../media/image2064.png"/><Relationship Id="rId199" Type="http://schemas.openxmlformats.org/officeDocument/2006/relationships/customXml" Target="../ink/ink1133.xml"/><Relationship Id="rId203" Type="http://schemas.openxmlformats.org/officeDocument/2006/relationships/customXml" Target="../ink/ink1135.xml"/><Relationship Id="rId19" Type="http://schemas.openxmlformats.org/officeDocument/2006/relationships/customXml" Target="../ink/ink1043.xml"/><Relationship Id="rId224" Type="http://schemas.openxmlformats.org/officeDocument/2006/relationships/image" Target="../media/image2133.png"/><Relationship Id="rId245" Type="http://schemas.openxmlformats.org/officeDocument/2006/relationships/customXml" Target="../ink/ink1156.xml"/><Relationship Id="rId30" Type="http://schemas.openxmlformats.org/officeDocument/2006/relationships/image" Target="../media/image2039.png"/><Relationship Id="rId105" Type="http://schemas.openxmlformats.org/officeDocument/2006/relationships/customXml" Target="../ink/ink1086.xml"/><Relationship Id="rId126" Type="http://schemas.openxmlformats.org/officeDocument/2006/relationships/image" Target="../media/image2086.png"/><Relationship Id="rId147" Type="http://schemas.openxmlformats.org/officeDocument/2006/relationships/customXml" Target="../ink/ink1107.xml"/><Relationship Id="rId168" Type="http://schemas.openxmlformats.org/officeDocument/2006/relationships/image" Target="../media/image2106.png"/><Relationship Id="rId51" Type="http://schemas.openxmlformats.org/officeDocument/2006/relationships/customXml" Target="../ink/ink1059.xml"/><Relationship Id="rId72" Type="http://schemas.openxmlformats.org/officeDocument/2006/relationships/image" Target="../media/image2059.png"/><Relationship Id="rId93" Type="http://schemas.openxmlformats.org/officeDocument/2006/relationships/customXml" Target="../ink/ink1080.xml"/><Relationship Id="rId189" Type="http://schemas.openxmlformats.org/officeDocument/2006/relationships/customXml" Target="../ink/ink1128.xml"/><Relationship Id="rId3" Type="http://schemas.openxmlformats.org/officeDocument/2006/relationships/customXml" Target="../ink/ink1035.xml"/><Relationship Id="rId214" Type="http://schemas.openxmlformats.org/officeDocument/2006/relationships/image" Target="../media/image2128.png"/><Relationship Id="rId235" Type="http://schemas.openxmlformats.org/officeDocument/2006/relationships/customXml" Target="../ink/ink1151.xml"/><Relationship Id="rId256" Type="http://schemas.openxmlformats.org/officeDocument/2006/relationships/image" Target="../media/image2148.png"/><Relationship Id="rId116" Type="http://schemas.openxmlformats.org/officeDocument/2006/relationships/image" Target="../media/image2081.png"/><Relationship Id="rId137" Type="http://schemas.openxmlformats.org/officeDocument/2006/relationships/customXml" Target="../ink/ink1102.xml"/><Relationship Id="rId158" Type="http://schemas.openxmlformats.org/officeDocument/2006/relationships/image" Target="../media/image2101.png"/><Relationship Id="rId20" Type="http://schemas.openxmlformats.org/officeDocument/2006/relationships/image" Target="../media/image2034.png"/><Relationship Id="rId41" Type="http://schemas.openxmlformats.org/officeDocument/2006/relationships/customXml" Target="../ink/ink1054.xml"/><Relationship Id="rId62" Type="http://schemas.openxmlformats.org/officeDocument/2006/relationships/image" Target="../media/image2054.png"/><Relationship Id="rId83" Type="http://schemas.openxmlformats.org/officeDocument/2006/relationships/customXml" Target="../ink/ink1075.xml"/><Relationship Id="rId179" Type="http://schemas.openxmlformats.org/officeDocument/2006/relationships/customXml" Target="../ink/ink1123.xml"/><Relationship Id="rId190" Type="http://schemas.openxmlformats.org/officeDocument/2006/relationships/image" Target="../media/image2116.png"/><Relationship Id="rId204" Type="http://schemas.openxmlformats.org/officeDocument/2006/relationships/image" Target="../media/image2123.png"/><Relationship Id="rId225" Type="http://schemas.openxmlformats.org/officeDocument/2006/relationships/customXml" Target="../ink/ink1146.xml"/><Relationship Id="rId246" Type="http://schemas.openxmlformats.org/officeDocument/2006/relationships/image" Target="../media/image2143.png"/><Relationship Id="rId106" Type="http://schemas.openxmlformats.org/officeDocument/2006/relationships/image" Target="../media/image2076.png"/><Relationship Id="rId127" Type="http://schemas.openxmlformats.org/officeDocument/2006/relationships/customXml" Target="../ink/ink1097.xml"/><Relationship Id="rId10" Type="http://schemas.openxmlformats.org/officeDocument/2006/relationships/image" Target="../media/image2029.png"/><Relationship Id="rId31" Type="http://schemas.openxmlformats.org/officeDocument/2006/relationships/customXml" Target="../ink/ink1049.xml"/><Relationship Id="rId52" Type="http://schemas.openxmlformats.org/officeDocument/2006/relationships/image" Target="../media/image2049.png"/><Relationship Id="rId73" Type="http://schemas.openxmlformats.org/officeDocument/2006/relationships/customXml" Target="../ink/ink1070.xml"/><Relationship Id="rId94" Type="http://schemas.openxmlformats.org/officeDocument/2006/relationships/image" Target="../media/image2070.png"/><Relationship Id="rId148" Type="http://schemas.openxmlformats.org/officeDocument/2006/relationships/image" Target="../media/image2096.png"/><Relationship Id="rId169" Type="http://schemas.openxmlformats.org/officeDocument/2006/relationships/customXml" Target="../ink/ink1118.xml"/><Relationship Id="rId4" Type="http://schemas.openxmlformats.org/officeDocument/2006/relationships/image" Target="../media/image2026.png"/><Relationship Id="rId180" Type="http://schemas.openxmlformats.org/officeDocument/2006/relationships/image" Target="../media/image2112.png"/><Relationship Id="rId215" Type="http://schemas.openxmlformats.org/officeDocument/2006/relationships/customXml" Target="../ink/ink1141.xml"/><Relationship Id="rId236" Type="http://schemas.openxmlformats.org/officeDocument/2006/relationships/image" Target="../media/image2138.png"/><Relationship Id="rId257" Type="http://schemas.openxmlformats.org/officeDocument/2006/relationships/customXml" Target="../ink/ink1162.xml"/><Relationship Id="rId42" Type="http://schemas.openxmlformats.org/officeDocument/2006/relationships/image" Target="../media/image2045.png"/><Relationship Id="rId84" Type="http://schemas.openxmlformats.org/officeDocument/2006/relationships/image" Target="../media/image2065.png"/><Relationship Id="rId138" Type="http://schemas.openxmlformats.org/officeDocument/2006/relationships/image" Target="../media/image2091.png"/></Relationships>
</file>

<file path=ppt/slides/_rels/slide15.xml.rels><?xml version="1.0" encoding="UTF-8" standalone="yes"?>
<Relationships xmlns="http://schemas.openxmlformats.org/package/2006/relationships"><Relationship Id="rId26" Type="http://schemas.openxmlformats.org/officeDocument/2006/relationships/image" Target="../media/image2164.png"/><Relationship Id="rId21" Type="http://schemas.openxmlformats.org/officeDocument/2006/relationships/customXml" Target="../ink/ink1175.xml"/><Relationship Id="rId34" Type="http://schemas.openxmlformats.org/officeDocument/2006/relationships/image" Target="../media/image2168.png"/><Relationship Id="rId42" Type="http://schemas.openxmlformats.org/officeDocument/2006/relationships/image" Target="../media/image2172.png"/><Relationship Id="rId47" Type="http://schemas.openxmlformats.org/officeDocument/2006/relationships/customXml" Target="../ink/ink1188.xml"/><Relationship Id="rId50" Type="http://schemas.openxmlformats.org/officeDocument/2006/relationships/image" Target="../media/image2176.png"/><Relationship Id="rId55" Type="http://schemas.openxmlformats.org/officeDocument/2006/relationships/customXml" Target="../ink/ink1192.xml"/><Relationship Id="rId63" Type="http://schemas.openxmlformats.org/officeDocument/2006/relationships/customXml" Target="../ink/ink1196.xml"/><Relationship Id="rId68" Type="http://schemas.openxmlformats.org/officeDocument/2006/relationships/image" Target="../media/image2184.png"/><Relationship Id="rId7" Type="http://schemas.openxmlformats.org/officeDocument/2006/relationships/customXml" Target="../ink/ink1168.xml"/><Relationship Id="rId2" Type="http://schemas.openxmlformats.org/officeDocument/2006/relationships/image" Target="NULL"/><Relationship Id="rId16" Type="http://schemas.openxmlformats.org/officeDocument/2006/relationships/image" Target="../media/image2159.png"/><Relationship Id="rId29" Type="http://schemas.openxmlformats.org/officeDocument/2006/relationships/customXml" Target="../ink/ink1179.xml"/><Relationship Id="rId11" Type="http://schemas.openxmlformats.org/officeDocument/2006/relationships/customXml" Target="../ink/ink1170.xml"/><Relationship Id="rId24" Type="http://schemas.openxmlformats.org/officeDocument/2006/relationships/image" Target="../media/image2163.png"/><Relationship Id="rId32" Type="http://schemas.openxmlformats.org/officeDocument/2006/relationships/image" Target="../media/image2167.png"/><Relationship Id="rId37" Type="http://schemas.openxmlformats.org/officeDocument/2006/relationships/customXml" Target="../ink/ink1183.xml"/><Relationship Id="rId40" Type="http://schemas.openxmlformats.org/officeDocument/2006/relationships/image" Target="../media/image2171.png"/><Relationship Id="rId45" Type="http://schemas.openxmlformats.org/officeDocument/2006/relationships/customXml" Target="../ink/ink1187.xml"/><Relationship Id="rId53" Type="http://schemas.openxmlformats.org/officeDocument/2006/relationships/customXml" Target="../ink/ink1191.xml"/><Relationship Id="rId58" Type="http://schemas.openxmlformats.org/officeDocument/2006/relationships/image" Target="../media/image2180.png"/><Relationship Id="rId66" Type="http://schemas.openxmlformats.org/officeDocument/2006/relationships/image" Target="../media/image709.png"/><Relationship Id="rId5" Type="http://schemas.openxmlformats.org/officeDocument/2006/relationships/customXml" Target="../ink/ink1167.xml"/><Relationship Id="rId61" Type="http://schemas.openxmlformats.org/officeDocument/2006/relationships/customXml" Target="../ink/ink1195.xml"/><Relationship Id="rId19" Type="http://schemas.openxmlformats.org/officeDocument/2006/relationships/customXml" Target="../ink/ink1174.xml"/><Relationship Id="rId14" Type="http://schemas.openxmlformats.org/officeDocument/2006/relationships/image" Target="../media/image2158.png"/><Relationship Id="rId22" Type="http://schemas.openxmlformats.org/officeDocument/2006/relationships/image" Target="../media/image2162.png"/><Relationship Id="rId27" Type="http://schemas.openxmlformats.org/officeDocument/2006/relationships/customXml" Target="../ink/ink1178.xml"/><Relationship Id="rId30" Type="http://schemas.openxmlformats.org/officeDocument/2006/relationships/image" Target="../media/image2166.png"/><Relationship Id="rId35" Type="http://schemas.openxmlformats.org/officeDocument/2006/relationships/customXml" Target="../ink/ink1182.xml"/><Relationship Id="rId43" Type="http://schemas.openxmlformats.org/officeDocument/2006/relationships/customXml" Target="../ink/ink1186.xml"/><Relationship Id="rId48" Type="http://schemas.openxmlformats.org/officeDocument/2006/relationships/image" Target="../media/image2175.png"/><Relationship Id="rId56" Type="http://schemas.openxmlformats.org/officeDocument/2006/relationships/image" Target="../media/image2179.png"/><Relationship Id="rId64" Type="http://schemas.openxmlformats.org/officeDocument/2006/relationships/image" Target="../media/image2183.png"/><Relationship Id="rId8" Type="http://schemas.openxmlformats.org/officeDocument/2006/relationships/image" Target="../media/image2155.png"/><Relationship Id="rId51" Type="http://schemas.openxmlformats.org/officeDocument/2006/relationships/customXml" Target="../ink/ink1190.xml"/><Relationship Id="rId3" Type="http://schemas.openxmlformats.org/officeDocument/2006/relationships/customXml" Target="../ink/ink1166.xml"/><Relationship Id="rId12" Type="http://schemas.openxmlformats.org/officeDocument/2006/relationships/image" Target="../media/image2157.png"/><Relationship Id="rId17" Type="http://schemas.openxmlformats.org/officeDocument/2006/relationships/customXml" Target="../ink/ink1173.xml"/><Relationship Id="rId25" Type="http://schemas.openxmlformats.org/officeDocument/2006/relationships/customXml" Target="../ink/ink1177.xml"/><Relationship Id="rId33" Type="http://schemas.openxmlformats.org/officeDocument/2006/relationships/customXml" Target="../ink/ink1181.xml"/><Relationship Id="rId38" Type="http://schemas.openxmlformats.org/officeDocument/2006/relationships/image" Target="../media/image2170.png"/><Relationship Id="rId46" Type="http://schemas.openxmlformats.org/officeDocument/2006/relationships/image" Target="../media/image2174.png"/><Relationship Id="rId59" Type="http://schemas.openxmlformats.org/officeDocument/2006/relationships/customXml" Target="../ink/ink1194.xml"/><Relationship Id="rId67" Type="http://schemas.openxmlformats.org/officeDocument/2006/relationships/customXml" Target="../ink/ink1198.xml"/><Relationship Id="rId20" Type="http://schemas.openxmlformats.org/officeDocument/2006/relationships/image" Target="../media/image2161.png"/><Relationship Id="rId41" Type="http://schemas.openxmlformats.org/officeDocument/2006/relationships/customXml" Target="../ink/ink1185.xml"/><Relationship Id="rId54" Type="http://schemas.openxmlformats.org/officeDocument/2006/relationships/image" Target="../media/image2178.png"/><Relationship Id="rId62" Type="http://schemas.openxmlformats.org/officeDocument/2006/relationships/image" Target="../media/image2182.png"/><Relationship Id="rId1" Type="http://schemas.openxmlformats.org/officeDocument/2006/relationships/slideLayout" Target="../slideLayouts/slideLayout1.xml"/><Relationship Id="rId6" Type="http://schemas.openxmlformats.org/officeDocument/2006/relationships/image" Target="../media/image2154.png"/><Relationship Id="rId15" Type="http://schemas.openxmlformats.org/officeDocument/2006/relationships/customXml" Target="../ink/ink1172.xml"/><Relationship Id="rId23" Type="http://schemas.openxmlformats.org/officeDocument/2006/relationships/customXml" Target="../ink/ink1176.xml"/><Relationship Id="rId28" Type="http://schemas.openxmlformats.org/officeDocument/2006/relationships/image" Target="../media/image2165.png"/><Relationship Id="rId36" Type="http://schemas.openxmlformats.org/officeDocument/2006/relationships/image" Target="../media/image2169.png"/><Relationship Id="rId49" Type="http://schemas.openxmlformats.org/officeDocument/2006/relationships/customXml" Target="../ink/ink1189.xml"/><Relationship Id="rId57" Type="http://schemas.openxmlformats.org/officeDocument/2006/relationships/customXml" Target="../ink/ink1193.xml"/><Relationship Id="rId10" Type="http://schemas.openxmlformats.org/officeDocument/2006/relationships/image" Target="../media/image2156.png"/><Relationship Id="rId31" Type="http://schemas.openxmlformats.org/officeDocument/2006/relationships/customXml" Target="../ink/ink1180.xml"/><Relationship Id="rId44" Type="http://schemas.openxmlformats.org/officeDocument/2006/relationships/image" Target="../media/image2173.png"/><Relationship Id="rId52" Type="http://schemas.openxmlformats.org/officeDocument/2006/relationships/image" Target="../media/image2177.png"/><Relationship Id="rId60" Type="http://schemas.openxmlformats.org/officeDocument/2006/relationships/image" Target="../media/image2181.png"/><Relationship Id="rId65" Type="http://schemas.openxmlformats.org/officeDocument/2006/relationships/customXml" Target="../ink/ink1197.xml"/><Relationship Id="rId4" Type="http://schemas.openxmlformats.org/officeDocument/2006/relationships/image" Target="../media/image2153.png"/><Relationship Id="rId9" Type="http://schemas.openxmlformats.org/officeDocument/2006/relationships/customXml" Target="../ink/ink1169.xml"/><Relationship Id="rId13" Type="http://schemas.openxmlformats.org/officeDocument/2006/relationships/customXml" Target="../ink/ink1171.xml"/><Relationship Id="rId18" Type="http://schemas.openxmlformats.org/officeDocument/2006/relationships/image" Target="../media/image2160.png"/><Relationship Id="rId39" Type="http://schemas.openxmlformats.org/officeDocument/2006/relationships/customXml" Target="../ink/ink1184.xml"/></Relationships>
</file>

<file path=ppt/slides/_rels/slide16.xml.rels><?xml version="1.0" encoding="UTF-8" standalone="yes"?>
<Relationships xmlns="http://schemas.openxmlformats.org/package/2006/relationships"><Relationship Id="rId117" Type="http://schemas.openxmlformats.org/officeDocument/2006/relationships/customXml" Target="../ink/ink1254.xml"/><Relationship Id="rId21" Type="http://schemas.openxmlformats.org/officeDocument/2006/relationships/customXml" Target="../ink/ink1206.xml"/><Relationship Id="rId42" Type="http://schemas.openxmlformats.org/officeDocument/2006/relationships/image" Target="../media/image2202.png"/><Relationship Id="rId63" Type="http://schemas.openxmlformats.org/officeDocument/2006/relationships/customXml" Target="../ink/ink1227.xml"/><Relationship Id="rId84" Type="http://schemas.openxmlformats.org/officeDocument/2006/relationships/image" Target="../media/image2223.png"/><Relationship Id="rId138" Type="http://schemas.openxmlformats.org/officeDocument/2006/relationships/image" Target="../media/image2250.png"/><Relationship Id="rId159" Type="http://schemas.openxmlformats.org/officeDocument/2006/relationships/customXml" Target="../ink/ink1275.xml"/><Relationship Id="rId170" Type="http://schemas.openxmlformats.org/officeDocument/2006/relationships/image" Target="../media/image2266.png"/><Relationship Id="rId107" Type="http://schemas.openxmlformats.org/officeDocument/2006/relationships/customXml" Target="../ink/ink1249.xml"/><Relationship Id="rId11" Type="http://schemas.openxmlformats.org/officeDocument/2006/relationships/customXml" Target="../ink/ink1201.xml"/><Relationship Id="rId32" Type="http://schemas.openxmlformats.org/officeDocument/2006/relationships/image" Target="../media/image2197.png"/><Relationship Id="rId53" Type="http://schemas.openxmlformats.org/officeDocument/2006/relationships/customXml" Target="../ink/ink1222.xml"/><Relationship Id="rId74" Type="http://schemas.openxmlformats.org/officeDocument/2006/relationships/image" Target="../media/image2218.png"/><Relationship Id="rId128" Type="http://schemas.openxmlformats.org/officeDocument/2006/relationships/image" Target="../media/image2245.png"/><Relationship Id="rId149" Type="http://schemas.openxmlformats.org/officeDocument/2006/relationships/customXml" Target="../ink/ink1270.xml"/><Relationship Id="rId5" Type="http://schemas.openxmlformats.org/officeDocument/2006/relationships/image" Target="../media/image3510.png"/><Relationship Id="rId95" Type="http://schemas.openxmlformats.org/officeDocument/2006/relationships/customXml" Target="../ink/ink1243.xml"/><Relationship Id="rId160" Type="http://schemas.openxmlformats.org/officeDocument/2006/relationships/image" Target="../media/image2261.png"/><Relationship Id="rId181" Type="http://schemas.openxmlformats.org/officeDocument/2006/relationships/customXml" Target="../ink/ink1286.xml"/><Relationship Id="rId22" Type="http://schemas.openxmlformats.org/officeDocument/2006/relationships/image" Target="../media/image2192.png"/><Relationship Id="rId43" Type="http://schemas.openxmlformats.org/officeDocument/2006/relationships/customXml" Target="../ink/ink1217.xml"/><Relationship Id="rId64" Type="http://schemas.openxmlformats.org/officeDocument/2006/relationships/image" Target="../media/image2213.png"/><Relationship Id="rId118" Type="http://schemas.openxmlformats.org/officeDocument/2006/relationships/image" Target="../media/image2240.png"/><Relationship Id="rId139" Type="http://schemas.openxmlformats.org/officeDocument/2006/relationships/customXml" Target="../ink/ink1265.xml"/><Relationship Id="rId85" Type="http://schemas.openxmlformats.org/officeDocument/2006/relationships/customXml" Target="../ink/ink1238.xml"/><Relationship Id="rId150" Type="http://schemas.openxmlformats.org/officeDocument/2006/relationships/image" Target="../media/image2256.png"/><Relationship Id="rId171" Type="http://schemas.openxmlformats.org/officeDocument/2006/relationships/customXml" Target="../ink/ink1281.xml"/><Relationship Id="rId12" Type="http://schemas.openxmlformats.org/officeDocument/2006/relationships/image" Target="../media/image2187.png"/><Relationship Id="rId33" Type="http://schemas.openxmlformats.org/officeDocument/2006/relationships/customXml" Target="../ink/ink1212.xml"/><Relationship Id="rId108" Type="http://schemas.openxmlformats.org/officeDocument/2006/relationships/image" Target="../media/image2235.png"/><Relationship Id="rId129" Type="http://schemas.openxmlformats.org/officeDocument/2006/relationships/customXml" Target="../ink/ink1260.xml"/><Relationship Id="rId54" Type="http://schemas.openxmlformats.org/officeDocument/2006/relationships/image" Target="../media/image2208.png"/><Relationship Id="rId75" Type="http://schemas.openxmlformats.org/officeDocument/2006/relationships/customXml" Target="../ink/ink1233.xml"/><Relationship Id="rId96" Type="http://schemas.openxmlformats.org/officeDocument/2006/relationships/image" Target="../media/image2229.png"/><Relationship Id="rId140" Type="http://schemas.openxmlformats.org/officeDocument/2006/relationships/image" Target="../media/image2251.png"/><Relationship Id="rId161" Type="http://schemas.openxmlformats.org/officeDocument/2006/relationships/customXml" Target="../ink/ink1276.xml"/><Relationship Id="rId182" Type="http://schemas.openxmlformats.org/officeDocument/2006/relationships/image" Target="../media/image2272.png"/><Relationship Id="rId6" Type="http://schemas.openxmlformats.org/officeDocument/2006/relationships/image" Target="../media/image3610.png"/><Relationship Id="rId23" Type="http://schemas.openxmlformats.org/officeDocument/2006/relationships/customXml" Target="../ink/ink1207.xml"/><Relationship Id="rId119" Type="http://schemas.openxmlformats.org/officeDocument/2006/relationships/customXml" Target="../ink/ink1255.xml"/><Relationship Id="rId44" Type="http://schemas.openxmlformats.org/officeDocument/2006/relationships/image" Target="../media/image2203.png"/><Relationship Id="rId65" Type="http://schemas.openxmlformats.org/officeDocument/2006/relationships/customXml" Target="../ink/ink1228.xml"/><Relationship Id="rId86" Type="http://schemas.openxmlformats.org/officeDocument/2006/relationships/image" Target="../media/image2224.png"/><Relationship Id="rId130" Type="http://schemas.openxmlformats.org/officeDocument/2006/relationships/image" Target="../media/image2246.png"/><Relationship Id="rId151" Type="http://schemas.openxmlformats.org/officeDocument/2006/relationships/customXml" Target="../ink/ink1271.xml"/><Relationship Id="rId172" Type="http://schemas.openxmlformats.org/officeDocument/2006/relationships/image" Target="../media/image2267.png"/><Relationship Id="rId13" Type="http://schemas.openxmlformats.org/officeDocument/2006/relationships/customXml" Target="../ink/ink1202.xml"/><Relationship Id="rId18" Type="http://schemas.openxmlformats.org/officeDocument/2006/relationships/image" Target="../media/image2190.png"/><Relationship Id="rId39" Type="http://schemas.openxmlformats.org/officeDocument/2006/relationships/customXml" Target="../ink/ink1215.xml"/><Relationship Id="rId109" Type="http://schemas.openxmlformats.org/officeDocument/2006/relationships/customXml" Target="../ink/ink1250.xml"/><Relationship Id="rId34" Type="http://schemas.openxmlformats.org/officeDocument/2006/relationships/image" Target="../media/image2198.png"/><Relationship Id="rId50" Type="http://schemas.openxmlformats.org/officeDocument/2006/relationships/image" Target="../media/image2206.png"/><Relationship Id="rId55" Type="http://schemas.openxmlformats.org/officeDocument/2006/relationships/customXml" Target="../ink/ink1223.xml"/><Relationship Id="rId76" Type="http://schemas.openxmlformats.org/officeDocument/2006/relationships/image" Target="../media/image2219.png"/><Relationship Id="rId97" Type="http://schemas.openxmlformats.org/officeDocument/2006/relationships/customXml" Target="../ink/ink1244.xml"/><Relationship Id="rId104" Type="http://schemas.openxmlformats.org/officeDocument/2006/relationships/image" Target="../media/image2233.png"/><Relationship Id="rId120" Type="http://schemas.openxmlformats.org/officeDocument/2006/relationships/image" Target="../media/image2241.png"/><Relationship Id="rId125" Type="http://schemas.openxmlformats.org/officeDocument/2006/relationships/customXml" Target="../ink/ink1258.xml"/><Relationship Id="rId141" Type="http://schemas.openxmlformats.org/officeDocument/2006/relationships/customXml" Target="../ink/ink1266.xml"/><Relationship Id="rId146" Type="http://schemas.openxmlformats.org/officeDocument/2006/relationships/image" Target="../media/image2254.png"/><Relationship Id="rId167" Type="http://schemas.openxmlformats.org/officeDocument/2006/relationships/customXml" Target="../ink/ink1279.xml"/><Relationship Id="rId7" Type="http://schemas.openxmlformats.org/officeDocument/2006/relationships/customXml" Target="../ink/ink1199.xml"/><Relationship Id="rId71" Type="http://schemas.openxmlformats.org/officeDocument/2006/relationships/customXml" Target="../ink/ink1231.xml"/><Relationship Id="rId92" Type="http://schemas.openxmlformats.org/officeDocument/2006/relationships/image" Target="../media/image2227.png"/><Relationship Id="rId162" Type="http://schemas.openxmlformats.org/officeDocument/2006/relationships/image" Target="../media/image2262.png"/><Relationship Id="rId183" Type="http://schemas.openxmlformats.org/officeDocument/2006/relationships/customXml" Target="../ink/ink1287.xml"/><Relationship Id="rId2" Type="http://schemas.openxmlformats.org/officeDocument/2006/relationships/image" Target="../media/image3210.png"/><Relationship Id="rId29" Type="http://schemas.openxmlformats.org/officeDocument/2006/relationships/customXml" Target="../ink/ink1210.xml"/><Relationship Id="rId24" Type="http://schemas.openxmlformats.org/officeDocument/2006/relationships/image" Target="../media/image2193.png"/><Relationship Id="rId40" Type="http://schemas.openxmlformats.org/officeDocument/2006/relationships/image" Target="../media/image2201.png"/><Relationship Id="rId45" Type="http://schemas.openxmlformats.org/officeDocument/2006/relationships/customXml" Target="../ink/ink1218.xml"/><Relationship Id="rId66" Type="http://schemas.openxmlformats.org/officeDocument/2006/relationships/image" Target="../media/image2214.png"/><Relationship Id="rId87" Type="http://schemas.openxmlformats.org/officeDocument/2006/relationships/customXml" Target="../ink/ink1239.xml"/><Relationship Id="rId110" Type="http://schemas.openxmlformats.org/officeDocument/2006/relationships/image" Target="../media/image2236.png"/><Relationship Id="rId115" Type="http://schemas.openxmlformats.org/officeDocument/2006/relationships/customXml" Target="../ink/ink1253.xml"/><Relationship Id="rId131" Type="http://schemas.openxmlformats.org/officeDocument/2006/relationships/customXml" Target="../ink/ink1261.xml"/><Relationship Id="rId136" Type="http://schemas.openxmlformats.org/officeDocument/2006/relationships/image" Target="../media/image2249.png"/><Relationship Id="rId157" Type="http://schemas.openxmlformats.org/officeDocument/2006/relationships/customXml" Target="../ink/ink1274.xml"/><Relationship Id="rId178" Type="http://schemas.openxmlformats.org/officeDocument/2006/relationships/image" Target="../media/image2270.png"/><Relationship Id="rId61" Type="http://schemas.openxmlformats.org/officeDocument/2006/relationships/customXml" Target="../ink/ink1226.xml"/><Relationship Id="rId82" Type="http://schemas.openxmlformats.org/officeDocument/2006/relationships/image" Target="../media/image2222.png"/><Relationship Id="rId152" Type="http://schemas.openxmlformats.org/officeDocument/2006/relationships/image" Target="../media/image2257.png"/><Relationship Id="rId173" Type="http://schemas.openxmlformats.org/officeDocument/2006/relationships/customXml" Target="../ink/ink1282.xml"/><Relationship Id="rId19" Type="http://schemas.openxmlformats.org/officeDocument/2006/relationships/customXml" Target="../ink/ink1205.xml"/><Relationship Id="rId14" Type="http://schemas.openxmlformats.org/officeDocument/2006/relationships/image" Target="../media/image2188.png"/><Relationship Id="rId30" Type="http://schemas.openxmlformats.org/officeDocument/2006/relationships/image" Target="../media/image2196.png"/><Relationship Id="rId35" Type="http://schemas.openxmlformats.org/officeDocument/2006/relationships/customXml" Target="../ink/ink1213.xml"/><Relationship Id="rId56" Type="http://schemas.openxmlformats.org/officeDocument/2006/relationships/image" Target="../media/image2209.png"/><Relationship Id="rId77" Type="http://schemas.openxmlformats.org/officeDocument/2006/relationships/customXml" Target="../ink/ink1234.xml"/><Relationship Id="rId100" Type="http://schemas.openxmlformats.org/officeDocument/2006/relationships/image" Target="../media/image2231.png"/><Relationship Id="rId105" Type="http://schemas.openxmlformats.org/officeDocument/2006/relationships/customXml" Target="../ink/ink1248.xml"/><Relationship Id="rId126" Type="http://schemas.openxmlformats.org/officeDocument/2006/relationships/image" Target="../media/image2244.png"/><Relationship Id="rId147" Type="http://schemas.openxmlformats.org/officeDocument/2006/relationships/customXml" Target="../ink/ink1269.xml"/><Relationship Id="rId168" Type="http://schemas.openxmlformats.org/officeDocument/2006/relationships/image" Target="../media/image2265.png"/><Relationship Id="rId8" Type="http://schemas.openxmlformats.org/officeDocument/2006/relationships/image" Target="../media/image2185.png"/><Relationship Id="rId51" Type="http://schemas.openxmlformats.org/officeDocument/2006/relationships/customXml" Target="../ink/ink1221.xml"/><Relationship Id="rId72" Type="http://schemas.openxmlformats.org/officeDocument/2006/relationships/image" Target="../media/image2217.png"/><Relationship Id="rId93" Type="http://schemas.openxmlformats.org/officeDocument/2006/relationships/customXml" Target="../ink/ink1242.xml"/><Relationship Id="rId98" Type="http://schemas.openxmlformats.org/officeDocument/2006/relationships/image" Target="../media/image2230.png"/><Relationship Id="rId121" Type="http://schemas.openxmlformats.org/officeDocument/2006/relationships/customXml" Target="../ink/ink1256.xml"/><Relationship Id="rId142" Type="http://schemas.openxmlformats.org/officeDocument/2006/relationships/image" Target="../media/image2252.png"/><Relationship Id="rId163" Type="http://schemas.openxmlformats.org/officeDocument/2006/relationships/customXml" Target="../ink/ink1277.xml"/><Relationship Id="rId184" Type="http://schemas.openxmlformats.org/officeDocument/2006/relationships/image" Target="../media/image2273.png"/><Relationship Id="rId3" Type="http://schemas.openxmlformats.org/officeDocument/2006/relationships/image" Target="../media/image3310.png"/><Relationship Id="rId25" Type="http://schemas.openxmlformats.org/officeDocument/2006/relationships/customXml" Target="../ink/ink1208.xml"/><Relationship Id="rId46" Type="http://schemas.openxmlformats.org/officeDocument/2006/relationships/image" Target="../media/image2204.png"/><Relationship Id="rId67" Type="http://schemas.openxmlformats.org/officeDocument/2006/relationships/customXml" Target="../ink/ink1229.xml"/><Relationship Id="rId116" Type="http://schemas.openxmlformats.org/officeDocument/2006/relationships/image" Target="../media/image2239.png"/><Relationship Id="rId137" Type="http://schemas.openxmlformats.org/officeDocument/2006/relationships/customXml" Target="../ink/ink1264.xml"/><Relationship Id="rId158" Type="http://schemas.openxmlformats.org/officeDocument/2006/relationships/image" Target="../media/image2260.png"/><Relationship Id="rId20" Type="http://schemas.openxmlformats.org/officeDocument/2006/relationships/image" Target="../media/image2191.png"/><Relationship Id="rId41" Type="http://schemas.openxmlformats.org/officeDocument/2006/relationships/customXml" Target="../ink/ink1216.xml"/><Relationship Id="rId62" Type="http://schemas.openxmlformats.org/officeDocument/2006/relationships/image" Target="../media/image2212.png"/><Relationship Id="rId83" Type="http://schemas.openxmlformats.org/officeDocument/2006/relationships/customXml" Target="../ink/ink1237.xml"/><Relationship Id="rId88" Type="http://schemas.openxmlformats.org/officeDocument/2006/relationships/image" Target="../media/image2225.png"/><Relationship Id="rId111" Type="http://schemas.openxmlformats.org/officeDocument/2006/relationships/customXml" Target="../ink/ink1251.xml"/><Relationship Id="rId132" Type="http://schemas.openxmlformats.org/officeDocument/2006/relationships/image" Target="../media/image2247.png"/><Relationship Id="rId153" Type="http://schemas.openxmlformats.org/officeDocument/2006/relationships/customXml" Target="../ink/ink1272.xml"/><Relationship Id="rId174" Type="http://schemas.openxmlformats.org/officeDocument/2006/relationships/image" Target="../media/image2268.png"/><Relationship Id="rId179" Type="http://schemas.openxmlformats.org/officeDocument/2006/relationships/customXml" Target="../ink/ink1285.xml"/><Relationship Id="rId15" Type="http://schemas.openxmlformats.org/officeDocument/2006/relationships/customXml" Target="../ink/ink1203.xml"/><Relationship Id="rId36" Type="http://schemas.openxmlformats.org/officeDocument/2006/relationships/image" Target="../media/image2199.png"/><Relationship Id="rId57" Type="http://schemas.openxmlformats.org/officeDocument/2006/relationships/customXml" Target="../ink/ink1224.xml"/><Relationship Id="rId106" Type="http://schemas.openxmlformats.org/officeDocument/2006/relationships/image" Target="../media/image2234.png"/><Relationship Id="rId127" Type="http://schemas.openxmlformats.org/officeDocument/2006/relationships/customXml" Target="../ink/ink1259.xml"/><Relationship Id="rId10" Type="http://schemas.openxmlformats.org/officeDocument/2006/relationships/image" Target="../media/image2186.png"/><Relationship Id="rId31" Type="http://schemas.openxmlformats.org/officeDocument/2006/relationships/customXml" Target="../ink/ink1211.xml"/><Relationship Id="rId52" Type="http://schemas.openxmlformats.org/officeDocument/2006/relationships/image" Target="../media/image2207.png"/><Relationship Id="rId73" Type="http://schemas.openxmlformats.org/officeDocument/2006/relationships/customXml" Target="../ink/ink1232.xml"/><Relationship Id="rId78" Type="http://schemas.openxmlformats.org/officeDocument/2006/relationships/image" Target="../media/image2220.png"/><Relationship Id="rId94" Type="http://schemas.openxmlformats.org/officeDocument/2006/relationships/image" Target="../media/image2228.png"/><Relationship Id="rId99" Type="http://schemas.openxmlformats.org/officeDocument/2006/relationships/customXml" Target="../ink/ink1245.xml"/><Relationship Id="rId101" Type="http://schemas.openxmlformats.org/officeDocument/2006/relationships/customXml" Target="../ink/ink1246.xml"/><Relationship Id="rId122" Type="http://schemas.openxmlformats.org/officeDocument/2006/relationships/image" Target="../media/image2242.png"/><Relationship Id="rId143" Type="http://schemas.openxmlformats.org/officeDocument/2006/relationships/customXml" Target="../ink/ink1267.xml"/><Relationship Id="rId148" Type="http://schemas.openxmlformats.org/officeDocument/2006/relationships/image" Target="../media/image2255.png"/><Relationship Id="rId164" Type="http://schemas.openxmlformats.org/officeDocument/2006/relationships/image" Target="../media/image2263.png"/><Relationship Id="rId169" Type="http://schemas.openxmlformats.org/officeDocument/2006/relationships/customXml" Target="../ink/ink1280.xml"/><Relationship Id="rId185" Type="http://schemas.openxmlformats.org/officeDocument/2006/relationships/customXml" Target="../ink/ink1288.xml"/><Relationship Id="rId4" Type="http://schemas.openxmlformats.org/officeDocument/2006/relationships/image" Target="../media/image3410.png"/><Relationship Id="rId9" Type="http://schemas.openxmlformats.org/officeDocument/2006/relationships/customXml" Target="../ink/ink1200.xml"/><Relationship Id="rId180" Type="http://schemas.openxmlformats.org/officeDocument/2006/relationships/image" Target="../media/image2271.png"/><Relationship Id="rId26" Type="http://schemas.openxmlformats.org/officeDocument/2006/relationships/image" Target="../media/image2194.png"/><Relationship Id="rId47" Type="http://schemas.openxmlformats.org/officeDocument/2006/relationships/customXml" Target="../ink/ink1219.xml"/><Relationship Id="rId68" Type="http://schemas.openxmlformats.org/officeDocument/2006/relationships/image" Target="../media/image2215.png"/><Relationship Id="rId89" Type="http://schemas.openxmlformats.org/officeDocument/2006/relationships/customXml" Target="../ink/ink1240.xml"/><Relationship Id="rId112" Type="http://schemas.openxmlformats.org/officeDocument/2006/relationships/image" Target="../media/image2237.png"/><Relationship Id="rId133" Type="http://schemas.openxmlformats.org/officeDocument/2006/relationships/customXml" Target="../ink/ink1262.xml"/><Relationship Id="rId154" Type="http://schemas.openxmlformats.org/officeDocument/2006/relationships/image" Target="../media/image2258.png"/><Relationship Id="rId175" Type="http://schemas.openxmlformats.org/officeDocument/2006/relationships/customXml" Target="../ink/ink1283.xml"/><Relationship Id="rId16" Type="http://schemas.openxmlformats.org/officeDocument/2006/relationships/image" Target="../media/image2189.png"/><Relationship Id="rId37" Type="http://schemas.openxmlformats.org/officeDocument/2006/relationships/customXml" Target="../ink/ink1214.xml"/><Relationship Id="rId58" Type="http://schemas.openxmlformats.org/officeDocument/2006/relationships/image" Target="../media/image2210.png"/><Relationship Id="rId79" Type="http://schemas.openxmlformats.org/officeDocument/2006/relationships/customXml" Target="../ink/ink1235.xml"/><Relationship Id="rId102" Type="http://schemas.openxmlformats.org/officeDocument/2006/relationships/image" Target="../media/image2232.png"/><Relationship Id="rId123" Type="http://schemas.openxmlformats.org/officeDocument/2006/relationships/customXml" Target="../ink/ink1257.xml"/><Relationship Id="rId144" Type="http://schemas.openxmlformats.org/officeDocument/2006/relationships/image" Target="../media/image2253.png"/><Relationship Id="rId90" Type="http://schemas.openxmlformats.org/officeDocument/2006/relationships/image" Target="../media/image2226.png"/><Relationship Id="rId165" Type="http://schemas.openxmlformats.org/officeDocument/2006/relationships/customXml" Target="../ink/ink1278.xml"/><Relationship Id="rId186" Type="http://schemas.openxmlformats.org/officeDocument/2006/relationships/image" Target="../media/image2274.png"/><Relationship Id="rId27" Type="http://schemas.openxmlformats.org/officeDocument/2006/relationships/customXml" Target="../ink/ink1209.xml"/><Relationship Id="rId48" Type="http://schemas.openxmlformats.org/officeDocument/2006/relationships/image" Target="../media/image2205.png"/><Relationship Id="rId69" Type="http://schemas.openxmlformats.org/officeDocument/2006/relationships/customXml" Target="../ink/ink1230.xml"/><Relationship Id="rId113" Type="http://schemas.openxmlformats.org/officeDocument/2006/relationships/customXml" Target="../ink/ink1252.xml"/><Relationship Id="rId134" Type="http://schemas.openxmlformats.org/officeDocument/2006/relationships/image" Target="../media/image2248.png"/><Relationship Id="rId80" Type="http://schemas.openxmlformats.org/officeDocument/2006/relationships/image" Target="../media/image2221.png"/><Relationship Id="rId155" Type="http://schemas.openxmlformats.org/officeDocument/2006/relationships/customXml" Target="../ink/ink1273.xml"/><Relationship Id="rId176" Type="http://schemas.openxmlformats.org/officeDocument/2006/relationships/image" Target="../media/image2269.png"/><Relationship Id="rId17" Type="http://schemas.openxmlformats.org/officeDocument/2006/relationships/customXml" Target="../ink/ink1204.xml"/><Relationship Id="rId38" Type="http://schemas.openxmlformats.org/officeDocument/2006/relationships/image" Target="../media/image2200.png"/><Relationship Id="rId59" Type="http://schemas.openxmlformats.org/officeDocument/2006/relationships/customXml" Target="../ink/ink1225.xml"/><Relationship Id="rId103" Type="http://schemas.openxmlformats.org/officeDocument/2006/relationships/customXml" Target="../ink/ink1247.xml"/><Relationship Id="rId124" Type="http://schemas.openxmlformats.org/officeDocument/2006/relationships/image" Target="../media/image2243.png"/><Relationship Id="rId70" Type="http://schemas.openxmlformats.org/officeDocument/2006/relationships/image" Target="../media/image2216.png"/><Relationship Id="rId91" Type="http://schemas.openxmlformats.org/officeDocument/2006/relationships/customXml" Target="../ink/ink1241.xml"/><Relationship Id="rId145" Type="http://schemas.openxmlformats.org/officeDocument/2006/relationships/customXml" Target="../ink/ink1268.xml"/><Relationship Id="rId166" Type="http://schemas.openxmlformats.org/officeDocument/2006/relationships/image" Target="../media/image2264.png"/><Relationship Id="rId1" Type="http://schemas.openxmlformats.org/officeDocument/2006/relationships/slideLayout" Target="../slideLayouts/slideLayout1.xml"/><Relationship Id="rId28" Type="http://schemas.openxmlformats.org/officeDocument/2006/relationships/image" Target="../media/image2195.png"/><Relationship Id="rId49" Type="http://schemas.openxmlformats.org/officeDocument/2006/relationships/customXml" Target="../ink/ink1220.xml"/><Relationship Id="rId114" Type="http://schemas.openxmlformats.org/officeDocument/2006/relationships/image" Target="../media/image2238.png"/><Relationship Id="rId60" Type="http://schemas.openxmlformats.org/officeDocument/2006/relationships/image" Target="../media/image2211.png"/><Relationship Id="rId81" Type="http://schemas.openxmlformats.org/officeDocument/2006/relationships/customXml" Target="../ink/ink1236.xml"/><Relationship Id="rId135" Type="http://schemas.openxmlformats.org/officeDocument/2006/relationships/customXml" Target="../ink/ink1263.xml"/><Relationship Id="rId156" Type="http://schemas.openxmlformats.org/officeDocument/2006/relationships/image" Target="../media/image2259.png"/><Relationship Id="rId177" Type="http://schemas.openxmlformats.org/officeDocument/2006/relationships/customXml" Target="../ink/ink128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28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ustomXml" Target="../ink/ink1290.xml"/></Relationships>
</file>

<file path=ppt/slides/_rels/slide18.xml.rels><?xml version="1.0" encoding="UTF-8" standalone="yes"?>
<Relationships xmlns="http://schemas.openxmlformats.org/package/2006/relationships"><Relationship Id="rId8" Type="http://schemas.openxmlformats.org/officeDocument/2006/relationships/customXml" Target="../ink/ink1294.xml"/><Relationship Id="rId13" Type="http://schemas.openxmlformats.org/officeDocument/2006/relationships/image" Target="../media/image2280.png"/><Relationship Id="rId3" Type="http://schemas.openxmlformats.org/officeDocument/2006/relationships/image" Target="../media/image2275.png"/><Relationship Id="rId7" Type="http://schemas.openxmlformats.org/officeDocument/2006/relationships/image" Target="../media/image2277.png"/><Relationship Id="rId12" Type="http://schemas.openxmlformats.org/officeDocument/2006/relationships/customXml" Target="../ink/ink1296.xml"/><Relationship Id="rId17" Type="http://schemas.openxmlformats.org/officeDocument/2006/relationships/image" Target="../media/image4.png"/><Relationship Id="rId2" Type="http://schemas.openxmlformats.org/officeDocument/2006/relationships/customXml" Target="../ink/ink1291.xml"/><Relationship Id="rId16" Type="http://schemas.openxmlformats.org/officeDocument/2006/relationships/customXml" Target="../ink/ink1298.xml"/><Relationship Id="rId1" Type="http://schemas.openxmlformats.org/officeDocument/2006/relationships/slideLayout" Target="../slideLayouts/slideLayout1.xml"/><Relationship Id="rId6" Type="http://schemas.openxmlformats.org/officeDocument/2006/relationships/customXml" Target="../ink/ink1293.xml"/><Relationship Id="rId11" Type="http://schemas.openxmlformats.org/officeDocument/2006/relationships/image" Target="../media/image2279.png"/><Relationship Id="rId5" Type="http://schemas.openxmlformats.org/officeDocument/2006/relationships/image" Target="../media/image2276.png"/><Relationship Id="rId15" Type="http://schemas.openxmlformats.org/officeDocument/2006/relationships/image" Target="../media/image2281.png"/><Relationship Id="rId10" Type="http://schemas.openxmlformats.org/officeDocument/2006/relationships/customXml" Target="../ink/ink1295.xml"/><Relationship Id="rId4" Type="http://schemas.openxmlformats.org/officeDocument/2006/relationships/customXml" Target="../ink/ink1292.xml"/><Relationship Id="rId9" Type="http://schemas.openxmlformats.org/officeDocument/2006/relationships/image" Target="../media/image2278.png"/><Relationship Id="rId14" Type="http://schemas.openxmlformats.org/officeDocument/2006/relationships/customXml" Target="../ink/ink1297.xml"/></Relationships>
</file>

<file path=ppt/slides/_rels/slide19.xml.rels><?xml version="1.0" encoding="UTF-8" standalone="yes"?>
<Relationships xmlns="http://schemas.openxmlformats.org/package/2006/relationships"><Relationship Id="rId13" Type="http://schemas.openxmlformats.org/officeDocument/2006/relationships/image" Target="../media/image2287.png"/><Relationship Id="rId18" Type="http://schemas.openxmlformats.org/officeDocument/2006/relationships/customXml" Target="../ink/ink1307.xml"/><Relationship Id="rId26" Type="http://schemas.openxmlformats.org/officeDocument/2006/relationships/customXml" Target="../ink/ink1311.xml"/><Relationship Id="rId39" Type="http://schemas.openxmlformats.org/officeDocument/2006/relationships/image" Target="../media/image17.png"/><Relationship Id="rId21" Type="http://schemas.openxmlformats.org/officeDocument/2006/relationships/image" Target="../media/image8.png"/><Relationship Id="rId34" Type="http://schemas.openxmlformats.org/officeDocument/2006/relationships/customXml" Target="../ink/ink1315.xml"/><Relationship Id="rId42" Type="http://schemas.openxmlformats.org/officeDocument/2006/relationships/customXml" Target="../ink/ink1319.xml"/><Relationship Id="rId47" Type="http://schemas.openxmlformats.org/officeDocument/2006/relationships/image" Target="../media/image21.png"/><Relationship Id="rId7" Type="http://schemas.openxmlformats.org/officeDocument/2006/relationships/image" Target="../media/image2284.png"/><Relationship Id="rId2" Type="http://schemas.openxmlformats.org/officeDocument/2006/relationships/customXml" Target="../ink/ink1299.xml"/><Relationship Id="rId16" Type="http://schemas.openxmlformats.org/officeDocument/2006/relationships/customXml" Target="../ink/ink1306.xml"/><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customXml" Target="../ink/ink1301.xml"/><Relationship Id="rId11" Type="http://schemas.openxmlformats.org/officeDocument/2006/relationships/image" Target="../media/image2286.png"/><Relationship Id="rId24" Type="http://schemas.openxmlformats.org/officeDocument/2006/relationships/customXml" Target="../ink/ink1310.xml"/><Relationship Id="rId32" Type="http://schemas.openxmlformats.org/officeDocument/2006/relationships/customXml" Target="../ink/ink1314.xml"/><Relationship Id="rId37" Type="http://schemas.openxmlformats.org/officeDocument/2006/relationships/image" Target="../media/image16.png"/><Relationship Id="rId40" Type="http://schemas.openxmlformats.org/officeDocument/2006/relationships/customXml" Target="../ink/ink1318.xml"/><Relationship Id="rId45" Type="http://schemas.openxmlformats.org/officeDocument/2006/relationships/image" Target="../media/image20.png"/><Relationship Id="rId5" Type="http://schemas.openxmlformats.org/officeDocument/2006/relationships/image" Target="../media/image2283.png"/><Relationship Id="rId15" Type="http://schemas.openxmlformats.org/officeDocument/2006/relationships/image" Target="../media/image5.png"/><Relationship Id="rId23" Type="http://schemas.openxmlformats.org/officeDocument/2006/relationships/image" Target="../media/image9.png"/><Relationship Id="rId28" Type="http://schemas.openxmlformats.org/officeDocument/2006/relationships/customXml" Target="../ink/ink1312.xml"/><Relationship Id="rId36" Type="http://schemas.openxmlformats.org/officeDocument/2006/relationships/customXml" Target="../ink/ink1316.xml"/><Relationship Id="rId10" Type="http://schemas.openxmlformats.org/officeDocument/2006/relationships/customXml" Target="../ink/ink1303.xml"/><Relationship Id="rId19" Type="http://schemas.openxmlformats.org/officeDocument/2006/relationships/image" Target="../media/image7.png"/><Relationship Id="rId31" Type="http://schemas.openxmlformats.org/officeDocument/2006/relationships/image" Target="../media/image13.png"/><Relationship Id="rId44" Type="http://schemas.openxmlformats.org/officeDocument/2006/relationships/customXml" Target="../ink/ink1320.xml"/><Relationship Id="rId4" Type="http://schemas.openxmlformats.org/officeDocument/2006/relationships/customXml" Target="../ink/ink1300.xml"/><Relationship Id="rId9" Type="http://schemas.openxmlformats.org/officeDocument/2006/relationships/image" Target="../media/image2285.png"/><Relationship Id="rId14" Type="http://schemas.openxmlformats.org/officeDocument/2006/relationships/customXml" Target="../ink/ink1305.xml"/><Relationship Id="rId22" Type="http://schemas.openxmlformats.org/officeDocument/2006/relationships/customXml" Target="../ink/ink1309.xml"/><Relationship Id="rId27" Type="http://schemas.openxmlformats.org/officeDocument/2006/relationships/image" Target="../media/image11.png"/><Relationship Id="rId30" Type="http://schemas.openxmlformats.org/officeDocument/2006/relationships/customXml" Target="../ink/ink1313.xml"/><Relationship Id="rId35" Type="http://schemas.openxmlformats.org/officeDocument/2006/relationships/image" Target="../media/image15.png"/><Relationship Id="rId43" Type="http://schemas.openxmlformats.org/officeDocument/2006/relationships/image" Target="../media/image19.png"/><Relationship Id="rId8" Type="http://schemas.openxmlformats.org/officeDocument/2006/relationships/customXml" Target="../ink/ink1302.xml"/><Relationship Id="rId3" Type="http://schemas.openxmlformats.org/officeDocument/2006/relationships/image" Target="../media/image2282.png"/><Relationship Id="rId12" Type="http://schemas.openxmlformats.org/officeDocument/2006/relationships/customXml" Target="../ink/ink1304.xml"/><Relationship Id="rId17" Type="http://schemas.openxmlformats.org/officeDocument/2006/relationships/image" Target="../media/image6.png"/><Relationship Id="rId25" Type="http://schemas.openxmlformats.org/officeDocument/2006/relationships/image" Target="../media/image10.png"/><Relationship Id="rId33" Type="http://schemas.openxmlformats.org/officeDocument/2006/relationships/image" Target="../media/image14.png"/><Relationship Id="rId38" Type="http://schemas.openxmlformats.org/officeDocument/2006/relationships/customXml" Target="../ink/ink1317.xml"/><Relationship Id="rId46" Type="http://schemas.openxmlformats.org/officeDocument/2006/relationships/customXml" Target="../ink/ink1321.xml"/><Relationship Id="rId20" Type="http://schemas.openxmlformats.org/officeDocument/2006/relationships/customXml" Target="../ink/ink1308.xml"/><Relationship Id="rId41"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0190.png"/><Relationship Id="rId13" Type="http://schemas.openxmlformats.org/officeDocument/2006/relationships/customXml" Target="../ink/ink6.xml"/><Relationship Id="rId18" Type="http://schemas.openxmlformats.org/officeDocument/2006/relationships/image" Target="../media/image1024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210.png"/><Relationship Id="rId17" Type="http://schemas.openxmlformats.org/officeDocument/2006/relationships/customXml" Target="../ink/ink8.xml"/><Relationship Id="rId2" Type="http://schemas.openxmlformats.org/officeDocument/2006/relationships/image" Target="../media/image9100.png"/><Relationship Id="rId16" Type="http://schemas.openxmlformats.org/officeDocument/2006/relationships/image" Target="../media/image10230.png"/><Relationship Id="rId20" Type="http://schemas.openxmlformats.org/officeDocument/2006/relationships/image" Target="../media/image10250.png"/><Relationship Id="rId1" Type="http://schemas.openxmlformats.org/officeDocument/2006/relationships/slideLayout" Target="../slideLayouts/slideLayout1.xml"/><Relationship Id="rId6" Type="http://schemas.openxmlformats.org/officeDocument/2006/relationships/image" Target="../media/image10180.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200.png"/><Relationship Id="rId19" Type="http://schemas.openxmlformats.org/officeDocument/2006/relationships/customXml" Target="../ink/ink9.xml"/><Relationship Id="rId4" Type="http://schemas.openxmlformats.org/officeDocument/2006/relationships/image" Target="../media/image10170.png"/><Relationship Id="rId9" Type="http://schemas.openxmlformats.org/officeDocument/2006/relationships/customXml" Target="../ink/ink4.xml"/><Relationship Id="rId14" Type="http://schemas.openxmlformats.org/officeDocument/2006/relationships/image" Target="../media/image10220.png"/></Relationships>
</file>

<file path=ppt/slides/_rels/slide20.xml.rels><?xml version="1.0" encoding="UTF-8" standalone="yes"?>
<Relationships xmlns="http://schemas.openxmlformats.org/package/2006/relationships"><Relationship Id="rId8" Type="http://schemas.openxmlformats.org/officeDocument/2006/relationships/customXml" Target="../ink/ink1325.xml"/><Relationship Id="rId13" Type="http://schemas.openxmlformats.org/officeDocument/2006/relationships/image" Target="../media/image27.png"/><Relationship Id="rId18" Type="http://schemas.openxmlformats.org/officeDocument/2006/relationships/customXml" Target="../ink/ink1330.xm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1327.xml"/><Relationship Id="rId17" Type="http://schemas.openxmlformats.org/officeDocument/2006/relationships/image" Target="../media/image29.png"/><Relationship Id="rId2" Type="http://schemas.openxmlformats.org/officeDocument/2006/relationships/customXml" Target="../ink/ink1322.xml"/><Relationship Id="rId16" Type="http://schemas.openxmlformats.org/officeDocument/2006/relationships/customXml" Target="../ink/ink1329.xml"/><Relationship Id="rId1" Type="http://schemas.openxmlformats.org/officeDocument/2006/relationships/slideLayout" Target="../slideLayouts/slideLayout1.xml"/><Relationship Id="rId6" Type="http://schemas.openxmlformats.org/officeDocument/2006/relationships/customXml" Target="../ink/ink1324.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1326.xml"/><Relationship Id="rId19" Type="http://schemas.openxmlformats.org/officeDocument/2006/relationships/image" Target="../media/image30.png"/><Relationship Id="rId4" Type="http://schemas.openxmlformats.org/officeDocument/2006/relationships/customXml" Target="../ink/ink1323.xml"/><Relationship Id="rId9" Type="http://schemas.openxmlformats.org/officeDocument/2006/relationships/image" Target="../media/image25.png"/><Relationship Id="rId14" Type="http://schemas.openxmlformats.org/officeDocument/2006/relationships/customXml" Target="../ink/ink1328.xml"/></Relationships>
</file>

<file path=ppt/slides/_rels/slide21.xml.rels><?xml version="1.0" encoding="UTF-8" standalone="yes"?>
<Relationships xmlns="http://schemas.openxmlformats.org/package/2006/relationships"><Relationship Id="rId117" Type="http://schemas.openxmlformats.org/officeDocument/2006/relationships/customXml" Target="../ink/ink1390.xml"/><Relationship Id="rId299" Type="http://schemas.openxmlformats.org/officeDocument/2006/relationships/image" Target="../media/image178.png"/><Relationship Id="rId21" Type="http://schemas.openxmlformats.org/officeDocument/2006/relationships/image" Target="../media/image41.png"/><Relationship Id="rId63" Type="http://schemas.openxmlformats.org/officeDocument/2006/relationships/customXml" Target="../ink/ink1362.xml"/><Relationship Id="rId159" Type="http://schemas.openxmlformats.org/officeDocument/2006/relationships/customXml" Target="../ink/ink1411.xml"/><Relationship Id="rId324" Type="http://schemas.openxmlformats.org/officeDocument/2006/relationships/customXml" Target="../ink/ink1495.xml"/><Relationship Id="rId170" Type="http://schemas.openxmlformats.org/officeDocument/2006/relationships/image" Target="../media/image115.png"/><Relationship Id="rId226" Type="http://schemas.openxmlformats.org/officeDocument/2006/relationships/image" Target="../media/image142.png"/><Relationship Id="rId268" Type="http://schemas.openxmlformats.org/officeDocument/2006/relationships/customXml" Target="../ink/ink1467.xml"/><Relationship Id="rId32" Type="http://schemas.openxmlformats.org/officeDocument/2006/relationships/customXml" Target="../ink/ink1346.xml"/><Relationship Id="rId74" Type="http://schemas.openxmlformats.org/officeDocument/2006/relationships/image" Target="../media/image67.png"/><Relationship Id="rId128" Type="http://schemas.openxmlformats.org/officeDocument/2006/relationships/image" Target="../media/image93.png"/><Relationship Id="rId335" Type="http://schemas.openxmlformats.org/officeDocument/2006/relationships/image" Target="../media/image196.png"/><Relationship Id="rId5" Type="http://schemas.openxmlformats.org/officeDocument/2006/relationships/image" Target="../media/image32.png"/><Relationship Id="rId181" Type="http://schemas.openxmlformats.org/officeDocument/2006/relationships/customXml" Target="../ink/ink1422.xml"/><Relationship Id="rId237" Type="http://schemas.openxmlformats.org/officeDocument/2006/relationships/customXml" Target="../ink/ink1451.xml"/><Relationship Id="rId279" Type="http://schemas.openxmlformats.org/officeDocument/2006/relationships/image" Target="../media/image168.png"/><Relationship Id="rId43" Type="http://schemas.openxmlformats.org/officeDocument/2006/relationships/image" Target="../media/image52.png"/><Relationship Id="rId139" Type="http://schemas.openxmlformats.org/officeDocument/2006/relationships/customXml" Target="../ink/ink1401.xml"/><Relationship Id="rId290" Type="http://schemas.openxmlformats.org/officeDocument/2006/relationships/customXml" Target="../ink/ink1478.xml"/><Relationship Id="rId304" Type="http://schemas.openxmlformats.org/officeDocument/2006/relationships/customXml" Target="../ink/ink1485.xml"/><Relationship Id="rId85" Type="http://schemas.openxmlformats.org/officeDocument/2006/relationships/customXml" Target="../ink/ink1373.xml"/><Relationship Id="rId150" Type="http://schemas.openxmlformats.org/officeDocument/2006/relationships/image" Target="../media/image105.png"/><Relationship Id="rId192" Type="http://schemas.openxmlformats.org/officeDocument/2006/relationships/customXml" Target="../ink/ink1428.xml"/><Relationship Id="rId206" Type="http://schemas.openxmlformats.org/officeDocument/2006/relationships/customXml" Target="../ink/ink1435.xml"/><Relationship Id="rId248" Type="http://schemas.openxmlformats.org/officeDocument/2006/relationships/customXml" Target="../ink/ink1457.xml"/><Relationship Id="rId12" Type="http://schemas.openxmlformats.org/officeDocument/2006/relationships/customXml" Target="../ink/ink1336.xml"/><Relationship Id="rId108" Type="http://schemas.openxmlformats.org/officeDocument/2006/relationships/customXml" Target="../ink/ink1385.xml"/><Relationship Id="rId315" Type="http://schemas.openxmlformats.org/officeDocument/2006/relationships/image" Target="../media/image186.png"/><Relationship Id="rId54" Type="http://schemas.openxmlformats.org/officeDocument/2006/relationships/customXml" Target="../ink/ink1357.xml"/><Relationship Id="rId96" Type="http://schemas.openxmlformats.org/officeDocument/2006/relationships/image" Target="../media/image78.png"/><Relationship Id="rId161" Type="http://schemas.openxmlformats.org/officeDocument/2006/relationships/customXml" Target="../ink/ink1412.xml"/><Relationship Id="rId217" Type="http://schemas.openxmlformats.org/officeDocument/2006/relationships/customXml" Target="../ink/ink1441.xml"/><Relationship Id="rId259" Type="http://schemas.openxmlformats.org/officeDocument/2006/relationships/image" Target="../media/image158.png"/><Relationship Id="rId23" Type="http://schemas.openxmlformats.org/officeDocument/2006/relationships/image" Target="../media/image42.png"/><Relationship Id="rId119" Type="http://schemas.openxmlformats.org/officeDocument/2006/relationships/customXml" Target="../ink/ink1391.xml"/><Relationship Id="rId270" Type="http://schemas.openxmlformats.org/officeDocument/2006/relationships/customXml" Target="../ink/ink1468.xml"/><Relationship Id="rId326" Type="http://schemas.openxmlformats.org/officeDocument/2006/relationships/customXml" Target="../ink/ink1496.xml"/><Relationship Id="rId65" Type="http://schemas.openxmlformats.org/officeDocument/2006/relationships/customXml" Target="../ink/ink1363.xml"/><Relationship Id="rId130" Type="http://schemas.openxmlformats.org/officeDocument/2006/relationships/image" Target="../media/image94.png"/><Relationship Id="rId172" Type="http://schemas.openxmlformats.org/officeDocument/2006/relationships/image" Target="../media/image116.png"/><Relationship Id="rId228" Type="http://schemas.openxmlformats.org/officeDocument/2006/relationships/image" Target="../media/image143.png"/><Relationship Id="rId281" Type="http://schemas.openxmlformats.org/officeDocument/2006/relationships/image" Target="../media/image169.png"/><Relationship Id="rId337" Type="http://schemas.openxmlformats.org/officeDocument/2006/relationships/image" Target="../media/image197.png"/><Relationship Id="rId34" Type="http://schemas.openxmlformats.org/officeDocument/2006/relationships/customXml" Target="../ink/ink1347.xml"/><Relationship Id="rId76" Type="http://schemas.openxmlformats.org/officeDocument/2006/relationships/image" Target="../media/image68.png"/><Relationship Id="rId141" Type="http://schemas.openxmlformats.org/officeDocument/2006/relationships/customXml" Target="../ink/ink1402.xml"/><Relationship Id="rId7" Type="http://schemas.openxmlformats.org/officeDocument/2006/relationships/image" Target="../media/image33.png"/><Relationship Id="rId183" Type="http://schemas.openxmlformats.org/officeDocument/2006/relationships/customXml" Target="../ink/ink1423.xml"/><Relationship Id="rId239" Type="http://schemas.openxmlformats.org/officeDocument/2006/relationships/customXml" Target="../ink/ink1452.xml"/><Relationship Id="rId250" Type="http://schemas.openxmlformats.org/officeDocument/2006/relationships/customXml" Target="../ink/ink1458.xml"/><Relationship Id="rId292" Type="http://schemas.openxmlformats.org/officeDocument/2006/relationships/customXml" Target="../ink/ink1479.xml"/><Relationship Id="rId306" Type="http://schemas.openxmlformats.org/officeDocument/2006/relationships/customXml" Target="../ink/ink1486.xml"/><Relationship Id="rId45" Type="http://schemas.openxmlformats.org/officeDocument/2006/relationships/image" Target="../media/image53.png"/><Relationship Id="rId87" Type="http://schemas.openxmlformats.org/officeDocument/2006/relationships/customXml" Target="../ink/ink1374.xml"/><Relationship Id="rId110" Type="http://schemas.openxmlformats.org/officeDocument/2006/relationships/customXml" Target="../ink/ink1386.xml"/><Relationship Id="rId152" Type="http://schemas.openxmlformats.org/officeDocument/2006/relationships/image" Target="../media/image106.png"/><Relationship Id="rId194" Type="http://schemas.openxmlformats.org/officeDocument/2006/relationships/customXml" Target="../ink/ink1429.xml"/><Relationship Id="rId208" Type="http://schemas.openxmlformats.org/officeDocument/2006/relationships/customXml" Target="../ink/ink1436.xml"/><Relationship Id="rId240" Type="http://schemas.openxmlformats.org/officeDocument/2006/relationships/image" Target="../media/image149.png"/><Relationship Id="rId261" Type="http://schemas.openxmlformats.org/officeDocument/2006/relationships/image" Target="../media/image159.png"/><Relationship Id="rId14" Type="http://schemas.openxmlformats.org/officeDocument/2006/relationships/customXml" Target="../ink/ink1337.xml"/><Relationship Id="rId35" Type="http://schemas.openxmlformats.org/officeDocument/2006/relationships/image" Target="../media/image48.png"/><Relationship Id="rId56" Type="http://schemas.openxmlformats.org/officeDocument/2006/relationships/customXml" Target="../ink/ink1358.xml"/><Relationship Id="rId77" Type="http://schemas.openxmlformats.org/officeDocument/2006/relationships/customXml" Target="../ink/ink1369.xml"/><Relationship Id="rId100" Type="http://schemas.openxmlformats.org/officeDocument/2006/relationships/image" Target="../media/image80.png"/><Relationship Id="rId282" Type="http://schemas.openxmlformats.org/officeDocument/2006/relationships/customXml" Target="../ink/ink1474.xml"/><Relationship Id="rId317" Type="http://schemas.openxmlformats.org/officeDocument/2006/relationships/image" Target="../media/image187.png"/><Relationship Id="rId338" Type="http://schemas.openxmlformats.org/officeDocument/2006/relationships/customXml" Target="../ink/ink1502.xml"/><Relationship Id="rId8" Type="http://schemas.openxmlformats.org/officeDocument/2006/relationships/customXml" Target="../ink/ink1334.xml"/><Relationship Id="rId98" Type="http://schemas.openxmlformats.org/officeDocument/2006/relationships/image" Target="../media/image79.png"/><Relationship Id="rId121" Type="http://schemas.openxmlformats.org/officeDocument/2006/relationships/customXml" Target="../ink/ink1392.xml"/><Relationship Id="rId142" Type="http://schemas.openxmlformats.org/officeDocument/2006/relationships/image" Target="../media/image101.png"/><Relationship Id="rId163" Type="http://schemas.openxmlformats.org/officeDocument/2006/relationships/customXml" Target="../ink/ink1413.xml"/><Relationship Id="rId184" Type="http://schemas.openxmlformats.org/officeDocument/2006/relationships/image" Target="../media/image122.png"/><Relationship Id="rId219" Type="http://schemas.openxmlformats.org/officeDocument/2006/relationships/customXml" Target="../ink/ink1442.xml"/><Relationship Id="rId230" Type="http://schemas.openxmlformats.org/officeDocument/2006/relationships/image" Target="../media/image144.png"/><Relationship Id="rId251" Type="http://schemas.openxmlformats.org/officeDocument/2006/relationships/image" Target="../media/image154.png"/><Relationship Id="rId25" Type="http://schemas.openxmlformats.org/officeDocument/2006/relationships/image" Target="../media/image43.png"/><Relationship Id="rId46" Type="http://schemas.openxmlformats.org/officeDocument/2006/relationships/customXml" Target="../ink/ink1353.xml"/><Relationship Id="rId67" Type="http://schemas.openxmlformats.org/officeDocument/2006/relationships/customXml" Target="../ink/ink1364.xml"/><Relationship Id="rId272" Type="http://schemas.openxmlformats.org/officeDocument/2006/relationships/customXml" Target="../ink/ink1469.xml"/><Relationship Id="rId293" Type="http://schemas.openxmlformats.org/officeDocument/2006/relationships/image" Target="../media/image175.png"/><Relationship Id="rId307" Type="http://schemas.openxmlformats.org/officeDocument/2006/relationships/image" Target="../media/image182.png"/><Relationship Id="rId328" Type="http://schemas.openxmlformats.org/officeDocument/2006/relationships/customXml" Target="../ink/ink1497.xml"/><Relationship Id="rId88" Type="http://schemas.openxmlformats.org/officeDocument/2006/relationships/image" Target="../media/image74.png"/><Relationship Id="rId111" Type="http://schemas.openxmlformats.org/officeDocument/2006/relationships/image" Target="../media/image85.png"/><Relationship Id="rId132" Type="http://schemas.openxmlformats.org/officeDocument/2006/relationships/image" Target="../media/image95.png"/><Relationship Id="rId153" Type="http://schemas.openxmlformats.org/officeDocument/2006/relationships/customXml" Target="../ink/ink1408.xml"/><Relationship Id="rId174" Type="http://schemas.openxmlformats.org/officeDocument/2006/relationships/image" Target="../media/image117.png"/><Relationship Id="rId195" Type="http://schemas.openxmlformats.org/officeDocument/2006/relationships/image" Target="../media/image127.png"/><Relationship Id="rId209" Type="http://schemas.openxmlformats.org/officeDocument/2006/relationships/image" Target="../media/image134.png"/><Relationship Id="rId220" Type="http://schemas.openxmlformats.org/officeDocument/2006/relationships/image" Target="../media/image139.png"/><Relationship Id="rId241" Type="http://schemas.openxmlformats.org/officeDocument/2006/relationships/customXml" Target="../ink/ink1453.xml"/><Relationship Id="rId15" Type="http://schemas.openxmlformats.org/officeDocument/2006/relationships/image" Target="../media/image37.png"/><Relationship Id="rId36" Type="http://schemas.openxmlformats.org/officeDocument/2006/relationships/customXml" Target="../ink/ink1348.xml"/><Relationship Id="rId57" Type="http://schemas.openxmlformats.org/officeDocument/2006/relationships/customXml" Target="../ink/ink1359.xml"/><Relationship Id="rId262" Type="http://schemas.openxmlformats.org/officeDocument/2006/relationships/customXml" Target="../ink/ink1464.xml"/><Relationship Id="rId283" Type="http://schemas.openxmlformats.org/officeDocument/2006/relationships/image" Target="../media/image170.png"/><Relationship Id="rId318" Type="http://schemas.openxmlformats.org/officeDocument/2006/relationships/customXml" Target="../ink/ink1492.xml"/><Relationship Id="rId339" Type="http://schemas.openxmlformats.org/officeDocument/2006/relationships/image" Target="../media/image198.png"/><Relationship Id="rId78" Type="http://schemas.openxmlformats.org/officeDocument/2006/relationships/image" Target="../media/image69.png"/><Relationship Id="rId99" Type="http://schemas.openxmlformats.org/officeDocument/2006/relationships/customXml" Target="../ink/ink1380.xml"/><Relationship Id="rId101" Type="http://schemas.openxmlformats.org/officeDocument/2006/relationships/customXml" Target="../ink/ink1381.xml"/><Relationship Id="rId122" Type="http://schemas.openxmlformats.org/officeDocument/2006/relationships/image" Target="../media/image90.png"/><Relationship Id="rId143" Type="http://schemas.openxmlformats.org/officeDocument/2006/relationships/customXml" Target="../ink/ink1403.xml"/><Relationship Id="rId164" Type="http://schemas.openxmlformats.org/officeDocument/2006/relationships/image" Target="../media/image112.png"/><Relationship Id="rId185" Type="http://schemas.openxmlformats.org/officeDocument/2006/relationships/customXml" Target="../ink/ink1424.xml"/><Relationship Id="rId9" Type="http://schemas.openxmlformats.org/officeDocument/2006/relationships/image" Target="../media/image34.png"/><Relationship Id="rId210" Type="http://schemas.openxmlformats.org/officeDocument/2006/relationships/customXml" Target="../ink/ink1437.xml"/><Relationship Id="rId26" Type="http://schemas.openxmlformats.org/officeDocument/2006/relationships/customXml" Target="../ink/ink1343.xml"/><Relationship Id="rId231" Type="http://schemas.openxmlformats.org/officeDocument/2006/relationships/customXml" Target="../ink/ink1448.xml"/><Relationship Id="rId252" Type="http://schemas.openxmlformats.org/officeDocument/2006/relationships/customXml" Target="../ink/ink1459.xml"/><Relationship Id="rId273" Type="http://schemas.openxmlformats.org/officeDocument/2006/relationships/image" Target="../media/image165.png"/><Relationship Id="rId294" Type="http://schemas.openxmlformats.org/officeDocument/2006/relationships/customXml" Target="../ink/ink1480.xml"/><Relationship Id="rId308" Type="http://schemas.openxmlformats.org/officeDocument/2006/relationships/customXml" Target="../ink/ink1487.xml"/><Relationship Id="rId329" Type="http://schemas.openxmlformats.org/officeDocument/2006/relationships/image" Target="../media/image193.png"/><Relationship Id="rId47" Type="http://schemas.openxmlformats.org/officeDocument/2006/relationships/image" Target="../media/image54.png"/><Relationship Id="rId68" Type="http://schemas.openxmlformats.org/officeDocument/2006/relationships/image" Target="../media/image64.png"/><Relationship Id="rId89" Type="http://schemas.openxmlformats.org/officeDocument/2006/relationships/customXml" Target="../ink/ink1375.xml"/><Relationship Id="rId112" Type="http://schemas.openxmlformats.org/officeDocument/2006/relationships/customXml" Target="../ink/ink1387.xml"/><Relationship Id="rId133" Type="http://schemas.openxmlformats.org/officeDocument/2006/relationships/customXml" Target="../ink/ink1398.xml"/><Relationship Id="rId154" Type="http://schemas.openxmlformats.org/officeDocument/2006/relationships/image" Target="../media/image107.png"/><Relationship Id="rId175" Type="http://schemas.openxmlformats.org/officeDocument/2006/relationships/customXml" Target="../ink/ink1419.xml"/><Relationship Id="rId340" Type="http://schemas.openxmlformats.org/officeDocument/2006/relationships/customXml" Target="../ink/ink1503.xml"/><Relationship Id="rId196" Type="http://schemas.openxmlformats.org/officeDocument/2006/relationships/customXml" Target="../ink/ink1430.xml"/><Relationship Id="rId200" Type="http://schemas.openxmlformats.org/officeDocument/2006/relationships/customXml" Target="../ink/ink1432.xml"/><Relationship Id="rId16" Type="http://schemas.openxmlformats.org/officeDocument/2006/relationships/customXml" Target="../ink/ink1338.xml"/><Relationship Id="rId221" Type="http://schemas.openxmlformats.org/officeDocument/2006/relationships/customXml" Target="../ink/ink1443.xml"/><Relationship Id="rId242" Type="http://schemas.openxmlformats.org/officeDocument/2006/relationships/image" Target="../media/image150.png"/><Relationship Id="rId263" Type="http://schemas.openxmlformats.org/officeDocument/2006/relationships/image" Target="../media/image160.png"/><Relationship Id="rId284" Type="http://schemas.openxmlformats.org/officeDocument/2006/relationships/customXml" Target="../ink/ink1475.xml"/><Relationship Id="rId319" Type="http://schemas.openxmlformats.org/officeDocument/2006/relationships/image" Target="../media/image188.png"/><Relationship Id="rId37" Type="http://schemas.openxmlformats.org/officeDocument/2006/relationships/image" Target="../media/image49.png"/><Relationship Id="rId58" Type="http://schemas.openxmlformats.org/officeDocument/2006/relationships/image" Target="../media/image59.png"/><Relationship Id="rId79" Type="http://schemas.openxmlformats.org/officeDocument/2006/relationships/customXml" Target="../ink/ink1370.xml"/><Relationship Id="rId102" Type="http://schemas.openxmlformats.org/officeDocument/2006/relationships/image" Target="../media/image81.png"/><Relationship Id="rId123" Type="http://schemas.openxmlformats.org/officeDocument/2006/relationships/customXml" Target="../ink/ink1393.xml"/><Relationship Id="rId144" Type="http://schemas.openxmlformats.org/officeDocument/2006/relationships/image" Target="../media/image102.png"/><Relationship Id="rId330" Type="http://schemas.openxmlformats.org/officeDocument/2006/relationships/customXml" Target="../ink/ink1498.xml"/><Relationship Id="rId90" Type="http://schemas.openxmlformats.org/officeDocument/2006/relationships/image" Target="../media/image75.png"/><Relationship Id="rId165" Type="http://schemas.openxmlformats.org/officeDocument/2006/relationships/customXml" Target="../ink/ink1414.xml"/><Relationship Id="rId186" Type="http://schemas.openxmlformats.org/officeDocument/2006/relationships/image" Target="../media/image123.png"/><Relationship Id="rId211" Type="http://schemas.openxmlformats.org/officeDocument/2006/relationships/image" Target="../media/image135.png"/><Relationship Id="rId232" Type="http://schemas.openxmlformats.org/officeDocument/2006/relationships/image" Target="../media/image145.png"/><Relationship Id="rId253" Type="http://schemas.openxmlformats.org/officeDocument/2006/relationships/image" Target="../media/image155.png"/><Relationship Id="rId274" Type="http://schemas.openxmlformats.org/officeDocument/2006/relationships/customXml" Target="../ink/ink1470.xml"/><Relationship Id="rId295" Type="http://schemas.openxmlformats.org/officeDocument/2006/relationships/image" Target="../media/image176.png"/><Relationship Id="rId309" Type="http://schemas.openxmlformats.org/officeDocument/2006/relationships/image" Target="../media/image183.png"/><Relationship Id="rId27" Type="http://schemas.openxmlformats.org/officeDocument/2006/relationships/image" Target="../media/image44.png"/><Relationship Id="rId48" Type="http://schemas.openxmlformats.org/officeDocument/2006/relationships/customXml" Target="../ink/ink1354.xml"/><Relationship Id="rId69" Type="http://schemas.openxmlformats.org/officeDocument/2006/relationships/customXml" Target="../ink/ink1365.xml"/><Relationship Id="rId113" Type="http://schemas.openxmlformats.org/officeDocument/2006/relationships/image" Target="../media/image86.png"/><Relationship Id="rId134" Type="http://schemas.openxmlformats.org/officeDocument/2006/relationships/image" Target="../media/image96.png"/><Relationship Id="rId320" Type="http://schemas.openxmlformats.org/officeDocument/2006/relationships/customXml" Target="../ink/ink1493.xml"/><Relationship Id="rId80" Type="http://schemas.openxmlformats.org/officeDocument/2006/relationships/image" Target="../media/image70.png"/><Relationship Id="rId155" Type="http://schemas.openxmlformats.org/officeDocument/2006/relationships/customXml" Target="../ink/ink1409.xml"/><Relationship Id="rId176" Type="http://schemas.openxmlformats.org/officeDocument/2006/relationships/image" Target="../media/image118.png"/><Relationship Id="rId197" Type="http://schemas.openxmlformats.org/officeDocument/2006/relationships/image" Target="../media/image128.png"/><Relationship Id="rId341" Type="http://schemas.openxmlformats.org/officeDocument/2006/relationships/image" Target="../media/image199.png"/><Relationship Id="rId201" Type="http://schemas.openxmlformats.org/officeDocument/2006/relationships/image" Target="../media/image130.png"/><Relationship Id="rId222" Type="http://schemas.openxmlformats.org/officeDocument/2006/relationships/image" Target="../media/image140.png"/><Relationship Id="rId243" Type="http://schemas.openxmlformats.org/officeDocument/2006/relationships/customXml" Target="../ink/ink1454.xml"/><Relationship Id="rId264" Type="http://schemas.openxmlformats.org/officeDocument/2006/relationships/customXml" Target="../ink/ink1465.xml"/><Relationship Id="rId285" Type="http://schemas.openxmlformats.org/officeDocument/2006/relationships/image" Target="../media/image171.png"/><Relationship Id="rId17" Type="http://schemas.openxmlformats.org/officeDocument/2006/relationships/image" Target="../media/image38.png"/><Relationship Id="rId38" Type="http://schemas.openxmlformats.org/officeDocument/2006/relationships/customXml" Target="../ink/ink1349.xml"/><Relationship Id="rId59" Type="http://schemas.openxmlformats.org/officeDocument/2006/relationships/customXml" Target="../ink/ink1360.xml"/><Relationship Id="rId103" Type="http://schemas.openxmlformats.org/officeDocument/2006/relationships/customXml" Target="../ink/ink1382.xml"/><Relationship Id="rId124" Type="http://schemas.openxmlformats.org/officeDocument/2006/relationships/image" Target="../media/image91.png"/><Relationship Id="rId310" Type="http://schemas.openxmlformats.org/officeDocument/2006/relationships/customXml" Target="../ink/ink1488.xml"/><Relationship Id="rId70" Type="http://schemas.openxmlformats.org/officeDocument/2006/relationships/image" Target="../media/image65.png"/><Relationship Id="rId91" Type="http://schemas.openxmlformats.org/officeDocument/2006/relationships/customXml" Target="../ink/ink1376.xml"/><Relationship Id="rId145" Type="http://schemas.openxmlformats.org/officeDocument/2006/relationships/customXml" Target="../ink/ink1404.xml"/><Relationship Id="rId166" Type="http://schemas.openxmlformats.org/officeDocument/2006/relationships/image" Target="../media/image113.png"/><Relationship Id="rId187" Type="http://schemas.openxmlformats.org/officeDocument/2006/relationships/customXml" Target="../ink/ink1425.xml"/><Relationship Id="rId331" Type="http://schemas.openxmlformats.org/officeDocument/2006/relationships/image" Target="../media/image194.png"/><Relationship Id="rId1" Type="http://schemas.openxmlformats.org/officeDocument/2006/relationships/slideLayout" Target="../slideLayouts/slideLayout1.xml"/><Relationship Id="rId212" Type="http://schemas.openxmlformats.org/officeDocument/2006/relationships/customXml" Target="../ink/ink1438.xml"/><Relationship Id="rId233" Type="http://schemas.openxmlformats.org/officeDocument/2006/relationships/customXml" Target="../ink/ink1449.xml"/><Relationship Id="rId254" Type="http://schemas.openxmlformats.org/officeDocument/2006/relationships/customXml" Target="../ink/ink1460.xml"/><Relationship Id="rId28" Type="http://schemas.openxmlformats.org/officeDocument/2006/relationships/customXml" Target="../ink/ink1344.xml"/><Relationship Id="rId49" Type="http://schemas.openxmlformats.org/officeDocument/2006/relationships/image" Target="../media/image55.png"/><Relationship Id="rId114" Type="http://schemas.openxmlformats.org/officeDocument/2006/relationships/customXml" Target="../ink/ink1388.xml"/><Relationship Id="rId275" Type="http://schemas.openxmlformats.org/officeDocument/2006/relationships/image" Target="../media/image166.png"/><Relationship Id="rId296" Type="http://schemas.openxmlformats.org/officeDocument/2006/relationships/customXml" Target="../ink/ink1481.xml"/><Relationship Id="rId300" Type="http://schemas.openxmlformats.org/officeDocument/2006/relationships/customXml" Target="../ink/ink1483.xml"/><Relationship Id="rId60" Type="http://schemas.openxmlformats.org/officeDocument/2006/relationships/image" Target="../media/image60.png"/><Relationship Id="rId81" Type="http://schemas.openxmlformats.org/officeDocument/2006/relationships/customXml" Target="../ink/ink1371.xml"/><Relationship Id="rId135" Type="http://schemas.openxmlformats.org/officeDocument/2006/relationships/customXml" Target="../ink/ink1399.xml"/><Relationship Id="rId156" Type="http://schemas.openxmlformats.org/officeDocument/2006/relationships/image" Target="../media/image108.png"/><Relationship Id="rId177" Type="http://schemas.openxmlformats.org/officeDocument/2006/relationships/customXml" Target="../ink/ink1420.xml"/><Relationship Id="rId198" Type="http://schemas.openxmlformats.org/officeDocument/2006/relationships/customXml" Target="../ink/ink1431.xml"/><Relationship Id="rId321" Type="http://schemas.openxmlformats.org/officeDocument/2006/relationships/image" Target="../media/image189.png"/><Relationship Id="rId202" Type="http://schemas.openxmlformats.org/officeDocument/2006/relationships/customXml" Target="../ink/ink1433.xml"/><Relationship Id="rId223" Type="http://schemas.openxmlformats.org/officeDocument/2006/relationships/customXml" Target="../ink/ink1444.xml"/><Relationship Id="rId244" Type="http://schemas.openxmlformats.org/officeDocument/2006/relationships/image" Target="../media/image151.png"/><Relationship Id="rId18" Type="http://schemas.openxmlformats.org/officeDocument/2006/relationships/customXml" Target="../ink/ink1339.xml"/><Relationship Id="rId39" Type="http://schemas.openxmlformats.org/officeDocument/2006/relationships/image" Target="../media/image50.png"/><Relationship Id="rId265" Type="http://schemas.openxmlformats.org/officeDocument/2006/relationships/image" Target="../media/image161.png"/><Relationship Id="rId286" Type="http://schemas.openxmlformats.org/officeDocument/2006/relationships/customXml" Target="../ink/ink1476.xml"/><Relationship Id="rId50" Type="http://schemas.openxmlformats.org/officeDocument/2006/relationships/customXml" Target="../ink/ink1355.xml"/><Relationship Id="rId104" Type="http://schemas.openxmlformats.org/officeDocument/2006/relationships/image" Target="../media/image82.png"/><Relationship Id="rId125" Type="http://schemas.openxmlformats.org/officeDocument/2006/relationships/customXml" Target="../ink/ink1394.xml"/><Relationship Id="rId146" Type="http://schemas.openxmlformats.org/officeDocument/2006/relationships/image" Target="../media/image103.png"/><Relationship Id="rId167" Type="http://schemas.openxmlformats.org/officeDocument/2006/relationships/customXml" Target="../ink/ink1415.xml"/><Relationship Id="rId188" Type="http://schemas.openxmlformats.org/officeDocument/2006/relationships/customXml" Target="../ink/ink1426.xml"/><Relationship Id="rId311" Type="http://schemas.openxmlformats.org/officeDocument/2006/relationships/image" Target="../media/image184.png"/><Relationship Id="rId332" Type="http://schemas.openxmlformats.org/officeDocument/2006/relationships/customXml" Target="../ink/ink1499.xml"/><Relationship Id="rId71" Type="http://schemas.openxmlformats.org/officeDocument/2006/relationships/customXml" Target="../ink/ink1366.xml"/><Relationship Id="rId92" Type="http://schemas.openxmlformats.org/officeDocument/2006/relationships/image" Target="../media/image76.png"/><Relationship Id="rId213" Type="http://schemas.openxmlformats.org/officeDocument/2006/relationships/customXml" Target="../ink/ink1439.xml"/><Relationship Id="rId234" Type="http://schemas.openxmlformats.org/officeDocument/2006/relationships/image" Target="../media/image146.png"/><Relationship Id="rId2" Type="http://schemas.openxmlformats.org/officeDocument/2006/relationships/customXml" Target="../ink/ink1331.xml"/><Relationship Id="rId29" Type="http://schemas.openxmlformats.org/officeDocument/2006/relationships/image" Target="../media/image45.png"/><Relationship Id="rId255" Type="http://schemas.openxmlformats.org/officeDocument/2006/relationships/image" Target="../media/image156.png"/><Relationship Id="rId276" Type="http://schemas.openxmlformats.org/officeDocument/2006/relationships/customXml" Target="../ink/ink1471.xml"/><Relationship Id="rId297" Type="http://schemas.openxmlformats.org/officeDocument/2006/relationships/image" Target="../media/image177.png"/><Relationship Id="rId40" Type="http://schemas.openxmlformats.org/officeDocument/2006/relationships/customXml" Target="../ink/ink1350.xml"/><Relationship Id="rId115" Type="http://schemas.openxmlformats.org/officeDocument/2006/relationships/image" Target="../media/image87.png"/><Relationship Id="rId136" Type="http://schemas.openxmlformats.org/officeDocument/2006/relationships/image" Target="../media/image98.png"/><Relationship Id="rId157" Type="http://schemas.openxmlformats.org/officeDocument/2006/relationships/customXml" Target="../ink/ink1410.xml"/><Relationship Id="rId178" Type="http://schemas.openxmlformats.org/officeDocument/2006/relationships/image" Target="../media/image119.png"/><Relationship Id="rId301" Type="http://schemas.openxmlformats.org/officeDocument/2006/relationships/image" Target="../media/image179.png"/><Relationship Id="rId322" Type="http://schemas.openxmlformats.org/officeDocument/2006/relationships/customXml" Target="../ink/ink1494.xml"/><Relationship Id="rId61" Type="http://schemas.openxmlformats.org/officeDocument/2006/relationships/customXml" Target="../ink/ink1361.xml"/><Relationship Id="rId82" Type="http://schemas.openxmlformats.org/officeDocument/2006/relationships/image" Target="../media/image71.png"/><Relationship Id="rId199" Type="http://schemas.openxmlformats.org/officeDocument/2006/relationships/image" Target="../media/image129.png"/><Relationship Id="rId203" Type="http://schemas.openxmlformats.org/officeDocument/2006/relationships/image" Target="../media/image131.png"/><Relationship Id="rId19" Type="http://schemas.openxmlformats.org/officeDocument/2006/relationships/image" Target="../media/image39.png"/><Relationship Id="rId224" Type="http://schemas.openxmlformats.org/officeDocument/2006/relationships/image" Target="../media/image141.png"/><Relationship Id="rId245" Type="http://schemas.openxmlformats.org/officeDocument/2006/relationships/customXml" Target="../ink/ink1455.xml"/><Relationship Id="rId266" Type="http://schemas.openxmlformats.org/officeDocument/2006/relationships/customXml" Target="../ink/ink1466.xml"/><Relationship Id="rId287" Type="http://schemas.openxmlformats.org/officeDocument/2006/relationships/image" Target="../media/image172.png"/><Relationship Id="rId30" Type="http://schemas.openxmlformats.org/officeDocument/2006/relationships/customXml" Target="../ink/ink1345.xml"/><Relationship Id="rId105" Type="http://schemas.openxmlformats.org/officeDocument/2006/relationships/customXml" Target="../ink/ink1383.xml"/><Relationship Id="rId126" Type="http://schemas.openxmlformats.org/officeDocument/2006/relationships/image" Target="../media/image92.png"/><Relationship Id="rId147" Type="http://schemas.openxmlformats.org/officeDocument/2006/relationships/customXml" Target="../ink/ink1405.xml"/><Relationship Id="rId168" Type="http://schemas.openxmlformats.org/officeDocument/2006/relationships/image" Target="../media/image114.png"/><Relationship Id="rId312" Type="http://schemas.openxmlformats.org/officeDocument/2006/relationships/customXml" Target="../ink/ink1489.xml"/><Relationship Id="rId333" Type="http://schemas.openxmlformats.org/officeDocument/2006/relationships/image" Target="../media/image195.png"/><Relationship Id="rId51" Type="http://schemas.openxmlformats.org/officeDocument/2006/relationships/image" Target="../media/image56.png"/><Relationship Id="rId72" Type="http://schemas.openxmlformats.org/officeDocument/2006/relationships/image" Target="../media/image66.png"/><Relationship Id="rId93" Type="http://schemas.openxmlformats.org/officeDocument/2006/relationships/customXml" Target="../ink/ink1377.xml"/><Relationship Id="rId189" Type="http://schemas.openxmlformats.org/officeDocument/2006/relationships/image" Target="../media/image124.png"/><Relationship Id="rId3" Type="http://schemas.openxmlformats.org/officeDocument/2006/relationships/image" Target="../media/image31.png"/><Relationship Id="rId214" Type="http://schemas.openxmlformats.org/officeDocument/2006/relationships/image" Target="../media/image136.png"/><Relationship Id="rId235" Type="http://schemas.openxmlformats.org/officeDocument/2006/relationships/customXml" Target="../ink/ink1450.xml"/><Relationship Id="rId256" Type="http://schemas.openxmlformats.org/officeDocument/2006/relationships/customXml" Target="../ink/ink1461.xml"/><Relationship Id="rId277" Type="http://schemas.openxmlformats.org/officeDocument/2006/relationships/image" Target="../media/image167.png"/><Relationship Id="rId298" Type="http://schemas.openxmlformats.org/officeDocument/2006/relationships/customXml" Target="../ink/ink1482.xml"/><Relationship Id="rId116" Type="http://schemas.openxmlformats.org/officeDocument/2006/relationships/customXml" Target="../ink/ink1389.xml"/><Relationship Id="rId137" Type="http://schemas.openxmlformats.org/officeDocument/2006/relationships/customXml" Target="../ink/ink1400.xml"/><Relationship Id="rId158" Type="http://schemas.openxmlformats.org/officeDocument/2006/relationships/image" Target="../media/image109.png"/><Relationship Id="rId302" Type="http://schemas.openxmlformats.org/officeDocument/2006/relationships/customXml" Target="../ink/ink1484.xml"/><Relationship Id="rId323" Type="http://schemas.openxmlformats.org/officeDocument/2006/relationships/image" Target="../media/image190.png"/><Relationship Id="rId20" Type="http://schemas.openxmlformats.org/officeDocument/2006/relationships/customXml" Target="../ink/ink1340.xml"/><Relationship Id="rId41" Type="http://schemas.openxmlformats.org/officeDocument/2006/relationships/image" Target="../media/image51.png"/><Relationship Id="rId62" Type="http://schemas.openxmlformats.org/officeDocument/2006/relationships/image" Target="../media/image61.png"/><Relationship Id="rId83" Type="http://schemas.openxmlformats.org/officeDocument/2006/relationships/customXml" Target="../ink/ink1372.xml"/><Relationship Id="rId179" Type="http://schemas.openxmlformats.org/officeDocument/2006/relationships/customXml" Target="../ink/ink1421.xml"/><Relationship Id="rId190" Type="http://schemas.openxmlformats.org/officeDocument/2006/relationships/customXml" Target="../ink/ink1427.xml"/><Relationship Id="rId204" Type="http://schemas.openxmlformats.org/officeDocument/2006/relationships/customXml" Target="../ink/ink1434.xml"/><Relationship Id="rId225" Type="http://schemas.openxmlformats.org/officeDocument/2006/relationships/customXml" Target="../ink/ink1445.xml"/><Relationship Id="rId246" Type="http://schemas.openxmlformats.org/officeDocument/2006/relationships/customXml" Target="../ink/ink1456.xml"/><Relationship Id="rId267" Type="http://schemas.openxmlformats.org/officeDocument/2006/relationships/image" Target="../media/image162.png"/><Relationship Id="rId288" Type="http://schemas.openxmlformats.org/officeDocument/2006/relationships/customXml" Target="../ink/ink1477.xml"/><Relationship Id="rId106" Type="http://schemas.openxmlformats.org/officeDocument/2006/relationships/customXml" Target="../ink/ink1384.xml"/><Relationship Id="rId127" Type="http://schemas.openxmlformats.org/officeDocument/2006/relationships/customXml" Target="../ink/ink1395.xml"/><Relationship Id="rId313" Type="http://schemas.openxmlformats.org/officeDocument/2006/relationships/image" Target="../media/image185.png"/><Relationship Id="rId10" Type="http://schemas.openxmlformats.org/officeDocument/2006/relationships/customXml" Target="../ink/ink1335.xml"/><Relationship Id="rId31" Type="http://schemas.openxmlformats.org/officeDocument/2006/relationships/image" Target="../media/image46.png"/><Relationship Id="rId52" Type="http://schemas.openxmlformats.org/officeDocument/2006/relationships/customXml" Target="../ink/ink1356.xml"/><Relationship Id="rId73" Type="http://schemas.openxmlformats.org/officeDocument/2006/relationships/customXml" Target="../ink/ink1367.xml"/><Relationship Id="rId94" Type="http://schemas.openxmlformats.org/officeDocument/2006/relationships/image" Target="../media/image77.png"/><Relationship Id="rId148" Type="http://schemas.openxmlformats.org/officeDocument/2006/relationships/image" Target="../media/image104.png"/><Relationship Id="rId169" Type="http://schemas.openxmlformats.org/officeDocument/2006/relationships/customXml" Target="../ink/ink1416.xml"/><Relationship Id="rId334" Type="http://schemas.openxmlformats.org/officeDocument/2006/relationships/customXml" Target="../ink/ink1500.xml"/><Relationship Id="rId4" Type="http://schemas.openxmlformats.org/officeDocument/2006/relationships/customXml" Target="../ink/ink1332.xml"/><Relationship Id="rId180" Type="http://schemas.openxmlformats.org/officeDocument/2006/relationships/image" Target="../media/image120.png"/><Relationship Id="rId215" Type="http://schemas.openxmlformats.org/officeDocument/2006/relationships/customXml" Target="../ink/ink1440.xml"/><Relationship Id="rId236" Type="http://schemas.openxmlformats.org/officeDocument/2006/relationships/image" Target="../media/image147.png"/><Relationship Id="rId257" Type="http://schemas.openxmlformats.org/officeDocument/2006/relationships/image" Target="../media/image157.png"/><Relationship Id="rId278" Type="http://schemas.openxmlformats.org/officeDocument/2006/relationships/customXml" Target="../ink/ink1472.xml"/><Relationship Id="rId303" Type="http://schemas.openxmlformats.org/officeDocument/2006/relationships/image" Target="../media/image180.png"/><Relationship Id="rId42" Type="http://schemas.openxmlformats.org/officeDocument/2006/relationships/customXml" Target="../ink/ink1351.xml"/><Relationship Id="rId84" Type="http://schemas.openxmlformats.org/officeDocument/2006/relationships/image" Target="../media/image72.png"/><Relationship Id="rId138" Type="http://schemas.openxmlformats.org/officeDocument/2006/relationships/image" Target="../media/image99.png"/><Relationship Id="rId191" Type="http://schemas.openxmlformats.org/officeDocument/2006/relationships/image" Target="../media/image125.png"/><Relationship Id="rId205" Type="http://schemas.openxmlformats.org/officeDocument/2006/relationships/image" Target="../media/image132.png"/><Relationship Id="rId247" Type="http://schemas.openxmlformats.org/officeDocument/2006/relationships/image" Target="../media/image152.png"/><Relationship Id="rId107" Type="http://schemas.openxmlformats.org/officeDocument/2006/relationships/image" Target="../media/image83.png"/><Relationship Id="rId289" Type="http://schemas.openxmlformats.org/officeDocument/2006/relationships/image" Target="../media/image173.png"/><Relationship Id="rId11" Type="http://schemas.openxmlformats.org/officeDocument/2006/relationships/image" Target="../media/image35.png"/><Relationship Id="rId53" Type="http://schemas.openxmlformats.org/officeDocument/2006/relationships/image" Target="../media/image57.png"/><Relationship Id="rId149" Type="http://schemas.openxmlformats.org/officeDocument/2006/relationships/customXml" Target="../ink/ink1406.xml"/><Relationship Id="rId314" Type="http://schemas.openxmlformats.org/officeDocument/2006/relationships/customXml" Target="../ink/ink1490.xml"/><Relationship Id="rId95" Type="http://schemas.openxmlformats.org/officeDocument/2006/relationships/customXml" Target="../ink/ink1378.xml"/><Relationship Id="rId160" Type="http://schemas.openxmlformats.org/officeDocument/2006/relationships/image" Target="../media/image110.png"/><Relationship Id="rId216" Type="http://schemas.openxmlformats.org/officeDocument/2006/relationships/image" Target="../media/image137.png"/><Relationship Id="rId258" Type="http://schemas.openxmlformats.org/officeDocument/2006/relationships/customXml" Target="../ink/ink1462.xml"/><Relationship Id="rId22" Type="http://schemas.openxmlformats.org/officeDocument/2006/relationships/customXml" Target="../ink/ink1341.xml"/><Relationship Id="rId64" Type="http://schemas.openxmlformats.org/officeDocument/2006/relationships/image" Target="../media/image62.png"/><Relationship Id="rId118" Type="http://schemas.openxmlformats.org/officeDocument/2006/relationships/image" Target="../media/image88.png"/><Relationship Id="rId325" Type="http://schemas.openxmlformats.org/officeDocument/2006/relationships/image" Target="../media/image191.png"/><Relationship Id="rId171" Type="http://schemas.openxmlformats.org/officeDocument/2006/relationships/customXml" Target="../ink/ink1417.xml"/><Relationship Id="rId227" Type="http://schemas.openxmlformats.org/officeDocument/2006/relationships/customXml" Target="../ink/ink1446.xml"/><Relationship Id="rId269" Type="http://schemas.openxmlformats.org/officeDocument/2006/relationships/image" Target="../media/image163.png"/><Relationship Id="rId33" Type="http://schemas.openxmlformats.org/officeDocument/2006/relationships/image" Target="../media/image47.png"/><Relationship Id="rId129" Type="http://schemas.openxmlformats.org/officeDocument/2006/relationships/customXml" Target="../ink/ink1396.xml"/><Relationship Id="rId280" Type="http://schemas.openxmlformats.org/officeDocument/2006/relationships/customXml" Target="../ink/ink1473.xml"/><Relationship Id="rId336" Type="http://schemas.openxmlformats.org/officeDocument/2006/relationships/customXml" Target="../ink/ink1501.xml"/><Relationship Id="rId75" Type="http://schemas.openxmlformats.org/officeDocument/2006/relationships/customXml" Target="../ink/ink1368.xml"/><Relationship Id="rId140" Type="http://schemas.openxmlformats.org/officeDocument/2006/relationships/image" Target="../media/image100.png"/><Relationship Id="rId182" Type="http://schemas.openxmlformats.org/officeDocument/2006/relationships/image" Target="../media/image121.png"/><Relationship Id="rId6" Type="http://schemas.openxmlformats.org/officeDocument/2006/relationships/customXml" Target="../ink/ink1333.xml"/><Relationship Id="rId238" Type="http://schemas.openxmlformats.org/officeDocument/2006/relationships/image" Target="../media/image148.png"/><Relationship Id="rId291" Type="http://schemas.openxmlformats.org/officeDocument/2006/relationships/image" Target="../media/image174.png"/><Relationship Id="rId305" Type="http://schemas.openxmlformats.org/officeDocument/2006/relationships/image" Target="../media/image181.png"/><Relationship Id="rId44" Type="http://schemas.openxmlformats.org/officeDocument/2006/relationships/customXml" Target="../ink/ink1352.xml"/><Relationship Id="rId86" Type="http://schemas.openxmlformats.org/officeDocument/2006/relationships/image" Target="../media/image73.png"/><Relationship Id="rId151" Type="http://schemas.openxmlformats.org/officeDocument/2006/relationships/customXml" Target="../ink/ink1407.xml"/><Relationship Id="rId193" Type="http://schemas.openxmlformats.org/officeDocument/2006/relationships/image" Target="../media/image126.png"/><Relationship Id="rId207" Type="http://schemas.openxmlformats.org/officeDocument/2006/relationships/image" Target="../media/image133.png"/><Relationship Id="rId249" Type="http://schemas.openxmlformats.org/officeDocument/2006/relationships/image" Target="../media/image153.png"/><Relationship Id="rId13" Type="http://schemas.openxmlformats.org/officeDocument/2006/relationships/image" Target="../media/image36.png"/><Relationship Id="rId109" Type="http://schemas.openxmlformats.org/officeDocument/2006/relationships/image" Target="../media/image84.png"/><Relationship Id="rId260" Type="http://schemas.openxmlformats.org/officeDocument/2006/relationships/customXml" Target="../ink/ink1463.xml"/><Relationship Id="rId316" Type="http://schemas.openxmlformats.org/officeDocument/2006/relationships/customXml" Target="../ink/ink1491.xml"/><Relationship Id="rId55" Type="http://schemas.openxmlformats.org/officeDocument/2006/relationships/image" Target="../media/image58.png"/><Relationship Id="rId97" Type="http://schemas.openxmlformats.org/officeDocument/2006/relationships/customXml" Target="../ink/ink1379.xml"/><Relationship Id="rId120" Type="http://schemas.openxmlformats.org/officeDocument/2006/relationships/image" Target="../media/image89.png"/><Relationship Id="rId162" Type="http://schemas.openxmlformats.org/officeDocument/2006/relationships/image" Target="../media/image111.png"/><Relationship Id="rId218" Type="http://schemas.openxmlformats.org/officeDocument/2006/relationships/image" Target="../media/image138.png"/><Relationship Id="rId271" Type="http://schemas.openxmlformats.org/officeDocument/2006/relationships/image" Target="../media/image164.png"/><Relationship Id="rId24" Type="http://schemas.openxmlformats.org/officeDocument/2006/relationships/customXml" Target="../ink/ink1342.xml"/><Relationship Id="rId66" Type="http://schemas.openxmlformats.org/officeDocument/2006/relationships/image" Target="../media/image63.png"/><Relationship Id="rId131" Type="http://schemas.openxmlformats.org/officeDocument/2006/relationships/customXml" Target="../ink/ink1397.xml"/><Relationship Id="rId327" Type="http://schemas.openxmlformats.org/officeDocument/2006/relationships/image" Target="../media/image192.png"/><Relationship Id="rId173" Type="http://schemas.openxmlformats.org/officeDocument/2006/relationships/customXml" Target="../ink/ink1418.xml"/><Relationship Id="rId229" Type="http://schemas.openxmlformats.org/officeDocument/2006/relationships/customXml" Target="../ink/ink1447.xml"/></Relationships>
</file>

<file path=ppt/slides/_rels/slide22.xml.rels><?xml version="1.0" encoding="UTF-8" standalone="yes"?>
<Relationships xmlns="http://schemas.openxmlformats.org/package/2006/relationships"><Relationship Id="rId8" Type="http://schemas.openxmlformats.org/officeDocument/2006/relationships/customXml" Target="../ink/ink1507.xml"/><Relationship Id="rId13" Type="http://schemas.openxmlformats.org/officeDocument/2006/relationships/image" Target="../media/image205.png"/><Relationship Id="rId18" Type="http://schemas.openxmlformats.org/officeDocument/2006/relationships/customXml" Target="../ink/ink1512.xml"/><Relationship Id="rId3" Type="http://schemas.openxmlformats.org/officeDocument/2006/relationships/image" Target="../media/image200.png"/><Relationship Id="rId21" Type="http://schemas.openxmlformats.org/officeDocument/2006/relationships/image" Target="../media/image208.png"/><Relationship Id="rId7" Type="http://schemas.openxmlformats.org/officeDocument/2006/relationships/image" Target="../media/image202.png"/><Relationship Id="rId12" Type="http://schemas.openxmlformats.org/officeDocument/2006/relationships/customXml" Target="../ink/ink1509.xml"/><Relationship Id="rId17" Type="http://schemas.openxmlformats.org/officeDocument/2006/relationships/image" Target="../media/image52.png"/><Relationship Id="rId2" Type="http://schemas.openxmlformats.org/officeDocument/2006/relationships/customXml" Target="../ink/ink1504.xml"/><Relationship Id="rId16" Type="http://schemas.openxmlformats.org/officeDocument/2006/relationships/customXml" Target="../ink/ink1511.xml"/><Relationship Id="rId20" Type="http://schemas.openxmlformats.org/officeDocument/2006/relationships/customXml" Target="../ink/ink1513.xml"/><Relationship Id="rId1" Type="http://schemas.openxmlformats.org/officeDocument/2006/relationships/slideLayout" Target="../slideLayouts/slideLayout1.xml"/><Relationship Id="rId6" Type="http://schemas.openxmlformats.org/officeDocument/2006/relationships/customXml" Target="../ink/ink1506.xml"/><Relationship Id="rId11" Type="http://schemas.openxmlformats.org/officeDocument/2006/relationships/image" Target="../media/image204.png"/><Relationship Id="rId5" Type="http://schemas.openxmlformats.org/officeDocument/2006/relationships/image" Target="../media/image201.png"/><Relationship Id="rId15" Type="http://schemas.openxmlformats.org/officeDocument/2006/relationships/image" Target="../media/image206.png"/><Relationship Id="rId23" Type="http://schemas.openxmlformats.org/officeDocument/2006/relationships/image" Target="../media/image209.png"/><Relationship Id="rId10" Type="http://schemas.openxmlformats.org/officeDocument/2006/relationships/customXml" Target="../ink/ink1508.xml"/><Relationship Id="rId19" Type="http://schemas.openxmlformats.org/officeDocument/2006/relationships/image" Target="../media/image207.png"/><Relationship Id="rId4" Type="http://schemas.openxmlformats.org/officeDocument/2006/relationships/customXml" Target="../ink/ink1505.xml"/><Relationship Id="rId9" Type="http://schemas.openxmlformats.org/officeDocument/2006/relationships/image" Target="../media/image203.png"/><Relationship Id="rId14" Type="http://schemas.openxmlformats.org/officeDocument/2006/relationships/customXml" Target="../ink/ink1510.xml"/><Relationship Id="rId22" Type="http://schemas.openxmlformats.org/officeDocument/2006/relationships/customXml" Target="../ink/ink1514.xml"/></Relationships>
</file>

<file path=ppt/slides/_rels/slide23.xml.rels><?xml version="1.0" encoding="UTF-8" standalone="yes"?>
<Relationships xmlns="http://schemas.openxmlformats.org/package/2006/relationships"><Relationship Id="rId8" Type="http://schemas.openxmlformats.org/officeDocument/2006/relationships/customXml" Target="../ink/ink1518.xml"/><Relationship Id="rId13" Type="http://schemas.openxmlformats.org/officeDocument/2006/relationships/image" Target="../media/image215.png"/><Relationship Id="rId18" Type="http://schemas.openxmlformats.org/officeDocument/2006/relationships/customXml" Target="../ink/ink1523.xml"/><Relationship Id="rId26" Type="http://schemas.openxmlformats.org/officeDocument/2006/relationships/customXml" Target="../ink/ink1527.xml"/><Relationship Id="rId3" Type="http://schemas.openxmlformats.org/officeDocument/2006/relationships/image" Target="../media/image210.png"/><Relationship Id="rId21" Type="http://schemas.openxmlformats.org/officeDocument/2006/relationships/image" Target="../media/image219.png"/><Relationship Id="rId7" Type="http://schemas.openxmlformats.org/officeDocument/2006/relationships/image" Target="../media/image212.png"/><Relationship Id="rId12" Type="http://schemas.openxmlformats.org/officeDocument/2006/relationships/customXml" Target="../ink/ink1520.xml"/><Relationship Id="rId17" Type="http://schemas.openxmlformats.org/officeDocument/2006/relationships/image" Target="../media/image217.png"/><Relationship Id="rId25" Type="http://schemas.openxmlformats.org/officeDocument/2006/relationships/image" Target="../media/image221.png"/><Relationship Id="rId2" Type="http://schemas.openxmlformats.org/officeDocument/2006/relationships/customXml" Target="../ink/ink1515.xml"/><Relationship Id="rId16" Type="http://schemas.openxmlformats.org/officeDocument/2006/relationships/customXml" Target="../ink/ink1522.xml"/><Relationship Id="rId20" Type="http://schemas.openxmlformats.org/officeDocument/2006/relationships/customXml" Target="../ink/ink1524.xml"/><Relationship Id="rId29" Type="http://schemas.openxmlformats.org/officeDocument/2006/relationships/image" Target="../media/image223.png"/><Relationship Id="rId1" Type="http://schemas.openxmlformats.org/officeDocument/2006/relationships/slideLayout" Target="../slideLayouts/slideLayout1.xml"/><Relationship Id="rId6" Type="http://schemas.openxmlformats.org/officeDocument/2006/relationships/customXml" Target="../ink/ink1517.xml"/><Relationship Id="rId11" Type="http://schemas.openxmlformats.org/officeDocument/2006/relationships/image" Target="../media/image214.png"/><Relationship Id="rId24" Type="http://schemas.openxmlformats.org/officeDocument/2006/relationships/customXml" Target="../ink/ink1526.xml"/><Relationship Id="rId5" Type="http://schemas.openxmlformats.org/officeDocument/2006/relationships/image" Target="../media/image211.png"/><Relationship Id="rId15" Type="http://schemas.openxmlformats.org/officeDocument/2006/relationships/image" Target="../media/image216.png"/><Relationship Id="rId23" Type="http://schemas.openxmlformats.org/officeDocument/2006/relationships/image" Target="../media/image220.png"/><Relationship Id="rId28" Type="http://schemas.openxmlformats.org/officeDocument/2006/relationships/customXml" Target="../ink/ink1528.xml"/><Relationship Id="rId10" Type="http://schemas.openxmlformats.org/officeDocument/2006/relationships/customXml" Target="../ink/ink1519.xml"/><Relationship Id="rId19" Type="http://schemas.openxmlformats.org/officeDocument/2006/relationships/image" Target="../media/image218.png"/><Relationship Id="rId4" Type="http://schemas.openxmlformats.org/officeDocument/2006/relationships/customXml" Target="../ink/ink1516.xml"/><Relationship Id="rId9" Type="http://schemas.openxmlformats.org/officeDocument/2006/relationships/image" Target="../media/image213.png"/><Relationship Id="rId14" Type="http://schemas.openxmlformats.org/officeDocument/2006/relationships/customXml" Target="../ink/ink1521.xml"/><Relationship Id="rId22" Type="http://schemas.openxmlformats.org/officeDocument/2006/relationships/customXml" Target="../ink/ink1525.xml"/><Relationship Id="rId27" Type="http://schemas.openxmlformats.org/officeDocument/2006/relationships/image" Target="../media/image222.png"/></Relationships>
</file>

<file path=ppt/slides/_rels/slide24.xml.rels><?xml version="1.0" encoding="UTF-8" standalone="yes"?>
<Relationships xmlns="http://schemas.openxmlformats.org/package/2006/relationships"><Relationship Id="rId117" Type="http://schemas.openxmlformats.org/officeDocument/2006/relationships/customXml" Target="../ink/ink1587.xml"/><Relationship Id="rId299" Type="http://schemas.openxmlformats.org/officeDocument/2006/relationships/customXml" Target="../ink/ink1681.xml"/><Relationship Id="rId21" Type="http://schemas.openxmlformats.org/officeDocument/2006/relationships/customXml" Target="../ink/ink1538.xml"/><Relationship Id="rId63" Type="http://schemas.openxmlformats.org/officeDocument/2006/relationships/image" Target="../media/image252.png"/><Relationship Id="rId159" Type="http://schemas.openxmlformats.org/officeDocument/2006/relationships/image" Target="../media/image299.png"/><Relationship Id="rId324" Type="http://schemas.openxmlformats.org/officeDocument/2006/relationships/image" Target="../media/image380.png"/><Relationship Id="rId366" Type="http://schemas.openxmlformats.org/officeDocument/2006/relationships/customXml" Target="../ink/ink1715.xml"/><Relationship Id="rId170" Type="http://schemas.openxmlformats.org/officeDocument/2006/relationships/customXml" Target="../ink/ink1614.xml"/><Relationship Id="rId226" Type="http://schemas.openxmlformats.org/officeDocument/2006/relationships/customXml" Target="../ink/ink1643.xml"/><Relationship Id="rId433" Type="http://schemas.openxmlformats.org/officeDocument/2006/relationships/customXml" Target="../ink/ink1749.xml"/><Relationship Id="rId268" Type="http://schemas.openxmlformats.org/officeDocument/2006/relationships/image" Target="../media/image353.png"/><Relationship Id="rId32" Type="http://schemas.openxmlformats.org/officeDocument/2006/relationships/image" Target="../media/image237.png"/><Relationship Id="rId74" Type="http://schemas.openxmlformats.org/officeDocument/2006/relationships/customXml" Target="../ink/ink1565.xml"/><Relationship Id="rId128" Type="http://schemas.openxmlformats.org/officeDocument/2006/relationships/customXml" Target="../ink/ink1593.xml"/><Relationship Id="rId335" Type="http://schemas.openxmlformats.org/officeDocument/2006/relationships/customXml" Target="../ink/ink1699.xml"/><Relationship Id="rId377" Type="http://schemas.openxmlformats.org/officeDocument/2006/relationships/customXml" Target="../ink/ink1721.xml"/><Relationship Id="rId5" Type="http://schemas.openxmlformats.org/officeDocument/2006/relationships/customXml" Target="../ink/ink1530.xml"/><Relationship Id="rId181" Type="http://schemas.openxmlformats.org/officeDocument/2006/relationships/image" Target="../media/image310.png"/><Relationship Id="rId237" Type="http://schemas.openxmlformats.org/officeDocument/2006/relationships/image" Target="../media/image337.png"/><Relationship Id="rId402" Type="http://schemas.openxmlformats.org/officeDocument/2006/relationships/image" Target="../media/image419.png"/><Relationship Id="rId279" Type="http://schemas.openxmlformats.org/officeDocument/2006/relationships/image" Target="../media/image358.png"/><Relationship Id="rId444" Type="http://schemas.openxmlformats.org/officeDocument/2006/relationships/image" Target="../media/image440.png"/><Relationship Id="rId43" Type="http://schemas.openxmlformats.org/officeDocument/2006/relationships/customXml" Target="../ink/ink1549.xml"/><Relationship Id="rId139" Type="http://schemas.openxmlformats.org/officeDocument/2006/relationships/image" Target="../media/image289.png"/><Relationship Id="rId290" Type="http://schemas.openxmlformats.org/officeDocument/2006/relationships/customXml" Target="../ink/ink1676.xml"/><Relationship Id="rId304" Type="http://schemas.openxmlformats.org/officeDocument/2006/relationships/image" Target="../media/image370.png"/><Relationship Id="rId346" Type="http://schemas.openxmlformats.org/officeDocument/2006/relationships/image" Target="../media/image391.png"/><Relationship Id="rId388" Type="http://schemas.openxmlformats.org/officeDocument/2006/relationships/image" Target="../media/image412.png"/><Relationship Id="rId85" Type="http://schemas.openxmlformats.org/officeDocument/2006/relationships/image" Target="../media/image263.png"/><Relationship Id="rId150" Type="http://schemas.openxmlformats.org/officeDocument/2006/relationships/customXml" Target="../ink/ink1604.xml"/><Relationship Id="rId192" Type="http://schemas.openxmlformats.org/officeDocument/2006/relationships/customXml" Target="../ink/ink1625.xml"/><Relationship Id="rId206" Type="http://schemas.openxmlformats.org/officeDocument/2006/relationships/image" Target="../media/image322.png"/><Relationship Id="rId413" Type="http://schemas.openxmlformats.org/officeDocument/2006/relationships/customXml" Target="../ink/ink1739.xml"/><Relationship Id="rId248" Type="http://schemas.openxmlformats.org/officeDocument/2006/relationships/customXml" Target="../ink/ink1654.xml"/><Relationship Id="rId455" Type="http://schemas.openxmlformats.org/officeDocument/2006/relationships/customXml" Target="../ink/ink1760.xml"/><Relationship Id="rId12" Type="http://schemas.openxmlformats.org/officeDocument/2006/relationships/image" Target="../media/image228.png"/><Relationship Id="rId108" Type="http://schemas.openxmlformats.org/officeDocument/2006/relationships/image" Target="../media/image274.png"/><Relationship Id="rId315" Type="http://schemas.openxmlformats.org/officeDocument/2006/relationships/customXml" Target="../ink/ink1689.xml"/><Relationship Id="rId357" Type="http://schemas.openxmlformats.org/officeDocument/2006/relationships/image" Target="../media/image396.png"/><Relationship Id="rId54" Type="http://schemas.openxmlformats.org/officeDocument/2006/relationships/image" Target="../media/image248.png"/><Relationship Id="rId96" Type="http://schemas.openxmlformats.org/officeDocument/2006/relationships/image" Target="../media/image268.png"/><Relationship Id="rId161" Type="http://schemas.openxmlformats.org/officeDocument/2006/relationships/image" Target="../media/image300.png"/><Relationship Id="rId217" Type="http://schemas.openxmlformats.org/officeDocument/2006/relationships/image" Target="../media/image327.png"/><Relationship Id="rId399" Type="http://schemas.openxmlformats.org/officeDocument/2006/relationships/customXml" Target="../ink/ink1732.xml"/><Relationship Id="rId259" Type="http://schemas.openxmlformats.org/officeDocument/2006/relationships/customXml" Target="../ink/ink1660.xml"/><Relationship Id="rId424" Type="http://schemas.openxmlformats.org/officeDocument/2006/relationships/image" Target="../media/image430.png"/><Relationship Id="rId466" Type="http://schemas.openxmlformats.org/officeDocument/2006/relationships/image" Target="../media/image451.png"/><Relationship Id="rId23" Type="http://schemas.openxmlformats.org/officeDocument/2006/relationships/customXml" Target="../ink/ink1539.xml"/><Relationship Id="rId119" Type="http://schemas.openxmlformats.org/officeDocument/2006/relationships/customXml" Target="../ink/ink1588.xml"/><Relationship Id="rId270" Type="http://schemas.openxmlformats.org/officeDocument/2006/relationships/image" Target="../media/image354.png"/><Relationship Id="rId326" Type="http://schemas.openxmlformats.org/officeDocument/2006/relationships/image" Target="../media/image381.png"/><Relationship Id="rId65" Type="http://schemas.openxmlformats.org/officeDocument/2006/relationships/image" Target="../media/image253.png"/><Relationship Id="rId130" Type="http://schemas.openxmlformats.org/officeDocument/2006/relationships/customXml" Target="../ink/ink1594.xml"/><Relationship Id="rId368" Type="http://schemas.openxmlformats.org/officeDocument/2006/relationships/customXml" Target="../ink/ink1716.xml"/><Relationship Id="rId172" Type="http://schemas.openxmlformats.org/officeDocument/2006/relationships/customXml" Target="../ink/ink1615.xml"/><Relationship Id="rId228" Type="http://schemas.openxmlformats.org/officeDocument/2006/relationships/customXml" Target="../ink/ink1644.xml"/><Relationship Id="rId435" Type="http://schemas.openxmlformats.org/officeDocument/2006/relationships/customXml" Target="../ink/ink1750.xml"/><Relationship Id="rId281" Type="http://schemas.openxmlformats.org/officeDocument/2006/relationships/image" Target="../media/image359.png"/><Relationship Id="rId337" Type="http://schemas.openxmlformats.org/officeDocument/2006/relationships/customXml" Target="../ink/ink1700.xml"/><Relationship Id="rId34" Type="http://schemas.openxmlformats.org/officeDocument/2006/relationships/image" Target="../media/image238.png"/><Relationship Id="rId76" Type="http://schemas.openxmlformats.org/officeDocument/2006/relationships/customXml" Target="../ink/ink1566.xml"/><Relationship Id="rId141" Type="http://schemas.openxmlformats.org/officeDocument/2006/relationships/image" Target="../media/image290.png"/><Relationship Id="rId379" Type="http://schemas.openxmlformats.org/officeDocument/2006/relationships/customXml" Target="../ink/ink1722.xml"/><Relationship Id="rId7" Type="http://schemas.openxmlformats.org/officeDocument/2006/relationships/customXml" Target="../ink/ink1531.xml"/><Relationship Id="rId183" Type="http://schemas.openxmlformats.org/officeDocument/2006/relationships/image" Target="../media/image311.png"/><Relationship Id="rId239" Type="http://schemas.openxmlformats.org/officeDocument/2006/relationships/image" Target="../media/image338.png"/><Relationship Id="rId390" Type="http://schemas.openxmlformats.org/officeDocument/2006/relationships/image" Target="../media/image413.png"/><Relationship Id="rId404" Type="http://schemas.openxmlformats.org/officeDocument/2006/relationships/image" Target="../media/image420.png"/><Relationship Id="rId446" Type="http://schemas.openxmlformats.org/officeDocument/2006/relationships/image" Target="../media/image441.png"/><Relationship Id="rId250" Type="http://schemas.openxmlformats.org/officeDocument/2006/relationships/image" Target="../media/image343.png"/><Relationship Id="rId292" Type="http://schemas.openxmlformats.org/officeDocument/2006/relationships/image" Target="../media/image364.png"/><Relationship Id="rId306" Type="http://schemas.openxmlformats.org/officeDocument/2006/relationships/image" Target="../media/image371.png"/><Relationship Id="rId45" Type="http://schemas.openxmlformats.org/officeDocument/2006/relationships/customXml" Target="../ink/ink1550.xml"/><Relationship Id="rId87" Type="http://schemas.openxmlformats.org/officeDocument/2006/relationships/image" Target="../media/image264.png"/><Relationship Id="rId110" Type="http://schemas.openxmlformats.org/officeDocument/2006/relationships/image" Target="../media/image275.png"/><Relationship Id="rId348" Type="http://schemas.openxmlformats.org/officeDocument/2006/relationships/image" Target="../media/image392.png"/><Relationship Id="rId152" Type="http://schemas.openxmlformats.org/officeDocument/2006/relationships/customXml" Target="../ink/ink1605.xml"/><Relationship Id="rId194" Type="http://schemas.openxmlformats.org/officeDocument/2006/relationships/customXml" Target="../ink/ink1626.xml"/><Relationship Id="rId208" Type="http://schemas.openxmlformats.org/officeDocument/2006/relationships/image" Target="../media/image323.png"/><Relationship Id="rId415" Type="http://schemas.openxmlformats.org/officeDocument/2006/relationships/customXml" Target="../ink/ink1740.xml"/><Relationship Id="rId457" Type="http://schemas.openxmlformats.org/officeDocument/2006/relationships/customXml" Target="../ink/ink1761.xml"/><Relationship Id="rId261" Type="http://schemas.openxmlformats.org/officeDocument/2006/relationships/customXml" Target="../ink/ink1661.xml"/><Relationship Id="rId14" Type="http://schemas.openxmlformats.org/officeDocument/2006/relationships/image" Target="../media/image229.png"/><Relationship Id="rId56" Type="http://schemas.openxmlformats.org/officeDocument/2006/relationships/customXml" Target="../ink/ink1556.xml"/><Relationship Id="rId317" Type="http://schemas.openxmlformats.org/officeDocument/2006/relationships/customXml" Target="../ink/ink1690.xml"/><Relationship Id="rId359" Type="http://schemas.openxmlformats.org/officeDocument/2006/relationships/image" Target="../media/image397.png"/><Relationship Id="rId98" Type="http://schemas.openxmlformats.org/officeDocument/2006/relationships/image" Target="../media/image269.png"/><Relationship Id="rId121" Type="http://schemas.openxmlformats.org/officeDocument/2006/relationships/customXml" Target="../ink/ink1589.xml"/><Relationship Id="rId163" Type="http://schemas.openxmlformats.org/officeDocument/2006/relationships/image" Target="../media/image301.png"/><Relationship Id="rId219" Type="http://schemas.openxmlformats.org/officeDocument/2006/relationships/image" Target="../media/image328.png"/><Relationship Id="rId370" Type="http://schemas.openxmlformats.org/officeDocument/2006/relationships/customXml" Target="../ink/ink1717.xml"/><Relationship Id="rId426" Type="http://schemas.openxmlformats.org/officeDocument/2006/relationships/image" Target="../media/image431.png"/><Relationship Id="rId230" Type="http://schemas.openxmlformats.org/officeDocument/2006/relationships/customXml" Target="../ink/ink1645.xml"/><Relationship Id="rId468" Type="http://schemas.openxmlformats.org/officeDocument/2006/relationships/image" Target="../media/image452.png"/><Relationship Id="rId25" Type="http://schemas.openxmlformats.org/officeDocument/2006/relationships/customXml" Target="../ink/ink1540.xml"/><Relationship Id="rId67" Type="http://schemas.openxmlformats.org/officeDocument/2006/relationships/image" Target="../media/image254.png"/><Relationship Id="rId272" Type="http://schemas.openxmlformats.org/officeDocument/2006/relationships/image" Target="../media/image355.png"/><Relationship Id="rId328" Type="http://schemas.openxmlformats.org/officeDocument/2006/relationships/image" Target="../media/image382.png"/><Relationship Id="rId132" Type="http://schemas.openxmlformats.org/officeDocument/2006/relationships/customXml" Target="../ink/ink1595.xml"/><Relationship Id="rId174" Type="http://schemas.openxmlformats.org/officeDocument/2006/relationships/customXml" Target="../ink/ink1616.xml"/><Relationship Id="rId381" Type="http://schemas.openxmlformats.org/officeDocument/2006/relationships/customXml" Target="../ink/ink1723.xml"/><Relationship Id="rId241" Type="http://schemas.openxmlformats.org/officeDocument/2006/relationships/image" Target="../media/image339.png"/><Relationship Id="rId437" Type="http://schemas.openxmlformats.org/officeDocument/2006/relationships/customXml" Target="../ink/ink1751.xml"/><Relationship Id="rId36" Type="http://schemas.openxmlformats.org/officeDocument/2006/relationships/image" Target="../media/image239.png"/><Relationship Id="rId283" Type="http://schemas.openxmlformats.org/officeDocument/2006/relationships/image" Target="../media/image360.png"/><Relationship Id="rId339" Type="http://schemas.openxmlformats.org/officeDocument/2006/relationships/customXml" Target="../ink/ink1701.xml"/><Relationship Id="rId78" Type="http://schemas.openxmlformats.org/officeDocument/2006/relationships/customXml" Target="../ink/ink1567.xml"/><Relationship Id="rId101" Type="http://schemas.openxmlformats.org/officeDocument/2006/relationships/customXml" Target="../ink/ink1579.xml"/><Relationship Id="rId143" Type="http://schemas.openxmlformats.org/officeDocument/2006/relationships/image" Target="../media/image291.png"/><Relationship Id="rId185" Type="http://schemas.openxmlformats.org/officeDocument/2006/relationships/image" Target="../media/image312.png"/><Relationship Id="rId350" Type="http://schemas.openxmlformats.org/officeDocument/2006/relationships/image" Target="../media/image393.png"/><Relationship Id="rId406" Type="http://schemas.openxmlformats.org/officeDocument/2006/relationships/image" Target="../media/image421.png"/><Relationship Id="rId9" Type="http://schemas.openxmlformats.org/officeDocument/2006/relationships/customXml" Target="../ink/ink1532.xml"/><Relationship Id="rId210" Type="http://schemas.openxmlformats.org/officeDocument/2006/relationships/image" Target="../media/image324.png"/><Relationship Id="rId392" Type="http://schemas.openxmlformats.org/officeDocument/2006/relationships/image" Target="../media/image414.png"/><Relationship Id="rId448" Type="http://schemas.openxmlformats.org/officeDocument/2006/relationships/image" Target="../media/image442.png"/><Relationship Id="rId252" Type="http://schemas.openxmlformats.org/officeDocument/2006/relationships/image" Target="../media/image344.png"/><Relationship Id="rId294" Type="http://schemas.openxmlformats.org/officeDocument/2006/relationships/image" Target="../media/image365.png"/><Relationship Id="rId308" Type="http://schemas.openxmlformats.org/officeDocument/2006/relationships/image" Target="../media/image372.png"/><Relationship Id="rId47" Type="http://schemas.openxmlformats.org/officeDocument/2006/relationships/customXml" Target="../ink/ink1551.xml"/><Relationship Id="rId89" Type="http://schemas.openxmlformats.org/officeDocument/2006/relationships/image" Target="../media/image265.png"/><Relationship Id="rId112" Type="http://schemas.openxmlformats.org/officeDocument/2006/relationships/image" Target="../media/image276.png"/><Relationship Id="rId154" Type="http://schemas.openxmlformats.org/officeDocument/2006/relationships/customXml" Target="../ink/ink1606.xml"/><Relationship Id="rId361" Type="http://schemas.openxmlformats.org/officeDocument/2006/relationships/image" Target="../media/image398.png"/><Relationship Id="rId196" Type="http://schemas.openxmlformats.org/officeDocument/2006/relationships/image" Target="../media/image317.png"/><Relationship Id="rId417" Type="http://schemas.openxmlformats.org/officeDocument/2006/relationships/customXml" Target="../ink/ink1741.xml"/><Relationship Id="rId459" Type="http://schemas.openxmlformats.org/officeDocument/2006/relationships/customXml" Target="../ink/ink1762.xml"/><Relationship Id="rId16" Type="http://schemas.openxmlformats.org/officeDocument/2006/relationships/image" Target="../media/image230.png"/><Relationship Id="rId221" Type="http://schemas.openxmlformats.org/officeDocument/2006/relationships/image" Target="../media/image329.png"/><Relationship Id="rId263" Type="http://schemas.openxmlformats.org/officeDocument/2006/relationships/customXml" Target="../ink/ink1662.xml"/><Relationship Id="rId319" Type="http://schemas.openxmlformats.org/officeDocument/2006/relationships/customXml" Target="../ink/ink1691.xml"/><Relationship Id="rId470" Type="http://schemas.openxmlformats.org/officeDocument/2006/relationships/image" Target="../media/image453.png"/><Relationship Id="rId58" Type="http://schemas.openxmlformats.org/officeDocument/2006/relationships/customXml" Target="../ink/ink1557.xml"/><Relationship Id="rId123" Type="http://schemas.openxmlformats.org/officeDocument/2006/relationships/customXml" Target="../ink/ink1590.xml"/><Relationship Id="rId330" Type="http://schemas.openxmlformats.org/officeDocument/2006/relationships/image" Target="../media/image383.png"/><Relationship Id="rId165" Type="http://schemas.openxmlformats.org/officeDocument/2006/relationships/image" Target="../media/image302.png"/><Relationship Id="rId372" Type="http://schemas.openxmlformats.org/officeDocument/2006/relationships/customXml" Target="../ink/ink1718.xml"/><Relationship Id="rId428" Type="http://schemas.openxmlformats.org/officeDocument/2006/relationships/image" Target="../media/image432.png"/><Relationship Id="rId232" Type="http://schemas.openxmlformats.org/officeDocument/2006/relationships/customXml" Target="../ink/ink1646.xml"/><Relationship Id="rId274" Type="http://schemas.openxmlformats.org/officeDocument/2006/relationships/image" Target="../media/image356.png"/><Relationship Id="rId27" Type="http://schemas.openxmlformats.org/officeDocument/2006/relationships/customXml" Target="../ink/ink1541.xml"/><Relationship Id="rId69" Type="http://schemas.openxmlformats.org/officeDocument/2006/relationships/image" Target="../media/image255.png"/><Relationship Id="rId134" Type="http://schemas.openxmlformats.org/officeDocument/2006/relationships/customXml" Target="../ink/ink1596.xml"/><Relationship Id="rId80" Type="http://schemas.openxmlformats.org/officeDocument/2006/relationships/customXml" Target="../ink/ink1568.xml"/><Relationship Id="rId176" Type="http://schemas.openxmlformats.org/officeDocument/2006/relationships/customXml" Target="../ink/ink1617.xml"/><Relationship Id="rId341" Type="http://schemas.openxmlformats.org/officeDocument/2006/relationships/customXml" Target="../ink/ink1702.xml"/><Relationship Id="rId383" Type="http://schemas.openxmlformats.org/officeDocument/2006/relationships/customXml" Target="../ink/ink1724.xml"/><Relationship Id="rId439" Type="http://schemas.openxmlformats.org/officeDocument/2006/relationships/customXml" Target="../ink/ink1752.xml"/><Relationship Id="rId201" Type="http://schemas.openxmlformats.org/officeDocument/2006/relationships/customXml" Target="../ink/ink1630.xml"/><Relationship Id="rId243" Type="http://schemas.openxmlformats.org/officeDocument/2006/relationships/image" Target="../media/image340.png"/><Relationship Id="rId285" Type="http://schemas.openxmlformats.org/officeDocument/2006/relationships/image" Target="../media/image361.png"/><Relationship Id="rId450" Type="http://schemas.openxmlformats.org/officeDocument/2006/relationships/image" Target="../media/image443.png"/><Relationship Id="rId38" Type="http://schemas.openxmlformats.org/officeDocument/2006/relationships/image" Target="../media/image240.png"/><Relationship Id="rId103" Type="http://schemas.openxmlformats.org/officeDocument/2006/relationships/customXml" Target="../ink/ink1580.xml"/><Relationship Id="rId310" Type="http://schemas.openxmlformats.org/officeDocument/2006/relationships/image" Target="../media/image373.png"/><Relationship Id="rId91" Type="http://schemas.openxmlformats.org/officeDocument/2006/relationships/image" Target="../media/image266.png"/><Relationship Id="rId145" Type="http://schemas.openxmlformats.org/officeDocument/2006/relationships/image" Target="../media/image292.png"/><Relationship Id="rId187" Type="http://schemas.openxmlformats.org/officeDocument/2006/relationships/image" Target="../media/image313.png"/><Relationship Id="rId352" Type="http://schemas.openxmlformats.org/officeDocument/2006/relationships/image" Target="../media/image394.png"/><Relationship Id="rId394" Type="http://schemas.openxmlformats.org/officeDocument/2006/relationships/image" Target="../media/image415.png"/><Relationship Id="rId408" Type="http://schemas.openxmlformats.org/officeDocument/2006/relationships/image" Target="../media/image422.png"/><Relationship Id="rId212" Type="http://schemas.openxmlformats.org/officeDocument/2006/relationships/customXml" Target="../ink/ink1636.xml"/><Relationship Id="rId254" Type="http://schemas.openxmlformats.org/officeDocument/2006/relationships/image" Target="../media/image345.png"/><Relationship Id="rId49" Type="http://schemas.openxmlformats.org/officeDocument/2006/relationships/customXml" Target="../ink/ink1552.xml"/><Relationship Id="rId114" Type="http://schemas.openxmlformats.org/officeDocument/2006/relationships/image" Target="../media/image277.png"/><Relationship Id="rId296" Type="http://schemas.openxmlformats.org/officeDocument/2006/relationships/image" Target="../media/image366.png"/><Relationship Id="rId461" Type="http://schemas.openxmlformats.org/officeDocument/2006/relationships/customXml" Target="../ink/ink1763.xml"/><Relationship Id="rId60" Type="http://schemas.openxmlformats.org/officeDocument/2006/relationships/customXml" Target="../ink/ink1558.xml"/><Relationship Id="rId156" Type="http://schemas.openxmlformats.org/officeDocument/2006/relationships/customXml" Target="../ink/ink1607.xml"/><Relationship Id="rId198" Type="http://schemas.openxmlformats.org/officeDocument/2006/relationships/image" Target="../media/image318.png"/><Relationship Id="rId321" Type="http://schemas.openxmlformats.org/officeDocument/2006/relationships/customXml" Target="../ink/ink1692.xml"/><Relationship Id="rId363" Type="http://schemas.openxmlformats.org/officeDocument/2006/relationships/image" Target="../media/image399.png"/><Relationship Id="rId419" Type="http://schemas.openxmlformats.org/officeDocument/2006/relationships/customXml" Target="../ink/ink1742.xml"/><Relationship Id="rId223" Type="http://schemas.openxmlformats.org/officeDocument/2006/relationships/image" Target="../media/image330.png"/><Relationship Id="rId430" Type="http://schemas.openxmlformats.org/officeDocument/2006/relationships/image" Target="../media/image433.png"/><Relationship Id="rId18" Type="http://schemas.openxmlformats.org/officeDocument/2006/relationships/image" Target="../media/image231.png"/><Relationship Id="rId265" Type="http://schemas.openxmlformats.org/officeDocument/2006/relationships/customXml" Target="../ink/ink1663.xml"/><Relationship Id="rId125" Type="http://schemas.openxmlformats.org/officeDocument/2006/relationships/customXml" Target="../ink/ink1591.xml"/><Relationship Id="rId167" Type="http://schemas.openxmlformats.org/officeDocument/2006/relationships/image" Target="../media/image303.png"/><Relationship Id="rId332" Type="http://schemas.openxmlformats.org/officeDocument/2006/relationships/image" Target="../media/image384.png"/><Relationship Id="rId374" Type="http://schemas.openxmlformats.org/officeDocument/2006/relationships/customXml" Target="../ink/ink1719.xml"/><Relationship Id="rId71" Type="http://schemas.openxmlformats.org/officeDocument/2006/relationships/image" Target="../media/image256.png"/><Relationship Id="rId234" Type="http://schemas.openxmlformats.org/officeDocument/2006/relationships/customXml" Target="../ink/ink1647.xml"/><Relationship Id="rId2" Type="http://schemas.openxmlformats.org/officeDocument/2006/relationships/image" Target="../media/image2900.png"/><Relationship Id="rId29" Type="http://schemas.openxmlformats.org/officeDocument/2006/relationships/customXml" Target="../ink/ink1542.xml"/><Relationship Id="rId276" Type="http://schemas.openxmlformats.org/officeDocument/2006/relationships/customXml" Target="../ink/ink1669.xml"/><Relationship Id="rId441" Type="http://schemas.openxmlformats.org/officeDocument/2006/relationships/customXml" Target="../ink/ink1753.xml"/><Relationship Id="rId40" Type="http://schemas.openxmlformats.org/officeDocument/2006/relationships/image" Target="../media/image241.png"/><Relationship Id="rId136" Type="http://schemas.openxmlformats.org/officeDocument/2006/relationships/customXml" Target="../ink/ink1597.xml"/><Relationship Id="rId178" Type="http://schemas.openxmlformats.org/officeDocument/2006/relationships/customXml" Target="../ink/ink1618.xml"/><Relationship Id="rId301" Type="http://schemas.openxmlformats.org/officeDocument/2006/relationships/customXml" Target="../ink/ink1682.xml"/><Relationship Id="rId343" Type="http://schemas.openxmlformats.org/officeDocument/2006/relationships/customXml" Target="../ink/ink1703.xml"/><Relationship Id="rId82" Type="http://schemas.openxmlformats.org/officeDocument/2006/relationships/customXml" Target="../ink/ink1569.xml"/><Relationship Id="rId203" Type="http://schemas.openxmlformats.org/officeDocument/2006/relationships/customXml" Target="../ink/ink1631.xml"/><Relationship Id="rId385" Type="http://schemas.openxmlformats.org/officeDocument/2006/relationships/customXml" Target="../ink/ink1725.xml"/><Relationship Id="rId19" Type="http://schemas.openxmlformats.org/officeDocument/2006/relationships/customXml" Target="../ink/ink1537.xml"/><Relationship Id="rId224" Type="http://schemas.openxmlformats.org/officeDocument/2006/relationships/customXml" Target="../ink/ink1642.xml"/><Relationship Id="rId245" Type="http://schemas.openxmlformats.org/officeDocument/2006/relationships/image" Target="../media/image341.png"/><Relationship Id="rId266" Type="http://schemas.openxmlformats.org/officeDocument/2006/relationships/image" Target="../media/image352.png"/><Relationship Id="rId287" Type="http://schemas.openxmlformats.org/officeDocument/2006/relationships/image" Target="../media/image362.png"/><Relationship Id="rId410" Type="http://schemas.openxmlformats.org/officeDocument/2006/relationships/image" Target="../media/image423.png"/><Relationship Id="rId431" Type="http://schemas.openxmlformats.org/officeDocument/2006/relationships/customXml" Target="../ink/ink1748.xml"/><Relationship Id="rId452" Type="http://schemas.openxmlformats.org/officeDocument/2006/relationships/image" Target="../media/image444.png"/><Relationship Id="rId30" Type="http://schemas.openxmlformats.org/officeDocument/2006/relationships/image" Target="../media/image236.png"/><Relationship Id="rId105" Type="http://schemas.openxmlformats.org/officeDocument/2006/relationships/customXml" Target="../ink/ink1581.xml"/><Relationship Id="rId126" Type="http://schemas.openxmlformats.org/officeDocument/2006/relationships/image" Target="../media/image283.png"/><Relationship Id="rId147" Type="http://schemas.openxmlformats.org/officeDocument/2006/relationships/image" Target="../media/image293.png"/><Relationship Id="rId168" Type="http://schemas.openxmlformats.org/officeDocument/2006/relationships/customXml" Target="../ink/ink1613.xml"/><Relationship Id="rId312" Type="http://schemas.openxmlformats.org/officeDocument/2006/relationships/image" Target="../media/image374.png"/><Relationship Id="rId333" Type="http://schemas.openxmlformats.org/officeDocument/2006/relationships/customXml" Target="../ink/ink1698.xml"/><Relationship Id="rId354" Type="http://schemas.openxmlformats.org/officeDocument/2006/relationships/customXml" Target="../ink/ink1709.xml"/><Relationship Id="rId51" Type="http://schemas.openxmlformats.org/officeDocument/2006/relationships/customXml" Target="../ink/ink1553.xml"/><Relationship Id="rId72" Type="http://schemas.openxmlformats.org/officeDocument/2006/relationships/customXml" Target="../ink/ink1564.xml"/><Relationship Id="rId93" Type="http://schemas.openxmlformats.org/officeDocument/2006/relationships/customXml" Target="../ink/ink1575.xml"/><Relationship Id="rId189" Type="http://schemas.openxmlformats.org/officeDocument/2006/relationships/image" Target="../media/image314.png"/><Relationship Id="rId375" Type="http://schemas.openxmlformats.org/officeDocument/2006/relationships/image" Target="../media/image405.png"/><Relationship Id="rId396" Type="http://schemas.openxmlformats.org/officeDocument/2006/relationships/image" Target="../media/image416.png"/><Relationship Id="rId3" Type="http://schemas.openxmlformats.org/officeDocument/2006/relationships/customXml" Target="../ink/ink1529.xml"/><Relationship Id="rId214" Type="http://schemas.openxmlformats.org/officeDocument/2006/relationships/customXml" Target="../ink/ink1637.xml"/><Relationship Id="rId235" Type="http://schemas.openxmlformats.org/officeDocument/2006/relationships/image" Target="../media/image336.png"/><Relationship Id="rId256" Type="http://schemas.openxmlformats.org/officeDocument/2006/relationships/image" Target="../media/image346.png"/><Relationship Id="rId277" Type="http://schemas.openxmlformats.org/officeDocument/2006/relationships/image" Target="../media/image357.png"/><Relationship Id="rId298" Type="http://schemas.openxmlformats.org/officeDocument/2006/relationships/image" Target="../media/image367.png"/><Relationship Id="rId400" Type="http://schemas.openxmlformats.org/officeDocument/2006/relationships/image" Target="../media/image418.png"/><Relationship Id="rId421" Type="http://schemas.openxmlformats.org/officeDocument/2006/relationships/customXml" Target="../ink/ink1743.xml"/><Relationship Id="rId442" Type="http://schemas.openxmlformats.org/officeDocument/2006/relationships/image" Target="../media/image439.png"/><Relationship Id="rId463" Type="http://schemas.openxmlformats.org/officeDocument/2006/relationships/customXml" Target="../ink/ink1764.xml"/><Relationship Id="rId116" Type="http://schemas.openxmlformats.org/officeDocument/2006/relationships/image" Target="../media/image278.png"/><Relationship Id="rId137" Type="http://schemas.openxmlformats.org/officeDocument/2006/relationships/image" Target="../media/image288.png"/><Relationship Id="rId158" Type="http://schemas.openxmlformats.org/officeDocument/2006/relationships/customXml" Target="../ink/ink1608.xml"/><Relationship Id="rId302" Type="http://schemas.openxmlformats.org/officeDocument/2006/relationships/image" Target="../media/image369.png"/><Relationship Id="rId323" Type="http://schemas.openxmlformats.org/officeDocument/2006/relationships/customXml" Target="../ink/ink1693.xml"/><Relationship Id="rId344" Type="http://schemas.openxmlformats.org/officeDocument/2006/relationships/image" Target="../media/image390.png"/><Relationship Id="rId20" Type="http://schemas.openxmlformats.org/officeDocument/2006/relationships/image" Target="../media/image232.png"/><Relationship Id="rId41" Type="http://schemas.openxmlformats.org/officeDocument/2006/relationships/customXml" Target="../ink/ink1548.xml"/><Relationship Id="rId62" Type="http://schemas.openxmlformats.org/officeDocument/2006/relationships/customXml" Target="../ink/ink1559.xml"/><Relationship Id="rId83" Type="http://schemas.openxmlformats.org/officeDocument/2006/relationships/image" Target="../media/image262.png"/><Relationship Id="rId179" Type="http://schemas.openxmlformats.org/officeDocument/2006/relationships/image" Target="../media/image309.png"/><Relationship Id="rId365" Type="http://schemas.openxmlformats.org/officeDocument/2006/relationships/image" Target="../media/image400.png"/><Relationship Id="rId386" Type="http://schemas.openxmlformats.org/officeDocument/2006/relationships/image" Target="../media/image410.png"/><Relationship Id="rId190" Type="http://schemas.openxmlformats.org/officeDocument/2006/relationships/customXml" Target="../ink/ink1624.xml"/><Relationship Id="rId204" Type="http://schemas.openxmlformats.org/officeDocument/2006/relationships/image" Target="../media/image321.png"/><Relationship Id="rId225" Type="http://schemas.openxmlformats.org/officeDocument/2006/relationships/image" Target="../media/image331.png"/><Relationship Id="rId246" Type="http://schemas.openxmlformats.org/officeDocument/2006/relationships/customXml" Target="../ink/ink1653.xml"/><Relationship Id="rId267" Type="http://schemas.openxmlformats.org/officeDocument/2006/relationships/customXml" Target="../ink/ink1664.xml"/><Relationship Id="rId288" Type="http://schemas.openxmlformats.org/officeDocument/2006/relationships/customXml" Target="../ink/ink1675.xml"/><Relationship Id="rId411" Type="http://schemas.openxmlformats.org/officeDocument/2006/relationships/customXml" Target="../ink/ink1738.xml"/><Relationship Id="rId432" Type="http://schemas.openxmlformats.org/officeDocument/2006/relationships/image" Target="../media/image434.png"/><Relationship Id="rId453" Type="http://schemas.openxmlformats.org/officeDocument/2006/relationships/customXml" Target="../ink/ink1759.xml"/><Relationship Id="rId106" Type="http://schemas.openxmlformats.org/officeDocument/2006/relationships/image" Target="../media/image273.png"/><Relationship Id="rId127" Type="http://schemas.openxmlformats.org/officeDocument/2006/relationships/customXml" Target="../ink/ink1592.xml"/><Relationship Id="rId313" Type="http://schemas.openxmlformats.org/officeDocument/2006/relationships/customXml" Target="../ink/ink1688.xml"/><Relationship Id="rId10" Type="http://schemas.openxmlformats.org/officeDocument/2006/relationships/image" Target="../media/image227.png"/><Relationship Id="rId31" Type="http://schemas.openxmlformats.org/officeDocument/2006/relationships/customXml" Target="../ink/ink1543.xml"/><Relationship Id="rId52" Type="http://schemas.openxmlformats.org/officeDocument/2006/relationships/image" Target="../media/image247.png"/><Relationship Id="rId73" Type="http://schemas.openxmlformats.org/officeDocument/2006/relationships/image" Target="../media/image257.png"/><Relationship Id="rId94" Type="http://schemas.openxmlformats.org/officeDocument/2006/relationships/image" Target="../media/image267.png"/><Relationship Id="rId148" Type="http://schemas.openxmlformats.org/officeDocument/2006/relationships/customXml" Target="../ink/ink1603.xml"/><Relationship Id="rId169" Type="http://schemas.openxmlformats.org/officeDocument/2006/relationships/image" Target="../media/image304.png"/><Relationship Id="rId334" Type="http://schemas.openxmlformats.org/officeDocument/2006/relationships/image" Target="../media/image385.png"/><Relationship Id="rId355" Type="http://schemas.openxmlformats.org/officeDocument/2006/relationships/image" Target="../media/image395.png"/><Relationship Id="rId376" Type="http://schemas.openxmlformats.org/officeDocument/2006/relationships/customXml" Target="../ink/ink1720.xml"/><Relationship Id="rId397" Type="http://schemas.openxmlformats.org/officeDocument/2006/relationships/customXml" Target="../ink/ink1731.xml"/><Relationship Id="rId4" Type="http://schemas.openxmlformats.org/officeDocument/2006/relationships/image" Target="../media/image224.png"/><Relationship Id="rId180" Type="http://schemas.openxmlformats.org/officeDocument/2006/relationships/customXml" Target="../ink/ink1619.xml"/><Relationship Id="rId215" Type="http://schemas.openxmlformats.org/officeDocument/2006/relationships/image" Target="../media/image326.png"/><Relationship Id="rId236" Type="http://schemas.openxmlformats.org/officeDocument/2006/relationships/customXml" Target="../ink/ink1648.xml"/><Relationship Id="rId257" Type="http://schemas.openxmlformats.org/officeDocument/2006/relationships/customXml" Target="../ink/ink1659.xml"/><Relationship Id="rId278" Type="http://schemas.openxmlformats.org/officeDocument/2006/relationships/customXml" Target="../ink/ink1670.xml"/><Relationship Id="rId401" Type="http://schemas.openxmlformats.org/officeDocument/2006/relationships/customXml" Target="../ink/ink1733.xml"/><Relationship Id="rId422" Type="http://schemas.openxmlformats.org/officeDocument/2006/relationships/image" Target="../media/image429.png"/><Relationship Id="rId443" Type="http://schemas.openxmlformats.org/officeDocument/2006/relationships/customXml" Target="../ink/ink1754.xml"/><Relationship Id="rId464" Type="http://schemas.openxmlformats.org/officeDocument/2006/relationships/image" Target="../media/image450.png"/><Relationship Id="rId303" Type="http://schemas.openxmlformats.org/officeDocument/2006/relationships/customXml" Target="../ink/ink1683.xml"/><Relationship Id="rId42" Type="http://schemas.openxmlformats.org/officeDocument/2006/relationships/image" Target="../media/image242.png"/><Relationship Id="rId84" Type="http://schemas.openxmlformats.org/officeDocument/2006/relationships/customXml" Target="../ink/ink1570.xml"/><Relationship Id="rId138" Type="http://schemas.openxmlformats.org/officeDocument/2006/relationships/customXml" Target="../ink/ink1598.xml"/><Relationship Id="rId345" Type="http://schemas.openxmlformats.org/officeDocument/2006/relationships/customXml" Target="../ink/ink1704.xml"/><Relationship Id="rId387" Type="http://schemas.openxmlformats.org/officeDocument/2006/relationships/customXml" Target="../ink/ink1726.xml"/><Relationship Id="rId191" Type="http://schemas.openxmlformats.org/officeDocument/2006/relationships/image" Target="../media/image315.png"/><Relationship Id="rId205" Type="http://schemas.openxmlformats.org/officeDocument/2006/relationships/customXml" Target="../ink/ink1632.xml"/><Relationship Id="rId247" Type="http://schemas.openxmlformats.org/officeDocument/2006/relationships/image" Target="../media/image342.png"/><Relationship Id="rId412" Type="http://schemas.openxmlformats.org/officeDocument/2006/relationships/image" Target="../media/image424.png"/><Relationship Id="rId107" Type="http://schemas.openxmlformats.org/officeDocument/2006/relationships/customXml" Target="../ink/ink1582.xml"/><Relationship Id="rId289" Type="http://schemas.openxmlformats.org/officeDocument/2006/relationships/image" Target="../media/image363.png"/><Relationship Id="rId454" Type="http://schemas.openxmlformats.org/officeDocument/2006/relationships/image" Target="../media/image445.png"/><Relationship Id="rId11" Type="http://schemas.openxmlformats.org/officeDocument/2006/relationships/customXml" Target="../ink/ink1533.xml"/><Relationship Id="rId53" Type="http://schemas.openxmlformats.org/officeDocument/2006/relationships/customXml" Target="../ink/ink1554.xml"/><Relationship Id="rId149" Type="http://schemas.openxmlformats.org/officeDocument/2006/relationships/image" Target="../media/image294.png"/><Relationship Id="rId314" Type="http://schemas.openxmlformats.org/officeDocument/2006/relationships/image" Target="../media/image375.png"/><Relationship Id="rId356" Type="http://schemas.openxmlformats.org/officeDocument/2006/relationships/customXml" Target="../ink/ink1710.xml"/><Relationship Id="rId398" Type="http://schemas.openxmlformats.org/officeDocument/2006/relationships/image" Target="../media/image417.png"/><Relationship Id="rId95" Type="http://schemas.openxmlformats.org/officeDocument/2006/relationships/customXml" Target="../ink/ink1576.xml"/><Relationship Id="rId160" Type="http://schemas.openxmlformats.org/officeDocument/2006/relationships/customXml" Target="../ink/ink1609.xml"/><Relationship Id="rId216" Type="http://schemas.openxmlformats.org/officeDocument/2006/relationships/customXml" Target="../ink/ink1638.xml"/><Relationship Id="rId423" Type="http://schemas.openxmlformats.org/officeDocument/2006/relationships/customXml" Target="../ink/ink1744.xml"/><Relationship Id="rId258" Type="http://schemas.openxmlformats.org/officeDocument/2006/relationships/image" Target="../media/image348.png"/><Relationship Id="rId465" Type="http://schemas.openxmlformats.org/officeDocument/2006/relationships/customXml" Target="../ink/ink1765.xml"/><Relationship Id="rId22" Type="http://schemas.openxmlformats.org/officeDocument/2006/relationships/image" Target="../media/image233.png"/><Relationship Id="rId64" Type="http://schemas.openxmlformats.org/officeDocument/2006/relationships/customXml" Target="../ink/ink1560.xml"/><Relationship Id="rId118" Type="http://schemas.openxmlformats.org/officeDocument/2006/relationships/image" Target="../media/image279.png"/><Relationship Id="rId325" Type="http://schemas.openxmlformats.org/officeDocument/2006/relationships/customXml" Target="../ink/ink1694.xml"/><Relationship Id="rId367" Type="http://schemas.openxmlformats.org/officeDocument/2006/relationships/image" Target="../media/image401.png"/><Relationship Id="rId171" Type="http://schemas.openxmlformats.org/officeDocument/2006/relationships/image" Target="../media/image305.png"/><Relationship Id="rId227" Type="http://schemas.openxmlformats.org/officeDocument/2006/relationships/image" Target="../media/image332.png"/><Relationship Id="rId269" Type="http://schemas.openxmlformats.org/officeDocument/2006/relationships/customXml" Target="../ink/ink1665.xml"/><Relationship Id="rId434" Type="http://schemas.openxmlformats.org/officeDocument/2006/relationships/image" Target="../media/image435.png"/><Relationship Id="rId33" Type="http://schemas.openxmlformats.org/officeDocument/2006/relationships/customXml" Target="../ink/ink1544.xml"/><Relationship Id="rId129" Type="http://schemas.openxmlformats.org/officeDocument/2006/relationships/image" Target="../media/image284.png"/><Relationship Id="rId280" Type="http://schemas.openxmlformats.org/officeDocument/2006/relationships/customXml" Target="../ink/ink1671.xml"/><Relationship Id="rId336" Type="http://schemas.openxmlformats.org/officeDocument/2006/relationships/image" Target="../media/image386.png"/><Relationship Id="rId75" Type="http://schemas.openxmlformats.org/officeDocument/2006/relationships/image" Target="../media/image258.png"/><Relationship Id="rId140" Type="http://schemas.openxmlformats.org/officeDocument/2006/relationships/customXml" Target="../ink/ink1599.xml"/><Relationship Id="rId182" Type="http://schemas.openxmlformats.org/officeDocument/2006/relationships/customXml" Target="../ink/ink1620.xml"/><Relationship Id="rId378" Type="http://schemas.openxmlformats.org/officeDocument/2006/relationships/image" Target="../media/image406.png"/><Relationship Id="rId403" Type="http://schemas.openxmlformats.org/officeDocument/2006/relationships/customXml" Target="../ink/ink1734.xml"/><Relationship Id="rId6" Type="http://schemas.openxmlformats.org/officeDocument/2006/relationships/image" Target="../media/image225.png"/><Relationship Id="rId238" Type="http://schemas.openxmlformats.org/officeDocument/2006/relationships/customXml" Target="../ink/ink1649.xml"/><Relationship Id="rId445" Type="http://schemas.openxmlformats.org/officeDocument/2006/relationships/customXml" Target="../ink/ink1755.xml"/><Relationship Id="rId291" Type="http://schemas.openxmlformats.org/officeDocument/2006/relationships/customXml" Target="../ink/ink1677.xml"/><Relationship Id="rId305" Type="http://schemas.openxmlformats.org/officeDocument/2006/relationships/customXml" Target="../ink/ink1684.xml"/><Relationship Id="rId347" Type="http://schemas.openxmlformats.org/officeDocument/2006/relationships/customXml" Target="../ink/ink1705.xml"/><Relationship Id="rId44" Type="http://schemas.openxmlformats.org/officeDocument/2006/relationships/image" Target="../media/image243.png"/><Relationship Id="rId86" Type="http://schemas.openxmlformats.org/officeDocument/2006/relationships/customXml" Target="../ink/ink1571.xml"/><Relationship Id="rId151" Type="http://schemas.openxmlformats.org/officeDocument/2006/relationships/image" Target="../media/image295.png"/><Relationship Id="rId389" Type="http://schemas.openxmlformats.org/officeDocument/2006/relationships/customXml" Target="../ink/ink1727.xml"/><Relationship Id="rId193" Type="http://schemas.openxmlformats.org/officeDocument/2006/relationships/image" Target="../media/image316.png"/><Relationship Id="rId207" Type="http://schemas.openxmlformats.org/officeDocument/2006/relationships/customXml" Target="../ink/ink1633.xml"/><Relationship Id="rId249" Type="http://schemas.openxmlformats.org/officeDocument/2006/relationships/customXml" Target="../ink/ink1655.xml"/><Relationship Id="rId414" Type="http://schemas.openxmlformats.org/officeDocument/2006/relationships/image" Target="../media/image425.png"/><Relationship Id="rId456" Type="http://schemas.openxmlformats.org/officeDocument/2006/relationships/image" Target="../media/image446.png"/><Relationship Id="rId13" Type="http://schemas.openxmlformats.org/officeDocument/2006/relationships/customXml" Target="../ink/ink1534.xml"/><Relationship Id="rId109" Type="http://schemas.openxmlformats.org/officeDocument/2006/relationships/customXml" Target="../ink/ink1583.xml"/><Relationship Id="rId260" Type="http://schemas.openxmlformats.org/officeDocument/2006/relationships/image" Target="../media/image349.png"/><Relationship Id="rId316" Type="http://schemas.openxmlformats.org/officeDocument/2006/relationships/image" Target="../media/image376.png"/><Relationship Id="rId55" Type="http://schemas.openxmlformats.org/officeDocument/2006/relationships/customXml" Target="../ink/ink1555.xml"/><Relationship Id="rId97" Type="http://schemas.openxmlformats.org/officeDocument/2006/relationships/customXml" Target="../ink/ink1577.xml"/><Relationship Id="rId120" Type="http://schemas.openxmlformats.org/officeDocument/2006/relationships/image" Target="../media/image280.png"/><Relationship Id="rId358" Type="http://schemas.openxmlformats.org/officeDocument/2006/relationships/customXml" Target="../ink/ink1711.xml"/><Relationship Id="rId162" Type="http://schemas.openxmlformats.org/officeDocument/2006/relationships/customXml" Target="../ink/ink1610.xml"/><Relationship Id="rId218" Type="http://schemas.openxmlformats.org/officeDocument/2006/relationships/customXml" Target="../ink/ink1639.xml"/><Relationship Id="rId425" Type="http://schemas.openxmlformats.org/officeDocument/2006/relationships/customXml" Target="../ink/ink1745.xml"/><Relationship Id="rId467" Type="http://schemas.openxmlformats.org/officeDocument/2006/relationships/customXml" Target="../ink/ink1766.xml"/><Relationship Id="rId271" Type="http://schemas.openxmlformats.org/officeDocument/2006/relationships/customXml" Target="../ink/ink1666.xml"/><Relationship Id="rId24" Type="http://schemas.openxmlformats.org/officeDocument/2006/relationships/image" Target="../media/image234.png"/><Relationship Id="rId66" Type="http://schemas.openxmlformats.org/officeDocument/2006/relationships/customXml" Target="../ink/ink1561.xml"/><Relationship Id="rId131" Type="http://schemas.openxmlformats.org/officeDocument/2006/relationships/image" Target="../media/image285.png"/><Relationship Id="rId327" Type="http://schemas.openxmlformats.org/officeDocument/2006/relationships/customXml" Target="../ink/ink1695.xml"/><Relationship Id="rId369" Type="http://schemas.openxmlformats.org/officeDocument/2006/relationships/image" Target="../media/image402.png"/><Relationship Id="rId173" Type="http://schemas.openxmlformats.org/officeDocument/2006/relationships/image" Target="../media/image306.png"/><Relationship Id="rId229" Type="http://schemas.openxmlformats.org/officeDocument/2006/relationships/image" Target="../media/image333.png"/><Relationship Id="rId380" Type="http://schemas.openxmlformats.org/officeDocument/2006/relationships/image" Target="../media/image407.png"/><Relationship Id="rId436" Type="http://schemas.openxmlformats.org/officeDocument/2006/relationships/image" Target="../media/image436.png"/><Relationship Id="rId240" Type="http://schemas.openxmlformats.org/officeDocument/2006/relationships/customXml" Target="../ink/ink1650.xml"/><Relationship Id="rId35" Type="http://schemas.openxmlformats.org/officeDocument/2006/relationships/customXml" Target="../ink/ink1545.xml"/><Relationship Id="rId77" Type="http://schemas.openxmlformats.org/officeDocument/2006/relationships/image" Target="../media/image259.png"/><Relationship Id="rId100" Type="http://schemas.openxmlformats.org/officeDocument/2006/relationships/image" Target="../media/image270.png"/><Relationship Id="rId282" Type="http://schemas.openxmlformats.org/officeDocument/2006/relationships/customXml" Target="../ink/ink1672.xml"/><Relationship Id="rId338" Type="http://schemas.openxmlformats.org/officeDocument/2006/relationships/image" Target="../media/image387.png"/><Relationship Id="rId8" Type="http://schemas.openxmlformats.org/officeDocument/2006/relationships/image" Target="../media/image226.png"/><Relationship Id="rId142" Type="http://schemas.openxmlformats.org/officeDocument/2006/relationships/customXml" Target="../ink/ink1600.xml"/><Relationship Id="rId184" Type="http://schemas.openxmlformats.org/officeDocument/2006/relationships/customXml" Target="../ink/ink1621.xml"/><Relationship Id="rId391" Type="http://schemas.openxmlformats.org/officeDocument/2006/relationships/customXml" Target="../ink/ink1728.xml"/><Relationship Id="rId405" Type="http://schemas.openxmlformats.org/officeDocument/2006/relationships/customXml" Target="../ink/ink1735.xml"/><Relationship Id="rId447" Type="http://schemas.openxmlformats.org/officeDocument/2006/relationships/customXml" Target="../ink/ink1756.xml"/><Relationship Id="rId251" Type="http://schemas.openxmlformats.org/officeDocument/2006/relationships/customXml" Target="../ink/ink1656.xml"/><Relationship Id="rId46" Type="http://schemas.openxmlformats.org/officeDocument/2006/relationships/image" Target="../media/image244.png"/><Relationship Id="rId293" Type="http://schemas.openxmlformats.org/officeDocument/2006/relationships/customXml" Target="../ink/ink1678.xml"/><Relationship Id="rId307" Type="http://schemas.openxmlformats.org/officeDocument/2006/relationships/customXml" Target="../ink/ink1685.xml"/><Relationship Id="rId349" Type="http://schemas.openxmlformats.org/officeDocument/2006/relationships/customXml" Target="../ink/ink1706.xml"/><Relationship Id="rId88" Type="http://schemas.openxmlformats.org/officeDocument/2006/relationships/customXml" Target="../ink/ink1572.xml"/><Relationship Id="rId111" Type="http://schemas.openxmlformats.org/officeDocument/2006/relationships/customXml" Target="../ink/ink1584.xml"/><Relationship Id="rId153" Type="http://schemas.openxmlformats.org/officeDocument/2006/relationships/image" Target="../media/image296.png"/><Relationship Id="rId195" Type="http://schemas.openxmlformats.org/officeDocument/2006/relationships/customXml" Target="../ink/ink1627.xml"/><Relationship Id="rId209" Type="http://schemas.openxmlformats.org/officeDocument/2006/relationships/customXml" Target="../ink/ink1634.xml"/><Relationship Id="rId360" Type="http://schemas.openxmlformats.org/officeDocument/2006/relationships/customXml" Target="../ink/ink1712.xml"/><Relationship Id="rId416" Type="http://schemas.openxmlformats.org/officeDocument/2006/relationships/image" Target="../media/image426.png"/><Relationship Id="rId220" Type="http://schemas.openxmlformats.org/officeDocument/2006/relationships/customXml" Target="../ink/ink1640.xml"/><Relationship Id="rId458" Type="http://schemas.openxmlformats.org/officeDocument/2006/relationships/image" Target="../media/image447.png"/><Relationship Id="rId15" Type="http://schemas.openxmlformats.org/officeDocument/2006/relationships/customXml" Target="../ink/ink1535.xml"/><Relationship Id="rId57" Type="http://schemas.openxmlformats.org/officeDocument/2006/relationships/image" Target="../media/image249.png"/><Relationship Id="rId262" Type="http://schemas.openxmlformats.org/officeDocument/2006/relationships/image" Target="../media/image350.png"/><Relationship Id="rId318" Type="http://schemas.openxmlformats.org/officeDocument/2006/relationships/image" Target="../media/image377.png"/><Relationship Id="rId99" Type="http://schemas.openxmlformats.org/officeDocument/2006/relationships/customXml" Target="../ink/ink1578.xml"/><Relationship Id="rId122" Type="http://schemas.openxmlformats.org/officeDocument/2006/relationships/image" Target="../media/image281.png"/><Relationship Id="rId164" Type="http://schemas.openxmlformats.org/officeDocument/2006/relationships/customXml" Target="../ink/ink1611.xml"/><Relationship Id="rId371" Type="http://schemas.openxmlformats.org/officeDocument/2006/relationships/image" Target="../media/image403.png"/><Relationship Id="rId427" Type="http://schemas.openxmlformats.org/officeDocument/2006/relationships/customXml" Target="../ink/ink1746.xml"/><Relationship Id="rId469" Type="http://schemas.openxmlformats.org/officeDocument/2006/relationships/customXml" Target="../ink/ink1767.xml"/><Relationship Id="rId26" Type="http://schemas.openxmlformats.org/officeDocument/2006/relationships/image" Target="../media/image52.png"/><Relationship Id="rId231" Type="http://schemas.openxmlformats.org/officeDocument/2006/relationships/image" Target="../media/image334.png"/><Relationship Id="rId273" Type="http://schemas.openxmlformats.org/officeDocument/2006/relationships/customXml" Target="../ink/ink1667.xml"/><Relationship Id="rId329" Type="http://schemas.openxmlformats.org/officeDocument/2006/relationships/customXml" Target="../ink/ink1696.xml"/><Relationship Id="rId68" Type="http://schemas.openxmlformats.org/officeDocument/2006/relationships/customXml" Target="../ink/ink1562.xml"/><Relationship Id="rId133" Type="http://schemas.openxmlformats.org/officeDocument/2006/relationships/image" Target="../media/image286.png"/><Relationship Id="rId175" Type="http://schemas.openxmlformats.org/officeDocument/2006/relationships/image" Target="../media/image307.png"/><Relationship Id="rId340" Type="http://schemas.openxmlformats.org/officeDocument/2006/relationships/image" Target="../media/image388.png"/><Relationship Id="rId200" Type="http://schemas.openxmlformats.org/officeDocument/2006/relationships/image" Target="../media/image319.png"/><Relationship Id="rId382" Type="http://schemas.openxmlformats.org/officeDocument/2006/relationships/image" Target="../media/image408.png"/><Relationship Id="rId438" Type="http://schemas.openxmlformats.org/officeDocument/2006/relationships/image" Target="../media/image437.png"/><Relationship Id="rId242" Type="http://schemas.openxmlformats.org/officeDocument/2006/relationships/customXml" Target="../ink/ink1651.xml"/><Relationship Id="rId284" Type="http://schemas.openxmlformats.org/officeDocument/2006/relationships/customXml" Target="../ink/ink1673.xml"/><Relationship Id="rId37" Type="http://schemas.openxmlformats.org/officeDocument/2006/relationships/customXml" Target="../ink/ink1546.xml"/><Relationship Id="rId79" Type="http://schemas.openxmlformats.org/officeDocument/2006/relationships/image" Target="../media/image260.png"/><Relationship Id="rId102" Type="http://schemas.openxmlformats.org/officeDocument/2006/relationships/image" Target="../media/image271.png"/><Relationship Id="rId144" Type="http://schemas.openxmlformats.org/officeDocument/2006/relationships/customXml" Target="../ink/ink1601.xml"/><Relationship Id="rId90" Type="http://schemas.openxmlformats.org/officeDocument/2006/relationships/customXml" Target="../ink/ink1573.xml"/><Relationship Id="rId186" Type="http://schemas.openxmlformats.org/officeDocument/2006/relationships/customXml" Target="../ink/ink1622.xml"/><Relationship Id="rId351" Type="http://schemas.openxmlformats.org/officeDocument/2006/relationships/customXml" Target="../ink/ink1707.xml"/><Relationship Id="rId393" Type="http://schemas.openxmlformats.org/officeDocument/2006/relationships/customXml" Target="../ink/ink1729.xml"/><Relationship Id="rId407" Type="http://schemas.openxmlformats.org/officeDocument/2006/relationships/customXml" Target="../ink/ink1736.xml"/><Relationship Id="rId449" Type="http://schemas.openxmlformats.org/officeDocument/2006/relationships/customXml" Target="../ink/ink1757.xml"/><Relationship Id="rId211" Type="http://schemas.openxmlformats.org/officeDocument/2006/relationships/customXml" Target="../ink/ink1635.xml"/><Relationship Id="rId253" Type="http://schemas.openxmlformats.org/officeDocument/2006/relationships/customXml" Target="../ink/ink1657.xml"/><Relationship Id="rId295" Type="http://schemas.openxmlformats.org/officeDocument/2006/relationships/customXml" Target="../ink/ink1679.xml"/><Relationship Id="rId309" Type="http://schemas.openxmlformats.org/officeDocument/2006/relationships/customXml" Target="../ink/ink1686.xml"/><Relationship Id="rId460" Type="http://schemas.openxmlformats.org/officeDocument/2006/relationships/image" Target="../media/image448.png"/><Relationship Id="rId48" Type="http://schemas.openxmlformats.org/officeDocument/2006/relationships/image" Target="../media/image245.png"/><Relationship Id="rId113" Type="http://schemas.openxmlformats.org/officeDocument/2006/relationships/customXml" Target="../ink/ink1585.xml"/><Relationship Id="rId320" Type="http://schemas.openxmlformats.org/officeDocument/2006/relationships/image" Target="../media/image378.png"/><Relationship Id="rId155" Type="http://schemas.openxmlformats.org/officeDocument/2006/relationships/image" Target="../media/image297.png"/><Relationship Id="rId197" Type="http://schemas.openxmlformats.org/officeDocument/2006/relationships/customXml" Target="../ink/ink1628.xml"/><Relationship Id="rId362" Type="http://schemas.openxmlformats.org/officeDocument/2006/relationships/customXml" Target="../ink/ink1713.xml"/><Relationship Id="rId418" Type="http://schemas.openxmlformats.org/officeDocument/2006/relationships/image" Target="../media/image427.png"/><Relationship Id="rId222" Type="http://schemas.openxmlformats.org/officeDocument/2006/relationships/customXml" Target="../ink/ink1641.xml"/><Relationship Id="rId264" Type="http://schemas.openxmlformats.org/officeDocument/2006/relationships/image" Target="../media/image351.png"/><Relationship Id="rId17" Type="http://schemas.openxmlformats.org/officeDocument/2006/relationships/customXml" Target="../ink/ink1536.xml"/><Relationship Id="rId59" Type="http://schemas.openxmlformats.org/officeDocument/2006/relationships/image" Target="../media/image250.png"/><Relationship Id="rId124" Type="http://schemas.openxmlformats.org/officeDocument/2006/relationships/image" Target="../media/image282.png"/><Relationship Id="rId70" Type="http://schemas.openxmlformats.org/officeDocument/2006/relationships/customXml" Target="../ink/ink1563.xml"/><Relationship Id="rId166" Type="http://schemas.openxmlformats.org/officeDocument/2006/relationships/customXml" Target="../ink/ink1612.xml"/><Relationship Id="rId331" Type="http://schemas.openxmlformats.org/officeDocument/2006/relationships/customXml" Target="../ink/ink1697.xml"/><Relationship Id="rId373" Type="http://schemas.openxmlformats.org/officeDocument/2006/relationships/image" Target="../media/image404.png"/><Relationship Id="rId429" Type="http://schemas.openxmlformats.org/officeDocument/2006/relationships/customXml" Target="../ink/ink1747.xml"/><Relationship Id="rId1" Type="http://schemas.openxmlformats.org/officeDocument/2006/relationships/slideLayout" Target="../slideLayouts/slideLayout1.xml"/><Relationship Id="rId233" Type="http://schemas.openxmlformats.org/officeDocument/2006/relationships/image" Target="../media/image335.png"/><Relationship Id="rId440" Type="http://schemas.openxmlformats.org/officeDocument/2006/relationships/image" Target="../media/image438.png"/><Relationship Id="rId28" Type="http://schemas.openxmlformats.org/officeDocument/2006/relationships/image" Target="../media/image235.png"/><Relationship Id="rId275" Type="http://schemas.openxmlformats.org/officeDocument/2006/relationships/customXml" Target="../ink/ink1668.xml"/><Relationship Id="rId300" Type="http://schemas.openxmlformats.org/officeDocument/2006/relationships/image" Target="../media/image368.png"/><Relationship Id="rId81" Type="http://schemas.openxmlformats.org/officeDocument/2006/relationships/image" Target="../media/image261.png"/><Relationship Id="rId135" Type="http://schemas.openxmlformats.org/officeDocument/2006/relationships/image" Target="../media/image287.png"/><Relationship Id="rId177" Type="http://schemas.openxmlformats.org/officeDocument/2006/relationships/image" Target="../media/image308.png"/><Relationship Id="rId342" Type="http://schemas.openxmlformats.org/officeDocument/2006/relationships/image" Target="../media/image389.png"/><Relationship Id="rId384" Type="http://schemas.openxmlformats.org/officeDocument/2006/relationships/image" Target="../media/image409.png"/><Relationship Id="rId202" Type="http://schemas.openxmlformats.org/officeDocument/2006/relationships/image" Target="../media/image320.png"/><Relationship Id="rId244" Type="http://schemas.openxmlformats.org/officeDocument/2006/relationships/customXml" Target="../ink/ink1652.xml"/><Relationship Id="rId39" Type="http://schemas.openxmlformats.org/officeDocument/2006/relationships/customXml" Target="../ink/ink1547.xml"/><Relationship Id="rId286" Type="http://schemas.openxmlformats.org/officeDocument/2006/relationships/customXml" Target="../ink/ink1674.xml"/><Relationship Id="rId451" Type="http://schemas.openxmlformats.org/officeDocument/2006/relationships/customXml" Target="../ink/ink1758.xml"/><Relationship Id="rId50" Type="http://schemas.openxmlformats.org/officeDocument/2006/relationships/image" Target="../media/image246.png"/><Relationship Id="rId104" Type="http://schemas.openxmlformats.org/officeDocument/2006/relationships/image" Target="../media/image272.png"/><Relationship Id="rId146" Type="http://schemas.openxmlformats.org/officeDocument/2006/relationships/customXml" Target="../ink/ink1602.xml"/><Relationship Id="rId188" Type="http://schemas.openxmlformats.org/officeDocument/2006/relationships/customXml" Target="../ink/ink1623.xml"/><Relationship Id="rId311" Type="http://schemas.openxmlformats.org/officeDocument/2006/relationships/customXml" Target="../ink/ink1687.xml"/><Relationship Id="rId353" Type="http://schemas.openxmlformats.org/officeDocument/2006/relationships/customXml" Target="../ink/ink1708.xml"/><Relationship Id="rId395" Type="http://schemas.openxmlformats.org/officeDocument/2006/relationships/customXml" Target="../ink/ink1730.xml"/><Relationship Id="rId409" Type="http://schemas.openxmlformats.org/officeDocument/2006/relationships/customXml" Target="../ink/ink1737.xml"/><Relationship Id="rId92" Type="http://schemas.openxmlformats.org/officeDocument/2006/relationships/customXml" Target="../ink/ink1574.xml"/><Relationship Id="rId213" Type="http://schemas.openxmlformats.org/officeDocument/2006/relationships/image" Target="../media/image325.png"/><Relationship Id="rId420" Type="http://schemas.openxmlformats.org/officeDocument/2006/relationships/image" Target="../media/image428.png"/><Relationship Id="rId255" Type="http://schemas.openxmlformats.org/officeDocument/2006/relationships/customXml" Target="../ink/ink1658.xml"/><Relationship Id="rId297" Type="http://schemas.openxmlformats.org/officeDocument/2006/relationships/customXml" Target="../ink/ink1680.xml"/><Relationship Id="rId462" Type="http://schemas.openxmlformats.org/officeDocument/2006/relationships/image" Target="../media/image449.png"/><Relationship Id="rId115" Type="http://schemas.openxmlformats.org/officeDocument/2006/relationships/customXml" Target="../ink/ink1586.xml"/><Relationship Id="rId157" Type="http://schemas.openxmlformats.org/officeDocument/2006/relationships/image" Target="../media/image298.png"/><Relationship Id="rId322" Type="http://schemas.openxmlformats.org/officeDocument/2006/relationships/image" Target="../media/image379.png"/><Relationship Id="rId364" Type="http://schemas.openxmlformats.org/officeDocument/2006/relationships/customXml" Target="../ink/ink1714.xml"/><Relationship Id="rId61" Type="http://schemas.openxmlformats.org/officeDocument/2006/relationships/image" Target="../media/image251.png"/><Relationship Id="rId199" Type="http://schemas.openxmlformats.org/officeDocument/2006/relationships/customXml" Target="../ink/ink1629.xml"/></Relationships>
</file>

<file path=ppt/slides/_rels/slide25.xml.rels><?xml version="1.0" encoding="UTF-8" standalone="yes"?>
<Relationships xmlns="http://schemas.openxmlformats.org/package/2006/relationships"><Relationship Id="rId117" Type="http://schemas.openxmlformats.org/officeDocument/2006/relationships/image" Target="../media/image462.png"/><Relationship Id="rId21" Type="http://schemas.openxmlformats.org/officeDocument/2006/relationships/image" Target="../media/image232.png"/><Relationship Id="rId324" Type="http://schemas.openxmlformats.org/officeDocument/2006/relationships/image" Target="../media/image563.png"/><Relationship Id="rId531" Type="http://schemas.openxmlformats.org/officeDocument/2006/relationships/image" Target="../media/image663.png"/><Relationship Id="rId170" Type="http://schemas.openxmlformats.org/officeDocument/2006/relationships/customXml" Target="../ink/ink1851.xml"/><Relationship Id="rId268" Type="http://schemas.openxmlformats.org/officeDocument/2006/relationships/customXml" Target="../ink/ink1901.xml"/><Relationship Id="rId475" Type="http://schemas.openxmlformats.org/officeDocument/2006/relationships/customXml" Target="../ink/ink2007.xml"/><Relationship Id="rId32" Type="http://schemas.openxmlformats.org/officeDocument/2006/relationships/customXml" Target="../ink/ink1782.xml"/><Relationship Id="rId128" Type="http://schemas.openxmlformats.org/officeDocument/2006/relationships/customXml" Target="../ink/ink1830.xml"/><Relationship Id="rId335" Type="http://schemas.openxmlformats.org/officeDocument/2006/relationships/customXml" Target="../ink/ink1935.xml"/><Relationship Id="rId542" Type="http://schemas.openxmlformats.org/officeDocument/2006/relationships/customXml" Target="../ink/ink2042.xml"/><Relationship Id="rId181" Type="http://schemas.openxmlformats.org/officeDocument/2006/relationships/customXml" Target="../ink/ink1857.xml"/><Relationship Id="rId402" Type="http://schemas.openxmlformats.org/officeDocument/2006/relationships/customXml" Target="../ink/ink1970.xml"/><Relationship Id="rId279" Type="http://schemas.openxmlformats.org/officeDocument/2006/relationships/image" Target="../media/image541.png"/><Relationship Id="rId486" Type="http://schemas.openxmlformats.org/officeDocument/2006/relationships/customXml" Target="../ink/ink2013.xml"/><Relationship Id="rId43" Type="http://schemas.openxmlformats.org/officeDocument/2006/relationships/image" Target="../media/image242.png"/><Relationship Id="rId139" Type="http://schemas.openxmlformats.org/officeDocument/2006/relationships/image" Target="../media/image472.png"/><Relationship Id="rId346" Type="http://schemas.openxmlformats.org/officeDocument/2006/relationships/image" Target="../media/image574.png"/><Relationship Id="rId192" Type="http://schemas.openxmlformats.org/officeDocument/2006/relationships/image" Target="../media/image498.png"/><Relationship Id="rId206" Type="http://schemas.openxmlformats.org/officeDocument/2006/relationships/image" Target="../media/image505.png"/><Relationship Id="rId413" Type="http://schemas.openxmlformats.org/officeDocument/2006/relationships/customXml" Target="../ink/ink1976.xml"/><Relationship Id="rId248" Type="http://schemas.openxmlformats.org/officeDocument/2006/relationships/customXml" Target="../ink/ink1891.xml"/><Relationship Id="rId455" Type="http://schemas.openxmlformats.org/officeDocument/2006/relationships/customXml" Target="../ink/ink1997.xml"/><Relationship Id="rId497" Type="http://schemas.openxmlformats.org/officeDocument/2006/relationships/image" Target="../media/image647.png"/><Relationship Id="rId12" Type="http://schemas.openxmlformats.org/officeDocument/2006/relationships/customXml" Target="../ink/ink1772.xml"/><Relationship Id="rId108" Type="http://schemas.openxmlformats.org/officeDocument/2006/relationships/customXml" Target="../ink/ink1820.xml"/><Relationship Id="rId315" Type="http://schemas.openxmlformats.org/officeDocument/2006/relationships/image" Target="../media/image559.png"/><Relationship Id="rId357" Type="http://schemas.openxmlformats.org/officeDocument/2006/relationships/image" Target="../media/image579.png"/><Relationship Id="rId522" Type="http://schemas.openxmlformats.org/officeDocument/2006/relationships/customXml" Target="../ink/ink2032.xml"/><Relationship Id="rId54" Type="http://schemas.openxmlformats.org/officeDocument/2006/relationships/customXml" Target="../ink/ink1793.xml"/><Relationship Id="rId96" Type="http://schemas.openxmlformats.org/officeDocument/2006/relationships/customXml" Target="../ink/ink1814.xml"/><Relationship Id="rId161" Type="http://schemas.openxmlformats.org/officeDocument/2006/relationships/image" Target="../media/image483.png"/><Relationship Id="rId217" Type="http://schemas.openxmlformats.org/officeDocument/2006/relationships/customXml" Target="../ink/ink1875.xml"/><Relationship Id="rId399" Type="http://schemas.openxmlformats.org/officeDocument/2006/relationships/image" Target="../media/image599.png"/><Relationship Id="rId259" Type="http://schemas.openxmlformats.org/officeDocument/2006/relationships/image" Target="../media/image531.png"/><Relationship Id="rId424" Type="http://schemas.openxmlformats.org/officeDocument/2006/relationships/image" Target="../media/image611.png"/><Relationship Id="rId466" Type="http://schemas.openxmlformats.org/officeDocument/2006/relationships/image" Target="../media/image632.png"/><Relationship Id="rId23" Type="http://schemas.openxmlformats.org/officeDocument/2006/relationships/image" Target="../media/image233.png"/><Relationship Id="rId119" Type="http://schemas.openxmlformats.org/officeDocument/2006/relationships/image" Target="../media/image463.png"/><Relationship Id="rId270" Type="http://schemas.openxmlformats.org/officeDocument/2006/relationships/customXml" Target="../ink/ink1902.xml"/><Relationship Id="rId326" Type="http://schemas.openxmlformats.org/officeDocument/2006/relationships/image" Target="../media/image564.png"/><Relationship Id="rId533" Type="http://schemas.openxmlformats.org/officeDocument/2006/relationships/image" Target="../media/image664.png"/><Relationship Id="rId65" Type="http://schemas.openxmlformats.org/officeDocument/2006/relationships/image" Target="../media/image4360.png"/><Relationship Id="rId130" Type="http://schemas.openxmlformats.org/officeDocument/2006/relationships/customXml" Target="../ink/ink1832.xml"/><Relationship Id="rId368" Type="http://schemas.openxmlformats.org/officeDocument/2006/relationships/image" Target="../media/image584.png"/><Relationship Id="rId172" Type="http://schemas.openxmlformats.org/officeDocument/2006/relationships/customXml" Target="../ink/ink1852.xml"/><Relationship Id="rId228" Type="http://schemas.openxmlformats.org/officeDocument/2006/relationships/customXml" Target="../ink/ink1881.xml"/><Relationship Id="rId435" Type="http://schemas.openxmlformats.org/officeDocument/2006/relationships/customXml" Target="../ink/ink1987.xml"/><Relationship Id="rId477" Type="http://schemas.openxmlformats.org/officeDocument/2006/relationships/customXml" Target="../ink/ink2008.xml"/><Relationship Id="rId281" Type="http://schemas.openxmlformats.org/officeDocument/2006/relationships/image" Target="../media/image542.png"/><Relationship Id="rId337" Type="http://schemas.openxmlformats.org/officeDocument/2006/relationships/customXml" Target="../ink/ink1936.xml"/><Relationship Id="rId502" Type="http://schemas.openxmlformats.org/officeDocument/2006/relationships/customXml" Target="../ink/ink2021.xml"/><Relationship Id="rId34" Type="http://schemas.openxmlformats.org/officeDocument/2006/relationships/customXml" Target="../ink/ink1783.xml"/><Relationship Id="rId76" Type="http://schemas.openxmlformats.org/officeDocument/2006/relationships/customXml" Target="../ink/ink1804.xml"/><Relationship Id="rId141" Type="http://schemas.openxmlformats.org/officeDocument/2006/relationships/image" Target="../media/image473.png"/><Relationship Id="rId379" Type="http://schemas.openxmlformats.org/officeDocument/2006/relationships/customXml" Target="../ink/ink1958.xml"/><Relationship Id="rId544" Type="http://schemas.openxmlformats.org/officeDocument/2006/relationships/customXml" Target="../ink/ink2043.xml"/><Relationship Id="rId7" Type="http://schemas.openxmlformats.org/officeDocument/2006/relationships/image" Target="../media/image225.png"/><Relationship Id="rId183" Type="http://schemas.openxmlformats.org/officeDocument/2006/relationships/customXml" Target="../ink/ink1858.xml"/><Relationship Id="rId239" Type="http://schemas.openxmlformats.org/officeDocument/2006/relationships/image" Target="../media/image521.png"/><Relationship Id="rId390" Type="http://schemas.openxmlformats.org/officeDocument/2006/relationships/image" Target="../media/image595.png"/><Relationship Id="rId404" Type="http://schemas.openxmlformats.org/officeDocument/2006/relationships/customXml" Target="../ink/ink1971.xml"/><Relationship Id="rId446" Type="http://schemas.openxmlformats.org/officeDocument/2006/relationships/image" Target="../media/image622.png"/><Relationship Id="rId250" Type="http://schemas.openxmlformats.org/officeDocument/2006/relationships/customXml" Target="../ink/ink1892.xml"/><Relationship Id="rId292" Type="http://schemas.openxmlformats.org/officeDocument/2006/relationships/customXml" Target="../ink/ink1913.xml"/><Relationship Id="rId306" Type="http://schemas.openxmlformats.org/officeDocument/2006/relationships/customXml" Target="../ink/ink1920.xml"/><Relationship Id="rId488" Type="http://schemas.openxmlformats.org/officeDocument/2006/relationships/customXml" Target="../ink/ink2014.xml"/><Relationship Id="rId45" Type="http://schemas.openxmlformats.org/officeDocument/2006/relationships/image" Target="../media/image243.png"/><Relationship Id="rId87" Type="http://schemas.openxmlformats.org/officeDocument/2006/relationships/image" Target="../media/image4470.png"/><Relationship Id="rId110" Type="http://schemas.openxmlformats.org/officeDocument/2006/relationships/customXml" Target="../ink/ink1821.xml"/><Relationship Id="rId348" Type="http://schemas.openxmlformats.org/officeDocument/2006/relationships/customXml" Target="../ink/ink1942.xml"/><Relationship Id="rId513" Type="http://schemas.openxmlformats.org/officeDocument/2006/relationships/customXml" Target="../ink/ink2027.xml"/><Relationship Id="rId152" Type="http://schemas.openxmlformats.org/officeDocument/2006/relationships/customXml" Target="../ink/ink1842.xml"/><Relationship Id="rId194" Type="http://schemas.openxmlformats.org/officeDocument/2006/relationships/image" Target="../media/image499.png"/><Relationship Id="rId208" Type="http://schemas.openxmlformats.org/officeDocument/2006/relationships/image" Target="../media/image506.png"/><Relationship Id="rId415" Type="http://schemas.openxmlformats.org/officeDocument/2006/relationships/customXml" Target="../ink/ink1977.xml"/><Relationship Id="rId457" Type="http://schemas.openxmlformats.org/officeDocument/2006/relationships/customXml" Target="../ink/ink1998.xml"/><Relationship Id="rId261" Type="http://schemas.openxmlformats.org/officeDocument/2006/relationships/image" Target="../media/image532.png"/><Relationship Id="rId499" Type="http://schemas.openxmlformats.org/officeDocument/2006/relationships/image" Target="../media/image648.png"/><Relationship Id="rId14" Type="http://schemas.openxmlformats.org/officeDocument/2006/relationships/customXml" Target="../ink/ink1773.xml"/><Relationship Id="rId56" Type="http://schemas.openxmlformats.org/officeDocument/2006/relationships/customXml" Target="../ink/ink1794.xml"/><Relationship Id="rId317" Type="http://schemas.openxmlformats.org/officeDocument/2006/relationships/image" Target="../media/image560.png"/><Relationship Id="rId359" Type="http://schemas.openxmlformats.org/officeDocument/2006/relationships/image" Target="../media/image580.png"/><Relationship Id="rId524" Type="http://schemas.openxmlformats.org/officeDocument/2006/relationships/customXml" Target="../ink/ink2033.xml"/><Relationship Id="rId98" Type="http://schemas.openxmlformats.org/officeDocument/2006/relationships/customXml" Target="../ink/ink1815.xml"/><Relationship Id="rId121" Type="http://schemas.openxmlformats.org/officeDocument/2006/relationships/image" Target="../media/image464.png"/><Relationship Id="rId163" Type="http://schemas.openxmlformats.org/officeDocument/2006/relationships/image" Target="../media/image484.png"/><Relationship Id="rId219" Type="http://schemas.openxmlformats.org/officeDocument/2006/relationships/customXml" Target="../ink/ink1876.xml"/><Relationship Id="rId370" Type="http://schemas.openxmlformats.org/officeDocument/2006/relationships/image" Target="../media/image585.png"/><Relationship Id="rId426" Type="http://schemas.openxmlformats.org/officeDocument/2006/relationships/image" Target="../media/image612.png"/><Relationship Id="rId230" Type="http://schemas.openxmlformats.org/officeDocument/2006/relationships/customXml" Target="../ink/ink1882.xml"/><Relationship Id="rId468" Type="http://schemas.openxmlformats.org/officeDocument/2006/relationships/image" Target="../media/image633.png"/><Relationship Id="rId25" Type="http://schemas.openxmlformats.org/officeDocument/2006/relationships/image" Target="../media/image234.png"/><Relationship Id="rId67" Type="http://schemas.openxmlformats.org/officeDocument/2006/relationships/image" Target="../media/image4370.png"/><Relationship Id="rId272" Type="http://schemas.openxmlformats.org/officeDocument/2006/relationships/customXml" Target="../ink/ink1903.xml"/><Relationship Id="rId328" Type="http://schemas.openxmlformats.org/officeDocument/2006/relationships/image" Target="../media/image565.png"/><Relationship Id="rId535" Type="http://schemas.openxmlformats.org/officeDocument/2006/relationships/image" Target="../media/image665.png"/><Relationship Id="rId132" Type="http://schemas.openxmlformats.org/officeDocument/2006/relationships/customXml" Target="../ink/ink1833.xml"/><Relationship Id="rId174" Type="http://schemas.openxmlformats.org/officeDocument/2006/relationships/image" Target="../media/image489.png"/><Relationship Id="rId381" Type="http://schemas.openxmlformats.org/officeDocument/2006/relationships/customXml" Target="../ink/ink1959.xml"/><Relationship Id="rId241" Type="http://schemas.openxmlformats.org/officeDocument/2006/relationships/image" Target="../media/image522.png"/><Relationship Id="rId437" Type="http://schemas.openxmlformats.org/officeDocument/2006/relationships/customXml" Target="../ink/ink1988.xml"/><Relationship Id="rId479" Type="http://schemas.openxmlformats.org/officeDocument/2006/relationships/image" Target="../media/image638.png"/><Relationship Id="rId36" Type="http://schemas.openxmlformats.org/officeDocument/2006/relationships/customXml" Target="../ink/ink1784.xml"/><Relationship Id="rId283" Type="http://schemas.openxmlformats.org/officeDocument/2006/relationships/image" Target="../media/image543.png"/><Relationship Id="rId339" Type="http://schemas.openxmlformats.org/officeDocument/2006/relationships/customXml" Target="../ink/ink1937.xml"/><Relationship Id="rId490" Type="http://schemas.openxmlformats.org/officeDocument/2006/relationships/customXml" Target="../ink/ink2015.xml"/><Relationship Id="rId504" Type="http://schemas.openxmlformats.org/officeDocument/2006/relationships/customXml" Target="../ink/ink2022.xml"/><Relationship Id="rId546" Type="http://schemas.openxmlformats.org/officeDocument/2006/relationships/customXml" Target="../ink/ink2044.xml"/><Relationship Id="rId78" Type="http://schemas.openxmlformats.org/officeDocument/2006/relationships/customXml" Target="../ink/ink1805.xml"/><Relationship Id="rId101" Type="http://schemas.openxmlformats.org/officeDocument/2006/relationships/image" Target="../media/image454.png"/><Relationship Id="rId143" Type="http://schemas.openxmlformats.org/officeDocument/2006/relationships/image" Target="../media/image474.png"/><Relationship Id="rId185" Type="http://schemas.openxmlformats.org/officeDocument/2006/relationships/customXml" Target="../ink/ink1859.xml"/><Relationship Id="rId350" Type="http://schemas.openxmlformats.org/officeDocument/2006/relationships/customXml" Target="../ink/ink1943.xml"/><Relationship Id="rId406" Type="http://schemas.openxmlformats.org/officeDocument/2006/relationships/customXml" Target="../ink/ink1972.xml"/><Relationship Id="rId9" Type="http://schemas.openxmlformats.org/officeDocument/2006/relationships/image" Target="../media/image226.png"/><Relationship Id="rId210" Type="http://schemas.openxmlformats.org/officeDocument/2006/relationships/image" Target="../media/image507.png"/><Relationship Id="rId392" Type="http://schemas.openxmlformats.org/officeDocument/2006/relationships/image" Target="../media/image596.png"/><Relationship Id="rId448" Type="http://schemas.openxmlformats.org/officeDocument/2006/relationships/image" Target="../media/image623.png"/><Relationship Id="rId252" Type="http://schemas.openxmlformats.org/officeDocument/2006/relationships/customXml" Target="../ink/ink1893.xml"/><Relationship Id="rId294" Type="http://schemas.openxmlformats.org/officeDocument/2006/relationships/customXml" Target="../ink/ink1914.xml"/><Relationship Id="rId308" Type="http://schemas.openxmlformats.org/officeDocument/2006/relationships/customXml" Target="../ink/ink1921.xml"/><Relationship Id="rId515" Type="http://schemas.openxmlformats.org/officeDocument/2006/relationships/customXml" Target="../ink/ink2028.xml"/><Relationship Id="rId47" Type="http://schemas.openxmlformats.org/officeDocument/2006/relationships/image" Target="../media/image244.png"/><Relationship Id="rId89" Type="http://schemas.openxmlformats.org/officeDocument/2006/relationships/image" Target="../media/image4480.png"/><Relationship Id="rId112" Type="http://schemas.openxmlformats.org/officeDocument/2006/relationships/customXml" Target="../ink/ink1822.xml"/><Relationship Id="rId154" Type="http://schemas.openxmlformats.org/officeDocument/2006/relationships/customXml" Target="../ink/ink1843.xml"/><Relationship Id="rId361" Type="http://schemas.openxmlformats.org/officeDocument/2006/relationships/customXml" Target="../ink/ink1949.xml"/><Relationship Id="rId196" Type="http://schemas.openxmlformats.org/officeDocument/2006/relationships/image" Target="../media/image500.png"/><Relationship Id="rId417" Type="http://schemas.openxmlformats.org/officeDocument/2006/relationships/customXml" Target="../ink/ink1978.xml"/><Relationship Id="rId459" Type="http://schemas.openxmlformats.org/officeDocument/2006/relationships/customXml" Target="../ink/ink1999.xml"/><Relationship Id="rId16" Type="http://schemas.openxmlformats.org/officeDocument/2006/relationships/customXml" Target="../ink/ink1774.xml"/><Relationship Id="rId221" Type="http://schemas.openxmlformats.org/officeDocument/2006/relationships/customXml" Target="../ink/ink1877.xml"/><Relationship Id="rId263" Type="http://schemas.openxmlformats.org/officeDocument/2006/relationships/image" Target="../media/image533.png"/><Relationship Id="rId319" Type="http://schemas.openxmlformats.org/officeDocument/2006/relationships/image" Target="../media/image561.png"/><Relationship Id="rId470" Type="http://schemas.openxmlformats.org/officeDocument/2006/relationships/image" Target="../media/image634.png"/><Relationship Id="rId526" Type="http://schemas.openxmlformats.org/officeDocument/2006/relationships/customXml" Target="../ink/ink2034.xml"/><Relationship Id="rId58" Type="http://schemas.openxmlformats.org/officeDocument/2006/relationships/customXml" Target="../ink/ink1795.xml"/><Relationship Id="rId123" Type="http://schemas.openxmlformats.org/officeDocument/2006/relationships/image" Target="../media/image465.png"/><Relationship Id="rId330" Type="http://schemas.openxmlformats.org/officeDocument/2006/relationships/image" Target="../media/image566.png"/><Relationship Id="rId165" Type="http://schemas.openxmlformats.org/officeDocument/2006/relationships/image" Target="../media/image485.png"/><Relationship Id="rId372" Type="http://schemas.openxmlformats.org/officeDocument/2006/relationships/image" Target="../media/image586.png"/><Relationship Id="rId428" Type="http://schemas.openxmlformats.org/officeDocument/2006/relationships/image" Target="../media/image613.png"/><Relationship Id="rId232" Type="http://schemas.openxmlformats.org/officeDocument/2006/relationships/customXml" Target="../ink/ink1883.xml"/><Relationship Id="rId274" Type="http://schemas.openxmlformats.org/officeDocument/2006/relationships/customXml" Target="../ink/ink1904.xml"/><Relationship Id="rId481" Type="http://schemas.openxmlformats.org/officeDocument/2006/relationships/image" Target="../media/image639.png"/><Relationship Id="rId27" Type="http://schemas.openxmlformats.org/officeDocument/2006/relationships/image" Target="../media/image52.png"/><Relationship Id="rId69" Type="http://schemas.openxmlformats.org/officeDocument/2006/relationships/image" Target="../media/image4380.png"/><Relationship Id="rId134" Type="http://schemas.openxmlformats.org/officeDocument/2006/relationships/customXml" Target="../ink/ink1834.xml"/><Relationship Id="rId537" Type="http://schemas.openxmlformats.org/officeDocument/2006/relationships/image" Target="../media/image666.png"/><Relationship Id="rId80" Type="http://schemas.openxmlformats.org/officeDocument/2006/relationships/customXml" Target="../ink/ink1806.xml"/><Relationship Id="rId176" Type="http://schemas.openxmlformats.org/officeDocument/2006/relationships/image" Target="../media/image490.png"/><Relationship Id="rId341" Type="http://schemas.openxmlformats.org/officeDocument/2006/relationships/customXml" Target="../ink/ink1938.xml"/><Relationship Id="rId383" Type="http://schemas.openxmlformats.org/officeDocument/2006/relationships/customXml" Target="../ink/ink1960.xml"/><Relationship Id="rId439" Type="http://schemas.openxmlformats.org/officeDocument/2006/relationships/customXml" Target="../ink/ink1989.xml"/><Relationship Id="rId201" Type="http://schemas.openxmlformats.org/officeDocument/2006/relationships/customXml" Target="../ink/ink1867.xml"/><Relationship Id="rId243" Type="http://schemas.openxmlformats.org/officeDocument/2006/relationships/image" Target="../media/image523.png"/><Relationship Id="rId285" Type="http://schemas.openxmlformats.org/officeDocument/2006/relationships/image" Target="../media/image544.png"/><Relationship Id="rId450" Type="http://schemas.openxmlformats.org/officeDocument/2006/relationships/image" Target="../media/image624.png"/><Relationship Id="rId506" Type="http://schemas.openxmlformats.org/officeDocument/2006/relationships/customXml" Target="../ink/ink2023.xml"/><Relationship Id="rId38" Type="http://schemas.openxmlformats.org/officeDocument/2006/relationships/customXml" Target="../ink/ink1785.xml"/><Relationship Id="rId103" Type="http://schemas.openxmlformats.org/officeDocument/2006/relationships/image" Target="../media/image455.png"/><Relationship Id="rId310" Type="http://schemas.openxmlformats.org/officeDocument/2006/relationships/customXml" Target="../ink/ink1922.xml"/><Relationship Id="rId492" Type="http://schemas.openxmlformats.org/officeDocument/2006/relationships/customXml" Target="../ink/ink2016.xml"/><Relationship Id="rId548" Type="http://schemas.openxmlformats.org/officeDocument/2006/relationships/customXml" Target="../ink/ink2045.xml"/><Relationship Id="rId91" Type="http://schemas.openxmlformats.org/officeDocument/2006/relationships/image" Target="../media/image4490.png"/><Relationship Id="rId145" Type="http://schemas.openxmlformats.org/officeDocument/2006/relationships/image" Target="../media/image475.png"/><Relationship Id="rId187" Type="http://schemas.openxmlformats.org/officeDocument/2006/relationships/customXml" Target="../ink/ink1860.xml"/><Relationship Id="rId352" Type="http://schemas.openxmlformats.org/officeDocument/2006/relationships/customXml" Target="../ink/ink1944.xml"/><Relationship Id="rId394" Type="http://schemas.openxmlformats.org/officeDocument/2006/relationships/image" Target="../media/image597.png"/><Relationship Id="rId408" Type="http://schemas.openxmlformats.org/officeDocument/2006/relationships/customXml" Target="../ink/ink1973.xml"/><Relationship Id="rId212" Type="http://schemas.openxmlformats.org/officeDocument/2006/relationships/image" Target="../media/image508.png"/><Relationship Id="rId254" Type="http://schemas.openxmlformats.org/officeDocument/2006/relationships/customXml" Target="../ink/ink1894.xml"/><Relationship Id="rId49" Type="http://schemas.openxmlformats.org/officeDocument/2006/relationships/image" Target="../media/image245.png"/><Relationship Id="rId114" Type="http://schemas.openxmlformats.org/officeDocument/2006/relationships/customXml" Target="../ink/ink1823.xml"/><Relationship Id="rId296" Type="http://schemas.openxmlformats.org/officeDocument/2006/relationships/customXml" Target="../ink/ink1915.xml"/><Relationship Id="rId461" Type="http://schemas.openxmlformats.org/officeDocument/2006/relationships/customXml" Target="../ink/ink2000.xml"/><Relationship Id="rId517" Type="http://schemas.openxmlformats.org/officeDocument/2006/relationships/image" Target="../media/image656.png"/><Relationship Id="rId60" Type="http://schemas.openxmlformats.org/officeDocument/2006/relationships/customXml" Target="../ink/ink1796.xml"/><Relationship Id="rId156" Type="http://schemas.openxmlformats.org/officeDocument/2006/relationships/customXml" Target="../ink/ink1844.xml"/><Relationship Id="rId198" Type="http://schemas.openxmlformats.org/officeDocument/2006/relationships/image" Target="../media/image501.png"/><Relationship Id="rId321" Type="http://schemas.openxmlformats.org/officeDocument/2006/relationships/image" Target="../media/image562.png"/><Relationship Id="rId363" Type="http://schemas.openxmlformats.org/officeDocument/2006/relationships/customXml" Target="../ink/ink1950.xml"/><Relationship Id="rId419" Type="http://schemas.openxmlformats.org/officeDocument/2006/relationships/customXml" Target="../ink/ink1979.xml"/><Relationship Id="rId223" Type="http://schemas.openxmlformats.org/officeDocument/2006/relationships/image" Target="../media/image513.png"/><Relationship Id="rId430" Type="http://schemas.openxmlformats.org/officeDocument/2006/relationships/image" Target="../media/image614.png"/><Relationship Id="rId18" Type="http://schemas.openxmlformats.org/officeDocument/2006/relationships/customXml" Target="../ink/ink1775.xml"/><Relationship Id="rId265" Type="http://schemas.openxmlformats.org/officeDocument/2006/relationships/image" Target="../media/image534.png"/><Relationship Id="rId472" Type="http://schemas.openxmlformats.org/officeDocument/2006/relationships/image" Target="../media/image635.png"/><Relationship Id="rId528" Type="http://schemas.openxmlformats.org/officeDocument/2006/relationships/customXml" Target="../ink/ink2035.xml"/><Relationship Id="rId125" Type="http://schemas.openxmlformats.org/officeDocument/2006/relationships/image" Target="../media/image466.png"/><Relationship Id="rId167" Type="http://schemas.openxmlformats.org/officeDocument/2006/relationships/image" Target="../media/image486.png"/><Relationship Id="rId332" Type="http://schemas.openxmlformats.org/officeDocument/2006/relationships/image" Target="../media/image567.png"/><Relationship Id="rId374" Type="http://schemas.openxmlformats.org/officeDocument/2006/relationships/image" Target="../media/image587.png"/><Relationship Id="rId71" Type="http://schemas.openxmlformats.org/officeDocument/2006/relationships/image" Target="../media/image4390.png"/><Relationship Id="rId234" Type="http://schemas.openxmlformats.org/officeDocument/2006/relationships/customXml" Target="../ink/ink1884.xml"/><Relationship Id="rId2" Type="http://schemas.openxmlformats.org/officeDocument/2006/relationships/image" Target="../media/image3000.png"/><Relationship Id="rId29" Type="http://schemas.openxmlformats.org/officeDocument/2006/relationships/image" Target="../media/image235.png"/><Relationship Id="rId276" Type="http://schemas.openxmlformats.org/officeDocument/2006/relationships/customXml" Target="../ink/ink1905.xml"/><Relationship Id="rId441" Type="http://schemas.openxmlformats.org/officeDocument/2006/relationships/customXml" Target="../ink/ink1990.xml"/><Relationship Id="rId483" Type="http://schemas.openxmlformats.org/officeDocument/2006/relationships/image" Target="../media/image640.png"/><Relationship Id="rId539" Type="http://schemas.openxmlformats.org/officeDocument/2006/relationships/image" Target="../media/image667.png"/><Relationship Id="rId40" Type="http://schemas.openxmlformats.org/officeDocument/2006/relationships/customXml" Target="../ink/ink1786.xml"/><Relationship Id="rId136" Type="http://schemas.openxmlformats.org/officeDocument/2006/relationships/customXml" Target="../ink/ink1835.xml"/><Relationship Id="rId178" Type="http://schemas.openxmlformats.org/officeDocument/2006/relationships/image" Target="../media/image491.png"/><Relationship Id="rId301" Type="http://schemas.openxmlformats.org/officeDocument/2006/relationships/image" Target="../media/image552.png"/><Relationship Id="rId343" Type="http://schemas.openxmlformats.org/officeDocument/2006/relationships/customXml" Target="../ink/ink1939.xml"/><Relationship Id="rId82" Type="http://schemas.openxmlformats.org/officeDocument/2006/relationships/customXml" Target="../ink/ink1807.xml"/><Relationship Id="rId203" Type="http://schemas.openxmlformats.org/officeDocument/2006/relationships/customXml" Target="../ink/ink1868.xml"/><Relationship Id="rId385" Type="http://schemas.openxmlformats.org/officeDocument/2006/relationships/customXml" Target="../ink/ink1961.xml"/><Relationship Id="rId245" Type="http://schemas.openxmlformats.org/officeDocument/2006/relationships/image" Target="../media/image524.png"/><Relationship Id="rId287" Type="http://schemas.openxmlformats.org/officeDocument/2006/relationships/image" Target="../media/image545.png"/><Relationship Id="rId410" Type="http://schemas.openxmlformats.org/officeDocument/2006/relationships/image" Target="../media/image604.png"/><Relationship Id="rId452" Type="http://schemas.openxmlformats.org/officeDocument/2006/relationships/image" Target="../media/image625.png"/><Relationship Id="rId494" Type="http://schemas.openxmlformats.org/officeDocument/2006/relationships/customXml" Target="../ink/ink2017.xml"/><Relationship Id="rId508" Type="http://schemas.openxmlformats.org/officeDocument/2006/relationships/image" Target="../media/image652.png"/><Relationship Id="rId105" Type="http://schemas.openxmlformats.org/officeDocument/2006/relationships/image" Target="../media/image456.png"/><Relationship Id="rId147" Type="http://schemas.openxmlformats.org/officeDocument/2006/relationships/image" Target="../media/image476.png"/><Relationship Id="rId312" Type="http://schemas.openxmlformats.org/officeDocument/2006/relationships/customXml" Target="../ink/ink1923.xml"/><Relationship Id="rId354" Type="http://schemas.openxmlformats.org/officeDocument/2006/relationships/customXml" Target="../ink/ink1945.xml"/><Relationship Id="rId51" Type="http://schemas.openxmlformats.org/officeDocument/2006/relationships/image" Target="../media/image246.png"/><Relationship Id="rId93" Type="http://schemas.openxmlformats.org/officeDocument/2006/relationships/image" Target="../media/image4500.png"/><Relationship Id="rId189" Type="http://schemas.openxmlformats.org/officeDocument/2006/relationships/customXml" Target="../ink/ink1861.xml"/><Relationship Id="rId396" Type="http://schemas.openxmlformats.org/officeDocument/2006/relationships/image" Target="../media/image598.png"/><Relationship Id="rId214" Type="http://schemas.openxmlformats.org/officeDocument/2006/relationships/image" Target="../media/image509.png"/><Relationship Id="rId256" Type="http://schemas.openxmlformats.org/officeDocument/2006/relationships/customXml" Target="../ink/ink1895.xml"/><Relationship Id="rId298" Type="http://schemas.openxmlformats.org/officeDocument/2006/relationships/customXml" Target="../ink/ink1916.xml"/><Relationship Id="rId421" Type="http://schemas.openxmlformats.org/officeDocument/2006/relationships/customXml" Target="../ink/ink1980.xml"/><Relationship Id="rId463" Type="http://schemas.openxmlformats.org/officeDocument/2006/relationships/customXml" Target="../ink/ink2001.xml"/><Relationship Id="rId519" Type="http://schemas.openxmlformats.org/officeDocument/2006/relationships/image" Target="../media/image657.png"/><Relationship Id="rId116" Type="http://schemas.openxmlformats.org/officeDocument/2006/relationships/customXml" Target="../ink/ink1824.xml"/><Relationship Id="rId158" Type="http://schemas.openxmlformats.org/officeDocument/2006/relationships/customXml" Target="../ink/ink1845.xml"/><Relationship Id="rId323" Type="http://schemas.openxmlformats.org/officeDocument/2006/relationships/customXml" Target="../ink/ink1929.xml"/><Relationship Id="rId530" Type="http://schemas.openxmlformats.org/officeDocument/2006/relationships/customXml" Target="../ink/ink2036.xml"/><Relationship Id="rId20" Type="http://schemas.openxmlformats.org/officeDocument/2006/relationships/customXml" Target="../ink/ink1776.xml"/><Relationship Id="rId62" Type="http://schemas.openxmlformats.org/officeDocument/2006/relationships/customXml" Target="../ink/ink1797.xml"/><Relationship Id="rId365" Type="http://schemas.openxmlformats.org/officeDocument/2006/relationships/customXml" Target="../ink/ink1951.xml"/><Relationship Id="rId225" Type="http://schemas.openxmlformats.org/officeDocument/2006/relationships/image" Target="../media/image514.png"/><Relationship Id="rId267" Type="http://schemas.openxmlformats.org/officeDocument/2006/relationships/image" Target="../media/image535.png"/><Relationship Id="rId432" Type="http://schemas.openxmlformats.org/officeDocument/2006/relationships/image" Target="../media/image615.png"/><Relationship Id="rId474" Type="http://schemas.openxmlformats.org/officeDocument/2006/relationships/image" Target="../media/image636.png"/><Relationship Id="rId127" Type="http://schemas.openxmlformats.org/officeDocument/2006/relationships/image" Target="../media/image467.png"/><Relationship Id="rId31" Type="http://schemas.openxmlformats.org/officeDocument/2006/relationships/image" Target="../media/image236.png"/><Relationship Id="rId73" Type="http://schemas.openxmlformats.org/officeDocument/2006/relationships/image" Target="../media/image4400.png"/><Relationship Id="rId169" Type="http://schemas.openxmlformats.org/officeDocument/2006/relationships/image" Target="../media/image487.png"/><Relationship Id="rId334" Type="http://schemas.openxmlformats.org/officeDocument/2006/relationships/image" Target="../media/image568.png"/><Relationship Id="rId376" Type="http://schemas.openxmlformats.org/officeDocument/2006/relationships/image" Target="../media/image588.png"/><Relationship Id="rId541" Type="http://schemas.openxmlformats.org/officeDocument/2006/relationships/image" Target="../media/image668.png"/><Relationship Id="rId4" Type="http://schemas.openxmlformats.org/officeDocument/2006/relationships/customXml" Target="../ink/ink1768.xml"/><Relationship Id="rId180" Type="http://schemas.openxmlformats.org/officeDocument/2006/relationships/image" Target="../media/image492.png"/><Relationship Id="rId236" Type="http://schemas.openxmlformats.org/officeDocument/2006/relationships/customXml" Target="../ink/ink1885.xml"/><Relationship Id="rId278" Type="http://schemas.openxmlformats.org/officeDocument/2006/relationships/customXml" Target="../ink/ink1906.xml"/><Relationship Id="rId401" Type="http://schemas.openxmlformats.org/officeDocument/2006/relationships/image" Target="../media/image600.png"/><Relationship Id="rId443" Type="http://schemas.openxmlformats.org/officeDocument/2006/relationships/customXml" Target="../ink/ink1991.xml"/><Relationship Id="rId303" Type="http://schemas.openxmlformats.org/officeDocument/2006/relationships/image" Target="../media/image553.png"/><Relationship Id="rId485" Type="http://schemas.openxmlformats.org/officeDocument/2006/relationships/image" Target="../media/image641.png"/><Relationship Id="rId42" Type="http://schemas.openxmlformats.org/officeDocument/2006/relationships/customXml" Target="../ink/ink1787.xml"/><Relationship Id="rId84" Type="http://schemas.openxmlformats.org/officeDocument/2006/relationships/customXml" Target="../ink/ink1808.xml"/><Relationship Id="rId138" Type="http://schemas.openxmlformats.org/officeDocument/2006/relationships/customXml" Target="../ink/ink1836.xml"/><Relationship Id="rId345" Type="http://schemas.openxmlformats.org/officeDocument/2006/relationships/customXml" Target="../ink/ink1940.xml"/><Relationship Id="rId387" Type="http://schemas.openxmlformats.org/officeDocument/2006/relationships/customXml" Target="../ink/ink1962.xml"/><Relationship Id="rId510" Type="http://schemas.openxmlformats.org/officeDocument/2006/relationships/image" Target="../media/image653.png"/><Relationship Id="rId191" Type="http://schemas.openxmlformats.org/officeDocument/2006/relationships/customXml" Target="../ink/ink1862.xml"/><Relationship Id="rId205" Type="http://schemas.openxmlformats.org/officeDocument/2006/relationships/customXml" Target="../ink/ink1869.xml"/><Relationship Id="rId247" Type="http://schemas.openxmlformats.org/officeDocument/2006/relationships/image" Target="../media/image525.png"/><Relationship Id="rId412" Type="http://schemas.openxmlformats.org/officeDocument/2006/relationships/image" Target="../media/image605.png"/><Relationship Id="rId107" Type="http://schemas.openxmlformats.org/officeDocument/2006/relationships/image" Target="../media/image457.png"/><Relationship Id="rId289" Type="http://schemas.openxmlformats.org/officeDocument/2006/relationships/image" Target="../media/image546.png"/><Relationship Id="rId454" Type="http://schemas.openxmlformats.org/officeDocument/2006/relationships/image" Target="../media/image626.png"/><Relationship Id="rId496" Type="http://schemas.openxmlformats.org/officeDocument/2006/relationships/customXml" Target="../ink/ink2018.xml"/><Relationship Id="rId11" Type="http://schemas.openxmlformats.org/officeDocument/2006/relationships/image" Target="../media/image227.png"/><Relationship Id="rId53" Type="http://schemas.openxmlformats.org/officeDocument/2006/relationships/image" Target="../media/image247.png"/><Relationship Id="rId314" Type="http://schemas.openxmlformats.org/officeDocument/2006/relationships/customXml" Target="../ink/ink1924.xml"/><Relationship Id="rId356" Type="http://schemas.openxmlformats.org/officeDocument/2006/relationships/customXml" Target="../ink/ink1946.xml"/><Relationship Id="rId398" Type="http://schemas.openxmlformats.org/officeDocument/2006/relationships/customXml" Target="../ink/ink1968.xml"/><Relationship Id="rId521" Type="http://schemas.openxmlformats.org/officeDocument/2006/relationships/image" Target="../media/image658.png"/><Relationship Id="rId95" Type="http://schemas.openxmlformats.org/officeDocument/2006/relationships/image" Target="../media/image4510.png"/><Relationship Id="rId160" Type="http://schemas.openxmlformats.org/officeDocument/2006/relationships/customXml" Target="../ink/ink1846.xml"/><Relationship Id="rId216" Type="http://schemas.openxmlformats.org/officeDocument/2006/relationships/image" Target="../media/image510.png"/><Relationship Id="rId423" Type="http://schemas.openxmlformats.org/officeDocument/2006/relationships/customXml" Target="../ink/ink1981.xml"/><Relationship Id="rId258" Type="http://schemas.openxmlformats.org/officeDocument/2006/relationships/customXml" Target="../ink/ink1896.xml"/><Relationship Id="rId465" Type="http://schemas.openxmlformats.org/officeDocument/2006/relationships/customXml" Target="../ink/ink2002.xml"/><Relationship Id="rId22" Type="http://schemas.openxmlformats.org/officeDocument/2006/relationships/customXml" Target="../ink/ink1777.xml"/><Relationship Id="rId64" Type="http://schemas.openxmlformats.org/officeDocument/2006/relationships/customXml" Target="../ink/ink1798.xml"/><Relationship Id="rId118" Type="http://schemas.openxmlformats.org/officeDocument/2006/relationships/customXml" Target="../ink/ink1825.xml"/><Relationship Id="rId325" Type="http://schemas.openxmlformats.org/officeDocument/2006/relationships/customXml" Target="../ink/ink1930.xml"/><Relationship Id="rId367" Type="http://schemas.openxmlformats.org/officeDocument/2006/relationships/customXml" Target="../ink/ink1952.xml"/><Relationship Id="rId532" Type="http://schemas.openxmlformats.org/officeDocument/2006/relationships/customXml" Target="../ink/ink2037.xml"/><Relationship Id="rId171" Type="http://schemas.openxmlformats.org/officeDocument/2006/relationships/image" Target="../media/image488.png"/><Relationship Id="rId227" Type="http://schemas.openxmlformats.org/officeDocument/2006/relationships/image" Target="../media/image515.png"/><Relationship Id="rId269" Type="http://schemas.openxmlformats.org/officeDocument/2006/relationships/image" Target="../media/image536.png"/><Relationship Id="rId434" Type="http://schemas.openxmlformats.org/officeDocument/2006/relationships/image" Target="../media/image616.png"/><Relationship Id="rId476" Type="http://schemas.openxmlformats.org/officeDocument/2006/relationships/image" Target="../media/image637.png"/><Relationship Id="rId33" Type="http://schemas.openxmlformats.org/officeDocument/2006/relationships/image" Target="../media/image237.png"/><Relationship Id="rId129" Type="http://schemas.openxmlformats.org/officeDocument/2006/relationships/customXml" Target="../ink/ink1831.xml"/><Relationship Id="rId280" Type="http://schemas.openxmlformats.org/officeDocument/2006/relationships/customXml" Target="../ink/ink1907.xml"/><Relationship Id="rId336" Type="http://schemas.openxmlformats.org/officeDocument/2006/relationships/image" Target="../media/image569.png"/><Relationship Id="rId501" Type="http://schemas.openxmlformats.org/officeDocument/2006/relationships/image" Target="../media/image649.png"/><Relationship Id="rId543" Type="http://schemas.openxmlformats.org/officeDocument/2006/relationships/image" Target="../media/image669.png"/><Relationship Id="rId75" Type="http://schemas.openxmlformats.org/officeDocument/2006/relationships/image" Target="../media/image4410.png"/><Relationship Id="rId140" Type="http://schemas.openxmlformats.org/officeDocument/2006/relationships/customXml" Target="../ink/ink1837.xml"/><Relationship Id="rId182" Type="http://schemas.openxmlformats.org/officeDocument/2006/relationships/image" Target="../media/image493.png"/><Relationship Id="rId378" Type="http://schemas.openxmlformats.org/officeDocument/2006/relationships/image" Target="../media/image589.png"/><Relationship Id="rId403" Type="http://schemas.openxmlformats.org/officeDocument/2006/relationships/image" Target="../media/image601.png"/><Relationship Id="rId6" Type="http://schemas.openxmlformats.org/officeDocument/2006/relationships/customXml" Target="../ink/ink1769.xml"/><Relationship Id="rId238" Type="http://schemas.openxmlformats.org/officeDocument/2006/relationships/customXml" Target="../ink/ink1886.xml"/><Relationship Id="rId445" Type="http://schemas.openxmlformats.org/officeDocument/2006/relationships/customXml" Target="../ink/ink1992.xml"/><Relationship Id="rId487" Type="http://schemas.openxmlformats.org/officeDocument/2006/relationships/image" Target="../media/image642.png"/><Relationship Id="rId291" Type="http://schemas.openxmlformats.org/officeDocument/2006/relationships/image" Target="../media/image547.png"/><Relationship Id="rId305" Type="http://schemas.openxmlformats.org/officeDocument/2006/relationships/image" Target="../media/image554.png"/><Relationship Id="rId347" Type="http://schemas.openxmlformats.org/officeDocument/2006/relationships/customXml" Target="../ink/ink1941.xml"/><Relationship Id="rId512" Type="http://schemas.openxmlformats.org/officeDocument/2006/relationships/image" Target="../media/image654.png"/><Relationship Id="rId44" Type="http://schemas.openxmlformats.org/officeDocument/2006/relationships/customXml" Target="../ink/ink1788.xml"/><Relationship Id="rId86" Type="http://schemas.openxmlformats.org/officeDocument/2006/relationships/customXml" Target="../ink/ink1809.xml"/><Relationship Id="rId151" Type="http://schemas.openxmlformats.org/officeDocument/2006/relationships/image" Target="../media/image478.png"/><Relationship Id="rId389" Type="http://schemas.openxmlformats.org/officeDocument/2006/relationships/customXml" Target="../ink/ink1963.xml"/><Relationship Id="rId193" Type="http://schemas.openxmlformats.org/officeDocument/2006/relationships/customXml" Target="../ink/ink1863.xml"/><Relationship Id="rId207" Type="http://schemas.openxmlformats.org/officeDocument/2006/relationships/customXml" Target="../ink/ink1870.xml"/><Relationship Id="rId249" Type="http://schemas.openxmlformats.org/officeDocument/2006/relationships/image" Target="../media/image526.png"/><Relationship Id="rId414" Type="http://schemas.openxmlformats.org/officeDocument/2006/relationships/image" Target="../media/image606.png"/><Relationship Id="rId456" Type="http://schemas.openxmlformats.org/officeDocument/2006/relationships/image" Target="../media/image627.png"/><Relationship Id="rId498" Type="http://schemas.openxmlformats.org/officeDocument/2006/relationships/customXml" Target="../ink/ink2019.xml"/><Relationship Id="rId13" Type="http://schemas.openxmlformats.org/officeDocument/2006/relationships/image" Target="../media/image228.png"/><Relationship Id="rId109" Type="http://schemas.openxmlformats.org/officeDocument/2006/relationships/image" Target="../media/image458.png"/><Relationship Id="rId260" Type="http://schemas.openxmlformats.org/officeDocument/2006/relationships/customXml" Target="../ink/ink1897.xml"/><Relationship Id="rId316" Type="http://schemas.openxmlformats.org/officeDocument/2006/relationships/customXml" Target="../ink/ink1925.xml"/><Relationship Id="rId523" Type="http://schemas.openxmlformats.org/officeDocument/2006/relationships/image" Target="../media/image659.png"/><Relationship Id="rId55" Type="http://schemas.openxmlformats.org/officeDocument/2006/relationships/image" Target="../media/image256.png"/><Relationship Id="rId97" Type="http://schemas.openxmlformats.org/officeDocument/2006/relationships/image" Target="../media/image4520.png"/><Relationship Id="rId120" Type="http://schemas.openxmlformats.org/officeDocument/2006/relationships/customXml" Target="../ink/ink1826.xml"/><Relationship Id="rId358" Type="http://schemas.openxmlformats.org/officeDocument/2006/relationships/customXml" Target="../ink/ink1947.xml"/><Relationship Id="rId162" Type="http://schemas.openxmlformats.org/officeDocument/2006/relationships/customXml" Target="../ink/ink1847.xml"/><Relationship Id="rId218" Type="http://schemas.openxmlformats.org/officeDocument/2006/relationships/image" Target="../media/image511.png"/><Relationship Id="rId425" Type="http://schemas.openxmlformats.org/officeDocument/2006/relationships/customXml" Target="../ink/ink1982.xml"/><Relationship Id="rId467" Type="http://schemas.openxmlformats.org/officeDocument/2006/relationships/customXml" Target="../ink/ink2003.xml"/><Relationship Id="rId271" Type="http://schemas.openxmlformats.org/officeDocument/2006/relationships/image" Target="../media/image537.png"/><Relationship Id="rId24" Type="http://schemas.openxmlformats.org/officeDocument/2006/relationships/customXml" Target="../ink/ink1778.xml"/><Relationship Id="rId66" Type="http://schemas.openxmlformats.org/officeDocument/2006/relationships/customXml" Target="../ink/ink1799.xml"/><Relationship Id="rId131" Type="http://schemas.openxmlformats.org/officeDocument/2006/relationships/image" Target="../media/image468.png"/><Relationship Id="rId327" Type="http://schemas.openxmlformats.org/officeDocument/2006/relationships/customXml" Target="../ink/ink1931.xml"/><Relationship Id="rId369" Type="http://schemas.openxmlformats.org/officeDocument/2006/relationships/customXml" Target="../ink/ink1953.xml"/><Relationship Id="rId534" Type="http://schemas.openxmlformats.org/officeDocument/2006/relationships/customXml" Target="../ink/ink2038.xml"/><Relationship Id="rId173" Type="http://schemas.openxmlformats.org/officeDocument/2006/relationships/customXml" Target="../ink/ink1853.xml"/><Relationship Id="rId229" Type="http://schemas.openxmlformats.org/officeDocument/2006/relationships/image" Target="../media/image516.png"/><Relationship Id="rId380" Type="http://schemas.openxmlformats.org/officeDocument/2006/relationships/image" Target="../media/image590.png"/><Relationship Id="rId436" Type="http://schemas.openxmlformats.org/officeDocument/2006/relationships/image" Target="../media/image617.png"/><Relationship Id="rId240" Type="http://schemas.openxmlformats.org/officeDocument/2006/relationships/customXml" Target="../ink/ink1887.xml"/><Relationship Id="rId478" Type="http://schemas.openxmlformats.org/officeDocument/2006/relationships/customXml" Target="../ink/ink2009.xml"/><Relationship Id="rId35" Type="http://schemas.openxmlformats.org/officeDocument/2006/relationships/image" Target="../media/image238.png"/><Relationship Id="rId77" Type="http://schemas.openxmlformats.org/officeDocument/2006/relationships/image" Target="../media/image4420.png"/><Relationship Id="rId100" Type="http://schemas.openxmlformats.org/officeDocument/2006/relationships/customXml" Target="../ink/ink1816.xml"/><Relationship Id="rId282" Type="http://schemas.openxmlformats.org/officeDocument/2006/relationships/customXml" Target="../ink/ink1908.xml"/><Relationship Id="rId338" Type="http://schemas.openxmlformats.org/officeDocument/2006/relationships/image" Target="../media/image570.png"/><Relationship Id="rId503" Type="http://schemas.openxmlformats.org/officeDocument/2006/relationships/image" Target="../media/image650.png"/><Relationship Id="rId545" Type="http://schemas.openxmlformats.org/officeDocument/2006/relationships/image" Target="../media/image477.png"/><Relationship Id="rId8" Type="http://schemas.openxmlformats.org/officeDocument/2006/relationships/customXml" Target="../ink/ink1770.xml"/><Relationship Id="rId142" Type="http://schemas.openxmlformats.org/officeDocument/2006/relationships/customXml" Target="../ink/ink1838.xml"/><Relationship Id="rId184" Type="http://schemas.openxmlformats.org/officeDocument/2006/relationships/image" Target="../media/image494.png"/><Relationship Id="rId391" Type="http://schemas.openxmlformats.org/officeDocument/2006/relationships/customXml" Target="../ink/ink1964.xml"/><Relationship Id="rId405" Type="http://schemas.openxmlformats.org/officeDocument/2006/relationships/image" Target="../media/image602.png"/><Relationship Id="rId447" Type="http://schemas.openxmlformats.org/officeDocument/2006/relationships/customXml" Target="../ink/ink1993.xml"/><Relationship Id="rId251" Type="http://schemas.openxmlformats.org/officeDocument/2006/relationships/image" Target="../media/image527.png"/><Relationship Id="rId489" Type="http://schemas.openxmlformats.org/officeDocument/2006/relationships/image" Target="../media/image643.png"/><Relationship Id="rId46" Type="http://schemas.openxmlformats.org/officeDocument/2006/relationships/customXml" Target="../ink/ink1789.xml"/><Relationship Id="rId293" Type="http://schemas.openxmlformats.org/officeDocument/2006/relationships/image" Target="../media/image548.png"/><Relationship Id="rId307" Type="http://schemas.openxmlformats.org/officeDocument/2006/relationships/image" Target="../media/image555.png"/><Relationship Id="rId349" Type="http://schemas.openxmlformats.org/officeDocument/2006/relationships/image" Target="../media/image575.png"/><Relationship Id="rId514" Type="http://schemas.openxmlformats.org/officeDocument/2006/relationships/image" Target="../media/image655.png"/><Relationship Id="rId88" Type="http://schemas.openxmlformats.org/officeDocument/2006/relationships/customXml" Target="../ink/ink1810.xml"/><Relationship Id="rId111" Type="http://schemas.openxmlformats.org/officeDocument/2006/relationships/image" Target="../media/image459.png"/><Relationship Id="rId153" Type="http://schemas.openxmlformats.org/officeDocument/2006/relationships/image" Target="../media/image479.png"/><Relationship Id="rId195" Type="http://schemas.openxmlformats.org/officeDocument/2006/relationships/customXml" Target="../ink/ink1864.xml"/><Relationship Id="rId209" Type="http://schemas.openxmlformats.org/officeDocument/2006/relationships/customXml" Target="../ink/ink1871.xml"/><Relationship Id="rId360" Type="http://schemas.openxmlformats.org/officeDocument/2006/relationships/customXml" Target="../ink/ink1948.xml"/><Relationship Id="rId416" Type="http://schemas.openxmlformats.org/officeDocument/2006/relationships/image" Target="../media/image607.png"/><Relationship Id="rId220" Type="http://schemas.openxmlformats.org/officeDocument/2006/relationships/image" Target="../media/image512.png"/><Relationship Id="rId458" Type="http://schemas.openxmlformats.org/officeDocument/2006/relationships/image" Target="../media/image628.png"/><Relationship Id="rId15" Type="http://schemas.openxmlformats.org/officeDocument/2006/relationships/image" Target="../media/image229.png"/><Relationship Id="rId57" Type="http://schemas.openxmlformats.org/officeDocument/2006/relationships/image" Target="../media/image4320.png"/><Relationship Id="rId262" Type="http://schemas.openxmlformats.org/officeDocument/2006/relationships/customXml" Target="../ink/ink1898.xml"/><Relationship Id="rId318" Type="http://schemas.openxmlformats.org/officeDocument/2006/relationships/customXml" Target="../ink/ink1926.xml"/><Relationship Id="rId525" Type="http://schemas.openxmlformats.org/officeDocument/2006/relationships/image" Target="../media/image660.png"/><Relationship Id="rId99" Type="http://schemas.openxmlformats.org/officeDocument/2006/relationships/image" Target="../media/image4530.png"/><Relationship Id="rId122" Type="http://schemas.openxmlformats.org/officeDocument/2006/relationships/customXml" Target="../ink/ink1827.xml"/><Relationship Id="rId164" Type="http://schemas.openxmlformats.org/officeDocument/2006/relationships/customXml" Target="../ink/ink1848.xml"/><Relationship Id="rId371" Type="http://schemas.openxmlformats.org/officeDocument/2006/relationships/customXml" Target="../ink/ink1954.xml"/><Relationship Id="rId427" Type="http://schemas.openxmlformats.org/officeDocument/2006/relationships/customXml" Target="../ink/ink1983.xml"/><Relationship Id="rId469" Type="http://schemas.openxmlformats.org/officeDocument/2006/relationships/customXml" Target="../ink/ink2004.xml"/><Relationship Id="rId26" Type="http://schemas.openxmlformats.org/officeDocument/2006/relationships/customXml" Target="../ink/ink1779.xml"/><Relationship Id="rId231" Type="http://schemas.openxmlformats.org/officeDocument/2006/relationships/image" Target="../media/image517.png"/><Relationship Id="rId273" Type="http://schemas.openxmlformats.org/officeDocument/2006/relationships/image" Target="../media/image538.png"/><Relationship Id="rId329" Type="http://schemas.openxmlformats.org/officeDocument/2006/relationships/customXml" Target="../ink/ink1932.xml"/><Relationship Id="rId480" Type="http://schemas.openxmlformats.org/officeDocument/2006/relationships/customXml" Target="../ink/ink2010.xml"/><Relationship Id="rId536" Type="http://schemas.openxmlformats.org/officeDocument/2006/relationships/customXml" Target="../ink/ink2039.xml"/><Relationship Id="rId68" Type="http://schemas.openxmlformats.org/officeDocument/2006/relationships/customXml" Target="../ink/ink1800.xml"/><Relationship Id="rId133" Type="http://schemas.openxmlformats.org/officeDocument/2006/relationships/image" Target="../media/image469.png"/><Relationship Id="rId175" Type="http://schemas.openxmlformats.org/officeDocument/2006/relationships/customXml" Target="../ink/ink1854.xml"/><Relationship Id="rId340" Type="http://schemas.openxmlformats.org/officeDocument/2006/relationships/image" Target="../media/image571.png"/><Relationship Id="rId200" Type="http://schemas.openxmlformats.org/officeDocument/2006/relationships/image" Target="../media/image502.png"/><Relationship Id="rId382" Type="http://schemas.openxmlformats.org/officeDocument/2006/relationships/image" Target="../media/image591.png"/><Relationship Id="rId438" Type="http://schemas.openxmlformats.org/officeDocument/2006/relationships/image" Target="../media/image618.png"/><Relationship Id="rId242" Type="http://schemas.openxmlformats.org/officeDocument/2006/relationships/customXml" Target="../ink/ink1888.xml"/><Relationship Id="rId284" Type="http://schemas.openxmlformats.org/officeDocument/2006/relationships/customXml" Target="../ink/ink1909.xml"/><Relationship Id="rId491" Type="http://schemas.openxmlformats.org/officeDocument/2006/relationships/image" Target="../media/image644.png"/><Relationship Id="rId505" Type="http://schemas.openxmlformats.org/officeDocument/2006/relationships/image" Target="../media/image651.png"/><Relationship Id="rId37" Type="http://schemas.openxmlformats.org/officeDocument/2006/relationships/image" Target="../media/image239.png"/><Relationship Id="rId79" Type="http://schemas.openxmlformats.org/officeDocument/2006/relationships/image" Target="../media/image4430.png"/><Relationship Id="rId102" Type="http://schemas.openxmlformats.org/officeDocument/2006/relationships/customXml" Target="../ink/ink1817.xml"/><Relationship Id="rId144" Type="http://schemas.openxmlformats.org/officeDocument/2006/relationships/customXml" Target="../ink/ink1839.xml"/><Relationship Id="rId547" Type="http://schemas.openxmlformats.org/officeDocument/2006/relationships/image" Target="../media/image670.png"/><Relationship Id="rId90" Type="http://schemas.openxmlformats.org/officeDocument/2006/relationships/customXml" Target="../ink/ink1811.xml"/><Relationship Id="rId186" Type="http://schemas.openxmlformats.org/officeDocument/2006/relationships/image" Target="../media/image495.png"/><Relationship Id="rId351" Type="http://schemas.openxmlformats.org/officeDocument/2006/relationships/image" Target="../media/image576.png"/><Relationship Id="rId393" Type="http://schemas.openxmlformats.org/officeDocument/2006/relationships/customXml" Target="../ink/ink1965.xml"/><Relationship Id="rId407" Type="http://schemas.openxmlformats.org/officeDocument/2006/relationships/image" Target="../media/image603.png"/><Relationship Id="rId449" Type="http://schemas.openxmlformats.org/officeDocument/2006/relationships/customXml" Target="../ink/ink1994.xml"/><Relationship Id="rId211" Type="http://schemas.openxmlformats.org/officeDocument/2006/relationships/customXml" Target="../ink/ink1872.xml"/><Relationship Id="rId253" Type="http://schemas.openxmlformats.org/officeDocument/2006/relationships/image" Target="../media/image528.png"/><Relationship Id="rId295" Type="http://schemas.openxmlformats.org/officeDocument/2006/relationships/image" Target="../media/image549.png"/><Relationship Id="rId309" Type="http://schemas.openxmlformats.org/officeDocument/2006/relationships/image" Target="../media/image556.png"/><Relationship Id="rId460" Type="http://schemas.openxmlformats.org/officeDocument/2006/relationships/image" Target="../media/image629.png"/><Relationship Id="rId516" Type="http://schemas.openxmlformats.org/officeDocument/2006/relationships/customXml" Target="../ink/ink2029.xml"/><Relationship Id="rId48" Type="http://schemas.openxmlformats.org/officeDocument/2006/relationships/customXml" Target="../ink/ink1790.xml"/><Relationship Id="rId113" Type="http://schemas.openxmlformats.org/officeDocument/2006/relationships/image" Target="../media/image460.png"/><Relationship Id="rId320" Type="http://schemas.openxmlformats.org/officeDocument/2006/relationships/customXml" Target="../ink/ink1927.xml"/><Relationship Id="rId155" Type="http://schemas.openxmlformats.org/officeDocument/2006/relationships/image" Target="../media/image480.png"/><Relationship Id="rId197" Type="http://schemas.openxmlformats.org/officeDocument/2006/relationships/customXml" Target="../ink/ink1865.xml"/><Relationship Id="rId362" Type="http://schemas.openxmlformats.org/officeDocument/2006/relationships/image" Target="../media/image581.png"/><Relationship Id="rId418" Type="http://schemas.openxmlformats.org/officeDocument/2006/relationships/image" Target="../media/image608.png"/><Relationship Id="rId222" Type="http://schemas.openxmlformats.org/officeDocument/2006/relationships/customXml" Target="../ink/ink1878.xml"/><Relationship Id="rId264" Type="http://schemas.openxmlformats.org/officeDocument/2006/relationships/customXml" Target="../ink/ink1899.xml"/><Relationship Id="rId471" Type="http://schemas.openxmlformats.org/officeDocument/2006/relationships/customXml" Target="../ink/ink2005.xml"/><Relationship Id="rId17" Type="http://schemas.openxmlformats.org/officeDocument/2006/relationships/image" Target="../media/image230.png"/><Relationship Id="rId59" Type="http://schemas.openxmlformats.org/officeDocument/2006/relationships/image" Target="../media/image4330.png"/><Relationship Id="rId124" Type="http://schemas.openxmlformats.org/officeDocument/2006/relationships/customXml" Target="../ink/ink1828.xml"/><Relationship Id="rId527" Type="http://schemas.openxmlformats.org/officeDocument/2006/relationships/image" Target="../media/image661.png"/><Relationship Id="rId70" Type="http://schemas.openxmlformats.org/officeDocument/2006/relationships/customXml" Target="../ink/ink1801.xml"/><Relationship Id="rId166" Type="http://schemas.openxmlformats.org/officeDocument/2006/relationships/customXml" Target="../ink/ink1849.xml"/><Relationship Id="rId331" Type="http://schemas.openxmlformats.org/officeDocument/2006/relationships/customXml" Target="../ink/ink1933.xml"/><Relationship Id="rId373" Type="http://schemas.openxmlformats.org/officeDocument/2006/relationships/customXml" Target="../ink/ink1955.xml"/><Relationship Id="rId429" Type="http://schemas.openxmlformats.org/officeDocument/2006/relationships/customXml" Target="../ink/ink1984.xml"/><Relationship Id="rId1" Type="http://schemas.openxmlformats.org/officeDocument/2006/relationships/slideLayout" Target="../slideLayouts/slideLayout1.xml"/><Relationship Id="rId233" Type="http://schemas.openxmlformats.org/officeDocument/2006/relationships/image" Target="../media/image518.png"/><Relationship Id="rId440" Type="http://schemas.openxmlformats.org/officeDocument/2006/relationships/image" Target="../media/image619.png"/><Relationship Id="rId28" Type="http://schemas.openxmlformats.org/officeDocument/2006/relationships/customXml" Target="../ink/ink1780.xml"/><Relationship Id="rId275" Type="http://schemas.openxmlformats.org/officeDocument/2006/relationships/image" Target="../media/image539.png"/><Relationship Id="rId300" Type="http://schemas.openxmlformats.org/officeDocument/2006/relationships/customXml" Target="../ink/ink1917.xml"/><Relationship Id="rId482" Type="http://schemas.openxmlformats.org/officeDocument/2006/relationships/customXml" Target="../ink/ink2011.xml"/><Relationship Id="rId538" Type="http://schemas.openxmlformats.org/officeDocument/2006/relationships/customXml" Target="../ink/ink2040.xml"/><Relationship Id="rId81" Type="http://schemas.openxmlformats.org/officeDocument/2006/relationships/image" Target="../media/image4440.png"/><Relationship Id="rId135" Type="http://schemas.openxmlformats.org/officeDocument/2006/relationships/image" Target="../media/image470.png"/><Relationship Id="rId177" Type="http://schemas.openxmlformats.org/officeDocument/2006/relationships/customXml" Target="../ink/ink1855.xml"/><Relationship Id="rId342" Type="http://schemas.openxmlformats.org/officeDocument/2006/relationships/image" Target="../media/image572.png"/><Relationship Id="rId384" Type="http://schemas.openxmlformats.org/officeDocument/2006/relationships/image" Target="../media/image592.png"/><Relationship Id="rId202" Type="http://schemas.openxmlformats.org/officeDocument/2006/relationships/image" Target="../media/image503.png"/><Relationship Id="rId244" Type="http://schemas.openxmlformats.org/officeDocument/2006/relationships/customXml" Target="../ink/ink1889.xml"/><Relationship Id="rId39" Type="http://schemas.openxmlformats.org/officeDocument/2006/relationships/image" Target="../media/image240.png"/><Relationship Id="rId286" Type="http://schemas.openxmlformats.org/officeDocument/2006/relationships/customXml" Target="../ink/ink1910.xml"/><Relationship Id="rId451" Type="http://schemas.openxmlformats.org/officeDocument/2006/relationships/customXml" Target="../ink/ink1995.xml"/><Relationship Id="rId493" Type="http://schemas.openxmlformats.org/officeDocument/2006/relationships/image" Target="../media/image645.png"/><Relationship Id="rId507" Type="http://schemas.openxmlformats.org/officeDocument/2006/relationships/customXml" Target="../ink/ink2024.xml"/><Relationship Id="rId549" Type="http://schemas.openxmlformats.org/officeDocument/2006/relationships/image" Target="../media/image671.png"/><Relationship Id="rId50" Type="http://schemas.openxmlformats.org/officeDocument/2006/relationships/customXml" Target="../ink/ink1791.xml"/><Relationship Id="rId104" Type="http://schemas.openxmlformats.org/officeDocument/2006/relationships/customXml" Target="../ink/ink1818.xml"/><Relationship Id="rId146" Type="http://schemas.openxmlformats.org/officeDocument/2006/relationships/customXml" Target="../ink/ink1840.xml"/><Relationship Id="rId188" Type="http://schemas.openxmlformats.org/officeDocument/2006/relationships/image" Target="../media/image496.png"/><Relationship Id="rId311" Type="http://schemas.openxmlformats.org/officeDocument/2006/relationships/image" Target="../media/image557.png"/><Relationship Id="rId353" Type="http://schemas.openxmlformats.org/officeDocument/2006/relationships/image" Target="../media/image577.png"/><Relationship Id="rId395" Type="http://schemas.openxmlformats.org/officeDocument/2006/relationships/customXml" Target="../ink/ink1966.xml"/><Relationship Id="rId409" Type="http://schemas.openxmlformats.org/officeDocument/2006/relationships/customXml" Target="../ink/ink1974.xml"/><Relationship Id="rId92" Type="http://schemas.openxmlformats.org/officeDocument/2006/relationships/customXml" Target="../ink/ink1812.xml"/><Relationship Id="rId213" Type="http://schemas.openxmlformats.org/officeDocument/2006/relationships/customXml" Target="../ink/ink1873.xml"/><Relationship Id="rId420" Type="http://schemas.openxmlformats.org/officeDocument/2006/relationships/image" Target="../media/image609.png"/><Relationship Id="rId255" Type="http://schemas.openxmlformats.org/officeDocument/2006/relationships/image" Target="../media/image529.png"/><Relationship Id="rId297" Type="http://schemas.openxmlformats.org/officeDocument/2006/relationships/image" Target="../media/image550.png"/><Relationship Id="rId462" Type="http://schemas.openxmlformats.org/officeDocument/2006/relationships/image" Target="../media/image630.png"/><Relationship Id="rId518" Type="http://schemas.openxmlformats.org/officeDocument/2006/relationships/customXml" Target="../ink/ink2030.xml"/><Relationship Id="rId115" Type="http://schemas.openxmlformats.org/officeDocument/2006/relationships/image" Target="../media/image461.png"/><Relationship Id="rId157" Type="http://schemas.openxmlformats.org/officeDocument/2006/relationships/image" Target="../media/image481.png"/><Relationship Id="rId322" Type="http://schemas.openxmlformats.org/officeDocument/2006/relationships/customXml" Target="../ink/ink1928.xml"/><Relationship Id="rId364" Type="http://schemas.openxmlformats.org/officeDocument/2006/relationships/image" Target="../media/image582.png"/><Relationship Id="rId61" Type="http://schemas.openxmlformats.org/officeDocument/2006/relationships/image" Target="../media/image4340.png"/><Relationship Id="rId199" Type="http://schemas.openxmlformats.org/officeDocument/2006/relationships/customXml" Target="../ink/ink1866.xml"/><Relationship Id="rId19" Type="http://schemas.openxmlformats.org/officeDocument/2006/relationships/image" Target="../media/image231.png"/><Relationship Id="rId224" Type="http://schemas.openxmlformats.org/officeDocument/2006/relationships/customXml" Target="../ink/ink1879.xml"/><Relationship Id="rId266" Type="http://schemas.openxmlformats.org/officeDocument/2006/relationships/customXml" Target="../ink/ink1900.xml"/><Relationship Id="rId431" Type="http://schemas.openxmlformats.org/officeDocument/2006/relationships/customXml" Target="../ink/ink1985.xml"/><Relationship Id="rId473" Type="http://schemas.openxmlformats.org/officeDocument/2006/relationships/customXml" Target="../ink/ink2006.xml"/><Relationship Id="rId529" Type="http://schemas.openxmlformats.org/officeDocument/2006/relationships/image" Target="../media/image662.png"/><Relationship Id="rId30" Type="http://schemas.openxmlformats.org/officeDocument/2006/relationships/customXml" Target="../ink/ink1781.xml"/><Relationship Id="rId126" Type="http://schemas.openxmlformats.org/officeDocument/2006/relationships/customXml" Target="../ink/ink1829.xml"/><Relationship Id="rId168" Type="http://schemas.openxmlformats.org/officeDocument/2006/relationships/customXml" Target="../ink/ink1850.xml"/><Relationship Id="rId333" Type="http://schemas.openxmlformats.org/officeDocument/2006/relationships/customXml" Target="../ink/ink1934.xml"/><Relationship Id="rId540" Type="http://schemas.openxmlformats.org/officeDocument/2006/relationships/customXml" Target="../ink/ink2041.xml"/><Relationship Id="rId72" Type="http://schemas.openxmlformats.org/officeDocument/2006/relationships/customXml" Target="../ink/ink1802.xml"/><Relationship Id="rId375" Type="http://schemas.openxmlformats.org/officeDocument/2006/relationships/customXml" Target="../ink/ink1956.xml"/><Relationship Id="rId3" Type="http://schemas.openxmlformats.org/officeDocument/2006/relationships/image" Target="../media/image3100.png"/><Relationship Id="rId235" Type="http://schemas.openxmlformats.org/officeDocument/2006/relationships/image" Target="../media/image519.png"/><Relationship Id="rId277" Type="http://schemas.openxmlformats.org/officeDocument/2006/relationships/image" Target="../media/image540.png"/><Relationship Id="rId400" Type="http://schemas.openxmlformats.org/officeDocument/2006/relationships/customXml" Target="../ink/ink1969.xml"/><Relationship Id="rId442" Type="http://schemas.openxmlformats.org/officeDocument/2006/relationships/image" Target="../media/image620.png"/><Relationship Id="rId484" Type="http://schemas.openxmlformats.org/officeDocument/2006/relationships/customXml" Target="../ink/ink2012.xml"/><Relationship Id="rId137" Type="http://schemas.openxmlformats.org/officeDocument/2006/relationships/image" Target="../media/image471.png"/><Relationship Id="rId302" Type="http://schemas.openxmlformats.org/officeDocument/2006/relationships/customXml" Target="../ink/ink1918.xml"/><Relationship Id="rId344" Type="http://schemas.openxmlformats.org/officeDocument/2006/relationships/image" Target="../media/image573.png"/><Relationship Id="rId41" Type="http://schemas.openxmlformats.org/officeDocument/2006/relationships/image" Target="../media/image241.png"/><Relationship Id="rId83" Type="http://schemas.openxmlformats.org/officeDocument/2006/relationships/image" Target="../media/image4450.png"/><Relationship Id="rId179" Type="http://schemas.openxmlformats.org/officeDocument/2006/relationships/customXml" Target="../ink/ink1856.xml"/><Relationship Id="rId386" Type="http://schemas.openxmlformats.org/officeDocument/2006/relationships/image" Target="../media/image593.png"/><Relationship Id="rId190" Type="http://schemas.openxmlformats.org/officeDocument/2006/relationships/image" Target="../media/image497.png"/><Relationship Id="rId204" Type="http://schemas.openxmlformats.org/officeDocument/2006/relationships/image" Target="../media/image504.png"/><Relationship Id="rId246" Type="http://schemas.openxmlformats.org/officeDocument/2006/relationships/customXml" Target="../ink/ink1890.xml"/><Relationship Id="rId288" Type="http://schemas.openxmlformats.org/officeDocument/2006/relationships/customXml" Target="../ink/ink1911.xml"/><Relationship Id="rId411" Type="http://schemas.openxmlformats.org/officeDocument/2006/relationships/customXml" Target="../ink/ink1975.xml"/><Relationship Id="rId453" Type="http://schemas.openxmlformats.org/officeDocument/2006/relationships/customXml" Target="../ink/ink1996.xml"/><Relationship Id="rId509" Type="http://schemas.openxmlformats.org/officeDocument/2006/relationships/customXml" Target="../ink/ink2025.xml"/><Relationship Id="rId106" Type="http://schemas.openxmlformats.org/officeDocument/2006/relationships/customXml" Target="../ink/ink1819.xml"/><Relationship Id="rId313" Type="http://schemas.openxmlformats.org/officeDocument/2006/relationships/image" Target="../media/image558.png"/><Relationship Id="rId495" Type="http://schemas.openxmlformats.org/officeDocument/2006/relationships/image" Target="../media/image646.png"/><Relationship Id="rId10" Type="http://schemas.openxmlformats.org/officeDocument/2006/relationships/customXml" Target="../ink/ink1771.xml"/><Relationship Id="rId52" Type="http://schemas.openxmlformats.org/officeDocument/2006/relationships/customXml" Target="../ink/ink1792.xml"/><Relationship Id="rId94" Type="http://schemas.openxmlformats.org/officeDocument/2006/relationships/customXml" Target="../ink/ink1813.xml"/><Relationship Id="rId148" Type="http://schemas.openxmlformats.org/officeDocument/2006/relationships/customXml" Target="../ink/ink1841.xml"/><Relationship Id="rId355" Type="http://schemas.openxmlformats.org/officeDocument/2006/relationships/image" Target="../media/image578.png"/><Relationship Id="rId397" Type="http://schemas.openxmlformats.org/officeDocument/2006/relationships/customXml" Target="../ink/ink1967.xml"/><Relationship Id="rId520" Type="http://schemas.openxmlformats.org/officeDocument/2006/relationships/customXml" Target="../ink/ink2031.xml"/><Relationship Id="rId215" Type="http://schemas.openxmlformats.org/officeDocument/2006/relationships/customXml" Target="../ink/ink1874.xml"/><Relationship Id="rId257" Type="http://schemas.openxmlformats.org/officeDocument/2006/relationships/image" Target="../media/image530.png"/><Relationship Id="rId422" Type="http://schemas.openxmlformats.org/officeDocument/2006/relationships/image" Target="../media/image610.png"/><Relationship Id="rId464" Type="http://schemas.openxmlformats.org/officeDocument/2006/relationships/image" Target="../media/image631.png"/><Relationship Id="rId299" Type="http://schemas.openxmlformats.org/officeDocument/2006/relationships/image" Target="../media/image551.png"/><Relationship Id="rId63" Type="http://schemas.openxmlformats.org/officeDocument/2006/relationships/image" Target="../media/image4350.png"/><Relationship Id="rId159" Type="http://schemas.openxmlformats.org/officeDocument/2006/relationships/image" Target="../media/image482.png"/><Relationship Id="rId366" Type="http://schemas.openxmlformats.org/officeDocument/2006/relationships/image" Target="../media/image583.png"/><Relationship Id="rId226" Type="http://schemas.openxmlformats.org/officeDocument/2006/relationships/customXml" Target="../ink/ink1880.xml"/><Relationship Id="rId433" Type="http://schemas.openxmlformats.org/officeDocument/2006/relationships/customXml" Target="../ink/ink1986.xml"/><Relationship Id="rId74" Type="http://schemas.openxmlformats.org/officeDocument/2006/relationships/customXml" Target="../ink/ink1803.xml"/><Relationship Id="rId377" Type="http://schemas.openxmlformats.org/officeDocument/2006/relationships/customXml" Target="../ink/ink1957.xml"/><Relationship Id="rId500" Type="http://schemas.openxmlformats.org/officeDocument/2006/relationships/customXml" Target="../ink/ink2020.xml"/><Relationship Id="rId5" Type="http://schemas.openxmlformats.org/officeDocument/2006/relationships/image" Target="../media/image224.png"/><Relationship Id="rId237" Type="http://schemas.openxmlformats.org/officeDocument/2006/relationships/image" Target="../media/image520.png"/><Relationship Id="rId444" Type="http://schemas.openxmlformats.org/officeDocument/2006/relationships/image" Target="../media/image621.png"/><Relationship Id="rId290" Type="http://schemas.openxmlformats.org/officeDocument/2006/relationships/customXml" Target="../ink/ink1912.xml"/><Relationship Id="rId304" Type="http://schemas.openxmlformats.org/officeDocument/2006/relationships/customXml" Target="../ink/ink1919.xml"/><Relationship Id="rId388" Type="http://schemas.openxmlformats.org/officeDocument/2006/relationships/image" Target="../media/image594.png"/><Relationship Id="rId511" Type="http://schemas.openxmlformats.org/officeDocument/2006/relationships/customXml" Target="../ink/ink2026.xml"/><Relationship Id="rId85" Type="http://schemas.openxmlformats.org/officeDocument/2006/relationships/image" Target="../media/image4460.png"/></Relationships>
</file>

<file path=ppt/slides/_rels/slide26.xml.rels><?xml version="1.0" encoding="UTF-8" standalone="yes"?>
<Relationships xmlns="http://schemas.openxmlformats.org/package/2006/relationships"><Relationship Id="rId21" Type="http://schemas.openxmlformats.org/officeDocument/2006/relationships/image" Target="../media/image679.png"/><Relationship Id="rId170" Type="http://schemas.openxmlformats.org/officeDocument/2006/relationships/customXml" Target="../ink/ink2131.xml"/><Relationship Id="rId268" Type="http://schemas.openxmlformats.org/officeDocument/2006/relationships/customXml" Target="../ink/ink2180.xml"/><Relationship Id="rId475" Type="http://schemas.openxmlformats.org/officeDocument/2006/relationships/customXml" Target="../ink/ink2284.xml"/><Relationship Id="rId682" Type="http://schemas.openxmlformats.org/officeDocument/2006/relationships/customXml" Target="../ink/ink2390.xml"/><Relationship Id="rId128" Type="http://schemas.openxmlformats.org/officeDocument/2006/relationships/image" Target="../media/image733.png"/><Relationship Id="rId335" Type="http://schemas.openxmlformats.org/officeDocument/2006/relationships/image" Target="../media/image836.png"/><Relationship Id="rId542" Type="http://schemas.openxmlformats.org/officeDocument/2006/relationships/image" Target="../media/image938.png"/><Relationship Id="rId987" Type="http://schemas.openxmlformats.org/officeDocument/2006/relationships/customXml" Target="../ink/ink2545.xml"/><Relationship Id="rId402" Type="http://schemas.openxmlformats.org/officeDocument/2006/relationships/customXml" Target="../ink/ink2247.xml"/><Relationship Id="rId847" Type="http://schemas.openxmlformats.org/officeDocument/2006/relationships/customXml" Target="../ink/ink2473.xml"/><Relationship Id="rId1032" Type="http://schemas.openxmlformats.org/officeDocument/2006/relationships/image" Target="../media/image1182.png"/><Relationship Id="rId707" Type="http://schemas.openxmlformats.org/officeDocument/2006/relationships/image" Target="../media/image1020.png"/><Relationship Id="rId914" Type="http://schemas.openxmlformats.org/officeDocument/2006/relationships/customXml" Target="../ink/ink2508.xml"/><Relationship Id="rId43" Type="http://schemas.openxmlformats.org/officeDocument/2006/relationships/image" Target="../media/image690.png"/><Relationship Id="rId192" Type="http://schemas.openxmlformats.org/officeDocument/2006/relationships/customXml" Target="../ink/ink2142.xml"/><Relationship Id="rId497" Type="http://schemas.openxmlformats.org/officeDocument/2006/relationships/customXml" Target="../ink/ink2295.xml"/><Relationship Id="rId357" Type="http://schemas.openxmlformats.org/officeDocument/2006/relationships/image" Target="../media/image847.png"/><Relationship Id="rId54" Type="http://schemas.openxmlformats.org/officeDocument/2006/relationships/customXml" Target="../ink/ink2072.xml"/><Relationship Id="rId217" Type="http://schemas.openxmlformats.org/officeDocument/2006/relationships/image" Target="../media/image777.png"/><Relationship Id="rId564" Type="http://schemas.openxmlformats.org/officeDocument/2006/relationships/customXml" Target="../ink/ink2330.xml"/><Relationship Id="rId771" Type="http://schemas.openxmlformats.org/officeDocument/2006/relationships/customXml" Target="../ink/ink2435.xml"/><Relationship Id="rId869" Type="http://schemas.openxmlformats.org/officeDocument/2006/relationships/image" Target="../media/image1100.png"/><Relationship Id="rId424" Type="http://schemas.openxmlformats.org/officeDocument/2006/relationships/customXml" Target="../ink/ink2258.xml"/><Relationship Id="rId631" Type="http://schemas.openxmlformats.org/officeDocument/2006/relationships/customXml" Target="../ink/ink2364.xml"/><Relationship Id="rId729" Type="http://schemas.openxmlformats.org/officeDocument/2006/relationships/image" Target="../media/image1031.png"/><Relationship Id="rId1054" Type="http://schemas.openxmlformats.org/officeDocument/2006/relationships/customXml" Target="../ink/ink2579.xml"/><Relationship Id="rId270" Type="http://schemas.openxmlformats.org/officeDocument/2006/relationships/customXml" Target="../ink/ink2181.xml"/><Relationship Id="rId936" Type="http://schemas.openxmlformats.org/officeDocument/2006/relationships/customXml" Target="../ink/ink2519.xml"/><Relationship Id="rId65" Type="http://schemas.openxmlformats.org/officeDocument/2006/relationships/image" Target="../media/image701.png"/><Relationship Id="rId130" Type="http://schemas.openxmlformats.org/officeDocument/2006/relationships/image" Target="../media/image734.png"/><Relationship Id="rId368" Type="http://schemas.openxmlformats.org/officeDocument/2006/relationships/customXml" Target="../ink/ink2230.xml"/><Relationship Id="rId575" Type="http://schemas.openxmlformats.org/officeDocument/2006/relationships/image" Target="../media/image954.png"/><Relationship Id="rId782" Type="http://schemas.openxmlformats.org/officeDocument/2006/relationships/image" Target="../media/image1057.png"/><Relationship Id="rId228" Type="http://schemas.openxmlformats.org/officeDocument/2006/relationships/customXml" Target="../ink/ink2160.xml"/><Relationship Id="rId435" Type="http://schemas.openxmlformats.org/officeDocument/2006/relationships/image" Target="../media/image886.png"/><Relationship Id="rId642" Type="http://schemas.openxmlformats.org/officeDocument/2006/relationships/image" Target="../media/image987.png"/><Relationship Id="rId1065" Type="http://schemas.openxmlformats.org/officeDocument/2006/relationships/image" Target="../media/image1198.png"/><Relationship Id="rId281" Type="http://schemas.openxmlformats.org/officeDocument/2006/relationships/image" Target="../media/image809.png"/><Relationship Id="rId502" Type="http://schemas.openxmlformats.org/officeDocument/2006/relationships/image" Target="../media/image919.png"/><Relationship Id="rId947" Type="http://schemas.openxmlformats.org/officeDocument/2006/relationships/customXml" Target="../ink/ink2525.xml"/><Relationship Id="rId76" Type="http://schemas.openxmlformats.org/officeDocument/2006/relationships/customXml" Target="../ink/ink2083.xml"/><Relationship Id="rId141" Type="http://schemas.openxmlformats.org/officeDocument/2006/relationships/customXml" Target="../ink/ink2116.xml"/><Relationship Id="rId379" Type="http://schemas.openxmlformats.org/officeDocument/2006/relationships/image" Target="../media/image858.png"/><Relationship Id="rId586" Type="http://schemas.openxmlformats.org/officeDocument/2006/relationships/customXml" Target="../ink/ink2341.xml"/><Relationship Id="rId793" Type="http://schemas.openxmlformats.org/officeDocument/2006/relationships/customXml" Target="../ink/ink2446.xml"/><Relationship Id="rId807" Type="http://schemas.openxmlformats.org/officeDocument/2006/relationships/customXml" Target="../ink/ink2453.xml"/><Relationship Id="rId7" Type="http://schemas.openxmlformats.org/officeDocument/2006/relationships/image" Target="../media/image672.png"/><Relationship Id="rId239" Type="http://schemas.openxmlformats.org/officeDocument/2006/relationships/image" Target="../media/image788.png"/><Relationship Id="rId446" Type="http://schemas.openxmlformats.org/officeDocument/2006/relationships/image" Target="../media/image891.png"/><Relationship Id="rId653" Type="http://schemas.openxmlformats.org/officeDocument/2006/relationships/customXml" Target="../ink/ink2375.xml"/><Relationship Id="rId292" Type="http://schemas.openxmlformats.org/officeDocument/2006/relationships/customXml" Target="../ink/ink2192.xml"/><Relationship Id="rId306" Type="http://schemas.openxmlformats.org/officeDocument/2006/relationships/customXml" Target="../ink/ink2199.xml"/><Relationship Id="rId860" Type="http://schemas.openxmlformats.org/officeDocument/2006/relationships/customXml" Target="../ink/ink2480.xml"/><Relationship Id="rId958" Type="http://schemas.openxmlformats.org/officeDocument/2006/relationships/image" Target="../media/image1143.png"/><Relationship Id="rId87" Type="http://schemas.openxmlformats.org/officeDocument/2006/relationships/image" Target="../media/image713.png"/><Relationship Id="rId513" Type="http://schemas.openxmlformats.org/officeDocument/2006/relationships/image" Target="../media/image924.png"/><Relationship Id="rId597" Type="http://schemas.openxmlformats.org/officeDocument/2006/relationships/image" Target="../media/image965.png"/><Relationship Id="rId720" Type="http://schemas.openxmlformats.org/officeDocument/2006/relationships/customXml" Target="../ink/ink2409.xml"/><Relationship Id="rId818" Type="http://schemas.openxmlformats.org/officeDocument/2006/relationships/image" Target="../media/image1075.png"/><Relationship Id="rId152" Type="http://schemas.openxmlformats.org/officeDocument/2006/relationships/image" Target="../media/image745.png"/><Relationship Id="rId457" Type="http://schemas.openxmlformats.org/officeDocument/2006/relationships/customXml" Target="../ink/ink2275.xml"/><Relationship Id="rId1003" Type="http://schemas.openxmlformats.org/officeDocument/2006/relationships/customXml" Target="../ink/ink2553.xml"/><Relationship Id="rId664" Type="http://schemas.openxmlformats.org/officeDocument/2006/relationships/image" Target="../media/image999.png"/><Relationship Id="rId871" Type="http://schemas.openxmlformats.org/officeDocument/2006/relationships/image" Target="../media/image1101.png"/><Relationship Id="rId969" Type="http://schemas.openxmlformats.org/officeDocument/2006/relationships/customXml" Target="../ink/ink2536.xml"/><Relationship Id="rId14" Type="http://schemas.openxmlformats.org/officeDocument/2006/relationships/customXml" Target="../ink/ink2052.xml"/><Relationship Id="rId317" Type="http://schemas.openxmlformats.org/officeDocument/2006/relationships/image" Target="../media/image827.png"/><Relationship Id="rId524" Type="http://schemas.openxmlformats.org/officeDocument/2006/relationships/customXml" Target="../ink/ink2309.xml"/><Relationship Id="rId731" Type="http://schemas.openxmlformats.org/officeDocument/2006/relationships/image" Target="../media/image1032.png"/><Relationship Id="rId98" Type="http://schemas.openxmlformats.org/officeDocument/2006/relationships/customXml" Target="../ink/ink2094.xml"/><Relationship Id="rId163" Type="http://schemas.openxmlformats.org/officeDocument/2006/relationships/image" Target="../media/image750.png"/><Relationship Id="rId370" Type="http://schemas.openxmlformats.org/officeDocument/2006/relationships/customXml" Target="../ink/ink2231.xml"/><Relationship Id="rId829" Type="http://schemas.openxmlformats.org/officeDocument/2006/relationships/customXml" Target="../ink/ink2464.xml"/><Relationship Id="rId1014" Type="http://schemas.openxmlformats.org/officeDocument/2006/relationships/image" Target="../media/image1173.png"/><Relationship Id="rId230" Type="http://schemas.openxmlformats.org/officeDocument/2006/relationships/customXml" Target="../ink/ink2161.xml"/><Relationship Id="rId468" Type="http://schemas.openxmlformats.org/officeDocument/2006/relationships/image" Target="../media/image902.png"/><Relationship Id="rId675" Type="http://schemas.openxmlformats.org/officeDocument/2006/relationships/customXml" Target="../ink/ink2386.xml"/><Relationship Id="rId882" Type="http://schemas.openxmlformats.org/officeDocument/2006/relationships/customXml" Target="../ink/ink2491.xml"/><Relationship Id="rId25" Type="http://schemas.openxmlformats.org/officeDocument/2006/relationships/image" Target="../media/image681.png"/><Relationship Id="rId328" Type="http://schemas.openxmlformats.org/officeDocument/2006/relationships/customXml" Target="../ink/ink2210.xml"/><Relationship Id="rId535" Type="http://schemas.openxmlformats.org/officeDocument/2006/relationships/customXml" Target="../ink/ink2315.xml"/><Relationship Id="rId742" Type="http://schemas.openxmlformats.org/officeDocument/2006/relationships/customXml" Target="../ink/ink2420.xml"/><Relationship Id="rId174" Type="http://schemas.openxmlformats.org/officeDocument/2006/relationships/customXml" Target="../ink/ink2133.xml"/><Relationship Id="rId381" Type="http://schemas.openxmlformats.org/officeDocument/2006/relationships/image" Target="../media/image859.png"/><Relationship Id="rId602" Type="http://schemas.openxmlformats.org/officeDocument/2006/relationships/customXml" Target="../ink/ink2349.xml"/><Relationship Id="rId1025" Type="http://schemas.openxmlformats.org/officeDocument/2006/relationships/customXml" Target="../ink/ink2564.xml"/><Relationship Id="rId241" Type="http://schemas.openxmlformats.org/officeDocument/2006/relationships/image" Target="../media/image789.png"/><Relationship Id="rId479" Type="http://schemas.openxmlformats.org/officeDocument/2006/relationships/customXml" Target="../ink/ink2286.xml"/><Relationship Id="rId686" Type="http://schemas.openxmlformats.org/officeDocument/2006/relationships/customXml" Target="../ink/ink2392.xml"/><Relationship Id="rId893" Type="http://schemas.openxmlformats.org/officeDocument/2006/relationships/customXml" Target="../ink/ink2497.xml"/><Relationship Id="rId907" Type="http://schemas.openxmlformats.org/officeDocument/2006/relationships/customXml" Target="../ink/ink2504.xml"/><Relationship Id="rId36" Type="http://schemas.openxmlformats.org/officeDocument/2006/relationships/customXml" Target="../ink/ink2063.xml"/><Relationship Id="rId339" Type="http://schemas.openxmlformats.org/officeDocument/2006/relationships/image" Target="../media/image838.png"/><Relationship Id="rId546" Type="http://schemas.openxmlformats.org/officeDocument/2006/relationships/image" Target="../media/image940.png"/><Relationship Id="rId753" Type="http://schemas.openxmlformats.org/officeDocument/2006/relationships/customXml" Target="../ink/ink2426.xml"/><Relationship Id="rId101" Type="http://schemas.openxmlformats.org/officeDocument/2006/relationships/image" Target="../media/image720.png"/><Relationship Id="rId185" Type="http://schemas.openxmlformats.org/officeDocument/2006/relationships/image" Target="../media/image761.png"/><Relationship Id="rId406" Type="http://schemas.openxmlformats.org/officeDocument/2006/relationships/customXml" Target="../ink/ink2249.xml"/><Relationship Id="rId960" Type="http://schemas.openxmlformats.org/officeDocument/2006/relationships/image" Target="../media/image1144.png"/><Relationship Id="rId1036" Type="http://schemas.openxmlformats.org/officeDocument/2006/relationships/image" Target="../media/image1184.png"/><Relationship Id="rId392" Type="http://schemas.openxmlformats.org/officeDocument/2006/relationships/customXml" Target="../ink/ink2242.xml"/><Relationship Id="rId613" Type="http://schemas.openxmlformats.org/officeDocument/2006/relationships/image" Target="../media/image973.png"/><Relationship Id="rId697" Type="http://schemas.openxmlformats.org/officeDocument/2006/relationships/image" Target="../media/image1015.png"/><Relationship Id="rId820" Type="http://schemas.openxmlformats.org/officeDocument/2006/relationships/image" Target="../media/image1076.png"/><Relationship Id="rId918" Type="http://schemas.openxmlformats.org/officeDocument/2006/relationships/customXml" Target="../ink/ink2510.xml"/><Relationship Id="rId252" Type="http://schemas.openxmlformats.org/officeDocument/2006/relationships/customXml" Target="../ink/ink2172.xml"/><Relationship Id="rId47" Type="http://schemas.openxmlformats.org/officeDocument/2006/relationships/image" Target="../media/image692.png"/><Relationship Id="rId112" Type="http://schemas.openxmlformats.org/officeDocument/2006/relationships/customXml" Target="../ink/ink2101.xml"/><Relationship Id="rId557" Type="http://schemas.openxmlformats.org/officeDocument/2006/relationships/image" Target="../media/image945.png"/><Relationship Id="rId764" Type="http://schemas.openxmlformats.org/officeDocument/2006/relationships/image" Target="../media/image1048.png"/><Relationship Id="rId971" Type="http://schemas.openxmlformats.org/officeDocument/2006/relationships/customXml" Target="../ink/ink2537.xml"/><Relationship Id="rId196" Type="http://schemas.openxmlformats.org/officeDocument/2006/relationships/customXml" Target="../ink/ink2144.xml"/><Relationship Id="rId417" Type="http://schemas.openxmlformats.org/officeDocument/2006/relationships/image" Target="../media/image877.png"/><Relationship Id="rId624" Type="http://schemas.openxmlformats.org/officeDocument/2006/relationships/image" Target="../media/image978.png"/><Relationship Id="rId831" Type="http://schemas.openxmlformats.org/officeDocument/2006/relationships/customXml" Target="../ink/ink2465.xml"/><Relationship Id="rId1047" Type="http://schemas.openxmlformats.org/officeDocument/2006/relationships/image" Target="../media/image1189.png"/><Relationship Id="rId263" Type="http://schemas.openxmlformats.org/officeDocument/2006/relationships/image" Target="../media/image800.png"/><Relationship Id="rId470" Type="http://schemas.openxmlformats.org/officeDocument/2006/relationships/image" Target="../media/image903.png"/><Relationship Id="rId929" Type="http://schemas.openxmlformats.org/officeDocument/2006/relationships/image" Target="../media/image1129.png"/><Relationship Id="rId58" Type="http://schemas.openxmlformats.org/officeDocument/2006/relationships/customXml" Target="../ink/ink2074.xml"/><Relationship Id="rId123" Type="http://schemas.openxmlformats.org/officeDocument/2006/relationships/image" Target="../media/image731.png"/><Relationship Id="rId330" Type="http://schemas.openxmlformats.org/officeDocument/2006/relationships/customXml" Target="../ink/ink2211.xml"/><Relationship Id="rId568" Type="http://schemas.openxmlformats.org/officeDocument/2006/relationships/customXml" Target="../ink/ink2332.xml"/><Relationship Id="rId775" Type="http://schemas.openxmlformats.org/officeDocument/2006/relationships/customXml" Target="../ink/ink2437.xml"/><Relationship Id="rId982" Type="http://schemas.openxmlformats.org/officeDocument/2006/relationships/image" Target="../media/image1156.png"/><Relationship Id="rId428" Type="http://schemas.openxmlformats.org/officeDocument/2006/relationships/customXml" Target="../ink/ink2260.xml"/><Relationship Id="rId635" Type="http://schemas.openxmlformats.org/officeDocument/2006/relationships/customXml" Target="../ink/ink2366.xml"/><Relationship Id="rId842" Type="http://schemas.openxmlformats.org/officeDocument/2006/relationships/image" Target="../media/image1087.png"/><Relationship Id="rId1058" Type="http://schemas.openxmlformats.org/officeDocument/2006/relationships/customXml" Target="../ink/ink2581.xml"/><Relationship Id="rId274" Type="http://schemas.openxmlformats.org/officeDocument/2006/relationships/customXml" Target="../ink/ink2183.xml"/><Relationship Id="rId481" Type="http://schemas.openxmlformats.org/officeDocument/2006/relationships/customXml" Target="../ink/ink2287.xml"/><Relationship Id="rId702" Type="http://schemas.openxmlformats.org/officeDocument/2006/relationships/customXml" Target="../ink/ink2400.xml"/><Relationship Id="rId69" Type="http://schemas.openxmlformats.org/officeDocument/2006/relationships/image" Target="../media/image703.png"/><Relationship Id="rId134" Type="http://schemas.openxmlformats.org/officeDocument/2006/relationships/image" Target="../media/image736.png"/><Relationship Id="rId579" Type="http://schemas.openxmlformats.org/officeDocument/2006/relationships/image" Target="../media/image956.png"/><Relationship Id="rId786" Type="http://schemas.openxmlformats.org/officeDocument/2006/relationships/image" Target="../media/image1059.png"/><Relationship Id="rId993" Type="http://schemas.openxmlformats.org/officeDocument/2006/relationships/customXml" Target="../ink/ink2548.xml"/><Relationship Id="rId341" Type="http://schemas.openxmlformats.org/officeDocument/2006/relationships/image" Target="../media/image839.png"/><Relationship Id="rId439" Type="http://schemas.openxmlformats.org/officeDocument/2006/relationships/customXml" Target="../ink/ink2266.xml"/><Relationship Id="rId646" Type="http://schemas.openxmlformats.org/officeDocument/2006/relationships/image" Target="../media/image989.png"/><Relationship Id="rId201" Type="http://schemas.openxmlformats.org/officeDocument/2006/relationships/image" Target="../media/image769.png"/><Relationship Id="rId285" Type="http://schemas.openxmlformats.org/officeDocument/2006/relationships/image" Target="../media/image811.png"/><Relationship Id="rId506" Type="http://schemas.openxmlformats.org/officeDocument/2006/relationships/image" Target="../media/image921.png"/><Relationship Id="rId853" Type="http://schemas.openxmlformats.org/officeDocument/2006/relationships/customXml" Target="../ink/ink2476.xml"/><Relationship Id="rId492" Type="http://schemas.openxmlformats.org/officeDocument/2006/relationships/image" Target="../media/image914.png"/><Relationship Id="rId713" Type="http://schemas.openxmlformats.org/officeDocument/2006/relationships/image" Target="../media/image1023.png"/><Relationship Id="rId797" Type="http://schemas.openxmlformats.org/officeDocument/2006/relationships/customXml" Target="../ink/ink2448.xml"/><Relationship Id="rId920" Type="http://schemas.openxmlformats.org/officeDocument/2006/relationships/customXml" Target="../ink/ink2511.xml"/><Relationship Id="rId145" Type="http://schemas.openxmlformats.org/officeDocument/2006/relationships/customXml" Target="../ink/ink2118.xml"/><Relationship Id="rId352" Type="http://schemas.openxmlformats.org/officeDocument/2006/relationships/customXml" Target="../ink/ink2222.xml"/><Relationship Id="rId212" Type="http://schemas.openxmlformats.org/officeDocument/2006/relationships/customXml" Target="../ink/ink2152.xml"/><Relationship Id="rId657" Type="http://schemas.openxmlformats.org/officeDocument/2006/relationships/customXml" Target="../ink/ink2377.xml"/><Relationship Id="rId864" Type="http://schemas.openxmlformats.org/officeDocument/2006/relationships/customXml" Target="../ink/ink2482.xml"/><Relationship Id="rId296" Type="http://schemas.openxmlformats.org/officeDocument/2006/relationships/customXml" Target="../ink/ink2194.xml"/><Relationship Id="rId517" Type="http://schemas.openxmlformats.org/officeDocument/2006/relationships/image" Target="../media/image926.png"/><Relationship Id="rId724" Type="http://schemas.openxmlformats.org/officeDocument/2006/relationships/customXml" Target="../ink/ink2411.xml"/><Relationship Id="rId931" Type="http://schemas.openxmlformats.org/officeDocument/2006/relationships/image" Target="../media/image1130.png"/><Relationship Id="rId60" Type="http://schemas.openxmlformats.org/officeDocument/2006/relationships/customXml" Target="../ink/ink2075.xml"/><Relationship Id="rId156" Type="http://schemas.openxmlformats.org/officeDocument/2006/relationships/customXml" Target="../ink/ink2124.xml"/><Relationship Id="rId363" Type="http://schemas.openxmlformats.org/officeDocument/2006/relationships/image" Target="../media/image850.png"/><Relationship Id="rId570" Type="http://schemas.openxmlformats.org/officeDocument/2006/relationships/customXml" Target="../ink/ink2333.xml"/><Relationship Id="rId1007" Type="http://schemas.openxmlformats.org/officeDocument/2006/relationships/customXml" Target="../ink/ink2555.xml"/><Relationship Id="rId223" Type="http://schemas.openxmlformats.org/officeDocument/2006/relationships/image" Target="../media/image780.png"/><Relationship Id="rId430" Type="http://schemas.openxmlformats.org/officeDocument/2006/relationships/customXml" Target="../ink/ink2261.xml"/><Relationship Id="rId668" Type="http://schemas.openxmlformats.org/officeDocument/2006/relationships/image" Target="../media/image1001.png"/><Relationship Id="rId875" Type="http://schemas.openxmlformats.org/officeDocument/2006/relationships/image" Target="../media/image1103.png"/><Relationship Id="rId1060" Type="http://schemas.openxmlformats.org/officeDocument/2006/relationships/customXml" Target="../ink/ink2582.xml"/><Relationship Id="rId18" Type="http://schemas.openxmlformats.org/officeDocument/2006/relationships/customXml" Target="../ink/ink2054.xml"/><Relationship Id="rId528" Type="http://schemas.openxmlformats.org/officeDocument/2006/relationships/customXml" Target="../ink/ink2311.xml"/><Relationship Id="rId735" Type="http://schemas.openxmlformats.org/officeDocument/2006/relationships/image" Target="../media/image1034.png"/><Relationship Id="rId942" Type="http://schemas.openxmlformats.org/officeDocument/2006/relationships/image" Target="../media/image1135.png"/><Relationship Id="rId167" Type="http://schemas.openxmlformats.org/officeDocument/2006/relationships/image" Target="../media/image752.png"/><Relationship Id="rId374" Type="http://schemas.openxmlformats.org/officeDocument/2006/relationships/customXml" Target="../ink/ink2233.xml"/><Relationship Id="rId581" Type="http://schemas.openxmlformats.org/officeDocument/2006/relationships/image" Target="../media/image957.png"/><Relationship Id="rId1018" Type="http://schemas.openxmlformats.org/officeDocument/2006/relationships/image" Target="../media/image1175.png"/><Relationship Id="rId71" Type="http://schemas.openxmlformats.org/officeDocument/2006/relationships/image" Target="../media/image704.png"/><Relationship Id="rId234" Type="http://schemas.openxmlformats.org/officeDocument/2006/relationships/customXml" Target="../ink/ink2163.xml"/><Relationship Id="rId679" Type="http://schemas.openxmlformats.org/officeDocument/2006/relationships/customXml" Target="../ink/ink2388.xml"/><Relationship Id="rId802" Type="http://schemas.openxmlformats.org/officeDocument/2006/relationships/image" Target="../media/image1067.png"/><Relationship Id="rId886" Type="http://schemas.openxmlformats.org/officeDocument/2006/relationships/image" Target="../media/image1108.png"/><Relationship Id="rId2" Type="http://schemas.openxmlformats.org/officeDocument/2006/relationships/customXml" Target="../ink/ink2046.xml"/><Relationship Id="rId29" Type="http://schemas.openxmlformats.org/officeDocument/2006/relationships/image" Target="../media/image683.png"/><Relationship Id="rId441" Type="http://schemas.openxmlformats.org/officeDocument/2006/relationships/customXml" Target="../ink/ink2267.xml"/><Relationship Id="rId539" Type="http://schemas.openxmlformats.org/officeDocument/2006/relationships/customXml" Target="../ink/ink2317.xml"/><Relationship Id="rId746" Type="http://schemas.openxmlformats.org/officeDocument/2006/relationships/customXml" Target="../ink/ink2422.xml"/><Relationship Id="rId178" Type="http://schemas.openxmlformats.org/officeDocument/2006/relationships/customXml" Target="../ink/ink2135.xml"/><Relationship Id="rId301" Type="http://schemas.openxmlformats.org/officeDocument/2006/relationships/image" Target="../media/image819.png"/><Relationship Id="rId953" Type="http://schemas.openxmlformats.org/officeDocument/2006/relationships/customXml" Target="../ink/ink2528.xml"/><Relationship Id="rId1029" Type="http://schemas.openxmlformats.org/officeDocument/2006/relationships/customXml" Target="../ink/ink2566.xml"/><Relationship Id="rId82" Type="http://schemas.openxmlformats.org/officeDocument/2006/relationships/customXml" Target="../ink/ink2086.xml"/><Relationship Id="rId385" Type="http://schemas.openxmlformats.org/officeDocument/2006/relationships/image" Target="../media/image861.png"/><Relationship Id="rId592" Type="http://schemas.openxmlformats.org/officeDocument/2006/relationships/customXml" Target="../ink/ink2344.xml"/><Relationship Id="rId606" Type="http://schemas.openxmlformats.org/officeDocument/2006/relationships/customXml" Target="../ink/ink2351.xml"/><Relationship Id="rId813" Type="http://schemas.openxmlformats.org/officeDocument/2006/relationships/customXml" Target="../ink/ink2456.xml"/><Relationship Id="rId245" Type="http://schemas.openxmlformats.org/officeDocument/2006/relationships/image" Target="../media/image791.png"/><Relationship Id="rId452" Type="http://schemas.openxmlformats.org/officeDocument/2006/relationships/image" Target="../media/image894.png"/><Relationship Id="rId897" Type="http://schemas.openxmlformats.org/officeDocument/2006/relationships/customXml" Target="../ink/ink2499.xml"/><Relationship Id="rId105" Type="http://schemas.openxmlformats.org/officeDocument/2006/relationships/image" Target="../media/image722.png"/><Relationship Id="rId312" Type="http://schemas.openxmlformats.org/officeDocument/2006/relationships/customXml" Target="../ink/ink2202.xml"/><Relationship Id="rId757" Type="http://schemas.openxmlformats.org/officeDocument/2006/relationships/customXml" Target="../ink/ink2428.xml"/><Relationship Id="rId964" Type="http://schemas.openxmlformats.org/officeDocument/2006/relationships/image" Target="../media/image1146.png"/><Relationship Id="rId93" Type="http://schemas.openxmlformats.org/officeDocument/2006/relationships/image" Target="../media/image716.png"/><Relationship Id="rId189" Type="http://schemas.openxmlformats.org/officeDocument/2006/relationships/image" Target="../media/image763.png"/><Relationship Id="rId396" Type="http://schemas.openxmlformats.org/officeDocument/2006/relationships/customXml" Target="../ink/ink2244.xml"/><Relationship Id="rId617" Type="http://schemas.openxmlformats.org/officeDocument/2006/relationships/customXml" Target="../ink/ink2357.xml"/><Relationship Id="rId824" Type="http://schemas.openxmlformats.org/officeDocument/2006/relationships/image" Target="../media/image1078.png"/><Relationship Id="rId256" Type="http://schemas.openxmlformats.org/officeDocument/2006/relationships/customXml" Target="../ink/ink2174.xml"/><Relationship Id="rId463" Type="http://schemas.openxmlformats.org/officeDocument/2006/relationships/customXml" Target="../ink/ink2278.xml"/><Relationship Id="rId670" Type="http://schemas.openxmlformats.org/officeDocument/2006/relationships/image" Target="../media/image1002.png"/><Relationship Id="rId116" Type="http://schemas.openxmlformats.org/officeDocument/2006/relationships/customXml" Target="../ink/ink2103.xml"/><Relationship Id="rId323" Type="http://schemas.openxmlformats.org/officeDocument/2006/relationships/image" Target="../media/image830.png"/><Relationship Id="rId530" Type="http://schemas.openxmlformats.org/officeDocument/2006/relationships/image" Target="../media/image932.png"/><Relationship Id="rId768" Type="http://schemas.openxmlformats.org/officeDocument/2006/relationships/image" Target="../media/image1050.png"/><Relationship Id="rId975" Type="http://schemas.openxmlformats.org/officeDocument/2006/relationships/customXml" Target="../ink/ink2539.xml"/><Relationship Id="rId20" Type="http://schemas.openxmlformats.org/officeDocument/2006/relationships/customXml" Target="../ink/ink2055.xml"/><Relationship Id="rId628" Type="http://schemas.openxmlformats.org/officeDocument/2006/relationships/image" Target="../media/image980.png"/><Relationship Id="rId835" Type="http://schemas.openxmlformats.org/officeDocument/2006/relationships/customXml" Target="../ink/ink2467.xml"/><Relationship Id="rId267" Type="http://schemas.openxmlformats.org/officeDocument/2006/relationships/image" Target="../media/image802.png"/><Relationship Id="rId474" Type="http://schemas.openxmlformats.org/officeDocument/2006/relationships/image" Target="../media/image905.png"/><Relationship Id="rId1020" Type="http://schemas.openxmlformats.org/officeDocument/2006/relationships/image" Target="../media/image1176.png"/><Relationship Id="rId127" Type="http://schemas.openxmlformats.org/officeDocument/2006/relationships/customXml" Target="../ink/ink2109.xml"/><Relationship Id="rId681" Type="http://schemas.openxmlformats.org/officeDocument/2006/relationships/customXml" Target="../ink/ink2389.xml"/><Relationship Id="rId779" Type="http://schemas.openxmlformats.org/officeDocument/2006/relationships/customXml" Target="../ink/ink2439.xml"/><Relationship Id="rId902" Type="http://schemas.openxmlformats.org/officeDocument/2006/relationships/image" Target="../media/image1116.png"/><Relationship Id="rId986" Type="http://schemas.openxmlformats.org/officeDocument/2006/relationships/image" Target="../media/image1159.png"/><Relationship Id="rId31" Type="http://schemas.openxmlformats.org/officeDocument/2006/relationships/image" Target="../media/image684.png"/><Relationship Id="rId334" Type="http://schemas.openxmlformats.org/officeDocument/2006/relationships/customXml" Target="../ink/ink2213.xml"/><Relationship Id="rId541" Type="http://schemas.openxmlformats.org/officeDocument/2006/relationships/customXml" Target="../ink/ink2318.xml"/><Relationship Id="rId639" Type="http://schemas.openxmlformats.org/officeDocument/2006/relationships/customXml" Target="../ink/ink2368.xml"/><Relationship Id="rId180" Type="http://schemas.openxmlformats.org/officeDocument/2006/relationships/customXml" Target="../ink/ink2136.xml"/><Relationship Id="rId278" Type="http://schemas.openxmlformats.org/officeDocument/2006/relationships/customXml" Target="../ink/ink2185.xml"/><Relationship Id="rId401" Type="http://schemas.openxmlformats.org/officeDocument/2006/relationships/image" Target="../media/image869.png"/><Relationship Id="rId846" Type="http://schemas.openxmlformats.org/officeDocument/2006/relationships/image" Target="../media/image1089.png"/><Relationship Id="rId1031" Type="http://schemas.openxmlformats.org/officeDocument/2006/relationships/customXml" Target="../ink/ink2567.xml"/><Relationship Id="rId485" Type="http://schemas.openxmlformats.org/officeDocument/2006/relationships/customXml" Target="../ink/ink2289.xml"/><Relationship Id="rId692" Type="http://schemas.openxmlformats.org/officeDocument/2006/relationships/customXml" Target="../ink/ink2395.xml"/><Relationship Id="rId706" Type="http://schemas.openxmlformats.org/officeDocument/2006/relationships/customXml" Target="../ink/ink2402.xml"/><Relationship Id="rId913" Type="http://schemas.openxmlformats.org/officeDocument/2006/relationships/image" Target="../media/image1121.png"/><Relationship Id="rId42" Type="http://schemas.openxmlformats.org/officeDocument/2006/relationships/customXml" Target="../ink/ink2066.xml"/><Relationship Id="rId138" Type="http://schemas.openxmlformats.org/officeDocument/2006/relationships/image" Target="../media/image738.png"/><Relationship Id="rId345" Type="http://schemas.openxmlformats.org/officeDocument/2006/relationships/image" Target="../media/image841.png"/><Relationship Id="rId552" Type="http://schemas.openxmlformats.org/officeDocument/2006/relationships/customXml" Target="../ink/ink2324.xml"/><Relationship Id="rId997" Type="http://schemas.openxmlformats.org/officeDocument/2006/relationships/customXml" Target="../ink/ink2550.xml"/><Relationship Id="rId191" Type="http://schemas.openxmlformats.org/officeDocument/2006/relationships/image" Target="../media/image764.png"/><Relationship Id="rId205" Type="http://schemas.openxmlformats.org/officeDocument/2006/relationships/image" Target="../media/image771.png"/><Relationship Id="rId412" Type="http://schemas.openxmlformats.org/officeDocument/2006/relationships/customXml" Target="../ink/ink2252.xml"/><Relationship Id="rId857" Type="http://schemas.openxmlformats.org/officeDocument/2006/relationships/customXml" Target="../ink/ink2478.xml"/><Relationship Id="rId1042" Type="http://schemas.openxmlformats.org/officeDocument/2006/relationships/customXml" Target="../ink/ink2573.xml"/><Relationship Id="rId289" Type="http://schemas.openxmlformats.org/officeDocument/2006/relationships/image" Target="../media/image813.png"/><Relationship Id="rId496" Type="http://schemas.openxmlformats.org/officeDocument/2006/relationships/image" Target="../media/image916.png"/><Relationship Id="rId717" Type="http://schemas.openxmlformats.org/officeDocument/2006/relationships/image" Target="../media/image1025.png"/><Relationship Id="rId924" Type="http://schemas.openxmlformats.org/officeDocument/2006/relationships/customXml" Target="../ink/ink2513.xml"/><Relationship Id="rId53" Type="http://schemas.openxmlformats.org/officeDocument/2006/relationships/image" Target="../media/image695.png"/><Relationship Id="rId149" Type="http://schemas.openxmlformats.org/officeDocument/2006/relationships/customXml" Target="../ink/ink2120.xml"/><Relationship Id="rId356" Type="http://schemas.openxmlformats.org/officeDocument/2006/relationships/customXml" Target="../ink/ink2224.xml"/><Relationship Id="rId563" Type="http://schemas.openxmlformats.org/officeDocument/2006/relationships/image" Target="../media/image948.png"/><Relationship Id="rId770" Type="http://schemas.openxmlformats.org/officeDocument/2006/relationships/image" Target="../media/image1051.png"/><Relationship Id="rId216" Type="http://schemas.openxmlformats.org/officeDocument/2006/relationships/customXml" Target="../ink/ink2154.xml"/><Relationship Id="rId423" Type="http://schemas.openxmlformats.org/officeDocument/2006/relationships/image" Target="../media/image880.png"/><Relationship Id="rId868" Type="http://schemas.openxmlformats.org/officeDocument/2006/relationships/customXml" Target="../ink/ink2484.xml"/><Relationship Id="rId1053" Type="http://schemas.openxmlformats.org/officeDocument/2006/relationships/image" Target="../media/image1192.png"/><Relationship Id="rId630" Type="http://schemas.openxmlformats.org/officeDocument/2006/relationships/image" Target="../media/image981.png"/><Relationship Id="rId728" Type="http://schemas.openxmlformats.org/officeDocument/2006/relationships/customXml" Target="../ink/ink2413.xml"/><Relationship Id="rId935" Type="http://schemas.openxmlformats.org/officeDocument/2006/relationships/image" Target="../media/image1132.png"/><Relationship Id="rId64" Type="http://schemas.openxmlformats.org/officeDocument/2006/relationships/customXml" Target="../ink/ink2077.xml"/><Relationship Id="rId367" Type="http://schemas.openxmlformats.org/officeDocument/2006/relationships/image" Target="../media/image852.png"/><Relationship Id="rId574" Type="http://schemas.openxmlformats.org/officeDocument/2006/relationships/customXml" Target="../ink/ink2335.xml"/><Relationship Id="rId227" Type="http://schemas.openxmlformats.org/officeDocument/2006/relationships/image" Target="../media/image782.png"/><Relationship Id="rId781" Type="http://schemas.openxmlformats.org/officeDocument/2006/relationships/customXml" Target="../ink/ink2440.xml"/><Relationship Id="rId879" Type="http://schemas.openxmlformats.org/officeDocument/2006/relationships/image" Target="../media/image1105.png"/><Relationship Id="rId434" Type="http://schemas.openxmlformats.org/officeDocument/2006/relationships/customXml" Target="../ink/ink2263.xml"/><Relationship Id="rId641" Type="http://schemas.openxmlformats.org/officeDocument/2006/relationships/customXml" Target="../ink/ink2369.xml"/><Relationship Id="rId739" Type="http://schemas.openxmlformats.org/officeDocument/2006/relationships/image" Target="../media/image1036.png"/><Relationship Id="rId1064" Type="http://schemas.openxmlformats.org/officeDocument/2006/relationships/customXml" Target="../ink/ink2584.xml"/><Relationship Id="rId280" Type="http://schemas.openxmlformats.org/officeDocument/2006/relationships/customXml" Target="../ink/ink2186.xml"/><Relationship Id="rId501" Type="http://schemas.openxmlformats.org/officeDocument/2006/relationships/customXml" Target="../ink/ink2297.xml"/><Relationship Id="rId946" Type="http://schemas.openxmlformats.org/officeDocument/2006/relationships/image" Target="../media/image1137.png"/><Relationship Id="rId75" Type="http://schemas.openxmlformats.org/officeDocument/2006/relationships/image" Target="../media/image706.png"/><Relationship Id="rId140" Type="http://schemas.openxmlformats.org/officeDocument/2006/relationships/image" Target="../media/image739.png"/><Relationship Id="rId378" Type="http://schemas.openxmlformats.org/officeDocument/2006/relationships/customXml" Target="../ink/ink2235.xml"/><Relationship Id="rId585" Type="http://schemas.openxmlformats.org/officeDocument/2006/relationships/image" Target="../media/image959.png"/><Relationship Id="rId792" Type="http://schemas.openxmlformats.org/officeDocument/2006/relationships/image" Target="../media/image1062.png"/><Relationship Id="rId806" Type="http://schemas.openxmlformats.org/officeDocument/2006/relationships/image" Target="../media/image1069.png"/><Relationship Id="rId6" Type="http://schemas.openxmlformats.org/officeDocument/2006/relationships/customXml" Target="../ink/ink2048.xml"/><Relationship Id="rId238" Type="http://schemas.openxmlformats.org/officeDocument/2006/relationships/customXml" Target="../ink/ink2165.xml"/><Relationship Id="rId445" Type="http://schemas.openxmlformats.org/officeDocument/2006/relationships/customXml" Target="../ink/ink2269.xml"/><Relationship Id="rId652" Type="http://schemas.openxmlformats.org/officeDocument/2006/relationships/image" Target="../media/image993.png"/><Relationship Id="rId291" Type="http://schemas.openxmlformats.org/officeDocument/2006/relationships/image" Target="../media/image814.png"/><Relationship Id="rId305" Type="http://schemas.openxmlformats.org/officeDocument/2006/relationships/image" Target="../media/image821.png"/><Relationship Id="rId512" Type="http://schemas.openxmlformats.org/officeDocument/2006/relationships/customXml" Target="../ink/ink2303.xml"/><Relationship Id="rId957" Type="http://schemas.openxmlformats.org/officeDocument/2006/relationships/customXml" Target="../ink/ink2530.xml"/><Relationship Id="rId86" Type="http://schemas.openxmlformats.org/officeDocument/2006/relationships/customXml" Target="../ink/ink2088.xml"/><Relationship Id="rId151" Type="http://schemas.openxmlformats.org/officeDocument/2006/relationships/customXml" Target="../ink/ink2121.xml"/><Relationship Id="rId389" Type="http://schemas.openxmlformats.org/officeDocument/2006/relationships/image" Target="../media/image863.png"/><Relationship Id="rId596" Type="http://schemas.openxmlformats.org/officeDocument/2006/relationships/customXml" Target="../ink/ink2346.xml"/><Relationship Id="rId817" Type="http://schemas.openxmlformats.org/officeDocument/2006/relationships/customXml" Target="../ink/ink2458.xml"/><Relationship Id="rId1002" Type="http://schemas.openxmlformats.org/officeDocument/2006/relationships/image" Target="../media/image1167.png"/><Relationship Id="rId249" Type="http://schemas.openxmlformats.org/officeDocument/2006/relationships/image" Target="../media/image793.png"/><Relationship Id="rId456" Type="http://schemas.openxmlformats.org/officeDocument/2006/relationships/image" Target="../media/image896.png"/><Relationship Id="rId663" Type="http://schemas.openxmlformats.org/officeDocument/2006/relationships/customXml" Target="../ink/ink2380.xml"/><Relationship Id="rId870" Type="http://schemas.openxmlformats.org/officeDocument/2006/relationships/customXml" Target="../ink/ink2485.xml"/><Relationship Id="rId13" Type="http://schemas.openxmlformats.org/officeDocument/2006/relationships/image" Target="../media/image675.png"/><Relationship Id="rId109" Type="http://schemas.openxmlformats.org/officeDocument/2006/relationships/image" Target="../media/image724.png"/><Relationship Id="rId316" Type="http://schemas.openxmlformats.org/officeDocument/2006/relationships/customXml" Target="../ink/ink2204.xml"/><Relationship Id="rId523" Type="http://schemas.openxmlformats.org/officeDocument/2006/relationships/image" Target="../media/image929.png"/><Relationship Id="rId968" Type="http://schemas.openxmlformats.org/officeDocument/2006/relationships/image" Target="../media/image1149.png"/><Relationship Id="rId97" Type="http://schemas.openxmlformats.org/officeDocument/2006/relationships/image" Target="../media/image718.png"/><Relationship Id="rId730" Type="http://schemas.openxmlformats.org/officeDocument/2006/relationships/customXml" Target="../ink/ink2414.xml"/><Relationship Id="rId828" Type="http://schemas.openxmlformats.org/officeDocument/2006/relationships/image" Target="../media/image1080.png"/><Relationship Id="rId1013" Type="http://schemas.openxmlformats.org/officeDocument/2006/relationships/customXml" Target="../ink/ink2558.xml"/><Relationship Id="rId162" Type="http://schemas.openxmlformats.org/officeDocument/2006/relationships/customXml" Target="../ink/ink2127.xml"/><Relationship Id="rId467" Type="http://schemas.openxmlformats.org/officeDocument/2006/relationships/customXml" Target="../ink/ink2280.xml"/><Relationship Id="rId674" Type="http://schemas.openxmlformats.org/officeDocument/2006/relationships/image" Target="../media/image1004.png"/><Relationship Id="rId881" Type="http://schemas.openxmlformats.org/officeDocument/2006/relationships/image" Target="../media/image1106.png"/><Relationship Id="rId979" Type="http://schemas.openxmlformats.org/officeDocument/2006/relationships/customXml" Target="../ink/ink2541.xml"/><Relationship Id="rId24" Type="http://schemas.openxmlformats.org/officeDocument/2006/relationships/customXml" Target="../ink/ink2057.xml"/><Relationship Id="rId327" Type="http://schemas.openxmlformats.org/officeDocument/2006/relationships/image" Target="../media/image832.png"/><Relationship Id="rId534" Type="http://schemas.openxmlformats.org/officeDocument/2006/relationships/image" Target="../media/image934.png"/><Relationship Id="rId741" Type="http://schemas.openxmlformats.org/officeDocument/2006/relationships/image" Target="../media/image1037.png"/><Relationship Id="rId839" Type="http://schemas.openxmlformats.org/officeDocument/2006/relationships/customXml" Target="../ink/ink2469.xml"/><Relationship Id="rId173" Type="http://schemas.openxmlformats.org/officeDocument/2006/relationships/image" Target="../media/image755.png"/><Relationship Id="rId380" Type="http://schemas.openxmlformats.org/officeDocument/2006/relationships/customXml" Target="../ink/ink2236.xml"/><Relationship Id="rId601" Type="http://schemas.openxmlformats.org/officeDocument/2006/relationships/image" Target="../media/image967.png"/><Relationship Id="rId1024" Type="http://schemas.openxmlformats.org/officeDocument/2006/relationships/image" Target="../media/image1178.png"/><Relationship Id="rId240" Type="http://schemas.openxmlformats.org/officeDocument/2006/relationships/customXml" Target="../ink/ink2166.xml"/><Relationship Id="rId478" Type="http://schemas.openxmlformats.org/officeDocument/2006/relationships/image" Target="../media/image907.png"/><Relationship Id="rId685" Type="http://schemas.openxmlformats.org/officeDocument/2006/relationships/image" Target="../media/image1009.png"/><Relationship Id="rId892" Type="http://schemas.openxmlformats.org/officeDocument/2006/relationships/image" Target="../media/image1111.png"/><Relationship Id="rId906" Type="http://schemas.openxmlformats.org/officeDocument/2006/relationships/image" Target="../media/image1118.png"/><Relationship Id="rId35" Type="http://schemas.openxmlformats.org/officeDocument/2006/relationships/image" Target="../media/image686.png"/><Relationship Id="rId100" Type="http://schemas.openxmlformats.org/officeDocument/2006/relationships/customXml" Target="../ink/ink2095.xml"/><Relationship Id="rId338" Type="http://schemas.openxmlformats.org/officeDocument/2006/relationships/customXml" Target="../ink/ink2215.xml"/><Relationship Id="rId545" Type="http://schemas.openxmlformats.org/officeDocument/2006/relationships/customXml" Target="../ink/ink2320.xml"/><Relationship Id="rId752" Type="http://schemas.openxmlformats.org/officeDocument/2006/relationships/image" Target="../media/image1042.png"/><Relationship Id="rId184" Type="http://schemas.openxmlformats.org/officeDocument/2006/relationships/customXml" Target="../ink/ink2138.xml"/><Relationship Id="rId391" Type="http://schemas.openxmlformats.org/officeDocument/2006/relationships/image" Target="../media/image864.png"/><Relationship Id="rId405" Type="http://schemas.openxmlformats.org/officeDocument/2006/relationships/image" Target="../media/image871.png"/><Relationship Id="rId612" Type="http://schemas.openxmlformats.org/officeDocument/2006/relationships/customXml" Target="../ink/ink2354.xml"/><Relationship Id="rId1035" Type="http://schemas.openxmlformats.org/officeDocument/2006/relationships/customXml" Target="../ink/ink2569.xml"/><Relationship Id="rId251" Type="http://schemas.openxmlformats.org/officeDocument/2006/relationships/image" Target="../media/image794.png"/><Relationship Id="rId489" Type="http://schemas.openxmlformats.org/officeDocument/2006/relationships/customXml" Target="../ink/ink2291.xml"/><Relationship Id="rId696" Type="http://schemas.openxmlformats.org/officeDocument/2006/relationships/customXml" Target="../ink/ink2397.xml"/><Relationship Id="rId917" Type="http://schemas.openxmlformats.org/officeDocument/2006/relationships/image" Target="../media/image1123.png"/><Relationship Id="rId46" Type="http://schemas.openxmlformats.org/officeDocument/2006/relationships/customXml" Target="../ink/ink2068.xml"/><Relationship Id="rId349" Type="http://schemas.openxmlformats.org/officeDocument/2006/relationships/image" Target="../media/image843.png"/><Relationship Id="rId556" Type="http://schemas.openxmlformats.org/officeDocument/2006/relationships/customXml" Target="../ink/ink2326.xml"/><Relationship Id="rId763" Type="http://schemas.openxmlformats.org/officeDocument/2006/relationships/customXml" Target="../ink/ink2431.xml"/><Relationship Id="rId111" Type="http://schemas.openxmlformats.org/officeDocument/2006/relationships/image" Target="../media/image725.png"/><Relationship Id="rId195" Type="http://schemas.openxmlformats.org/officeDocument/2006/relationships/image" Target="../media/image766.png"/><Relationship Id="rId209" Type="http://schemas.openxmlformats.org/officeDocument/2006/relationships/image" Target="../media/image773.png"/><Relationship Id="rId416" Type="http://schemas.openxmlformats.org/officeDocument/2006/relationships/customXml" Target="../ink/ink2254.xml"/><Relationship Id="rId970" Type="http://schemas.openxmlformats.org/officeDocument/2006/relationships/image" Target="../media/image1150.png"/><Relationship Id="rId1046" Type="http://schemas.openxmlformats.org/officeDocument/2006/relationships/customXml" Target="../ink/ink2575.xml"/><Relationship Id="rId623" Type="http://schemas.openxmlformats.org/officeDocument/2006/relationships/customXml" Target="../ink/ink2360.xml"/><Relationship Id="rId830" Type="http://schemas.openxmlformats.org/officeDocument/2006/relationships/image" Target="../media/image1081.png"/><Relationship Id="rId928" Type="http://schemas.openxmlformats.org/officeDocument/2006/relationships/customXml" Target="../ink/ink2515.xml"/><Relationship Id="rId57" Type="http://schemas.openxmlformats.org/officeDocument/2006/relationships/image" Target="../media/image697.png"/><Relationship Id="rId262" Type="http://schemas.openxmlformats.org/officeDocument/2006/relationships/customXml" Target="../ink/ink2177.xml"/><Relationship Id="rId567" Type="http://schemas.openxmlformats.org/officeDocument/2006/relationships/image" Target="../media/image950.png"/><Relationship Id="rId122" Type="http://schemas.openxmlformats.org/officeDocument/2006/relationships/customXml" Target="../ink/ink2106.xml"/><Relationship Id="rId774" Type="http://schemas.openxmlformats.org/officeDocument/2006/relationships/image" Target="../media/image1053.png"/><Relationship Id="rId981" Type="http://schemas.openxmlformats.org/officeDocument/2006/relationships/customXml" Target="../ink/ink2542.xml"/><Relationship Id="rId1057" Type="http://schemas.openxmlformats.org/officeDocument/2006/relationships/image" Target="../media/image1194.png"/><Relationship Id="rId427" Type="http://schemas.openxmlformats.org/officeDocument/2006/relationships/image" Target="../media/image882.png"/><Relationship Id="rId634" Type="http://schemas.openxmlformats.org/officeDocument/2006/relationships/image" Target="../media/image983.png"/><Relationship Id="rId841" Type="http://schemas.openxmlformats.org/officeDocument/2006/relationships/customXml" Target="../ink/ink2470.xml"/><Relationship Id="rId273" Type="http://schemas.openxmlformats.org/officeDocument/2006/relationships/image" Target="../media/image805.png"/><Relationship Id="rId480" Type="http://schemas.openxmlformats.org/officeDocument/2006/relationships/image" Target="../media/image908.png"/><Relationship Id="rId701" Type="http://schemas.openxmlformats.org/officeDocument/2006/relationships/image" Target="../media/image1017.png"/><Relationship Id="rId939" Type="http://schemas.openxmlformats.org/officeDocument/2006/relationships/image" Target="../media/image1134.png"/><Relationship Id="rId68" Type="http://schemas.openxmlformats.org/officeDocument/2006/relationships/customXml" Target="../ink/ink2079.xml"/><Relationship Id="rId133" Type="http://schemas.openxmlformats.org/officeDocument/2006/relationships/customXml" Target="../ink/ink2112.xml"/><Relationship Id="rId340" Type="http://schemas.openxmlformats.org/officeDocument/2006/relationships/customXml" Target="../ink/ink2216.xml"/><Relationship Id="rId578" Type="http://schemas.openxmlformats.org/officeDocument/2006/relationships/customXml" Target="../ink/ink2337.xml"/><Relationship Id="rId785" Type="http://schemas.openxmlformats.org/officeDocument/2006/relationships/customXml" Target="../ink/ink2442.xml"/><Relationship Id="rId992" Type="http://schemas.openxmlformats.org/officeDocument/2006/relationships/image" Target="../media/image1162.png"/><Relationship Id="rId200" Type="http://schemas.openxmlformats.org/officeDocument/2006/relationships/customXml" Target="../ink/ink2146.xml"/><Relationship Id="rId438" Type="http://schemas.openxmlformats.org/officeDocument/2006/relationships/image" Target="../media/image887.png"/><Relationship Id="rId645" Type="http://schemas.openxmlformats.org/officeDocument/2006/relationships/customXml" Target="../ink/ink2371.xml"/><Relationship Id="rId852" Type="http://schemas.openxmlformats.org/officeDocument/2006/relationships/image" Target="../media/image1092.png"/><Relationship Id="rId284" Type="http://schemas.openxmlformats.org/officeDocument/2006/relationships/customXml" Target="../ink/ink2188.xml"/><Relationship Id="rId491" Type="http://schemas.openxmlformats.org/officeDocument/2006/relationships/customXml" Target="../ink/ink2292.xml"/><Relationship Id="rId505" Type="http://schemas.openxmlformats.org/officeDocument/2006/relationships/customXml" Target="../ink/ink2299.xml"/><Relationship Id="rId712" Type="http://schemas.openxmlformats.org/officeDocument/2006/relationships/customXml" Target="../ink/ink2405.xml"/><Relationship Id="rId79" Type="http://schemas.openxmlformats.org/officeDocument/2006/relationships/image" Target="../media/image708.png"/><Relationship Id="rId144" Type="http://schemas.openxmlformats.org/officeDocument/2006/relationships/image" Target="../media/image741.png"/><Relationship Id="rId589" Type="http://schemas.openxmlformats.org/officeDocument/2006/relationships/image" Target="../media/image961.png"/><Relationship Id="rId796" Type="http://schemas.openxmlformats.org/officeDocument/2006/relationships/image" Target="../media/image1064.png"/><Relationship Id="rId351" Type="http://schemas.openxmlformats.org/officeDocument/2006/relationships/image" Target="../media/image844.png"/><Relationship Id="rId449" Type="http://schemas.openxmlformats.org/officeDocument/2006/relationships/customXml" Target="../ink/ink2271.xml"/><Relationship Id="rId656" Type="http://schemas.openxmlformats.org/officeDocument/2006/relationships/image" Target="../media/image995.png"/><Relationship Id="rId863" Type="http://schemas.openxmlformats.org/officeDocument/2006/relationships/image" Target="../media/image1097.png"/><Relationship Id="rId211" Type="http://schemas.openxmlformats.org/officeDocument/2006/relationships/image" Target="../media/image774.png"/><Relationship Id="rId295" Type="http://schemas.openxmlformats.org/officeDocument/2006/relationships/image" Target="../media/image816.png"/><Relationship Id="rId309" Type="http://schemas.openxmlformats.org/officeDocument/2006/relationships/image" Target="../media/image823.png"/><Relationship Id="rId516" Type="http://schemas.openxmlformats.org/officeDocument/2006/relationships/customXml" Target="../ink/ink2305.xml"/><Relationship Id="rId723" Type="http://schemas.openxmlformats.org/officeDocument/2006/relationships/image" Target="../media/image1028.png"/><Relationship Id="rId930" Type="http://schemas.openxmlformats.org/officeDocument/2006/relationships/customXml" Target="../ink/ink2516.xml"/><Relationship Id="rId1006" Type="http://schemas.openxmlformats.org/officeDocument/2006/relationships/image" Target="../media/image1169.png"/><Relationship Id="rId155" Type="http://schemas.openxmlformats.org/officeDocument/2006/relationships/image" Target="../media/image746.png"/><Relationship Id="rId362" Type="http://schemas.openxmlformats.org/officeDocument/2006/relationships/customXml" Target="../ink/ink2227.xml"/><Relationship Id="rId222" Type="http://schemas.openxmlformats.org/officeDocument/2006/relationships/customXml" Target="../ink/ink2157.xml"/><Relationship Id="rId667" Type="http://schemas.openxmlformats.org/officeDocument/2006/relationships/customXml" Target="../ink/ink2382.xml"/><Relationship Id="rId874" Type="http://schemas.openxmlformats.org/officeDocument/2006/relationships/customXml" Target="../ink/ink2487.xml"/><Relationship Id="rId17" Type="http://schemas.openxmlformats.org/officeDocument/2006/relationships/image" Target="../media/image677.png"/><Relationship Id="rId527" Type="http://schemas.openxmlformats.org/officeDocument/2006/relationships/image" Target="../media/image931.png"/><Relationship Id="rId734" Type="http://schemas.openxmlformats.org/officeDocument/2006/relationships/customXml" Target="../ink/ink2416.xml"/><Relationship Id="rId941" Type="http://schemas.openxmlformats.org/officeDocument/2006/relationships/customXml" Target="../ink/ink2522.xml"/><Relationship Id="rId70" Type="http://schemas.openxmlformats.org/officeDocument/2006/relationships/customXml" Target="../ink/ink2080.xml"/><Relationship Id="rId166" Type="http://schemas.openxmlformats.org/officeDocument/2006/relationships/customXml" Target="../ink/ink2129.xml"/><Relationship Id="rId373" Type="http://schemas.openxmlformats.org/officeDocument/2006/relationships/image" Target="../media/image855.png"/><Relationship Id="rId580" Type="http://schemas.openxmlformats.org/officeDocument/2006/relationships/customXml" Target="../ink/ink2338.xml"/><Relationship Id="rId801" Type="http://schemas.openxmlformats.org/officeDocument/2006/relationships/customXml" Target="../ink/ink2450.xml"/><Relationship Id="rId1017" Type="http://schemas.openxmlformats.org/officeDocument/2006/relationships/customXml" Target="../ink/ink2560.xml"/><Relationship Id="rId1" Type="http://schemas.openxmlformats.org/officeDocument/2006/relationships/slideLayout" Target="../slideLayouts/slideLayout1.xml"/><Relationship Id="rId233" Type="http://schemas.openxmlformats.org/officeDocument/2006/relationships/image" Target="../media/image785.png"/><Relationship Id="rId440" Type="http://schemas.openxmlformats.org/officeDocument/2006/relationships/image" Target="../media/image888.png"/><Relationship Id="rId678" Type="http://schemas.openxmlformats.org/officeDocument/2006/relationships/image" Target="../media/image1006.png"/><Relationship Id="rId885" Type="http://schemas.openxmlformats.org/officeDocument/2006/relationships/customXml" Target="../ink/ink2493.xml"/><Relationship Id="rId28" Type="http://schemas.openxmlformats.org/officeDocument/2006/relationships/customXml" Target="../ink/ink2059.xml"/><Relationship Id="rId300" Type="http://schemas.openxmlformats.org/officeDocument/2006/relationships/customXml" Target="../ink/ink2196.xml"/><Relationship Id="rId538" Type="http://schemas.openxmlformats.org/officeDocument/2006/relationships/image" Target="../media/image936.png"/><Relationship Id="rId745" Type="http://schemas.openxmlformats.org/officeDocument/2006/relationships/image" Target="../media/image1039.png"/><Relationship Id="rId952" Type="http://schemas.openxmlformats.org/officeDocument/2006/relationships/image" Target="../media/image1140.png"/><Relationship Id="rId81" Type="http://schemas.openxmlformats.org/officeDocument/2006/relationships/image" Target="../media/image710.png"/><Relationship Id="rId177" Type="http://schemas.openxmlformats.org/officeDocument/2006/relationships/image" Target="../media/image757.png"/><Relationship Id="rId384" Type="http://schemas.openxmlformats.org/officeDocument/2006/relationships/customXml" Target="../ink/ink2238.xml"/><Relationship Id="rId591" Type="http://schemas.openxmlformats.org/officeDocument/2006/relationships/image" Target="../media/image962.png"/><Relationship Id="rId605" Type="http://schemas.openxmlformats.org/officeDocument/2006/relationships/image" Target="../media/image969.png"/><Relationship Id="rId812" Type="http://schemas.openxmlformats.org/officeDocument/2006/relationships/image" Target="../media/image1072.png"/><Relationship Id="rId1028" Type="http://schemas.openxmlformats.org/officeDocument/2006/relationships/image" Target="../media/image1180.png"/><Relationship Id="rId244" Type="http://schemas.openxmlformats.org/officeDocument/2006/relationships/customXml" Target="../ink/ink2168.xml"/><Relationship Id="rId689" Type="http://schemas.openxmlformats.org/officeDocument/2006/relationships/image" Target="../media/image1011.png"/><Relationship Id="rId896" Type="http://schemas.openxmlformats.org/officeDocument/2006/relationships/image" Target="../media/image1113.png"/><Relationship Id="rId39" Type="http://schemas.openxmlformats.org/officeDocument/2006/relationships/image" Target="../media/image688.png"/><Relationship Id="rId451" Type="http://schemas.openxmlformats.org/officeDocument/2006/relationships/customXml" Target="../ink/ink2272.xml"/><Relationship Id="rId549" Type="http://schemas.openxmlformats.org/officeDocument/2006/relationships/customXml" Target="../ink/ink2322.xml"/><Relationship Id="rId756" Type="http://schemas.openxmlformats.org/officeDocument/2006/relationships/image" Target="../media/image1044.png"/><Relationship Id="rId104" Type="http://schemas.openxmlformats.org/officeDocument/2006/relationships/customXml" Target="../ink/ink2097.xml"/><Relationship Id="rId188" Type="http://schemas.openxmlformats.org/officeDocument/2006/relationships/customXml" Target="../ink/ink2140.xml"/><Relationship Id="rId311" Type="http://schemas.openxmlformats.org/officeDocument/2006/relationships/image" Target="../media/image824.png"/><Relationship Id="rId395" Type="http://schemas.openxmlformats.org/officeDocument/2006/relationships/image" Target="../media/image866.png"/><Relationship Id="rId409" Type="http://schemas.openxmlformats.org/officeDocument/2006/relationships/image" Target="../media/image873.png"/><Relationship Id="rId963" Type="http://schemas.openxmlformats.org/officeDocument/2006/relationships/customXml" Target="../ink/ink2533.xml"/><Relationship Id="rId1039" Type="http://schemas.openxmlformats.org/officeDocument/2006/relationships/customXml" Target="../ink/ink2571.xml"/><Relationship Id="rId92" Type="http://schemas.openxmlformats.org/officeDocument/2006/relationships/customXml" Target="../ink/ink2091.xml"/><Relationship Id="rId616" Type="http://schemas.openxmlformats.org/officeDocument/2006/relationships/image" Target="../media/image974.png"/><Relationship Id="rId823" Type="http://schemas.openxmlformats.org/officeDocument/2006/relationships/customXml" Target="../ink/ink2461.xml"/><Relationship Id="rId255" Type="http://schemas.openxmlformats.org/officeDocument/2006/relationships/image" Target="../media/image796.png"/><Relationship Id="rId462" Type="http://schemas.openxmlformats.org/officeDocument/2006/relationships/image" Target="../media/image899.png"/><Relationship Id="rId115" Type="http://schemas.openxmlformats.org/officeDocument/2006/relationships/image" Target="../media/image727.png"/><Relationship Id="rId322" Type="http://schemas.openxmlformats.org/officeDocument/2006/relationships/customXml" Target="../ink/ink2207.xml"/><Relationship Id="rId767" Type="http://schemas.openxmlformats.org/officeDocument/2006/relationships/customXml" Target="../ink/ink2433.xml"/><Relationship Id="rId974" Type="http://schemas.openxmlformats.org/officeDocument/2006/relationships/image" Target="../media/image1152.png"/><Relationship Id="rId199" Type="http://schemas.openxmlformats.org/officeDocument/2006/relationships/image" Target="../media/image768.png"/><Relationship Id="rId627" Type="http://schemas.openxmlformats.org/officeDocument/2006/relationships/customXml" Target="../ink/ink2362.xml"/><Relationship Id="rId834" Type="http://schemas.openxmlformats.org/officeDocument/2006/relationships/image" Target="../media/image1083.png"/><Relationship Id="rId266" Type="http://schemas.openxmlformats.org/officeDocument/2006/relationships/customXml" Target="../ink/ink2179.xml"/><Relationship Id="rId473" Type="http://schemas.openxmlformats.org/officeDocument/2006/relationships/customXml" Target="../ink/ink2283.xml"/><Relationship Id="rId680" Type="http://schemas.openxmlformats.org/officeDocument/2006/relationships/image" Target="../media/image1007.png"/><Relationship Id="rId901" Type="http://schemas.openxmlformats.org/officeDocument/2006/relationships/customXml" Target="../ink/ink2501.xml"/><Relationship Id="rId30" Type="http://schemas.openxmlformats.org/officeDocument/2006/relationships/customXml" Target="../ink/ink2060.xml"/><Relationship Id="rId126" Type="http://schemas.openxmlformats.org/officeDocument/2006/relationships/image" Target="../media/image732.png"/><Relationship Id="rId333" Type="http://schemas.openxmlformats.org/officeDocument/2006/relationships/image" Target="../media/image835.png"/><Relationship Id="rId540" Type="http://schemas.openxmlformats.org/officeDocument/2006/relationships/image" Target="../media/image937.png"/><Relationship Id="rId778" Type="http://schemas.openxmlformats.org/officeDocument/2006/relationships/image" Target="../media/image1055.png"/><Relationship Id="rId985" Type="http://schemas.openxmlformats.org/officeDocument/2006/relationships/customXml" Target="../ink/ink2544.xml"/><Relationship Id="rId638" Type="http://schemas.openxmlformats.org/officeDocument/2006/relationships/image" Target="../media/image985.png"/><Relationship Id="rId845" Type="http://schemas.openxmlformats.org/officeDocument/2006/relationships/customXml" Target="../ink/ink2472.xml"/><Relationship Id="rId1030" Type="http://schemas.openxmlformats.org/officeDocument/2006/relationships/image" Target="../media/image1181.png"/><Relationship Id="rId277" Type="http://schemas.openxmlformats.org/officeDocument/2006/relationships/image" Target="../media/image807.png"/><Relationship Id="rId400" Type="http://schemas.openxmlformats.org/officeDocument/2006/relationships/customXml" Target="../ink/ink2246.xml"/><Relationship Id="rId484" Type="http://schemas.openxmlformats.org/officeDocument/2006/relationships/image" Target="../media/image910.png"/><Relationship Id="rId705" Type="http://schemas.openxmlformats.org/officeDocument/2006/relationships/image" Target="../media/image1019.png"/><Relationship Id="rId137" Type="http://schemas.openxmlformats.org/officeDocument/2006/relationships/customXml" Target="../ink/ink2114.xml"/><Relationship Id="rId344" Type="http://schemas.openxmlformats.org/officeDocument/2006/relationships/customXml" Target="../ink/ink2218.xml"/><Relationship Id="rId691" Type="http://schemas.openxmlformats.org/officeDocument/2006/relationships/image" Target="../media/image1012.png"/><Relationship Id="rId789" Type="http://schemas.openxmlformats.org/officeDocument/2006/relationships/customXml" Target="../ink/ink2444.xml"/><Relationship Id="rId912" Type="http://schemas.openxmlformats.org/officeDocument/2006/relationships/customXml" Target="../ink/ink2507.xml"/><Relationship Id="rId996" Type="http://schemas.openxmlformats.org/officeDocument/2006/relationships/image" Target="../media/image1164.png"/><Relationship Id="rId41" Type="http://schemas.openxmlformats.org/officeDocument/2006/relationships/image" Target="../media/image689.png"/><Relationship Id="rId551" Type="http://schemas.openxmlformats.org/officeDocument/2006/relationships/image" Target="../media/image942.png"/><Relationship Id="rId649" Type="http://schemas.openxmlformats.org/officeDocument/2006/relationships/customXml" Target="../ink/ink2373.xml"/><Relationship Id="rId856" Type="http://schemas.openxmlformats.org/officeDocument/2006/relationships/image" Target="../media/image1094.png"/><Relationship Id="rId190" Type="http://schemas.openxmlformats.org/officeDocument/2006/relationships/customXml" Target="../ink/ink2141.xml"/><Relationship Id="rId204" Type="http://schemas.openxmlformats.org/officeDocument/2006/relationships/customXml" Target="../ink/ink2148.xml"/><Relationship Id="rId288" Type="http://schemas.openxmlformats.org/officeDocument/2006/relationships/customXml" Target="../ink/ink2190.xml"/><Relationship Id="rId411" Type="http://schemas.openxmlformats.org/officeDocument/2006/relationships/image" Target="../media/image874.png"/><Relationship Id="rId509" Type="http://schemas.openxmlformats.org/officeDocument/2006/relationships/customXml" Target="../ink/ink2301.xml"/><Relationship Id="rId1041" Type="http://schemas.openxmlformats.org/officeDocument/2006/relationships/image" Target="../media/image1186.png"/><Relationship Id="rId495" Type="http://schemas.openxmlformats.org/officeDocument/2006/relationships/customXml" Target="../ink/ink2294.xml"/><Relationship Id="rId716" Type="http://schemas.openxmlformats.org/officeDocument/2006/relationships/customXml" Target="../ink/ink2407.xml"/><Relationship Id="rId923" Type="http://schemas.openxmlformats.org/officeDocument/2006/relationships/image" Target="../media/image1126.png"/><Relationship Id="rId52" Type="http://schemas.openxmlformats.org/officeDocument/2006/relationships/customXml" Target="../ink/ink2071.xml"/><Relationship Id="rId148" Type="http://schemas.openxmlformats.org/officeDocument/2006/relationships/image" Target="../media/image743.png"/><Relationship Id="rId355" Type="http://schemas.openxmlformats.org/officeDocument/2006/relationships/image" Target="../media/image846.png"/><Relationship Id="rId562" Type="http://schemas.openxmlformats.org/officeDocument/2006/relationships/customXml" Target="../ink/ink2329.xml"/><Relationship Id="rId215" Type="http://schemas.openxmlformats.org/officeDocument/2006/relationships/image" Target="../media/image776.png"/><Relationship Id="rId422" Type="http://schemas.openxmlformats.org/officeDocument/2006/relationships/customXml" Target="../ink/ink2257.xml"/><Relationship Id="rId867" Type="http://schemas.openxmlformats.org/officeDocument/2006/relationships/image" Target="../media/image1099.png"/><Relationship Id="rId1052" Type="http://schemas.openxmlformats.org/officeDocument/2006/relationships/customXml" Target="../ink/ink2578.xml"/><Relationship Id="rId299" Type="http://schemas.openxmlformats.org/officeDocument/2006/relationships/image" Target="../media/image818.png"/><Relationship Id="rId727" Type="http://schemas.openxmlformats.org/officeDocument/2006/relationships/image" Target="../media/image1030.png"/><Relationship Id="rId934" Type="http://schemas.openxmlformats.org/officeDocument/2006/relationships/customXml" Target="../ink/ink2518.xml"/><Relationship Id="rId63" Type="http://schemas.openxmlformats.org/officeDocument/2006/relationships/image" Target="../media/image700.png"/><Relationship Id="rId159" Type="http://schemas.openxmlformats.org/officeDocument/2006/relationships/image" Target="../media/image748.png"/><Relationship Id="rId366" Type="http://schemas.openxmlformats.org/officeDocument/2006/relationships/customXml" Target="../ink/ink2229.xml"/><Relationship Id="rId573" Type="http://schemas.openxmlformats.org/officeDocument/2006/relationships/image" Target="../media/image953.png"/><Relationship Id="rId780" Type="http://schemas.openxmlformats.org/officeDocument/2006/relationships/image" Target="../media/image1056.png"/><Relationship Id="rId226" Type="http://schemas.openxmlformats.org/officeDocument/2006/relationships/customXml" Target="../ink/ink2159.xml"/><Relationship Id="rId433" Type="http://schemas.openxmlformats.org/officeDocument/2006/relationships/image" Target="../media/image885.png"/><Relationship Id="rId878" Type="http://schemas.openxmlformats.org/officeDocument/2006/relationships/customXml" Target="../ink/ink2489.xml"/><Relationship Id="rId1063" Type="http://schemas.openxmlformats.org/officeDocument/2006/relationships/image" Target="../media/image1197.png"/><Relationship Id="rId640" Type="http://schemas.openxmlformats.org/officeDocument/2006/relationships/image" Target="../media/image986.png"/><Relationship Id="rId738" Type="http://schemas.openxmlformats.org/officeDocument/2006/relationships/customXml" Target="../ink/ink2418.xml"/><Relationship Id="rId945" Type="http://schemas.openxmlformats.org/officeDocument/2006/relationships/customXml" Target="../ink/ink2524.xml"/><Relationship Id="rId74" Type="http://schemas.openxmlformats.org/officeDocument/2006/relationships/customXml" Target="../ink/ink2082.xml"/><Relationship Id="rId377" Type="http://schemas.openxmlformats.org/officeDocument/2006/relationships/image" Target="../media/image857.png"/><Relationship Id="rId500" Type="http://schemas.openxmlformats.org/officeDocument/2006/relationships/image" Target="../media/image918.png"/><Relationship Id="rId584" Type="http://schemas.openxmlformats.org/officeDocument/2006/relationships/customXml" Target="../ink/ink2340.xml"/><Relationship Id="rId805" Type="http://schemas.openxmlformats.org/officeDocument/2006/relationships/customXml" Target="../ink/ink2452.xml"/><Relationship Id="rId5" Type="http://schemas.openxmlformats.org/officeDocument/2006/relationships/image" Target="../media/image6710.png"/><Relationship Id="rId237" Type="http://schemas.openxmlformats.org/officeDocument/2006/relationships/image" Target="../media/image787.png"/><Relationship Id="rId791" Type="http://schemas.openxmlformats.org/officeDocument/2006/relationships/customXml" Target="../ink/ink2445.xml"/><Relationship Id="rId889" Type="http://schemas.openxmlformats.org/officeDocument/2006/relationships/customXml" Target="../ink/ink2495.xml"/><Relationship Id="rId444" Type="http://schemas.openxmlformats.org/officeDocument/2006/relationships/image" Target="../media/image890.png"/><Relationship Id="rId651" Type="http://schemas.openxmlformats.org/officeDocument/2006/relationships/customXml" Target="../ink/ink2374.xml"/><Relationship Id="rId749" Type="http://schemas.openxmlformats.org/officeDocument/2006/relationships/image" Target="../media/image1041.png"/><Relationship Id="rId290" Type="http://schemas.openxmlformats.org/officeDocument/2006/relationships/customXml" Target="../ink/ink2191.xml"/><Relationship Id="rId304" Type="http://schemas.openxmlformats.org/officeDocument/2006/relationships/customXml" Target="../ink/ink2198.xml"/><Relationship Id="rId388" Type="http://schemas.openxmlformats.org/officeDocument/2006/relationships/customXml" Target="../ink/ink2240.xml"/><Relationship Id="rId511" Type="http://schemas.openxmlformats.org/officeDocument/2006/relationships/image" Target="../media/image923.png"/><Relationship Id="rId609" Type="http://schemas.openxmlformats.org/officeDocument/2006/relationships/image" Target="../media/image971.png"/><Relationship Id="rId956" Type="http://schemas.openxmlformats.org/officeDocument/2006/relationships/image" Target="../media/image1142.png"/><Relationship Id="rId85" Type="http://schemas.openxmlformats.org/officeDocument/2006/relationships/image" Target="../media/image712.png"/><Relationship Id="rId150" Type="http://schemas.openxmlformats.org/officeDocument/2006/relationships/image" Target="../media/image744.png"/><Relationship Id="rId595" Type="http://schemas.openxmlformats.org/officeDocument/2006/relationships/image" Target="../media/image964.png"/><Relationship Id="rId816" Type="http://schemas.openxmlformats.org/officeDocument/2006/relationships/image" Target="../media/image1074.png"/><Relationship Id="rId1001" Type="http://schemas.openxmlformats.org/officeDocument/2006/relationships/customXml" Target="../ink/ink2552.xml"/><Relationship Id="rId248" Type="http://schemas.openxmlformats.org/officeDocument/2006/relationships/customXml" Target="../ink/ink2170.xml"/><Relationship Id="rId455" Type="http://schemas.openxmlformats.org/officeDocument/2006/relationships/customXml" Target="../ink/ink2274.xml"/><Relationship Id="rId662" Type="http://schemas.openxmlformats.org/officeDocument/2006/relationships/image" Target="../media/image998.png"/><Relationship Id="rId12" Type="http://schemas.openxmlformats.org/officeDocument/2006/relationships/customXml" Target="../ink/ink2051.xml"/><Relationship Id="rId108" Type="http://schemas.openxmlformats.org/officeDocument/2006/relationships/customXml" Target="../ink/ink2099.xml"/><Relationship Id="rId315" Type="http://schemas.openxmlformats.org/officeDocument/2006/relationships/image" Target="../media/image826.png"/><Relationship Id="rId522" Type="http://schemas.openxmlformats.org/officeDocument/2006/relationships/customXml" Target="../ink/ink2308.xml"/><Relationship Id="rId967" Type="http://schemas.openxmlformats.org/officeDocument/2006/relationships/customXml" Target="../ink/ink2535.xml"/><Relationship Id="rId96" Type="http://schemas.openxmlformats.org/officeDocument/2006/relationships/customXml" Target="../ink/ink2093.xml"/><Relationship Id="rId161" Type="http://schemas.openxmlformats.org/officeDocument/2006/relationships/image" Target="../media/image749.png"/><Relationship Id="rId399" Type="http://schemas.openxmlformats.org/officeDocument/2006/relationships/image" Target="../media/image868.png"/><Relationship Id="rId827" Type="http://schemas.openxmlformats.org/officeDocument/2006/relationships/customXml" Target="../ink/ink2463.xml"/><Relationship Id="rId1012" Type="http://schemas.openxmlformats.org/officeDocument/2006/relationships/image" Target="../media/image1172.png"/><Relationship Id="rId259" Type="http://schemas.openxmlformats.org/officeDocument/2006/relationships/image" Target="../media/image798.png"/><Relationship Id="rId466" Type="http://schemas.openxmlformats.org/officeDocument/2006/relationships/image" Target="../media/image901.png"/><Relationship Id="rId673" Type="http://schemas.openxmlformats.org/officeDocument/2006/relationships/customXml" Target="../ink/ink2385.xml"/><Relationship Id="rId880" Type="http://schemas.openxmlformats.org/officeDocument/2006/relationships/customXml" Target="../ink/ink2490.xml"/><Relationship Id="rId23" Type="http://schemas.openxmlformats.org/officeDocument/2006/relationships/image" Target="../media/image680.png"/><Relationship Id="rId119" Type="http://schemas.openxmlformats.org/officeDocument/2006/relationships/image" Target="../media/image729.png"/><Relationship Id="rId326" Type="http://schemas.openxmlformats.org/officeDocument/2006/relationships/customXml" Target="../ink/ink2209.xml"/><Relationship Id="rId533" Type="http://schemas.openxmlformats.org/officeDocument/2006/relationships/customXml" Target="../ink/ink2314.xml"/><Relationship Id="rId978" Type="http://schemas.openxmlformats.org/officeDocument/2006/relationships/image" Target="../media/image1154.png"/><Relationship Id="rId740" Type="http://schemas.openxmlformats.org/officeDocument/2006/relationships/customXml" Target="../ink/ink2419.xml"/><Relationship Id="rId838" Type="http://schemas.openxmlformats.org/officeDocument/2006/relationships/image" Target="../media/image1085.png"/><Relationship Id="rId1023" Type="http://schemas.openxmlformats.org/officeDocument/2006/relationships/customXml" Target="../ink/ink2563.xml"/><Relationship Id="rId172" Type="http://schemas.openxmlformats.org/officeDocument/2006/relationships/customXml" Target="../ink/ink2132.xml"/><Relationship Id="rId477" Type="http://schemas.openxmlformats.org/officeDocument/2006/relationships/customXml" Target="../ink/ink2285.xml"/><Relationship Id="rId600" Type="http://schemas.openxmlformats.org/officeDocument/2006/relationships/customXml" Target="../ink/ink2348.xml"/><Relationship Id="rId684" Type="http://schemas.openxmlformats.org/officeDocument/2006/relationships/customXml" Target="../ink/ink2391.xml"/><Relationship Id="rId337" Type="http://schemas.openxmlformats.org/officeDocument/2006/relationships/image" Target="../media/image837.png"/><Relationship Id="rId891" Type="http://schemas.openxmlformats.org/officeDocument/2006/relationships/customXml" Target="../ink/ink2496.xml"/><Relationship Id="rId905" Type="http://schemas.openxmlformats.org/officeDocument/2006/relationships/customXml" Target="../ink/ink2503.xml"/><Relationship Id="rId989" Type="http://schemas.openxmlformats.org/officeDocument/2006/relationships/customXml" Target="../ink/ink2546.xml"/><Relationship Id="rId34" Type="http://schemas.openxmlformats.org/officeDocument/2006/relationships/customXml" Target="../ink/ink2062.xml"/><Relationship Id="rId544" Type="http://schemas.openxmlformats.org/officeDocument/2006/relationships/image" Target="../media/image939.png"/><Relationship Id="rId751" Type="http://schemas.openxmlformats.org/officeDocument/2006/relationships/customXml" Target="../ink/ink2425.xml"/><Relationship Id="rId849" Type="http://schemas.openxmlformats.org/officeDocument/2006/relationships/customXml" Target="../ink/ink2474.xml"/><Relationship Id="rId183" Type="http://schemas.openxmlformats.org/officeDocument/2006/relationships/image" Target="../media/image760.png"/><Relationship Id="rId390" Type="http://schemas.openxmlformats.org/officeDocument/2006/relationships/customXml" Target="../ink/ink2241.xml"/><Relationship Id="rId404" Type="http://schemas.openxmlformats.org/officeDocument/2006/relationships/customXml" Target="../ink/ink2248.xml"/><Relationship Id="rId611" Type="http://schemas.openxmlformats.org/officeDocument/2006/relationships/image" Target="../media/image972.png"/><Relationship Id="rId1034" Type="http://schemas.openxmlformats.org/officeDocument/2006/relationships/image" Target="../media/image1183.png"/><Relationship Id="rId250" Type="http://schemas.openxmlformats.org/officeDocument/2006/relationships/customXml" Target="../ink/ink2171.xml"/><Relationship Id="rId488" Type="http://schemas.openxmlformats.org/officeDocument/2006/relationships/image" Target="../media/image912.png"/><Relationship Id="rId695" Type="http://schemas.openxmlformats.org/officeDocument/2006/relationships/image" Target="../media/image1014.png"/><Relationship Id="rId709" Type="http://schemas.openxmlformats.org/officeDocument/2006/relationships/image" Target="../media/image1021.png"/><Relationship Id="rId916" Type="http://schemas.openxmlformats.org/officeDocument/2006/relationships/customXml" Target="../ink/ink2509.xml"/><Relationship Id="rId45" Type="http://schemas.openxmlformats.org/officeDocument/2006/relationships/image" Target="../media/image691.png"/><Relationship Id="rId110" Type="http://schemas.openxmlformats.org/officeDocument/2006/relationships/customXml" Target="../ink/ink2100.xml"/><Relationship Id="rId348" Type="http://schemas.openxmlformats.org/officeDocument/2006/relationships/customXml" Target="../ink/ink2220.xml"/><Relationship Id="rId555" Type="http://schemas.openxmlformats.org/officeDocument/2006/relationships/image" Target="../media/image944.png"/><Relationship Id="rId762" Type="http://schemas.openxmlformats.org/officeDocument/2006/relationships/image" Target="../media/image1047.png"/><Relationship Id="rId194" Type="http://schemas.openxmlformats.org/officeDocument/2006/relationships/customXml" Target="../ink/ink2143.xml"/><Relationship Id="rId208" Type="http://schemas.openxmlformats.org/officeDocument/2006/relationships/customXml" Target="../ink/ink2150.xml"/><Relationship Id="rId415" Type="http://schemas.openxmlformats.org/officeDocument/2006/relationships/image" Target="../media/image876.png"/><Relationship Id="rId622" Type="http://schemas.openxmlformats.org/officeDocument/2006/relationships/image" Target="../media/image977.png"/><Relationship Id="rId1045" Type="http://schemas.openxmlformats.org/officeDocument/2006/relationships/image" Target="../media/image1188.png"/><Relationship Id="rId261" Type="http://schemas.openxmlformats.org/officeDocument/2006/relationships/image" Target="../media/image799.png"/><Relationship Id="rId499" Type="http://schemas.openxmlformats.org/officeDocument/2006/relationships/customXml" Target="../ink/ink2296.xml"/><Relationship Id="rId927" Type="http://schemas.openxmlformats.org/officeDocument/2006/relationships/image" Target="../media/image1128.png"/><Relationship Id="rId56" Type="http://schemas.openxmlformats.org/officeDocument/2006/relationships/customXml" Target="../ink/ink2073.xml"/><Relationship Id="rId359" Type="http://schemas.openxmlformats.org/officeDocument/2006/relationships/image" Target="../media/image848.png"/><Relationship Id="rId566" Type="http://schemas.openxmlformats.org/officeDocument/2006/relationships/customXml" Target="../ink/ink2331.xml"/><Relationship Id="rId773" Type="http://schemas.openxmlformats.org/officeDocument/2006/relationships/customXml" Target="../ink/ink2436.xml"/><Relationship Id="rId121" Type="http://schemas.openxmlformats.org/officeDocument/2006/relationships/image" Target="../media/image730.png"/><Relationship Id="rId219" Type="http://schemas.openxmlformats.org/officeDocument/2006/relationships/image" Target="../media/image778.png"/><Relationship Id="rId426" Type="http://schemas.openxmlformats.org/officeDocument/2006/relationships/customXml" Target="../ink/ink2259.xml"/><Relationship Id="rId633" Type="http://schemas.openxmlformats.org/officeDocument/2006/relationships/customXml" Target="../ink/ink2365.xml"/><Relationship Id="rId980" Type="http://schemas.openxmlformats.org/officeDocument/2006/relationships/image" Target="../media/image1155.png"/><Relationship Id="rId1056" Type="http://schemas.openxmlformats.org/officeDocument/2006/relationships/customXml" Target="../ink/ink2580.xml"/><Relationship Id="rId840" Type="http://schemas.openxmlformats.org/officeDocument/2006/relationships/image" Target="../media/image1086.png"/><Relationship Id="rId938" Type="http://schemas.openxmlformats.org/officeDocument/2006/relationships/customXml" Target="../ink/ink2520.xml"/><Relationship Id="rId67" Type="http://schemas.openxmlformats.org/officeDocument/2006/relationships/image" Target="../media/image702.png"/><Relationship Id="rId272" Type="http://schemas.openxmlformats.org/officeDocument/2006/relationships/customXml" Target="../ink/ink2182.xml"/><Relationship Id="rId577" Type="http://schemas.openxmlformats.org/officeDocument/2006/relationships/image" Target="../media/image955.png"/><Relationship Id="rId700" Type="http://schemas.openxmlformats.org/officeDocument/2006/relationships/customXml" Target="../ink/ink2399.xml"/><Relationship Id="rId132" Type="http://schemas.openxmlformats.org/officeDocument/2006/relationships/image" Target="../media/image735.png"/><Relationship Id="rId784" Type="http://schemas.openxmlformats.org/officeDocument/2006/relationships/image" Target="../media/image1058.png"/><Relationship Id="rId991" Type="http://schemas.openxmlformats.org/officeDocument/2006/relationships/customXml" Target="../ink/ink2547.xml"/><Relationship Id="rId437" Type="http://schemas.openxmlformats.org/officeDocument/2006/relationships/customXml" Target="../ink/ink2265.xml"/><Relationship Id="rId644" Type="http://schemas.openxmlformats.org/officeDocument/2006/relationships/image" Target="../media/image988.png"/><Relationship Id="rId851" Type="http://schemas.openxmlformats.org/officeDocument/2006/relationships/customXml" Target="../ink/ink2475.xml"/><Relationship Id="rId283" Type="http://schemas.openxmlformats.org/officeDocument/2006/relationships/image" Target="../media/image810.png"/><Relationship Id="rId490" Type="http://schemas.openxmlformats.org/officeDocument/2006/relationships/image" Target="../media/image913.png"/><Relationship Id="rId504" Type="http://schemas.openxmlformats.org/officeDocument/2006/relationships/image" Target="../media/image920.png"/><Relationship Id="rId711" Type="http://schemas.openxmlformats.org/officeDocument/2006/relationships/image" Target="../media/image1022.png"/><Relationship Id="rId949" Type="http://schemas.openxmlformats.org/officeDocument/2006/relationships/customXml" Target="../ink/ink2526.xml"/><Relationship Id="rId78" Type="http://schemas.openxmlformats.org/officeDocument/2006/relationships/customXml" Target="../ink/ink2084.xml"/><Relationship Id="rId143" Type="http://schemas.openxmlformats.org/officeDocument/2006/relationships/customXml" Target="../ink/ink2117.xml"/><Relationship Id="rId350" Type="http://schemas.openxmlformats.org/officeDocument/2006/relationships/customXml" Target="../ink/ink2221.xml"/><Relationship Id="rId588" Type="http://schemas.openxmlformats.org/officeDocument/2006/relationships/customXml" Target="../ink/ink2342.xml"/><Relationship Id="rId795" Type="http://schemas.openxmlformats.org/officeDocument/2006/relationships/customXml" Target="../ink/ink2447.xml"/><Relationship Id="rId809" Type="http://schemas.openxmlformats.org/officeDocument/2006/relationships/customXml" Target="../ink/ink2454.xml"/><Relationship Id="rId9" Type="http://schemas.openxmlformats.org/officeDocument/2006/relationships/image" Target="../media/image673.png"/><Relationship Id="rId210" Type="http://schemas.openxmlformats.org/officeDocument/2006/relationships/customXml" Target="../ink/ink2151.xml"/><Relationship Id="rId448" Type="http://schemas.openxmlformats.org/officeDocument/2006/relationships/image" Target="../media/image892.png"/><Relationship Id="rId655" Type="http://schemas.openxmlformats.org/officeDocument/2006/relationships/customXml" Target="../ink/ink2376.xml"/><Relationship Id="rId862" Type="http://schemas.openxmlformats.org/officeDocument/2006/relationships/customXml" Target="../ink/ink2481.xml"/><Relationship Id="rId294" Type="http://schemas.openxmlformats.org/officeDocument/2006/relationships/customXml" Target="../ink/ink2193.xml"/><Relationship Id="rId308" Type="http://schemas.openxmlformats.org/officeDocument/2006/relationships/customXml" Target="../ink/ink2200.xml"/><Relationship Id="rId515" Type="http://schemas.openxmlformats.org/officeDocument/2006/relationships/image" Target="../media/image925.png"/><Relationship Id="rId722" Type="http://schemas.openxmlformats.org/officeDocument/2006/relationships/customXml" Target="../ink/ink2410.xml"/><Relationship Id="rId89" Type="http://schemas.openxmlformats.org/officeDocument/2006/relationships/image" Target="../media/image714.png"/><Relationship Id="rId154" Type="http://schemas.openxmlformats.org/officeDocument/2006/relationships/customXml" Target="../ink/ink2123.xml"/><Relationship Id="rId361" Type="http://schemas.openxmlformats.org/officeDocument/2006/relationships/image" Target="../media/image849.png"/><Relationship Id="rId599" Type="http://schemas.openxmlformats.org/officeDocument/2006/relationships/image" Target="../media/image966.png"/><Relationship Id="rId1005" Type="http://schemas.openxmlformats.org/officeDocument/2006/relationships/customXml" Target="../ink/ink2554.xml"/><Relationship Id="rId459" Type="http://schemas.openxmlformats.org/officeDocument/2006/relationships/customXml" Target="../ink/ink2276.xml"/><Relationship Id="rId666" Type="http://schemas.openxmlformats.org/officeDocument/2006/relationships/image" Target="../media/image1000.png"/><Relationship Id="rId873" Type="http://schemas.openxmlformats.org/officeDocument/2006/relationships/image" Target="../media/image1102.png"/><Relationship Id="rId16" Type="http://schemas.openxmlformats.org/officeDocument/2006/relationships/customXml" Target="../ink/ink2053.xml"/><Relationship Id="rId221" Type="http://schemas.openxmlformats.org/officeDocument/2006/relationships/image" Target="../media/image779.png"/><Relationship Id="rId319" Type="http://schemas.openxmlformats.org/officeDocument/2006/relationships/image" Target="../media/image828.png"/><Relationship Id="rId526" Type="http://schemas.openxmlformats.org/officeDocument/2006/relationships/customXml" Target="../ink/ink2310.xml"/><Relationship Id="rId733" Type="http://schemas.openxmlformats.org/officeDocument/2006/relationships/image" Target="../media/image1033.png"/><Relationship Id="rId940" Type="http://schemas.openxmlformats.org/officeDocument/2006/relationships/customXml" Target="../ink/ink2521.xml"/><Relationship Id="rId1016" Type="http://schemas.openxmlformats.org/officeDocument/2006/relationships/image" Target="../media/image1174.png"/><Relationship Id="rId165" Type="http://schemas.openxmlformats.org/officeDocument/2006/relationships/image" Target="../media/image751.png"/><Relationship Id="rId372" Type="http://schemas.openxmlformats.org/officeDocument/2006/relationships/customXml" Target="../ink/ink2232.xml"/><Relationship Id="rId677" Type="http://schemas.openxmlformats.org/officeDocument/2006/relationships/customXml" Target="../ink/ink2387.xml"/><Relationship Id="rId800" Type="http://schemas.openxmlformats.org/officeDocument/2006/relationships/image" Target="../media/image1066.png"/><Relationship Id="rId232" Type="http://schemas.openxmlformats.org/officeDocument/2006/relationships/customXml" Target="../ink/ink2162.xml"/><Relationship Id="rId884" Type="http://schemas.openxmlformats.org/officeDocument/2006/relationships/image" Target="../media/image1107.png"/><Relationship Id="rId27" Type="http://schemas.openxmlformats.org/officeDocument/2006/relationships/image" Target="../media/image682.png"/><Relationship Id="rId537" Type="http://schemas.openxmlformats.org/officeDocument/2006/relationships/customXml" Target="../ink/ink2316.xml"/><Relationship Id="rId744" Type="http://schemas.openxmlformats.org/officeDocument/2006/relationships/customXml" Target="../ink/ink2421.xml"/><Relationship Id="rId951" Type="http://schemas.openxmlformats.org/officeDocument/2006/relationships/customXml" Target="../ink/ink2527.xml"/><Relationship Id="rId80" Type="http://schemas.openxmlformats.org/officeDocument/2006/relationships/customXml" Target="../ink/ink2085.xml"/><Relationship Id="rId176" Type="http://schemas.openxmlformats.org/officeDocument/2006/relationships/customXml" Target="../ink/ink2134.xml"/><Relationship Id="rId383" Type="http://schemas.openxmlformats.org/officeDocument/2006/relationships/image" Target="../media/image860.png"/><Relationship Id="rId590" Type="http://schemas.openxmlformats.org/officeDocument/2006/relationships/customXml" Target="../ink/ink2343.xml"/><Relationship Id="rId604" Type="http://schemas.openxmlformats.org/officeDocument/2006/relationships/customXml" Target="../ink/ink2350.xml"/><Relationship Id="rId811" Type="http://schemas.openxmlformats.org/officeDocument/2006/relationships/customXml" Target="../ink/ink2455.xml"/><Relationship Id="rId1027" Type="http://schemas.openxmlformats.org/officeDocument/2006/relationships/customXml" Target="../ink/ink2565.xml"/><Relationship Id="rId243" Type="http://schemas.openxmlformats.org/officeDocument/2006/relationships/image" Target="../media/image790.png"/><Relationship Id="rId450" Type="http://schemas.openxmlformats.org/officeDocument/2006/relationships/image" Target="../media/image893.png"/><Relationship Id="rId688" Type="http://schemas.openxmlformats.org/officeDocument/2006/relationships/customXml" Target="../ink/ink2393.xml"/><Relationship Id="rId895" Type="http://schemas.openxmlformats.org/officeDocument/2006/relationships/customXml" Target="../ink/ink2498.xml"/><Relationship Id="rId909" Type="http://schemas.openxmlformats.org/officeDocument/2006/relationships/image" Target="../media/image1119.png"/><Relationship Id="rId38" Type="http://schemas.openxmlformats.org/officeDocument/2006/relationships/customXml" Target="../ink/ink2064.xml"/><Relationship Id="rId103" Type="http://schemas.openxmlformats.org/officeDocument/2006/relationships/image" Target="../media/image721.png"/><Relationship Id="rId310" Type="http://schemas.openxmlformats.org/officeDocument/2006/relationships/customXml" Target="../ink/ink2201.xml"/><Relationship Id="rId548" Type="http://schemas.openxmlformats.org/officeDocument/2006/relationships/image" Target="../media/image941.png"/><Relationship Id="rId755" Type="http://schemas.openxmlformats.org/officeDocument/2006/relationships/customXml" Target="../ink/ink2427.xml"/><Relationship Id="rId962" Type="http://schemas.openxmlformats.org/officeDocument/2006/relationships/image" Target="../media/image1145.png"/><Relationship Id="rId91" Type="http://schemas.openxmlformats.org/officeDocument/2006/relationships/image" Target="../media/image715.png"/><Relationship Id="rId187" Type="http://schemas.openxmlformats.org/officeDocument/2006/relationships/image" Target="../media/image762.png"/><Relationship Id="rId394" Type="http://schemas.openxmlformats.org/officeDocument/2006/relationships/customXml" Target="../ink/ink2243.xml"/><Relationship Id="rId408" Type="http://schemas.openxmlformats.org/officeDocument/2006/relationships/customXml" Target="../ink/ink2250.xml"/><Relationship Id="rId615" Type="http://schemas.openxmlformats.org/officeDocument/2006/relationships/customXml" Target="../ink/ink2356.xml"/><Relationship Id="rId822" Type="http://schemas.openxmlformats.org/officeDocument/2006/relationships/image" Target="../media/image1077.png"/><Relationship Id="rId1038" Type="http://schemas.openxmlformats.org/officeDocument/2006/relationships/image" Target="../media/image1185.png"/><Relationship Id="rId254" Type="http://schemas.openxmlformats.org/officeDocument/2006/relationships/customXml" Target="../ink/ink2173.xml"/><Relationship Id="rId699" Type="http://schemas.openxmlformats.org/officeDocument/2006/relationships/image" Target="../media/image1016.png"/><Relationship Id="rId49" Type="http://schemas.openxmlformats.org/officeDocument/2006/relationships/image" Target="../media/image693.png"/><Relationship Id="rId114" Type="http://schemas.openxmlformats.org/officeDocument/2006/relationships/customXml" Target="../ink/ink2102.xml"/><Relationship Id="rId461" Type="http://schemas.openxmlformats.org/officeDocument/2006/relationships/customXml" Target="../ink/ink2277.xml"/><Relationship Id="rId559" Type="http://schemas.openxmlformats.org/officeDocument/2006/relationships/image" Target="../media/image946.png"/><Relationship Id="rId766" Type="http://schemas.openxmlformats.org/officeDocument/2006/relationships/image" Target="../media/image1049.png"/><Relationship Id="rId198" Type="http://schemas.openxmlformats.org/officeDocument/2006/relationships/customXml" Target="../ink/ink2145.xml"/><Relationship Id="rId321" Type="http://schemas.openxmlformats.org/officeDocument/2006/relationships/image" Target="../media/image829.png"/><Relationship Id="rId419" Type="http://schemas.openxmlformats.org/officeDocument/2006/relationships/image" Target="../media/image878.png"/><Relationship Id="rId626" Type="http://schemas.openxmlformats.org/officeDocument/2006/relationships/image" Target="../media/image979.png"/><Relationship Id="rId973" Type="http://schemas.openxmlformats.org/officeDocument/2006/relationships/customXml" Target="../ink/ink2538.xml"/><Relationship Id="rId1049" Type="http://schemas.openxmlformats.org/officeDocument/2006/relationships/image" Target="../media/image1190.png"/><Relationship Id="rId833" Type="http://schemas.openxmlformats.org/officeDocument/2006/relationships/customXml" Target="../ink/ink2466.xml"/><Relationship Id="rId265" Type="http://schemas.openxmlformats.org/officeDocument/2006/relationships/image" Target="../media/image801.png"/><Relationship Id="rId472" Type="http://schemas.openxmlformats.org/officeDocument/2006/relationships/image" Target="../media/image904.png"/><Relationship Id="rId900" Type="http://schemas.openxmlformats.org/officeDocument/2006/relationships/image" Target="../media/image1115.png"/><Relationship Id="rId125" Type="http://schemas.openxmlformats.org/officeDocument/2006/relationships/customXml" Target="../ink/ink2108.xml"/><Relationship Id="rId332" Type="http://schemas.openxmlformats.org/officeDocument/2006/relationships/customXml" Target="../ink/ink2212.xml"/><Relationship Id="rId777" Type="http://schemas.openxmlformats.org/officeDocument/2006/relationships/customXml" Target="../ink/ink2438.xml"/><Relationship Id="rId984" Type="http://schemas.openxmlformats.org/officeDocument/2006/relationships/image" Target="../media/image1157.png"/><Relationship Id="rId637" Type="http://schemas.openxmlformats.org/officeDocument/2006/relationships/customXml" Target="../ink/ink2367.xml"/><Relationship Id="rId844" Type="http://schemas.openxmlformats.org/officeDocument/2006/relationships/image" Target="../media/image1088.png"/><Relationship Id="rId276" Type="http://schemas.openxmlformats.org/officeDocument/2006/relationships/customXml" Target="../ink/ink2184.xml"/><Relationship Id="rId483" Type="http://schemas.openxmlformats.org/officeDocument/2006/relationships/customXml" Target="../ink/ink2288.xml"/><Relationship Id="rId690" Type="http://schemas.openxmlformats.org/officeDocument/2006/relationships/customXml" Target="../ink/ink2394.xml"/><Relationship Id="rId704" Type="http://schemas.openxmlformats.org/officeDocument/2006/relationships/customXml" Target="../ink/ink2401.xml"/><Relationship Id="rId911" Type="http://schemas.openxmlformats.org/officeDocument/2006/relationships/image" Target="../media/image1120.png"/><Relationship Id="rId40" Type="http://schemas.openxmlformats.org/officeDocument/2006/relationships/customXml" Target="../ink/ink2065.xml"/><Relationship Id="rId136" Type="http://schemas.openxmlformats.org/officeDocument/2006/relationships/image" Target="../media/image737.png"/><Relationship Id="rId343" Type="http://schemas.openxmlformats.org/officeDocument/2006/relationships/image" Target="../media/image840.png"/><Relationship Id="rId550" Type="http://schemas.openxmlformats.org/officeDocument/2006/relationships/customXml" Target="../ink/ink2323.xml"/><Relationship Id="rId788" Type="http://schemas.openxmlformats.org/officeDocument/2006/relationships/image" Target="../media/image1060.png"/><Relationship Id="rId995" Type="http://schemas.openxmlformats.org/officeDocument/2006/relationships/customXml" Target="../ink/ink2549.xml"/><Relationship Id="rId203" Type="http://schemas.openxmlformats.org/officeDocument/2006/relationships/image" Target="../media/image770.png"/><Relationship Id="rId648" Type="http://schemas.openxmlformats.org/officeDocument/2006/relationships/image" Target="../media/image990.png"/><Relationship Id="rId855" Type="http://schemas.openxmlformats.org/officeDocument/2006/relationships/customXml" Target="../ink/ink2477.xml"/><Relationship Id="rId1040" Type="http://schemas.openxmlformats.org/officeDocument/2006/relationships/customXml" Target="../ink/ink2572.xml"/><Relationship Id="rId287" Type="http://schemas.openxmlformats.org/officeDocument/2006/relationships/image" Target="../media/image812.png"/><Relationship Id="rId410" Type="http://schemas.openxmlformats.org/officeDocument/2006/relationships/customXml" Target="../ink/ink2251.xml"/><Relationship Id="rId494" Type="http://schemas.openxmlformats.org/officeDocument/2006/relationships/image" Target="../media/image915.png"/><Relationship Id="rId508" Type="http://schemas.openxmlformats.org/officeDocument/2006/relationships/image" Target="../media/image922.png"/><Relationship Id="rId715" Type="http://schemas.openxmlformats.org/officeDocument/2006/relationships/image" Target="../media/image1024.png"/><Relationship Id="rId922" Type="http://schemas.openxmlformats.org/officeDocument/2006/relationships/customXml" Target="../ink/ink2512.xml"/><Relationship Id="rId147" Type="http://schemas.openxmlformats.org/officeDocument/2006/relationships/customXml" Target="../ink/ink2119.xml"/><Relationship Id="rId354" Type="http://schemas.openxmlformats.org/officeDocument/2006/relationships/customXml" Target="../ink/ink2223.xml"/><Relationship Id="rId799" Type="http://schemas.openxmlformats.org/officeDocument/2006/relationships/customXml" Target="../ink/ink2449.xml"/><Relationship Id="rId51" Type="http://schemas.openxmlformats.org/officeDocument/2006/relationships/image" Target="../media/image694.png"/><Relationship Id="rId561" Type="http://schemas.openxmlformats.org/officeDocument/2006/relationships/image" Target="../media/image947.png"/><Relationship Id="rId659" Type="http://schemas.openxmlformats.org/officeDocument/2006/relationships/customXml" Target="../ink/ink2378.xml"/><Relationship Id="rId866" Type="http://schemas.openxmlformats.org/officeDocument/2006/relationships/customXml" Target="../ink/ink2483.xml"/><Relationship Id="rId214" Type="http://schemas.openxmlformats.org/officeDocument/2006/relationships/customXml" Target="../ink/ink2153.xml"/><Relationship Id="rId298" Type="http://schemas.openxmlformats.org/officeDocument/2006/relationships/customXml" Target="../ink/ink2195.xml"/><Relationship Id="rId421" Type="http://schemas.openxmlformats.org/officeDocument/2006/relationships/image" Target="../media/image879.png"/><Relationship Id="rId519" Type="http://schemas.openxmlformats.org/officeDocument/2006/relationships/image" Target="../media/image927.png"/><Relationship Id="rId1051" Type="http://schemas.openxmlformats.org/officeDocument/2006/relationships/image" Target="../media/image1191.png"/><Relationship Id="rId158" Type="http://schemas.openxmlformats.org/officeDocument/2006/relationships/customXml" Target="../ink/ink2125.xml"/><Relationship Id="rId726" Type="http://schemas.openxmlformats.org/officeDocument/2006/relationships/customXml" Target="../ink/ink2412.xml"/><Relationship Id="rId933" Type="http://schemas.openxmlformats.org/officeDocument/2006/relationships/image" Target="../media/image1131.png"/><Relationship Id="rId1009" Type="http://schemas.openxmlformats.org/officeDocument/2006/relationships/customXml" Target="../ink/ink2556.xml"/><Relationship Id="rId62" Type="http://schemas.openxmlformats.org/officeDocument/2006/relationships/customXml" Target="../ink/ink2076.xml"/><Relationship Id="rId365" Type="http://schemas.openxmlformats.org/officeDocument/2006/relationships/image" Target="../media/image851.png"/><Relationship Id="rId572" Type="http://schemas.openxmlformats.org/officeDocument/2006/relationships/customXml" Target="../ink/ink2334.xml"/><Relationship Id="rId225" Type="http://schemas.openxmlformats.org/officeDocument/2006/relationships/image" Target="../media/image781.png"/><Relationship Id="rId432" Type="http://schemas.openxmlformats.org/officeDocument/2006/relationships/customXml" Target="../ink/ink2262.xml"/><Relationship Id="rId877" Type="http://schemas.openxmlformats.org/officeDocument/2006/relationships/image" Target="../media/image1104.png"/><Relationship Id="rId1062" Type="http://schemas.openxmlformats.org/officeDocument/2006/relationships/customXml" Target="../ink/ink2583.xml"/><Relationship Id="rId737" Type="http://schemas.openxmlformats.org/officeDocument/2006/relationships/image" Target="../media/image1035.png"/><Relationship Id="rId944" Type="http://schemas.openxmlformats.org/officeDocument/2006/relationships/image" Target="../media/image1136.png"/><Relationship Id="rId73" Type="http://schemas.openxmlformats.org/officeDocument/2006/relationships/image" Target="../media/image705.png"/><Relationship Id="rId169" Type="http://schemas.openxmlformats.org/officeDocument/2006/relationships/image" Target="../media/image753.png"/><Relationship Id="rId376" Type="http://schemas.openxmlformats.org/officeDocument/2006/relationships/customXml" Target="../ink/ink2234.xml"/><Relationship Id="rId583" Type="http://schemas.openxmlformats.org/officeDocument/2006/relationships/image" Target="../media/image958.png"/><Relationship Id="rId790" Type="http://schemas.openxmlformats.org/officeDocument/2006/relationships/image" Target="../media/image1061.png"/><Relationship Id="rId804" Type="http://schemas.openxmlformats.org/officeDocument/2006/relationships/image" Target="../media/image1068.png"/><Relationship Id="rId4" Type="http://schemas.openxmlformats.org/officeDocument/2006/relationships/customXml" Target="../ink/ink2047.xml"/><Relationship Id="rId236" Type="http://schemas.openxmlformats.org/officeDocument/2006/relationships/customXml" Target="../ink/ink2164.xml"/><Relationship Id="rId443" Type="http://schemas.openxmlformats.org/officeDocument/2006/relationships/customXml" Target="../ink/ink2268.xml"/><Relationship Id="rId650" Type="http://schemas.openxmlformats.org/officeDocument/2006/relationships/image" Target="../media/image991.png"/><Relationship Id="rId888" Type="http://schemas.openxmlformats.org/officeDocument/2006/relationships/image" Target="../media/image1109.png"/><Relationship Id="rId303" Type="http://schemas.openxmlformats.org/officeDocument/2006/relationships/image" Target="../media/image820.png"/><Relationship Id="rId748" Type="http://schemas.openxmlformats.org/officeDocument/2006/relationships/customXml" Target="../ink/ink2423.xml"/><Relationship Id="rId955" Type="http://schemas.openxmlformats.org/officeDocument/2006/relationships/customXml" Target="../ink/ink2529.xml"/><Relationship Id="rId84" Type="http://schemas.openxmlformats.org/officeDocument/2006/relationships/customXml" Target="../ink/ink2087.xml"/><Relationship Id="rId387" Type="http://schemas.openxmlformats.org/officeDocument/2006/relationships/image" Target="../media/image862.png"/><Relationship Id="rId510" Type="http://schemas.openxmlformats.org/officeDocument/2006/relationships/customXml" Target="../ink/ink2302.xml"/><Relationship Id="rId594" Type="http://schemas.openxmlformats.org/officeDocument/2006/relationships/customXml" Target="../ink/ink2345.xml"/><Relationship Id="rId608" Type="http://schemas.openxmlformats.org/officeDocument/2006/relationships/customXml" Target="../ink/ink2352.xml"/><Relationship Id="rId815" Type="http://schemas.openxmlformats.org/officeDocument/2006/relationships/customXml" Target="../ink/ink2457.xml"/><Relationship Id="rId247" Type="http://schemas.openxmlformats.org/officeDocument/2006/relationships/image" Target="../media/image792.png"/><Relationship Id="rId899" Type="http://schemas.openxmlformats.org/officeDocument/2006/relationships/customXml" Target="../ink/ink2500.xml"/><Relationship Id="rId1000" Type="http://schemas.openxmlformats.org/officeDocument/2006/relationships/image" Target="../media/image1166.png"/><Relationship Id="rId107" Type="http://schemas.openxmlformats.org/officeDocument/2006/relationships/image" Target="../media/image723.png"/><Relationship Id="rId454" Type="http://schemas.openxmlformats.org/officeDocument/2006/relationships/image" Target="../media/image895.png"/><Relationship Id="rId661" Type="http://schemas.openxmlformats.org/officeDocument/2006/relationships/customXml" Target="../ink/ink2379.xml"/><Relationship Id="rId759" Type="http://schemas.openxmlformats.org/officeDocument/2006/relationships/customXml" Target="../ink/ink2429.xml"/><Relationship Id="rId966" Type="http://schemas.openxmlformats.org/officeDocument/2006/relationships/image" Target="../media/image1147.png"/><Relationship Id="rId11" Type="http://schemas.openxmlformats.org/officeDocument/2006/relationships/image" Target="../media/image674.png"/><Relationship Id="rId314" Type="http://schemas.openxmlformats.org/officeDocument/2006/relationships/customXml" Target="../ink/ink2203.xml"/><Relationship Id="rId398" Type="http://schemas.openxmlformats.org/officeDocument/2006/relationships/customXml" Target="../ink/ink2245.xml"/><Relationship Id="rId521" Type="http://schemas.openxmlformats.org/officeDocument/2006/relationships/image" Target="../media/image928.png"/><Relationship Id="rId619" Type="http://schemas.openxmlformats.org/officeDocument/2006/relationships/customXml" Target="../ink/ink2358.xml"/><Relationship Id="rId95" Type="http://schemas.openxmlformats.org/officeDocument/2006/relationships/image" Target="../media/image717.png"/><Relationship Id="rId160" Type="http://schemas.openxmlformats.org/officeDocument/2006/relationships/customXml" Target="../ink/ink2126.xml"/><Relationship Id="rId826" Type="http://schemas.openxmlformats.org/officeDocument/2006/relationships/image" Target="../media/image1079.png"/><Relationship Id="rId1011" Type="http://schemas.openxmlformats.org/officeDocument/2006/relationships/customXml" Target="../ink/ink2557.xml"/><Relationship Id="rId258" Type="http://schemas.openxmlformats.org/officeDocument/2006/relationships/customXml" Target="../ink/ink2175.xml"/><Relationship Id="rId465" Type="http://schemas.openxmlformats.org/officeDocument/2006/relationships/customXml" Target="../ink/ink2279.xml"/><Relationship Id="rId672" Type="http://schemas.openxmlformats.org/officeDocument/2006/relationships/image" Target="../media/image1003.png"/><Relationship Id="rId22" Type="http://schemas.openxmlformats.org/officeDocument/2006/relationships/customXml" Target="../ink/ink2056.xml"/><Relationship Id="rId118" Type="http://schemas.openxmlformats.org/officeDocument/2006/relationships/customXml" Target="../ink/ink2104.xml"/><Relationship Id="rId325" Type="http://schemas.openxmlformats.org/officeDocument/2006/relationships/image" Target="../media/image831.png"/><Relationship Id="rId532" Type="http://schemas.openxmlformats.org/officeDocument/2006/relationships/image" Target="../media/image933.png"/><Relationship Id="rId977" Type="http://schemas.openxmlformats.org/officeDocument/2006/relationships/customXml" Target="../ink/ink2540.xml"/><Relationship Id="rId171" Type="http://schemas.openxmlformats.org/officeDocument/2006/relationships/image" Target="../media/image754.png"/><Relationship Id="rId837" Type="http://schemas.openxmlformats.org/officeDocument/2006/relationships/customXml" Target="../ink/ink2468.xml"/><Relationship Id="rId1022" Type="http://schemas.openxmlformats.org/officeDocument/2006/relationships/image" Target="../media/image1177.png"/><Relationship Id="rId269" Type="http://schemas.openxmlformats.org/officeDocument/2006/relationships/image" Target="../media/image803.png"/><Relationship Id="rId476" Type="http://schemas.openxmlformats.org/officeDocument/2006/relationships/image" Target="../media/image906.png"/><Relationship Id="rId683" Type="http://schemas.openxmlformats.org/officeDocument/2006/relationships/image" Target="../media/image1008.png"/><Relationship Id="rId890" Type="http://schemas.openxmlformats.org/officeDocument/2006/relationships/image" Target="../media/image1110.png"/><Relationship Id="rId904" Type="http://schemas.openxmlformats.org/officeDocument/2006/relationships/image" Target="../media/image1117.png"/><Relationship Id="rId33" Type="http://schemas.openxmlformats.org/officeDocument/2006/relationships/image" Target="../media/image685.png"/><Relationship Id="rId129" Type="http://schemas.openxmlformats.org/officeDocument/2006/relationships/customXml" Target="../ink/ink2110.xml"/><Relationship Id="rId336" Type="http://schemas.openxmlformats.org/officeDocument/2006/relationships/customXml" Target="../ink/ink2214.xml"/><Relationship Id="rId543" Type="http://schemas.openxmlformats.org/officeDocument/2006/relationships/customXml" Target="../ink/ink2319.xml"/><Relationship Id="rId988" Type="http://schemas.openxmlformats.org/officeDocument/2006/relationships/image" Target="../media/image1160.png"/><Relationship Id="rId182" Type="http://schemas.openxmlformats.org/officeDocument/2006/relationships/customXml" Target="../ink/ink2137.xml"/><Relationship Id="rId403" Type="http://schemas.openxmlformats.org/officeDocument/2006/relationships/image" Target="../media/image870.png"/><Relationship Id="rId750" Type="http://schemas.openxmlformats.org/officeDocument/2006/relationships/customXml" Target="../ink/ink2424.xml"/><Relationship Id="rId848" Type="http://schemas.openxmlformats.org/officeDocument/2006/relationships/image" Target="../media/image1090.png"/><Relationship Id="rId1033" Type="http://schemas.openxmlformats.org/officeDocument/2006/relationships/customXml" Target="../ink/ink2568.xml"/><Relationship Id="rId487" Type="http://schemas.openxmlformats.org/officeDocument/2006/relationships/customXml" Target="../ink/ink2290.xml"/><Relationship Id="rId610" Type="http://schemas.openxmlformats.org/officeDocument/2006/relationships/customXml" Target="../ink/ink2353.xml"/><Relationship Id="rId694" Type="http://schemas.openxmlformats.org/officeDocument/2006/relationships/customXml" Target="../ink/ink2396.xml"/><Relationship Id="rId708" Type="http://schemas.openxmlformats.org/officeDocument/2006/relationships/customXml" Target="../ink/ink2403.xml"/><Relationship Id="rId915" Type="http://schemas.openxmlformats.org/officeDocument/2006/relationships/image" Target="../media/image1122.png"/><Relationship Id="rId347" Type="http://schemas.openxmlformats.org/officeDocument/2006/relationships/image" Target="../media/image842.png"/><Relationship Id="rId999" Type="http://schemas.openxmlformats.org/officeDocument/2006/relationships/customXml" Target="../ink/ink2551.xml"/><Relationship Id="rId44" Type="http://schemas.openxmlformats.org/officeDocument/2006/relationships/customXml" Target="../ink/ink2067.xml"/><Relationship Id="rId554" Type="http://schemas.openxmlformats.org/officeDocument/2006/relationships/customXml" Target="../ink/ink2325.xml"/><Relationship Id="rId761" Type="http://schemas.openxmlformats.org/officeDocument/2006/relationships/customXml" Target="../ink/ink2430.xml"/><Relationship Id="rId859" Type="http://schemas.openxmlformats.org/officeDocument/2006/relationships/customXml" Target="../ink/ink2479.xml"/><Relationship Id="rId193" Type="http://schemas.openxmlformats.org/officeDocument/2006/relationships/image" Target="../media/image765.png"/><Relationship Id="rId207" Type="http://schemas.openxmlformats.org/officeDocument/2006/relationships/image" Target="../media/image772.png"/><Relationship Id="rId414" Type="http://schemas.openxmlformats.org/officeDocument/2006/relationships/customXml" Target="../ink/ink2253.xml"/><Relationship Id="rId498" Type="http://schemas.openxmlformats.org/officeDocument/2006/relationships/image" Target="../media/image917.png"/><Relationship Id="rId621" Type="http://schemas.openxmlformats.org/officeDocument/2006/relationships/customXml" Target="../ink/ink2359.xml"/><Relationship Id="rId1044" Type="http://schemas.openxmlformats.org/officeDocument/2006/relationships/customXml" Target="../ink/ink2574.xml"/><Relationship Id="rId260" Type="http://schemas.openxmlformats.org/officeDocument/2006/relationships/customXml" Target="../ink/ink2176.xml"/><Relationship Id="rId719" Type="http://schemas.openxmlformats.org/officeDocument/2006/relationships/image" Target="../media/image1026.png"/><Relationship Id="rId926" Type="http://schemas.openxmlformats.org/officeDocument/2006/relationships/customXml" Target="../ink/ink2514.xml"/><Relationship Id="rId55" Type="http://schemas.openxmlformats.org/officeDocument/2006/relationships/image" Target="../media/image696.png"/><Relationship Id="rId120" Type="http://schemas.openxmlformats.org/officeDocument/2006/relationships/customXml" Target="../ink/ink2105.xml"/><Relationship Id="rId358" Type="http://schemas.openxmlformats.org/officeDocument/2006/relationships/customXml" Target="../ink/ink2225.xml"/><Relationship Id="rId565" Type="http://schemas.openxmlformats.org/officeDocument/2006/relationships/image" Target="../media/image949.png"/><Relationship Id="rId772" Type="http://schemas.openxmlformats.org/officeDocument/2006/relationships/image" Target="../media/image1052.png"/><Relationship Id="rId218" Type="http://schemas.openxmlformats.org/officeDocument/2006/relationships/customXml" Target="../ink/ink2155.xml"/><Relationship Id="rId425" Type="http://schemas.openxmlformats.org/officeDocument/2006/relationships/image" Target="../media/image881.png"/><Relationship Id="rId632" Type="http://schemas.openxmlformats.org/officeDocument/2006/relationships/image" Target="../media/image982.png"/><Relationship Id="rId1055" Type="http://schemas.openxmlformats.org/officeDocument/2006/relationships/image" Target="../media/image1193.png"/><Relationship Id="rId271" Type="http://schemas.openxmlformats.org/officeDocument/2006/relationships/image" Target="../media/image804.png"/><Relationship Id="rId937" Type="http://schemas.openxmlformats.org/officeDocument/2006/relationships/image" Target="../media/image1133.png"/><Relationship Id="rId66" Type="http://schemas.openxmlformats.org/officeDocument/2006/relationships/customXml" Target="../ink/ink2078.xml"/><Relationship Id="rId131" Type="http://schemas.openxmlformats.org/officeDocument/2006/relationships/customXml" Target="../ink/ink2111.xml"/><Relationship Id="rId369" Type="http://schemas.openxmlformats.org/officeDocument/2006/relationships/image" Target="../media/image853.png"/><Relationship Id="rId576" Type="http://schemas.openxmlformats.org/officeDocument/2006/relationships/customXml" Target="../ink/ink2336.xml"/><Relationship Id="rId783" Type="http://schemas.openxmlformats.org/officeDocument/2006/relationships/customXml" Target="../ink/ink2441.xml"/><Relationship Id="rId990" Type="http://schemas.openxmlformats.org/officeDocument/2006/relationships/image" Target="../media/image1161.png"/><Relationship Id="rId229" Type="http://schemas.openxmlformats.org/officeDocument/2006/relationships/image" Target="../media/image783.png"/><Relationship Id="rId436" Type="http://schemas.openxmlformats.org/officeDocument/2006/relationships/customXml" Target="../ink/ink2264.xml"/><Relationship Id="rId643" Type="http://schemas.openxmlformats.org/officeDocument/2006/relationships/customXml" Target="../ink/ink2370.xml"/><Relationship Id="rId850" Type="http://schemas.openxmlformats.org/officeDocument/2006/relationships/image" Target="../media/image1091.png"/><Relationship Id="rId948" Type="http://schemas.openxmlformats.org/officeDocument/2006/relationships/image" Target="../media/image1138.png"/><Relationship Id="rId77" Type="http://schemas.openxmlformats.org/officeDocument/2006/relationships/image" Target="../media/image707.png"/><Relationship Id="rId282" Type="http://schemas.openxmlformats.org/officeDocument/2006/relationships/customXml" Target="../ink/ink2187.xml"/><Relationship Id="rId503" Type="http://schemas.openxmlformats.org/officeDocument/2006/relationships/customXml" Target="../ink/ink2298.xml"/><Relationship Id="rId587" Type="http://schemas.openxmlformats.org/officeDocument/2006/relationships/image" Target="../media/image960.png"/><Relationship Id="rId710" Type="http://schemas.openxmlformats.org/officeDocument/2006/relationships/customXml" Target="../ink/ink2404.xml"/><Relationship Id="rId808" Type="http://schemas.openxmlformats.org/officeDocument/2006/relationships/image" Target="../media/image1070.png"/><Relationship Id="rId8" Type="http://schemas.openxmlformats.org/officeDocument/2006/relationships/customXml" Target="../ink/ink2049.xml"/><Relationship Id="rId142" Type="http://schemas.openxmlformats.org/officeDocument/2006/relationships/image" Target="../media/image740.png"/><Relationship Id="rId447" Type="http://schemas.openxmlformats.org/officeDocument/2006/relationships/customXml" Target="../ink/ink2270.xml"/><Relationship Id="rId794" Type="http://schemas.openxmlformats.org/officeDocument/2006/relationships/image" Target="../media/image1063.png"/><Relationship Id="rId654" Type="http://schemas.openxmlformats.org/officeDocument/2006/relationships/image" Target="../media/image994.png"/><Relationship Id="rId861" Type="http://schemas.openxmlformats.org/officeDocument/2006/relationships/image" Target="../media/image1096.png"/><Relationship Id="rId959" Type="http://schemas.openxmlformats.org/officeDocument/2006/relationships/customXml" Target="../ink/ink2531.xml"/><Relationship Id="rId293" Type="http://schemas.openxmlformats.org/officeDocument/2006/relationships/image" Target="../media/image815.png"/><Relationship Id="rId307" Type="http://schemas.openxmlformats.org/officeDocument/2006/relationships/image" Target="../media/image822.png"/><Relationship Id="rId514" Type="http://schemas.openxmlformats.org/officeDocument/2006/relationships/customXml" Target="../ink/ink2304.xml"/><Relationship Id="rId721" Type="http://schemas.openxmlformats.org/officeDocument/2006/relationships/image" Target="../media/image1027.png"/><Relationship Id="rId88" Type="http://schemas.openxmlformats.org/officeDocument/2006/relationships/customXml" Target="../ink/ink2089.xml"/><Relationship Id="rId153" Type="http://schemas.openxmlformats.org/officeDocument/2006/relationships/customXml" Target="../ink/ink2122.xml"/><Relationship Id="rId360" Type="http://schemas.openxmlformats.org/officeDocument/2006/relationships/customXml" Target="../ink/ink2226.xml"/><Relationship Id="rId598" Type="http://schemas.openxmlformats.org/officeDocument/2006/relationships/customXml" Target="../ink/ink2347.xml"/><Relationship Id="rId819" Type="http://schemas.openxmlformats.org/officeDocument/2006/relationships/customXml" Target="../ink/ink2459.xml"/><Relationship Id="rId1004" Type="http://schemas.openxmlformats.org/officeDocument/2006/relationships/image" Target="../media/image1168.png"/><Relationship Id="rId220" Type="http://schemas.openxmlformats.org/officeDocument/2006/relationships/customXml" Target="../ink/ink2156.xml"/><Relationship Id="rId458" Type="http://schemas.openxmlformats.org/officeDocument/2006/relationships/image" Target="../media/image897.png"/><Relationship Id="rId665" Type="http://schemas.openxmlformats.org/officeDocument/2006/relationships/customXml" Target="../ink/ink2381.xml"/><Relationship Id="rId872" Type="http://schemas.openxmlformats.org/officeDocument/2006/relationships/customXml" Target="../ink/ink2486.xml"/><Relationship Id="rId15" Type="http://schemas.openxmlformats.org/officeDocument/2006/relationships/image" Target="../media/image676.png"/><Relationship Id="rId318" Type="http://schemas.openxmlformats.org/officeDocument/2006/relationships/customXml" Target="../ink/ink2205.xml"/><Relationship Id="rId525" Type="http://schemas.openxmlformats.org/officeDocument/2006/relationships/image" Target="../media/image930.png"/><Relationship Id="rId732" Type="http://schemas.openxmlformats.org/officeDocument/2006/relationships/customXml" Target="../ink/ink2415.xml"/><Relationship Id="rId99" Type="http://schemas.openxmlformats.org/officeDocument/2006/relationships/image" Target="../media/image719.png"/><Relationship Id="rId164" Type="http://schemas.openxmlformats.org/officeDocument/2006/relationships/customXml" Target="../ink/ink2128.xml"/><Relationship Id="rId371" Type="http://schemas.openxmlformats.org/officeDocument/2006/relationships/image" Target="../media/image854.png"/><Relationship Id="rId1015" Type="http://schemas.openxmlformats.org/officeDocument/2006/relationships/customXml" Target="../ink/ink2559.xml"/><Relationship Id="rId469" Type="http://schemas.openxmlformats.org/officeDocument/2006/relationships/customXml" Target="../ink/ink2281.xml"/><Relationship Id="rId676" Type="http://schemas.openxmlformats.org/officeDocument/2006/relationships/image" Target="../media/image1005.png"/><Relationship Id="rId883" Type="http://schemas.openxmlformats.org/officeDocument/2006/relationships/customXml" Target="../ink/ink2492.xml"/><Relationship Id="rId26" Type="http://schemas.openxmlformats.org/officeDocument/2006/relationships/customXml" Target="../ink/ink2058.xml"/><Relationship Id="rId231" Type="http://schemas.openxmlformats.org/officeDocument/2006/relationships/image" Target="../media/image784.png"/><Relationship Id="rId329" Type="http://schemas.openxmlformats.org/officeDocument/2006/relationships/image" Target="../media/image833.png"/><Relationship Id="rId536" Type="http://schemas.openxmlformats.org/officeDocument/2006/relationships/image" Target="../media/image935.png"/><Relationship Id="rId175" Type="http://schemas.openxmlformats.org/officeDocument/2006/relationships/image" Target="../media/image756.png"/><Relationship Id="rId743" Type="http://schemas.openxmlformats.org/officeDocument/2006/relationships/image" Target="../media/image1038.png"/><Relationship Id="rId950" Type="http://schemas.openxmlformats.org/officeDocument/2006/relationships/image" Target="../media/image1139.png"/><Relationship Id="rId1026" Type="http://schemas.openxmlformats.org/officeDocument/2006/relationships/image" Target="../media/image1179.png"/><Relationship Id="rId382" Type="http://schemas.openxmlformats.org/officeDocument/2006/relationships/customXml" Target="../ink/ink2237.xml"/><Relationship Id="rId603" Type="http://schemas.openxmlformats.org/officeDocument/2006/relationships/image" Target="../media/image968.png"/><Relationship Id="rId687" Type="http://schemas.openxmlformats.org/officeDocument/2006/relationships/image" Target="../media/image1010.png"/><Relationship Id="rId810" Type="http://schemas.openxmlformats.org/officeDocument/2006/relationships/image" Target="../media/image1071.png"/><Relationship Id="rId908" Type="http://schemas.openxmlformats.org/officeDocument/2006/relationships/customXml" Target="../ink/ink2505.xml"/><Relationship Id="rId242" Type="http://schemas.openxmlformats.org/officeDocument/2006/relationships/customXml" Target="../ink/ink2167.xml"/><Relationship Id="rId894" Type="http://schemas.openxmlformats.org/officeDocument/2006/relationships/image" Target="../media/image1112.png"/><Relationship Id="rId37" Type="http://schemas.openxmlformats.org/officeDocument/2006/relationships/image" Target="../media/image687.png"/><Relationship Id="rId102" Type="http://schemas.openxmlformats.org/officeDocument/2006/relationships/customXml" Target="../ink/ink2096.xml"/><Relationship Id="rId547" Type="http://schemas.openxmlformats.org/officeDocument/2006/relationships/customXml" Target="../ink/ink2321.xml"/><Relationship Id="rId754" Type="http://schemas.openxmlformats.org/officeDocument/2006/relationships/image" Target="../media/image1043.png"/><Relationship Id="rId961" Type="http://schemas.openxmlformats.org/officeDocument/2006/relationships/customXml" Target="../ink/ink2532.xml"/><Relationship Id="rId90" Type="http://schemas.openxmlformats.org/officeDocument/2006/relationships/customXml" Target="../ink/ink2090.xml"/><Relationship Id="rId186" Type="http://schemas.openxmlformats.org/officeDocument/2006/relationships/customXml" Target="../ink/ink2139.xml"/><Relationship Id="rId393" Type="http://schemas.openxmlformats.org/officeDocument/2006/relationships/image" Target="../media/image865.png"/><Relationship Id="rId407" Type="http://schemas.openxmlformats.org/officeDocument/2006/relationships/image" Target="../media/image872.png"/><Relationship Id="rId614" Type="http://schemas.openxmlformats.org/officeDocument/2006/relationships/customXml" Target="../ink/ink2355.xml"/><Relationship Id="rId821" Type="http://schemas.openxmlformats.org/officeDocument/2006/relationships/customXml" Target="../ink/ink2460.xml"/><Relationship Id="rId1037" Type="http://schemas.openxmlformats.org/officeDocument/2006/relationships/customXml" Target="../ink/ink2570.xml"/><Relationship Id="rId253" Type="http://schemas.openxmlformats.org/officeDocument/2006/relationships/image" Target="../media/image795.png"/><Relationship Id="rId460" Type="http://schemas.openxmlformats.org/officeDocument/2006/relationships/image" Target="../media/image898.png"/><Relationship Id="rId698" Type="http://schemas.openxmlformats.org/officeDocument/2006/relationships/customXml" Target="../ink/ink2398.xml"/><Relationship Id="rId919" Type="http://schemas.openxmlformats.org/officeDocument/2006/relationships/image" Target="../media/image1124.png"/><Relationship Id="rId48" Type="http://schemas.openxmlformats.org/officeDocument/2006/relationships/customXml" Target="../ink/ink2069.xml"/><Relationship Id="rId113" Type="http://schemas.openxmlformats.org/officeDocument/2006/relationships/image" Target="../media/image726.png"/><Relationship Id="rId320" Type="http://schemas.openxmlformats.org/officeDocument/2006/relationships/customXml" Target="../ink/ink2206.xml"/><Relationship Id="rId558" Type="http://schemas.openxmlformats.org/officeDocument/2006/relationships/customXml" Target="../ink/ink2327.xml"/><Relationship Id="rId765" Type="http://schemas.openxmlformats.org/officeDocument/2006/relationships/customXml" Target="../ink/ink2432.xml"/><Relationship Id="rId972" Type="http://schemas.openxmlformats.org/officeDocument/2006/relationships/image" Target="../media/image1151.png"/><Relationship Id="rId197" Type="http://schemas.openxmlformats.org/officeDocument/2006/relationships/image" Target="../media/image767.png"/><Relationship Id="rId418" Type="http://schemas.openxmlformats.org/officeDocument/2006/relationships/customXml" Target="../ink/ink2255.xml"/><Relationship Id="rId625" Type="http://schemas.openxmlformats.org/officeDocument/2006/relationships/customXml" Target="../ink/ink2361.xml"/><Relationship Id="rId832" Type="http://schemas.openxmlformats.org/officeDocument/2006/relationships/image" Target="../media/image1082.png"/><Relationship Id="rId1048" Type="http://schemas.openxmlformats.org/officeDocument/2006/relationships/customXml" Target="../ink/ink2576.xml"/><Relationship Id="rId264" Type="http://schemas.openxmlformats.org/officeDocument/2006/relationships/customXml" Target="../ink/ink2178.xml"/><Relationship Id="rId471" Type="http://schemas.openxmlformats.org/officeDocument/2006/relationships/customXml" Target="../ink/ink2282.xml"/><Relationship Id="rId59" Type="http://schemas.openxmlformats.org/officeDocument/2006/relationships/image" Target="../media/image698.png"/><Relationship Id="rId124" Type="http://schemas.openxmlformats.org/officeDocument/2006/relationships/customXml" Target="../ink/ink2107.xml"/><Relationship Id="rId569" Type="http://schemas.openxmlformats.org/officeDocument/2006/relationships/image" Target="../media/image951.png"/><Relationship Id="rId776" Type="http://schemas.openxmlformats.org/officeDocument/2006/relationships/image" Target="../media/image1054.png"/><Relationship Id="rId983" Type="http://schemas.openxmlformats.org/officeDocument/2006/relationships/customXml" Target="../ink/ink2543.xml"/><Relationship Id="rId331" Type="http://schemas.openxmlformats.org/officeDocument/2006/relationships/image" Target="../media/image834.png"/><Relationship Id="rId429" Type="http://schemas.openxmlformats.org/officeDocument/2006/relationships/image" Target="../media/image883.png"/><Relationship Id="rId636" Type="http://schemas.openxmlformats.org/officeDocument/2006/relationships/image" Target="../media/image984.png"/><Relationship Id="rId1059" Type="http://schemas.openxmlformats.org/officeDocument/2006/relationships/image" Target="../media/image1195.png"/><Relationship Id="rId843" Type="http://schemas.openxmlformats.org/officeDocument/2006/relationships/customXml" Target="../ink/ink2471.xml"/><Relationship Id="rId275" Type="http://schemas.openxmlformats.org/officeDocument/2006/relationships/image" Target="../media/image806.png"/><Relationship Id="rId482" Type="http://schemas.openxmlformats.org/officeDocument/2006/relationships/image" Target="../media/image909.png"/><Relationship Id="rId703" Type="http://schemas.openxmlformats.org/officeDocument/2006/relationships/image" Target="../media/image1018.png"/><Relationship Id="rId910" Type="http://schemas.openxmlformats.org/officeDocument/2006/relationships/customXml" Target="../ink/ink2506.xml"/><Relationship Id="rId135" Type="http://schemas.openxmlformats.org/officeDocument/2006/relationships/customXml" Target="../ink/ink2113.xml"/><Relationship Id="rId342" Type="http://schemas.openxmlformats.org/officeDocument/2006/relationships/customXml" Target="../ink/ink2217.xml"/><Relationship Id="rId787" Type="http://schemas.openxmlformats.org/officeDocument/2006/relationships/customXml" Target="../ink/ink2443.xml"/><Relationship Id="rId994" Type="http://schemas.openxmlformats.org/officeDocument/2006/relationships/image" Target="../media/image1163.png"/><Relationship Id="rId202" Type="http://schemas.openxmlformats.org/officeDocument/2006/relationships/customXml" Target="../ink/ink2147.xml"/><Relationship Id="rId647" Type="http://schemas.openxmlformats.org/officeDocument/2006/relationships/customXml" Target="../ink/ink2372.xml"/><Relationship Id="rId854" Type="http://schemas.openxmlformats.org/officeDocument/2006/relationships/image" Target="../media/image1093.png"/><Relationship Id="rId286" Type="http://schemas.openxmlformats.org/officeDocument/2006/relationships/customXml" Target="../ink/ink2189.xml"/><Relationship Id="rId493" Type="http://schemas.openxmlformats.org/officeDocument/2006/relationships/customXml" Target="../ink/ink2293.xml"/><Relationship Id="rId507" Type="http://schemas.openxmlformats.org/officeDocument/2006/relationships/customXml" Target="../ink/ink2300.xml"/><Relationship Id="rId714" Type="http://schemas.openxmlformats.org/officeDocument/2006/relationships/customXml" Target="../ink/ink2406.xml"/><Relationship Id="rId921" Type="http://schemas.openxmlformats.org/officeDocument/2006/relationships/image" Target="../media/image1125.png"/><Relationship Id="rId50" Type="http://schemas.openxmlformats.org/officeDocument/2006/relationships/customXml" Target="../ink/ink2070.xml"/><Relationship Id="rId146" Type="http://schemas.openxmlformats.org/officeDocument/2006/relationships/image" Target="../media/image742.png"/><Relationship Id="rId353" Type="http://schemas.openxmlformats.org/officeDocument/2006/relationships/image" Target="../media/image845.png"/><Relationship Id="rId560" Type="http://schemas.openxmlformats.org/officeDocument/2006/relationships/customXml" Target="../ink/ink2328.xml"/><Relationship Id="rId798" Type="http://schemas.openxmlformats.org/officeDocument/2006/relationships/image" Target="../media/image1065.png"/><Relationship Id="rId213" Type="http://schemas.openxmlformats.org/officeDocument/2006/relationships/image" Target="../media/image775.png"/><Relationship Id="rId420" Type="http://schemas.openxmlformats.org/officeDocument/2006/relationships/customXml" Target="../ink/ink2256.xml"/><Relationship Id="rId658" Type="http://schemas.openxmlformats.org/officeDocument/2006/relationships/image" Target="../media/image996.png"/><Relationship Id="rId865" Type="http://schemas.openxmlformats.org/officeDocument/2006/relationships/image" Target="../media/image1098.png"/><Relationship Id="rId1050" Type="http://schemas.openxmlformats.org/officeDocument/2006/relationships/customXml" Target="../ink/ink2577.xml"/><Relationship Id="rId297" Type="http://schemas.openxmlformats.org/officeDocument/2006/relationships/image" Target="../media/image817.png"/><Relationship Id="rId518" Type="http://schemas.openxmlformats.org/officeDocument/2006/relationships/customXml" Target="../ink/ink2306.xml"/><Relationship Id="rId725" Type="http://schemas.openxmlformats.org/officeDocument/2006/relationships/image" Target="../media/image1029.png"/><Relationship Id="rId932" Type="http://schemas.openxmlformats.org/officeDocument/2006/relationships/customXml" Target="../ink/ink2517.xml"/><Relationship Id="rId157" Type="http://schemas.openxmlformats.org/officeDocument/2006/relationships/image" Target="../media/image747.png"/><Relationship Id="rId364" Type="http://schemas.openxmlformats.org/officeDocument/2006/relationships/customXml" Target="../ink/ink2228.xml"/><Relationship Id="rId1008" Type="http://schemas.openxmlformats.org/officeDocument/2006/relationships/image" Target="../media/image1170.png"/><Relationship Id="rId61" Type="http://schemas.openxmlformats.org/officeDocument/2006/relationships/image" Target="../media/image699.png"/><Relationship Id="rId571" Type="http://schemas.openxmlformats.org/officeDocument/2006/relationships/image" Target="../media/image952.png"/><Relationship Id="rId669" Type="http://schemas.openxmlformats.org/officeDocument/2006/relationships/customXml" Target="../ink/ink2383.xml"/><Relationship Id="rId876" Type="http://schemas.openxmlformats.org/officeDocument/2006/relationships/customXml" Target="../ink/ink2488.xml"/><Relationship Id="rId19" Type="http://schemas.openxmlformats.org/officeDocument/2006/relationships/image" Target="../media/image678.png"/><Relationship Id="rId224" Type="http://schemas.openxmlformats.org/officeDocument/2006/relationships/customXml" Target="../ink/ink2158.xml"/><Relationship Id="rId431" Type="http://schemas.openxmlformats.org/officeDocument/2006/relationships/image" Target="../media/image884.png"/><Relationship Id="rId529" Type="http://schemas.openxmlformats.org/officeDocument/2006/relationships/customXml" Target="../ink/ink2312.xml"/><Relationship Id="rId736" Type="http://schemas.openxmlformats.org/officeDocument/2006/relationships/customXml" Target="../ink/ink2417.xml"/><Relationship Id="rId1061" Type="http://schemas.openxmlformats.org/officeDocument/2006/relationships/image" Target="../media/image1196.png"/><Relationship Id="rId168" Type="http://schemas.openxmlformats.org/officeDocument/2006/relationships/customXml" Target="../ink/ink2130.xml"/><Relationship Id="rId943" Type="http://schemas.openxmlformats.org/officeDocument/2006/relationships/customXml" Target="../ink/ink2523.xml"/><Relationship Id="rId1019" Type="http://schemas.openxmlformats.org/officeDocument/2006/relationships/customXml" Target="../ink/ink2561.xml"/><Relationship Id="rId72" Type="http://schemas.openxmlformats.org/officeDocument/2006/relationships/customXml" Target="../ink/ink2081.xml"/><Relationship Id="rId375" Type="http://schemas.openxmlformats.org/officeDocument/2006/relationships/image" Target="../media/image856.png"/><Relationship Id="rId582" Type="http://schemas.openxmlformats.org/officeDocument/2006/relationships/customXml" Target="../ink/ink2339.xml"/><Relationship Id="rId803" Type="http://schemas.openxmlformats.org/officeDocument/2006/relationships/customXml" Target="../ink/ink2451.xml"/><Relationship Id="rId3" Type="http://schemas.openxmlformats.org/officeDocument/2006/relationships/image" Target="../media/image6700.png"/><Relationship Id="rId235" Type="http://schemas.openxmlformats.org/officeDocument/2006/relationships/image" Target="../media/image786.png"/><Relationship Id="rId442" Type="http://schemas.openxmlformats.org/officeDocument/2006/relationships/image" Target="../media/image889.png"/><Relationship Id="rId887" Type="http://schemas.openxmlformats.org/officeDocument/2006/relationships/customXml" Target="../ink/ink2494.xml"/><Relationship Id="rId302" Type="http://schemas.openxmlformats.org/officeDocument/2006/relationships/customXml" Target="../ink/ink2197.xml"/><Relationship Id="rId747" Type="http://schemas.openxmlformats.org/officeDocument/2006/relationships/image" Target="../media/image1040.png"/><Relationship Id="rId954" Type="http://schemas.openxmlformats.org/officeDocument/2006/relationships/image" Target="../media/image1141.png"/><Relationship Id="rId83" Type="http://schemas.openxmlformats.org/officeDocument/2006/relationships/image" Target="../media/image711.png"/><Relationship Id="rId179" Type="http://schemas.openxmlformats.org/officeDocument/2006/relationships/image" Target="../media/image758.png"/><Relationship Id="rId386" Type="http://schemas.openxmlformats.org/officeDocument/2006/relationships/customXml" Target="../ink/ink2239.xml"/><Relationship Id="rId593" Type="http://schemas.openxmlformats.org/officeDocument/2006/relationships/image" Target="../media/image963.png"/><Relationship Id="rId607" Type="http://schemas.openxmlformats.org/officeDocument/2006/relationships/image" Target="../media/image970.png"/><Relationship Id="rId814" Type="http://schemas.openxmlformats.org/officeDocument/2006/relationships/image" Target="../media/image1073.png"/><Relationship Id="rId246" Type="http://schemas.openxmlformats.org/officeDocument/2006/relationships/customXml" Target="../ink/ink2169.xml"/><Relationship Id="rId453" Type="http://schemas.openxmlformats.org/officeDocument/2006/relationships/customXml" Target="../ink/ink2273.xml"/><Relationship Id="rId660" Type="http://schemas.openxmlformats.org/officeDocument/2006/relationships/image" Target="../media/image997.png"/><Relationship Id="rId898" Type="http://schemas.openxmlformats.org/officeDocument/2006/relationships/image" Target="../media/image1114.png"/><Relationship Id="rId106" Type="http://schemas.openxmlformats.org/officeDocument/2006/relationships/customXml" Target="../ink/ink2098.xml"/><Relationship Id="rId313" Type="http://schemas.openxmlformats.org/officeDocument/2006/relationships/image" Target="../media/image825.png"/><Relationship Id="rId758" Type="http://schemas.openxmlformats.org/officeDocument/2006/relationships/image" Target="../media/image1045.png"/><Relationship Id="rId965" Type="http://schemas.openxmlformats.org/officeDocument/2006/relationships/customXml" Target="../ink/ink2534.xml"/><Relationship Id="rId10" Type="http://schemas.openxmlformats.org/officeDocument/2006/relationships/customXml" Target="../ink/ink2050.xml"/><Relationship Id="rId94" Type="http://schemas.openxmlformats.org/officeDocument/2006/relationships/customXml" Target="../ink/ink2092.xml"/><Relationship Id="rId397" Type="http://schemas.openxmlformats.org/officeDocument/2006/relationships/image" Target="../media/image867.png"/><Relationship Id="rId520" Type="http://schemas.openxmlformats.org/officeDocument/2006/relationships/customXml" Target="../ink/ink2307.xml"/><Relationship Id="rId618" Type="http://schemas.openxmlformats.org/officeDocument/2006/relationships/image" Target="../media/image975.png"/><Relationship Id="rId825" Type="http://schemas.openxmlformats.org/officeDocument/2006/relationships/customXml" Target="../ink/ink2462.xml"/><Relationship Id="rId257" Type="http://schemas.openxmlformats.org/officeDocument/2006/relationships/image" Target="../media/image797.png"/><Relationship Id="rId464" Type="http://schemas.openxmlformats.org/officeDocument/2006/relationships/image" Target="../media/image900.png"/><Relationship Id="rId1010" Type="http://schemas.openxmlformats.org/officeDocument/2006/relationships/image" Target="../media/image1171.png"/><Relationship Id="rId117" Type="http://schemas.openxmlformats.org/officeDocument/2006/relationships/image" Target="../media/image728.png"/><Relationship Id="rId671" Type="http://schemas.openxmlformats.org/officeDocument/2006/relationships/customXml" Target="../ink/ink2384.xml"/><Relationship Id="rId769" Type="http://schemas.openxmlformats.org/officeDocument/2006/relationships/customXml" Target="../ink/ink2434.xml"/><Relationship Id="rId976" Type="http://schemas.openxmlformats.org/officeDocument/2006/relationships/image" Target="../media/image1153.png"/><Relationship Id="rId324" Type="http://schemas.openxmlformats.org/officeDocument/2006/relationships/customXml" Target="../ink/ink2208.xml"/><Relationship Id="rId531" Type="http://schemas.openxmlformats.org/officeDocument/2006/relationships/customXml" Target="../ink/ink2313.xml"/><Relationship Id="rId629" Type="http://schemas.openxmlformats.org/officeDocument/2006/relationships/customXml" Target="../ink/ink2363.xml"/><Relationship Id="rId836" Type="http://schemas.openxmlformats.org/officeDocument/2006/relationships/image" Target="../media/image1084.png"/><Relationship Id="rId1021" Type="http://schemas.openxmlformats.org/officeDocument/2006/relationships/customXml" Target="../ink/ink2562.xml"/><Relationship Id="rId903" Type="http://schemas.openxmlformats.org/officeDocument/2006/relationships/customXml" Target="../ink/ink2502.xml"/><Relationship Id="rId32" Type="http://schemas.openxmlformats.org/officeDocument/2006/relationships/customXml" Target="../ink/ink2061.xml"/><Relationship Id="rId181" Type="http://schemas.openxmlformats.org/officeDocument/2006/relationships/image" Target="../media/image759.png"/><Relationship Id="rId279" Type="http://schemas.openxmlformats.org/officeDocument/2006/relationships/image" Target="../media/image808.png"/><Relationship Id="rId486" Type="http://schemas.openxmlformats.org/officeDocument/2006/relationships/image" Target="../media/image911.png"/><Relationship Id="rId693" Type="http://schemas.openxmlformats.org/officeDocument/2006/relationships/image" Target="../media/image1013.png"/><Relationship Id="rId139" Type="http://schemas.openxmlformats.org/officeDocument/2006/relationships/customXml" Target="../ink/ink2115.xml"/><Relationship Id="rId346" Type="http://schemas.openxmlformats.org/officeDocument/2006/relationships/customXml" Target="../ink/ink2219.xml"/><Relationship Id="rId553" Type="http://schemas.openxmlformats.org/officeDocument/2006/relationships/image" Target="../media/image943.png"/><Relationship Id="rId760" Type="http://schemas.openxmlformats.org/officeDocument/2006/relationships/image" Target="../media/image1046.png"/><Relationship Id="rId998" Type="http://schemas.openxmlformats.org/officeDocument/2006/relationships/image" Target="../media/image1165.png"/><Relationship Id="rId206" Type="http://schemas.openxmlformats.org/officeDocument/2006/relationships/customXml" Target="../ink/ink2149.xml"/><Relationship Id="rId413" Type="http://schemas.openxmlformats.org/officeDocument/2006/relationships/image" Target="../media/image875.png"/><Relationship Id="rId858" Type="http://schemas.openxmlformats.org/officeDocument/2006/relationships/image" Target="../media/image1095.png"/><Relationship Id="rId1043" Type="http://schemas.openxmlformats.org/officeDocument/2006/relationships/image" Target="../media/image1187.png"/><Relationship Id="rId620" Type="http://schemas.openxmlformats.org/officeDocument/2006/relationships/image" Target="../media/image976.png"/><Relationship Id="rId718" Type="http://schemas.openxmlformats.org/officeDocument/2006/relationships/customXml" Target="../ink/ink2408.xml"/><Relationship Id="rId925" Type="http://schemas.openxmlformats.org/officeDocument/2006/relationships/image" Target="../media/image1127.png"/></Relationships>
</file>

<file path=ppt/slides/_rels/slide27.xml.rels><?xml version="1.0" encoding="UTF-8" standalone="yes"?>
<Relationships xmlns="http://schemas.openxmlformats.org/package/2006/relationships"><Relationship Id="rId117" Type="http://schemas.openxmlformats.org/officeDocument/2006/relationships/customXml" Target="../ink/ink2642.xml"/><Relationship Id="rId299" Type="http://schemas.openxmlformats.org/officeDocument/2006/relationships/image" Target="../media/image2394.png"/><Relationship Id="rId21" Type="http://schemas.openxmlformats.org/officeDocument/2006/relationships/customXml" Target="../ink/ink2594.xml"/><Relationship Id="rId63" Type="http://schemas.openxmlformats.org/officeDocument/2006/relationships/customXml" Target="../ink/ink2615.xml"/><Relationship Id="rId159" Type="http://schemas.openxmlformats.org/officeDocument/2006/relationships/image" Target="../media/image2324.png"/><Relationship Id="rId324" Type="http://schemas.openxmlformats.org/officeDocument/2006/relationships/customXml" Target="../ink/ink2746.xml"/><Relationship Id="rId170" Type="http://schemas.openxmlformats.org/officeDocument/2006/relationships/customXml" Target="../ink/ink2669.xml"/><Relationship Id="rId226" Type="http://schemas.openxmlformats.org/officeDocument/2006/relationships/customXml" Target="../ink/ink2697.xml"/><Relationship Id="rId268" Type="http://schemas.openxmlformats.org/officeDocument/2006/relationships/customXml" Target="../ink/ink2718.xml"/><Relationship Id="rId32" Type="http://schemas.openxmlformats.org/officeDocument/2006/relationships/image" Target="../media/image1212.png"/><Relationship Id="rId74" Type="http://schemas.openxmlformats.org/officeDocument/2006/relationships/image" Target="../media/image1232.png"/><Relationship Id="rId128" Type="http://schemas.openxmlformats.org/officeDocument/2006/relationships/customXml" Target="../ink/ink2648.xml"/><Relationship Id="rId335" Type="http://schemas.openxmlformats.org/officeDocument/2006/relationships/image" Target="../media/image2412.png"/><Relationship Id="rId5" Type="http://schemas.openxmlformats.org/officeDocument/2006/relationships/customXml" Target="../ink/ink2586.xml"/><Relationship Id="rId181" Type="http://schemas.openxmlformats.org/officeDocument/2006/relationships/image" Target="../media/image2335.png"/><Relationship Id="rId237" Type="http://schemas.openxmlformats.org/officeDocument/2006/relationships/image" Target="../media/image2363.png"/><Relationship Id="rId279" Type="http://schemas.openxmlformats.org/officeDocument/2006/relationships/image" Target="../media/image2384.png"/><Relationship Id="rId43" Type="http://schemas.openxmlformats.org/officeDocument/2006/relationships/customXml" Target="../ink/ink2605.xml"/><Relationship Id="rId139" Type="http://schemas.openxmlformats.org/officeDocument/2006/relationships/image" Target="../media/image2314.png"/><Relationship Id="rId290" Type="http://schemas.openxmlformats.org/officeDocument/2006/relationships/customXml" Target="../ink/ink2729.xml"/><Relationship Id="rId304" Type="http://schemas.openxmlformats.org/officeDocument/2006/relationships/customXml" Target="../ink/ink2736.xml"/><Relationship Id="rId346" Type="http://schemas.openxmlformats.org/officeDocument/2006/relationships/customXml" Target="../ink/ink2757.xml"/><Relationship Id="rId85" Type="http://schemas.openxmlformats.org/officeDocument/2006/relationships/customXml" Target="../ink/ink2626.xml"/><Relationship Id="rId150" Type="http://schemas.openxmlformats.org/officeDocument/2006/relationships/customXml" Target="../ink/ink2659.xml"/><Relationship Id="rId192" Type="http://schemas.openxmlformats.org/officeDocument/2006/relationships/customXml" Target="../ink/ink2680.xml"/><Relationship Id="rId206" Type="http://schemas.openxmlformats.org/officeDocument/2006/relationships/customXml" Target="../ink/ink2687.xml"/><Relationship Id="rId248" Type="http://schemas.openxmlformats.org/officeDocument/2006/relationships/customXml" Target="../ink/ink2708.xml"/><Relationship Id="rId12" Type="http://schemas.openxmlformats.org/officeDocument/2006/relationships/image" Target="../media/image1202.png"/><Relationship Id="rId108" Type="http://schemas.openxmlformats.org/officeDocument/2006/relationships/image" Target="../media/image2299.png"/><Relationship Id="rId315" Type="http://schemas.openxmlformats.org/officeDocument/2006/relationships/image" Target="../media/image2402.png"/><Relationship Id="rId357" Type="http://schemas.openxmlformats.org/officeDocument/2006/relationships/image" Target="../media/image2423.png"/><Relationship Id="rId54" Type="http://schemas.openxmlformats.org/officeDocument/2006/relationships/image" Target="../media/image1223.png"/><Relationship Id="rId96" Type="http://schemas.openxmlformats.org/officeDocument/2006/relationships/image" Target="../media/image2293.png"/><Relationship Id="rId161" Type="http://schemas.openxmlformats.org/officeDocument/2006/relationships/image" Target="../media/image2325.png"/><Relationship Id="rId217" Type="http://schemas.openxmlformats.org/officeDocument/2006/relationships/image" Target="../media/image2353.png"/><Relationship Id="rId259" Type="http://schemas.openxmlformats.org/officeDocument/2006/relationships/image" Target="../media/image2374.png"/><Relationship Id="rId23" Type="http://schemas.openxmlformats.org/officeDocument/2006/relationships/customXml" Target="../ink/ink2595.xml"/><Relationship Id="rId119" Type="http://schemas.openxmlformats.org/officeDocument/2006/relationships/customXml" Target="../ink/ink2643.xml"/><Relationship Id="rId270" Type="http://schemas.openxmlformats.org/officeDocument/2006/relationships/customXml" Target="../ink/ink2719.xml"/><Relationship Id="rId326" Type="http://schemas.openxmlformats.org/officeDocument/2006/relationships/customXml" Target="../ink/ink2747.xml"/><Relationship Id="rId65" Type="http://schemas.openxmlformats.org/officeDocument/2006/relationships/customXml" Target="../ink/ink2616.xml"/><Relationship Id="rId130" Type="http://schemas.openxmlformats.org/officeDocument/2006/relationships/customXml" Target="../ink/ink2649.xml"/><Relationship Id="rId172" Type="http://schemas.openxmlformats.org/officeDocument/2006/relationships/customXml" Target="../ink/ink2670.xml"/><Relationship Id="rId228" Type="http://schemas.openxmlformats.org/officeDocument/2006/relationships/customXml" Target="../ink/ink2698.xml"/><Relationship Id="rId281" Type="http://schemas.openxmlformats.org/officeDocument/2006/relationships/image" Target="../media/image2385.png"/><Relationship Id="rId337" Type="http://schemas.openxmlformats.org/officeDocument/2006/relationships/image" Target="../media/image2413.png"/><Relationship Id="rId34" Type="http://schemas.openxmlformats.org/officeDocument/2006/relationships/image" Target="../media/image1213.png"/><Relationship Id="rId76" Type="http://schemas.openxmlformats.org/officeDocument/2006/relationships/image" Target="../media/image1233.png"/><Relationship Id="rId141" Type="http://schemas.openxmlformats.org/officeDocument/2006/relationships/image" Target="../media/image2315.png"/><Relationship Id="rId7" Type="http://schemas.openxmlformats.org/officeDocument/2006/relationships/customXml" Target="../ink/ink2587.xml"/><Relationship Id="rId183" Type="http://schemas.openxmlformats.org/officeDocument/2006/relationships/image" Target="../media/image2336.png"/><Relationship Id="rId239" Type="http://schemas.openxmlformats.org/officeDocument/2006/relationships/image" Target="../media/image2364.png"/><Relationship Id="rId250" Type="http://schemas.openxmlformats.org/officeDocument/2006/relationships/customXml" Target="../ink/ink2709.xml"/><Relationship Id="rId292" Type="http://schemas.openxmlformats.org/officeDocument/2006/relationships/customXml" Target="../ink/ink2730.xml"/><Relationship Id="rId306" Type="http://schemas.openxmlformats.org/officeDocument/2006/relationships/customXml" Target="../ink/ink2737.xml"/><Relationship Id="rId45" Type="http://schemas.openxmlformats.org/officeDocument/2006/relationships/customXml" Target="../ink/ink2606.xml"/><Relationship Id="rId87" Type="http://schemas.openxmlformats.org/officeDocument/2006/relationships/customXml" Target="../ink/ink2627.xml"/><Relationship Id="rId110" Type="http://schemas.openxmlformats.org/officeDocument/2006/relationships/image" Target="../media/image2300.png"/><Relationship Id="rId348" Type="http://schemas.openxmlformats.org/officeDocument/2006/relationships/customXml" Target="../ink/ink2758.xml"/><Relationship Id="rId152" Type="http://schemas.openxmlformats.org/officeDocument/2006/relationships/customXml" Target="../ink/ink2660.xml"/><Relationship Id="rId194" Type="http://schemas.openxmlformats.org/officeDocument/2006/relationships/customXml" Target="../ink/ink2681.xml"/><Relationship Id="rId208" Type="http://schemas.openxmlformats.org/officeDocument/2006/relationships/customXml" Target="../ink/ink2688.xml"/><Relationship Id="rId261" Type="http://schemas.openxmlformats.org/officeDocument/2006/relationships/image" Target="../media/image2375.png"/><Relationship Id="rId14" Type="http://schemas.openxmlformats.org/officeDocument/2006/relationships/image" Target="../media/image1203.png"/><Relationship Id="rId56" Type="http://schemas.openxmlformats.org/officeDocument/2006/relationships/image" Target="../media/image1224.png"/><Relationship Id="rId317" Type="http://schemas.openxmlformats.org/officeDocument/2006/relationships/image" Target="../media/image2403.png"/><Relationship Id="rId359" Type="http://schemas.openxmlformats.org/officeDocument/2006/relationships/image" Target="../media/image2424.png"/><Relationship Id="rId98" Type="http://schemas.openxmlformats.org/officeDocument/2006/relationships/image" Target="../media/image2294.png"/><Relationship Id="rId121" Type="http://schemas.openxmlformats.org/officeDocument/2006/relationships/customXml" Target="../ink/ink2644.xml"/><Relationship Id="rId163" Type="http://schemas.openxmlformats.org/officeDocument/2006/relationships/image" Target="../media/image2326.png"/><Relationship Id="rId219" Type="http://schemas.openxmlformats.org/officeDocument/2006/relationships/image" Target="../media/image2354.png"/><Relationship Id="rId230" Type="http://schemas.openxmlformats.org/officeDocument/2006/relationships/customXml" Target="../ink/ink2699.xml"/><Relationship Id="rId25" Type="http://schemas.openxmlformats.org/officeDocument/2006/relationships/customXml" Target="../ink/ink2596.xml"/><Relationship Id="rId67" Type="http://schemas.openxmlformats.org/officeDocument/2006/relationships/customXml" Target="../ink/ink2617.xml"/><Relationship Id="rId272" Type="http://schemas.openxmlformats.org/officeDocument/2006/relationships/customXml" Target="../ink/ink2720.xml"/><Relationship Id="rId328" Type="http://schemas.openxmlformats.org/officeDocument/2006/relationships/customXml" Target="../ink/ink2748.xml"/><Relationship Id="rId132" Type="http://schemas.openxmlformats.org/officeDocument/2006/relationships/customXml" Target="../ink/ink2650.xml"/><Relationship Id="rId174" Type="http://schemas.openxmlformats.org/officeDocument/2006/relationships/customXml" Target="../ink/ink2671.xml"/><Relationship Id="rId220" Type="http://schemas.openxmlformats.org/officeDocument/2006/relationships/customXml" Target="../ink/ink2694.xml"/><Relationship Id="rId241" Type="http://schemas.openxmlformats.org/officeDocument/2006/relationships/image" Target="../media/image2365.png"/><Relationship Id="rId15" Type="http://schemas.openxmlformats.org/officeDocument/2006/relationships/customXml" Target="../ink/ink2591.xml"/><Relationship Id="rId36" Type="http://schemas.openxmlformats.org/officeDocument/2006/relationships/image" Target="../media/image1214.png"/><Relationship Id="rId57" Type="http://schemas.openxmlformats.org/officeDocument/2006/relationships/customXml" Target="../ink/ink2612.xml"/><Relationship Id="rId262" Type="http://schemas.openxmlformats.org/officeDocument/2006/relationships/customXml" Target="../ink/ink2715.xml"/><Relationship Id="rId283" Type="http://schemas.openxmlformats.org/officeDocument/2006/relationships/image" Target="../media/image2386.png"/><Relationship Id="rId318" Type="http://schemas.openxmlformats.org/officeDocument/2006/relationships/customXml" Target="../ink/ink2743.xml"/><Relationship Id="rId339" Type="http://schemas.openxmlformats.org/officeDocument/2006/relationships/image" Target="../media/image2414.png"/><Relationship Id="rId78" Type="http://schemas.openxmlformats.org/officeDocument/2006/relationships/image" Target="../media/image1234.png"/><Relationship Id="rId99" Type="http://schemas.openxmlformats.org/officeDocument/2006/relationships/customXml" Target="../ink/ink2633.xml"/><Relationship Id="rId101" Type="http://schemas.openxmlformats.org/officeDocument/2006/relationships/customXml" Target="../ink/ink2634.xml"/><Relationship Id="rId122" Type="http://schemas.openxmlformats.org/officeDocument/2006/relationships/image" Target="../media/image2306.png"/><Relationship Id="rId143" Type="http://schemas.openxmlformats.org/officeDocument/2006/relationships/image" Target="../media/image2316.png"/><Relationship Id="rId164" Type="http://schemas.openxmlformats.org/officeDocument/2006/relationships/customXml" Target="../ink/ink2666.xml"/><Relationship Id="rId185" Type="http://schemas.openxmlformats.org/officeDocument/2006/relationships/image" Target="../media/image2337.png"/><Relationship Id="rId350" Type="http://schemas.openxmlformats.org/officeDocument/2006/relationships/customXml" Target="../ink/ink2759.xml"/><Relationship Id="rId9" Type="http://schemas.openxmlformats.org/officeDocument/2006/relationships/customXml" Target="../ink/ink2588.xml"/><Relationship Id="rId210" Type="http://schemas.openxmlformats.org/officeDocument/2006/relationships/customXml" Target="../ink/ink2689.xml"/><Relationship Id="rId26" Type="http://schemas.openxmlformats.org/officeDocument/2006/relationships/image" Target="../media/image1209.png"/><Relationship Id="rId231" Type="http://schemas.openxmlformats.org/officeDocument/2006/relationships/image" Target="../media/image2360.png"/><Relationship Id="rId252" Type="http://schemas.openxmlformats.org/officeDocument/2006/relationships/customXml" Target="../ink/ink2710.xml"/><Relationship Id="rId273" Type="http://schemas.openxmlformats.org/officeDocument/2006/relationships/image" Target="../media/image2381.png"/><Relationship Id="rId294" Type="http://schemas.openxmlformats.org/officeDocument/2006/relationships/customXml" Target="../ink/ink2731.xml"/><Relationship Id="rId308" Type="http://schemas.openxmlformats.org/officeDocument/2006/relationships/customXml" Target="../ink/ink2738.xml"/><Relationship Id="rId329" Type="http://schemas.openxmlformats.org/officeDocument/2006/relationships/image" Target="../media/image2409.png"/><Relationship Id="rId47" Type="http://schemas.openxmlformats.org/officeDocument/2006/relationships/customXml" Target="../ink/ink2607.xml"/><Relationship Id="rId68" Type="http://schemas.openxmlformats.org/officeDocument/2006/relationships/image" Target="../media/image1229.png"/><Relationship Id="rId89" Type="http://schemas.openxmlformats.org/officeDocument/2006/relationships/customXml" Target="../ink/ink2628.xml"/><Relationship Id="rId112" Type="http://schemas.openxmlformats.org/officeDocument/2006/relationships/image" Target="../media/image2301.png"/><Relationship Id="rId133" Type="http://schemas.openxmlformats.org/officeDocument/2006/relationships/image" Target="../media/image2311.png"/><Relationship Id="rId154" Type="http://schemas.openxmlformats.org/officeDocument/2006/relationships/customXml" Target="../ink/ink2661.xml"/><Relationship Id="rId175" Type="http://schemas.openxmlformats.org/officeDocument/2006/relationships/image" Target="../media/image2332.png"/><Relationship Id="rId340" Type="http://schemas.openxmlformats.org/officeDocument/2006/relationships/customXml" Target="../ink/ink2754.xml"/><Relationship Id="rId361" Type="http://schemas.openxmlformats.org/officeDocument/2006/relationships/image" Target="../media/image2425.png"/><Relationship Id="rId196" Type="http://schemas.openxmlformats.org/officeDocument/2006/relationships/customXml" Target="../ink/ink2682.xml"/><Relationship Id="rId200" Type="http://schemas.openxmlformats.org/officeDocument/2006/relationships/customXml" Target="../ink/ink2684.xml"/><Relationship Id="rId16" Type="http://schemas.openxmlformats.org/officeDocument/2006/relationships/image" Target="../media/image1204.png"/><Relationship Id="rId221" Type="http://schemas.openxmlformats.org/officeDocument/2006/relationships/image" Target="../media/image2355.png"/><Relationship Id="rId242" Type="http://schemas.openxmlformats.org/officeDocument/2006/relationships/customXml" Target="../ink/ink2705.xml"/><Relationship Id="rId263" Type="http://schemas.openxmlformats.org/officeDocument/2006/relationships/image" Target="../media/image2376.png"/><Relationship Id="rId284" Type="http://schemas.openxmlformats.org/officeDocument/2006/relationships/customXml" Target="../ink/ink2726.xml"/><Relationship Id="rId319" Type="http://schemas.openxmlformats.org/officeDocument/2006/relationships/image" Target="../media/image2404.png"/><Relationship Id="rId37" Type="http://schemas.openxmlformats.org/officeDocument/2006/relationships/customXml" Target="../ink/ink2602.xml"/><Relationship Id="rId58" Type="http://schemas.openxmlformats.org/officeDocument/2006/relationships/image" Target="../media/image1225.png"/><Relationship Id="rId79" Type="http://schemas.openxmlformats.org/officeDocument/2006/relationships/customXml" Target="../ink/ink2623.xml"/><Relationship Id="rId102" Type="http://schemas.openxmlformats.org/officeDocument/2006/relationships/image" Target="../media/image2296.png"/><Relationship Id="rId123" Type="http://schemas.openxmlformats.org/officeDocument/2006/relationships/customXml" Target="../ink/ink2645.xml"/><Relationship Id="rId144" Type="http://schemas.openxmlformats.org/officeDocument/2006/relationships/customXml" Target="../ink/ink2656.xml"/><Relationship Id="rId330" Type="http://schemas.openxmlformats.org/officeDocument/2006/relationships/customXml" Target="../ink/ink2749.xml"/><Relationship Id="rId90" Type="http://schemas.openxmlformats.org/officeDocument/2006/relationships/image" Target="../media/image2290.png"/><Relationship Id="rId165" Type="http://schemas.openxmlformats.org/officeDocument/2006/relationships/image" Target="../media/image2327.png"/><Relationship Id="rId186" Type="http://schemas.openxmlformats.org/officeDocument/2006/relationships/customXml" Target="../ink/ink2677.xml"/><Relationship Id="rId351" Type="http://schemas.openxmlformats.org/officeDocument/2006/relationships/image" Target="../media/image2420.png"/><Relationship Id="rId211" Type="http://schemas.openxmlformats.org/officeDocument/2006/relationships/image" Target="../media/image2350.png"/><Relationship Id="rId232" Type="http://schemas.openxmlformats.org/officeDocument/2006/relationships/customXml" Target="../ink/ink2700.xml"/><Relationship Id="rId253" Type="http://schemas.openxmlformats.org/officeDocument/2006/relationships/image" Target="../media/image2371.png"/><Relationship Id="rId274" Type="http://schemas.openxmlformats.org/officeDocument/2006/relationships/customXml" Target="../ink/ink2721.xml"/><Relationship Id="rId295" Type="http://schemas.openxmlformats.org/officeDocument/2006/relationships/image" Target="../media/image2392.png"/><Relationship Id="rId309" Type="http://schemas.openxmlformats.org/officeDocument/2006/relationships/image" Target="../media/image2399.png"/><Relationship Id="rId27" Type="http://schemas.openxmlformats.org/officeDocument/2006/relationships/customXml" Target="../ink/ink2597.xml"/><Relationship Id="rId48" Type="http://schemas.openxmlformats.org/officeDocument/2006/relationships/image" Target="../media/image1220.png"/><Relationship Id="rId69" Type="http://schemas.openxmlformats.org/officeDocument/2006/relationships/customXml" Target="../ink/ink2618.xml"/><Relationship Id="rId113" Type="http://schemas.openxmlformats.org/officeDocument/2006/relationships/customXml" Target="../ink/ink2640.xml"/><Relationship Id="rId134" Type="http://schemas.openxmlformats.org/officeDocument/2006/relationships/customXml" Target="../ink/ink2651.xml"/><Relationship Id="rId320" Type="http://schemas.openxmlformats.org/officeDocument/2006/relationships/customXml" Target="../ink/ink2744.xml"/><Relationship Id="rId80" Type="http://schemas.openxmlformats.org/officeDocument/2006/relationships/image" Target="../media/image1236.png"/><Relationship Id="rId155" Type="http://schemas.openxmlformats.org/officeDocument/2006/relationships/image" Target="../media/image2322.png"/><Relationship Id="rId176" Type="http://schemas.openxmlformats.org/officeDocument/2006/relationships/customXml" Target="../ink/ink2672.xml"/><Relationship Id="rId197" Type="http://schemas.openxmlformats.org/officeDocument/2006/relationships/image" Target="../media/image2343.png"/><Relationship Id="rId341" Type="http://schemas.openxmlformats.org/officeDocument/2006/relationships/image" Target="../media/image2415.png"/><Relationship Id="rId362" Type="http://schemas.openxmlformats.org/officeDocument/2006/relationships/customXml" Target="../ink/ink2765.xml"/><Relationship Id="rId201" Type="http://schemas.openxmlformats.org/officeDocument/2006/relationships/image" Target="../media/image2345.png"/><Relationship Id="rId222" Type="http://schemas.openxmlformats.org/officeDocument/2006/relationships/customXml" Target="../ink/ink2695.xml"/><Relationship Id="rId243" Type="http://schemas.openxmlformats.org/officeDocument/2006/relationships/image" Target="../media/image2366.png"/><Relationship Id="rId264" Type="http://schemas.openxmlformats.org/officeDocument/2006/relationships/customXml" Target="../ink/ink2716.xml"/><Relationship Id="rId285" Type="http://schemas.openxmlformats.org/officeDocument/2006/relationships/image" Target="../media/image2387.png"/><Relationship Id="rId17" Type="http://schemas.openxmlformats.org/officeDocument/2006/relationships/customXml" Target="../ink/ink2592.xml"/><Relationship Id="rId38" Type="http://schemas.openxmlformats.org/officeDocument/2006/relationships/image" Target="../media/image1215.png"/><Relationship Id="rId59" Type="http://schemas.openxmlformats.org/officeDocument/2006/relationships/customXml" Target="../ink/ink2613.xml"/><Relationship Id="rId103" Type="http://schemas.openxmlformats.org/officeDocument/2006/relationships/customXml" Target="../ink/ink2635.xml"/><Relationship Id="rId124" Type="http://schemas.openxmlformats.org/officeDocument/2006/relationships/image" Target="../media/image2307.png"/><Relationship Id="rId310" Type="http://schemas.openxmlformats.org/officeDocument/2006/relationships/customXml" Target="../ink/ink2739.xml"/><Relationship Id="rId70" Type="http://schemas.openxmlformats.org/officeDocument/2006/relationships/image" Target="../media/image1230.png"/><Relationship Id="rId91" Type="http://schemas.openxmlformats.org/officeDocument/2006/relationships/customXml" Target="../ink/ink2629.xml"/><Relationship Id="rId145" Type="http://schemas.openxmlformats.org/officeDocument/2006/relationships/image" Target="../media/image2317.png"/><Relationship Id="rId166" Type="http://schemas.openxmlformats.org/officeDocument/2006/relationships/customXml" Target="../ink/ink2667.xml"/><Relationship Id="rId187" Type="http://schemas.openxmlformats.org/officeDocument/2006/relationships/image" Target="../media/image2338.png"/><Relationship Id="rId331" Type="http://schemas.openxmlformats.org/officeDocument/2006/relationships/image" Target="../media/image2410.png"/><Relationship Id="rId352" Type="http://schemas.openxmlformats.org/officeDocument/2006/relationships/customXml" Target="../ink/ink2760.xml"/><Relationship Id="rId1" Type="http://schemas.openxmlformats.org/officeDocument/2006/relationships/slideLayout" Target="../slideLayouts/slideLayout1.xml"/><Relationship Id="rId212" Type="http://schemas.openxmlformats.org/officeDocument/2006/relationships/customXml" Target="../ink/ink2690.xml"/><Relationship Id="rId233" Type="http://schemas.openxmlformats.org/officeDocument/2006/relationships/image" Target="../media/image2361.png"/><Relationship Id="rId254" Type="http://schemas.openxmlformats.org/officeDocument/2006/relationships/customXml" Target="../ink/ink2711.xml"/><Relationship Id="rId28" Type="http://schemas.openxmlformats.org/officeDocument/2006/relationships/image" Target="../media/image1210.png"/><Relationship Id="rId49" Type="http://schemas.openxmlformats.org/officeDocument/2006/relationships/customXml" Target="../ink/ink2608.xml"/><Relationship Id="rId114" Type="http://schemas.openxmlformats.org/officeDocument/2006/relationships/image" Target="../media/image2302.png"/><Relationship Id="rId275" Type="http://schemas.openxmlformats.org/officeDocument/2006/relationships/image" Target="../media/image2382.png"/><Relationship Id="rId296" Type="http://schemas.openxmlformats.org/officeDocument/2006/relationships/customXml" Target="../ink/ink2732.xml"/><Relationship Id="rId300" Type="http://schemas.openxmlformats.org/officeDocument/2006/relationships/customXml" Target="../ink/ink2734.xml"/><Relationship Id="rId60" Type="http://schemas.openxmlformats.org/officeDocument/2006/relationships/image" Target="../media/image1226.png"/><Relationship Id="rId81" Type="http://schemas.openxmlformats.org/officeDocument/2006/relationships/customXml" Target="../ink/ink2624.xml"/><Relationship Id="rId135" Type="http://schemas.openxmlformats.org/officeDocument/2006/relationships/image" Target="../media/image2312.png"/><Relationship Id="rId156" Type="http://schemas.openxmlformats.org/officeDocument/2006/relationships/customXml" Target="../ink/ink2662.xml"/><Relationship Id="rId177" Type="http://schemas.openxmlformats.org/officeDocument/2006/relationships/image" Target="../media/image2333.png"/><Relationship Id="rId198" Type="http://schemas.openxmlformats.org/officeDocument/2006/relationships/customXml" Target="../ink/ink2683.xml"/><Relationship Id="rId321" Type="http://schemas.openxmlformats.org/officeDocument/2006/relationships/image" Target="../media/image2405.png"/><Relationship Id="rId342" Type="http://schemas.openxmlformats.org/officeDocument/2006/relationships/customXml" Target="../ink/ink2755.xml"/><Relationship Id="rId363" Type="http://schemas.openxmlformats.org/officeDocument/2006/relationships/image" Target="../media/image2426.png"/><Relationship Id="rId202" Type="http://schemas.openxmlformats.org/officeDocument/2006/relationships/customXml" Target="../ink/ink2685.xml"/><Relationship Id="rId223" Type="http://schemas.openxmlformats.org/officeDocument/2006/relationships/image" Target="../media/image2356.png"/><Relationship Id="rId244" Type="http://schemas.openxmlformats.org/officeDocument/2006/relationships/customXml" Target="../ink/ink2706.xml"/><Relationship Id="rId18" Type="http://schemas.openxmlformats.org/officeDocument/2006/relationships/image" Target="../media/image1205.png"/><Relationship Id="rId39" Type="http://schemas.openxmlformats.org/officeDocument/2006/relationships/customXml" Target="../ink/ink2603.xml"/><Relationship Id="rId265" Type="http://schemas.openxmlformats.org/officeDocument/2006/relationships/image" Target="../media/image2377.png"/><Relationship Id="rId286" Type="http://schemas.openxmlformats.org/officeDocument/2006/relationships/customXml" Target="../ink/ink2727.xml"/><Relationship Id="rId50" Type="http://schemas.openxmlformats.org/officeDocument/2006/relationships/image" Target="../media/image1221.png"/><Relationship Id="rId104" Type="http://schemas.openxmlformats.org/officeDocument/2006/relationships/image" Target="../media/image2297.png"/><Relationship Id="rId125" Type="http://schemas.openxmlformats.org/officeDocument/2006/relationships/customXml" Target="../ink/ink2646.xml"/><Relationship Id="rId146" Type="http://schemas.openxmlformats.org/officeDocument/2006/relationships/customXml" Target="../ink/ink2657.xml"/><Relationship Id="rId167" Type="http://schemas.openxmlformats.org/officeDocument/2006/relationships/image" Target="../media/image2328.png"/><Relationship Id="rId188" Type="http://schemas.openxmlformats.org/officeDocument/2006/relationships/customXml" Target="../ink/ink2678.xml"/><Relationship Id="rId311" Type="http://schemas.openxmlformats.org/officeDocument/2006/relationships/image" Target="../media/image2400.png"/><Relationship Id="rId332" Type="http://schemas.openxmlformats.org/officeDocument/2006/relationships/customXml" Target="../ink/ink2750.xml"/><Relationship Id="rId353" Type="http://schemas.openxmlformats.org/officeDocument/2006/relationships/image" Target="../media/image2421.png"/><Relationship Id="rId71" Type="http://schemas.openxmlformats.org/officeDocument/2006/relationships/customXml" Target="../ink/ink2619.xml"/><Relationship Id="rId92" Type="http://schemas.openxmlformats.org/officeDocument/2006/relationships/image" Target="../media/image2291.png"/><Relationship Id="rId213" Type="http://schemas.openxmlformats.org/officeDocument/2006/relationships/image" Target="../media/image2351.png"/><Relationship Id="rId234" Type="http://schemas.openxmlformats.org/officeDocument/2006/relationships/customXml" Target="../ink/ink2701.xml"/><Relationship Id="rId2" Type="http://schemas.openxmlformats.org/officeDocument/2006/relationships/image" Target="../media/image6680.png"/><Relationship Id="rId29" Type="http://schemas.openxmlformats.org/officeDocument/2006/relationships/customXml" Target="../ink/ink2598.xml"/><Relationship Id="rId255" Type="http://schemas.openxmlformats.org/officeDocument/2006/relationships/image" Target="../media/image2372.png"/><Relationship Id="rId276" Type="http://schemas.openxmlformats.org/officeDocument/2006/relationships/customXml" Target="../ink/ink2722.xml"/><Relationship Id="rId297" Type="http://schemas.openxmlformats.org/officeDocument/2006/relationships/image" Target="../media/image2393.png"/><Relationship Id="rId40" Type="http://schemas.openxmlformats.org/officeDocument/2006/relationships/image" Target="../media/image1216.png"/><Relationship Id="rId115" Type="http://schemas.openxmlformats.org/officeDocument/2006/relationships/customXml" Target="../ink/ink2641.xml"/><Relationship Id="rId136" Type="http://schemas.openxmlformats.org/officeDocument/2006/relationships/customXml" Target="../ink/ink2652.xml"/><Relationship Id="rId157" Type="http://schemas.openxmlformats.org/officeDocument/2006/relationships/image" Target="../media/image2323.png"/><Relationship Id="rId178" Type="http://schemas.openxmlformats.org/officeDocument/2006/relationships/customXml" Target="../ink/ink2673.xml"/><Relationship Id="rId301" Type="http://schemas.openxmlformats.org/officeDocument/2006/relationships/image" Target="../media/image2395.png"/><Relationship Id="rId322" Type="http://schemas.openxmlformats.org/officeDocument/2006/relationships/customXml" Target="../ink/ink2745.xml"/><Relationship Id="rId343" Type="http://schemas.openxmlformats.org/officeDocument/2006/relationships/image" Target="../media/image2416.png"/><Relationship Id="rId364" Type="http://schemas.openxmlformats.org/officeDocument/2006/relationships/customXml" Target="../ink/ink2766.xml"/><Relationship Id="rId61" Type="http://schemas.openxmlformats.org/officeDocument/2006/relationships/customXml" Target="../ink/ink2614.xml"/><Relationship Id="rId82" Type="http://schemas.openxmlformats.org/officeDocument/2006/relationships/image" Target="../media/image1240.png"/><Relationship Id="rId199" Type="http://schemas.openxmlformats.org/officeDocument/2006/relationships/image" Target="../media/image2344.png"/><Relationship Id="rId203" Type="http://schemas.openxmlformats.org/officeDocument/2006/relationships/image" Target="../media/image2346.png"/><Relationship Id="rId19" Type="http://schemas.openxmlformats.org/officeDocument/2006/relationships/customXml" Target="../ink/ink2593.xml"/><Relationship Id="rId224" Type="http://schemas.openxmlformats.org/officeDocument/2006/relationships/customXml" Target="../ink/ink2696.xml"/><Relationship Id="rId245" Type="http://schemas.openxmlformats.org/officeDocument/2006/relationships/image" Target="../media/image2367.png"/><Relationship Id="rId266" Type="http://schemas.openxmlformats.org/officeDocument/2006/relationships/customXml" Target="../ink/ink2717.xml"/><Relationship Id="rId287" Type="http://schemas.openxmlformats.org/officeDocument/2006/relationships/image" Target="../media/image2388.png"/><Relationship Id="rId30" Type="http://schemas.openxmlformats.org/officeDocument/2006/relationships/image" Target="../media/image1211.png"/><Relationship Id="rId105" Type="http://schemas.openxmlformats.org/officeDocument/2006/relationships/customXml" Target="../ink/ink2636.xml"/><Relationship Id="rId126" Type="http://schemas.openxmlformats.org/officeDocument/2006/relationships/image" Target="../media/image2308.png"/><Relationship Id="rId147" Type="http://schemas.openxmlformats.org/officeDocument/2006/relationships/image" Target="../media/image2318.png"/><Relationship Id="rId168" Type="http://schemas.openxmlformats.org/officeDocument/2006/relationships/customXml" Target="../ink/ink2668.xml"/><Relationship Id="rId312" Type="http://schemas.openxmlformats.org/officeDocument/2006/relationships/customXml" Target="../ink/ink2740.xml"/><Relationship Id="rId333" Type="http://schemas.openxmlformats.org/officeDocument/2006/relationships/image" Target="../media/image2411.png"/><Relationship Id="rId354" Type="http://schemas.openxmlformats.org/officeDocument/2006/relationships/customXml" Target="../ink/ink2761.xml"/><Relationship Id="rId51" Type="http://schemas.openxmlformats.org/officeDocument/2006/relationships/customXml" Target="../ink/ink2609.xml"/><Relationship Id="rId72" Type="http://schemas.openxmlformats.org/officeDocument/2006/relationships/image" Target="../media/image1231.png"/><Relationship Id="rId93" Type="http://schemas.openxmlformats.org/officeDocument/2006/relationships/customXml" Target="../ink/ink2630.xml"/><Relationship Id="rId189" Type="http://schemas.openxmlformats.org/officeDocument/2006/relationships/image" Target="../media/image2339.png"/><Relationship Id="rId3" Type="http://schemas.openxmlformats.org/officeDocument/2006/relationships/customXml" Target="../ink/ink2585.xml"/><Relationship Id="rId214" Type="http://schemas.openxmlformats.org/officeDocument/2006/relationships/customXml" Target="../ink/ink2691.xml"/><Relationship Id="rId235" Type="http://schemas.openxmlformats.org/officeDocument/2006/relationships/image" Target="../media/image2362.png"/><Relationship Id="rId256" Type="http://schemas.openxmlformats.org/officeDocument/2006/relationships/customXml" Target="../ink/ink2712.xml"/><Relationship Id="rId277" Type="http://schemas.openxmlformats.org/officeDocument/2006/relationships/image" Target="../media/image2383.png"/><Relationship Id="rId298" Type="http://schemas.openxmlformats.org/officeDocument/2006/relationships/customXml" Target="../ink/ink2733.xml"/><Relationship Id="rId116" Type="http://schemas.openxmlformats.org/officeDocument/2006/relationships/image" Target="../media/image2303.png"/><Relationship Id="rId137" Type="http://schemas.openxmlformats.org/officeDocument/2006/relationships/image" Target="../media/image2313.png"/><Relationship Id="rId158" Type="http://schemas.openxmlformats.org/officeDocument/2006/relationships/customXml" Target="../ink/ink2663.xml"/><Relationship Id="rId302" Type="http://schemas.openxmlformats.org/officeDocument/2006/relationships/customXml" Target="../ink/ink2735.xml"/><Relationship Id="rId323" Type="http://schemas.openxmlformats.org/officeDocument/2006/relationships/image" Target="../media/image2406.png"/><Relationship Id="rId344" Type="http://schemas.openxmlformats.org/officeDocument/2006/relationships/customXml" Target="../ink/ink2756.xml"/><Relationship Id="rId20" Type="http://schemas.openxmlformats.org/officeDocument/2006/relationships/image" Target="../media/image1206.png"/><Relationship Id="rId41" Type="http://schemas.openxmlformats.org/officeDocument/2006/relationships/customXml" Target="../ink/ink2604.xml"/><Relationship Id="rId62" Type="http://schemas.openxmlformats.org/officeDocument/2006/relationships/image" Target="../media/image703.png"/><Relationship Id="rId83" Type="http://schemas.openxmlformats.org/officeDocument/2006/relationships/customXml" Target="../ink/ink2625.xml"/><Relationship Id="rId179" Type="http://schemas.openxmlformats.org/officeDocument/2006/relationships/image" Target="../media/image2334.png"/><Relationship Id="rId365" Type="http://schemas.openxmlformats.org/officeDocument/2006/relationships/image" Target="../media/image2427.png"/><Relationship Id="rId190" Type="http://schemas.openxmlformats.org/officeDocument/2006/relationships/customXml" Target="../ink/ink2679.xml"/><Relationship Id="rId204" Type="http://schemas.openxmlformats.org/officeDocument/2006/relationships/customXml" Target="../ink/ink2686.xml"/><Relationship Id="rId225" Type="http://schemas.openxmlformats.org/officeDocument/2006/relationships/image" Target="../media/image2357.png"/><Relationship Id="rId246" Type="http://schemas.openxmlformats.org/officeDocument/2006/relationships/customXml" Target="../ink/ink2707.xml"/><Relationship Id="rId267" Type="http://schemas.openxmlformats.org/officeDocument/2006/relationships/image" Target="../media/image2378.png"/><Relationship Id="rId288" Type="http://schemas.openxmlformats.org/officeDocument/2006/relationships/customXml" Target="../ink/ink2728.xml"/><Relationship Id="rId106" Type="http://schemas.openxmlformats.org/officeDocument/2006/relationships/image" Target="../media/image2298.png"/><Relationship Id="rId127" Type="http://schemas.openxmlformats.org/officeDocument/2006/relationships/customXml" Target="../ink/ink2647.xml"/><Relationship Id="rId313" Type="http://schemas.openxmlformats.org/officeDocument/2006/relationships/image" Target="../media/image2401.png"/><Relationship Id="rId10" Type="http://schemas.openxmlformats.org/officeDocument/2006/relationships/image" Target="../media/image1201.png"/><Relationship Id="rId31" Type="http://schemas.openxmlformats.org/officeDocument/2006/relationships/customXml" Target="../ink/ink2599.xml"/><Relationship Id="rId52" Type="http://schemas.openxmlformats.org/officeDocument/2006/relationships/image" Target="../media/image1222.png"/><Relationship Id="rId73" Type="http://schemas.openxmlformats.org/officeDocument/2006/relationships/customXml" Target="../ink/ink2620.xml"/><Relationship Id="rId94" Type="http://schemas.openxmlformats.org/officeDocument/2006/relationships/image" Target="../media/image2292.png"/><Relationship Id="rId148" Type="http://schemas.openxmlformats.org/officeDocument/2006/relationships/customXml" Target="../ink/ink2658.xml"/><Relationship Id="rId169" Type="http://schemas.openxmlformats.org/officeDocument/2006/relationships/image" Target="../media/image2329.png"/><Relationship Id="rId334" Type="http://schemas.openxmlformats.org/officeDocument/2006/relationships/customXml" Target="../ink/ink2751.xml"/><Relationship Id="rId355" Type="http://schemas.openxmlformats.org/officeDocument/2006/relationships/image" Target="../media/image2422.png"/><Relationship Id="rId4" Type="http://schemas.openxmlformats.org/officeDocument/2006/relationships/image" Target="../media/image11981.png"/><Relationship Id="rId180" Type="http://schemas.openxmlformats.org/officeDocument/2006/relationships/customXml" Target="../ink/ink2674.xml"/><Relationship Id="rId215" Type="http://schemas.openxmlformats.org/officeDocument/2006/relationships/image" Target="../media/image2352.png"/><Relationship Id="rId236" Type="http://schemas.openxmlformats.org/officeDocument/2006/relationships/customXml" Target="../ink/ink2702.xml"/><Relationship Id="rId257" Type="http://schemas.openxmlformats.org/officeDocument/2006/relationships/image" Target="../media/image2373.png"/><Relationship Id="rId278" Type="http://schemas.openxmlformats.org/officeDocument/2006/relationships/customXml" Target="../ink/ink2723.xml"/><Relationship Id="rId303" Type="http://schemas.openxmlformats.org/officeDocument/2006/relationships/image" Target="../media/image2396.png"/><Relationship Id="rId42" Type="http://schemas.openxmlformats.org/officeDocument/2006/relationships/image" Target="../media/image1217.png"/><Relationship Id="rId84" Type="http://schemas.openxmlformats.org/officeDocument/2006/relationships/image" Target="../media/image1241.png"/><Relationship Id="rId138" Type="http://schemas.openxmlformats.org/officeDocument/2006/relationships/customXml" Target="../ink/ink2653.xml"/><Relationship Id="rId345" Type="http://schemas.openxmlformats.org/officeDocument/2006/relationships/image" Target="../media/image2417.png"/><Relationship Id="rId191" Type="http://schemas.openxmlformats.org/officeDocument/2006/relationships/image" Target="../media/image2340.png"/><Relationship Id="rId205" Type="http://schemas.openxmlformats.org/officeDocument/2006/relationships/image" Target="../media/image2347.png"/><Relationship Id="rId247" Type="http://schemas.openxmlformats.org/officeDocument/2006/relationships/image" Target="../media/image2368.png"/><Relationship Id="rId107" Type="http://schemas.openxmlformats.org/officeDocument/2006/relationships/customXml" Target="../ink/ink2637.xml"/><Relationship Id="rId289" Type="http://schemas.openxmlformats.org/officeDocument/2006/relationships/image" Target="../media/image2389.png"/><Relationship Id="rId11" Type="http://schemas.openxmlformats.org/officeDocument/2006/relationships/customXml" Target="../ink/ink2589.xml"/><Relationship Id="rId53" Type="http://schemas.openxmlformats.org/officeDocument/2006/relationships/customXml" Target="../ink/ink2610.xml"/><Relationship Id="rId149" Type="http://schemas.openxmlformats.org/officeDocument/2006/relationships/image" Target="../media/image2319.png"/><Relationship Id="rId314" Type="http://schemas.openxmlformats.org/officeDocument/2006/relationships/customXml" Target="../ink/ink2741.xml"/><Relationship Id="rId356" Type="http://schemas.openxmlformats.org/officeDocument/2006/relationships/customXml" Target="../ink/ink2762.xml"/><Relationship Id="rId95" Type="http://schemas.openxmlformats.org/officeDocument/2006/relationships/customXml" Target="../ink/ink2631.xml"/><Relationship Id="rId160" Type="http://schemas.openxmlformats.org/officeDocument/2006/relationships/customXml" Target="../ink/ink2664.xml"/><Relationship Id="rId216" Type="http://schemas.openxmlformats.org/officeDocument/2006/relationships/customXml" Target="../ink/ink2692.xml"/><Relationship Id="rId258" Type="http://schemas.openxmlformats.org/officeDocument/2006/relationships/customXml" Target="../ink/ink2713.xml"/><Relationship Id="rId22" Type="http://schemas.openxmlformats.org/officeDocument/2006/relationships/image" Target="../media/image1207.png"/><Relationship Id="rId64" Type="http://schemas.openxmlformats.org/officeDocument/2006/relationships/image" Target="../media/image1227.png"/><Relationship Id="rId118" Type="http://schemas.openxmlformats.org/officeDocument/2006/relationships/image" Target="../media/image2304.png"/><Relationship Id="rId325" Type="http://schemas.openxmlformats.org/officeDocument/2006/relationships/image" Target="../media/image2407.png"/><Relationship Id="rId171" Type="http://schemas.openxmlformats.org/officeDocument/2006/relationships/image" Target="../media/image2330.png"/><Relationship Id="rId227" Type="http://schemas.openxmlformats.org/officeDocument/2006/relationships/image" Target="../media/image2358.png"/><Relationship Id="rId269" Type="http://schemas.openxmlformats.org/officeDocument/2006/relationships/image" Target="../media/image2379.png"/><Relationship Id="rId33" Type="http://schemas.openxmlformats.org/officeDocument/2006/relationships/customXml" Target="../ink/ink2600.xml"/><Relationship Id="rId129" Type="http://schemas.openxmlformats.org/officeDocument/2006/relationships/image" Target="../media/image2309.png"/><Relationship Id="rId280" Type="http://schemas.openxmlformats.org/officeDocument/2006/relationships/customXml" Target="../ink/ink2724.xml"/><Relationship Id="rId336" Type="http://schemas.openxmlformats.org/officeDocument/2006/relationships/customXml" Target="../ink/ink2752.xml"/><Relationship Id="rId75" Type="http://schemas.openxmlformats.org/officeDocument/2006/relationships/customXml" Target="../ink/ink2621.xml"/><Relationship Id="rId140" Type="http://schemas.openxmlformats.org/officeDocument/2006/relationships/customXml" Target="../ink/ink2654.xml"/><Relationship Id="rId182" Type="http://schemas.openxmlformats.org/officeDocument/2006/relationships/customXml" Target="../ink/ink2675.xml"/><Relationship Id="rId6" Type="http://schemas.openxmlformats.org/officeDocument/2006/relationships/image" Target="../media/image1199.png"/><Relationship Id="rId238" Type="http://schemas.openxmlformats.org/officeDocument/2006/relationships/customXml" Target="../ink/ink2703.xml"/><Relationship Id="rId291" Type="http://schemas.openxmlformats.org/officeDocument/2006/relationships/image" Target="../media/image2390.png"/><Relationship Id="rId305" Type="http://schemas.openxmlformats.org/officeDocument/2006/relationships/image" Target="../media/image2397.png"/><Relationship Id="rId347" Type="http://schemas.openxmlformats.org/officeDocument/2006/relationships/image" Target="../media/image2418.png"/><Relationship Id="rId44" Type="http://schemas.openxmlformats.org/officeDocument/2006/relationships/image" Target="../media/image1218.png"/><Relationship Id="rId86" Type="http://schemas.openxmlformats.org/officeDocument/2006/relationships/image" Target="../media/image2288.png"/><Relationship Id="rId151" Type="http://schemas.openxmlformats.org/officeDocument/2006/relationships/image" Target="../media/image2320.png"/><Relationship Id="rId193" Type="http://schemas.openxmlformats.org/officeDocument/2006/relationships/image" Target="../media/image2341.png"/><Relationship Id="rId207" Type="http://schemas.openxmlformats.org/officeDocument/2006/relationships/image" Target="../media/image2348.png"/><Relationship Id="rId249" Type="http://schemas.openxmlformats.org/officeDocument/2006/relationships/image" Target="../media/image2369.png"/><Relationship Id="rId13" Type="http://schemas.openxmlformats.org/officeDocument/2006/relationships/customXml" Target="../ink/ink2590.xml"/><Relationship Id="rId109" Type="http://schemas.openxmlformats.org/officeDocument/2006/relationships/customXml" Target="../ink/ink2638.xml"/><Relationship Id="rId260" Type="http://schemas.openxmlformats.org/officeDocument/2006/relationships/customXml" Target="../ink/ink2714.xml"/><Relationship Id="rId316" Type="http://schemas.openxmlformats.org/officeDocument/2006/relationships/customXml" Target="../ink/ink2742.xml"/><Relationship Id="rId55" Type="http://schemas.openxmlformats.org/officeDocument/2006/relationships/customXml" Target="../ink/ink2611.xml"/><Relationship Id="rId97" Type="http://schemas.openxmlformats.org/officeDocument/2006/relationships/customXml" Target="../ink/ink2632.xml"/><Relationship Id="rId120" Type="http://schemas.openxmlformats.org/officeDocument/2006/relationships/image" Target="../media/image2305.png"/><Relationship Id="rId358" Type="http://schemas.openxmlformats.org/officeDocument/2006/relationships/customXml" Target="../ink/ink2763.xml"/><Relationship Id="rId162" Type="http://schemas.openxmlformats.org/officeDocument/2006/relationships/customXml" Target="../ink/ink2665.xml"/><Relationship Id="rId218" Type="http://schemas.openxmlformats.org/officeDocument/2006/relationships/customXml" Target="../ink/ink2693.xml"/><Relationship Id="rId271" Type="http://schemas.openxmlformats.org/officeDocument/2006/relationships/image" Target="../media/image2380.png"/><Relationship Id="rId24" Type="http://schemas.openxmlformats.org/officeDocument/2006/relationships/image" Target="../media/image1208.png"/><Relationship Id="rId66" Type="http://schemas.openxmlformats.org/officeDocument/2006/relationships/image" Target="../media/image1228.png"/><Relationship Id="rId131" Type="http://schemas.openxmlformats.org/officeDocument/2006/relationships/image" Target="../media/image2310.png"/><Relationship Id="rId327" Type="http://schemas.openxmlformats.org/officeDocument/2006/relationships/image" Target="../media/image2408.png"/><Relationship Id="rId173" Type="http://schemas.openxmlformats.org/officeDocument/2006/relationships/image" Target="../media/image2331.png"/><Relationship Id="rId229" Type="http://schemas.openxmlformats.org/officeDocument/2006/relationships/image" Target="../media/image2359.png"/><Relationship Id="rId240" Type="http://schemas.openxmlformats.org/officeDocument/2006/relationships/customXml" Target="../ink/ink2704.xml"/><Relationship Id="rId35" Type="http://schemas.openxmlformats.org/officeDocument/2006/relationships/customXml" Target="../ink/ink2601.xml"/><Relationship Id="rId77" Type="http://schemas.openxmlformats.org/officeDocument/2006/relationships/customXml" Target="../ink/ink2622.xml"/><Relationship Id="rId100" Type="http://schemas.openxmlformats.org/officeDocument/2006/relationships/image" Target="../media/image2295.png"/><Relationship Id="rId282" Type="http://schemas.openxmlformats.org/officeDocument/2006/relationships/customXml" Target="../ink/ink2725.xml"/><Relationship Id="rId338" Type="http://schemas.openxmlformats.org/officeDocument/2006/relationships/customXml" Target="../ink/ink2753.xml"/><Relationship Id="rId8" Type="http://schemas.openxmlformats.org/officeDocument/2006/relationships/image" Target="../media/image1200.png"/><Relationship Id="rId142" Type="http://schemas.openxmlformats.org/officeDocument/2006/relationships/customXml" Target="../ink/ink2655.xml"/><Relationship Id="rId184" Type="http://schemas.openxmlformats.org/officeDocument/2006/relationships/customXml" Target="../ink/ink2676.xml"/><Relationship Id="rId251" Type="http://schemas.openxmlformats.org/officeDocument/2006/relationships/image" Target="../media/image2370.png"/><Relationship Id="rId46" Type="http://schemas.openxmlformats.org/officeDocument/2006/relationships/image" Target="../media/image1219.png"/><Relationship Id="rId293" Type="http://schemas.openxmlformats.org/officeDocument/2006/relationships/image" Target="../media/image2391.png"/><Relationship Id="rId307" Type="http://schemas.openxmlformats.org/officeDocument/2006/relationships/image" Target="../media/image2398.png"/><Relationship Id="rId349" Type="http://schemas.openxmlformats.org/officeDocument/2006/relationships/image" Target="../media/image2419.png"/><Relationship Id="rId88" Type="http://schemas.openxmlformats.org/officeDocument/2006/relationships/image" Target="../media/image2289.png"/><Relationship Id="rId111" Type="http://schemas.openxmlformats.org/officeDocument/2006/relationships/customXml" Target="../ink/ink2639.xml"/><Relationship Id="rId153" Type="http://schemas.openxmlformats.org/officeDocument/2006/relationships/image" Target="../media/image2321.png"/><Relationship Id="rId195" Type="http://schemas.openxmlformats.org/officeDocument/2006/relationships/image" Target="../media/image2342.png"/><Relationship Id="rId209" Type="http://schemas.openxmlformats.org/officeDocument/2006/relationships/image" Target="../media/image2349.png"/><Relationship Id="rId360" Type="http://schemas.openxmlformats.org/officeDocument/2006/relationships/customXml" Target="../ink/ink2764.xml"/></Relationships>
</file>

<file path=ppt/slides/_rels/slide28.xml.rels><?xml version="1.0" encoding="UTF-8" standalone="yes"?>
<Relationships xmlns="http://schemas.openxmlformats.org/package/2006/relationships"><Relationship Id="rId26" Type="http://schemas.openxmlformats.org/officeDocument/2006/relationships/image" Target="../media/image24230.png"/><Relationship Id="rId117" Type="http://schemas.openxmlformats.org/officeDocument/2006/relationships/customXml" Target="../ink/ink2824.xml"/><Relationship Id="rId21" Type="http://schemas.openxmlformats.org/officeDocument/2006/relationships/customXml" Target="../ink/ink2776.xml"/><Relationship Id="rId42" Type="http://schemas.openxmlformats.org/officeDocument/2006/relationships/image" Target="../media/image2431.png"/><Relationship Id="rId47" Type="http://schemas.openxmlformats.org/officeDocument/2006/relationships/customXml" Target="../ink/ink2789.xml"/><Relationship Id="rId63" Type="http://schemas.openxmlformats.org/officeDocument/2006/relationships/customXml" Target="../ink/ink2797.xml"/><Relationship Id="rId68" Type="http://schemas.openxmlformats.org/officeDocument/2006/relationships/image" Target="../media/image2443.png"/><Relationship Id="rId84" Type="http://schemas.openxmlformats.org/officeDocument/2006/relationships/image" Target="../media/image2451.png"/><Relationship Id="rId89" Type="http://schemas.openxmlformats.org/officeDocument/2006/relationships/customXml" Target="../ink/ink2810.xml"/><Relationship Id="rId112" Type="http://schemas.openxmlformats.org/officeDocument/2006/relationships/image" Target="../media/image2465.png"/><Relationship Id="rId16" Type="http://schemas.openxmlformats.org/officeDocument/2006/relationships/image" Target="../media/image24180.png"/><Relationship Id="rId107" Type="http://schemas.openxmlformats.org/officeDocument/2006/relationships/customXml" Target="../ink/ink2819.xml"/><Relationship Id="rId11" Type="http://schemas.openxmlformats.org/officeDocument/2006/relationships/customXml" Target="../ink/ink2771.xml"/><Relationship Id="rId32" Type="http://schemas.openxmlformats.org/officeDocument/2006/relationships/image" Target="../media/image24260.png"/><Relationship Id="rId37" Type="http://schemas.openxmlformats.org/officeDocument/2006/relationships/customXml" Target="../ink/ink2784.xml"/><Relationship Id="rId53" Type="http://schemas.openxmlformats.org/officeDocument/2006/relationships/customXml" Target="../ink/ink2792.xml"/><Relationship Id="rId58" Type="http://schemas.openxmlformats.org/officeDocument/2006/relationships/image" Target="../media/image2438.png"/><Relationship Id="rId74" Type="http://schemas.openxmlformats.org/officeDocument/2006/relationships/image" Target="../media/image2446.png"/><Relationship Id="rId79" Type="http://schemas.openxmlformats.org/officeDocument/2006/relationships/customXml" Target="../ink/ink2805.xml"/><Relationship Id="rId102" Type="http://schemas.openxmlformats.org/officeDocument/2006/relationships/image" Target="../media/image2460.png"/><Relationship Id="rId5" Type="http://schemas.openxmlformats.org/officeDocument/2006/relationships/customXml" Target="../ink/ink2768.xml"/><Relationship Id="rId90" Type="http://schemas.openxmlformats.org/officeDocument/2006/relationships/image" Target="../media/image2454.png"/><Relationship Id="rId95" Type="http://schemas.openxmlformats.org/officeDocument/2006/relationships/customXml" Target="../ink/ink2813.xml"/><Relationship Id="rId22" Type="http://schemas.openxmlformats.org/officeDocument/2006/relationships/image" Target="../media/image24210.png"/><Relationship Id="rId27" Type="http://schemas.openxmlformats.org/officeDocument/2006/relationships/customXml" Target="../ink/ink2779.xml"/><Relationship Id="rId43" Type="http://schemas.openxmlformats.org/officeDocument/2006/relationships/customXml" Target="../ink/ink2787.xml"/><Relationship Id="rId48" Type="http://schemas.openxmlformats.org/officeDocument/2006/relationships/image" Target="../media/image2433.png"/><Relationship Id="rId64" Type="http://schemas.openxmlformats.org/officeDocument/2006/relationships/image" Target="../media/image2441.png"/><Relationship Id="rId69" Type="http://schemas.openxmlformats.org/officeDocument/2006/relationships/customXml" Target="../ink/ink2800.xml"/><Relationship Id="rId113" Type="http://schemas.openxmlformats.org/officeDocument/2006/relationships/customXml" Target="../ink/ink2822.xml"/><Relationship Id="rId118" Type="http://schemas.openxmlformats.org/officeDocument/2006/relationships/image" Target="../media/image2468.png"/><Relationship Id="rId80" Type="http://schemas.openxmlformats.org/officeDocument/2006/relationships/image" Target="../media/image2449.png"/><Relationship Id="rId85" Type="http://schemas.openxmlformats.org/officeDocument/2006/relationships/customXml" Target="../ink/ink2808.xml"/><Relationship Id="rId12" Type="http://schemas.openxmlformats.org/officeDocument/2006/relationships/image" Target="../media/image24160.png"/><Relationship Id="rId17" Type="http://schemas.openxmlformats.org/officeDocument/2006/relationships/customXml" Target="../ink/ink2774.xml"/><Relationship Id="rId33" Type="http://schemas.openxmlformats.org/officeDocument/2006/relationships/customXml" Target="../ink/ink2782.xml"/><Relationship Id="rId38" Type="http://schemas.openxmlformats.org/officeDocument/2006/relationships/image" Target="../media/image2429.png"/><Relationship Id="rId59" Type="http://schemas.openxmlformats.org/officeDocument/2006/relationships/customXml" Target="../ink/ink2795.xml"/><Relationship Id="rId103" Type="http://schemas.openxmlformats.org/officeDocument/2006/relationships/customXml" Target="../ink/ink2817.xml"/><Relationship Id="rId108" Type="http://schemas.openxmlformats.org/officeDocument/2006/relationships/image" Target="../media/image2463.png"/><Relationship Id="rId54" Type="http://schemas.openxmlformats.org/officeDocument/2006/relationships/image" Target="../media/image2436.png"/><Relationship Id="rId70" Type="http://schemas.openxmlformats.org/officeDocument/2006/relationships/image" Target="../media/image2444.png"/><Relationship Id="rId75" Type="http://schemas.openxmlformats.org/officeDocument/2006/relationships/customXml" Target="../ink/ink2803.xml"/><Relationship Id="rId91" Type="http://schemas.openxmlformats.org/officeDocument/2006/relationships/customXml" Target="../ink/ink2811.xml"/><Relationship Id="rId96" Type="http://schemas.openxmlformats.org/officeDocument/2006/relationships/image" Target="../media/image2457.png"/><Relationship Id="rId1" Type="http://schemas.openxmlformats.org/officeDocument/2006/relationships/slideLayout" Target="../slideLayouts/slideLayout1.xml"/><Relationship Id="rId6" Type="http://schemas.openxmlformats.org/officeDocument/2006/relationships/image" Target="../media/image24130.png"/><Relationship Id="rId23" Type="http://schemas.openxmlformats.org/officeDocument/2006/relationships/customXml" Target="../ink/ink2777.xml"/><Relationship Id="rId28" Type="http://schemas.openxmlformats.org/officeDocument/2006/relationships/image" Target="../media/image24240.png"/><Relationship Id="rId49" Type="http://schemas.openxmlformats.org/officeDocument/2006/relationships/customXml" Target="../ink/ink2790.xml"/><Relationship Id="rId114" Type="http://schemas.openxmlformats.org/officeDocument/2006/relationships/image" Target="../media/image2466.png"/><Relationship Id="rId119" Type="http://schemas.openxmlformats.org/officeDocument/2006/relationships/customXml" Target="../ink/ink2825.xml"/><Relationship Id="rId44" Type="http://schemas.openxmlformats.org/officeDocument/2006/relationships/image" Target="../media/image2432.png"/><Relationship Id="rId60" Type="http://schemas.openxmlformats.org/officeDocument/2006/relationships/image" Target="../media/image2439.png"/><Relationship Id="rId65" Type="http://schemas.openxmlformats.org/officeDocument/2006/relationships/customXml" Target="../ink/ink2798.xml"/><Relationship Id="rId81" Type="http://schemas.openxmlformats.org/officeDocument/2006/relationships/customXml" Target="../ink/ink2806.xml"/><Relationship Id="rId86" Type="http://schemas.openxmlformats.org/officeDocument/2006/relationships/image" Target="../media/image2452.png"/><Relationship Id="rId4" Type="http://schemas.openxmlformats.org/officeDocument/2006/relationships/image" Target="../media/image24120.png"/><Relationship Id="rId9" Type="http://schemas.openxmlformats.org/officeDocument/2006/relationships/customXml" Target="../ink/ink2770.xml"/><Relationship Id="rId13" Type="http://schemas.openxmlformats.org/officeDocument/2006/relationships/customXml" Target="../ink/ink2772.xml"/><Relationship Id="rId18" Type="http://schemas.openxmlformats.org/officeDocument/2006/relationships/image" Target="../media/image24190.png"/><Relationship Id="rId39" Type="http://schemas.openxmlformats.org/officeDocument/2006/relationships/customXml" Target="../ink/ink2785.xml"/><Relationship Id="rId109" Type="http://schemas.openxmlformats.org/officeDocument/2006/relationships/customXml" Target="../ink/ink2820.xml"/><Relationship Id="rId34" Type="http://schemas.openxmlformats.org/officeDocument/2006/relationships/image" Target="../media/image24270.png"/><Relationship Id="rId50" Type="http://schemas.openxmlformats.org/officeDocument/2006/relationships/image" Target="../media/image2434.png"/><Relationship Id="rId55" Type="http://schemas.openxmlformats.org/officeDocument/2006/relationships/customXml" Target="../ink/ink2793.xml"/><Relationship Id="rId76" Type="http://schemas.openxmlformats.org/officeDocument/2006/relationships/image" Target="../media/image2447.png"/><Relationship Id="rId97" Type="http://schemas.openxmlformats.org/officeDocument/2006/relationships/customXml" Target="../ink/ink2814.xml"/><Relationship Id="rId104" Type="http://schemas.openxmlformats.org/officeDocument/2006/relationships/image" Target="../media/image2461.png"/><Relationship Id="rId120" Type="http://schemas.openxmlformats.org/officeDocument/2006/relationships/image" Target="../media/image2469.png"/><Relationship Id="rId7" Type="http://schemas.openxmlformats.org/officeDocument/2006/relationships/customXml" Target="../ink/ink2769.xml"/><Relationship Id="rId71" Type="http://schemas.openxmlformats.org/officeDocument/2006/relationships/customXml" Target="../ink/ink2801.xml"/><Relationship Id="rId92" Type="http://schemas.openxmlformats.org/officeDocument/2006/relationships/image" Target="../media/image2455.png"/><Relationship Id="rId2" Type="http://schemas.openxmlformats.org/officeDocument/2006/relationships/image" Target="../media/image3300.png"/><Relationship Id="rId29" Type="http://schemas.openxmlformats.org/officeDocument/2006/relationships/customXml" Target="../ink/ink2780.xml"/><Relationship Id="rId24" Type="http://schemas.openxmlformats.org/officeDocument/2006/relationships/image" Target="../media/image24220.png"/><Relationship Id="rId40" Type="http://schemas.openxmlformats.org/officeDocument/2006/relationships/image" Target="../media/image2430.png"/><Relationship Id="rId45" Type="http://schemas.openxmlformats.org/officeDocument/2006/relationships/customXml" Target="../ink/ink2788.xml"/><Relationship Id="rId66" Type="http://schemas.openxmlformats.org/officeDocument/2006/relationships/image" Target="../media/image2442.png"/><Relationship Id="rId87" Type="http://schemas.openxmlformats.org/officeDocument/2006/relationships/customXml" Target="../ink/ink2809.xml"/><Relationship Id="rId110" Type="http://schemas.openxmlformats.org/officeDocument/2006/relationships/image" Target="../media/image2464.png"/><Relationship Id="rId115" Type="http://schemas.openxmlformats.org/officeDocument/2006/relationships/customXml" Target="../ink/ink2823.xml"/><Relationship Id="rId61" Type="http://schemas.openxmlformats.org/officeDocument/2006/relationships/customXml" Target="../ink/ink2796.xml"/><Relationship Id="rId82" Type="http://schemas.openxmlformats.org/officeDocument/2006/relationships/image" Target="../media/image2450.png"/><Relationship Id="rId19" Type="http://schemas.openxmlformats.org/officeDocument/2006/relationships/customXml" Target="../ink/ink2775.xml"/><Relationship Id="rId14" Type="http://schemas.openxmlformats.org/officeDocument/2006/relationships/image" Target="../media/image24170.png"/><Relationship Id="rId30" Type="http://schemas.openxmlformats.org/officeDocument/2006/relationships/image" Target="../media/image24250.png"/><Relationship Id="rId35" Type="http://schemas.openxmlformats.org/officeDocument/2006/relationships/customXml" Target="../ink/ink2783.xml"/><Relationship Id="rId56" Type="http://schemas.openxmlformats.org/officeDocument/2006/relationships/image" Target="../media/image2437.png"/><Relationship Id="rId77" Type="http://schemas.openxmlformats.org/officeDocument/2006/relationships/customXml" Target="../ink/ink2804.xml"/><Relationship Id="rId100" Type="http://schemas.openxmlformats.org/officeDocument/2006/relationships/image" Target="../media/image2459.png"/><Relationship Id="rId105" Type="http://schemas.openxmlformats.org/officeDocument/2006/relationships/customXml" Target="../ink/ink2818.xml"/><Relationship Id="rId8" Type="http://schemas.openxmlformats.org/officeDocument/2006/relationships/image" Target="../media/image24140.png"/><Relationship Id="rId51" Type="http://schemas.openxmlformats.org/officeDocument/2006/relationships/customXml" Target="../ink/ink2791.xml"/><Relationship Id="rId72" Type="http://schemas.openxmlformats.org/officeDocument/2006/relationships/image" Target="../media/image2445.png"/><Relationship Id="rId93" Type="http://schemas.openxmlformats.org/officeDocument/2006/relationships/customXml" Target="../ink/ink2812.xml"/><Relationship Id="rId98" Type="http://schemas.openxmlformats.org/officeDocument/2006/relationships/image" Target="../media/image2458.png"/><Relationship Id="rId121" Type="http://schemas.openxmlformats.org/officeDocument/2006/relationships/customXml" Target="../ink/ink2826.xml"/><Relationship Id="rId3" Type="http://schemas.openxmlformats.org/officeDocument/2006/relationships/customXml" Target="../ink/ink2767.xml"/><Relationship Id="rId25" Type="http://schemas.openxmlformats.org/officeDocument/2006/relationships/customXml" Target="../ink/ink2778.xml"/><Relationship Id="rId46" Type="http://schemas.openxmlformats.org/officeDocument/2006/relationships/image" Target="../media/image703.png"/><Relationship Id="rId67" Type="http://schemas.openxmlformats.org/officeDocument/2006/relationships/customXml" Target="../ink/ink2799.xml"/><Relationship Id="rId116" Type="http://schemas.openxmlformats.org/officeDocument/2006/relationships/image" Target="../media/image2467.png"/><Relationship Id="rId20" Type="http://schemas.openxmlformats.org/officeDocument/2006/relationships/image" Target="../media/image24200.png"/><Relationship Id="rId41" Type="http://schemas.openxmlformats.org/officeDocument/2006/relationships/customXml" Target="../ink/ink2786.xml"/><Relationship Id="rId62" Type="http://schemas.openxmlformats.org/officeDocument/2006/relationships/image" Target="../media/image2440.png"/><Relationship Id="rId83" Type="http://schemas.openxmlformats.org/officeDocument/2006/relationships/customXml" Target="../ink/ink2807.xml"/><Relationship Id="rId88" Type="http://schemas.openxmlformats.org/officeDocument/2006/relationships/image" Target="../media/image2453.png"/><Relationship Id="rId111" Type="http://schemas.openxmlformats.org/officeDocument/2006/relationships/customXml" Target="../ink/ink2821.xml"/><Relationship Id="rId15" Type="http://schemas.openxmlformats.org/officeDocument/2006/relationships/customXml" Target="../ink/ink2773.xml"/><Relationship Id="rId36" Type="http://schemas.openxmlformats.org/officeDocument/2006/relationships/image" Target="../media/image2428.png"/><Relationship Id="rId57" Type="http://schemas.openxmlformats.org/officeDocument/2006/relationships/customXml" Target="../ink/ink2794.xml"/><Relationship Id="rId106" Type="http://schemas.openxmlformats.org/officeDocument/2006/relationships/image" Target="../media/image2462.png"/><Relationship Id="rId10" Type="http://schemas.openxmlformats.org/officeDocument/2006/relationships/image" Target="../media/image24150.png"/><Relationship Id="rId31" Type="http://schemas.openxmlformats.org/officeDocument/2006/relationships/customXml" Target="../ink/ink2781.xml"/><Relationship Id="rId52" Type="http://schemas.openxmlformats.org/officeDocument/2006/relationships/image" Target="../media/image2435.png"/><Relationship Id="rId73" Type="http://schemas.openxmlformats.org/officeDocument/2006/relationships/customXml" Target="../ink/ink2802.xml"/><Relationship Id="rId78" Type="http://schemas.openxmlformats.org/officeDocument/2006/relationships/image" Target="../media/image2448.png"/><Relationship Id="rId94" Type="http://schemas.openxmlformats.org/officeDocument/2006/relationships/image" Target="../media/image2456.png"/><Relationship Id="rId99" Type="http://schemas.openxmlformats.org/officeDocument/2006/relationships/customXml" Target="../ink/ink2815.xml"/><Relationship Id="rId101" Type="http://schemas.openxmlformats.org/officeDocument/2006/relationships/customXml" Target="../ink/ink2816.xml"/><Relationship Id="rId122" Type="http://schemas.openxmlformats.org/officeDocument/2006/relationships/image" Target="../media/image2470.png"/></Relationships>
</file>

<file path=ppt/slides/_rels/slide29.xml.rels><?xml version="1.0" encoding="UTF-8" standalone="yes"?>
<Relationships xmlns="http://schemas.openxmlformats.org/package/2006/relationships"><Relationship Id="rId117" Type="http://schemas.openxmlformats.org/officeDocument/2006/relationships/customXml" Target="../ink/ink2884.xml"/><Relationship Id="rId21" Type="http://schemas.openxmlformats.org/officeDocument/2006/relationships/customXml" Target="../ink/ink2836.xml"/><Relationship Id="rId42" Type="http://schemas.openxmlformats.org/officeDocument/2006/relationships/image" Target="../media/image2490.png"/><Relationship Id="rId63" Type="http://schemas.openxmlformats.org/officeDocument/2006/relationships/customXml" Target="../ink/ink2857.xml"/><Relationship Id="rId84" Type="http://schemas.openxmlformats.org/officeDocument/2006/relationships/image" Target="../media/image2511.png"/><Relationship Id="rId138" Type="http://schemas.openxmlformats.org/officeDocument/2006/relationships/image" Target="../media/image2538.png"/><Relationship Id="rId16" Type="http://schemas.openxmlformats.org/officeDocument/2006/relationships/image" Target="../media/image2477.png"/><Relationship Id="rId107" Type="http://schemas.openxmlformats.org/officeDocument/2006/relationships/customXml" Target="../ink/ink2879.xml"/><Relationship Id="rId11" Type="http://schemas.openxmlformats.org/officeDocument/2006/relationships/customXml" Target="../ink/ink2831.xml"/><Relationship Id="rId32" Type="http://schemas.openxmlformats.org/officeDocument/2006/relationships/image" Target="../media/image2485.png"/><Relationship Id="rId37" Type="http://schemas.openxmlformats.org/officeDocument/2006/relationships/customXml" Target="../ink/ink2844.xml"/><Relationship Id="rId53" Type="http://schemas.openxmlformats.org/officeDocument/2006/relationships/customXml" Target="../ink/ink2852.xml"/><Relationship Id="rId58" Type="http://schemas.openxmlformats.org/officeDocument/2006/relationships/image" Target="../media/image2498.png"/><Relationship Id="rId74" Type="http://schemas.openxmlformats.org/officeDocument/2006/relationships/image" Target="../media/image2506.png"/><Relationship Id="rId79" Type="http://schemas.openxmlformats.org/officeDocument/2006/relationships/customXml" Target="../ink/ink2865.xml"/><Relationship Id="rId102" Type="http://schemas.openxmlformats.org/officeDocument/2006/relationships/image" Target="../media/image2520.png"/><Relationship Id="rId123" Type="http://schemas.openxmlformats.org/officeDocument/2006/relationships/customXml" Target="../ink/ink2887.xml"/><Relationship Id="rId128" Type="http://schemas.openxmlformats.org/officeDocument/2006/relationships/image" Target="../media/image2533.png"/><Relationship Id="rId5" Type="http://schemas.openxmlformats.org/officeDocument/2006/relationships/customXml" Target="../ink/ink2828.xml"/><Relationship Id="rId90" Type="http://schemas.openxmlformats.org/officeDocument/2006/relationships/image" Target="../media/image2514.png"/><Relationship Id="rId95" Type="http://schemas.openxmlformats.org/officeDocument/2006/relationships/customXml" Target="../ink/ink2873.xml"/><Relationship Id="rId22" Type="http://schemas.openxmlformats.org/officeDocument/2006/relationships/image" Target="../media/image2480.png"/><Relationship Id="rId27" Type="http://schemas.openxmlformats.org/officeDocument/2006/relationships/customXml" Target="../ink/ink2839.xml"/><Relationship Id="rId43" Type="http://schemas.openxmlformats.org/officeDocument/2006/relationships/customXml" Target="../ink/ink2847.xml"/><Relationship Id="rId48" Type="http://schemas.openxmlformats.org/officeDocument/2006/relationships/image" Target="../media/image2493.png"/><Relationship Id="rId64" Type="http://schemas.openxmlformats.org/officeDocument/2006/relationships/image" Target="../media/image2501.png"/><Relationship Id="rId69" Type="http://schemas.openxmlformats.org/officeDocument/2006/relationships/customXml" Target="../ink/ink2860.xml"/><Relationship Id="rId113" Type="http://schemas.openxmlformats.org/officeDocument/2006/relationships/customXml" Target="../ink/ink2882.xml"/><Relationship Id="rId118" Type="http://schemas.openxmlformats.org/officeDocument/2006/relationships/image" Target="../media/image2528.png"/><Relationship Id="rId134" Type="http://schemas.openxmlformats.org/officeDocument/2006/relationships/image" Target="../media/image2536.png"/><Relationship Id="rId80" Type="http://schemas.openxmlformats.org/officeDocument/2006/relationships/image" Target="../media/image2509.png"/><Relationship Id="rId85" Type="http://schemas.openxmlformats.org/officeDocument/2006/relationships/customXml" Target="../ink/ink2868.xml"/><Relationship Id="rId12" Type="http://schemas.openxmlformats.org/officeDocument/2006/relationships/image" Target="../media/image2475.png"/><Relationship Id="rId17" Type="http://schemas.openxmlformats.org/officeDocument/2006/relationships/customXml" Target="../ink/ink2834.xml"/><Relationship Id="rId33" Type="http://schemas.openxmlformats.org/officeDocument/2006/relationships/customXml" Target="../ink/ink2842.xml"/><Relationship Id="rId38" Type="http://schemas.openxmlformats.org/officeDocument/2006/relationships/image" Target="../media/image2488.png"/><Relationship Id="rId59" Type="http://schemas.openxmlformats.org/officeDocument/2006/relationships/customXml" Target="../ink/ink2855.xml"/><Relationship Id="rId103" Type="http://schemas.openxmlformats.org/officeDocument/2006/relationships/customXml" Target="../ink/ink2877.xml"/><Relationship Id="rId108" Type="http://schemas.openxmlformats.org/officeDocument/2006/relationships/image" Target="../media/image2523.png"/><Relationship Id="rId124" Type="http://schemas.openxmlformats.org/officeDocument/2006/relationships/image" Target="../media/image2531.png"/><Relationship Id="rId129" Type="http://schemas.openxmlformats.org/officeDocument/2006/relationships/customXml" Target="../ink/ink2890.xml"/><Relationship Id="rId54" Type="http://schemas.openxmlformats.org/officeDocument/2006/relationships/image" Target="../media/image2496.png"/><Relationship Id="rId70" Type="http://schemas.openxmlformats.org/officeDocument/2006/relationships/image" Target="../media/image2504.png"/><Relationship Id="rId75" Type="http://schemas.openxmlformats.org/officeDocument/2006/relationships/customXml" Target="../ink/ink2863.xml"/><Relationship Id="rId91" Type="http://schemas.openxmlformats.org/officeDocument/2006/relationships/customXml" Target="../ink/ink2871.xml"/><Relationship Id="rId96" Type="http://schemas.openxmlformats.org/officeDocument/2006/relationships/image" Target="../media/image2517.png"/><Relationship Id="rId1" Type="http://schemas.openxmlformats.org/officeDocument/2006/relationships/slideLayout" Target="../slideLayouts/slideLayout1.xml"/><Relationship Id="rId6" Type="http://schemas.openxmlformats.org/officeDocument/2006/relationships/image" Target="../media/image2472.png"/><Relationship Id="rId23" Type="http://schemas.openxmlformats.org/officeDocument/2006/relationships/customXml" Target="../ink/ink2837.xml"/><Relationship Id="rId28" Type="http://schemas.openxmlformats.org/officeDocument/2006/relationships/image" Target="../media/image2483.png"/><Relationship Id="rId49" Type="http://schemas.openxmlformats.org/officeDocument/2006/relationships/customXml" Target="../ink/ink2850.xml"/><Relationship Id="rId114" Type="http://schemas.openxmlformats.org/officeDocument/2006/relationships/image" Target="../media/image2526.png"/><Relationship Id="rId119" Type="http://schemas.openxmlformats.org/officeDocument/2006/relationships/customXml" Target="../ink/ink2885.xml"/><Relationship Id="rId44" Type="http://schemas.openxmlformats.org/officeDocument/2006/relationships/image" Target="../media/image2491.png"/><Relationship Id="rId60" Type="http://schemas.openxmlformats.org/officeDocument/2006/relationships/image" Target="../media/image2499.png"/><Relationship Id="rId65" Type="http://schemas.openxmlformats.org/officeDocument/2006/relationships/customXml" Target="../ink/ink2858.xml"/><Relationship Id="rId81" Type="http://schemas.openxmlformats.org/officeDocument/2006/relationships/customXml" Target="../ink/ink2866.xml"/><Relationship Id="rId86" Type="http://schemas.openxmlformats.org/officeDocument/2006/relationships/image" Target="../media/image2512.png"/><Relationship Id="rId130" Type="http://schemas.openxmlformats.org/officeDocument/2006/relationships/image" Target="../media/image2534.png"/><Relationship Id="rId135" Type="http://schemas.openxmlformats.org/officeDocument/2006/relationships/customXml" Target="../ink/ink2893.xml"/><Relationship Id="rId13" Type="http://schemas.openxmlformats.org/officeDocument/2006/relationships/customXml" Target="../ink/ink2832.xml"/><Relationship Id="rId18" Type="http://schemas.openxmlformats.org/officeDocument/2006/relationships/image" Target="../media/image2478.png"/><Relationship Id="rId39" Type="http://schemas.openxmlformats.org/officeDocument/2006/relationships/customXml" Target="../ink/ink2845.xml"/><Relationship Id="rId109" Type="http://schemas.openxmlformats.org/officeDocument/2006/relationships/customXml" Target="../ink/ink2880.xml"/><Relationship Id="rId34" Type="http://schemas.openxmlformats.org/officeDocument/2006/relationships/image" Target="../media/image2486.png"/><Relationship Id="rId50" Type="http://schemas.openxmlformats.org/officeDocument/2006/relationships/image" Target="../media/image2494.png"/><Relationship Id="rId55" Type="http://schemas.openxmlformats.org/officeDocument/2006/relationships/customXml" Target="../ink/ink2853.xml"/><Relationship Id="rId76" Type="http://schemas.openxmlformats.org/officeDocument/2006/relationships/image" Target="../media/image2507.png"/><Relationship Id="rId97" Type="http://schemas.openxmlformats.org/officeDocument/2006/relationships/customXml" Target="../ink/ink2874.xml"/><Relationship Id="rId104" Type="http://schemas.openxmlformats.org/officeDocument/2006/relationships/image" Target="../media/image2521.png"/><Relationship Id="rId120" Type="http://schemas.openxmlformats.org/officeDocument/2006/relationships/image" Target="../media/image2529.png"/><Relationship Id="rId125" Type="http://schemas.openxmlformats.org/officeDocument/2006/relationships/customXml" Target="../ink/ink2888.xml"/><Relationship Id="rId7" Type="http://schemas.openxmlformats.org/officeDocument/2006/relationships/customXml" Target="../ink/ink2829.xml"/><Relationship Id="rId71" Type="http://schemas.openxmlformats.org/officeDocument/2006/relationships/customXml" Target="../ink/ink2861.xml"/><Relationship Id="rId92" Type="http://schemas.openxmlformats.org/officeDocument/2006/relationships/image" Target="../media/image2515.png"/><Relationship Id="rId2" Type="http://schemas.openxmlformats.org/officeDocument/2006/relationships/image" Target="../media/image3400.png"/><Relationship Id="rId29" Type="http://schemas.openxmlformats.org/officeDocument/2006/relationships/customXml" Target="../ink/ink2840.xml"/><Relationship Id="rId24" Type="http://schemas.openxmlformats.org/officeDocument/2006/relationships/image" Target="../media/image2481.png"/><Relationship Id="rId40" Type="http://schemas.openxmlformats.org/officeDocument/2006/relationships/image" Target="../media/image2489.png"/><Relationship Id="rId45" Type="http://schemas.openxmlformats.org/officeDocument/2006/relationships/customXml" Target="../ink/ink2848.xml"/><Relationship Id="rId66" Type="http://schemas.openxmlformats.org/officeDocument/2006/relationships/image" Target="../media/image2502.png"/><Relationship Id="rId87" Type="http://schemas.openxmlformats.org/officeDocument/2006/relationships/customXml" Target="../ink/ink2869.xml"/><Relationship Id="rId110" Type="http://schemas.openxmlformats.org/officeDocument/2006/relationships/image" Target="../media/image2524.png"/><Relationship Id="rId115" Type="http://schemas.openxmlformats.org/officeDocument/2006/relationships/customXml" Target="../ink/ink2883.xml"/><Relationship Id="rId131" Type="http://schemas.openxmlformats.org/officeDocument/2006/relationships/customXml" Target="../ink/ink2891.xml"/><Relationship Id="rId136" Type="http://schemas.openxmlformats.org/officeDocument/2006/relationships/image" Target="../media/image2537.png"/><Relationship Id="rId61" Type="http://schemas.openxmlformats.org/officeDocument/2006/relationships/customXml" Target="../ink/ink2856.xml"/><Relationship Id="rId82" Type="http://schemas.openxmlformats.org/officeDocument/2006/relationships/image" Target="../media/image2510.png"/><Relationship Id="rId19" Type="http://schemas.openxmlformats.org/officeDocument/2006/relationships/customXml" Target="../ink/ink2835.xml"/><Relationship Id="rId14" Type="http://schemas.openxmlformats.org/officeDocument/2006/relationships/image" Target="../media/image2476.png"/><Relationship Id="rId30" Type="http://schemas.openxmlformats.org/officeDocument/2006/relationships/image" Target="../media/image2484.png"/><Relationship Id="rId35" Type="http://schemas.openxmlformats.org/officeDocument/2006/relationships/customXml" Target="../ink/ink2843.xml"/><Relationship Id="rId56" Type="http://schemas.openxmlformats.org/officeDocument/2006/relationships/image" Target="../media/image2497.png"/><Relationship Id="rId77" Type="http://schemas.openxmlformats.org/officeDocument/2006/relationships/customXml" Target="../ink/ink2864.xml"/><Relationship Id="rId100" Type="http://schemas.openxmlformats.org/officeDocument/2006/relationships/image" Target="../media/image2519.png"/><Relationship Id="rId105" Type="http://schemas.openxmlformats.org/officeDocument/2006/relationships/customXml" Target="../ink/ink2878.xml"/><Relationship Id="rId126" Type="http://schemas.openxmlformats.org/officeDocument/2006/relationships/image" Target="../media/image2532.png"/><Relationship Id="rId8" Type="http://schemas.openxmlformats.org/officeDocument/2006/relationships/image" Target="../media/image2473.png"/><Relationship Id="rId51" Type="http://schemas.openxmlformats.org/officeDocument/2006/relationships/customXml" Target="../ink/ink2851.xml"/><Relationship Id="rId72" Type="http://schemas.openxmlformats.org/officeDocument/2006/relationships/image" Target="../media/image2505.png"/><Relationship Id="rId93" Type="http://schemas.openxmlformats.org/officeDocument/2006/relationships/customXml" Target="../ink/ink2872.xml"/><Relationship Id="rId98" Type="http://schemas.openxmlformats.org/officeDocument/2006/relationships/image" Target="../media/image2518.png"/><Relationship Id="rId121" Type="http://schemas.openxmlformats.org/officeDocument/2006/relationships/customXml" Target="../ink/ink2886.xml"/><Relationship Id="rId3" Type="http://schemas.openxmlformats.org/officeDocument/2006/relationships/customXml" Target="../ink/ink2827.xml"/><Relationship Id="rId25" Type="http://schemas.openxmlformats.org/officeDocument/2006/relationships/customXml" Target="../ink/ink2838.xml"/><Relationship Id="rId46" Type="http://schemas.openxmlformats.org/officeDocument/2006/relationships/image" Target="../media/image2492.png"/><Relationship Id="rId67" Type="http://schemas.openxmlformats.org/officeDocument/2006/relationships/customXml" Target="../ink/ink2859.xml"/><Relationship Id="rId116" Type="http://schemas.openxmlformats.org/officeDocument/2006/relationships/image" Target="../media/image2527.png"/><Relationship Id="rId137" Type="http://schemas.openxmlformats.org/officeDocument/2006/relationships/customXml" Target="../ink/ink2894.xml"/><Relationship Id="rId20" Type="http://schemas.openxmlformats.org/officeDocument/2006/relationships/image" Target="../media/image2479.png"/><Relationship Id="rId41" Type="http://schemas.openxmlformats.org/officeDocument/2006/relationships/customXml" Target="../ink/ink2846.xml"/><Relationship Id="rId62" Type="http://schemas.openxmlformats.org/officeDocument/2006/relationships/image" Target="../media/image2500.png"/><Relationship Id="rId83" Type="http://schemas.openxmlformats.org/officeDocument/2006/relationships/customXml" Target="../ink/ink2867.xml"/><Relationship Id="rId88" Type="http://schemas.openxmlformats.org/officeDocument/2006/relationships/image" Target="../media/image2513.png"/><Relationship Id="rId111" Type="http://schemas.openxmlformats.org/officeDocument/2006/relationships/customXml" Target="../ink/ink2881.xml"/><Relationship Id="rId132" Type="http://schemas.openxmlformats.org/officeDocument/2006/relationships/image" Target="../media/image2535.png"/><Relationship Id="rId15" Type="http://schemas.openxmlformats.org/officeDocument/2006/relationships/customXml" Target="../ink/ink2833.xml"/><Relationship Id="rId36" Type="http://schemas.openxmlformats.org/officeDocument/2006/relationships/image" Target="../media/image2487.png"/><Relationship Id="rId57" Type="http://schemas.openxmlformats.org/officeDocument/2006/relationships/customXml" Target="../ink/ink2854.xml"/><Relationship Id="rId106" Type="http://schemas.openxmlformats.org/officeDocument/2006/relationships/image" Target="../media/image2522.png"/><Relationship Id="rId127" Type="http://schemas.openxmlformats.org/officeDocument/2006/relationships/customXml" Target="../ink/ink2889.xml"/><Relationship Id="rId10" Type="http://schemas.openxmlformats.org/officeDocument/2006/relationships/image" Target="../media/image2474.png"/><Relationship Id="rId31" Type="http://schemas.openxmlformats.org/officeDocument/2006/relationships/customXml" Target="../ink/ink2841.xml"/><Relationship Id="rId52" Type="http://schemas.openxmlformats.org/officeDocument/2006/relationships/image" Target="../media/image2495.png"/><Relationship Id="rId73" Type="http://schemas.openxmlformats.org/officeDocument/2006/relationships/customXml" Target="../ink/ink2862.xml"/><Relationship Id="rId78" Type="http://schemas.openxmlformats.org/officeDocument/2006/relationships/image" Target="../media/image2508.png"/><Relationship Id="rId94" Type="http://schemas.openxmlformats.org/officeDocument/2006/relationships/image" Target="../media/image2516.png"/><Relationship Id="rId99" Type="http://schemas.openxmlformats.org/officeDocument/2006/relationships/customXml" Target="../ink/ink2875.xml"/><Relationship Id="rId101" Type="http://schemas.openxmlformats.org/officeDocument/2006/relationships/customXml" Target="../ink/ink2876.xml"/><Relationship Id="rId122" Type="http://schemas.openxmlformats.org/officeDocument/2006/relationships/image" Target="../media/image2530.png"/><Relationship Id="rId4" Type="http://schemas.openxmlformats.org/officeDocument/2006/relationships/image" Target="../media/image2471.png"/><Relationship Id="rId9" Type="http://schemas.openxmlformats.org/officeDocument/2006/relationships/customXml" Target="../ink/ink2830.xml"/><Relationship Id="rId26" Type="http://schemas.openxmlformats.org/officeDocument/2006/relationships/image" Target="../media/image2482.png"/><Relationship Id="rId47" Type="http://schemas.openxmlformats.org/officeDocument/2006/relationships/customXml" Target="../ink/ink2849.xml"/><Relationship Id="rId68" Type="http://schemas.openxmlformats.org/officeDocument/2006/relationships/image" Target="../media/image2503.png"/><Relationship Id="rId89" Type="http://schemas.openxmlformats.org/officeDocument/2006/relationships/customXml" Target="../ink/ink2870.xml"/><Relationship Id="rId112" Type="http://schemas.openxmlformats.org/officeDocument/2006/relationships/image" Target="../media/image2525.png"/><Relationship Id="rId133" Type="http://schemas.openxmlformats.org/officeDocument/2006/relationships/customXml" Target="../ink/ink2892.xml"/></Relationships>
</file>

<file path=ppt/slides/_rels/slide3.xml.rels><?xml version="1.0" encoding="UTF-8" standalone="yes"?>
<Relationships xmlns="http://schemas.openxmlformats.org/package/2006/relationships"><Relationship Id="rId26" Type="http://schemas.openxmlformats.org/officeDocument/2006/relationships/image" Target="../media/image10370.png"/><Relationship Id="rId21" Type="http://schemas.openxmlformats.org/officeDocument/2006/relationships/customXml" Target="../ink/ink19.xml"/><Relationship Id="rId42" Type="http://schemas.openxmlformats.org/officeDocument/2006/relationships/image" Target="../media/image10440.png"/><Relationship Id="rId47" Type="http://schemas.openxmlformats.org/officeDocument/2006/relationships/customXml" Target="../ink/ink32.xml"/><Relationship Id="rId63" Type="http://schemas.openxmlformats.org/officeDocument/2006/relationships/customXml" Target="../ink/ink40.xml"/><Relationship Id="rId68" Type="http://schemas.openxmlformats.org/officeDocument/2006/relationships/image" Target="../media/image10570.png"/><Relationship Id="rId16" Type="http://schemas.openxmlformats.org/officeDocument/2006/relationships/image" Target="../media/image10320.png"/><Relationship Id="rId11" Type="http://schemas.openxmlformats.org/officeDocument/2006/relationships/customXml" Target="../ink/ink14.xml"/><Relationship Id="rId32" Type="http://schemas.openxmlformats.org/officeDocument/2006/relationships/image" Target="../media/image97.png"/><Relationship Id="rId37" Type="http://schemas.openxmlformats.org/officeDocument/2006/relationships/customXml" Target="../ink/ink27.xml"/><Relationship Id="rId53" Type="http://schemas.openxmlformats.org/officeDocument/2006/relationships/customXml" Target="../ink/ink35.xml"/><Relationship Id="rId58" Type="http://schemas.openxmlformats.org/officeDocument/2006/relationships/image" Target="../media/image10520.png"/><Relationship Id="rId74" Type="http://schemas.openxmlformats.org/officeDocument/2006/relationships/customXml" Target="../ink/ink46.xml"/><Relationship Id="rId79" Type="http://schemas.openxmlformats.org/officeDocument/2006/relationships/image" Target="../media/image10620.png"/><Relationship Id="rId5" Type="http://schemas.openxmlformats.org/officeDocument/2006/relationships/customXml" Target="../ink/ink11.xml"/><Relationship Id="rId61" Type="http://schemas.openxmlformats.org/officeDocument/2006/relationships/customXml" Target="../ink/ink39.xml"/><Relationship Id="rId19" Type="http://schemas.openxmlformats.org/officeDocument/2006/relationships/customXml" Target="../ink/ink18.xml"/><Relationship Id="rId14" Type="http://schemas.openxmlformats.org/officeDocument/2006/relationships/image" Target="../media/image10310.png"/><Relationship Id="rId22" Type="http://schemas.openxmlformats.org/officeDocument/2006/relationships/image" Target="../media/image10350.png"/><Relationship Id="rId27" Type="http://schemas.openxmlformats.org/officeDocument/2006/relationships/customXml" Target="../ink/ink22.xml"/><Relationship Id="rId30" Type="http://schemas.openxmlformats.org/officeDocument/2006/relationships/image" Target="../media/image10390.png"/><Relationship Id="rId35" Type="http://schemas.openxmlformats.org/officeDocument/2006/relationships/customXml" Target="../ink/ink26.xml"/><Relationship Id="rId43" Type="http://schemas.openxmlformats.org/officeDocument/2006/relationships/customXml" Target="../ink/ink30.xml"/><Relationship Id="rId48" Type="http://schemas.openxmlformats.org/officeDocument/2006/relationships/image" Target="../media/image10470.png"/><Relationship Id="rId56" Type="http://schemas.openxmlformats.org/officeDocument/2006/relationships/image" Target="../media/image10510.png"/><Relationship Id="rId64" Type="http://schemas.openxmlformats.org/officeDocument/2006/relationships/image" Target="../media/image10550.png"/><Relationship Id="rId69" Type="http://schemas.openxmlformats.org/officeDocument/2006/relationships/customXml" Target="../ink/ink43.xml"/><Relationship Id="rId77" Type="http://schemas.openxmlformats.org/officeDocument/2006/relationships/image" Target="../media/image10610.png"/><Relationship Id="rId8" Type="http://schemas.openxmlformats.org/officeDocument/2006/relationships/image" Target="../media/image10280.png"/><Relationship Id="rId51" Type="http://schemas.openxmlformats.org/officeDocument/2006/relationships/customXml" Target="../ink/ink34.xml"/><Relationship Id="rId72" Type="http://schemas.openxmlformats.org/officeDocument/2006/relationships/customXml" Target="../ink/ink45.xml"/><Relationship Id="rId80" Type="http://schemas.openxmlformats.org/officeDocument/2006/relationships/customXml" Target="../ink/ink49.xml"/><Relationship Id="rId3" Type="http://schemas.openxmlformats.org/officeDocument/2006/relationships/customXml" Target="../ink/ink10.xml"/><Relationship Id="rId12" Type="http://schemas.openxmlformats.org/officeDocument/2006/relationships/image" Target="../media/image10300.png"/><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customXml" Target="../ink/ink25.xml"/><Relationship Id="rId38" Type="http://schemas.openxmlformats.org/officeDocument/2006/relationships/image" Target="../media/image10420.png"/><Relationship Id="rId46" Type="http://schemas.openxmlformats.org/officeDocument/2006/relationships/image" Target="../media/image10460.png"/><Relationship Id="rId59" Type="http://schemas.openxmlformats.org/officeDocument/2006/relationships/customXml" Target="../ink/ink38.xml"/><Relationship Id="rId67" Type="http://schemas.openxmlformats.org/officeDocument/2006/relationships/customXml" Target="../ink/ink42.xml"/><Relationship Id="rId20" Type="http://schemas.openxmlformats.org/officeDocument/2006/relationships/image" Target="../media/image10340.png"/><Relationship Id="rId41" Type="http://schemas.openxmlformats.org/officeDocument/2006/relationships/customXml" Target="../ink/ink29.xml"/><Relationship Id="rId54" Type="http://schemas.openxmlformats.org/officeDocument/2006/relationships/image" Target="../media/image10500.png"/><Relationship Id="rId62" Type="http://schemas.openxmlformats.org/officeDocument/2006/relationships/image" Target="../media/image10540.png"/><Relationship Id="rId70" Type="http://schemas.openxmlformats.org/officeDocument/2006/relationships/image" Target="../media/image10580.png"/><Relationship Id="rId75" Type="http://schemas.openxmlformats.org/officeDocument/2006/relationships/image" Target="../media/image10600.png"/><Relationship Id="rId1" Type="http://schemas.openxmlformats.org/officeDocument/2006/relationships/slideLayout" Target="../slideLayouts/slideLayout1.xml"/><Relationship Id="rId6" Type="http://schemas.openxmlformats.org/officeDocument/2006/relationships/image" Target="../media/image10270.png"/><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10380.png"/><Relationship Id="rId36" Type="http://schemas.openxmlformats.org/officeDocument/2006/relationships/image" Target="../media/image10410.png"/><Relationship Id="rId49" Type="http://schemas.openxmlformats.org/officeDocument/2006/relationships/customXml" Target="../ink/ink33.xml"/><Relationship Id="rId57" Type="http://schemas.openxmlformats.org/officeDocument/2006/relationships/customXml" Target="../ink/ink37.xml"/><Relationship Id="rId10" Type="http://schemas.openxmlformats.org/officeDocument/2006/relationships/image" Target="../media/image10290.png"/><Relationship Id="rId31" Type="http://schemas.openxmlformats.org/officeDocument/2006/relationships/customXml" Target="../ink/ink24.xml"/><Relationship Id="rId44" Type="http://schemas.openxmlformats.org/officeDocument/2006/relationships/image" Target="../media/image10450.png"/><Relationship Id="rId52" Type="http://schemas.openxmlformats.org/officeDocument/2006/relationships/image" Target="../media/image10490.png"/><Relationship Id="rId60" Type="http://schemas.openxmlformats.org/officeDocument/2006/relationships/image" Target="../media/image10530.png"/><Relationship Id="rId65" Type="http://schemas.openxmlformats.org/officeDocument/2006/relationships/customXml" Target="../ink/ink41.xml"/><Relationship Id="rId73" Type="http://schemas.openxmlformats.org/officeDocument/2006/relationships/image" Target="../media/image10590.png"/><Relationship Id="rId78" Type="http://schemas.openxmlformats.org/officeDocument/2006/relationships/customXml" Target="../ink/ink48.xml"/><Relationship Id="rId81" Type="http://schemas.openxmlformats.org/officeDocument/2006/relationships/image" Target="../media/image10630.png"/><Relationship Id="rId4" Type="http://schemas.openxmlformats.org/officeDocument/2006/relationships/image" Target="../media/image10260.png"/><Relationship Id="rId9" Type="http://schemas.openxmlformats.org/officeDocument/2006/relationships/customXml" Target="../ink/ink13.xml"/><Relationship Id="rId13" Type="http://schemas.openxmlformats.org/officeDocument/2006/relationships/customXml" Target="../ink/ink15.xml"/><Relationship Id="rId18" Type="http://schemas.openxmlformats.org/officeDocument/2006/relationships/image" Target="../media/image10330.png"/><Relationship Id="rId39" Type="http://schemas.openxmlformats.org/officeDocument/2006/relationships/customXml" Target="../ink/ink28.xml"/><Relationship Id="rId34" Type="http://schemas.openxmlformats.org/officeDocument/2006/relationships/image" Target="../media/image10400.png"/><Relationship Id="rId50" Type="http://schemas.openxmlformats.org/officeDocument/2006/relationships/image" Target="../media/image10480.png"/><Relationship Id="rId55" Type="http://schemas.openxmlformats.org/officeDocument/2006/relationships/customXml" Target="../ink/ink36.xml"/><Relationship Id="rId76" Type="http://schemas.openxmlformats.org/officeDocument/2006/relationships/customXml" Target="../ink/ink47.xml"/><Relationship Id="rId7" Type="http://schemas.openxmlformats.org/officeDocument/2006/relationships/customXml" Target="../ink/ink12.xml"/><Relationship Id="rId71" Type="http://schemas.openxmlformats.org/officeDocument/2006/relationships/customXml" Target="../ink/ink44.xml"/><Relationship Id="rId2" Type="http://schemas.openxmlformats.org/officeDocument/2006/relationships/image" Target="../media/image10110.png"/><Relationship Id="rId29" Type="http://schemas.openxmlformats.org/officeDocument/2006/relationships/customXml" Target="../ink/ink23.xml"/><Relationship Id="rId24" Type="http://schemas.openxmlformats.org/officeDocument/2006/relationships/image" Target="../media/image10360.png"/><Relationship Id="rId40" Type="http://schemas.openxmlformats.org/officeDocument/2006/relationships/image" Target="../media/image10430.png"/><Relationship Id="rId45" Type="http://schemas.openxmlformats.org/officeDocument/2006/relationships/customXml" Target="../ink/ink31.xml"/><Relationship Id="rId66" Type="http://schemas.openxmlformats.org/officeDocument/2006/relationships/image" Target="../media/image10560.png"/></Relationships>
</file>

<file path=ppt/slides/_rels/slide30.xml.rels><?xml version="1.0" encoding="UTF-8" standalone="yes"?>
<Relationships xmlns="http://schemas.openxmlformats.org/package/2006/relationships"><Relationship Id="rId3" Type="http://schemas.openxmlformats.org/officeDocument/2006/relationships/image" Target="../media/image2540.png"/><Relationship Id="rId2" Type="http://schemas.openxmlformats.org/officeDocument/2006/relationships/image" Target="../media/image25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17" Type="http://schemas.openxmlformats.org/officeDocument/2006/relationships/image" Target="../media/image2599.png"/><Relationship Id="rId21" Type="http://schemas.openxmlformats.org/officeDocument/2006/relationships/image" Target="../media/image2551.png"/><Relationship Id="rId42" Type="http://schemas.openxmlformats.org/officeDocument/2006/relationships/customXml" Target="../ink/ink2914.xml"/><Relationship Id="rId63" Type="http://schemas.openxmlformats.org/officeDocument/2006/relationships/image" Target="../media/image2572.png"/><Relationship Id="rId84" Type="http://schemas.openxmlformats.org/officeDocument/2006/relationships/customXml" Target="../ink/ink2935.xml"/><Relationship Id="rId138" Type="http://schemas.openxmlformats.org/officeDocument/2006/relationships/customXml" Target="../ink/ink2962.xml"/><Relationship Id="rId16" Type="http://schemas.openxmlformats.org/officeDocument/2006/relationships/customXml" Target="../ink/ink2901.xml"/><Relationship Id="rId107" Type="http://schemas.openxmlformats.org/officeDocument/2006/relationships/image" Target="../media/image2594.png"/><Relationship Id="rId11" Type="http://schemas.openxmlformats.org/officeDocument/2006/relationships/image" Target="../media/image2546.png"/><Relationship Id="rId32" Type="http://schemas.openxmlformats.org/officeDocument/2006/relationships/customXml" Target="../ink/ink2909.xml"/><Relationship Id="rId37" Type="http://schemas.openxmlformats.org/officeDocument/2006/relationships/image" Target="../media/image2559.png"/><Relationship Id="rId53" Type="http://schemas.openxmlformats.org/officeDocument/2006/relationships/image" Target="../media/image2567.png"/><Relationship Id="rId58" Type="http://schemas.openxmlformats.org/officeDocument/2006/relationships/customXml" Target="../ink/ink2922.xml"/><Relationship Id="rId74" Type="http://schemas.openxmlformats.org/officeDocument/2006/relationships/customXml" Target="../ink/ink2930.xml"/><Relationship Id="rId79" Type="http://schemas.openxmlformats.org/officeDocument/2006/relationships/image" Target="../media/image2580.png"/><Relationship Id="rId102" Type="http://schemas.openxmlformats.org/officeDocument/2006/relationships/customXml" Target="../ink/ink2944.xml"/><Relationship Id="rId123" Type="http://schemas.openxmlformats.org/officeDocument/2006/relationships/image" Target="../media/image2602.png"/><Relationship Id="rId128" Type="http://schemas.openxmlformats.org/officeDocument/2006/relationships/customXml" Target="../ink/ink2957.xml"/><Relationship Id="rId5" Type="http://schemas.openxmlformats.org/officeDocument/2006/relationships/image" Target="../media/image2543.png"/><Relationship Id="rId90" Type="http://schemas.openxmlformats.org/officeDocument/2006/relationships/customXml" Target="../ink/ink2938.xml"/><Relationship Id="rId95" Type="http://schemas.openxmlformats.org/officeDocument/2006/relationships/image" Target="../media/image2588.png"/><Relationship Id="rId22" Type="http://schemas.openxmlformats.org/officeDocument/2006/relationships/customXml" Target="../ink/ink2904.xml"/><Relationship Id="rId27" Type="http://schemas.openxmlformats.org/officeDocument/2006/relationships/image" Target="../media/image2554.png"/><Relationship Id="rId43" Type="http://schemas.openxmlformats.org/officeDocument/2006/relationships/image" Target="../media/image2562.png"/><Relationship Id="rId48" Type="http://schemas.openxmlformats.org/officeDocument/2006/relationships/customXml" Target="../ink/ink2917.xml"/><Relationship Id="rId64" Type="http://schemas.openxmlformats.org/officeDocument/2006/relationships/customXml" Target="../ink/ink2925.xml"/><Relationship Id="rId69" Type="http://schemas.openxmlformats.org/officeDocument/2006/relationships/image" Target="../media/image2575.png"/><Relationship Id="rId113" Type="http://schemas.openxmlformats.org/officeDocument/2006/relationships/image" Target="../media/image2597.png"/><Relationship Id="rId118" Type="http://schemas.openxmlformats.org/officeDocument/2006/relationships/customXml" Target="../ink/ink2952.xml"/><Relationship Id="rId134" Type="http://schemas.openxmlformats.org/officeDocument/2006/relationships/customXml" Target="../ink/ink2960.xml"/><Relationship Id="rId139" Type="http://schemas.openxmlformats.org/officeDocument/2006/relationships/image" Target="../media/image2610.png"/><Relationship Id="rId80" Type="http://schemas.openxmlformats.org/officeDocument/2006/relationships/customXml" Target="../ink/ink2933.xml"/><Relationship Id="rId85" Type="http://schemas.openxmlformats.org/officeDocument/2006/relationships/image" Target="../media/image2583.png"/><Relationship Id="rId12" Type="http://schemas.openxmlformats.org/officeDocument/2006/relationships/customXml" Target="../ink/ink2899.xml"/><Relationship Id="rId17" Type="http://schemas.openxmlformats.org/officeDocument/2006/relationships/image" Target="../media/image2549.png"/><Relationship Id="rId33" Type="http://schemas.openxmlformats.org/officeDocument/2006/relationships/image" Target="../media/image2557.png"/><Relationship Id="rId38" Type="http://schemas.openxmlformats.org/officeDocument/2006/relationships/customXml" Target="../ink/ink2912.xml"/><Relationship Id="rId59" Type="http://schemas.openxmlformats.org/officeDocument/2006/relationships/image" Target="../media/image2570.png"/><Relationship Id="rId103" Type="http://schemas.openxmlformats.org/officeDocument/2006/relationships/image" Target="../media/image2592.png"/><Relationship Id="rId108" Type="http://schemas.openxmlformats.org/officeDocument/2006/relationships/customXml" Target="../ink/ink2947.xml"/><Relationship Id="rId124" Type="http://schemas.openxmlformats.org/officeDocument/2006/relationships/customXml" Target="../ink/ink2955.xml"/><Relationship Id="rId129" Type="http://schemas.openxmlformats.org/officeDocument/2006/relationships/image" Target="../media/image2605.png"/><Relationship Id="rId54" Type="http://schemas.openxmlformats.org/officeDocument/2006/relationships/customXml" Target="../ink/ink2920.xml"/><Relationship Id="rId70" Type="http://schemas.openxmlformats.org/officeDocument/2006/relationships/customXml" Target="../ink/ink2928.xml"/><Relationship Id="rId75" Type="http://schemas.openxmlformats.org/officeDocument/2006/relationships/image" Target="../media/image2578.png"/><Relationship Id="rId91" Type="http://schemas.openxmlformats.org/officeDocument/2006/relationships/image" Target="../media/image2586.png"/><Relationship Id="rId96" Type="http://schemas.openxmlformats.org/officeDocument/2006/relationships/customXml" Target="../ink/ink2941.xml"/><Relationship Id="rId1" Type="http://schemas.openxmlformats.org/officeDocument/2006/relationships/slideLayout" Target="../slideLayouts/slideLayout1.xml"/><Relationship Id="rId6" Type="http://schemas.openxmlformats.org/officeDocument/2006/relationships/customXml" Target="../ink/ink2896.xml"/><Relationship Id="rId23" Type="http://schemas.openxmlformats.org/officeDocument/2006/relationships/image" Target="../media/image2552.png"/><Relationship Id="rId28" Type="http://schemas.openxmlformats.org/officeDocument/2006/relationships/customXml" Target="../ink/ink2907.xml"/><Relationship Id="rId49" Type="http://schemas.openxmlformats.org/officeDocument/2006/relationships/image" Target="../media/image2565.png"/><Relationship Id="rId114" Type="http://schemas.openxmlformats.org/officeDocument/2006/relationships/customXml" Target="../ink/ink2950.xml"/><Relationship Id="rId119" Type="http://schemas.openxmlformats.org/officeDocument/2006/relationships/image" Target="../media/image2600.png"/><Relationship Id="rId44" Type="http://schemas.openxmlformats.org/officeDocument/2006/relationships/customXml" Target="../ink/ink2915.xml"/><Relationship Id="rId60" Type="http://schemas.openxmlformats.org/officeDocument/2006/relationships/customXml" Target="../ink/ink2923.xml"/><Relationship Id="rId65" Type="http://schemas.openxmlformats.org/officeDocument/2006/relationships/image" Target="../media/image2573.png"/><Relationship Id="rId81" Type="http://schemas.openxmlformats.org/officeDocument/2006/relationships/image" Target="../media/image2581.png"/><Relationship Id="rId86" Type="http://schemas.openxmlformats.org/officeDocument/2006/relationships/customXml" Target="../ink/ink2936.xml"/><Relationship Id="rId130" Type="http://schemas.openxmlformats.org/officeDocument/2006/relationships/customXml" Target="../ink/ink2958.xml"/><Relationship Id="rId135" Type="http://schemas.openxmlformats.org/officeDocument/2006/relationships/image" Target="../media/image2608.png"/><Relationship Id="rId13" Type="http://schemas.openxmlformats.org/officeDocument/2006/relationships/image" Target="../media/image2547.png"/><Relationship Id="rId18" Type="http://schemas.openxmlformats.org/officeDocument/2006/relationships/customXml" Target="../ink/ink2902.xml"/><Relationship Id="rId39" Type="http://schemas.openxmlformats.org/officeDocument/2006/relationships/image" Target="../media/image2560.png"/><Relationship Id="rId109" Type="http://schemas.openxmlformats.org/officeDocument/2006/relationships/image" Target="../media/image2595.png"/><Relationship Id="rId34" Type="http://schemas.openxmlformats.org/officeDocument/2006/relationships/customXml" Target="../ink/ink2910.xml"/><Relationship Id="rId50" Type="http://schemas.openxmlformats.org/officeDocument/2006/relationships/customXml" Target="../ink/ink2918.xml"/><Relationship Id="rId55" Type="http://schemas.openxmlformats.org/officeDocument/2006/relationships/image" Target="../media/image2568.png"/><Relationship Id="rId76" Type="http://schemas.openxmlformats.org/officeDocument/2006/relationships/customXml" Target="../ink/ink2931.xml"/><Relationship Id="rId97" Type="http://schemas.openxmlformats.org/officeDocument/2006/relationships/image" Target="../media/image2589.png"/><Relationship Id="rId104" Type="http://schemas.openxmlformats.org/officeDocument/2006/relationships/customXml" Target="../ink/ink2945.xml"/><Relationship Id="rId120" Type="http://schemas.openxmlformats.org/officeDocument/2006/relationships/customXml" Target="../ink/ink2953.xml"/><Relationship Id="rId125" Type="http://schemas.openxmlformats.org/officeDocument/2006/relationships/image" Target="../media/image2603.png"/><Relationship Id="rId7" Type="http://schemas.openxmlformats.org/officeDocument/2006/relationships/image" Target="../media/image2544.png"/><Relationship Id="rId71" Type="http://schemas.openxmlformats.org/officeDocument/2006/relationships/image" Target="../media/image2576.png"/><Relationship Id="rId92" Type="http://schemas.openxmlformats.org/officeDocument/2006/relationships/customXml" Target="../ink/ink2939.xml"/><Relationship Id="rId2" Type="http://schemas.openxmlformats.org/officeDocument/2006/relationships/image" Target="../media/image2541.png"/><Relationship Id="rId29" Type="http://schemas.openxmlformats.org/officeDocument/2006/relationships/image" Target="../media/image2555.png"/><Relationship Id="rId24" Type="http://schemas.openxmlformats.org/officeDocument/2006/relationships/customXml" Target="../ink/ink2905.xml"/><Relationship Id="rId40" Type="http://schemas.openxmlformats.org/officeDocument/2006/relationships/customXml" Target="../ink/ink2913.xml"/><Relationship Id="rId45" Type="http://schemas.openxmlformats.org/officeDocument/2006/relationships/image" Target="../media/image2563.png"/><Relationship Id="rId66" Type="http://schemas.openxmlformats.org/officeDocument/2006/relationships/customXml" Target="../ink/ink2926.xml"/><Relationship Id="rId87" Type="http://schemas.openxmlformats.org/officeDocument/2006/relationships/image" Target="../media/image2584.png"/><Relationship Id="rId110" Type="http://schemas.openxmlformats.org/officeDocument/2006/relationships/customXml" Target="../ink/ink2948.xml"/><Relationship Id="rId115" Type="http://schemas.openxmlformats.org/officeDocument/2006/relationships/image" Target="../media/image2598.png"/><Relationship Id="rId131" Type="http://schemas.openxmlformats.org/officeDocument/2006/relationships/image" Target="../media/image2606.png"/><Relationship Id="rId136" Type="http://schemas.openxmlformats.org/officeDocument/2006/relationships/customXml" Target="../ink/ink2961.xml"/><Relationship Id="rId61" Type="http://schemas.openxmlformats.org/officeDocument/2006/relationships/image" Target="../media/image2571.png"/><Relationship Id="rId82" Type="http://schemas.openxmlformats.org/officeDocument/2006/relationships/customXml" Target="../ink/ink2934.xml"/><Relationship Id="rId19" Type="http://schemas.openxmlformats.org/officeDocument/2006/relationships/image" Target="../media/image2550.png"/><Relationship Id="rId14" Type="http://schemas.openxmlformats.org/officeDocument/2006/relationships/customXml" Target="../ink/ink2900.xml"/><Relationship Id="rId30" Type="http://schemas.openxmlformats.org/officeDocument/2006/relationships/customXml" Target="../ink/ink2908.xml"/><Relationship Id="rId35" Type="http://schemas.openxmlformats.org/officeDocument/2006/relationships/image" Target="../media/image2558.png"/><Relationship Id="rId56" Type="http://schemas.openxmlformats.org/officeDocument/2006/relationships/customXml" Target="../ink/ink2921.xml"/><Relationship Id="rId77" Type="http://schemas.openxmlformats.org/officeDocument/2006/relationships/image" Target="../media/image2579.png"/><Relationship Id="rId100" Type="http://schemas.openxmlformats.org/officeDocument/2006/relationships/customXml" Target="../ink/ink2943.xml"/><Relationship Id="rId105" Type="http://schemas.openxmlformats.org/officeDocument/2006/relationships/image" Target="../media/image2593.png"/><Relationship Id="rId126" Type="http://schemas.openxmlformats.org/officeDocument/2006/relationships/customXml" Target="../ink/ink2956.xml"/><Relationship Id="rId8" Type="http://schemas.openxmlformats.org/officeDocument/2006/relationships/customXml" Target="../ink/ink2897.xml"/><Relationship Id="rId51" Type="http://schemas.openxmlformats.org/officeDocument/2006/relationships/image" Target="../media/image2566.png"/><Relationship Id="rId72" Type="http://schemas.openxmlformats.org/officeDocument/2006/relationships/customXml" Target="../ink/ink2929.xml"/><Relationship Id="rId93" Type="http://schemas.openxmlformats.org/officeDocument/2006/relationships/image" Target="../media/image2587.png"/><Relationship Id="rId98" Type="http://schemas.openxmlformats.org/officeDocument/2006/relationships/customXml" Target="../ink/ink2942.xml"/><Relationship Id="rId121" Type="http://schemas.openxmlformats.org/officeDocument/2006/relationships/image" Target="../media/image2601.png"/><Relationship Id="rId3" Type="http://schemas.openxmlformats.org/officeDocument/2006/relationships/image" Target="../media/image2542.png"/><Relationship Id="rId25" Type="http://schemas.openxmlformats.org/officeDocument/2006/relationships/image" Target="../media/image2553.png"/><Relationship Id="rId46" Type="http://schemas.openxmlformats.org/officeDocument/2006/relationships/customXml" Target="../ink/ink2916.xml"/><Relationship Id="rId67" Type="http://schemas.openxmlformats.org/officeDocument/2006/relationships/image" Target="../media/image2574.png"/><Relationship Id="rId116" Type="http://schemas.openxmlformats.org/officeDocument/2006/relationships/customXml" Target="../ink/ink2951.xml"/><Relationship Id="rId137" Type="http://schemas.openxmlformats.org/officeDocument/2006/relationships/image" Target="../media/image2609.png"/><Relationship Id="rId20" Type="http://schemas.openxmlformats.org/officeDocument/2006/relationships/customXml" Target="../ink/ink2903.xml"/><Relationship Id="rId41" Type="http://schemas.openxmlformats.org/officeDocument/2006/relationships/image" Target="../media/image2561.png"/><Relationship Id="rId62" Type="http://schemas.openxmlformats.org/officeDocument/2006/relationships/customXml" Target="../ink/ink2924.xml"/><Relationship Id="rId83" Type="http://schemas.openxmlformats.org/officeDocument/2006/relationships/image" Target="../media/image2582.png"/><Relationship Id="rId88" Type="http://schemas.openxmlformats.org/officeDocument/2006/relationships/customXml" Target="../ink/ink2937.xml"/><Relationship Id="rId111" Type="http://schemas.openxmlformats.org/officeDocument/2006/relationships/image" Target="../media/image2596.png"/><Relationship Id="rId132" Type="http://schemas.openxmlformats.org/officeDocument/2006/relationships/customXml" Target="../ink/ink2959.xml"/><Relationship Id="rId15" Type="http://schemas.openxmlformats.org/officeDocument/2006/relationships/image" Target="../media/image2548.png"/><Relationship Id="rId36" Type="http://schemas.openxmlformats.org/officeDocument/2006/relationships/customXml" Target="../ink/ink2911.xml"/><Relationship Id="rId57" Type="http://schemas.openxmlformats.org/officeDocument/2006/relationships/image" Target="../media/image2569.png"/><Relationship Id="rId106" Type="http://schemas.openxmlformats.org/officeDocument/2006/relationships/customXml" Target="../ink/ink2946.xml"/><Relationship Id="rId127" Type="http://schemas.openxmlformats.org/officeDocument/2006/relationships/image" Target="../media/image2604.png"/><Relationship Id="rId10" Type="http://schemas.openxmlformats.org/officeDocument/2006/relationships/customXml" Target="../ink/ink2898.xml"/><Relationship Id="rId31" Type="http://schemas.openxmlformats.org/officeDocument/2006/relationships/image" Target="../media/image2556.png"/><Relationship Id="rId52" Type="http://schemas.openxmlformats.org/officeDocument/2006/relationships/customXml" Target="../ink/ink2919.xml"/><Relationship Id="rId73" Type="http://schemas.openxmlformats.org/officeDocument/2006/relationships/image" Target="../media/image2577.png"/><Relationship Id="rId78" Type="http://schemas.openxmlformats.org/officeDocument/2006/relationships/customXml" Target="../ink/ink2932.xml"/><Relationship Id="rId94" Type="http://schemas.openxmlformats.org/officeDocument/2006/relationships/customXml" Target="../ink/ink2940.xml"/><Relationship Id="rId99" Type="http://schemas.openxmlformats.org/officeDocument/2006/relationships/image" Target="../media/image2590.png"/><Relationship Id="rId101" Type="http://schemas.openxmlformats.org/officeDocument/2006/relationships/image" Target="../media/image2591.png"/><Relationship Id="rId122" Type="http://schemas.openxmlformats.org/officeDocument/2006/relationships/customXml" Target="../ink/ink2954.xml"/><Relationship Id="rId4" Type="http://schemas.openxmlformats.org/officeDocument/2006/relationships/customXml" Target="../ink/ink2895.xml"/><Relationship Id="rId9" Type="http://schemas.openxmlformats.org/officeDocument/2006/relationships/image" Target="../media/image2545.png"/><Relationship Id="rId26" Type="http://schemas.openxmlformats.org/officeDocument/2006/relationships/customXml" Target="../ink/ink2906.xml"/><Relationship Id="rId47" Type="http://schemas.openxmlformats.org/officeDocument/2006/relationships/image" Target="../media/image2564.png"/><Relationship Id="rId68" Type="http://schemas.openxmlformats.org/officeDocument/2006/relationships/customXml" Target="../ink/ink2927.xml"/><Relationship Id="rId89" Type="http://schemas.openxmlformats.org/officeDocument/2006/relationships/image" Target="../media/image2585.png"/><Relationship Id="rId112" Type="http://schemas.openxmlformats.org/officeDocument/2006/relationships/customXml" Target="../ink/ink2949.xml"/><Relationship Id="rId133" Type="http://schemas.openxmlformats.org/officeDocument/2006/relationships/image" Target="../media/image260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customXml" Target="../ink/ink2966.xml"/><Relationship Id="rId13" Type="http://schemas.openxmlformats.org/officeDocument/2006/relationships/image" Target="../media/image2616.png"/><Relationship Id="rId3" Type="http://schemas.openxmlformats.org/officeDocument/2006/relationships/image" Target="../media/image2611.png"/><Relationship Id="rId7" Type="http://schemas.openxmlformats.org/officeDocument/2006/relationships/image" Target="../media/image2613.png"/><Relationship Id="rId12" Type="http://schemas.openxmlformats.org/officeDocument/2006/relationships/customXml" Target="../ink/ink2968.xml"/><Relationship Id="rId2" Type="http://schemas.openxmlformats.org/officeDocument/2006/relationships/customXml" Target="../ink/ink2963.xml"/><Relationship Id="rId1" Type="http://schemas.openxmlformats.org/officeDocument/2006/relationships/slideLayout" Target="../slideLayouts/slideLayout1.xml"/><Relationship Id="rId6" Type="http://schemas.openxmlformats.org/officeDocument/2006/relationships/customXml" Target="../ink/ink2965.xml"/><Relationship Id="rId11" Type="http://schemas.openxmlformats.org/officeDocument/2006/relationships/image" Target="../media/image2615.png"/><Relationship Id="rId5" Type="http://schemas.openxmlformats.org/officeDocument/2006/relationships/image" Target="../media/image2612.png"/><Relationship Id="rId15" Type="http://schemas.openxmlformats.org/officeDocument/2006/relationships/image" Target="../media/image2617.png"/><Relationship Id="rId10" Type="http://schemas.openxmlformats.org/officeDocument/2006/relationships/customXml" Target="../ink/ink2967.xml"/><Relationship Id="rId4" Type="http://schemas.openxmlformats.org/officeDocument/2006/relationships/customXml" Target="../ink/ink2964.xml"/><Relationship Id="rId9" Type="http://schemas.openxmlformats.org/officeDocument/2006/relationships/image" Target="../media/image2614.png"/><Relationship Id="rId14" Type="http://schemas.openxmlformats.org/officeDocument/2006/relationships/customXml" Target="../ink/ink2969.xml"/></Relationships>
</file>

<file path=ppt/slides/_rels/slide34.xml.rels><?xml version="1.0" encoding="UTF-8" standalone="yes"?>
<Relationships xmlns="http://schemas.openxmlformats.org/package/2006/relationships"><Relationship Id="rId21" Type="http://schemas.openxmlformats.org/officeDocument/2006/relationships/customXml" Target="../ink/ink2979.xml"/><Relationship Id="rId170" Type="http://schemas.openxmlformats.org/officeDocument/2006/relationships/image" Target="../media/image2702.png"/><Relationship Id="rId268" Type="http://schemas.openxmlformats.org/officeDocument/2006/relationships/image" Target="../media/image2751.png"/><Relationship Id="rId475" Type="http://schemas.openxmlformats.org/officeDocument/2006/relationships/customXml" Target="../ink/ink3206.xml"/><Relationship Id="rId682" Type="http://schemas.openxmlformats.org/officeDocument/2006/relationships/customXml" Target="../ink/ink3310.xml"/><Relationship Id="rId128" Type="http://schemas.openxmlformats.org/officeDocument/2006/relationships/image" Target="../media/image2681.png"/><Relationship Id="rId335" Type="http://schemas.openxmlformats.org/officeDocument/2006/relationships/customXml" Target="../ink/ink3136.xml"/><Relationship Id="rId542" Type="http://schemas.openxmlformats.org/officeDocument/2006/relationships/image" Target="../media/image2889.png"/><Relationship Id="rId987" Type="http://schemas.openxmlformats.org/officeDocument/2006/relationships/image" Target="../media/image3117.png"/><Relationship Id="rId1172" Type="http://schemas.openxmlformats.org/officeDocument/2006/relationships/customXml" Target="../ink/ink3555.xml"/><Relationship Id="rId402" Type="http://schemas.openxmlformats.org/officeDocument/2006/relationships/image" Target="../media/image2819.png"/><Relationship Id="rId847" Type="http://schemas.openxmlformats.org/officeDocument/2006/relationships/image" Target="../media/image3045.png"/><Relationship Id="rId1032" Type="http://schemas.openxmlformats.org/officeDocument/2006/relationships/customXml" Target="../ink/ink3485.xml"/><Relationship Id="rId707" Type="http://schemas.openxmlformats.org/officeDocument/2006/relationships/image" Target="../media/image2973.png"/><Relationship Id="rId914" Type="http://schemas.openxmlformats.org/officeDocument/2006/relationships/customXml" Target="../ink/ink3426.xml"/><Relationship Id="rId43" Type="http://schemas.openxmlformats.org/officeDocument/2006/relationships/customXml" Target="../ink/ink2990.xml"/><Relationship Id="rId192" Type="http://schemas.openxmlformats.org/officeDocument/2006/relationships/image" Target="../media/image2713.png"/><Relationship Id="rId497" Type="http://schemas.openxmlformats.org/officeDocument/2006/relationships/customXml" Target="../ink/ink3217.xml"/><Relationship Id="rId357" Type="http://schemas.openxmlformats.org/officeDocument/2006/relationships/customXml" Target="../ink/ink3147.xml"/><Relationship Id="rId1194" Type="http://schemas.openxmlformats.org/officeDocument/2006/relationships/customXml" Target="../ink/ink3566.xml"/><Relationship Id="rId217" Type="http://schemas.openxmlformats.org/officeDocument/2006/relationships/customXml" Target="../ink/ink3077.xml"/><Relationship Id="rId564" Type="http://schemas.openxmlformats.org/officeDocument/2006/relationships/image" Target="../media/image2901.png"/><Relationship Id="rId771" Type="http://schemas.openxmlformats.org/officeDocument/2006/relationships/image" Target="../media/image3006.png"/><Relationship Id="rId869" Type="http://schemas.openxmlformats.org/officeDocument/2006/relationships/image" Target="../media/image3056.png"/><Relationship Id="rId424" Type="http://schemas.openxmlformats.org/officeDocument/2006/relationships/image" Target="../media/image2830.png"/><Relationship Id="rId631" Type="http://schemas.openxmlformats.org/officeDocument/2006/relationships/image" Target="../media/image2935.png"/><Relationship Id="rId729" Type="http://schemas.openxmlformats.org/officeDocument/2006/relationships/image" Target="../media/image2984.png"/><Relationship Id="rId1054" Type="http://schemas.openxmlformats.org/officeDocument/2006/relationships/customXml" Target="../ink/ink3496.xml"/><Relationship Id="rId1261" Type="http://schemas.openxmlformats.org/officeDocument/2006/relationships/customXml" Target="../ink/ink3600.xml"/><Relationship Id="rId936" Type="http://schemas.openxmlformats.org/officeDocument/2006/relationships/customXml" Target="../ink/ink3437.xml"/><Relationship Id="rId1121" Type="http://schemas.openxmlformats.org/officeDocument/2006/relationships/image" Target="../media/image3184.png"/><Relationship Id="rId1219" Type="http://schemas.openxmlformats.org/officeDocument/2006/relationships/customXml" Target="../ink/ink3579.xml"/><Relationship Id="rId65" Type="http://schemas.openxmlformats.org/officeDocument/2006/relationships/customXml" Target="../ink/ink3001.xml"/><Relationship Id="rId281" Type="http://schemas.openxmlformats.org/officeDocument/2006/relationships/customXml" Target="../ink/ink3109.xml"/><Relationship Id="rId141" Type="http://schemas.openxmlformats.org/officeDocument/2006/relationships/customXml" Target="../ink/ink3039.xml"/><Relationship Id="rId379" Type="http://schemas.openxmlformats.org/officeDocument/2006/relationships/customXml" Target="../ink/ink3158.xml"/><Relationship Id="rId586" Type="http://schemas.openxmlformats.org/officeDocument/2006/relationships/image" Target="../media/image2913.png"/><Relationship Id="rId793" Type="http://schemas.openxmlformats.org/officeDocument/2006/relationships/image" Target="../media/image3018.png"/><Relationship Id="rId7" Type="http://schemas.openxmlformats.org/officeDocument/2006/relationships/customXml" Target="../ink/ink2972.xml"/><Relationship Id="rId239" Type="http://schemas.openxmlformats.org/officeDocument/2006/relationships/customXml" Target="../ink/ink3088.xml"/><Relationship Id="rId446" Type="http://schemas.openxmlformats.org/officeDocument/2006/relationships/image" Target="../media/image2841.png"/><Relationship Id="rId653" Type="http://schemas.openxmlformats.org/officeDocument/2006/relationships/image" Target="../media/image2946.png"/><Relationship Id="rId1076" Type="http://schemas.openxmlformats.org/officeDocument/2006/relationships/customXml" Target="../ink/ink3507.xml"/><Relationship Id="rId1283" Type="http://schemas.openxmlformats.org/officeDocument/2006/relationships/customXml" Target="../ink/ink3611.xml"/><Relationship Id="rId306" Type="http://schemas.openxmlformats.org/officeDocument/2006/relationships/image" Target="../media/image2770.png"/><Relationship Id="rId860" Type="http://schemas.openxmlformats.org/officeDocument/2006/relationships/customXml" Target="../ink/ink3399.xml"/><Relationship Id="rId958" Type="http://schemas.openxmlformats.org/officeDocument/2006/relationships/customXml" Target="../ink/ink3448.xml"/><Relationship Id="rId1143" Type="http://schemas.openxmlformats.org/officeDocument/2006/relationships/image" Target="../media/image3195.png"/><Relationship Id="rId87" Type="http://schemas.openxmlformats.org/officeDocument/2006/relationships/customXml" Target="../ink/ink3012.xml"/><Relationship Id="rId513" Type="http://schemas.openxmlformats.org/officeDocument/2006/relationships/customXml" Target="../ink/ink3225.xml"/><Relationship Id="rId720" Type="http://schemas.openxmlformats.org/officeDocument/2006/relationships/customXml" Target="../ink/ink3329.xml"/><Relationship Id="rId818" Type="http://schemas.openxmlformats.org/officeDocument/2006/relationships/customXml" Target="../ink/ink3378.xml"/><Relationship Id="rId1003" Type="http://schemas.openxmlformats.org/officeDocument/2006/relationships/image" Target="../media/image3125.png"/><Relationship Id="rId1210" Type="http://schemas.openxmlformats.org/officeDocument/2006/relationships/image" Target="../media/image3229.png"/><Relationship Id="rId1308" Type="http://schemas.openxmlformats.org/officeDocument/2006/relationships/image" Target="../media/image3278.png"/><Relationship Id="rId14" Type="http://schemas.openxmlformats.org/officeDocument/2006/relationships/image" Target="../media/image2624.png"/><Relationship Id="rId163" Type="http://schemas.openxmlformats.org/officeDocument/2006/relationships/customXml" Target="../ink/ink3050.xml"/><Relationship Id="rId370" Type="http://schemas.openxmlformats.org/officeDocument/2006/relationships/image" Target="../media/image2802.png"/><Relationship Id="rId230" Type="http://schemas.openxmlformats.org/officeDocument/2006/relationships/image" Target="../media/image2732.png"/><Relationship Id="rId468" Type="http://schemas.openxmlformats.org/officeDocument/2006/relationships/image" Target="../media/image2852.png"/><Relationship Id="rId675" Type="http://schemas.openxmlformats.org/officeDocument/2006/relationships/image" Target="../media/image2957.png"/><Relationship Id="rId882" Type="http://schemas.openxmlformats.org/officeDocument/2006/relationships/customXml" Target="../ink/ink3410.xml"/><Relationship Id="rId1098" Type="http://schemas.openxmlformats.org/officeDocument/2006/relationships/customXml" Target="../ink/ink3518.xml"/><Relationship Id="rId328" Type="http://schemas.openxmlformats.org/officeDocument/2006/relationships/image" Target="../media/image2781.png"/><Relationship Id="rId535" Type="http://schemas.openxmlformats.org/officeDocument/2006/relationships/customXml" Target="../ink/ink3236.xml"/><Relationship Id="rId742" Type="http://schemas.openxmlformats.org/officeDocument/2006/relationships/customXml" Target="../ink/ink3340.xml"/><Relationship Id="rId1165" Type="http://schemas.openxmlformats.org/officeDocument/2006/relationships/image" Target="../media/image3206.png"/><Relationship Id="rId602" Type="http://schemas.openxmlformats.org/officeDocument/2006/relationships/image" Target="../media/image2921.png"/><Relationship Id="rId1025" Type="http://schemas.openxmlformats.org/officeDocument/2006/relationships/image" Target="../media/image3136.png"/><Relationship Id="rId1232" Type="http://schemas.openxmlformats.org/officeDocument/2006/relationships/image" Target="../media/image3240.png"/><Relationship Id="rId907" Type="http://schemas.openxmlformats.org/officeDocument/2006/relationships/image" Target="../media/image3075.png"/><Relationship Id="rId36" Type="http://schemas.openxmlformats.org/officeDocument/2006/relationships/image" Target="../media/image2635.png"/><Relationship Id="rId185" Type="http://schemas.openxmlformats.org/officeDocument/2006/relationships/customXml" Target="../ink/ink3061.xml"/><Relationship Id="rId392" Type="http://schemas.openxmlformats.org/officeDocument/2006/relationships/image" Target="../media/image2814.png"/><Relationship Id="rId697" Type="http://schemas.openxmlformats.org/officeDocument/2006/relationships/image" Target="../media/image2968.png"/><Relationship Id="rId252" Type="http://schemas.openxmlformats.org/officeDocument/2006/relationships/image" Target="../media/image2743.png"/><Relationship Id="rId1187" Type="http://schemas.openxmlformats.org/officeDocument/2006/relationships/image" Target="../media/image3218.png"/><Relationship Id="rId112" Type="http://schemas.openxmlformats.org/officeDocument/2006/relationships/image" Target="../media/image2673.png"/><Relationship Id="rId557" Type="http://schemas.openxmlformats.org/officeDocument/2006/relationships/customXml" Target="../ink/ink3247.xml"/><Relationship Id="rId764" Type="http://schemas.openxmlformats.org/officeDocument/2006/relationships/customXml" Target="../ink/ink3351.xml"/><Relationship Id="rId971" Type="http://schemas.openxmlformats.org/officeDocument/2006/relationships/image" Target="../media/image3108.png"/><Relationship Id="rId417" Type="http://schemas.openxmlformats.org/officeDocument/2006/relationships/customXml" Target="../ink/ink3177.xml"/><Relationship Id="rId624" Type="http://schemas.openxmlformats.org/officeDocument/2006/relationships/customXml" Target="../ink/ink3281.xml"/><Relationship Id="rId831" Type="http://schemas.openxmlformats.org/officeDocument/2006/relationships/image" Target="../media/image3037.png"/><Relationship Id="rId1047" Type="http://schemas.openxmlformats.org/officeDocument/2006/relationships/image" Target="../media/image3147.png"/><Relationship Id="rId1254" Type="http://schemas.openxmlformats.org/officeDocument/2006/relationships/image" Target="../media/image3251.png"/><Relationship Id="rId929" Type="http://schemas.openxmlformats.org/officeDocument/2006/relationships/image" Target="../media/image3086.png"/><Relationship Id="rId1114" Type="http://schemas.openxmlformats.org/officeDocument/2006/relationships/customXml" Target="../ink/ink3526.xml"/><Relationship Id="rId58" Type="http://schemas.openxmlformats.org/officeDocument/2006/relationships/image" Target="../media/image2646.png"/><Relationship Id="rId274" Type="http://schemas.openxmlformats.org/officeDocument/2006/relationships/image" Target="../media/image2754.png"/><Relationship Id="rId481" Type="http://schemas.openxmlformats.org/officeDocument/2006/relationships/customXml" Target="../ink/ink3209.xml"/><Relationship Id="rId134" Type="http://schemas.openxmlformats.org/officeDocument/2006/relationships/image" Target="../media/image2684.png"/><Relationship Id="rId579" Type="http://schemas.openxmlformats.org/officeDocument/2006/relationships/customXml" Target="../ink/ink3258.xml"/><Relationship Id="rId786" Type="http://schemas.openxmlformats.org/officeDocument/2006/relationships/customXml" Target="../ink/ink3362.xml"/><Relationship Id="rId993" Type="http://schemas.openxmlformats.org/officeDocument/2006/relationships/image" Target="../media/image3120.png"/><Relationship Id="rId341" Type="http://schemas.openxmlformats.org/officeDocument/2006/relationships/customXml" Target="../ink/ink3139.xml"/><Relationship Id="rId439" Type="http://schemas.openxmlformats.org/officeDocument/2006/relationships/customXml" Target="../ink/ink3188.xml"/><Relationship Id="rId646" Type="http://schemas.openxmlformats.org/officeDocument/2006/relationships/customXml" Target="../ink/ink3292.xml"/><Relationship Id="rId1069" Type="http://schemas.openxmlformats.org/officeDocument/2006/relationships/image" Target="../media/image3158.png"/><Relationship Id="rId1276" Type="http://schemas.openxmlformats.org/officeDocument/2006/relationships/image" Target="../media/image3262.png"/><Relationship Id="rId201" Type="http://schemas.openxmlformats.org/officeDocument/2006/relationships/customXml" Target="../ink/ink3069.xml"/><Relationship Id="rId506" Type="http://schemas.openxmlformats.org/officeDocument/2006/relationships/image" Target="../media/image2871.png"/><Relationship Id="rId853" Type="http://schemas.openxmlformats.org/officeDocument/2006/relationships/image" Target="../media/image3048.png"/><Relationship Id="rId1136" Type="http://schemas.openxmlformats.org/officeDocument/2006/relationships/customXml" Target="../ink/ink3537.xml"/><Relationship Id="rId713" Type="http://schemas.openxmlformats.org/officeDocument/2006/relationships/image" Target="../media/image2976.png"/><Relationship Id="rId920" Type="http://schemas.openxmlformats.org/officeDocument/2006/relationships/customXml" Target="../ink/ink3429.xml"/><Relationship Id="rId1203" Type="http://schemas.openxmlformats.org/officeDocument/2006/relationships/customXml" Target="../ink/ink3571.xml"/><Relationship Id="rId296" Type="http://schemas.openxmlformats.org/officeDocument/2006/relationships/image" Target="../media/image2765.png"/><Relationship Id="rId156" Type="http://schemas.openxmlformats.org/officeDocument/2006/relationships/image" Target="../media/image2695.png"/><Relationship Id="rId363" Type="http://schemas.openxmlformats.org/officeDocument/2006/relationships/customXml" Target="../ink/ink3150.xml"/><Relationship Id="rId570" Type="http://schemas.openxmlformats.org/officeDocument/2006/relationships/image" Target="../media/image2904.png"/><Relationship Id="rId223" Type="http://schemas.openxmlformats.org/officeDocument/2006/relationships/customXml" Target="../ink/ink3080.xml"/><Relationship Id="rId430" Type="http://schemas.openxmlformats.org/officeDocument/2006/relationships/image" Target="../media/image2833.png"/><Relationship Id="rId668" Type="http://schemas.openxmlformats.org/officeDocument/2006/relationships/customXml" Target="../ink/ink3303.xml"/><Relationship Id="rId875" Type="http://schemas.openxmlformats.org/officeDocument/2006/relationships/image" Target="../media/image3059.png"/><Relationship Id="rId1060" Type="http://schemas.openxmlformats.org/officeDocument/2006/relationships/customXml" Target="../ink/ink3499.xml"/><Relationship Id="rId1298" Type="http://schemas.openxmlformats.org/officeDocument/2006/relationships/image" Target="../media/image3273.png"/><Relationship Id="rId528" Type="http://schemas.openxmlformats.org/officeDocument/2006/relationships/image" Target="../media/image2882.png"/><Relationship Id="rId735" Type="http://schemas.openxmlformats.org/officeDocument/2006/relationships/image" Target="../media/image2987.png"/><Relationship Id="rId942" Type="http://schemas.openxmlformats.org/officeDocument/2006/relationships/customXml" Target="../ink/ink3440.xml"/><Relationship Id="rId1158" Type="http://schemas.openxmlformats.org/officeDocument/2006/relationships/customXml" Target="../ink/ink3548.xml"/><Relationship Id="rId1018" Type="http://schemas.openxmlformats.org/officeDocument/2006/relationships/customXml" Target="../ink/ink3478.xml"/><Relationship Id="rId1225" Type="http://schemas.openxmlformats.org/officeDocument/2006/relationships/customXml" Target="../ink/ink3582.xml"/><Relationship Id="rId71" Type="http://schemas.openxmlformats.org/officeDocument/2006/relationships/customXml" Target="../ink/ink3004.xml"/><Relationship Id="rId802" Type="http://schemas.openxmlformats.org/officeDocument/2006/relationships/customXml" Target="../ink/ink3370.xml"/><Relationship Id="rId29" Type="http://schemas.openxmlformats.org/officeDocument/2006/relationships/customXml" Target="../ink/ink2983.xml"/><Relationship Id="rId178" Type="http://schemas.openxmlformats.org/officeDocument/2006/relationships/image" Target="../media/image2706.png"/><Relationship Id="rId385" Type="http://schemas.openxmlformats.org/officeDocument/2006/relationships/customXml" Target="../ink/ink3161.xml"/><Relationship Id="rId592" Type="http://schemas.openxmlformats.org/officeDocument/2006/relationships/image" Target="../media/image2916.png"/><Relationship Id="rId245" Type="http://schemas.openxmlformats.org/officeDocument/2006/relationships/customXml" Target="../ink/ink3091.xml"/><Relationship Id="rId452" Type="http://schemas.openxmlformats.org/officeDocument/2006/relationships/image" Target="../media/image2844.png"/><Relationship Id="rId897" Type="http://schemas.openxmlformats.org/officeDocument/2006/relationships/image" Target="../media/image3070.png"/><Relationship Id="rId1082" Type="http://schemas.openxmlformats.org/officeDocument/2006/relationships/customXml" Target="../ink/ink3510.xml"/><Relationship Id="rId105" Type="http://schemas.openxmlformats.org/officeDocument/2006/relationships/customXml" Target="../ink/ink3021.xml"/><Relationship Id="rId312" Type="http://schemas.openxmlformats.org/officeDocument/2006/relationships/image" Target="../media/image2773.png"/><Relationship Id="rId757" Type="http://schemas.openxmlformats.org/officeDocument/2006/relationships/image" Target="../media/image2998.png"/><Relationship Id="rId964" Type="http://schemas.openxmlformats.org/officeDocument/2006/relationships/customXml" Target="../ink/ink3451.xml"/><Relationship Id="rId93" Type="http://schemas.openxmlformats.org/officeDocument/2006/relationships/customXml" Target="../ink/ink3015.xml"/><Relationship Id="rId617" Type="http://schemas.openxmlformats.org/officeDocument/2006/relationships/image" Target="../media/image2928.png"/><Relationship Id="rId824" Type="http://schemas.openxmlformats.org/officeDocument/2006/relationships/customXml" Target="../ink/ink3381.xml"/><Relationship Id="rId1247" Type="http://schemas.openxmlformats.org/officeDocument/2006/relationships/customXml" Target="../ink/ink3593.xml"/><Relationship Id="rId1107" Type="http://schemas.openxmlformats.org/officeDocument/2006/relationships/image" Target="../media/image3177.png"/><Relationship Id="rId20" Type="http://schemas.openxmlformats.org/officeDocument/2006/relationships/image" Target="../media/image2627.png"/><Relationship Id="rId267" Type="http://schemas.openxmlformats.org/officeDocument/2006/relationships/customXml" Target="../ink/ink3102.xml"/><Relationship Id="rId474" Type="http://schemas.openxmlformats.org/officeDocument/2006/relationships/image" Target="../media/image2855.png"/><Relationship Id="rId127" Type="http://schemas.openxmlformats.org/officeDocument/2006/relationships/customXml" Target="../ink/ink3032.xml"/><Relationship Id="rId681" Type="http://schemas.openxmlformats.org/officeDocument/2006/relationships/image" Target="../media/image2960.png"/><Relationship Id="rId779" Type="http://schemas.openxmlformats.org/officeDocument/2006/relationships/image" Target="../media/image3011.png"/><Relationship Id="rId986" Type="http://schemas.openxmlformats.org/officeDocument/2006/relationships/customXml" Target="../ink/ink3462.xml"/><Relationship Id="rId334" Type="http://schemas.openxmlformats.org/officeDocument/2006/relationships/image" Target="../media/image2784.png"/><Relationship Id="rId541" Type="http://schemas.openxmlformats.org/officeDocument/2006/relationships/customXml" Target="../ink/ink3239.xml"/><Relationship Id="rId639" Type="http://schemas.openxmlformats.org/officeDocument/2006/relationships/image" Target="../media/image2939.png"/><Relationship Id="rId1171" Type="http://schemas.openxmlformats.org/officeDocument/2006/relationships/image" Target="../media/image3209.png"/><Relationship Id="rId1269" Type="http://schemas.openxmlformats.org/officeDocument/2006/relationships/customXml" Target="../ink/ink3604.xml"/><Relationship Id="rId401" Type="http://schemas.openxmlformats.org/officeDocument/2006/relationships/customXml" Target="../ink/ink3169.xml"/><Relationship Id="rId846" Type="http://schemas.openxmlformats.org/officeDocument/2006/relationships/customXml" Target="../ink/ink3392.xml"/><Relationship Id="rId1031" Type="http://schemas.openxmlformats.org/officeDocument/2006/relationships/image" Target="../media/image3139.png"/><Relationship Id="rId1129" Type="http://schemas.openxmlformats.org/officeDocument/2006/relationships/image" Target="../media/image3188.png"/><Relationship Id="rId706" Type="http://schemas.openxmlformats.org/officeDocument/2006/relationships/customXml" Target="../ink/ink3322.xml"/><Relationship Id="rId913" Type="http://schemas.openxmlformats.org/officeDocument/2006/relationships/image" Target="../media/image3078.png"/><Relationship Id="rId42" Type="http://schemas.openxmlformats.org/officeDocument/2006/relationships/image" Target="../media/image2638.png"/><Relationship Id="rId191" Type="http://schemas.openxmlformats.org/officeDocument/2006/relationships/customXml" Target="../ink/ink3064.xml"/><Relationship Id="rId289" Type="http://schemas.openxmlformats.org/officeDocument/2006/relationships/customXml" Target="../ink/ink3113.xml"/><Relationship Id="rId496" Type="http://schemas.openxmlformats.org/officeDocument/2006/relationships/image" Target="../media/image2866.png"/><Relationship Id="rId149" Type="http://schemas.openxmlformats.org/officeDocument/2006/relationships/customXml" Target="../ink/ink3043.xml"/><Relationship Id="rId356" Type="http://schemas.openxmlformats.org/officeDocument/2006/relationships/image" Target="../media/image2795.png"/><Relationship Id="rId563" Type="http://schemas.openxmlformats.org/officeDocument/2006/relationships/customXml" Target="../ink/ink3250.xml"/><Relationship Id="rId770" Type="http://schemas.openxmlformats.org/officeDocument/2006/relationships/customXml" Target="../ink/ink3354.xml"/><Relationship Id="rId1193" Type="http://schemas.openxmlformats.org/officeDocument/2006/relationships/image" Target="../media/image3221.png"/><Relationship Id="rId216" Type="http://schemas.openxmlformats.org/officeDocument/2006/relationships/image" Target="../media/image2725.png"/><Relationship Id="rId423" Type="http://schemas.openxmlformats.org/officeDocument/2006/relationships/customXml" Target="../ink/ink3180.xml"/><Relationship Id="rId868" Type="http://schemas.openxmlformats.org/officeDocument/2006/relationships/customXml" Target="../ink/ink3403.xml"/><Relationship Id="rId1053" Type="http://schemas.openxmlformats.org/officeDocument/2006/relationships/image" Target="../media/image3150.png"/><Relationship Id="rId1260" Type="http://schemas.openxmlformats.org/officeDocument/2006/relationships/image" Target="../media/image3254.png"/><Relationship Id="rId630" Type="http://schemas.openxmlformats.org/officeDocument/2006/relationships/customXml" Target="../ink/ink3284.xml"/><Relationship Id="rId728" Type="http://schemas.openxmlformats.org/officeDocument/2006/relationships/customXml" Target="../ink/ink3333.xml"/><Relationship Id="rId935" Type="http://schemas.openxmlformats.org/officeDocument/2006/relationships/image" Target="../media/image3089.png"/><Relationship Id="rId64" Type="http://schemas.openxmlformats.org/officeDocument/2006/relationships/image" Target="../media/image2649.png"/><Relationship Id="rId1120" Type="http://schemas.openxmlformats.org/officeDocument/2006/relationships/customXml" Target="../ink/ink3529.xml"/><Relationship Id="rId1218" Type="http://schemas.openxmlformats.org/officeDocument/2006/relationships/image" Target="../media/image3233.png"/><Relationship Id="rId227" Type="http://schemas.openxmlformats.org/officeDocument/2006/relationships/customXml" Target="../ink/ink3082.xml"/><Relationship Id="rId781" Type="http://schemas.openxmlformats.org/officeDocument/2006/relationships/image" Target="../media/image3012.png"/><Relationship Id="rId879" Type="http://schemas.openxmlformats.org/officeDocument/2006/relationships/image" Target="../media/image3061.png"/><Relationship Id="rId434" Type="http://schemas.openxmlformats.org/officeDocument/2006/relationships/image" Target="../media/image2835.png"/><Relationship Id="rId641" Type="http://schemas.openxmlformats.org/officeDocument/2006/relationships/image" Target="../media/image2940.png"/><Relationship Id="rId739" Type="http://schemas.openxmlformats.org/officeDocument/2006/relationships/image" Target="../media/image2989.png"/><Relationship Id="rId1064" Type="http://schemas.openxmlformats.org/officeDocument/2006/relationships/customXml" Target="../ink/ink3501.xml"/><Relationship Id="rId1271" Type="http://schemas.openxmlformats.org/officeDocument/2006/relationships/customXml" Target="../ink/ink3605.xml"/><Relationship Id="rId280" Type="http://schemas.openxmlformats.org/officeDocument/2006/relationships/image" Target="../media/image2757.png"/><Relationship Id="rId501" Type="http://schemas.openxmlformats.org/officeDocument/2006/relationships/customXml" Target="../ink/ink3219.xml"/><Relationship Id="rId946" Type="http://schemas.openxmlformats.org/officeDocument/2006/relationships/customXml" Target="../ink/ink3442.xml"/><Relationship Id="rId1131" Type="http://schemas.openxmlformats.org/officeDocument/2006/relationships/image" Target="../media/image3189.png"/><Relationship Id="rId1229" Type="http://schemas.openxmlformats.org/officeDocument/2006/relationships/customXml" Target="../ink/ink3584.xml"/><Relationship Id="rId75" Type="http://schemas.openxmlformats.org/officeDocument/2006/relationships/customXml" Target="../ink/ink3006.xml"/><Relationship Id="rId140" Type="http://schemas.openxmlformats.org/officeDocument/2006/relationships/image" Target="../media/image2687.png"/><Relationship Id="rId378" Type="http://schemas.openxmlformats.org/officeDocument/2006/relationships/image" Target="../media/image2806.png"/><Relationship Id="rId585" Type="http://schemas.openxmlformats.org/officeDocument/2006/relationships/customXml" Target="../ink/ink3261.xml"/><Relationship Id="rId792" Type="http://schemas.openxmlformats.org/officeDocument/2006/relationships/customXml" Target="../ink/ink3365.xml"/><Relationship Id="rId806" Type="http://schemas.openxmlformats.org/officeDocument/2006/relationships/customXml" Target="../ink/ink3372.xml"/><Relationship Id="rId6" Type="http://schemas.openxmlformats.org/officeDocument/2006/relationships/image" Target="../media/image2620.png"/><Relationship Id="rId238" Type="http://schemas.openxmlformats.org/officeDocument/2006/relationships/image" Target="../media/image2736.png"/><Relationship Id="rId445" Type="http://schemas.openxmlformats.org/officeDocument/2006/relationships/customXml" Target="../ink/ink3191.xml"/><Relationship Id="rId652" Type="http://schemas.openxmlformats.org/officeDocument/2006/relationships/customXml" Target="../ink/ink3295.xml"/><Relationship Id="rId1075" Type="http://schemas.openxmlformats.org/officeDocument/2006/relationships/image" Target="../media/image3161.png"/><Relationship Id="rId1282" Type="http://schemas.openxmlformats.org/officeDocument/2006/relationships/image" Target="../media/image3265.png"/><Relationship Id="rId291" Type="http://schemas.openxmlformats.org/officeDocument/2006/relationships/customXml" Target="../ink/ink3114.xml"/><Relationship Id="rId305" Type="http://schemas.openxmlformats.org/officeDocument/2006/relationships/customXml" Target="../ink/ink3121.xml"/><Relationship Id="rId512" Type="http://schemas.openxmlformats.org/officeDocument/2006/relationships/image" Target="../media/image2874.png"/><Relationship Id="rId957" Type="http://schemas.openxmlformats.org/officeDocument/2006/relationships/image" Target="../media/image3101.png"/><Relationship Id="rId1142" Type="http://schemas.openxmlformats.org/officeDocument/2006/relationships/customXml" Target="../ink/ink3540.xml"/><Relationship Id="rId86" Type="http://schemas.openxmlformats.org/officeDocument/2006/relationships/image" Target="../media/image2660.png"/><Relationship Id="rId151" Type="http://schemas.openxmlformats.org/officeDocument/2006/relationships/customXml" Target="../ink/ink3044.xml"/><Relationship Id="rId389" Type="http://schemas.openxmlformats.org/officeDocument/2006/relationships/customXml" Target="../ink/ink3163.xml"/><Relationship Id="rId596" Type="http://schemas.openxmlformats.org/officeDocument/2006/relationships/image" Target="../media/image2918.png"/><Relationship Id="rId817" Type="http://schemas.openxmlformats.org/officeDocument/2006/relationships/image" Target="../media/image3030.png"/><Relationship Id="rId1002" Type="http://schemas.openxmlformats.org/officeDocument/2006/relationships/customXml" Target="../ink/ink3470.xml"/><Relationship Id="rId249" Type="http://schemas.openxmlformats.org/officeDocument/2006/relationships/customXml" Target="../ink/ink3093.xml"/><Relationship Id="rId456" Type="http://schemas.openxmlformats.org/officeDocument/2006/relationships/image" Target="../media/image2846.png"/><Relationship Id="rId663" Type="http://schemas.openxmlformats.org/officeDocument/2006/relationships/image" Target="../media/image2951.png"/><Relationship Id="rId870" Type="http://schemas.openxmlformats.org/officeDocument/2006/relationships/customXml" Target="../ink/ink3404.xml"/><Relationship Id="rId1086" Type="http://schemas.openxmlformats.org/officeDocument/2006/relationships/customXml" Target="../ink/ink3512.xml"/><Relationship Id="rId1293" Type="http://schemas.openxmlformats.org/officeDocument/2006/relationships/customXml" Target="../ink/ink3616.xml"/><Relationship Id="rId1307" Type="http://schemas.openxmlformats.org/officeDocument/2006/relationships/customXml" Target="../ink/ink3623.xml"/><Relationship Id="rId13" Type="http://schemas.openxmlformats.org/officeDocument/2006/relationships/customXml" Target="../ink/ink2975.xml"/><Relationship Id="rId109" Type="http://schemas.openxmlformats.org/officeDocument/2006/relationships/customXml" Target="../ink/ink3023.xml"/><Relationship Id="rId316" Type="http://schemas.openxmlformats.org/officeDocument/2006/relationships/image" Target="../media/image2775.png"/><Relationship Id="rId523" Type="http://schemas.openxmlformats.org/officeDocument/2006/relationships/customXml" Target="../ink/ink3230.xml"/><Relationship Id="rId968" Type="http://schemas.openxmlformats.org/officeDocument/2006/relationships/customXml" Target="../ink/ink3453.xml"/><Relationship Id="rId1153" Type="http://schemas.openxmlformats.org/officeDocument/2006/relationships/image" Target="../media/image3200.png"/><Relationship Id="rId97" Type="http://schemas.openxmlformats.org/officeDocument/2006/relationships/customXml" Target="../ink/ink3017.xml"/><Relationship Id="rId730" Type="http://schemas.openxmlformats.org/officeDocument/2006/relationships/customXml" Target="../ink/ink3334.xml"/><Relationship Id="rId828" Type="http://schemas.openxmlformats.org/officeDocument/2006/relationships/customXml" Target="../ink/ink3383.xml"/><Relationship Id="rId1013" Type="http://schemas.openxmlformats.org/officeDocument/2006/relationships/image" Target="../media/image3130.png"/><Relationship Id="rId162" Type="http://schemas.openxmlformats.org/officeDocument/2006/relationships/image" Target="../media/image2698.png"/><Relationship Id="rId467" Type="http://schemas.openxmlformats.org/officeDocument/2006/relationships/customXml" Target="../ink/ink3202.xml"/><Relationship Id="rId1097" Type="http://schemas.openxmlformats.org/officeDocument/2006/relationships/image" Target="../media/image3172.png"/><Relationship Id="rId1220" Type="http://schemas.openxmlformats.org/officeDocument/2006/relationships/image" Target="../media/image3234.png"/><Relationship Id="rId674" Type="http://schemas.openxmlformats.org/officeDocument/2006/relationships/customXml" Target="../ink/ink3306.xml"/><Relationship Id="rId881" Type="http://schemas.openxmlformats.org/officeDocument/2006/relationships/image" Target="../media/image3062.png"/><Relationship Id="rId979" Type="http://schemas.openxmlformats.org/officeDocument/2006/relationships/image" Target="../media/image3113.png"/><Relationship Id="rId24" Type="http://schemas.openxmlformats.org/officeDocument/2006/relationships/image" Target="../media/image2629.png"/><Relationship Id="rId327" Type="http://schemas.openxmlformats.org/officeDocument/2006/relationships/customXml" Target="../ink/ink3132.xml"/><Relationship Id="rId534" Type="http://schemas.openxmlformats.org/officeDocument/2006/relationships/image" Target="../media/image2885.png"/><Relationship Id="rId741" Type="http://schemas.openxmlformats.org/officeDocument/2006/relationships/image" Target="../media/image2990.png"/><Relationship Id="rId839" Type="http://schemas.openxmlformats.org/officeDocument/2006/relationships/image" Target="../media/image3041.png"/><Relationship Id="rId1164" Type="http://schemas.openxmlformats.org/officeDocument/2006/relationships/customXml" Target="../ink/ink3551.xml"/><Relationship Id="rId173" Type="http://schemas.openxmlformats.org/officeDocument/2006/relationships/customXml" Target="../ink/ink3055.xml"/><Relationship Id="rId380" Type="http://schemas.openxmlformats.org/officeDocument/2006/relationships/image" Target="../media/image2807.png"/><Relationship Id="rId601" Type="http://schemas.openxmlformats.org/officeDocument/2006/relationships/customXml" Target="../ink/ink3269.xml"/><Relationship Id="rId1024" Type="http://schemas.openxmlformats.org/officeDocument/2006/relationships/customXml" Target="../ink/ink3481.xml"/><Relationship Id="rId1231" Type="http://schemas.openxmlformats.org/officeDocument/2006/relationships/customXml" Target="../ink/ink3585.xml"/><Relationship Id="rId240" Type="http://schemas.openxmlformats.org/officeDocument/2006/relationships/image" Target="../media/image2737.png"/><Relationship Id="rId478" Type="http://schemas.openxmlformats.org/officeDocument/2006/relationships/image" Target="../media/image2857.png"/><Relationship Id="rId685" Type="http://schemas.openxmlformats.org/officeDocument/2006/relationships/image" Target="../media/image2962.png"/><Relationship Id="rId892" Type="http://schemas.openxmlformats.org/officeDocument/2006/relationships/customXml" Target="../ink/ink3415.xml"/><Relationship Id="rId906" Type="http://schemas.openxmlformats.org/officeDocument/2006/relationships/customXml" Target="../ink/ink3422.xml"/><Relationship Id="rId35" Type="http://schemas.openxmlformats.org/officeDocument/2006/relationships/customXml" Target="../ink/ink2986.xml"/><Relationship Id="rId100" Type="http://schemas.openxmlformats.org/officeDocument/2006/relationships/image" Target="../media/image2667.png"/><Relationship Id="rId338" Type="http://schemas.openxmlformats.org/officeDocument/2006/relationships/image" Target="../media/image2786.png"/><Relationship Id="rId545" Type="http://schemas.openxmlformats.org/officeDocument/2006/relationships/customXml" Target="../ink/ink3241.xml"/><Relationship Id="rId752" Type="http://schemas.openxmlformats.org/officeDocument/2006/relationships/customXml" Target="../ink/ink3345.xml"/><Relationship Id="rId1175" Type="http://schemas.openxmlformats.org/officeDocument/2006/relationships/image" Target="../media/image3212.png"/><Relationship Id="rId184" Type="http://schemas.openxmlformats.org/officeDocument/2006/relationships/image" Target="../media/image2709.png"/><Relationship Id="rId391" Type="http://schemas.openxmlformats.org/officeDocument/2006/relationships/customXml" Target="../ink/ink3164.xml"/><Relationship Id="rId405" Type="http://schemas.openxmlformats.org/officeDocument/2006/relationships/customXml" Target="../ink/ink3171.xml"/><Relationship Id="rId612" Type="http://schemas.openxmlformats.org/officeDocument/2006/relationships/customXml" Target="../ink/ink3275.xml"/><Relationship Id="rId1035" Type="http://schemas.openxmlformats.org/officeDocument/2006/relationships/image" Target="../media/image3141.png"/><Relationship Id="rId1242" Type="http://schemas.openxmlformats.org/officeDocument/2006/relationships/image" Target="../media/image3245.png"/><Relationship Id="rId251" Type="http://schemas.openxmlformats.org/officeDocument/2006/relationships/customXml" Target="../ink/ink3094.xml"/><Relationship Id="rId489" Type="http://schemas.openxmlformats.org/officeDocument/2006/relationships/customXml" Target="../ink/ink3213.xml"/><Relationship Id="rId696" Type="http://schemas.openxmlformats.org/officeDocument/2006/relationships/customXml" Target="../ink/ink3317.xml"/><Relationship Id="rId917" Type="http://schemas.openxmlformats.org/officeDocument/2006/relationships/image" Target="../media/image3080.png"/><Relationship Id="rId1102" Type="http://schemas.openxmlformats.org/officeDocument/2006/relationships/customXml" Target="../ink/ink3520.xml"/><Relationship Id="rId46" Type="http://schemas.openxmlformats.org/officeDocument/2006/relationships/image" Target="../media/image2640.png"/><Relationship Id="rId349" Type="http://schemas.openxmlformats.org/officeDocument/2006/relationships/customXml" Target="../ink/ink3143.xml"/><Relationship Id="rId556" Type="http://schemas.openxmlformats.org/officeDocument/2006/relationships/image" Target="../media/image2896.png"/><Relationship Id="rId763" Type="http://schemas.openxmlformats.org/officeDocument/2006/relationships/image" Target="../media/image3002.png"/><Relationship Id="rId1186" Type="http://schemas.openxmlformats.org/officeDocument/2006/relationships/customXml" Target="../ink/ink3562.xml"/><Relationship Id="rId111" Type="http://schemas.openxmlformats.org/officeDocument/2006/relationships/customXml" Target="../ink/ink3024.xml"/><Relationship Id="rId195" Type="http://schemas.openxmlformats.org/officeDocument/2006/relationships/customXml" Target="../ink/ink3066.xml"/><Relationship Id="rId209" Type="http://schemas.openxmlformats.org/officeDocument/2006/relationships/customXml" Target="../ink/ink3073.xml"/><Relationship Id="rId416" Type="http://schemas.openxmlformats.org/officeDocument/2006/relationships/image" Target="../media/image2826.png"/><Relationship Id="rId970" Type="http://schemas.openxmlformats.org/officeDocument/2006/relationships/customXml" Target="../ink/ink3454.xml"/><Relationship Id="rId1046" Type="http://schemas.openxmlformats.org/officeDocument/2006/relationships/customXml" Target="../ink/ink3492.xml"/><Relationship Id="rId1253" Type="http://schemas.openxmlformats.org/officeDocument/2006/relationships/customXml" Target="../ink/ink3596.xml"/><Relationship Id="rId623" Type="http://schemas.openxmlformats.org/officeDocument/2006/relationships/image" Target="../media/image2931.png"/><Relationship Id="rId830" Type="http://schemas.openxmlformats.org/officeDocument/2006/relationships/customXml" Target="../ink/ink3384.xml"/><Relationship Id="rId928" Type="http://schemas.openxmlformats.org/officeDocument/2006/relationships/customXml" Target="../ink/ink3433.xml"/><Relationship Id="rId57" Type="http://schemas.openxmlformats.org/officeDocument/2006/relationships/customXml" Target="../ink/ink2997.xml"/><Relationship Id="rId262" Type="http://schemas.openxmlformats.org/officeDocument/2006/relationships/image" Target="../media/image2748.png"/><Relationship Id="rId567" Type="http://schemas.openxmlformats.org/officeDocument/2006/relationships/customXml" Target="../ink/ink3252.xml"/><Relationship Id="rId1113" Type="http://schemas.openxmlformats.org/officeDocument/2006/relationships/image" Target="../media/image3180.png"/><Relationship Id="rId1197" Type="http://schemas.openxmlformats.org/officeDocument/2006/relationships/image" Target="../media/image3223.png"/><Relationship Id="rId122" Type="http://schemas.openxmlformats.org/officeDocument/2006/relationships/image" Target="../media/image2678.png"/><Relationship Id="rId774" Type="http://schemas.openxmlformats.org/officeDocument/2006/relationships/customXml" Target="../ink/ink3356.xml"/><Relationship Id="rId981" Type="http://schemas.openxmlformats.org/officeDocument/2006/relationships/image" Target="../media/image3114.png"/><Relationship Id="rId1057" Type="http://schemas.openxmlformats.org/officeDocument/2006/relationships/image" Target="../media/image3152.png"/><Relationship Id="rId427" Type="http://schemas.openxmlformats.org/officeDocument/2006/relationships/customXml" Target="../ink/ink3182.xml"/><Relationship Id="rId634" Type="http://schemas.openxmlformats.org/officeDocument/2006/relationships/customXml" Target="../ink/ink3286.xml"/><Relationship Id="rId841" Type="http://schemas.openxmlformats.org/officeDocument/2006/relationships/image" Target="../media/image3042.png"/><Relationship Id="rId1264" Type="http://schemas.openxmlformats.org/officeDocument/2006/relationships/image" Target="../media/image3256.png"/><Relationship Id="rId273" Type="http://schemas.openxmlformats.org/officeDocument/2006/relationships/customXml" Target="../ink/ink3105.xml"/><Relationship Id="rId480" Type="http://schemas.openxmlformats.org/officeDocument/2006/relationships/image" Target="../media/image2858.png"/><Relationship Id="rId701" Type="http://schemas.openxmlformats.org/officeDocument/2006/relationships/image" Target="../media/image2970.png"/><Relationship Id="rId939" Type="http://schemas.openxmlformats.org/officeDocument/2006/relationships/image" Target="../media/image3091.png"/><Relationship Id="rId1124" Type="http://schemas.openxmlformats.org/officeDocument/2006/relationships/customXml" Target="../ink/ink3531.xml"/><Relationship Id="rId68" Type="http://schemas.openxmlformats.org/officeDocument/2006/relationships/image" Target="../media/image2651.png"/><Relationship Id="rId133" Type="http://schemas.openxmlformats.org/officeDocument/2006/relationships/customXml" Target="../ink/ink3035.xml"/><Relationship Id="rId340" Type="http://schemas.openxmlformats.org/officeDocument/2006/relationships/image" Target="../media/image2787.png"/><Relationship Id="rId578" Type="http://schemas.openxmlformats.org/officeDocument/2006/relationships/image" Target="../media/image2908.png"/><Relationship Id="rId785" Type="http://schemas.openxmlformats.org/officeDocument/2006/relationships/image" Target="../media/image3014.png"/><Relationship Id="rId992" Type="http://schemas.openxmlformats.org/officeDocument/2006/relationships/customXml" Target="../ink/ink3465.xml"/><Relationship Id="rId200" Type="http://schemas.openxmlformats.org/officeDocument/2006/relationships/image" Target="../media/image2717.png"/><Relationship Id="rId438" Type="http://schemas.openxmlformats.org/officeDocument/2006/relationships/image" Target="../media/image2837.png"/><Relationship Id="rId645" Type="http://schemas.openxmlformats.org/officeDocument/2006/relationships/image" Target="../media/image2942.png"/><Relationship Id="rId852" Type="http://schemas.openxmlformats.org/officeDocument/2006/relationships/customXml" Target="../ink/ink3395.xml"/><Relationship Id="rId1068" Type="http://schemas.openxmlformats.org/officeDocument/2006/relationships/customXml" Target="../ink/ink3503.xml"/><Relationship Id="rId1275" Type="http://schemas.openxmlformats.org/officeDocument/2006/relationships/customXml" Target="../ink/ink3607.xml"/><Relationship Id="rId284" Type="http://schemas.openxmlformats.org/officeDocument/2006/relationships/image" Target="../media/image2759.png"/><Relationship Id="rId491" Type="http://schemas.openxmlformats.org/officeDocument/2006/relationships/customXml" Target="../ink/ink3214.xml"/><Relationship Id="rId505" Type="http://schemas.openxmlformats.org/officeDocument/2006/relationships/customXml" Target="../ink/ink3221.xml"/><Relationship Id="rId712" Type="http://schemas.openxmlformats.org/officeDocument/2006/relationships/customXml" Target="../ink/ink3325.xml"/><Relationship Id="rId1135" Type="http://schemas.openxmlformats.org/officeDocument/2006/relationships/image" Target="../media/image3191.png"/><Relationship Id="rId79" Type="http://schemas.openxmlformats.org/officeDocument/2006/relationships/customXml" Target="../ink/ink3008.xml"/><Relationship Id="rId144" Type="http://schemas.openxmlformats.org/officeDocument/2006/relationships/image" Target="../media/image2689.png"/><Relationship Id="rId589" Type="http://schemas.openxmlformats.org/officeDocument/2006/relationships/customXml" Target="../ink/ink3263.xml"/><Relationship Id="rId796" Type="http://schemas.openxmlformats.org/officeDocument/2006/relationships/customXml" Target="../ink/ink3367.xml"/><Relationship Id="rId1202" Type="http://schemas.openxmlformats.org/officeDocument/2006/relationships/customXml" Target="../ink/ink3570.xml"/><Relationship Id="rId351" Type="http://schemas.openxmlformats.org/officeDocument/2006/relationships/customXml" Target="../ink/ink3144.xml"/><Relationship Id="rId449" Type="http://schemas.openxmlformats.org/officeDocument/2006/relationships/customXml" Target="../ink/ink3193.xml"/><Relationship Id="rId656" Type="http://schemas.openxmlformats.org/officeDocument/2006/relationships/customXml" Target="../ink/ink3297.xml"/><Relationship Id="rId863" Type="http://schemas.openxmlformats.org/officeDocument/2006/relationships/image" Target="../media/image3053.png"/><Relationship Id="rId1079" Type="http://schemas.openxmlformats.org/officeDocument/2006/relationships/image" Target="../media/image3163.png"/><Relationship Id="rId1286" Type="http://schemas.openxmlformats.org/officeDocument/2006/relationships/image" Target="../media/image3267.png"/><Relationship Id="rId211" Type="http://schemas.openxmlformats.org/officeDocument/2006/relationships/customXml" Target="../ink/ink3074.xml"/><Relationship Id="rId295" Type="http://schemas.openxmlformats.org/officeDocument/2006/relationships/customXml" Target="../ink/ink3116.xml"/><Relationship Id="rId309" Type="http://schemas.openxmlformats.org/officeDocument/2006/relationships/customXml" Target="../ink/ink3123.xml"/><Relationship Id="rId516" Type="http://schemas.openxmlformats.org/officeDocument/2006/relationships/image" Target="../media/image2876.png"/><Relationship Id="rId1146" Type="http://schemas.openxmlformats.org/officeDocument/2006/relationships/customXml" Target="../ink/ink3542.xml"/><Relationship Id="rId723" Type="http://schemas.openxmlformats.org/officeDocument/2006/relationships/image" Target="../media/image2981.png"/><Relationship Id="rId930" Type="http://schemas.openxmlformats.org/officeDocument/2006/relationships/customXml" Target="../ink/ink3434.xml"/><Relationship Id="rId1006" Type="http://schemas.openxmlformats.org/officeDocument/2006/relationships/customXml" Target="../ink/ink3472.xml"/><Relationship Id="rId155" Type="http://schemas.openxmlformats.org/officeDocument/2006/relationships/customXml" Target="../ink/ink3046.xml"/><Relationship Id="rId362" Type="http://schemas.openxmlformats.org/officeDocument/2006/relationships/image" Target="../media/image2798.png"/><Relationship Id="rId1213" Type="http://schemas.openxmlformats.org/officeDocument/2006/relationships/customXml" Target="../ink/ink3576.xml"/><Relationship Id="rId1297" Type="http://schemas.openxmlformats.org/officeDocument/2006/relationships/customXml" Target="../ink/ink3618.xml"/><Relationship Id="rId222" Type="http://schemas.openxmlformats.org/officeDocument/2006/relationships/image" Target="../media/image2728.png"/><Relationship Id="rId667" Type="http://schemas.openxmlformats.org/officeDocument/2006/relationships/image" Target="../media/image2953.png"/><Relationship Id="rId874" Type="http://schemas.openxmlformats.org/officeDocument/2006/relationships/customXml" Target="../ink/ink3406.xml"/><Relationship Id="rId17" Type="http://schemas.openxmlformats.org/officeDocument/2006/relationships/customXml" Target="../ink/ink2977.xml"/><Relationship Id="rId527" Type="http://schemas.openxmlformats.org/officeDocument/2006/relationships/customXml" Target="../ink/ink3232.xml"/><Relationship Id="rId734" Type="http://schemas.openxmlformats.org/officeDocument/2006/relationships/customXml" Target="../ink/ink3336.xml"/><Relationship Id="rId941" Type="http://schemas.openxmlformats.org/officeDocument/2006/relationships/image" Target="../media/image3092.png"/><Relationship Id="rId1157" Type="http://schemas.openxmlformats.org/officeDocument/2006/relationships/image" Target="../media/image3202.png"/><Relationship Id="rId70" Type="http://schemas.openxmlformats.org/officeDocument/2006/relationships/image" Target="../media/image2652.png"/><Relationship Id="rId166" Type="http://schemas.openxmlformats.org/officeDocument/2006/relationships/image" Target="../media/image2700.png"/><Relationship Id="rId373" Type="http://schemas.openxmlformats.org/officeDocument/2006/relationships/customXml" Target="../ink/ink3155.xml"/><Relationship Id="rId580" Type="http://schemas.openxmlformats.org/officeDocument/2006/relationships/image" Target="../media/image2909.png"/><Relationship Id="rId801" Type="http://schemas.openxmlformats.org/officeDocument/2006/relationships/image" Target="../media/image3022.png"/><Relationship Id="rId1017" Type="http://schemas.openxmlformats.org/officeDocument/2006/relationships/image" Target="../media/image3132.png"/><Relationship Id="rId1224" Type="http://schemas.openxmlformats.org/officeDocument/2006/relationships/image" Target="../media/image3236.png"/><Relationship Id="rId1" Type="http://schemas.openxmlformats.org/officeDocument/2006/relationships/slideLayout" Target="../slideLayouts/slideLayout1.xml"/><Relationship Id="rId233" Type="http://schemas.openxmlformats.org/officeDocument/2006/relationships/customXml" Target="../ink/ink3085.xml"/><Relationship Id="rId440" Type="http://schemas.openxmlformats.org/officeDocument/2006/relationships/image" Target="../media/image2838.png"/><Relationship Id="rId678" Type="http://schemas.openxmlformats.org/officeDocument/2006/relationships/customXml" Target="../ink/ink3308.xml"/><Relationship Id="rId885" Type="http://schemas.openxmlformats.org/officeDocument/2006/relationships/image" Target="../media/image3064.png"/><Relationship Id="rId1070" Type="http://schemas.openxmlformats.org/officeDocument/2006/relationships/customXml" Target="../ink/ink3504.xml"/><Relationship Id="rId28" Type="http://schemas.openxmlformats.org/officeDocument/2006/relationships/image" Target="../media/image2631.png"/><Relationship Id="rId300" Type="http://schemas.openxmlformats.org/officeDocument/2006/relationships/image" Target="../media/image2767.png"/><Relationship Id="rId538" Type="http://schemas.openxmlformats.org/officeDocument/2006/relationships/image" Target="../media/image2887.png"/><Relationship Id="rId745" Type="http://schemas.openxmlformats.org/officeDocument/2006/relationships/image" Target="../media/image2992.png"/><Relationship Id="rId952" Type="http://schemas.openxmlformats.org/officeDocument/2006/relationships/customXml" Target="../ink/ink3445.xml"/><Relationship Id="rId1168" Type="http://schemas.openxmlformats.org/officeDocument/2006/relationships/customXml" Target="../ink/ink3553.xml"/><Relationship Id="rId81" Type="http://schemas.openxmlformats.org/officeDocument/2006/relationships/customXml" Target="../ink/ink3009.xml"/><Relationship Id="rId177" Type="http://schemas.openxmlformats.org/officeDocument/2006/relationships/customXml" Target="../ink/ink3057.xml"/><Relationship Id="rId384" Type="http://schemas.openxmlformats.org/officeDocument/2006/relationships/image" Target="../media/image2809.png"/><Relationship Id="rId591" Type="http://schemas.openxmlformats.org/officeDocument/2006/relationships/customXml" Target="../ink/ink3264.xml"/><Relationship Id="rId605" Type="http://schemas.openxmlformats.org/officeDocument/2006/relationships/customXml" Target="../ink/ink3271.xml"/><Relationship Id="rId812" Type="http://schemas.openxmlformats.org/officeDocument/2006/relationships/customXml" Target="../ink/ink3375.xml"/><Relationship Id="rId1028" Type="http://schemas.openxmlformats.org/officeDocument/2006/relationships/customXml" Target="../ink/ink3483.xml"/><Relationship Id="rId1235" Type="http://schemas.openxmlformats.org/officeDocument/2006/relationships/customXml" Target="../ink/ink3587.xml"/><Relationship Id="rId244" Type="http://schemas.openxmlformats.org/officeDocument/2006/relationships/image" Target="../media/image2739.png"/><Relationship Id="rId689" Type="http://schemas.openxmlformats.org/officeDocument/2006/relationships/image" Target="../media/image2964.png"/><Relationship Id="rId896" Type="http://schemas.openxmlformats.org/officeDocument/2006/relationships/customXml" Target="../ink/ink3417.xml"/><Relationship Id="rId1081" Type="http://schemas.openxmlformats.org/officeDocument/2006/relationships/image" Target="../media/image3164.png"/><Relationship Id="rId1302" Type="http://schemas.openxmlformats.org/officeDocument/2006/relationships/image" Target="../media/image3275.png"/><Relationship Id="rId39" Type="http://schemas.openxmlformats.org/officeDocument/2006/relationships/customXml" Target="../ink/ink2988.xml"/><Relationship Id="rId451" Type="http://schemas.openxmlformats.org/officeDocument/2006/relationships/customXml" Target="../ink/ink3194.xml"/><Relationship Id="rId549" Type="http://schemas.openxmlformats.org/officeDocument/2006/relationships/customXml" Target="../ink/ink3243.xml"/><Relationship Id="rId756" Type="http://schemas.openxmlformats.org/officeDocument/2006/relationships/customXml" Target="../ink/ink3347.xml"/><Relationship Id="rId1179" Type="http://schemas.openxmlformats.org/officeDocument/2006/relationships/image" Target="../media/image3214.png"/><Relationship Id="rId104" Type="http://schemas.openxmlformats.org/officeDocument/2006/relationships/image" Target="../media/image2669.png"/><Relationship Id="rId188" Type="http://schemas.openxmlformats.org/officeDocument/2006/relationships/image" Target="../media/image2711.png"/><Relationship Id="rId311" Type="http://schemas.openxmlformats.org/officeDocument/2006/relationships/customXml" Target="../ink/ink3124.xml"/><Relationship Id="rId395" Type="http://schemas.openxmlformats.org/officeDocument/2006/relationships/customXml" Target="../ink/ink3166.xml"/><Relationship Id="rId409" Type="http://schemas.openxmlformats.org/officeDocument/2006/relationships/customXml" Target="../ink/ink3173.xml"/><Relationship Id="rId963" Type="http://schemas.openxmlformats.org/officeDocument/2006/relationships/image" Target="../media/image3104.png"/><Relationship Id="rId1039" Type="http://schemas.openxmlformats.org/officeDocument/2006/relationships/image" Target="../media/image3143.png"/><Relationship Id="rId1246" Type="http://schemas.openxmlformats.org/officeDocument/2006/relationships/image" Target="../media/image3247.png"/><Relationship Id="rId92" Type="http://schemas.openxmlformats.org/officeDocument/2006/relationships/image" Target="../media/image2663.png"/><Relationship Id="rId616" Type="http://schemas.openxmlformats.org/officeDocument/2006/relationships/customXml" Target="../ink/ink3277.xml"/><Relationship Id="rId823" Type="http://schemas.openxmlformats.org/officeDocument/2006/relationships/image" Target="../media/image3033.png"/><Relationship Id="rId255" Type="http://schemas.openxmlformats.org/officeDocument/2006/relationships/customXml" Target="../ink/ink3096.xml"/><Relationship Id="rId462" Type="http://schemas.openxmlformats.org/officeDocument/2006/relationships/image" Target="../media/image2849.png"/><Relationship Id="rId1092" Type="http://schemas.openxmlformats.org/officeDocument/2006/relationships/customXml" Target="../ink/ink3515.xml"/><Relationship Id="rId1106" Type="http://schemas.openxmlformats.org/officeDocument/2006/relationships/customXml" Target="../ink/ink3522.xml"/><Relationship Id="rId115" Type="http://schemas.openxmlformats.org/officeDocument/2006/relationships/customXml" Target="../ink/ink3026.xml"/><Relationship Id="rId322" Type="http://schemas.openxmlformats.org/officeDocument/2006/relationships/image" Target="../media/image2778.png"/><Relationship Id="rId767" Type="http://schemas.openxmlformats.org/officeDocument/2006/relationships/image" Target="../media/image3004.png"/><Relationship Id="rId974" Type="http://schemas.openxmlformats.org/officeDocument/2006/relationships/customXml" Target="../ink/ink3456.xml"/><Relationship Id="rId199" Type="http://schemas.openxmlformats.org/officeDocument/2006/relationships/customXml" Target="../ink/ink3068.xml"/><Relationship Id="rId627" Type="http://schemas.openxmlformats.org/officeDocument/2006/relationships/image" Target="../media/image2933.png"/><Relationship Id="rId834" Type="http://schemas.openxmlformats.org/officeDocument/2006/relationships/customXml" Target="../ink/ink3386.xml"/><Relationship Id="rId1257" Type="http://schemas.openxmlformats.org/officeDocument/2006/relationships/customXml" Target="../ink/ink3598.xml"/><Relationship Id="rId266" Type="http://schemas.openxmlformats.org/officeDocument/2006/relationships/image" Target="../media/image2750.png"/><Relationship Id="rId473" Type="http://schemas.openxmlformats.org/officeDocument/2006/relationships/customXml" Target="../ink/ink3205.xml"/><Relationship Id="rId680" Type="http://schemas.openxmlformats.org/officeDocument/2006/relationships/customXml" Target="../ink/ink3309.xml"/><Relationship Id="rId901" Type="http://schemas.openxmlformats.org/officeDocument/2006/relationships/image" Target="../media/image3072.png"/><Relationship Id="rId1117" Type="http://schemas.openxmlformats.org/officeDocument/2006/relationships/image" Target="../media/image3182.png"/><Relationship Id="rId30" Type="http://schemas.openxmlformats.org/officeDocument/2006/relationships/image" Target="../media/image2632.png"/><Relationship Id="rId126" Type="http://schemas.openxmlformats.org/officeDocument/2006/relationships/image" Target="../media/image2680.png"/><Relationship Id="rId333" Type="http://schemas.openxmlformats.org/officeDocument/2006/relationships/customXml" Target="../ink/ink3135.xml"/><Relationship Id="rId540" Type="http://schemas.openxmlformats.org/officeDocument/2006/relationships/image" Target="../media/image2888.png"/><Relationship Id="rId778" Type="http://schemas.openxmlformats.org/officeDocument/2006/relationships/customXml" Target="../ink/ink3358.xml"/><Relationship Id="rId985" Type="http://schemas.openxmlformats.org/officeDocument/2006/relationships/image" Target="../media/image3116.png"/><Relationship Id="rId1170" Type="http://schemas.openxmlformats.org/officeDocument/2006/relationships/customXml" Target="../ink/ink3554.xml"/><Relationship Id="rId638" Type="http://schemas.openxmlformats.org/officeDocument/2006/relationships/customXml" Target="../ink/ink3288.xml"/><Relationship Id="rId845" Type="http://schemas.openxmlformats.org/officeDocument/2006/relationships/image" Target="../media/image3044.png"/><Relationship Id="rId1030" Type="http://schemas.openxmlformats.org/officeDocument/2006/relationships/customXml" Target="../ink/ink3484.xml"/><Relationship Id="rId1268" Type="http://schemas.openxmlformats.org/officeDocument/2006/relationships/image" Target="../media/image3258.png"/><Relationship Id="rId277" Type="http://schemas.openxmlformats.org/officeDocument/2006/relationships/customXml" Target="../ink/ink3107.xml"/><Relationship Id="rId400" Type="http://schemas.openxmlformats.org/officeDocument/2006/relationships/image" Target="../media/image2818.png"/><Relationship Id="rId484" Type="http://schemas.openxmlformats.org/officeDocument/2006/relationships/image" Target="../media/image2860.png"/><Relationship Id="rId705" Type="http://schemas.openxmlformats.org/officeDocument/2006/relationships/image" Target="../media/image2972.png"/><Relationship Id="rId1128" Type="http://schemas.openxmlformats.org/officeDocument/2006/relationships/customXml" Target="../ink/ink3533.xml"/><Relationship Id="rId137" Type="http://schemas.openxmlformats.org/officeDocument/2006/relationships/customXml" Target="../ink/ink3037.xml"/><Relationship Id="rId344" Type="http://schemas.openxmlformats.org/officeDocument/2006/relationships/image" Target="../media/image2789.png"/><Relationship Id="rId691" Type="http://schemas.openxmlformats.org/officeDocument/2006/relationships/image" Target="../media/image2965.png"/><Relationship Id="rId789" Type="http://schemas.openxmlformats.org/officeDocument/2006/relationships/image" Target="../media/image3016.png"/><Relationship Id="rId912" Type="http://schemas.openxmlformats.org/officeDocument/2006/relationships/customXml" Target="../ink/ink3425.xml"/><Relationship Id="rId996" Type="http://schemas.openxmlformats.org/officeDocument/2006/relationships/customXml" Target="../ink/ink3467.xml"/><Relationship Id="rId41" Type="http://schemas.openxmlformats.org/officeDocument/2006/relationships/customXml" Target="../ink/ink2989.xml"/><Relationship Id="rId551" Type="http://schemas.openxmlformats.org/officeDocument/2006/relationships/customXml" Target="../ink/ink3244.xml"/><Relationship Id="rId649" Type="http://schemas.openxmlformats.org/officeDocument/2006/relationships/image" Target="../media/image2944.png"/><Relationship Id="rId856" Type="http://schemas.openxmlformats.org/officeDocument/2006/relationships/customXml" Target="../ink/ink3397.xml"/><Relationship Id="rId1181" Type="http://schemas.openxmlformats.org/officeDocument/2006/relationships/image" Target="../media/image3215.png"/><Relationship Id="rId1279" Type="http://schemas.openxmlformats.org/officeDocument/2006/relationships/customXml" Target="../ink/ink3609.xml"/><Relationship Id="rId190" Type="http://schemas.openxmlformats.org/officeDocument/2006/relationships/image" Target="../media/image2712.png"/><Relationship Id="rId204" Type="http://schemas.openxmlformats.org/officeDocument/2006/relationships/image" Target="../media/image2719.png"/><Relationship Id="rId288" Type="http://schemas.openxmlformats.org/officeDocument/2006/relationships/image" Target="../media/image2761.png"/><Relationship Id="rId411" Type="http://schemas.openxmlformats.org/officeDocument/2006/relationships/customXml" Target="../ink/ink3174.xml"/><Relationship Id="rId509" Type="http://schemas.openxmlformats.org/officeDocument/2006/relationships/customXml" Target="../ink/ink3223.xml"/><Relationship Id="rId1041" Type="http://schemas.openxmlformats.org/officeDocument/2006/relationships/image" Target="../media/image3144.png"/><Relationship Id="rId1139" Type="http://schemas.openxmlformats.org/officeDocument/2006/relationships/image" Target="../media/image3193.png"/><Relationship Id="rId495" Type="http://schemas.openxmlformats.org/officeDocument/2006/relationships/customXml" Target="../ink/ink3216.xml"/><Relationship Id="rId716" Type="http://schemas.openxmlformats.org/officeDocument/2006/relationships/customXml" Target="../ink/ink3327.xml"/><Relationship Id="rId923" Type="http://schemas.openxmlformats.org/officeDocument/2006/relationships/image" Target="../media/image3083.png"/><Relationship Id="rId52" Type="http://schemas.openxmlformats.org/officeDocument/2006/relationships/image" Target="../media/image2643.png"/><Relationship Id="rId148" Type="http://schemas.openxmlformats.org/officeDocument/2006/relationships/image" Target="../media/image2691.png"/><Relationship Id="rId355" Type="http://schemas.openxmlformats.org/officeDocument/2006/relationships/customXml" Target="../ink/ink3146.xml"/><Relationship Id="rId562" Type="http://schemas.openxmlformats.org/officeDocument/2006/relationships/image" Target="../media/image2899.png"/><Relationship Id="rId1192" Type="http://schemas.openxmlformats.org/officeDocument/2006/relationships/customXml" Target="../ink/ink3565.xml"/><Relationship Id="rId1206" Type="http://schemas.openxmlformats.org/officeDocument/2006/relationships/image" Target="../media/image3227.png"/><Relationship Id="rId215" Type="http://schemas.openxmlformats.org/officeDocument/2006/relationships/customXml" Target="../ink/ink3076.xml"/><Relationship Id="rId422" Type="http://schemas.openxmlformats.org/officeDocument/2006/relationships/image" Target="../media/image2829.png"/><Relationship Id="rId867" Type="http://schemas.openxmlformats.org/officeDocument/2006/relationships/image" Target="../media/image3055.png"/><Relationship Id="rId1052" Type="http://schemas.openxmlformats.org/officeDocument/2006/relationships/customXml" Target="../ink/ink3495.xml"/><Relationship Id="rId299" Type="http://schemas.openxmlformats.org/officeDocument/2006/relationships/customXml" Target="../ink/ink3118.xml"/><Relationship Id="rId727" Type="http://schemas.openxmlformats.org/officeDocument/2006/relationships/image" Target="../media/image2983.png"/><Relationship Id="rId934" Type="http://schemas.openxmlformats.org/officeDocument/2006/relationships/customXml" Target="../ink/ink3436.xml"/><Relationship Id="rId63" Type="http://schemas.openxmlformats.org/officeDocument/2006/relationships/customXml" Target="../ink/ink3000.xml"/><Relationship Id="rId159" Type="http://schemas.openxmlformats.org/officeDocument/2006/relationships/customXml" Target="../ink/ink3048.xml"/><Relationship Id="rId366" Type="http://schemas.openxmlformats.org/officeDocument/2006/relationships/image" Target="../media/image2800.png"/><Relationship Id="rId573" Type="http://schemas.openxmlformats.org/officeDocument/2006/relationships/customXml" Target="../ink/ink3255.xml"/><Relationship Id="rId780" Type="http://schemas.openxmlformats.org/officeDocument/2006/relationships/customXml" Target="../ink/ink3359.xml"/><Relationship Id="rId1217" Type="http://schemas.openxmlformats.org/officeDocument/2006/relationships/customXml" Target="../ink/ink3578.xml"/><Relationship Id="rId226" Type="http://schemas.openxmlformats.org/officeDocument/2006/relationships/image" Target="../media/image2730.png"/><Relationship Id="rId433" Type="http://schemas.openxmlformats.org/officeDocument/2006/relationships/customXml" Target="../ink/ink3185.xml"/><Relationship Id="rId878" Type="http://schemas.openxmlformats.org/officeDocument/2006/relationships/customXml" Target="../ink/ink3408.xml"/><Relationship Id="rId1063" Type="http://schemas.openxmlformats.org/officeDocument/2006/relationships/image" Target="../media/image3155.png"/><Relationship Id="rId1270" Type="http://schemas.openxmlformats.org/officeDocument/2006/relationships/image" Target="../media/image3259.png"/><Relationship Id="rId640" Type="http://schemas.openxmlformats.org/officeDocument/2006/relationships/customXml" Target="../ink/ink3289.xml"/><Relationship Id="rId738" Type="http://schemas.openxmlformats.org/officeDocument/2006/relationships/customXml" Target="../ink/ink3338.xml"/><Relationship Id="rId945" Type="http://schemas.openxmlformats.org/officeDocument/2006/relationships/image" Target="../media/image3094.png"/><Relationship Id="rId74" Type="http://schemas.openxmlformats.org/officeDocument/2006/relationships/image" Target="../media/image2654.png"/><Relationship Id="rId377" Type="http://schemas.openxmlformats.org/officeDocument/2006/relationships/customXml" Target="../ink/ink3157.xml"/><Relationship Id="rId500" Type="http://schemas.openxmlformats.org/officeDocument/2006/relationships/image" Target="../media/image2868.png"/><Relationship Id="rId584" Type="http://schemas.openxmlformats.org/officeDocument/2006/relationships/image" Target="../media/image2912.png"/><Relationship Id="rId805" Type="http://schemas.openxmlformats.org/officeDocument/2006/relationships/image" Target="../media/image3024.png"/><Relationship Id="rId1130" Type="http://schemas.openxmlformats.org/officeDocument/2006/relationships/customXml" Target="../ink/ink3534.xml"/><Relationship Id="rId1228" Type="http://schemas.openxmlformats.org/officeDocument/2006/relationships/image" Target="../media/image3238.png"/><Relationship Id="rId5" Type="http://schemas.openxmlformats.org/officeDocument/2006/relationships/customXml" Target="../ink/ink2971.xml"/><Relationship Id="rId237" Type="http://schemas.openxmlformats.org/officeDocument/2006/relationships/customXml" Target="../ink/ink3087.xml"/><Relationship Id="rId791" Type="http://schemas.openxmlformats.org/officeDocument/2006/relationships/image" Target="../media/image3017.png"/><Relationship Id="rId889" Type="http://schemas.openxmlformats.org/officeDocument/2006/relationships/image" Target="../media/image3066.png"/><Relationship Id="rId1074" Type="http://schemas.openxmlformats.org/officeDocument/2006/relationships/customXml" Target="../ink/ink3506.xml"/><Relationship Id="rId444" Type="http://schemas.openxmlformats.org/officeDocument/2006/relationships/image" Target="../media/image2840.png"/><Relationship Id="rId651" Type="http://schemas.openxmlformats.org/officeDocument/2006/relationships/image" Target="../media/image2945.png"/><Relationship Id="rId749" Type="http://schemas.openxmlformats.org/officeDocument/2006/relationships/image" Target="../media/image2994.png"/><Relationship Id="rId1281" Type="http://schemas.openxmlformats.org/officeDocument/2006/relationships/customXml" Target="../ink/ink3610.xml"/><Relationship Id="rId290" Type="http://schemas.openxmlformats.org/officeDocument/2006/relationships/image" Target="../media/image2762.png"/><Relationship Id="rId304" Type="http://schemas.openxmlformats.org/officeDocument/2006/relationships/image" Target="../media/image2769.png"/><Relationship Id="rId388" Type="http://schemas.openxmlformats.org/officeDocument/2006/relationships/image" Target="../media/image2812.png"/><Relationship Id="rId511" Type="http://schemas.openxmlformats.org/officeDocument/2006/relationships/customXml" Target="../ink/ink3224.xml"/><Relationship Id="rId609" Type="http://schemas.openxmlformats.org/officeDocument/2006/relationships/image" Target="../media/image2924.png"/><Relationship Id="rId956" Type="http://schemas.openxmlformats.org/officeDocument/2006/relationships/customXml" Target="../ink/ink3447.xml"/><Relationship Id="rId1141" Type="http://schemas.openxmlformats.org/officeDocument/2006/relationships/image" Target="../media/image3194.png"/><Relationship Id="rId1239" Type="http://schemas.openxmlformats.org/officeDocument/2006/relationships/customXml" Target="../ink/ink3589.xml"/><Relationship Id="rId85" Type="http://schemas.openxmlformats.org/officeDocument/2006/relationships/customXml" Target="../ink/ink3011.xml"/><Relationship Id="rId150" Type="http://schemas.openxmlformats.org/officeDocument/2006/relationships/image" Target="../media/image2692.png"/><Relationship Id="rId595" Type="http://schemas.openxmlformats.org/officeDocument/2006/relationships/customXml" Target="../ink/ink3266.xml"/><Relationship Id="rId816" Type="http://schemas.openxmlformats.org/officeDocument/2006/relationships/customXml" Target="../ink/ink3377.xml"/><Relationship Id="rId1001" Type="http://schemas.openxmlformats.org/officeDocument/2006/relationships/image" Target="../media/image3124.png"/><Relationship Id="rId248" Type="http://schemas.openxmlformats.org/officeDocument/2006/relationships/image" Target="../media/image2741.png"/><Relationship Id="rId455" Type="http://schemas.openxmlformats.org/officeDocument/2006/relationships/customXml" Target="../ink/ink3196.xml"/><Relationship Id="rId662" Type="http://schemas.openxmlformats.org/officeDocument/2006/relationships/customXml" Target="../ink/ink3300.xml"/><Relationship Id="rId1085" Type="http://schemas.openxmlformats.org/officeDocument/2006/relationships/image" Target="../media/image3166.png"/><Relationship Id="rId1292" Type="http://schemas.openxmlformats.org/officeDocument/2006/relationships/image" Target="../media/image3270.png"/><Relationship Id="rId1306" Type="http://schemas.openxmlformats.org/officeDocument/2006/relationships/image" Target="../media/image3277.png"/><Relationship Id="rId12" Type="http://schemas.openxmlformats.org/officeDocument/2006/relationships/image" Target="../media/image2623.png"/><Relationship Id="rId108" Type="http://schemas.openxmlformats.org/officeDocument/2006/relationships/image" Target="../media/image2671.png"/><Relationship Id="rId315" Type="http://schemas.openxmlformats.org/officeDocument/2006/relationships/customXml" Target="../ink/ink3126.xml"/><Relationship Id="rId522" Type="http://schemas.openxmlformats.org/officeDocument/2006/relationships/image" Target="../media/image2879.png"/><Relationship Id="rId967" Type="http://schemas.openxmlformats.org/officeDocument/2006/relationships/image" Target="../media/image3106.png"/><Relationship Id="rId1152" Type="http://schemas.openxmlformats.org/officeDocument/2006/relationships/customXml" Target="../ink/ink3545.xml"/><Relationship Id="rId96" Type="http://schemas.openxmlformats.org/officeDocument/2006/relationships/image" Target="../media/image2665.png"/><Relationship Id="rId161" Type="http://schemas.openxmlformats.org/officeDocument/2006/relationships/customXml" Target="../ink/ink3049.xml"/><Relationship Id="rId399" Type="http://schemas.openxmlformats.org/officeDocument/2006/relationships/customXml" Target="../ink/ink3168.xml"/><Relationship Id="rId827" Type="http://schemas.openxmlformats.org/officeDocument/2006/relationships/image" Target="../media/image3035.png"/><Relationship Id="rId1012" Type="http://schemas.openxmlformats.org/officeDocument/2006/relationships/customXml" Target="../ink/ink3475.xml"/><Relationship Id="rId259" Type="http://schemas.openxmlformats.org/officeDocument/2006/relationships/customXml" Target="../ink/ink3098.xml"/><Relationship Id="rId466" Type="http://schemas.openxmlformats.org/officeDocument/2006/relationships/image" Target="../media/image2851.png"/><Relationship Id="rId673" Type="http://schemas.openxmlformats.org/officeDocument/2006/relationships/image" Target="../media/image2956.png"/><Relationship Id="rId880" Type="http://schemas.openxmlformats.org/officeDocument/2006/relationships/customXml" Target="../ink/ink3409.xml"/><Relationship Id="rId1096" Type="http://schemas.openxmlformats.org/officeDocument/2006/relationships/customXml" Target="../ink/ink3517.xml"/><Relationship Id="rId23" Type="http://schemas.openxmlformats.org/officeDocument/2006/relationships/customXml" Target="../ink/ink2980.xml"/><Relationship Id="rId119" Type="http://schemas.openxmlformats.org/officeDocument/2006/relationships/customXml" Target="../ink/ink3028.xml"/><Relationship Id="rId326" Type="http://schemas.openxmlformats.org/officeDocument/2006/relationships/image" Target="../media/image2780.png"/><Relationship Id="rId533" Type="http://schemas.openxmlformats.org/officeDocument/2006/relationships/customXml" Target="../ink/ink3235.xml"/><Relationship Id="rId978" Type="http://schemas.openxmlformats.org/officeDocument/2006/relationships/customXml" Target="../ink/ink3458.xml"/><Relationship Id="rId1163" Type="http://schemas.openxmlformats.org/officeDocument/2006/relationships/image" Target="../media/image3205.png"/><Relationship Id="rId740" Type="http://schemas.openxmlformats.org/officeDocument/2006/relationships/customXml" Target="../ink/ink3339.xml"/><Relationship Id="rId838" Type="http://schemas.openxmlformats.org/officeDocument/2006/relationships/customXml" Target="../ink/ink3388.xml"/><Relationship Id="rId1023" Type="http://schemas.openxmlformats.org/officeDocument/2006/relationships/image" Target="../media/image3135.png"/><Relationship Id="rId172" Type="http://schemas.openxmlformats.org/officeDocument/2006/relationships/image" Target="../media/image2703.png"/><Relationship Id="rId477" Type="http://schemas.openxmlformats.org/officeDocument/2006/relationships/customXml" Target="../ink/ink3207.xml"/><Relationship Id="rId600" Type="http://schemas.openxmlformats.org/officeDocument/2006/relationships/image" Target="../media/image2920.png"/><Relationship Id="rId684" Type="http://schemas.openxmlformats.org/officeDocument/2006/relationships/customXml" Target="../ink/ink3311.xml"/><Relationship Id="rId1230" Type="http://schemas.openxmlformats.org/officeDocument/2006/relationships/image" Target="../media/image3239.png"/><Relationship Id="rId337" Type="http://schemas.openxmlformats.org/officeDocument/2006/relationships/customXml" Target="../ink/ink3137.xml"/><Relationship Id="rId891" Type="http://schemas.openxmlformats.org/officeDocument/2006/relationships/image" Target="../media/image3067.png"/><Relationship Id="rId905" Type="http://schemas.openxmlformats.org/officeDocument/2006/relationships/image" Target="../media/image3074.png"/><Relationship Id="rId989" Type="http://schemas.openxmlformats.org/officeDocument/2006/relationships/image" Target="../media/image3118.png"/><Relationship Id="rId34" Type="http://schemas.openxmlformats.org/officeDocument/2006/relationships/image" Target="../media/image2634.png"/><Relationship Id="rId544" Type="http://schemas.openxmlformats.org/officeDocument/2006/relationships/image" Target="../media/image2890.png"/><Relationship Id="rId751" Type="http://schemas.openxmlformats.org/officeDocument/2006/relationships/image" Target="../media/image2995.png"/><Relationship Id="rId849" Type="http://schemas.openxmlformats.org/officeDocument/2006/relationships/image" Target="../media/image3046.png"/><Relationship Id="rId1174" Type="http://schemas.openxmlformats.org/officeDocument/2006/relationships/customXml" Target="../ink/ink3556.xml"/><Relationship Id="rId183" Type="http://schemas.openxmlformats.org/officeDocument/2006/relationships/customXml" Target="../ink/ink3060.xml"/><Relationship Id="rId390" Type="http://schemas.openxmlformats.org/officeDocument/2006/relationships/image" Target="../media/image2813.png"/><Relationship Id="rId404" Type="http://schemas.openxmlformats.org/officeDocument/2006/relationships/image" Target="../media/image2820.png"/><Relationship Id="rId611" Type="http://schemas.openxmlformats.org/officeDocument/2006/relationships/image" Target="../media/image2925.png"/><Relationship Id="rId1034" Type="http://schemas.openxmlformats.org/officeDocument/2006/relationships/customXml" Target="../ink/ink3486.xml"/><Relationship Id="rId1241" Type="http://schemas.openxmlformats.org/officeDocument/2006/relationships/customXml" Target="../ink/ink3590.xml"/><Relationship Id="rId250" Type="http://schemas.openxmlformats.org/officeDocument/2006/relationships/image" Target="../media/image2742.png"/><Relationship Id="rId488" Type="http://schemas.openxmlformats.org/officeDocument/2006/relationships/image" Target="../media/image2862.png"/><Relationship Id="rId695" Type="http://schemas.openxmlformats.org/officeDocument/2006/relationships/image" Target="../media/image2967.png"/><Relationship Id="rId709" Type="http://schemas.openxmlformats.org/officeDocument/2006/relationships/image" Target="../media/image2974.png"/><Relationship Id="rId916" Type="http://schemas.openxmlformats.org/officeDocument/2006/relationships/customXml" Target="../ink/ink3427.xml"/><Relationship Id="rId1101" Type="http://schemas.openxmlformats.org/officeDocument/2006/relationships/image" Target="../media/image3174.png"/><Relationship Id="rId45" Type="http://schemas.openxmlformats.org/officeDocument/2006/relationships/customXml" Target="../ink/ink2991.xml"/><Relationship Id="rId110" Type="http://schemas.openxmlformats.org/officeDocument/2006/relationships/image" Target="../media/image2672.png"/><Relationship Id="rId348" Type="http://schemas.openxmlformats.org/officeDocument/2006/relationships/image" Target="../media/image2791.png"/><Relationship Id="rId555" Type="http://schemas.openxmlformats.org/officeDocument/2006/relationships/customXml" Target="../ink/ink3246.xml"/><Relationship Id="rId762" Type="http://schemas.openxmlformats.org/officeDocument/2006/relationships/customXml" Target="../ink/ink3350.xml"/><Relationship Id="rId1185" Type="http://schemas.openxmlformats.org/officeDocument/2006/relationships/image" Target="../media/image3217.png"/><Relationship Id="rId194" Type="http://schemas.openxmlformats.org/officeDocument/2006/relationships/image" Target="../media/image2714.png"/><Relationship Id="rId208" Type="http://schemas.openxmlformats.org/officeDocument/2006/relationships/image" Target="../media/image2721.png"/><Relationship Id="rId415" Type="http://schemas.openxmlformats.org/officeDocument/2006/relationships/customXml" Target="../ink/ink3176.xml"/><Relationship Id="rId622" Type="http://schemas.openxmlformats.org/officeDocument/2006/relationships/customXml" Target="../ink/ink3280.xml"/><Relationship Id="rId1045" Type="http://schemas.openxmlformats.org/officeDocument/2006/relationships/image" Target="../media/image3146.png"/><Relationship Id="rId1252" Type="http://schemas.openxmlformats.org/officeDocument/2006/relationships/image" Target="../media/image3250.png"/><Relationship Id="rId261" Type="http://schemas.openxmlformats.org/officeDocument/2006/relationships/customXml" Target="../ink/ink3099.xml"/><Relationship Id="rId499" Type="http://schemas.openxmlformats.org/officeDocument/2006/relationships/customXml" Target="../ink/ink3218.xml"/><Relationship Id="rId927" Type="http://schemas.openxmlformats.org/officeDocument/2006/relationships/image" Target="../media/image3085.png"/><Relationship Id="rId1112" Type="http://schemas.openxmlformats.org/officeDocument/2006/relationships/customXml" Target="../ink/ink3525.xml"/><Relationship Id="rId56" Type="http://schemas.openxmlformats.org/officeDocument/2006/relationships/image" Target="../media/image2645.png"/><Relationship Id="rId359" Type="http://schemas.openxmlformats.org/officeDocument/2006/relationships/customXml" Target="../ink/ink3148.xml"/><Relationship Id="rId566" Type="http://schemas.openxmlformats.org/officeDocument/2006/relationships/image" Target="../media/image2902.png"/><Relationship Id="rId773" Type="http://schemas.openxmlformats.org/officeDocument/2006/relationships/image" Target="../media/image3007.png"/><Relationship Id="rId1196" Type="http://schemas.openxmlformats.org/officeDocument/2006/relationships/customXml" Target="../ink/ink3567.xml"/><Relationship Id="rId121" Type="http://schemas.openxmlformats.org/officeDocument/2006/relationships/customXml" Target="../ink/ink3029.xml"/><Relationship Id="rId219" Type="http://schemas.openxmlformats.org/officeDocument/2006/relationships/customXml" Target="../ink/ink3078.xml"/><Relationship Id="rId426" Type="http://schemas.openxmlformats.org/officeDocument/2006/relationships/image" Target="../media/image2831.png"/><Relationship Id="rId633" Type="http://schemas.openxmlformats.org/officeDocument/2006/relationships/image" Target="../media/image2936.png"/><Relationship Id="rId980" Type="http://schemas.openxmlformats.org/officeDocument/2006/relationships/customXml" Target="../ink/ink3459.xml"/><Relationship Id="rId1056" Type="http://schemas.openxmlformats.org/officeDocument/2006/relationships/customXml" Target="../ink/ink3497.xml"/><Relationship Id="rId1263" Type="http://schemas.openxmlformats.org/officeDocument/2006/relationships/customXml" Target="../ink/ink3601.xml"/><Relationship Id="rId840" Type="http://schemas.openxmlformats.org/officeDocument/2006/relationships/customXml" Target="../ink/ink3389.xml"/><Relationship Id="rId938" Type="http://schemas.openxmlformats.org/officeDocument/2006/relationships/customXml" Target="../ink/ink3438.xml"/><Relationship Id="rId67" Type="http://schemas.openxmlformats.org/officeDocument/2006/relationships/customXml" Target="../ink/ink3002.xml"/><Relationship Id="rId272" Type="http://schemas.openxmlformats.org/officeDocument/2006/relationships/image" Target="../media/image2753.png"/><Relationship Id="rId577" Type="http://schemas.openxmlformats.org/officeDocument/2006/relationships/customXml" Target="../ink/ink3257.xml"/><Relationship Id="rId700" Type="http://schemas.openxmlformats.org/officeDocument/2006/relationships/customXml" Target="../ink/ink3319.xml"/><Relationship Id="rId1123" Type="http://schemas.openxmlformats.org/officeDocument/2006/relationships/image" Target="../media/image3185.png"/><Relationship Id="rId132" Type="http://schemas.openxmlformats.org/officeDocument/2006/relationships/image" Target="../media/image2683.png"/><Relationship Id="rId784" Type="http://schemas.openxmlformats.org/officeDocument/2006/relationships/customXml" Target="../ink/ink3361.xml"/><Relationship Id="rId991" Type="http://schemas.openxmlformats.org/officeDocument/2006/relationships/image" Target="../media/image3119.png"/><Relationship Id="rId1067" Type="http://schemas.openxmlformats.org/officeDocument/2006/relationships/image" Target="../media/image3157.png"/><Relationship Id="rId437" Type="http://schemas.openxmlformats.org/officeDocument/2006/relationships/customXml" Target="../ink/ink3187.xml"/><Relationship Id="rId644" Type="http://schemas.openxmlformats.org/officeDocument/2006/relationships/customXml" Target="../ink/ink3291.xml"/><Relationship Id="rId851" Type="http://schemas.openxmlformats.org/officeDocument/2006/relationships/image" Target="../media/image3047.png"/><Relationship Id="rId1274" Type="http://schemas.openxmlformats.org/officeDocument/2006/relationships/image" Target="../media/image3261.png"/><Relationship Id="rId283" Type="http://schemas.openxmlformats.org/officeDocument/2006/relationships/customXml" Target="../ink/ink3110.xml"/><Relationship Id="rId490" Type="http://schemas.openxmlformats.org/officeDocument/2006/relationships/image" Target="../media/image2863.png"/><Relationship Id="rId504" Type="http://schemas.openxmlformats.org/officeDocument/2006/relationships/image" Target="../media/image2870.png"/><Relationship Id="rId711" Type="http://schemas.openxmlformats.org/officeDocument/2006/relationships/image" Target="../media/image2975.png"/><Relationship Id="rId949" Type="http://schemas.openxmlformats.org/officeDocument/2006/relationships/image" Target="../media/image3096.png"/><Relationship Id="rId1134" Type="http://schemas.openxmlformats.org/officeDocument/2006/relationships/customXml" Target="../ink/ink3536.xml"/><Relationship Id="rId78" Type="http://schemas.openxmlformats.org/officeDocument/2006/relationships/image" Target="../media/image2656.png"/><Relationship Id="rId143" Type="http://schemas.openxmlformats.org/officeDocument/2006/relationships/customXml" Target="../ink/ink3040.xml"/><Relationship Id="rId350" Type="http://schemas.openxmlformats.org/officeDocument/2006/relationships/image" Target="../media/image2792.png"/><Relationship Id="rId588" Type="http://schemas.openxmlformats.org/officeDocument/2006/relationships/image" Target="../media/image2914.png"/><Relationship Id="rId795" Type="http://schemas.openxmlformats.org/officeDocument/2006/relationships/image" Target="../media/image3019.png"/><Relationship Id="rId809" Type="http://schemas.openxmlformats.org/officeDocument/2006/relationships/image" Target="../media/image3026.png"/><Relationship Id="rId1201" Type="http://schemas.openxmlformats.org/officeDocument/2006/relationships/image" Target="../media/image3225.png"/><Relationship Id="rId9" Type="http://schemas.openxmlformats.org/officeDocument/2006/relationships/customXml" Target="../ink/ink2973.xml"/><Relationship Id="rId210" Type="http://schemas.openxmlformats.org/officeDocument/2006/relationships/image" Target="../media/image2722.png"/><Relationship Id="rId448" Type="http://schemas.openxmlformats.org/officeDocument/2006/relationships/image" Target="../media/image2842.png"/><Relationship Id="rId655" Type="http://schemas.openxmlformats.org/officeDocument/2006/relationships/image" Target="../media/image2947.png"/><Relationship Id="rId862" Type="http://schemas.openxmlformats.org/officeDocument/2006/relationships/customXml" Target="../ink/ink3400.xml"/><Relationship Id="rId1078" Type="http://schemas.openxmlformats.org/officeDocument/2006/relationships/customXml" Target="../ink/ink3508.xml"/><Relationship Id="rId1285" Type="http://schemas.openxmlformats.org/officeDocument/2006/relationships/customXml" Target="../ink/ink3612.xml"/><Relationship Id="rId294" Type="http://schemas.openxmlformats.org/officeDocument/2006/relationships/image" Target="../media/image2764.png"/><Relationship Id="rId308" Type="http://schemas.openxmlformats.org/officeDocument/2006/relationships/image" Target="../media/image2771.png"/><Relationship Id="rId515" Type="http://schemas.openxmlformats.org/officeDocument/2006/relationships/customXml" Target="../ink/ink3226.xml"/><Relationship Id="rId722" Type="http://schemas.openxmlformats.org/officeDocument/2006/relationships/customXml" Target="../ink/ink3330.xml"/><Relationship Id="rId1145" Type="http://schemas.openxmlformats.org/officeDocument/2006/relationships/image" Target="../media/image3196.png"/><Relationship Id="rId89" Type="http://schemas.openxmlformats.org/officeDocument/2006/relationships/customXml" Target="../ink/ink3013.xml"/><Relationship Id="rId154" Type="http://schemas.openxmlformats.org/officeDocument/2006/relationships/image" Target="../media/image2694.png"/><Relationship Id="rId361" Type="http://schemas.openxmlformats.org/officeDocument/2006/relationships/customXml" Target="../ink/ink3149.xml"/><Relationship Id="rId599" Type="http://schemas.openxmlformats.org/officeDocument/2006/relationships/customXml" Target="../ink/ink3268.xml"/><Relationship Id="rId1005" Type="http://schemas.openxmlformats.org/officeDocument/2006/relationships/image" Target="../media/image3126.png"/><Relationship Id="rId1212" Type="http://schemas.openxmlformats.org/officeDocument/2006/relationships/image" Target="../media/image3230.png"/><Relationship Id="rId459" Type="http://schemas.openxmlformats.org/officeDocument/2006/relationships/customXml" Target="../ink/ink3198.xml"/><Relationship Id="rId666" Type="http://schemas.openxmlformats.org/officeDocument/2006/relationships/customXml" Target="../ink/ink3302.xml"/><Relationship Id="rId873" Type="http://schemas.openxmlformats.org/officeDocument/2006/relationships/image" Target="../media/image3058.png"/><Relationship Id="rId1089" Type="http://schemas.openxmlformats.org/officeDocument/2006/relationships/image" Target="../media/image3168.png"/><Relationship Id="rId1296" Type="http://schemas.openxmlformats.org/officeDocument/2006/relationships/image" Target="../media/image3272.png"/><Relationship Id="rId16" Type="http://schemas.openxmlformats.org/officeDocument/2006/relationships/image" Target="../media/image2625.png"/><Relationship Id="rId221" Type="http://schemas.openxmlformats.org/officeDocument/2006/relationships/customXml" Target="../ink/ink3079.xml"/><Relationship Id="rId319" Type="http://schemas.openxmlformats.org/officeDocument/2006/relationships/customXml" Target="../ink/ink3128.xml"/><Relationship Id="rId526" Type="http://schemas.openxmlformats.org/officeDocument/2006/relationships/image" Target="../media/image2881.png"/><Relationship Id="rId1156" Type="http://schemas.openxmlformats.org/officeDocument/2006/relationships/customXml" Target="../ink/ink3547.xml"/><Relationship Id="rId733" Type="http://schemas.openxmlformats.org/officeDocument/2006/relationships/image" Target="../media/image2986.png"/><Relationship Id="rId940" Type="http://schemas.openxmlformats.org/officeDocument/2006/relationships/customXml" Target="../ink/ink3439.xml"/><Relationship Id="rId1016" Type="http://schemas.openxmlformats.org/officeDocument/2006/relationships/customXml" Target="../ink/ink3477.xml"/><Relationship Id="rId165" Type="http://schemas.openxmlformats.org/officeDocument/2006/relationships/customXml" Target="../ink/ink3051.xml"/><Relationship Id="rId372" Type="http://schemas.openxmlformats.org/officeDocument/2006/relationships/image" Target="../media/image2803.png"/><Relationship Id="rId677" Type="http://schemas.openxmlformats.org/officeDocument/2006/relationships/image" Target="../media/image2958.png"/><Relationship Id="rId800" Type="http://schemas.openxmlformats.org/officeDocument/2006/relationships/customXml" Target="../ink/ink3369.xml"/><Relationship Id="rId1223" Type="http://schemas.openxmlformats.org/officeDocument/2006/relationships/customXml" Target="../ink/ink3581.xml"/><Relationship Id="rId232" Type="http://schemas.openxmlformats.org/officeDocument/2006/relationships/image" Target="../media/image2733.png"/><Relationship Id="rId884" Type="http://schemas.openxmlformats.org/officeDocument/2006/relationships/customXml" Target="../ink/ink3411.xml"/><Relationship Id="rId27" Type="http://schemas.openxmlformats.org/officeDocument/2006/relationships/customXml" Target="../ink/ink2982.xml"/><Relationship Id="rId537" Type="http://schemas.openxmlformats.org/officeDocument/2006/relationships/customXml" Target="../ink/ink3237.xml"/><Relationship Id="rId744" Type="http://schemas.openxmlformats.org/officeDocument/2006/relationships/customXml" Target="../ink/ink3341.xml"/><Relationship Id="rId951" Type="http://schemas.openxmlformats.org/officeDocument/2006/relationships/image" Target="../media/image3097.png"/><Relationship Id="rId1167" Type="http://schemas.openxmlformats.org/officeDocument/2006/relationships/image" Target="../media/image3207.png"/><Relationship Id="rId80" Type="http://schemas.openxmlformats.org/officeDocument/2006/relationships/image" Target="../media/image2657.png"/><Relationship Id="rId176" Type="http://schemas.openxmlformats.org/officeDocument/2006/relationships/image" Target="../media/image2705.png"/><Relationship Id="rId383" Type="http://schemas.openxmlformats.org/officeDocument/2006/relationships/customXml" Target="../ink/ink3160.xml"/><Relationship Id="rId590" Type="http://schemas.openxmlformats.org/officeDocument/2006/relationships/image" Target="../media/image2915.png"/><Relationship Id="rId604" Type="http://schemas.openxmlformats.org/officeDocument/2006/relationships/image" Target="../media/image2922.png"/><Relationship Id="rId811" Type="http://schemas.openxmlformats.org/officeDocument/2006/relationships/image" Target="../media/image3027.png"/><Relationship Id="rId1027" Type="http://schemas.openxmlformats.org/officeDocument/2006/relationships/image" Target="../media/image3137.png"/><Relationship Id="rId1234" Type="http://schemas.openxmlformats.org/officeDocument/2006/relationships/image" Target="../media/image3241.png"/><Relationship Id="rId243" Type="http://schemas.openxmlformats.org/officeDocument/2006/relationships/customXml" Target="../ink/ink3090.xml"/><Relationship Id="rId450" Type="http://schemas.openxmlformats.org/officeDocument/2006/relationships/image" Target="../media/image2843.png"/><Relationship Id="rId688" Type="http://schemas.openxmlformats.org/officeDocument/2006/relationships/customXml" Target="../ink/ink3313.xml"/><Relationship Id="rId895" Type="http://schemas.openxmlformats.org/officeDocument/2006/relationships/image" Target="../media/image3069.png"/><Relationship Id="rId909" Type="http://schemas.openxmlformats.org/officeDocument/2006/relationships/image" Target="../media/image3076.png"/><Relationship Id="rId1080" Type="http://schemas.openxmlformats.org/officeDocument/2006/relationships/customXml" Target="../ink/ink3509.xml"/><Relationship Id="rId1301" Type="http://schemas.openxmlformats.org/officeDocument/2006/relationships/customXml" Target="../ink/ink3620.xml"/><Relationship Id="rId38" Type="http://schemas.openxmlformats.org/officeDocument/2006/relationships/image" Target="../media/image2636.png"/><Relationship Id="rId103" Type="http://schemas.openxmlformats.org/officeDocument/2006/relationships/customXml" Target="../ink/ink3020.xml"/><Relationship Id="rId310" Type="http://schemas.openxmlformats.org/officeDocument/2006/relationships/image" Target="../media/image2772.png"/><Relationship Id="rId548" Type="http://schemas.openxmlformats.org/officeDocument/2006/relationships/image" Target="../media/image2892.png"/><Relationship Id="rId755" Type="http://schemas.openxmlformats.org/officeDocument/2006/relationships/image" Target="../media/image2997.png"/><Relationship Id="rId962" Type="http://schemas.openxmlformats.org/officeDocument/2006/relationships/customXml" Target="../ink/ink3450.xml"/><Relationship Id="rId1178" Type="http://schemas.openxmlformats.org/officeDocument/2006/relationships/customXml" Target="../ink/ink3558.xml"/><Relationship Id="rId91" Type="http://schemas.openxmlformats.org/officeDocument/2006/relationships/customXml" Target="../ink/ink3014.xml"/><Relationship Id="rId187" Type="http://schemas.openxmlformats.org/officeDocument/2006/relationships/customXml" Target="../ink/ink3062.xml"/><Relationship Id="rId394" Type="http://schemas.openxmlformats.org/officeDocument/2006/relationships/image" Target="../media/image2815.png"/><Relationship Id="rId408" Type="http://schemas.openxmlformats.org/officeDocument/2006/relationships/image" Target="../media/image2822.png"/><Relationship Id="rId615" Type="http://schemas.openxmlformats.org/officeDocument/2006/relationships/image" Target="../media/image2927.png"/><Relationship Id="rId822" Type="http://schemas.openxmlformats.org/officeDocument/2006/relationships/customXml" Target="../ink/ink3380.xml"/><Relationship Id="rId1038" Type="http://schemas.openxmlformats.org/officeDocument/2006/relationships/customXml" Target="../ink/ink3488.xml"/><Relationship Id="rId1245" Type="http://schemas.openxmlformats.org/officeDocument/2006/relationships/customXml" Target="../ink/ink3592.xml"/><Relationship Id="rId254" Type="http://schemas.openxmlformats.org/officeDocument/2006/relationships/image" Target="../media/image2744.png"/><Relationship Id="rId699" Type="http://schemas.openxmlformats.org/officeDocument/2006/relationships/image" Target="../media/image2969.png"/><Relationship Id="rId1091" Type="http://schemas.openxmlformats.org/officeDocument/2006/relationships/image" Target="../media/image3169.png"/><Relationship Id="rId1105" Type="http://schemas.openxmlformats.org/officeDocument/2006/relationships/image" Target="../media/image3176.png"/><Relationship Id="rId1312" Type="http://schemas.openxmlformats.org/officeDocument/2006/relationships/image" Target="../media/image3280.png"/><Relationship Id="rId49" Type="http://schemas.openxmlformats.org/officeDocument/2006/relationships/customXml" Target="../ink/ink2993.xml"/><Relationship Id="rId114" Type="http://schemas.openxmlformats.org/officeDocument/2006/relationships/image" Target="../media/image2674.png"/><Relationship Id="rId461" Type="http://schemas.openxmlformats.org/officeDocument/2006/relationships/customXml" Target="../ink/ink3199.xml"/><Relationship Id="rId559" Type="http://schemas.openxmlformats.org/officeDocument/2006/relationships/customXml" Target="../ink/ink3248.xml"/><Relationship Id="rId766" Type="http://schemas.openxmlformats.org/officeDocument/2006/relationships/customXml" Target="../ink/ink3352.xml"/><Relationship Id="rId1189" Type="http://schemas.openxmlformats.org/officeDocument/2006/relationships/image" Target="../media/image3219.png"/><Relationship Id="rId198" Type="http://schemas.openxmlformats.org/officeDocument/2006/relationships/image" Target="../media/image2716.png"/><Relationship Id="rId321" Type="http://schemas.openxmlformats.org/officeDocument/2006/relationships/customXml" Target="../ink/ink3129.xml"/><Relationship Id="rId419" Type="http://schemas.openxmlformats.org/officeDocument/2006/relationships/customXml" Target="../ink/ink3178.xml"/><Relationship Id="rId626" Type="http://schemas.openxmlformats.org/officeDocument/2006/relationships/customXml" Target="../ink/ink3282.xml"/><Relationship Id="rId973" Type="http://schemas.openxmlformats.org/officeDocument/2006/relationships/image" Target="../media/image3109.png"/><Relationship Id="rId1049" Type="http://schemas.openxmlformats.org/officeDocument/2006/relationships/image" Target="../media/image3148.png"/><Relationship Id="rId1256" Type="http://schemas.openxmlformats.org/officeDocument/2006/relationships/image" Target="../media/image3252.png"/><Relationship Id="rId833" Type="http://schemas.openxmlformats.org/officeDocument/2006/relationships/image" Target="../media/image3038.png"/><Relationship Id="rId1116" Type="http://schemas.openxmlformats.org/officeDocument/2006/relationships/customXml" Target="../ink/ink3527.xml"/><Relationship Id="rId265" Type="http://schemas.openxmlformats.org/officeDocument/2006/relationships/customXml" Target="../ink/ink3101.xml"/><Relationship Id="rId472" Type="http://schemas.openxmlformats.org/officeDocument/2006/relationships/image" Target="../media/image2854.png"/><Relationship Id="rId900" Type="http://schemas.openxmlformats.org/officeDocument/2006/relationships/customXml" Target="../ink/ink3419.xml"/><Relationship Id="rId125" Type="http://schemas.openxmlformats.org/officeDocument/2006/relationships/customXml" Target="../ink/ink3031.xml"/><Relationship Id="rId332" Type="http://schemas.openxmlformats.org/officeDocument/2006/relationships/image" Target="../media/image2783.png"/><Relationship Id="rId777" Type="http://schemas.openxmlformats.org/officeDocument/2006/relationships/image" Target="../media/image3009.png"/><Relationship Id="rId984" Type="http://schemas.openxmlformats.org/officeDocument/2006/relationships/customXml" Target="../ink/ink3461.xml"/><Relationship Id="rId637" Type="http://schemas.openxmlformats.org/officeDocument/2006/relationships/image" Target="../media/image2938.png"/><Relationship Id="rId844" Type="http://schemas.openxmlformats.org/officeDocument/2006/relationships/customXml" Target="../ink/ink3391.xml"/><Relationship Id="rId1267" Type="http://schemas.openxmlformats.org/officeDocument/2006/relationships/customXml" Target="../ink/ink3603.xml"/><Relationship Id="rId276" Type="http://schemas.openxmlformats.org/officeDocument/2006/relationships/image" Target="../media/image2755.png"/><Relationship Id="rId483" Type="http://schemas.openxmlformats.org/officeDocument/2006/relationships/customXml" Target="../ink/ink3210.xml"/><Relationship Id="rId690" Type="http://schemas.openxmlformats.org/officeDocument/2006/relationships/customXml" Target="../ink/ink3314.xml"/><Relationship Id="rId704" Type="http://schemas.openxmlformats.org/officeDocument/2006/relationships/customXml" Target="../ink/ink3321.xml"/><Relationship Id="rId911" Type="http://schemas.openxmlformats.org/officeDocument/2006/relationships/image" Target="../media/image3077.png"/><Relationship Id="rId1127" Type="http://schemas.openxmlformats.org/officeDocument/2006/relationships/image" Target="../media/image3187.png"/><Relationship Id="rId40" Type="http://schemas.openxmlformats.org/officeDocument/2006/relationships/image" Target="../media/image2637.png"/><Relationship Id="rId136" Type="http://schemas.openxmlformats.org/officeDocument/2006/relationships/image" Target="../media/image2685.png"/><Relationship Id="rId343" Type="http://schemas.openxmlformats.org/officeDocument/2006/relationships/customXml" Target="../ink/ink3140.xml"/><Relationship Id="rId550" Type="http://schemas.openxmlformats.org/officeDocument/2006/relationships/image" Target="../media/image2893.png"/><Relationship Id="rId788" Type="http://schemas.openxmlformats.org/officeDocument/2006/relationships/customXml" Target="../ink/ink3363.xml"/><Relationship Id="rId995" Type="http://schemas.openxmlformats.org/officeDocument/2006/relationships/image" Target="../media/image3121.png"/><Relationship Id="rId1180" Type="http://schemas.openxmlformats.org/officeDocument/2006/relationships/customXml" Target="../ink/ink3559.xml"/><Relationship Id="rId203" Type="http://schemas.openxmlformats.org/officeDocument/2006/relationships/customXml" Target="../ink/ink3070.xml"/><Relationship Id="rId648" Type="http://schemas.openxmlformats.org/officeDocument/2006/relationships/customXml" Target="../ink/ink3293.xml"/><Relationship Id="rId855" Type="http://schemas.openxmlformats.org/officeDocument/2006/relationships/image" Target="../media/image3049.png"/><Relationship Id="rId1040" Type="http://schemas.openxmlformats.org/officeDocument/2006/relationships/customXml" Target="../ink/ink3489.xml"/><Relationship Id="rId1278" Type="http://schemas.openxmlformats.org/officeDocument/2006/relationships/image" Target="../media/image3263.png"/><Relationship Id="rId287" Type="http://schemas.openxmlformats.org/officeDocument/2006/relationships/customXml" Target="../ink/ink3112.xml"/><Relationship Id="rId410" Type="http://schemas.openxmlformats.org/officeDocument/2006/relationships/image" Target="../media/image2823.png"/><Relationship Id="rId494" Type="http://schemas.openxmlformats.org/officeDocument/2006/relationships/image" Target="../media/image2865.png"/><Relationship Id="rId508" Type="http://schemas.openxmlformats.org/officeDocument/2006/relationships/image" Target="../media/image2872.png"/><Relationship Id="rId715" Type="http://schemas.openxmlformats.org/officeDocument/2006/relationships/image" Target="../media/image2977.png"/><Relationship Id="rId922" Type="http://schemas.openxmlformats.org/officeDocument/2006/relationships/customXml" Target="../ink/ink3430.xml"/><Relationship Id="rId1138" Type="http://schemas.openxmlformats.org/officeDocument/2006/relationships/customXml" Target="../ink/ink3538.xml"/><Relationship Id="rId147" Type="http://schemas.openxmlformats.org/officeDocument/2006/relationships/customXml" Target="../ink/ink3042.xml"/><Relationship Id="rId354" Type="http://schemas.openxmlformats.org/officeDocument/2006/relationships/image" Target="../media/image2794.png"/><Relationship Id="rId799" Type="http://schemas.openxmlformats.org/officeDocument/2006/relationships/image" Target="../media/image3021.png"/><Relationship Id="rId1191" Type="http://schemas.openxmlformats.org/officeDocument/2006/relationships/image" Target="../media/image3220.png"/><Relationship Id="rId1205" Type="http://schemas.openxmlformats.org/officeDocument/2006/relationships/customXml" Target="../ink/ink3572.xml"/><Relationship Id="rId51" Type="http://schemas.openxmlformats.org/officeDocument/2006/relationships/customXml" Target="../ink/ink2994.xml"/><Relationship Id="rId561" Type="http://schemas.openxmlformats.org/officeDocument/2006/relationships/customXml" Target="../ink/ink3249.xml"/><Relationship Id="rId659" Type="http://schemas.openxmlformats.org/officeDocument/2006/relationships/image" Target="../media/image2949.png"/><Relationship Id="rId866" Type="http://schemas.openxmlformats.org/officeDocument/2006/relationships/customXml" Target="../ink/ink3402.xml"/><Relationship Id="rId1289" Type="http://schemas.openxmlformats.org/officeDocument/2006/relationships/customXml" Target="../ink/ink3614.xml"/><Relationship Id="rId214" Type="http://schemas.openxmlformats.org/officeDocument/2006/relationships/image" Target="../media/image2724.png"/><Relationship Id="rId298" Type="http://schemas.openxmlformats.org/officeDocument/2006/relationships/image" Target="../media/image2766.png"/><Relationship Id="rId421" Type="http://schemas.openxmlformats.org/officeDocument/2006/relationships/customXml" Target="../ink/ink3179.xml"/><Relationship Id="rId519" Type="http://schemas.openxmlformats.org/officeDocument/2006/relationships/customXml" Target="../ink/ink3228.xml"/><Relationship Id="rId1051" Type="http://schemas.openxmlformats.org/officeDocument/2006/relationships/image" Target="../media/image3149.png"/><Relationship Id="rId1149" Type="http://schemas.openxmlformats.org/officeDocument/2006/relationships/image" Target="../media/image3198.png"/><Relationship Id="rId158" Type="http://schemas.openxmlformats.org/officeDocument/2006/relationships/image" Target="../media/image2696.png"/><Relationship Id="rId726" Type="http://schemas.openxmlformats.org/officeDocument/2006/relationships/customXml" Target="../ink/ink3332.xml"/><Relationship Id="rId933" Type="http://schemas.openxmlformats.org/officeDocument/2006/relationships/image" Target="../media/image3088.png"/><Relationship Id="rId1009" Type="http://schemas.openxmlformats.org/officeDocument/2006/relationships/image" Target="../media/image3128.png"/><Relationship Id="rId62" Type="http://schemas.openxmlformats.org/officeDocument/2006/relationships/image" Target="../media/image2648.png"/><Relationship Id="rId365" Type="http://schemas.openxmlformats.org/officeDocument/2006/relationships/customXml" Target="../ink/ink3151.xml"/><Relationship Id="rId572" Type="http://schemas.openxmlformats.org/officeDocument/2006/relationships/image" Target="../media/image2905.png"/><Relationship Id="rId1216" Type="http://schemas.openxmlformats.org/officeDocument/2006/relationships/image" Target="../media/image3232.png"/><Relationship Id="rId225" Type="http://schemas.openxmlformats.org/officeDocument/2006/relationships/customXml" Target="../ink/ink3081.xml"/><Relationship Id="rId432" Type="http://schemas.openxmlformats.org/officeDocument/2006/relationships/image" Target="../media/image2834.png"/><Relationship Id="rId877" Type="http://schemas.openxmlformats.org/officeDocument/2006/relationships/image" Target="../media/image3060.png"/><Relationship Id="rId1062" Type="http://schemas.openxmlformats.org/officeDocument/2006/relationships/customXml" Target="../ink/ink3500.xml"/><Relationship Id="rId737" Type="http://schemas.openxmlformats.org/officeDocument/2006/relationships/image" Target="../media/image2988.png"/><Relationship Id="rId944" Type="http://schemas.openxmlformats.org/officeDocument/2006/relationships/customXml" Target="../ink/ink3441.xml"/><Relationship Id="rId73" Type="http://schemas.openxmlformats.org/officeDocument/2006/relationships/customXml" Target="../ink/ink3005.xml"/><Relationship Id="rId169" Type="http://schemas.openxmlformats.org/officeDocument/2006/relationships/customXml" Target="../ink/ink3053.xml"/><Relationship Id="rId376" Type="http://schemas.openxmlformats.org/officeDocument/2006/relationships/image" Target="../media/image2805.png"/><Relationship Id="rId583" Type="http://schemas.openxmlformats.org/officeDocument/2006/relationships/customXml" Target="../ink/ink3260.xml"/><Relationship Id="rId790" Type="http://schemas.openxmlformats.org/officeDocument/2006/relationships/customXml" Target="../ink/ink3364.xml"/><Relationship Id="rId804" Type="http://schemas.openxmlformats.org/officeDocument/2006/relationships/customXml" Target="../ink/ink3371.xml"/><Relationship Id="rId1227" Type="http://schemas.openxmlformats.org/officeDocument/2006/relationships/customXml" Target="../ink/ink3583.xml"/><Relationship Id="rId4" Type="http://schemas.openxmlformats.org/officeDocument/2006/relationships/image" Target="../media/image2619.png"/><Relationship Id="rId236" Type="http://schemas.openxmlformats.org/officeDocument/2006/relationships/image" Target="../media/image2735.png"/><Relationship Id="rId443" Type="http://schemas.openxmlformats.org/officeDocument/2006/relationships/customXml" Target="../ink/ink3190.xml"/><Relationship Id="rId650" Type="http://schemas.openxmlformats.org/officeDocument/2006/relationships/customXml" Target="../ink/ink3294.xml"/><Relationship Id="rId888" Type="http://schemas.openxmlformats.org/officeDocument/2006/relationships/customXml" Target="../ink/ink3413.xml"/><Relationship Id="rId1073" Type="http://schemas.openxmlformats.org/officeDocument/2006/relationships/image" Target="../media/image3160.png"/><Relationship Id="rId1280" Type="http://schemas.openxmlformats.org/officeDocument/2006/relationships/image" Target="../media/image3264.png"/><Relationship Id="rId303" Type="http://schemas.openxmlformats.org/officeDocument/2006/relationships/customXml" Target="../ink/ink3120.xml"/><Relationship Id="rId748" Type="http://schemas.openxmlformats.org/officeDocument/2006/relationships/customXml" Target="../ink/ink3343.xml"/><Relationship Id="rId955" Type="http://schemas.openxmlformats.org/officeDocument/2006/relationships/image" Target="../media/image3099.png"/><Relationship Id="rId1140" Type="http://schemas.openxmlformats.org/officeDocument/2006/relationships/customXml" Target="../ink/ink3539.xml"/><Relationship Id="rId84" Type="http://schemas.openxmlformats.org/officeDocument/2006/relationships/image" Target="../media/image2659.png"/><Relationship Id="rId387" Type="http://schemas.openxmlformats.org/officeDocument/2006/relationships/customXml" Target="../ink/ink3162.xml"/><Relationship Id="rId510" Type="http://schemas.openxmlformats.org/officeDocument/2006/relationships/image" Target="../media/image2873.png"/><Relationship Id="rId594" Type="http://schemas.openxmlformats.org/officeDocument/2006/relationships/image" Target="../media/image2917.png"/><Relationship Id="rId608" Type="http://schemas.openxmlformats.org/officeDocument/2006/relationships/customXml" Target="../ink/ink3273.xml"/><Relationship Id="rId815" Type="http://schemas.openxmlformats.org/officeDocument/2006/relationships/image" Target="../media/image3029.png"/><Relationship Id="rId1238" Type="http://schemas.openxmlformats.org/officeDocument/2006/relationships/image" Target="../media/image3243.png"/><Relationship Id="rId247" Type="http://schemas.openxmlformats.org/officeDocument/2006/relationships/customXml" Target="../ink/ink3092.xml"/><Relationship Id="rId899" Type="http://schemas.openxmlformats.org/officeDocument/2006/relationships/image" Target="../media/image3071.png"/><Relationship Id="rId1000" Type="http://schemas.openxmlformats.org/officeDocument/2006/relationships/customXml" Target="../ink/ink3469.xml"/><Relationship Id="rId1084" Type="http://schemas.openxmlformats.org/officeDocument/2006/relationships/customXml" Target="../ink/ink3511.xml"/><Relationship Id="rId1305" Type="http://schemas.openxmlformats.org/officeDocument/2006/relationships/customXml" Target="../ink/ink3622.xml"/><Relationship Id="rId107" Type="http://schemas.openxmlformats.org/officeDocument/2006/relationships/customXml" Target="../ink/ink3022.xml"/><Relationship Id="rId454" Type="http://schemas.openxmlformats.org/officeDocument/2006/relationships/image" Target="../media/image2845.png"/><Relationship Id="rId661" Type="http://schemas.openxmlformats.org/officeDocument/2006/relationships/image" Target="../media/image2950.png"/><Relationship Id="rId759" Type="http://schemas.openxmlformats.org/officeDocument/2006/relationships/image" Target="../media/image2999.png"/><Relationship Id="rId966" Type="http://schemas.openxmlformats.org/officeDocument/2006/relationships/customXml" Target="../ink/ink3452.xml"/><Relationship Id="rId1291" Type="http://schemas.openxmlformats.org/officeDocument/2006/relationships/customXml" Target="../ink/ink3615.xml"/><Relationship Id="rId11" Type="http://schemas.openxmlformats.org/officeDocument/2006/relationships/customXml" Target="../ink/ink2974.xml"/><Relationship Id="rId314" Type="http://schemas.openxmlformats.org/officeDocument/2006/relationships/image" Target="../media/image2774.png"/><Relationship Id="rId398" Type="http://schemas.openxmlformats.org/officeDocument/2006/relationships/image" Target="../media/image2817.png"/><Relationship Id="rId521" Type="http://schemas.openxmlformats.org/officeDocument/2006/relationships/customXml" Target="../ink/ink3229.xml"/><Relationship Id="rId619" Type="http://schemas.openxmlformats.org/officeDocument/2006/relationships/image" Target="../media/image2929.png"/><Relationship Id="rId1151" Type="http://schemas.openxmlformats.org/officeDocument/2006/relationships/image" Target="../media/image3199.png"/><Relationship Id="rId1249" Type="http://schemas.openxmlformats.org/officeDocument/2006/relationships/customXml" Target="../ink/ink3594.xml"/><Relationship Id="rId95" Type="http://schemas.openxmlformats.org/officeDocument/2006/relationships/customXml" Target="../ink/ink3016.xml"/><Relationship Id="rId160" Type="http://schemas.openxmlformats.org/officeDocument/2006/relationships/image" Target="../media/image2697.png"/><Relationship Id="rId826" Type="http://schemas.openxmlformats.org/officeDocument/2006/relationships/customXml" Target="../ink/ink3382.xml"/><Relationship Id="rId1011" Type="http://schemas.openxmlformats.org/officeDocument/2006/relationships/image" Target="../media/image3129.png"/><Relationship Id="rId1109" Type="http://schemas.openxmlformats.org/officeDocument/2006/relationships/image" Target="../media/image3178.png"/><Relationship Id="rId258" Type="http://schemas.openxmlformats.org/officeDocument/2006/relationships/image" Target="../media/image2746.png"/><Relationship Id="rId465" Type="http://schemas.openxmlformats.org/officeDocument/2006/relationships/customXml" Target="../ink/ink3201.xml"/><Relationship Id="rId672" Type="http://schemas.openxmlformats.org/officeDocument/2006/relationships/customXml" Target="../ink/ink3305.xml"/><Relationship Id="rId1095" Type="http://schemas.openxmlformats.org/officeDocument/2006/relationships/image" Target="../media/image3171.png"/><Relationship Id="rId22" Type="http://schemas.openxmlformats.org/officeDocument/2006/relationships/image" Target="../media/image2628.png"/><Relationship Id="rId118" Type="http://schemas.openxmlformats.org/officeDocument/2006/relationships/image" Target="../media/image2676.png"/><Relationship Id="rId325" Type="http://schemas.openxmlformats.org/officeDocument/2006/relationships/customXml" Target="../ink/ink3131.xml"/><Relationship Id="rId532" Type="http://schemas.openxmlformats.org/officeDocument/2006/relationships/image" Target="../media/image2884.png"/><Relationship Id="rId977" Type="http://schemas.openxmlformats.org/officeDocument/2006/relationships/image" Target="../media/image3112.png"/><Relationship Id="rId1162" Type="http://schemas.openxmlformats.org/officeDocument/2006/relationships/customXml" Target="../ink/ink3550.xml"/><Relationship Id="rId171" Type="http://schemas.openxmlformats.org/officeDocument/2006/relationships/customXml" Target="../ink/ink3054.xml"/><Relationship Id="rId837" Type="http://schemas.openxmlformats.org/officeDocument/2006/relationships/image" Target="../media/image3040.png"/><Relationship Id="rId1022" Type="http://schemas.openxmlformats.org/officeDocument/2006/relationships/customXml" Target="../ink/ink3480.xml"/><Relationship Id="rId269" Type="http://schemas.openxmlformats.org/officeDocument/2006/relationships/customXml" Target="../ink/ink3103.xml"/><Relationship Id="rId476" Type="http://schemas.openxmlformats.org/officeDocument/2006/relationships/image" Target="../media/image2856.png"/><Relationship Id="rId683" Type="http://schemas.openxmlformats.org/officeDocument/2006/relationships/image" Target="../media/image2961.png"/><Relationship Id="rId890" Type="http://schemas.openxmlformats.org/officeDocument/2006/relationships/customXml" Target="../ink/ink3414.xml"/><Relationship Id="rId904" Type="http://schemas.openxmlformats.org/officeDocument/2006/relationships/customXml" Target="../ink/ink3421.xml"/><Relationship Id="rId33" Type="http://schemas.openxmlformats.org/officeDocument/2006/relationships/customXml" Target="../ink/ink2985.xml"/><Relationship Id="rId129" Type="http://schemas.openxmlformats.org/officeDocument/2006/relationships/customXml" Target="../ink/ink3033.xml"/><Relationship Id="rId336" Type="http://schemas.openxmlformats.org/officeDocument/2006/relationships/image" Target="../media/image2785.png"/><Relationship Id="rId543" Type="http://schemas.openxmlformats.org/officeDocument/2006/relationships/customXml" Target="../ink/ink3240.xml"/><Relationship Id="rId988" Type="http://schemas.openxmlformats.org/officeDocument/2006/relationships/customXml" Target="../ink/ink3463.xml"/><Relationship Id="rId1173" Type="http://schemas.openxmlformats.org/officeDocument/2006/relationships/image" Target="../media/image3211.png"/><Relationship Id="rId182" Type="http://schemas.openxmlformats.org/officeDocument/2006/relationships/image" Target="../media/image2708.png"/><Relationship Id="rId403" Type="http://schemas.openxmlformats.org/officeDocument/2006/relationships/customXml" Target="../ink/ink3170.xml"/><Relationship Id="rId750" Type="http://schemas.openxmlformats.org/officeDocument/2006/relationships/customXml" Target="../ink/ink3344.xml"/><Relationship Id="rId848" Type="http://schemas.openxmlformats.org/officeDocument/2006/relationships/customXml" Target="../ink/ink3393.xml"/><Relationship Id="rId1033" Type="http://schemas.openxmlformats.org/officeDocument/2006/relationships/image" Target="../media/image3140.png"/><Relationship Id="rId487" Type="http://schemas.openxmlformats.org/officeDocument/2006/relationships/customXml" Target="../ink/ink3212.xml"/><Relationship Id="rId610" Type="http://schemas.openxmlformats.org/officeDocument/2006/relationships/customXml" Target="../ink/ink3274.xml"/><Relationship Id="rId694" Type="http://schemas.openxmlformats.org/officeDocument/2006/relationships/customXml" Target="../ink/ink3316.xml"/><Relationship Id="rId708" Type="http://schemas.openxmlformats.org/officeDocument/2006/relationships/customXml" Target="../ink/ink3323.xml"/><Relationship Id="rId915" Type="http://schemas.openxmlformats.org/officeDocument/2006/relationships/image" Target="../media/image3079.png"/><Relationship Id="rId1240" Type="http://schemas.openxmlformats.org/officeDocument/2006/relationships/image" Target="../media/image3244.png"/><Relationship Id="rId347" Type="http://schemas.openxmlformats.org/officeDocument/2006/relationships/customXml" Target="../ink/ink3142.xml"/><Relationship Id="rId999" Type="http://schemas.openxmlformats.org/officeDocument/2006/relationships/image" Target="../media/image3123.png"/><Relationship Id="rId1100" Type="http://schemas.openxmlformats.org/officeDocument/2006/relationships/customXml" Target="../ink/ink3519.xml"/><Relationship Id="rId1184" Type="http://schemas.openxmlformats.org/officeDocument/2006/relationships/customXml" Target="../ink/ink3561.xml"/><Relationship Id="rId44" Type="http://schemas.openxmlformats.org/officeDocument/2006/relationships/image" Target="../media/image2639.png"/><Relationship Id="rId554" Type="http://schemas.openxmlformats.org/officeDocument/2006/relationships/image" Target="../media/image2895.png"/><Relationship Id="rId761" Type="http://schemas.openxmlformats.org/officeDocument/2006/relationships/image" Target="../media/image3001.png"/><Relationship Id="rId859" Type="http://schemas.openxmlformats.org/officeDocument/2006/relationships/image" Target="../media/image3051.png"/><Relationship Id="rId193" Type="http://schemas.openxmlformats.org/officeDocument/2006/relationships/customXml" Target="../ink/ink3065.xml"/><Relationship Id="rId207" Type="http://schemas.openxmlformats.org/officeDocument/2006/relationships/customXml" Target="../ink/ink3072.xml"/><Relationship Id="rId414" Type="http://schemas.openxmlformats.org/officeDocument/2006/relationships/image" Target="../media/image2825.png"/><Relationship Id="rId498" Type="http://schemas.openxmlformats.org/officeDocument/2006/relationships/image" Target="../media/image2867.png"/><Relationship Id="rId621" Type="http://schemas.openxmlformats.org/officeDocument/2006/relationships/image" Target="../media/image2930.png"/><Relationship Id="rId1044" Type="http://schemas.openxmlformats.org/officeDocument/2006/relationships/customXml" Target="../ink/ink3491.xml"/><Relationship Id="rId1251" Type="http://schemas.openxmlformats.org/officeDocument/2006/relationships/customXml" Target="../ink/ink3595.xml"/><Relationship Id="rId260" Type="http://schemas.openxmlformats.org/officeDocument/2006/relationships/image" Target="../media/image2747.png"/><Relationship Id="rId719" Type="http://schemas.openxmlformats.org/officeDocument/2006/relationships/image" Target="../media/image2979.png"/><Relationship Id="rId926" Type="http://schemas.openxmlformats.org/officeDocument/2006/relationships/customXml" Target="../ink/ink3432.xml"/><Relationship Id="rId1111" Type="http://schemas.openxmlformats.org/officeDocument/2006/relationships/image" Target="../media/image3179.png"/><Relationship Id="rId55" Type="http://schemas.openxmlformats.org/officeDocument/2006/relationships/customXml" Target="../ink/ink2996.xml"/><Relationship Id="rId120" Type="http://schemas.openxmlformats.org/officeDocument/2006/relationships/image" Target="../media/image2677.png"/><Relationship Id="rId358" Type="http://schemas.openxmlformats.org/officeDocument/2006/relationships/image" Target="../media/image2796.png"/><Relationship Id="rId565" Type="http://schemas.openxmlformats.org/officeDocument/2006/relationships/customXml" Target="../ink/ink3251.xml"/><Relationship Id="rId772" Type="http://schemas.openxmlformats.org/officeDocument/2006/relationships/customXml" Target="../ink/ink3355.xml"/><Relationship Id="rId1195" Type="http://schemas.openxmlformats.org/officeDocument/2006/relationships/image" Target="../media/image3222.png"/><Relationship Id="rId1209" Type="http://schemas.openxmlformats.org/officeDocument/2006/relationships/customXml" Target="../ink/ink3574.xml"/><Relationship Id="rId218" Type="http://schemas.openxmlformats.org/officeDocument/2006/relationships/image" Target="../media/image2726.png"/><Relationship Id="rId425" Type="http://schemas.openxmlformats.org/officeDocument/2006/relationships/customXml" Target="../ink/ink3181.xml"/><Relationship Id="rId632" Type="http://schemas.openxmlformats.org/officeDocument/2006/relationships/customXml" Target="../ink/ink3285.xml"/><Relationship Id="rId1055" Type="http://schemas.openxmlformats.org/officeDocument/2006/relationships/image" Target="../media/image3151.png"/><Relationship Id="rId1262" Type="http://schemas.openxmlformats.org/officeDocument/2006/relationships/image" Target="../media/image3255.png"/><Relationship Id="rId271" Type="http://schemas.openxmlformats.org/officeDocument/2006/relationships/customXml" Target="../ink/ink3104.xml"/><Relationship Id="rId937" Type="http://schemas.openxmlformats.org/officeDocument/2006/relationships/image" Target="../media/image3090.png"/><Relationship Id="rId1122" Type="http://schemas.openxmlformats.org/officeDocument/2006/relationships/customXml" Target="../ink/ink3530.xml"/><Relationship Id="rId66" Type="http://schemas.openxmlformats.org/officeDocument/2006/relationships/image" Target="../media/image2650.png"/><Relationship Id="rId131" Type="http://schemas.openxmlformats.org/officeDocument/2006/relationships/customXml" Target="../ink/ink3034.xml"/><Relationship Id="rId369" Type="http://schemas.openxmlformats.org/officeDocument/2006/relationships/customXml" Target="../ink/ink3153.xml"/><Relationship Id="rId576" Type="http://schemas.openxmlformats.org/officeDocument/2006/relationships/image" Target="../media/image2907.png"/><Relationship Id="rId783" Type="http://schemas.openxmlformats.org/officeDocument/2006/relationships/image" Target="../media/image3013.png"/><Relationship Id="rId990" Type="http://schemas.openxmlformats.org/officeDocument/2006/relationships/customXml" Target="../ink/ink3464.xml"/><Relationship Id="rId229" Type="http://schemas.openxmlformats.org/officeDocument/2006/relationships/customXml" Target="../ink/ink3083.xml"/><Relationship Id="rId436" Type="http://schemas.openxmlformats.org/officeDocument/2006/relationships/image" Target="../media/image2836.png"/><Relationship Id="rId643" Type="http://schemas.openxmlformats.org/officeDocument/2006/relationships/image" Target="../media/image2941.png"/><Relationship Id="rId1066" Type="http://schemas.openxmlformats.org/officeDocument/2006/relationships/customXml" Target="../ink/ink3502.xml"/><Relationship Id="rId1273" Type="http://schemas.openxmlformats.org/officeDocument/2006/relationships/customXml" Target="../ink/ink3606.xml"/><Relationship Id="rId850" Type="http://schemas.openxmlformats.org/officeDocument/2006/relationships/customXml" Target="../ink/ink3394.xml"/><Relationship Id="rId948" Type="http://schemas.openxmlformats.org/officeDocument/2006/relationships/customXml" Target="../ink/ink3443.xml"/><Relationship Id="rId1133" Type="http://schemas.openxmlformats.org/officeDocument/2006/relationships/image" Target="../media/image3190.png"/><Relationship Id="rId77" Type="http://schemas.openxmlformats.org/officeDocument/2006/relationships/customXml" Target="../ink/ink3007.xml"/><Relationship Id="rId282" Type="http://schemas.openxmlformats.org/officeDocument/2006/relationships/image" Target="../media/image2758.png"/><Relationship Id="rId503" Type="http://schemas.openxmlformats.org/officeDocument/2006/relationships/customXml" Target="../ink/ink3220.xml"/><Relationship Id="rId587" Type="http://schemas.openxmlformats.org/officeDocument/2006/relationships/customXml" Target="../ink/ink3262.xml"/><Relationship Id="rId710" Type="http://schemas.openxmlformats.org/officeDocument/2006/relationships/customXml" Target="../ink/ink3324.xml"/><Relationship Id="rId808" Type="http://schemas.openxmlformats.org/officeDocument/2006/relationships/customXml" Target="../ink/ink3373.xml"/><Relationship Id="rId8" Type="http://schemas.openxmlformats.org/officeDocument/2006/relationships/image" Target="../media/image2621.png"/><Relationship Id="rId142" Type="http://schemas.openxmlformats.org/officeDocument/2006/relationships/image" Target="../media/image2688.png"/><Relationship Id="rId447" Type="http://schemas.openxmlformats.org/officeDocument/2006/relationships/customXml" Target="../ink/ink3192.xml"/><Relationship Id="rId794" Type="http://schemas.openxmlformats.org/officeDocument/2006/relationships/customXml" Target="../ink/ink3366.xml"/><Relationship Id="rId1077" Type="http://schemas.openxmlformats.org/officeDocument/2006/relationships/image" Target="../media/image3162.png"/><Relationship Id="rId1200" Type="http://schemas.openxmlformats.org/officeDocument/2006/relationships/customXml" Target="../ink/ink3569.xml"/><Relationship Id="rId654" Type="http://schemas.openxmlformats.org/officeDocument/2006/relationships/customXml" Target="../ink/ink3296.xml"/><Relationship Id="rId861" Type="http://schemas.openxmlformats.org/officeDocument/2006/relationships/image" Target="../media/image3052.png"/><Relationship Id="rId959" Type="http://schemas.openxmlformats.org/officeDocument/2006/relationships/image" Target="../media/image3102.png"/><Relationship Id="rId1284" Type="http://schemas.openxmlformats.org/officeDocument/2006/relationships/image" Target="../media/image3266.png"/><Relationship Id="rId293" Type="http://schemas.openxmlformats.org/officeDocument/2006/relationships/customXml" Target="../ink/ink3115.xml"/><Relationship Id="rId307" Type="http://schemas.openxmlformats.org/officeDocument/2006/relationships/customXml" Target="../ink/ink3122.xml"/><Relationship Id="rId514" Type="http://schemas.openxmlformats.org/officeDocument/2006/relationships/image" Target="../media/image2875.png"/><Relationship Id="rId721" Type="http://schemas.openxmlformats.org/officeDocument/2006/relationships/image" Target="../media/image2980.png"/><Relationship Id="rId1144" Type="http://schemas.openxmlformats.org/officeDocument/2006/relationships/customXml" Target="../ink/ink3541.xml"/><Relationship Id="rId88" Type="http://schemas.openxmlformats.org/officeDocument/2006/relationships/image" Target="../media/image2661.png"/><Relationship Id="rId153" Type="http://schemas.openxmlformats.org/officeDocument/2006/relationships/customXml" Target="../ink/ink3045.xml"/><Relationship Id="rId360" Type="http://schemas.openxmlformats.org/officeDocument/2006/relationships/image" Target="../media/image2797.png"/><Relationship Id="rId598" Type="http://schemas.openxmlformats.org/officeDocument/2006/relationships/image" Target="../media/image2919.png"/><Relationship Id="rId819" Type="http://schemas.openxmlformats.org/officeDocument/2006/relationships/image" Target="../media/image3031.png"/><Relationship Id="rId1004" Type="http://schemas.openxmlformats.org/officeDocument/2006/relationships/customXml" Target="../ink/ink3471.xml"/><Relationship Id="rId1211" Type="http://schemas.openxmlformats.org/officeDocument/2006/relationships/customXml" Target="../ink/ink3575.xml"/><Relationship Id="rId220" Type="http://schemas.openxmlformats.org/officeDocument/2006/relationships/image" Target="../media/image2727.png"/><Relationship Id="rId458" Type="http://schemas.openxmlformats.org/officeDocument/2006/relationships/image" Target="../media/image2847.png"/><Relationship Id="rId665" Type="http://schemas.openxmlformats.org/officeDocument/2006/relationships/image" Target="../media/image2952.png"/><Relationship Id="rId872" Type="http://schemas.openxmlformats.org/officeDocument/2006/relationships/customXml" Target="../ink/ink3405.xml"/><Relationship Id="rId1088" Type="http://schemas.openxmlformats.org/officeDocument/2006/relationships/customXml" Target="../ink/ink3513.xml"/><Relationship Id="rId1295" Type="http://schemas.openxmlformats.org/officeDocument/2006/relationships/customXml" Target="../ink/ink3617.xml"/><Relationship Id="rId1309" Type="http://schemas.openxmlformats.org/officeDocument/2006/relationships/customXml" Target="../ink/ink3624.xml"/><Relationship Id="rId15" Type="http://schemas.openxmlformats.org/officeDocument/2006/relationships/customXml" Target="../ink/ink2976.xml"/><Relationship Id="rId318" Type="http://schemas.openxmlformats.org/officeDocument/2006/relationships/image" Target="../media/image2776.png"/><Relationship Id="rId525" Type="http://schemas.openxmlformats.org/officeDocument/2006/relationships/customXml" Target="../ink/ink3231.xml"/><Relationship Id="rId732" Type="http://schemas.openxmlformats.org/officeDocument/2006/relationships/customXml" Target="../ink/ink3335.xml"/><Relationship Id="rId1155" Type="http://schemas.openxmlformats.org/officeDocument/2006/relationships/image" Target="../media/image3201.png"/><Relationship Id="rId99" Type="http://schemas.openxmlformats.org/officeDocument/2006/relationships/customXml" Target="../ink/ink3018.xml"/><Relationship Id="rId164" Type="http://schemas.openxmlformats.org/officeDocument/2006/relationships/image" Target="../media/image2699.png"/><Relationship Id="rId371" Type="http://schemas.openxmlformats.org/officeDocument/2006/relationships/customXml" Target="../ink/ink3154.xml"/><Relationship Id="rId1015" Type="http://schemas.openxmlformats.org/officeDocument/2006/relationships/image" Target="../media/image3131.png"/><Relationship Id="rId1222" Type="http://schemas.openxmlformats.org/officeDocument/2006/relationships/image" Target="../media/image3235.png"/><Relationship Id="rId469" Type="http://schemas.openxmlformats.org/officeDocument/2006/relationships/customXml" Target="../ink/ink3203.xml"/><Relationship Id="rId676" Type="http://schemas.openxmlformats.org/officeDocument/2006/relationships/customXml" Target="../ink/ink3307.xml"/><Relationship Id="rId883" Type="http://schemas.openxmlformats.org/officeDocument/2006/relationships/image" Target="../media/image3063.png"/><Relationship Id="rId1099" Type="http://schemas.openxmlformats.org/officeDocument/2006/relationships/image" Target="../media/image3173.png"/><Relationship Id="rId26" Type="http://schemas.openxmlformats.org/officeDocument/2006/relationships/image" Target="../media/image2630.png"/><Relationship Id="rId231" Type="http://schemas.openxmlformats.org/officeDocument/2006/relationships/customXml" Target="../ink/ink3084.xml"/><Relationship Id="rId329" Type="http://schemas.openxmlformats.org/officeDocument/2006/relationships/customXml" Target="../ink/ink3133.xml"/><Relationship Id="rId536" Type="http://schemas.openxmlformats.org/officeDocument/2006/relationships/image" Target="../media/image2886.png"/><Relationship Id="rId1166" Type="http://schemas.openxmlformats.org/officeDocument/2006/relationships/customXml" Target="../ink/ink3552.xml"/><Relationship Id="rId175" Type="http://schemas.openxmlformats.org/officeDocument/2006/relationships/customXml" Target="../ink/ink3056.xml"/><Relationship Id="rId743" Type="http://schemas.openxmlformats.org/officeDocument/2006/relationships/image" Target="../media/image2991.png"/><Relationship Id="rId950" Type="http://schemas.openxmlformats.org/officeDocument/2006/relationships/customXml" Target="../ink/ink3444.xml"/><Relationship Id="rId1026" Type="http://schemas.openxmlformats.org/officeDocument/2006/relationships/customXml" Target="../ink/ink3482.xml"/><Relationship Id="rId382" Type="http://schemas.openxmlformats.org/officeDocument/2006/relationships/image" Target="../media/image2808.png"/><Relationship Id="rId603" Type="http://schemas.openxmlformats.org/officeDocument/2006/relationships/customXml" Target="../ink/ink3270.xml"/><Relationship Id="rId687" Type="http://schemas.openxmlformats.org/officeDocument/2006/relationships/image" Target="../media/image2963.png"/><Relationship Id="rId810" Type="http://schemas.openxmlformats.org/officeDocument/2006/relationships/customXml" Target="../ink/ink3374.xml"/><Relationship Id="rId908" Type="http://schemas.openxmlformats.org/officeDocument/2006/relationships/customXml" Target="../ink/ink3423.xml"/><Relationship Id="rId1233" Type="http://schemas.openxmlformats.org/officeDocument/2006/relationships/customXml" Target="../ink/ink3586.xml"/><Relationship Id="rId242" Type="http://schemas.openxmlformats.org/officeDocument/2006/relationships/image" Target="../media/image2738.png"/><Relationship Id="rId894" Type="http://schemas.openxmlformats.org/officeDocument/2006/relationships/customXml" Target="../ink/ink3416.xml"/><Relationship Id="rId1177" Type="http://schemas.openxmlformats.org/officeDocument/2006/relationships/image" Target="../media/image3213.png"/><Relationship Id="rId1300" Type="http://schemas.openxmlformats.org/officeDocument/2006/relationships/image" Target="../media/image3274.png"/><Relationship Id="rId37" Type="http://schemas.openxmlformats.org/officeDocument/2006/relationships/customXml" Target="../ink/ink2987.xml"/><Relationship Id="rId102" Type="http://schemas.openxmlformats.org/officeDocument/2006/relationships/image" Target="../media/image2668.png"/><Relationship Id="rId547" Type="http://schemas.openxmlformats.org/officeDocument/2006/relationships/customXml" Target="../ink/ink3242.xml"/><Relationship Id="rId754" Type="http://schemas.openxmlformats.org/officeDocument/2006/relationships/customXml" Target="../ink/ink3346.xml"/><Relationship Id="rId961" Type="http://schemas.openxmlformats.org/officeDocument/2006/relationships/image" Target="../media/image3103.png"/><Relationship Id="rId90" Type="http://schemas.openxmlformats.org/officeDocument/2006/relationships/image" Target="../media/image2662.png"/><Relationship Id="rId186" Type="http://schemas.openxmlformats.org/officeDocument/2006/relationships/image" Target="../media/image2710.png"/><Relationship Id="rId393" Type="http://schemas.openxmlformats.org/officeDocument/2006/relationships/customXml" Target="../ink/ink3165.xml"/><Relationship Id="rId407" Type="http://schemas.openxmlformats.org/officeDocument/2006/relationships/customXml" Target="../ink/ink3172.xml"/><Relationship Id="rId614" Type="http://schemas.openxmlformats.org/officeDocument/2006/relationships/customXml" Target="../ink/ink3276.xml"/><Relationship Id="rId821" Type="http://schemas.openxmlformats.org/officeDocument/2006/relationships/image" Target="../media/image3032.png"/><Relationship Id="rId1037" Type="http://schemas.openxmlformats.org/officeDocument/2006/relationships/image" Target="../media/image3142.png"/><Relationship Id="rId1244" Type="http://schemas.openxmlformats.org/officeDocument/2006/relationships/image" Target="../media/image3246.png"/><Relationship Id="rId253" Type="http://schemas.openxmlformats.org/officeDocument/2006/relationships/customXml" Target="../ink/ink3095.xml"/><Relationship Id="rId460" Type="http://schemas.openxmlformats.org/officeDocument/2006/relationships/image" Target="../media/image2848.png"/><Relationship Id="rId698" Type="http://schemas.openxmlformats.org/officeDocument/2006/relationships/customXml" Target="../ink/ink3318.xml"/><Relationship Id="rId919" Type="http://schemas.openxmlformats.org/officeDocument/2006/relationships/image" Target="../media/image3081.png"/><Relationship Id="rId1090" Type="http://schemas.openxmlformats.org/officeDocument/2006/relationships/customXml" Target="../ink/ink3514.xml"/><Relationship Id="rId1104" Type="http://schemas.openxmlformats.org/officeDocument/2006/relationships/customXml" Target="../ink/ink3521.xml"/><Relationship Id="rId1311" Type="http://schemas.openxmlformats.org/officeDocument/2006/relationships/customXml" Target="../ink/ink3625.xml"/><Relationship Id="rId48" Type="http://schemas.openxmlformats.org/officeDocument/2006/relationships/image" Target="../media/image2641.png"/><Relationship Id="rId113" Type="http://schemas.openxmlformats.org/officeDocument/2006/relationships/customXml" Target="../ink/ink3025.xml"/><Relationship Id="rId320" Type="http://schemas.openxmlformats.org/officeDocument/2006/relationships/image" Target="../media/image2777.png"/><Relationship Id="rId558" Type="http://schemas.openxmlformats.org/officeDocument/2006/relationships/image" Target="../media/image2897.png"/><Relationship Id="rId765" Type="http://schemas.openxmlformats.org/officeDocument/2006/relationships/image" Target="../media/image3003.png"/><Relationship Id="rId972" Type="http://schemas.openxmlformats.org/officeDocument/2006/relationships/customXml" Target="../ink/ink3455.xml"/><Relationship Id="rId1188" Type="http://schemas.openxmlformats.org/officeDocument/2006/relationships/customXml" Target="../ink/ink3563.xml"/><Relationship Id="rId197" Type="http://schemas.openxmlformats.org/officeDocument/2006/relationships/customXml" Target="../ink/ink3067.xml"/><Relationship Id="rId418" Type="http://schemas.openxmlformats.org/officeDocument/2006/relationships/image" Target="../media/image2827.png"/><Relationship Id="rId625" Type="http://schemas.openxmlformats.org/officeDocument/2006/relationships/image" Target="../media/image2932.png"/><Relationship Id="rId832" Type="http://schemas.openxmlformats.org/officeDocument/2006/relationships/customXml" Target="../ink/ink3385.xml"/><Relationship Id="rId1048" Type="http://schemas.openxmlformats.org/officeDocument/2006/relationships/customXml" Target="../ink/ink3493.xml"/><Relationship Id="rId1255" Type="http://schemas.openxmlformats.org/officeDocument/2006/relationships/customXml" Target="../ink/ink3597.xml"/><Relationship Id="rId264" Type="http://schemas.openxmlformats.org/officeDocument/2006/relationships/image" Target="../media/image2749.png"/><Relationship Id="rId471" Type="http://schemas.openxmlformats.org/officeDocument/2006/relationships/customXml" Target="../ink/ink3204.xml"/><Relationship Id="rId1115" Type="http://schemas.openxmlformats.org/officeDocument/2006/relationships/image" Target="../media/image3181.png"/><Relationship Id="rId59" Type="http://schemas.openxmlformats.org/officeDocument/2006/relationships/customXml" Target="../ink/ink2998.xml"/><Relationship Id="rId124" Type="http://schemas.openxmlformats.org/officeDocument/2006/relationships/image" Target="../media/image2679.png"/><Relationship Id="rId569" Type="http://schemas.openxmlformats.org/officeDocument/2006/relationships/customXml" Target="../ink/ink3253.xml"/><Relationship Id="rId776" Type="http://schemas.openxmlformats.org/officeDocument/2006/relationships/customXml" Target="../ink/ink3357.xml"/><Relationship Id="rId983" Type="http://schemas.openxmlformats.org/officeDocument/2006/relationships/image" Target="../media/image3115.png"/><Relationship Id="rId1199" Type="http://schemas.openxmlformats.org/officeDocument/2006/relationships/image" Target="../media/image3224.png"/><Relationship Id="rId331" Type="http://schemas.openxmlformats.org/officeDocument/2006/relationships/customXml" Target="../ink/ink3134.xml"/><Relationship Id="rId429" Type="http://schemas.openxmlformats.org/officeDocument/2006/relationships/customXml" Target="../ink/ink3183.xml"/><Relationship Id="rId636" Type="http://schemas.openxmlformats.org/officeDocument/2006/relationships/customXml" Target="../ink/ink3287.xml"/><Relationship Id="rId1059" Type="http://schemas.openxmlformats.org/officeDocument/2006/relationships/image" Target="../media/image3153.png"/><Relationship Id="rId1266" Type="http://schemas.openxmlformats.org/officeDocument/2006/relationships/image" Target="../media/image3257.png"/><Relationship Id="rId843" Type="http://schemas.openxmlformats.org/officeDocument/2006/relationships/image" Target="../media/image3043.png"/><Relationship Id="rId1126" Type="http://schemas.openxmlformats.org/officeDocument/2006/relationships/customXml" Target="../ink/ink3532.xml"/><Relationship Id="rId275" Type="http://schemas.openxmlformats.org/officeDocument/2006/relationships/customXml" Target="../ink/ink3106.xml"/><Relationship Id="rId482" Type="http://schemas.openxmlformats.org/officeDocument/2006/relationships/image" Target="../media/image2859.png"/><Relationship Id="rId703" Type="http://schemas.openxmlformats.org/officeDocument/2006/relationships/image" Target="../media/image2971.png"/><Relationship Id="rId910" Type="http://schemas.openxmlformats.org/officeDocument/2006/relationships/customXml" Target="../ink/ink3424.xml"/><Relationship Id="rId135" Type="http://schemas.openxmlformats.org/officeDocument/2006/relationships/customXml" Target="../ink/ink3036.xml"/><Relationship Id="rId342" Type="http://schemas.openxmlformats.org/officeDocument/2006/relationships/image" Target="../media/image2788.png"/><Relationship Id="rId787" Type="http://schemas.openxmlformats.org/officeDocument/2006/relationships/image" Target="../media/image3015.png"/><Relationship Id="rId994" Type="http://schemas.openxmlformats.org/officeDocument/2006/relationships/customXml" Target="../ink/ink3466.xml"/><Relationship Id="rId202" Type="http://schemas.openxmlformats.org/officeDocument/2006/relationships/image" Target="../media/image2718.png"/><Relationship Id="rId647" Type="http://schemas.openxmlformats.org/officeDocument/2006/relationships/image" Target="../media/image2943.png"/><Relationship Id="rId854" Type="http://schemas.openxmlformats.org/officeDocument/2006/relationships/customXml" Target="../ink/ink3396.xml"/><Relationship Id="rId1277" Type="http://schemas.openxmlformats.org/officeDocument/2006/relationships/customXml" Target="../ink/ink3608.xml"/><Relationship Id="rId286" Type="http://schemas.openxmlformats.org/officeDocument/2006/relationships/image" Target="../media/image2760.png"/><Relationship Id="rId493" Type="http://schemas.openxmlformats.org/officeDocument/2006/relationships/customXml" Target="../ink/ink3215.xml"/><Relationship Id="rId507" Type="http://schemas.openxmlformats.org/officeDocument/2006/relationships/customXml" Target="../ink/ink3222.xml"/><Relationship Id="rId714" Type="http://schemas.openxmlformats.org/officeDocument/2006/relationships/customXml" Target="../ink/ink3326.xml"/><Relationship Id="rId921" Type="http://schemas.openxmlformats.org/officeDocument/2006/relationships/image" Target="../media/image3082.png"/><Relationship Id="rId1137" Type="http://schemas.openxmlformats.org/officeDocument/2006/relationships/image" Target="../media/image3192.png"/><Relationship Id="rId50" Type="http://schemas.openxmlformats.org/officeDocument/2006/relationships/image" Target="../media/image2642.png"/><Relationship Id="rId146" Type="http://schemas.openxmlformats.org/officeDocument/2006/relationships/image" Target="../media/image2690.png"/><Relationship Id="rId353" Type="http://schemas.openxmlformats.org/officeDocument/2006/relationships/customXml" Target="../ink/ink3145.xml"/><Relationship Id="rId560" Type="http://schemas.openxmlformats.org/officeDocument/2006/relationships/image" Target="../media/image2898.png"/><Relationship Id="rId798" Type="http://schemas.openxmlformats.org/officeDocument/2006/relationships/customXml" Target="../ink/ink3368.xml"/><Relationship Id="rId1190" Type="http://schemas.openxmlformats.org/officeDocument/2006/relationships/customXml" Target="../ink/ink3564.xml"/><Relationship Id="rId1204" Type="http://schemas.openxmlformats.org/officeDocument/2006/relationships/image" Target="../media/image3226.png"/><Relationship Id="rId213" Type="http://schemas.openxmlformats.org/officeDocument/2006/relationships/customXml" Target="../ink/ink3075.xml"/><Relationship Id="rId420" Type="http://schemas.openxmlformats.org/officeDocument/2006/relationships/image" Target="../media/image2828.png"/><Relationship Id="rId658" Type="http://schemas.openxmlformats.org/officeDocument/2006/relationships/customXml" Target="../ink/ink3298.xml"/><Relationship Id="rId865" Type="http://schemas.openxmlformats.org/officeDocument/2006/relationships/image" Target="../media/image3054.png"/><Relationship Id="rId1050" Type="http://schemas.openxmlformats.org/officeDocument/2006/relationships/customXml" Target="../ink/ink3494.xml"/><Relationship Id="rId1288" Type="http://schemas.openxmlformats.org/officeDocument/2006/relationships/image" Target="../media/image3268.png"/><Relationship Id="rId297" Type="http://schemas.openxmlformats.org/officeDocument/2006/relationships/customXml" Target="../ink/ink3117.xml"/><Relationship Id="rId518" Type="http://schemas.openxmlformats.org/officeDocument/2006/relationships/image" Target="../media/image2877.png"/><Relationship Id="rId725" Type="http://schemas.openxmlformats.org/officeDocument/2006/relationships/image" Target="../media/image2982.png"/><Relationship Id="rId932" Type="http://schemas.openxmlformats.org/officeDocument/2006/relationships/customXml" Target="../ink/ink3435.xml"/><Relationship Id="rId1148" Type="http://schemas.openxmlformats.org/officeDocument/2006/relationships/customXml" Target="../ink/ink3543.xml"/><Relationship Id="rId157" Type="http://schemas.openxmlformats.org/officeDocument/2006/relationships/customXml" Target="../ink/ink3047.xml"/><Relationship Id="rId364" Type="http://schemas.openxmlformats.org/officeDocument/2006/relationships/image" Target="../media/image2799.png"/><Relationship Id="rId1008" Type="http://schemas.openxmlformats.org/officeDocument/2006/relationships/customXml" Target="../ink/ink3473.xml"/><Relationship Id="rId1215" Type="http://schemas.openxmlformats.org/officeDocument/2006/relationships/customXml" Target="../ink/ink3577.xml"/><Relationship Id="rId61" Type="http://schemas.openxmlformats.org/officeDocument/2006/relationships/customXml" Target="../ink/ink2999.xml"/><Relationship Id="rId571" Type="http://schemas.openxmlformats.org/officeDocument/2006/relationships/customXml" Target="../ink/ink3254.xml"/><Relationship Id="rId669" Type="http://schemas.openxmlformats.org/officeDocument/2006/relationships/image" Target="../media/image2954.png"/><Relationship Id="rId876" Type="http://schemas.openxmlformats.org/officeDocument/2006/relationships/customXml" Target="../ink/ink3407.xml"/><Relationship Id="rId1299" Type="http://schemas.openxmlformats.org/officeDocument/2006/relationships/customXml" Target="../ink/ink3619.xml"/><Relationship Id="rId19" Type="http://schemas.openxmlformats.org/officeDocument/2006/relationships/customXml" Target="../ink/ink2978.xml"/><Relationship Id="rId224" Type="http://schemas.openxmlformats.org/officeDocument/2006/relationships/image" Target="../media/image2729.png"/><Relationship Id="rId431" Type="http://schemas.openxmlformats.org/officeDocument/2006/relationships/customXml" Target="../ink/ink3184.xml"/><Relationship Id="rId529" Type="http://schemas.openxmlformats.org/officeDocument/2006/relationships/customXml" Target="../ink/ink3233.xml"/><Relationship Id="rId736" Type="http://schemas.openxmlformats.org/officeDocument/2006/relationships/customXml" Target="../ink/ink3337.xml"/><Relationship Id="rId1061" Type="http://schemas.openxmlformats.org/officeDocument/2006/relationships/image" Target="../media/image3154.png"/><Relationship Id="rId1159" Type="http://schemas.openxmlformats.org/officeDocument/2006/relationships/image" Target="../media/image3203.png"/><Relationship Id="rId168" Type="http://schemas.openxmlformats.org/officeDocument/2006/relationships/image" Target="../media/image2701.png"/><Relationship Id="rId943" Type="http://schemas.openxmlformats.org/officeDocument/2006/relationships/image" Target="../media/image3093.png"/><Relationship Id="rId1019" Type="http://schemas.openxmlformats.org/officeDocument/2006/relationships/image" Target="../media/image3133.png"/><Relationship Id="rId72" Type="http://schemas.openxmlformats.org/officeDocument/2006/relationships/image" Target="../media/image2653.png"/><Relationship Id="rId375" Type="http://schemas.openxmlformats.org/officeDocument/2006/relationships/customXml" Target="../ink/ink3156.xml"/><Relationship Id="rId582" Type="http://schemas.openxmlformats.org/officeDocument/2006/relationships/image" Target="../media/image2911.png"/><Relationship Id="rId803" Type="http://schemas.openxmlformats.org/officeDocument/2006/relationships/image" Target="../media/image3023.png"/><Relationship Id="rId1226" Type="http://schemas.openxmlformats.org/officeDocument/2006/relationships/image" Target="../media/image3237.png"/><Relationship Id="rId3" Type="http://schemas.openxmlformats.org/officeDocument/2006/relationships/customXml" Target="../ink/ink2970.xml"/><Relationship Id="rId235" Type="http://schemas.openxmlformats.org/officeDocument/2006/relationships/customXml" Target="../ink/ink3086.xml"/><Relationship Id="rId442" Type="http://schemas.openxmlformats.org/officeDocument/2006/relationships/image" Target="../media/image2839.png"/><Relationship Id="rId887" Type="http://schemas.openxmlformats.org/officeDocument/2006/relationships/image" Target="../media/image3065.png"/><Relationship Id="rId1072" Type="http://schemas.openxmlformats.org/officeDocument/2006/relationships/customXml" Target="../ink/ink3505.xml"/><Relationship Id="rId302" Type="http://schemas.openxmlformats.org/officeDocument/2006/relationships/image" Target="../media/image2768.png"/><Relationship Id="rId747" Type="http://schemas.openxmlformats.org/officeDocument/2006/relationships/image" Target="../media/image2993.png"/><Relationship Id="rId954" Type="http://schemas.openxmlformats.org/officeDocument/2006/relationships/customXml" Target="../ink/ink3446.xml"/><Relationship Id="rId83" Type="http://schemas.openxmlformats.org/officeDocument/2006/relationships/customXml" Target="../ink/ink3010.xml"/><Relationship Id="rId179" Type="http://schemas.openxmlformats.org/officeDocument/2006/relationships/customXml" Target="../ink/ink3058.xml"/><Relationship Id="rId386" Type="http://schemas.openxmlformats.org/officeDocument/2006/relationships/image" Target="../media/image2811.png"/><Relationship Id="rId593" Type="http://schemas.openxmlformats.org/officeDocument/2006/relationships/customXml" Target="../ink/ink3265.xml"/><Relationship Id="rId607" Type="http://schemas.openxmlformats.org/officeDocument/2006/relationships/customXml" Target="../ink/ink3272.xml"/><Relationship Id="rId814" Type="http://schemas.openxmlformats.org/officeDocument/2006/relationships/customXml" Target="../ink/ink3376.xml"/><Relationship Id="rId1237" Type="http://schemas.openxmlformats.org/officeDocument/2006/relationships/customXml" Target="../ink/ink3588.xml"/><Relationship Id="rId246" Type="http://schemas.openxmlformats.org/officeDocument/2006/relationships/image" Target="../media/image2740.png"/><Relationship Id="rId453" Type="http://schemas.openxmlformats.org/officeDocument/2006/relationships/customXml" Target="../ink/ink3195.xml"/><Relationship Id="rId660" Type="http://schemas.openxmlformats.org/officeDocument/2006/relationships/customXml" Target="../ink/ink3299.xml"/><Relationship Id="rId898" Type="http://schemas.openxmlformats.org/officeDocument/2006/relationships/customXml" Target="../ink/ink3418.xml"/><Relationship Id="rId1083" Type="http://schemas.openxmlformats.org/officeDocument/2006/relationships/image" Target="../media/image3165.png"/><Relationship Id="rId1290" Type="http://schemas.openxmlformats.org/officeDocument/2006/relationships/image" Target="../media/image3269.png"/><Relationship Id="rId1304" Type="http://schemas.openxmlformats.org/officeDocument/2006/relationships/image" Target="../media/image3276.png"/><Relationship Id="rId106" Type="http://schemas.openxmlformats.org/officeDocument/2006/relationships/image" Target="../media/image2670.png"/><Relationship Id="rId313" Type="http://schemas.openxmlformats.org/officeDocument/2006/relationships/customXml" Target="../ink/ink3125.xml"/><Relationship Id="rId758" Type="http://schemas.openxmlformats.org/officeDocument/2006/relationships/customXml" Target="../ink/ink3348.xml"/><Relationship Id="rId965" Type="http://schemas.openxmlformats.org/officeDocument/2006/relationships/image" Target="../media/image3105.png"/><Relationship Id="rId1150" Type="http://schemas.openxmlformats.org/officeDocument/2006/relationships/customXml" Target="../ink/ink3544.xml"/><Relationship Id="rId10" Type="http://schemas.openxmlformats.org/officeDocument/2006/relationships/image" Target="../media/image2622.png"/><Relationship Id="rId94" Type="http://schemas.openxmlformats.org/officeDocument/2006/relationships/image" Target="../media/image2664.png"/><Relationship Id="rId397" Type="http://schemas.openxmlformats.org/officeDocument/2006/relationships/customXml" Target="../ink/ink3167.xml"/><Relationship Id="rId520" Type="http://schemas.openxmlformats.org/officeDocument/2006/relationships/image" Target="../media/image2878.png"/><Relationship Id="rId618" Type="http://schemas.openxmlformats.org/officeDocument/2006/relationships/customXml" Target="../ink/ink3278.xml"/><Relationship Id="rId825" Type="http://schemas.openxmlformats.org/officeDocument/2006/relationships/image" Target="../media/image3034.png"/><Relationship Id="rId1248" Type="http://schemas.openxmlformats.org/officeDocument/2006/relationships/image" Target="../media/image3248.png"/><Relationship Id="rId257" Type="http://schemas.openxmlformats.org/officeDocument/2006/relationships/customXml" Target="../ink/ink3097.xml"/><Relationship Id="rId464" Type="http://schemas.openxmlformats.org/officeDocument/2006/relationships/image" Target="../media/image2850.png"/><Relationship Id="rId1010" Type="http://schemas.openxmlformats.org/officeDocument/2006/relationships/customXml" Target="../ink/ink3474.xml"/><Relationship Id="rId1094" Type="http://schemas.openxmlformats.org/officeDocument/2006/relationships/customXml" Target="../ink/ink3516.xml"/><Relationship Id="rId1108" Type="http://schemas.openxmlformats.org/officeDocument/2006/relationships/customXml" Target="../ink/ink3523.xml"/><Relationship Id="rId117" Type="http://schemas.openxmlformats.org/officeDocument/2006/relationships/customXml" Target="../ink/ink3027.xml"/><Relationship Id="rId671" Type="http://schemas.openxmlformats.org/officeDocument/2006/relationships/image" Target="../media/image2955.png"/><Relationship Id="rId769" Type="http://schemas.openxmlformats.org/officeDocument/2006/relationships/image" Target="../media/image3005.png"/><Relationship Id="rId976" Type="http://schemas.openxmlformats.org/officeDocument/2006/relationships/customXml" Target="../ink/ink3457.xml"/><Relationship Id="rId324" Type="http://schemas.openxmlformats.org/officeDocument/2006/relationships/image" Target="../media/image2779.png"/><Relationship Id="rId531" Type="http://schemas.openxmlformats.org/officeDocument/2006/relationships/customXml" Target="../ink/ink3234.xml"/><Relationship Id="rId629" Type="http://schemas.openxmlformats.org/officeDocument/2006/relationships/image" Target="../media/image2934.png"/><Relationship Id="rId1161" Type="http://schemas.openxmlformats.org/officeDocument/2006/relationships/image" Target="../media/image3204.png"/><Relationship Id="rId1259" Type="http://schemas.openxmlformats.org/officeDocument/2006/relationships/customXml" Target="../ink/ink3599.xml"/><Relationship Id="rId836" Type="http://schemas.openxmlformats.org/officeDocument/2006/relationships/customXml" Target="../ink/ink3387.xml"/><Relationship Id="rId1021" Type="http://schemas.openxmlformats.org/officeDocument/2006/relationships/image" Target="../media/image3134.png"/><Relationship Id="rId1119" Type="http://schemas.openxmlformats.org/officeDocument/2006/relationships/image" Target="../media/image3183.png"/><Relationship Id="rId903" Type="http://schemas.openxmlformats.org/officeDocument/2006/relationships/image" Target="../media/image3073.png"/><Relationship Id="rId32" Type="http://schemas.openxmlformats.org/officeDocument/2006/relationships/image" Target="../media/image2633.png"/><Relationship Id="rId181" Type="http://schemas.openxmlformats.org/officeDocument/2006/relationships/customXml" Target="../ink/ink3059.xml"/><Relationship Id="rId279" Type="http://schemas.openxmlformats.org/officeDocument/2006/relationships/customXml" Target="../ink/ink3108.xml"/><Relationship Id="rId486" Type="http://schemas.openxmlformats.org/officeDocument/2006/relationships/image" Target="../media/image2861.png"/><Relationship Id="rId693" Type="http://schemas.openxmlformats.org/officeDocument/2006/relationships/image" Target="../media/image2966.png"/><Relationship Id="rId139" Type="http://schemas.openxmlformats.org/officeDocument/2006/relationships/customXml" Target="../ink/ink3038.xml"/><Relationship Id="rId346" Type="http://schemas.openxmlformats.org/officeDocument/2006/relationships/image" Target="../media/image2790.png"/><Relationship Id="rId553" Type="http://schemas.openxmlformats.org/officeDocument/2006/relationships/customXml" Target="../ink/ink3245.xml"/><Relationship Id="rId760" Type="http://schemas.openxmlformats.org/officeDocument/2006/relationships/customXml" Target="../ink/ink3349.xml"/><Relationship Id="rId998" Type="http://schemas.openxmlformats.org/officeDocument/2006/relationships/customXml" Target="../ink/ink3468.xml"/><Relationship Id="rId1183" Type="http://schemas.openxmlformats.org/officeDocument/2006/relationships/image" Target="../media/image3216.png"/><Relationship Id="rId206" Type="http://schemas.openxmlformats.org/officeDocument/2006/relationships/image" Target="../media/image2720.png"/><Relationship Id="rId413" Type="http://schemas.openxmlformats.org/officeDocument/2006/relationships/customXml" Target="../ink/ink3175.xml"/><Relationship Id="rId858" Type="http://schemas.openxmlformats.org/officeDocument/2006/relationships/customXml" Target="../ink/ink3398.xml"/><Relationship Id="rId1043" Type="http://schemas.openxmlformats.org/officeDocument/2006/relationships/image" Target="../media/image3145.png"/><Relationship Id="rId620" Type="http://schemas.openxmlformats.org/officeDocument/2006/relationships/customXml" Target="../ink/ink3279.xml"/><Relationship Id="rId718" Type="http://schemas.openxmlformats.org/officeDocument/2006/relationships/customXml" Target="../ink/ink3328.xml"/><Relationship Id="rId925" Type="http://schemas.openxmlformats.org/officeDocument/2006/relationships/image" Target="../media/image3084.png"/><Relationship Id="rId1250" Type="http://schemas.openxmlformats.org/officeDocument/2006/relationships/image" Target="../media/image3249.png"/><Relationship Id="rId1110" Type="http://schemas.openxmlformats.org/officeDocument/2006/relationships/customXml" Target="../ink/ink3524.xml"/><Relationship Id="rId1208" Type="http://schemas.openxmlformats.org/officeDocument/2006/relationships/image" Target="../media/image3228.png"/><Relationship Id="rId54" Type="http://schemas.openxmlformats.org/officeDocument/2006/relationships/image" Target="../media/image2644.png"/><Relationship Id="rId270" Type="http://schemas.openxmlformats.org/officeDocument/2006/relationships/image" Target="../media/image2752.png"/><Relationship Id="rId130" Type="http://schemas.openxmlformats.org/officeDocument/2006/relationships/image" Target="../media/image2682.png"/><Relationship Id="rId368" Type="http://schemas.openxmlformats.org/officeDocument/2006/relationships/image" Target="../media/image2801.png"/><Relationship Id="rId575" Type="http://schemas.openxmlformats.org/officeDocument/2006/relationships/customXml" Target="../ink/ink3256.xml"/><Relationship Id="rId782" Type="http://schemas.openxmlformats.org/officeDocument/2006/relationships/customXml" Target="../ink/ink3360.xml"/><Relationship Id="rId228" Type="http://schemas.openxmlformats.org/officeDocument/2006/relationships/image" Target="../media/image2731.png"/><Relationship Id="rId435" Type="http://schemas.openxmlformats.org/officeDocument/2006/relationships/customXml" Target="../ink/ink3186.xml"/><Relationship Id="rId642" Type="http://schemas.openxmlformats.org/officeDocument/2006/relationships/customXml" Target="../ink/ink3290.xml"/><Relationship Id="rId1065" Type="http://schemas.openxmlformats.org/officeDocument/2006/relationships/image" Target="../media/image3156.png"/><Relationship Id="rId1272" Type="http://schemas.openxmlformats.org/officeDocument/2006/relationships/image" Target="../media/image3260.png"/><Relationship Id="rId502" Type="http://schemas.openxmlformats.org/officeDocument/2006/relationships/image" Target="../media/image2869.png"/><Relationship Id="rId947" Type="http://schemas.openxmlformats.org/officeDocument/2006/relationships/image" Target="../media/image3095.png"/><Relationship Id="rId1132" Type="http://schemas.openxmlformats.org/officeDocument/2006/relationships/customXml" Target="../ink/ink3535.xml"/><Relationship Id="rId76" Type="http://schemas.openxmlformats.org/officeDocument/2006/relationships/image" Target="../media/image2655.png"/><Relationship Id="rId807" Type="http://schemas.openxmlformats.org/officeDocument/2006/relationships/image" Target="../media/image3025.png"/><Relationship Id="rId292" Type="http://schemas.openxmlformats.org/officeDocument/2006/relationships/image" Target="../media/image2763.png"/><Relationship Id="rId597" Type="http://schemas.openxmlformats.org/officeDocument/2006/relationships/customXml" Target="../ink/ink3267.xml"/><Relationship Id="rId152" Type="http://schemas.openxmlformats.org/officeDocument/2006/relationships/image" Target="../media/image2693.png"/><Relationship Id="rId457" Type="http://schemas.openxmlformats.org/officeDocument/2006/relationships/customXml" Target="../ink/ink3197.xml"/><Relationship Id="rId1087" Type="http://schemas.openxmlformats.org/officeDocument/2006/relationships/image" Target="../media/image3167.png"/><Relationship Id="rId1294" Type="http://schemas.openxmlformats.org/officeDocument/2006/relationships/image" Target="../media/image3271.png"/><Relationship Id="rId664" Type="http://schemas.openxmlformats.org/officeDocument/2006/relationships/customXml" Target="../ink/ink3301.xml"/><Relationship Id="rId871" Type="http://schemas.openxmlformats.org/officeDocument/2006/relationships/image" Target="../media/image3057.png"/><Relationship Id="rId969" Type="http://schemas.openxmlformats.org/officeDocument/2006/relationships/image" Target="../media/image3107.png"/><Relationship Id="rId317" Type="http://schemas.openxmlformats.org/officeDocument/2006/relationships/customXml" Target="../ink/ink3127.xml"/><Relationship Id="rId524" Type="http://schemas.openxmlformats.org/officeDocument/2006/relationships/image" Target="../media/image2880.png"/><Relationship Id="rId731" Type="http://schemas.openxmlformats.org/officeDocument/2006/relationships/image" Target="../media/image2985.png"/><Relationship Id="rId1154" Type="http://schemas.openxmlformats.org/officeDocument/2006/relationships/customXml" Target="../ink/ink3546.xml"/><Relationship Id="rId98" Type="http://schemas.openxmlformats.org/officeDocument/2006/relationships/image" Target="../media/image2666.png"/><Relationship Id="rId829" Type="http://schemas.openxmlformats.org/officeDocument/2006/relationships/image" Target="../media/image3036.png"/><Relationship Id="rId1014" Type="http://schemas.openxmlformats.org/officeDocument/2006/relationships/customXml" Target="../ink/ink3476.xml"/><Relationship Id="rId1221" Type="http://schemas.openxmlformats.org/officeDocument/2006/relationships/customXml" Target="../ink/ink3580.xml"/><Relationship Id="rId25" Type="http://schemas.openxmlformats.org/officeDocument/2006/relationships/customXml" Target="../ink/ink2981.xml"/><Relationship Id="rId174" Type="http://schemas.openxmlformats.org/officeDocument/2006/relationships/image" Target="../media/image2704.png"/><Relationship Id="rId381" Type="http://schemas.openxmlformats.org/officeDocument/2006/relationships/customXml" Target="../ink/ink3159.xml"/><Relationship Id="rId241" Type="http://schemas.openxmlformats.org/officeDocument/2006/relationships/customXml" Target="../ink/ink3089.xml"/><Relationship Id="rId479" Type="http://schemas.openxmlformats.org/officeDocument/2006/relationships/customXml" Target="../ink/ink3208.xml"/><Relationship Id="rId686" Type="http://schemas.openxmlformats.org/officeDocument/2006/relationships/customXml" Target="../ink/ink3312.xml"/><Relationship Id="rId893" Type="http://schemas.openxmlformats.org/officeDocument/2006/relationships/image" Target="../media/image3068.png"/><Relationship Id="rId339" Type="http://schemas.openxmlformats.org/officeDocument/2006/relationships/customXml" Target="../ink/ink3138.xml"/><Relationship Id="rId546" Type="http://schemas.openxmlformats.org/officeDocument/2006/relationships/image" Target="../media/image2891.png"/><Relationship Id="rId753" Type="http://schemas.openxmlformats.org/officeDocument/2006/relationships/image" Target="../media/image2996.png"/><Relationship Id="rId1176" Type="http://schemas.openxmlformats.org/officeDocument/2006/relationships/customXml" Target="../ink/ink3557.xml"/><Relationship Id="rId101" Type="http://schemas.openxmlformats.org/officeDocument/2006/relationships/customXml" Target="../ink/ink3019.xml"/><Relationship Id="rId406" Type="http://schemas.openxmlformats.org/officeDocument/2006/relationships/image" Target="../media/image2821.png"/><Relationship Id="rId960" Type="http://schemas.openxmlformats.org/officeDocument/2006/relationships/customXml" Target="../ink/ink3449.xml"/><Relationship Id="rId1036" Type="http://schemas.openxmlformats.org/officeDocument/2006/relationships/customXml" Target="../ink/ink3487.xml"/><Relationship Id="rId1243" Type="http://schemas.openxmlformats.org/officeDocument/2006/relationships/customXml" Target="../ink/ink3591.xml"/><Relationship Id="rId613" Type="http://schemas.openxmlformats.org/officeDocument/2006/relationships/image" Target="../media/image2926.png"/><Relationship Id="rId820" Type="http://schemas.openxmlformats.org/officeDocument/2006/relationships/customXml" Target="../ink/ink3379.xml"/><Relationship Id="rId918" Type="http://schemas.openxmlformats.org/officeDocument/2006/relationships/customXml" Target="../ink/ink3428.xml"/><Relationship Id="rId1103" Type="http://schemas.openxmlformats.org/officeDocument/2006/relationships/image" Target="../media/image3175.png"/><Relationship Id="rId1310" Type="http://schemas.openxmlformats.org/officeDocument/2006/relationships/image" Target="../media/image3279.png"/><Relationship Id="rId47" Type="http://schemas.openxmlformats.org/officeDocument/2006/relationships/customXml" Target="../ink/ink2992.xml"/><Relationship Id="rId196" Type="http://schemas.openxmlformats.org/officeDocument/2006/relationships/image" Target="../media/image2715.png"/><Relationship Id="rId263" Type="http://schemas.openxmlformats.org/officeDocument/2006/relationships/customXml" Target="../ink/ink3100.xml"/><Relationship Id="rId470" Type="http://schemas.openxmlformats.org/officeDocument/2006/relationships/image" Target="../media/image2853.png"/><Relationship Id="rId123" Type="http://schemas.openxmlformats.org/officeDocument/2006/relationships/customXml" Target="../ink/ink3030.xml"/><Relationship Id="rId330" Type="http://schemas.openxmlformats.org/officeDocument/2006/relationships/image" Target="../media/image2782.png"/><Relationship Id="rId568" Type="http://schemas.openxmlformats.org/officeDocument/2006/relationships/image" Target="../media/image2903.png"/><Relationship Id="rId775" Type="http://schemas.openxmlformats.org/officeDocument/2006/relationships/image" Target="../media/image3008.png"/><Relationship Id="rId982" Type="http://schemas.openxmlformats.org/officeDocument/2006/relationships/customXml" Target="../ink/ink3460.xml"/><Relationship Id="rId1198" Type="http://schemas.openxmlformats.org/officeDocument/2006/relationships/customXml" Target="../ink/ink3568.xml"/><Relationship Id="rId428" Type="http://schemas.openxmlformats.org/officeDocument/2006/relationships/image" Target="../media/image2832.png"/><Relationship Id="rId635" Type="http://schemas.openxmlformats.org/officeDocument/2006/relationships/image" Target="../media/image2937.png"/><Relationship Id="rId842" Type="http://schemas.openxmlformats.org/officeDocument/2006/relationships/customXml" Target="../ink/ink3390.xml"/><Relationship Id="rId1058" Type="http://schemas.openxmlformats.org/officeDocument/2006/relationships/customXml" Target="../ink/ink3498.xml"/><Relationship Id="rId1265" Type="http://schemas.openxmlformats.org/officeDocument/2006/relationships/customXml" Target="../ink/ink3602.xml"/><Relationship Id="rId702" Type="http://schemas.openxmlformats.org/officeDocument/2006/relationships/customXml" Target="../ink/ink3320.xml"/><Relationship Id="rId1125" Type="http://schemas.openxmlformats.org/officeDocument/2006/relationships/image" Target="../media/image3186.png"/><Relationship Id="rId69" Type="http://schemas.openxmlformats.org/officeDocument/2006/relationships/customXml" Target="../ink/ink3003.xml"/><Relationship Id="rId285" Type="http://schemas.openxmlformats.org/officeDocument/2006/relationships/customXml" Target="../ink/ink3111.xml"/><Relationship Id="rId492" Type="http://schemas.openxmlformats.org/officeDocument/2006/relationships/image" Target="../media/image2864.png"/><Relationship Id="rId797" Type="http://schemas.openxmlformats.org/officeDocument/2006/relationships/image" Target="../media/image3020.png"/><Relationship Id="rId145" Type="http://schemas.openxmlformats.org/officeDocument/2006/relationships/customXml" Target="../ink/ink3041.xml"/><Relationship Id="rId352" Type="http://schemas.openxmlformats.org/officeDocument/2006/relationships/image" Target="../media/image2793.png"/><Relationship Id="rId1287" Type="http://schemas.openxmlformats.org/officeDocument/2006/relationships/customXml" Target="../ink/ink3613.xml"/><Relationship Id="rId212" Type="http://schemas.openxmlformats.org/officeDocument/2006/relationships/image" Target="../media/image2723.png"/><Relationship Id="rId657" Type="http://schemas.openxmlformats.org/officeDocument/2006/relationships/image" Target="../media/image2948.png"/><Relationship Id="rId864" Type="http://schemas.openxmlformats.org/officeDocument/2006/relationships/customXml" Target="../ink/ink3401.xml"/><Relationship Id="rId517" Type="http://schemas.openxmlformats.org/officeDocument/2006/relationships/customXml" Target="../ink/ink3227.xml"/><Relationship Id="rId724" Type="http://schemas.openxmlformats.org/officeDocument/2006/relationships/customXml" Target="../ink/ink3331.xml"/><Relationship Id="rId931" Type="http://schemas.openxmlformats.org/officeDocument/2006/relationships/image" Target="../media/image3087.png"/><Relationship Id="rId1147" Type="http://schemas.openxmlformats.org/officeDocument/2006/relationships/image" Target="../media/image3197.png"/><Relationship Id="rId60" Type="http://schemas.openxmlformats.org/officeDocument/2006/relationships/image" Target="../media/image2647.png"/><Relationship Id="rId1007" Type="http://schemas.openxmlformats.org/officeDocument/2006/relationships/image" Target="../media/image3127.png"/><Relationship Id="rId1214" Type="http://schemas.openxmlformats.org/officeDocument/2006/relationships/image" Target="../media/image3231.png"/><Relationship Id="rId18" Type="http://schemas.openxmlformats.org/officeDocument/2006/relationships/image" Target="../media/image2626.png"/><Relationship Id="rId167" Type="http://schemas.openxmlformats.org/officeDocument/2006/relationships/customXml" Target="../ink/ink3052.xml"/><Relationship Id="rId374" Type="http://schemas.openxmlformats.org/officeDocument/2006/relationships/image" Target="../media/image2804.png"/><Relationship Id="rId581" Type="http://schemas.openxmlformats.org/officeDocument/2006/relationships/customXml" Target="../ink/ink3259.xml"/><Relationship Id="rId234" Type="http://schemas.openxmlformats.org/officeDocument/2006/relationships/image" Target="../media/image2734.png"/><Relationship Id="rId679" Type="http://schemas.openxmlformats.org/officeDocument/2006/relationships/image" Target="../media/image2959.png"/><Relationship Id="rId886" Type="http://schemas.openxmlformats.org/officeDocument/2006/relationships/customXml" Target="../ink/ink3412.xml"/><Relationship Id="rId2" Type="http://schemas.openxmlformats.org/officeDocument/2006/relationships/image" Target="../media/image2618.png"/><Relationship Id="rId441" Type="http://schemas.openxmlformats.org/officeDocument/2006/relationships/customXml" Target="../ink/ink3189.xml"/><Relationship Id="rId539" Type="http://schemas.openxmlformats.org/officeDocument/2006/relationships/customXml" Target="../ink/ink3238.xml"/><Relationship Id="rId746" Type="http://schemas.openxmlformats.org/officeDocument/2006/relationships/customXml" Target="../ink/ink3342.xml"/><Relationship Id="rId1071" Type="http://schemas.openxmlformats.org/officeDocument/2006/relationships/image" Target="../media/image3159.png"/><Relationship Id="rId1169" Type="http://schemas.openxmlformats.org/officeDocument/2006/relationships/image" Target="../media/image3208.png"/><Relationship Id="rId301" Type="http://schemas.openxmlformats.org/officeDocument/2006/relationships/customXml" Target="../ink/ink3119.xml"/><Relationship Id="rId953" Type="http://schemas.openxmlformats.org/officeDocument/2006/relationships/image" Target="../media/image3098.png"/><Relationship Id="rId1029" Type="http://schemas.openxmlformats.org/officeDocument/2006/relationships/image" Target="../media/image3138.png"/><Relationship Id="rId1236" Type="http://schemas.openxmlformats.org/officeDocument/2006/relationships/image" Target="../media/image3242.png"/><Relationship Id="rId82" Type="http://schemas.openxmlformats.org/officeDocument/2006/relationships/image" Target="../media/image2658.png"/><Relationship Id="rId606" Type="http://schemas.openxmlformats.org/officeDocument/2006/relationships/image" Target="../media/image2923.png"/><Relationship Id="rId813" Type="http://schemas.openxmlformats.org/officeDocument/2006/relationships/image" Target="../media/image3028.png"/><Relationship Id="rId1303" Type="http://schemas.openxmlformats.org/officeDocument/2006/relationships/customXml" Target="../ink/ink3621.xml"/><Relationship Id="rId189" Type="http://schemas.openxmlformats.org/officeDocument/2006/relationships/customXml" Target="../ink/ink3063.xml"/><Relationship Id="rId396" Type="http://schemas.openxmlformats.org/officeDocument/2006/relationships/image" Target="../media/image2816.png"/><Relationship Id="rId256" Type="http://schemas.openxmlformats.org/officeDocument/2006/relationships/image" Target="../media/image2745.png"/><Relationship Id="rId463" Type="http://schemas.openxmlformats.org/officeDocument/2006/relationships/customXml" Target="../ink/ink3200.xml"/><Relationship Id="rId670" Type="http://schemas.openxmlformats.org/officeDocument/2006/relationships/customXml" Target="../ink/ink3304.xml"/><Relationship Id="rId1093" Type="http://schemas.openxmlformats.org/officeDocument/2006/relationships/image" Target="../media/image3170.png"/><Relationship Id="rId116" Type="http://schemas.openxmlformats.org/officeDocument/2006/relationships/image" Target="../media/image2675.png"/><Relationship Id="rId323" Type="http://schemas.openxmlformats.org/officeDocument/2006/relationships/customXml" Target="../ink/ink3130.xml"/><Relationship Id="rId530" Type="http://schemas.openxmlformats.org/officeDocument/2006/relationships/image" Target="../media/image2883.png"/><Relationship Id="rId768" Type="http://schemas.openxmlformats.org/officeDocument/2006/relationships/customXml" Target="../ink/ink3353.xml"/><Relationship Id="rId975" Type="http://schemas.openxmlformats.org/officeDocument/2006/relationships/image" Target="../media/image3111.png"/><Relationship Id="rId1160" Type="http://schemas.openxmlformats.org/officeDocument/2006/relationships/customXml" Target="../ink/ink3549.xml"/><Relationship Id="rId628" Type="http://schemas.openxmlformats.org/officeDocument/2006/relationships/customXml" Target="../ink/ink3283.xml"/><Relationship Id="rId835" Type="http://schemas.openxmlformats.org/officeDocument/2006/relationships/image" Target="../media/image3039.png"/><Relationship Id="rId1258" Type="http://schemas.openxmlformats.org/officeDocument/2006/relationships/image" Target="../media/image3253.png"/><Relationship Id="rId1020" Type="http://schemas.openxmlformats.org/officeDocument/2006/relationships/customXml" Target="../ink/ink3479.xml"/><Relationship Id="rId1118" Type="http://schemas.openxmlformats.org/officeDocument/2006/relationships/customXml" Target="../ink/ink3528.xml"/><Relationship Id="rId902" Type="http://schemas.openxmlformats.org/officeDocument/2006/relationships/customXml" Target="../ink/ink3420.xml"/><Relationship Id="rId31" Type="http://schemas.openxmlformats.org/officeDocument/2006/relationships/customXml" Target="../ink/ink2984.xml"/><Relationship Id="rId180" Type="http://schemas.openxmlformats.org/officeDocument/2006/relationships/image" Target="../media/image2707.png"/><Relationship Id="rId278" Type="http://schemas.openxmlformats.org/officeDocument/2006/relationships/image" Target="../media/image2756.png"/><Relationship Id="rId485" Type="http://schemas.openxmlformats.org/officeDocument/2006/relationships/customXml" Target="../ink/ink3211.xml"/><Relationship Id="rId692" Type="http://schemas.openxmlformats.org/officeDocument/2006/relationships/customXml" Target="../ink/ink3315.xml"/><Relationship Id="rId138" Type="http://schemas.openxmlformats.org/officeDocument/2006/relationships/image" Target="../media/image2686.png"/><Relationship Id="rId345" Type="http://schemas.openxmlformats.org/officeDocument/2006/relationships/customXml" Target="../ink/ink3141.xml"/><Relationship Id="rId552" Type="http://schemas.openxmlformats.org/officeDocument/2006/relationships/image" Target="../media/image2894.png"/><Relationship Id="rId997" Type="http://schemas.openxmlformats.org/officeDocument/2006/relationships/image" Target="../media/image3122.png"/><Relationship Id="rId1182" Type="http://schemas.openxmlformats.org/officeDocument/2006/relationships/customXml" Target="../ink/ink3560.xml"/><Relationship Id="rId205" Type="http://schemas.openxmlformats.org/officeDocument/2006/relationships/customXml" Target="../ink/ink3071.xml"/><Relationship Id="rId412" Type="http://schemas.openxmlformats.org/officeDocument/2006/relationships/image" Target="../media/image2824.png"/><Relationship Id="rId857" Type="http://schemas.openxmlformats.org/officeDocument/2006/relationships/image" Target="../media/image3050.png"/><Relationship Id="rId1042" Type="http://schemas.openxmlformats.org/officeDocument/2006/relationships/customXml" Target="../ink/ink3490.xml"/><Relationship Id="rId717" Type="http://schemas.openxmlformats.org/officeDocument/2006/relationships/image" Target="../media/image2978.png"/><Relationship Id="rId924" Type="http://schemas.openxmlformats.org/officeDocument/2006/relationships/customXml" Target="../ink/ink3431.xml"/><Relationship Id="rId53" Type="http://schemas.openxmlformats.org/officeDocument/2006/relationships/customXml" Target="../ink/ink2995.xml"/><Relationship Id="rId1207" Type="http://schemas.openxmlformats.org/officeDocument/2006/relationships/customXml" Target="../ink/ink3573.xml"/><Relationship Id="rId367" Type="http://schemas.openxmlformats.org/officeDocument/2006/relationships/customXml" Target="../ink/ink3152.xml"/><Relationship Id="rId574" Type="http://schemas.openxmlformats.org/officeDocument/2006/relationships/image" Target="../media/image2906.png"/></Relationships>
</file>

<file path=ppt/slides/_rels/slide35.xml.rels><?xml version="1.0" encoding="UTF-8" standalone="yes"?>
<Relationships xmlns="http://schemas.openxmlformats.org/package/2006/relationships"><Relationship Id="rId21" Type="http://schemas.openxmlformats.org/officeDocument/2006/relationships/customXml" Target="../ink/ink3635.xml"/><Relationship Id="rId170" Type="http://schemas.openxmlformats.org/officeDocument/2006/relationships/image" Target="../media/image3366.png"/><Relationship Id="rId268" Type="http://schemas.openxmlformats.org/officeDocument/2006/relationships/image" Target="../media/image3417.png"/><Relationship Id="rId475" Type="http://schemas.openxmlformats.org/officeDocument/2006/relationships/customXml" Target="../ink/ink3862.xml"/><Relationship Id="rId682" Type="http://schemas.openxmlformats.org/officeDocument/2006/relationships/customXml" Target="../ink/ink3966.xml"/><Relationship Id="rId128" Type="http://schemas.openxmlformats.org/officeDocument/2006/relationships/image" Target="../media/image3345.png"/><Relationship Id="rId335" Type="http://schemas.openxmlformats.org/officeDocument/2006/relationships/customXml" Target="../ink/ink3792.xml"/><Relationship Id="rId542" Type="http://schemas.openxmlformats.org/officeDocument/2006/relationships/customXml" Target="../ink/ink3896.xml"/><Relationship Id="rId987" Type="http://schemas.openxmlformats.org/officeDocument/2006/relationships/customXml" Target="../ink/ink4119.xml"/><Relationship Id="rId1172" Type="http://schemas.openxmlformats.org/officeDocument/2006/relationships/image" Target="../media/image3870.png"/><Relationship Id="rId402" Type="http://schemas.openxmlformats.org/officeDocument/2006/relationships/image" Target="../media/image3484.png"/><Relationship Id="rId847" Type="http://schemas.openxmlformats.org/officeDocument/2006/relationships/image" Target="../media/image3708.png"/><Relationship Id="rId1032" Type="http://schemas.openxmlformats.org/officeDocument/2006/relationships/image" Target="../media/image3800.png"/><Relationship Id="rId707" Type="http://schemas.openxmlformats.org/officeDocument/2006/relationships/image" Target="../media/image3638.png"/><Relationship Id="rId914" Type="http://schemas.openxmlformats.org/officeDocument/2006/relationships/customXml" Target="../ink/ink4082.xml"/><Relationship Id="rId43" Type="http://schemas.openxmlformats.org/officeDocument/2006/relationships/customXml" Target="../ink/ink3646.xml"/><Relationship Id="rId192" Type="http://schemas.openxmlformats.org/officeDocument/2006/relationships/image" Target="../media/image3377.png"/><Relationship Id="rId497" Type="http://schemas.openxmlformats.org/officeDocument/2006/relationships/customXml" Target="../ink/ink3873.xml"/><Relationship Id="rId357" Type="http://schemas.openxmlformats.org/officeDocument/2006/relationships/customXml" Target="../ink/ink3803.xml"/><Relationship Id="rId1194" Type="http://schemas.openxmlformats.org/officeDocument/2006/relationships/image" Target="../media/image3881.png"/><Relationship Id="rId217" Type="http://schemas.openxmlformats.org/officeDocument/2006/relationships/customXml" Target="../ink/ink3733.xml"/><Relationship Id="rId564" Type="http://schemas.openxmlformats.org/officeDocument/2006/relationships/customXml" Target="../ink/ink3907.xml"/><Relationship Id="rId771" Type="http://schemas.openxmlformats.org/officeDocument/2006/relationships/image" Target="../media/image3670.png"/><Relationship Id="rId869" Type="http://schemas.openxmlformats.org/officeDocument/2006/relationships/image" Target="../media/image3719.png"/><Relationship Id="rId424" Type="http://schemas.openxmlformats.org/officeDocument/2006/relationships/image" Target="../media/image3495.png"/><Relationship Id="rId631" Type="http://schemas.openxmlformats.org/officeDocument/2006/relationships/image" Target="../media/image3599.png"/><Relationship Id="rId729" Type="http://schemas.openxmlformats.org/officeDocument/2006/relationships/image" Target="../media/image3649.png"/><Relationship Id="rId1054" Type="http://schemas.openxmlformats.org/officeDocument/2006/relationships/image" Target="../media/image3811.png"/><Relationship Id="rId936" Type="http://schemas.openxmlformats.org/officeDocument/2006/relationships/customXml" Target="../ink/ink4093.xml"/><Relationship Id="rId1121" Type="http://schemas.openxmlformats.org/officeDocument/2006/relationships/customXml" Target="../ink/ink4186.xml"/><Relationship Id="rId65" Type="http://schemas.openxmlformats.org/officeDocument/2006/relationships/customXml" Target="../ink/ink3657.xml"/><Relationship Id="rId281" Type="http://schemas.openxmlformats.org/officeDocument/2006/relationships/customXml" Target="../ink/ink3765.xml"/><Relationship Id="rId141" Type="http://schemas.openxmlformats.org/officeDocument/2006/relationships/customXml" Target="../ink/ink3695.xml"/><Relationship Id="rId379" Type="http://schemas.openxmlformats.org/officeDocument/2006/relationships/customXml" Target="../ink/ink3814.xml"/><Relationship Id="rId586" Type="http://schemas.openxmlformats.org/officeDocument/2006/relationships/customXml" Target="../ink/ink3918.xml"/><Relationship Id="rId793" Type="http://schemas.openxmlformats.org/officeDocument/2006/relationships/image" Target="../media/image3681.png"/><Relationship Id="rId7" Type="http://schemas.openxmlformats.org/officeDocument/2006/relationships/customXml" Target="../ink/ink3628.xml"/><Relationship Id="rId239" Type="http://schemas.openxmlformats.org/officeDocument/2006/relationships/customXml" Target="../ink/ink3744.xml"/><Relationship Id="rId446" Type="http://schemas.openxmlformats.org/officeDocument/2006/relationships/image" Target="../media/image3506.png"/><Relationship Id="rId653" Type="http://schemas.openxmlformats.org/officeDocument/2006/relationships/image" Target="../media/image3611.png"/><Relationship Id="rId1076" Type="http://schemas.openxmlformats.org/officeDocument/2006/relationships/image" Target="../media/image3822.png"/><Relationship Id="rId306" Type="http://schemas.openxmlformats.org/officeDocument/2006/relationships/image" Target="../media/image3436.png"/><Relationship Id="rId860" Type="http://schemas.openxmlformats.org/officeDocument/2006/relationships/customXml" Target="../ink/ink4055.xml"/><Relationship Id="rId958" Type="http://schemas.openxmlformats.org/officeDocument/2006/relationships/customXml" Target="../ink/ink4104.xml"/><Relationship Id="rId1143" Type="http://schemas.openxmlformats.org/officeDocument/2006/relationships/customXml" Target="../ink/ink4197.xml"/><Relationship Id="rId87" Type="http://schemas.openxmlformats.org/officeDocument/2006/relationships/customXml" Target="../ink/ink3668.xml"/><Relationship Id="rId513" Type="http://schemas.openxmlformats.org/officeDocument/2006/relationships/customXml" Target="../ink/ink3881.xml"/><Relationship Id="rId720" Type="http://schemas.openxmlformats.org/officeDocument/2006/relationships/customXml" Target="../ink/ink3985.xml"/><Relationship Id="rId818" Type="http://schemas.openxmlformats.org/officeDocument/2006/relationships/customXml" Target="../ink/ink4034.xml"/><Relationship Id="rId1003" Type="http://schemas.openxmlformats.org/officeDocument/2006/relationships/customXml" Target="../ink/ink4127.xml"/><Relationship Id="rId14" Type="http://schemas.openxmlformats.org/officeDocument/2006/relationships/image" Target="../media/image3287.png"/><Relationship Id="rId163" Type="http://schemas.openxmlformats.org/officeDocument/2006/relationships/customXml" Target="../ink/ink3706.xml"/><Relationship Id="rId370" Type="http://schemas.openxmlformats.org/officeDocument/2006/relationships/image" Target="../media/image3468.png"/><Relationship Id="rId230" Type="http://schemas.openxmlformats.org/officeDocument/2006/relationships/image" Target="../media/image3396.png"/><Relationship Id="rId468" Type="http://schemas.openxmlformats.org/officeDocument/2006/relationships/image" Target="../media/image3518.png"/><Relationship Id="rId675" Type="http://schemas.openxmlformats.org/officeDocument/2006/relationships/image" Target="../media/image3622.png"/><Relationship Id="rId882" Type="http://schemas.openxmlformats.org/officeDocument/2006/relationships/customXml" Target="../ink/ink4066.xml"/><Relationship Id="rId1098" Type="http://schemas.openxmlformats.org/officeDocument/2006/relationships/image" Target="../media/image3833.png"/><Relationship Id="rId328" Type="http://schemas.openxmlformats.org/officeDocument/2006/relationships/image" Target="../media/image3447.png"/><Relationship Id="rId535" Type="http://schemas.openxmlformats.org/officeDocument/2006/relationships/image" Target="../media/image3551.png"/><Relationship Id="rId742" Type="http://schemas.openxmlformats.org/officeDocument/2006/relationships/customXml" Target="../ink/ink3996.xml"/><Relationship Id="rId1165" Type="http://schemas.openxmlformats.org/officeDocument/2006/relationships/customXml" Target="../ink/ink4208.xml"/><Relationship Id="rId602" Type="http://schemas.openxmlformats.org/officeDocument/2006/relationships/customXml" Target="../ink/ink3926.xml"/><Relationship Id="rId1025" Type="http://schemas.openxmlformats.org/officeDocument/2006/relationships/customXml" Target="../ink/ink4138.xml"/><Relationship Id="rId907" Type="http://schemas.openxmlformats.org/officeDocument/2006/relationships/image" Target="../media/image3738.png"/><Relationship Id="rId36" Type="http://schemas.openxmlformats.org/officeDocument/2006/relationships/image" Target="../media/image3298.png"/><Relationship Id="rId185" Type="http://schemas.openxmlformats.org/officeDocument/2006/relationships/customXml" Target="../ink/ink3717.xml"/><Relationship Id="rId392" Type="http://schemas.openxmlformats.org/officeDocument/2006/relationships/image" Target="../media/image3479.png"/><Relationship Id="rId697" Type="http://schemas.openxmlformats.org/officeDocument/2006/relationships/image" Target="../media/image3633.png"/><Relationship Id="rId252" Type="http://schemas.openxmlformats.org/officeDocument/2006/relationships/image" Target="../media/image3408.png"/><Relationship Id="rId1187" Type="http://schemas.openxmlformats.org/officeDocument/2006/relationships/customXml" Target="../ink/ink4219.xml"/><Relationship Id="rId112" Type="http://schemas.openxmlformats.org/officeDocument/2006/relationships/image" Target="../media/image3337.png"/><Relationship Id="rId557" Type="http://schemas.openxmlformats.org/officeDocument/2006/relationships/image" Target="../media/image3562.png"/><Relationship Id="rId764" Type="http://schemas.openxmlformats.org/officeDocument/2006/relationships/customXml" Target="../ink/ink4007.xml"/><Relationship Id="rId971" Type="http://schemas.openxmlformats.org/officeDocument/2006/relationships/customXml" Target="../ink/ink4111.xml"/><Relationship Id="rId417" Type="http://schemas.openxmlformats.org/officeDocument/2006/relationships/customXml" Target="../ink/ink3833.xml"/><Relationship Id="rId624" Type="http://schemas.openxmlformats.org/officeDocument/2006/relationships/customXml" Target="../ink/ink3937.xml"/><Relationship Id="rId831" Type="http://schemas.openxmlformats.org/officeDocument/2006/relationships/image" Target="../media/image3700.png"/><Relationship Id="rId1047" Type="http://schemas.openxmlformats.org/officeDocument/2006/relationships/customXml" Target="../ink/ink4149.xml"/><Relationship Id="rId929" Type="http://schemas.openxmlformats.org/officeDocument/2006/relationships/image" Target="../media/image3749.png"/><Relationship Id="rId1114" Type="http://schemas.openxmlformats.org/officeDocument/2006/relationships/image" Target="../media/image3841.png"/><Relationship Id="rId58" Type="http://schemas.openxmlformats.org/officeDocument/2006/relationships/image" Target="../media/image3311.png"/><Relationship Id="rId274" Type="http://schemas.openxmlformats.org/officeDocument/2006/relationships/image" Target="../media/image3420.png"/><Relationship Id="rId481" Type="http://schemas.openxmlformats.org/officeDocument/2006/relationships/customXml" Target="../ink/ink3865.xml"/><Relationship Id="rId134" Type="http://schemas.openxmlformats.org/officeDocument/2006/relationships/image" Target="../media/image3348.png"/><Relationship Id="rId579" Type="http://schemas.openxmlformats.org/officeDocument/2006/relationships/image" Target="../media/image3573.png"/><Relationship Id="rId786" Type="http://schemas.openxmlformats.org/officeDocument/2006/relationships/customXml" Target="../ink/ink4018.xml"/><Relationship Id="rId993" Type="http://schemas.openxmlformats.org/officeDocument/2006/relationships/customXml" Target="../ink/ink4122.xml"/><Relationship Id="rId341" Type="http://schemas.openxmlformats.org/officeDocument/2006/relationships/customXml" Target="../ink/ink3795.xml"/><Relationship Id="rId439" Type="http://schemas.openxmlformats.org/officeDocument/2006/relationships/customXml" Target="../ink/ink3844.xml"/><Relationship Id="rId646" Type="http://schemas.openxmlformats.org/officeDocument/2006/relationships/customXml" Target="../ink/ink3948.xml"/><Relationship Id="rId1069" Type="http://schemas.openxmlformats.org/officeDocument/2006/relationships/customXml" Target="../ink/ink4160.xml"/><Relationship Id="rId201" Type="http://schemas.openxmlformats.org/officeDocument/2006/relationships/customXml" Target="../ink/ink3725.xml"/><Relationship Id="rId506" Type="http://schemas.openxmlformats.org/officeDocument/2006/relationships/image" Target="../media/image3537.png"/><Relationship Id="rId853" Type="http://schemas.openxmlformats.org/officeDocument/2006/relationships/image" Target="../media/image3711.png"/><Relationship Id="rId1136" Type="http://schemas.openxmlformats.org/officeDocument/2006/relationships/image" Target="../media/image3852.png"/><Relationship Id="rId713" Type="http://schemas.openxmlformats.org/officeDocument/2006/relationships/image" Target="../media/image3641.png"/><Relationship Id="rId920" Type="http://schemas.openxmlformats.org/officeDocument/2006/relationships/customXml" Target="../ink/ink4085.xml"/><Relationship Id="rId1203" Type="http://schemas.openxmlformats.org/officeDocument/2006/relationships/customXml" Target="../ink/ink4227.xml"/><Relationship Id="rId296" Type="http://schemas.openxmlformats.org/officeDocument/2006/relationships/image" Target="../media/image3431.png"/><Relationship Id="rId60" Type="http://schemas.openxmlformats.org/officeDocument/2006/relationships/image" Target="../media/image3312.png"/><Relationship Id="rId156" Type="http://schemas.openxmlformats.org/officeDocument/2006/relationships/image" Target="../media/image3359.png"/><Relationship Id="rId363" Type="http://schemas.openxmlformats.org/officeDocument/2006/relationships/customXml" Target="../ink/ink3806.xml"/><Relationship Id="rId570" Type="http://schemas.openxmlformats.org/officeDocument/2006/relationships/customXml" Target="../ink/ink3910.xml"/><Relationship Id="rId1007" Type="http://schemas.openxmlformats.org/officeDocument/2006/relationships/customXml" Target="../ink/ink4129.xml"/><Relationship Id="rId223" Type="http://schemas.openxmlformats.org/officeDocument/2006/relationships/customXml" Target="../ink/ink3736.xml"/><Relationship Id="rId430" Type="http://schemas.openxmlformats.org/officeDocument/2006/relationships/image" Target="../media/image3498.png"/><Relationship Id="rId668" Type="http://schemas.openxmlformats.org/officeDocument/2006/relationships/customXml" Target="../ink/ink3959.xml"/><Relationship Id="rId875" Type="http://schemas.openxmlformats.org/officeDocument/2006/relationships/image" Target="../media/image3722.png"/><Relationship Id="rId1060" Type="http://schemas.openxmlformats.org/officeDocument/2006/relationships/image" Target="../media/image3814.png"/><Relationship Id="rId18" Type="http://schemas.openxmlformats.org/officeDocument/2006/relationships/image" Target="../media/image3289.png"/><Relationship Id="rId528" Type="http://schemas.openxmlformats.org/officeDocument/2006/relationships/customXml" Target="../ink/ink3889.xml"/><Relationship Id="rId735" Type="http://schemas.openxmlformats.org/officeDocument/2006/relationships/image" Target="../media/image3652.png"/><Relationship Id="rId942" Type="http://schemas.openxmlformats.org/officeDocument/2006/relationships/customXml" Target="../ink/ink4096.xml"/><Relationship Id="rId1158" Type="http://schemas.openxmlformats.org/officeDocument/2006/relationships/image" Target="../media/image3863.png"/><Relationship Id="rId167" Type="http://schemas.openxmlformats.org/officeDocument/2006/relationships/customXml" Target="../ink/ink3708.xml"/><Relationship Id="rId374" Type="http://schemas.openxmlformats.org/officeDocument/2006/relationships/image" Target="../media/image3470.png"/><Relationship Id="rId581" Type="http://schemas.openxmlformats.org/officeDocument/2006/relationships/image" Target="../media/image3574.png"/><Relationship Id="rId1018" Type="http://schemas.openxmlformats.org/officeDocument/2006/relationships/image" Target="../media/image3793.png"/><Relationship Id="rId71" Type="http://schemas.openxmlformats.org/officeDocument/2006/relationships/customXml" Target="../ink/ink3660.xml"/><Relationship Id="rId234" Type="http://schemas.openxmlformats.org/officeDocument/2006/relationships/image" Target="../media/image3398.png"/><Relationship Id="rId679" Type="http://schemas.openxmlformats.org/officeDocument/2006/relationships/image" Target="../media/image3624.png"/><Relationship Id="rId802" Type="http://schemas.openxmlformats.org/officeDocument/2006/relationships/customXml" Target="../ink/ink4026.xml"/><Relationship Id="rId886" Type="http://schemas.openxmlformats.org/officeDocument/2006/relationships/customXml" Target="../ink/ink4068.xml"/><Relationship Id="rId2" Type="http://schemas.openxmlformats.org/officeDocument/2006/relationships/image" Target="../media/image3281.png"/><Relationship Id="rId29" Type="http://schemas.openxmlformats.org/officeDocument/2006/relationships/customXml" Target="../ink/ink3639.xml"/><Relationship Id="rId441" Type="http://schemas.openxmlformats.org/officeDocument/2006/relationships/customXml" Target="../ink/ink3845.xml"/><Relationship Id="rId539" Type="http://schemas.openxmlformats.org/officeDocument/2006/relationships/image" Target="../media/image3553.png"/><Relationship Id="rId746" Type="http://schemas.openxmlformats.org/officeDocument/2006/relationships/customXml" Target="../ink/ink3998.xml"/><Relationship Id="rId1071" Type="http://schemas.openxmlformats.org/officeDocument/2006/relationships/customXml" Target="../ink/ink4161.xml"/><Relationship Id="rId1169" Type="http://schemas.openxmlformats.org/officeDocument/2006/relationships/customXml" Target="../ink/ink4210.xml"/><Relationship Id="rId178" Type="http://schemas.openxmlformats.org/officeDocument/2006/relationships/image" Target="../media/image3370.png"/><Relationship Id="rId301" Type="http://schemas.openxmlformats.org/officeDocument/2006/relationships/customXml" Target="../ink/ink3775.xml"/><Relationship Id="rId953" Type="http://schemas.openxmlformats.org/officeDocument/2006/relationships/image" Target="../media/image3761.png"/><Relationship Id="rId1029" Type="http://schemas.openxmlformats.org/officeDocument/2006/relationships/customXml" Target="../ink/ink4140.xml"/><Relationship Id="rId82" Type="http://schemas.openxmlformats.org/officeDocument/2006/relationships/image" Target="../media/image3322.png"/><Relationship Id="rId385" Type="http://schemas.openxmlformats.org/officeDocument/2006/relationships/customXml" Target="../ink/ink3817.xml"/><Relationship Id="rId592" Type="http://schemas.openxmlformats.org/officeDocument/2006/relationships/customXml" Target="../ink/ink3921.xml"/><Relationship Id="rId606" Type="http://schemas.openxmlformats.org/officeDocument/2006/relationships/customXml" Target="../ink/ink3928.xml"/><Relationship Id="rId813" Type="http://schemas.openxmlformats.org/officeDocument/2006/relationships/image" Target="../media/image3691.png"/><Relationship Id="rId245" Type="http://schemas.openxmlformats.org/officeDocument/2006/relationships/customXml" Target="../ink/ink3747.xml"/><Relationship Id="rId452" Type="http://schemas.openxmlformats.org/officeDocument/2006/relationships/image" Target="../media/image3509.png"/><Relationship Id="rId897" Type="http://schemas.openxmlformats.org/officeDocument/2006/relationships/image" Target="../media/image3733.png"/><Relationship Id="rId1082" Type="http://schemas.openxmlformats.org/officeDocument/2006/relationships/image" Target="../media/image3825.png"/><Relationship Id="rId105" Type="http://schemas.openxmlformats.org/officeDocument/2006/relationships/customXml" Target="../ink/ink3677.xml"/><Relationship Id="rId312" Type="http://schemas.openxmlformats.org/officeDocument/2006/relationships/image" Target="../media/image3439.png"/><Relationship Id="rId757" Type="http://schemas.openxmlformats.org/officeDocument/2006/relationships/image" Target="../media/image3663.png"/><Relationship Id="rId964" Type="http://schemas.openxmlformats.org/officeDocument/2006/relationships/customXml" Target="../ink/ink4107.xml"/><Relationship Id="rId93" Type="http://schemas.openxmlformats.org/officeDocument/2006/relationships/customXml" Target="../ink/ink3671.xml"/><Relationship Id="rId189" Type="http://schemas.openxmlformats.org/officeDocument/2006/relationships/customXml" Target="../ink/ink3719.xml"/><Relationship Id="rId396" Type="http://schemas.openxmlformats.org/officeDocument/2006/relationships/image" Target="../media/image3481.png"/><Relationship Id="rId617" Type="http://schemas.openxmlformats.org/officeDocument/2006/relationships/image" Target="../media/image3592.png"/><Relationship Id="rId824" Type="http://schemas.openxmlformats.org/officeDocument/2006/relationships/customXml" Target="../ink/ink4037.xml"/><Relationship Id="rId256" Type="http://schemas.openxmlformats.org/officeDocument/2006/relationships/image" Target="../media/image3411.png"/><Relationship Id="rId463" Type="http://schemas.openxmlformats.org/officeDocument/2006/relationships/customXml" Target="../ink/ink3856.xml"/><Relationship Id="rId670" Type="http://schemas.openxmlformats.org/officeDocument/2006/relationships/customXml" Target="../ink/ink3960.xml"/><Relationship Id="rId1093" Type="http://schemas.openxmlformats.org/officeDocument/2006/relationships/customXml" Target="../ink/ink4172.xml"/><Relationship Id="rId1107" Type="http://schemas.openxmlformats.org/officeDocument/2006/relationships/customXml" Target="../ink/ink4179.xml"/><Relationship Id="rId116" Type="http://schemas.openxmlformats.org/officeDocument/2006/relationships/image" Target="../media/image3339.png"/><Relationship Id="rId323" Type="http://schemas.openxmlformats.org/officeDocument/2006/relationships/customXml" Target="../ink/ink3786.xml"/><Relationship Id="rId530" Type="http://schemas.openxmlformats.org/officeDocument/2006/relationships/customXml" Target="../ink/ink3890.xml"/><Relationship Id="rId768" Type="http://schemas.openxmlformats.org/officeDocument/2006/relationships/customXml" Target="../ink/ink4009.xml"/><Relationship Id="rId975" Type="http://schemas.openxmlformats.org/officeDocument/2006/relationships/customXml" Target="../ink/ink4113.xml"/><Relationship Id="rId1160" Type="http://schemas.openxmlformats.org/officeDocument/2006/relationships/image" Target="../media/image3864.png"/><Relationship Id="rId20" Type="http://schemas.openxmlformats.org/officeDocument/2006/relationships/image" Target="../media/image3290.png"/><Relationship Id="rId628" Type="http://schemas.openxmlformats.org/officeDocument/2006/relationships/customXml" Target="../ink/ink3939.xml"/><Relationship Id="rId835" Type="http://schemas.openxmlformats.org/officeDocument/2006/relationships/image" Target="../media/image3702.png"/><Relationship Id="rId267" Type="http://schemas.openxmlformats.org/officeDocument/2006/relationships/customXml" Target="../ink/ink3758.xml"/><Relationship Id="rId474" Type="http://schemas.openxmlformats.org/officeDocument/2006/relationships/image" Target="../media/image3521.png"/><Relationship Id="rId1020" Type="http://schemas.openxmlformats.org/officeDocument/2006/relationships/image" Target="../media/image3794.png"/><Relationship Id="rId1118" Type="http://schemas.openxmlformats.org/officeDocument/2006/relationships/image" Target="../media/image3843.png"/><Relationship Id="rId127" Type="http://schemas.openxmlformats.org/officeDocument/2006/relationships/customXml" Target="../ink/ink3688.xml"/><Relationship Id="rId681" Type="http://schemas.openxmlformats.org/officeDocument/2006/relationships/image" Target="../media/image3625.png"/><Relationship Id="rId779" Type="http://schemas.openxmlformats.org/officeDocument/2006/relationships/image" Target="../media/image3674.png"/><Relationship Id="rId902" Type="http://schemas.openxmlformats.org/officeDocument/2006/relationships/customXml" Target="../ink/ink4076.xml"/><Relationship Id="rId986" Type="http://schemas.openxmlformats.org/officeDocument/2006/relationships/image" Target="../media/image3777.png"/><Relationship Id="rId31" Type="http://schemas.openxmlformats.org/officeDocument/2006/relationships/customXml" Target="../ink/ink3640.xml"/><Relationship Id="rId334" Type="http://schemas.openxmlformats.org/officeDocument/2006/relationships/image" Target="../media/image3450.png"/><Relationship Id="rId541" Type="http://schemas.openxmlformats.org/officeDocument/2006/relationships/image" Target="../media/image3554.png"/><Relationship Id="rId639" Type="http://schemas.openxmlformats.org/officeDocument/2006/relationships/image" Target="../media/image3603.png"/><Relationship Id="rId1171" Type="http://schemas.openxmlformats.org/officeDocument/2006/relationships/customXml" Target="../ink/ink4211.xml"/><Relationship Id="rId180" Type="http://schemas.openxmlformats.org/officeDocument/2006/relationships/image" Target="../media/image3371.png"/><Relationship Id="rId278" Type="http://schemas.openxmlformats.org/officeDocument/2006/relationships/image" Target="../media/image3422.png"/><Relationship Id="rId401" Type="http://schemas.openxmlformats.org/officeDocument/2006/relationships/customXml" Target="../ink/ink3825.xml"/><Relationship Id="rId846" Type="http://schemas.openxmlformats.org/officeDocument/2006/relationships/customXml" Target="../ink/ink4048.xml"/><Relationship Id="rId1031" Type="http://schemas.openxmlformats.org/officeDocument/2006/relationships/customXml" Target="../ink/ink4141.xml"/><Relationship Id="rId1129" Type="http://schemas.openxmlformats.org/officeDocument/2006/relationships/customXml" Target="../ink/ink4190.xml"/><Relationship Id="rId485" Type="http://schemas.openxmlformats.org/officeDocument/2006/relationships/customXml" Target="../ink/ink3867.xml"/><Relationship Id="rId692" Type="http://schemas.openxmlformats.org/officeDocument/2006/relationships/customXml" Target="../ink/ink3971.xml"/><Relationship Id="rId706" Type="http://schemas.openxmlformats.org/officeDocument/2006/relationships/customXml" Target="../ink/ink3978.xml"/><Relationship Id="rId913" Type="http://schemas.openxmlformats.org/officeDocument/2006/relationships/image" Target="../media/image3741.png"/><Relationship Id="rId42" Type="http://schemas.openxmlformats.org/officeDocument/2006/relationships/image" Target="../media/image3302.png"/><Relationship Id="rId138" Type="http://schemas.openxmlformats.org/officeDocument/2006/relationships/image" Target="../media/image3350.png"/><Relationship Id="rId345" Type="http://schemas.openxmlformats.org/officeDocument/2006/relationships/customXml" Target="../ink/ink3797.xml"/><Relationship Id="rId552" Type="http://schemas.openxmlformats.org/officeDocument/2006/relationships/customXml" Target="../ink/ink3901.xml"/><Relationship Id="rId997" Type="http://schemas.openxmlformats.org/officeDocument/2006/relationships/customXml" Target="../ink/ink4124.xml"/><Relationship Id="rId1182" Type="http://schemas.openxmlformats.org/officeDocument/2006/relationships/image" Target="../media/image3875.png"/><Relationship Id="rId191" Type="http://schemas.openxmlformats.org/officeDocument/2006/relationships/customXml" Target="../ink/ink3720.xml"/><Relationship Id="rId205" Type="http://schemas.openxmlformats.org/officeDocument/2006/relationships/customXml" Target="../ink/ink3727.xml"/><Relationship Id="rId412" Type="http://schemas.openxmlformats.org/officeDocument/2006/relationships/image" Target="../media/image3489.png"/><Relationship Id="rId857" Type="http://schemas.openxmlformats.org/officeDocument/2006/relationships/image" Target="../media/image3713.png"/><Relationship Id="rId1042" Type="http://schemas.openxmlformats.org/officeDocument/2006/relationships/image" Target="../media/image3805.png"/><Relationship Id="rId289" Type="http://schemas.openxmlformats.org/officeDocument/2006/relationships/customXml" Target="../ink/ink3769.xml"/><Relationship Id="rId496" Type="http://schemas.openxmlformats.org/officeDocument/2006/relationships/image" Target="../media/image3532.png"/><Relationship Id="rId717" Type="http://schemas.openxmlformats.org/officeDocument/2006/relationships/image" Target="../media/image3643.png"/><Relationship Id="rId924" Type="http://schemas.openxmlformats.org/officeDocument/2006/relationships/customXml" Target="../ink/ink4087.xml"/><Relationship Id="rId53" Type="http://schemas.openxmlformats.org/officeDocument/2006/relationships/customXml" Target="../ink/ink3651.xml"/><Relationship Id="rId149" Type="http://schemas.openxmlformats.org/officeDocument/2006/relationships/customXml" Target="../ink/ink3699.xml"/><Relationship Id="rId356" Type="http://schemas.openxmlformats.org/officeDocument/2006/relationships/image" Target="../media/image3461.png"/><Relationship Id="rId563" Type="http://schemas.openxmlformats.org/officeDocument/2006/relationships/image" Target="../media/image3565.png"/><Relationship Id="rId770" Type="http://schemas.openxmlformats.org/officeDocument/2006/relationships/customXml" Target="../ink/ink4010.xml"/><Relationship Id="rId1193" Type="http://schemas.openxmlformats.org/officeDocument/2006/relationships/customXml" Target="../ink/ink4222.xml"/><Relationship Id="rId216" Type="http://schemas.openxmlformats.org/officeDocument/2006/relationships/image" Target="../media/image3389.png"/><Relationship Id="rId423" Type="http://schemas.openxmlformats.org/officeDocument/2006/relationships/customXml" Target="../ink/ink3836.xml"/><Relationship Id="rId868" Type="http://schemas.openxmlformats.org/officeDocument/2006/relationships/customXml" Target="../ink/ink4059.xml"/><Relationship Id="rId1053" Type="http://schemas.openxmlformats.org/officeDocument/2006/relationships/customXml" Target="../ink/ink4152.xml"/><Relationship Id="rId630" Type="http://schemas.openxmlformats.org/officeDocument/2006/relationships/customXml" Target="../ink/ink3940.xml"/><Relationship Id="rId728" Type="http://schemas.openxmlformats.org/officeDocument/2006/relationships/customXml" Target="../ink/ink3989.xml"/><Relationship Id="rId935" Type="http://schemas.openxmlformats.org/officeDocument/2006/relationships/image" Target="../media/image3752.png"/><Relationship Id="rId64" Type="http://schemas.openxmlformats.org/officeDocument/2006/relationships/image" Target="../media/image3314.png"/><Relationship Id="rId367" Type="http://schemas.openxmlformats.org/officeDocument/2006/relationships/customXml" Target="../ink/ink3808.xml"/><Relationship Id="rId574" Type="http://schemas.openxmlformats.org/officeDocument/2006/relationships/customXml" Target="../ink/ink3912.xml"/><Relationship Id="rId1120" Type="http://schemas.openxmlformats.org/officeDocument/2006/relationships/image" Target="../media/image3844.png"/><Relationship Id="rId227" Type="http://schemas.openxmlformats.org/officeDocument/2006/relationships/customXml" Target="../ink/ink3738.xml"/><Relationship Id="rId781" Type="http://schemas.openxmlformats.org/officeDocument/2006/relationships/image" Target="../media/image3675.png"/><Relationship Id="rId879" Type="http://schemas.openxmlformats.org/officeDocument/2006/relationships/image" Target="../media/image3724.png"/><Relationship Id="rId434" Type="http://schemas.openxmlformats.org/officeDocument/2006/relationships/image" Target="../media/image3500.png"/><Relationship Id="rId641" Type="http://schemas.openxmlformats.org/officeDocument/2006/relationships/image" Target="../media/image3604.png"/><Relationship Id="rId739" Type="http://schemas.openxmlformats.org/officeDocument/2006/relationships/image" Target="../media/image3654.png"/><Relationship Id="rId1064" Type="http://schemas.openxmlformats.org/officeDocument/2006/relationships/image" Target="../media/image3816.png"/><Relationship Id="rId280" Type="http://schemas.openxmlformats.org/officeDocument/2006/relationships/image" Target="../media/image3423.png"/><Relationship Id="rId501" Type="http://schemas.openxmlformats.org/officeDocument/2006/relationships/customXml" Target="../ink/ink3875.xml"/><Relationship Id="rId946" Type="http://schemas.openxmlformats.org/officeDocument/2006/relationships/customXml" Target="../ink/ink4098.xml"/><Relationship Id="rId1131" Type="http://schemas.openxmlformats.org/officeDocument/2006/relationships/customXml" Target="../ink/ink4191.xml"/><Relationship Id="rId75" Type="http://schemas.openxmlformats.org/officeDocument/2006/relationships/customXml" Target="../ink/ink3662.xml"/><Relationship Id="rId140" Type="http://schemas.openxmlformats.org/officeDocument/2006/relationships/image" Target="../media/image3351.png"/><Relationship Id="rId378" Type="http://schemas.openxmlformats.org/officeDocument/2006/relationships/image" Target="../media/image3472.png"/><Relationship Id="rId585" Type="http://schemas.openxmlformats.org/officeDocument/2006/relationships/image" Target="../media/image3576.png"/><Relationship Id="rId792" Type="http://schemas.openxmlformats.org/officeDocument/2006/relationships/customXml" Target="../ink/ink4021.xml"/><Relationship Id="rId806" Type="http://schemas.openxmlformats.org/officeDocument/2006/relationships/customXml" Target="../ink/ink4028.xml"/><Relationship Id="rId6" Type="http://schemas.openxmlformats.org/officeDocument/2006/relationships/image" Target="../media/image3283.png"/><Relationship Id="rId238" Type="http://schemas.openxmlformats.org/officeDocument/2006/relationships/image" Target="../media/image3401.png"/><Relationship Id="rId445" Type="http://schemas.openxmlformats.org/officeDocument/2006/relationships/customXml" Target="../ink/ink3847.xml"/><Relationship Id="rId652" Type="http://schemas.openxmlformats.org/officeDocument/2006/relationships/customXml" Target="../ink/ink3951.xml"/><Relationship Id="rId1075" Type="http://schemas.openxmlformats.org/officeDocument/2006/relationships/customXml" Target="../ink/ink4163.xml"/><Relationship Id="rId291" Type="http://schemas.openxmlformats.org/officeDocument/2006/relationships/customXml" Target="../ink/ink3770.xml"/><Relationship Id="rId305" Type="http://schemas.openxmlformats.org/officeDocument/2006/relationships/customXml" Target="../ink/ink3777.xml"/><Relationship Id="rId512" Type="http://schemas.openxmlformats.org/officeDocument/2006/relationships/image" Target="../media/image3540.png"/><Relationship Id="rId957" Type="http://schemas.openxmlformats.org/officeDocument/2006/relationships/image" Target="../media/image3763.png"/><Relationship Id="rId1142" Type="http://schemas.openxmlformats.org/officeDocument/2006/relationships/image" Target="../media/image3855.png"/><Relationship Id="rId86" Type="http://schemas.openxmlformats.org/officeDocument/2006/relationships/image" Target="../media/image3324.png"/><Relationship Id="rId151" Type="http://schemas.openxmlformats.org/officeDocument/2006/relationships/customXml" Target="../ink/ink3700.xml"/><Relationship Id="rId389" Type="http://schemas.openxmlformats.org/officeDocument/2006/relationships/customXml" Target="../ink/ink3819.xml"/><Relationship Id="rId596" Type="http://schemas.openxmlformats.org/officeDocument/2006/relationships/customXml" Target="../ink/ink3923.xml"/><Relationship Id="rId817" Type="http://schemas.openxmlformats.org/officeDocument/2006/relationships/image" Target="../media/image3693.png"/><Relationship Id="rId1002" Type="http://schemas.openxmlformats.org/officeDocument/2006/relationships/image" Target="../media/image3785.png"/><Relationship Id="rId249" Type="http://schemas.openxmlformats.org/officeDocument/2006/relationships/customXml" Target="../ink/ink3749.xml"/><Relationship Id="rId456" Type="http://schemas.openxmlformats.org/officeDocument/2006/relationships/image" Target="../media/image3512.png"/><Relationship Id="rId663" Type="http://schemas.openxmlformats.org/officeDocument/2006/relationships/image" Target="../media/image3616.png"/><Relationship Id="rId870" Type="http://schemas.openxmlformats.org/officeDocument/2006/relationships/customXml" Target="../ink/ink4060.xml"/><Relationship Id="rId1086" Type="http://schemas.openxmlformats.org/officeDocument/2006/relationships/image" Target="../media/image3827.png"/><Relationship Id="rId13" Type="http://schemas.openxmlformats.org/officeDocument/2006/relationships/customXml" Target="../ink/ink3631.xml"/><Relationship Id="rId109" Type="http://schemas.openxmlformats.org/officeDocument/2006/relationships/customXml" Target="../ink/ink3679.xml"/><Relationship Id="rId316" Type="http://schemas.openxmlformats.org/officeDocument/2006/relationships/image" Target="../media/image3441.png"/><Relationship Id="rId523" Type="http://schemas.openxmlformats.org/officeDocument/2006/relationships/customXml" Target="../ink/ink3886.xml"/><Relationship Id="rId968" Type="http://schemas.openxmlformats.org/officeDocument/2006/relationships/customXml" Target="../ink/ink4109.xml"/><Relationship Id="rId1153" Type="http://schemas.openxmlformats.org/officeDocument/2006/relationships/customXml" Target="../ink/ink4202.xml"/><Relationship Id="rId97" Type="http://schemas.openxmlformats.org/officeDocument/2006/relationships/customXml" Target="../ink/ink3673.xml"/><Relationship Id="rId730" Type="http://schemas.openxmlformats.org/officeDocument/2006/relationships/customXml" Target="../ink/ink3990.xml"/><Relationship Id="rId828" Type="http://schemas.openxmlformats.org/officeDocument/2006/relationships/customXml" Target="../ink/ink4039.xml"/><Relationship Id="rId1013" Type="http://schemas.openxmlformats.org/officeDocument/2006/relationships/customXml" Target="../ink/ink4132.xml"/><Relationship Id="rId162" Type="http://schemas.openxmlformats.org/officeDocument/2006/relationships/image" Target="../media/image3362.png"/><Relationship Id="rId467" Type="http://schemas.openxmlformats.org/officeDocument/2006/relationships/customXml" Target="../ink/ink3858.xml"/><Relationship Id="rId1097" Type="http://schemas.openxmlformats.org/officeDocument/2006/relationships/customXml" Target="../ink/ink4174.xml"/><Relationship Id="rId674" Type="http://schemas.openxmlformats.org/officeDocument/2006/relationships/customXml" Target="../ink/ink3962.xml"/><Relationship Id="rId881" Type="http://schemas.openxmlformats.org/officeDocument/2006/relationships/image" Target="../media/image3725.png"/><Relationship Id="rId979" Type="http://schemas.openxmlformats.org/officeDocument/2006/relationships/customXml" Target="../ink/ink4115.xml"/><Relationship Id="rId24" Type="http://schemas.openxmlformats.org/officeDocument/2006/relationships/image" Target="../media/image3292.png"/><Relationship Id="rId327" Type="http://schemas.openxmlformats.org/officeDocument/2006/relationships/customXml" Target="../ink/ink3788.xml"/><Relationship Id="rId534" Type="http://schemas.openxmlformats.org/officeDocument/2006/relationships/customXml" Target="../ink/ink3892.xml"/><Relationship Id="rId741" Type="http://schemas.openxmlformats.org/officeDocument/2006/relationships/image" Target="../media/image3655.png"/><Relationship Id="rId839" Type="http://schemas.openxmlformats.org/officeDocument/2006/relationships/image" Target="../media/image3704.png"/><Relationship Id="rId1164" Type="http://schemas.openxmlformats.org/officeDocument/2006/relationships/image" Target="../media/image3866.png"/><Relationship Id="rId173" Type="http://schemas.openxmlformats.org/officeDocument/2006/relationships/customXml" Target="../ink/ink3711.xml"/><Relationship Id="rId380" Type="http://schemas.openxmlformats.org/officeDocument/2006/relationships/image" Target="../media/image3473.png"/><Relationship Id="rId601" Type="http://schemas.openxmlformats.org/officeDocument/2006/relationships/image" Target="../media/image3584.png"/><Relationship Id="rId1024" Type="http://schemas.openxmlformats.org/officeDocument/2006/relationships/image" Target="../media/image3796.png"/><Relationship Id="rId240" Type="http://schemas.openxmlformats.org/officeDocument/2006/relationships/image" Target="../media/image3402.png"/><Relationship Id="rId478" Type="http://schemas.openxmlformats.org/officeDocument/2006/relationships/image" Target="../media/image3523.png"/><Relationship Id="rId685" Type="http://schemas.openxmlformats.org/officeDocument/2006/relationships/image" Target="../media/image3627.png"/><Relationship Id="rId892" Type="http://schemas.openxmlformats.org/officeDocument/2006/relationships/customXml" Target="../ink/ink4071.xml"/><Relationship Id="rId906" Type="http://schemas.openxmlformats.org/officeDocument/2006/relationships/customXml" Target="../ink/ink4078.xml"/><Relationship Id="rId35" Type="http://schemas.openxmlformats.org/officeDocument/2006/relationships/customXml" Target="../ink/ink3642.xml"/><Relationship Id="rId100" Type="http://schemas.openxmlformats.org/officeDocument/2006/relationships/image" Target="../media/image3331.png"/><Relationship Id="rId338" Type="http://schemas.openxmlformats.org/officeDocument/2006/relationships/image" Target="../media/image3452.png"/><Relationship Id="rId545" Type="http://schemas.openxmlformats.org/officeDocument/2006/relationships/image" Target="../media/image3556.png"/><Relationship Id="rId752" Type="http://schemas.openxmlformats.org/officeDocument/2006/relationships/customXml" Target="../ink/ink4001.xml"/><Relationship Id="rId1175" Type="http://schemas.openxmlformats.org/officeDocument/2006/relationships/customXml" Target="../ink/ink4213.xml"/><Relationship Id="rId184" Type="http://schemas.openxmlformats.org/officeDocument/2006/relationships/image" Target="../media/image3373.png"/><Relationship Id="rId391" Type="http://schemas.openxmlformats.org/officeDocument/2006/relationships/customXml" Target="../ink/ink3820.xml"/><Relationship Id="rId405" Type="http://schemas.openxmlformats.org/officeDocument/2006/relationships/customXml" Target="../ink/ink3827.xml"/><Relationship Id="rId612" Type="http://schemas.openxmlformats.org/officeDocument/2006/relationships/customXml" Target="../ink/ink3931.xml"/><Relationship Id="rId1035" Type="http://schemas.openxmlformats.org/officeDocument/2006/relationships/customXml" Target="../ink/ink4143.xml"/><Relationship Id="rId251" Type="http://schemas.openxmlformats.org/officeDocument/2006/relationships/customXml" Target="../ink/ink3750.xml"/><Relationship Id="rId489" Type="http://schemas.openxmlformats.org/officeDocument/2006/relationships/customXml" Target="../ink/ink3869.xml"/><Relationship Id="rId696" Type="http://schemas.openxmlformats.org/officeDocument/2006/relationships/customXml" Target="../ink/ink3973.xml"/><Relationship Id="rId917" Type="http://schemas.openxmlformats.org/officeDocument/2006/relationships/image" Target="../media/image3743.png"/><Relationship Id="rId1102" Type="http://schemas.openxmlformats.org/officeDocument/2006/relationships/image" Target="../media/image3835.png"/><Relationship Id="rId46" Type="http://schemas.openxmlformats.org/officeDocument/2006/relationships/image" Target="../media/image3304.png"/><Relationship Id="rId349" Type="http://schemas.openxmlformats.org/officeDocument/2006/relationships/customXml" Target="../ink/ink3799.xml"/><Relationship Id="rId556" Type="http://schemas.openxmlformats.org/officeDocument/2006/relationships/customXml" Target="../ink/ink3903.xml"/><Relationship Id="rId763" Type="http://schemas.openxmlformats.org/officeDocument/2006/relationships/image" Target="../media/image3666.png"/><Relationship Id="rId1186" Type="http://schemas.openxmlformats.org/officeDocument/2006/relationships/image" Target="../media/image3877.png"/><Relationship Id="rId111" Type="http://schemas.openxmlformats.org/officeDocument/2006/relationships/customXml" Target="../ink/ink3680.xml"/><Relationship Id="rId195" Type="http://schemas.openxmlformats.org/officeDocument/2006/relationships/customXml" Target="../ink/ink3722.xml"/><Relationship Id="rId209" Type="http://schemas.openxmlformats.org/officeDocument/2006/relationships/customXml" Target="../ink/ink3729.xml"/><Relationship Id="rId416" Type="http://schemas.openxmlformats.org/officeDocument/2006/relationships/image" Target="../media/image3491.png"/><Relationship Id="rId970" Type="http://schemas.openxmlformats.org/officeDocument/2006/relationships/customXml" Target="../ink/ink4110.xml"/><Relationship Id="rId1046" Type="http://schemas.openxmlformats.org/officeDocument/2006/relationships/image" Target="../media/image3807.png"/><Relationship Id="rId623" Type="http://schemas.openxmlformats.org/officeDocument/2006/relationships/image" Target="../media/image3595.png"/><Relationship Id="rId830" Type="http://schemas.openxmlformats.org/officeDocument/2006/relationships/customXml" Target="../ink/ink4040.xml"/><Relationship Id="rId928" Type="http://schemas.openxmlformats.org/officeDocument/2006/relationships/customXml" Target="../ink/ink4089.xml"/><Relationship Id="rId57" Type="http://schemas.openxmlformats.org/officeDocument/2006/relationships/customXml" Target="../ink/ink3653.xml"/><Relationship Id="rId262" Type="http://schemas.openxmlformats.org/officeDocument/2006/relationships/image" Target="../media/image3414.png"/><Relationship Id="rId567" Type="http://schemas.openxmlformats.org/officeDocument/2006/relationships/image" Target="../media/image3567.png"/><Relationship Id="rId1113" Type="http://schemas.openxmlformats.org/officeDocument/2006/relationships/customXml" Target="../ink/ink4182.xml"/><Relationship Id="rId1197" Type="http://schemas.openxmlformats.org/officeDocument/2006/relationships/customXml" Target="../ink/ink4224.xml"/><Relationship Id="rId122" Type="http://schemas.openxmlformats.org/officeDocument/2006/relationships/image" Target="../media/image3342.png"/><Relationship Id="rId774" Type="http://schemas.openxmlformats.org/officeDocument/2006/relationships/customXml" Target="../ink/ink4012.xml"/><Relationship Id="rId981" Type="http://schemas.openxmlformats.org/officeDocument/2006/relationships/customXml" Target="../ink/ink4116.xml"/><Relationship Id="rId1057" Type="http://schemas.openxmlformats.org/officeDocument/2006/relationships/customXml" Target="../ink/ink4154.xml"/><Relationship Id="rId427" Type="http://schemas.openxmlformats.org/officeDocument/2006/relationships/customXml" Target="../ink/ink3838.xml"/><Relationship Id="rId634" Type="http://schemas.openxmlformats.org/officeDocument/2006/relationships/customXml" Target="../ink/ink3942.xml"/><Relationship Id="rId841" Type="http://schemas.openxmlformats.org/officeDocument/2006/relationships/image" Target="../media/image3705.png"/><Relationship Id="rId273" Type="http://schemas.openxmlformats.org/officeDocument/2006/relationships/customXml" Target="../ink/ink3761.xml"/><Relationship Id="rId480" Type="http://schemas.openxmlformats.org/officeDocument/2006/relationships/image" Target="../media/image3524.png"/><Relationship Id="rId701" Type="http://schemas.openxmlformats.org/officeDocument/2006/relationships/image" Target="../media/image3635.png"/><Relationship Id="rId939" Type="http://schemas.openxmlformats.org/officeDocument/2006/relationships/image" Target="../media/image3754.png"/><Relationship Id="rId1124" Type="http://schemas.openxmlformats.org/officeDocument/2006/relationships/image" Target="../media/image3846.png"/><Relationship Id="rId68" Type="http://schemas.openxmlformats.org/officeDocument/2006/relationships/image" Target="../media/image3316.png"/><Relationship Id="rId133" Type="http://schemas.openxmlformats.org/officeDocument/2006/relationships/customXml" Target="../ink/ink3691.xml"/><Relationship Id="rId340" Type="http://schemas.openxmlformats.org/officeDocument/2006/relationships/image" Target="../media/image3453.png"/><Relationship Id="rId578" Type="http://schemas.openxmlformats.org/officeDocument/2006/relationships/customXml" Target="../ink/ink3914.xml"/><Relationship Id="rId785" Type="http://schemas.openxmlformats.org/officeDocument/2006/relationships/image" Target="../media/image3677.png"/><Relationship Id="rId992" Type="http://schemas.openxmlformats.org/officeDocument/2006/relationships/image" Target="../media/image3780.png"/><Relationship Id="rId200" Type="http://schemas.openxmlformats.org/officeDocument/2006/relationships/image" Target="../media/image3381.png"/><Relationship Id="rId438" Type="http://schemas.openxmlformats.org/officeDocument/2006/relationships/image" Target="../media/image3502.png"/><Relationship Id="rId645" Type="http://schemas.openxmlformats.org/officeDocument/2006/relationships/image" Target="../media/image3606.png"/><Relationship Id="rId852" Type="http://schemas.openxmlformats.org/officeDocument/2006/relationships/customXml" Target="../ink/ink4051.xml"/><Relationship Id="rId1068" Type="http://schemas.openxmlformats.org/officeDocument/2006/relationships/image" Target="../media/image3818.png"/><Relationship Id="rId284" Type="http://schemas.openxmlformats.org/officeDocument/2006/relationships/image" Target="../media/image3425.png"/><Relationship Id="rId491" Type="http://schemas.openxmlformats.org/officeDocument/2006/relationships/customXml" Target="../ink/ink3870.xml"/><Relationship Id="rId505" Type="http://schemas.openxmlformats.org/officeDocument/2006/relationships/customXml" Target="../ink/ink3877.xml"/><Relationship Id="rId712" Type="http://schemas.openxmlformats.org/officeDocument/2006/relationships/customXml" Target="../ink/ink3981.xml"/><Relationship Id="rId1135" Type="http://schemas.openxmlformats.org/officeDocument/2006/relationships/customXml" Target="../ink/ink4193.xml"/><Relationship Id="rId79" Type="http://schemas.openxmlformats.org/officeDocument/2006/relationships/customXml" Target="../ink/ink3664.xml"/><Relationship Id="rId144" Type="http://schemas.openxmlformats.org/officeDocument/2006/relationships/image" Target="../media/image3353.png"/><Relationship Id="rId589" Type="http://schemas.openxmlformats.org/officeDocument/2006/relationships/image" Target="../media/image3578.png"/><Relationship Id="rId796" Type="http://schemas.openxmlformats.org/officeDocument/2006/relationships/customXml" Target="../ink/ink4023.xml"/><Relationship Id="rId1202" Type="http://schemas.openxmlformats.org/officeDocument/2006/relationships/image" Target="../media/image3885.png"/><Relationship Id="rId351" Type="http://schemas.openxmlformats.org/officeDocument/2006/relationships/customXml" Target="../ink/ink3800.xml"/><Relationship Id="rId449" Type="http://schemas.openxmlformats.org/officeDocument/2006/relationships/customXml" Target="../ink/ink3849.xml"/><Relationship Id="rId656" Type="http://schemas.openxmlformats.org/officeDocument/2006/relationships/customXml" Target="../ink/ink3953.xml"/><Relationship Id="rId863" Type="http://schemas.openxmlformats.org/officeDocument/2006/relationships/image" Target="../media/image3716.png"/><Relationship Id="rId1079" Type="http://schemas.openxmlformats.org/officeDocument/2006/relationships/customXml" Target="../ink/ink4165.xml"/><Relationship Id="rId211" Type="http://schemas.openxmlformats.org/officeDocument/2006/relationships/customXml" Target="../ink/ink3730.xml"/><Relationship Id="rId295" Type="http://schemas.openxmlformats.org/officeDocument/2006/relationships/customXml" Target="../ink/ink3772.xml"/><Relationship Id="rId309" Type="http://schemas.openxmlformats.org/officeDocument/2006/relationships/customXml" Target="../ink/ink3779.xml"/><Relationship Id="rId516" Type="http://schemas.openxmlformats.org/officeDocument/2006/relationships/image" Target="../media/image3542.png"/><Relationship Id="rId1146" Type="http://schemas.openxmlformats.org/officeDocument/2006/relationships/image" Target="../media/image3857.png"/><Relationship Id="rId723" Type="http://schemas.openxmlformats.org/officeDocument/2006/relationships/image" Target="../media/image3646.png"/><Relationship Id="rId930" Type="http://schemas.openxmlformats.org/officeDocument/2006/relationships/customXml" Target="../ink/ink4090.xml"/><Relationship Id="rId1006" Type="http://schemas.openxmlformats.org/officeDocument/2006/relationships/image" Target="../media/image3787.png"/><Relationship Id="rId155" Type="http://schemas.openxmlformats.org/officeDocument/2006/relationships/customXml" Target="../ink/ink3702.xml"/><Relationship Id="rId362" Type="http://schemas.openxmlformats.org/officeDocument/2006/relationships/image" Target="../media/image3464.png"/><Relationship Id="rId222" Type="http://schemas.openxmlformats.org/officeDocument/2006/relationships/image" Target="../media/image3392.png"/><Relationship Id="rId667" Type="http://schemas.openxmlformats.org/officeDocument/2006/relationships/image" Target="../media/image3618.png"/><Relationship Id="rId874" Type="http://schemas.openxmlformats.org/officeDocument/2006/relationships/customXml" Target="../ink/ink4062.xml"/><Relationship Id="rId17" Type="http://schemas.openxmlformats.org/officeDocument/2006/relationships/customXml" Target="../ink/ink3633.xml"/><Relationship Id="rId527" Type="http://schemas.openxmlformats.org/officeDocument/2006/relationships/image" Target="../media/image3547.png"/><Relationship Id="rId734" Type="http://schemas.openxmlformats.org/officeDocument/2006/relationships/customXml" Target="../ink/ink3992.xml"/><Relationship Id="rId941" Type="http://schemas.openxmlformats.org/officeDocument/2006/relationships/image" Target="../media/image3755.png"/><Relationship Id="rId1157" Type="http://schemas.openxmlformats.org/officeDocument/2006/relationships/customXml" Target="../ink/ink4204.xml"/><Relationship Id="rId70" Type="http://schemas.openxmlformats.org/officeDocument/2006/relationships/image" Target="../media/image442.png"/><Relationship Id="rId166" Type="http://schemas.openxmlformats.org/officeDocument/2006/relationships/image" Target="../media/image3364.png"/><Relationship Id="rId373" Type="http://schemas.openxmlformats.org/officeDocument/2006/relationships/customXml" Target="../ink/ink3811.xml"/><Relationship Id="rId580" Type="http://schemas.openxmlformats.org/officeDocument/2006/relationships/customXml" Target="../ink/ink3915.xml"/><Relationship Id="rId801" Type="http://schemas.openxmlformats.org/officeDocument/2006/relationships/image" Target="../media/image3685.png"/><Relationship Id="rId1017" Type="http://schemas.openxmlformats.org/officeDocument/2006/relationships/customXml" Target="../ink/ink4134.xml"/><Relationship Id="rId1" Type="http://schemas.openxmlformats.org/officeDocument/2006/relationships/slideLayout" Target="../slideLayouts/slideLayout1.xml"/><Relationship Id="rId233" Type="http://schemas.openxmlformats.org/officeDocument/2006/relationships/customXml" Target="../ink/ink3741.xml"/><Relationship Id="rId440" Type="http://schemas.openxmlformats.org/officeDocument/2006/relationships/image" Target="../media/image3503.png"/><Relationship Id="rId678" Type="http://schemas.openxmlformats.org/officeDocument/2006/relationships/customXml" Target="../ink/ink3964.xml"/><Relationship Id="rId885" Type="http://schemas.openxmlformats.org/officeDocument/2006/relationships/image" Target="../media/image3727.png"/><Relationship Id="rId1070" Type="http://schemas.openxmlformats.org/officeDocument/2006/relationships/image" Target="../media/image3819.png"/><Relationship Id="rId28" Type="http://schemas.openxmlformats.org/officeDocument/2006/relationships/image" Target="../media/image3294.png"/><Relationship Id="rId300" Type="http://schemas.openxmlformats.org/officeDocument/2006/relationships/image" Target="../media/image3433.png"/><Relationship Id="rId538" Type="http://schemas.openxmlformats.org/officeDocument/2006/relationships/customXml" Target="../ink/ink3894.xml"/><Relationship Id="rId745" Type="http://schemas.openxmlformats.org/officeDocument/2006/relationships/image" Target="../media/image3657.png"/><Relationship Id="rId952" Type="http://schemas.openxmlformats.org/officeDocument/2006/relationships/customXml" Target="../ink/ink4101.xml"/><Relationship Id="rId1168" Type="http://schemas.openxmlformats.org/officeDocument/2006/relationships/image" Target="../media/image3868.png"/><Relationship Id="rId81" Type="http://schemas.openxmlformats.org/officeDocument/2006/relationships/customXml" Target="../ink/ink3665.xml"/><Relationship Id="rId177" Type="http://schemas.openxmlformats.org/officeDocument/2006/relationships/customXml" Target="../ink/ink3713.xml"/><Relationship Id="rId384" Type="http://schemas.openxmlformats.org/officeDocument/2006/relationships/image" Target="../media/image3475.png"/><Relationship Id="rId591" Type="http://schemas.openxmlformats.org/officeDocument/2006/relationships/image" Target="../media/image3579.png"/><Relationship Id="rId605" Type="http://schemas.openxmlformats.org/officeDocument/2006/relationships/image" Target="../media/image3586.png"/><Relationship Id="rId812" Type="http://schemas.openxmlformats.org/officeDocument/2006/relationships/customXml" Target="../ink/ink4031.xml"/><Relationship Id="rId1028" Type="http://schemas.openxmlformats.org/officeDocument/2006/relationships/image" Target="../media/image3798.png"/><Relationship Id="rId244" Type="http://schemas.openxmlformats.org/officeDocument/2006/relationships/image" Target="../media/image3404.png"/><Relationship Id="rId689" Type="http://schemas.openxmlformats.org/officeDocument/2006/relationships/image" Target="../media/image3629.png"/><Relationship Id="rId896" Type="http://schemas.openxmlformats.org/officeDocument/2006/relationships/customXml" Target="../ink/ink4073.xml"/><Relationship Id="rId1081" Type="http://schemas.openxmlformats.org/officeDocument/2006/relationships/customXml" Target="../ink/ink4166.xml"/><Relationship Id="rId39" Type="http://schemas.openxmlformats.org/officeDocument/2006/relationships/customXml" Target="../ink/ink3644.xml"/><Relationship Id="rId451" Type="http://schemas.openxmlformats.org/officeDocument/2006/relationships/customXml" Target="../ink/ink3850.xml"/><Relationship Id="rId549" Type="http://schemas.openxmlformats.org/officeDocument/2006/relationships/image" Target="../media/image3558.png"/><Relationship Id="rId756" Type="http://schemas.openxmlformats.org/officeDocument/2006/relationships/customXml" Target="../ink/ink4003.xml"/><Relationship Id="rId1179" Type="http://schemas.openxmlformats.org/officeDocument/2006/relationships/customXml" Target="../ink/ink4215.xml"/><Relationship Id="rId104" Type="http://schemas.openxmlformats.org/officeDocument/2006/relationships/image" Target="../media/image3333.png"/><Relationship Id="rId188" Type="http://schemas.openxmlformats.org/officeDocument/2006/relationships/image" Target="../media/image3375.png"/><Relationship Id="rId311" Type="http://schemas.openxmlformats.org/officeDocument/2006/relationships/customXml" Target="../ink/ink3780.xml"/><Relationship Id="rId395" Type="http://schemas.openxmlformats.org/officeDocument/2006/relationships/customXml" Target="../ink/ink3822.xml"/><Relationship Id="rId409" Type="http://schemas.openxmlformats.org/officeDocument/2006/relationships/customXml" Target="../ink/ink3829.xml"/><Relationship Id="rId963" Type="http://schemas.openxmlformats.org/officeDocument/2006/relationships/image" Target="../media/image3766.png"/><Relationship Id="rId1039" Type="http://schemas.openxmlformats.org/officeDocument/2006/relationships/customXml" Target="../ink/ink4145.xml"/><Relationship Id="rId92" Type="http://schemas.openxmlformats.org/officeDocument/2006/relationships/image" Target="../media/image3327.png"/><Relationship Id="rId616" Type="http://schemas.openxmlformats.org/officeDocument/2006/relationships/customXml" Target="../ink/ink3933.xml"/><Relationship Id="rId823" Type="http://schemas.openxmlformats.org/officeDocument/2006/relationships/image" Target="../media/image3696.png"/><Relationship Id="rId255" Type="http://schemas.openxmlformats.org/officeDocument/2006/relationships/customXml" Target="../ink/ink3752.xml"/><Relationship Id="rId462" Type="http://schemas.openxmlformats.org/officeDocument/2006/relationships/image" Target="../media/image3515.png"/><Relationship Id="rId1092" Type="http://schemas.openxmlformats.org/officeDocument/2006/relationships/image" Target="../media/image3830.png"/><Relationship Id="rId1106" Type="http://schemas.openxmlformats.org/officeDocument/2006/relationships/image" Target="../media/image3837.png"/><Relationship Id="rId115" Type="http://schemas.openxmlformats.org/officeDocument/2006/relationships/customXml" Target="../ink/ink3682.xml"/><Relationship Id="rId322" Type="http://schemas.openxmlformats.org/officeDocument/2006/relationships/image" Target="../media/image3444.png"/><Relationship Id="rId767" Type="http://schemas.openxmlformats.org/officeDocument/2006/relationships/image" Target="../media/image3668.png"/><Relationship Id="rId974" Type="http://schemas.openxmlformats.org/officeDocument/2006/relationships/image" Target="../media/image3771.png"/><Relationship Id="rId199" Type="http://schemas.openxmlformats.org/officeDocument/2006/relationships/customXml" Target="../ink/ink3724.xml"/><Relationship Id="rId627" Type="http://schemas.openxmlformats.org/officeDocument/2006/relationships/image" Target="../media/image3597.png"/><Relationship Id="rId834" Type="http://schemas.openxmlformats.org/officeDocument/2006/relationships/customXml" Target="../ink/ink4042.xml"/><Relationship Id="rId266" Type="http://schemas.openxmlformats.org/officeDocument/2006/relationships/image" Target="../media/image3416.png"/><Relationship Id="rId473" Type="http://schemas.openxmlformats.org/officeDocument/2006/relationships/customXml" Target="../ink/ink3861.xml"/><Relationship Id="rId680" Type="http://schemas.openxmlformats.org/officeDocument/2006/relationships/customXml" Target="../ink/ink3965.xml"/><Relationship Id="rId901" Type="http://schemas.openxmlformats.org/officeDocument/2006/relationships/image" Target="../media/image3735.png"/><Relationship Id="rId1117" Type="http://schemas.openxmlformats.org/officeDocument/2006/relationships/customXml" Target="../ink/ink4184.xml"/><Relationship Id="rId30" Type="http://schemas.openxmlformats.org/officeDocument/2006/relationships/image" Target="../media/image3295.png"/><Relationship Id="rId126" Type="http://schemas.openxmlformats.org/officeDocument/2006/relationships/image" Target="../media/image3344.png"/><Relationship Id="rId333" Type="http://schemas.openxmlformats.org/officeDocument/2006/relationships/customXml" Target="../ink/ink3791.xml"/><Relationship Id="rId540" Type="http://schemas.openxmlformats.org/officeDocument/2006/relationships/customXml" Target="../ink/ink3895.xml"/><Relationship Id="rId778" Type="http://schemas.openxmlformats.org/officeDocument/2006/relationships/customXml" Target="../ink/ink4014.xml"/><Relationship Id="rId985" Type="http://schemas.openxmlformats.org/officeDocument/2006/relationships/customXml" Target="../ink/ink4118.xml"/><Relationship Id="rId1170" Type="http://schemas.openxmlformats.org/officeDocument/2006/relationships/image" Target="../media/image3869.png"/><Relationship Id="rId638" Type="http://schemas.openxmlformats.org/officeDocument/2006/relationships/customXml" Target="../ink/ink3944.xml"/><Relationship Id="rId845" Type="http://schemas.openxmlformats.org/officeDocument/2006/relationships/image" Target="../media/image3707.png"/><Relationship Id="rId1030" Type="http://schemas.openxmlformats.org/officeDocument/2006/relationships/image" Target="../media/image3799.png"/><Relationship Id="rId277" Type="http://schemas.openxmlformats.org/officeDocument/2006/relationships/customXml" Target="../ink/ink3763.xml"/><Relationship Id="rId400" Type="http://schemas.openxmlformats.org/officeDocument/2006/relationships/image" Target="../media/image3483.png"/><Relationship Id="rId484" Type="http://schemas.openxmlformats.org/officeDocument/2006/relationships/image" Target="../media/image3526.png"/><Relationship Id="rId705" Type="http://schemas.openxmlformats.org/officeDocument/2006/relationships/image" Target="../media/image3637.png"/><Relationship Id="rId1128" Type="http://schemas.openxmlformats.org/officeDocument/2006/relationships/image" Target="../media/image3848.png"/><Relationship Id="rId137" Type="http://schemas.openxmlformats.org/officeDocument/2006/relationships/customXml" Target="../ink/ink3693.xml"/><Relationship Id="rId344" Type="http://schemas.openxmlformats.org/officeDocument/2006/relationships/image" Target="../media/image3455.png"/><Relationship Id="rId691" Type="http://schemas.openxmlformats.org/officeDocument/2006/relationships/image" Target="../media/image3630.png"/><Relationship Id="rId789" Type="http://schemas.openxmlformats.org/officeDocument/2006/relationships/image" Target="../media/image3679.png"/><Relationship Id="rId912" Type="http://schemas.openxmlformats.org/officeDocument/2006/relationships/customXml" Target="../ink/ink4081.xml"/><Relationship Id="rId996" Type="http://schemas.openxmlformats.org/officeDocument/2006/relationships/image" Target="../media/image3782.png"/><Relationship Id="rId41" Type="http://schemas.openxmlformats.org/officeDocument/2006/relationships/customXml" Target="../ink/ink3645.xml"/><Relationship Id="rId551" Type="http://schemas.openxmlformats.org/officeDocument/2006/relationships/image" Target="../media/image3559.png"/><Relationship Id="rId649" Type="http://schemas.openxmlformats.org/officeDocument/2006/relationships/image" Target="../media/image3608.png"/><Relationship Id="rId856" Type="http://schemas.openxmlformats.org/officeDocument/2006/relationships/customXml" Target="../ink/ink4053.xml"/><Relationship Id="rId1181" Type="http://schemas.openxmlformats.org/officeDocument/2006/relationships/customXml" Target="../ink/ink4216.xml"/><Relationship Id="rId190" Type="http://schemas.openxmlformats.org/officeDocument/2006/relationships/image" Target="../media/image3376.png"/><Relationship Id="rId204" Type="http://schemas.openxmlformats.org/officeDocument/2006/relationships/image" Target="../media/image3383.png"/><Relationship Id="rId288" Type="http://schemas.openxmlformats.org/officeDocument/2006/relationships/image" Target="../media/image3427.png"/><Relationship Id="rId411" Type="http://schemas.openxmlformats.org/officeDocument/2006/relationships/customXml" Target="../ink/ink3830.xml"/><Relationship Id="rId509" Type="http://schemas.openxmlformats.org/officeDocument/2006/relationships/customXml" Target="../ink/ink3879.xml"/><Relationship Id="rId1041" Type="http://schemas.openxmlformats.org/officeDocument/2006/relationships/customXml" Target="../ink/ink4146.xml"/><Relationship Id="rId1139" Type="http://schemas.openxmlformats.org/officeDocument/2006/relationships/customXml" Target="../ink/ink4195.xml"/><Relationship Id="rId495" Type="http://schemas.openxmlformats.org/officeDocument/2006/relationships/customXml" Target="../ink/ink3872.xml"/><Relationship Id="rId716" Type="http://schemas.openxmlformats.org/officeDocument/2006/relationships/customXml" Target="../ink/ink3983.xml"/><Relationship Id="rId923" Type="http://schemas.openxmlformats.org/officeDocument/2006/relationships/image" Target="../media/image3746.png"/><Relationship Id="rId52" Type="http://schemas.openxmlformats.org/officeDocument/2006/relationships/image" Target="../media/image3307.png"/><Relationship Id="rId148" Type="http://schemas.openxmlformats.org/officeDocument/2006/relationships/image" Target="../media/image3355.png"/><Relationship Id="rId355" Type="http://schemas.openxmlformats.org/officeDocument/2006/relationships/customXml" Target="../ink/ink3802.xml"/><Relationship Id="rId562" Type="http://schemas.openxmlformats.org/officeDocument/2006/relationships/customXml" Target="../ink/ink3906.xml"/><Relationship Id="rId1192" Type="http://schemas.openxmlformats.org/officeDocument/2006/relationships/image" Target="../media/image3880.png"/><Relationship Id="rId1206" Type="http://schemas.openxmlformats.org/officeDocument/2006/relationships/image" Target="../media/image3887.png"/><Relationship Id="rId215" Type="http://schemas.openxmlformats.org/officeDocument/2006/relationships/customXml" Target="../ink/ink3732.xml"/><Relationship Id="rId422" Type="http://schemas.openxmlformats.org/officeDocument/2006/relationships/image" Target="../media/image3494.png"/><Relationship Id="rId867" Type="http://schemas.openxmlformats.org/officeDocument/2006/relationships/image" Target="../media/image3718.png"/><Relationship Id="rId1052" Type="http://schemas.openxmlformats.org/officeDocument/2006/relationships/image" Target="../media/image3810.png"/><Relationship Id="rId299" Type="http://schemas.openxmlformats.org/officeDocument/2006/relationships/customXml" Target="../ink/ink3774.xml"/><Relationship Id="rId727" Type="http://schemas.openxmlformats.org/officeDocument/2006/relationships/image" Target="../media/image3648.png"/><Relationship Id="rId934" Type="http://schemas.openxmlformats.org/officeDocument/2006/relationships/customXml" Target="../ink/ink4092.xml"/><Relationship Id="rId63" Type="http://schemas.openxmlformats.org/officeDocument/2006/relationships/customXml" Target="../ink/ink3656.xml"/><Relationship Id="rId159" Type="http://schemas.openxmlformats.org/officeDocument/2006/relationships/customXml" Target="../ink/ink3704.xml"/><Relationship Id="rId366" Type="http://schemas.openxmlformats.org/officeDocument/2006/relationships/image" Target="../media/image3466.png"/><Relationship Id="rId573" Type="http://schemas.openxmlformats.org/officeDocument/2006/relationships/image" Target="../media/image3570.png"/><Relationship Id="rId780" Type="http://schemas.openxmlformats.org/officeDocument/2006/relationships/customXml" Target="../ink/ink4015.xml"/><Relationship Id="rId226" Type="http://schemas.openxmlformats.org/officeDocument/2006/relationships/image" Target="../media/image3394.png"/><Relationship Id="rId433" Type="http://schemas.openxmlformats.org/officeDocument/2006/relationships/customXml" Target="../ink/ink3841.xml"/><Relationship Id="rId878" Type="http://schemas.openxmlformats.org/officeDocument/2006/relationships/customXml" Target="../ink/ink4064.xml"/><Relationship Id="rId1063" Type="http://schemas.openxmlformats.org/officeDocument/2006/relationships/customXml" Target="../ink/ink4157.xml"/><Relationship Id="rId640" Type="http://schemas.openxmlformats.org/officeDocument/2006/relationships/customXml" Target="../ink/ink3945.xml"/><Relationship Id="rId738" Type="http://schemas.openxmlformats.org/officeDocument/2006/relationships/customXml" Target="../ink/ink3994.xml"/><Relationship Id="rId945" Type="http://schemas.openxmlformats.org/officeDocument/2006/relationships/image" Target="../media/image3757.png"/><Relationship Id="rId74" Type="http://schemas.openxmlformats.org/officeDocument/2006/relationships/image" Target="../media/image3318.png"/><Relationship Id="rId377" Type="http://schemas.openxmlformats.org/officeDocument/2006/relationships/customXml" Target="../ink/ink3813.xml"/><Relationship Id="rId500" Type="http://schemas.openxmlformats.org/officeDocument/2006/relationships/image" Target="../media/image3534.png"/><Relationship Id="rId584" Type="http://schemas.openxmlformats.org/officeDocument/2006/relationships/customXml" Target="../ink/ink3917.xml"/><Relationship Id="rId805" Type="http://schemas.openxmlformats.org/officeDocument/2006/relationships/image" Target="../media/image3687.png"/><Relationship Id="rId1130" Type="http://schemas.openxmlformats.org/officeDocument/2006/relationships/image" Target="../media/image3849.png"/><Relationship Id="rId5" Type="http://schemas.openxmlformats.org/officeDocument/2006/relationships/customXml" Target="../ink/ink3627.xml"/><Relationship Id="rId237" Type="http://schemas.openxmlformats.org/officeDocument/2006/relationships/customXml" Target="../ink/ink3743.xml"/><Relationship Id="rId791" Type="http://schemas.openxmlformats.org/officeDocument/2006/relationships/image" Target="../media/image3680.png"/><Relationship Id="rId889" Type="http://schemas.openxmlformats.org/officeDocument/2006/relationships/image" Target="../media/image3729.png"/><Relationship Id="rId1074" Type="http://schemas.openxmlformats.org/officeDocument/2006/relationships/image" Target="../media/image3821.png"/><Relationship Id="rId444" Type="http://schemas.openxmlformats.org/officeDocument/2006/relationships/image" Target="../media/image3505.png"/><Relationship Id="rId651" Type="http://schemas.openxmlformats.org/officeDocument/2006/relationships/image" Target="../media/image3609.png"/><Relationship Id="rId749" Type="http://schemas.openxmlformats.org/officeDocument/2006/relationships/image" Target="../media/image3659.png"/><Relationship Id="rId290" Type="http://schemas.openxmlformats.org/officeDocument/2006/relationships/image" Target="../media/image3428.png"/><Relationship Id="rId304" Type="http://schemas.openxmlformats.org/officeDocument/2006/relationships/image" Target="../media/image3435.png"/><Relationship Id="rId388" Type="http://schemas.openxmlformats.org/officeDocument/2006/relationships/image" Target="../media/image3477.png"/><Relationship Id="rId511" Type="http://schemas.openxmlformats.org/officeDocument/2006/relationships/customXml" Target="../ink/ink3880.xml"/><Relationship Id="rId609" Type="http://schemas.openxmlformats.org/officeDocument/2006/relationships/image" Target="../media/image3588.png"/><Relationship Id="rId956" Type="http://schemas.openxmlformats.org/officeDocument/2006/relationships/customXml" Target="../ink/ink4103.xml"/><Relationship Id="rId1141" Type="http://schemas.openxmlformats.org/officeDocument/2006/relationships/customXml" Target="../ink/ink4196.xml"/><Relationship Id="rId85" Type="http://schemas.openxmlformats.org/officeDocument/2006/relationships/customXml" Target="../ink/ink3667.xml"/><Relationship Id="rId150" Type="http://schemas.openxmlformats.org/officeDocument/2006/relationships/image" Target="../media/image3356.png"/><Relationship Id="rId595" Type="http://schemas.openxmlformats.org/officeDocument/2006/relationships/image" Target="../media/image3581.png"/><Relationship Id="rId816" Type="http://schemas.openxmlformats.org/officeDocument/2006/relationships/customXml" Target="../ink/ink4033.xml"/><Relationship Id="rId1001" Type="http://schemas.openxmlformats.org/officeDocument/2006/relationships/customXml" Target="../ink/ink4126.xml"/><Relationship Id="rId248" Type="http://schemas.openxmlformats.org/officeDocument/2006/relationships/image" Target="../media/image3406.png"/><Relationship Id="rId455" Type="http://schemas.openxmlformats.org/officeDocument/2006/relationships/customXml" Target="../ink/ink3852.xml"/><Relationship Id="rId662" Type="http://schemas.openxmlformats.org/officeDocument/2006/relationships/customXml" Target="../ink/ink3956.xml"/><Relationship Id="rId1085" Type="http://schemas.openxmlformats.org/officeDocument/2006/relationships/customXml" Target="../ink/ink4168.xml"/><Relationship Id="rId12" Type="http://schemas.openxmlformats.org/officeDocument/2006/relationships/image" Target="../media/image3286.png"/><Relationship Id="rId108" Type="http://schemas.openxmlformats.org/officeDocument/2006/relationships/image" Target="../media/image3335.png"/><Relationship Id="rId315" Type="http://schemas.openxmlformats.org/officeDocument/2006/relationships/customXml" Target="../ink/ink3782.xml"/><Relationship Id="rId522" Type="http://schemas.openxmlformats.org/officeDocument/2006/relationships/image" Target="../media/image3545.png"/><Relationship Id="rId967" Type="http://schemas.openxmlformats.org/officeDocument/2006/relationships/image" Target="../media/image3768.png"/><Relationship Id="rId1152" Type="http://schemas.openxmlformats.org/officeDocument/2006/relationships/image" Target="../media/image3860.png"/><Relationship Id="rId96" Type="http://schemas.openxmlformats.org/officeDocument/2006/relationships/image" Target="../media/image3329.png"/><Relationship Id="rId161" Type="http://schemas.openxmlformats.org/officeDocument/2006/relationships/customXml" Target="../ink/ink3705.xml"/><Relationship Id="rId399" Type="http://schemas.openxmlformats.org/officeDocument/2006/relationships/customXml" Target="../ink/ink3824.xml"/><Relationship Id="rId827" Type="http://schemas.openxmlformats.org/officeDocument/2006/relationships/image" Target="../media/image3698.png"/><Relationship Id="rId1012" Type="http://schemas.openxmlformats.org/officeDocument/2006/relationships/image" Target="../media/image3790.png"/><Relationship Id="rId259" Type="http://schemas.openxmlformats.org/officeDocument/2006/relationships/customXml" Target="../ink/ink3754.xml"/><Relationship Id="rId466" Type="http://schemas.openxmlformats.org/officeDocument/2006/relationships/image" Target="../media/image3517.png"/><Relationship Id="rId673" Type="http://schemas.openxmlformats.org/officeDocument/2006/relationships/image" Target="../media/image3621.png"/><Relationship Id="rId880" Type="http://schemas.openxmlformats.org/officeDocument/2006/relationships/customXml" Target="../ink/ink4065.xml"/><Relationship Id="rId1096" Type="http://schemas.openxmlformats.org/officeDocument/2006/relationships/image" Target="../media/image3832.png"/><Relationship Id="rId23" Type="http://schemas.openxmlformats.org/officeDocument/2006/relationships/customXml" Target="../ink/ink3636.xml"/><Relationship Id="rId119" Type="http://schemas.openxmlformats.org/officeDocument/2006/relationships/customXml" Target="../ink/ink3684.xml"/><Relationship Id="rId326" Type="http://schemas.openxmlformats.org/officeDocument/2006/relationships/image" Target="../media/image3446.png"/><Relationship Id="rId533" Type="http://schemas.openxmlformats.org/officeDocument/2006/relationships/image" Target="../media/image3550.png"/><Relationship Id="rId978" Type="http://schemas.openxmlformats.org/officeDocument/2006/relationships/image" Target="../media/image3773.png"/><Relationship Id="rId1163" Type="http://schemas.openxmlformats.org/officeDocument/2006/relationships/customXml" Target="../ink/ink4207.xml"/><Relationship Id="rId740" Type="http://schemas.openxmlformats.org/officeDocument/2006/relationships/customXml" Target="../ink/ink3995.xml"/><Relationship Id="rId838" Type="http://schemas.openxmlformats.org/officeDocument/2006/relationships/customXml" Target="../ink/ink4044.xml"/><Relationship Id="rId1023" Type="http://schemas.openxmlformats.org/officeDocument/2006/relationships/customXml" Target="../ink/ink4137.xml"/><Relationship Id="rId172" Type="http://schemas.openxmlformats.org/officeDocument/2006/relationships/image" Target="../media/image3367.png"/><Relationship Id="rId477" Type="http://schemas.openxmlformats.org/officeDocument/2006/relationships/customXml" Target="../ink/ink3863.xml"/><Relationship Id="rId600" Type="http://schemas.openxmlformats.org/officeDocument/2006/relationships/customXml" Target="../ink/ink3925.xml"/><Relationship Id="rId684" Type="http://schemas.openxmlformats.org/officeDocument/2006/relationships/customXml" Target="../ink/ink3967.xml"/><Relationship Id="rId337" Type="http://schemas.openxmlformats.org/officeDocument/2006/relationships/customXml" Target="../ink/ink3793.xml"/><Relationship Id="rId891" Type="http://schemas.openxmlformats.org/officeDocument/2006/relationships/image" Target="../media/image3730.png"/><Relationship Id="rId905" Type="http://schemas.openxmlformats.org/officeDocument/2006/relationships/image" Target="../media/image3737.png"/><Relationship Id="rId989" Type="http://schemas.openxmlformats.org/officeDocument/2006/relationships/customXml" Target="../ink/ink4120.xml"/><Relationship Id="rId34" Type="http://schemas.openxmlformats.org/officeDocument/2006/relationships/image" Target="../media/image3297.png"/><Relationship Id="rId544" Type="http://schemas.openxmlformats.org/officeDocument/2006/relationships/customXml" Target="../ink/ink3897.xml"/><Relationship Id="rId751" Type="http://schemas.openxmlformats.org/officeDocument/2006/relationships/image" Target="../media/image3660.png"/><Relationship Id="rId849" Type="http://schemas.openxmlformats.org/officeDocument/2006/relationships/image" Target="../media/image3709.png"/><Relationship Id="rId1174" Type="http://schemas.openxmlformats.org/officeDocument/2006/relationships/image" Target="../media/image3871.png"/><Relationship Id="rId183" Type="http://schemas.openxmlformats.org/officeDocument/2006/relationships/customXml" Target="../ink/ink3716.xml"/><Relationship Id="rId390" Type="http://schemas.openxmlformats.org/officeDocument/2006/relationships/image" Target="../media/image3478.png"/><Relationship Id="rId404" Type="http://schemas.openxmlformats.org/officeDocument/2006/relationships/image" Target="../media/image3485.png"/><Relationship Id="rId611" Type="http://schemas.openxmlformats.org/officeDocument/2006/relationships/image" Target="../media/image3589.png"/><Relationship Id="rId1034" Type="http://schemas.openxmlformats.org/officeDocument/2006/relationships/image" Target="../media/image3801.png"/><Relationship Id="rId250" Type="http://schemas.openxmlformats.org/officeDocument/2006/relationships/image" Target="../media/image3407.png"/><Relationship Id="rId488" Type="http://schemas.openxmlformats.org/officeDocument/2006/relationships/image" Target="../media/image3528.png"/><Relationship Id="rId695" Type="http://schemas.openxmlformats.org/officeDocument/2006/relationships/image" Target="../media/image3632.png"/><Relationship Id="rId709" Type="http://schemas.openxmlformats.org/officeDocument/2006/relationships/image" Target="../media/image3639.png"/><Relationship Id="rId916" Type="http://schemas.openxmlformats.org/officeDocument/2006/relationships/customXml" Target="../ink/ink4083.xml"/><Relationship Id="rId1101" Type="http://schemas.openxmlformats.org/officeDocument/2006/relationships/customXml" Target="../ink/ink4176.xml"/><Relationship Id="rId45" Type="http://schemas.openxmlformats.org/officeDocument/2006/relationships/customXml" Target="../ink/ink3647.xml"/><Relationship Id="rId110" Type="http://schemas.openxmlformats.org/officeDocument/2006/relationships/image" Target="../media/image3336.png"/><Relationship Id="rId348" Type="http://schemas.openxmlformats.org/officeDocument/2006/relationships/image" Target="../media/image3457.png"/><Relationship Id="rId555" Type="http://schemas.openxmlformats.org/officeDocument/2006/relationships/image" Target="../media/image3561.png"/><Relationship Id="rId762" Type="http://schemas.openxmlformats.org/officeDocument/2006/relationships/customXml" Target="../ink/ink4006.xml"/><Relationship Id="rId1185" Type="http://schemas.openxmlformats.org/officeDocument/2006/relationships/customXml" Target="../ink/ink4218.xml"/><Relationship Id="rId194" Type="http://schemas.openxmlformats.org/officeDocument/2006/relationships/image" Target="../media/image3378.png"/><Relationship Id="rId208" Type="http://schemas.openxmlformats.org/officeDocument/2006/relationships/image" Target="../media/image3385.png"/><Relationship Id="rId415" Type="http://schemas.openxmlformats.org/officeDocument/2006/relationships/customXml" Target="../ink/ink3832.xml"/><Relationship Id="rId622" Type="http://schemas.openxmlformats.org/officeDocument/2006/relationships/customXml" Target="../ink/ink3936.xml"/><Relationship Id="rId1045" Type="http://schemas.openxmlformats.org/officeDocument/2006/relationships/customXml" Target="../ink/ink4148.xml"/><Relationship Id="rId261" Type="http://schemas.openxmlformats.org/officeDocument/2006/relationships/customXml" Target="../ink/ink3755.xml"/><Relationship Id="rId499" Type="http://schemas.openxmlformats.org/officeDocument/2006/relationships/customXml" Target="../ink/ink3874.xml"/><Relationship Id="rId927" Type="http://schemas.openxmlformats.org/officeDocument/2006/relationships/image" Target="../media/image3748.png"/><Relationship Id="rId1112" Type="http://schemas.openxmlformats.org/officeDocument/2006/relationships/image" Target="../media/image3840.png"/><Relationship Id="rId56" Type="http://schemas.openxmlformats.org/officeDocument/2006/relationships/image" Target="../media/image3309.png"/><Relationship Id="rId359" Type="http://schemas.openxmlformats.org/officeDocument/2006/relationships/customXml" Target="../ink/ink3804.xml"/><Relationship Id="rId566" Type="http://schemas.openxmlformats.org/officeDocument/2006/relationships/customXml" Target="../ink/ink3908.xml"/><Relationship Id="rId773" Type="http://schemas.openxmlformats.org/officeDocument/2006/relationships/image" Target="../media/image3671.png"/><Relationship Id="rId1196" Type="http://schemas.openxmlformats.org/officeDocument/2006/relationships/image" Target="../media/image3882.png"/><Relationship Id="rId121" Type="http://schemas.openxmlformats.org/officeDocument/2006/relationships/customXml" Target="../ink/ink3685.xml"/><Relationship Id="rId219" Type="http://schemas.openxmlformats.org/officeDocument/2006/relationships/customXml" Target="../ink/ink3734.xml"/><Relationship Id="rId426" Type="http://schemas.openxmlformats.org/officeDocument/2006/relationships/image" Target="../media/image3496.png"/><Relationship Id="rId633" Type="http://schemas.openxmlformats.org/officeDocument/2006/relationships/image" Target="../media/image3600.png"/><Relationship Id="rId980" Type="http://schemas.openxmlformats.org/officeDocument/2006/relationships/image" Target="../media/image3774.png"/><Relationship Id="rId1056" Type="http://schemas.openxmlformats.org/officeDocument/2006/relationships/image" Target="../media/image3812.png"/><Relationship Id="rId840" Type="http://schemas.openxmlformats.org/officeDocument/2006/relationships/customXml" Target="../ink/ink4045.xml"/><Relationship Id="rId938" Type="http://schemas.openxmlformats.org/officeDocument/2006/relationships/customXml" Target="../ink/ink4094.xml"/><Relationship Id="rId67" Type="http://schemas.openxmlformats.org/officeDocument/2006/relationships/customXml" Target="../ink/ink3658.xml"/><Relationship Id="rId272" Type="http://schemas.openxmlformats.org/officeDocument/2006/relationships/image" Target="../media/image3419.png"/><Relationship Id="rId577" Type="http://schemas.openxmlformats.org/officeDocument/2006/relationships/image" Target="../media/image3572.png"/><Relationship Id="rId700" Type="http://schemas.openxmlformats.org/officeDocument/2006/relationships/customXml" Target="../ink/ink3975.xml"/><Relationship Id="rId1123" Type="http://schemas.openxmlformats.org/officeDocument/2006/relationships/customXml" Target="../ink/ink4187.xml"/><Relationship Id="rId132" Type="http://schemas.openxmlformats.org/officeDocument/2006/relationships/image" Target="../media/image3347.png"/><Relationship Id="rId784" Type="http://schemas.openxmlformats.org/officeDocument/2006/relationships/customXml" Target="../ink/ink4017.xml"/><Relationship Id="rId991" Type="http://schemas.openxmlformats.org/officeDocument/2006/relationships/customXml" Target="../ink/ink4121.xml"/><Relationship Id="rId1067" Type="http://schemas.openxmlformats.org/officeDocument/2006/relationships/customXml" Target="../ink/ink4159.xml"/><Relationship Id="rId437" Type="http://schemas.openxmlformats.org/officeDocument/2006/relationships/customXml" Target="../ink/ink3843.xml"/><Relationship Id="rId644" Type="http://schemas.openxmlformats.org/officeDocument/2006/relationships/customXml" Target="../ink/ink3947.xml"/><Relationship Id="rId851" Type="http://schemas.openxmlformats.org/officeDocument/2006/relationships/image" Target="../media/image3710.png"/><Relationship Id="rId283" Type="http://schemas.openxmlformats.org/officeDocument/2006/relationships/customXml" Target="../ink/ink3766.xml"/><Relationship Id="rId490" Type="http://schemas.openxmlformats.org/officeDocument/2006/relationships/image" Target="../media/image3529.png"/><Relationship Id="rId504" Type="http://schemas.openxmlformats.org/officeDocument/2006/relationships/image" Target="../media/image3536.png"/><Relationship Id="rId711" Type="http://schemas.openxmlformats.org/officeDocument/2006/relationships/image" Target="../media/image3640.png"/><Relationship Id="rId949" Type="http://schemas.openxmlformats.org/officeDocument/2006/relationships/image" Target="../media/image3759.png"/><Relationship Id="rId1134" Type="http://schemas.openxmlformats.org/officeDocument/2006/relationships/image" Target="../media/image3851.png"/><Relationship Id="rId78" Type="http://schemas.openxmlformats.org/officeDocument/2006/relationships/image" Target="../media/image3320.png"/><Relationship Id="rId143" Type="http://schemas.openxmlformats.org/officeDocument/2006/relationships/customXml" Target="../ink/ink3696.xml"/><Relationship Id="rId350" Type="http://schemas.openxmlformats.org/officeDocument/2006/relationships/image" Target="../media/image3458.png"/><Relationship Id="rId588" Type="http://schemas.openxmlformats.org/officeDocument/2006/relationships/customXml" Target="../ink/ink3919.xml"/><Relationship Id="rId795" Type="http://schemas.openxmlformats.org/officeDocument/2006/relationships/image" Target="../media/image3682.png"/><Relationship Id="rId809" Type="http://schemas.openxmlformats.org/officeDocument/2006/relationships/image" Target="../media/image3689.png"/><Relationship Id="rId1201" Type="http://schemas.openxmlformats.org/officeDocument/2006/relationships/customXml" Target="../ink/ink4226.xml"/><Relationship Id="rId9" Type="http://schemas.openxmlformats.org/officeDocument/2006/relationships/customXml" Target="../ink/ink3629.xml"/><Relationship Id="rId210" Type="http://schemas.openxmlformats.org/officeDocument/2006/relationships/image" Target="../media/image3386.png"/><Relationship Id="rId448" Type="http://schemas.openxmlformats.org/officeDocument/2006/relationships/image" Target="../media/image3507.png"/><Relationship Id="rId655" Type="http://schemas.openxmlformats.org/officeDocument/2006/relationships/image" Target="../media/image3612.png"/><Relationship Id="rId862" Type="http://schemas.openxmlformats.org/officeDocument/2006/relationships/customXml" Target="../ink/ink4056.xml"/><Relationship Id="rId1078" Type="http://schemas.openxmlformats.org/officeDocument/2006/relationships/image" Target="../media/image3823.png"/><Relationship Id="rId294" Type="http://schemas.openxmlformats.org/officeDocument/2006/relationships/image" Target="../media/image3430.png"/><Relationship Id="rId308" Type="http://schemas.openxmlformats.org/officeDocument/2006/relationships/image" Target="../media/image3437.png"/><Relationship Id="rId515" Type="http://schemas.openxmlformats.org/officeDocument/2006/relationships/customXml" Target="../ink/ink3882.xml"/><Relationship Id="rId722" Type="http://schemas.openxmlformats.org/officeDocument/2006/relationships/customXml" Target="../ink/ink3986.xml"/><Relationship Id="rId1145" Type="http://schemas.openxmlformats.org/officeDocument/2006/relationships/customXml" Target="../ink/ink4198.xml"/><Relationship Id="rId89" Type="http://schemas.openxmlformats.org/officeDocument/2006/relationships/customXml" Target="../ink/ink3669.xml"/><Relationship Id="rId154" Type="http://schemas.openxmlformats.org/officeDocument/2006/relationships/image" Target="../media/image3358.png"/><Relationship Id="rId361" Type="http://schemas.openxmlformats.org/officeDocument/2006/relationships/customXml" Target="../ink/ink3805.xml"/><Relationship Id="rId599" Type="http://schemas.openxmlformats.org/officeDocument/2006/relationships/image" Target="../media/image3583.png"/><Relationship Id="rId1005" Type="http://schemas.openxmlformats.org/officeDocument/2006/relationships/customXml" Target="../ink/ink4128.xml"/><Relationship Id="rId459" Type="http://schemas.openxmlformats.org/officeDocument/2006/relationships/customXml" Target="../ink/ink3854.xml"/><Relationship Id="rId666" Type="http://schemas.openxmlformats.org/officeDocument/2006/relationships/customXml" Target="../ink/ink3958.xml"/><Relationship Id="rId873" Type="http://schemas.openxmlformats.org/officeDocument/2006/relationships/image" Target="../media/image3721.png"/><Relationship Id="rId1089" Type="http://schemas.openxmlformats.org/officeDocument/2006/relationships/customXml" Target="../ink/ink4170.xml"/><Relationship Id="rId16" Type="http://schemas.openxmlformats.org/officeDocument/2006/relationships/image" Target="../media/image3288.png"/><Relationship Id="rId221" Type="http://schemas.openxmlformats.org/officeDocument/2006/relationships/customXml" Target="../ink/ink3735.xml"/><Relationship Id="rId319" Type="http://schemas.openxmlformats.org/officeDocument/2006/relationships/customXml" Target="../ink/ink3784.xml"/><Relationship Id="rId526" Type="http://schemas.openxmlformats.org/officeDocument/2006/relationships/customXml" Target="../ink/ink3888.xml"/><Relationship Id="rId1156" Type="http://schemas.openxmlformats.org/officeDocument/2006/relationships/image" Target="../media/image3862.png"/><Relationship Id="rId733" Type="http://schemas.openxmlformats.org/officeDocument/2006/relationships/image" Target="../media/image3651.png"/><Relationship Id="rId940" Type="http://schemas.openxmlformats.org/officeDocument/2006/relationships/customXml" Target="../ink/ink4095.xml"/><Relationship Id="rId1016" Type="http://schemas.openxmlformats.org/officeDocument/2006/relationships/image" Target="../media/image3792.png"/><Relationship Id="rId165" Type="http://schemas.openxmlformats.org/officeDocument/2006/relationships/customXml" Target="../ink/ink3707.xml"/><Relationship Id="rId372" Type="http://schemas.openxmlformats.org/officeDocument/2006/relationships/image" Target="../media/image3469.png"/><Relationship Id="rId677" Type="http://schemas.openxmlformats.org/officeDocument/2006/relationships/image" Target="../media/image3623.png"/><Relationship Id="rId800" Type="http://schemas.openxmlformats.org/officeDocument/2006/relationships/customXml" Target="../ink/ink4025.xml"/><Relationship Id="rId232" Type="http://schemas.openxmlformats.org/officeDocument/2006/relationships/image" Target="../media/image3397.png"/><Relationship Id="rId884" Type="http://schemas.openxmlformats.org/officeDocument/2006/relationships/customXml" Target="../ink/ink4067.xml"/><Relationship Id="rId27" Type="http://schemas.openxmlformats.org/officeDocument/2006/relationships/customXml" Target="../ink/ink3638.xml"/><Relationship Id="rId537" Type="http://schemas.openxmlformats.org/officeDocument/2006/relationships/image" Target="../media/image3552.png"/><Relationship Id="rId744" Type="http://schemas.openxmlformats.org/officeDocument/2006/relationships/customXml" Target="../ink/ink3997.xml"/><Relationship Id="rId951" Type="http://schemas.openxmlformats.org/officeDocument/2006/relationships/image" Target="../media/image3760.png"/><Relationship Id="rId1167" Type="http://schemas.openxmlformats.org/officeDocument/2006/relationships/customXml" Target="../ink/ink4209.xml"/><Relationship Id="rId80" Type="http://schemas.openxmlformats.org/officeDocument/2006/relationships/image" Target="../media/image3321.png"/><Relationship Id="rId176" Type="http://schemas.openxmlformats.org/officeDocument/2006/relationships/image" Target="../media/image3369.png"/><Relationship Id="rId383" Type="http://schemas.openxmlformats.org/officeDocument/2006/relationships/customXml" Target="../ink/ink3816.xml"/><Relationship Id="rId590" Type="http://schemas.openxmlformats.org/officeDocument/2006/relationships/customXml" Target="../ink/ink3920.xml"/><Relationship Id="rId604" Type="http://schemas.openxmlformats.org/officeDocument/2006/relationships/customXml" Target="../ink/ink3927.xml"/><Relationship Id="rId811" Type="http://schemas.openxmlformats.org/officeDocument/2006/relationships/image" Target="../media/image3690.png"/><Relationship Id="rId1027" Type="http://schemas.openxmlformats.org/officeDocument/2006/relationships/customXml" Target="../ink/ink4139.xml"/><Relationship Id="rId243" Type="http://schemas.openxmlformats.org/officeDocument/2006/relationships/customXml" Target="../ink/ink3746.xml"/><Relationship Id="rId450" Type="http://schemas.openxmlformats.org/officeDocument/2006/relationships/image" Target="../media/image3508.png"/><Relationship Id="rId688" Type="http://schemas.openxmlformats.org/officeDocument/2006/relationships/customXml" Target="../ink/ink3969.xml"/><Relationship Id="rId895" Type="http://schemas.openxmlformats.org/officeDocument/2006/relationships/image" Target="../media/image3732.png"/><Relationship Id="rId909" Type="http://schemas.openxmlformats.org/officeDocument/2006/relationships/image" Target="../media/image3739.png"/><Relationship Id="rId1080" Type="http://schemas.openxmlformats.org/officeDocument/2006/relationships/image" Target="../media/image3824.png"/><Relationship Id="rId38" Type="http://schemas.openxmlformats.org/officeDocument/2006/relationships/image" Target="../media/image3299.png"/><Relationship Id="rId103" Type="http://schemas.openxmlformats.org/officeDocument/2006/relationships/customXml" Target="../ink/ink3676.xml"/><Relationship Id="rId310" Type="http://schemas.openxmlformats.org/officeDocument/2006/relationships/image" Target="../media/image3438.png"/><Relationship Id="rId548" Type="http://schemas.openxmlformats.org/officeDocument/2006/relationships/customXml" Target="../ink/ink3899.xml"/><Relationship Id="rId755" Type="http://schemas.openxmlformats.org/officeDocument/2006/relationships/image" Target="../media/image3662.png"/><Relationship Id="rId962" Type="http://schemas.openxmlformats.org/officeDocument/2006/relationships/customXml" Target="../ink/ink4106.xml"/><Relationship Id="rId1178" Type="http://schemas.openxmlformats.org/officeDocument/2006/relationships/image" Target="../media/image3873.png"/><Relationship Id="rId91" Type="http://schemas.openxmlformats.org/officeDocument/2006/relationships/customXml" Target="../ink/ink3670.xml"/><Relationship Id="rId187" Type="http://schemas.openxmlformats.org/officeDocument/2006/relationships/customXml" Target="../ink/ink3718.xml"/><Relationship Id="rId394" Type="http://schemas.openxmlformats.org/officeDocument/2006/relationships/image" Target="../media/image3480.png"/><Relationship Id="rId408" Type="http://schemas.openxmlformats.org/officeDocument/2006/relationships/image" Target="../media/image3487.png"/><Relationship Id="rId615" Type="http://schemas.openxmlformats.org/officeDocument/2006/relationships/image" Target="../media/image3591.png"/><Relationship Id="rId822" Type="http://schemas.openxmlformats.org/officeDocument/2006/relationships/customXml" Target="../ink/ink4036.xml"/><Relationship Id="rId1038" Type="http://schemas.openxmlformats.org/officeDocument/2006/relationships/image" Target="../media/image3803.png"/><Relationship Id="rId254" Type="http://schemas.openxmlformats.org/officeDocument/2006/relationships/image" Target="../media/image3409.png"/><Relationship Id="rId699" Type="http://schemas.openxmlformats.org/officeDocument/2006/relationships/image" Target="../media/image3634.png"/><Relationship Id="rId1091" Type="http://schemas.openxmlformats.org/officeDocument/2006/relationships/customXml" Target="../ink/ink4171.xml"/><Relationship Id="rId1105" Type="http://schemas.openxmlformats.org/officeDocument/2006/relationships/customXml" Target="../ink/ink4178.xml"/><Relationship Id="rId49" Type="http://schemas.openxmlformats.org/officeDocument/2006/relationships/customXml" Target="../ink/ink3649.xml"/><Relationship Id="rId114" Type="http://schemas.openxmlformats.org/officeDocument/2006/relationships/image" Target="../media/image3338.png"/><Relationship Id="rId461" Type="http://schemas.openxmlformats.org/officeDocument/2006/relationships/customXml" Target="../ink/ink3855.xml"/><Relationship Id="rId559" Type="http://schemas.openxmlformats.org/officeDocument/2006/relationships/image" Target="../media/image3563.png"/><Relationship Id="rId766" Type="http://schemas.openxmlformats.org/officeDocument/2006/relationships/customXml" Target="../ink/ink4008.xml"/><Relationship Id="rId1189" Type="http://schemas.openxmlformats.org/officeDocument/2006/relationships/customXml" Target="../ink/ink4220.xml"/><Relationship Id="rId198" Type="http://schemas.openxmlformats.org/officeDocument/2006/relationships/image" Target="../media/image3380.png"/><Relationship Id="rId321" Type="http://schemas.openxmlformats.org/officeDocument/2006/relationships/customXml" Target="../ink/ink3785.xml"/><Relationship Id="rId419" Type="http://schemas.openxmlformats.org/officeDocument/2006/relationships/customXml" Target="../ink/ink3834.xml"/><Relationship Id="rId626" Type="http://schemas.openxmlformats.org/officeDocument/2006/relationships/customXml" Target="../ink/ink3938.xml"/><Relationship Id="rId973" Type="http://schemas.openxmlformats.org/officeDocument/2006/relationships/customXml" Target="../ink/ink4112.xml"/><Relationship Id="rId1049" Type="http://schemas.openxmlformats.org/officeDocument/2006/relationships/customXml" Target="../ink/ink4150.xml"/><Relationship Id="rId833" Type="http://schemas.openxmlformats.org/officeDocument/2006/relationships/image" Target="../media/image3701.png"/><Relationship Id="rId1116" Type="http://schemas.openxmlformats.org/officeDocument/2006/relationships/image" Target="../media/image3842.png"/><Relationship Id="rId265" Type="http://schemas.openxmlformats.org/officeDocument/2006/relationships/customXml" Target="../ink/ink3757.xml"/><Relationship Id="rId472" Type="http://schemas.openxmlformats.org/officeDocument/2006/relationships/image" Target="../media/image3520.png"/><Relationship Id="rId900" Type="http://schemas.openxmlformats.org/officeDocument/2006/relationships/customXml" Target="../ink/ink4075.xml"/><Relationship Id="rId125" Type="http://schemas.openxmlformats.org/officeDocument/2006/relationships/customXml" Target="../ink/ink3687.xml"/><Relationship Id="rId332" Type="http://schemas.openxmlformats.org/officeDocument/2006/relationships/image" Target="../media/image3449.png"/><Relationship Id="rId777" Type="http://schemas.openxmlformats.org/officeDocument/2006/relationships/image" Target="../media/image3673.png"/><Relationship Id="rId984" Type="http://schemas.openxmlformats.org/officeDocument/2006/relationships/image" Target="../media/image3776.png"/><Relationship Id="rId637" Type="http://schemas.openxmlformats.org/officeDocument/2006/relationships/image" Target="../media/image3602.png"/><Relationship Id="rId844" Type="http://schemas.openxmlformats.org/officeDocument/2006/relationships/customXml" Target="../ink/ink4047.xml"/><Relationship Id="rId276" Type="http://schemas.openxmlformats.org/officeDocument/2006/relationships/image" Target="../media/image3421.png"/><Relationship Id="rId483" Type="http://schemas.openxmlformats.org/officeDocument/2006/relationships/customXml" Target="../ink/ink3866.xml"/><Relationship Id="rId690" Type="http://schemas.openxmlformats.org/officeDocument/2006/relationships/customXml" Target="../ink/ink3970.xml"/><Relationship Id="rId704" Type="http://schemas.openxmlformats.org/officeDocument/2006/relationships/customXml" Target="../ink/ink3977.xml"/><Relationship Id="rId911" Type="http://schemas.openxmlformats.org/officeDocument/2006/relationships/image" Target="../media/image3740.png"/><Relationship Id="rId1127" Type="http://schemas.openxmlformats.org/officeDocument/2006/relationships/customXml" Target="../ink/ink4189.xml"/><Relationship Id="rId40" Type="http://schemas.openxmlformats.org/officeDocument/2006/relationships/image" Target="../media/image3301.png"/><Relationship Id="rId136" Type="http://schemas.openxmlformats.org/officeDocument/2006/relationships/image" Target="../media/image3349.png"/><Relationship Id="rId343" Type="http://schemas.openxmlformats.org/officeDocument/2006/relationships/customXml" Target="../ink/ink3796.xml"/><Relationship Id="rId550" Type="http://schemas.openxmlformats.org/officeDocument/2006/relationships/customXml" Target="../ink/ink3900.xml"/><Relationship Id="rId788" Type="http://schemas.openxmlformats.org/officeDocument/2006/relationships/customXml" Target="../ink/ink4019.xml"/><Relationship Id="rId995" Type="http://schemas.openxmlformats.org/officeDocument/2006/relationships/customXml" Target="../ink/ink4123.xml"/><Relationship Id="rId1180" Type="http://schemas.openxmlformats.org/officeDocument/2006/relationships/image" Target="../media/image3874.png"/><Relationship Id="rId203" Type="http://schemas.openxmlformats.org/officeDocument/2006/relationships/customXml" Target="../ink/ink3726.xml"/><Relationship Id="rId648" Type="http://schemas.openxmlformats.org/officeDocument/2006/relationships/customXml" Target="../ink/ink3949.xml"/><Relationship Id="rId855" Type="http://schemas.openxmlformats.org/officeDocument/2006/relationships/image" Target="../media/image3712.png"/><Relationship Id="rId1040" Type="http://schemas.openxmlformats.org/officeDocument/2006/relationships/image" Target="../media/image3804.png"/><Relationship Id="rId287" Type="http://schemas.openxmlformats.org/officeDocument/2006/relationships/customXml" Target="../ink/ink3768.xml"/><Relationship Id="rId410" Type="http://schemas.openxmlformats.org/officeDocument/2006/relationships/image" Target="../media/image3488.png"/><Relationship Id="rId494" Type="http://schemas.openxmlformats.org/officeDocument/2006/relationships/image" Target="../media/image3531.png"/><Relationship Id="rId508" Type="http://schemas.openxmlformats.org/officeDocument/2006/relationships/image" Target="../media/image3538.png"/><Relationship Id="rId715" Type="http://schemas.openxmlformats.org/officeDocument/2006/relationships/image" Target="../media/image3642.png"/><Relationship Id="rId922" Type="http://schemas.openxmlformats.org/officeDocument/2006/relationships/customXml" Target="../ink/ink4086.xml"/><Relationship Id="rId1138" Type="http://schemas.openxmlformats.org/officeDocument/2006/relationships/image" Target="../media/image3853.png"/><Relationship Id="rId147" Type="http://schemas.openxmlformats.org/officeDocument/2006/relationships/customXml" Target="../ink/ink3698.xml"/><Relationship Id="rId354" Type="http://schemas.openxmlformats.org/officeDocument/2006/relationships/image" Target="../media/image3460.png"/><Relationship Id="rId799" Type="http://schemas.openxmlformats.org/officeDocument/2006/relationships/image" Target="../media/image3684.png"/><Relationship Id="rId1191" Type="http://schemas.openxmlformats.org/officeDocument/2006/relationships/customXml" Target="../ink/ink4221.xml"/><Relationship Id="rId1205" Type="http://schemas.openxmlformats.org/officeDocument/2006/relationships/customXml" Target="../ink/ink4228.xml"/><Relationship Id="rId51" Type="http://schemas.openxmlformats.org/officeDocument/2006/relationships/customXml" Target="../ink/ink3650.xml"/><Relationship Id="rId561" Type="http://schemas.openxmlformats.org/officeDocument/2006/relationships/image" Target="../media/image3564.png"/><Relationship Id="rId659" Type="http://schemas.openxmlformats.org/officeDocument/2006/relationships/image" Target="../media/image3614.png"/><Relationship Id="rId866" Type="http://schemas.openxmlformats.org/officeDocument/2006/relationships/customXml" Target="../ink/ink4058.xml"/><Relationship Id="rId214" Type="http://schemas.openxmlformats.org/officeDocument/2006/relationships/image" Target="../media/image3388.png"/><Relationship Id="rId298" Type="http://schemas.openxmlformats.org/officeDocument/2006/relationships/image" Target="../media/image3432.png"/><Relationship Id="rId421" Type="http://schemas.openxmlformats.org/officeDocument/2006/relationships/customXml" Target="../ink/ink3835.xml"/><Relationship Id="rId519" Type="http://schemas.openxmlformats.org/officeDocument/2006/relationships/customXml" Target="../ink/ink3884.xml"/><Relationship Id="rId1051" Type="http://schemas.openxmlformats.org/officeDocument/2006/relationships/customXml" Target="../ink/ink4151.xml"/><Relationship Id="rId1149" Type="http://schemas.openxmlformats.org/officeDocument/2006/relationships/customXml" Target="../ink/ink4200.xml"/><Relationship Id="rId158" Type="http://schemas.openxmlformats.org/officeDocument/2006/relationships/image" Target="../media/image3360.png"/><Relationship Id="rId726" Type="http://schemas.openxmlformats.org/officeDocument/2006/relationships/customXml" Target="../ink/ink3988.xml"/><Relationship Id="rId933" Type="http://schemas.openxmlformats.org/officeDocument/2006/relationships/image" Target="../media/image3751.png"/><Relationship Id="rId1009" Type="http://schemas.openxmlformats.org/officeDocument/2006/relationships/customXml" Target="../ink/ink4130.xml"/><Relationship Id="rId62" Type="http://schemas.openxmlformats.org/officeDocument/2006/relationships/image" Target="../media/image3313.png"/><Relationship Id="rId365" Type="http://schemas.openxmlformats.org/officeDocument/2006/relationships/customXml" Target="../ink/ink3807.xml"/><Relationship Id="rId572" Type="http://schemas.openxmlformats.org/officeDocument/2006/relationships/customXml" Target="../ink/ink3911.xml"/><Relationship Id="rId225" Type="http://schemas.openxmlformats.org/officeDocument/2006/relationships/customXml" Target="../ink/ink3737.xml"/><Relationship Id="rId432" Type="http://schemas.openxmlformats.org/officeDocument/2006/relationships/image" Target="../media/image3499.png"/><Relationship Id="rId877" Type="http://schemas.openxmlformats.org/officeDocument/2006/relationships/image" Target="../media/image3723.png"/><Relationship Id="rId1062" Type="http://schemas.openxmlformats.org/officeDocument/2006/relationships/image" Target="../media/image3815.png"/><Relationship Id="rId737" Type="http://schemas.openxmlformats.org/officeDocument/2006/relationships/image" Target="../media/image3653.png"/><Relationship Id="rId944" Type="http://schemas.openxmlformats.org/officeDocument/2006/relationships/customXml" Target="../ink/ink4097.xml"/><Relationship Id="rId73" Type="http://schemas.openxmlformats.org/officeDocument/2006/relationships/customXml" Target="../ink/ink3661.xml"/><Relationship Id="rId169" Type="http://schemas.openxmlformats.org/officeDocument/2006/relationships/customXml" Target="../ink/ink3709.xml"/><Relationship Id="rId376" Type="http://schemas.openxmlformats.org/officeDocument/2006/relationships/image" Target="../media/image3471.png"/><Relationship Id="rId583" Type="http://schemas.openxmlformats.org/officeDocument/2006/relationships/image" Target="../media/image3575.png"/><Relationship Id="rId790" Type="http://schemas.openxmlformats.org/officeDocument/2006/relationships/customXml" Target="../ink/ink4020.xml"/><Relationship Id="rId804" Type="http://schemas.openxmlformats.org/officeDocument/2006/relationships/customXml" Target="../ink/ink4027.xml"/><Relationship Id="rId4" Type="http://schemas.openxmlformats.org/officeDocument/2006/relationships/image" Target="../media/image3282.png"/><Relationship Id="rId236" Type="http://schemas.openxmlformats.org/officeDocument/2006/relationships/image" Target="../media/image3399.png"/><Relationship Id="rId443" Type="http://schemas.openxmlformats.org/officeDocument/2006/relationships/customXml" Target="../ink/ink3846.xml"/><Relationship Id="rId650" Type="http://schemas.openxmlformats.org/officeDocument/2006/relationships/customXml" Target="../ink/ink3950.xml"/><Relationship Id="rId888" Type="http://schemas.openxmlformats.org/officeDocument/2006/relationships/customXml" Target="../ink/ink4069.xml"/><Relationship Id="rId1073" Type="http://schemas.openxmlformats.org/officeDocument/2006/relationships/customXml" Target="../ink/ink4162.xml"/><Relationship Id="rId303" Type="http://schemas.openxmlformats.org/officeDocument/2006/relationships/customXml" Target="../ink/ink3776.xml"/><Relationship Id="rId748" Type="http://schemas.openxmlformats.org/officeDocument/2006/relationships/customXml" Target="../ink/ink3999.xml"/><Relationship Id="rId955" Type="http://schemas.openxmlformats.org/officeDocument/2006/relationships/image" Target="../media/image3762.png"/><Relationship Id="rId1140" Type="http://schemas.openxmlformats.org/officeDocument/2006/relationships/image" Target="../media/image3854.png"/><Relationship Id="rId84" Type="http://schemas.openxmlformats.org/officeDocument/2006/relationships/image" Target="../media/image3323.png"/><Relationship Id="rId387" Type="http://schemas.openxmlformats.org/officeDocument/2006/relationships/customXml" Target="../ink/ink3818.xml"/><Relationship Id="rId510" Type="http://schemas.openxmlformats.org/officeDocument/2006/relationships/image" Target="../media/image3539.png"/><Relationship Id="rId594" Type="http://schemas.openxmlformats.org/officeDocument/2006/relationships/customXml" Target="../ink/ink3922.xml"/><Relationship Id="rId608" Type="http://schemas.openxmlformats.org/officeDocument/2006/relationships/customXml" Target="../ink/ink3929.xml"/><Relationship Id="rId815" Type="http://schemas.openxmlformats.org/officeDocument/2006/relationships/image" Target="../media/image3692.png"/><Relationship Id="rId247" Type="http://schemas.openxmlformats.org/officeDocument/2006/relationships/customXml" Target="../ink/ink3748.xml"/><Relationship Id="rId899" Type="http://schemas.openxmlformats.org/officeDocument/2006/relationships/image" Target="../media/image3734.png"/><Relationship Id="rId1000" Type="http://schemas.openxmlformats.org/officeDocument/2006/relationships/image" Target="../media/image3784.png"/><Relationship Id="rId1084" Type="http://schemas.openxmlformats.org/officeDocument/2006/relationships/image" Target="../media/image3826.png"/><Relationship Id="rId107" Type="http://schemas.openxmlformats.org/officeDocument/2006/relationships/customXml" Target="../ink/ink3678.xml"/><Relationship Id="rId454" Type="http://schemas.openxmlformats.org/officeDocument/2006/relationships/image" Target="../media/image3511.png"/><Relationship Id="rId661" Type="http://schemas.openxmlformats.org/officeDocument/2006/relationships/image" Target="../media/image3615.png"/><Relationship Id="rId759" Type="http://schemas.openxmlformats.org/officeDocument/2006/relationships/image" Target="../media/image3664.png"/><Relationship Id="rId966" Type="http://schemas.openxmlformats.org/officeDocument/2006/relationships/customXml" Target="../ink/ink4108.xml"/><Relationship Id="rId11" Type="http://schemas.openxmlformats.org/officeDocument/2006/relationships/customXml" Target="../ink/ink3630.xml"/><Relationship Id="rId314" Type="http://schemas.openxmlformats.org/officeDocument/2006/relationships/image" Target="../media/image3440.png"/><Relationship Id="rId398" Type="http://schemas.openxmlformats.org/officeDocument/2006/relationships/image" Target="../media/image3482.png"/><Relationship Id="rId521" Type="http://schemas.openxmlformats.org/officeDocument/2006/relationships/customXml" Target="../ink/ink3885.xml"/><Relationship Id="rId619" Type="http://schemas.openxmlformats.org/officeDocument/2006/relationships/image" Target="../media/image3593.png"/><Relationship Id="rId1151" Type="http://schemas.openxmlformats.org/officeDocument/2006/relationships/customXml" Target="../ink/ink4201.xml"/><Relationship Id="rId95" Type="http://schemas.openxmlformats.org/officeDocument/2006/relationships/customXml" Target="../ink/ink3672.xml"/><Relationship Id="rId160" Type="http://schemas.openxmlformats.org/officeDocument/2006/relationships/image" Target="../media/image3361.png"/><Relationship Id="rId826" Type="http://schemas.openxmlformats.org/officeDocument/2006/relationships/customXml" Target="../ink/ink4038.xml"/><Relationship Id="rId1011" Type="http://schemas.openxmlformats.org/officeDocument/2006/relationships/customXml" Target="../ink/ink4131.xml"/><Relationship Id="rId1109" Type="http://schemas.openxmlformats.org/officeDocument/2006/relationships/customXml" Target="../ink/ink4180.xml"/><Relationship Id="rId258" Type="http://schemas.openxmlformats.org/officeDocument/2006/relationships/image" Target="../media/image3412.png"/><Relationship Id="rId465" Type="http://schemas.openxmlformats.org/officeDocument/2006/relationships/customXml" Target="../ink/ink3857.xml"/><Relationship Id="rId672" Type="http://schemas.openxmlformats.org/officeDocument/2006/relationships/customXml" Target="../ink/ink3961.xml"/><Relationship Id="rId1095" Type="http://schemas.openxmlformats.org/officeDocument/2006/relationships/customXml" Target="../ink/ink4173.xml"/><Relationship Id="rId22" Type="http://schemas.openxmlformats.org/officeDocument/2006/relationships/image" Target="../media/image3291.png"/><Relationship Id="rId118" Type="http://schemas.openxmlformats.org/officeDocument/2006/relationships/image" Target="../media/image3340.png"/><Relationship Id="rId325" Type="http://schemas.openxmlformats.org/officeDocument/2006/relationships/customXml" Target="../ink/ink3787.xml"/><Relationship Id="rId532" Type="http://schemas.openxmlformats.org/officeDocument/2006/relationships/customXml" Target="../ink/ink3891.xml"/><Relationship Id="rId977" Type="http://schemas.openxmlformats.org/officeDocument/2006/relationships/customXml" Target="../ink/ink4114.xml"/><Relationship Id="rId1162" Type="http://schemas.openxmlformats.org/officeDocument/2006/relationships/image" Target="../media/image3865.png"/><Relationship Id="rId171" Type="http://schemas.openxmlformats.org/officeDocument/2006/relationships/customXml" Target="../ink/ink3710.xml"/><Relationship Id="rId837" Type="http://schemas.openxmlformats.org/officeDocument/2006/relationships/image" Target="../media/image3703.png"/><Relationship Id="rId1022" Type="http://schemas.openxmlformats.org/officeDocument/2006/relationships/image" Target="../media/image3795.png"/><Relationship Id="rId269" Type="http://schemas.openxmlformats.org/officeDocument/2006/relationships/customXml" Target="../ink/ink3759.xml"/><Relationship Id="rId476" Type="http://schemas.openxmlformats.org/officeDocument/2006/relationships/image" Target="../media/image3522.png"/><Relationship Id="rId683" Type="http://schemas.openxmlformats.org/officeDocument/2006/relationships/image" Target="../media/image3626.png"/><Relationship Id="rId890" Type="http://schemas.openxmlformats.org/officeDocument/2006/relationships/customXml" Target="../ink/ink4070.xml"/><Relationship Id="rId904" Type="http://schemas.openxmlformats.org/officeDocument/2006/relationships/customXml" Target="../ink/ink4077.xml"/><Relationship Id="rId33" Type="http://schemas.openxmlformats.org/officeDocument/2006/relationships/customXml" Target="../ink/ink3641.xml"/><Relationship Id="rId129" Type="http://schemas.openxmlformats.org/officeDocument/2006/relationships/customXml" Target="../ink/ink3689.xml"/><Relationship Id="rId336" Type="http://schemas.openxmlformats.org/officeDocument/2006/relationships/image" Target="../media/image3451.png"/><Relationship Id="rId543" Type="http://schemas.openxmlformats.org/officeDocument/2006/relationships/image" Target="../media/image3555.png"/><Relationship Id="rId988" Type="http://schemas.openxmlformats.org/officeDocument/2006/relationships/image" Target="../media/image3778.png"/><Relationship Id="rId1173" Type="http://schemas.openxmlformats.org/officeDocument/2006/relationships/customXml" Target="../ink/ink4212.xml"/><Relationship Id="rId182" Type="http://schemas.openxmlformats.org/officeDocument/2006/relationships/image" Target="../media/image3372.png"/><Relationship Id="rId403" Type="http://schemas.openxmlformats.org/officeDocument/2006/relationships/customXml" Target="../ink/ink3826.xml"/><Relationship Id="rId750" Type="http://schemas.openxmlformats.org/officeDocument/2006/relationships/customXml" Target="../ink/ink4000.xml"/><Relationship Id="rId848" Type="http://schemas.openxmlformats.org/officeDocument/2006/relationships/customXml" Target="../ink/ink4049.xml"/><Relationship Id="rId1033" Type="http://schemas.openxmlformats.org/officeDocument/2006/relationships/customXml" Target="../ink/ink4142.xml"/><Relationship Id="rId487" Type="http://schemas.openxmlformats.org/officeDocument/2006/relationships/customXml" Target="../ink/ink3868.xml"/><Relationship Id="rId610" Type="http://schemas.openxmlformats.org/officeDocument/2006/relationships/customXml" Target="../ink/ink3930.xml"/><Relationship Id="rId694" Type="http://schemas.openxmlformats.org/officeDocument/2006/relationships/customXml" Target="../ink/ink3972.xml"/><Relationship Id="rId708" Type="http://schemas.openxmlformats.org/officeDocument/2006/relationships/customXml" Target="../ink/ink3979.xml"/><Relationship Id="rId915" Type="http://schemas.openxmlformats.org/officeDocument/2006/relationships/image" Target="../media/image3742.png"/><Relationship Id="rId347" Type="http://schemas.openxmlformats.org/officeDocument/2006/relationships/customXml" Target="../ink/ink3798.xml"/><Relationship Id="rId999" Type="http://schemas.openxmlformats.org/officeDocument/2006/relationships/customXml" Target="../ink/ink4125.xml"/><Relationship Id="rId1100" Type="http://schemas.openxmlformats.org/officeDocument/2006/relationships/image" Target="../media/image3834.png"/><Relationship Id="rId1184" Type="http://schemas.openxmlformats.org/officeDocument/2006/relationships/image" Target="../media/image3876.png"/><Relationship Id="rId44" Type="http://schemas.openxmlformats.org/officeDocument/2006/relationships/image" Target="../media/image3303.png"/><Relationship Id="rId554" Type="http://schemas.openxmlformats.org/officeDocument/2006/relationships/customXml" Target="../ink/ink3902.xml"/><Relationship Id="rId761" Type="http://schemas.openxmlformats.org/officeDocument/2006/relationships/image" Target="../media/image3665.png"/><Relationship Id="rId859" Type="http://schemas.openxmlformats.org/officeDocument/2006/relationships/image" Target="../media/image3714.png"/><Relationship Id="rId193" Type="http://schemas.openxmlformats.org/officeDocument/2006/relationships/customXml" Target="../ink/ink3721.xml"/><Relationship Id="rId207" Type="http://schemas.openxmlformats.org/officeDocument/2006/relationships/customXml" Target="../ink/ink3728.xml"/><Relationship Id="rId414" Type="http://schemas.openxmlformats.org/officeDocument/2006/relationships/image" Target="../media/image3490.png"/><Relationship Id="rId498" Type="http://schemas.openxmlformats.org/officeDocument/2006/relationships/image" Target="../media/image3533.png"/><Relationship Id="rId621" Type="http://schemas.openxmlformats.org/officeDocument/2006/relationships/image" Target="../media/image3594.png"/><Relationship Id="rId1044" Type="http://schemas.openxmlformats.org/officeDocument/2006/relationships/image" Target="../media/image3806.png"/><Relationship Id="rId260" Type="http://schemas.openxmlformats.org/officeDocument/2006/relationships/image" Target="../media/image3413.png"/><Relationship Id="rId719" Type="http://schemas.openxmlformats.org/officeDocument/2006/relationships/image" Target="../media/image3644.png"/><Relationship Id="rId926" Type="http://schemas.openxmlformats.org/officeDocument/2006/relationships/customXml" Target="../ink/ink4088.xml"/><Relationship Id="rId1111" Type="http://schemas.openxmlformats.org/officeDocument/2006/relationships/customXml" Target="../ink/ink4181.xml"/><Relationship Id="rId55" Type="http://schemas.openxmlformats.org/officeDocument/2006/relationships/customXml" Target="../ink/ink3652.xml"/><Relationship Id="rId120" Type="http://schemas.openxmlformats.org/officeDocument/2006/relationships/image" Target="../media/image3341.png"/><Relationship Id="rId358" Type="http://schemas.openxmlformats.org/officeDocument/2006/relationships/image" Target="../media/image3462.png"/><Relationship Id="rId565" Type="http://schemas.openxmlformats.org/officeDocument/2006/relationships/image" Target="../media/image3566.png"/><Relationship Id="rId772" Type="http://schemas.openxmlformats.org/officeDocument/2006/relationships/customXml" Target="../ink/ink4011.xml"/><Relationship Id="rId1195" Type="http://schemas.openxmlformats.org/officeDocument/2006/relationships/customXml" Target="../ink/ink4223.xml"/><Relationship Id="rId218" Type="http://schemas.openxmlformats.org/officeDocument/2006/relationships/image" Target="../media/image3390.png"/><Relationship Id="rId425" Type="http://schemas.openxmlformats.org/officeDocument/2006/relationships/customXml" Target="../ink/ink3837.xml"/><Relationship Id="rId632" Type="http://schemas.openxmlformats.org/officeDocument/2006/relationships/customXml" Target="../ink/ink3941.xml"/><Relationship Id="rId1055" Type="http://schemas.openxmlformats.org/officeDocument/2006/relationships/customXml" Target="../ink/ink4153.xml"/><Relationship Id="rId271" Type="http://schemas.openxmlformats.org/officeDocument/2006/relationships/customXml" Target="../ink/ink3760.xml"/><Relationship Id="rId937" Type="http://schemas.openxmlformats.org/officeDocument/2006/relationships/image" Target="../media/image3753.png"/><Relationship Id="rId1122" Type="http://schemas.openxmlformats.org/officeDocument/2006/relationships/image" Target="../media/image3845.png"/><Relationship Id="rId66" Type="http://schemas.openxmlformats.org/officeDocument/2006/relationships/image" Target="../media/image3315.png"/><Relationship Id="rId131" Type="http://schemas.openxmlformats.org/officeDocument/2006/relationships/customXml" Target="../ink/ink3690.xml"/><Relationship Id="rId369" Type="http://schemas.openxmlformats.org/officeDocument/2006/relationships/customXml" Target="../ink/ink3809.xml"/><Relationship Id="rId576" Type="http://schemas.openxmlformats.org/officeDocument/2006/relationships/customXml" Target="../ink/ink3913.xml"/><Relationship Id="rId783" Type="http://schemas.openxmlformats.org/officeDocument/2006/relationships/image" Target="../media/image3676.png"/><Relationship Id="rId990" Type="http://schemas.openxmlformats.org/officeDocument/2006/relationships/image" Target="../media/image3779.png"/><Relationship Id="rId229" Type="http://schemas.openxmlformats.org/officeDocument/2006/relationships/customXml" Target="../ink/ink3739.xml"/><Relationship Id="rId436" Type="http://schemas.openxmlformats.org/officeDocument/2006/relationships/image" Target="../media/image3501.png"/><Relationship Id="rId643" Type="http://schemas.openxmlformats.org/officeDocument/2006/relationships/image" Target="../media/image3605.png"/><Relationship Id="rId1066" Type="http://schemas.openxmlformats.org/officeDocument/2006/relationships/image" Target="../media/image3817.png"/><Relationship Id="rId850" Type="http://schemas.openxmlformats.org/officeDocument/2006/relationships/customXml" Target="../ink/ink4050.xml"/><Relationship Id="rId948" Type="http://schemas.openxmlformats.org/officeDocument/2006/relationships/customXml" Target="../ink/ink4099.xml"/><Relationship Id="rId1133" Type="http://schemas.openxmlformats.org/officeDocument/2006/relationships/customXml" Target="../ink/ink4192.xml"/><Relationship Id="rId77" Type="http://schemas.openxmlformats.org/officeDocument/2006/relationships/customXml" Target="../ink/ink3663.xml"/><Relationship Id="rId282" Type="http://schemas.openxmlformats.org/officeDocument/2006/relationships/image" Target="../media/image3424.png"/><Relationship Id="rId503" Type="http://schemas.openxmlformats.org/officeDocument/2006/relationships/customXml" Target="../ink/ink3876.xml"/><Relationship Id="rId587" Type="http://schemas.openxmlformats.org/officeDocument/2006/relationships/image" Target="../media/image3577.png"/><Relationship Id="rId710" Type="http://schemas.openxmlformats.org/officeDocument/2006/relationships/customXml" Target="../ink/ink3980.xml"/><Relationship Id="rId808" Type="http://schemas.openxmlformats.org/officeDocument/2006/relationships/customXml" Target="../ink/ink4029.xml"/><Relationship Id="rId8" Type="http://schemas.openxmlformats.org/officeDocument/2006/relationships/image" Target="../media/image3284.png"/><Relationship Id="rId142" Type="http://schemas.openxmlformats.org/officeDocument/2006/relationships/image" Target="../media/image3352.png"/><Relationship Id="rId447" Type="http://schemas.openxmlformats.org/officeDocument/2006/relationships/customXml" Target="../ink/ink3848.xml"/><Relationship Id="rId794" Type="http://schemas.openxmlformats.org/officeDocument/2006/relationships/customXml" Target="../ink/ink4022.xml"/><Relationship Id="rId1077" Type="http://schemas.openxmlformats.org/officeDocument/2006/relationships/customXml" Target="../ink/ink4164.xml"/><Relationship Id="rId1200" Type="http://schemas.openxmlformats.org/officeDocument/2006/relationships/image" Target="../media/image3884.png"/><Relationship Id="rId654" Type="http://schemas.openxmlformats.org/officeDocument/2006/relationships/customXml" Target="../ink/ink3952.xml"/><Relationship Id="rId861" Type="http://schemas.openxmlformats.org/officeDocument/2006/relationships/image" Target="../media/image3715.png"/><Relationship Id="rId959" Type="http://schemas.openxmlformats.org/officeDocument/2006/relationships/image" Target="../media/image3764.png"/><Relationship Id="rId293" Type="http://schemas.openxmlformats.org/officeDocument/2006/relationships/customXml" Target="../ink/ink3771.xml"/><Relationship Id="rId307" Type="http://schemas.openxmlformats.org/officeDocument/2006/relationships/customXml" Target="../ink/ink3778.xml"/><Relationship Id="rId514" Type="http://schemas.openxmlformats.org/officeDocument/2006/relationships/image" Target="../media/image3541.png"/><Relationship Id="rId721" Type="http://schemas.openxmlformats.org/officeDocument/2006/relationships/image" Target="../media/image3645.png"/><Relationship Id="rId1144" Type="http://schemas.openxmlformats.org/officeDocument/2006/relationships/image" Target="../media/image3856.png"/><Relationship Id="rId88" Type="http://schemas.openxmlformats.org/officeDocument/2006/relationships/image" Target="../media/image3325.png"/><Relationship Id="rId153" Type="http://schemas.openxmlformats.org/officeDocument/2006/relationships/customXml" Target="../ink/ink3701.xml"/><Relationship Id="rId360" Type="http://schemas.openxmlformats.org/officeDocument/2006/relationships/image" Target="../media/image3463.png"/><Relationship Id="rId598" Type="http://schemas.openxmlformats.org/officeDocument/2006/relationships/customXml" Target="../ink/ink3924.xml"/><Relationship Id="rId819" Type="http://schemas.openxmlformats.org/officeDocument/2006/relationships/image" Target="../media/image3694.png"/><Relationship Id="rId1004" Type="http://schemas.openxmlformats.org/officeDocument/2006/relationships/image" Target="../media/image3786.png"/><Relationship Id="rId220" Type="http://schemas.openxmlformats.org/officeDocument/2006/relationships/image" Target="../media/image3391.png"/><Relationship Id="rId458" Type="http://schemas.openxmlformats.org/officeDocument/2006/relationships/image" Target="../media/image3513.png"/><Relationship Id="rId665" Type="http://schemas.openxmlformats.org/officeDocument/2006/relationships/image" Target="../media/image3617.png"/><Relationship Id="rId872" Type="http://schemas.openxmlformats.org/officeDocument/2006/relationships/customXml" Target="../ink/ink4061.xml"/><Relationship Id="rId1088" Type="http://schemas.openxmlformats.org/officeDocument/2006/relationships/image" Target="../media/image3828.png"/><Relationship Id="rId15" Type="http://schemas.openxmlformats.org/officeDocument/2006/relationships/customXml" Target="../ink/ink3632.xml"/><Relationship Id="rId318" Type="http://schemas.openxmlformats.org/officeDocument/2006/relationships/image" Target="../media/image3442.png"/><Relationship Id="rId525" Type="http://schemas.openxmlformats.org/officeDocument/2006/relationships/customXml" Target="../ink/ink3887.xml"/><Relationship Id="rId732" Type="http://schemas.openxmlformats.org/officeDocument/2006/relationships/customXml" Target="../ink/ink3991.xml"/><Relationship Id="rId1155" Type="http://schemas.openxmlformats.org/officeDocument/2006/relationships/customXml" Target="../ink/ink4203.xml"/><Relationship Id="rId99" Type="http://schemas.openxmlformats.org/officeDocument/2006/relationships/customXml" Target="../ink/ink3674.xml"/><Relationship Id="rId164" Type="http://schemas.openxmlformats.org/officeDocument/2006/relationships/image" Target="../media/image3363.png"/><Relationship Id="rId371" Type="http://schemas.openxmlformats.org/officeDocument/2006/relationships/customXml" Target="../ink/ink3810.xml"/><Relationship Id="rId1015" Type="http://schemas.openxmlformats.org/officeDocument/2006/relationships/customXml" Target="../ink/ink4133.xml"/><Relationship Id="rId469" Type="http://schemas.openxmlformats.org/officeDocument/2006/relationships/customXml" Target="../ink/ink3859.xml"/><Relationship Id="rId676" Type="http://schemas.openxmlformats.org/officeDocument/2006/relationships/customXml" Target="../ink/ink3963.xml"/><Relationship Id="rId883" Type="http://schemas.openxmlformats.org/officeDocument/2006/relationships/image" Target="../media/image3726.png"/><Relationship Id="rId1099" Type="http://schemas.openxmlformats.org/officeDocument/2006/relationships/customXml" Target="../ink/ink4175.xml"/><Relationship Id="rId26" Type="http://schemas.openxmlformats.org/officeDocument/2006/relationships/image" Target="../media/image3293.png"/><Relationship Id="rId231" Type="http://schemas.openxmlformats.org/officeDocument/2006/relationships/customXml" Target="../ink/ink3740.xml"/><Relationship Id="rId329" Type="http://schemas.openxmlformats.org/officeDocument/2006/relationships/customXml" Target="../ink/ink3789.xml"/><Relationship Id="rId536" Type="http://schemas.openxmlformats.org/officeDocument/2006/relationships/customXml" Target="../ink/ink3893.xml"/><Relationship Id="rId1166" Type="http://schemas.openxmlformats.org/officeDocument/2006/relationships/image" Target="../media/image3867.png"/><Relationship Id="rId175" Type="http://schemas.openxmlformats.org/officeDocument/2006/relationships/customXml" Target="../ink/ink3712.xml"/><Relationship Id="rId743" Type="http://schemas.openxmlformats.org/officeDocument/2006/relationships/image" Target="../media/image3656.png"/><Relationship Id="rId950" Type="http://schemas.openxmlformats.org/officeDocument/2006/relationships/customXml" Target="../ink/ink4100.xml"/><Relationship Id="rId1026" Type="http://schemas.openxmlformats.org/officeDocument/2006/relationships/image" Target="../media/image3797.png"/><Relationship Id="rId382" Type="http://schemas.openxmlformats.org/officeDocument/2006/relationships/image" Target="../media/image3474.png"/><Relationship Id="rId603" Type="http://schemas.openxmlformats.org/officeDocument/2006/relationships/image" Target="../media/image3585.png"/><Relationship Id="rId687" Type="http://schemas.openxmlformats.org/officeDocument/2006/relationships/image" Target="../media/image3628.png"/><Relationship Id="rId810" Type="http://schemas.openxmlformats.org/officeDocument/2006/relationships/customXml" Target="../ink/ink4030.xml"/><Relationship Id="rId908" Type="http://schemas.openxmlformats.org/officeDocument/2006/relationships/customXml" Target="../ink/ink4079.xml"/><Relationship Id="rId242" Type="http://schemas.openxmlformats.org/officeDocument/2006/relationships/image" Target="../media/image3403.png"/><Relationship Id="rId894" Type="http://schemas.openxmlformats.org/officeDocument/2006/relationships/customXml" Target="../ink/ink4072.xml"/><Relationship Id="rId1177" Type="http://schemas.openxmlformats.org/officeDocument/2006/relationships/customXml" Target="../ink/ink4214.xml"/><Relationship Id="rId37" Type="http://schemas.openxmlformats.org/officeDocument/2006/relationships/customXml" Target="../ink/ink3643.xml"/><Relationship Id="rId102" Type="http://schemas.openxmlformats.org/officeDocument/2006/relationships/image" Target="../media/image3332.png"/><Relationship Id="rId547" Type="http://schemas.openxmlformats.org/officeDocument/2006/relationships/image" Target="../media/image3557.png"/><Relationship Id="rId754" Type="http://schemas.openxmlformats.org/officeDocument/2006/relationships/customXml" Target="../ink/ink4002.xml"/><Relationship Id="rId961" Type="http://schemas.openxmlformats.org/officeDocument/2006/relationships/image" Target="../media/image3765.png"/><Relationship Id="rId90" Type="http://schemas.openxmlformats.org/officeDocument/2006/relationships/image" Target="../media/image3326.png"/><Relationship Id="rId186" Type="http://schemas.openxmlformats.org/officeDocument/2006/relationships/image" Target="../media/image3374.png"/><Relationship Id="rId393" Type="http://schemas.openxmlformats.org/officeDocument/2006/relationships/customXml" Target="../ink/ink3821.xml"/><Relationship Id="rId407" Type="http://schemas.openxmlformats.org/officeDocument/2006/relationships/customXml" Target="../ink/ink3828.xml"/><Relationship Id="rId614" Type="http://schemas.openxmlformats.org/officeDocument/2006/relationships/customXml" Target="../ink/ink3932.xml"/><Relationship Id="rId821" Type="http://schemas.openxmlformats.org/officeDocument/2006/relationships/image" Target="../media/image3695.png"/><Relationship Id="rId1037" Type="http://schemas.openxmlformats.org/officeDocument/2006/relationships/customXml" Target="../ink/ink4144.xml"/><Relationship Id="rId253" Type="http://schemas.openxmlformats.org/officeDocument/2006/relationships/customXml" Target="../ink/ink3751.xml"/><Relationship Id="rId460" Type="http://schemas.openxmlformats.org/officeDocument/2006/relationships/image" Target="../media/image3514.png"/><Relationship Id="rId698" Type="http://schemas.openxmlformats.org/officeDocument/2006/relationships/customXml" Target="../ink/ink3974.xml"/><Relationship Id="rId919" Type="http://schemas.openxmlformats.org/officeDocument/2006/relationships/image" Target="../media/image3744.png"/><Relationship Id="rId1090" Type="http://schemas.openxmlformats.org/officeDocument/2006/relationships/image" Target="../media/image3829.png"/><Relationship Id="rId1104" Type="http://schemas.openxmlformats.org/officeDocument/2006/relationships/image" Target="../media/image3836.png"/><Relationship Id="rId48" Type="http://schemas.openxmlformats.org/officeDocument/2006/relationships/image" Target="../media/image3305.png"/><Relationship Id="rId113" Type="http://schemas.openxmlformats.org/officeDocument/2006/relationships/customXml" Target="../ink/ink3681.xml"/><Relationship Id="rId320" Type="http://schemas.openxmlformats.org/officeDocument/2006/relationships/image" Target="../media/image3443.png"/><Relationship Id="rId558" Type="http://schemas.openxmlformats.org/officeDocument/2006/relationships/customXml" Target="../ink/ink3904.xml"/><Relationship Id="rId765" Type="http://schemas.openxmlformats.org/officeDocument/2006/relationships/image" Target="../media/image3667.png"/><Relationship Id="rId972" Type="http://schemas.openxmlformats.org/officeDocument/2006/relationships/image" Target="../media/image3770.png"/><Relationship Id="rId1188" Type="http://schemas.openxmlformats.org/officeDocument/2006/relationships/image" Target="../media/image3878.png"/><Relationship Id="rId197" Type="http://schemas.openxmlformats.org/officeDocument/2006/relationships/customXml" Target="../ink/ink3723.xml"/><Relationship Id="rId418" Type="http://schemas.openxmlformats.org/officeDocument/2006/relationships/image" Target="../media/image3492.png"/><Relationship Id="rId625" Type="http://schemas.openxmlformats.org/officeDocument/2006/relationships/image" Target="../media/image3596.png"/><Relationship Id="rId832" Type="http://schemas.openxmlformats.org/officeDocument/2006/relationships/customXml" Target="../ink/ink4041.xml"/><Relationship Id="rId1048" Type="http://schemas.openxmlformats.org/officeDocument/2006/relationships/image" Target="../media/image3808.png"/><Relationship Id="rId264" Type="http://schemas.openxmlformats.org/officeDocument/2006/relationships/image" Target="../media/image3415.png"/><Relationship Id="rId471" Type="http://schemas.openxmlformats.org/officeDocument/2006/relationships/customXml" Target="../ink/ink3860.xml"/><Relationship Id="rId1115" Type="http://schemas.openxmlformats.org/officeDocument/2006/relationships/customXml" Target="../ink/ink4183.xml"/><Relationship Id="rId59" Type="http://schemas.openxmlformats.org/officeDocument/2006/relationships/customXml" Target="../ink/ink3654.xml"/><Relationship Id="rId124" Type="http://schemas.openxmlformats.org/officeDocument/2006/relationships/image" Target="../media/image3343.png"/><Relationship Id="rId569" Type="http://schemas.openxmlformats.org/officeDocument/2006/relationships/image" Target="../media/image3568.png"/><Relationship Id="rId776" Type="http://schemas.openxmlformats.org/officeDocument/2006/relationships/customXml" Target="../ink/ink4013.xml"/><Relationship Id="rId983" Type="http://schemas.openxmlformats.org/officeDocument/2006/relationships/customXml" Target="../ink/ink4117.xml"/><Relationship Id="rId1199" Type="http://schemas.openxmlformats.org/officeDocument/2006/relationships/customXml" Target="../ink/ink4225.xml"/><Relationship Id="rId331" Type="http://schemas.openxmlformats.org/officeDocument/2006/relationships/customXml" Target="../ink/ink3790.xml"/><Relationship Id="rId429" Type="http://schemas.openxmlformats.org/officeDocument/2006/relationships/customXml" Target="../ink/ink3839.xml"/><Relationship Id="rId636" Type="http://schemas.openxmlformats.org/officeDocument/2006/relationships/customXml" Target="../ink/ink3943.xml"/><Relationship Id="rId1059" Type="http://schemas.openxmlformats.org/officeDocument/2006/relationships/customXml" Target="../ink/ink4155.xml"/><Relationship Id="rId843" Type="http://schemas.openxmlformats.org/officeDocument/2006/relationships/image" Target="../media/image3706.png"/><Relationship Id="rId1126" Type="http://schemas.openxmlformats.org/officeDocument/2006/relationships/image" Target="../media/image3847.png"/><Relationship Id="rId275" Type="http://schemas.openxmlformats.org/officeDocument/2006/relationships/customXml" Target="../ink/ink3762.xml"/><Relationship Id="rId482" Type="http://schemas.openxmlformats.org/officeDocument/2006/relationships/image" Target="../media/image3525.png"/><Relationship Id="rId703" Type="http://schemas.openxmlformats.org/officeDocument/2006/relationships/image" Target="../media/image3636.png"/><Relationship Id="rId910" Type="http://schemas.openxmlformats.org/officeDocument/2006/relationships/customXml" Target="../ink/ink4080.xml"/><Relationship Id="rId135" Type="http://schemas.openxmlformats.org/officeDocument/2006/relationships/customXml" Target="../ink/ink3692.xml"/><Relationship Id="rId342" Type="http://schemas.openxmlformats.org/officeDocument/2006/relationships/image" Target="../media/image3454.png"/><Relationship Id="rId787" Type="http://schemas.openxmlformats.org/officeDocument/2006/relationships/image" Target="../media/image3678.png"/><Relationship Id="rId994" Type="http://schemas.openxmlformats.org/officeDocument/2006/relationships/image" Target="../media/image3781.png"/><Relationship Id="rId202" Type="http://schemas.openxmlformats.org/officeDocument/2006/relationships/image" Target="../media/image3382.png"/><Relationship Id="rId647" Type="http://schemas.openxmlformats.org/officeDocument/2006/relationships/image" Target="../media/image3607.png"/><Relationship Id="rId854" Type="http://schemas.openxmlformats.org/officeDocument/2006/relationships/customXml" Target="../ink/ink4052.xml"/><Relationship Id="rId286" Type="http://schemas.openxmlformats.org/officeDocument/2006/relationships/image" Target="../media/image3426.png"/><Relationship Id="rId493" Type="http://schemas.openxmlformats.org/officeDocument/2006/relationships/customXml" Target="../ink/ink3871.xml"/><Relationship Id="rId507" Type="http://schemas.openxmlformats.org/officeDocument/2006/relationships/customXml" Target="../ink/ink3878.xml"/><Relationship Id="rId714" Type="http://schemas.openxmlformats.org/officeDocument/2006/relationships/customXml" Target="../ink/ink3982.xml"/><Relationship Id="rId921" Type="http://schemas.openxmlformats.org/officeDocument/2006/relationships/image" Target="../media/image3745.png"/><Relationship Id="rId1137" Type="http://schemas.openxmlformats.org/officeDocument/2006/relationships/customXml" Target="../ink/ink4194.xml"/><Relationship Id="rId50" Type="http://schemas.openxmlformats.org/officeDocument/2006/relationships/image" Target="../media/image3306.png"/><Relationship Id="rId146" Type="http://schemas.openxmlformats.org/officeDocument/2006/relationships/image" Target="../media/image3354.png"/><Relationship Id="rId353" Type="http://schemas.openxmlformats.org/officeDocument/2006/relationships/customXml" Target="../ink/ink3801.xml"/><Relationship Id="rId560" Type="http://schemas.openxmlformats.org/officeDocument/2006/relationships/customXml" Target="../ink/ink3905.xml"/><Relationship Id="rId798" Type="http://schemas.openxmlformats.org/officeDocument/2006/relationships/customXml" Target="../ink/ink4024.xml"/><Relationship Id="rId1190" Type="http://schemas.openxmlformats.org/officeDocument/2006/relationships/image" Target="../media/image3879.png"/><Relationship Id="rId1204" Type="http://schemas.openxmlformats.org/officeDocument/2006/relationships/image" Target="../media/image3886.png"/><Relationship Id="rId213" Type="http://schemas.openxmlformats.org/officeDocument/2006/relationships/customXml" Target="../ink/ink3731.xml"/><Relationship Id="rId420" Type="http://schemas.openxmlformats.org/officeDocument/2006/relationships/image" Target="../media/image3493.png"/><Relationship Id="rId658" Type="http://schemas.openxmlformats.org/officeDocument/2006/relationships/customXml" Target="../ink/ink3954.xml"/><Relationship Id="rId865" Type="http://schemas.openxmlformats.org/officeDocument/2006/relationships/image" Target="../media/image3717.png"/><Relationship Id="rId1050" Type="http://schemas.openxmlformats.org/officeDocument/2006/relationships/image" Target="../media/image3809.png"/><Relationship Id="rId297" Type="http://schemas.openxmlformats.org/officeDocument/2006/relationships/customXml" Target="../ink/ink3773.xml"/><Relationship Id="rId518" Type="http://schemas.openxmlformats.org/officeDocument/2006/relationships/image" Target="../media/image3543.png"/><Relationship Id="rId725" Type="http://schemas.openxmlformats.org/officeDocument/2006/relationships/image" Target="../media/image3647.png"/><Relationship Id="rId932" Type="http://schemas.openxmlformats.org/officeDocument/2006/relationships/customXml" Target="../ink/ink4091.xml"/><Relationship Id="rId1148" Type="http://schemas.openxmlformats.org/officeDocument/2006/relationships/image" Target="../media/image3858.png"/><Relationship Id="rId157" Type="http://schemas.openxmlformats.org/officeDocument/2006/relationships/customXml" Target="../ink/ink3703.xml"/><Relationship Id="rId364" Type="http://schemas.openxmlformats.org/officeDocument/2006/relationships/image" Target="../media/image3465.png"/><Relationship Id="rId1008" Type="http://schemas.openxmlformats.org/officeDocument/2006/relationships/image" Target="../media/image3788.png"/><Relationship Id="rId61" Type="http://schemas.openxmlformats.org/officeDocument/2006/relationships/customXml" Target="../ink/ink3655.xml"/><Relationship Id="rId571" Type="http://schemas.openxmlformats.org/officeDocument/2006/relationships/image" Target="../media/image3569.png"/><Relationship Id="rId669" Type="http://schemas.openxmlformats.org/officeDocument/2006/relationships/image" Target="../media/image3619.png"/><Relationship Id="rId876" Type="http://schemas.openxmlformats.org/officeDocument/2006/relationships/customXml" Target="../ink/ink4063.xml"/><Relationship Id="rId19" Type="http://schemas.openxmlformats.org/officeDocument/2006/relationships/customXml" Target="../ink/ink3634.xml"/><Relationship Id="rId224" Type="http://schemas.openxmlformats.org/officeDocument/2006/relationships/image" Target="../media/image3393.png"/><Relationship Id="rId431" Type="http://schemas.openxmlformats.org/officeDocument/2006/relationships/customXml" Target="../ink/ink3840.xml"/><Relationship Id="rId529" Type="http://schemas.openxmlformats.org/officeDocument/2006/relationships/image" Target="../media/image3548.png"/><Relationship Id="rId736" Type="http://schemas.openxmlformats.org/officeDocument/2006/relationships/customXml" Target="../ink/ink3993.xml"/><Relationship Id="rId1061" Type="http://schemas.openxmlformats.org/officeDocument/2006/relationships/customXml" Target="../ink/ink4156.xml"/><Relationship Id="rId1159" Type="http://schemas.openxmlformats.org/officeDocument/2006/relationships/customXml" Target="../ink/ink4205.xml"/><Relationship Id="rId168" Type="http://schemas.openxmlformats.org/officeDocument/2006/relationships/image" Target="../media/image3365.png"/><Relationship Id="rId943" Type="http://schemas.openxmlformats.org/officeDocument/2006/relationships/image" Target="../media/image3756.png"/><Relationship Id="rId1019" Type="http://schemas.openxmlformats.org/officeDocument/2006/relationships/customXml" Target="../ink/ink4135.xml"/><Relationship Id="rId72" Type="http://schemas.openxmlformats.org/officeDocument/2006/relationships/image" Target="../media/image3317.png"/><Relationship Id="rId375" Type="http://schemas.openxmlformats.org/officeDocument/2006/relationships/customXml" Target="../ink/ink3812.xml"/><Relationship Id="rId582" Type="http://schemas.openxmlformats.org/officeDocument/2006/relationships/customXml" Target="../ink/ink3916.xml"/><Relationship Id="rId803" Type="http://schemas.openxmlformats.org/officeDocument/2006/relationships/image" Target="../media/image3686.png"/><Relationship Id="rId3" Type="http://schemas.openxmlformats.org/officeDocument/2006/relationships/customXml" Target="../ink/ink3626.xml"/><Relationship Id="rId235" Type="http://schemas.openxmlformats.org/officeDocument/2006/relationships/customXml" Target="../ink/ink3742.xml"/><Relationship Id="rId442" Type="http://schemas.openxmlformats.org/officeDocument/2006/relationships/image" Target="../media/image3504.png"/><Relationship Id="rId887" Type="http://schemas.openxmlformats.org/officeDocument/2006/relationships/image" Target="../media/image3728.png"/><Relationship Id="rId1072" Type="http://schemas.openxmlformats.org/officeDocument/2006/relationships/image" Target="../media/image3820.png"/><Relationship Id="rId302" Type="http://schemas.openxmlformats.org/officeDocument/2006/relationships/image" Target="../media/image3434.png"/><Relationship Id="rId747" Type="http://schemas.openxmlformats.org/officeDocument/2006/relationships/image" Target="../media/image3658.png"/><Relationship Id="rId954" Type="http://schemas.openxmlformats.org/officeDocument/2006/relationships/customXml" Target="../ink/ink4102.xml"/><Relationship Id="rId83" Type="http://schemas.openxmlformats.org/officeDocument/2006/relationships/customXml" Target="../ink/ink3666.xml"/><Relationship Id="rId179" Type="http://schemas.openxmlformats.org/officeDocument/2006/relationships/customXml" Target="../ink/ink3714.xml"/><Relationship Id="rId386" Type="http://schemas.openxmlformats.org/officeDocument/2006/relationships/image" Target="../media/image3476.png"/><Relationship Id="rId593" Type="http://schemas.openxmlformats.org/officeDocument/2006/relationships/image" Target="../media/image3580.png"/><Relationship Id="rId607" Type="http://schemas.openxmlformats.org/officeDocument/2006/relationships/image" Target="../media/image3587.png"/><Relationship Id="rId814" Type="http://schemas.openxmlformats.org/officeDocument/2006/relationships/customXml" Target="../ink/ink4032.xml"/><Relationship Id="rId246" Type="http://schemas.openxmlformats.org/officeDocument/2006/relationships/image" Target="../media/image3405.png"/><Relationship Id="rId453" Type="http://schemas.openxmlformats.org/officeDocument/2006/relationships/customXml" Target="../ink/ink3851.xml"/><Relationship Id="rId660" Type="http://schemas.openxmlformats.org/officeDocument/2006/relationships/customXml" Target="../ink/ink3955.xml"/><Relationship Id="rId898" Type="http://schemas.openxmlformats.org/officeDocument/2006/relationships/customXml" Target="../ink/ink4074.xml"/><Relationship Id="rId1083" Type="http://schemas.openxmlformats.org/officeDocument/2006/relationships/customXml" Target="../ink/ink4167.xml"/><Relationship Id="rId106" Type="http://schemas.openxmlformats.org/officeDocument/2006/relationships/image" Target="../media/image3334.png"/><Relationship Id="rId313" Type="http://schemas.openxmlformats.org/officeDocument/2006/relationships/customXml" Target="../ink/ink3781.xml"/><Relationship Id="rId758" Type="http://schemas.openxmlformats.org/officeDocument/2006/relationships/customXml" Target="../ink/ink4004.xml"/><Relationship Id="rId965" Type="http://schemas.openxmlformats.org/officeDocument/2006/relationships/image" Target="../media/image3767.png"/><Relationship Id="rId1150" Type="http://schemas.openxmlformats.org/officeDocument/2006/relationships/image" Target="../media/image3859.png"/><Relationship Id="rId10" Type="http://schemas.openxmlformats.org/officeDocument/2006/relationships/image" Target="../media/image3285.png"/><Relationship Id="rId94" Type="http://schemas.openxmlformats.org/officeDocument/2006/relationships/image" Target="../media/image3328.png"/><Relationship Id="rId397" Type="http://schemas.openxmlformats.org/officeDocument/2006/relationships/customXml" Target="../ink/ink3823.xml"/><Relationship Id="rId520" Type="http://schemas.openxmlformats.org/officeDocument/2006/relationships/image" Target="../media/image3544.png"/><Relationship Id="rId618" Type="http://schemas.openxmlformats.org/officeDocument/2006/relationships/customXml" Target="../ink/ink3934.xml"/><Relationship Id="rId825" Type="http://schemas.openxmlformats.org/officeDocument/2006/relationships/image" Target="../media/image3697.png"/><Relationship Id="rId257" Type="http://schemas.openxmlformats.org/officeDocument/2006/relationships/customXml" Target="../ink/ink3753.xml"/><Relationship Id="rId464" Type="http://schemas.openxmlformats.org/officeDocument/2006/relationships/image" Target="../media/image3516.png"/><Relationship Id="rId1010" Type="http://schemas.openxmlformats.org/officeDocument/2006/relationships/image" Target="../media/image3789.png"/><Relationship Id="rId1094" Type="http://schemas.openxmlformats.org/officeDocument/2006/relationships/image" Target="../media/image3831.png"/><Relationship Id="rId1108" Type="http://schemas.openxmlformats.org/officeDocument/2006/relationships/image" Target="../media/image3838.png"/><Relationship Id="rId117" Type="http://schemas.openxmlformats.org/officeDocument/2006/relationships/customXml" Target="../ink/ink3683.xml"/><Relationship Id="rId671" Type="http://schemas.openxmlformats.org/officeDocument/2006/relationships/image" Target="../media/image3620.png"/><Relationship Id="rId769" Type="http://schemas.openxmlformats.org/officeDocument/2006/relationships/image" Target="../media/image3669.png"/><Relationship Id="rId976" Type="http://schemas.openxmlformats.org/officeDocument/2006/relationships/image" Target="../media/image3772.png"/><Relationship Id="rId324" Type="http://schemas.openxmlformats.org/officeDocument/2006/relationships/image" Target="../media/image3445.png"/><Relationship Id="rId531" Type="http://schemas.openxmlformats.org/officeDocument/2006/relationships/image" Target="../media/image3549.png"/><Relationship Id="rId629" Type="http://schemas.openxmlformats.org/officeDocument/2006/relationships/image" Target="../media/image3598.png"/><Relationship Id="rId1161" Type="http://schemas.openxmlformats.org/officeDocument/2006/relationships/customXml" Target="../ink/ink4206.xml"/><Relationship Id="rId836" Type="http://schemas.openxmlformats.org/officeDocument/2006/relationships/customXml" Target="../ink/ink4043.xml"/><Relationship Id="rId1021" Type="http://schemas.openxmlformats.org/officeDocument/2006/relationships/customXml" Target="../ink/ink4136.xml"/><Relationship Id="rId1119" Type="http://schemas.openxmlformats.org/officeDocument/2006/relationships/customXml" Target="../ink/ink4185.xml"/><Relationship Id="rId903" Type="http://schemas.openxmlformats.org/officeDocument/2006/relationships/image" Target="../media/image3736.png"/><Relationship Id="rId32" Type="http://schemas.openxmlformats.org/officeDocument/2006/relationships/image" Target="../media/image3296.png"/><Relationship Id="rId181" Type="http://schemas.openxmlformats.org/officeDocument/2006/relationships/customXml" Target="../ink/ink3715.xml"/><Relationship Id="rId279" Type="http://schemas.openxmlformats.org/officeDocument/2006/relationships/customXml" Target="../ink/ink3764.xml"/><Relationship Id="rId486" Type="http://schemas.openxmlformats.org/officeDocument/2006/relationships/image" Target="../media/image3527.png"/><Relationship Id="rId693" Type="http://schemas.openxmlformats.org/officeDocument/2006/relationships/image" Target="../media/image3631.png"/><Relationship Id="rId139" Type="http://schemas.openxmlformats.org/officeDocument/2006/relationships/customXml" Target="../ink/ink3694.xml"/><Relationship Id="rId346" Type="http://schemas.openxmlformats.org/officeDocument/2006/relationships/image" Target="../media/image3456.png"/><Relationship Id="rId553" Type="http://schemas.openxmlformats.org/officeDocument/2006/relationships/image" Target="../media/image3560.png"/><Relationship Id="rId760" Type="http://schemas.openxmlformats.org/officeDocument/2006/relationships/customXml" Target="../ink/ink4005.xml"/><Relationship Id="rId998" Type="http://schemas.openxmlformats.org/officeDocument/2006/relationships/image" Target="../media/image3783.png"/><Relationship Id="rId1183" Type="http://schemas.openxmlformats.org/officeDocument/2006/relationships/customXml" Target="../ink/ink4217.xml"/><Relationship Id="rId206" Type="http://schemas.openxmlformats.org/officeDocument/2006/relationships/image" Target="../media/image3384.png"/><Relationship Id="rId413" Type="http://schemas.openxmlformats.org/officeDocument/2006/relationships/customXml" Target="../ink/ink3831.xml"/><Relationship Id="rId858" Type="http://schemas.openxmlformats.org/officeDocument/2006/relationships/customXml" Target="../ink/ink4054.xml"/><Relationship Id="rId1043" Type="http://schemas.openxmlformats.org/officeDocument/2006/relationships/customXml" Target="../ink/ink4147.xml"/><Relationship Id="rId620" Type="http://schemas.openxmlformats.org/officeDocument/2006/relationships/customXml" Target="../ink/ink3935.xml"/><Relationship Id="rId718" Type="http://schemas.openxmlformats.org/officeDocument/2006/relationships/customXml" Target="../ink/ink3984.xml"/><Relationship Id="rId925" Type="http://schemas.openxmlformats.org/officeDocument/2006/relationships/image" Target="../media/image3747.png"/><Relationship Id="rId1110" Type="http://schemas.openxmlformats.org/officeDocument/2006/relationships/image" Target="../media/image3839.png"/><Relationship Id="rId54" Type="http://schemas.openxmlformats.org/officeDocument/2006/relationships/image" Target="../media/image3308.png"/><Relationship Id="rId270" Type="http://schemas.openxmlformats.org/officeDocument/2006/relationships/image" Target="../media/image3418.png"/><Relationship Id="rId130" Type="http://schemas.openxmlformats.org/officeDocument/2006/relationships/image" Target="../media/image3346.png"/><Relationship Id="rId368" Type="http://schemas.openxmlformats.org/officeDocument/2006/relationships/image" Target="../media/image3467.png"/><Relationship Id="rId575" Type="http://schemas.openxmlformats.org/officeDocument/2006/relationships/image" Target="../media/image3571.png"/><Relationship Id="rId782" Type="http://schemas.openxmlformats.org/officeDocument/2006/relationships/customXml" Target="../ink/ink4016.xml"/><Relationship Id="rId228" Type="http://schemas.openxmlformats.org/officeDocument/2006/relationships/image" Target="../media/image3395.png"/><Relationship Id="rId435" Type="http://schemas.openxmlformats.org/officeDocument/2006/relationships/customXml" Target="../ink/ink3842.xml"/><Relationship Id="rId642" Type="http://schemas.openxmlformats.org/officeDocument/2006/relationships/customXml" Target="../ink/ink3946.xml"/><Relationship Id="rId1065" Type="http://schemas.openxmlformats.org/officeDocument/2006/relationships/customXml" Target="../ink/ink4158.xml"/><Relationship Id="rId502" Type="http://schemas.openxmlformats.org/officeDocument/2006/relationships/image" Target="../media/image3535.png"/><Relationship Id="rId947" Type="http://schemas.openxmlformats.org/officeDocument/2006/relationships/image" Target="../media/image3758.png"/><Relationship Id="rId1132" Type="http://schemas.openxmlformats.org/officeDocument/2006/relationships/image" Target="../media/image3850.png"/><Relationship Id="rId76" Type="http://schemas.openxmlformats.org/officeDocument/2006/relationships/image" Target="../media/image3319.png"/><Relationship Id="rId807" Type="http://schemas.openxmlformats.org/officeDocument/2006/relationships/image" Target="../media/image3688.png"/><Relationship Id="rId292" Type="http://schemas.openxmlformats.org/officeDocument/2006/relationships/image" Target="../media/image3429.png"/><Relationship Id="rId597" Type="http://schemas.openxmlformats.org/officeDocument/2006/relationships/image" Target="../media/image3582.png"/><Relationship Id="rId152" Type="http://schemas.openxmlformats.org/officeDocument/2006/relationships/image" Target="../media/image3357.png"/><Relationship Id="rId457" Type="http://schemas.openxmlformats.org/officeDocument/2006/relationships/customXml" Target="../ink/ink3853.xml"/><Relationship Id="rId1087" Type="http://schemas.openxmlformats.org/officeDocument/2006/relationships/customXml" Target="../ink/ink4169.xml"/><Relationship Id="rId664" Type="http://schemas.openxmlformats.org/officeDocument/2006/relationships/customXml" Target="../ink/ink3957.xml"/><Relationship Id="rId871" Type="http://schemas.openxmlformats.org/officeDocument/2006/relationships/image" Target="../media/image3720.png"/><Relationship Id="rId969" Type="http://schemas.openxmlformats.org/officeDocument/2006/relationships/image" Target="../media/image3769.png"/><Relationship Id="rId317" Type="http://schemas.openxmlformats.org/officeDocument/2006/relationships/customXml" Target="../ink/ink3783.xml"/><Relationship Id="rId524" Type="http://schemas.openxmlformats.org/officeDocument/2006/relationships/image" Target="../media/image3546.png"/><Relationship Id="rId731" Type="http://schemas.openxmlformats.org/officeDocument/2006/relationships/image" Target="../media/image3650.png"/><Relationship Id="rId1154" Type="http://schemas.openxmlformats.org/officeDocument/2006/relationships/image" Target="../media/image3861.png"/><Relationship Id="rId98" Type="http://schemas.openxmlformats.org/officeDocument/2006/relationships/image" Target="../media/image3330.png"/><Relationship Id="rId829" Type="http://schemas.openxmlformats.org/officeDocument/2006/relationships/image" Target="../media/image3699.png"/><Relationship Id="rId1014" Type="http://schemas.openxmlformats.org/officeDocument/2006/relationships/image" Target="../media/image3791.png"/><Relationship Id="rId25" Type="http://schemas.openxmlformats.org/officeDocument/2006/relationships/customXml" Target="../ink/ink3637.xml"/><Relationship Id="rId174" Type="http://schemas.openxmlformats.org/officeDocument/2006/relationships/image" Target="../media/image3368.png"/><Relationship Id="rId381" Type="http://schemas.openxmlformats.org/officeDocument/2006/relationships/customXml" Target="../ink/ink3815.xml"/><Relationship Id="rId241" Type="http://schemas.openxmlformats.org/officeDocument/2006/relationships/customXml" Target="../ink/ink3745.xml"/><Relationship Id="rId479" Type="http://schemas.openxmlformats.org/officeDocument/2006/relationships/customXml" Target="../ink/ink3864.xml"/><Relationship Id="rId686" Type="http://schemas.openxmlformats.org/officeDocument/2006/relationships/customXml" Target="../ink/ink3968.xml"/><Relationship Id="rId893" Type="http://schemas.openxmlformats.org/officeDocument/2006/relationships/image" Target="../media/image3731.png"/><Relationship Id="rId339" Type="http://schemas.openxmlformats.org/officeDocument/2006/relationships/customXml" Target="../ink/ink3794.xml"/><Relationship Id="rId546" Type="http://schemas.openxmlformats.org/officeDocument/2006/relationships/customXml" Target="../ink/ink3898.xml"/><Relationship Id="rId753" Type="http://schemas.openxmlformats.org/officeDocument/2006/relationships/image" Target="../media/image3661.png"/><Relationship Id="rId1176" Type="http://schemas.openxmlformats.org/officeDocument/2006/relationships/image" Target="../media/image3872.png"/><Relationship Id="rId101" Type="http://schemas.openxmlformats.org/officeDocument/2006/relationships/customXml" Target="../ink/ink3675.xml"/><Relationship Id="rId406" Type="http://schemas.openxmlformats.org/officeDocument/2006/relationships/image" Target="../media/image3486.png"/><Relationship Id="rId960" Type="http://schemas.openxmlformats.org/officeDocument/2006/relationships/customXml" Target="../ink/ink4105.xml"/><Relationship Id="rId1036" Type="http://schemas.openxmlformats.org/officeDocument/2006/relationships/image" Target="../media/image3802.png"/><Relationship Id="rId613" Type="http://schemas.openxmlformats.org/officeDocument/2006/relationships/image" Target="../media/image3590.png"/><Relationship Id="rId820" Type="http://schemas.openxmlformats.org/officeDocument/2006/relationships/customXml" Target="../ink/ink4035.xml"/><Relationship Id="rId918" Type="http://schemas.openxmlformats.org/officeDocument/2006/relationships/customXml" Target="../ink/ink4084.xml"/><Relationship Id="rId1103" Type="http://schemas.openxmlformats.org/officeDocument/2006/relationships/customXml" Target="../ink/ink4177.xml"/><Relationship Id="rId47" Type="http://schemas.openxmlformats.org/officeDocument/2006/relationships/customXml" Target="../ink/ink3648.xml"/><Relationship Id="rId196" Type="http://schemas.openxmlformats.org/officeDocument/2006/relationships/image" Target="../media/image3379.png"/><Relationship Id="rId263" Type="http://schemas.openxmlformats.org/officeDocument/2006/relationships/customXml" Target="../ink/ink3756.xml"/><Relationship Id="rId470" Type="http://schemas.openxmlformats.org/officeDocument/2006/relationships/image" Target="../media/image3519.png"/><Relationship Id="rId123" Type="http://schemas.openxmlformats.org/officeDocument/2006/relationships/customXml" Target="../ink/ink3686.xml"/><Relationship Id="rId330" Type="http://schemas.openxmlformats.org/officeDocument/2006/relationships/image" Target="../media/image3448.png"/><Relationship Id="rId568" Type="http://schemas.openxmlformats.org/officeDocument/2006/relationships/customXml" Target="../ink/ink3909.xml"/><Relationship Id="rId775" Type="http://schemas.openxmlformats.org/officeDocument/2006/relationships/image" Target="../media/image3672.png"/><Relationship Id="rId982" Type="http://schemas.openxmlformats.org/officeDocument/2006/relationships/image" Target="../media/image3775.png"/><Relationship Id="rId1198" Type="http://schemas.openxmlformats.org/officeDocument/2006/relationships/image" Target="../media/image3883.png"/><Relationship Id="rId428" Type="http://schemas.openxmlformats.org/officeDocument/2006/relationships/image" Target="../media/image3497.png"/><Relationship Id="rId635" Type="http://schemas.openxmlformats.org/officeDocument/2006/relationships/image" Target="../media/image3601.png"/><Relationship Id="rId842" Type="http://schemas.openxmlformats.org/officeDocument/2006/relationships/customXml" Target="../ink/ink4046.xml"/><Relationship Id="rId1058" Type="http://schemas.openxmlformats.org/officeDocument/2006/relationships/image" Target="../media/image3813.png"/><Relationship Id="rId702" Type="http://schemas.openxmlformats.org/officeDocument/2006/relationships/customXml" Target="../ink/ink3976.xml"/><Relationship Id="rId1125" Type="http://schemas.openxmlformats.org/officeDocument/2006/relationships/customXml" Target="../ink/ink4188.xml"/><Relationship Id="rId69" Type="http://schemas.openxmlformats.org/officeDocument/2006/relationships/customXml" Target="../ink/ink3659.xml"/><Relationship Id="rId285" Type="http://schemas.openxmlformats.org/officeDocument/2006/relationships/customXml" Target="../ink/ink3767.xml"/><Relationship Id="rId492" Type="http://schemas.openxmlformats.org/officeDocument/2006/relationships/image" Target="../media/image3530.png"/><Relationship Id="rId797" Type="http://schemas.openxmlformats.org/officeDocument/2006/relationships/image" Target="../media/image3683.png"/><Relationship Id="rId145" Type="http://schemas.openxmlformats.org/officeDocument/2006/relationships/customXml" Target="../ink/ink3697.xml"/><Relationship Id="rId352" Type="http://schemas.openxmlformats.org/officeDocument/2006/relationships/image" Target="../media/image3459.png"/><Relationship Id="rId212" Type="http://schemas.openxmlformats.org/officeDocument/2006/relationships/image" Target="../media/image3387.png"/><Relationship Id="rId657" Type="http://schemas.openxmlformats.org/officeDocument/2006/relationships/image" Target="../media/image3613.png"/><Relationship Id="rId864" Type="http://schemas.openxmlformats.org/officeDocument/2006/relationships/customXml" Target="../ink/ink4057.xml"/><Relationship Id="rId517" Type="http://schemas.openxmlformats.org/officeDocument/2006/relationships/customXml" Target="../ink/ink3883.xml"/><Relationship Id="rId724" Type="http://schemas.openxmlformats.org/officeDocument/2006/relationships/customXml" Target="../ink/ink3987.xml"/><Relationship Id="rId931" Type="http://schemas.openxmlformats.org/officeDocument/2006/relationships/image" Target="../media/image3750.png"/><Relationship Id="rId1147" Type="http://schemas.openxmlformats.org/officeDocument/2006/relationships/customXml" Target="../ink/ink4199.xml"/></Relationships>
</file>

<file path=ppt/slides/_rels/slide36.xml.rels><?xml version="1.0" encoding="UTF-8" standalone="yes"?>
<Relationships xmlns="http://schemas.openxmlformats.org/package/2006/relationships"><Relationship Id="rId117" Type="http://schemas.openxmlformats.org/officeDocument/2006/relationships/customXml" Target="../ink/ink4286.xml"/><Relationship Id="rId671" Type="http://schemas.openxmlformats.org/officeDocument/2006/relationships/customXml" Target="../ink/ink4563.xml"/><Relationship Id="rId21" Type="http://schemas.openxmlformats.org/officeDocument/2006/relationships/customXml" Target="../ink/ink4238.xml"/><Relationship Id="rId324" Type="http://schemas.openxmlformats.org/officeDocument/2006/relationships/image" Target="../media/image4048.png"/><Relationship Id="rId531" Type="http://schemas.openxmlformats.org/officeDocument/2006/relationships/customXml" Target="../ink/ink4493.xml"/><Relationship Id="rId629" Type="http://schemas.openxmlformats.org/officeDocument/2006/relationships/customXml" Target="../ink/ink4542.xml"/><Relationship Id="rId170" Type="http://schemas.openxmlformats.org/officeDocument/2006/relationships/image" Target="../media/image3971.png"/><Relationship Id="rId268" Type="http://schemas.openxmlformats.org/officeDocument/2006/relationships/image" Target="../media/image4020.png"/><Relationship Id="rId475" Type="http://schemas.openxmlformats.org/officeDocument/2006/relationships/customXml" Target="../ink/ink4465.xml"/><Relationship Id="rId32" Type="http://schemas.openxmlformats.org/officeDocument/2006/relationships/image" Target="../media/image3902.png"/><Relationship Id="rId128" Type="http://schemas.openxmlformats.org/officeDocument/2006/relationships/image" Target="../media/image3950.png"/><Relationship Id="rId335" Type="http://schemas.openxmlformats.org/officeDocument/2006/relationships/customXml" Target="../ink/ink4395.xml"/><Relationship Id="rId542" Type="http://schemas.openxmlformats.org/officeDocument/2006/relationships/image" Target="../media/image4156.png"/><Relationship Id="rId181" Type="http://schemas.openxmlformats.org/officeDocument/2006/relationships/customXml" Target="../ink/ink4318.xml"/><Relationship Id="rId402" Type="http://schemas.openxmlformats.org/officeDocument/2006/relationships/image" Target="../media/image4086.png"/><Relationship Id="rId279" Type="http://schemas.openxmlformats.org/officeDocument/2006/relationships/customXml" Target="../ink/ink4367.xml"/><Relationship Id="rId486" Type="http://schemas.openxmlformats.org/officeDocument/2006/relationships/image" Target="../media/image4128.png"/><Relationship Id="rId43" Type="http://schemas.openxmlformats.org/officeDocument/2006/relationships/customXml" Target="../ink/ink4249.xml"/><Relationship Id="rId139" Type="http://schemas.openxmlformats.org/officeDocument/2006/relationships/customXml" Target="../ink/ink4297.xml"/><Relationship Id="rId346" Type="http://schemas.openxmlformats.org/officeDocument/2006/relationships/image" Target="../media/image4058.png"/><Relationship Id="rId553" Type="http://schemas.openxmlformats.org/officeDocument/2006/relationships/customXml" Target="../ink/ink4504.xml"/><Relationship Id="rId192" Type="http://schemas.openxmlformats.org/officeDocument/2006/relationships/image" Target="../media/image3982.png"/><Relationship Id="rId206" Type="http://schemas.openxmlformats.org/officeDocument/2006/relationships/image" Target="../media/image3989.png"/><Relationship Id="rId413" Type="http://schemas.openxmlformats.org/officeDocument/2006/relationships/customXml" Target="../ink/ink4434.xml"/><Relationship Id="rId497" Type="http://schemas.openxmlformats.org/officeDocument/2006/relationships/customXml" Target="../ink/ink4476.xml"/><Relationship Id="rId620" Type="http://schemas.openxmlformats.org/officeDocument/2006/relationships/image" Target="../media/image4195.png"/><Relationship Id="rId357" Type="http://schemas.openxmlformats.org/officeDocument/2006/relationships/customXml" Target="../ink/ink4406.xml"/><Relationship Id="rId54" Type="http://schemas.openxmlformats.org/officeDocument/2006/relationships/image" Target="../media/image3913.png"/><Relationship Id="rId217" Type="http://schemas.openxmlformats.org/officeDocument/2006/relationships/customXml" Target="../ink/ink4336.xml"/><Relationship Id="rId564" Type="http://schemas.openxmlformats.org/officeDocument/2006/relationships/image" Target="../media/image4167.png"/><Relationship Id="rId424" Type="http://schemas.openxmlformats.org/officeDocument/2006/relationships/image" Target="../media/image4097.png"/><Relationship Id="rId631" Type="http://schemas.openxmlformats.org/officeDocument/2006/relationships/customXml" Target="../ink/ink4543.xml"/><Relationship Id="rId270" Type="http://schemas.openxmlformats.org/officeDocument/2006/relationships/image" Target="../media/image4021.png"/><Relationship Id="rId65" Type="http://schemas.openxmlformats.org/officeDocument/2006/relationships/customXml" Target="../ink/ink4260.xml"/><Relationship Id="rId130" Type="http://schemas.openxmlformats.org/officeDocument/2006/relationships/image" Target="../media/image3951.png"/><Relationship Id="rId368" Type="http://schemas.openxmlformats.org/officeDocument/2006/relationships/image" Target="../media/image4069.png"/><Relationship Id="rId575" Type="http://schemas.openxmlformats.org/officeDocument/2006/relationships/customXml" Target="../ink/ink4515.xml"/><Relationship Id="rId228" Type="http://schemas.openxmlformats.org/officeDocument/2006/relationships/image" Target="../media/image4000.png"/><Relationship Id="rId435" Type="http://schemas.openxmlformats.org/officeDocument/2006/relationships/customXml" Target="../ink/ink4445.xml"/><Relationship Id="rId642" Type="http://schemas.openxmlformats.org/officeDocument/2006/relationships/image" Target="../media/image4206.png"/><Relationship Id="rId281" Type="http://schemas.openxmlformats.org/officeDocument/2006/relationships/customXml" Target="../ink/ink4368.xml"/><Relationship Id="rId502" Type="http://schemas.openxmlformats.org/officeDocument/2006/relationships/image" Target="../media/image4136.png"/><Relationship Id="rId76" Type="http://schemas.openxmlformats.org/officeDocument/2006/relationships/image" Target="../media/image3924.png"/><Relationship Id="rId141" Type="http://schemas.openxmlformats.org/officeDocument/2006/relationships/customXml" Target="../ink/ink4298.xml"/><Relationship Id="rId379" Type="http://schemas.openxmlformats.org/officeDocument/2006/relationships/customXml" Target="../ink/ink4417.xml"/><Relationship Id="rId586" Type="http://schemas.openxmlformats.org/officeDocument/2006/relationships/image" Target="../media/image4178.png"/><Relationship Id="rId7" Type="http://schemas.openxmlformats.org/officeDocument/2006/relationships/customXml" Target="../ink/ink4231.xml"/><Relationship Id="rId239" Type="http://schemas.openxmlformats.org/officeDocument/2006/relationships/customXml" Target="../ink/ink4347.xml"/><Relationship Id="rId446" Type="http://schemas.openxmlformats.org/officeDocument/2006/relationships/image" Target="../media/image4108.png"/><Relationship Id="rId653" Type="http://schemas.openxmlformats.org/officeDocument/2006/relationships/customXml" Target="../ink/ink4554.xml"/><Relationship Id="rId292" Type="http://schemas.openxmlformats.org/officeDocument/2006/relationships/image" Target="../media/image4032.png"/><Relationship Id="rId306" Type="http://schemas.openxmlformats.org/officeDocument/2006/relationships/image" Target="../media/image4039.png"/><Relationship Id="rId87" Type="http://schemas.openxmlformats.org/officeDocument/2006/relationships/customXml" Target="../ink/ink4271.xml"/><Relationship Id="rId513" Type="http://schemas.openxmlformats.org/officeDocument/2006/relationships/customXml" Target="../ink/ink4484.xml"/><Relationship Id="rId597" Type="http://schemas.openxmlformats.org/officeDocument/2006/relationships/customXml" Target="../ink/ink4526.xml"/><Relationship Id="rId152" Type="http://schemas.openxmlformats.org/officeDocument/2006/relationships/image" Target="../media/image3962.png"/><Relationship Id="rId457" Type="http://schemas.openxmlformats.org/officeDocument/2006/relationships/customXml" Target="../ink/ink4456.xml"/><Relationship Id="rId664" Type="http://schemas.openxmlformats.org/officeDocument/2006/relationships/image" Target="../media/image4217.png"/><Relationship Id="rId14" Type="http://schemas.openxmlformats.org/officeDocument/2006/relationships/image" Target="../media/image3893.png"/><Relationship Id="rId317" Type="http://schemas.openxmlformats.org/officeDocument/2006/relationships/customXml" Target="../ink/ink4386.xml"/><Relationship Id="rId524" Type="http://schemas.openxmlformats.org/officeDocument/2006/relationships/image" Target="../media/image4147.png"/><Relationship Id="rId98" Type="http://schemas.openxmlformats.org/officeDocument/2006/relationships/image" Target="../media/image3935.png"/><Relationship Id="rId163" Type="http://schemas.openxmlformats.org/officeDocument/2006/relationships/customXml" Target="../ink/ink4309.xml"/><Relationship Id="rId370" Type="http://schemas.openxmlformats.org/officeDocument/2006/relationships/image" Target="../media/image4070.png"/><Relationship Id="rId230" Type="http://schemas.openxmlformats.org/officeDocument/2006/relationships/image" Target="../media/image4001.png"/><Relationship Id="rId468" Type="http://schemas.openxmlformats.org/officeDocument/2006/relationships/image" Target="../media/image4119.png"/><Relationship Id="rId25" Type="http://schemas.openxmlformats.org/officeDocument/2006/relationships/customXml" Target="../ink/ink4240.xml"/><Relationship Id="rId328" Type="http://schemas.openxmlformats.org/officeDocument/2006/relationships/image" Target="../media/image4050.png"/><Relationship Id="rId535" Type="http://schemas.openxmlformats.org/officeDocument/2006/relationships/customXml" Target="../ink/ink4495.xml"/><Relationship Id="rId174" Type="http://schemas.openxmlformats.org/officeDocument/2006/relationships/image" Target="../media/image3973.png"/><Relationship Id="rId381" Type="http://schemas.openxmlformats.org/officeDocument/2006/relationships/customXml" Target="../ink/ink4418.xml"/><Relationship Id="rId602" Type="http://schemas.openxmlformats.org/officeDocument/2006/relationships/image" Target="../media/image4186.png"/><Relationship Id="rId241" Type="http://schemas.openxmlformats.org/officeDocument/2006/relationships/customXml" Target="../ink/ink4348.xml"/><Relationship Id="rId479" Type="http://schemas.openxmlformats.org/officeDocument/2006/relationships/customXml" Target="../ink/ink4467.xml"/><Relationship Id="rId36" Type="http://schemas.openxmlformats.org/officeDocument/2006/relationships/image" Target="../media/image3904.png"/><Relationship Id="rId339" Type="http://schemas.openxmlformats.org/officeDocument/2006/relationships/customXml" Target="../ink/ink4397.xml"/><Relationship Id="rId546" Type="http://schemas.openxmlformats.org/officeDocument/2006/relationships/image" Target="../media/image4158.png"/><Relationship Id="rId101" Type="http://schemas.openxmlformats.org/officeDocument/2006/relationships/customXml" Target="../ink/ink4278.xml"/><Relationship Id="rId185" Type="http://schemas.openxmlformats.org/officeDocument/2006/relationships/customXml" Target="../ink/ink4320.xml"/><Relationship Id="rId406" Type="http://schemas.openxmlformats.org/officeDocument/2006/relationships/image" Target="../media/image4088.png"/><Relationship Id="rId392" Type="http://schemas.openxmlformats.org/officeDocument/2006/relationships/image" Target="../media/image4081.png"/><Relationship Id="rId613" Type="http://schemas.openxmlformats.org/officeDocument/2006/relationships/customXml" Target="../ink/ink4534.xml"/><Relationship Id="rId252" Type="http://schemas.openxmlformats.org/officeDocument/2006/relationships/image" Target="../media/image4012.png"/><Relationship Id="rId47" Type="http://schemas.openxmlformats.org/officeDocument/2006/relationships/customXml" Target="../ink/ink4251.xml"/><Relationship Id="rId112" Type="http://schemas.openxmlformats.org/officeDocument/2006/relationships/image" Target="../media/image3942.png"/><Relationship Id="rId557" Type="http://schemas.openxmlformats.org/officeDocument/2006/relationships/customXml" Target="../ink/ink4506.xml"/><Relationship Id="rId196" Type="http://schemas.openxmlformats.org/officeDocument/2006/relationships/image" Target="../media/image3984.png"/><Relationship Id="rId417" Type="http://schemas.openxmlformats.org/officeDocument/2006/relationships/customXml" Target="../ink/ink4436.xml"/><Relationship Id="rId624" Type="http://schemas.openxmlformats.org/officeDocument/2006/relationships/image" Target="../media/image4197.png"/><Relationship Id="rId263" Type="http://schemas.openxmlformats.org/officeDocument/2006/relationships/customXml" Target="../ink/ink4359.xml"/><Relationship Id="rId470" Type="http://schemas.openxmlformats.org/officeDocument/2006/relationships/image" Target="../media/image4120.png"/><Relationship Id="rId58" Type="http://schemas.openxmlformats.org/officeDocument/2006/relationships/image" Target="../media/image3915.png"/><Relationship Id="rId123" Type="http://schemas.openxmlformats.org/officeDocument/2006/relationships/customXml" Target="../ink/ink4289.xml"/><Relationship Id="rId330" Type="http://schemas.openxmlformats.org/officeDocument/2006/relationships/image" Target="../media/image4051.png"/><Relationship Id="rId568" Type="http://schemas.openxmlformats.org/officeDocument/2006/relationships/image" Target="../media/image4169.png"/><Relationship Id="rId428" Type="http://schemas.openxmlformats.org/officeDocument/2006/relationships/image" Target="../media/image4099.png"/><Relationship Id="rId635" Type="http://schemas.openxmlformats.org/officeDocument/2006/relationships/customXml" Target="../ink/ink4545.xml"/><Relationship Id="rId274" Type="http://schemas.openxmlformats.org/officeDocument/2006/relationships/image" Target="../media/image4023.png"/><Relationship Id="rId481" Type="http://schemas.openxmlformats.org/officeDocument/2006/relationships/customXml" Target="../ink/ink4468.xml"/><Relationship Id="rId69" Type="http://schemas.openxmlformats.org/officeDocument/2006/relationships/customXml" Target="../ink/ink4262.xml"/><Relationship Id="rId134" Type="http://schemas.openxmlformats.org/officeDocument/2006/relationships/image" Target="../media/image3953.png"/><Relationship Id="rId579" Type="http://schemas.openxmlformats.org/officeDocument/2006/relationships/customXml" Target="../ink/ink4517.xml"/><Relationship Id="rId341" Type="http://schemas.openxmlformats.org/officeDocument/2006/relationships/customXml" Target="../ink/ink4398.xml"/><Relationship Id="rId439" Type="http://schemas.openxmlformats.org/officeDocument/2006/relationships/customXml" Target="../ink/ink4447.xml"/><Relationship Id="rId646" Type="http://schemas.openxmlformats.org/officeDocument/2006/relationships/image" Target="../media/image4208.png"/><Relationship Id="rId201" Type="http://schemas.openxmlformats.org/officeDocument/2006/relationships/customXml" Target="../ink/ink4328.xml"/><Relationship Id="rId243" Type="http://schemas.openxmlformats.org/officeDocument/2006/relationships/customXml" Target="../ink/ink4349.xml"/><Relationship Id="rId285" Type="http://schemas.openxmlformats.org/officeDocument/2006/relationships/customXml" Target="../ink/ink4370.xml"/><Relationship Id="rId450" Type="http://schemas.openxmlformats.org/officeDocument/2006/relationships/image" Target="../media/image4110.png"/><Relationship Id="rId506" Type="http://schemas.openxmlformats.org/officeDocument/2006/relationships/image" Target="../media/image4138.png"/><Relationship Id="rId38" Type="http://schemas.openxmlformats.org/officeDocument/2006/relationships/image" Target="../media/image3905.png"/><Relationship Id="rId103" Type="http://schemas.openxmlformats.org/officeDocument/2006/relationships/customXml" Target="../ink/ink4279.xml"/><Relationship Id="rId310" Type="http://schemas.openxmlformats.org/officeDocument/2006/relationships/image" Target="../media/image4041.png"/><Relationship Id="rId492" Type="http://schemas.openxmlformats.org/officeDocument/2006/relationships/image" Target="../media/image4131.png"/><Relationship Id="rId548" Type="http://schemas.openxmlformats.org/officeDocument/2006/relationships/image" Target="../media/image4159.png"/><Relationship Id="rId91" Type="http://schemas.openxmlformats.org/officeDocument/2006/relationships/customXml" Target="../ink/ink4273.xml"/><Relationship Id="rId145" Type="http://schemas.openxmlformats.org/officeDocument/2006/relationships/customXml" Target="../ink/ink4300.xml"/><Relationship Id="rId187" Type="http://schemas.openxmlformats.org/officeDocument/2006/relationships/customXml" Target="../ink/ink4321.xml"/><Relationship Id="rId352" Type="http://schemas.openxmlformats.org/officeDocument/2006/relationships/image" Target="../media/image4061.png"/><Relationship Id="rId394" Type="http://schemas.openxmlformats.org/officeDocument/2006/relationships/image" Target="../media/image4082.png"/><Relationship Id="rId408" Type="http://schemas.openxmlformats.org/officeDocument/2006/relationships/image" Target="../media/image4089.png"/><Relationship Id="rId615" Type="http://schemas.openxmlformats.org/officeDocument/2006/relationships/customXml" Target="../ink/ink4535.xml"/><Relationship Id="rId212" Type="http://schemas.openxmlformats.org/officeDocument/2006/relationships/image" Target="../media/image3992.png"/><Relationship Id="rId254" Type="http://schemas.openxmlformats.org/officeDocument/2006/relationships/image" Target="../media/image4013.png"/><Relationship Id="rId657" Type="http://schemas.openxmlformats.org/officeDocument/2006/relationships/customXml" Target="../ink/ink4556.xml"/><Relationship Id="rId49" Type="http://schemas.openxmlformats.org/officeDocument/2006/relationships/customXml" Target="../ink/ink4252.xml"/><Relationship Id="rId114" Type="http://schemas.openxmlformats.org/officeDocument/2006/relationships/image" Target="../media/image3943.png"/><Relationship Id="rId296" Type="http://schemas.openxmlformats.org/officeDocument/2006/relationships/image" Target="../media/image4034.png"/><Relationship Id="rId461" Type="http://schemas.openxmlformats.org/officeDocument/2006/relationships/customXml" Target="../ink/ink4458.xml"/><Relationship Id="rId517" Type="http://schemas.openxmlformats.org/officeDocument/2006/relationships/customXml" Target="../ink/ink4486.xml"/><Relationship Id="rId559" Type="http://schemas.openxmlformats.org/officeDocument/2006/relationships/customXml" Target="../ink/ink4507.xml"/><Relationship Id="rId60" Type="http://schemas.openxmlformats.org/officeDocument/2006/relationships/image" Target="../media/image3916.png"/><Relationship Id="rId156" Type="http://schemas.openxmlformats.org/officeDocument/2006/relationships/image" Target="../media/image3964.png"/><Relationship Id="rId198" Type="http://schemas.openxmlformats.org/officeDocument/2006/relationships/image" Target="../media/image3985.png"/><Relationship Id="rId321" Type="http://schemas.openxmlformats.org/officeDocument/2006/relationships/customXml" Target="../ink/ink4388.xml"/><Relationship Id="rId363" Type="http://schemas.openxmlformats.org/officeDocument/2006/relationships/customXml" Target="../ink/ink4409.xml"/><Relationship Id="rId419" Type="http://schemas.openxmlformats.org/officeDocument/2006/relationships/customXml" Target="../ink/ink4437.xml"/><Relationship Id="rId570" Type="http://schemas.openxmlformats.org/officeDocument/2006/relationships/image" Target="../media/image4170.png"/><Relationship Id="rId626" Type="http://schemas.openxmlformats.org/officeDocument/2006/relationships/image" Target="../media/image4198.png"/><Relationship Id="rId223" Type="http://schemas.openxmlformats.org/officeDocument/2006/relationships/customXml" Target="../ink/ink4339.xml"/><Relationship Id="rId430" Type="http://schemas.openxmlformats.org/officeDocument/2006/relationships/image" Target="../media/image4100.png"/><Relationship Id="rId668" Type="http://schemas.openxmlformats.org/officeDocument/2006/relationships/image" Target="../media/image4219.png"/><Relationship Id="rId18" Type="http://schemas.openxmlformats.org/officeDocument/2006/relationships/image" Target="../media/image3895.png"/><Relationship Id="rId265" Type="http://schemas.openxmlformats.org/officeDocument/2006/relationships/customXml" Target="../ink/ink4360.xml"/><Relationship Id="rId472" Type="http://schemas.openxmlformats.org/officeDocument/2006/relationships/image" Target="../media/image4121.png"/><Relationship Id="rId528" Type="http://schemas.openxmlformats.org/officeDocument/2006/relationships/image" Target="../media/image4149.png"/><Relationship Id="rId125" Type="http://schemas.openxmlformats.org/officeDocument/2006/relationships/customXml" Target="../ink/ink4290.xml"/><Relationship Id="rId167" Type="http://schemas.openxmlformats.org/officeDocument/2006/relationships/customXml" Target="../ink/ink4311.xml"/><Relationship Id="rId332" Type="http://schemas.openxmlformats.org/officeDocument/2006/relationships/image" Target="../media/image4052.png"/><Relationship Id="rId374" Type="http://schemas.openxmlformats.org/officeDocument/2006/relationships/image" Target="../media/image4072.png"/><Relationship Id="rId581" Type="http://schemas.openxmlformats.org/officeDocument/2006/relationships/customXml" Target="../ink/ink4518.xml"/><Relationship Id="rId71" Type="http://schemas.openxmlformats.org/officeDocument/2006/relationships/customXml" Target="../ink/ink4263.xml"/><Relationship Id="rId234" Type="http://schemas.openxmlformats.org/officeDocument/2006/relationships/image" Target="../media/image4003.png"/><Relationship Id="rId637" Type="http://schemas.openxmlformats.org/officeDocument/2006/relationships/customXml" Target="../ink/ink4546.xml"/><Relationship Id="rId2" Type="http://schemas.openxmlformats.org/officeDocument/2006/relationships/image" Target="../media/image3281.png"/><Relationship Id="rId29" Type="http://schemas.openxmlformats.org/officeDocument/2006/relationships/customXml" Target="../ink/ink4242.xml"/><Relationship Id="rId276" Type="http://schemas.openxmlformats.org/officeDocument/2006/relationships/image" Target="../media/image4024.png"/><Relationship Id="rId441" Type="http://schemas.openxmlformats.org/officeDocument/2006/relationships/customXml" Target="../ink/ink4448.xml"/><Relationship Id="rId483" Type="http://schemas.openxmlformats.org/officeDocument/2006/relationships/customXml" Target="../ink/ink4469.xml"/><Relationship Id="rId539" Type="http://schemas.openxmlformats.org/officeDocument/2006/relationships/customXml" Target="../ink/ink4497.xml"/><Relationship Id="rId40" Type="http://schemas.openxmlformats.org/officeDocument/2006/relationships/image" Target="../media/image3906.png"/><Relationship Id="rId136" Type="http://schemas.openxmlformats.org/officeDocument/2006/relationships/image" Target="../media/image3954.png"/><Relationship Id="rId178" Type="http://schemas.openxmlformats.org/officeDocument/2006/relationships/image" Target="../media/image3975.png"/><Relationship Id="rId301" Type="http://schemas.openxmlformats.org/officeDocument/2006/relationships/customXml" Target="../ink/ink4378.xml"/><Relationship Id="rId343" Type="http://schemas.openxmlformats.org/officeDocument/2006/relationships/customXml" Target="../ink/ink4399.xml"/><Relationship Id="rId550" Type="http://schemas.openxmlformats.org/officeDocument/2006/relationships/image" Target="../media/image4160.png"/><Relationship Id="rId82" Type="http://schemas.openxmlformats.org/officeDocument/2006/relationships/image" Target="../media/image3927.png"/><Relationship Id="rId203" Type="http://schemas.openxmlformats.org/officeDocument/2006/relationships/customXml" Target="../ink/ink4329.xml"/><Relationship Id="rId385" Type="http://schemas.openxmlformats.org/officeDocument/2006/relationships/customXml" Target="../ink/ink4420.xml"/><Relationship Id="rId592" Type="http://schemas.openxmlformats.org/officeDocument/2006/relationships/image" Target="../media/image4181.png"/><Relationship Id="rId606" Type="http://schemas.openxmlformats.org/officeDocument/2006/relationships/image" Target="../media/image4188.png"/><Relationship Id="rId648" Type="http://schemas.openxmlformats.org/officeDocument/2006/relationships/image" Target="../media/image4209.png"/><Relationship Id="rId245" Type="http://schemas.openxmlformats.org/officeDocument/2006/relationships/customXml" Target="../ink/ink4350.xml"/><Relationship Id="rId287" Type="http://schemas.openxmlformats.org/officeDocument/2006/relationships/customXml" Target="../ink/ink4371.xml"/><Relationship Id="rId410" Type="http://schemas.openxmlformats.org/officeDocument/2006/relationships/image" Target="../media/image4090.png"/><Relationship Id="rId452" Type="http://schemas.openxmlformats.org/officeDocument/2006/relationships/image" Target="../media/image4111.png"/><Relationship Id="rId494" Type="http://schemas.openxmlformats.org/officeDocument/2006/relationships/image" Target="../media/image4132.png"/><Relationship Id="rId508" Type="http://schemas.openxmlformats.org/officeDocument/2006/relationships/image" Target="../media/image4139.png"/><Relationship Id="rId105" Type="http://schemas.openxmlformats.org/officeDocument/2006/relationships/customXml" Target="../ink/ink4280.xml"/><Relationship Id="rId147" Type="http://schemas.openxmlformats.org/officeDocument/2006/relationships/customXml" Target="../ink/ink4301.xml"/><Relationship Id="rId312" Type="http://schemas.openxmlformats.org/officeDocument/2006/relationships/image" Target="../media/image4042.png"/><Relationship Id="rId354" Type="http://schemas.openxmlformats.org/officeDocument/2006/relationships/image" Target="../media/image4062.png"/><Relationship Id="rId51" Type="http://schemas.openxmlformats.org/officeDocument/2006/relationships/customXml" Target="../ink/ink4253.xml"/><Relationship Id="rId93" Type="http://schemas.openxmlformats.org/officeDocument/2006/relationships/customXml" Target="../ink/ink4274.xml"/><Relationship Id="rId189" Type="http://schemas.openxmlformats.org/officeDocument/2006/relationships/customXml" Target="../ink/ink4322.xml"/><Relationship Id="rId396" Type="http://schemas.openxmlformats.org/officeDocument/2006/relationships/image" Target="../media/image4083.png"/><Relationship Id="rId561" Type="http://schemas.openxmlformats.org/officeDocument/2006/relationships/customXml" Target="../ink/ink4508.xml"/><Relationship Id="rId617" Type="http://schemas.openxmlformats.org/officeDocument/2006/relationships/customXml" Target="../ink/ink4536.xml"/><Relationship Id="rId659" Type="http://schemas.openxmlformats.org/officeDocument/2006/relationships/customXml" Target="../ink/ink4557.xml"/><Relationship Id="rId214" Type="http://schemas.openxmlformats.org/officeDocument/2006/relationships/image" Target="../media/image3993.png"/><Relationship Id="rId256" Type="http://schemas.openxmlformats.org/officeDocument/2006/relationships/image" Target="../media/image4014.png"/><Relationship Id="rId298" Type="http://schemas.openxmlformats.org/officeDocument/2006/relationships/image" Target="../media/image4035.png"/><Relationship Id="rId421" Type="http://schemas.openxmlformats.org/officeDocument/2006/relationships/customXml" Target="../ink/ink4438.xml"/><Relationship Id="rId463" Type="http://schemas.openxmlformats.org/officeDocument/2006/relationships/customXml" Target="../ink/ink4459.xml"/><Relationship Id="rId519" Type="http://schemas.openxmlformats.org/officeDocument/2006/relationships/customXml" Target="../ink/ink4487.xml"/><Relationship Id="rId670" Type="http://schemas.openxmlformats.org/officeDocument/2006/relationships/image" Target="../media/image4220.png"/><Relationship Id="rId116" Type="http://schemas.openxmlformats.org/officeDocument/2006/relationships/image" Target="../media/image3944.png"/><Relationship Id="rId158" Type="http://schemas.openxmlformats.org/officeDocument/2006/relationships/image" Target="../media/image3965.png"/><Relationship Id="rId323" Type="http://schemas.openxmlformats.org/officeDocument/2006/relationships/customXml" Target="../ink/ink4389.xml"/><Relationship Id="rId530" Type="http://schemas.openxmlformats.org/officeDocument/2006/relationships/image" Target="../media/image4150.png"/><Relationship Id="rId20" Type="http://schemas.openxmlformats.org/officeDocument/2006/relationships/image" Target="../media/image3896.png"/><Relationship Id="rId62" Type="http://schemas.openxmlformats.org/officeDocument/2006/relationships/image" Target="../media/image3917.png"/><Relationship Id="rId365" Type="http://schemas.openxmlformats.org/officeDocument/2006/relationships/customXml" Target="../ink/ink4410.xml"/><Relationship Id="rId572" Type="http://schemas.openxmlformats.org/officeDocument/2006/relationships/image" Target="../media/image4171.png"/><Relationship Id="rId628" Type="http://schemas.openxmlformats.org/officeDocument/2006/relationships/image" Target="../media/image4199.png"/><Relationship Id="rId225" Type="http://schemas.openxmlformats.org/officeDocument/2006/relationships/customXml" Target="../ink/ink4340.xml"/><Relationship Id="rId267" Type="http://schemas.openxmlformats.org/officeDocument/2006/relationships/customXml" Target="../ink/ink4361.xml"/><Relationship Id="rId432" Type="http://schemas.openxmlformats.org/officeDocument/2006/relationships/image" Target="../media/image4101.png"/><Relationship Id="rId474" Type="http://schemas.openxmlformats.org/officeDocument/2006/relationships/image" Target="../media/image4122.png"/><Relationship Id="rId127" Type="http://schemas.openxmlformats.org/officeDocument/2006/relationships/customXml" Target="../ink/ink4291.xml"/><Relationship Id="rId31" Type="http://schemas.openxmlformats.org/officeDocument/2006/relationships/customXml" Target="../ink/ink4243.xml"/><Relationship Id="rId73" Type="http://schemas.openxmlformats.org/officeDocument/2006/relationships/customXml" Target="../ink/ink4264.xml"/><Relationship Id="rId169" Type="http://schemas.openxmlformats.org/officeDocument/2006/relationships/customXml" Target="../ink/ink4312.xml"/><Relationship Id="rId334" Type="http://schemas.openxmlformats.org/officeDocument/2006/relationships/image" Target="../media/image4053.png"/><Relationship Id="rId376" Type="http://schemas.openxmlformats.org/officeDocument/2006/relationships/image" Target="../media/image4073.png"/><Relationship Id="rId541" Type="http://schemas.openxmlformats.org/officeDocument/2006/relationships/customXml" Target="../ink/ink4498.xml"/><Relationship Id="rId583" Type="http://schemas.openxmlformats.org/officeDocument/2006/relationships/customXml" Target="../ink/ink4519.xml"/><Relationship Id="rId639" Type="http://schemas.openxmlformats.org/officeDocument/2006/relationships/customXml" Target="../ink/ink4547.xml"/><Relationship Id="rId4" Type="http://schemas.openxmlformats.org/officeDocument/2006/relationships/image" Target="../media/image3888.png"/><Relationship Id="rId180" Type="http://schemas.openxmlformats.org/officeDocument/2006/relationships/image" Target="../media/image3976.png"/><Relationship Id="rId236" Type="http://schemas.openxmlformats.org/officeDocument/2006/relationships/image" Target="../media/image4004.png"/><Relationship Id="rId278" Type="http://schemas.openxmlformats.org/officeDocument/2006/relationships/image" Target="../media/image4025.png"/><Relationship Id="rId401" Type="http://schemas.openxmlformats.org/officeDocument/2006/relationships/customXml" Target="../ink/ink4428.xml"/><Relationship Id="rId443" Type="http://schemas.openxmlformats.org/officeDocument/2006/relationships/customXml" Target="../ink/ink4449.xml"/><Relationship Id="rId650" Type="http://schemas.openxmlformats.org/officeDocument/2006/relationships/image" Target="../media/image4210.png"/><Relationship Id="rId303" Type="http://schemas.openxmlformats.org/officeDocument/2006/relationships/customXml" Target="../ink/ink4379.xml"/><Relationship Id="rId485" Type="http://schemas.openxmlformats.org/officeDocument/2006/relationships/customXml" Target="../ink/ink4470.xml"/><Relationship Id="rId42" Type="http://schemas.openxmlformats.org/officeDocument/2006/relationships/image" Target="../media/image3907.png"/><Relationship Id="rId84" Type="http://schemas.openxmlformats.org/officeDocument/2006/relationships/image" Target="../media/image3928.png"/><Relationship Id="rId138" Type="http://schemas.openxmlformats.org/officeDocument/2006/relationships/image" Target="../media/image3955.png"/><Relationship Id="rId345" Type="http://schemas.openxmlformats.org/officeDocument/2006/relationships/customXml" Target="../ink/ink4400.xml"/><Relationship Id="rId387" Type="http://schemas.openxmlformats.org/officeDocument/2006/relationships/customXml" Target="../ink/ink4421.xml"/><Relationship Id="rId510" Type="http://schemas.openxmlformats.org/officeDocument/2006/relationships/image" Target="../media/image4140.png"/><Relationship Id="rId552" Type="http://schemas.openxmlformats.org/officeDocument/2006/relationships/image" Target="../media/image4161.png"/><Relationship Id="rId594" Type="http://schemas.openxmlformats.org/officeDocument/2006/relationships/image" Target="../media/image4182.png"/><Relationship Id="rId608" Type="http://schemas.openxmlformats.org/officeDocument/2006/relationships/image" Target="../media/image4189.png"/><Relationship Id="rId191" Type="http://schemas.openxmlformats.org/officeDocument/2006/relationships/customXml" Target="../ink/ink4323.xml"/><Relationship Id="rId205" Type="http://schemas.openxmlformats.org/officeDocument/2006/relationships/customXml" Target="../ink/ink4330.xml"/><Relationship Id="rId247" Type="http://schemas.openxmlformats.org/officeDocument/2006/relationships/customXml" Target="../ink/ink4351.xml"/><Relationship Id="rId412" Type="http://schemas.openxmlformats.org/officeDocument/2006/relationships/image" Target="../media/image4091.png"/><Relationship Id="rId107" Type="http://schemas.openxmlformats.org/officeDocument/2006/relationships/customXml" Target="../ink/ink4281.xml"/><Relationship Id="rId289" Type="http://schemas.openxmlformats.org/officeDocument/2006/relationships/customXml" Target="../ink/ink4372.xml"/><Relationship Id="rId454" Type="http://schemas.openxmlformats.org/officeDocument/2006/relationships/image" Target="../media/image4112.png"/><Relationship Id="rId496" Type="http://schemas.openxmlformats.org/officeDocument/2006/relationships/image" Target="../media/image4133.png"/><Relationship Id="rId661" Type="http://schemas.openxmlformats.org/officeDocument/2006/relationships/customXml" Target="../ink/ink4558.xml"/><Relationship Id="rId11" Type="http://schemas.openxmlformats.org/officeDocument/2006/relationships/customXml" Target="../ink/ink4233.xml"/><Relationship Id="rId53" Type="http://schemas.openxmlformats.org/officeDocument/2006/relationships/customXml" Target="../ink/ink4254.xml"/><Relationship Id="rId149" Type="http://schemas.openxmlformats.org/officeDocument/2006/relationships/customXml" Target="../ink/ink4302.xml"/><Relationship Id="rId314" Type="http://schemas.openxmlformats.org/officeDocument/2006/relationships/image" Target="../media/image4043.png"/><Relationship Id="rId356" Type="http://schemas.openxmlformats.org/officeDocument/2006/relationships/image" Target="../media/image4063.png"/><Relationship Id="rId398" Type="http://schemas.openxmlformats.org/officeDocument/2006/relationships/image" Target="../media/image4084.png"/><Relationship Id="rId521" Type="http://schemas.openxmlformats.org/officeDocument/2006/relationships/customXml" Target="../ink/ink4488.xml"/><Relationship Id="rId563" Type="http://schemas.openxmlformats.org/officeDocument/2006/relationships/customXml" Target="../ink/ink4509.xml"/><Relationship Id="rId619" Type="http://schemas.openxmlformats.org/officeDocument/2006/relationships/customXml" Target="../ink/ink4537.xml"/><Relationship Id="rId95" Type="http://schemas.openxmlformats.org/officeDocument/2006/relationships/customXml" Target="../ink/ink4275.xml"/><Relationship Id="rId160" Type="http://schemas.openxmlformats.org/officeDocument/2006/relationships/image" Target="../media/image3966.png"/><Relationship Id="rId216" Type="http://schemas.openxmlformats.org/officeDocument/2006/relationships/image" Target="../media/image3994.png"/><Relationship Id="rId423" Type="http://schemas.openxmlformats.org/officeDocument/2006/relationships/customXml" Target="../ink/ink4439.xml"/><Relationship Id="rId258" Type="http://schemas.openxmlformats.org/officeDocument/2006/relationships/image" Target="../media/image4015.png"/><Relationship Id="rId465" Type="http://schemas.openxmlformats.org/officeDocument/2006/relationships/customXml" Target="../ink/ink4460.xml"/><Relationship Id="rId630" Type="http://schemas.openxmlformats.org/officeDocument/2006/relationships/image" Target="../media/image4200.png"/><Relationship Id="rId672" Type="http://schemas.openxmlformats.org/officeDocument/2006/relationships/image" Target="../media/image4221.png"/><Relationship Id="rId22" Type="http://schemas.openxmlformats.org/officeDocument/2006/relationships/image" Target="../media/image3897.png"/><Relationship Id="rId64" Type="http://schemas.openxmlformats.org/officeDocument/2006/relationships/image" Target="../media/image3918.png"/><Relationship Id="rId118" Type="http://schemas.openxmlformats.org/officeDocument/2006/relationships/image" Target="../media/image3945.png"/><Relationship Id="rId325" Type="http://schemas.openxmlformats.org/officeDocument/2006/relationships/customXml" Target="../ink/ink4390.xml"/><Relationship Id="rId367" Type="http://schemas.openxmlformats.org/officeDocument/2006/relationships/customXml" Target="../ink/ink4411.xml"/><Relationship Id="rId532" Type="http://schemas.openxmlformats.org/officeDocument/2006/relationships/image" Target="../media/image4151.png"/><Relationship Id="rId574" Type="http://schemas.openxmlformats.org/officeDocument/2006/relationships/image" Target="../media/image4172.png"/><Relationship Id="rId171" Type="http://schemas.openxmlformats.org/officeDocument/2006/relationships/customXml" Target="../ink/ink4313.xml"/><Relationship Id="rId227" Type="http://schemas.openxmlformats.org/officeDocument/2006/relationships/customXml" Target="../ink/ink4341.xml"/><Relationship Id="rId269" Type="http://schemas.openxmlformats.org/officeDocument/2006/relationships/customXml" Target="../ink/ink4362.xml"/><Relationship Id="rId434" Type="http://schemas.openxmlformats.org/officeDocument/2006/relationships/image" Target="../media/image4102.png"/><Relationship Id="rId476" Type="http://schemas.openxmlformats.org/officeDocument/2006/relationships/image" Target="../media/image4123.png"/><Relationship Id="rId641" Type="http://schemas.openxmlformats.org/officeDocument/2006/relationships/customXml" Target="../ink/ink4548.xml"/><Relationship Id="rId33" Type="http://schemas.openxmlformats.org/officeDocument/2006/relationships/customXml" Target="../ink/ink4244.xml"/><Relationship Id="rId129" Type="http://schemas.openxmlformats.org/officeDocument/2006/relationships/customXml" Target="../ink/ink4292.xml"/><Relationship Id="rId280" Type="http://schemas.openxmlformats.org/officeDocument/2006/relationships/image" Target="../media/image4026.png"/><Relationship Id="rId336" Type="http://schemas.openxmlformats.org/officeDocument/2006/relationships/image" Target="../media/image4054.png"/><Relationship Id="rId501" Type="http://schemas.openxmlformats.org/officeDocument/2006/relationships/customXml" Target="../ink/ink4478.xml"/><Relationship Id="rId543" Type="http://schemas.openxmlformats.org/officeDocument/2006/relationships/customXml" Target="../ink/ink4499.xml"/><Relationship Id="rId75" Type="http://schemas.openxmlformats.org/officeDocument/2006/relationships/customXml" Target="../ink/ink4265.xml"/><Relationship Id="rId140" Type="http://schemas.openxmlformats.org/officeDocument/2006/relationships/image" Target="../media/image3956.png"/><Relationship Id="rId182" Type="http://schemas.openxmlformats.org/officeDocument/2006/relationships/image" Target="../media/image3977.png"/><Relationship Id="rId378" Type="http://schemas.openxmlformats.org/officeDocument/2006/relationships/image" Target="../media/image4074.png"/><Relationship Id="rId403" Type="http://schemas.openxmlformats.org/officeDocument/2006/relationships/customXml" Target="../ink/ink4429.xml"/><Relationship Id="rId585" Type="http://schemas.openxmlformats.org/officeDocument/2006/relationships/customXml" Target="../ink/ink4520.xml"/><Relationship Id="rId6" Type="http://schemas.openxmlformats.org/officeDocument/2006/relationships/image" Target="../media/image3889.png"/><Relationship Id="rId238" Type="http://schemas.openxmlformats.org/officeDocument/2006/relationships/image" Target="../media/image4005.png"/><Relationship Id="rId445" Type="http://schemas.openxmlformats.org/officeDocument/2006/relationships/customXml" Target="../ink/ink4450.xml"/><Relationship Id="rId487" Type="http://schemas.openxmlformats.org/officeDocument/2006/relationships/customXml" Target="../ink/ink4471.xml"/><Relationship Id="rId610" Type="http://schemas.openxmlformats.org/officeDocument/2006/relationships/image" Target="../media/image4190.png"/><Relationship Id="rId652" Type="http://schemas.openxmlformats.org/officeDocument/2006/relationships/image" Target="../media/image4211.png"/><Relationship Id="rId291" Type="http://schemas.openxmlformats.org/officeDocument/2006/relationships/customXml" Target="../ink/ink4373.xml"/><Relationship Id="rId305" Type="http://schemas.openxmlformats.org/officeDocument/2006/relationships/customXml" Target="../ink/ink4380.xml"/><Relationship Id="rId347" Type="http://schemas.openxmlformats.org/officeDocument/2006/relationships/customXml" Target="../ink/ink4401.xml"/><Relationship Id="rId512" Type="http://schemas.openxmlformats.org/officeDocument/2006/relationships/image" Target="../media/image4141.png"/><Relationship Id="rId44" Type="http://schemas.openxmlformats.org/officeDocument/2006/relationships/image" Target="../media/image3908.png"/><Relationship Id="rId86" Type="http://schemas.openxmlformats.org/officeDocument/2006/relationships/image" Target="../media/image3929.png"/><Relationship Id="rId151" Type="http://schemas.openxmlformats.org/officeDocument/2006/relationships/customXml" Target="../ink/ink4303.xml"/><Relationship Id="rId389" Type="http://schemas.openxmlformats.org/officeDocument/2006/relationships/customXml" Target="../ink/ink4422.xml"/><Relationship Id="rId554" Type="http://schemas.openxmlformats.org/officeDocument/2006/relationships/image" Target="../media/image4162.png"/><Relationship Id="rId596" Type="http://schemas.openxmlformats.org/officeDocument/2006/relationships/image" Target="../media/image4183.png"/><Relationship Id="rId193" Type="http://schemas.openxmlformats.org/officeDocument/2006/relationships/customXml" Target="../ink/ink4324.xml"/><Relationship Id="rId207" Type="http://schemas.openxmlformats.org/officeDocument/2006/relationships/customXml" Target="../ink/ink4331.xml"/><Relationship Id="rId249" Type="http://schemas.openxmlformats.org/officeDocument/2006/relationships/customXml" Target="../ink/ink4352.xml"/><Relationship Id="rId414" Type="http://schemas.openxmlformats.org/officeDocument/2006/relationships/image" Target="../media/image4092.png"/><Relationship Id="rId456" Type="http://schemas.openxmlformats.org/officeDocument/2006/relationships/image" Target="../media/image4113.png"/><Relationship Id="rId498" Type="http://schemas.openxmlformats.org/officeDocument/2006/relationships/image" Target="../media/image4134.png"/><Relationship Id="rId621" Type="http://schemas.openxmlformats.org/officeDocument/2006/relationships/customXml" Target="../ink/ink4538.xml"/><Relationship Id="rId663" Type="http://schemas.openxmlformats.org/officeDocument/2006/relationships/customXml" Target="../ink/ink4559.xml"/><Relationship Id="rId13" Type="http://schemas.openxmlformats.org/officeDocument/2006/relationships/customXml" Target="../ink/ink4234.xml"/><Relationship Id="rId109" Type="http://schemas.openxmlformats.org/officeDocument/2006/relationships/customXml" Target="../ink/ink4282.xml"/><Relationship Id="rId260" Type="http://schemas.openxmlformats.org/officeDocument/2006/relationships/image" Target="../media/image4016.png"/><Relationship Id="rId316" Type="http://schemas.openxmlformats.org/officeDocument/2006/relationships/image" Target="../media/image4044.png"/><Relationship Id="rId523" Type="http://schemas.openxmlformats.org/officeDocument/2006/relationships/customXml" Target="../ink/ink4489.xml"/><Relationship Id="rId55" Type="http://schemas.openxmlformats.org/officeDocument/2006/relationships/customXml" Target="../ink/ink4255.xml"/><Relationship Id="rId97" Type="http://schemas.openxmlformats.org/officeDocument/2006/relationships/customXml" Target="../ink/ink4276.xml"/><Relationship Id="rId120" Type="http://schemas.openxmlformats.org/officeDocument/2006/relationships/image" Target="../media/image3946.png"/><Relationship Id="rId358" Type="http://schemas.openxmlformats.org/officeDocument/2006/relationships/image" Target="../media/image4064.png"/><Relationship Id="rId565" Type="http://schemas.openxmlformats.org/officeDocument/2006/relationships/customXml" Target="../ink/ink4510.xml"/><Relationship Id="rId162" Type="http://schemas.openxmlformats.org/officeDocument/2006/relationships/image" Target="../media/image3967.png"/><Relationship Id="rId218" Type="http://schemas.openxmlformats.org/officeDocument/2006/relationships/image" Target="../media/image3995.png"/><Relationship Id="rId425" Type="http://schemas.openxmlformats.org/officeDocument/2006/relationships/customXml" Target="../ink/ink4440.xml"/><Relationship Id="rId467" Type="http://schemas.openxmlformats.org/officeDocument/2006/relationships/customXml" Target="../ink/ink4461.xml"/><Relationship Id="rId632" Type="http://schemas.openxmlformats.org/officeDocument/2006/relationships/image" Target="../media/image4201.png"/><Relationship Id="rId271" Type="http://schemas.openxmlformats.org/officeDocument/2006/relationships/customXml" Target="../ink/ink4363.xml"/><Relationship Id="rId674" Type="http://schemas.openxmlformats.org/officeDocument/2006/relationships/image" Target="../media/image4222.png"/><Relationship Id="rId24" Type="http://schemas.openxmlformats.org/officeDocument/2006/relationships/image" Target="../media/image3898.png"/><Relationship Id="rId66" Type="http://schemas.openxmlformats.org/officeDocument/2006/relationships/image" Target="../media/image3919.png"/><Relationship Id="rId131" Type="http://schemas.openxmlformats.org/officeDocument/2006/relationships/customXml" Target="../ink/ink4293.xml"/><Relationship Id="rId327" Type="http://schemas.openxmlformats.org/officeDocument/2006/relationships/customXml" Target="../ink/ink4391.xml"/><Relationship Id="rId369" Type="http://schemas.openxmlformats.org/officeDocument/2006/relationships/customXml" Target="../ink/ink4412.xml"/><Relationship Id="rId534" Type="http://schemas.openxmlformats.org/officeDocument/2006/relationships/image" Target="../media/image4152.png"/><Relationship Id="rId576" Type="http://schemas.openxmlformats.org/officeDocument/2006/relationships/image" Target="../media/image4173.png"/><Relationship Id="rId173" Type="http://schemas.openxmlformats.org/officeDocument/2006/relationships/customXml" Target="../ink/ink4314.xml"/><Relationship Id="rId229" Type="http://schemas.openxmlformats.org/officeDocument/2006/relationships/customXml" Target="../ink/ink4342.xml"/><Relationship Id="rId380" Type="http://schemas.openxmlformats.org/officeDocument/2006/relationships/image" Target="../media/image4075.png"/><Relationship Id="rId436" Type="http://schemas.openxmlformats.org/officeDocument/2006/relationships/image" Target="../media/image4103.png"/><Relationship Id="rId601" Type="http://schemas.openxmlformats.org/officeDocument/2006/relationships/customXml" Target="../ink/ink4528.xml"/><Relationship Id="rId643" Type="http://schemas.openxmlformats.org/officeDocument/2006/relationships/customXml" Target="../ink/ink4549.xml"/><Relationship Id="rId240" Type="http://schemas.openxmlformats.org/officeDocument/2006/relationships/image" Target="../media/image4006.png"/><Relationship Id="rId478" Type="http://schemas.openxmlformats.org/officeDocument/2006/relationships/image" Target="../media/image4124.png"/><Relationship Id="rId35" Type="http://schemas.openxmlformats.org/officeDocument/2006/relationships/customXml" Target="../ink/ink4245.xml"/><Relationship Id="rId77" Type="http://schemas.openxmlformats.org/officeDocument/2006/relationships/customXml" Target="../ink/ink4266.xml"/><Relationship Id="rId100" Type="http://schemas.openxmlformats.org/officeDocument/2006/relationships/image" Target="../media/image3936.png"/><Relationship Id="rId282" Type="http://schemas.openxmlformats.org/officeDocument/2006/relationships/image" Target="../media/image4027.png"/><Relationship Id="rId338" Type="http://schemas.openxmlformats.org/officeDocument/2006/relationships/image" Target="../media/image4055.png"/><Relationship Id="rId503" Type="http://schemas.openxmlformats.org/officeDocument/2006/relationships/customXml" Target="../ink/ink4479.xml"/><Relationship Id="rId545" Type="http://schemas.openxmlformats.org/officeDocument/2006/relationships/customXml" Target="../ink/ink4500.xml"/><Relationship Id="rId587" Type="http://schemas.openxmlformats.org/officeDocument/2006/relationships/customXml" Target="../ink/ink4521.xml"/><Relationship Id="rId8" Type="http://schemas.openxmlformats.org/officeDocument/2006/relationships/image" Target="../media/image3890.png"/><Relationship Id="rId142" Type="http://schemas.openxmlformats.org/officeDocument/2006/relationships/image" Target="../media/image3957.png"/><Relationship Id="rId184" Type="http://schemas.openxmlformats.org/officeDocument/2006/relationships/image" Target="../media/image3978.png"/><Relationship Id="rId391" Type="http://schemas.openxmlformats.org/officeDocument/2006/relationships/customXml" Target="../ink/ink4423.xml"/><Relationship Id="rId405" Type="http://schemas.openxmlformats.org/officeDocument/2006/relationships/customXml" Target="../ink/ink4430.xml"/><Relationship Id="rId447" Type="http://schemas.openxmlformats.org/officeDocument/2006/relationships/customXml" Target="../ink/ink4451.xml"/><Relationship Id="rId612" Type="http://schemas.openxmlformats.org/officeDocument/2006/relationships/image" Target="../media/image4191.png"/><Relationship Id="rId251" Type="http://schemas.openxmlformats.org/officeDocument/2006/relationships/customXml" Target="../ink/ink4353.xml"/><Relationship Id="rId489" Type="http://schemas.openxmlformats.org/officeDocument/2006/relationships/customXml" Target="../ink/ink4472.xml"/><Relationship Id="rId654" Type="http://schemas.openxmlformats.org/officeDocument/2006/relationships/image" Target="../media/image4212.png"/><Relationship Id="rId46" Type="http://schemas.openxmlformats.org/officeDocument/2006/relationships/image" Target="../media/image3909.png"/><Relationship Id="rId293" Type="http://schemas.openxmlformats.org/officeDocument/2006/relationships/customXml" Target="../ink/ink4374.xml"/><Relationship Id="rId307" Type="http://schemas.openxmlformats.org/officeDocument/2006/relationships/customXml" Target="../ink/ink4381.xml"/><Relationship Id="rId349" Type="http://schemas.openxmlformats.org/officeDocument/2006/relationships/customXml" Target="../ink/ink4402.xml"/><Relationship Id="rId514" Type="http://schemas.openxmlformats.org/officeDocument/2006/relationships/image" Target="../media/image4142.png"/><Relationship Id="rId556" Type="http://schemas.openxmlformats.org/officeDocument/2006/relationships/image" Target="../media/image4163.png"/><Relationship Id="rId88" Type="http://schemas.openxmlformats.org/officeDocument/2006/relationships/image" Target="../media/image3930.png"/><Relationship Id="rId111" Type="http://schemas.openxmlformats.org/officeDocument/2006/relationships/customXml" Target="../ink/ink4283.xml"/><Relationship Id="rId153" Type="http://schemas.openxmlformats.org/officeDocument/2006/relationships/customXml" Target="../ink/ink4304.xml"/><Relationship Id="rId195" Type="http://schemas.openxmlformats.org/officeDocument/2006/relationships/customXml" Target="../ink/ink4325.xml"/><Relationship Id="rId209" Type="http://schemas.openxmlformats.org/officeDocument/2006/relationships/customXml" Target="../ink/ink4332.xml"/><Relationship Id="rId360" Type="http://schemas.openxmlformats.org/officeDocument/2006/relationships/image" Target="../media/image4065.png"/><Relationship Id="rId416" Type="http://schemas.openxmlformats.org/officeDocument/2006/relationships/image" Target="../media/image4093.png"/><Relationship Id="rId598" Type="http://schemas.openxmlformats.org/officeDocument/2006/relationships/image" Target="../media/image4184.png"/><Relationship Id="rId220" Type="http://schemas.openxmlformats.org/officeDocument/2006/relationships/image" Target="../media/image3996.png"/><Relationship Id="rId458" Type="http://schemas.openxmlformats.org/officeDocument/2006/relationships/image" Target="../media/image4114.png"/><Relationship Id="rId623" Type="http://schemas.openxmlformats.org/officeDocument/2006/relationships/customXml" Target="../ink/ink4539.xml"/><Relationship Id="rId665" Type="http://schemas.openxmlformats.org/officeDocument/2006/relationships/customXml" Target="../ink/ink4560.xml"/><Relationship Id="rId15" Type="http://schemas.openxmlformats.org/officeDocument/2006/relationships/customXml" Target="../ink/ink4235.xml"/><Relationship Id="rId57" Type="http://schemas.openxmlformats.org/officeDocument/2006/relationships/customXml" Target="../ink/ink4256.xml"/><Relationship Id="rId262" Type="http://schemas.openxmlformats.org/officeDocument/2006/relationships/image" Target="../media/image4017.png"/><Relationship Id="rId318" Type="http://schemas.openxmlformats.org/officeDocument/2006/relationships/image" Target="../media/image4045.png"/><Relationship Id="rId525" Type="http://schemas.openxmlformats.org/officeDocument/2006/relationships/customXml" Target="../ink/ink4490.xml"/><Relationship Id="rId567" Type="http://schemas.openxmlformats.org/officeDocument/2006/relationships/customXml" Target="../ink/ink4511.xml"/><Relationship Id="rId99" Type="http://schemas.openxmlformats.org/officeDocument/2006/relationships/customXml" Target="../ink/ink4277.xml"/><Relationship Id="rId122" Type="http://schemas.openxmlformats.org/officeDocument/2006/relationships/image" Target="../media/image3947.png"/><Relationship Id="rId164" Type="http://schemas.openxmlformats.org/officeDocument/2006/relationships/image" Target="../media/image3968.png"/><Relationship Id="rId371" Type="http://schemas.openxmlformats.org/officeDocument/2006/relationships/customXml" Target="../ink/ink4413.xml"/><Relationship Id="rId427" Type="http://schemas.openxmlformats.org/officeDocument/2006/relationships/customXml" Target="../ink/ink4441.xml"/><Relationship Id="rId469" Type="http://schemas.openxmlformats.org/officeDocument/2006/relationships/customXml" Target="../ink/ink4462.xml"/><Relationship Id="rId634" Type="http://schemas.openxmlformats.org/officeDocument/2006/relationships/image" Target="../media/image4202.png"/><Relationship Id="rId26" Type="http://schemas.openxmlformats.org/officeDocument/2006/relationships/image" Target="../media/image3899.png"/><Relationship Id="rId231" Type="http://schemas.openxmlformats.org/officeDocument/2006/relationships/customXml" Target="../ink/ink4343.xml"/><Relationship Id="rId273" Type="http://schemas.openxmlformats.org/officeDocument/2006/relationships/customXml" Target="../ink/ink4364.xml"/><Relationship Id="rId329" Type="http://schemas.openxmlformats.org/officeDocument/2006/relationships/customXml" Target="../ink/ink4392.xml"/><Relationship Id="rId480" Type="http://schemas.openxmlformats.org/officeDocument/2006/relationships/image" Target="../media/image4125.png"/><Relationship Id="rId536" Type="http://schemas.openxmlformats.org/officeDocument/2006/relationships/image" Target="../media/image4153.png"/><Relationship Id="rId68" Type="http://schemas.openxmlformats.org/officeDocument/2006/relationships/image" Target="../media/image3920.png"/><Relationship Id="rId133" Type="http://schemas.openxmlformats.org/officeDocument/2006/relationships/customXml" Target="../ink/ink4294.xml"/><Relationship Id="rId175" Type="http://schemas.openxmlformats.org/officeDocument/2006/relationships/customXml" Target="../ink/ink4315.xml"/><Relationship Id="rId340" Type="http://schemas.openxmlformats.org/officeDocument/2006/relationships/image" Target="../media/image4056.png"/><Relationship Id="rId578" Type="http://schemas.openxmlformats.org/officeDocument/2006/relationships/image" Target="../media/image4174.png"/><Relationship Id="rId200" Type="http://schemas.openxmlformats.org/officeDocument/2006/relationships/image" Target="../media/image3986.png"/><Relationship Id="rId382" Type="http://schemas.openxmlformats.org/officeDocument/2006/relationships/image" Target="../media/image4076.png"/><Relationship Id="rId438" Type="http://schemas.openxmlformats.org/officeDocument/2006/relationships/image" Target="../media/image4104.png"/><Relationship Id="rId603" Type="http://schemas.openxmlformats.org/officeDocument/2006/relationships/customXml" Target="../ink/ink4529.xml"/><Relationship Id="rId645" Type="http://schemas.openxmlformats.org/officeDocument/2006/relationships/customXml" Target="../ink/ink4550.xml"/><Relationship Id="rId242" Type="http://schemas.openxmlformats.org/officeDocument/2006/relationships/image" Target="../media/image4007.png"/><Relationship Id="rId284" Type="http://schemas.openxmlformats.org/officeDocument/2006/relationships/image" Target="../media/image4028.png"/><Relationship Id="rId491" Type="http://schemas.openxmlformats.org/officeDocument/2006/relationships/customXml" Target="../ink/ink4473.xml"/><Relationship Id="rId505" Type="http://schemas.openxmlformats.org/officeDocument/2006/relationships/customXml" Target="../ink/ink4480.xml"/><Relationship Id="rId37" Type="http://schemas.openxmlformats.org/officeDocument/2006/relationships/customXml" Target="../ink/ink4246.xml"/><Relationship Id="rId79" Type="http://schemas.openxmlformats.org/officeDocument/2006/relationships/customXml" Target="../ink/ink4267.xml"/><Relationship Id="rId102" Type="http://schemas.openxmlformats.org/officeDocument/2006/relationships/image" Target="../media/image3937.png"/><Relationship Id="rId144" Type="http://schemas.openxmlformats.org/officeDocument/2006/relationships/image" Target="../media/image3958.png"/><Relationship Id="rId547" Type="http://schemas.openxmlformats.org/officeDocument/2006/relationships/customXml" Target="../ink/ink4501.xml"/><Relationship Id="rId589" Type="http://schemas.openxmlformats.org/officeDocument/2006/relationships/customXml" Target="../ink/ink4522.xml"/><Relationship Id="rId90" Type="http://schemas.openxmlformats.org/officeDocument/2006/relationships/image" Target="../media/image3931.png"/><Relationship Id="rId186" Type="http://schemas.openxmlformats.org/officeDocument/2006/relationships/image" Target="../media/image3979.png"/><Relationship Id="rId351" Type="http://schemas.openxmlformats.org/officeDocument/2006/relationships/customXml" Target="../ink/ink4403.xml"/><Relationship Id="rId393" Type="http://schemas.openxmlformats.org/officeDocument/2006/relationships/customXml" Target="../ink/ink4424.xml"/><Relationship Id="rId407" Type="http://schemas.openxmlformats.org/officeDocument/2006/relationships/customXml" Target="../ink/ink4431.xml"/><Relationship Id="rId449" Type="http://schemas.openxmlformats.org/officeDocument/2006/relationships/customXml" Target="../ink/ink4452.xml"/><Relationship Id="rId614" Type="http://schemas.openxmlformats.org/officeDocument/2006/relationships/image" Target="../media/image4192.png"/><Relationship Id="rId656" Type="http://schemas.openxmlformats.org/officeDocument/2006/relationships/image" Target="../media/image4213.png"/><Relationship Id="rId211" Type="http://schemas.openxmlformats.org/officeDocument/2006/relationships/customXml" Target="../ink/ink4333.xml"/><Relationship Id="rId253" Type="http://schemas.openxmlformats.org/officeDocument/2006/relationships/customXml" Target="../ink/ink4354.xml"/><Relationship Id="rId295" Type="http://schemas.openxmlformats.org/officeDocument/2006/relationships/customXml" Target="../ink/ink4375.xml"/><Relationship Id="rId309" Type="http://schemas.openxmlformats.org/officeDocument/2006/relationships/customXml" Target="../ink/ink4382.xml"/><Relationship Id="rId460" Type="http://schemas.openxmlformats.org/officeDocument/2006/relationships/image" Target="../media/image4115.png"/><Relationship Id="rId516" Type="http://schemas.openxmlformats.org/officeDocument/2006/relationships/image" Target="../media/image4143.png"/><Relationship Id="rId48" Type="http://schemas.openxmlformats.org/officeDocument/2006/relationships/image" Target="../media/image3910.png"/><Relationship Id="rId113" Type="http://schemas.openxmlformats.org/officeDocument/2006/relationships/customXml" Target="../ink/ink4284.xml"/><Relationship Id="rId320" Type="http://schemas.openxmlformats.org/officeDocument/2006/relationships/image" Target="../media/image4046.png"/><Relationship Id="rId558" Type="http://schemas.openxmlformats.org/officeDocument/2006/relationships/image" Target="../media/image4164.png"/><Relationship Id="rId155" Type="http://schemas.openxmlformats.org/officeDocument/2006/relationships/customXml" Target="../ink/ink4305.xml"/><Relationship Id="rId197" Type="http://schemas.openxmlformats.org/officeDocument/2006/relationships/customXml" Target="../ink/ink4326.xml"/><Relationship Id="rId362" Type="http://schemas.openxmlformats.org/officeDocument/2006/relationships/image" Target="../media/image4066.png"/><Relationship Id="rId418" Type="http://schemas.openxmlformats.org/officeDocument/2006/relationships/image" Target="../media/image4094.png"/><Relationship Id="rId625" Type="http://schemas.openxmlformats.org/officeDocument/2006/relationships/customXml" Target="../ink/ink4540.xml"/><Relationship Id="rId222" Type="http://schemas.openxmlformats.org/officeDocument/2006/relationships/image" Target="../media/image3997.png"/><Relationship Id="rId264" Type="http://schemas.openxmlformats.org/officeDocument/2006/relationships/image" Target="../media/image4018.png"/><Relationship Id="rId471" Type="http://schemas.openxmlformats.org/officeDocument/2006/relationships/customXml" Target="../ink/ink4463.xml"/><Relationship Id="rId667" Type="http://schemas.openxmlformats.org/officeDocument/2006/relationships/customXml" Target="../ink/ink4561.xml"/><Relationship Id="rId17" Type="http://schemas.openxmlformats.org/officeDocument/2006/relationships/customXml" Target="../ink/ink4236.xml"/><Relationship Id="rId59" Type="http://schemas.openxmlformats.org/officeDocument/2006/relationships/customXml" Target="../ink/ink4257.xml"/><Relationship Id="rId124" Type="http://schemas.openxmlformats.org/officeDocument/2006/relationships/image" Target="../media/image3948.png"/><Relationship Id="rId527" Type="http://schemas.openxmlformats.org/officeDocument/2006/relationships/customXml" Target="../ink/ink4491.xml"/><Relationship Id="rId569" Type="http://schemas.openxmlformats.org/officeDocument/2006/relationships/customXml" Target="../ink/ink4512.xml"/><Relationship Id="rId70" Type="http://schemas.openxmlformats.org/officeDocument/2006/relationships/image" Target="../media/image3921.png"/><Relationship Id="rId166" Type="http://schemas.openxmlformats.org/officeDocument/2006/relationships/image" Target="../media/image3969.png"/><Relationship Id="rId331" Type="http://schemas.openxmlformats.org/officeDocument/2006/relationships/customXml" Target="../ink/ink4393.xml"/><Relationship Id="rId373" Type="http://schemas.openxmlformats.org/officeDocument/2006/relationships/customXml" Target="../ink/ink4414.xml"/><Relationship Id="rId429" Type="http://schemas.openxmlformats.org/officeDocument/2006/relationships/customXml" Target="../ink/ink4442.xml"/><Relationship Id="rId580" Type="http://schemas.openxmlformats.org/officeDocument/2006/relationships/image" Target="../media/image4175.png"/><Relationship Id="rId636" Type="http://schemas.openxmlformats.org/officeDocument/2006/relationships/image" Target="../media/image4203.png"/><Relationship Id="rId1" Type="http://schemas.openxmlformats.org/officeDocument/2006/relationships/slideLayout" Target="../slideLayouts/slideLayout1.xml"/><Relationship Id="rId233" Type="http://schemas.openxmlformats.org/officeDocument/2006/relationships/customXml" Target="../ink/ink4344.xml"/><Relationship Id="rId440" Type="http://schemas.openxmlformats.org/officeDocument/2006/relationships/image" Target="../media/image4105.png"/><Relationship Id="rId28" Type="http://schemas.openxmlformats.org/officeDocument/2006/relationships/image" Target="../media/image3900.png"/><Relationship Id="rId275" Type="http://schemas.openxmlformats.org/officeDocument/2006/relationships/customXml" Target="../ink/ink4365.xml"/><Relationship Id="rId300" Type="http://schemas.openxmlformats.org/officeDocument/2006/relationships/image" Target="../media/image4036.png"/><Relationship Id="rId482" Type="http://schemas.openxmlformats.org/officeDocument/2006/relationships/image" Target="../media/image4126.png"/><Relationship Id="rId538" Type="http://schemas.openxmlformats.org/officeDocument/2006/relationships/image" Target="../media/image4154.png"/><Relationship Id="rId81" Type="http://schemas.openxmlformats.org/officeDocument/2006/relationships/customXml" Target="../ink/ink4268.xml"/><Relationship Id="rId135" Type="http://schemas.openxmlformats.org/officeDocument/2006/relationships/customXml" Target="../ink/ink4295.xml"/><Relationship Id="rId177" Type="http://schemas.openxmlformats.org/officeDocument/2006/relationships/customXml" Target="../ink/ink4316.xml"/><Relationship Id="rId342" Type="http://schemas.openxmlformats.org/officeDocument/2006/relationships/image" Target="../media/image2865.png"/><Relationship Id="rId384" Type="http://schemas.openxmlformats.org/officeDocument/2006/relationships/image" Target="../media/image4077.png"/><Relationship Id="rId591" Type="http://schemas.openxmlformats.org/officeDocument/2006/relationships/customXml" Target="../ink/ink4523.xml"/><Relationship Id="rId605" Type="http://schemas.openxmlformats.org/officeDocument/2006/relationships/customXml" Target="../ink/ink4530.xml"/><Relationship Id="rId202" Type="http://schemas.openxmlformats.org/officeDocument/2006/relationships/image" Target="../media/image3987.png"/><Relationship Id="rId244" Type="http://schemas.openxmlformats.org/officeDocument/2006/relationships/image" Target="../media/image4008.png"/><Relationship Id="rId647" Type="http://schemas.openxmlformats.org/officeDocument/2006/relationships/customXml" Target="../ink/ink4551.xml"/><Relationship Id="rId39" Type="http://schemas.openxmlformats.org/officeDocument/2006/relationships/customXml" Target="../ink/ink4247.xml"/><Relationship Id="rId286" Type="http://schemas.openxmlformats.org/officeDocument/2006/relationships/image" Target="../media/image4029.png"/><Relationship Id="rId451" Type="http://schemas.openxmlformats.org/officeDocument/2006/relationships/customXml" Target="../ink/ink4453.xml"/><Relationship Id="rId493" Type="http://schemas.openxmlformats.org/officeDocument/2006/relationships/customXml" Target="../ink/ink4474.xml"/><Relationship Id="rId507" Type="http://schemas.openxmlformats.org/officeDocument/2006/relationships/customXml" Target="../ink/ink4481.xml"/><Relationship Id="rId549" Type="http://schemas.openxmlformats.org/officeDocument/2006/relationships/customXml" Target="../ink/ink4502.xml"/><Relationship Id="rId50" Type="http://schemas.openxmlformats.org/officeDocument/2006/relationships/image" Target="../media/image3911.png"/><Relationship Id="rId104" Type="http://schemas.openxmlformats.org/officeDocument/2006/relationships/image" Target="../media/image3938.png"/><Relationship Id="rId146" Type="http://schemas.openxmlformats.org/officeDocument/2006/relationships/image" Target="../media/image3959.png"/><Relationship Id="rId188" Type="http://schemas.openxmlformats.org/officeDocument/2006/relationships/image" Target="../media/image3980.png"/><Relationship Id="rId311" Type="http://schemas.openxmlformats.org/officeDocument/2006/relationships/customXml" Target="../ink/ink4383.xml"/><Relationship Id="rId353" Type="http://schemas.openxmlformats.org/officeDocument/2006/relationships/customXml" Target="../ink/ink4404.xml"/><Relationship Id="rId395" Type="http://schemas.openxmlformats.org/officeDocument/2006/relationships/customXml" Target="../ink/ink4425.xml"/><Relationship Id="rId409" Type="http://schemas.openxmlformats.org/officeDocument/2006/relationships/customXml" Target="../ink/ink4432.xml"/><Relationship Id="rId560" Type="http://schemas.openxmlformats.org/officeDocument/2006/relationships/image" Target="../media/image4165.png"/><Relationship Id="rId92" Type="http://schemas.openxmlformats.org/officeDocument/2006/relationships/image" Target="../media/image3932.png"/><Relationship Id="rId213" Type="http://schemas.openxmlformats.org/officeDocument/2006/relationships/customXml" Target="../ink/ink4334.xml"/><Relationship Id="rId420" Type="http://schemas.openxmlformats.org/officeDocument/2006/relationships/image" Target="../media/image4095.png"/><Relationship Id="rId616" Type="http://schemas.openxmlformats.org/officeDocument/2006/relationships/image" Target="../media/image4193.png"/><Relationship Id="rId658" Type="http://schemas.openxmlformats.org/officeDocument/2006/relationships/image" Target="../media/image4214.png"/><Relationship Id="rId255" Type="http://schemas.openxmlformats.org/officeDocument/2006/relationships/customXml" Target="../ink/ink4355.xml"/><Relationship Id="rId297" Type="http://schemas.openxmlformats.org/officeDocument/2006/relationships/customXml" Target="../ink/ink4376.xml"/><Relationship Id="rId462" Type="http://schemas.openxmlformats.org/officeDocument/2006/relationships/image" Target="../media/image4116.png"/><Relationship Id="rId518" Type="http://schemas.openxmlformats.org/officeDocument/2006/relationships/image" Target="../media/image4144.png"/><Relationship Id="rId115" Type="http://schemas.openxmlformats.org/officeDocument/2006/relationships/customXml" Target="../ink/ink4285.xml"/><Relationship Id="rId157" Type="http://schemas.openxmlformats.org/officeDocument/2006/relationships/customXml" Target="../ink/ink4306.xml"/><Relationship Id="rId322" Type="http://schemas.openxmlformats.org/officeDocument/2006/relationships/image" Target="../media/image4047.png"/><Relationship Id="rId364" Type="http://schemas.openxmlformats.org/officeDocument/2006/relationships/image" Target="../media/image4067.png"/><Relationship Id="rId61" Type="http://schemas.openxmlformats.org/officeDocument/2006/relationships/customXml" Target="../ink/ink4258.xml"/><Relationship Id="rId199" Type="http://schemas.openxmlformats.org/officeDocument/2006/relationships/customXml" Target="../ink/ink4327.xml"/><Relationship Id="rId571" Type="http://schemas.openxmlformats.org/officeDocument/2006/relationships/customXml" Target="../ink/ink4513.xml"/><Relationship Id="rId627" Type="http://schemas.openxmlformats.org/officeDocument/2006/relationships/customXml" Target="../ink/ink4541.xml"/><Relationship Id="rId669" Type="http://schemas.openxmlformats.org/officeDocument/2006/relationships/customXml" Target="../ink/ink4562.xml"/><Relationship Id="rId19" Type="http://schemas.openxmlformats.org/officeDocument/2006/relationships/customXml" Target="../ink/ink4237.xml"/><Relationship Id="rId224" Type="http://schemas.openxmlformats.org/officeDocument/2006/relationships/image" Target="../media/image3998.png"/><Relationship Id="rId266" Type="http://schemas.openxmlformats.org/officeDocument/2006/relationships/image" Target="../media/image4019.png"/><Relationship Id="rId431" Type="http://schemas.openxmlformats.org/officeDocument/2006/relationships/customXml" Target="../ink/ink4443.xml"/><Relationship Id="rId473" Type="http://schemas.openxmlformats.org/officeDocument/2006/relationships/customXml" Target="../ink/ink4464.xml"/><Relationship Id="rId529" Type="http://schemas.openxmlformats.org/officeDocument/2006/relationships/customXml" Target="../ink/ink4492.xml"/><Relationship Id="rId30" Type="http://schemas.openxmlformats.org/officeDocument/2006/relationships/image" Target="../media/image3901.png"/><Relationship Id="rId126" Type="http://schemas.openxmlformats.org/officeDocument/2006/relationships/image" Target="../media/image3949.png"/><Relationship Id="rId168" Type="http://schemas.openxmlformats.org/officeDocument/2006/relationships/image" Target="../media/image3970.png"/><Relationship Id="rId333" Type="http://schemas.openxmlformats.org/officeDocument/2006/relationships/customXml" Target="../ink/ink4394.xml"/><Relationship Id="rId540" Type="http://schemas.openxmlformats.org/officeDocument/2006/relationships/image" Target="../media/image4155.png"/><Relationship Id="rId72" Type="http://schemas.openxmlformats.org/officeDocument/2006/relationships/image" Target="../media/image3922.png"/><Relationship Id="rId375" Type="http://schemas.openxmlformats.org/officeDocument/2006/relationships/customXml" Target="../ink/ink4415.xml"/><Relationship Id="rId582" Type="http://schemas.openxmlformats.org/officeDocument/2006/relationships/image" Target="../media/image4176.png"/><Relationship Id="rId638" Type="http://schemas.openxmlformats.org/officeDocument/2006/relationships/image" Target="../media/image4204.png"/><Relationship Id="rId3" Type="http://schemas.openxmlformats.org/officeDocument/2006/relationships/customXml" Target="../ink/ink4229.xml"/><Relationship Id="rId235" Type="http://schemas.openxmlformats.org/officeDocument/2006/relationships/customXml" Target="../ink/ink4345.xml"/><Relationship Id="rId277" Type="http://schemas.openxmlformats.org/officeDocument/2006/relationships/customXml" Target="../ink/ink4366.xml"/><Relationship Id="rId400" Type="http://schemas.openxmlformats.org/officeDocument/2006/relationships/image" Target="../media/image4085.png"/><Relationship Id="rId442" Type="http://schemas.openxmlformats.org/officeDocument/2006/relationships/image" Target="../media/image4106.png"/><Relationship Id="rId484" Type="http://schemas.openxmlformats.org/officeDocument/2006/relationships/image" Target="../media/image4127.png"/><Relationship Id="rId137" Type="http://schemas.openxmlformats.org/officeDocument/2006/relationships/customXml" Target="../ink/ink4296.xml"/><Relationship Id="rId302" Type="http://schemas.openxmlformats.org/officeDocument/2006/relationships/image" Target="../media/image4037.png"/><Relationship Id="rId344" Type="http://schemas.openxmlformats.org/officeDocument/2006/relationships/image" Target="../media/image4057.png"/><Relationship Id="rId41" Type="http://schemas.openxmlformats.org/officeDocument/2006/relationships/customXml" Target="../ink/ink4248.xml"/><Relationship Id="rId83" Type="http://schemas.openxmlformats.org/officeDocument/2006/relationships/customXml" Target="../ink/ink4269.xml"/><Relationship Id="rId179" Type="http://schemas.openxmlformats.org/officeDocument/2006/relationships/customXml" Target="../ink/ink4317.xml"/><Relationship Id="rId386" Type="http://schemas.openxmlformats.org/officeDocument/2006/relationships/image" Target="../media/image4078.png"/><Relationship Id="rId551" Type="http://schemas.openxmlformats.org/officeDocument/2006/relationships/customXml" Target="../ink/ink4503.xml"/><Relationship Id="rId593" Type="http://schemas.openxmlformats.org/officeDocument/2006/relationships/customXml" Target="../ink/ink4524.xml"/><Relationship Id="rId607" Type="http://schemas.openxmlformats.org/officeDocument/2006/relationships/customXml" Target="../ink/ink4531.xml"/><Relationship Id="rId649" Type="http://schemas.openxmlformats.org/officeDocument/2006/relationships/customXml" Target="../ink/ink4552.xml"/><Relationship Id="rId190" Type="http://schemas.openxmlformats.org/officeDocument/2006/relationships/image" Target="../media/image3981.png"/><Relationship Id="rId204" Type="http://schemas.openxmlformats.org/officeDocument/2006/relationships/image" Target="../media/image3988.png"/><Relationship Id="rId246" Type="http://schemas.openxmlformats.org/officeDocument/2006/relationships/image" Target="../media/image4009.png"/><Relationship Id="rId288" Type="http://schemas.openxmlformats.org/officeDocument/2006/relationships/image" Target="../media/image4030.png"/><Relationship Id="rId411" Type="http://schemas.openxmlformats.org/officeDocument/2006/relationships/customXml" Target="../ink/ink4433.xml"/><Relationship Id="rId453" Type="http://schemas.openxmlformats.org/officeDocument/2006/relationships/customXml" Target="../ink/ink4454.xml"/><Relationship Id="rId509" Type="http://schemas.openxmlformats.org/officeDocument/2006/relationships/customXml" Target="../ink/ink4482.xml"/><Relationship Id="rId660" Type="http://schemas.openxmlformats.org/officeDocument/2006/relationships/image" Target="../media/image4215.png"/><Relationship Id="rId106" Type="http://schemas.openxmlformats.org/officeDocument/2006/relationships/image" Target="../media/image3939.png"/><Relationship Id="rId313" Type="http://schemas.openxmlformats.org/officeDocument/2006/relationships/customXml" Target="../ink/ink4384.xml"/><Relationship Id="rId495" Type="http://schemas.openxmlformats.org/officeDocument/2006/relationships/customXml" Target="../ink/ink4475.xml"/><Relationship Id="rId10" Type="http://schemas.openxmlformats.org/officeDocument/2006/relationships/image" Target="../media/image3891.png"/><Relationship Id="rId52" Type="http://schemas.openxmlformats.org/officeDocument/2006/relationships/image" Target="../media/image3912.png"/><Relationship Id="rId94" Type="http://schemas.openxmlformats.org/officeDocument/2006/relationships/image" Target="../media/image3933.png"/><Relationship Id="rId148" Type="http://schemas.openxmlformats.org/officeDocument/2006/relationships/image" Target="../media/image3960.png"/><Relationship Id="rId355" Type="http://schemas.openxmlformats.org/officeDocument/2006/relationships/customXml" Target="../ink/ink4405.xml"/><Relationship Id="rId397" Type="http://schemas.openxmlformats.org/officeDocument/2006/relationships/customXml" Target="../ink/ink4426.xml"/><Relationship Id="rId520" Type="http://schemas.openxmlformats.org/officeDocument/2006/relationships/image" Target="../media/image4145.png"/><Relationship Id="rId562" Type="http://schemas.openxmlformats.org/officeDocument/2006/relationships/image" Target="../media/image4166.png"/><Relationship Id="rId618" Type="http://schemas.openxmlformats.org/officeDocument/2006/relationships/image" Target="../media/image4194.png"/><Relationship Id="rId215" Type="http://schemas.openxmlformats.org/officeDocument/2006/relationships/customXml" Target="../ink/ink4335.xml"/><Relationship Id="rId257" Type="http://schemas.openxmlformats.org/officeDocument/2006/relationships/customXml" Target="../ink/ink4356.xml"/><Relationship Id="rId422" Type="http://schemas.openxmlformats.org/officeDocument/2006/relationships/image" Target="../media/image4096.png"/><Relationship Id="rId464" Type="http://schemas.openxmlformats.org/officeDocument/2006/relationships/image" Target="../media/image4117.png"/><Relationship Id="rId299" Type="http://schemas.openxmlformats.org/officeDocument/2006/relationships/customXml" Target="../ink/ink4377.xml"/><Relationship Id="rId63" Type="http://schemas.openxmlformats.org/officeDocument/2006/relationships/customXml" Target="../ink/ink4259.xml"/><Relationship Id="rId159" Type="http://schemas.openxmlformats.org/officeDocument/2006/relationships/customXml" Target="../ink/ink4307.xml"/><Relationship Id="rId366" Type="http://schemas.openxmlformats.org/officeDocument/2006/relationships/image" Target="../media/image4068.png"/><Relationship Id="rId573" Type="http://schemas.openxmlformats.org/officeDocument/2006/relationships/customXml" Target="../ink/ink4514.xml"/><Relationship Id="rId226" Type="http://schemas.openxmlformats.org/officeDocument/2006/relationships/image" Target="../media/image3999.png"/><Relationship Id="rId433" Type="http://schemas.openxmlformats.org/officeDocument/2006/relationships/customXml" Target="../ink/ink4444.xml"/><Relationship Id="rId640" Type="http://schemas.openxmlformats.org/officeDocument/2006/relationships/image" Target="../media/image4205.png"/><Relationship Id="rId74" Type="http://schemas.openxmlformats.org/officeDocument/2006/relationships/image" Target="../media/image3923.png"/><Relationship Id="rId377" Type="http://schemas.openxmlformats.org/officeDocument/2006/relationships/customXml" Target="../ink/ink4416.xml"/><Relationship Id="rId500" Type="http://schemas.openxmlformats.org/officeDocument/2006/relationships/image" Target="../media/image4135.png"/><Relationship Id="rId584" Type="http://schemas.openxmlformats.org/officeDocument/2006/relationships/image" Target="../media/image4177.png"/><Relationship Id="rId5" Type="http://schemas.openxmlformats.org/officeDocument/2006/relationships/customXml" Target="../ink/ink4230.xml"/><Relationship Id="rId237" Type="http://schemas.openxmlformats.org/officeDocument/2006/relationships/customXml" Target="../ink/ink4346.xml"/><Relationship Id="rId444" Type="http://schemas.openxmlformats.org/officeDocument/2006/relationships/image" Target="../media/image4107.png"/><Relationship Id="rId651" Type="http://schemas.openxmlformats.org/officeDocument/2006/relationships/customXml" Target="../ink/ink4553.xml"/><Relationship Id="rId290" Type="http://schemas.openxmlformats.org/officeDocument/2006/relationships/image" Target="../media/image4031.png"/><Relationship Id="rId304" Type="http://schemas.openxmlformats.org/officeDocument/2006/relationships/image" Target="../media/image4038.png"/><Relationship Id="rId388" Type="http://schemas.openxmlformats.org/officeDocument/2006/relationships/image" Target="../media/image4079.png"/><Relationship Id="rId511" Type="http://schemas.openxmlformats.org/officeDocument/2006/relationships/customXml" Target="../ink/ink4483.xml"/><Relationship Id="rId609" Type="http://schemas.openxmlformats.org/officeDocument/2006/relationships/customXml" Target="../ink/ink4532.xml"/><Relationship Id="rId85" Type="http://schemas.openxmlformats.org/officeDocument/2006/relationships/customXml" Target="../ink/ink4270.xml"/><Relationship Id="rId150" Type="http://schemas.openxmlformats.org/officeDocument/2006/relationships/image" Target="../media/image3961.png"/><Relationship Id="rId595" Type="http://schemas.openxmlformats.org/officeDocument/2006/relationships/customXml" Target="../ink/ink4525.xml"/><Relationship Id="rId248" Type="http://schemas.openxmlformats.org/officeDocument/2006/relationships/image" Target="../media/image4010.png"/><Relationship Id="rId455" Type="http://schemas.openxmlformats.org/officeDocument/2006/relationships/customXml" Target="../ink/ink4455.xml"/><Relationship Id="rId662" Type="http://schemas.openxmlformats.org/officeDocument/2006/relationships/image" Target="../media/image4216.png"/><Relationship Id="rId12" Type="http://schemas.openxmlformats.org/officeDocument/2006/relationships/image" Target="../media/image3892.png"/><Relationship Id="rId108" Type="http://schemas.openxmlformats.org/officeDocument/2006/relationships/image" Target="../media/image3940.png"/><Relationship Id="rId315" Type="http://schemas.openxmlformats.org/officeDocument/2006/relationships/customXml" Target="../ink/ink4385.xml"/><Relationship Id="rId522" Type="http://schemas.openxmlformats.org/officeDocument/2006/relationships/image" Target="../media/image4146.png"/><Relationship Id="rId96" Type="http://schemas.openxmlformats.org/officeDocument/2006/relationships/image" Target="../media/image3934.png"/><Relationship Id="rId161" Type="http://schemas.openxmlformats.org/officeDocument/2006/relationships/customXml" Target="../ink/ink4308.xml"/><Relationship Id="rId399" Type="http://schemas.openxmlformats.org/officeDocument/2006/relationships/customXml" Target="../ink/ink4427.xml"/><Relationship Id="rId259" Type="http://schemas.openxmlformats.org/officeDocument/2006/relationships/customXml" Target="../ink/ink4357.xml"/><Relationship Id="rId466" Type="http://schemas.openxmlformats.org/officeDocument/2006/relationships/image" Target="../media/image4118.png"/><Relationship Id="rId673" Type="http://schemas.openxmlformats.org/officeDocument/2006/relationships/customXml" Target="../ink/ink4564.xml"/><Relationship Id="rId23" Type="http://schemas.openxmlformats.org/officeDocument/2006/relationships/customXml" Target="../ink/ink4239.xml"/><Relationship Id="rId119" Type="http://schemas.openxmlformats.org/officeDocument/2006/relationships/customXml" Target="../ink/ink4287.xml"/><Relationship Id="rId326" Type="http://schemas.openxmlformats.org/officeDocument/2006/relationships/image" Target="../media/image4049.png"/><Relationship Id="rId533" Type="http://schemas.openxmlformats.org/officeDocument/2006/relationships/customXml" Target="../ink/ink4494.xml"/><Relationship Id="rId172" Type="http://schemas.openxmlformats.org/officeDocument/2006/relationships/image" Target="../media/image3972.png"/><Relationship Id="rId477" Type="http://schemas.openxmlformats.org/officeDocument/2006/relationships/customXml" Target="../ink/ink4466.xml"/><Relationship Id="rId600" Type="http://schemas.openxmlformats.org/officeDocument/2006/relationships/image" Target="../media/image4185.png"/><Relationship Id="rId337" Type="http://schemas.openxmlformats.org/officeDocument/2006/relationships/customXml" Target="../ink/ink4396.xml"/><Relationship Id="rId34" Type="http://schemas.openxmlformats.org/officeDocument/2006/relationships/image" Target="../media/image3903.png"/><Relationship Id="rId544" Type="http://schemas.openxmlformats.org/officeDocument/2006/relationships/image" Target="../media/image4157.png"/><Relationship Id="rId183" Type="http://schemas.openxmlformats.org/officeDocument/2006/relationships/customXml" Target="../ink/ink4319.xml"/><Relationship Id="rId390" Type="http://schemas.openxmlformats.org/officeDocument/2006/relationships/image" Target="../media/image4080.png"/><Relationship Id="rId404" Type="http://schemas.openxmlformats.org/officeDocument/2006/relationships/image" Target="../media/image4087.png"/><Relationship Id="rId611" Type="http://schemas.openxmlformats.org/officeDocument/2006/relationships/customXml" Target="../ink/ink4533.xml"/><Relationship Id="rId250" Type="http://schemas.openxmlformats.org/officeDocument/2006/relationships/image" Target="../media/image4011.png"/><Relationship Id="rId488" Type="http://schemas.openxmlformats.org/officeDocument/2006/relationships/image" Target="../media/image4129.png"/><Relationship Id="rId45" Type="http://schemas.openxmlformats.org/officeDocument/2006/relationships/customXml" Target="../ink/ink4250.xml"/><Relationship Id="rId110" Type="http://schemas.openxmlformats.org/officeDocument/2006/relationships/image" Target="../media/image3941.png"/><Relationship Id="rId348" Type="http://schemas.openxmlformats.org/officeDocument/2006/relationships/image" Target="../media/image4059.png"/><Relationship Id="rId555" Type="http://schemas.openxmlformats.org/officeDocument/2006/relationships/customXml" Target="../ink/ink4505.xml"/><Relationship Id="rId194" Type="http://schemas.openxmlformats.org/officeDocument/2006/relationships/image" Target="../media/image3983.png"/><Relationship Id="rId208" Type="http://schemas.openxmlformats.org/officeDocument/2006/relationships/image" Target="../media/image3990.png"/><Relationship Id="rId415" Type="http://schemas.openxmlformats.org/officeDocument/2006/relationships/customXml" Target="../ink/ink4435.xml"/><Relationship Id="rId622" Type="http://schemas.openxmlformats.org/officeDocument/2006/relationships/image" Target="../media/image4196.png"/><Relationship Id="rId261" Type="http://schemas.openxmlformats.org/officeDocument/2006/relationships/customXml" Target="../ink/ink4358.xml"/><Relationship Id="rId499" Type="http://schemas.openxmlformats.org/officeDocument/2006/relationships/customXml" Target="../ink/ink4477.xml"/><Relationship Id="rId56" Type="http://schemas.openxmlformats.org/officeDocument/2006/relationships/image" Target="../media/image3914.png"/><Relationship Id="rId359" Type="http://schemas.openxmlformats.org/officeDocument/2006/relationships/customXml" Target="../ink/ink4407.xml"/><Relationship Id="rId566" Type="http://schemas.openxmlformats.org/officeDocument/2006/relationships/image" Target="../media/image4168.png"/><Relationship Id="rId121" Type="http://schemas.openxmlformats.org/officeDocument/2006/relationships/customXml" Target="../ink/ink4288.xml"/><Relationship Id="rId219" Type="http://schemas.openxmlformats.org/officeDocument/2006/relationships/customXml" Target="../ink/ink4337.xml"/><Relationship Id="rId426" Type="http://schemas.openxmlformats.org/officeDocument/2006/relationships/image" Target="../media/image4098.png"/><Relationship Id="rId633" Type="http://schemas.openxmlformats.org/officeDocument/2006/relationships/customXml" Target="../ink/ink4544.xml"/><Relationship Id="rId67" Type="http://schemas.openxmlformats.org/officeDocument/2006/relationships/customXml" Target="../ink/ink4261.xml"/><Relationship Id="rId272" Type="http://schemas.openxmlformats.org/officeDocument/2006/relationships/image" Target="../media/image4022.png"/><Relationship Id="rId577" Type="http://schemas.openxmlformats.org/officeDocument/2006/relationships/customXml" Target="../ink/ink4516.xml"/><Relationship Id="rId132" Type="http://schemas.openxmlformats.org/officeDocument/2006/relationships/image" Target="../media/image3952.png"/><Relationship Id="rId437" Type="http://schemas.openxmlformats.org/officeDocument/2006/relationships/customXml" Target="../ink/ink4446.xml"/><Relationship Id="rId644" Type="http://schemas.openxmlformats.org/officeDocument/2006/relationships/image" Target="../media/image4207.png"/><Relationship Id="rId283" Type="http://schemas.openxmlformats.org/officeDocument/2006/relationships/customXml" Target="../ink/ink4369.xml"/><Relationship Id="rId490" Type="http://schemas.openxmlformats.org/officeDocument/2006/relationships/image" Target="../media/image4130.png"/><Relationship Id="rId504" Type="http://schemas.openxmlformats.org/officeDocument/2006/relationships/image" Target="../media/image4137.png"/><Relationship Id="rId78" Type="http://schemas.openxmlformats.org/officeDocument/2006/relationships/image" Target="../media/image3925.png"/><Relationship Id="rId143" Type="http://schemas.openxmlformats.org/officeDocument/2006/relationships/customXml" Target="../ink/ink4299.xml"/><Relationship Id="rId350" Type="http://schemas.openxmlformats.org/officeDocument/2006/relationships/image" Target="../media/image4060.png"/><Relationship Id="rId588" Type="http://schemas.openxmlformats.org/officeDocument/2006/relationships/image" Target="../media/image4179.png"/><Relationship Id="rId9" Type="http://schemas.openxmlformats.org/officeDocument/2006/relationships/customXml" Target="../ink/ink4232.xml"/><Relationship Id="rId210" Type="http://schemas.openxmlformats.org/officeDocument/2006/relationships/image" Target="../media/image3991.png"/><Relationship Id="rId448" Type="http://schemas.openxmlformats.org/officeDocument/2006/relationships/image" Target="../media/image4109.png"/><Relationship Id="rId655" Type="http://schemas.openxmlformats.org/officeDocument/2006/relationships/customXml" Target="../ink/ink4555.xml"/><Relationship Id="rId294" Type="http://schemas.openxmlformats.org/officeDocument/2006/relationships/image" Target="../media/image4033.png"/><Relationship Id="rId308" Type="http://schemas.openxmlformats.org/officeDocument/2006/relationships/image" Target="../media/image4040.png"/><Relationship Id="rId515" Type="http://schemas.openxmlformats.org/officeDocument/2006/relationships/customXml" Target="../ink/ink4485.xml"/><Relationship Id="rId89" Type="http://schemas.openxmlformats.org/officeDocument/2006/relationships/customXml" Target="../ink/ink4272.xml"/><Relationship Id="rId154" Type="http://schemas.openxmlformats.org/officeDocument/2006/relationships/image" Target="../media/image3963.png"/><Relationship Id="rId361" Type="http://schemas.openxmlformats.org/officeDocument/2006/relationships/customXml" Target="../ink/ink4408.xml"/><Relationship Id="rId599" Type="http://schemas.openxmlformats.org/officeDocument/2006/relationships/customXml" Target="../ink/ink4527.xml"/><Relationship Id="rId459" Type="http://schemas.openxmlformats.org/officeDocument/2006/relationships/customXml" Target="../ink/ink4457.xml"/><Relationship Id="rId666" Type="http://schemas.openxmlformats.org/officeDocument/2006/relationships/image" Target="../media/image4218.png"/><Relationship Id="rId16" Type="http://schemas.openxmlformats.org/officeDocument/2006/relationships/image" Target="../media/image3894.png"/><Relationship Id="rId221" Type="http://schemas.openxmlformats.org/officeDocument/2006/relationships/customXml" Target="../ink/ink4338.xml"/><Relationship Id="rId319" Type="http://schemas.openxmlformats.org/officeDocument/2006/relationships/customXml" Target="../ink/ink4387.xml"/><Relationship Id="rId526" Type="http://schemas.openxmlformats.org/officeDocument/2006/relationships/image" Target="../media/image4148.png"/><Relationship Id="rId165" Type="http://schemas.openxmlformats.org/officeDocument/2006/relationships/customXml" Target="../ink/ink4310.xml"/><Relationship Id="rId372" Type="http://schemas.openxmlformats.org/officeDocument/2006/relationships/image" Target="../media/image4071.png"/><Relationship Id="rId232" Type="http://schemas.openxmlformats.org/officeDocument/2006/relationships/image" Target="../media/image4002.png"/><Relationship Id="rId27" Type="http://schemas.openxmlformats.org/officeDocument/2006/relationships/customXml" Target="../ink/ink4241.xml"/><Relationship Id="rId537" Type="http://schemas.openxmlformats.org/officeDocument/2006/relationships/customXml" Target="../ink/ink4496.xml"/><Relationship Id="rId80" Type="http://schemas.openxmlformats.org/officeDocument/2006/relationships/image" Target="../media/image3926.png"/><Relationship Id="rId176" Type="http://schemas.openxmlformats.org/officeDocument/2006/relationships/image" Target="../media/image3974.png"/><Relationship Id="rId383" Type="http://schemas.openxmlformats.org/officeDocument/2006/relationships/customXml" Target="../ink/ink4419.xml"/><Relationship Id="rId590" Type="http://schemas.openxmlformats.org/officeDocument/2006/relationships/image" Target="../media/image4180.png"/><Relationship Id="rId604" Type="http://schemas.openxmlformats.org/officeDocument/2006/relationships/image" Target="../media/image418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3" Type="http://schemas.openxmlformats.org/officeDocument/2006/relationships/image" Target="../media/image4228.png"/><Relationship Id="rId18" Type="http://schemas.openxmlformats.org/officeDocument/2006/relationships/customXml" Target="../ink/ink4573.xml"/><Relationship Id="rId26" Type="http://schemas.openxmlformats.org/officeDocument/2006/relationships/customXml" Target="../ink/ink4577.xml"/><Relationship Id="rId21" Type="http://schemas.openxmlformats.org/officeDocument/2006/relationships/image" Target="../media/image4232.png"/><Relationship Id="rId34" Type="http://schemas.openxmlformats.org/officeDocument/2006/relationships/customXml" Target="../ink/ink4581.xml"/><Relationship Id="rId7" Type="http://schemas.openxmlformats.org/officeDocument/2006/relationships/image" Target="../media/image4225.png"/><Relationship Id="rId12" Type="http://schemas.openxmlformats.org/officeDocument/2006/relationships/customXml" Target="../ink/ink4570.xml"/><Relationship Id="rId17" Type="http://schemas.openxmlformats.org/officeDocument/2006/relationships/image" Target="../media/image4230.png"/><Relationship Id="rId25" Type="http://schemas.openxmlformats.org/officeDocument/2006/relationships/image" Target="../media/image4234.png"/><Relationship Id="rId33" Type="http://schemas.openxmlformats.org/officeDocument/2006/relationships/image" Target="../media/image4238.png"/><Relationship Id="rId2" Type="http://schemas.openxmlformats.org/officeDocument/2006/relationships/customXml" Target="../ink/ink4565.xml"/><Relationship Id="rId16" Type="http://schemas.openxmlformats.org/officeDocument/2006/relationships/customXml" Target="../ink/ink4572.xml"/><Relationship Id="rId20" Type="http://schemas.openxmlformats.org/officeDocument/2006/relationships/customXml" Target="../ink/ink4574.xml"/><Relationship Id="rId29" Type="http://schemas.openxmlformats.org/officeDocument/2006/relationships/image" Target="../media/image4236.png"/><Relationship Id="rId1" Type="http://schemas.openxmlformats.org/officeDocument/2006/relationships/slideLayout" Target="../slideLayouts/slideLayout1.xml"/><Relationship Id="rId6" Type="http://schemas.openxmlformats.org/officeDocument/2006/relationships/customXml" Target="../ink/ink4567.xml"/><Relationship Id="rId11" Type="http://schemas.openxmlformats.org/officeDocument/2006/relationships/image" Target="../media/image4227.png"/><Relationship Id="rId24" Type="http://schemas.openxmlformats.org/officeDocument/2006/relationships/customXml" Target="../ink/ink4576.xml"/><Relationship Id="rId32" Type="http://schemas.openxmlformats.org/officeDocument/2006/relationships/customXml" Target="../ink/ink4580.xml"/><Relationship Id="rId37" Type="http://schemas.openxmlformats.org/officeDocument/2006/relationships/image" Target="../media/image4240.png"/><Relationship Id="rId5" Type="http://schemas.openxmlformats.org/officeDocument/2006/relationships/image" Target="../media/image4224.png"/><Relationship Id="rId15" Type="http://schemas.openxmlformats.org/officeDocument/2006/relationships/image" Target="../media/image4229.png"/><Relationship Id="rId23" Type="http://schemas.openxmlformats.org/officeDocument/2006/relationships/image" Target="../media/image4233.png"/><Relationship Id="rId28" Type="http://schemas.openxmlformats.org/officeDocument/2006/relationships/customXml" Target="../ink/ink4578.xml"/><Relationship Id="rId36" Type="http://schemas.openxmlformats.org/officeDocument/2006/relationships/customXml" Target="../ink/ink4582.xml"/><Relationship Id="rId10" Type="http://schemas.openxmlformats.org/officeDocument/2006/relationships/customXml" Target="../ink/ink4569.xml"/><Relationship Id="rId19" Type="http://schemas.openxmlformats.org/officeDocument/2006/relationships/image" Target="../media/image4231.png"/><Relationship Id="rId31" Type="http://schemas.openxmlformats.org/officeDocument/2006/relationships/image" Target="../media/image4237.png"/><Relationship Id="rId4" Type="http://schemas.openxmlformats.org/officeDocument/2006/relationships/customXml" Target="../ink/ink4566.xml"/><Relationship Id="rId9" Type="http://schemas.openxmlformats.org/officeDocument/2006/relationships/image" Target="../media/image4226.png"/><Relationship Id="rId14" Type="http://schemas.openxmlformats.org/officeDocument/2006/relationships/customXml" Target="../ink/ink4571.xml"/><Relationship Id="rId22" Type="http://schemas.openxmlformats.org/officeDocument/2006/relationships/customXml" Target="../ink/ink4575.xml"/><Relationship Id="rId27" Type="http://schemas.openxmlformats.org/officeDocument/2006/relationships/image" Target="../media/image4235.png"/><Relationship Id="rId30" Type="http://schemas.openxmlformats.org/officeDocument/2006/relationships/customXml" Target="../ink/ink4579.xml"/><Relationship Id="rId35" Type="http://schemas.openxmlformats.org/officeDocument/2006/relationships/image" Target="../media/image4239.png"/><Relationship Id="rId8" Type="http://schemas.openxmlformats.org/officeDocument/2006/relationships/customXml" Target="../ink/ink4568.xml"/><Relationship Id="rId3" Type="http://schemas.openxmlformats.org/officeDocument/2006/relationships/image" Target="../media/image42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1180.png"/><Relationship Id="rId21" Type="http://schemas.openxmlformats.org/officeDocument/2006/relationships/image" Target="../media/image10720.png"/><Relationship Id="rId324" Type="http://schemas.openxmlformats.org/officeDocument/2006/relationships/customXml" Target="../ink/ink212.xml"/><Relationship Id="rId531" Type="http://schemas.openxmlformats.org/officeDocument/2006/relationships/image" Target="../media/image1320.png"/><Relationship Id="rId170" Type="http://schemas.openxmlformats.org/officeDocument/2006/relationships/customXml" Target="../ink/ink134.xml"/><Relationship Id="rId268" Type="http://schemas.openxmlformats.org/officeDocument/2006/relationships/customXml" Target="../ink/ink184.xml"/><Relationship Id="rId475" Type="http://schemas.openxmlformats.org/officeDocument/2006/relationships/customXml" Target="../ink/ink288.xml"/><Relationship Id="rId32" Type="http://schemas.openxmlformats.org/officeDocument/2006/relationships/customXml" Target="../ink/ink64.xml"/><Relationship Id="rId128" Type="http://schemas.openxmlformats.org/officeDocument/2006/relationships/customXml" Target="../ink/ink112.xml"/><Relationship Id="rId335" Type="http://schemas.openxmlformats.org/officeDocument/2006/relationships/image" Target="../media/image12250.png"/><Relationship Id="rId542" Type="http://schemas.openxmlformats.org/officeDocument/2006/relationships/customXml" Target="../ink/ink322.xml"/><Relationship Id="rId181" Type="http://schemas.openxmlformats.org/officeDocument/2006/relationships/customXml" Target="../ink/ink140.xml"/><Relationship Id="rId402" Type="http://schemas.openxmlformats.org/officeDocument/2006/relationships/customXml" Target="../ink/ink251.xml"/><Relationship Id="rId279" Type="http://schemas.openxmlformats.org/officeDocument/2006/relationships/image" Target="../media/image11970.png"/><Relationship Id="rId486" Type="http://schemas.openxmlformats.org/officeDocument/2006/relationships/image" Target="../media/image1298.png"/><Relationship Id="rId43" Type="http://schemas.openxmlformats.org/officeDocument/2006/relationships/image" Target="../media/image10830.png"/><Relationship Id="rId139" Type="http://schemas.openxmlformats.org/officeDocument/2006/relationships/image" Target="../media/image11290.png"/><Relationship Id="rId346" Type="http://schemas.openxmlformats.org/officeDocument/2006/relationships/customXml" Target="../ink/ink223.xml"/><Relationship Id="rId553" Type="http://schemas.openxmlformats.org/officeDocument/2006/relationships/image" Target="../media/image1331.png"/><Relationship Id="rId192" Type="http://schemas.openxmlformats.org/officeDocument/2006/relationships/image" Target="../media/image11540.png"/><Relationship Id="rId206" Type="http://schemas.openxmlformats.org/officeDocument/2006/relationships/image" Target="../media/image11610.png"/><Relationship Id="rId413" Type="http://schemas.openxmlformats.org/officeDocument/2006/relationships/image" Target="../media/image1263.png"/><Relationship Id="rId497" Type="http://schemas.openxmlformats.org/officeDocument/2006/relationships/customXml" Target="../ink/ink299.xml"/><Relationship Id="rId357" Type="http://schemas.openxmlformats.org/officeDocument/2006/relationships/image" Target="../media/image12360.png"/><Relationship Id="rId54" Type="http://schemas.openxmlformats.org/officeDocument/2006/relationships/customXml" Target="../ink/ink75.xml"/><Relationship Id="rId217" Type="http://schemas.openxmlformats.org/officeDocument/2006/relationships/customXml" Target="../ink/ink158.xml"/><Relationship Id="rId564" Type="http://schemas.openxmlformats.org/officeDocument/2006/relationships/customXml" Target="../ink/ink333.xml"/><Relationship Id="rId424" Type="http://schemas.openxmlformats.org/officeDocument/2006/relationships/customXml" Target="../ink/ink262.xml"/><Relationship Id="rId270" Type="http://schemas.openxmlformats.org/officeDocument/2006/relationships/customXml" Target="../ink/ink185.xml"/><Relationship Id="rId65" Type="http://schemas.openxmlformats.org/officeDocument/2006/relationships/image" Target="../media/image10940.png"/><Relationship Id="rId130" Type="http://schemas.openxmlformats.org/officeDocument/2006/relationships/customXml" Target="../ink/ink113.xml"/><Relationship Id="rId368" Type="http://schemas.openxmlformats.org/officeDocument/2006/relationships/customXml" Target="../ink/ink234.xml"/><Relationship Id="rId575" Type="http://schemas.openxmlformats.org/officeDocument/2006/relationships/image" Target="../media/image1342.png"/><Relationship Id="rId228" Type="http://schemas.openxmlformats.org/officeDocument/2006/relationships/image" Target="../media/image11720.png"/><Relationship Id="rId435" Type="http://schemas.openxmlformats.org/officeDocument/2006/relationships/image" Target="../media/image1274.png"/><Relationship Id="rId281" Type="http://schemas.openxmlformats.org/officeDocument/2006/relationships/image" Target="../media/image11980.png"/><Relationship Id="rId502" Type="http://schemas.openxmlformats.org/officeDocument/2006/relationships/image" Target="../media/image1306.png"/><Relationship Id="rId76" Type="http://schemas.openxmlformats.org/officeDocument/2006/relationships/customXml" Target="../ink/ink86.xml"/><Relationship Id="rId141" Type="http://schemas.openxmlformats.org/officeDocument/2006/relationships/image" Target="../media/image11300.png"/><Relationship Id="rId379" Type="http://schemas.openxmlformats.org/officeDocument/2006/relationships/image" Target="../media/image1247.png"/><Relationship Id="rId586" Type="http://schemas.openxmlformats.org/officeDocument/2006/relationships/customXml" Target="../ink/ink344.xml"/><Relationship Id="rId7" Type="http://schemas.openxmlformats.org/officeDocument/2006/relationships/image" Target="../media/image10650.png"/><Relationship Id="rId239" Type="http://schemas.openxmlformats.org/officeDocument/2006/relationships/image" Target="../media/image11770.png"/><Relationship Id="rId446" Type="http://schemas.openxmlformats.org/officeDocument/2006/relationships/customXml" Target="../ink/ink273.xml"/><Relationship Id="rId250" Type="http://schemas.openxmlformats.org/officeDocument/2006/relationships/customXml" Target="../ink/ink175.xml"/><Relationship Id="rId292" Type="http://schemas.openxmlformats.org/officeDocument/2006/relationships/customXml" Target="../ink/ink196.xml"/><Relationship Id="rId306" Type="http://schemas.openxmlformats.org/officeDocument/2006/relationships/customXml" Target="../ink/ink203.xml"/><Relationship Id="rId488" Type="http://schemas.openxmlformats.org/officeDocument/2006/relationships/image" Target="../media/image1299.png"/><Relationship Id="rId45" Type="http://schemas.openxmlformats.org/officeDocument/2006/relationships/image" Target="../media/image10840.png"/><Relationship Id="rId87" Type="http://schemas.openxmlformats.org/officeDocument/2006/relationships/image" Target="../media/image11050.png"/><Relationship Id="rId110" Type="http://schemas.openxmlformats.org/officeDocument/2006/relationships/customXml" Target="../ink/ink103.xml"/><Relationship Id="rId348" Type="http://schemas.openxmlformats.org/officeDocument/2006/relationships/customXml" Target="../ink/ink224.xml"/><Relationship Id="rId513" Type="http://schemas.openxmlformats.org/officeDocument/2006/relationships/image" Target="../media/image1311.png"/><Relationship Id="rId555" Type="http://schemas.openxmlformats.org/officeDocument/2006/relationships/image" Target="../media/image1332.png"/><Relationship Id="rId152" Type="http://schemas.openxmlformats.org/officeDocument/2006/relationships/image" Target="../media/image11350.png"/><Relationship Id="rId194" Type="http://schemas.openxmlformats.org/officeDocument/2006/relationships/image" Target="../media/image11550.png"/><Relationship Id="rId208" Type="http://schemas.openxmlformats.org/officeDocument/2006/relationships/image" Target="../media/image11620.png"/><Relationship Id="rId415" Type="http://schemas.openxmlformats.org/officeDocument/2006/relationships/image" Target="../media/image1264.png"/><Relationship Id="rId457" Type="http://schemas.openxmlformats.org/officeDocument/2006/relationships/image" Target="../media/image1285.png"/><Relationship Id="rId261" Type="http://schemas.openxmlformats.org/officeDocument/2006/relationships/image" Target="../media/image11880.png"/><Relationship Id="rId499" Type="http://schemas.openxmlformats.org/officeDocument/2006/relationships/customXml" Target="../ink/ink300.xml"/><Relationship Id="rId14" Type="http://schemas.openxmlformats.org/officeDocument/2006/relationships/customXml" Target="../ink/ink55.xml"/><Relationship Id="rId56" Type="http://schemas.openxmlformats.org/officeDocument/2006/relationships/customXml" Target="../ink/ink76.xml"/><Relationship Id="rId317" Type="http://schemas.openxmlformats.org/officeDocument/2006/relationships/image" Target="../media/image12160.png"/><Relationship Id="rId359" Type="http://schemas.openxmlformats.org/officeDocument/2006/relationships/image" Target="../media/image1237.png"/><Relationship Id="rId524" Type="http://schemas.openxmlformats.org/officeDocument/2006/relationships/customXml" Target="../ink/ink313.xml"/><Relationship Id="rId566" Type="http://schemas.openxmlformats.org/officeDocument/2006/relationships/customXml" Target="../ink/ink334.xml"/><Relationship Id="rId98" Type="http://schemas.openxmlformats.org/officeDocument/2006/relationships/customXml" Target="../ink/ink97.xml"/><Relationship Id="rId121" Type="http://schemas.openxmlformats.org/officeDocument/2006/relationships/image" Target="../media/image11200.png"/><Relationship Id="rId163" Type="http://schemas.openxmlformats.org/officeDocument/2006/relationships/customXml" Target="../ink/ink130.xml"/><Relationship Id="rId219" Type="http://schemas.openxmlformats.org/officeDocument/2006/relationships/customXml" Target="../ink/ink159.xml"/><Relationship Id="rId370" Type="http://schemas.openxmlformats.org/officeDocument/2006/relationships/customXml" Target="../ink/ink235.xml"/><Relationship Id="rId426" Type="http://schemas.openxmlformats.org/officeDocument/2006/relationships/customXml" Target="../ink/ink263.xml"/><Relationship Id="rId230" Type="http://schemas.openxmlformats.org/officeDocument/2006/relationships/image" Target="../media/image11730.png"/><Relationship Id="rId468" Type="http://schemas.openxmlformats.org/officeDocument/2006/relationships/image" Target="../media/image1289.png"/><Relationship Id="rId25" Type="http://schemas.openxmlformats.org/officeDocument/2006/relationships/image" Target="../media/image10740.png"/><Relationship Id="rId67" Type="http://schemas.openxmlformats.org/officeDocument/2006/relationships/image" Target="../media/image10950.png"/><Relationship Id="rId272" Type="http://schemas.openxmlformats.org/officeDocument/2006/relationships/customXml" Target="../ink/ink186.xml"/><Relationship Id="rId328" Type="http://schemas.openxmlformats.org/officeDocument/2006/relationships/customXml" Target="../ink/ink214.xml"/><Relationship Id="rId535" Type="http://schemas.openxmlformats.org/officeDocument/2006/relationships/image" Target="../media/image1322.png"/><Relationship Id="rId577" Type="http://schemas.openxmlformats.org/officeDocument/2006/relationships/image" Target="../media/image1343.png"/><Relationship Id="rId132" Type="http://schemas.openxmlformats.org/officeDocument/2006/relationships/customXml" Target="../ink/ink114.xml"/><Relationship Id="rId174" Type="http://schemas.openxmlformats.org/officeDocument/2006/relationships/customXml" Target="../ink/ink136.xml"/><Relationship Id="rId381" Type="http://schemas.openxmlformats.org/officeDocument/2006/relationships/image" Target="../media/image1248.png"/><Relationship Id="rId241" Type="http://schemas.openxmlformats.org/officeDocument/2006/relationships/image" Target="../media/image11780.png"/><Relationship Id="rId437" Type="http://schemas.openxmlformats.org/officeDocument/2006/relationships/image" Target="../media/image1275.png"/><Relationship Id="rId479" Type="http://schemas.openxmlformats.org/officeDocument/2006/relationships/customXml" Target="../ink/ink290.xml"/><Relationship Id="rId36" Type="http://schemas.openxmlformats.org/officeDocument/2006/relationships/customXml" Target="../ink/ink66.xml"/><Relationship Id="rId283" Type="http://schemas.openxmlformats.org/officeDocument/2006/relationships/image" Target="../media/image11990.png"/><Relationship Id="rId339" Type="http://schemas.openxmlformats.org/officeDocument/2006/relationships/image" Target="../media/image12270.png"/><Relationship Id="rId490" Type="http://schemas.openxmlformats.org/officeDocument/2006/relationships/image" Target="../media/image1300.png"/><Relationship Id="rId504" Type="http://schemas.openxmlformats.org/officeDocument/2006/relationships/image" Target="../media/image1307.png"/><Relationship Id="rId546" Type="http://schemas.openxmlformats.org/officeDocument/2006/relationships/customXml" Target="../ink/ink324.xml"/><Relationship Id="rId78" Type="http://schemas.openxmlformats.org/officeDocument/2006/relationships/customXml" Target="../ink/ink87.xml"/><Relationship Id="rId101" Type="http://schemas.openxmlformats.org/officeDocument/2006/relationships/image" Target="../media/image11101.png"/><Relationship Id="rId143" Type="http://schemas.openxmlformats.org/officeDocument/2006/relationships/image" Target="../media/image11310.png"/><Relationship Id="rId185" Type="http://schemas.openxmlformats.org/officeDocument/2006/relationships/customXml" Target="../ink/ink142.xml"/><Relationship Id="rId350" Type="http://schemas.openxmlformats.org/officeDocument/2006/relationships/customXml" Target="../ink/ink225.xml"/><Relationship Id="rId406" Type="http://schemas.openxmlformats.org/officeDocument/2006/relationships/customXml" Target="../ink/ink253.xml"/><Relationship Id="rId9" Type="http://schemas.openxmlformats.org/officeDocument/2006/relationships/image" Target="../media/image10660.png"/><Relationship Id="rId210" Type="http://schemas.openxmlformats.org/officeDocument/2006/relationships/image" Target="../media/image11630.png"/><Relationship Id="rId392" Type="http://schemas.openxmlformats.org/officeDocument/2006/relationships/customXml" Target="../ink/ink246.xml"/><Relationship Id="rId448" Type="http://schemas.openxmlformats.org/officeDocument/2006/relationships/customXml" Target="../ink/ink274.xml"/><Relationship Id="rId252" Type="http://schemas.openxmlformats.org/officeDocument/2006/relationships/customXml" Target="../ink/ink176.xml"/><Relationship Id="rId294" Type="http://schemas.openxmlformats.org/officeDocument/2006/relationships/customXml" Target="../ink/ink197.xml"/><Relationship Id="rId308" Type="http://schemas.openxmlformats.org/officeDocument/2006/relationships/customXml" Target="../ink/ink204.xml"/><Relationship Id="rId515" Type="http://schemas.openxmlformats.org/officeDocument/2006/relationships/image" Target="../media/image1312.png"/><Relationship Id="rId47" Type="http://schemas.openxmlformats.org/officeDocument/2006/relationships/image" Target="../media/image10850.png"/><Relationship Id="rId89" Type="http://schemas.openxmlformats.org/officeDocument/2006/relationships/image" Target="../media/image347.png"/><Relationship Id="rId112" Type="http://schemas.openxmlformats.org/officeDocument/2006/relationships/customXml" Target="../ink/ink104.xml"/><Relationship Id="rId154" Type="http://schemas.openxmlformats.org/officeDocument/2006/relationships/image" Target="../media/image11360.png"/><Relationship Id="rId361" Type="http://schemas.openxmlformats.org/officeDocument/2006/relationships/image" Target="../media/image1238.png"/><Relationship Id="rId557" Type="http://schemas.openxmlformats.org/officeDocument/2006/relationships/image" Target="../media/image1333.png"/><Relationship Id="rId196" Type="http://schemas.openxmlformats.org/officeDocument/2006/relationships/image" Target="../media/image11560.png"/><Relationship Id="rId417" Type="http://schemas.openxmlformats.org/officeDocument/2006/relationships/image" Target="../media/image1265.png"/><Relationship Id="rId459" Type="http://schemas.openxmlformats.org/officeDocument/2006/relationships/image" Target="../media/image1286.png"/><Relationship Id="rId16" Type="http://schemas.openxmlformats.org/officeDocument/2006/relationships/customXml" Target="../ink/ink56.xml"/><Relationship Id="rId221" Type="http://schemas.openxmlformats.org/officeDocument/2006/relationships/customXml" Target="../ink/ink160.xml"/><Relationship Id="rId263" Type="http://schemas.openxmlformats.org/officeDocument/2006/relationships/image" Target="../media/image11890.png"/><Relationship Id="rId319" Type="http://schemas.openxmlformats.org/officeDocument/2006/relationships/image" Target="../media/image12170.png"/><Relationship Id="rId470" Type="http://schemas.openxmlformats.org/officeDocument/2006/relationships/image" Target="../media/image1290.png"/><Relationship Id="rId526" Type="http://schemas.openxmlformats.org/officeDocument/2006/relationships/customXml" Target="../ink/ink314.xml"/><Relationship Id="rId58" Type="http://schemas.openxmlformats.org/officeDocument/2006/relationships/customXml" Target="../ink/ink77.xml"/><Relationship Id="rId123" Type="http://schemas.openxmlformats.org/officeDocument/2006/relationships/image" Target="../media/image11210.png"/><Relationship Id="rId330" Type="http://schemas.openxmlformats.org/officeDocument/2006/relationships/customXml" Target="../ink/ink215.xml"/><Relationship Id="rId568" Type="http://schemas.openxmlformats.org/officeDocument/2006/relationships/customXml" Target="../ink/ink335.xml"/><Relationship Id="rId165" Type="http://schemas.openxmlformats.org/officeDocument/2006/relationships/customXml" Target="../ink/ink131.xml"/><Relationship Id="rId372" Type="http://schemas.openxmlformats.org/officeDocument/2006/relationships/customXml" Target="../ink/ink236.xml"/><Relationship Id="rId428" Type="http://schemas.openxmlformats.org/officeDocument/2006/relationships/customXml" Target="../ink/ink264.xml"/><Relationship Id="rId232" Type="http://schemas.openxmlformats.org/officeDocument/2006/relationships/image" Target="../media/image11740.png"/><Relationship Id="rId274" Type="http://schemas.openxmlformats.org/officeDocument/2006/relationships/customXml" Target="../ink/ink187.xml"/><Relationship Id="rId481" Type="http://schemas.openxmlformats.org/officeDocument/2006/relationships/customXml" Target="../ink/ink291.xml"/><Relationship Id="rId27" Type="http://schemas.openxmlformats.org/officeDocument/2006/relationships/image" Target="../media/image10750.png"/><Relationship Id="rId69" Type="http://schemas.openxmlformats.org/officeDocument/2006/relationships/image" Target="../media/image10960.png"/><Relationship Id="rId134" Type="http://schemas.openxmlformats.org/officeDocument/2006/relationships/customXml" Target="../ink/ink115.xml"/><Relationship Id="rId537" Type="http://schemas.openxmlformats.org/officeDocument/2006/relationships/image" Target="../media/image1323.png"/><Relationship Id="rId579" Type="http://schemas.openxmlformats.org/officeDocument/2006/relationships/image" Target="../media/image1344.png"/><Relationship Id="rId80" Type="http://schemas.openxmlformats.org/officeDocument/2006/relationships/customXml" Target="../ink/ink88.xml"/><Relationship Id="rId176" Type="http://schemas.openxmlformats.org/officeDocument/2006/relationships/image" Target="../media/image11460.png"/><Relationship Id="rId341" Type="http://schemas.openxmlformats.org/officeDocument/2006/relationships/image" Target="../media/image12280.png"/><Relationship Id="rId383" Type="http://schemas.openxmlformats.org/officeDocument/2006/relationships/image" Target="../media/image1249.png"/><Relationship Id="rId439" Type="http://schemas.openxmlformats.org/officeDocument/2006/relationships/image" Target="../media/image1276.png"/><Relationship Id="rId201" Type="http://schemas.openxmlformats.org/officeDocument/2006/relationships/customXml" Target="../ink/ink150.xml"/><Relationship Id="rId243" Type="http://schemas.openxmlformats.org/officeDocument/2006/relationships/image" Target="../media/image11790.png"/><Relationship Id="rId285" Type="http://schemas.openxmlformats.org/officeDocument/2006/relationships/image" Target="../media/image12000.png"/><Relationship Id="rId450" Type="http://schemas.openxmlformats.org/officeDocument/2006/relationships/customXml" Target="../ink/ink275.xml"/><Relationship Id="rId506" Type="http://schemas.openxmlformats.org/officeDocument/2006/relationships/image" Target="../media/image1308.png"/><Relationship Id="rId38" Type="http://schemas.openxmlformats.org/officeDocument/2006/relationships/customXml" Target="../ink/ink67.xml"/><Relationship Id="rId103" Type="http://schemas.openxmlformats.org/officeDocument/2006/relationships/image" Target="../media/image11110.png"/><Relationship Id="rId310" Type="http://schemas.openxmlformats.org/officeDocument/2006/relationships/customXml" Target="../ink/ink205.xml"/><Relationship Id="rId492" Type="http://schemas.openxmlformats.org/officeDocument/2006/relationships/image" Target="../media/image1301.png"/><Relationship Id="rId548" Type="http://schemas.openxmlformats.org/officeDocument/2006/relationships/customXml" Target="../ink/ink325.xml"/><Relationship Id="rId91" Type="http://schemas.openxmlformats.org/officeDocument/2006/relationships/image" Target="../media/image11060.png"/><Relationship Id="rId145" Type="http://schemas.openxmlformats.org/officeDocument/2006/relationships/customXml" Target="../ink/ink121.xml"/><Relationship Id="rId187" Type="http://schemas.openxmlformats.org/officeDocument/2006/relationships/customXml" Target="../ink/ink143.xml"/><Relationship Id="rId352" Type="http://schemas.openxmlformats.org/officeDocument/2006/relationships/customXml" Target="../ink/ink226.xml"/><Relationship Id="rId394" Type="http://schemas.openxmlformats.org/officeDocument/2006/relationships/customXml" Target="../ink/ink247.xml"/><Relationship Id="rId408" Type="http://schemas.openxmlformats.org/officeDocument/2006/relationships/customXml" Target="../ink/ink254.xml"/><Relationship Id="rId212" Type="http://schemas.openxmlformats.org/officeDocument/2006/relationships/image" Target="../media/image11640.png"/><Relationship Id="rId254" Type="http://schemas.openxmlformats.org/officeDocument/2006/relationships/customXml" Target="../ink/ink177.xml"/><Relationship Id="rId49" Type="http://schemas.openxmlformats.org/officeDocument/2006/relationships/image" Target="../media/image10860.png"/><Relationship Id="rId114" Type="http://schemas.openxmlformats.org/officeDocument/2006/relationships/customXml" Target="../ink/ink105.xml"/><Relationship Id="rId296" Type="http://schemas.openxmlformats.org/officeDocument/2006/relationships/customXml" Target="../ink/ink198.xml"/><Relationship Id="rId461" Type="http://schemas.openxmlformats.org/officeDocument/2006/relationships/image" Target="../media/image40.png"/><Relationship Id="rId517" Type="http://schemas.openxmlformats.org/officeDocument/2006/relationships/image" Target="../media/image1313.png"/><Relationship Id="rId559" Type="http://schemas.openxmlformats.org/officeDocument/2006/relationships/image" Target="../media/image1334.png"/><Relationship Id="rId60" Type="http://schemas.openxmlformats.org/officeDocument/2006/relationships/customXml" Target="../ink/ink78.xml"/><Relationship Id="rId156" Type="http://schemas.openxmlformats.org/officeDocument/2006/relationships/image" Target="../media/image11370.png"/><Relationship Id="rId198" Type="http://schemas.openxmlformats.org/officeDocument/2006/relationships/image" Target="../media/image11570.png"/><Relationship Id="rId321" Type="http://schemas.openxmlformats.org/officeDocument/2006/relationships/image" Target="../media/image12180.png"/><Relationship Id="rId363" Type="http://schemas.openxmlformats.org/officeDocument/2006/relationships/image" Target="../media/image1239.png"/><Relationship Id="rId419" Type="http://schemas.openxmlformats.org/officeDocument/2006/relationships/image" Target="../media/image1266.png"/><Relationship Id="rId570" Type="http://schemas.openxmlformats.org/officeDocument/2006/relationships/customXml" Target="../ink/ink336.xml"/><Relationship Id="rId223" Type="http://schemas.openxmlformats.org/officeDocument/2006/relationships/customXml" Target="../ink/ink161.xml"/><Relationship Id="rId430" Type="http://schemas.openxmlformats.org/officeDocument/2006/relationships/customXml" Target="../ink/ink265.xml"/><Relationship Id="rId18" Type="http://schemas.openxmlformats.org/officeDocument/2006/relationships/customXml" Target="../ink/ink57.xml"/><Relationship Id="rId265" Type="http://schemas.openxmlformats.org/officeDocument/2006/relationships/image" Target="../media/image11900.png"/><Relationship Id="rId472" Type="http://schemas.openxmlformats.org/officeDocument/2006/relationships/image" Target="../media/image1291.png"/><Relationship Id="rId528" Type="http://schemas.openxmlformats.org/officeDocument/2006/relationships/customXml" Target="../ink/ink315.xml"/><Relationship Id="rId125" Type="http://schemas.openxmlformats.org/officeDocument/2006/relationships/image" Target="../media/image11220.png"/><Relationship Id="rId167" Type="http://schemas.openxmlformats.org/officeDocument/2006/relationships/customXml" Target="../ink/ink132.xml"/><Relationship Id="rId332" Type="http://schemas.openxmlformats.org/officeDocument/2006/relationships/customXml" Target="../ink/ink216.xml"/><Relationship Id="rId374" Type="http://schemas.openxmlformats.org/officeDocument/2006/relationships/customXml" Target="../ink/ink237.xml"/><Relationship Id="rId581" Type="http://schemas.openxmlformats.org/officeDocument/2006/relationships/image" Target="../media/image1345.png"/><Relationship Id="rId71" Type="http://schemas.openxmlformats.org/officeDocument/2006/relationships/image" Target="../media/image10970.png"/><Relationship Id="rId234" Type="http://schemas.openxmlformats.org/officeDocument/2006/relationships/image" Target="../media/image11750.png"/><Relationship Id="rId2" Type="http://schemas.openxmlformats.org/officeDocument/2006/relationships/image" Target="../media/image11100.png"/><Relationship Id="rId29" Type="http://schemas.openxmlformats.org/officeDocument/2006/relationships/image" Target="../media/image10760.png"/><Relationship Id="rId276" Type="http://schemas.openxmlformats.org/officeDocument/2006/relationships/customXml" Target="../ink/ink188.xml"/><Relationship Id="rId441" Type="http://schemas.openxmlformats.org/officeDocument/2006/relationships/image" Target="../media/image1277.png"/><Relationship Id="rId483" Type="http://schemas.openxmlformats.org/officeDocument/2006/relationships/customXml" Target="../ink/ink292.xml"/><Relationship Id="rId539" Type="http://schemas.openxmlformats.org/officeDocument/2006/relationships/image" Target="../media/image1324.png"/><Relationship Id="rId40" Type="http://schemas.openxmlformats.org/officeDocument/2006/relationships/customXml" Target="../ink/ink68.xml"/><Relationship Id="rId136" Type="http://schemas.openxmlformats.org/officeDocument/2006/relationships/customXml" Target="../ink/ink116.xml"/><Relationship Id="rId178" Type="http://schemas.openxmlformats.org/officeDocument/2006/relationships/image" Target="../media/image11470.png"/><Relationship Id="rId301" Type="http://schemas.openxmlformats.org/officeDocument/2006/relationships/image" Target="../media/image12080.png"/><Relationship Id="rId343" Type="http://schemas.openxmlformats.org/officeDocument/2006/relationships/image" Target="../media/image12290.png"/><Relationship Id="rId550" Type="http://schemas.openxmlformats.org/officeDocument/2006/relationships/customXml" Target="../ink/ink326.xml"/><Relationship Id="rId82" Type="http://schemas.openxmlformats.org/officeDocument/2006/relationships/customXml" Target="../ink/ink89.xml"/><Relationship Id="rId203" Type="http://schemas.openxmlformats.org/officeDocument/2006/relationships/customXml" Target="../ink/ink151.xml"/><Relationship Id="rId385" Type="http://schemas.openxmlformats.org/officeDocument/2006/relationships/image" Target="../media/image1250.png"/><Relationship Id="rId245" Type="http://schemas.openxmlformats.org/officeDocument/2006/relationships/image" Target="../media/image11800.png"/><Relationship Id="rId287" Type="http://schemas.openxmlformats.org/officeDocument/2006/relationships/image" Target="../media/image12010.png"/><Relationship Id="rId410" Type="http://schemas.openxmlformats.org/officeDocument/2006/relationships/customXml" Target="../ink/ink255.xml"/><Relationship Id="rId452" Type="http://schemas.openxmlformats.org/officeDocument/2006/relationships/customXml" Target="../ink/ink276.xml"/><Relationship Id="rId494" Type="http://schemas.openxmlformats.org/officeDocument/2006/relationships/image" Target="../media/image1302.png"/><Relationship Id="rId508" Type="http://schemas.openxmlformats.org/officeDocument/2006/relationships/customXml" Target="../ink/ink305.xml"/><Relationship Id="rId105" Type="http://schemas.openxmlformats.org/officeDocument/2006/relationships/image" Target="../media/image11120.png"/><Relationship Id="rId147" Type="http://schemas.openxmlformats.org/officeDocument/2006/relationships/customXml" Target="../ink/ink122.xml"/><Relationship Id="rId312" Type="http://schemas.openxmlformats.org/officeDocument/2006/relationships/customXml" Target="../ink/ink206.xml"/><Relationship Id="rId354" Type="http://schemas.openxmlformats.org/officeDocument/2006/relationships/customXml" Target="../ink/ink227.xml"/><Relationship Id="rId51" Type="http://schemas.openxmlformats.org/officeDocument/2006/relationships/image" Target="../media/image10870.png"/><Relationship Id="rId93" Type="http://schemas.openxmlformats.org/officeDocument/2006/relationships/image" Target="../media/image97.png"/><Relationship Id="rId189" Type="http://schemas.openxmlformats.org/officeDocument/2006/relationships/customXml" Target="../ink/ink144.xml"/><Relationship Id="rId396" Type="http://schemas.openxmlformats.org/officeDocument/2006/relationships/customXml" Target="../ink/ink248.xml"/><Relationship Id="rId561" Type="http://schemas.openxmlformats.org/officeDocument/2006/relationships/image" Target="../media/image1335.png"/><Relationship Id="rId214" Type="http://schemas.openxmlformats.org/officeDocument/2006/relationships/image" Target="../media/image11650.png"/><Relationship Id="rId256" Type="http://schemas.openxmlformats.org/officeDocument/2006/relationships/customXml" Target="../ink/ink178.xml"/><Relationship Id="rId298" Type="http://schemas.openxmlformats.org/officeDocument/2006/relationships/customXml" Target="../ink/ink199.xml"/><Relationship Id="rId421" Type="http://schemas.openxmlformats.org/officeDocument/2006/relationships/image" Target="../media/image1267.png"/><Relationship Id="rId463" Type="http://schemas.openxmlformats.org/officeDocument/2006/relationships/customXml" Target="../ink/ink282.xml"/><Relationship Id="rId519" Type="http://schemas.openxmlformats.org/officeDocument/2006/relationships/image" Target="../media/image1314.png"/><Relationship Id="rId116" Type="http://schemas.openxmlformats.org/officeDocument/2006/relationships/customXml" Target="../ink/ink106.xml"/><Relationship Id="rId158" Type="http://schemas.openxmlformats.org/officeDocument/2006/relationships/image" Target="../media/image11380.png"/><Relationship Id="rId323" Type="http://schemas.openxmlformats.org/officeDocument/2006/relationships/image" Target="../media/image12190.png"/><Relationship Id="rId530" Type="http://schemas.openxmlformats.org/officeDocument/2006/relationships/customXml" Target="../ink/ink316.xml"/><Relationship Id="rId20" Type="http://schemas.openxmlformats.org/officeDocument/2006/relationships/customXml" Target="../ink/ink58.xml"/><Relationship Id="rId62" Type="http://schemas.openxmlformats.org/officeDocument/2006/relationships/customXml" Target="../ink/ink79.xml"/><Relationship Id="rId365" Type="http://schemas.openxmlformats.org/officeDocument/2006/relationships/image" Target="../media/image12400.png"/><Relationship Id="rId572" Type="http://schemas.openxmlformats.org/officeDocument/2006/relationships/customXml" Target="../ink/ink337.xml"/><Relationship Id="rId225" Type="http://schemas.openxmlformats.org/officeDocument/2006/relationships/customXml" Target="../ink/ink162.xml"/><Relationship Id="rId267" Type="http://schemas.openxmlformats.org/officeDocument/2006/relationships/image" Target="../media/image11910.png"/><Relationship Id="rId432" Type="http://schemas.openxmlformats.org/officeDocument/2006/relationships/customXml" Target="../ink/ink266.xml"/><Relationship Id="rId474" Type="http://schemas.openxmlformats.org/officeDocument/2006/relationships/image" Target="../media/image1292.png"/><Relationship Id="rId127" Type="http://schemas.openxmlformats.org/officeDocument/2006/relationships/image" Target="../media/image11230.png"/><Relationship Id="rId31" Type="http://schemas.openxmlformats.org/officeDocument/2006/relationships/image" Target="../media/image10770.png"/><Relationship Id="rId73" Type="http://schemas.openxmlformats.org/officeDocument/2006/relationships/image" Target="../media/image10980.png"/><Relationship Id="rId169" Type="http://schemas.openxmlformats.org/officeDocument/2006/relationships/customXml" Target="../ink/ink133.xml"/><Relationship Id="rId334" Type="http://schemas.openxmlformats.org/officeDocument/2006/relationships/customXml" Target="../ink/ink217.xml"/><Relationship Id="rId376" Type="http://schemas.openxmlformats.org/officeDocument/2006/relationships/customXml" Target="../ink/ink238.xml"/><Relationship Id="rId541" Type="http://schemas.openxmlformats.org/officeDocument/2006/relationships/image" Target="../media/image1325.png"/><Relationship Id="rId583" Type="http://schemas.openxmlformats.org/officeDocument/2006/relationships/image" Target="../media/image1346.png"/><Relationship Id="rId4" Type="http://schemas.openxmlformats.org/officeDocument/2006/relationships/customXml" Target="../ink/ink50.xml"/><Relationship Id="rId180" Type="http://schemas.openxmlformats.org/officeDocument/2006/relationships/image" Target="../media/image11480.png"/><Relationship Id="rId236" Type="http://schemas.openxmlformats.org/officeDocument/2006/relationships/customXml" Target="../ink/ink168.xml"/><Relationship Id="rId278" Type="http://schemas.openxmlformats.org/officeDocument/2006/relationships/customXml" Target="../ink/ink189.xml"/><Relationship Id="rId401" Type="http://schemas.openxmlformats.org/officeDocument/2006/relationships/image" Target="../media/image1258.png"/><Relationship Id="rId443" Type="http://schemas.openxmlformats.org/officeDocument/2006/relationships/image" Target="../media/image1278.png"/><Relationship Id="rId303" Type="http://schemas.openxmlformats.org/officeDocument/2006/relationships/image" Target="../media/image12090.png"/><Relationship Id="rId485" Type="http://schemas.openxmlformats.org/officeDocument/2006/relationships/customXml" Target="../ink/ink293.xml"/><Relationship Id="rId42" Type="http://schemas.openxmlformats.org/officeDocument/2006/relationships/customXml" Target="../ink/ink69.xml"/><Relationship Id="rId84" Type="http://schemas.openxmlformats.org/officeDocument/2006/relationships/customXml" Target="../ink/ink90.xml"/><Relationship Id="rId138" Type="http://schemas.openxmlformats.org/officeDocument/2006/relationships/customXml" Target="../ink/ink117.xml"/><Relationship Id="rId345" Type="http://schemas.openxmlformats.org/officeDocument/2006/relationships/image" Target="../media/image12300.png"/><Relationship Id="rId387" Type="http://schemas.openxmlformats.org/officeDocument/2006/relationships/image" Target="../media/image1251.png"/><Relationship Id="rId510" Type="http://schemas.openxmlformats.org/officeDocument/2006/relationships/customXml" Target="../ink/ink306.xml"/><Relationship Id="rId552" Type="http://schemas.openxmlformats.org/officeDocument/2006/relationships/customXml" Target="../ink/ink327.xml"/><Relationship Id="rId191" Type="http://schemas.openxmlformats.org/officeDocument/2006/relationships/customXml" Target="../ink/ink145.xml"/><Relationship Id="rId205" Type="http://schemas.openxmlformats.org/officeDocument/2006/relationships/customXml" Target="../ink/ink152.xml"/><Relationship Id="rId247" Type="http://schemas.openxmlformats.org/officeDocument/2006/relationships/image" Target="../media/image11810.png"/><Relationship Id="rId412" Type="http://schemas.openxmlformats.org/officeDocument/2006/relationships/customXml" Target="../ink/ink256.xml"/><Relationship Id="rId107" Type="http://schemas.openxmlformats.org/officeDocument/2006/relationships/image" Target="../media/image11130.png"/><Relationship Id="rId289" Type="http://schemas.openxmlformats.org/officeDocument/2006/relationships/image" Target="../media/image12020.png"/><Relationship Id="rId454" Type="http://schemas.openxmlformats.org/officeDocument/2006/relationships/customXml" Target="../ink/ink277.xml"/><Relationship Id="rId496" Type="http://schemas.openxmlformats.org/officeDocument/2006/relationships/image" Target="../media/image1303.png"/><Relationship Id="rId11" Type="http://schemas.openxmlformats.org/officeDocument/2006/relationships/image" Target="../media/image10670.png"/><Relationship Id="rId53" Type="http://schemas.openxmlformats.org/officeDocument/2006/relationships/image" Target="../media/image10880.png"/><Relationship Id="rId149" Type="http://schemas.openxmlformats.org/officeDocument/2006/relationships/customXml" Target="../ink/ink123.xml"/><Relationship Id="rId314" Type="http://schemas.openxmlformats.org/officeDocument/2006/relationships/customXml" Target="../ink/ink207.xml"/><Relationship Id="rId356" Type="http://schemas.openxmlformats.org/officeDocument/2006/relationships/customXml" Target="../ink/ink228.xml"/><Relationship Id="rId398" Type="http://schemas.openxmlformats.org/officeDocument/2006/relationships/customXml" Target="../ink/ink249.xml"/><Relationship Id="rId521" Type="http://schemas.openxmlformats.org/officeDocument/2006/relationships/image" Target="../media/image1315.png"/><Relationship Id="rId563" Type="http://schemas.openxmlformats.org/officeDocument/2006/relationships/image" Target="../media/image1336.png"/><Relationship Id="rId95" Type="http://schemas.openxmlformats.org/officeDocument/2006/relationships/image" Target="../media/image11070.png"/><Relationship Id="rId160" Type="http://schemas.openxmlformats.org/officeDocument/2006/relationships/image" Target="../media/image11390.png"/><Relationship Id="rId216" Type="http://schemas.openxmlformats.org/officeDocument/2006/relationships/image" Target="../media/image11660.png"/><Relationship Id="rId423" Type="http://schemas.openxmlformats.org/officeDocument/2006/relationships/image" Target="../media/image1268.png"/><Relationship Id="rId258" Type="http://schemas.openxmlformats.org/officeDocument/2006/relationships/customXml" Target="../ink/ink179.xml"/><Relationship Id="rId465" Type="http://schemas.openxmlformats.org/officeDocument/2006/relationships/customXml" Target="../ink/ink283.xml"/><Relationship Id="rId22" Type="http://schemas.openxmlformats.org/officeDocument/2006/relationships/customXml" Target="../ink/ink59.xml"/><Relationship Id="rId64" Type="http://schemas.openxmlformats.org/officeDocument/2006/relationships/customXml" Target="../ink/ink80.xml"/><Relationship Id="rId118" Type="http://schemas.openxmlformats.org/officeDocument/2006/relationships/customXml" Target="../ink/ink107.xml"/><Relationship Id="rId325" Type="http://schemas.openxmlformats.org/officeDocument/2006/relationships/image" Target="../media/image12200.png"/><Relationship Id="rId367" Type="http://schemas.openxmlformats.org/officeDocument/2006/relationships/image" Target="../media/image12410.png"/><Relationship Id="rId532" Type="http://schemas.openxmlformats.org/officeDocument/2006/relationships/customXml" Target="../ink/ink317.xml"/><Relationship Id="rId574" Type="http://schemas.openxmlformats.org/officeDocument/2006/relationships/customXml" Target="../ink/ink338.xml"/><Relationship Id="rId171" Type="http://schemas.openxmlformats.org/officeDocument/2006/relationships/image" Target="../media/image11440.png"/><Relationship Id="rId227" Type="http://schemas.openxmlformats.org/officeDocument/2006/relationships/customXml" Target="../ink/ink163.xml"/><Relationship Id="rId269" Type="http://schemas.openxmlformats.org/officeDocument/2006/relationships/image" Target="../media/image11920.png"/><Relationship Id="rId434" Type="http://schemas.openxmlformats.org/officeDocument/2006/relationships/customXml" Target="../ink/ink267.xml"/><Relationship Id="rId476" Type="http://schemas.openxmlformats.org/officeDocument/2006/relationships/image" Target="../media/image1293.png"/><Relationship Id="rId33" Type="http://schemas.openxmlformats.org/officeDocument/2006/relationships/image" Target="../media/image10780.png"/><Relationship Id="rId129" Type="http://schemas.openxmlformats.org/officeDocument/2006/relationships/image" Target="../media/image11240.png"/><Relationship Id="rId280" Type="http://schemas.openxmlformats.org/officeDocument/2006/relationships/customXml" Target="../ink/ink190.xml"/><Relationship Id="rId336" Type="http://schemas.openxmlformats.org/officeDocument/2006/relationships/customXml" Target="../ink/ink218.xml"/><Relationship Id="rId501" Type="http://schemas.openxmlformats.org/officeDocument/2006/relationships/customXml" Target="../ink/ink301.xml"/><Relationship Id="rId543" Type="http://schemas.openxmlformats.org/officeDocument/2006/relationships/image" Target="../media/image1326.png"/><Relationship Id="rId75" Type="http://schemas.openxmlformats.org/officeDocument/2006/relationships/image" Target="../media/image10990.png"/><Relationship Id="rId140" Type="http://schemas.openxmlformats.org/officeDocument/2006/relationships/customXml" Target="../ink/ink118.xml"/><Relationship Id="rId182" Type="http://schemas.openxmlformats.org/officeDocument/2006/relationships/image" Target="../media/image11490.png"/><Relationship Id="rId378" Type="http://schemas.openxmlformats.org/officeDocument/2006/relationships/customXml" Target="../ink/ink239.xml"/><Relationship Id="rId403" Type="http://schemas.openxmlformats.org/officeDocument/2006/relationships/image" Target="../media/image411.png"/><Relationship Id="rId585" Type="http://schemas.openxmlformats.org/officeDocument/2006/relationships/image" Target="../media/image1347.png"/><Relationship Id="rId6" Type="http://schemas.openxmlformats.org/officeDocument/2006/relationships/customXml" Target="../ink/ink51.xml"/><Relationship Id="rId238" Type="http://schemas.openxmlformats.org/officeDocument/2006/relationships/customXml" Target="../ink/ink169.xml"/><Relationship Id="rId445" Type="http://schemas.openxmlformats.org/officeDocument/2006/relationships/image" Target="../media/image1279.png"/><Relationship Id="rId487" Type="http://schemas.openxmlformats.org/officeDocument/2006/relationships/customXml" Target="../ink/ink294.xml"/><Relationship Id="rId291" Type="http://schemas.openxmlformats.org/officeDocument/2006/relationships/image" Target="../media/image12030.png"/><Relationship Id="rId305" Type="http://schemas.openxmlformats.org/officeDocument/2006/relationships/image" Target="../media/image12101.png"/><Relationship Id="rId347" Type="http://schemas.openxmlformats.org/officeDocument/2006/relationships/image" Target="../media/image12310.png"/><Relationship Id="rId512" Type="http://schemas.openxmlformats.org/officeDocument/2006/relationships/customXml" Target="../ink/ink307.xml"/><Relationship Id="rId44" Type="http://schemas.openxmlformats.org/officeDocument/2006/relationships/customXml" Target="../ink/ink70.xml"/><Relationship Id="rId86" Type="http://schemas.openxmlformats.org/officeDocument/2006/relationships/customXml" Target="../ink/ink91.xml"/><Relationship Id="rId151" Type="http://schemas.openxmlformats.org/officeDocument/2006/relationships/customXml" Target="../ink/ink124.xml"/><Relationship Id="rId389" Type="http://schemas.openxmlformats.org/officeDocument/2006/relationships/image" Target="../media/image1252.png"/><Relationship Id="rId554" Type="http://schemas.openxmlformats.org/officeDocument/2006/relationships/customXml" Target="../ink/ink328.xml"/><Relationship Id="rId193" Type="http://schemas.openxmlformats.org/officeDocument/2006/relationships/customXml" Target="../ink/ink146.xml"/><Relationship Id="rId207" Type="http://schemas.openxmlformats.org/officeDocument/2006/relationships/customXml" Target="../ink/ink153.xml"/><Relationship Id="rId249" Type="http://schemas.openxmlformats.org/officeDocument/2006/relationships/image" Target="../media/image11820.png"/><Relationship Id="rId414" Type="http://schemas.openxmlformats.org/officeDocument/2006/relationships/customXml" Target="../ink/ink257.xml"/><Relationship Id="rId456" Type="http://schemas.openxmlformats.org/officeDocument/2006/relationships/customXml" Target="../ink/ink278.xml"/><Relationship Id="rId498" Type="http://schemas.openxmlformats.org/officeDocument/2006/relationships/image" Target="../media/image1304.png"/><Relationship Id="rId13" Type="http://schemas.openxmlformats.org/officeDocument/2006/relationships/image" Target="../media/image10680.png"/><Relationship Id="rId109" Type="http://schemas.openxmlformats.org/officeDocument/2006/relationships/image" Target="../media/image11140.png"/><Relationship Id="rId260" Type="http://schemas.openxmlformats.org/officeDocument/2006/relationships/customXml" Target="../ink/ink180.xml"/><Relationship Id="rId316" Type="http://schemas.openxmlformats.org/officeDocument/2006/relationships/customXml" Target="../ink/ink208.xml"/><Relationship Id="rId523" Type="http://schemas.openxmlformats.org/officeDocument/2006/relationships/image" Target="../media/image1316.png"/><Relationship Id="rId55" Type="http://schemas.openxmlformats.org/officeDocument/2006/relationships/image" Target="../media/image10890.png"/><Relationship Id="rId97" Type="http://schemas.openxmlformats.org/officeDocument/2006/relationships/image" Target="../media/image11080.png"/><Relationship Id="rId120" Type="http://schemas.openxmlformats.org/officeDocument/2006/relationships/customXml" Target="../ink/ink108.xml"/><Relationship Id="rId358" Type="http://schemas.openxmlformats.org/officeDocument/2006/relationships/customXml" Target="../ink/ink229.xml"/><Relationship Id="rId565" Type="http://schemas.openxmlformats.org/officeDocument/2006/relationships/image" Target="../media/image1337.png"/><Relationship Id="rId162" Type="http://schemas.openxmlformats.org/officeDocument/2006/relationships/image" Target="../media/image11400.png"/><Relationship Id="rId218" Type="http://schemas.openxmlformats.org/officeDocument/2006/relationships/image" Target="../media/image11670.png"/><Relationship Id="rId425" Type="http://schemas.openxmlformats.org/officeDocument/2006/relationships/image" Target="../media/image1269.png"/><Relationship Id="rId467" Type="http://schemas.openxmlformats.org/officeDocument/2006/relationships/customXml" Target="../ink/ink284.xml"/><Relationship Id="rId271" Type="http://schemas.openxmlformats.org/officeDocument/2006/relationships/image" Target="../media/image11930.png"/><Relationship Id="rId24" Type="http://schemas.openxmlformats.org/officeDocument/2006/relationships/customXml" Target="../ink/ink60.xml"/><Relationship Id="rId66" Type="http://schemas.openxmlformats.org/officeDocument/2006/relationships/customXml" Target="../ink/ink81.xml"/><Relationship Id="rId131" Type="http://schemas.openxmlformats.org/officeDocument/2006/relationships/image" Target="../media/image11250.png"/><Relationship Id="rId327" Type="http://schemas.openxmlformats.org/officeDocument/2006/relationships/image" Target="../media/image12210.png"/><Relationship Id="rId369" Type="http://schemas.openxmlformats.org/officeDocument/2006/relationships/image" Target="../media/image1242.png"/><Relationship Id="rId534" Type="http://schemas.openxmlformats.org/officeDocument/2006/relationships/customXml" Target="../ink/ink318.xml"/><Relationship Id="rId576" Type="http://schemas.openxmlformats.org/officeDocument/2006/relationships/customXml" Target="../ink/ink339.xml"/><Relationship Id="rId173" Type="http://schemas.openxmlformats.org/officeDocument/2006/relationships/image" Target="../media/image11450.png"/><Relationship Id="rId229" Type="http://schemas.openxmlformats.org/officeDocument/2006/relationships/customXml" Target="../ink/ink164.xml"/><Relationship Id="rId380" Type="http://schemas.openxmlformats.org/officeDocument/2006/relationships/customXml" Target="../ink/ink240.xml"/><Relationship Id="rId436" Type="http://schemas.openxmlformats.org/officeDocument/2006/relationships/customXml" Target="../ink/ink268.xml"/><Relationship Id="rId240" Type="http://schemas.openxmlformats.org/officeDocument/2006/relationships/customXml" Target="../ink/ink170.xml"/><Relationship Id="rId478" Type="http://schemas.openxmlformats.org/officeDocument/2006/relationships/image" Target="../media/image1294.png"/><Relationship Id="rId35" Type="http://schemas.openxmlformats.org/officeDocument/2006/relationships/image" Target="../media/image10790.png"/><Relationship Id="rId77" Type="http://schemas.openxmlformats.org/officeDocument/2006/relationships/image" Target="../media/image11000.png"/><Relationship Id="rId100" Type="http://schemas.openxmlformats.org/officeDocument/2006/relationships/customXml" Target="../ink/ink98.xml"/><Relationship Id="rId282" Type="http://schemas.openxmlformats.org/officeDocument/2006/relationships/customXml" Target="../ink/ink191.xml"/><Relationship Id="rId338" Type="http://schemas.openxmlformats.org/officeDocument/2006/relationships/customXml" Target="../ink/ink219.xml"/><Relationship Id="rId503" Type="http://schemas.openxmlformats.org/officeDocument/2006/relationships/customXml" Target="../ink/ink302.xml"/><Relationship Id="rId545" Type="http://schemas.openxmlformats.org/officeDocument/2006/relationships/image" Target="../media/image1327.png"/><Relationship Id="rId587" Type="http://schemas.openxmlformats.org/officeDocument/2006/relationships/image" Target="../media/image1348.png"/><Relationship Id="rId8" Type="http://schemas.openxmlformats.org/officeDocument/2006/relationships/customXml" Target="../ink/ink52.xml"/><Relationship Id="rId142" Type="http://schemas.openxmlformats.org/officeDocument/2006/relationships/customXml" Target="../ink/ink119.xml"/><Relationship Id="rId184" Type="http://schemas.openxmlformats.org/officeDocument/2006/relationships/image" Target="../media/image11500.png"/><Relationship Id="rId391" Type="http://schemas.openxmlformats.org/officeDocument/2006/relationships/image" Target="../media/image1253.png"/><Relationship Id="rId405" Type="http://schemas.openxmlformats.org/officeDocument/2006/relationships/image" Target="../media/image1259.png"/><Relationship Id="rId447" Type="http://schemas.openxmlformats.org/officeDocument/2006/relationships/image" Target="../media/image1280.png"/><Relationship Id="rId251" Type="http://schemas.openxmlformats.org/officeDocument/2006/relationships/image" Target="../media/image11830.png"/><Relationship Id="rId489" Type="http://schemas.openxmlformats.org/officeDocument/2006/relationships/customXml" Target="../ink/ink295.xml"/><Relationship Id="rId46" Type="http://schemas.openxmlformats.org/officeDocument/2006/relationships/customXml" Target="../ink/ink71.xml"/><Relationship Id="rId293" Type="http://schemas.openxmlformats.org/officeDocument/2006/relationships/image" Target="../media/image12040.png"/><Relationship Id="rId307" Type="http://schemas.openxmlformats.org/officeDocument/2006/relationships/image" Target="../media/image12110.png"/><Relationship Id="rId349" Type="http://schemas.openxmlformats.org/officeDocument/2006/relationships/image" Target="../media/image12320.png"/><Relationship Id="rId514" Type="http://schemas.openxmlformats.org/officeDocument/2006/relationships/customXml" Target="../ink/ink308.xml"/><Relationship Id="rId556" Type="http://schemas.openxmlformats.org/officeDocument/2006/relationships/customXml" Target="../ink/ink329.xml"/><Relationship Id="rId88" Type="http://schemas.openxmlformats.org/officeDocument/2006/relationships/customXml" Target="../ink/ink92.xml"/><Relationship Id="rId111" Type="http://schemas.openxmlformats.org/officeDocument/2006/relationships/image" Target="../media/image11150.png"/><Relationship Id="rId153" Type="http://schemas.openxmlformats.org/officeDocument/2006/relationships/customXml" Target="../ink/ink125.xml"/><Relationship Id="rId195" Type="http://schemas.openxmlformats.org/officeDocument/2006/relationships/customXml" Target="../ink/ink147.xml"/><Relationship Id="rId209" Type="http://schemas.openxmlformats.org/officeDocument/2006/relationships/customXml" Target="../ink/ink154.xml"/><Relationship Id="rId360" Type="http://schemas.openxmlformats.org/officeDocument/2006/relationships/customXml" Target="../ink/ink230.xml"/><Relationship Id="rId416" Type="http://schemas.openxmlformats.org/officeDocument/2006/relationships/customXml" Target="../ink/ink258.xml"/><Relationship Id="rId220" Type="http://schemas.openxmlformats.org/officeDocument/2006/relationships/image" Target="../media/image11680.png"/><Relationship Id="rId458" Type="http://schemas.openxmlformats.org/officeDocument/2006/relationships/customXml" Target="../ink/ink279.xml"/><Relationship Id="rId15" Type="http://schemas.openxmlformats.org/officeDocument/2006/relationships/image" Target="../media/image10690.png"/><Relationship Id="rId57" Type="http://schemas.openxmlformats.org/officeDocument/2006/relationships/image" Target="../media/image10900.png"/><Relationship Id="rId262" Type="http://schemas.openxmlformats.org/officeDocument/2006/relationships/customXml" Target="../ink/ink181.xml"/><Relationship Id="rId318" Type="http://schemas.openxmlformats.org/officeDocument/2006/relationships/customXml" Target="../ink/ink209.xml"/><Relationship Id="rId525" Type="http://schemas.openxmlformats.org/officeDocument/2006/relationships/image" Target="../media/image1317.png"/><Relationship Id="rId567" Type="http://schemas.openxmlformats.org/officeDocument/2006/relationships/image" Target="../media/image1338.png"/><Relationship Id="rId99" Type="http://schemas.openxmlformats.org/officeDocument/2006/relationships/image" Target="../media/image11090.png"/><Relationship Id="rId122" Type="http://schemas.openxmlformats.org/officeDocument/2006/relationships/customXml" Target="../ink/ink109.xml"/><Relationship Id="rId164" Type="http://schemas.openxmlformats.org/officeDocument/2006/relationships/image" Target="../media/image11410.png"/><Relationship Id="rId371" Type="http://schemas.openxmlformats.org/officeDocument/2006/relationships/image" Target="../media/image1243.png"/><Relationship Id="rId427" Type="http://schemas.openxmlformats.org/officeDocument/2006/relationships/image" Target="../media/image1270.png"/><Relationship Id="rId469" Type="http://schemas.openxmlformats.org/officeDocument/2006/relationships/customXml" Target="../ink/ink285.xml"/><Relationship Id="rId26" Type="http://schemas.openxmlformats.org/officeDocument/2006/relationships/customXml" Target="../ink/ink61.xml"/><Relationship Id="rId231" Type="http://schemas.openxmlformats.org/officeDocument/2006/relationships/customXml" Target="../ink/ink165.xml"/><Relationship Id="rId273" Type="http://schemas.openxmlformats.org/officeDocument/2006/relationships/image" Target="../media/image11940.png"/><Relationship Id="rId329" Type="http://schemas.openxmlformats.org/officeDocument/2006/relationships/image" Target="../media/image12220.png"/><Relationship Id="rId480" Type="http://schemas.openxmlformats.org/officeDocument/2006/relationships/image" Target="../media/image1295.png"/><Relationship Id="rId536" Type="http://schemas.openxmlformats.org/officeDocument/2006/relationships/customXml" Target="../ink/ink319.xml"/><Relationship Id="rId68" Type="http://schemas.openxmlformats.org/officeDocument/2006/relationships/customXml" Target="../ink/ink82.xml"/><Relationship Id="rId133" Type="http://schemas.openxmlformats.org/officeDocument/2006/relationships/image" Target="../media/image11260.png"/><Relationship Id="rId175" Type="http://schemas.openxmlformats.org/officeDocument/2006/relationships/customXml" Target="../ink/ink137.xml"/><Relationship Id="rId340" Type="http://schemas.openxmlformats.org/officeDocument/2006/relationships/customXml" Target="../ink/ink220.xml"/><Relationship Id="rId578" Type="http://schemas.openxmlformats.org/officeDocument/2006/relationships/customXml" Target="../ink/ink340.xml"/><Relationship Id="rId200" Type="http://schemas.openxmlformats.org/officeDocument/2006/relationships/image" Target="../media/image11580.png"/><Relationship Id="rId382" Type="http://schemas.openxmlformats.org/officeDocument/2006/relationships/customXml" Target="../ink/ink241.xml"/><Relationship Id="rId438" Type="http://schemas.openxmlformats.org/officeDocument/2006/relationships/customXml" Target="../ink/ink269.xml"/><Relationship Id="rId242" Type="http://schemas.openxmlformats.org/officeDocument/2006/relationships/customXml" Target="../ink/ink171.xml"/><Relationship Id="rId284" Type="http://schemas.openxmlformats.org/officeDocument/2006/relationships/customXml" Target="../ink/ink192.xml"/><Relationship Id="rId491" Type="http://schemas.openxmlformats.org/officeDocument/2006/relationships/customXml" Target="../ink/ink296.xml"/><Relationship Id="rId505" Type="http://schemas.openxmlformats.org/officeDocument/2006/relationships/customXml" Target="../ink/ink303.xml"/><Relationship Id="rId37" Type="http://schemas.openxmlformats.org/officeDocument/2006/relationships/image" Target="../media/image10800.png"/><Relationship Id="rId79" Type="http://schemas.openxmlformats.org/officeDocument/2006/relationships/image" Target="../media/image11010.png"/><Relationship Id="rId102" Type="http://schemas.openxmlformats.org/officeDocument/2006/relationships/customXml" Target="../ink/ink99.xml"/><Relationship Id="rId144" Type="http://schemas.openxmlformats.org/officeDocument/2006/relationships/customXml" Target="../ink/ink120.xml"/><Relationship Id="rId547" Type="http://schemas.openxmlformats.org/officeDocument/2006/relationships/image" Target="../media/image1328.png"/><Relationship Id="rId90" Type="http://schemas.openxmlformats.org/officeDocument/2006/relationships/customXml" Target="../ink/ink93.xml"/><Relationship Id="rId186" Type="http://schemas.openxmlformats.org/officeDocument/2006/relationships/image" Target="../media/image11510.png"/><Relationship Id="rId351" Type="http://schemas.openxmlformats.org/officeDocument/2006/relationships/image" Target="../media/image12330.png"/><Relationship Id="rId393" Type="http://schemas.openxmlformats.org/officeDocument/2006/relationships/image" Target="../media/image1254.png"/><Relationship Id="rId407" Type="http://schemas.openxmlformats.org/officeDocument/2006/relationships/image" Target="../media/image1260.png"/><Relationship Id="rId449" Type="http://schemas.openxmlformats.org/officeDocument/2006/relationships/image" Target="../media/image1281.png"/><Relationship Id="rId211" Type="http://schemas.openxmlformats.org/officeDocument/2006/relationships/customXml" Target="../ink/ink155.xml"/><Relationship Id="rId253" Type="http://schemas.openxmlformats.org/officeDocument/2006/relationships/image" Target="../media/image11840.png"/><Relationship Id="rId295" Type="http://schemas.openxmlformats.org/officeDocument/2006/relationships/image" Target="../media/image12050.png"/><Relationship Id="rId309" Type="http://schemas.openxmlformats.org/officeDocument/2006/relationships/image" Target="../media/image12120.png"/><Relationship Id="rId460" Type="http://schemas.openxmlformats.org/officeDocument/2006/relationships/customXml" Target="../ink/ink280.xml"/><Relationship Id="rId516" Type="http://schemas.openxmlformats.org/officeDocument/2006/relationships/customXml" Target="../ink/ink309.xml"/><Relationship Id="rId48" Type="http://schemas.openxmlformats.org/officeDocument/2006/relationships/customXml" Target="../ink/ink72.xml"/><Relationship Id="rId113" Type="http://schemas.openxmlformats.org/officeDocument/2006/relationships/image" Target="../media/image11160.png"/><Relationship Id="rId320" Type="http://schemas.openxmlformats.org/officeDocument/2006/relationships/customXml" Target="../ink/ink210.xml"/><Relationship Id="rId558" Type="http://schemas.openxmlformats.org/officeDocument/2006/relationships/customXml" Target="../ink/ink330.xml"/><Relationship Id="rId155" Type="http://schemas.openxmlformats.org/officeDocument/2006/relationships/customXml" Target="../ink/ink126.xml"/><Relationship Id="rId197" Type="http://schemas.openxmlformats.org/officeDocument/2006/relationships/customXml" Target="../ink/ink148.xml"/><Relationship Id="rId362" Type="http://schemas.openxmlformats.org/officeDocument/2006/relationships/customXml" Target="../ink/ink231.xml"/><Relationship Id="rId418" Type="http://schemas.openxmlformats.org/officeDocument/2006/relationships/customXml" Target="../ink/ink259.xml"/><Relationship Id="rId222" Type="http://schemas.openxmlformats.org/officeDocument/2006/relationships/image" Target="../media/image11690.png"/><Relationship Id="rId264" Type="http://schemas.openxmlformats.org/officeDocument/2006/relationships/customXml" Target="../ink/ink182.xml"/><Relationship Id="rId471" Type="http://schemas.openxmlformats.org/officeDocument/2006/relationships/customXml" Target="../ink/ink286.xml"/><Relationship Id="rId17" Type="http://schemas.openxmlformats.org/officeDocument/2006/relationships/image" Target="../media/image10700.png"/><Relationship Id="rId59" Type="http://schemas.openxmlformats.org/officeDocument/2006/relationships/image" Target="../media/image10910.png"/><Relationship Id="rId124" Type="http://schemas.openxmlformats.org/officeDocument/2006/relationships/customXml" Target="../ink/ink110.xml"/><Relationship Id="rId527" Type="http://schemas.openxmlformats.org/officeDocument/2006/relationships/image" Target="../media/image1318.png"/><Relationship Id="rId569" Type="http://schemas.openxmlformats.org/officeDocument/2006/relationships/image" Target="../media/image1339.png"/><Relationship Id="rId70" Type="http://schemas.openxmlformats.org/officeDocument/2006/relationships/customXml" Target="../ink/ink83.xml"/><Relationship Id="rId166" Type="http://schemas.openxmlformats.org/officeDocument/2006/relationships/image" Target="../media/image11420.png"/><Relationship Id="rId331" Type="http://schemas.openxmlformats.org/officeDocument/2006/relationships/image" Target="../media/image12230.png"/><Relationship Id="rId373" Type="http://schemas.openxmlformats.org/officeDocument/2006/relationships/image" Target="../media/image1244.png"/><Relationship Id="rId429" Type="http://schemas.openxmlformats.org/officeDocument/2006/relationships/image" Target="../media/image1271.png"/><Relationship Id="rId580" Type="http://schemas.openxmlformats.org/officeDocument/2006/relationships/customXml" Target="../ink/ink341.xml"/><Relationship Id="rId1" Type="http://schemas.openxmlformats.org/officeDocument/2006/relationships/slideLayout" Target="../slideLayouts/slideLayout1.xml"/><Relationship Id="rId233" Type="http://schemas.openxmlformats.org/officeDocument/2006/relationships/customXml" Target="../ink/ink166.xml"/><Relationship Id="rId440" Type="http://schemas.openxmlformats.org/officeDocument/2006/relationships/customXml" Target="../ink/ink270.xml"/><Relationship Id="rId28" Type="http://schemas.openxmlformats.org/officeDocument/2006/relationships/customXml" Target="../ink/ink62.xml"/><Relationship Id="rId275" Type="http://schemas.openxmlformats.org/officeDocument/2006/relationships/image" Target="../media/image11950.png"/><Relationship Id="rId300" Type="http://schemas.openxmlformats.org/officeDocument/2006/relationships/customXml" Target="../ink/ink200.xml"/><Relationship Id="rId482" Type="http://schemas.openxmlformats.org/officeDocument/2006/relationships/image" Target="../media/image1296.png"/><Relationship Id="rId538" Type="http://schemas.openxmlformats.org/officeDocument/2006/relationships/customXml" Target="../ink/ink320.xml"/><Relationship Id="rId81" Type="http://schemas.openxmlformats.org/officeDocument/2006/relationships/image" Target="../media/image11020.png"/><Relationship Id="rId135" Type="http://schemas.openxmlformats.org/officeDocument/2006/relationships/image" Target="../media/image11270.png"/><Relationship Id="rId177" Type="http://schemas.openxmlformats.org/officeDocument/2006/relationships/customXml" Target="../ink/ink138.xml"/><Relationship Id="rId342" Type="http://schemas.openxmlformats.org/officeDocument/2006/relationships/customXml" Target="../ink/ink221.xml"/><Relationship Id="rId384" Type="http://schemas.openxmlformats.org/officeDocument/2006/relationships/customXml" Target="../ink/ink242.xml"/><Relationship Id="rId202" Type="http://schemas.openxmlformats.org/officeDocument/2006/relationships/image" Target="../media/image11590.png"/><Relationship Id="rId244" Type="http://schemas.openxmlformats.org/officeDocument/2006/relationships/customXml" Target="../ink/ink172.xml"/><Relationship Id="rId39" Type="http://schemas.openxmlformats.org/officeDocument/2006/relationships/image" Target="../media/image10810.png"/><Relationship Id="rId286" Type="http://schemas.openxmlformats.org/officeDocument/2006/relationships/customXml" Target="../ink/ink193.xml"/><Relationship Id="rId451" Type="http://schemas.openxmlformats.org/officeDocument/2006/relationships/image" Target="../media/image1282.png"/><Relationship Id="rId493" Type="http://schemas.openxmlformats.org/officeDocument/2006/relationships/customXml" Target="../ink/ink297.xml"/><Relationship Id="rId507" Type="http://schemas.openxmlformats.org/officeDocument/2006/relationships/customXml" Target="../ink/ink304.xml"/><Relationship Id="rId549" Type="http://schemas.openxmlformats.org/officeDocument/2006/relationships/image" Target="../media/image1329.png"/><Relationship Id="rId50" Type="http://schemas.openxmlformats.org/officeDocument/2006/relationships/customXml" Target="../ink/ink73.xml"/><Relationship Id="rId104" Type="http://schemas.openxmlformats.org/officeDocument/2006/relationships/customXml" Target="../ink/ink100.xml"/><Relationship Id="rId146" Type="http://schemas.openxmlformats.org/officeDocument/2006/relationships/image" Target="../media/image11320.png"/><Relationship Id="rId188" Type="http://schemas.openxmlformats.org/officeDocument/2006/relationships/image" Target="../media/image11520.png"/><Relationship Id="rId311" Type="http://schemas.openxmlformats.org/officeDocument/2006/relationships/image" Target="../media/image12130.png"/><Relationship Id="rId353" Type="http://schemas.openxmlformats.org/officeDocument/2006/relationships/image" Target="../media/image12340.png"/><Relationship Id="rId395" Type="http://schemas.openxmlformats.org/officeDocument/2006/relationships/image" Target="../media/image1255.png"/><Relationship Id="rId409" Type="http://schemas.openxmlformats.org/officeDocument/2006/relationships/image" Target="../media/image1261.png"/><Relationship Id="rId560" Type="http://schemas.openxmlformats.org/officeDocument/2006/relationships/customXml" Target="../ink/ink331.xml"/><Relationship Id="rId92" Type="http://schemas.openxmlformats.org/officeDocument/2006/relationships/customXml" Target="../ink/ink94.xml"/><Relationship Id="rId213" Type="http://schemas.openxmlformats.org/officeDocument/2006/relationships/customXml" Target="../ink/ink156.xml"/><Relationship Id="rId420" Type="http://schemas.openxmlformats.org/officeDocument/2006/relationships/customXml" Target="../ink/ink260.xml"/><Relationship Id="rId255" Type="http://schemas.openxmlformats.org/officeDocument/2006/relationships/image" Target="../media/image11850.png"/><Relationship Id="rId297" Type="http://schemas.openxmlformats.org/officeDocument/2006/relationships/image" Target="../media/image12060.png"/><Relationship Id="rId462" Type="http://schemas.openxmlformats.org/officeDocument/2006/relationships/customXml" Target="../ink/ink281.xml"/><Relationship Id="rId518" Type="http://schemas.openxmlformats.org/officeDocument/2006/relationships/customXml" Target="../ink/ink310.xml"/><Relationship Id="rId115" Type="http://schemas.openxmlformats.org/officeDocument/2006/relationships/image" Target="../media/image11170.png"/><Relationship Id="rId157" Type="http://schemas.openxmlformats.org/officeDocument/2006/relationships/customXml" Target="../ink/ink127.xml"/><Relationship Id="rId322" Type="http://schemas.openxmlformats.org/officeDocument/2006/relationships/customXml" Target="../ink/ink211.xml"/><Relationship Id="rId364" Type="http://schemas.openxmlformats.org/officeDocument/2006/relationships/customXml" Target="../ink/ink232.xml"/><Relationship Id="rId61" Type="http://schemas.openxmlformats.org/officeDocument/2006/relationships/image" Target="../media/image10920.png"/><Relationship Id="rId199" Type="http://schemas.openxmlformats.org/officeDocument/2006/relationships/customXml" Target="../ink/ink149.xml"/><Relationship Id="rId571" Type="http://schemas.openxmlformats.org/officeDocument/2006/relationships/image" Target="../media/image1340.png"/><Relationship Id="rId19" Type="http://schemas.openxmlformats.org/officeDocument/2006/relationships/image" Target="../media/image10710.png"/><Relationship Id="rId224" Type="http://schemas.openxmlformats.org/officeDocument/2006/relationships/image" Target="../media/image11700.png"/><Relationship Id="rId266" Type="http://schemas.openxmlformats.org/officeDocument/2006/relationships/customXml" Target="../ink/ink183.xml"/><Relationship Id="rId431" Type="http://schemas.openxmlformats.org/officeDocument/2006/relationships/image" Target="../media/image1272.png"/><Relationship Id="rId473" Type="http://schemas.openxmlformats.org/officeDocument/2006/relationships/customXml" Target="../ink/ink287.xml"/><Relationship Id="rId529" Type="http://schemas.openxmlformats.org/officeDocument/2006/relationships/image" Target="../media/image1319.png"/><Relationship Id="rId30" Type="http://schemas.openxmlformats.org/officeDocument/2006/relationships/customXml" Target="../ink/ink63.xml"/><Relationship Id="rId126" Type="http://schemas.openxmlformats.org/officeDocument/2006/relationships/customXml" Target="../ink/ink111.xml"/><Relationship Id="rId168" Type="http://schemas.openxmlformats.org/officeDocument/2006/relationships/image" Target="../media/image11430.png"/><Relationship Id="rId333" Type="http://schemas.openxmlformats.org/officeDocument/2006/relationships/image" Target="../media/image12240.png"/><Relationship Id="rId540" Type="http://schemas.openxmlformats.org/officeDocument/2006/relationships/customXml" Target="../ink/ink321.xml"/><Relationship Id="rId72" Type="http://schemas.openxmlformats.org/officeDocument/2006/relationships/customXml" Target="../ink/ink84.xml"/><Relationship Id="rId375" Type="http://schemas.openxmlformats.org/officeDocument/2006/relationships/image" Target="../media/image1245.png"/><Relationship Id="rId582" Type="http://schemas.openxmlformats.org/officeDocument/2006/relationships/customXml" Target="../ink/ink342.xml"/><Relationship Id="rId3" Type="http://schemas.openxmlformats.org/officeDocument/2006/relationships/image" Target="../media/image12100.png"/><Relationship Id="rId235" Type="http://schemas.openxmlformats.org/officeDocument/2006/relationships/customXml" Target="../ink/ink167.xml"/><Relationship Id="rId277" Type="http://schemas.openxmlformats.org/officeDocument/2006/relationships/image" Target="../media/image11960.png"/><Relationship Id="rId400" Type="http://schemas.openxmlformats.org/officeDocument/2006/relationships/customXml" Target="../ink/ink250.xml"/><Relationship Id="rId442" Type="http://schemas.openxmlformats.org/officeDocument/2006/relationships/customXml" Target="../ink/ink271.xml"/><Relationship Id="rId484" Type="http://schemas.openxmlformats.org/officeDocument/2006/relationships/image" Target="../media/image1297.png"/><Relationship Id="rId137" Type="http://schemas.openxmlformats.org/officeDocument/2006/relationships/image" Target="../media/image11280.png"/><Relationship Id="rId302" Type="http://schemas.openxmlformats.org/officeDocument/2006/relationships/customXml" Target="../ink/ink201.xml"/><Relationship Id="rId344" Type="http://schemas.openxmlformats.org/officeDocument/2006/relationships/customXml" Target="../ink/ink222.xml"/><Relationship Id="rId41" Type="http://schemas.openxmlformats.org/officeDocument/2006/relationships/image" Target="../media/image10820.png"/><Relationship Id="rId83" Type="http://schemas.openxmlformats.org/officeDocument/2006/relationships/image" Target="../media/image11030.png"/><Relationship Id="rId179" Type="http://schemas.openxmlformats.org/officeDocument/2006/relationships/customXml" Target="../ink/ink139.xml"/><Relationship Id="rId386" Type="http://schemas.openxmlformats.org/officeDocument/2006/relationships/customXml" Target="../ink/ink243.xml"/><Relationship Id="rId551" Type="http://schemas.openxmlformats.org/officeDocument/2006/relationships/image" Target="../media/image1330.png"/><Relationship Id="rId190" Type="http://schemas.openxmlformats.org/officeDocument/2006/relationships/image" Target="../media/image11530.png"/><Relationship Id="rId204" Type="http://schemas.openxmlformats.org/officeDocument/2006/relationships/image" Target="../media/image11600.png"/><Relationship Id="rId246" Type="http://schemas.openxmlformats.org/officeDocument/2006/relationships/customXml" Target="../ink/ink173.xml"/><Relationship Id="rId288" Type="http://schemas.openxmlformats.org/officeDocument/2006/relationships/customXml" Target="../ink/ink194.xml"/><Relationship Id="rId411" Type="http://schemas.openxmlformats.org/officeDocument/2006/relationships/image" Target="../media/image1262.png"/><Relationship Id="rId453" Type="http://schemas.openxmlformats.org/officeDocument/2006/relationships/image" Target="../media/image1283.png"/><Relationship Id="rId509" Type="http://schemas.openxmlformats.org/officeDocument/2006/relationships/image" Target="../media/image1309.png"/><Relationship Id="rId106" Type="http://schemas.openxmlformats.org/officeDocument/2006/relationships/customXml" Target="../ink/ink101.xml"/><Relationship Id="rId313" Type="http://schemas.openxmlformats.org/officeDocument/2006/relationships/image" Target="../media/image12140.png"/><Relationship Id="rId495" Type="http://schemas.openxmlformats.org/officeDocument/2006/relationships/customXml" Target="../ink/ink298.xml"/><Relationship Id="rId10" Type="http://schemas.openxmlformats.org/officeDocument/2006/relationships/customXml" Target="../ink/ink53.xml"/><Relationship Id="rId52" Type="http://schemas.openxmlformats.org/officeDocument/2006/relationships/customXml" Target="../ink/ink74.xml"/><Relationship Id="rId94" Type="http://schemas.openxmlformats.org/officeDocument/2006/relationships/customXml" Target="../ink/ink95.xml"/><Relationship Id="rId148" Type="http://schemas.openxmlformats.org/officeDocument/2006/relationships/image" Target="../media/image11330.png"/><Relationship Id="rId355" Type="http://schemas.openxmlformats.org/officeDocument/2006/relationships/image" Target="../media/image1235.png"/><Relationship Id="rId397" Type="http://schemas.openxmlformats.org/officeDocument/2006/relationships/image" Target="../media/image1256.png"/><Relationship Id="rId520" Type="http://schemas.openxmlformats.org/officeDocument/2006/relationships/customXml" Target="../ink/ink311.xml"/><Relationship Id="rId562" Type="http://schemas.openxmlformats.org/officeDocument/2006/relationships/customXml" Target="../ink/ink332.xml"/><Relationship Id="rId215" Type="http://schemas.openxmlformats.org/officeDocument/2006/relationships/customXml" Target="../ink/ink157.xml"/><Relationship Id="rId257" Type="http://schemas.openxmlformats.org/officeDocument/2006/relationships/image" Target="../media/image11860.png"/><Relationship Id="rId422" Type="http://schemas.openxmlformats.org/officeDocument/2006/relationships/customXml" Target="../ink/ink261.xml"/><Relationship Id="rId464" Type="http://schemas.openxmlformats.org/officeDocument/2006/relationships/image" Target="../media/image1287.png"/><Relationship Id="rId299" Type="http://schemas.openxmlformats.org/officeDocument/2006/relationships/image" Target="../media/image12070.png"/><Relationship Id="rId63" Type="http://schemas.openxmlformats.org/officeDocument/2006/relationships/image" Target="../media/image10930.png"/><Relationship Id="rId159" Type="http://schemas.openxmlformats.org/officeDocument/2006/relationships/customXml" Target="../ink/ink128.xml"/><Relationship Id="rId366" Type="http://schemas.openxmlformats.org/officeDocument/2006/relationships/customXml" Target="../ink/ink233.xml"/><Relationship Id="rId573" Type="http://schemas.openxmlformats.org/officeDocument/2006/relationships/image" Target="../media/image1341.png"/><Relationship Id="rId226" Type="http://schemas.openxmlformats.org/officeDocument/2006/relationships/image" Target="../media/image11710.png"/><Relationship Id="rId433" Type="http://schemas.openxmlformats.org/officeDocument/2006/relationships/image" Target="../media/image1273.png"/><Relationship Id="rId74" Type="http://schemas.openxmlformats.org/officeDocument/2006/relationships/customXml" Target="../ink/ink85.xml"/><Relationship Id="rId377" Type="http://schemas.openxmlformats.org/officeDocument/2006/relationships/image" Target="../media/image1246.png"/><Relationship Id="rId500" Type="http://schemas.openxmlformats.org/officeDocument/2006/relationships/image" Target="../media/image1305.png"/><Relationship Id="rId584" Type="http://schemas.openxmlformats.org/officeDocument/2006/relationships/customXml" Target="../ink/ink343.xml"/><Relationship Id="rId5" Type="http://schemas.openxmlformats.org/officeDocument/2006/relationships/image" Target="../media/image10640.png"/><Relationship Id="rId237" Type="http://schemas.openxmlformats.org/officeDocument/2006/relationships/image" Target="../media/image11760.png"/><Relationship Id="rId444" Type="http://schemas.openxmlformats.org/officeDocument/2006/relationships/customXml" Target="../ink/ink272.xml"/><Relationship Id="rId290" Type="http://schemas.openxmlformats.org/officeDocument/2006/relationships/customXml" Target="../ink/ink195.xml"/><Relationship Id="rId304" Type="http://schemas.openxmlformats.org/officeDocument/2006/relationships/customXml" Target="../ink/ink202.xml"/><Relationship Id="rId388" Type="http://schemas.openxmlformats.org/officeDocument/2006/relationships/customXml" Target="../ink/ink244.xml"/><Relationship Id="rId511" Type="http://schemas.openxmlformats.org/officeDocument/2006/relationships/image" Target="../media/image1310.png"/><Relationship Id="rId85" Type="http://schemas.openxmlformats.org/officeDocument/2006/relationships/image" Target="../media/image11040.png"/><Relationship Id="rId150" Type="http://schemas.openxmlformats.org/officeDocument/2006/relationships/image" Target="../media/image11340.png"/><Relationship Id="rId248" Type="http://schemas.openxmlformats.org/officeDocument/2006/relationships/customXml" Target="../ink/ink174.xml"/><Relationship Id="rId455" Type="http://schemas.openxmlformats.org/officeDocument/2006/relationships/image" Target="../media/image1284.png"/><Relationship Id="rId12" Type="http://schemas.openxmlformats.org/officeDocument/2006/relationships/customXml" Target="../ink/ink54.xml"/><Relationship Id="rId108" Type="http://schemas.openxmlformats.org/officeDocument/2006/relationships/customXml" Target="../ink/ink102.xml"/><Relationship Id="rId315" Type="http://schemas.openxmlformats.org/officeDocument/2006/relationships/image" Target="../media/image12150.png"/><Relationship Id="rId522" Type="http://schemas.openxmlformats.org/officeDocument/2006/relationships/customXml" Target="../ink/ink312.xml"/><Relationship Id="rId96" Type="http://schemas.openxmlformats.org/officeDocument/2006/relationships/customXml" Target="../ink/ink96.xml"/><Relationship Id="rId161" Type="http://schemas.openxmlformats.org/officeDocument/2006/relationships/customXml" Target="../ink/ink129.xml"/><Relationship Id="rId399" Type="http://schemas.openxmlformats.org/officeDocument/2006/relationships/image" Target="../media/image1257.png"/><Relationship Id="rId259" Type="http://schemas.openxmlformats.org/officeDocument/2006/relationships/image" Target="../media/image11870.png"/><Relationship Id="rId466" Type="http://schemas.openxmlformats.org/officeDocument/2006/relationships/image" Target="../media/image1288.png"/><Relationship Id="rId23" Type="http://schemas.openxmlformats.org/officeDocument/2006/relationships/image" Target="../media/image10730.png"/><Relationship Id="rId119" Type="http://schemas.openxmlformats.org/officeDocument/2006/relationships/image" Target="../media/image11190.png"/><Relationship Id="rId326" Type="http://schemas.openxmlformats.org/officeDocument/2006/relationships/customXml" Target="../ink/ink213.xml"/><Relationship Id="rId533" Type="http://schemas.openxmlformats.org/officeDocument/2006/relationships/image" Target="../media/image1321.png"/><Relationship Id="rId172" Type="http://schemas.openxmlformats.org/officeDocument/2006/relationships/customXml" Target="../ink/ink135.xml"/><Relationship Id="rId477" Type="http://schemas.openxmlformats.org/officeDocument/2006/relationships/customXml" Target="../ink/ink289.xml"/><Relationship Id="rId337" Type="http://schemas.openxmlformats.org/officeDocument/2006/relationships/image" Target="../media/image12260.png"/><Relationship Id="rId34" Type="http://schemas.openxmlformats.org/officeDocument/2006/relationships/customXml" Target="../ink/ink65.xml"/><Relationship Id="rId544" Type="http://schemas.openxmlformats.org/officeDocument/2006/relationships/customXml" Target="../ink/ink323.xml"/><Relationship Id="rId183" Type="http://schemas.openxmlformats.org/officeDocument/2006/relationships/customXml" Target="../ink/ink141.xml"/><Relationship Id="rId390" Type="http://schemas.openxmlformats.org/officeDocument/2006/relationships/customXml" Target="../ink/ink245.xml"/><Relationship Id="rId404" Type="http://schemas.openxmlformats.org/officeDocument/2006/relationships/customXml" Target="../ink/ink2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6" Type="http://schemas.openxmlformats.org/officeDocument/2006/relationships/image" Target="../media/image1358.png"/><Relationship Id="rId21" Type="http://schemas.openxmlformats.org/officeDocument/2006/relationships/customXml" Target="../ink/ink354.xml"/><Relationship Id="rId42" Type="http://schemas.openxmlformats.org/officeDocument/2006/relationships/image" Target="../media/image1366.png"/><Relationship Id="rId47" Type="http://schemas.openxmlformats.org/officeDocument/2006/relationships/customXml" Target="../ink/ink367.xml"/><Relationship Id="rId63" Type="http://schemas.openxmlformats.org/officeDocument/2006/relationships/customXml" Target="../ink/ink375.xml"/><Relationship Id="rId68" Type="http://schemas.openxmlformats.org/officeDocument/2006/relationships/image" Target="../media/image1379.png"/><Relationship Id="rId84" Type="http://schemas.openxmlformats.org/officeDocument/2006/relationships/image" Target="../media/image1387.png"/><Relationship Id="rId89" Type="http://schemas.openxmlformats.org/officeDocument/2006/relationships/customXml" Target="../ink/ink388.xml"/><Relationship Id="rId16" Type="http://schemas.openxmlformats.org/officeDocument/2006/relationships/image" Target="../media/image1353.png"/><Relationship Id="rId11" Type="http://schemas.openxmlformats.org/officeDocument/2006/relationships/customXml" Target="../ink/ink349.xml"/><Relationship Id="rId32" Type="http://schemas.openxmlformats.org/officeDocument/2006/relationships/image" Target="../media/image1361.png"/><Relationship Id="rId37" Type="http://schemas.openxmlformats.org/officeDocument/2006/relationships/customXml" Target="../ink/ink362.xml"/><Relationship Id="rId53" Type="http://schemas.openxmlformats.org/officeDocument/2006/relationships/customXml" Target="../ink/ink370.xml"/><Relationship Id="rId58" Type="http://schemas.openxmlformats.org/officeDocument/2006/relationships/image" Target="../media/image1374.png"/><Relationship Id="rId74" Type="http://schemas.openxmlformats.org/officeDocument/2006/relationships/image" Target="../media/image1382.png"/><Relationship Id="rId79" Type="http://schemas.openxmlformats.org/officeDocument/2006/relationships/customXml" Target="../ink/ink383.xml"/><Relationship Id="rId102" Type="http://schemas.openxmlformats.org/officeDocument/2006/relationships/image" Target="../media/image1396.png"/><Relationship Id="rId5" Type="http://schemas.openxmlformats.org/officeDocument/2006/relationships/customXml" Target="../ink/ink346.xml"/><Relationship Id="rId90" Type="http://schemas.openxmlformats.org/officeDocument/2006/relationships/image" Target="../media/image1390.png"/><Relationship Id="rId95" Type="http://schemas.openxmlformats.org/officeDocument/2006/relationships/customXml" Target="../ink/ink391.xml"/><Relationship Id="rId22" Type="http://schemas.openxmlformats.org/officeDocument/2006/relationships/image" Target="../media/image1356.png"/><Relationship Id="rId27" Type="http://schemas.openxmlformats.org/officeDocument/2006/relationships/customXml" Target="../ink/ink357.xml"/><Relationship Id="rId43" Type="http://schemas.openxmlformats.org/officeDocument/2006/relationships/customXml" Target="../ink/ink365.xml"/><Relationship Id="rId48" Type="http://schemas.openxmlformats.org/officeDocument/2006/relationships/image" Target="../media/image1369.png"/><Relationship Id="rId64" Type="http://schemas.openxmlformats.org/officeDocument/2006/relationships/image" Target="../media/image1377.png"/><Relationship Id="rId69" Type="http://schemas.openxmlformats.org/officeDocument/2006/relationships/customXml" Target="../ink/ink378.xml"/><Relationship Id="rId80" Type="http://schemas.openxmlformats.org/officeDocument/2006/relationships/image" Target="../media/image1385.png"/><Relationship Id="rId85" Type="http://schemas.openxmlformats.org/officeDocument/2006/relationships/customXml" Target="../ink/ink386.xml"/><Relationship Id="rId12" Type="http://schemas.openxmlformats.org/officeDocument/2006/relationships/image" Target="../media/image1351.png"/><Relationship Id="rId17" Type="http://schemas.openxmlformats.org/officeDocument/2006/relationships/customXml" Target="../ink/ink352.xml"/><Relationship Id="rId33" Type="http://schemas.openxmlformats.org/officeDocument/2006/relationships/customXml" Target="../ink/ink360.xml"/><Relationship Id="rId38" Type="http://schemas.openxmlformats.org/officeDocument/2006/relationships/image" Target="../media/image1364.png"/><Relationship Id="rId59" Type="http://schemas.openxmlformats.org/officeDocument/2006/relationships/customXml" Target="../ink/ink373.xml"/><Relationship Id="rId103" Type="http://schemas.openxmlformats.org/officeDocument/2006/relationships/customXml" Target="../ink/ink395.xml"/><Relationship Id="rId20" Type="http://schemas.openxmlformats.org/officeDocument/2006/relationships/image" Target="../media/image1355.png"/><Relationship Id="rId41" Type="http://schemas.openxmlformats.org/officeDocument/2006/relationships/customXml" Target="../ink/ink364.xml"/><Relationship Id="rId54" Type="http://schemas.openxmlformats.org/officeDocument/2006/relationships/image" Target="../media/image1372.png"/><Relationship Id="rId62" Type="http://schemas.openxmlformats.org/officeDocument/2006/relationships/image" Target="../media/image1376.png"/><Relationship Id="rId70" Type="http://schemas.openxmlformats.org/officeDocument/2006/relationships/image" Target="../media/image1380.png"/><Relationship Id="rId75" Type="http://schemas.openxmlformats.org/officeDocument/2006/relationships/customXml" Target="../ink/ink381.xml"/><Relationship Id="rId83" Type="http://schemas.openxmlformats.org/officeDocument/2006/relationships/customXml" Target="../ink/ink385.xml"/><Relationship Id="rId88" Type="http://schemas.openxmlformats.org/officeDocument/2006/relationships/image" Target="../media/image1389.png"/><Relationship Id="rId91" Type="http://schemas.openxmlformats.org/officeDocument/2006/relationships/customXml" Target="../ink/ink389.xml"/><Relationship Id="rId96" Type="http://schemas.openxmlformats.org/officeDocument/2006/relationships/image" Target="../media/image1393.png"/><Relationship Id="rId1" Type="http://schemas.openxmlformats.org/officeDocument/2006/relationships/slideLayout" Target="../slideLayouts/slideLayout1.xml"/><Relationship Id="rId6" Type="http://schemas.openxmlformats.org/officeDocument/2006/relationships/image" Target="../media/image13480.png"/><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1359.png"/><Relationship Id="rId36" Type="http://schemas.openxmlformats.org/officeDocument/2006/relationships/image" Target="../media/image1363.png"/><Relationship Id="rId49" Type="http://schemas.openxmlformats.org/officeDocument/2006/relationships/customXml" Target="../ink/ink368.xml"/><Relationship Id="rId57" Type="http://schemas.openxmlformats.org/officeDocument/2006/relationships/customXml" Target="../ink/ink372.xml"/><Relationship Id="rId106" Type="http://schemas.openxmlformats.org/officeDocument/2006/relationships/image" Target="../media/image1398.png"/><Relationship Id="rId10" Type="http://schemas.openxmlformats.org/officeDocument/2006/relationships/image" Target="../media/image1350.png"/><Relationship Id="rId31" Type="http://schemas.openxmlformats.org/officeDocument/2006/relationships/customXml" Target="../ink/ink359.xml"/><Relationship Id="rId44" Type="http://schemas.openxmlformats.org/officeDocument/2006/relationships/image" Target="../media/image1367.png"/><Relationship Id="rId52" Type="http://schemas.openxmlformats.org/officeDocument/2006/relationships/image" Target="../media/image1371.png"/><Relationship Id="rId60" Type="http://schemas.openxmlformats.org/officeDocument/2006/relationships/image" Target="../media/image1375.png"/><Relationship Id="rId65" Type="http://schemas.openxmlformats.org/officeDocument/2006/relationships/customXml" Target="../ink/ink376.xml"/><Relationship Id="rId73" Type="http://schemas.openxmlformats.org/officeDocument/2006/relationships/customXml" Target="../ink/ink380.xml"/><Relationship Id="rId78" Type="http://schemas.openxmlformats.org/officeDocument/2006/relationships/image" Target="../media/image1384.png"/><Relationship Id="rId81" Type="http://schemas.openxmlformats.org/officeDocument/2006/relationships/customXml" Target="../ink/ink384.xml"/><Relationship Id="rId86" Type="http://schemas.openxmlformats.org/officeDocument/2006/relationships/image" Target="../media/image1388.png"/><Relationship Id="rId94" Type="http://schemas.openxmlformats.org/officeDocument/2006/relationships/image" Target="../media/image1392.png"/><Relationship Id="rId99" Type="http://schemas.openxmlformats.org/officeDocument/2006/relationships/customXml" Target="../ink/ink393.xml"/><Relationship Id="rId101" Type="http://schemas.openxmlformats.org/officeDocument/2006/relationships/customXml" Target="../ink/ink394.xml"/><Relationship Id="rId4" Type="http://schemas.openxmlformats.org/officeDocument/2006/relationships/image" Target="../media/image13470.png"/><Relationship Id="rId9" Type="http://schemas.openxmlformats.org/officeDocument/2006/relationships/customXml" Target="../ink/ink348.xml"/><Relationship Id="rId13" Type="http://schemas.openxmlformats.org/officeDocument/2006/relationships/customXml" Target="../ink/ink350.xml"/><Relationship Id="rId18" Type="http://schemas.openxmlformats.org/officeDocument/2006/relationships/image" Target="../media/image1354.png"/><Relationship Id="rId39" Type="http://schemas.openxmlformats.org/officeDocument/2006/relationships/customXml" Target="../ink/ink363.xml"/><Relationship Id="rId34" Type="http://schemas.openxmlformats.org/officeDocument/2006/relationships/image" Target="../media/image1362.png"/><Relationship Id="rId50" Type="http://schemas.openxmlformats.org/officeDocument/2006/relationships/image" Target="../media/image1370.png"/><Relationship Id="rId55" Type="http://schemas.openxmlformats.org/officeDocument/2006/relationships/customXml" Target="../ink/ink371.xml"/><Relationship Id="rId76" Type="http://schemas.openxmlformats.org/officeDocument/2006/relationships/image" Target="../media/image1383.png"/><Relationship Id="rId97" Type="http://schemas.openxmlformats.org/officeDocument/2006/relationships/customXml" Target="../ink/ink392.xml"/><Relationship Id="rId104" Type="http://schemas.openxmlformats.org/officeDocument/2006/relationships/image" Target="../media/image1397.png"/><Relationship Id="rId7" Type="http://schemas.openxmlformats.org/officeDocument/2006/relationships/customXml" Target="../ink/ink347.xml"/><Relationship Id="rId71" Type="http://schemas.openxmlformats.org/officeDocument/2006/relationships/customXml" Target="../ink/ink379.xml"/><Relationship Id="rId92" Type="http://schemas.openxmlformats.org/officeDocument/2006/relationships/image" Target="../media/image1391.png"/><Relationship Id="rId2" Type="http://schemas.openxmlformats.org/officeDocument/2006/relationships/image" Target="../media/image13460.png"/><Relationship Id="rId29" Type="http://schemas.openxmlformats.org/officeDocument/2006/relationships/customXml" Target="../ink/ink358.xml"/><Relationship Id="rId24" Type="http://schemas.openxmlformats.org/officeDocument/2006/relationships/image" Target="../media/image1357.png"/><Relationship Id="rId40" Type="http://schemas.openxmlformats.org/officeDocument/2006/relationships/image" Target="../media/image1365.png"/><Relationship Id="rId45" Type="http://schemas.openxmlformats.org/officeDocument/2006/relationships/customXml" Target="../ink/ink366.xml"/><Relationship Id="rId66" Type="http://schemas.openxmlformats.org/officeDocument/2006/relationships/image" Target="../media/image1378.png"/><Relationship Id="rId87" Type="http://schemas.openxmlformats.org/officeDocument/2006/relationships/customXml" Target="../ink/ink387.xml"/><Relationship Id="rId61" Type="http://schemas.openxmlformats.org/officeDocument/2006/relationships/customXml" Target="../ink/ink374.xml"/><Relationship Id="rId82" Type="http://schemas.openxmlformats.org/officeDocument/2006/relationships/image" Target="../media/image1386.png"/><Relationship Id="rId19" Type="http://schemas.openxmlformats.org/officeDocument/2006/relationships/customXml" Target="../ink/ink353.xml"/><Relationship Id="rId14" Type="http://schemas.openxmlformats.org/officeDocument/2006/relationships/image" Target="../media/image1352.png"/><Relationship Id="rId30" Type="http://schemas.openxmlformats.org/officeDocument/2006/relationships/image" Target="../media/image1360.png"/><Relationship Id="rId35" Type="http://schemas.openxmlformats.org/officeDocument/2006/relationships/customXml" Target="../ink/ink361.xml"/><Relationship Id="rId56" Type="http://schemas.openxmlformats.org/officeDocument/2006/relationships/image" Target="../media/image1373.png"/><Relationship Id="rId77" Type="http://schemas.openxmlformats.org/officeDocument/2006/relationships/customXml" Target="../ink/ink382.xml"/><Relationship Id="rId100" Type="http://schemas.openxmlformats.org/officeDocument/2006/relationships/image" Target="../media/image1395.png"/><Relationship Id="rId105" Type="http://schemas.openxmlformats.org/officeDocument/2006/relationships/customXml" Target="../ink/ink396.xml"/><Relationship Id="rId8" Type="http://schemas.openxmlformats.org/officeDocument/2006/relationships/image" Target="../media/image1349.png"/><Relationship Id="rId51" Type="http://schemas.openxmlformats.org/officeDocument/2006/relationships/customXml" Target="../ink/ink369.xml"/><Relationship Id="rId72" Type="http://schemas.openxmlformats.org/officeDocument/2006/relationships/image" Target="../media/image1381.png"/><Relationship Id="rId93" Type="http://schemas.openxmlformats.org/officeDocument/2006/relationships/customXml" Target="../ink/ink390.xml"/><Relationship Id="rId98" Type="http://schemas.openxmlformats.org/officeDocument/2006/relationships/image" Target="../media/image1394.png"/><Relationship Id="rId3" Type="http://schemas.openxmlformats.org/officeDocument/2006/relationships/customXml" Target="../ink/ink345.xml"/><Relationship Id="rId25" Type="http://schemas.openxmlformats.org/officeDocument/2006/relationships/customXml" Target="../ink/ink356.xml"/><Relationship Id="rId46" Type="http://schemas.openxmlformats.org/officeDocument/2006/relationships/image" Target="../media/image1368.png"/><Relationship Id="rId67" Type="http://schemas.openxmlformats.org/officeDocument/2006/relationships/customXml" Target="../ink/ink377.xml"/></Relationships>
</file>

<file path=ppt/slides/_rels/slide6.xml.rels><?xml version="1.0" encoding="UTF-8" standalone="yes"?>
<Relationships xmlns="http://schemas.openxmlformats.org/package/2006/relationships"><Relationship Id="rId26" Type="http://schemas.openxmlformats.org/officeDocument/2006/relationships/image" Target="../media/image1411.png"/><Relationship Id="rId21" Type="http://schemas.openxmlformats.org/officeDocument/2006/relationships/customXml" Target="../ink/ink406.xml"/><Relationship Id="rId42" Type="http://schemas.openxmlformats.org/officeDocument/2006/relationships/image" Target="../media/image1419.png"/><Relationship Id="rId47" Type="http://schemas.openxmlformats.org/officeDocument/2006/relationships/customXml" Target="../ink/ink419.xml"/><Relationship Id="rId63" Type="http://schemas.openxmlformats.org/officeDocument/2006/relationships/customXml" Target="../ink/ink427.xml"/><Relationship Id="rId68" Type="http://schemas.openxmlformats.org/officeDocument/2006/relationships/image" Target="../media/image1432.png"/><Relationship Id="rId84" Type="http://schemas.openxmlformats.org/officeDocument/2006/relationships/image" Target="../media/image1440.png"/><Relationship Id="rId89" Type="http://schemas.openxmlformats.org/officeDocument/2006/relationships/customXml" Target="../ink/ink440.xml"/><Relationship Id="rId16" Type="http://schemas.openxmlformats.org/officeDocument/2006/relationships/image" Target="../media/image1406.png"/><Relationship Id="rId11" Type="http://schemas.openxmlformats.org/officeDocument/2006/relationships/customXml" Target="../ink/ink401.xml"/><Relationship Id="rId32" Type="http://schemas.openxmlformats.org/officeDocument/2006/relationships/image" Target="../media/image1414.png"/><Relationship Id="rId37" Type="http://schemas.openxmlformats.org/officeDocument/2006/relationships/customXml" Target="../ink/ink414.xml"/><Relationship Id="rId53" Type="http://schemas.openxmlformats.org/officeDocument/2006/relationships/customXml" Target="../ink/ink422.xml"/><Relationship Id="rId58" Type="http://schemas.openxmlformats.org/officeDocument/2006/relationships/image" Target="../media/image1427.png"/><Relationship Id="rId74" Type="http://schemas.openxmlformats.org/officeDocument/2006/relationships/image" Target="../media/image1435.png"/><Relationship Id="rId79" Type="http://schemas.openxmlformats.org/officeDocument/2006/relationships/customXml" Target="../ink/ink435.xml"/><Relationship Id="rId102" Type="http://schemas.openxmlformats.org/officeDocument/2006/relationships/image" Target="../media/image1449.png"/><Relationship Id="rId5" Type="http://schemas.openxmlformats.org/officeDocument/2006/relationships/customXml" Target="../ink/ink398.xml"/><Relationship Id="rId90" Type="http://schemas.openxmlformats.org/officeDocument/2006/relationships/image" Target="../media/image1443.png"/><Relationship Id="rId95" Type="http://schemas.openxmlformats.org/officeDocument/2006/relationships/customXml" Target="../ink/ink443.xml"/><Relationship Id="rId22" Type="http://schemas.openxmlformats.org/officeDocument/2006/relationships/image" Target="../media/image1409.png"/><Relationship Id="rId27" Type="http://schemas.openxmlformats.org/officeDocument/2006/relationships/customXml" Target="../ink/ink409.xml"/><Relationship Id="rId43" Type="http://schemas.openxmlformats.org/officeDocument/2006/relationships/customXml" Target="../ink/ink417.xml"/><Relationship Id="rId48" Type="http://schemas.openxmlformats.org/officeDocument/2006/relationships/image" Target="../media/image1422.png"/><Relationship Id="rId64" Type="http://schemas.openxmlformats.org/officeDocument/2006/relationships/image" Target="../media/image1430.png"/><Relationship Id="rId69" Type="http://schemas.openxmlformats.org/officeDocument/2006/relationships/customXml" Target="../ink/ink430.xml"/><Relationship Id="rId80" Type="http://schemas.openxmlformats.org/officeDocument/2006/relationships/image" Target="../media/image1438.png"/><Relationship Id="rId85" Type="http://schemas.openxmlformats.org/officeDocument/2006/relationships/customXml" Target="../ink/ink438.xml"/><Relationship Id="rId12" Type="http://schemas.openxmlformats.org/officeDocument/2006/relationships/image" Target="../media/image1404.png"/><Relationship Id="rId17" Type="http://schemas.openxmlformats.org/officeDocument/2006/relationships/customXml" Target="../ink/ink404.xml"/><Relationship Id="rId25" Type="http://schemas.openxmlformats.org/officeDocument/2006/relationships/customXml" Target="../ink/ink408.xml"/><Relationship Id="rId33" Type="http://schemas.openxmlformats.org/officeDocument/2006/relationships/customXml" Target="../ink/ink412.xml"/><Relationship Id="rId38" Type="http://schemas.openxmlformats.org/officeDocument/2006/relationships/image" Target="../media/image1417.png"/><Relationship Id="rId46" Type="http://schemas.openxmlformats.org/officeDocument/2006/relationships/image" Target="../media/image1421.png"/><Relationship Id="rId59" Type="http://schemas.openxmlformats.org/officeDocument/2006/relationships/customXml" Target="../ink/ink425.xml"/><Relationship Id="rId67" Type="http://schemas.openxmlformats.org/officeDocument/2006/relationships/customXml" Target="../ink/ink429.xml"/><Relationship Id="rId103" Type="http://schemas.openxmlformats.org/officeDocument/2006/relationships/customXml" Target="../ink/ink447.xml"/><Relationship Id="rId20" Type="http://schemas.openxmlformats.org/officeDocument/2006/relationships/image" Target="../media/image1408.png"/><Relationship Id="rId41" Type="http://schemas.openxmlformats.org/officeDocument/2006/relationships/customXml" Target="../ink/ink416.xml"/><Relationship Id="rId54" Type="http://schemas.openxmlformats.org/officeDocument/2006/relationships/image" Target="../media/image1425.png"/><Relationship Id="rId62" Type="http://schemas.openxmlformats.org/officeDocument/2006/relationships/image" Target="../media/image1429.png"/><Relationship Id="rId70" Type="http://schemas.openxmlformats.org/officeDocument/2006/relationships/image" Target="../media/image1433.png"/><Relationship Id="rId75" Type="http://schemas.openxmlformats.org/officeDocument/2006/relationships/customXml" Target="../ink/ink433.xml"/><Relationship Id="rId83" Type="http://schemas.openxmlformats.org/officeDocument/2006/relationships/customXml" Target="../ink/ink437.xml"/><Relationship Id="rId88" Type="http://schemas.openxmlformats.org/officeDocument/2006/relationships/image" Target="../media/image1442.png"/><Relationship Id="rId91" Type="http://schemas.openxmlformats.org/officeDocument/2006/relationships/customXml" Target="../ink/ink441.xml"/><Relationship Id="rId96" Type="http://schemas.openxmlformats.org/officeDocument/2006/relationships/image" Target="../media/image1446.png"/><Relationship Id="rId1" Type="http://schemas.openxmlformats.org/officeDocument/2006/relationships/slideLayout" Target="../slideLayouts/slideLayout1.xml"/><Relationship Id="rId6" Type="http://schemas.openxmlformats.org/officeDocument/2006/relationships/image" Target="../media/image1401.png"/><Relationship Id="rId15" Type="http://schemas.openxmlformats.org/officeDocument/2006/relationships/customXml" Target="../ink/ink403.xml"/><Relationship Id="rId23" Type="http://schemas.openxmlformats.org/officeDocument/2006/relationships/customXml" Target="../ink/ink407.xml"/><Relationship Id="rId28" Type="http://schemas.openxmlformats.org/officeDocument/2006/relationships/image" Target="../media/image1412.png"/><Relationship Id="rId36" Type="http://schemas.openxmlformats.org/officeDocument/2006/relationships/image" Target="../media/image1416.png"/><Relationship Id="rId49" Type="http://schemas.openxmlformats.org/officeDocument/2006/relationships/customXml" Target="../ink/ink420.xml"/><Relationship Id="rId57" Type="http://schemas.openxmlformats.org/officeDocument/2006/relationships/customXml" Target="../ink/ink424.xml"/><Relationship Id="rId10" Type="http://schemas.openxmlformats.org/officeDocument/2006/relationships/image" Target="../media/image1403.png"/><Relationship Id="rId31" Type="http://schemas.openxmlformats.org/officeDocument/2006/relationships/customXml" Target="../ink/ink411.xml"/><Relationship Id="rId44" Type="http://schemas.openxmlformats.org/officeDocument/2006/relationships/image" Target="../media/image1420.png"/><Relationship Id="rId52" Type="http://schemas.openxmlformats.org/officeDocument/2006/relationships/image" Target="../media/image1424.png"/><Relationship Id="rId60" Type="http://schemas.openxmlformats.org/officeDocument/2006/relationships/image" Target="../media/image1428.png"/><Relationship Id="rId65" Type="http://schemas.openxmlformats.org/officeDocument/2006/relationships/customXml" Target="../ink/ink428.xml"/><Relationship Id="rId73" Type="http://schemas.openxmlformats.org/officeDocument/2006/relationships/customXml" Target="../ink/ink432.xml"/><Relationship Id="rId78" Type="http://schemas.openxmlformats.org/officeDocument/2006/relationships/image" Target="../media/image1437.png"/><Relationship Id="rId81" Type="http://schemas.openxmlformats.org/officeDocument/2006/relationships/customXml" Target="../ink/ink436.xml"/><Relationship Id="rId86" Type="http://schemas.openxmlformats.org/officeDocument/2006/relationships/image" Target="../media/image1441.png"/><Relationship Id="rId94" Type="http://schemas.openxmlformats.org/officeDocument/2006/relationships/image" Target="../media/image1445.png"/><Relationship Id="rId99" Type="http://schemas.openxmlformats.org/officeDocument/2006/relationships/customXml" Target="../ink/ink445.xml"/><Relationship Id="rId101" Type="http://schemas.openxmlformats.org/officeDocument/2006/relationships/customXml" Target="../ink/ink446.xml"/><Relationship Id="rId4" Type="http://schemas.openxmlformats.org/officeDocument/2006/relationships/image" Target="../media/image1400.png"/><Relationship Id="rId9" Type="http://schemas.openxmlformats.org/officeDocument/2006/relationships/customXml" Target="../ink/ink400.xml"/><Relationship Id="rId13" Type="http://schemas.openxmlformats.org/officeDocument/2006/relationships/customXml" Target="../ink/ink402.xml"/><Relationship Id="rId18" Type="http://schemas.openxmlformats.org/officeDocument/2006/relationships/image" Target="../media/image1407.png"/><Relationship Id="rId39" Type="http://schemas.openxmlformats.org/officeDocument/2006/relationships/customXml" Target="../ink/ink415.xml"/><Relationship Id="rId34" Type="http://schemas.openxmlformats.org/officeDocument/2006/relationships/image" Target="../media/image1415.png"/><Relationship Id="rId50" Type="http://schemas.openxmlformats.org/officeDocument/2006/relationships/image" Target="../media/image1423.png"/><Relationship Id="rId55" Type="http://schemas.openxmlformats.org/officeDocument/2006/relationships/customXml" Target="../ink/ink423.xml"/><Relationship Id="rId76" Type="http://schemas.openxmlformats.org/officeDocument/2006/relationships/image" Target="../media/image1436.png"/><Relationship Id="rId97" Type="http://schemas.openxmlformats.org/officeDocument/2006/relationships/customXml" Target="../ink/ink444.xml"/><Relationship Id="rId104" Type="http://schemas.openxmlformats.org/officeDocument/2006/relationships/image" Target="../media/image1450.png"/><Relationship Id="rId7" Type="http://schemas.openxmlformats.org/officeDocument/2006/relationships/customXml" Target="../ink/ink399.xml"/><Relationship Id="rId71" Type="http://schemas.openxmlformats.org/officeDocument/2006/relationships/customXml" Target="../ink/ink431.xml"/><Relationship Id="rId92" Type="http://schemas.openxmlformats.org/officeDocument/2006/relationships/image" Target="../media/image1444.png"/><Relationship Id="rId2" Type="http://schemas.openxmlformats.org/officeDocument/2006/relationships/image" Target="../media/image1399.png"/><Relationship Id="rId29" Type="http://schemas.openxmlformats.org/officeDocument/2006/relationships/customXml" Target="../ink/ink410.xml"/><Relationship Id="rId24" Type="http://schemas.openxmlformats.org/officeDocument/2006/relationships/image" Target="../media/image1410.png"/><Relationship Id="rId40" Type="http://schemas.openxmlformats.org/officeDocument/2006/relationships/image" Target="../media/image1418.png"/><Relationship Id="rId45" Type="http://schemas.openxmlformats.org/officeDocument/2006/relationships/customXml" Target="../ink/ink418.xml"/><Relationship Id="rId66" Type="http://schemas.openxmlformats.org/officeDocument/2006/relationships/image" Target="../media/image1431.png"/><Relationship Id="rId87" Type="http://schemas.openxmlformats.org/officeDocument/2006/relationships/customXml" Target="../ink/ink439.xml"/><Relationship Id="rId61" Type="http://schemas.openxmlformats.org/officeDocument/2006/relationships/customXml" Target="../ink/ink426.xml"/><Relationship Id="rId82" Type="http://schemas.openxmlformats.org/officeDocument/2006/relationships/image" Target="../media/image1439.png"/><Relationship Id="rId19" Type="http://schemas.openxmlformats.org/officeDocument/2006/relationships/customXml" Target="../ink/ink405.xml"/><Relationship Id="rId14" Type="http://schemas.openxmlformats.org/officeDocument/2006/relationships/image" Target="../media/image1405.png"/><Relationship Id="rId30" Type="http://schemas.openxmlformats.org/officeDocument/2006/relationships/image" Target="../media/image1413.png"/><Relationship Id="rId35" Type="http://schemas.openxmlformats.org/officeDocument/2006/relationships/customXml" Target="../ink/ink413.xml"/><Relationship Id="rId56" Type="http://schemas.openxmlformats.org/officeDocument/2006/relationships/image" Target="../media/image1426.png"/><Relationship Id="rId77" Type="http://schemas.openxmlformats.org/officeDocument/2006/relationships/customXml" Target="../ink/ink434.xml"/><Relationship Id="rId100" Type="http://schemas.openxmlformats.org/officeDocument/2006/relationships/image" Target="../media/image1448.png"/><Relationship Id="rId8" Type="http://schemas.openxmlformats.org/officeDocument/2006/relationships/image" Target="../media/image1402.png"/><Relationship Id="rId51" Type="http://schemas.openxmlformats.org/officeDocument/2006/relationships/customXml" Target="../ink/ink421.xml"/><Relationship Id="rId72" Type="http://schemas.openxmlformats.org/officeDocument/2006/relationships/image" Target="../media/image1434.png"/><Relationship Id="rId93" Type="http://schemas.openxmlformats.org/officeDocument/2006/relationships/customXml" Target="../ink/ink442.xml"/><Relationship Id="rId98" Type="http://schemas.openxmlformats.org/officeDocument/2006/relationships/image" Target="../media/image1447.png"/><Relationship Id="rId3" Type="http://schemas.openxmlformats.org/officeDocument/2006/relationships/customXml" Target="../ink/ink397.xml"/></Relationships>
</file>

<file path=ppt/slides/_rels/slide7.xml.rels><?xml version="1.0" encoding="UTF-8" standalone="yes"?>
<Relationships xmlns="http://schemas.openxmlformats.org/package/2006/relationships"><Relationship Id="rId117" Type="http://schemas.openxmlformats.org/officeDocument/2006/relationships/image" Target="../media/image1506.png"/><Relationship Id="rId299" Type="http://schemas.openxmlformats.org/officeDocument/2006/relationships/customXml" Target="../ink/ink598.xml"/><Relationship Id="rId21" Type="http://schemas.openxmlformats.org/officeDocument/2006/relationships/customXml" Target="../ink/ink457.xml"/><Relationship Id="rId63" Type="http://schemas.openxmlformats.org/officeDocument/2006/relationships/customXml" Target="../ink/ink478.xml"/><Relationship Id="rId159" Type="http://schemas.openxmlformats.org/officeDocument/2006/relationships/customXml" Target="../ink/ink527.xml"/><Relationship Id="rId324" Type="http://schemas.openxmlformats.org/officeDocument/2006/relationships/image" Target="../media/image1608.png"/><Relationship Id="rId366" Type="http://schemas.openxmlformats.org/officeDocument/2006/relationships/customXml" Target="../ink/ink632.xml"/><Relationship Id="rId170" Type="http://schemas.openxmlformats.org/officeDocument/2006/relationships/image" Target="../media/image1532.png"/><Relationship Id="rId226" Type="http://schemas.openxmlformats.org/officeDocument/2006/relationships/image" Target="../media/image1560.png"/><Relationship Id="rId268" Type="http://schemas.openxmlformats.org/officeDocument/2006/relationships/image" Target="../media/image1580.png"/><Relationship Id="rId32" Type="http://schemas.openxmlformats.org/officeDocument/2006/relationships/image" Target="../media/image1465.png"/><Relationship Id="rId74" Type="http://schemas.openxmlformats.org/officeDocument/2006/relationships/image" Target="../media/image1486.png"/><Relationship Id="rId128" Type="http://schemas.openxmlformats.org/officeDocument/2006/relationships/customXml" Target="../ink/ink511.xml"/><Relationship Id="rId335" Type="http://schemas.openxmlformats.org/officeDocument/2006/relationships/customXml" Target="../ink/ink616.xml"/><Relationship Id="rId5" Type="http://schemas.openxmlformats.org/officeDocument/2006/relationships/customXml" Target="../ink/ink449.xml"/><Relationship Id="rId181" Type="http://schemas.openxmlformats.org/officeDocument/2006/relationships/customXml" Target="../ink/ink538.xml"/><Relationship Id="rId237" Type="http://schemas.openxmlformats.org/officeDocument/2006/relationships/customXml" Target="../ink/ink566.xml"/><Relationship Id="rId279" Type="http://schemas.openxmlformats.org/officeDocument/2006/relationships/customXml" Target="../ink/ink588.xml"/><Relationship Id="rId43" Type="http://schemas.openxmlformats.org/officeDocument/2006/relationships/customXml" Target="../ink/ink468.xml"/><Relationship Id="rId139" Type="http://schemas.openxmlformats.org/officeDocument/2006/relationships/customXml" Target="../ink/ink517.xml"/><Relationship Id="rId290" Type="http://schemas.openxmlformats.org/officeDocument/2006/relationships/image" Target="../media/image1591.png"/><Relationship Id="rId304" Type="http://schemas.openxmlformats.org/officeDocument/2006/relationships/image" Target="../media/image1598.png"/><Relationship Id="rId346" Type="http://schemas.openxmlformats.org/officeDocument/2006/relationships/image" Target="../media/image1619.png"/><Relationship Id="rId85" Type="http://schemas.openxmlformats.org/officeDocument/2006/relationships/customXml" Target="../ink/ink489.xml"/><Relationship Id="rId150" Type="http://schemas.openxmlformats.org/officeDocument/2006/relationships/image" Target="../media/image1522.png"/><Relationship Id="rId192" Type="http://schemas.openxmlformats.org/officeDocument/2006/relationships/image" Target="../media/image1543.png"/><Relationship Id="rId206" Type="http://schemas.openxmlformats.org/officeDocument/2006/relationships/image" Target="../media/image1550.png"/><Relationship Id="rId248" Type="http://schemas.openxmlformats.org/officeDocument/2006/relationships/image" Target="../media/image1571.png"/><Relationship Id="rId12" Type="http://schemas.openxmlformats.org/officeDocument/2006/relationships/image" Target="../media/image1455.png"/><Relationship Id="rId108" Type="http://schemas.openxmlformats.org/officeDocument/2006/relationships/image" Target="../media/image1502.png"/><Relationship Id="rId315" Type="http://schemas.openxmlformats.org/officeDocument/2006/relationships/customXml" Target="../ink/ink606.xml"/><Relationship Id="rId357" Type="http://schemas.openxmlformats.org/officeDocument/2006/relationships/image" Target="../media/image1624.png"/><Relationship Id="rId54" Type="http://schemas.openxmlformats.org/officeDocument/2006/relationships/image" Target="../media/image1476.png"/><Relationship Id="rId96" Type="http://schemas.openxmlformats.org/officeDocument/2006/relationships/image" Target="../media/image1497.png"/><Relationship Id="rId161" Type="http://schemas.openxmlformats.org/officeDocument/2006/relationships/customXml" Target="../ink/ink528.xml"/><Relationship Id="rId217" Type="http://schemas.openxmlformats.org/officeDocument/2006/relationships/customXml" Target="../ink/ink556.xml"/><Relationship Id="rId259" Type="http://schemas.openxmlformats.org/officeDocument/2006/relationships/customXml" Target="../ink/ink578.xml"/><Relationship Id="rId23" Type="http://schemas.openxmlformats.org/officeDocument/2006/relationships/customXml" Target="../ink/ink458.xml"/><Relationship Id="rId119" Type="http://schemas.openxmlformats.org/officeDocument/2006/relationships/image" Target="../media/image1507.png"/><Relationship Id="rId270" Type="http://schemas.openxmlformats.org/officeDocument/2006/relationships/image" Target="../media/image1581.png"/><Relationship Id="rId326" Type="http://schemas.openxmlformats.org/officeDocument/2006/relationships/image" Target="../media/image1609.png"/><Relationship Id="rId65" Type="http://schemas.openxmlformats.org/officeDocument/2006/relationships/customXml" Target="../ink/ink479.xml"/><Relationship Id="rId130" Type="http://schemas.openxmlformats.org/officeDocument/2006/relationships/customXml" Target="../ink/ink512.xml"/><Relationship Id="rId368" Type="http://schemas.openxmlformats.org/officeDocument/2006/relationships/customXml" Target="../ink/ink633.xml"/><Relationship Id="rId172" Type="http://schemas.openxmlformats.org/officeDocument/2006/relationships/image" Target="../media/image1533.png"/><Relationship Id="rId228" Type="http://schemas.openxmlformats.org/officeDocument/2006/relationships/image" Target="../media/image1561.png"/><Relationship Id="rId281" Type="http://schemas.openxmlformats.org/officeDocument/2006/relationships/customXml" Target="../ink/ink589.xml"/><Relationship Id="rId337" Type="http://schemas.openxmlformats.org/officeDocument/2006/relationships/customXml" Target="../ink/ink617.xml"/><Relationship Id="rId34" Type="http://schemas.openxmlformats.org/officeDocument/2006/relationships/image" Target="../media/image1466.png"/><Relationship Id="rId76" Type="http://schemas.openxmlformats.org/officeDocument/2006/relationships/image" Target="../media/image1487.png"/><Relationship Id="rId141" Type="http://schemas.openxmlformats.org/officeDocument/2006/relationships/customXml" Target="../ink/ink518.xml"/><Relationship Id="rId7" Type="http://schemas.openxmlformats.org/officeDocument/2006/relationships/customXml" Target="../ink/ink450.xml"/><Relationship Id="rId183" Type="http://schemas.openxmlformats.org/officeDocument/2006/relationships/customXml" Target="../ink/ink539.xml"/><Relationship Id="rId239" Type="http://schemas.openxmlformats.org/officeDocument/2006/relationships/customXml" Target="../ink/ink567.xml"/><Relationship Id="rId250" Type="http://schemas.openxmlformats.org/officeDocument/2006/relationships/customXml" Target="../ink/ink573.xml"/><Relationship Id="rId292" Type="http://schemas.openxmlformats.org/officeDocument/2006/relationships/image" Target="../media/image1592.png"/><Relationship Id="rId306" Type="http://schemas.openxmlformats.org/officeDocument/2006/relationships/image" Target="../media/image1599.png"/><Relationship Id="rId45" Type="http://schemas.openxmlformats.org/officeDocument/2006/relationships/customXml" Target="../ink/ink469.xml"/><Relationship Id="rId87" Type="http://schemas.openxmlformats.org/officeDocument/2006/relationships/customXml" Target="../ink/ink490.xml"/><Relationship Id="rId110" Type="http://schemas.openxmlformats.org/officeDocument/2006/relationships/customXml" Target="../ink/ink502.xml"/><Relationship Id="rId348" Type="http://schemas.openxmlformats.org/officeDocument/2006/relationships/image" Target="../media/image1620.png"/><Relationship Id="rId152" Type="http://schemas.openxmlformats.org/officeDocument/2006/relationships/image" Target="../media/image1523.png"/><Relationship Id="rId194" Type="http://schemas.openxmlformats.org/officeDocument/2006/relationships/image" Target="../media/image1544.png"/><Relationship Id="rId208" Type="http://schemas.openxmlformats.org/officeDocument/2006/relationships/image" Target="../media/image1551.png"/><Relationship Id="rId261" Type="http://schemas.openxmlformats.org/officeDocument/2006/relationships/customXml" Target="../ink/ink579.xml"/><Relationship Id="rId14" Type="http://schemas.openxmlformats.org/officeDocument/2006/relationships/image" Target="../media/image1456.png"/><Relationship Id="rId56" Type="http://schemas.openxmlformats.org/officeDocument/2006/relationships/image" Target="../media/image1477.png"/><Relationship Id="rId317" Type="http://schemas.openxmlformats.org/officeDocument/2006/relationships/customXml" Target="../ink/ink607.xml"/><Relationship Id="rId359" Type="http://schemas.openxmlformats.org/officeDocument/2006/relationships/image" Target="../media/image1625.png"/><Relationship Id="rId98" Type="http://schemas.openxmlformats.org/officeDocument/2006/relationships/image" Target="../media/image1498.png"/><Relationship Id="rId121" Type="http://schemas.openxmlformats.org/officeDocument/2006/relationships/image" Target="../media/image1508.png"/><Relationship Id="rId163" Type="http://schemas.openxmlformats.org/officeDocument/2006/relationships/customXml" Target="../ink/ink529.xml"/><Relationship Id="rId219" Type="http://schemas.openxmlformats.org/officeDocument/2006/relationships/customXml" Target="../ink/ink557.xml"/><Relationship Id="rId230" Type="http://schemas.openxmlformats.org/officeDocument/2006/relationships/image" Target="../media/image1562.png"/><Relationship Id="rId25" Type="http://schemas.openxmlformats.org/officeDocument/2006/relationships/customXml" Target="../ink/ink459.xml"/><Relationship Id="rId67" Type="http://schemas.openxmlformats.org/officeDocument/2006/relationships/customXml" Target="../ink/ink480.xml"/><Relationship Id="rId272" Type="http://schemas.openxmlformats.org/officeDocument/2006/relationships/image" Target="../media/image1582.png"/><Relationship Id="rId328" Type="http://schemas.openxmlformats.org/officeDocument/2006/relationships/image" Target="../media/image1610.png"/><Relationship Id="rId132" Type="http://schemas.openxmlformats.org/officeDocument/2006/relationships/customXml" Target="../ink/ink513.xml"/><Relationship Id="rId174" Type="http://schemas.openxmlformats.org/officeDocument/2006/relationships/image" Target="../media/image1534.png"/><Relationship Id="rId241" Type="http://schemas.openxmlformats.org/officeDocument/2006/relationships/customXml" Target="../ink/ink568.xml"/><Relationship Id="rId15" Type="http://schemas.openxmlformats.org/officeDocument/2006/relationships/customXml" Target="../ink/ink454.xml"/><Relationship Id="rId36" Type="http://schemas.openxmlformats.org/officeDocument/2006/relationships/image" Target="../media/image1467.png"/><Relationship Id="rId57" Type="http://schemas.openxmlformats.org/officeDocument/2006/relationships/customXml" Target="../ink/ink475.xml"/><Relationship Id="rId262" Type="http://schemas.openxmlformats.org/officeDocument/2006/relationships/image" Target="../media/image1577.png"/><Relationship Id="rId283" Type="http://schemas.openxmlformats.org/officeDocument/2006/relationships/customXml" Target="../ink/ink590.xml"/><Relationship Id="rId318" Type="http://schemas.openxmlformats.org/officeDocument/2006/relationships/image" Target="../media/image1605.png"/><Relationship Id="rId339" Type="http://schemas.openxmlformats.org/officeDocument/2006/relationships/customXml" Target="../ink/ink618.xml"/><Relationship Id="rId78" Type="http://schemas.openxmlformats.org/officeDocument/2006/relationships/image" Target="../media/image1488.png"/><Relationship Id="rId99" Type="http://schemas.openxmlformats.org/officeDocument/2006/relationships/customXml" Target="../ink/ink496.xml"/><Relationship Id="rId101" Type="http://schemas.openxmlformats.org/officeDocument/2006/relationships/customXml" Target="../ink/ink497.xml"/><Relationship Id="rId122" Type="http://schemas.openxmlformats.org/officeDocument/2006/relationships/customXml" Target="../ink/ink508.xml"/><Relationship Id="rId143" Type="http://schemas.openxmlformats.org/officeDocument/2006/relationships/customXml" Target="../ink/ink519.xml"/><Relationship Id="rId164" Type="http://schemas.openxmlformats.org/officeDocument/2006/relationships/image" Target="../media/image1529.png"/><Relationship Id="rId185" Type="http://schemas.openxmlformats.org/officeDocument/2006/relationships/customXml" Target="../ink/ink540.xml"/><Relationship Id="rId350" Type="http://schemas.openxmlformats.org/officeDocument/2006/relationships/image" Target="../media/image1621.png"/><Relationship Id="rId9" Type="http://schemas.openxmlformats.org/officeDocument/2006/relationships/customXml" Target="../ink/ink451.xml"/><Relationship Id="rId210" Type="http://schemas.openxmlformats.org/officeDocument/2006/relationships/image" Target="../media/image1552.png"/><Relationship Id="rId26" Type="http://schemas.openxmlformats.org/officeDocument/2006/relationships/image" Target="../media/image1462.png"/><Relationship Id="rId231" Type="http://schemas.openxmlformats.org/officeDocument/2006/relationships/customXml" Target="../ink/ink563.xml"/><Relationship Id="rId252" Type="http://schemas.openxmlformats.org/officeDocument/2006/relationships/customXml" Target="../ink/ink574.xml"/><Relationship Id="rId273" Type="http://schemas.openxmlformats.org/officeDocument/2006/relationships/customXml" Target="../ink/ink585.xml"/><Relationship Id="rId294" Type="http://schemas.openxmlformats.org/officeDocument/2006/relationships/image" Target="../media/image1593.png"/><Relationship Id="rId308" Type="http://schemas.openxmlformats.org/officeDocument/2006/relationships/image" Target="../media/image1600.png"/><Relationship Id="rId329" Type="http://schemas.openxmlformats.org/officeDocument/2006/relationships/customXml" Target="../ink/ink613.xml"/><Relationship Id="rId47" Type="http://schemas.openxmlformats.org/officeDocument/2006/relationships/customXml" Target="../ink/ink470.xml"/><Relationship Id="rId68" Type="http://schemas.openxmlformats.org/officeDocument/2006/relationships/image" Target="../media/image1483.png"/><Relationship Id="rId89" Type="http://schemas.openxmlformats.org/officeDocument/2006/relationships/customXml" Target="../ink/ink491.xml"/><Relationship Id="rId112" Type="http://schemas.openxmlformats.org/officeDocument/2006/relationships/customXml" Target="../ink/ink503.xml"/><Relationship Id="rId133" Type="http://schemas.openxmlformats.org/officeDocument/2006/relationships/image" Target="../media/image1514.png"/><Relationship Id="rId154" Type="http://schemas.openxmlformats.org/officeDocument/2006/relationships/image" Target="../media/image1524.png"/><Relationship Id="rId175" Type="http://schemas.openxmlformats.org/officeDocument/2006/relationships/customXml" Target="../ink/ink535.xml"/><Relationship Id="rId340" Type="http://schemas.openxmlformats.org/officeDocument/2006/relationships/image" Target="../media/image1616.png"/><Relationship Id="rId361" Type="http://schemas.openxmlformats.org/officeDocument/2006/relationships/image" Target="../media/image1626.png"/><Relationship Id="rId196" Type="http://schemas.openxmlformats.org/officeDocument/2006/relationships/image" Target="../media/image1545.png"/><Relationship Id="rId200" Type="http://schemas.openxmlformats.org/officeDocument/2006/relationships/image" Target="../media/image1547.png"/><Relationship Id="rId16" Type="http://schemas.openxmlformats.org/officeDocument/2006/relationships/image" Target="../media/image1457.png"/><Relationship Id="rId221" Type="http://schemas.openxmlformats.org/officeDocument/2006/relationships/customXml" Target="../ink/ink558.xml"/><Relationship Id="rId242" Type="http://schemas.openxmlformats.org/officeDocument/2006/relationships/image" Target="../media/image1568.png"/><Relationship Id="rId263" Type="http://schemas.openxmlformats.org/officeDocument/2006/relationships/customXml" Target="../ink/ink580.xml"/><Relationship Id="rId284" Type="http://schemas.openxmlformats.org/officeDocument/2006/relationships/image" Target="../media/image1588.png"/><Relationship Id="rId319" Type="http://schemas.openxmlformats.org/officeDocument/2006/relationships/customXml" Target="../ink/ink608.xml"/><Relationship Id="rId37" Type="http://schemas.openxmlformats.org/officeDocument/2006/relationships/customXml" Target="../ink/ink465.xml"/><Relationship Id="rId58" Type="http://schemas.openxmlformats.org/officeDocument/2006/relationships/image" Target="../media/image1478.png"/><Relationship Id="rId79" Type="http://schemas.openxmlformats.org/officeDocument/2006/relationships/customXml" Target="../ink/ink486.xml"/><Relationship Id="rId102" Type="http://schemas.openxmlformats.org/officeDocument/2006/relationships/image" Target="../media/image1499.png"/><Relationship Id="rId123" Type="http://schemas.openxmlformats.org/officeDocument/2006/relationships/image" Target="../media/image1509.png"/><Relationship Id="rId144" Type="http://schemas.openxmlformats.org/officeDocument/2006/relationships/image" Target="../media/image1519.png"/><Relationship Id="rId330" Type="http://schemas.openxmlformats.org/officeDocument/2006/relationships/image" Target="../media/image1611.png"/><Relationship Id="rId90" Type="http://schemas.openxmlformats.org/officeDocument/2006/relationships/image" Target="../media/image1494.png"/><Relationship Id="rId165" Type="http://schemas.openxmlformats.org/officeDocument/2006/relationships/customXml" Target="../ink/ink530.xml"/><Relationship Id="rId186" Type="http://schemas.openxmlformats.org/officeDocument/2006/relationships/image" Target="../media/image1540.png"/><Relationship Id="rId351" Type="http://schemas.openxmlformats.org/officeDocument/2006/relationships/customXml" Target="../ink/ink624.xml"/><Relationship Id="rId211" Type="http://schemas.openxmlformats.org/officeDocument/2006/relationships/customXml" Target="../ink/ink553.xml"/><Relationship Id="rId232" Type="http://schemas.openxmlformats.org/officeDocument/2006/relationships/image" Target="../media/image1563.png"/><Relationship Id="rId253" Type="http://schemas.openxmlformats.org/officeDocument/2006/relationships/image" Target="../media/image1573.png"/><Relationship Id="rId274" Type="http://schemas.openxmlformats.org/officeDocument/2006/relationships/image" Target="../media/image1583.png"/><Relationship Id="rId295" Type="http://schemas.openxmlformats.org/officeDocument/2006/relationships/customXml" Target="../ink/ink596.xml"/><Relationship Id="rId309" Type="http://schemas.openxmlformats.org/officeDocument/2006/relationships/customXml" Target="../ink/ink603.xml"/><Relationship Id="rId27" Type="http://schemas.openxmlformats.org/officeDocument/2006/relationships/customXml" Target="../ink/ink460.xml"/><Relationship Id="rId48" Type="http://schemas.openxmlformats.org/officeDocument/2006/relationships/image" Target="../media/image1473.png"/><Relationship Id="rId69" Type="http://schemas.openxmlformats.org/officeDocument/2006/relationships/customXml" Target="../ink/ink481.xml"/><Relationship Id="rId113" Type="http://schemas.openxmlformats.org/officeDocument/2006/relationships/image" Target="../media/image1504.png"/><Relationship Id="rId134" Type="http://schemas.openxmlformats.org/officeDocument/2006/relationships/customXml" Target="../ink/ink514.xml"/><Relationship Id="rId320" Type="http://schemas.openxmlformats.org/officeDocument/2006/relationships/image" Target="../media/image1606.png"/><Relationship Id="rId80" Type="http://schemas.openxmlformats.org/officeDocument/2006/relationships/image" Target="../media/image1489.png"/><Relationship Id="rId155" Type="http://schemas.openxmlformats.org/officeDocument/2006/relationships/customXml" Target="../ink/ink525.xml"/><Relationship Id="rId176" Type="http://schemas.openxmlformats.org/officeDocument/2006/relationships/image" Target="../media/image1535.png"/><Relationship Id="rId197" Type="http://schemas.openxmlformats.org/officeDocument/2006/relationships/customXml" Target="../ink/ink546.xml"/><Relationship Id="rId341" Type="http://schemas.openxmlformats.org/officeDocument/2006/relationships/customXml" Target="../ink/ink619.xml"/><Relationship Id="rId362" Type="http://schemas.openxmlformats.org/officeDocument/2006/relationships/customXml" Target="../ink/ink630.xml"/><Relationship Id="rId201" Type="http://schemas.openxmlformats.org/officeDocument/2006/relationships/customXml" Target="../ink/ink548.xml"/><Relationship Id="rId222" Type="http://schemas.openxmlformats.org/officeDocument/2006/relationships/image" Target="../media/image1558.png"/><Relationship Id="rId243" Type="http://schemas.openxmlformats.org/officeDocument/2006/relationships/customXml" Target="../ink/ink569.xml"/><Relationship Id="rId264" Type="http://schemas.openxmlformats.org/officeDocument/2006/relationships/image" Target="../media/image1578.png"/><Relationship Id="rId285" Type="http://schemas.openxmlformats.org/officeDocument/2006/relationships/customXml" Target="../ink/ink591.xml"/><Relationship Id="rId17" Type="http://schemas.openxmlformats.org/officeDocument/2006/relationships/customXml" Target="../ink/ink455.xml"/><Relationship Id="rId38" Type="http://schemas.openxmlformats.org/officeDocument/2006/relationships/image" Target="../media/image1468.png"/><Relationship Id="rId59" Type="http://schemas.openxmlformats.org/officeDocument/2006/relationships/customXml" Target="../ink/ink476.xml"/><Relationship Id="rId103" Type="http://schemas.openxmlformats.org/officeDocument/2006/relationships/customXml" Target="../ink/ink498.xml"/><Relationship Id="rId124" Type="http://schemas.openxmlformats.org/officeDocument/2006/relationships/customXml" Target="../ink/ink509.xml"/><Relationship Id="rId310" Type="http://schemas.openxmlformats.org/officeDocument/2006/relationships/image" Target="../media/image1601.png"/><Relationship Id="rId70" Type="http://schemas.openxmlformats.org/officeDocument/2006/relationships/image" Target="../media/image1484.png"/><Relationship Id="rId91" Type="http://schemas.openxmlformats.org/officeDocument/2006/relationships/customXml" Target="../ink/ink492.xml"/><Relationship Id="rId145" Type="http://schemas.openxmlformats.org/officeDocument/2006/relationships/customXml" Target="../ink/ink520.xml"/><Relationship Id="rId166" Type="http://schemas.openxmlformats.org/officeDocument/2006/relationships/image" Target="../media/image1530.png"/><Relationship Id="rId187" Type="http://schemas.openxmlformats.org/officeDocument/2006/relationships/customXml" Target="../ink/ink541.xml"/><Relationship Id="rId331" Type="http://schemas.openxmlformats.org/officeDocument/2006/relationships/customXml" Target="../ink/ink614.xml"/><Relationship Id="rId352" Type="http://schemas.openxmlformats.org/officeDocument/2006/relationships/image" Target="../media/image1622.png"/><Relationship Id="rId1" Type="http://schemas.openxmlformats.org/officeDocument/2006/relationships/slideLayout" Target="../slideLayouts/slideLayout1.xml"/><Relationship Id="rId212" Type="http://schemas.openxmlformats.org/officeDocument/2006/relationships/image" Target="../media/image1553.png"/><Relationship Id="rId233" Type="http://schemas.openxmlformats.org/officeDocument/2006/relationships/customXml" Target="../ink/ink564.xml"/><Relationship Id="rId254" Type="http://schemas.openxmlformats.org/officeDocument/2006/relationships/customXml" Target="../ink/ink575.xml"/><Relationship Id="rId28" Type="http://schemas.openxmlformats.org/officeDocument/2006/relationships/image" Target="../media/image1463.png"/><Relationship Id="rId49" Type="http://schemas.openxmlformats.org/officeDocument/2006/relationships/customXml" Target="../ink/ink471.xml"/><Relationship Id="rId114" Type="http://schemas.openxmlformats.org/officeDocument/2006/relationships/customXml" Target="../ink/ink504.xml"/><Relationship Id="rId275" Type="http://schemas.openxmlformats.org/officeDocument/2006/relationships/customXml" Target="../ink/ink586.xml"/><Relationship Id="rId296" Type="http://schemas.openxmlformats.org/officeDocument/2006/relationships/image" Target="../media/image1594.png"/><Relationship Id="rId300" Type="http://schemas.openxmlformats.org/officeDocument/2006/relationships/image" Target="../media/image1596.png"/><Relationship Id="rId60" Type="http://schemas.openxmlformats.org/officeDocument/2006/relationships/image" Target="../media/image1479.png"/><Relationship Id="rId81" Type="http://schemas.openxmlformats.org/officeDocument/2006/relationships/customXml" Target="../ink/ink487.xml"/><Relationship Id="rId135" Type="http://schemas.openxmlformats.org/officeDocument/2006/relationships/image" Target="../media/image1515.png"/><Relationship Id="rId156" Type="http://schemas.openxmlformats.org/officeDocument/2006/relationships/image" Target="../media/image1525.png"/><Relationship Id="rId177" Type="http://schemas.openxmlformats.org/officeDocument/2006/relationships/customXml" Target="../ink/ink536.xml"/><Relationship Id="rId198" Type="http://schemas.openxmlformats.org/officeDocument/2006/relationships/image" Target="../media/image1546.png"/><Relationship Id="rId321" Type="http://schemas.openxmlformats.org/officeDocument/2006/relationships/customXml" Target="../ink/ink609.xml"/><Relationship Id="rId342" Type="http://schemas.openxmlformats.org/officeDocument/2006/relationships/image" Target="../media/image1617.png"/><Relationship Id="rId363" Type="http://schemas.openxmlformats.org/officeDocument/2006/relationships/image" Target="../media/image1627.png"/><Relationship Id="rId202" Type="http://schemas.openxmlformats.org/officeDocument/2006/relationships/image" Target="../media/image1548.png"/><Relationship Id="rId223" Type="http://schemas.openxmlformats.org/officeDocument/2006/relationships/customXml" Target="../ink/ink559.xml"/><Relationship Id="rId244" Type="http://schemas.openxmlformats.org/officeDocument/2006/relationships/image" Target="../media/image1569.png"/><Relationship Id="rId18" Type="http://schemas.openxmlformats.org/officeDocument/2006/relationships/image" Target="../media/image1458.png"/><Relationship Id="rId39" Type="http://schemas.openxmlformats.org/officeDocument/2006/relationships/customXml" Target="../ink/ink466.xml"/><Relationship Id="rId265" Type="http://schemas.openxmlformats.org/officeDocument/2006/relationships/customXml" Target="../ink/ink581.xml"/><Relationship Id="rId286" Type="http://schemas.openxmlformats.org/officeDocument/2006/relationships/image" Target="../media/image1589.png"/><Relationship Id="rId50" Type="http://schemas.openxmlformats.org/officeDocument/2006/relationships/image" Target="../media/image1474.png"/><Relationship Id="rId104" Type="http://schemas.openxmlformats.org/officeDocument/2006/relationships/image" Target="../media/image1500.png"/><Relationship Id="rId125" Type="http://schemas.openxmlformats.org/officeDocument/2006/relationships/image" Target="../media/image1510.png"/><Relationship Id="rId146" Type="http://schemas.openxmlformats.org/officeDocument/2006/relationships/image" Target="../media/image1520.png"/><Relationship Id="rId167" Type="http://schemas.openxmlformats.org/officeDocument/2006/relationships/customXml" Target="../ink/ink531.xml"/><Relationship Id="rId188" Type="http://schemas.openxmlformats.org/officeDocument/2006/relationships/image" Target="../media/image1541.png"/><Relationship Id="rId311" Type="http://schemas.openxmlformats.org/officeDocument/2006/relationships/customXml" Target="../ink/ink604.xml"/><Relationship Id="rId332" Type="http://schemas.openxmlformats.org/officeDocument/2006/relationships/image" Target="../media/image1612.png"/><Relationship Id="rId353" Type="http://schemas.openxmlformats.org/officeDocument/2006/relationships/customXml" Target="../ink/ink625.xml"/><Relationship Id="rId71" Type="http://schemas.openxmlformats.org/officeDocument/2006/relationships/customXml" Target="../ink/ink482.xml"/><Relationship Id="rId92" Type="http://schemas.openxmlformats.org/officeDocument/2006/relationships/image" Target="../media/image1495.png"/><Relationship Id="rId213" Type="http://schemas.openxmlformats.org/officeDocument/2006/relationships/customXml" Target="../ink/ink554.xml"/><Relationship Id="rId234" Type="http://schemas.openxmlformats.org/officeDocument/2006/relationships/image" Target="../media/image1564.png"/><Relationship Id="rId2" Type="http://schemas.openxmlformats.org/officeDocument/2006/relationships/image" Target="../media/image2810.png"/><Relationship Id="rId29" Type="http://schemas.openxmlformats.org/officeDocument/2006/relationships/customXml" Target="../ink/ink461.xml"/><Relationship Id="rId255" Type="http://schemas.openxmlformats.org/officeDocument/2006/relationships/image" Target="../media/image1574.png"/><Relationship Id="rId276" Type="http://schemas.openxmlformats.org/officeDocument/2006/relationships/image" Target="../media/image1584.png"/><Relationship Id="rId297" Type="http://schemas.openxmlformats.org/officeDocument/2006/relationships/customXml" Target="../ink/ink597.xml"/><Relationship Id="rId40" Type="http://schemas.openxmlformats.org/officeDocument/2006/relationships/image" Target="../media/image1469.png"/><Relationship Id="rId115" Type="http://schemas.openxmlformats.org/officeDocument/2006/relationships/image" Target="../media/image1505.png"/><Relationship Id="rId136" Type="http://schemas.openxmlformats.org/officeDocument/2006/relationships/customXml" Target="../ink/ink515.xml"/><Relationship Id="rId157" Type="http://schemas.openxmlformats.org/officeDocument/2006/relationships/customXml" Target="../ink/ink526.xml"/><Relationship Id="rId178" Type="http://schemas.openxmlformats.org/officeDocument/2006/relationships/image" Target="../media/image1536.png"/><Relationship Id="rId301" Type="http://schemas.openxmlformats.org/officeDocument/2006/relationships/customXml" Target="../ink/ink599.xml"/><Relationship Id="rId322" Type="http://schemas.openxmlformats.org/officeDocument/2006/relationships/image" Target="../media/image1607.png"/><Relationship Id="rId343" Type="http://schemas.openxmlformats.org/officeDocument/2006/relationships/customXml" Target="../ink/ink620.xml"/><Relationship Id="rId364" Type="http://schemas.openxmlformats.org/officeDocument/2006/relationships/customXml" Target="../ink/ink631.xml"/><Relationship Id="rId61" Type="http://schemas.openxmlformats.org/officeDocument/2006/relationships/customXml" Target="../ink/ink477.xml"/><Relationship Id="rId82" Type="http://schemas.openxmlformats.org/officeDocument/2006/relationships/image" Target="../media/image1490.png"/><Relationship Id="rId199" Type="http://schemas.openxmlformats.org/officeDocument/2006/relationships/customXml" Target="../ink/ink547.xml"/><Relationship Id="rId203" Type="http://schemas.openxmlformats.org/officeDocument/2006/relationships/customXml" Target="../ink/ink549.xml"/><Relationship Id="rId19" Type="http://schemas.openxmlformats.org/officeDocument/2006/relationships/customXml" Target="../ink/ink456.xml"/><Relationship Id="rId224" Type="http://schemas.openxmlformats.org/officeDocument/2006/relationships/image" Target="../media/image1559.png"/><Relationship Id="rId245" Type="http://schemas.openxmlformats.org/officeDocument/2006/relationships/customXml" Target="../ink/ink570.xml"/><Relationship Id="rId266" Type="http://schemas.openxmlformats.org/officeDocument/2006/relationships/image" Target="../media/image1579.png"/><Relationship Id="rId287" Type="http://schemas.openxmlformats.org/officeDocument/2006/relationships/customXml" Target="../ink/ink592.xml"/><Relationship Id="rId30" Type="http://schemas.openxmlformats.org/officeDocument/2006/relationships/image" Target="../media/image1464.png"/><Relationship Id="rId105" Type="http://schemas.openxmlformats.org/officeDocument/2006/relationships/customXml" Target="../ink/ink499.xml"/><Relationship Id="rId126" Type="http://schemas.openxmlformats.org/officeDocument/2006/relationships/customXml" Target="../ink/ink510.xml"/><Relationship Id="rId147" Type="http://schemas.openxmlformats.org/officeDocument/2006/relationships/customXml" Target="../ink/ink521.xml"/><Relationship Id="rId168" Type="http://schemas.openxmlformats.org/officeDocument/2006/relationships/image" Target="../media/image1531.png"/><Relationship Id="rId312" Type="http://schemas.openxmlformats.org/officeDocument/2006/relationships/image" Target="../media/image1602.png"/><Relationship Id="rId333" Type="http://schemas.openxmlformats.org/officeDocument/2006/relationships/customXml" Target="../ink/ink615.xml"/><Relationship Id="rId354" Type="http://schemas.openxmlformats.org/officeDocument/2006/relationships/image" Target="../media/image1623.png"/><Relationship Id="rId51" Type="http://schemas.openxmlformats.org/officeDocument/2006/relationships/customXml" Target="../ink/ink472.xml"/><Relationship Id="rId72" Type="http://schemas.openxmlformats.org/officeDocument/2006/relationships/image" Target="../media/image1485.png"/><Relationship Id="rId93" Type="http://schemas.openxmlformats.org/officeDocument/2006/relationships/customXml" Target="../ink/ink493.xml"/><Relationship Id="rId189" Type="http://schemas.openxmlformats.org/officeDocument/2006/relationships/customXml" Target="../ink/ink542.xml"/><Relationship Id="rId3" Type="http://schemas.openxmlformats.org/officeDocument/2006/relationships/customXml" Target="../ink/ink448.xml"/><Relationship Id="rId214" Type="http://schemas.openxmlformats.org/officeDocument/2006/relationships/image" Target="../media/image1554.png"/><Relationship Id="rId235" Type="http://schemas.openxmlformats.org/officeDocument/2006/relationships/customXml" Target="../ink/ink565.xml"/><Relationship Id="rId256" Type="http://schemas.openxmlformats.org/officeDocument/2006/relationships/customXml" Target="../ink/ink576.xml"/><Relationship Id="rId277" Type="http://schemas.openxmlformats.org/officeDocument/2006/relationships/customXml" Target="../ink/ink587.xml"/><Relationship Id="rId298" Type="http://schemas.openxmlformats.org/officeDocument/2006/relationships/image" Target="../media/image1595.png"/><Relationship Id="rId116" Type="http://schemas.openxmlformats.org/officeDocument/2006/relationships/customXml" Target="../ink/ink505.xml"/><Relationship Id="rId137" Type="http://schemas.openxmlformats.org/officeDocument/2006/relationships/image" Target="../media/image1516.png"/><Relationship Id="rId158" Type="http://schemas.openxmlformats.org/officeDocument/2006/relationships/image" Target="../media/image1526.png"/><Relationship Id="rId302" Type="http://schemas.openxmlformats.org/officeDocument/2006/relationships/image" Target="../media/image1597.png"/><Relationship Id="rId323" Type="http://schemas.openxmlformats.org/officeDocument/2006/relationships/customXml" Target="../ink/ink610.xml"/><Relationship Id="rId344" Type="http://schemas.openxmlformats.org/officeDocument/2006/relationships/image" Target="../media/image1618.png"/><Relationship Id="rId20" Type="http://schemas.openxmlformats.org/officeDocument/2006/relationships/image" Target="../media/image1459.png"/><Relationship Id="rId41" Type="http://schemas.openxmlformats.org/officeDocument/2006/relationships/customXml" Target="../ink/ink467.xml"/><Relationship Id="rId62" Type="http://schemas.openxmlformats.org/officeDocument/2006/relationships/image" Target="../media/image1480.png"/><Relationship Id="rId83" Type="http://schemas.openxmlformats.org/officeDocument/2006/relationships/customXml" Target="../ink/ink488.xml"/><Relationship Id="rId179" Type="http://schemas.openxmlformats.org/officeDocument/2006/relationships/customXml" Target="../ink/ink537.xml"/><Relationship Id="rId365" Type="http://schemas.openxmlformats.org/officeDocument/2006/relationships/image" Target="../media/image1628.png"/><Relationship Id="rId190" Type="http://schemas.openxmlformats.org/officeDocument/2006/relationships/image" Target="../media/image1542.png"/><Relationship Id="rId204" Type="http://schemas.openxmlformats.org/officeDocument/2006/relationships/image" Target="../media/image1549.png"/><Relationship Id="rId225" Type="http://schemas.openxmlformats.org/officeDocument/2006/relationships/customXml" Target="../ink/ink560.xml"/><Relationship Id="rId246" Type="http://schemas.openxmlformats.org/officeDocument/2006/relationships/image" Target="../media/image1570.png"/><Relationship Id="rId267" Type="http://schemas.openxmlformats.org/officeDocument/2006/relationships/customXml" Target="../ink/ink582.xml"/><Relationship Id="rId288" Type="http://schemas.openxmlformats.org/officeDocument/2006/relationships/image" Target="../media/image1590.png"/><Relationship Id="rId106" Type="http://schemas.openxmlformats.org/officeDocument/2006/relationships/image" Target="../media/image1501.png"/><Relationship Id="rId127" Type="http://schemas.openxmlformats.org/officeDocument/2006/relationships/image" Target="../media/image1511.png"/><Relationship Id="rId313" Type="http://schemas.openxmlformats.org/officeDocument/2006/relationships/customXml" Target="../ink/ink605.xml"/><Relationship Id="rId10" Type="http://schemas.openxmlformats.org/officeDocument/2006/relationships/image" Target="../media/image1454.png"/><Relationship Id="rId31" Type="http://schemas.openxmlformats.org/officeDocument/2006/relationships/customXml" Target="../ink/ink462.xml"/><Relationship Id="rId52" Type="http://schemas.openxmlformats.org/officeDocument/2006/relationships/image" Target="../media/image1475.png"/><Relationship Id="rId73" Type="http://schemas.openxmlformats.org/officeDocument/2006/relationships/customXml" Target="../ink/ink483.xml"/><Relationship Id="rId94" Type="http://schemas.openxmlformats.org/officeDocument/2006/relationships/image" Target="../media/image1496.png"/><Relationship Id="rId148" Type="http://schemas.openxmlformats.org/officeDocument/2006/relationships/image" Target="../media/image1521.png"/><Relationship Id="rId169" Type="http://schemas.openxmlformats.org/officeDocument/2006/relationships/customXml" Target="../ink/ink532.xml"/><Relationship Id="rId334" Type="http://schemas.openxmlformats.org/officeDocument/2006/relationships/image" Target="../media/image1613.png"/><Relationship Id="rId355" Type="http://schemas.openxmlformats.org/officeDocument/2006/relationships/customXml" Target="../ink/ink626.xml"/><Relationship Id="rId4" Type="http://schemas.openxmlformats.org/officeDocument/2006/relationships/image" Target="../media/image1451.png"/><Relationship Id="rId180" Type="http://schemas.openxmlformats.org/officeDocument/2006/relationships/image" Target="../media/image1537.png"/><Relationship Id="rId215" Type="http://schemas.openxmlformats.org/officeDocument/2006/relationships/customXml" Target="../ink/ink555.xml"/><Relationship Id="rId236" Type="http://schemas.openxmlformats.org/officeDocument/2006/relationships/image" Target="../media/image1565.png"/><Relationship Id="rId257" Type="http://schemas.openxmlformats.org/officeDocument/2006/relationships/customXml" Target="../ink/ink577.xml"/><Relationship Id="rId278" Type="http://schemas.openxmlformats.org/officeDocument/2006/relationships/image" Target="../media/image1585.png"/><Relationship Id="rId303" Type="http://schemas.openxmlformats.org/officeDocument/2006/relationships/customXml" Target="../ink/ink600.xml"/><Relationship Id="rId42" Type="http://schemas.openxmlformats.org/officeDocument/2006/relationships/image" Target="../media/image1470.png"/><Relationship Id="rId84" Type="http://schemas.openxmlformats.org/officeDocument/2006/relationships/image" Target="../media/image1491.png"/><Relationship Id="rId138" Type="http://schemas.openxmlformats.org/officeDocument/2006/relationships/customXml" Target="../ink/ink516.xml"/><Relationship Id="rId345" Type="http://schemas.openxmlformats.org/officeDocument/2006/relationships/customXml" Target="../ink/ink621.xml"/><Relationship Id="rId191" Type="http://schemas.openxmlformats.org/officeDocument/2006/relationships/customXml" Target="../ink/ink543.xml"/><Relationship Id="rId205" Type="http://schemas.openxmlformats.org/officeDocument/2006/relationships/customXml" Target="../ink/ink550.xml"/><Relationship Id="rId247" Type="http://schemas.openxmlformats.org/officeDocument/2006/relationships/customXml" Target="../ink/ink571.xml"/><Relationship Id="rId107" Type="http://schemas.openxmlformats.org/officeDocument/2006/relationships/customXml" Target="../ink/ink500.xml"/><Relationship Id="rId289" Type="http://schemas.openxmlformats.org/officeDocument/2006/relationships/customXml" Target="../ink/ink593.xml"/><Relationship Id="rId11" Type="http://schemas.openxmlformats.org/officeDocument/2006/relationships/customXml" Target="../ink/ink452.xml"/><Relationship Id="rId53" Type="http://schemas.openxmlformats.org/officeDocument/2006/relationships/customXml" Target="../ink/ink473.xml"/><Relationship Id="rId149" Type="http://schemas.openxmlformats.org/officeDocument/2006/relationships/customXml" Target="../ink/ink522.xml"/><Relationship Id="rId314" Type="http://schemas.openxmlformats.org/officeDocument/2006/relationships/image" Target="../media/image1603.png"/><Relationship Id="rId356" Type="http://schemas.openxmlformats.org/officeDocument/2006/relationships/customXml" Target="../ink/ink627.xml"/><Relationship Id="rId95" Type="http://schemas.openxmlformats.org/officeDocument/2006/relationships/customXml" Target="../ink/ink494.xml"/><Relationship Id="rId160" Type="http://schemas.openxmlformats.org/officeDocument/2006/relationships/image" Target="../media/image1527.png"/><Relationship Id="rId216" Type="http://schemas.openxmlformats.org/officeDocument/2006/relationships/image" Target="../media/image1555.png"/><Relationship Id="rId258" Type="http://schemas.openxmlformats.org/officeDocument/2006/relationships/image" Target="../media/image1575.png"/><Relationship Id="rId22" Type="http://schemas.openxmlformats.org/officeDocument/2006/relationships/image" Target="../media/image1460.png"/><Relationship Id="rId64" Type="http://schemas.openxmlformats.org/officeDocument/2006/relationships/image" Target="../media/image1481.png"/><Relationship Id="rId118" Type="http://schemas.openxmlformats.org/officeDocument/2006/relationships/customXml" Target="../ink/ink506.xml"/><Relationship Id="rId325" Type="http://schemas.openxmlformats.org/officeDocument/2006/relationships/customXml" Target="../ink/ink611.xml"/><Relationship Id="rId367" Type="http://schemas.openxmlformats.org/officeDocument/2006/relationships/image" Target="../media/image1629.png"/><Relationship Id="rId171" Type="http://schemas.openxmlformats.org/officeDocument/2006/relationships/customXml" Target="../ink/ink533.xml"/><Relationship Id="rId227" Type="http://schemas.openxmlformats.org/officeDocument/2006/relationships/customXml" Target="../ink/ink561.xml"/><Relationship Id="rId269" Type="http://schemas.openxmlformats.org/officeDocument/2006/relationships/customXml" Target="../ink/ink583.xml"/><Relationship Id="rId33" Type="http://schemas.openxmlformats.org/officeDocument/2006/relationships/customXml" Target="../ink/ink463.xml"/><Relationship Id="rId129" Type="http://schemas.openxmlformats.org/officeDocument/2006/relationships/image" Target="../media/image1512.png"/><Relationship Id="rId280" Type="http://schemas.openxmlformats.org/officeDocument/2006/relationships/image" Target="../media/image1586.png"/><Relationship Id="rId336" Type="http://schemas.openxmlformats.org/officeDocument/2006/relationships/image" Target="../media/image1614.png"/><Relationship Id="rId75" Type="http://schemas.openxmlformats.org/officeDocument/2006/relationships/customXml" Target="../ink/ink484.xml"/><Relationship Id="rId140" Type="http://schemas.openxmlformats.org/officeDocument/2006/relationships/image" Target="../media/image1517.png"/><Relationship Id="rId182" Type="http://schemas.openxmlformats.org/officeDocument/2006/relationships/image" Target="../media/image1538.png"/><Relationship Id="rId6" Type="http://schemas.openxmlformats.org/officeDocument/2006/relationships/image" Target="../media/image1452.png"/><Relationship Id="rId238" Type="http://schemas.openxmlformats.org/officeDocument/2006/relationships/image" Target="../media/image1566.png"/><Relationship Id="rId291" Type="http://schemas.openxmlformats.org/officeDocument/2006/relationships/customXml" Target="../ink/ink594.xml"/><Relationship Id="rId305" Type="http://schemas.openxmlformats.org/officeDocument/2006/relationships/customXml" Target="../ink/ink601.xml"/><Relationship Id="rId347" Type="http://schemas.openxmlformats.org/officeDocument/2006/relationships/customXml" Target="../ink/ink622.xml"/><Relationship Id="rId44" Type="http://schemas.openxmlformats.org/officeDocument/2006/relationships/image" Target="../media/image1471.png"/><Relationship Id="rId86" Type="http://schemas.openxmlformats.org/officeDocument/2006/relationships/image" Target="../media/image1492.png"/><Relationship Id="rId151" Type="http://schemas.openxmlformats.org/officeDocument/2006/relationships/customXml" Target="../ink/ink523.xml"/><Relationship Id="rId193" Type="http://schemas.openxmlformats.org/officeDocument/2006/relationships/customXml" Target="../ink/ink544.xml"/><Relationship Id="rId207" Type="http://schemas.openxmlformats.org/officeDocument/2006/relationships/customXml" Target="../ink/ink551.xml"/><Relationship Id="rId249" Type="http://schemas.openxmlformats.org/officeDocument/2006/relationships/customXml" Target="../ink/ink572.xml"/><Relationship Id="rId13" Type="http://schemas.openxmlformats.org/officeDocument/2006/relationships/customXml" Target="../ink/ink453.xml"/><Relationship Id="rId109" Type="http://schemas.openxmlformats.org/officeDocument/2006/relationships/customXml" Target="../ink/ink501.xml"/><Relationship Id="rId260" Type="http://schemas.openxmlformats.org/officeDocument/2006/relationships/image" Target="../media/image1576.png"/><Relationship Id="rId316" Type="http://schemas.openxmlformats.org/officeDocument/2006/relationships/image" Target="../media/image1604.png"/><Relationship Id="rId55" Type="http://schemas.openxmlformats.org/officeDocument/2006/relationships/customXml" Target="../ink/ink474.xml"/><Relationship Id="rId97" Type="http://schemas.openxmlformats.org/officeDocument/2006/relationships/customXml" Target="../ink/ink495.xml"/><Relationship Id="rId120" Type="http://schemas.openxmlformats.org/officeDocument/2006/relationships/customXml" Target="../ink/ink507.xml"/><Relationship Id="rId358" Type="http://schemas.openxmlformats.org/officeDocument/2006/relationships/customXml" Target="../ink/ink628.xml"/><Relationship Id="rId162" Type="http://schemas.openxmlformats.org/officeDocument/2006/relationships/image" Target="../media/image1528.png"/><Relationship Id="rId218" Type="http://schemas.openxmlformats.org/officeDocument/2006/relationships/image" Target="../media/image1556.png"/><Relationship Id="rId271" Type="http://schemas.openxmlformats.org/officeDocument/2006/relationships/customXml" Target="../ink/ink584.xml"/><Relationship Id="rId24" Type="http://schemas.openxmlformats.org/officeDocument/2006/relationships/image" Target="../media/image1461.png"/><Relationship Id="rId66" Type="http://schemas.openxmlformats.org/officeDocument/2006/relationships/image" Target="../media/image1482.png"/><Relationship Id="rId131" Type="http://schemas.openxmlformats.org/officeDocument/2006/relationships/image" Target="../media/image1513.png"/><Relationship Id="rId327" Type="http://schemas.openxmlformats.org/officeDocument/2006/relationships/customXml" Target="../ink/ink612.xml"/><Relationship Id="rId369" Type="http://schemas.openxmlformats.org/officeDocument/2006/relationships/image" Target="../media/image1630.png"/><Relationship Id="rId173" Type="http://schemas.openxmlformats.org/officeDocument/2006/relationships/customXml" Target="../ink/ink534.xml"/><Relationship Id="rId229" Type="http://schemas.openxmlformats.org/officeDocument/2006/relationships/customXml" Target="../ink/ink562.xml"/><Relationship Id="rId240" Type="http://schemas.openxmlformats.org/officeDocument/2006/relationships/image" Target="../media/image1567.png"/><Relationship Id="rId35" Type="http://schemas.openxmlformats.org/officeDocument/2006/relationships/customXml" Target="../ink/ink464.xml"/><Relationship Id="rId77" Type="http://schemas.openxmlformats.org/officeDocument/2006/relationships/customXml" Target="../ink/ink485.xml"/><Relationship Id="rId100" Type="http://schemas.openxmlformats.org/officeDocument/2006/relationships/image" Target="../media/image709.png"/><Relationship Id="rId282" Type="http://schemas.openxmlformats.org/officeDocument/2006/relationships/image" Target="../media/image1587.png"/><Relationship Id="rId338" Type="http://schemas.openxmlformats.org/officeDocument/2006/relationships/image" Target="../media/image1615.png"/><Relationship Id="rId8" Type="http://schemas.openxmlformats.org/officeDocument/2006/relationships/image" Target="../media/image1453.png"/><Relationship Id="rId142" Type="http://schemas.openxmlformats.org/officeDocument/2006/relationships/image" Target="../media/image1518.png"/><Relationship Id="rId184" Type="http://schemas.openxmlformats.org/officeDocument/2006/relationships/image" Target="../media/image1539.png"/><Relationship Id="rId251" Type="http://schemas.openxmlformats.org/officeDocument/2006/relationships/image" Target="../media/image1572.png"/><Relationship Id="rId46" Type="http://schemas.openxmlformats.org/officeDocument/2006/relationships/image" Target="../media/image1472.png"/><Relationship Id="rId293" Type="http://schemas.openxmlformats.org/officeDocument/2006/relationships/customXml" Target="../ink/ink595.xml"/><Relationship Id="rId307" Type="http://schemas.openxmlformats.org/officeDocument/2006/relationships/customXml" Target="../ink/ink602.xml"/><Relationship Id="rId349" Type="http://schemas.openxmlformats.org/officeDocument/2006/relationships/customXml" Target="../ink/ink623.xml"/><Relationship Id="rId88" Type="http://schemas.openxmlformats.org/officeDocument/2006/relationships/image" Target="../media/image1493.png"/><Relationship Id="rId111" Type="http://schemas.openxmlformats.org/officeDocument/2006/relationships/image" Target="../media/image1503.png"/><Relationship Id="rId153" Type="http://schemas.openxmlformats.org/officeDocument/2006/relationships/customXml" Target="../ink/ink524.xml"/><Relationship Id="rId195" Type="http://schemas.openxmlformats.org/officeDocument/2006/relationships/customXml" Target="../ink/ink545.xml"/><Relationship Id="rId209" Type="http://schemas.openxmlformats.org/officeDocument/2006/relationships/customXml" Target="../ink/ink552.xml"/><Relationship Id="rId360" Type="http://schemas.openxmlformats.org/officeDocument/2006/relationships/customXml" Target="../ink/ink629.xml"/><Relationship Id="rId220" Type="http://schemas.openxmlformats.org/officeDocument/2006/relationships/image" Target="../media/image1557.png"/></Relationships>
</file>

<file path=ppt/slides/_rels/slide8.xml.rels><?xml version="1.0" encoding="UTF-8" standalone="yes"?>
<Relationships xmlns="http://schemas.openxmlformats.org/package/2006/relationships"><Relationship Id="rId117" Type="http://schemas.openxmlformats.org/officeDocument/2006/relationships/customXml" Target="../ink/ink691.xml"/><Relationship Id="rId21" Type="http://schemas.openxmlformats.org/officeDocument/2006/relationships/customXml" Target="../ink/ink643.xml"/><Relationship Id="rId42" Type="http://schemas.openxmlformats.org/officeDocument/2006/relationships/image" Target="../media/image1650.png"/><Relationship Id="rId63" Type="http://schemas.openxmlformats.org/officeDocument/2006/relationships/customXml" Target="../ink/ink664.xml"/><Relationship Id="rId84" Type="http://schemas.openxmlformats.org/officeDocument/2006/relationships/image" Target="../media/image1671.png"/><Relationship Id="rId138" Type="http://schemas.openxmlformats.org/officeDocument/2006/relationships/image" Target="../media/image1697.png"/><Relationship Id="rId107" Type="http://schemas.openxmlformats.org/officeDocument/2006/relationships/customXml" Target="../ink/ink686.xml"/><Relationship Id="rId11" Type="http://schemas.openxmlformats.org/officeDocument/2006/relationships/customXml" Target="../ink/ink638.xml"/><Relationship Id="rId32" Type="http://schemas.openxmlformats.org/officeDocument/2006/relationships/image" Target="../media/image1645.png"/><Relationship Id="rId53" Type="http://schemas.openxmlformats.org/officeDocument/2006/relationships/customXml" Target="../ink/ink659.xml"/><Relationship Id="rId74" Type="http://schemas.openxmlformats.org/officeDocument/2006/relationships/image" Target="../media/image1666.png"/><Relationship Id="rId128" Type="http://schemas.openxmlformats.org/officeDocument/2006/relationships/image" Target="../media/image1693.png"/><Relationship Id="rId149" Type="http://schemas.openxmlformats.org/officeDocument/2006/relationships/customXml" Target="../ink/ink707.xml"/><Relationship Id="rId5" Type="http://schemas.openxmlformats.org/officeDocument/2006/relationships/customXml" Target="../ink/ink635.xml"/><Relationship Id="rId95" Type="http://schemas.openxmlformats.org/officeDocument/2006/relationships/customXml" Target="../ink/ink680.xml"/><Relationship Id="rId22" Type="http://schemas.openxmlformats.org/officeDocument/2006/relationships/image" Target="../media/image1640.png"/><Relationship Id="rId27" Type="http://schemas.openxmlformats.org/officeDocument/2006/relationships/customXml" Target="../ink/ink646.xml"/><Relationship Id="rId43" Type="http://schemas.openxmlformats.org/officeDocument/2006/relationships/customXml" Target="../ink/ink654.xml"/><Relationship Id="rId48" Type="http://schemas.openxmlformats.org/officeDocument/2006/relationships/image" Target="../media/image1653.png"/><Relationship Id="rId64" Type="http://schemas.openxmlformats.org/officeDocument/2006/relationships/image" Target="../media/image1661.png"/><Relationship Id="rId69" Type="http://schemas.openxmlformats.org/officeDocument/2006/relationships/customXml" Target="../ink/ink667.xml"/><Relationship Id="rId113" Type="http://schemas.openxmlformats.org/officeDocument/2006/relationships/customXml" Target="../ink/ink689.xml"/><Relationship Id="rId118" Type="http://schemas.openxmlformats.org/officeDocument/2006/relationships/image" Target="../media/image1688.png"/><Relationship Id="rId134" Type="http://schemas.openxmlformats.org/officeDocument/2006/relationships/image" Target="../media/image1695.png"/><Relationship Id="rId139" Type="http://schemas.openxmlformats.org/officeDocument/2006/relationships/customXml" Target="../ink/ink702.xml"/><Relationship Id="rId80" Type="http://schemas.openxmlformats.org/officeDocument/2006/relationships/image" Target="../media/image1669.png"/><Relationship Id="rId85" Type="http://schemas.openxmlformats.org/officeDocument/2006/relationships/customXml" Target="../ink/ink675.xml"/><Relationship Id="rId150" Type="http://schemas.openxmlformats.org/officeDocument/2006/relationships/image" Target="../media/image1703.png"/><Relationship Id="rId155" Type="http://schemas.openxmlformats.org/officeDocument/2006/relationships/customXml" Target="../ink/ink710.xml"/><Relationship Id="rId12" Type="http://schemas.openxmlformats.org/officeDocument/2006/relationships/image" Target="../media/image1635.png"/><Relationship Id="rId17" Type="http://schemas.openxmlformats.org/officeDocument/2006/relationships/customXml" Target="../ink/ink641.xml"/><Relationship Id="rId33" Type="http://schemas.openxmlformats.org/officeDocument/2006/relationships/customXml" Target="../ink/ink649.xml"/><Relationship Id="rId38" Type="http://schemas.openxmlformats.org/officeDocument/2006/relationships/image" Target="../media/image1648.png"/><Relationship Id="rId59" Type="http://schemas.openxmlformats.org/officeDocument/2006/relationships/customXml" Target="../ink/ink662.xml"/><Relationship Id="rId103" Type="http://schemas.openxmlformats.org/officeDocument/2006/relationships/customXml" Target="../ink/ink684.xml"/><Relationship Id="rId108" Type="http://schemas.openxmlformats.org/officeDocument/2006/relationships/image" Target="../media/image1683.png"/><Relationship Id="rId124" Type="http://schemas.openxmlformats.org/officeDocument/2006/relationships/image" Target="../media/image1691.png"/><Relationship Id="rId129" Type="http://schemas.openxmlformats.org/officeDocument/2006/relationships/customXml" Target="../ink/ink697.xml"/><Relationship Id="rId54" Type="http://schemas.openxmlformats.org/officeDocument/2006/relationships/image" Target="../media/image1656.png"/><Relationship Id="rId70" Type="http://schemas.openxmlformats.org/officeDocument/2006/relationships/image" Target="../media/image1664.png"/><Relationship Id="rId75" Type="http://schemas.openxmlformats.org/officeDocument/2006/relationships/customXml" Target="../ink/ink670.xml"/><Relationship Id="rId91" Type="http://schemas.openxmlformats.org/officeDocument/2006/relationships/customXml" Target="../ink/ink678.xml"/><Relationship Id="rId96" Type="http://schemas.openxmlformats.org/officeDocument/2006/relationships/image" Target="../media/image1677.png"/><Relationship Id="rId140" Type="http://schemas.openxmlformats.org/officeDocument/2006/relationships/image" Target="../media/image1698.png"/><Relationship Id="rId145" Type="http://schemas.openxmlformats.org/officeDocument/2006/relationships/customXml" Target="../ink/ink705.xml"/><Relationship Id="rId1" Type="http://schemas.openxmlformats.org/officeDocument/2006/relationships/slideLayout" Target="../slideLayouts/slideLayout1.xml"/><Relationship Id="rId6" Type="http://schemas.openxmlformats.org/officeDocument/2006/relationships/image" Target="../media/image1632.png"/><Relationship Id="rId23" Type="http://schemas.openxmlformats.org/officeDocument/2006/relationships/customXml" Target="../ink/ink644.xml"/><Relationship Id="rId28" Type="http://schemas.openxmlformats.org/officeDocument/2006/relationships/image" Target="../media/image1643.png"/><Relationship Id="rId49" Type="http://schemas.openxmlformats.org/officeDocument/2006/relationships/customXml" Target="../ink/ink657.xml"/><Relationship Id="rId114" Type="http://schemas.openxmlformats.org/officeDocument/2006/relationships/image" Target="../media/image1686.png"/><Relationship Id="rId119" Type="http://schemas.openxmlformats.org/officeDocument/2006/relationships/customXml" Target="../ink/ink692.xml"/><Relationship Id="rId44" Type="http://schemas.openxmlformats.org/officeDocument/2006/relationships/image" Target="../media/image1651.png"/><Relationship Id="rId60" Type="http://schemas.openxmlformats.org/officeDocument/2006/relationships/image" Target="../media/image1659.png"/><Relationship Id="rId65" Type="http://schemas.openxmlformats.org/officeDocument/2006/relationships/customXml" Target="../ink/ink665.xml"/><Relationship Id="rId81" Type="http://schemas.openxmlformats.org/officeDocument/2006/relationships/customXml" Target="../ink/ink673.xml"/><Relationship Id="rId86" Type="http://schemas.openxmlformats.org/officeDocument/2006/relationships/image" Target="../media/image1672.png"/><Relationship Id="rId130" Type="http://schemas.openxmlformats.org/officeDocument/2006/relationships/image" Target="../media/image1694.png"/><Relationship Id="rId135" Type="http://schemas.openxmlformats.org/officeDocument/2006/relationships/customXml" Target="../ink/ink700.xml"/><Relationship Id="rId151" Type="http://schemas.openxmlformats.org/officeDocument/2006/relationships/customXml" Target="../ink/ink708.xml"/><Relationship Id="rId156" Type="http://schemas.openxmlformats.org/officeDocument/2006/relationships/image" Target="../media/image1706.png"/><Relationship Id="rId13" Type="http://schemas.openxmlformats.org/officeDocument/2006/relationships/customXml" Target="../ink/ink639.xml"/><Relationship Id="rId18" Type="http://schemas.openxmlformats.org/officeDocument/2006/relationships/image" Target="../media/image1638.png"/><Relationship Id="rId39" Type="http://schemas.openxmlformats.org/officeDocument/2006/relationships/customXml" Target="../ink/ink652.xml"/><Relationship Id="rId109" Type="http://schemas.openxmlformats.org/officeDocument/2006/relationships/customXml" Target="../ink/ink687.xml"/><Relationship Id="rId34" Type="http://schemas.openxmlformats.org/officeDocument/2006/relationships/image" Target="../media/image1646.png"/><Relationship Id="rId50" Type="http://schemas.openxmlformats.org/officeDocument/2006/relationships/image" Target="../media/image1654.png"/><Relationship Id="rId55" Type="http://schemas.openxmlformats.org/officeDocument/2006/relationships/customXml" Target="../ink/ink660.xml"/><Relationship Id="rId76" Type="http://schemas.openxmlformats.org/officeDocument/2006/relationships/image" Target="../media/image1667.png"/><Relationship Id="rId97" Type="http://schemas.openxmlformats.org/officeDocument/2006/relationships/customXml" Target="../ink/ink681.xml"/><Relationship Id="rId104" Type="http://schemas.openxmlformats.org/officeDocument/2006/relationships/image" Target="../media/image1681.png"/><Relationship Id="rId120" Type="http://schemas.openxmlformats.org/officeDocument/2006/relationships/image" Target="../media/image1689.png"/><Relationship Id="rId125" Type="http://schemas.openxmlformats.org/officeDocument/2006/relationships/customXml" Target="../ink/ink695.xml"/><Relationship Id="rId141" Type="http://schemas.openxmlformats.org/officeDocument/2006/relationships/customXml" Target="../ink/ink703.xml"/><Relationship Id="rId146" Type="http://schemas.openxmlformats.org/officeDocument/2006/relationships/image" Target="../media/image1701.png"/><Relationship Id="rId7" Type="http://schemas.openxmlformats.org/officeDocument/2006/relationships/customXml" Target="../ink/ink636.xml"/><Relationship Id="rId71" Type="http://schemas.openxmlformats.org/officeDocument/2006/relationships/customXml" Target="../ink/ink668.xml"/><Relationship Id="rId92" Type="http://schemas.openxmlformats.org/officeDocument/2006/relationships/image" Target="../media/image1675.png"/><Relationship Id="rId2" Type="http://schemas.openxmlformats.org/officeDocument/2006/relationships/image" Target="../media/image2910.png"/><Relationship Id="rId29" Type="http://schemas.openxmlformats.org/officeDocument/2006/relationships/customXml" Target="../ink/ink647.xml"/><Relationship Id="rId24" Type="http://schemas.openxmlformats.org/officeDocument/2006/relationships/image" Target="../media/image1641.png"/><Relationship Id="rId40" Type="http://schemas.openxmlformats.org/officeDocument/2006/relationships/image" Target="../media/image1649.png"/><Relationship Id="rId45" Type="http://schemas.openxmlformats.org/officeDocument/2006/relationships/customXml" Target="../ink/ink655.xml"/><Relationship Id="rId66" Type="http://schemas.openxmlformats.org/officeDocument/2006/relationships/image" Target="../media/image1662.png"/><Relationship Id="rId87" Type="http://schemas.openxmlformats.org/officeDocument/2006/relationships/customXml" Target="../ink/ink676.xml"/><Relationship Id="rId110" Type="http://schemas.openxmlformats.org/officeDocument/2006/relationships/image" Target="../media/image1684.png"/><Relationship Id="rId115" Type="http://schemas.openxmlformats.org/officeDocument/2006/relationships/customXml" Target="../ink/ink690.xml"/><Relationship Id="rId131" Type="http://schemas.openxmlformats.org/officeDocument/2006/relationships/customXml" Target="../ink/ink698.xml"/><Relationship Id="rId136" Type="http://schemas.openxmlformats.org/officeDocument/2006/relationships/image" Target="../media/image1696.png"/><Relationship Id="rId61" Type="http://schemas.openxmlformats.org/officeDocument/2006/relationships/customXml" Target="../ink/ink663.xml"/><Relationship Id="rId82" Type="http://schemas.openxmlformats.org/officeDocument/2006/relationships/image" Target="../media/image1670.png"/><Relationship Id="rId152" Type="http://schemas.openxmlformats.org/officeDocument/2006/relationships/image" Target="../media/image1704.png"/><Relationship Id="rId19" Type="http://schemas.openxmlformats.org/officeDocument/2006/relationships/customXml" Target="../ink/ink642.xml"/><Relationship Id="rId14" Type="http://schemas.openxmlformats.org/officeDocument/2006/relationships/image" Target="../media/image1636.png"/><Relationship Id="rId30" Type="http://schemas.openxmlformats.org/officeDocument/2006/relationships/image" Target="../media/image1644.png"/><Relationship Id="rId35" Type="http://schemas.openxmlformats.org/officeDocument/2006/relationships/customXml" Target="../ink/ink650.xml"/><Relationship Id="rId56" Type="http://schemas.openxmlformats.org/officeDocument/2006/relationships/image" Target="../media/image1657.png"/><Relationship Id="rId77" Type="http://schemas.openxmlformats.org/officeDocument/2006/relationships/customXml" Target="../ink/ink671.xml"/><Relationship Id="rId100" Type="http://schemas.openxmlformats.org/officeDocument/2006/relationships/image" Target="../media/image1679.png"/><Relationship Id="rId105" Type="http://schemas.openxmlformats.org/officeDocument/2006/relationships/customXml" Target="../ink/ink685.xml"/><Relationship Id="rId126" Type="http://schemas.openxmlformats.org/officeDocument/2006/relationships/image" Target="../media/image1692.png"/><Relationship Id="rId147" Type="http://schemas.openxmlformats.org/officeDocument/2006/relationships/customXml" Target="../ink/ink706.xml"/><Relationship Id="rId8" Type="http://schemas.openxmlformats.org/officeDocument/2006/relationships/image" Target="../media/image1633.png"/><Relationship Id="rId51" Type="http://schemas.openxmlformats.org/officeDocument/2006/relationships/customXml" Target="../ink/ink658.xml"/><Relationship Id="rId72" Type="http://schemas.openxmlformats.org/officeDocument/2006/relationships/image" Target="../media/image1665.png"/><Relationship Id="rId93" Type="http://schemas.openxmlformats.org/officeDocument/2006/relationships/customXml" Target="../ink/ink679.xml"/><Relationship Id="rId98" Type="http://schemas.openxmlformats.org/officeDocument/2006/relationships/image" Target="../media/image1678.png"/><Relationship Id="rId121" Type="http://schemas.openxmlformats.org/officeDocument/2006/relationships/customXml" Target="../ink/ink693.xml"/><Relationship Id="rId142" Type="http://schemas.openxmlformats.org/officeDocument/2006/relationships/image" Target="../media/image1699.png"/><Relationship Id="rId3" Type="http://schemas.openxmlformats.org/officeDocument/2006/relationships/customXml" Target="../ink/ink634.xml"/><Relationship Id="rId25" Type="http://schemas.openxmlformats.org/officeDocument/2006/relationships/customXml" Target="../ink/ink645.xml"/><Relationship Id="rId46" Type="http://schemas.openxmlformats.org/officeDocument/2006/relationships/image" Target="../media/image1652.png"/><Relationship Id="rId67" Type="http://schemas.openxmlformats.org/officeDocument/2006/relationships/customXml" Target="../ink/ink666.xml"/><Relationship Id="rId116" Type="http://schemas.openxmlformats.org/officeDocument/2006/relationships/image" Target="../media/image1687.png"/><Relationship Id="rId137" Type="http://schemas.openxmlformats.org/officeDocument/2006/relationships/customXml" Target="../ink/ink701.xml"/><Relationship Id="rId20" Type="http://schemas.openxmlformats.org/officeDocument/2006/relationships/image" Target="../media/image1639.png"/><Relationship Id="rId41" Type="http://schemas.openxmlformats.org/officeDocument/2006/relationships/customXml" Target="../ink/ink653.xml"/><Relationship Id="rId62" Type="http://schemas.openxmlformats.org/officeDocument/2006/relationships/image" Target="../media/image1660.png"/><Relationship Id="rId83" Type="http://schemas.openxmlformats.org/officeDocument/2006/relationships/customXml" Target="../ink/ink674.xml"/><Relationship Id="rId88" Type="http://schemas.openxmlformats.org/officeDocument/2006/relationships/image" Target="../media/image1673.png"/><Relationship Id="rId111" Type="http://schemas.openxmlformats.org/officeDocument/2006/relationships/customXml" Target="../ink/ink688.xml"/><Relationship Id="rId132" Type="http://schemas.openxmlformats.org/officeDocument/2006/relationships/image" Target="../media/image1158.png"/><Relationship Id="rId153" Type="http://schemas.openxmlformats.org/officeDocument/2006/relationships/customXml" Target="../ink/ink709.xml"/><Relationship Id="rId15" Type="http://schemas.openxmlformats.org/officeDocument/2006/relationships/customXml" Target="../ink/ink640.xml"/><Relationship Id="rId36" Type="http://schemas.openxmlformats.org/officeDocument/2006/relationships/image" Target="../media/image1647.png"/><Relationship Id="rId57" Type="http://schemas.openxmlformats.org/officeDocument/2006/relationships/customXml" Target="../ink/ink661.xml"/><Relationship Id="rId106" Type="http://schemas.openxmlformats.org/officeDocument/2006/relationships/image" Target="../media/image1682.png"/><Relationship Id="rId127" Type="http://schemas.openxmlformats.org/officeDocument/2006/relationships/customXml" Target="../ink/ink696.xml"/><Relationship Id="rId10" Type="http://schemas.openxmlformats.org/officeDocument/2006/relationships/image" Target="../media/image1634.png"/><Relationship Id="rId31" Type="http://schemas.openxmlformats.org/officeDocument/2006/relationships/customXml" Target="../ink/ink648.xml"/><Relationship Id="rId52" Type="http://schemas.openxmlformats.org/officeDocument/2006/relationships/image" Target="../media/image1655.png"/><Relationship Id="rId73" Type="http://schemas.openxmlformats.org/officeDocument/2006/relationships/customXml" Target="../ink/ink669.xml"/><Relationship Id="rId78" Type="http://schemas.openxmlformats.org/officeDocument/2006/relationships/image" Target="../media/image1668.png"/><Relationship Id="rId94" Type="http://schemas.openxmlformats.org/officeDocument/2006/relationships/image" Target="../media/image1676.png"/><Relationship Id="rId99" Type="http://schemas.openxmlformats.org/officeDocument/2006/relationships/customXml" Target="../ink/ink682.xml"/><Relationship Id="rId101" Type="http://schemas.openxmlformats.org/officeDocument/2006/relationships/customXml" Target="../ink/ink683.xml"/><Relationship Id="rId122" Type="http://schemas.openxmlformats.org/officeDocument/2006/relationships/image" Target="../media/image1690.png"/><Relationship Id="rId143" Type="http://schemas.openxmlformats.org/officeDocument/2006/relationships/customXml" Target="../ink/ink704.xml"/><Relationship Id="rId148" Type="http://schemas.openxmlformats.org/officeDocument/2006/relationships/image" Target="../media/image1702.png"/><Relationship Id="rId4" Type="http://schemas.openxmlformats.org/officeDocument/2006/relationships/image" Target="../media/image1631.png"/><Relationship Id="rId9" Type="http://schemas.openxmlformats.org/officeDocument/2006/relationships/customXml" Target="../ink/ink637.xml"/><Relationship Id="rId26" Type="http://schemas.openxmlformats.org/officeDocument/2006/relationships/image" Target="../media/image1642.png"/><Relationship Id="rId47" Type="http://schemas.openxmlformats.org/officeDocument/2006/relationships/customXml" Target="../ink/ink656.xml"/><Relationship Id="rId68" Type="http://schemas.openxmlformats.org/officeDocument/2006/relationships/image" Target="../media/image1663.png"/><Relationship Id="rId89" Type="http://schemas.openxmlformats.org/officeDocument/2006/relationships/customXml" Target="../ink/ink677.xml"/><Relationship Id="rId112" Type="http://schemas.openxmlformats.org/officeDocument/2006/relationships/image" Target="../media/image1685.png"/><Relationship Id="rId133" Type="http://schemas.openxmlformats.org/officeDocument/2006/relationships/customXml" Target="../ink/ink699.xml"/><Relationship Id="rId154" Type="http://schemas.openxmlformats.org/officeDocument/2006/relationships/image" Target="../media/image1705.png"/><Relationship Id="rId16" Type="http://schemas.openxmlformats.org/officeDocument/2006/relationships/image" Target="../media/image1637.png"/><Relationship Id="rId37" Type="http://schemas.openxmlformats.org/officeDocument/2006/relationships/customXml" Target="../ink/ink651.xml"/><Relationship Id="rId58" Type="http://schemas.openxmlformats.org/officeDocument/2006/relationships/image" Target="../media/image1658.png"/><Relationship Id="rId79" Type="http://schemas.openxmlformats.org/officeDocument/2006/relationships/customXml" Target="../ink/ink672.xml"/><Relationship Id="rId102" Type="http://schemas.openxmlformats.org/officeDocument/2006/relationships/image" Target="../media/image1680.png"/><Relationship Id="rId123" Type="http://schemas.openxmlformats.org/officeDocument/2006/relationships/customXml" Target="../ink/ink694.xml"/><Relationship Id="rId144" Type="http://schemas.openxmlformats.org/officeDocument/2006/relationships/image" Target="../media/image1700.png"/><Relationship Id="rId90" Type="http://schemas.openxmlformats.org/officeDocument/2006/relationships/image" Target="../media/image1674.png"/></Relationships>
</file>

<file path=ppt/slides/_rels/slide9.xml.rels><?xml version="1.0" encoding="UTF-8" standalone="yes"?>
<Relationships xmlns="http://schemas.openxmlformats.org/package/2006/relationships"><Relationship Id="rId117" Type="http://schemas.openxmlformats.org/officeDocument/2006/relationships/customXml" Target="../ink/ink768.xml"/><Relationship Id="rId21" Type="http://schemas.openxmlformats.org/officeDocument/2006/relationships/customXml" Target="../ink/ink720.xml"/><Relationship Id="rId63" Type="http://schemas.openxmlformats.org/officeDocument/2006/relationships/customXml" Target="../ink/ink741.xml"/><Relationship Id="rId159" Type="http://schemas.openxmlformats.org/officeDocument/2006/relationships/customXml" Target="../ink/ink789.xml"/><Relationship Id="rId170" Type="http://schemas.openxmlformats.org/officeDocument/2006/relationships/image" Target="../media/image1789.png"/><Relationship Id="rId226" Type="http://schemas.openxmlformats.org/officeDocument/2006/relationships/image" Target="../media/image1817.png"/><Relationship Id="rId268" Type="http://schemas.openxmlformats.org/officeDocument/2006/relationships/image" Target="../media/image1837.png"/><Relationship Id="rId32" Type="http://schemas.openxmlformats.org/officeDocument/2006/relationships/image" Target="../media/image1721.png"/><Relationship Id="rId74" Type="http://schemas.openxmlformats.org/officeDocument/2006/relationships/image" Target="../media/image1742.png"/><Relationship Id="rId128" Type="http://schemas.openxmlformats.org/officeDocument/2006/relationships/image" Target="../media/image1769.png"/><Relationship Id="rId5" Type="http://schemas.openxmlformats.org/officeDocument/2006/relationships/customXml" Target="../ink/ink712.xml"/><Relationship Id="rId181" Type="http://schemas.openxmlformats.org/officeDocument/2006/relationships/customXml" Target="../ink/ink800.xml"/><Relationship Id="rId237" Type="http://schemas.openxmlformats.org/officeDocument/2006/relationships/customXml" Target="../ink/ink829.xml"/><Relationship Id="rId258" Type="http://schemas.openxmlformats.org/officeDocument/2006/relationships/image" Target="../media/image1832.png"/><Relationship Id="rId279" Type="http://schemas.openxmlformats.org/officeDocument/2006/relationships/customXml" Target="../ink/ink850.xml"/><Relationship Id="rId22" Type="http://schemas.openxmlformats.org/officeDocument/2006/relationships/image" Target="../media/image1716.png"/><Relationship Id="rId43" Type="http://schemas.openxmlformats.org/officeDocument/2006/relationships/customXml" Target="../ink/ink731.xml"/><Relationship Id="rId64" Type="http://schemas.openxmlformats.org/officeDocument/2006/relationships/image" Target="../media/image1737.png"/><Relationship Id="rId118" Type="http://schemas.openxmlformats.org/officeDocument/2006/relationships/image" Target="../media/image1764.png"/><Relationship Id="rId139" Type="http://schemas.openxmlformats.org/officeDocument/2006/relationships/customXml" Target="../ink/ink779.xml"/><Relationship Id="rId85" Type="http://schemas.openxmlformats.org/officeDocument/2006/relationships/customXml" Target="../ink/ink752.xml"/><Relationship Id="rId150" Type="http://schemas.openxmlformats.org/officeDocument/2006/relationships/image" Target="../media/image1779.png"/><Relationship Id="rId171" Type="http://schemas.openxmlformats.org/officeDocument/2006/relationships/customXml" Target="../ink/ink795.xml"/><Relationship Id="rId192" Type="http://schemas.openxmlformats.org/officeDocument/2006/relationships/image" Target="../media/image1800.png"/><Relationship Id="rId206" Type="http://schemas.openxmlformats.org/officeDocument/2006/relationships/image" Target="../media/image1807.png"/><Relationship Id="rId227" Type="http://schemas.openxmlformats.org/officeDocument/2006/relationships/customXml" Target="../ink/ink823.xml"/><Relationship Id="rId248" Type="http://schemas.openxmlformats.org/officeDocument/2006/relationships/image" Target="../media/image1827.png"/><Relationship Id="rId269" Type="http://schemas.openxmlformats.org/officeDocument/2006/relationships/customXml" Target="../ink/ink845.xml"/><Relationship Id="rId12" Type="http://schemas.openxmlformats.org/officeDocument/2006/relationships/image" Target="../media/image1711.png"/><Relationship Id="rId33" Type="http://schemas.openxmlformats.org/officeDocument/2006/relationships/customXml" Target="../ink/ink726.xml"/><Relationship Id="rId108" Type="http://schemas.openxmlformats.org/officeDocument/2006/relationships/image" Target="../media/image1759.png"/><Relationship Id="rId129" Type="http://schemas.openxmlformats.org/officeDocument/2006/relationships/customXml" Target="../ink/ink774.xml"/><Relationship Id="rId280" Type="http://schemas.openxmlformats.org/officeDocument/2006/relationships/image" Target="../media/image1843.png"/><Relationship Id="rId54" Type="http://schemas.openxmlformats.org/officeDocument/2006/relationships/image" Target="../media/image1732.png"/><Relationship Id="rId75" Type="http://schemas.openxmlformats.org/officeDocument/2006/relationships/customXml" Target="../ink/ink747.xml"/><Relationship Id="rId96" Type="http://schemas.openxmlformats.org/officeDocument/2006/relationships/image" Target="../media/image1753.png"/><Relationship Id="rId140" Type="http://schemas.openxmlformats.org/officeDocument/2006/relationships/image" Target="../media/image1775.png"/><Relationship Id="rId161" Type="http://schemas.openxmlformats.org/officeDocument/2006/relationships/customXml" Target="../ink/ink790.xml"/><Relationship Id="rId182" Type="http://schemas.openxmlformats.org/officeDocument/2006/relationships/image" Target="../media/image1795.png"/><Relationship Id="rId217" Type="http://schemas.openxmlformats.org/officeDocument/2006/relationships/customXml" Target="../ink/ink818.xml"/><Relationship Id="rId6" Type="http://schemas.openxmlformats.org/officeDocument/2006/relationships/image" Target="../media/image1708.png"/><Relationship Id="rId238" Type="http://schemas.openxmlformats.org/officeDocument/2006/relationships/image" Target="../media/image1822.png"/><Relationship Id="rId259" Type="http://schemas.openxmlformats.org/officeDocument/2006/relationships/customXml" Target="../ink/ink840.xml"/><Relationship Id="rId23" Type="http://schemas.openxmlformats.org/officeDocument/2006/relationships/customXml" Target="../ink/ink721.xml"/><Relationship Id="rId119" Type="http://schemas.openxmlformats.org/officeDocument/2006/relationships/customXml" Target="../ink/ink769.xml"/><Relationship Id="rId270" Type="http://schemas.openxmlformats.org/officeDocument/2006/relationships/image" Target="../media/image1838.png"/><Relationship Id="rId44" Type="http://schemas.openxmlformats.org/officeDocument/2006/relationships/image" Target="../media/image1727.png"/><Relationship Id="rId65" Type="http://schemas.openxmlformats.org/officeDocument/2006/relationships/customXml" Target="../ink/ink742.xml"/><Relationship Id="rId86" Type="http://schemas.openxmlformats.org/officeDocument/2006/relationships/image" Target="../media/image1748.png"/><Relationship Id="rId130" Type="http://schemas.openxmlformats.org/officeDocument/2006/relationships/image" Target="../media/image1770.png"/><Relationship Id="rId151" Type="http://schemas.openxmlformats.org/officeDocument/2006/relationships/customXml" Target="../ink/ink785.xml"/><Relationship Id="rId172" Type="http://schemas.openxmlformats.org/officeDocument/2006/relationships/image" Target="../media/image1790.png"/><Relationship Id="rId193" Type="http://schemas.openxmlformats.org/officeDocument/2006/relationships/customXml" Target="../ink/ink806.xml"/><Relationship Id="rId207" Type="http://schemas.openxmlformats.org/officeDocument/2006/relationships/customXml" Target="../ink/ink813.xml"/><Relationship Id="rId228" Type="http://schemas.openxmlformats.org/officeDocument/2006/relationships/image" Target="../media/image1818.png"/><Relationship Id="rId249" Type="http://schemas.openxmlformats.org/officeDocument/2006/relationships/customXml" Target="../ink/ink835.xml"/><Relationship Id="rId13" Type="http://schemas.openxmlformats.org/officeDocument/2006/relationships/customXml" Target="../ink/ink716.xml"/><Relationship Id="rId109" Type="http://schemas.openxmlformats.org/officeDocument/2006/relationships/customXml" Target="../ink/ink764.xml"/><Relationship Id="rId260" Type="http://schemas.openxmlformats.org/officeDocument/2006/relationships/image" Target="../media/image1833.png"/><Relationship Id="rId34" Type="http://schemas.openxmlformats.org/officeDocument/2006/relationships/image" Target="../media/image1722.png"/><Relationship Id="rId55" Type="http://schemas.openxmlformats.org/officeDocument/2006/relationships/customXml" Target="../ink/ink737.xml"/><Relationship Id="rId76" Type="http://schemas.openxmlformats.org/officeDocument/2006/relationships/image" Target="../media/image1743.png"/><Relationship Id="rId97" Type="http://schemas.openxmlformats.org/officeDocument/2006/relationships/customXml" Target="../ink/ink758.xml"/><Relationship Id="rId120" Type="http://schemas.openxmlformats.org/officeDocument/2006/relationships/image" Target="../media/image1765.png"/><Relationship Id="rId141" Type="http://schemas.openxmlformats.org/officeDocument/2006/relationships/customXml" Target="../ink/ink780.xml"/><Relationship Id="rId7" Type="http://schemas.openxmlformats.org/officeDocument/2006/relationships/customXml" Target="../ink/ink713.xml"/><Relationship Id="rId162" Type="http://schemas.openxmlformats.org/officeDocument/2006/relationships/image" Target="../media/image1785.png"/><Relationship Id="rId183" Type="http://schemas.openxmlformats.org/officeDocument/2006/relationships/customXml" Target="../ink/ink801.xml"/><Relationship Id="rId218" Type="http://schemas.openxmlformats.org/officeDocument/2006/relationships/image" Target="../media/image1813.png"/><Relationship Id="rId239" Type="http://schemas.openxmlformats.org/officeDocument/2006/relationships/customXml" Target="../ink/ink830.xml"/><Relationship Id="rId250" Type="http://schemas.openxmlformats.org/officeDocument/2006/relationships/image" Target="../media/image1828.png"/><Relationship Id="rId271" Type="http://schemas.openxmlformats.org/officeDocument/2006/relationships/customXml" Target="../ink/ink846.xml"/><Relationship Id="rId24" Type="http://schemas.openxmlformats.org/officeDocument/2006/relationships/image" Target="../media/image1717.png"/><Relationship Id="rId45" Type="http://schemas.openxmlformats.org/officeDocument/2006/relationships/customXml" Target="../ink/ink732.xml"/><Relationship Id="rId66" Type="http://schemas.openxmlformats.org/officeDocument/2006/relationships/image" Target="../media/image1738.png"/><Relationship Id="rId87" Type="http://schemas.openxmlformats.org/officeDocument/2006/relationships/customXml" Target="../ink/ink753.xml"/><Relationship Id="rId110" Type="http://schemas.openxmlformats.org/officeDocument/2006/relationships/image" Target="../media/image1760.png"/><Relationship Id="rId131" Type="http://schemas.openxmlformats.org/officeDocument/2006/relationships/customXml" Target="../ink/ink775.xml"/><Relationship Id="rId152" Type="http://schemas.openxmlformats.org/officeDocument/2006/relationships/image" Target="../media/image1780.png"/><Relationship Id="rId173" Type="http://schemas.openxmlformats.org/officeDocument/2006/relationships/customXml" Target="../ink/ink796.xml"/><Relationship Id="rId194" Type="http://schemas.openxmlformats.org/officeDocument/2006/relationships/image" Target="../media/image1801.png"/><Relationship Id="rId208" Type="http://schemas.openxmlformats.org/officeDocument/2006/relationships/image" Target="../media/image1808.png"/><Relationship Id="rId229" Type="http://schemas.openxmlformats.org/officeDocument/2006/relationships/customXml" Target="../ink/ink824.xml"/><Relationship Id="rId240" Type="http://schemas.openxmlformats.org/officeDocument/2006/relationships/image" Target="../media/image1823.png"/><Relationship Id="rId261" Type="http://schemas.openxmlformats.org/officeDocument/2006/relationships/customXml" Target="../ink/ink841.xml"/><Relationship Id="rId14" Type="http://schemas.openxmlformats.org/officeDocument/2006/relationships/image" Target="../media/image1712.png"/><Relationship Id="rId35" Type="http://schemas.openxmlformats.org/officeDocument/2006/relationships/customXml" Target="../ink/ink727.xml"/><Relationship Id="rId56" Type="http://schemas.openxmlformats.org/officeDocument/2006/relationships/image" Target="../media/image1733.png"/><Relationship Id="rId77" Type="http://schemas.openxmlformats.org/officeDocument/2006/relationships/customXml" Target="../ink/ink748.xml"/><Relationship Id="rId100" Type="http://schemas.openxmlformats.org/officeDocument/2006/relationships/image" Target="../media/image1755.png"/><Relationship Id="rId8" Type="http://schemas.openxmlformats.org/officeDocument/2006/relationships/image" Target="../media/image1709.png"/><Relationship Id="rId98" Type="http://schemas.openxmlformats.org/officeDocument/2006/relationships/image" Target="../media/image1754.png"/><Relationship Id="rId121" Type="http://schemas.openxmlformats.org/officeDocument/2006/relationships/customXml" Target="../ink/ink770.xml"/><Relationship Id="rId142" Type="http://schemas.openxmlformats.org/officeDocument/2006/relationships/image" Target="../media/image1776.png"/><Relationship Id="rId163" Type="http://schemas.openxmlformats.org/officeDocument/2006/relationships/customXml" Target="../ink/ink791.xml"/><Relationship Id="rId184" Type="http://schemas.openxmlformats.org/officeDocument/2006/relationships/image" Target="../media/image1796.png"/><Relationship Id="rId219" Type="http://schemas.openxmlformats.org/officeDocument/2006/relationships/customXml" Target="../ink/ink819.xml"/><Relationship Id="rId230" Type="http://schemas.openxmlformats.org/officeDocument/2006/relationships/customXml" Target="../ink/ink825.xml"/><Relationship Id="rId251" Type="http://schemas.openxmlformats.org/officeDocument/2006/relationships/customXml" Target="../ink/ink836.xml"/><Relationship Id="rId25" Type="http://schemas.openxmlformats.org/officeDocument/2006/relationships/customXml" Target="../ink/ink722.xml"/><Relationship Id="rId46" Type="http://schemas.openxmlformats.org/officeDocument/2006/relationships/image" Target="../media/image1728.png"/><Relationship Id="rId67" Type="http://schemas.openxmlformats.org/officeDocument/2006/relationships/customXml" Target="../ink/ink743.xml"/><Relationship Id="rId272" Type="http://schemas.openxmlformats.org/officeDocument/2006/relationships/image" Target="../media/image1839.png"/><Relationship Id="rId88" Type="http://schemas.openxmlformats.org/officeDocument/2006/relationships/image" Target="../media/image1749.png"/><Relationship Id="rId111" Type="http://schemas.openxmlformats.org/officeDocument/2006/relationships/customXml" Target="../ink/ink765.xml"/><Relationship Id="rId132" Type="http://schemas.openxmlformats.org/officeDocument/2006/relationships/image" Target="../media/image1771.png"/><Relationship Id="rId153" Type="http://schemas.openxmlformats.org/officeDocument/2006/relationships/customXml" Target="../ink/ink786.xml"/><Relationship Id="rId174" Type="http://schemas.openxmlformats.org/officeDocument/2006/relationships/image" Target="../media/image1791.png"/><Relationship Id="rId195" Type="http://schemas.openxmlformats.org/officeDocument/2006/relationships/customXml" Target="../ink/ink807.xml"/><Relationship Id="rId209" Type="http://schemas.openxmlformats.org/officeDocument/2006/relationships/customXml" Target="../ink/ink814.xml"/><Relationship Id="rId220" Type="http://schemas.openxmlformats.org/officeDocument/2006/relationships/image" Target="../media/image1814.png"/><Relationship Id="rId241" Type="http://schemas.openxmlformats.org/officeDocument/2006/relationships/customXml" Target="../ink/ink831.xml"/><Relationship Id="rId15" Type="http://schemas.openxmlformats.org/officeDocument/2006/relationships/customXml" Target="../ink/ink717.xml"/><Relationship Id="rId36" Type="http://schemas.openxmlformats.org/officeDocument/2006/relationships/image" Target="../media/image1723.png"/><Relationship Id="rId57" Type="http://schemas.openxmlformats.org/officeDocument/2006/relationships/customXml" Target="../ink/ink738.xml"/><Relationship Id="rId262" Type="http://schemas.openxmlformats.org/officeDocument/2006/relationships/image" Target="../media/image1834.png"/><Relationship Id="rId78" Type="http://schemas.openxmlformats.org/officeDocument/2006/relationships/image" Target="../media/image1744.png"/><Relationship Id="rId99" Type="http://schemas.openxmlformats.org/officeDocument/2006/relationships/customXml" Target="../ink/ink759.xml"/><Relationship Id="rId101" Type="http://schemas.openxmlformats.org/officeDocument/2006/relationships/customXml" Target="../ink/ink760.xml"/><Relationship Id="rId122" Type="http://schemas.openxmlformats.org/officeDocument/2006/relationships/image" Target="../media/image1766.png"/><Relationship Id="rId143" Type="http://schemas.openxmlformats.org/officeDocument/2006/relationships/customXml" Target="../ink/ink781.xml"/><Relationship Id="rId164" Type="http://schemas.openxmlformats.org/officeDocument/2006/relationships/image" Target="../media/image1786.png"/><Relationship Id="rId185" Type="http://schemas.openxmlformats.org/officeDocument/2006/relationships/customXml" Target="../ink/ink802.xml"/><Relationship Id="rId9" Type="http://schemas.openxmlformats.org/officeDocument/2006/relationships/customXml" Target="../ink/ink714.xml"/><Relationship Id="rId210" Type="http://schemas.openxmlformats.org/officeDocument/2006/relationships/image" Target="../media/image1809.png"/><Relationship Id="rId26" Type="http://schemas.openxmlformats.org/officeDocument/2006/relationships/image" Target="../media/image1718.png"/><Relationship Id="rId231" Type="http://schemas.openxmlformats.org/officeDocument/2006/relationships/image" Target="../media/image1819.png"/><Relationship Id="rId252" Type="http://schemas.openxmlformats.org/officeDocument/2006/relationships/image" Target="../media/image1829.png"/><Relationship Id="rId273" Type="http://schemas.openxmlformats.org/officeDocument/2006/relationships/customXml" Target="../ink/ink847.xml"/><Relationship Id="rId47" Type="http://schemas.openxmlformats.org/officeDocument/2006/relationships/customXml" Target="../ink/ink733.xml"/><Relationship Id="rId68" Type="http://schemas.openxmlformats.org/officeDocument/2006/relationships/image" Target="../media/image1739.png"/><Relationship Id="rId89" Type="http://schemas.openxmlformats.org/officeDocument/2006/relationships/customXml" Target="../ink/ink754.xml"/><Relationship Id="rId112" Type="http://schemas.openxmlformats.org/officeDocument/2006/relationships/image" Target="../media/image1761.png"/><Relationship Id="rId133" Type="http://schemas.openxmlformats.org/officeDocument/2006/relationships/customXml" Target="../ink/ink776.xml"/><Relationship Id="rId154" Type="http://schemas.openxmlformats.org/officeDocument/2006/relationships/image" Target="../media/image1781.png"/><Relationship Id="rId175" Type="http://schemas.openxmlformats.org/officeDocument/2006/relationships/customXml" Target="../ink/ink797.xml"/><Relationship Id="rId196" Type="http://schemas.openxmlformats.org/officeDocument/2006/relationships/image" Target="../media/image1802.png"/><Relationship Id="rId200" Type="http://schemas.openxmlformats.org/officeDocument/2006/relationships/image" Target="../media/image1804.png"/><Relationship Id="rId16" Type="http://schemas.openxmlformats.org/officeDocument/2006/relationships/image" Target="../media/image1713.png"/><Relationship Id="rId221" Type="http://schemas.openxmlformats.org/officeDocument/2006/relationships/customXml" Target="../ink/ink820.xml"/><Relationship Id="rId242" Type="http://schemas.openxmlformats.org/officeDocument/2006/relationships/image" Target="../media/image1824.png"/><Relationship Id="rId263" Type="http://schemas.openxmlformats.org/officeDocument/2006/relationships/customXml" Target="../ink/ink842.xml"/><Relationship Id="rId37" Type="http://schemas.openxmlformats.org/officeDocument/2006/relationships/customXml" Target="../ink/ink728.xml"/><Relationship Id="rId58" Type="http://schemas.openxmlformats.org/officeDocument/2006/relationships/image" Target="../media/image1734.png"/><Relationship Id="rId79" Type="http://schemas.openxmlformats.org/officeDocument/2006/relationships/customXml" Target="../ink/ink749.xml"/><Relationship Id="rId102" Type="http://schemas.openxmlformats.org/officeDocument/2006/relationships/image" Target="../media/image1756.png"/><Relationship Id="rId123" Type="http://schemas.openxmlformats.org/officeDocument/2006/relationships/customXml" Target="../ink/ink771.xml"/><Relationship Id="rId144" Type="http://schemas.openxmlformats.org/officeDocument/2006/relationships/image" Target="../media/image1777.png"/><Relationship Id="rId90" Type="http://schemas.openxmlformats.org/officeDocument/2006/relationships/image" Target="../media/image1750.png"/><Relationship Id="rId165" Type="http://schemas.openxmlformats.org/officeDocument/2006/relationships/customXml" Target="../ink/ink792.xml"/><Relationship Id="rId186" Type="http://schemas.openxmlformats.org/officeDocument/2006/relationships/image" Target="../media/image1797.png"/><Relationship Id="rId211" Type="http://schemas.openxmlformats.org/officeDocument/2006/relationships/customXml" Target="../ink/ink815.xml"/><Relationship Id="rId232" Type="http://schemas.openxmlformats.org/officeDocument/2006/relationships/customXml" Target="../ink/ink826.xml"/><Relationship Id="rId253" Type="http://schemas.openxmlformats.org/officeDocument/2006/relationships/customXml" Target="../ink/ink837.xml"/><Relationship Id="rId274" Type="http://schemas.openxmlformats.org/officeDocument/2006/relationships/image" Target="../media/image1840.png"/><Relationship Id="rId27" Type="http://schemas.openxmlformats.org/officeDocument/2006/relationships/customXml" Target="../ink/ink723.xml"/><Relationship Id="rId48" Type="http://schemas.openxmlformats.org/officeDocument/2006/relationships/image" Target="../media/image1729.png"/><Relationship Id="rId69" Type="http://schemas.openxmlformats.org/officeDocument/2006/relationships/customXml" Target="../ink/ink744.xml"/><Relationship Id="rId113" Type="http://schemas.openxmlformats.org/officeDocument/2006/relationships/customXml" Target="../ink/ink766.xml"/><Relationship Id="rId134" Type="http://schemas.openxmlformats.org/officeDocument/2006/relationships/image" Target="../media/image1772.png"/><Relationship Id="rId80" Type="http://schemas.openxmlformats.org/officeDocument/2006/relationships/image" Target="../media/image1745.png"/><Relationship Id="rId155" Type="http://schemas.openxmlformats.org/officeDocument/2006/relationships/customXml" Target="../ink/ink787.xml"/><Relationship Id="rId176" Type="http://schemas.openxmlformats.org/officeDocument/2006/relationships/image" Target="../media/image1792.png"/><Relationship Id="rId197" Type="http://schemas.openxmlformats.org/officeDocument/2006/relationships/customXml" Target="../ink/ink808.xml"/><Relationship Id="rId201" Type="http://schemas.openxmlformats.org/officeDocument/2006/relationships/customXml" Target="../ink/ink810.xml"/><Relationship Id="rId222" Type="http://schemas.openxmlformats.org/officeDocument/2006/relationships/image" Target="../media/image1815.png"/><Relationship Id="rId243" Type="http://schemas.openxmlformats.org/officeDocument/2006/relationships/customXml" Target="../ink/ink832.xml"/><Relationship Id="rId264" Type="http://schemas.openxmlformats.org/officeDocument/2006/relationships/image" Target="../media/image1835.png"/><Relationship Id="rId17" Type="http://schemas.openxmlformats.org/officeDocument/2006/relationships/customXml" Target="../ink/ink718.xml"/><Relationship Id="rId38" Type="http://schemas.openxmlformats.org/officeDocument/2006/relationships/image" Target="../media/image1724.png"/><Relationship Id="rId59" Type="http://schemas.openxmlformats.org/officeDocument/2006/relationships/customXml" Target="../ink/ink739.xml"/><Relationship Id="rId103" Type="http://schemas.openxmlformats.org/officeDocument/2006/relationships/customXml" Target="../ink/ink761.xml"/><Relationship Id="rId124" Type="http://schemas.openxmlformats.org/officeDocument/2006/relationships/image" Target="../media/image1767.png"/><Relationship Id="rId70" Type="http://schemas.openxmlformats.org/officeDocument/2006/relationships/image" Target="../media/image1740.png"/><Relationship Id="rId91" Type="http://schemas.openxmlformats.org/officeDocument/2006/relationships/customXml" Target="../ink/ink755.xml"/><Relationship Id="rId145" Type="http://schemas.openxmlformats.org/officeDocument/2006/relationships/customXml" Target="../ink/ink782.xml"/><Relationship Id="rId166" Type="http://schemas.openxmlformats.org/officeDocument/2006/relationships/image" Target="../media/image1787.png"/><Relationship Id="rId187" Type="http://schemas.openxmlformats.org/officeDocument/2006/relationships/customXml" Target="../ink/ink803.xml"/><Relationship Id="rId1" Type="http://schemas.openxmlformats.org/officeDocument/2006/relationships/slideLayout" Target="../slideLayouts/slideLayout1.xml"/><Relationship Id="rId212" Type="http://schemas.openxmlformats.org/officeDocument/2006/relationships/image" Target="../media/image1810.png"/><Relationship Id="rId233" Type="http://schemas.openxmlformats.org/officeDocument/2006/relationships/customXml" Target="../ink/ink827.xml"/><Relationship Id="rId254" Type="http://schemas.openxmlformats.org/officeDocument/2006/relationships/image" Target="../media/image1830.png"/><Relationship Id="rId28" Type="http://schemas.openxmlformats.org/officeDocument/2006/relationships/image" Target="../media/image1719.png"/><Relationship Id="rId49" Type="http://schemas.openxmlformats.org/officeDocument/2006/relationships/customXml" Target="../ink/ink734.xml"/><Relationship Id="rId114" Type="http://schemas.openxmlformats.org/officeDocument/2006/relationships/image" Target="../media/image1762.png"/><Relationship Id="rId275" Type="http://schemas.openxmlformats.org/officeDocument/2006/relationships/customXml" Target="../ink/ink848.xml"/><Relationship Id="rId60" Type="http://schemas.openxmlformats.org/officeDocument/2006/relationships/image" Target="../media/image1735.png"/><Relationship Id="rId81" Type="http://schemas.openxmlformats.org/officeDocument/2006/relationships/customXml" Target="../ink/ink750.xml"/><Relationship Id="rId135" Type="http://schemas.openxmlformats.org/officeDocument/2006/relationships/customXml" Target="../ink/ink777.xml"/><Relationship Id="rId156" Type="http://schemas.openxmlformats.org/officeDocument/2006/relationships/image" Target="../media/image1782.png"/><Relationship Id="rId177" Type="http://schemas.openxmlformats.org/officeDocument/2006/relationships/customXml" Target="../ink/ink798.xml"/><Relationship Id="rId198" Type="http://schemas.openxmlformats.org/officeDocument/2006/relationships/image" Target="../media/image1803.png"/><Relationship Id="rId202" Type="http://schemas.openxmlformats.org/officeDocument/2006/relationships/image" Target="../media/image1805.png"/><Relationship Id="rId223" Type="http://schemas.openxmlformats.org/officeDocument/2006/relationships/customXml" Target="../ink/ink821.xml"/><Relationship Id="rId244" Type="http://schemas.openxmlformats.org/officeDocument/2006/relationships/image" Target="../media/image1825.png"/><Relationship Id="rId18" Type="http://schemas.openxmlformats.org/officeDocument/2006/relationships/image" Target="../media/image1714.png"/><Relationship Id="rId39" Type="http://schemas.openxmlformats.org/officeDocument/2006/relationships/customXml" Target="../ink/ink729.xml"/><Relationship Id="rId265" Type="http://schemas.openxmlformats.org/officeDocument/2006/relationships/customXml" Target="../ink/ink843.xml"/><Relationship Id="rId50" Type="http://schemas.openxmlformats.org/officeDocument/2006/relationships/image" Target="../media/image1730.png"/><Relationship Id="rId104" Type="http://schemas.openxmlformats.org/officeDocument/2006/relationships/image" Target="../media/image1757.png"/><Relationship Id="rId125" Type="http://schemas.openxmlformats.org/officeDocument/2006/relationships/customXml" Target="../ink/ink772.xml"/><Relationship Id="rId146" Type="http://schemas.openxmlformats.org/officeDocument/2006/relationships/image" Target="../media/image1778.png"/><Relationship Id="rId167" Type="http://schemas.openxmlformats.org/officeDocument/2006/relationships/customXml" Target="../ink/ink793.xml"/><Relationship Id="rId188" Type="http://schemas.openxmlformats.org/officeDocument/2006/relationships/image" Target="../media/image1798.png"/><Relationship Id="rId71" Type="http://schemas.openxmlformats.org/officeDocument/2006/relationships/customXml" Target="../ink/ink745.xml"/><Relationship Id="rId92" Type="http://schemas.openxmlformats.org/officeDocument/2006/relationships/image" Target="../media/image1751.png"/><Relationship Id="rId213" Type="http://schemas.openxmlformats.org/officeDocument/2006/relationships/customXml" Target="../ink/ink816.xml"/><Relationship Id="rId234" Type="http://schemas.openxmlformats.org/officeDocument/2006/relationships/image" Target="../media/image1820.png"/><Relationship Id="rId2" Type="http://schemas.openxmlformats.org/officeDocument/2006/relationships/image" Target="../media/image3010.png"/><Relationship Id="rId29" Type="http://schemas.openxmlformats.org/officeDocument/2006/relationships/customXml" Target="../ink/ink724.xml"/><Relationship Id="rId255" Type="http://schemas.openxmlformats.org/officeDocument/2006/relationships/customXml" Target="../ink/ink838.xml"/><Relationship Id="rId276" Type="http://schemas.openxmlformats.org/officeDocument/2006/relationships/image" Target="../media/image1841.png"/><Relationship Id="rId40" Type="http://schemas.openxmlformats.org/officeDocument/2006/relationships/image" Target="../media/image1725.png"/><Relationship Id="rId115" Type="http://schemas.openxmlformats.org/officeDocument/2006/relationships/customXml" Target="../ink/ink767.xml"/><Relationship Id="rId136" Type="http://schemas.openxmlformats.org/officeDocument/2006/relationships/image" Target="../media/image1773.png"/><Relationship Id="rId157" Type="http://schemas.openxmlformats.org/officeDocument/2006/relationships/customXml" Target="../ink/ink788.xml"/><Relationship Id="rId178" Type="http://schemas.openxmlformats.org/officeDocument/2006/relationships/image" Target="../media/image1793.png"/><Relationship Id="rId61" Type="http://schemas.openxmlformats.org/officeDocument/2006/relationships/customXml" Target="../ink/ink740.xml"/><Relationship Id="rId82" Type="http://schemas.openxmlformats.org/officeDocument/2006/relationships/image" Target="../media/image1746.png"/><Relationship Id="rId199" Type="http://schemas.openxmlformats.org/officeDocument/2006/relationships/customXml" Target="../ink/ink809.xml"/><Relationship Id="rId203" Type="http://schemas.openxmlformats.org/officeDocument/2006/relationships/customXml" Target="../ink/ink811.xml"/><Relationship Id="rId19" Type="http://schemas.openxmlformats.org/officeDocument/2006/relationships/customXml" Target="../ink/ink719.xml"/><Relationship Id="rId224" Type="http://schemas.openxmlformats.org/officeDocument/2006/relationships/image" Target="../media/image1816.png"/><Relationship Id="rId245" Type="http://schemas.openxmlformats.org/officeDocument/2006/relationships/customXml" Target="../ink/ink833.xml"/><Relationship Id="rId266" Type="http://schemas.openxmlformats.org/officeDocument/2006/relationships/image" Target="../media/image1836.png"/><Relationship Id="rId30" Type="http://schemas.openxmlformats.org/officeDocument/2006/relationships/image" Target="../media/image1720.png"/><Relationship Id="rId105" Type="http://schemas.openxmlformats.org/officeDocument/2006/relationships/customXml" Target="../ink/ink762.xml"/><Relationship Id="rId126" Type="http://schemas.openxmlformats.org/officeDocument/2006/relationships/image" Target="../media/image1768.png"/><Relationship Id="rId147" Type="http://schemas.openxmlformats.org/officeDocument/2006/relationships/customXml" Target="../ink/ink783.xml"/><Relationship Id="rId168" Type="http://schemas.openxmlformats.org/officeDocument/2006/relationships/image" Target="../media/image1788.png"/><Relationship Id="rId51" Type="http://schemas.openxmlformats.org/officeDocument/2006/relationships/customXml" Target="../ink/ink735.xml"/><Relationship Id="rId72" Type="http://schemas.openxmlformats.org/officeDocument/2006/relationships/image" Target="../media/image1741.png"/><Relationship Id="rId93" Type="http://schemas.openxmlformats.org/officeDocument/2006/relationships/customXml" Target="../ink/ink756.xml"/><Relationship Id="rId189" Type="http://schemas.openxmlformats.org/officeDocument/2006/relationships/customXml" Target="../ink/ink804.xml"/><Relationship Id="rId3" Type="http://schemas.openxmlformats.org/officeDocument/2006/relationships/customXml" Target="../ink/ink711.xml"/><Relationship Id="rId214" Type="http://schemas.openxmlformats.org/officeDocument/2006/relationships/image" Target="../media/image1811.png"/><Relationship Id="rId235" Type="http://schemas.openxmlformats.org/officeDocument/2006/relationships/customXml" Target="../ink/ink828.xml"/><Relationship Id="rId256" Type="http://schemas.openxmlformats.org/officeDocument/2006/relationships/image" Target="../media/image1831.png"/><Relationship Id="rId277" Type="http://schemas.openxmlformats.org/officeDocument/2006/relationships/customXml" Target="../ink/ink849.xml"/><Relationship Id="rId116" Type="http://schemas.openxmlformats.org/officeDocument/2006/relationships/image" Target="../media/image1763.png"/><Relationship Id="rId137" Type="http://schemas.openxmlformats.org/officeDocument/2006/relationships/customXml" Target="../ink/ink778.xml"/><Relationship Id="rId158" Type="http://schemas.openxmlformats.org/officeDocument/2006/relationships/image" Target="../media/image1783.png"/><Relationship Id="rId20" Type="http://schemas.openxmlformats.org/officeDocument/2006/relationships/image" Target="../media/image1715.png"/><Relationship Id="rId41" Type="http://schemas.openxmlformats.org/officeDocument/2006/relationships/customXml" Target="../ink/ink730.xml"/><Relationship Id="rId62" Type="http://schemas.openxmlformats.org/officeDocument/2006/relationships/image" Target="../media/image1736.png"/><Relationship Id="rId83" Type="http://schemas.openxmlformats.org/officeDocument/2006/relationships/customXml" Target="../ink/ink751.xml"/><Relationship Id="rId179" Type="http://schemas.openxmlformats.org/officeDocument/2006/relationships/customXml" Target="../ink/ink799.xml"/><Relationship Id="rId190" Type="http://schemas.openxmlformats.org/officeDocument/2006/relationships/image" Target="../media/image1799.png"/><Relationship Id="rId204" Type="http://schemas.openxmlformats.org/officeDocument/2006/relationships/image" Target="../media/image1806.png"/><Relationship Id="rId225" Type="http://schemas.openxmlformats.org/officeDocument/2006/relationships/customXml" Target="../ink/ink822.xml"/><Relationship Id="rId246" Type="http://schemas.openxmlformats.org/officeDocument/2006/relationships/image" Target="../media/image1826.png"/><Relationship Id="rId267" Type="http://schemas.openxmlformats.org/officeDocument/2006/relationships/customXml" Target="../ink/ink844.xml"/><Relationship Id="rId106" Type="http://schemas.openxmlformats.org/officeDocument/2006/relationships/image" Target="../media/image1758.png"/><Relationship Id="rId127" Type="http://schemas.openxmlformats.org/officeDocument/2006/relationships/customXml" Target="../ink/ink773.xml"/><Relationship Id="rId10" Type="http://schemas.openxmlformats.org/officeDocument/2006/relationships/image" Target="../media/image1710.png"/><Relationship Id="rId31" Type="http://schemas.openxmlformats.org/officeDocument/2006/relationships/customXml" Target="../ink/ink725.xml"/><Relationship Id="rId52" Type="http://schemas.openxmlformats.org/officeDocument/2006/relationships/image" Target="../media/image1731.png"/><Relationship Id="rId73" Type="http://schemas.openxmlformats.org/officeDocument/2006/relationships/customXml" Target="../ink/ink746.xml"/><Relationship Id="rId94" Type="http://schemas.openxmlformats.org/officeDocument/2006/relationships/image" Target="../media/image1752.png"/><Relationship Id="rId148" Type="http://schemas.openxmlformats.org/officeDocument/2006/relationships/image" Target="../media/image709.png"/><Relationship Id="rId169" Type="http://schemas.openxmlformats.org/officeDocument/2006/relationships/customXml" Target="../ink/ink794.xml"/><Relationship Id="rId4" Type="http://schemas.openxmlformats.org/officeDocument/2006/relationships/image" Target="../media/image1707.png"/><Relationship Id="rId180" Type="http://schemas.openxmlformats.org/officeDocument/2006/relationships/image" Target="../media/image1794.png"/><Relationship Id="rId215" Type="http://schemas.openxmlformats.org/officeDocument/2006/relationships/customXml" Target="../ink/ink817.xml"/><Relationship Id="rId236" Type="http://schemas.openxmlformats.org/officeDocument/2006/relationships/image" Target="../media/image1821.png"/><Relationship Id="rId257" Type="http://schemas.openxmlformats.org/officeDocument/2006/relationships/customXml" Target="../ink/ink839.xml"/><Relationship Id="rId278" Type="http://schemas.openxmlformats.org/officeDocument/2006/relationships/image" Target="../media/image1842.png"/><Relationship Id="rId42" Type="http://schemas.openxmlformats.org/officeDocument/2006/relationships/image" Target="../media/image1726.png"/><Relationship Id="rId84" Type="http://schemas.openxmlformats.org/officeDocument/2006/relationships/image" Target="../media/image1747.png"/><Relationship Id="rId138" Type="http://schemas.openxmlformats.org/officeDocument/2006/relationships/image" Target="../media/image1774.png"/><Relationship Id="rId191" Type="http://schemas.openxmlformats.org/officeDocument/2006/relationships/customXml" Target="../ink/ink805.xml"/><Relationship Id="rId205" Type="http://schemas.openxmlformats.org/officeDocument/2006/relationships/customXml" Target="../ink/ink812.xml"/><Relationship Id="rId247" Type="http://schemas.openxmlformats.org/officeDocument/2006/relationships/customXml" Target="../ink/ink834.xml"/><Relationship Id="rId107" Type="http://schemas.openxmlformats.org/officeDocument/2006/relationships/customXml" Target="../ink/ink763.xml"/><Relationship Id="rId11" Type="http://schemas.openxmlformats.org/officeDocument/2006/relationships/customXml" Target="../ink/ink715.xml"/><Relationship Id="rId53" Type="http://schemas.openxmlformats.org/officeDocument/2006/relationships/customXml" Target="../ink/ink736.xml"/><Relationship Id="rId149" Type="http://schemas.openxmlformats.org/officeDocument/2006/relationships/customXml" Target="../ink/ink784.xml"/><Relationship Id="rId95" Type="http://schemas.openxmlformats.org/officeDocument/2006/relationships/customXml" Target="../ink/ink757.xml"/><Relationship Id="rId160" Type="http://schemas.openxmlformats.org/officeDocument/2006/relationships/image" Target="../media/image1784.png"/><Relationship Id="rId216" Type="http://schemas.openxmlformats.org/officeDocument/2006/relationships/image" Target="../media/image18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a:t>
            </a:r>
            <a:r>
              <a:rPr lang="de-DE" sz="2400" b="1">
                <a:latin typeface="Times New Roman" panose="02020603050405020304" pitchFamily="18" charset="0"/>
                <a:cs typeface="Times New Roman" panose="02020603050405020304" pitchFamily="18" charset="0"/>
              </a:rPr>
              <a:t>eine bestimmte</a:t>
            </a:r>
          </a:p>
          <a:p>
            <a:r>
              <a:rPr lang="de-DE" sz="2400" b="1">
                <a:latin typeface="Times New Roman" panose="02020603050405020304" pitchFamily="18" charset="0"/>
                <a:cs typeface="Times New Roman" panose="02020603050405020304" pitchFamily="18" charset="0"/>
              </a:rPr>
              <a:t>Wahl </a:t>
            </a:r>
            <a:r>
              <a:rPr lang="de-DE" sz="2400" b="1" dirty="0">
                <a:latin typeface="Times New Roman" panose="02020603050405020304" pitchFamily="18" charset="0"/>
                <a:cs typeface="Times New Roman" panose="02020603050405020304" pitchFamily="18" charset="0"/>
              </a:rPr>
              <a:t>der Anfangsausstattungen erreicht werden, </a:t>
            </a:r>
            <a:r>
              <a:rPr lang="de-DE" sz="2400" b="1">
                <a:latin typeface="Times New Roman" panose="02020603050405020304" pitchFamily="18" charset="0"/>
                <a:cs typeface="Times New Roman" panose="02020603050405020304" pitchFamily="18" charset="0"/>
              </a:rPr>
              <a:t>unter der</a:t>
            </a:r>
          </a:p>
          <a:p>
            <a:r>
              <a:rPr lang="de-DE" sz="2400" b="1">
                <a:latin typeface="Times New Roman" panose="02020603050405020304" pitchFamily="18" charset="0"/>
                <a:cs typeface="Times New Roman" panose="02020603050405020304" pitchFamily="18" charset="0"/>
              </a:rPr>
              <a:t>Voraussetzung, dass </a:t>
            </a:r>
            <a:r>
              <a:rPr lang="de-DE" sz="2400" b="1" dirty="0">
                <a:latin typeface="Times New Roman" panose="02020603050405020304" pitchFamily="18" charset="0"/>
                <a:cs typeface="Times New Roman" panose="02020603050405020304" pitchFamily="18" charset="0"/>
              </a:rPr>
              <a:t>alle </a:t>
            </a:r>
            <a:r>
              <a:rPr lang="de-DE" sz="2400" b="1">
                <a:latin typeface="Times New Roman" panose="02020603050405020304" pitchFamily="18" charset="0"/>
                <a:cs typeface="Times New Roman" panose="02020603050405020304" pitchFamily="18" charset="0"/>
              </a:rPr>
              <a:t>Konsumenten konvexe</a:t>
            </a:r>
          </a:p>
          <a:p>
            <a:r>
              <a:rPr lang="de-DE" sz="2400" b="1">
                <a:latin typeface="Times New Roman" panose="02020603050405020304" pitchFamily="18" charset="0"/>
                <a:cs typeface="Times New Roman" panose="02020603050405020304" pitchFamily="18" charset="0"/>
              </a:rPr>
              <a:t>Präferenzen </a:t>
            </a:r>
            <a:r>
              <a:rPr lang="de-DE" sz="2400" b="1" dirty="0">
                <a:latin typeface="Times New Roman" panose="02020603050405020304" pitchFamily="18" charset="0"/>
                <a:cs typeface="Times New Roman" panose="02020603050405020304" pitchFamily="18" charset="0"/>
              </a:rPr>
              <a:t>haben.</a:t>
            </a:r>
          </a:p>
        </p:txBody>
      </p:sp>
      <p:sp>
        <p:nvSpPr>
          <p:cNvPr id="2" name="Rechteck 1">
            <a:extLst>
              <a:ext uri="{FF2B5EF4-FFF2-40B4-BE49-F238E27FC236}">
                <a16:creationId xmlns:a16="http://schemas.microsoft.com/office/drawing/2014/main" id="{1D7024CC-365E-9E83-E5FA-A2078302E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C93EE855-D244-4E5C-926F-4DC8CDF2672D}"/>
                  </a:ext>
                </a:extLst>
              </p14:cNvPr>
              <p14:cNvContentPartPr/>
              <p14:nvPr/>
            </p14:nvContentPartPr>
            <p14:xfrm>
              <a:off x="-27707" y="3604013"/>
              <a:ext cx="8099280" cy="2864520"/>
            </p14:xfrm>
          </p:contentPart>
        </mc:Choice>
        <mc:Fallback xmlns="">
          <p:pic>
            <p:nvPicPr>
              <p:cNvPr id="3" name="Freihand 2">
                <a:extLst>
                  <a:ext uri="{FF2B5EF4-FFF2-40B4-BE49-F238E27FC236}">
                    <a16:creationId xmlns:a16="http://schemas.microsoft.com/office/drawing/2014/main" id="{C93EE855-D244-4E5C-926F-4DC8CDF2672D}"/>
                  </a:ext>
                </a:extLst>
              </p:cNvPr>
              <p:cNvPicPr/>
              <p:nvPr/>
            </p:nvPicPr>
            <p:blipFill>
              <a:blip r:embed="rId3"/>
              <a:stretch>
                <a:fillRect/>
              </a:stretch>
            </p:blipFill>
            <p:spPr>
              <a:xfrm>
                <a:off x="-32027" y="3599693"/>
                <a:ext cx="8107920" cy="2873160"/>
              </a:xfrm>
              <a:prstGeom prst="rect">
                <a:avLst/>
              </a:prstGeom>
            </p:spPr>
          </p:pic>
        </mc:Fallback>
      </mc:AlternateContent>
    </p:spTree>
    <p:extLst>
      <p:ext uri="{BB962C8B-B14F-4D97-AF65-F5344CB8AC3E}">
        <p14:creationId xmlns:p14="http://schemas.microsoft.com/office/powerpoint/2010/main" val="229990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a:t>
            </a:r>
            <a:r>
              <a:rPr lang="de-DE" sz="2400">
                <a:latin typeface="Times New Roman" panose="02020603050405020304" pitchFamily="18" charset="0"/>
                <a:cs typeface="Times New Roman" panose="02020603050405020304" pitchFamily="18" charset="0"/>
              </a:rPr>
              <a:t>beliebige pareto-effiziente</a:t>
            </a:r>
          </a:p>
          <a:p>
            <a:r>
              <a:rPr lang="de-DE" sz="2400">
                <a:latin typeface="Times New Roman" panose="02020603050405020304" pitchFamily="18" charset="0"/>
                <a:cs typeface="Times New Roman" panose="02020603050405020304" pitchFamily="18" charset="0"/>
              </a:rPr>
              <a:t>    Allokation </a:t>
            </a:r>
            <a:r>
              <a:rPr lang="de-DE" sz="2400" dirty="0">
                <a:latin typeface="Times New Roman" panose="02020603050405020304" pitchFamily="18" charset="0"/>
                <a:cs typeface="Times New Roman" panose="02020603050405020304" pitchFamily="18" charset="0"/>
              </a:rPr>
              <a:t>durch eine Pauschalsteuer und </a:t>
            </a:r>
            <a:r>
              <a:rPr lang="de-DE" sz="2400">
                <a:latin typeface="Times New Roman" panose="02020603050405020304" pitchFamily="18" charset="0"/>
                <a:cs typeface="Times New Roman" panose="02020603050405020304" pitchFamily="18" charset="0"/>
              </a:rPr>
              <a:t>Subventionen erreicht</a:t>
            </a:r>
          </a:p>
          <a:p>
            <a:r>
              <a:rPr lang="de-DE" sz="2400">
                <a:latin typeface="Times New Roman" panose="02020603050405020304" pitchFamily="18" charset="0"/>
                <a:cs typeface="Times New Roman" panose="02020603050405020304" pitchFamily="18" charset="0"/>
              </a:rPr>
              <a:t>    werden </a:t>
            </a:r>
            <a:r>
              <a:rPr lang="de-DE" sz="2400" dirty="0">
                <a:latin typeface="Times New Roman" panose="02020603050405020304" pitchFamily="18" charset="0"/>
                <a:cs typeface="Times New Roman" panose="02020603050405020304" pitchFamily="18" charset="0"/>
              </a:rPr>
              <a:t>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a:t>
            </a:r>
            <a:r>
              <a:rPr lang="de-DE" sz="2400">
                <a:latin typeface="Times New Roman" panose="02020603050405020304" pitchFamily="18" charset="0"/>
                <a:cs typeface="Times New Roman" panose="02020603050405020304" pitchFamily="18" charset="0"/>
              </a:rPr>
              <a:t>Regel abgeleitet</a:t>
            </a:r>
          </a:p>
          <a:p>
            <a:r>
              <a:rPr lang="de-DE" sz="2400">
                <a:latin typeface="Times New Roman" panose="02020603050405020304" pitchFamily="18" charset="0"/>
                <a:cs typeface="Times New Roman" panose="02020603050405020304" pitchFamily="18" charset="0"/>
              </a:rPr>
              <a:t>     werden</a:t>
            </a:r>
            <a:r>
              <a:rPr lang="de-DE" sz="2400" dirty="0">
                <a:latin typeface="Times New Roman" panose="02020603050405020304" pitchFamily="18" charset="0"/>
                <a:cs typeface="Times New Roman" panose="02020603050405020304" pitchFamily="18" charset="0"/>
              </a:rPr>
              <a:t>, welche Allokation angestrebt werden sollte!</a:t>
            </a:r>
          </a:p>
        </p:txBody>
      </p:sp>
      <p:sp>
        <p:nvSpPr>
          <p:cNvPr id="2" name="Rechteck 1">
            <a:extLst>
              <a:ext uri="{FF2B5EF4-FFF2-40B4-BE49-F238E27FC236}">
                <a16:creationId xmlns:a16="http://schemas.microsoft.com/office/drawing/2014/main" id="{1780DAA0-80C2-AF43-5464-B5CE527D98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643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501808"/>
                <a:ext cx="12182475" cy="544899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Steigung der Transformationskurve wird als Grenzrate der Transformation (GRT) bezeichnet: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gibt an:	Wieviel x kann mehr produziert werden,                                           					wenn eine Einheit y weniger produziert wird</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dirty="0">
                    <a:latin typeface="Times New Roman" panose="02020603050405020304" pitchFamily="18" charset="0"/>
                    <a:cs typeface="Times New Roman" panose="02020603050405020304" pitchFamily="18" charset="0"/>
                  </a:rPr>
                  <a:t>GRT kann damit als die Grenzkosten des Gutes x gemessen in Einheiten von y interpretiert werden:</a:t>
                </a:r>
              </a:p>
              <a:p>
                <a:pPr marL="800100" lvl="1" indent="-342900">
                  <a:buFont typeface="Wingdings" panose="05000000000000000000" pitchFamily="2" charset="2"/>
                  <a:buChar char="Ø"/>
                </a:pPr>
                <a:endParaRPr lang="de-DE" sz="2200" dirty="0">
                  <a:latin typeface="Times New Roman" panose="02020603050405020304" pitchFamily="18" charset="0"/>
                  <a:cs typeface="Times New Roman" panose="02020603050405020304" pitchFamily="18" charset="0"/>
                </a:endParaRPr>
              </a:p>
              <a:p>
                <a:pPr lvl="1" algn="ctr"/>
                <a:r>
                  <a:rPr lang="de-DE" sz="2200" dirty="0">
                    <a:solidFill>
                      <a:srgbClr val="000000"/>
                    </a:solidFill>
                    <a:latin typeface="Times New Roman" panose="02020603050405020304" pitchFamily="18" charset="0"/>
                    <a:cs typeface="Times New Roman" panose="02020603050405020304" pitchFamily="18" charset="0"/>
                  </a:rPr>
                  <a:t>GRT(</a:t>
                </a:r>
                <a14:m>
                  <m:oMath xmlns:m="http://schemas.openxmlformats.org/officeDocument/2006/math">
                    <m:r>
                      <a:rPr lang="de-DE" sz="2200" i="1" dirty="0">
                        <a:solidFill>
                          <a:srgbClr val="000000"/>
                        </a:solidFill>
                        <a:latin typeface="Cambria Math" panose="02040503050406030204" pitchFamily="18" charset="0"/>
                      </a:rPr>
                      <m:t>𝑥</m:t>
                    </m:r>
                    <m:r>
                      <a:rPr lang="de-DE" sz="2200" i="1" dirty="0">
                        <a:solidFill>
                          <a:srgbClr val="000000"/>
                        </a:solidFill>
                        <a:latin typeface="Cambria Math" panose="02040503050406030204" pitchFamily="18" charset="0"/>
                      </a:rPr>
                      <m:t>,</m:t>
                    </m:r>
                    <m:r>
                      <a:rPr lang="de-DE" sz="2200" i="1" dirty="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dirty="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i="1" dirty="0">
                            <a:solidFill>
                              <a:srgbClr val="000000"/>
                            </a:solidFill>
                            <a:latin typeface="Cambria Math" panose="02040503050406030204" pitchFamily="18" charset="0"/>
                            <a:cs typeface="Times New Roman" panose="02020603050405020304" pitchFamily="18" charset="0"/>
                          </a:rPr>
                          <m:t>𝑥</m:t>
                        </m:r>
                      </m:den>
                    </m:f>
                    <m:r>
                      <a:rPr lang="de-DE" sz="2200" i="1" baseline="-25000" dirty="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den>
                        </m:f>
                        <m:r>
                          <a:rPr lang="de-DE" sz="2200" b="0" i="1" smtClean="0">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r>
                          <a:rPr lang="de-DE" sz="2200" b="0" i="1" smtClean="0">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b="0" i="1" smtClean="0">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b="0" i="1" smtClean="0">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b="0" i="1" smtClean="0">
                                <a:latin typeface="Cambria Math" panose="02040503050406030204" pitchFamily="18" charset="0"/>
                                <a:cs typeface="Times New Roman" panose="02020603050405020304" pitchFamily="18" charset="0"/>
                              </a:rPr>
                              <m:t>𝐿</m:t>
                            </m:r>
                          </m:e>
                          <m:sub>
                            <m:r>
                              <a:rPr lang="de-DE" sz="2200" b="0" i="1" smtClean="0">
                                <a:latin typeface="Cambria Math" panose="02040503050406030204" pitchFamily="18" charset="0"/>
                                <a:cs typeface="Times New Roman" panose="02020603050405020304" pitchFamily="18" charset="0"/>
                              </a:rPr>
                              <m:t>𝑦</m:t>
                            </m:r>
                          </m:sub>
                        </m:sSub>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r>
                          <a:rPr lang="de-DE" sz="2200" i="1">
                            <a:solidFill>
                              <a:srgbClr val="000000"/>
                            </a:solidFill>
                            <a:latin typeface="Cambria Math" panose="02040503050406030204" pitchFamily="18" charset="0"/>
                            <a:ea typeface="Cambria Math" panose="02040503050406030204" pitchFamily="18" charset="0"/>
                          </a:rPr>
                          <m:t>+ </m:t>
                        </m:r>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i="1">
                            <a:solidFill>
                              <a:srgbClr val="000000"/>
                            </a:solidFill>
                            <a:latin typeface="Cambria Math" panose="02040503050406030204" pitchFamily="18" charset="0"/>
                            <a:ea typeface="Cambria Math" panose="02040503050406030204" pitchFamily="18" charset="0"/>
                          </a:rPr>
                          <m:t>𝑑</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r>
                      <a:rPr lang="de-DE" sz="2200" b="0" i="0" smtClean="0">
                        <a:solidFill>
                          <a:srgbClr val="000000"/>
                        </a:solidFill>
                        <a:latin typeface="Cambria Math" panose="02040503050406030204" pitchFamily="18" charset="0"/>
                        <a:ea typeface="Cambria Math" panose="02040503050406030204" pitchFamily="18" charset="0"/>
                      </a:rPr>
                      <m:t>=</m:t>
                    </m:r>
                  </m:oMath>
                </a14:m>
                <a:r>
                  <a:rPr lang="de-DE" sz="2200" dirty="0">
                    <a:solidFill>
                      <a:srgbClr val="000000"/>
                    </a:solidFill>
                  </a:rPr>
                  <a:t> </a:t>
                </a:r>
                <a14:m>
                  <m:oMath xmlns:m="http://schemas.openxmlformats.org/officeDocument/2006/math">
                    <m:r>
                      <a:rPr lang="de-DE" sz="2200" b="0" i="0" smtClean="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den>
                        </m:f>
                      </m:den>
                    </m:f>
                    <m:r>
                      <a:rPr lang="de-DE" sz="2200" b="0" i="1" smtClean="0">
                        <a:latin typeface="Cambria Math" panose="02040503050406030204" pitchFamily="18" charset="0"/>
                        <a:cs typeface="Times New Roman" panose="020206030504050203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𝑦</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𝑦</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𝑦</m:t>
                                </m:r>
                              </m:sub>
                            </m:sSub>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𝐹</m:t>
                                </m:r>
                              </m:e>
                              <m:sub>
                                <m:r>
                                  <a:rPr lang="de-DE" sz="2200" i="1">
                                    <a:latin typeface="Cambria Math" panose="02040503050406030204" pitchFamily="18" charset="0"/>
                                    <a:cs typeface="Times New Roman" panose="02020603050405020304" pitchFamily="18" charset="0"/>
                                  </a:rPr>
                                  <m:t>𝑥</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𝐾</m:t>
                                    </m:r>
                                  </m:e>
                                  <m:sub>
                                    <m:r>
                                      <a:rPr lang="de-DE" sz="2200" i="1">
                                        <a:latin typeface="Cambria Math" panose="02040503050406030204" pitchFamily="18" charset="0"/>
                                        <a:cs typeface="Times New Roman" panose="02020603050405020304" pitchFamily="18" charset="0"/>
                                      </a:rPr>
                                      <m:t>𝑥</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e>
                            </m:d>
                          </m:num>
                          <m:den>
                            <m:r>
                              <a:rPr lang="el-GR" sz="2200" i="1">
                                <a:solidFill>
                                  <a:srgbClr val="000000"/>
                                </a:solidFill>
                                <a:latin typeface="Cambria Math" panose="02040503050406030204" pitchFamily="18" charset="0"/>
                                <a:ea typeface="Cambria Math" panose="020405030504060302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𝐿</m:t>
                                </m:r>
                              </m:e>
                              <m:sub>
                                <m:r>
                                  <a:rPr lang="de-DE" sz="2200" i="1">
                                    <a:latin typeface="Cambria Math" panose="02040503050406030204" pitchFamily="18" charset="0"/>
                                    <a:cs typeface="Times New Roman" panose="02020603050405020304" pitchFamily="18" charset="0"/>
                                  </a:rPr>
                                  <m:t>𝑥</m:t>
                                </m:r>
                              </m:sub>
                            </m:sSub>
                          </m:den>
                        </m:f>
                      </m:den>
                    </m:f>
                  </m:oMath>
                </a14:m>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GRT =</a:t>
                </a:r>
                <a:r>
                  <a:rPr lang="de-DE" sz="2200" dirty="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b="0" i="1" smtClean="0">
                            <a:solidFill>
                              <a:srgbClr val="000000"/>
                            </a:solidFill>
                            <a:latin typeface="Cambria Math" panose="02040503050406030204" pitchFamily="18" charset="0"/>
                          </a:rPr>
                          <m:t>𝐺𝑟𝑒𝑛𝑧𝑝𝑟𝑜𝑑𝑢𝑘𝑡𝑖𝑜𝑣𝑖𝑡</m:t>
                        </m:r>
                        <m:r>
                          <a:rPr lang="de-DE" sz="2200" b="0" i="1" smtClean="0">
                            <a:solidFill>
                              <a:srgbClr val="000000"/>
                            </a:solidFill>
                            <a:latin typeface="Cambria Math" panose="02040503050406030204" pitchFamily="18" charset="0"/>
                          </a:rPr>
                          <m:t>ä</m:t>
                        </m:r>
                        <m:r>
                          <a:rPr lang="de-DE" sz="2200" b="0" i="1" smtClean="0">
                            <a:solidFill>
                              <a:srgbClr val="000000"/>
                            </a:solidFill>
                            <a:latin typeface="Cambria Math" panose="02040503050406030204" pitchFamily="18" charset="0"/>
                          </a:rPr>
                          <m:t>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𝐾𝑎𝑝𝑖𝑡𝑎𝑙𝑠𝑑𝑒𝑠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𝐾𝑎𝑝𝑖𝑡𝑎𝑙𝑠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𝑥</m:t>
                        </m:r>
                      </m:den>
                    </m:f>
                  </m:oMath>
                </a14:m>
                <a:endParaRPr lang="de-DE" sz="2200" b="0" i="1">
                  <a:solidFill>
                    <a:srgbClr val="000000"/>
                  </a:solidFill>
                  <a:latin typeface="Cambria Math" panose="02040503050406030204" pitchFamily="18" charset="0"/>
                </a:endParaRPr>
              </a:p>
              <a:p>
                <a:r>
                  <a:rPr lang="de-DE" sz="2200">
                    <a:solidFill>
                      <a:srgbClr val="000000"/>
                    </a:solidFill>
                  </a:rPr>
                  <a:t>               =</a:t>
                </a:r>
                <a14:m>
                  <m:oMath xmlns:m="http://schemas.openxmlformats.org/officeDocument/2006/math">
                    <m:r>
                      <a:rPr lang="de-DE" sz="2200">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𝑑𝑒𝑟</m:t>
                        </m:r>
                        <m:r>
                          <a:rPr lang="de-DE" sz="2200" i="1">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𝑑𝑒𝑠</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𝐺𝑢𝑡𝑒𝑠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𝑦</m:t>
                        </m:r>
                      </m:num>
                      <m:den>
                        <m:r>
                          <a:rPr lang="de-DE" sz="2200" i="1">
                            <a:solidFill>
                              <a:srgbClr val="000000"/>
                            </a:solidFill>
                            <a:latin typeface="Cambria Math" panose="02040503050406030204" pitchFamily="18" charset="0"/>
                          </a:rPr>
                          <m:t>𝐺𝑟𝑒𝑛𝑧𝑝𝑟𝑜𝑑𝑢𝑘𝑡𝑖𝑜𝑣𝑖𝑡</m:t>
                        </m:r>
                        <m:r>
                          <a:rPr lang="de-DE" sz="2200" i="1">
                            <a:solidFill>
                              <a:srgbClr val="000000"/>
                            </a:solidFill>
                            <a:latin typeface="Cambria Math" panose="02040503050406030204" pitchFamily="18" charset="0"/>
                          </a:rPr>
                          <m:t>ä</m:t>
                        </m:r>
                        <m:r>
                          <a:rPr lang="de-DE" sz="2200" i="1">
                            <a:solidFill>
                              <a:srgbClr val="000000"/>
                            </a:solidFill>
                            <a:latin typeface="Cambria Math" panose="02040503050406030204" pitchFamily="18" charset="0"/>
                          </a:rPr>
                          <m:t>𝑡</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𝑑𝑒𝑟</m:t>
                        </m:r>
                        <m:r>
                          <a:rPr lang="de-DE" sz="2200" b="0" i="1" smtClean="0">
                            <a:solidFill>
                              <a:srgbClr val="000000"/>
                            </a:solidFill>
                            <a:latin typeface="Cambria Math" panose="02040503050406030204" pitchFamily="18" charset="0"/>
                          </a:rPr>
                          <m:t> </m:t>
                        </m:r>
                        <m:r>
                          <a:rPr lang="de-DE" sz="2200" b="0" i="1" smtClean="0">
                            <a:solidFill>
                              <a:srgbClr val="000000"/>
                            </a:solidFill>
                            <a:latin typeface="Cambria Math" panose="02040503050406030204" pitchFamily="18" charset="0"/>
                          </a:rPr>
                          <m:t>𝐴𝑟𝑏𝑒𝑖𝑡𝑑𝑒𝑠</m:t>
                        </m:r>
                        <m:r>
                          <a:rPr lang="de-DE" sz="2200" i="1">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𝐺𝑢𝑡𝑒𝑠</m:t>
                        </m:r>
                        <m:r>
                          <a:rPr lang="de-DE" sz="2200" b="0" i="1" smtClean="0">
                            <a:solidFill>
                              <a:srgbClr val="000000"/>
                            </a:solidFill>
                            <a:latin typeface="Cambria Math" panose="02040503050406030204" pitchFamily="18" charset="0"/>
                          </a:rPr>
                          <m:t> </m:t>
                        </m:r>
                        <m:r>
                          <a:rPr lang="de-DE" sz="2200" i="1">
                            <a:solidFill>
                              <a:srgbClr val="000000"/>
                            </a:solidFill>
                            <a:latin typeface="Cambria Math" panose="02040503050406030204" pitchFamily="18" charset="0"/>
                          </a:rPr>
                          <m:t>𝑥</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Unter den gängigen Annahmen positiver </a:t>
                </a:r>
                <a:r>
                  <a:rPr lang="de-DE" sz="2200">
                    <a:latin typeface="Times New Roman" panose="02020603050405020304" pitchFamily="18" charset="0"/>
                    <a:cs typeface="Times New Roman" panose="02020603050405020304" pitchFamily="18" charset="0"/>
                  </a:rPr>
                  <a:t>abnehmender Grenzerträge</a:t>
                </a:r>
              </a:p>
              <a:p>
                <a:r>
                  <a:rPr lang="de-DE" sz="2200">
                    <a:latin typeface="Times New Roman" panose="02020603050405020304" pitchFamily="18" charset="0"/>
                    <a:cs typeface="Times New Roman" panose="02020603050405020304" pitchFamily="18" charset="0"/>
                  </a:rPr>
                  <a:t>     und </a:t>
                </a:r>
                <a:r>
                  <a:rPr lang="de-DE" sz="2200" dirty="0">
                    <a:latin typeface="Times New Roman" panose="02020603050405020304" pitchFamily="18" charset="0"/>
                    <a:cs typeface="Times New Roman" panose="02020603050405020304" pitchFamily="18" charset="0"/>
                  </a:rPr>
                  <a:t>konstanter Skalenerträge ist die Transformationskurve konkav.</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501808"/>
                <a:ext cx="12182475" cy="5448994"/>
              </a:xfrm>
              <a:prstGeom prst="rect">
                <a:avLst/>
              </a:prstGeom>
              <a:blipFill>
                <a:blip r:embed="rId2"/>
                <a:stretch>
                  <a:fillRect l="-551" t="-671" b="-838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B1A01A2-6CE5-56F6-8EB9-2ADC1E4158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791149B-6857-4C1E-8DC2-B2DC44AE9529}"/>
                  </a:ext>
                </a:extLst>
              </p14:cNvPr>
              <p14:cNvContentPartPr/>
              <p14:nvPr/>
            </p14:nvContentPartPr>
            <p14:xfrm>
              <a:off x="2368813" y="839933"/>
              <a:ext cx="2550600" cy="59400"/>
            </p14:xfrm>
          </p:contentPart>
        </mc:Choice>
        <mc:Fallback xmlns="">
          <p:pic>
            <p:nvPicPr>
              <p:cNvPr id="3" name="Freihand 2">
                <a:extLst>
                  <a:ext uri="{FF2B5EF4-FFF2-40B4-BE49-F238E27FC236}">
                    <a16:creationId xmlns:a16="http://schemas.microsoft.com/office/drawing/2014/main" id="{7791149B-6857-4C1E-8DC2-B2DC44AE9529}"/>
                  </a:ext>
                </a:extLst>
              </p:cNvPr>
              <p:cNvPicPr/>
              <p:nvPr/>
            </p:nvPicPr>
            <p:blipFill>
              <a:blip r:embed="rId4"/>
              <a:stretch>
                <a:fillRect/>
              </a:stretch>
            </p:blipFill>
            <p:spPr>
              <a:xfrm>
                <a:off x="2364493" y="835613"/>
                <a:ext cx="2559240" cy="68040"/>
              </a:xfrm>
              <a:prstGeom prst="rect">
                <a:avLst/>
              </a:prstGeom>
            </p:spPr>
          </p:pic>
        </mc:Fallback>
      </mc:AlternateContent>
      <p:grpSp>
        <p:nvGrpSpPr>
          <p:cNvPr id="56" name="Gruppieren 55">
            <a:extLst>
              <a:ext uri="{FF2B5EF4-FFF2-40B4-BE49-F238E27FC236}">
                <a16:creationId xmlns:a16="http://schemas.microsoft.com/office/drawing/2014/main" id="{CBBC46B9-FF20-4E73-9545-60CEAE24B291}"/>
              </a:ext>
            </a:extLst>
          </p:cNvPr>
          <p:cNvGrpSpPr/>
          <p:nvPr/>
        </p:nvGrpSpPr>
        <p:grpSpPr>
          <a:xfrm>
            <a:off x="3058213" y="33533"/>
            <a:ext cx="8550000" cy="681120"/>
            <a:chOff x="3058213" y="33533"/>
            <a:chExt cx="8550000" cy="6811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D90DC95-3C33-40FD-900F-067F0BAEB77F}"/>
                    </a:ext>
                  </a:extLst>
                </p14:cNvPr>
                <p14:cNvContentPartPr/>
                <p14:nvPr/>
              </p14:nvContentPartPr>
              <p14:xfrm>
                <a:off x="3283213" y="152333"/>
                <a:ext cx="72360" cy="408600"/>
              </p14:xfrm>
            </p:contentPart>
          </mc:Choice>
          <mc:Fallback xmlns="">
            <p:pic>
              <p:nvPicPr>
                <p:cNvPr id="4" name="Freihand 3">
                  <a:extLst>
                    <a:ext uri="{FF2B5EF4-FFF2-40B4-BE49-F238E27FC236}">
                      <a16:creationId xmlns:a16="http://schemas.microsoft.com/office/drawing/2014/main" id="{9D90DC95-3C33-40FD-900F-067F0BAEB77F}"/>
                    </a:ext>
                  </a:extLst>
                </p:cNvPr>
                <p:cNvPicPr/>
                <p:nvPr/>
              </p:nvPicPr>
              <p:blipFill>
                <a:blip r:embed="rId6"/>
                <a:stretch>
                  <a:fillRect/>
                </a:stretch>
              </p:blipFill>
              <p:spPr>
                <a:xfrm>
                  <a:off x="3278893" y="148013"/>
                  <a:ext cx="810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B298C6F-00A4-41FF-9DAB-4F5E2776CE37}"/>
                    </a:ext>
                  </a:extLst>
                </p14:cNvPr>
                <p14:cNvContentPartPr/>
                <p14:nvPr/>
              </p14:nvContentPartPr>
              <p14:xfrm>
                <a:off x="3061093" y="550853"/>
                <a:ext cx="1351800" cy="55080"/>
              </p14:xfrm>
            </p:contentPart>
          </mc:Choice>
          <mc:Fallback xmlns="">
            <p:pic>
              <p:nvPicPr>
                <p:cNvPr id="5" name="Freihand 4">
                  <a:extLst>
                    <a:ext uri="{FF2B5EF4-FFF2-40B4-BE49-F238E27FC236}">
                      <a16:creationId xmlns:a16="http://schemas.microsoft.com/office/drawing/2014/main" id="{3B298C6F-00A4-41FF-9DAB-4F5E2776CE37}"/>
                    </a:ext>
                  </a:extLst>
                </p:cNvPr>
                <p:cNvPicPr/>
                <p:nvPr/>
              </p:nvPicPr>
              <p:blipFill>
                <a:blip r:embed="rId8"/>
                <a:stretch>
                  <a:fillRect/>
                </a:stretch>
              </p:blipFill>
              <p:spPr>
                <a:xfrm>
                  <a:off x="3056773" y="546533"/>
                  <a:ext cx="1360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0CF963C-2835-4425-918C-8C4E01A6DB10}"/>
                    </a:ext>
                  </a:extLst>
                </p14:cNvPr>
                <p14:cNvContentPartPr/>
                <p14:nvPr/>
              </p14:nvContentPartPr>
              <p14:xfrm>
                <a:off x="4325773" y="436013"/>
                <a:ext cx="223560" cy="228240"/>
              </p14:xfrm>
            </p:contentPart>
          </mc:Choice>
          <mc:Fallback xmlns="">
            <p:pic>
              <p:nvPicPr>
                <p:cNvPr id="6" name="Freihand 5">
                  <a:extLst>
                    <a:ext uri="{FF2B5EF4-FFF2-40B4-BE49-F238E27FC236}">
                      <a16:creationId xmlns:a16="http://schemas.microsoft.com/office/drawing/2014/main" id="{D0CF963C-2835-4425-918C-8C4E01A6DB10}"/>
                    </a:ext>
                  </a:extLst>
                </p:cNvPr>
                <p:cNvPicPr/>
                <p:nvPr/>
              </p:nvPicPr>
              <p:blipFill>
                <a:blip r:embed="rId10"/>
                <a:stretch>
                  <a:fillRect/>
                </a:stretch>
              </p:blipFill>
              <p:spPr>
                <a:xfrm>
                  <a:off x="4321453" y="431693"/>
                  <a:ext cx="232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788336F-43FE-4CA8-BDCD-1B88DFD16C27}"/>
                    </a:ext>
                  </a:extLst>
                </p14:cNvPr>
                <p14:cNvContentPartPr/>
                <p14:nvPr/>
              </p14:nvContentPartPr>
              <p14:xfrm>
                <a:off x="3207613" y="54053"/>
                <a:ext cx="266400" cy="133560"/>
              </p14:xfrm>
            </p:contentPart>
          </mc:Choice>
          <mc:Fallback xmlns="">
            <p:pic>
              <p:nvPicPr>
                <p:cNvPr id="7" name="Freihand 6">
                  <a:extLst>
                    <a:ext uri="{FF2B5EF4-FFF2-40B4-BE49-F238E27FC236}">
                      <a16:creationId xmlns:a16="http://schemas.microsoft.com/office/drawing/2014/main" id="{C788336F-43FE-4CA8-BDCD-1B88DFD16C27}"/>
                    </a:ext>
                  </a:extLst>
                </p:cNvPr>
                <p:cNvPicPr/>
                <p:nvPr/>
              </p:nvPicPr>
              <p:blipFill>
                <a:blip r:embed="rId12"/>
                <a:stretch>
                  <a:fillRect/>
                </a:stretch>
              </p:blipFill>
              <p:spPr>
                <a:xfrm>
                  <a:off x="3203293" y="49733"/>
                  <a:ext cx="275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0B46566-09C1-4149-BA3E-F0A866B86B12}"/>
                    </a:ext>
                  </a:extLst>
                </p14:cNvPr>
                <p14:cNvContentPartPr/>
                <p14:nvPr/>
              </p14:nvContentPartPr>
              <p14:xfrm>
                <a:off x="3058213" y="43253"/>
                <a:ext cx="121320" cy="58680"/>
              </p14:xfrm>
            </p:contentPart>
          </mc:Choice>
          <mc:Fallback xmlns="">
            <p:pic>
              <p:nvPicPr>
                <p:cNvPr id="9" name="Freihand 8">
                  <a:extLst>
                    <a:ext uri="{FF2B5EF4-FFF2-40B4-BE49-F238E27FC236}">
                      <a16:creationId xmlns:a16="http://schemas.microsoft.com/office/drawing/2014/main" id="{20B46566-09C1-4149-BA3E-F0A866B86B12}"/>
                    </a:ext>
                  </a:extLst>
                </p:cNvPr>
                <p:cNvPicPr/>
                <p:nvPr/>
              </p:nvPicPr>
              <p:blipFill>
                <a:blip r:embed="rId14"/>
                <a:stretch>
                  <a:fillRect/>
                </a:stretch>
              </p:blipFill>
              <p:spPr>
                <a:xfrm>
                  <a:off x="3053893" y="38933"/>
                  <a:ext cx="129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6366BA6-F77E-487B-8A03-298822FBA8F8}"/>
                    </a:ext>
                  </a:extLst>
                </p14:cNvPr>
                <p14:cNvContentPartPr/>
                <p14:nvPr/>
              </p14:nvContentPartPr>
              <p14:xfrm>
                <a:off x="3137053" y="49733"/>
                <a:ext cx="65520" cy="165960"/>
              </p14:xfrm>
            </p:contentPart>
          </mc:Choice>
          <mc:Fallback xmlns="">
            <p:pic>
              <p:nvPicPr>
                <p:cNvPr id="12" name="Freihand 11">
                  <a:extLst>
                    <a:ext uri="{FF2B5EF4-FFF2-40B4-BE49-F238E27FC236}">
                      <a16:creationId xmlns:a16="http://schemas.microsoft.com/office/drawing/2014/main" id="{86366BA6-F77E-487B-8A03-298822FBA8F8}"/>
                    </a:ext>
                  </a:extLst>
                </p:cNvPr>
                <p:cNvPicPr/>
                <p:nvPr/>
              </p:nvPicPr>
              <p:blipFill>
                <a:blip r:embed="rId16"/>
                <a:stretch>
                  <a:fillRect/>
                </a:stretch>
              </p:blipFill>
              <p:spPr>
                <a:xfrm>
                  <a:off x="3132733" y="45413"/>
                  <a:ext cx="7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433D96C-2405-42BF-A82B-BE8485E5E200}"/>
                    </a:ext>
                  </a:extLst>
                </p14:cNvPr>
                <p14:cNvContentPartPr/>
                <p14:nvPr/>
              </p14:nvContentPartPr>
              <p14:xfrm>
                <a:off x="4453573" y="585413"/>
                <a:ext cx="133200" cy="129240"/>
              </p14:xfrm>
            </p:contentPart>
          </mc:Choice>
          <mc:Fallback xmlns="">
            <p:pic>
              <p:nvPicPr>
                <p:cNvPr id="13" name="Freihand 12">
                  <a:extLst>
                    <a:ext uri="{FF2B5EF4-FFF2-40B4-BE49-F238E27FC236}">
                      <a16:creationId xmlns:a16="http://schemas.microsoft.com/office/drawing/2014/main" id="{C433D96C-2405-42BF-A82B-BE8485E5E200}"/>
                    </a:ext>
                  </a:extLst>
                </p:cNvPr>
                <p:cNvPicPr/>
                <p:nvPr/>
              </p:nvPicPr>
              <p:blipFill>
                <a:blip r:embed="rId18"/>
                <a:stretch>
                  <a:fillRect/>
                </a:stretch>
              </p:blipFill>
              <p:spPr>
                <a:xfrm>
                  <a:off x="4449253" y="581093"/>
                  <a:ext cx="141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DE5688BD-9CE9-4F7B-9618-E19DB10F5F7C}"/>
                    </a:ext>
                  </a:extLst>
                </p14:cNvPr>
                <p14:cNvContentPartPr/>
                <p14:nvPr/>
              </p14:nvContentPartPr>
              <p14:xfrm>
                <a:off x="4451413" y="610613"/>
                <a:ext cx="124560" cy="72360"/>
              </p14:xfrm>
            </p:contentPart>
          </mc:Choice>
          <mc:Fallback xmlns="">
            <p:pic>
              <p:nvPicPr>
                <p:cNvPr id="14" name="Freihand 13">
                  <a:extLst>
                    <a:ext uri="{FF2B5EF4-FFF2-40B4-BE49-F238E27FC236}">
                      <a16:creationId xmlns:a16="http://schemas.microsoft.com/office/drawing/2014/main" id="{DE5688BD-9CE9-4F7B-9618-E19DB10F5F7C}"/>
                    </a:ext>
                  </a:extLst>
                </p:cNvPr>
                <p:cNvPicPr/>
                <p:nvPr/>
              </p:nvPicPr>
              <p:blipFill>
                <a:blip r:embed="rId20"/>
                <a:stretch>
                  <a:fillRect/>
                </a:stretch>
              </p:blipFill>
              <p:spPr>
                <a:xfrm>
                  <a:off x="4447093" y="606293"/>
                  <a:ext cx="13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C518CD3-E9D9-40C5-9999-3AD22F18D71E}"/>
                    </a:ext>
                  </a:extLst>
                </p14:cNvPr>
                <p14:cNvContentPartPr/>
                <p14:nvPr/>
              </p14:nvContentPartPr>
              <p14:xfrm>
                <a:off x="3306253" y="235493"/>
                <a:ext cx="372960" cy="331200"/>
              </p14:xfrm>
            </p:contentPart>
          </mc:Choice>
          <mc:Fallback xmlns="">
            <p:pic>
              <p:nvPicPr>
                <p:cNvPr id="15" name="Freihand 14">
                  <a:extLst>
                    <a:ext uri="{FF2B5EF4-FFF2-40B4-BE49-F238E27FC236}">
                      <a16:creationId xmlns:a16="http://schemas.microsoft.com/office/drawing/2014/main" id="{4C518CD3-E9D9-40C5-9999-3AD22F18D71E}"/>
                    </a:ext>
                  </a:extLst>
                </p:cNvPr>
                <p:cNvPicPr/>
                <p:nvPr/>
              </p:nvPicPr>
              <p:blipFill>
                <a:blip r:embed="rId22"/>
                <a:stretch>
                  <a:fillRect/>
                </a:stretch>
              </p:blipFill>
              <p:spPr>
                <a:xfrm>
                  <a:off x="3301933" y="231173"/>
                  <a:ext cx="3816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1BDA6EC-80BE-4444-8BF8-082C3D3A5117}"/>
                    </a:ext>
                  </a:extLst>
                </p14:cNvPr>
                <p14:cNvContentPartPr/>
                <p14:nvPr/>
              </p14:nvContentPartPr>
              <p14:xfrm>
                <a:off x="3789373" y="181493"/>
                <a:ext cx="3012120" cy="164160"/>
              </p14:xfrm>
            </p:contentPart>
          </mc:Choice>
          <mc:Fallback xmlns="">
            <p:pic>
              <p:nvPicPr>
                <p:cNvPr id="17" name="Freihand 16">
                  <a:extLst>
                    <a:ext uri="{FF2B5EF4-FFF2-40B4-BE49-F238E27FC236}">
                      <a16:creationId xmlns:a16="http://schemas.microsoft.com/office/drawing/2014/main" id="{C1BDA6EC-80BE-4444-8BF8-082C3D3A5117}"/>
                    </a:ext>
                  </a:extLst>
                </p:cNvPr>
                <p:cNvPicPr/>
                <p:nvPr/>
              </p:nvPicPr>
              <p:blipFill>
                <a:blip r:embed="rId24"/>
                <a:stretch>
                  <a:fillRect/>
                </a:stretch>
              </p:blipFill>
              <p:spPr>
                <a:xfrm>
                  <a:off x="3785053" y="177173"/>
                  <a:ext cx="3020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1363AA2-90AE-42F3-8FF1-2E7C93B48821}"/>
                    </a:ext>
                  </a:extLst>
                </p14:cNvPr>
                <p14:cNvContentPartPr/>
                <p14:nvPr/>
              </p14:nvContentPartPr>
              <p14:xfrm>
                <a:off x="3694333" y="236213"/>
                <a:ext cx="427680" cy="144720"/>
              </p14:xfrm>
            </p:contentPart>
          </mc:Choice>
          <mc:Fallback xmlns="">
            <p:pic>
              <p:nvPicPr>
                <p:cNvPr id="18" name="Freihand 17">
                  <a:extLst>
                    <a:ext uri="{FF2B5EF4-FFF2-40B4-BE49-F238E27FC236}">
                      <a16:creationId xmlns:a16="http://schemas.microsoft.com/office/drawing/2014/main" id="{B1363AA2-90AE-42F3-8FF1-2E7C93B48821}"/>
                    </a:ext>
                  </a:extLst>
                </p:cNvPr>
                <p:cNvPicPr/>
                <p:nvPr/>
              </p:nvPicPr>
              <p:blipFill>
                <a:blip r:embed="rId26"/>
                <a:stretch>
                  <a:fillRect/>
                </a:stretch>
              </p:blipFill>
              <p:spPr>
                <a:xfrm>
                  <a:off x="3690013" y="231893"/>
                  <a:ext cx="43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E52F2007-B5F0-431F-BC3C-BBF49E788E93}"/>
                    </a:ext>
                  </a:extLst>
                </p14:cNvPr>
                <p14:cNvContentPartPr/>
                <p14:nvPr/>
              </p14:nvContentPartPr>
              <p14:xfrm>
                <a:off x="7012813" y="129293"/>
                <a:ext cx="97200" cy="100080"/>
              </p14:xfrm>
            </p:contentPart>
          </mc:Choice>
          <mc:Fallback xmlns="">
            <p:pic>
              <p:nvPicPr>
                <p:cNvPr id="20" name="Freihand 19">
                  <a:extLst>
                    <a:ext uri="{FF2B5EF4-FFF2-40B4-BE49-F238E27FC236}">
                      <a16:creationId xmlns:a16="http://schemas.microsoft.com/office/drawing/2014/main" id="{E52F2007-B5F0-431F-BC3C-BBF49E788E93}"/>
                    </a:ext>
                  </a:extLst>
                </p:cNvPr>
                <p:cNvPicPr/>
                <p:nvPr/>
              </p:nvPicPr>
              <p:blipFill>
                <a:blip r:embed="rId28"/>
                <a:stretch>
                  <a:fillRect/>
                </a:stretch>
              </p:blipFill>
              <p:spPr>
                <a:xfrm>
                  <a:off x="7008493" y="124973"/>
                  <a:ext cx="105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1737ED0-EECC-4027-A728-AF8D5E2CAC8D}"/>
                    </a:ext>
                  </a:extLst>
                </p14:cNvPr>
                <p14:cNvContentPartPr/>
                <p14:nvPr/>
              </p14:nvContentPartPr>
              <p14:xfrm>
                <a:off x="7109653" y="158093"/>
                <a:ext cx="200520" cy="80280"/>
              </p14:xfrm>
            </p:contentPart>
          </mc:Choice>
          <mc:Fallback xmlns="">
            <p:pic>
              <p:nvPicPr>
                <p:cNvPr id="21" name="Freihand 20">
                  <a:extLst>
                    <a:ext uri="{FF2B5EF4-FFF2-40B4-BE49-F238E27FC236}">
                      <a16:creationId xmlns:a16="http://schemas.microsoft.com/office/drawing/2014/main" id="{01737ED0-EECC-4027-A728-AF8D5E2CAC8D}"/>
                    </a:ext>
                  </a:extLst>
                </p:cNvPr>
                <p:cNvPicPr/>
                <p:nvPr/>
              </p:nvPicPr>
              <p:blipFill>
                <a:blip r:embed="rId30"/>
                <a:stretch>
                  <a:fillRect/>
                </a:stretch>
              </p:blipFill>
              <p:spPr>
                <a:xfrm>
                  <a:off x="7105333" y="153773"/>
                  <a:ext cx="209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F58E1ABE-0412-49FB-9143-FEBA79DCFAC1}"/>
                    </a:ext>
                  </a:extLst>
                </p14:cNvPr>
                <p14:cNvContentPartPr/>
                <p14:nvPr/>
              </p14:nvContentPartPr>
              <p14:xfrm>
                <a:off x="7290373" y="129293"/>
                <a:ext cx="257400" cy="88560"/>
              </p14:xfrm>
            </p:contentPart>
          </mc:Choice>
          <mc:Fallback xmlns="">
            <p:pic>
              <p:nvPicPr>
                <p:cNvPr id="22" name="Freihand 21">
                  <a:extLst>
                    <a:ext uri="{FF2B5EF4-FFF2-40B4-BE49-F238E27FC236}">
                      <a16:creationId xmlns:a16="http://schemas.microsoft.com/office/drawing/2014/main" id="{F58E1ABE-0412-49FB-9143-FEBA79DCFAC1}"/>
                    </a:ext>
                  </a:extLst>
                </p:cNvPr>
                <p:cNvPicPr/>
                <p:nvPr/>
              </p:nvPicPr>
              <p:blipFill>
                <a:blip r:embed="rId32"/>
                <a:stretch>
                  <a:fillRect/>
                </a:stretch>
              </p:blipFill>
              <p:spPr>
                <a:xfrm>
                  <a:off x="7286053" y="124973"/>
                  <a:ext cx="266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6015233-224B-47A8-8313-E468672B458A}"/>
                    </a:ext>
                  </a:extLst>
                </p14:cNvPr>
                <p14:cNvContentPartPr/>
                <p14:nvPr/>
              </p14:nvContentPartPr>
              <p14:xfrm>
                <a:off x="7309813" y="33533"/>
                <a:ext cx="360" cy="360"/>
              </p14:xfrm>
            </p:contentPart>
          </mc:Choice>
          <mc:Fallback xmlns="">
            <p:pic>
              <p:nvPicPr>
                <p:cNvPr id="23" name="Freihand 22">
                  <a:extLst>
                    <a:ext uri="{FF2B5EF4-FFF2-40B4-BE49-F238E27FC236}">
                      <a16:creationId xmlns:a16="http://schemas.microsoft.com/office/drawing/2014/main" id="{D6015233-224B-47A8-8313-E468672B458A}"/>
                    </a:ext>
                  </a:extLst>
                </p:cNvPr>
                <p:cNvPicPr/>
                <p:nvPr/>
              </p:nvPicPr>
              <p:blipFill>
                <a:blip r:embed="rId34"/>
                <a:stretch>
                  <a:fillRect/>
                </a:stretch>
              </p:blipFill>
              <p:spPr>
                <a:xfrm>
                  <a:off x="7305493" y="292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BD0A3FC-F16B-4BAC-8BCE-2932EEC0B7A8}"/>
                    </a:ext>
                  </a:extLst>
                </p14:cNvPr>
                <p14:cNvContentPartPr/>
                <p14:nvPr/>
              </p14:nvContentPartPr>
              <p14:xfrm>
                <a:off x="7723453" y="89693"/>
                <a:ext cx="163080" cy="147960"/>
              </p14:xfrm>
            </p:contentPart>
          </mc:Choice>
          <mc:Fallback xmlns="">
            <p:pic>
              <p:nvPicPr>
                <p:cNvPr id="24" name="Freihand 23">
                  <a:extLst>
                    <a:ext uri="{FF2B5EF4-FFF2-40B4-BE49-F238E27FC236}">
                      <a16:creationId xmlns:a16="http://schemas.microsoft.com/office/drawing/2014/main" id="{BBD0A3FC-F16B-4BAC-8BCE-2932EEC0B7A8}"/>
                    </a:ext>
                  </a:extLst>
                </p:cNvPr>
                <p:cNvPicPr/>
                <p:nvPr/>
              </p:nvPicPr>
              <p:blipFill>
                <a:blip r:embed="rId36"/>
                <a:stretch>
                  <a:fillRect/>
                </a:stretch>
              </p:blipFill>
              <p:spPr>
                <a:xfrm>
                  <a:off x="7719133" y="85373"/>
                  <a:ext cx="17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8D7E848-D42B-4155-9E27-4433AD2B1823}"/>
                    </a:ext>
                  </a:extLst>
                </p14:cNvPr>
                <p14:cNvContentPartPr/>
                <p14:nvPr/>
              </p14:nvContentPartPr>
              <p14:xfrm>
                <a:off x="7907773" y="113813"/>
                <a:ext cx="343800" cy="111600"/>
              </p14:xfrm>
            </p:contentPart>
          </mc:Choice>
          <mc:Fallback xmlns="">
            <p:pic>
              <p:nvPicPr>
                <p:cNvPr id="25" name="Freihand 24">
                  <a:extLst>
                    <a:ext uri="{FF2B5EF4-FFF2-40B4-BE49-F238E27FC236}">
                      <a16:creationId xmlns:a16="http://schemas.microsoft.com/office/drawing/2014/main" id="{18D7E848-D42B-4155-9E27-4433AD2B1823}"/>
                    </a:ext>
                  </a:extLst>
                </p:cNvPr>
                <p:cNvPicPr/>
                <p:nvPr/>
              </p:nvPicPr>
              <p:blipFill>
                <a:blip r:embed="rId38"/>
                <a:stretch>
                  <a:fillRect/>
                </a:stretch>
              </p:blipFill>
              <p:spPr>
                <a:xfrm>
                  <a:off x="7903453" y="109493"/>
                  <a:ext cx="352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394C18D1-07B2-4545-8367-9765C3AF3C15}"/>
                    </a:ext>
                  </a:extLst>
                </p14:cNvPr>
                <p14:cNvContentPartPr/>
                <p14:nvPr/>
              </p14:nvContentPartPr>
              <p14:xfrm>
                <a:off x="8404933" y="162413"/>
                <a:ext cx="348840" cy="72720"/>
              </p14:xfrm>
            </p:contentPart>
          </mc:Choice>
          <mc:Fallback xmlns="">
            <p:pic>
              <p:nvPicPr>
                <p:cNvPr id="27" name="Freihand 26">
                  <a:extLst>
                    <a:ext uri="{FF2B5EF4-FFF2-40B4-BE49-F238E27FC236}">
                      <a16:creationId xmlns:a16="http://schemas.microsoft.com/office/drawing/2014/main" id="{394C18D1-07B2-4545-8367-9765C3AF3C15}"/>
                    </a:ext>
                  </a:extLst>
                </p:cNvPr>
                <p:cNvPicPr/>
                <p:nvPr/>
              </p:nvPicPr>
              <p:blipFill>
                <a:blip r:embed="rId40"/>
                <a:stretch>
                  <a:fillRect/>
                </a:stretch>
              </p:blipFill>
              <p:spPr>
                <a:xfrm>
                  <a:off x="8400613" y="158093"/>
                  <a:ext cx="357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701F7391-B5C8-4356-B32E-060BC706DCDA}"/>
                    </a:ext>
                  </a:extLst>
                </p14:cNvPr>
                <p14:cNvContentPartPr/>
                <p14:nvPr/>
              </p14:nvContentPartPr>
              <p14:xfrm>
                <a:off x="8761693" y="144773"/>
                <a:ext cx="302760" cy="79200"/>
              </p14:xfrm>
            </p:contentPart>
          </mc:Choice>
          <mc:Fallback xmlns="">
            <p:pic>
              <p:nvPicPr>
                <p:cNvPr id="28" name="Freihand 27">
                  <a:extLst>
                    <a:ext uri="{FF2B5EF4-FFF2-40B4-BE49-F238E27FC236}">
                      <a16:creationId xmlns:a16="http://schemas.microsoft.com/office/drawing/2014/main" id="{701F7391-B5C8-4356-B32E-060BC706DCDA}"/>
                    </a:ext>
                  </a:extLst>
                </p:cNvPr>
                <p:cNvPicPr/>
                <p:nvPr/>
              </p:nvPicPr>
              <p:blipFill>
                <a:blip r:embed="rId42"/>
                <a:stretch>
                  <a:fillRect/>
                </a:stretch>
              </p:blipFill>
              <p:spPr>
                <a:xfrm>
                  <a:off x="8757373" y="140453"/>
                  <a:ext cx="311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1C68B5D2-ADC5-4CF6-BD9A-D0AD8B0179D9}"/>
                    </a:ext>
                  </a:extLst>
                </p14:cNvPr>
                <p14:cNvContentPartPr/>
                <p14:nvPr/>
              </p14:nvContentPartPr>
              <p14:xfrm>
                <a:off x="9201253" y="119213"/>
                <a:ext cx="267120" cy="141840"/>
              </p14:xfrm>
            </p:contentPart>
          </mc:Choice>
          <mc:Fallback xmlns="">
            <p:pic>
              <p:nvPicPr>
                <p:cNvPr id="29" name="Freihand 28">
                  <a:extLst>
                    <a:ext uri="{FF2B5EF4-FFF2-40B4-BE49-F238E27FC236}">
                      <a16:creationId xmlns:a16="http://schemas.microsoft.com/office/drawing/2014/main" id="{1C68B5D2-ADC5-4CF6-BD9A-D0AD8B0179D9}"/>
                    </a:ext>
                  </a:extLst>
                </p:cNvPr>
                <p:cNvPicPr/>
                <p:nvPr/>
              </p:nvPicPr>
              <p:blipFill>
                <a:blip r:embed="rId44"/>
                <a:stretch>
                  <a:fillRect/>
                </a:stretch>
              </p:blipFill>
              <p:spPr>
                <a:xfrm>
                  <a:off x="9196933" y="114893"/>
                  <a:ext cx="275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F861765-D533-487F-B4E3-3DD62902DE46}"/>
                    </a:ext>
                  </a:extLst>
                </p14:cNvPr>
                <p14:cNvContentPartPr/>
                <p14:nvPr/>
              </p14:nvContentPartPr>
              <p14:xfrm>
                <a:off x="9382333" y="85013"/>
                <a:ext cx="102960" cy="101160"/>
              </p14:xfrm>
            </p:contentPart>
          </mc:Choice>
          <mc:Fallback xmlns="">
            <p:pic>
              <p:nvPicPr>
                <p:cNvPr id="30" name="Freihand 29">
                  <a:extLst>
                    <a:ext uri="{FF2B5EF4-FFF2-40B4-BE49-F238E27FC236}">
                      <a16:creationId xmlns:a16="http://schemas.microsoft.com/office/drawing/2014/main" id="{0F861765-D533-487F-B4E3-3DD62902DE46}"/>
                    </a:ext>
                  </a:extLst>
                </p:cNvPr>
                <p:cNvPicPr/>
                <p:nvPr/>
              </p:nvPicPr>
              <p:blipFill>
                <a:blip r:embed="rId46"/>
                <a:stretch>
                  <a:fillRect/>
                </a:stretch>
              </p:blipFill>
              <p:spPr>
                <a:xfrm>
                  <a:off x="9378013" y="80693"/>
                  <a:ext cx="111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76E4C504-BC3C-45DA-A46A-F328798EB13C}"/>
                    </a:ext>
                  </a:extLst>
                </p14:cNvPr>
                <p14:cNvContentPartPr/>
                <p14:nvPr/>
              </p14:nvContentPartPr>
              <p14:xfrm>
                <a:off x="9668533" y="99773"/>
                <a:ext cx="374400" cy="125640"/>
              </p14:xfrm>
            </p:contentPart>
          </mc:Choice>
          <mc:Fallback xmlns="">
            <p:pic>
              <p:nvPicPr>
                <p:cNvPr id="32" name="Freihand 31">
                  <a:extLst>
                    <a:ext uri="{FF2B5EF4-FFF2-40B4-BE49-F238E27FC236}">
                      <a16:creationId xmlns:a16="http://schemas.microsoft.com/office/drawing/2014/main" id="{76E4C504-BC3C-45DA-A46A-F328798EB13C}"/>
                    </a:ext>
                  </a:extLst>
                </p:cNvPr>
                <p:cNvPicPr/>
                <p:nvPr/>
              </p:nvPicPr>
              <p:blipFill>
                <a:blip r:embed="rId48"/>
                <a:stretch>
                  <a:fillRect/>
                </a:stretch>
              </p:blipFill>
              <p:spPr>
                <a:xfrm>
                  <a:off x="9664213" y="95453"/>
                  <a:ext cx="383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C40A3AD-A2EC-4761-BC18-2B1F70176DF6}"/>
                    </a:ext>
                  </a:extLst>
                </p14:cNvPr>
                <p14:cNvContentPartPr/>
                <p14:nvPr/>
              </p14:nvContentPartPr>
              <p14:xfrm>
                <a:off x="9995773" y="106613"/>
                <a:ext cx="76320" cy="105840"/>
              </p14:xfrm>
            </p:contentPart>
          </mc:Choice>
          <mc:Fallback xmlns="">
            <p:pic>
              <p:nvPicPr>
                <p:cNvPr id="33" name="Freihand 32">
                  <a:extLst>
                    <a:ext uri="{FF2B5EF4-FFF2-40B4-BE49-F238E27FC236}">
                      <a16:creationId xmlns:a16="http://schemas.microsoft.com/office/drawing/2014/main" id="{8C40A3AD-A2EC-4761-BC18-2B1F70176DF6}"/>
                    </a:ext>
                  </a:extLst>
                </p:cNvPr>
                <p:cNvPicPr/>
                <p:nvPr/>
              </p:nvPicPr>
              <p:blipFill>
                <a:blip r:embed="rId50"/>
                <a:stretch>
                  <a:fillRect/>
                </a:stretch>
              </p:blipFill>
              <p:spPr>
                <a:xfrm>
                  <a:off x="9991453" y="102293"/>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11D4C8DE-7642-4F19-91FB-8E3791E24107}"/>
                    </a:ext>
                  </a:extLst>
                </p14:cNvPr>
                <p14:cNvContentPartPr/>
                <p14:nvPr/>
              </p14:nvContentPartPr>
              <p14:xfrm>
                <a:off x="9979213" y="79613"/>
                <a:ext cx="44280" cy="17640"/>
              </p14:xfrm>
            </p:contentPart>
          </mc:Choice>
          <mc:Fallback xmlns="">
            <p:pic>
              <p:nvPicPr>
                <p:cNvPr id="34" name="Freihand 33">
                  <a:extLst>
                    <a:ext uri="{FF2B5EF4-FFF2-40B4-BE49-F238E27FC236}">
                      <a16:creationId xmlns:a16="http://schemas.microsoft.com/office/drawing/2014/main" id="{11D4C8DE-7642-4F19-91FB-8E3791E24107}"/>
                    </a:ext>
                  </a:extLst>
                </p:cNvPr>
                <p:cNvPicPr/>
                <p:nvPr/>
              </p:nvPicPr>
              <p:blipFill>
                <a:blip r:embed="rId52"/>
                <a:stretch>
                  <a:fillRect/>
                </a:stretch>
              </p:blipFill>
              <p:spPr>
                <a:xfrm>
                  <a:off x="9974893" y="75293"/>
                  <a:ext cx="52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6025EF8A-2079-4970-B8C2-7324D7DA6E75}"/>
                    </a:ext>
                  </a:extLst>
                </p14:cNvPr>
                <p14:cNvContentPartPr/>
                <p14:nvPr/>
              </p14:nvContentPartPr>
              <p14:xfrm>
                <a:off x="10117813" y="96893"/>
                <a:ext cx="78120" cy="131760"/>
              </p14:xfrm>
            </p:contentPart>
          </mc:Choice>
          <mc:Fallback xmlns="">
            <p:pic>
              <p:nvPicPr>
                <p:cNvPr id="35" name="Freihand 34">
                  <a:extLst>
                    <a:ext uri="{FF2B5EF4-FFF2-40B4-BE49-F238E27FC236}">
                      <a16:creationId xmlns:a16="http://schemas.microsoft.com/office/drawing/2014/main" id="{6025EF8A-2079-4970-B8C2-7324D7DA6E75}"/>
                    </a:ext>
                  </a:extLst>
                </p:cNvPr>
                <p:cNvPicPr/>
                <p:nvPr/>
              </p:nvPicPr>
              <p:blipFill>
                <a:blip r:embed="rId54"/>
                <a:stretch>
                  <a:fillRect/>
                </a:stretch>
              </p:blipFill>
              <p:spPr>
                <a:xfrm>
                  <a:off x="10113493" y="92573"/>
                  <a:ext cx="86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50E5E42-C47F-46B6-91E4-B181DE06CB46}"/>
                    </a:ext>
                  </a:extLst>
                </p14:cNvPr>
                <p14:cNvContentPartPr/>
                <p14:nvPr/>
              </p14:nvContentPartPr>
              <p14:xfrm>
                <a:off x="10312933" y="177533"/>
                <a:ext cx="137520" cy="37080"/>
              </p14:xfrm>
            </p:contentPart>
          </mc:Choice>
          <mc:Fallback xmlns="">
            <p:pic>
              <p:nvPicPr>
                <p:cNvPr id="36" name="Freihand 35">
                  <a:extLst>
                    <a:ext uri="{FF2B5EF4-FFF2-40B4-BE49-F238E27FC236}">
                      <a16:creationId xmlns:a16="http://schemas.microsoft.com/office/drawing/2014/main" id="{050E5E42-C47F-46B6-91E4-B181DE06CB46}"/>
                    </a:ext>
                  </a:extLst>
                </p:cNvPr>
                <p:cNvPicPr/>
                <p:nvPr/>
              </p:nvPicPr>
              <p:blipFill>
                <a:blip r:embed="rId56"/>
                <a:stretch>
                  <a:fillRect/>
                </a:stretch>
              </p:blipFill>
              <p:spPr>
                <a:xfrm>
                  <a:off x="10308613" y="173213"/>
                  <a:ext cx="146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1A0120E7-6F04-4153-8592-D6988E28828A}"/>
                    </a:ext>
                  </a:extLst>
                </p14:cNvPr>
                <p14:cNvContentPartPr/>
                <p14:nvPr/>
              </p14:nvContentPartPr>
              <p14:xfrm>
                <a:off x="10462693" y="119213"/>
                <a:ext cx="146520" cy="104760"/>
              </p14:xfrm>
            </p:contentPart>
          </mc:Choice>
          <mc:Fallback xmlns="">
            <p:pic>
              <p:nvPicPr>
                <p:cNvPr id="37" name="Freihand 36">
                  <a:extLst>
                    <a:ext uri="{FF2B5EF4-FFF2-40B4-BE49-F238E27FC236}">
                      <a16:creationId xmlns:a16="http://schemas.microsoft.com/office/drawing/2014/main" id="{1A0120E7-6F04-4153-8592-D6988E28828A}"/>
                    </a:ext>
                  </a:extLst>
                </p:cNvPr>
                <p:cNvPicPr/>
                <p:nvPr/>
              </p:nvPicPr>
              <p:blipFill>
                <a:blip r:embed="rId58"/>
                <a:stretch>
                  <a:fillRect/>
                </a:stretch>
              </p:blipFill>
              <p:spPr>
                <a:xfrm>
                  <a:off x="10458373" y="114893"/>
                  <a:ext cx="155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27401C1-E672-481F-BAAE-EFEB72249851}"/>
                    </a:ext>
                  </a:extLst>
                </p14:cNvPr>
                <p14:cNvContentPartPr/>
                <p14:nvPr/>
              </p14:nvContentPartPr>
              <p14:xfrm>
                <a:off x="10775173" y="102653"/>
                <a:ext cx="100440" cy="101520"/>
              </p14:xfrm>
            </p:contentPart>
          </mc:Choice>
          <mc:Fallback xmlns="">
            <p:pic>
              <p:nvPicPr>
                <p:cNvPr id="38" name="Freihand 37">
                  <a:extLst>
                    <a:ext uri="{FF2B5EF4-FFF2-40B4-BE49-F238E27FC236}">
                      <a16:creationId xmlns:a16="http://schemas.microsoft.com/office/drawing/2014/main" id="{C27401C1-E672-481F-BAAE-EFEB72249851}"/>
                    </a:ext>
                  </a:extLst>
                </p:cNvPr>
                <p:cNvPicPr/>
                <p:nvPr/>
              </p:nvPicPr>
              <p:blipFill>
                <a:blip r:embed="rId60"/>
                <a:stretch>
                  <a:fillRect/>
                </a:stretch>
              </p:blipFill>
              <p:spPr>
                <a:xfrm>
                  <a:off x="10770853" y="98333"/>
                  <a:ext cx="109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4A8BC71-9766-4C32-B36C-8FE15A669648}"/>
                    </a:ext>
                  </a:extLst>
                </p14:cNvPr>
                <p14:cNvContentPartPr/>
                <p14:nvPr/>
              </p14:nvContentPartPr>
              <p14:xfrm>
                <a:off x="10819813" y="187253"/>
                <a:ext cx="104760" cy="24840"/>
              </p14:xfrm>
            </p:contentPart>
          </mc:Choice>
          <mc:Fallback xmlns="">
            <p:pic>
              <p:nvPicPr>
                <p:cNvPr id="39" name="Freihand 38">
                  <a:extLst>
                    <a:ext uri="{FF2B5EF4-FFF2-40B4-BE49-F238E27FC236}">
                      <a16:creationId xmlns:a16="http://schemas.microsoft.com/office/drawing/2014/main" id="{14A8BC71-9766-4C32-B36C-8FE15A669648}"/>
                    </a:ext>
                  </a:extLst>
                </p:cNvPr>
                <p:cNvPicPr/>
                <p:nvPr/>
              </p:nvPicPr>
              <p:blipFill>
                <a:blip r:embed="rId62"/>
                <a:stretch>
                  <a:fillRect/>
                </a:stretch>
              </p:blipFill>
              <p:spPr>
                <a:xfrm>
                  <a:off x="10815493" y="182933"/>
                  <a:ext cx="113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939BD6C4-85D0-4772-934E-9CED1B23420A}"/>
                    </a:ext>
                  </a:extLst>
                </p14:cNvPr>
                <p14:cNvContentPartPr/>
                <p14:nvPr/>
              </p14:nvContentPartPr>
              <p14:xfrm>
                <a:off x="10901893" y="154493"/>
                <a:ext cx="54000" cy="54720"/>
              </p14:xfrm>
            </p:contentPart>
          </mc:Choice>
          <mc:Fallback xmlns="">
            <p:pic>
              <p:nvPicPr>
                <p:cNvPr id="40" name="Freihand 39">
                  <a:extLst>
                    <a:ext uri="{FF2B5EF4-FFF2-40B4-BE49-F238E27FC236}">
                      <a16:creationId xmlns:a16="http://schemas.microsoft.com/office/drawing/2014/main" id="{939BD6C4-85D0-4772-934E-9CED1B23420A}"/>
                    </a:ext>
                  </a:extLst>
                </p:cNvPr>
                <p:cNvPicPr/>
                <p:nvPr/>
              </p:nvPicPr>
              <p:blipFill>
                <a:blip r:embed="rId64"/>
                <a:stretch>
                  <a:fillRect/>
                </a:stretch>
              </p:blipFill>
              <p:spPr>
                <a:xfrm>
                  <a:off x="10897573" y="150173"/>
                  <a:ext cx="62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55B9F425-FA12-429B-A2E0-C02DD71A9FC7}"/>
                    </a:ext>
                  </a:extLst>
                </p14:cNvPr>
                <p14:cNvContentPartPr/>
                <p14:nvPr/>
              </p14:nvContentPartPr>
              <p14:xfrm>
                <a:off x="10967773" y="150173"/>
                <a:ext cx="74160" cy="161280"/>
              </p14:xfrm>
            </p:contentPart>
          </mc:Choice>
          <mc:Fallback xmlns="">
            <p:pic>
              <p:nvPicPr>
                <p:cNvPr id="41" name="Freihand 40">
                  <a:extLst>
                    <a:ext uri="{FF2B5EF4-FFF2-40B4-BE49-F238E27FC236}">
                      <a16:creationId xmlns:a16="http://schemas.microsoft.com/office/drawing/2014/main" id="{55B9F425-FA12-429B-A2E0-C02DD71A9FC7}"/>
                    </a:ext>
                  </a:extLst>
                </p:cNvPr>
                <p:cNvPicPr/>
                <p:nvPr/>
              </p:nvPicPr>
              <p:blipFill>
                <a:blip r:embed="rId66"/>
                <a:stretch>
                  <a:fillRect/>
                </a:stretch>
              </p:blipFill>
              <p:spPr>
                <a:xfrm>
                  <a:off x="10963453" y="145853"/>
                  <a:ext cx="8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57750D62-E464-4285-8C62-E96FAF653C22}"/>
                    </a:ext>
                  </a:extLst>
                </p14:cNvPr>
                <p14:cNvContentPartPr/>
                <p14:nvPr/>
              </p14:nvContentPartPr>
              <p14:xfrm>
                <a:off x="11075053" y="149813"/>
                <a:ext cx="32400" cy="49680"/>
              </p14:xfrm>
            </p:contentPart>
          </mc:Choice>
          <mc:Fallback xmlns="">
            <p:pic>
              <p:nvPicPr>
                <p:cNvPr id="42" name="Freihand 41">
                  <a:extLst>
                    <a:ext uri="{FF2B5EF4-FFF2-40B4-BE49-F238E27FC236}">
                      <a16:creationId xmlns:a16="http://schemas.microsoft.com/office/drawing/2014/main" id="{57750D62-E464-4285-8C62-E96FAF653C22}"/>
                    </a:ext>
                  </a:extLst>
                </p:cNvPr>
                <p:cNvPicPr/>
                <p:nvPr/>
              </p:nvPicPr>
              <p:blipFill>
                <a:blip r:embed="rId68"/>
                <a:stretch>
                  <a:fillRect/>
                </a:stretch>
              </p:blipFill>
              <p:spPr>
                <a:xfrm>
                  <a:off x="11070733" y="145493"/>
                  <a:ext cx="41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110A4774-98F8-485D-9C78-662057C9DA61}"/>
                    </a:ext>
                  </a:extLst>
                </p14:cNvPr>
                <p14:cNvContentPartPr/>
                <p14:nvPr/>
              </p14:nvContentPartPr>
              <p14:xfrm>
                <a:off x="11103133" y="80333"/>
                <a:ext cx="92880" cy="116280"/>
              </p14:xfrm>
            </p:contentPart>
          </mc:Choice>
          <mc:Fallback xmlns="">
            <p:pic>
              <p:nvPicPr>
                <p:cNvPr id="43" name="Freihand 42">
                  <a:extLst>
                    <a:ext uri="{FF2B5EF4-FFF2-40B4-BE49-F238E27FC236}">
                      <a16:creationId xmlns:a16="http://schemas.microsoft.com/office/drawing/2014/main" id="{110A4774-98F8-485D-9C78-662057C9DA61}"/>
                    </a:ext>
                  </a:extLst>
                </p:cNvPr>
                <p:cNvPicPr/>
                <p:nvPr/>
              </p:nvPicPr>
              <p:blipFill>
                <a:blip r:embed="rId70"/>
                <a:stretch>
                  <a:fillRect/>
                </a:stretch>
              </p:blipFill>
              <p:spPr>
                <a:xfrm>
                  <a:off x="11098813" y="76013"/>
                  <a:ext cx="101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0830A133-9424-42EA-90E4-0A3B1AD6C91A}"/>
                    </a:ext>
                  </a:extLst>
                </p14:cNvPr>
                <p14:cNvContentPartPr/>
                <p14:nvPr/>
              </p14:nvContentPartPr>
              <p14:xfrm>
                <a:off x="11144533" y="78533"/>
                <a:ext cx="162720" cy="129240"/>
              </p14:xfrm>
            </p:contentPart>
          </mc:Choice>
          <mc:Fallback xmlns="">
            <p:pic>
              <p:nvPicPr>
                <p:cNvPr id="44" name="Freihand 43">
                  <a:extLst>
                    <a:ext uri="{FF2B5EF4-FFF2-40B4-BE49-F238E27FC236}">
                      <a16:creationId xmlns:a16="http://schemas.microsoft.com/office/drawing/2014/main" id="{0830A133-9424-42EA-90E4-0A3B1AD6C91A}"/>
                    </a:ext>
                  </a:extLst>
                </p:cNvPr>
                <p:cNvPicPr/>
                <p:nvPr/>
              </p:nvPicPr>
              <p:blipFill>
                <a:blip r:embed="rId72"/>
                <a:stretch>
                  <a:fillRect/>
                </a:stretch>
              </p:blipFill>
              <p:spPr>
                <a:xfrm>
                  <a:off x="11140213" y="74213"/>
                  <a:ext cx="17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37D559DB-1AA9-4356-814A-7A59F4ED0472}"/>
                    </a:ext>
                  </a:extLst>
                </p14:cNvPr>
                <p14:cNvContentPartPr/>
                <p14:nvPr/>
              </p14:nvContentPartPr>
              <p14:xfrm>
                <a:off x="11053453" y="37493"/>
                <a:ext cx="32400" cy="18720"/>
              </p14:xfrm>
            </p:contentPart>
          </mc:Choice>
          <mc:Fallback xmlns="">
            <p:pic>
              <p:nvPicPr>
                <p:cNvPr id="45" name="Freihand 44">
                  <a:extLst>
                    <a:ext uri="{FF2B5EF4-FFF2-40B4-BE49-F238E27FC236}">
                      <a16:creationId xmlns:a16="http://schemas.microsoft.com/office/drawing/2014/main" id="{37D559DB-1AA9-4356-814A-7A59F4ED0472}"/>
                    </a:ext>
                  </a:extLst>
                </p:cNvPr>
                <p:cNvPicPr/>
                <p:nvPr/>
              </p:nvPicPr>
              <p:blipFill>
                <a:blip r:embed="rId74"/>
                <a:stretch>
                  <a:fillRect/>
                </a:stretch>
              </p:blipFill>
              <p:spPr>
                <a:xfrm>
                  <a:off x="11049133" y="33173"/>
                  <a:ext cx="4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A091E78-74C3-4A40-8F53-B8C557CC242A}"/>
                    </a:ext>
                  </a:extLst>
                </p14:cNvPr>
                <p14:cNvContentPartPr/>
                <p14:nvPr/>
              </p14:nvContentPartPr>
              <p14:xfrm>
                <a:off x="11452333" y="80693"/>
                <a:ext cx="155880" cy="141840"/>
              </p14:xfrm>
            </p:contentPart>
          </mc:Choice>
          <mc:Fallback xmlns="">
            <p:pic>
              <p:nvPicPr>
                <p:cNvPr id="46" name="Freihand 45">
                  <a:extLst>
                    <a:ext uri="{FF2B5EF4-FFF2-40B4-BE49-F238E27FC236}">
                      <a16:creationId xmlns:a16="http://schemas.microsoft.com/office/drawing/2014/main" id="{5A091E78-74C3-4A40-8F53-B8C557CC242A}"/>
                    </a:ext>
                  </a:extLst>
                </p:cNvPr>
                <p:cNvPicPr/>
                <p:nvPr/>
              </p:nvPicPr>
              <p:blipFill>
                <a:blip r:embed="rId76"/>
                <a:stretch>
                  <a:fillRect/>
                </a:stretch>
              </p:blipFill>
              <p:spPr>
                <a:xfrm>
                  <a:off x="11448013" y="76373"/>
                  <a:ext cx="164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049DD52-CE8E-4D38-8019-9CF822D12D67}"/>
                    </a:ext>
                  </a:extLst>
                </p14:cNvPr>
                <p14:cNvContentPartPr/>
                <p14:nvPr/>
              </p14:nvContentPartPr>
              <p14:xfrm>
                <a:off x="11517493" y="171413"/>
                <a:ext cx="68040" cy="61200"/>
              </p14:xfrm>
            </p:contentPart>
          </mc:Choice>
          <mc:Fallback xmlns="">
            <p:pic>
              <p:nvPicPr>
                <p:cNvPr id="47" name="Freihand 46">
                  <a:extLst>
                    <a:ext uri="{FF2B5EF4-FFF2-40B4-BE49-F238E27FC236}">
                      <a16:creationId xmlns:a16="http://schemas.microsoft.com/office/drawing/2014/main" id="{F049DD52-CE8E-4D38-8019-9CF822D12D67}"/>
                    </a:ext>
                  </a:extLst>
                </p:cNvPr>
                <p:cNvPicPr/>
                <p:nvPr/>
              </p:nvPicPr>
              <p:blipFill>
                <a:blip r:embed="rId78"/>
                <a:stretch>
                  <a:fillRect/>
                </a:stretch>
              </p:blipFill>
              <p:spPr>
                <a:xfrm>
                  <a:off x="11513173" y="167093"/>
                  <a:ext cx="76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8E4A4C65-D95A-4E2A-9069-EECF67182331}"/>
                    </a:ext>
                  </a:extLst>
                </p14:cNvPr>
                <p14:cNvContentPartPr/>
                <p14:nvPr/>
              </p14:nvContentPartPr>
              <p14:xfrm>
                <a:off x="10404013" y="319373"/>
                <a:ext cx="220320" cy="113040"/>
              </p14:xfrm>
            </p:contentPart>
          </mc:Choice>
          <mc:Fallback xmlns="">
            <p:pic>
              <p:nvPicPr>
                <p:cNvPr id="48" name="Freihand 47">
                  <a:extLst>
                    <a:ext uri="{FF2B5EF4-FFF2-40B4-BE49-F238E27FC236}">
                      <a16:creationId xmlns:a16="http://schemas.microsoft.com/office/drawing/2014/main" id="{8E4A4C65-D95A-4E2A-9069-EECF67182331}"/>
                    </a:ext>
                  </a:extLst>
                </p:cNvPr>
                <p:cNvPicPr/>
                <p:nvPr/>
              </p:nvPicPr>
              <p:blipFill>
                <a:blip r:embed="rId80"/>
                <a:stretch>
                  <a:fillRect/>
                </a:stretch>
              </p:blipFill>
              <p:spPr>
                <a:xfrm>
                  <a:off x="10399693" y="315053"/>
                  <a:ext cx="228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56CD5F7-58A7-45DD-8B52-CE04C3417D65}"/>
                    </a:ext>
                  </a:extLst>
                </p14:cNvPr>
                <p14:cNvContentPartPr/>
                <p14:nvPr/>
              </p14:nvContentPartPr>
              <p14:xfrm>
                <a:off x="10640533" y="348533"/>
                <a:ext cx="79560" cy="77400"/>
              </p14:xfrm>
            </p:contentPart>
          </mc:Choice>
          <mc:Fallback xmlns="">
            <p:pic>
              <p:nvPicPr>
                <p:cNvPr id="49" name="Freihand 48">
                  <a:extLst>
                    <a:ext uri="{FF2B5EF4-FFF2-40B4-BE49-F238E27FC236}">
                      <a16:creationId xmlns:a16="http://schemas.microsoft.com/office/drawing/2014/main" id="{F56CD5F7-58A7-45DD-8B52-CE04C3417D65}"/>
                    </a:ext>
                  </a:extLst>
                </p:cNvPr>
                <p:cNvPicPr/>
                <p:nvPr/>
              </p:nvPicPr>
              <p:blipFill>
                <a:blip r:embed="rId82"/>
                <a:stretch>
                  <a:fillRect/>
                </a:stretch>
              </p:blipFill>
              <p:spPr>
                <a:xfrm>
                  <a:off x="10636213" y="344213"/>
                  <a:ext cx="88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C7B93196-2A59-4909-898A-38072DF15E0B}"/>
                    </a:ext>
                  </a:extLst>
                </p14:cNvPr>
                <p14:cNvContentPartPr/>
                <p14:nvPr/>
              </p14:nvContentPartPr>
              <p14:xfrm>
                <a:off x="10673293" y="364013"/>
                <a:ext cx="132120" cy="182520"/>
              </p14:xfrm>
            </p:contentPart>
          </mc:Choice>
          <mc:Fallback xmlns="">
            <p:pic>
              <p:nvPicPr>
                <p:cNvPr id="50" name="Freihand 49">
                  <a:extLst>
                    <a:ext uri="{FF2B5EF4-FFF2-40B4-BE49-F238E27FC236}">
                      <a16:creationId xmlns:a16="http://schemas.microsoft.com/office/drawing/2014/main" id="{C7B93196-2A59-4909-898A-38072DF15E0B}"/>
                    </a:ext>
                  </a:extLst>
                </p:cNvPr>
                <p:cNvPicPr/>
                <p:nvPr/>
              </p:nvPicPr>
              <p:blipFill>
                <a:blip r:embed="rId84"/>
                <a:stretch>
                  <a:fillRect/>
                </a:stretch>
              </p:blipFill>
              <p:spPr>
                <a:xfrm>
                  <a:off x="10668973" y="359693"/>
                  <a:ext cx="140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B32D5397-D1A1-4FC3-9506-08D2B92EC2DE}"/>
                    </a:ext>
                  </a:extLst>
                </p14:cNvPr>
                <p14:cNvContentPartPr/>
                <p14:nvPr/>
              </p14:nvContentPartPr>
              <p14:xfrm>
                <a:off x="10821253" y="346733"/>
                <a:ext cx="68040" cy="83160"/>
              </p14:xfrm>
            </p:contentPart>
          </mc:Choice>
          <mc:Fallback xmlns="">
            <p:pic>
              <p:nvPicPr>
                <p:cNvPr id="51" name="Freihand 50">
                  <a:extLst>
                    <a:ext uri="{FF2B5EF4-FFF2-40B4-BE49-F238E27FC236}">
                      <a16:creationId xmlns:a16="http://schemas.microsoft.com/office/drawing/2014/main" id="{B32D5397-D1A1-4FC3-9506-08D2B92EC2DE}"/>
                    </a:ext>
                  </a:extLst>
                </p:cNvPr>
                <p:cNvPicPr/>
                <p:nvPr/>
              </p:nvPicPr>
              <p:blipFill>
                <a:blip r:embed="rId86"/>
                <a:stretch>
                  <a:fillRect/>
                </a:stretch>
              </p:blipFill>
              <p:spPr>
                <a:xfrm>
                  <a:off x="10816933" y="342413"/>
                  <a:ext cx="7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E956B251-240B-4215-9A34-F3BC16E496FA}"/>
                    </a:ext>
                  </a:extLst>
                </p14:cNvPr>
                <p14:cNvContentPartPr/>
                <p14:nvPr/>
              </p14:nvContentPartPr>
              <p14:xfrm>
                <a:off x="10888573" y="263933"/>
                <a:ext cx="423720" cy="147240"/>
              </p14:xfrm>
            </p:contentPart>
          </mc:Choice>
          <mc:Fallback xmlns="">
            <p:pic>
              <p:nvPicPr>
                <p:cNvPr id="52" name="Freihand 51">
                  <a:extLst>
                    <a:ext uri="{FF2B5EF4-FFF2-40B4-BE49-F238E27FC236}">
                      <a16:creationId xmlns:a16="http://schemas.microsoft.com/office/drawing/2014/main" id="{E956B251-240B-4215-9A34-F3BC16E496FA}"/>
                    </a:ext>
                  </a:extLst>
                </p:cNvPr>
                <p:cNvPicPr/>
                <p:nvPr/>
              </p:nvPicPr>
              <p:blipFill>
                <a:blip r:embed="rId88"/>
                <a:stretch>
                  <a:fillRect/>
                </a:stretch>
              </p:blipFill>
              <p:spPr>
                <a:xfrm>
                  <a:off x="10884253" y="259613"/>
                  <a:ext cx="432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A3EF236E-2433-4C9F-A632-036A2B6FBD40}"/>
                    </a:ext>
                  </a:extLst>
                </p14:cNvPr>
                <p14:cNvContentPartPr/>
                <p14:nvPr/>
              </p14:nvContentPartPr>
              <p14:xfrm>
                <a:off x="10365493" y="486053"/>
                <a:ext cx="1076400" cy="59760"/>
              </p14:xfrm>
            </p:contentPart>
          </mc:Choice>
          <mc:Fallback xmlns="">
            <p:pic>
              <p:nvPicPr>
                <p:cNvPr id="53" name="Freihand 52">
                  <a:extLst>
                    <a:ext uri="{FF2B5EF4-FFF2-40B4-BE49-F238E27FC236}">
                      <a16:creationId xmlns:a16="http://schemas.microsoft.com/office/drawing/2014/main" id="{A3EF236E-2433-4C9F-A632-036A2B6FBD40}"/>
                    </a:ext>
                  </a:extLst>
                </p:cNvPr>
                <p:cNvPicPr/>
                <p:nvPr/>
              </p:nvPicPr>
              <p:blipFill>
                <a:blip r:embed="rId90"/>
                <a:stretch>
                  <a:fillRect/>
                </a:stretch>
              </p:blipFill>
              <p:spPr>
                <a:xfrm>
                  <a:off x="10361173" y="481733"/>
                  <a:ext cx="1085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56F460CA-C559-4988-8EF2-BC8940C9BC49}"/>
                    </a:ext>
                  </a:extLst>
                </p14:cNvPr>
                <p14:cNvContentPartPr/>
                <p14:nvPr/>
              </p14:nvContentPartPr>
              <p14:xfrm>
                <a:off x="3303373" y="234053"/>
                <a:ext cx="369360" cy="345960"/>
              </p14:xfrm>
            </p:contentPart>
          </mc:Choice>
          <mc:Fallback xmlns="">
            <p:pic>
              <p:nvPicPr>
                <p:cNvPr id="55" name="Freihand 54">
                  <a:extLst>
                    <a:ext uri="{FF2B5EF4-FFF2-40B4-BE49-F238E27FC236}">
                      <a16:creationId xmlns:a16="http://schemas.microsoft.com/office/drawing/2014/main" id="{56F460CA-C559-4988-8EF2-BC8940C9BC49}"/>
                    </a:ext>
                  </a:extLst>
                </p:cNvPr>
                <p:cNvPicPr/>
                <p:nvPr/>
              </p:nvPicPr>
              <p:blipFill>
                <a:blip r:embed="rId92"/>
                <a:stretch>
                  <a:fillRect/>
                </a:stretch>
              </p:blipFill>
              <p:spPr>
                <a:xfrm>
                  <a:off x="3299053" y="229733"/>
                  <a:ext cx="378000" cy="35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A5E8EAE6-009C-46CB-8CED-64601DDD99D4}"/>
                  </a:ext>
                </a:extLst>
              </p14:cNvPr>
              <p14:cNvContentPartPr/>
              <p14:nvPr/>
            </p14:nvContentPartPr>
            <p14:xfrm>
              <a:off x="495013" y="1537253"/>
              <a:ext cx="573840" cy="75240"/>
            </p14:xfrm>
          </p:contentPart>
        </mc:Choice>
        <mc:Fallback xmlns="">
          <p:pic>
            <p:nvPicPr>
              <p:cNvPr id="57" name="Freihand 56">
                <a:extLst>
                  <a:ext uri="{FF2B5EF4-FFF2-40B4-BE49-F238E27FC236}">
                    <a16:creationId xmlns:a16="http://schemas.microsoft.com/office/drawing/2014/main" id="{A5E8EAE6-009C-46CB-8CED-64601DDD99D4}"/>
                  </a:ext>
                </a:extLst>
              </p:cNvPr>
              <p:cNvPicPr/>
              <p:nvPr/>
            </p:nvPicPr>
            <p:blipFill>
              <a:blip r:embed="rId94"/>
              <a:stretch>
                <a:fillRect/>
              </a:stretch>
            </p:blipFill>
            <p:spPr>
              <a:xfrm>
                <a:off x="490693" y="1532933"/>
                <a:ext cx="582480" cy="83880"/>
              </a:xfrm>
              <a:prstGeom prst="rect">
                <a:avLst/>
              </a:prstGeom>
            </p:spPr>
          </p:pic>
        </mc:Fallback>
      </mc:AlternateContent>
      <p:grpSp>
        <p:nvGrpSpPr>
          <p:cNvPr id="78" name="Gruppieren 77">
            <a:extLst>
              <a:ext uri="{FF2B5EF4-FFF2-40B4-BE49-F238E27FC236}">
                <a16:creationId xmlns:a16="http://schemas.microsoft.com/office/drawing/2014/main" id="{1463E5B2-AAD9-470A-B9B4-62C0E1F3CC91}"/>
              </a:ext>
            </a:extLst>
          </p:cNvPr>
          <p:cNvGrpSpPr/>
          <p:nvPr/>
        </p:nvGrpSpPr>
        <p:grpSpPr>
          <a:xfrm>
            <a:off x="575653" y="931733"/>
            <a:ext cx="4340160" cy="316080"/>
            <a:chOff x="575653" y="931733"/>
            <a:chExt cx="4340160" cy="316080"/>
          </a:xfrm>
        </p:grpSpPr>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3E273315-5D3B-4785-B838-7AF4E38C122B}"/>
                    </a:ext>
                  </a:extLst>
                </p14:cNvPr>
                <p14:cNvContentPartPr/>
                <p14:nvPr/>
              </p14:nvContentPartPr>
              <p14:xfrm>
                <a:off x="660253" y="991853"/>
                <a:ext cx="209160" cy="227160"/>
              </p14:xfrm>
            </p:contentPart>
          </mc:Choice>
          <mc:Fallback xmlns="">
            <p:pic>
              <p:nvPicPr>
                <p:cNvPr id="58" name="Freihand 57">
                  <a:extLst>
                    <a:ext uri="{FF2B5EF4-FFF2-40B4-BE49-F238E27FC236}">
                      <a16:creationId xmlns:a16="http://schemas.microsoft.com/office/drawing/2014/main" id="{3E273315-5D3B-4785-B838-7AF4E38C122B}"/>
                    </a:ext>
                  </a:extLst>
                </p:cNvPr>
                <p:cNvPicPr/>
                <p:nvPr/>
              </p:nvPicPr>
              <p:blipFill>
                <a:blip r:embed="rId96"/>
                <a:stretch>
                  <a:fillRect/>
                </a:stretch>
              </p:blipFill>
              <p:spPr>
                <a:xfrm>
                  <a:off x="655933" y="987533"/>
                  <a:ext cx="217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B59B3E22-AA42-4212-9EFE-1983FD64B837}"/>
                    </a:ext>
                  </a:extLst>
                </p14:cNvPr>
                <p14:cNvContentPartPr/>
                <p14:nvPr/>
              </p14:nvContentPartPr>
              <p14:xfrm>
                <a:off x="575653" y="1087613"/>
                <a:ext cx="203760" cy="160200"/>
              </p14:xfrm>
            </p:contentPart>
          </mc:Choice>
          <mc:Fallback xmlns="">
            <p:pic>
              <p:nvPicPr>
                <p:cNvPr id="59" name="Freihand 58">
                  <a:extLst>
                    <a:ext uri="{FF2B5EF4-FFF2-40B4-BE49-F238E27FC236}">
                      <a16:creationId xmlns:a16="http://schemas.microsoft.com/office/drawing/2014/main" id="{B59B3E22-AA42-4212-9EFE-1983FD64B837}"/>
                    </a:ext>
                  </a:extLst>
                </p:cNvPr>
                <p:cNvPicPr/>
                <p:nvPr/>
              </p:nvPicPr>
              <p:blipFill>
                <a:blip r:embed="rId98"/>
                <a:stretch>
                  <a:fillRect/>
                </a:stretch>
              </p:blipFill>
              <p:spPr>
                <a:xfrm>
                  <a:off x="571333" y="1083293"/>
                  <a:ext cx="21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73ADAA31-5AFA-4876-8B51-51619301C5FF}"/>
                    </a:ext>
                  </a:extLst>
                </p14:cNvPr>
                <p14:cNvContentPartPr/>
                <p14:nvPr/>
              </p14:nvContentPartPr>
              <p14:xfrm>
                <a:off x="915133" y="949373"/>
                <a:ext cx="260280" cy="174240"/>
              </p14:xfrm>
            </p:contentPart>
          </mc:Choice>
          <mc:Fallback xmlns="">
            <p:pic>
              <p:nvPicPr>
                <p:cNvPr id="60" name="Freihand 59">
                  <a:extLst>
                    <a:ext uri="{FF2B5EF4-FFF2-40B4-BE49-F238E27FC236}">
                      <a16:creationId xmlns:a16="http://schemas.microsoft.com/office/drawing/2014/main" id="{73ADAA31-5AFA-4876-8B51-51619301C5FF}"/>
                    </a:ext>
                  </a:extLst>
                </p:cNvPr>
                <p:cNvPicPr/>
                <p:nvPr/>
              </p:nvPicPr>
              <p:blipFill>
                <a:blip r:embed="rId100"/>
                <a:stretch>
                  <a:fillRect/>
                </a:stretch>
              </p:blipFill>
              <p:spPr>
                <a:xfrm>
                  <a:off x="910813" y="945053"/>
                  <a:ext cx="268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D7FEA7CC-BF48-4A85-AC08-648AB30311EE}"/>
                    </a:ext>
                  </a:extLst>
                </p14:cNvPr>
                <p14:cNvContentPartPr/>
                <p14:nvPr/>
              </p14:nvContentPartPr>
              <p14:xfrm>
                <a:off x="1195933" y="976013"/>
                <a:ext cx="293040" cy="125640"/>
              </p14:xfrm>
            </p:contentPart>
          </mc:Choice>
          <mc:Fallback xmlns="">
            <p:pic>
              <p:nvPicPr>
                <p:cNvPr id="61" name="Freihand 60">
                  <a:extLst>
                    <a:ext uri="{FF2B5EF4-FFF2-40B4-BE49-F238E27FC236}">
                      <a16:creationId xmlns:a16="http://schemas.microsoft.com/office/drawing/2014/main" id="{D7FEA7CC-BF48-4A85-AC08-648AB30311EE}"/>
                    </a:ext>
                  </a:extLst>
                </p:cNvPr>
                <p:cNvPicPr/>
                <p:nvPr/>
              </p:nvPicPr>
              <p:blipFill>
                <a:blip r:embed="rId102"/>
                <a:stretch>
                  <a:fillRect/>
                </a:stretch>
              </p:blipFill>
              <p:spPr>
                <a:xfrm>
                  <a:off x="1191613" y="971693"/>
                  <a:ext cx="301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B03E85D-83F5-4EB9-8743-2A712E841EB3}"/>
                    </a:ext>
                  </a:extLst>
                </p14:cNvPr>
                <p14:cNvContentPartPr/>
                <p14:nvPr/>
              </p14:nvContentPartPr>
              <p14:xfrm>
                <a:off x="1506253" y="987173"/>
                <a:ext cx="104760" cy="107280"/>
              </p14:xfrm>
            </p:contentPart>
          </mc:Choice>
          <mc:Fallback xmlns="">
            <p:pic>
              <p:nvPicPr>
                <p:cNvPr id="62" name="Freihand 61">
                  <a:extLst>
                    <a:ext uri="{FF2B5EF4-FFF2-40B4-BE49-F238E27FC236}">
                      <a16:creationId xmlns:a16="http://schemas.microsoft.com/office/drawing/2014/main" id="{BB03E85D-83F5-4EB9-8743-2A712E841EB3}"/>
                    </a:ext>
                  </a:extLst>
                </p:cNvPr>
                <p:cNvPicPr/>
                <p:nvPr/>
              </p:nvPicPr>
              <p:blipFill>
                <a:blip r:embed="rId104"/>
                <a:stretch>
                  <a:fillRect/>
                </a:stretch>
              </p:blipFill>
              <p:spPr>
                <a:xfrm>
                  <a:off x="1501933" y="982853"/>
                  <a:ext cx="113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B91202BD-63CF-416D-8D2B-02D843E4A185}"/>
                    </a:ext>
                  </a:extLst>
                </p14:cNvPr>
                <p14:cNvContentPartPr/>
                <p14:nvPr/>
              </p14:nvContentPartPr>
              <p14:xfrm>
                <a:off x="1516333" y="1034693"/>
                <a:ext cx="155880" cy="9000"/>
              </p14:xfrm>
            </p:contentPart>
          </mc:Choice>
          <mc:Fallback xmlns="">
            <p:pic>
              <p:nvPicPr>
                <p:cNvPr id="63" name="Freihand 62">
                  <a:extLst>
                    <a:ext uri="{FF2B5EF4-FFF2-40B4-BE49-F238E27FC236}">
                      <a16:creationId xmlns:a16="http://schemas.microsoft.com/office/drawing/2014/main" id="{B91202BD-63CF-416D-8D2B-02D843E4A185}"/>
                    </a:ext>
                  </a:extLst>
                </p:cNvPr>
                <p:cNvPicPr/>
                <p:nvPr/>
              </p:nvPicPr>
              <p:blipFill>
                <a:blip r:embed="rId106"/>
                <a:stretch>
                  <a:fillRect/>
                </a:stretch>
              </p:blipFill>
              <p:spPr>
                <a:xfrm>
                  <a:off x="1512013" y="1030373"/>
                  <a:ext cx="164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1D623DA4-4754-4329-A208-937C0F956AF8}"/>
                    </a:ext>
                  </a:extLst>
                </p14:cNvPr>
                <p14:cNvContentPartPr/>
                <p14:nvPr/>
              </p14:nvContentPartPr>
              <p14:xfrm>
                <a:off x="1670413" y="943973"/>
                <a:ext cx="427680" cy="147240"/>
              </p14:xfrm>
            </p:contentPart>
          </mc:Choice>
          <mc:Fallback xmlns="">
            <p:pic>
              <p:nvPicPr>
                <p:cNvPr id="64" name="Freihand 63">
                  <a:extLst>
                    <a:ext uri="{FF2B5EF4-FFF2-40B4-BE49-F238E27FC236}">
                      <a16:creationId xmlns:a16="http://schemas.microsoft.com/office/drawing/2014/main" id="{1D623DA4-4754-4329-A208-937C0F956AF8}"/>
                    </a:ext>
                  </a:extLst>
                </p:cNvPr>
                <p:cNvPicPr/>
                <p:nvPr/>
              </p:nvPicPr>
              <p:blipFill>
                <a:blip r:embed="rId108"/>
                <a:stretch>
                  <a:fillRect/>
                </a:stretch>
              </p:blipFill>
              <p:spPr>
                <a:xfrm>
                  <a:off x="1666093" y="939653"/>
                  <a:ext cx="436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BE7277D8-2A6E-4F00-8323-2AC1B2DF579D}"/>
                    </a:ext>
                  </a:extLst>
                </p14:cNvPr>
                <p14:cNvContentPartPr/>
                <p14:nvPr/>
              </p14:nvContentPartPr>
              <p14:xfrm>
                <a:off x="2181253" y="950453"/>
                <a:ext cx="379080" cy="136440"/>
              </p14:xfrm>
            </p:contentPart>
          </mc:Choice>
          <mc:Fallback xmlns="">
            <p:pic>
              <p:nvPicPr>
                <p:cNvPr id="65" name="Freihand 64">
                  <a:extLst>
                    <a:ext uri="{FF2B5EF4-FFF2-40B4-BE49-F238E27FC236}">
                      <a16:creationId xmlns:a16="http://schemas.microsoft.com/office/drawing/2014/main" id="{BE7277D8-2A6E-4F00-8323-2AC1B2DF579D}"/>
                    </a:ext>
                  </a:extLst>
                </p:cNvPr>
                <p:cNvPicPr/>
                <p:nvPr/>
              </p:nvPicPr>
              <p:blipFill>
                <a:blip r:embed="rId110"/>
                <a:stretch>
                  <a:fillRect/>
                </a:stretch>
              </p:blipFill>
              <p:spPr>
                <a:xfrm>
                  <a:off x="2176933" y="946133"/>
                  <a:ext cx="387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F22A9A7C-8D6A-4608-B5E7-7EF72FC667CE}"/>
                    </a:ext>
                  </a:extLst>
                </p14:cNvPr>
                <p14:cNvContentPartPr/>
                <p14:nvPr/>
              </p14:nvContentPartPr>
              <p14:xfrm>
                <a:off x="2801893" y="990773"/>
                <a:ext cx="21240" cy="147240"/>
              </p14:xfrm>
            </p:contentPart>
          </mc:Choice>
          <mc:Fallback xmlns="">
            <p:pic>
              <p:nvPicPr>
                <p:cNvPr id="66" name="Freihand 65">
                  <a:extLst>
                    <a:ext uri="{FF2B5EF4-FFF2-40B4-BE49-F238E27FC236}">
                      <a16:creationId xmlns:a16="http://schemas.microsoft.com/office/drawing/2014/main" id="{F22A9A7C-8D6A-4608-B5E7-7EF72FC667CE}"/>
                    </a:ext>
                  </a:extLst>
                </p:cNvPr>
                <p:cNvPicPr/>
                <p:nvPr/>
              </p:nvPicPr>
              <p:blipFill>
                <a:blip r:embed="rId112"/>
                <a:stretch>
                  <a:fillRect/>
                </a:stretch>
              </p:blipFill>
              <p:spPr>
                <a:xfrm>
                  <a:off x="2797573" y="986453"/>
                  <a:ext cx="29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869BBBF7-A0EF-4508-A8F5-D17A711D5083}"/>
                    </a:ext>
                  </a:extLst>
                </p14:cNvPr>
                <p14:cNvContentPartPr/>
                <p14:nvPr/>
              </p14:nvContentPartPr>
              <p14:xfrm>
                <a:off x="2692093" y="961613"/>
                <a:ext cx="301680" cy="14400"/>
              </p14:xfrm>
            </p:contentPart>
          </mc:Choice>
          <mc:Fallback xmlns="">
            <p:pic>
              <p:nvPicPr>
                <p:cNvPr id="67" name="Freihand 66">
                  <a:extLst>
                    <a:ext uri="{FF2B5EF4-FFF2-40B4-BE49-F238E27FC236}">
                      <a16:creationId xmlns:a16="http://schemas.microsoft.com/office/drawing/2014/main" id="{869BBBF7-A0EF-4508-A8F5-D17A711D5083}"/>
                    </a:ext>
                  </a:extLst>
                </p:cNvPr>
                <p:cNvPicPr/>
                <p:nvPr/>
              </p:nvPicPr>
              <p:blipFill>
                <a:blip r:embed="rId114"/>
                <a:stretch>
                  <a:fillRect/>
                </a:stretch>
              </p:blipFill>
              <p:spPr>
                <a:xfrm>
                  <a:off x="2687773" y="957293"/>
                  <a:ext cx="310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A73AE411-3410-4FBE-9B6A-CD8BBDC1621A}"/>
                    </a:ext>
                  </a:extLst>
                </p14:cNvPr>
                <p14:cNvContentPartPr/>
                <p14:nvPr/>
              </p14:nvContentPartPr>
              <p14:xfrm>
                <a:off x="2915293" y="1042613"/>
                <a:ext cx="125280" cy="92880"/>
              </p14:xfrm>
            </p:contentPart>
          </mc:Choice>
          <mc:Fallback xmlns="">
            <p:pic>
              <p:nvPicPr>
                <p:cNvPr id="68" name="Freihand 67">
                  <a:extLst>
                    <a:ext uri="{FF2B5EF4-FFF2-40B4-BE49-F238E27FC236}">
                      <a16:creationId xmlns:a16="http://schemas.microsoft.com/office/drawing/2014/main" id="{A73AE411-3410-4FBE-9B6A-CD8BBDC1621A}"/>
                    </a:ext>
                  </a:extLst>
                </p:cNvPr>
                <p:cNvPicPr/>
                <p:nvPr/>
              </p:nvPicPr>
              <p:blipFill>
                <a:blip r:embed="rId116"/>
                <a:stretch>
                  <a:fillRect/>
                </a:stretch>
              </p:blipFill>
              <p:spPr>
                <a:xfrm>
                  <a:off x="2910973" y="1038293"/>
                  <a:ext cx="133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9E4BEB57-2608-4AB0-9F01-79E9635D6652}"/>
                    </a:ext>
                  </a:extLst>
                </p14:cNvPr>
                <p14:cNvContentPartPr/>
                <p14:nvPr/>
              </p14:nvContentPartPr>
              <p14:xfrm>
                <a:off x="3039133" y="1054493"/>
                <a:ext cx="244080" cy="66600"/>
              </p14:xfrm>
            </p:contentPart>
          </mc:Choice>
          <mc:Fallback xmlns="">
            <p:pic>
              <p:nvPicPr>
                <p:cNvPr id="69" name="Freihand 68">
                  <a:extLst>
                    <a:ext uri="{FF2B5EF4-FFF2-40B4-BE49-F238E27FC236}">
                      <a16:creationId xmlns:a16="http://schemas.microsoft.com/office/drawing/2014/main" id="{9E4BEB57-2608-4AB0-9F01-79E9635D6652}"/>
                    </a:ext>
                  </a:extLst>
                </p:cNvPr>
                <p:cNvPicPr/>
                <p:nvPr/>
              </p:nvPicPr>
              <p:blipFill>
                <a:blip r:embed="rId118"/>
                <a:stretch>
                  <a:fillRect/>
                </a:stretch>
              </p:blipFill>
              <p:spPr>
                <a:xfrm>
                  <a:off x="3034813" y="1050173"/>
                  <a:ext cx="252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CBE9B41D-DD36-4670-9E60-03CD93668E85}"/>
                    </a:ext>
                  </a:extLst>
                </p14:cNvPr>
                <p14:cNvContentPartPr/>
                <p14:nvPr/>
              </p14:nvContentPartPr>
              <p14:xfrm>
                <a:off x="3325333" y="1040453"/>
                <a:ext cx="92520" cy="69840"/>
              </p14:xfrm>
            </p:contentPart>
          </mc:Choice>
          <mc:Fallback xmlns="">
            <p:pic>
              <p:nvPicPr>
                <p:cNvPr id="70" name="Freihand 69">
                  <a:extLst>
                    <a:ext uri="{FF2B5EF4-FFF2-40B4-BE49-F238E27FC236}">
                      <a16:creationId xmlns:a16="http://schemas.microsoft.com/office/drawing/2014/main" id="{CBE9B41D-DD36-4670-9E60-03CD93668E85}"/>
                    </a:ext>
                  </a:extLst>
                </p:cNvPr>
                <p:cNvPicPr/>
                <p:nvPr/>
              </p:nvPicPr>
              <p:blipFill>
                <a:blip r:embed="rId120"/>
                <a:stretch>
                  <a:fillRect/>
                </a:stretch>
              </p:blipFill>
              <p:spPr>
                <a:xfrm>
                  <a:off x="3321013" y="1036133"/>
                  <a:ext cx="101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9B93D82D-6755-445D-9F40-699CA5D0CAD0}"/>
                    </a:ext>
                  </a:extLst>
                </p14:cNvPr>
                <p14:cNvContentPartPr/>
                <p14:nvPr/>
              </p14:nvContentPartPr>
              <p14:xfrm>
                <a:off x="3503173" y="985733"/>
                <a:ext cx="123480" cy="211320"/>
              </p14:xfrm>
            </p:contentPart>
          </mc:Choice>
          <mc:Fallback xmlns="">
            <p:pic>
              <p:nvPicPr>
                <p:cNvPr id="71" name="Freihand 70">
                  <a:extLst>
                    <a:ext uri="{FF2B5EF4-FFF2-40B4-BE49-F238E27FC236}">
                      <a16:creationId xmlns:a16="http://schemas.microsoft.com/office/drawing/2014/main" id="{9B93D82D-6755-445D-9F40-699CA5D0CAD0}"/>
                    </a:ext>
                  </a:extLst>
                </p:cNvPr>
                <p:cNvPicPr/>
                <p:nvPr/>
              </p:nvPicPr>
              <p:blipFill>
                <a:blip r:embed="rId122"/>
                <a:stretch>
                  <a:fillRect/>
                </a:stretch>
              </p:blipFill>
              <p:spPr>
                <a:xfrm>
                  <a:off x="3498853" y="981413"/>
                  <a:ext cx="132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48B788F2-372D-4BF0-80FD-F0BE3B6CBE38}"/>
                    </a:ext>
                  </a:extLst>
                </p14:cNvPr>
                <p14:cNvContentPartPr/>
                <p14:nvPr/>
              </p14:nvContentPartPr>
              <p14:xfrm>
                <a:off x="3598573" y="1049453"/>
                <a:ext cx="355680" cy="77040"/>
              </p14:xfrm>
            </p:contentPart>
          </mc:Choice>
          <mc:Fallback xmlns="">
            <p:pic>
              <p:nvPicPr>
                <p:cNvPr id="73" name="Freihand 72">
                  <a:extLst>
                    <a:ext uri="{FF2B5EF4-FFF2-40B4-BE49-F238E27FC236}">
                      <a16:creationId xmlns:a16="http://schemas.microsoft.com/office/drawing/2014/main" id="{48B788F2-372D-4BF0-80FD-F0BE3B6CBE38}"/>
                    </a:ext>
                  </a:extLst>
                </p:cNvPr>
                <p:cNvPicPr/>
                <p:nvPr/>
              </p:nvPicPr>
              <p:blipFill>
                <a:blip r:embed="rId124"/>
                <a:stretch>
                  <a:fillRect/>
                </a:stretch>
              </p:blipFill>
              <p:spPr>
                <a:xfrm>
                  <a:off x="3594253" y="1045133"/>
                  <a:ext cx="364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0AE1B5E8-7E83-4ECA-A063-F8AD3C14C0D5}"/>
                    </a:ext>
                  </a:extLst>
                </p14:cNvPr>
                <p14:cNvContentPartPr/>
                <p14:nvPr/>
              </p14:nvContentPartPr>
              <p14:xfrm>
                <a:off x="3970813" y="961613"/>
                <a:ext cx="399960" cy="144000"/>
              </p14:xfrm>
            </p:contentPart>
          </mc:Choice>
          <mc:Fallback xmlns="">
            <p:pic>
              <p:nvPicPr>
                <p:cNvPr id="74" name="Freihand 73">
                  <a:extLst>
                    <a:ext uri="{FF2B5EF4-FFF2-40B4-BE49-F238E27FC236}">
                      <a16:creationId xmlns:a16="http://schemas.microsoft.com/office/drawing/2014/main" id="{0AE1B5E8-7E83-4ECA-A063-F8AD3C14C0D5}"/>
                    </a:ext>
                  </a:extLst>
                </p:cNvPr>
                <p:cNvPicPr/>
                <p:nvPr/>
              </p:nvPicPr>
              <p:blipFill>
                <a:blip r:embed="rId126"/>
                <a:stretch>
                  <a:fillRect/>
                </a:stretch>
              </p:blipFill>
              <p:spPr>
                <a:xfrm>
                  <a:off x="3966493" y="957293"/>
                  <a:ext cx="408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092B5F6D-1576-454D-8A21-0057A9093EB2}"/>
                    </a:ext>
                  </a:extLst>
                </p14:cNvPr>
                <p14:cNvContentPartPr/>
                <p14:nvPr/>
              </p14:nvContentPartPr>
              <p14:xfrm>
                <a:off x="4361053" y="950813"/>
                <a:ext cx="84600" cy="56160"/>
              </p14:xfrm>
            </p:contentPart>
          </mc:Choice>
          <mc:Fallback xmlns="">
            <p:pic>
              <p:nvPicPr>
                <p:cNvPr id="75" name="Freihand 74">
                  <a:extLst>
                    <a:ext uri="{FF2B5EF4-FFF2-40B4-BE49-F238E27FC236}">
                      <a16:creationId xmlns:a16="http://schemas.microsoft.com/office/drawing/2014/main" id="{092B5F6D-1576-454D-8A21-0057A9093EB2}"/>
                    </a:ext>
                  </a:extLst>
                </p:cNvPr>
                <p:cNvPicPr/>
                <p:nvPr/>
              </p:nvPicPr>
              <p:blipFill>
                <a:blip r:embed="rId128"/>
                <a:stretch>
                  <a:fillRect/>
                </a:stretch>
              </p:blipFill>
              <p:spPr>
                <a:xfrm>
                  <a:off x="4356733" y="946493"/>
                  <a:ext cx="93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6DBA7700-8AFD-41EA-8FA0-50AA8E896F92}"/>
                    </a:ext>
                  </a:extLst>
                </p14:cNvPr>
                <p14:cNvContentPartPr/>
                <p14:nvPr/>
              </p14:nvContentPartPr>
              <p14:xfrm>
                <a:off x="4410733" y="1010933"/>
                <a:ext cx="433800" cy="70920"/>
              </p14:xfrm>
            </p:contentPart>
          </mc:Choice>
          <mc:Fallback xmlns="">
            <p:pic>
              <p:nvPicPr>
                <p:cNvPr id="76" name="Freihand 75">
                  <a:extLst>
                    <a:ext uri="{FF2B5EF4-FFF2-40B4-BE49-F238E27FC236}">
                      <a16:creationId xmlns:a16="http://schemas.microsoft.com/office/drawing/2014/main" id="{6DBA7700-8AFD-41EA-8FA0-50AA8E896F92}"/>
                    </a:ext>
                  </a:extLst>
                </p:cNvPr>
                <p:cNvPicPr/>
                <p:nvPr/>
              </p:nvPicPr>
              <p:blipFill>
                <a:blip r:embed="rId130"/>
                <a:stretch>
                  <a:fillRect/>
                </a:stretch>
              </p:blipFill>
              <p:spPr>
                <a:xfrm>
                  <a:off x="4406413" y="1006613"/>
                  <a:ext cx="442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7" name="Freihand 76">
                  <a:extLst>
                    <a:ext uri="{FF2B5EF4-FFF2-40B4-BE49-F238E27FC236}">
                      <a16:creationId xmlns:a16="http://schemas.microsoft.com/office/drawing/2014/main" id="{78DB06F8-8705-4DC7-8563-6D6E08D829E8}"/>
                    </a:ext>
                  </a:extLst>
                </p14:cNvPr>
                <p14:cNvContentPartPr/>
                <p14:nvPr/>
              </p14:nvContentPartPr>
              <p14:xfrm>
                <a:off x="4874053" y="931733"/>
                <a:ext cx="41760" cy="165600"/>
              </p14:xfrm>
            </p:contentPart>
          </mc:Choice>
          <mc:Fallback xmlns="">
            <p:pic>
              <p:nvPicPr>
                <p:cNvPr id="77" name="Freihand 76">
                  <a:extLst>
                    <a:ext uri="{FF2B5EF4-FFF2-40B4-BE49-F238E27FC236}">
                      <a16:creationId xmlns:a16="http://schemas.microsoft.com/office/drawing/2014/main" id="{78DB06F8-8705-4DC7-8563-6D6E08D829E8}"/>
                    </a:ext>
                  </a:extLst>
                </p:cNvPr>
                <p:cNvPicPr/>
                <p:nvPr/>
              </p:nvPicPr>
              <p:blipFill>
                <a:blip r:embed="rId132"/>
                <a:stretch>
                  <a:fillRect/>
                </a:stretch>
              </p:blipFill>
              <p:spPr>
                <a:xfrm>
                  <a:off x="4869733" y="927413"/>
                  <a:ext cx="50400" cy="17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76323047-D57B-42D5-8BDF-5EE6A3198ADE}"/>
                  </a:ext>
                </a:extLst>
              </p14:cNvPr>
              <p14:cNvContentPartPr/>
              <p14:nvPr/>
            </p14:nvContentPartPr>
            <p14:xfrm>
              <a:off x="3485893" y="2896973"/>
              <a:ext cx="484560" cy="925200"/>
            </p14:xfrm>
          </p:contentPart>
        </mc:Choice>
        <mc:Fallback xmlns="">
          <p:pic>
            <p:nvPicPr>
              <p:cNvPr id="79" name="Freihand 78">
                <a:extLst>
                  <a:ext uri="{FF2B5EF4-FFF2-40B4-BE49-F238E27FC236}">
                    <a16:creationId xmlns:a16="http://schemas.microsoft.com/office/drawing/2014/main" id="{76323047-D57B-42D5-8BDF-5EE6A3198ADE}"/>
                  </a:ext>
                </a:extLst>
              </p:cNvPr>
              <p:cNvPicPr/>
              <p:nvPr/>
            </p:nvPicPr>
            <p:blipFill>
              <a:blip r:embed="rId134"/>
              <a:stretch>
                <a:fillRect/>
              </a:stretch>
            </p:blipFill>
            <p:spPr>
              <a:xfrm>
                <a:off x="3481573" y="2892653"/>
                <a:ext cx="49320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4049DDEA-8DF3-449F-872C-4D3A16F6DC92}"/>
                  </a:ext>
                </a:extLst>
              </p14:cNvPr>
              <p14:cNvContentPartPr/>
              <p14:nvPr/>
            </p14:nvContentPartPr>
            <p14:xfrm>
              <a:off x="3981253" y="2764853"/>
              <a:ext cx="3387240" cy="1494720"/>
            </p14:xfrm>
          </p:contentPart>
        </mc:Choice>
        <mc:Fallback xmlns="">
          <p:pic>
            <p:nvPicPr>
              <p:cNvPr id="80" name="Freihand 79">
                <a:extLst>
                  <a:ext uri="{FF2B5EF4-FFF2-40B4-BE49-F238E27FC236}">
                    <a16:creationId xmlns:a16="http://schemas.microsoft.com/office/drawing/2014/main" id="{4049DDEA-8DF3-449F-872C-4D3A16F6DC92}"/>
                  </a:ext>
                </a:extLst>
              </p:cNvPr>
              <p:cNvPicPr/>
              <p:nvPr/>
            </p:nvPicPr>
            <p:blipFill>
              <a:blip r:embed="rId136"/>
              <a:stretch>
                <a:fillRect/>
              </a:stretch>
            </p:blipFill>
            <p:spPr>
              <a:xfrm>
                <a:off x="3976933" y="2760533"/>
                <a:ext cx="3395880" cy="1503360"/>
              </a:xfrm>
              <a:prstGeom prst="rect">
                <a:avLst/>
              </a:prstGeom>
            </p:spPr>
          </p:pic>
        </mc:Fallback>
      </mc:AlternateContent>
      <p:grpSp>
        <p:nvGrpSpPr>
          <p:cNvPr id="83" name="Gruppieren 82">
            <a:extLst>
              <a:ext uri="{FF2B5EF4-FFF2-40B4-BE49-F238E27FC236}">
                <a16:creationId xmlns:a16="http://schemas.microsoft.com/office/drawing/2014/main" id="{2FC7FBAF-95D4-49B8-924B-C0525C2457EF}"/>
              </a:ext>
            </a:extLst>
          </p:cNvPr>
          <p:cNvGrpSpPr/>
          <p:nvPr/>
        </p:nvGrpSpPr>
        <p:grpSpPr>
          <a:xfrm>
            <a:off x="7416733" y="2764853"/>
            <a:ext cx="3422880" cy="1290240"/>
            <a:chOff x="7416733" y="2764853"/>
            <a:chExt cx="3422880" cy="1290240"/>
          </a:xfrm>
        </p:grpSpPr>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65D574E9-C734-4D83-A2B0-304AE6085F91}"/>
                    </a:ext>
                  </a:extLst>
                </p14:cNvPr>
                <p14:cNvContentPartPr/>
                <p14:nvPr/>
              </p14:nvContentPartPr>
              <p14:xfrm>
                <a:off x="7416733" y="2810213"/>
                <a:ext cx="1549080" cy="1235160"/>
              </p14:xfrm>
            </p:contentPart>
          </mc:Choice>
          <mc:Fallback xmlns="">
            <p:pic>
              <p:nvPicPr>
                <p:cNvPr id="81" name="Freihand 80">
                  <a:extLst>
                    <a:ext uri="{FF2B5EF4-FFF2-40B4-BE49-F238E27FC236}">
                      <a16:creationId xmlns:a16="http://schemas.microsoft.com/office/drawing/2014/main" id="{65D574E9-C734-4D83-A2B0-304AE6085F91}"/>
                    </a:ext>
                  </a:extLst>
                </p:cNvPr>
                <p:cNvPicPr/>
                <p:nvPr/>
              </p:nvPicPr>
              <p:blipFill>
                <a:blip r:embed="rId138"/>
                <a:stretch>
                  <a:fillRect/>
                </a:stretch>
              </p:blipFill>
              <p:spPr>
                <a:xfrm>
                  <a:off x="7412413" y="2805893"/>
                  <a:ext cx="1557720" cy="1243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9E5F463F-992A-4522-9A31-898E6CEB28BF}"/>
                    </a:ext>
                  </a:extLst>
                </p14:cNvPr>
                <p14:cNvContentPartPr/>
                <p14:nvPr/>
              </p14:nvContentPartPr>
              <p14:xfrm>
                <a:off x="8980213" y="2764853"/>
                <a:ext cx="1859400" cy="1290240"/>
              </p14:xfrm>
            </p:contentPart>
          </mc:Choice>
          <mc:Fallback xmlns="">
            <p:pic>
              <p:nvPicPr>
                <p:cNvPr id="82" name="Freihand 81">
                  <a:extLst>
                    <a:ext uri="{FF2B5EF4-FFF2-40B4-BE49-F238E27FC236}">
                      <a16:creationId xmlns:a16="http://schemas.microsoft.com/office/drawing/2014/main" id="{9E5F463F-992A-4522-9A31-898E6CEB28BF}"/>
                    </a:ext>
                  </a:extLst>
                </p:cNvPr>
                <p:cNvPicPr/>
                <p:nvPr/>
              </p:nvPicPr>
              <p:blipFill>
                <a:blip r:embed="rId140"/>
                <a:stretch>
                  <a:fillRect/>
                </a:stretch>
              </p:blipFill>
              <p:spPr>
                <a:xfrm>
                  <a:off x="8975893" y="2760533"/>
                  <a:ext cx="1868040" cy="129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4" name="Freihand 83">
                <a:extLst>
                  <a:ext uri="{FF2B5EF4-FFF2-40B4-BE49-F238E27FC236}">
                    <a16:creationId xmlns:a16="http://schemas.microsoft.com/office/drawing/2014/main" id="{688E97A1-AFC9-4577-824F-9FF237218AD3}"/>
                  </a:ext>
                </a:extLst>
              </p14:cNvPr>
              <p14:cNvContentPartPr/>
              <p14:nvPr/>
            </p14:nvContentPartPr>
            <p14:xfrm>
              <a:off x="339493" y="4001093"/>
              <a:ext cx="776160" cy="738000"/>
            </p14:xfrm>
          </p:contentPart>
        </mc:Choice>
        <mc:Fallback xmlns="">
          <p:pic>
            <p:nvPicPr>
              <p:cNvPr id="84" name="Freihand 83">
                <a:extLst>
                  <a:ext uri="{FF2B5EF4-FFF2-40B4-BE49-F238E27FC236}">
                    <a16:creationId xmlns:a16="http://schemas.microsoft.com/office/drawing/2014/main" id="{688E97A1-AFC9-4577-824F-9FF237218AD3}"/>
                  </a:ext>
                </a:extLst>
              </p:cNvPr>
              <p:cNvPicPr/>
              <p:nvPr/>
            </p:nvPicPr>
            <p:blipFill>
              <a:blip r:embed="rId142"/>
              <a:stretch>
                <a:fillRect/>
              </a:stretch>
            </p:blipFill>
            <p:spPr>
              <a:xfrm>
                <a:off x="335173" y="3996773"/>
                <a:ext cx="784800" cy="746640"/>
              </a:xfrm>
              <a:prstGeom prst="rect">
                <a:avLst/>
              </a:prstGeom>
            </p:spPr>
          </p:pic>
        </mc:Fallback>
      </mc:AlternateContent>
      <p:grpSp>
        <p:nvGrpSpPr>
          <p:cNvPr id="131" name="Gruppieren 130">
            <a:extLst>
              <a:ext uri="{FF2B5EF4-FFF2-40B4-BE49-F238E27FC236}">
                <a16:creationId xmlns:a16="http://schemas.microsoft.com/office/drawing/2014/main" id="{1845FAF2-CA55-4D7D-9A4A-0728F5A7B81C}"/>
              </a:ext>
            </a:extLst>
          </p:cNvPr>
          <p:cNvGrpSpPr/>
          <p:nvPr/>
        </p:nvGrpSpPr>
        <p:grpSpPr>
          <a:xfrm>
            <a:off x="6362293" y="4247693"/>
            <a:ext cx="2220480" cy="1327320"/>
            <a:chOff x="6362293" y="4247693"/>
            <a:chExt cx="2220480" cy="1327320"/>
          </a:xfrm>
        </p:grpSpPr>
        <mc:AlternateContent xmlns:mc="http://schemas.openxmlformats.org/markup-compatibility/2006" xmlns:p14="http://schemas.microsoft.com/office/powerpoint/2010/main">
          <mc:Choice Requires="p14">
            <p:contentPart p14:bwMode="auto" r:id="rId143">
              <p14:nvContentPartPr>
                <p14:cNvPr id="85" name="Freihand 84">
                  <a:extLst>
                    <a:ext uri="{FF2B5EF4-FFF2-40B4-BE49-F238E27FC236}">
                      <a16:creationId xmlns:a16="http://schemas.microsoft.com/office/drawing/2014/main" id="{6E4977FF-005F-47B7-AA66-A63399E377F8}"/>
                    </a:ext>
                  </a:extLst>
                </p14:cNvPr>
                <p14:cNvContentPartPr/>
                <p14:nvPr/>
              </p14:nvContentPartPr>
              <p14:xfrm>
                <a:off x="6376333" y="4400693"/>
                <a:ext cx="122760" cy="131040"/>
              </p14:xfrm>
            </p:contentPart>
          </mc:Choice>
          <mc:Fallback xmlns="">
            <p:pic>
              <p:nvPicPr>
                <p:cNvPr id="85" name="Freihand 84">
                  <a:extLst>
                    <a:ext uri="{FF2B5EF4-FFF2-40B4-BE49-F238E27FC236}">
                      <a16:creationId xmlns:a16="http://schemas.microsoft.com/office/drawing/2014/main" id="{6E4977FF-005F-47B7-AA66-A63399E377F8}"/>
                    </a:ext>
                  </a:extLst>
                </p:cNvPr>
                <p:cNvPicPr/>
                <p:nvPr/>
              </p:nvPicPr>
              <p:blipFill>
                <a:blip r:embed="rId144"/>
                <a:stretch>
                  <a:fillRect/>
                </a:stretch>
              </p:blipFill>
              <p:spPr>
                <a:xfrm>
                  <a:off x="6372013" y="4396373"/>
                  <a:ext cx="131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Freihand 85">
                  <a:extLst>
                    <a:ext uri="{FF2B5EF4-FFF2-40B4-BE49-F238E27FC236}">
                      <a16:creationId xmlns:a16="http://schemas.microsoft.com/office/drawing/2014/main" id="{E80D3063-1EBB-4D33-8FC8-FD59608FC6D8}"/>
                    </a:ext>
                  </a:extLst>
                </p14:cNvPr>
                <p14:cNvContentPartPr/>
                <p14:nvPr/>
              </p14:nvContentPartPr>
              <p14:xfrm>
                <a:off x="6539413" y="4312133"/>
                <a:ext cx="215640" cy="326880"/>
              </p14:xfrm>
            </p:contentPart>
          </mc:Choice>
          <mc:Fallback xmlns="">
            <p:pic>
              <p:nvPicPr>
                <p:cNvPr id="86" name="Freihand 85">
                  <a:extLst>
                    <a:ext uri="{FF2B5EF4-FFF2-40B4-BE49-F238E27FC236}">
                      <a16:creationId xmlns:a16="http://schemas.microsoft.com/office/drawing/2014/main" id="{E80D3063-1EBB-4D33-8FC8-FD59608FC6D8}"/>
                    </a:ext>
                  </a:extLst>
                </p:cNvPr>
                <p:cNvPicPr/>
                <p:nvPr/>
              </p:nvPicPr>
              <p:blipFill>
                <a:blip r:embed="rId146"/>
                <a:stretch>
                  <a:fillRect/>
                </a:stretch>
              </p:blipFill>
              <p:spPr>
                <a:xfrm>
                  <a:off x="6535093" y="4307813"/>
                  <a:ext cx="2242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CA1CC236-543E-4371-B10F-F2893F3E5C8E}"/>
                    </a:ext>
                  </a:extLst>
                </p14:cNvPr>
                <p14:cNvContentPartPr/>
                <p14:nvPr/>
              </p14:nvContentPartPr>
              <p14:xfrm>
                <a:off x="6796813" y="4452173"/>
                <a:ext cx="360" cy="360"/>
              </p14:xfrm>
            </p:contentPart>
          </mc:Choice>
          <mc:Fallback xmlns="">
            <p:pic>
              <p:nvPicPr>
                <p:cNvPr id="87" name="Freihand 86">
                  <a:extLst>
                    <a:ext uri="{FF2B5EF4-FFF2-40B4-BE49-F238E27FC236}">
                      <a16:creationId xmlns:a16="http://schemas.microsoft.com/office/drawing/2014/main" id="{CA1CC236-543E-4371-B10F-F2893F3E5C8E}"/>
                    </a:ext>
                  </a:extLst>
                </p:cNvPr>
                <p:cNvPicPr/>
                <p:nvPr/>
              </p:nvPicPr>
              <p:blipFill>
                <a:blip r:embed="rId34"/>
                <a:stretch>
                  <a:fillRect/>
                </a:stretch>
              </p:blipFill>
              <p:spPr>
                <a:xfrm>
                  <a:off x="6792493" y="44478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4B36A7EB-6B43-4BAB-9A37-C666580B44A5}"/>
                    </a:ext>
                  </a:extLst>
                </p14:cNvPr>
                <p14:cNvContentPartPr/>
                <p14:nvPr/>
              </p14:nvContentPartPr>
              <p14:xfrm>
                <a:off x="7110373" y="4271093"/>
                <a:ext cx="240480" cy="192240"/>
              </p14:xfrm>
            </p:contentPart>
          </mc:Choice>
          <mc:Fallback xmlns="">
            <p:pic>
              <p:nvPicPr>
                <p:cNvPr id="88" name="Freihand 87">
                  <a:extLst>
                    <a:ext uri="{FF2B5EF4-FFF2-40B4-BE49-F238E27FC236}">
                      <a16:creationId xmlns:a16="http://schemas.microsoft.com/office/drawing/2014/main" id="{4B36A7EB-6B43-4BAB-9A37-C666580B44A5}"/>
                    </a:ext>
                  </a:extLst>
                </p:cNvPr>
                <p:cNvPicPr/>
                <p:nvPr/>
              </p:nvPicPr>
              <p:blipFill>
                <a:blip r:embed="rId149"/>
                <a:stretch>
                  <a:fillRect/>
                </a:stretch>
              </p:blipFill>
              <p:spPr>
                <a:xfrm>
                  <a:off x="7106053" y="4266773"/>
                  <a:ext cx="249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457CDC50-C038-4B02-A91E-04A327831195}"/>
                    </a:ext>
                  </a:extLst>
                </p14:cNvPr>
                <p14:cNvContentPartPr/>
                <p14:nvPr/>
              </p14:nvContentPartPr>
              <p14:xfrm>
                <a:off x="7386493" y="4247693"/>
                <a:ext cx="112680" cy="156600"/>
              </p14:xfrm>
            </p:contentPart>
          </mc:Choice>
          <mc:Fallback xmlns="">
            <p:pic>
              <p:nvPicPr>
                <p:cNvPr id="89" name="Freihand 88">
                  <a:extLst>
                    <a:ext uri="{FF2B5EF4-FFF2-40B4-BE49-F238E27FC236}">
                      <a16:creationId xmlns:a16="http://schemas.microsoft.com/office/drawing/2014/main" id="{457CDC50-C038-4B02-A91E-04A327831195}"/>
                    </a:ext>
                  </a:extLst>
                </p:cNvPr>
                <p:cNvPicPr/>
                <p:nvPr/>
              </p:nvPicPr>
              <p:blipFill>
                <a:blip r:embed="rId151"/>
                <a:stretch>
                  <a:fillRect/>
                </a:stretch>
              </p:blipFill>
              <p:spPr>
                <a:xfrm>
                  <a:off x="7382173" y="4243373"/>
                  <a:ext cx="121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A6A461B0-66BA-4282-B11E-86C7A117113B}"/>
                    </a:ext>
                  </a:extLst>
                </p14:cNvPr>
                <p14:cNvContentPartPr/>
                <p14:nvPr/>
              </p14:nvContentPartPr>
              <p14:xfrm>
                <a:off x="7449493" y="4338053"/>
                <a:ext cx="68760" cy="92160"/>
              </p14:xfrm>
            </p:contentPart>
          </mc:Choice>
          <mc:Fallback xmlns="">
            <p:pic>
              <p:nvPicPr>
                <p:cNvPr id="90" name="Freihand 89">
                  <a:extLst>
                    <a:ext uri="{FF2B5EF4-FFF2-40B4-BE49-F238E27FC236}">
                      <a16:creationId xmlns:a16="http://schemas.microsoft.com/office/drawing/2014/main" id="{A6A461B0-66BA-4282-B11E-86C7A117113B}"/>
                    </a:ext>
                  </a:extLst>
                </p:cNvPr>
                <p:cNvPicPr/>
                <p:nvPr/>
              </p:nvPicPr>
              <p:blipFill>
                <a:blip r:embed="rId153"/>
                <a:stretch>
                  <a:fillRect/>
                </a:stretch>
              </p:blipFill>
              <p:spPr>
                <a:xfrm>
                  <a:off x="7445173" y="4333733"/>
                  <a:ext cx="77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8AA70306-C38E-4A8C-AC56-E8B52D1CCB24}"/>
                    </a:ext>
                  </a:extLst>
                </p14:cNvPr>
                <p14:cNvContentPartPr/>
                <p14:nvPr/>
              </p14:nvContentPartPr>
              <p14:xfrm>
                <a:off x="7554973" y="4332653"/>
                <a:ext cx="198000" cy="103320"/>
              </p14:xfrm>
            </p:contentPart>
          </mc:Choice>
          <mc:Fallback xmlns="">
            <p:pic>
              <p:nvPicPr>
                <p:cNvPr id="91" name="Freihand 90">
                  <a:extLst>
                    <a:ext uri="{FF2B5EF4-FFF2-40B4-BE49-F238E27FC236}">
                      <a16:creationId xmlns:a16="http://schemas.microsoft.com/office/drawing/2014/main" id="{8AA70306-C38E-4A8C-AC56-E8B52D1CCB24}"/>
                    </a:ext>
                  </a:extLst>
                </p:cNvPr>
                <p:cNvPicPr/>
                <p:nvPr/>
              </p:nvPicPr>
              <p:blipFill>
                <a:blip r:embed="rId155"/>
                <a:stretch>
                  <a:fillRect/>
                </a:stretch>
              </p:blipFill>
              <p:spPr>
                <a:xfrm>
                  <a:off x="7550653" y="4328333"/>
                  <a:ext cx="206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ABB42D6E-933D-489A-929A-1925E0F98E2B}"/>
                    </a:ext>
                  </a:extLst>
                </p14:cNvPr>
                <p14:cNvContentPartPr/>
                <p14:nvPr/>
              </p14:nvContentPartPr>
              <p14:xfrm>
                <a:off x="6362293" y="4741253"/>
                <a:ext cx="197280" cy="229680"/>
              </p14:xfrm>
            </p:contentPart>
          </mc:Choice>
          <mc:Fallback xmlns="">
            <p:pic>
              <p:nvPicPr>
                <p:cNvPr id="92" name="Freihand 91">
                  <a:extLst>
                    <a:ext uri="{FF2B5EF4-FFF2-40B4-BE49-F238E27FC236}">
                      <a16:creationId xmlns:a16="http://schemas.microsoft.com/office/drawing/2014/main" id="{ABB42D6E-933D-489A-929A-1925E0F98E2B}"/>
                    </a:ext>
                  </a:extLst>
                </p:cNvPr>
                <p:cNvPicPr/>
                <p:nvPr/>
              </p:nvPicPr>
              <p:blipFill>
                <a:blip r:embed="rId157"/>
                <a:stretch>
                  <a:fillRect/>
                </a:stretch>
              </p:blipFill>
              <p:spPr>
                <a:xfrm>
                  <a:off x="6357973" y="4736933"/>
                  <a:ext cx="205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DAE32B9B-02FC-4719-B1FD-9D4C4E96455C}"/>
                    </a:ext>
                  </a:extLst>
                </p14:cNvPr>
                <p14:cNvContentPartPr/>
                <p14:nvPr/>
              </p14:nvContentPartPr>
              <p14:xfrm>
                <a:off x="6633373" y="4795973"/>
                <a:ext cx="11160" cy="150840"/>
              </p14:xfrm>
            </p:contentPart>
          </mc:Choice>
          <mc:Fallback xmlns="">
            <p:pic>
              <p:nvPicPr>
                <p:cNvPr id="93" name="Freihand 92">
                  <a:extLst>
                    <a:ext uri="{FF2B5EF4-FFF2-40B4-BE49-F238E27FC236}">
                      <a16:creationId xmlns:a16="http://schemas.microsoft.com/office/drawing/2014/main" id="{DAE32B9B-02FC-4719-B1FD-9D4C4E96455C}"/>
                    </a:ext>
                  </a:extLst>
                </p:cNvPr>
                <p:cNvPicPr/>
                <p:nvPr/>
              </p:nvPicPr>
              <p:blipFill>
                <a:blip r:embed="rId159"/>
                <a:stretch>
                  <a:fillRect/>
                </a:stretch>
              </p:blipFill>
              <p:spPr>
                <a:xfrm>
                  <a:off x="6629053" y="4791293"/>
                  <a:ext cx="19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D84EEB9E-3441-4BA1-AD1F-E0CD1BF409A0}"/>
                    </a:ext>
                  </a:extLst>
                </p14:cNvPr>
                <p14:cNvContentPartPr/>
                <p14:nvPr/>
              </p14:nvContentPartPr>
              <p14:xfrm>
                <a:off x="6587293" y="4724333"/>
                <a:ext cx="205920" cy="176760"/>
              </p14:xfrm>
            </p:contentPart>
          </mc:Choice>
          <mc:Fallback xmlns="">
            <p:pic>
              <p:nvPicPr>
                <p:cNvPr id="94" name="Freihand 93">
                  <a:extLst>
                    <a:ext uri="{FF2B5EF4-FFF2-40B4-BE49-F238E27FC236}">
                      <a16:creationId xmlns:a16="http://schemas.microsoft.com/office/drawing/2014/main" id="{D84EEB9E-3441-4BA1-AD1F-E0CD1BF409A0}"/>
                    </a:ext>
                  </a:extLst>
                </p:cNvPr>
                <p:cNvPicPr/>
                <p:nvPr/>
              </p:nvPicPr>
              <p:blipFill>
                <a:blip r:embed="rId161"/>
                <a:stretch>
                  <a:fillRect/>
                </a:stretch>
              </p:blipFill>
              <p:spPr>
                <a:xfrm>
                  <a:off x="6582973" y="4720013"/>
                  <a:ext cx="214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35D278E8-F193-4C8C-8807-736957A7906F}"/>
                    </a:ext>
                  </a:extLst>
                </p14:cNvPr>
                <p14:cNvContentPartPr/>
                <p14:nvPr/>
              </p14:nvContentPartPr>
              <p14:xfrm>
                <a:off x="6796093" y="4705973"/>
                <a:ext cx="147240" cy="167400"/>
              </p14:xfrm>
            </p:contentPart>
          </mc:Choice>
          <mc:Fallback xmlns="">
            <p:pic>
              <p:nvPicPr>
                <p:cNvPr id="95" name="Freihand 94">
                  <a:extLst>
                    <a:ext uri="{FF2B5EF4-FFF2-40B4-BE49-F238E27FC236}">
                      <a16:creationId xmlns:a16="http://schemas.microsoft.com/office/drawing/2014/main" id="{35D278E8-F193-4C8C-8807-736957A7906F}"/>
                    </a:ext>
                  </a:extLst>
                </p:cNvPr>
                <p:cNvPicPr/>
                <p:nvPr/>
              </p:nvPicPr>
              <p:blipFill>
                <a:blip r:embed="rId163"/>
                <a:stretch>
                  <a:fillRect/>
                </a:stretch>
              </p:blipFill>
              <p:spPr>
                <a:xfrm>
                  <a:off x="6791773" y="4701653"/>
                  <a:ext cx="155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694833E0-8572-4BC2-B81A-D6E0A7AF4AAD}"/>
                    </a:ext>
                  </a:extLst>
                </p14:cNvPr>
                <p14:cNvContentPartPr/>
                <p14:nvPr/>
              </p14:nvContentPartPr>
              <p14:xfrm>
                <a:off x="6976453" y="4754573"/>
                <a:ext cx="155160" cy="72360"/>
              </p14:xfrm>
            </p:contentPart>
          </mc:Choice>
          <mc:Fallback xmlns="">
            <p:pic>
              <p:nvPicPr>
                <p:cNvPr id="96" name="Freihand 95">
                  <a:extLst>
                    <a:ext uri="{FF2B5EF4-FFF2-40B4-BE49-F238E27FC236}">
                      <a16:creationId xmlns:a16="http://schemas.microsoft.com/office/drawing/2014/main" id="{694833E0-8572-4BC2-B81A-D6E0A7AF4AAD}"/>
                    </a:ext>
                  </a:extLst>
                </p:cNvPr>
                <p:cNvPicPr/>
                <p:nvPr/>
              </p:nvPicPr>
              <p:blipFill>
                <a:blip r:embed="rId165"/>
                <a:stretch>
                  <a:fillRect/>
                </a:stretch>
              </p:blipFill>
              <p:spPr>
                <a:xfrm>
                  <a:off x="6972133" y="4750253"/>
                  <a:ext cx="163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02E5AF28-A550-4133-A531-44D30C9F30D1}"/>
                    </a:ext>
                  </a:extLst>
                </p14:cNvPr>
                <p14:cNvContentPartPr/>
                <p14:nvPr/>
              </p14:nvContentPartPr>
              <p14:xfrm>
                <a:off x="7279213" y="4480973"/>
                <a:ext cx="122400" cy="126720"/>
              </p14:xfrm>
            </p:contentPart>
          </mc:Choice>
          <mc:Fallback xmlns="">
            <p:pic>
              <p:nvPicPr>
                <p:cNvPr id="98" name="Freihand 97">
                  <a:extLst>
                    <a:ext uri="{FF2B5EF4-FFF2-40B4-BE49-F238E27FC236}">
                      <a16:creationId xmlns:a16="http://schemas.microsoft.com/office/drawing/2014/main" id="{02E5AF28-A550-4133-A531-44D30C9F30D1}"/>
                    </a:ext>
                  </a:extLst>
                </p:cNvPr>
                <p:cNvPicPr/>
                <p:nvPr/>
              </p:nvPicPr>
              <p:blipFill>
                <a:blip r:embed="rId167"/>
                <a:stretch>
                  <a:fillRect/>
                </a:stretch>
              </p:blipFill>
              <p:spPr>
                <a:xfrm>
                  <a:off x="7274893" y="4476653"/>
                  <a:ext cx="131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90F2912A-9760-4681-8EDC-8BEA9010E1A9}"/>
                    </a:ext>
                  </a:extLst>
                </p14:cNvPr>
                <p14:cNvContentPartPr/>
                <p14:nvPr/>
              </p14:nvContentPartPr>
              <p14:xfrm>
                <a:off x="7431493" y="4507613"/>
                <a:ext cx="127440" cy="69480"/>
              </p14:xfrm>
            </p:contentPart>
          </mc:Choice>
          <mc:Fallback xmlns="">
            <p:pic>
              <p:nvPicPr>
                <p:cNvPr id="99" name="Freihand 98">
                  <a:extLst>
                    <a:ext uri="{FF2B5EF4-FFF2-40B4-BE49-F238E27FC236}">
                      <a16:creationId xmlns:a16="http://schemas.microsoft.com/office/drawing/2014/main" id="{90F2912A-9760-4681-8EDC-8BEA9010E1A9}"/>
                    </a:ext>
                  </a:extLst>
                </p:cNvPr>
                <p:cNvPicPr/>
                <p:nvPr/>
              </p:nvPicPr>
              <p:blipFill>
                <a:blip r:embed="rId169"/>
                <a:stretch>
                  <a:fillRect/>
                </a:stretch>
              </p:blipFill>
              <p:spPr>
                <a:xfrm>
                  <a:off x="7427173" y="4503293"/>
                  <a:ext cx="136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75D40050-C3EB-4C80-8655-3EA4C3456A5B}"/>
                    </a:ext>
                  </a:extLst>
                </p14:cNvPr>
                <p14:cNvContentPartPr/>
                <p14:nvPr/>
              </p14:nvContentPartPr>
              <p14:xfrm>
                <a:off x="7214773" y="4595093"/>
                <a:ext cx="408240" cy="50760"/>
              </p14:xfrm>
            </p:contentPart>
          </mc:Choice>
          <mc:Fallback xmlns="">
            <p:pic>
              <p:nvPicPr>
                <p:cNvPr id="100" name="Freihand 99">
                  <a:extLst>
                    <a:ext uri="{FF2B5EF4-FFF2-40B4-BE49-F238E27FC236}">
                      <a16:creationId xmlns:a16="http://schemas.microsoft.com/office/drawing/2014/main" id="{75D40050-C3EB-4C80-8655-3EA4C3456A5B}"/>
                    </a:ext>
                  </a:extLst>
                </p:cNvPr>
                <p:cNvPicPr/>
                <p:nvPr/>
              </p:nvPicPr>
              <p:blipFill>
                <a:blip r:embed="rId171"/>
                <a:stretch>
                  <a:fillRect/>
                </a:stretch>
              </p:blipFill>
              <p:spPr>
                <a:xfrm>
                  <a:off x="7210453" y="4590773"/>
                  <a:ext cx="416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4370DEEA-7709-4C94-8BBB-C9D6809C2A67}"/>
                    </a:ext>
                  </a:extLst>
                </p14:cNvPr>
                <p14:cNvContentPartPr/>
                <p14:nvPr/>
              </p14:nvContentPartPr>
              <p14:xfrm>
                <a:off x="7284613" y="4631813"/>
                <a:ext cx="128160" cy="124560"/>
              </p14:xfrm>
            </p:contentPart>
          </mc:Choice>
          <mc:Fallback xmlns="">
            <p:pic>
              <p:nvPicPr>
                <p:cNvPr id="101" name="Freihand 100">
                  <a:extLst>
                    <a:ext uri="{FF2B5EF4-FFF2-40B4-BE49-F238E27FC236}">
                      <a16:creationId xmlns:a16="http://schemas.microsoft.com/office/drawing/2014/main" id="{4370DEEA-7709-4C94-8BBB-C9D6809C2A67}"/>
                    </a:ext>
                  </a:extLst>
                </p:cNvPr>
                <p:cNvPicPr/>
                <p:nvPr/>
              </p:nvPicPr>
              <p:blipFill>
                <a:blip r:embed="rId173"/>
                <a:stretch>
                  <a:fillRect/>
                </a:stretch>
              </p:blipFill>
              <p:spPr>
                <a:xfrm>
                  <a:off x="7280293" y="4627493"/>
                  <a:ext cx="136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56E416FA-7193-4917-90DE-A148E78D0234}"/>
                    </a:ext>
                  </a:extLst>
                </p14:cNvPr>
                <p14:cNvContentPartPr/>
                <p14:nvPr/>
              </p14:nvContentPartPr>
              <p14:xfrm>
                <a:off x="7467853" y="4637213"/>
                <a:ext cx="84600" cy="78120"/>
              </p14:xfrm>
            </p:contentPart>
          </mc:Choice>
          <mc:Fallback xmlns="">
            <p:pic>
              <p:nvPicPr>
                <p:cNvPr id="103" name="Freihand 102">
                  <a:extLst>
                    <a:ext uri="{FF2B5EF4-FFF2-40B4-BE49-F238E27FC236}">
                      <a16:creationId xmlns:a16="http://schemas.microsoft.com/office/drawing/2014/main" id="{56E416FA-7193-4917-90DE-A148E78D0234}"/>
                    </a:ext>
                  </a:extLst>
                </p:cNvPr>
                <p:cNvPicPr/>
                <p:nvPr/>
              </p:nvPicPr>
              <p:blipFill>
                <a:blip r:embed="rId175"/>
                <a:stretch>
                  <a:fillRect/>
                </a:stretch>
              </p:blipFill>
              <p:spPr>
                <a:xfrm>
                  <a:off x="7463533" y="4632893"/>
                  <a:ext cx="93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DDA1074E-B0CE-4AD1-A47B-7E7AB9C70C8D}"/>
                    </a:ext>
                  </a:extLst>
                </p14:cNvPr>
                <p14:cNvContentPartPr/>
                <p14:nvPr/>
              </p14:nvContentPartPr>
              <p14:xfrm>
                <a:off x="7462453" y="4643333"/>
                <a:ext cx="123840" cy="72720"/>
              </p14:xfrm>
            </p:contentPart>
          </mc:Choice>
          <mc:Fallback xmlns="">
            <p:pic>
              <p:nvPicPr>
                <p:cNvPr id="104" name="Freihand 103">
                  <a:extLst>
                    <a:ext uri="{FF2B5EF4-FFF2-40B4-BE49-F238E27FC236}">
                      <a16:creationId xmlns:a16="http://schemas.microsoft.com/office/drawing/2014/main" id="{DDA1074E-B0CE-4AD1-A47B-7E7AB9C70C8D}"/>
                    </a:ext>
                  </a:extLst>
                </p:cNvPr>
                <p:cNvPicPr/>
                <p:nvPr/>
              </p:nvPicPr>
              <p:blipFill>
                <a:blip r:embed="rId177"/>
                <a:stretch>
                  <a:fillRect/>
                </a:stretch>
              </p:blipFill>
              <p:spPr>
                <a:xfrm>
                  <a:off x="7458133" y="4639013"/>
                  <a:ext cx="132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27431BC8-97A5-443D-994D-10E6D48FC7B1}"/>
                    </a:ext>
                  </a:extLst>
                </p14:cNvPr>
                <p14:cNvContentPartPr/>
                <p14:nvPr/>
              </p14:nvContentPartPr>
              <p14:xfrm>
                <a:off x="7138813" y="4700933"/>
                <a:ext cx="685440" cy="57960"/>
              </p14:xfrm>
            </p:contentPart>
          </mc:Choice>
          <mc:Fallback xmlns="">
            <p:pic>
              <p:nvPicPr>
                <p:cNvPr id="105" name="Freihand 104">
                  <a:extLst>
                    <a:ext uri="{FF2B5EF4-FFF2-40B4-BE49-F238E27FC236}">
                      <a16:creationId xmlns:a16="http://schemas.microsoft.com/office/drawing/2014/main" id="{27431BC8-97A5-443D-994D-10E6D48FC7B1}"/>
                    </a:ext>
                  </a:extLst>
                </p:cNvPr>
                <p:cNvPicPr/>
                <p:nvPr/>
              </p:nvPicPr>
              <p:blipFill>
                <a:blip r:embed="rId179"/>
                <a:stretch>
                  <a:fillRect/>
                </a:stretch>
              </p:blipFill>
              <p:spPr>
                <a:xfrm>
                  <a:off x="7134493" y="4696613"/>
                  <a:ext cx="694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A10D9D76-D528-4A46-ADCA-81A0E91C483F}"/>
                    </a:ext>
                  </a:extLst>
                </p14:cNvPr>
                <p14:cNvContentPartPr/>
                <p14:nvPr/>
              </p14:nvContentPartPr>
              <p14:xfrm>
                <a:off x="7302973" y="4784813"/>
                <a:ext cx="140760" cy="145800"/>
              </p14:xfrm>
            </p:contentPart>
          </mc:Choice>
          <mc:Fallback xmlns="">
            <p:pic>
              <p:nvPicPr>
                <p:cNvPr id="106" name="Freihand 105">
                  <a:extLst>
                    <a:ext uri="{FF2B5EF4-FFF2-40B4-BE49-F238E27FC236}">
                      <a16:creationId xmlns:a16="http://schemas.microsoft.com/office/drawing/2014/main" id="{A10D9D76-D528-4A46-ADCA-81A0E91C483F}"/>
                    </a:ext>
                  </a:extLst>
                </p:cNvPr>
                <p:cNvPicPr/>
                <p:nvPr/>
              </p:nvPicPr>
              <p:blipFill>
                <a:blip r:embed="rId181"/>
                <a:stretch>
                  <a:fillRect/>
                </a:stretch>
              </p:blipFill>
              <p:spPr>
                <a:xfrm>
                  <a:off x="7298653" y="4780493"/>
                  <a:ext cx="149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3C61A5E3-0D10-4B2D-AC3F-020B71974B30}"/>
                    </a:ext>
                  </a:extLst>
                </p14:cNvPr>
                <p14:cNvContentPartPr/>
                <p14:nvPr/>
              </p14:nvContentPartPr>
              <p14:xfrm>
                <a:off x="7473973" y="4817933"/>
                <a:ext cx="128520" cy="89280"/>
              </p14:xfrm>
            </p:contentPart>
          </mc:Choice>
          <mc:Fallback xmlns="">
            <p:pic>
              <p:nvPicPr>
                <p:cNvPr id="107" name="Freihand 106">
                  <a:extLst>
                    <a:ext uri="{FF2B5EF4-FFF2-40B4-BE49-F238E27FC236}">
                      <a16:creationId xmlns:a16="http://schemas.microsoft.com/office/drawing/2014/main" id="{3C61A5E3-0D10-4B2D-AC3F-020B71974B30}"/>
                    </a:ext>
                  </a:extLst>
                </p:cNvPr>
                <p:cNvPicPr/>
                <p:nvPr/>
              </p:nvPicPr>
              <p:blipFill>
                <a:blip r:embed="rId183"/>
                <a:stretch>
                  <a:fillRect/>
                </a:stretch>
              </p:blipFill>
              <p:spPr>
                <a:xfrm>
                  <a:off x="7469653" y="4813613"/>
                  <a:ext cx="137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9AE65450-7DDF-4890-B3BA-843D367FAC63}"/>
                    </a:ext>
                  </a:extLst>
                </p14:cNvPr>
                <p14:cNvContentPartPr/>
                <p14:nvPr/>
              </p14:nvContentPartPr>
              <p14:xfrm>
                <a:off x="7190293" y="4923773"/>
                <a:ext cx="514080" cy="65880"/>
              </p14:xfrm>
            </p:contentPart>
          </mc:Choice>
          <mc:Fallback xmlns="">
            <p:pic>
              <p:nvPicPr>
                <p:cNvPr id="108" name="Freihand 107">
                  <a:extLst>
                    <a:ext uri="{FF2B5EF4-FFF2-40B4-BE49-F238E27FC236}">
                      <a16:creationId xmlns:a16="http://schemas.microsoft.com/office/drawing/2014/main" id="{9AE65450-7DDF-4890-B3BA-843D367FAC63}"/>
                    </a:ext>
                  </a:extLst>
                </p:cNvPr>
                <p:cNvPicPr/>
                <p:nvPr/>
              </p:nvPicPr>
              <p:blipFill>
                <a:blip r:embed="rId185"/>
                <a:stretch>
                  <a:fillRect/>
                </a:stretch>
              </p:blipFill>
              <p:spPr>
                <a:xfrm>
                  <a:off x="7185973" y="4919453"/>
                  <a:ext cx="522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Freihand 108">
                  <a:extLst>
                    <a:ext uri="{FF2B5EF4-FFF2-40B4-BE49-F238E27FC236}">
                      <a16:creationId xmlns:a16="http://schemas.microsoft.com/office/drawing/2014/main" id="{98F176C1-72AD-4E97-81D5-F19240766CBC}"/>
                    </a:ext>
                  </a:extLst>
                </p14:cNvPr>
                <p14:cNvContentPartPr/>
                <p14:nvPr/>
              </p14:nvContentPartPr>
              <p14:xfrm>
                <a:off x="7306213" y="4977773"/>
                <a:ext cx="124200" cy="156960"/>
              </p14:xfrm>
            </p:contentPart>
          </mc:Choice>
          <mc:Fallback xmlns="">
            <p:pic>
              <p:nvPicPr>
                <p:cNvPr id="109" name="Freihand 108">
                  <a:extLst>
                    <a:ext uri="{FF2B5EF4-FFF2-40B4-BE49-F238E27FC236}">
                      <a16:creationId xmlns:a16="http://schemas.microsoft.com/office/drawing/2014/main" id="{98F176C1-72AD-4E97-81D5-F19240766CBC}"/>
                    </a:ext>
                  </a:extLst>
                </p:cNvPr>
                <p:cNvPicPr/>
                <p:nvPr/>
              </p:nvPicPr>
              <p:blipFill>
                <a:blip r:embed="rId187"/>
                <a:stretch>
                  <a:fillRect/>
                </a:stretch>
              </p:blipFill>
              <p:spPr>
                <a:xfrm>
                  <a:off x="7301893" y="4973453"/>
                  <a:ext cx="132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Freihand 109">
                  <a:extLst>
                    <a:ext uri="{FF2B5EF4-FFF2-40B4-BE49-F238E27FC236}">
                      <a16:creationId xmlns:a16="http://schemas.microsoft.com/office/drawing/2014/main" id="{0B363621-9456-45B2-9093-D526DD040413}"/>
                    </a:ext>
                  </a:extLst>
                </p14:cNvPr>
                <p14:cNvContentPartPr/>
                <p14:nvPr/>
              </p14:nvContentPartPr>
              <p14:xfrm>
                <a:off x="7466413" y="5018813"/>
                <a:ext cx="141120" cy="146880"/>
              </p14:xfrm>
            </p:contentPart>
          </mc:Choice>
          <mc:Fallback xmlns="">
            <p:pic>
              <p:nvPicPr>
                <p:cNvPr id="110" name="Freihand 109">
                  <a:extLst>
                    <a:ext uri="{FF2B5EF4-FFF2-40B4-BE49-F238E27FC236}">
                      <a16:creationId xmlns:a16="http://schemas.microsoft.com/office/drawing/2014/main" id="{0B363621-9456-45B2-9093-D526DD040413}"/>
                    </a:ext>
                  </a:extLst>
                </p:cNvPr>
                <p:cNvPicPr/>
                <p:nvPr/>
              </p:nvPicPr>
              <p:blipFill>
                <a:blip r:embed="rId189"/>
                <a:stretch>
                  <a:fillRect/>
                </a:stretch>
              </p:blipFill>
              <p:spPr>
                <a:xfrm>
                  <a:off x="7462093" y="5014493"/>
                  <a:ext cx="149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B4C1EC0C-C4CF-46CA-A9D9-F12E7EE82D04}"/>
                    </a:ext>
                  </a:extLst>
                </p14:cNvPr>
                <p14:cNvContentPartPr/>
                <p14:nvPr/>
              </p14:nvContentPartPr>
              <p14:xfrm>
                <a:off x="6957733" y="5289893"/>
                <a:ext cx="180720" cy="31680"/>
              </p14:xfrm>
            </p:contentPart>
          </mc:Choice>
          <mc:Fallback xmlns="">
            <p:pic>
              <p:nvPicPr>
                <p:cNvPr id="112" name="Freihand 111">
                  <a:extLst>
                    <a:ext uri="{FF2B5EF4-FFF2-40B4-BE49-F238E27FC236}">
                      <a16:creationId xmlns:a16="http://schemas.microsoft.com/office/drawing/2014/main" id="{B4C1EC0C-C4CF-46CA-A9D9-F12E7EE82D04}"/>
                    </a:ext>
                  </a:extLst>
                </p:cNvPr>
                <p:cNvPicPr/>
                <p:nvPr/>
              </p:nvPicPr>
              <p:blipFill>
                <a:blip r:embed="rId191"/>
                <a:stretch>
                  <a:fillRect/>
                </a:stretch>
              </p:blipFill>
              <p:spPr>
                <a:xfrm>
                  <a:off x="6953413" y="5285573"/>
                  <a:ext cx="189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9BDC1132-FB32-4441-B925-032C4B115C4D}"/>
                    </a:ext>
                  </a:extLst>
                </p14:cNvPr>
                <p14:cNvContentPartPr/>
                <p14:nvPr/>
              </p14:nvContentPartPr>
              <p14:xfrm>
                <a:off x="6972493" y="5339573"/>
                <a:ext cx="167760" cy="22320"/>
              </p14:xfrm>
            </p:contentPart>
          </mc:Choice>
          <mc:Fallback xmlns="">
            <p:pic>
              <p:nvPicPr>
                <p:cNvPr id="113" name="Freihand 112">
                  <a:extLst>
                    <a:ext uri="{FF2B5EF4-FFF2-40B4-BE49-F238E27FC236}">
                      <a16:creationId xmlns:a16="http://schemas.microsoft.com/office/drawing/2014/main" id="{9BDC1132-FB32-4441-B925-032C4B115C4D}"/>
                    </a:ext>
                  </a:extLst>
                </p:cNvPr>
                <p:cNvPicPr/>
                <p:nvPr/>
              </p:nvPicPr>
              <p:blipFill>
                <a:blip r:embed="rId193"/>
                <a:stretch>
                  <a:fillRect/>
                </a:stretch>
              </p:blipFill>
              <p:spPr>
                <a:xfrm>
                  <a:off x="6968173" y="5335253"/>
                  <a:ext cx="176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4" name="Freihand 113">
                  <a:extLst>
                    <a:ext uri="{FF2B5EF4-FFF2-40B4-BE49-F238E27FC236}">
                      <a16:creationId xmlns:a16="http://schemas.microsoft.com/office/drawing/2014/main" id="{4A06FA65-C37F-4B63-BB60-00D5B094D03C}"/>
                    </a:ext>
                  </a:extLst>
                </p14:cNvPr>
                <p14:cNvContentPartPr/>
                <p14:nvPr/>
              </p14:nvContentPartPr>
              <p14:xfrm>
                <a:off x="6931813" y="5141933"/>
                <a:ext cx="135360" cy="100800"/>
              </p14:xfrm>
            </p:contentPart>
          </mc:Choice>
          <mc:Fallback xmlns="">
            <p:pic>
              <p:nvPicPr>
                <p:cNvPr id="114" name="Freihand 113">
                  <a:extLst>
                    <a:ext uri="{FF2B5EF4-FFF2-40B4-BE49-F238E27FC236}">
                      <a16:creationId xmlns:a16="http://schemas.microsoft.com/office/drawing/2014/main" id="{4A06FA65-C37F-4B63-BB60-00D5B094D03C}"/>
                    </a:ext>
                  </a:extLst>
                </p:cNvPr>
                <p:cNvPicPr/>
                <p:nvPr/>
              </p:nvPicPr>
              <p:blipFill>
                <a:blip r:embed="rId195"/>
                <a:stretch>
                  <a:fillRect/>
                </a:stretch>
              </p:blipFill>
              <p:spPr>
                <a:xfrm>
                  <a:off x="6927493" y="5137613"/>
                  <a:ext cx="144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5" name="Freihand 114">
                  <a:extLst>
                    <a:ext uri="{FF2B5EF4-FFF2-40B4-BE49-F238E27FC236}">
                      <a16:creationId xmlns:a16="http://schemas.microsoft.com/office/drawing/2014/main" id="{A73312F3-BE17-4CB5-9C69-1157408AB846}"/>
                    </a:ext>
                  </a:extLst>
                </p14:cNvPr>
                <p14:cNvContentPartPr/>
                <p14:nvPr/>
              </p14:nvContentPartPr>
              <p14:xfrm>
                <a:off x="7226293" y="5184773"/>
                <a:ext cx="108360" cy="143640"/>
              </p14:xfrm>
            </p:contentPart>
          </mc:Choice>
          <mc:Fallback xmlns="">
            <p:pic>
              <p:nvPicPr>
                <p:cNvPr id="115" name="Freihand 114">
                  <a:extLst>
                    <a:ext uri="{FF2B5EF4-FFF2-40B4-BE49-F238E27FC236}">
                      <a16:creationId xmlns:a16="http://schemas.microsoft.com/office/drawing/2014/main" id="{A73312F3-BE17-4CB5-9C69-1157408AB846}"/>
                    </a:ext>
                  </a:extLst>
                </p:cNvPr>
                <p:cNvPicPr/>
                <p:nvPr/>
              </p:nvPicPr>
              <p:blipFill>
                <a:blip r:embed="rId197"/>
                <a:stretch>
                  <a:fillRect/>
                </a:stretch>
              </p:blipFill>
              <p:spPr>
                <a:xfrm>
                  <a:off x="7221973" y="5180453"/>
                  <a:ext cx="117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6" name="Freihand 115">
                  <a:extLst>
                    <a:ext uri="{FF2B5EF4-FFF2-40B4-BE49-F238E27FC236}">
                      <a16:creationId xmlns:a16="http://schemas.microsoft.com/office/drawing/2014/main" id="{3E4A8756-C6A8-463E-874B-A5E232C5CC9F}"/>
                    </a:ext>
                  </a:extLst>
                </p14:cNvPr>
                <p14:cNvContentPartPr/>
                <p14:nvPr/>
              </p14:nvContentPartPr>
              <p14:xfrm>
                <a:off x="7341493" y="5224013"/>
                <a:ext cx="138240" cy="91440"/>
              </p14:xfrm>
            </p:contentPart>
          </mc:Choice>
          <mc:Fallback xmlns="">
            <p:pic>
              <p:nvPicPr>
                <p:cNvPr id="116" name="Freihand 115">
                  <a:extLst>
                    <a:ext uri="{FF2B5EF4-FFF2-40B4-BE49-F238E27FC236}">
                      <a16:creationId xmlns:a16="http://schemas.microsoft.com/office/drawing/2014/main" id="{3E4A8756-C6A8-463E-874B-A5E232C5CC9F}"/>
                    </a:ext>
                  </a:extLst>
                </p:cNvPr>
                <p:cNvPicPr/>
                <p:nvPr/>
              </p:nvPicPr>
              <p:blipFill>
                <a:blip r:embed="rId199"/>
                <a:stretch>
                  <a:fillRect/>
                </a:stretch>
              </p:blipFill>
              <p:spPr>
                <a:xfrm>
                  <a:off x="7337173" y="5219693"/>
                  <a:ext cx="146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7" name="Freihand 116">
                  <a:extLst>
                    <a:ext uri="{FF2B5EF4-FFF2-40B4-BE49-F238E27FC236}">
                      <a16:creationId xmlns:a16="http://schemas.microsoft.com/office/drawing/2014/main" id="{2A993724-3FF1-48CD-92AE-FE1FA7D79846}"/>
                    </a:ext>
                  </a:extLst>
                </p14:cNvPr>
                <p14:cNvContentPartPr/>
                <p14:nvPr/>
              </p14:nvContentPartPr>
              <p14:xfrm>
                <a:off x="7480813" y="5172533"/>
                <a:ext cx="81000" cy="126000"/>
              </p14:xfrm>
            </p:contentPart>
          </mc:Choice>
          <mc:Fallback xmlns="">
            <p:pic>
              <p:nvPicPr>
                <p:cNvPr id="117" name="Freihand 116">
                  <a:extLst>
                    <a:ext uri="{FF2B5EF4-FFF2-40B4-BE49-F238E27FC236}">
                      <a16:creationId xmlns:a16="http://schemas.microsoft.com/office/drawing/2014/main" id="{2A993724-3FF1-48CD-92AE-FE1FA7D79846}"/>
                    </a:ext>
                  </a:extLst>
                </p:cNvPr>
                <p:cNvPicPr/>
                <p:nvPr/>
              </p:nvPicPr>
              <p:blipFill>
                <a:blip r:embed="rId201"/>
                <a:stretch>
                  <a:fillRect/>
                </a:stretch>
              </p:blipFill>
              <p:spPr>
                <a:xfrm>
                  <a:off x="7476493" y="5168213"/>
                  <a:ext cx="89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8" name="Freihand 117">
                  <a:extLst>
                    <a:ext uri="{FF2B5EF4-FFF2-40B4-BE49-F238E27FC236}">
                      <a16:creationId xmlns:a16="http://schemas.microsoft.com/office/drawing/2014/main" id="{2C140D41-9E8D-45E3-BF7F-7AEAEFBC28A1}"/>
                    </a:ext>
                  </a:extLst>
                </p14:cNvPr>
                <p14:cNvContentPartPr/>
                <p14:nvPr/>
              </p14:nvContentPartPr>
              <p14:xfrm>
                <a:off x="7569013" y="5132573"/>
                <a:ext cx="248040" cy="164160"/>
              </p14:xfrm>
            </p:contentPart>
          </mc:Choice>
          <mc:Fallback xmlns="">
            <p:pic>
              <p:nvPicPr>
                <p:cNvPr id="118" name="Freihand 117">
                  <a:extLst>
                    <a:ext uri="{FF2B5EF4-FFF2-40B4-BE49-F238E27FC236}">
                      <a16:creationId xmlns:a16="http://schemas.microsoft.com/office/drawing/2014/main" id="{2C140D41-9E8D-45E3-BF7F-7AEAEFBC28A1}"/>
                    </a:ext>
                  </a:extLst>
                </p:cNvPr>
                <p:cNvPicPr/>
                <p:nvPr/>
              </p:nvPicPr>
              <p:blipFill>
                <a:blip r:embed="rId203"/>
                <a:stretch>
                  <a:fillRect/>
                </a:stretch>
              </p:blipFill>
              <p:spPr>
                <a:xfrm>
                  <a:off x="7564693" y="5128253"/>
                  <a:ext cx="256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9" name="Freihand 118">
                  <a:extLst>
                    <a:ext uri="{FF2B5EF4-FFF2-40B4-BE49-F238E27FC236}">
                      <a16:creationId xmlns:a16="http://schemas.microsoft.com/office/drawing/2014/main" id="{D8529618-1F4F-401A-909D-497D5D8BA79A}"/>
                    </a:ext>
                  </a:extLst>
                </p14:cNvPr>
                <p14:cNvContentPartPr/>
                <p14:nvPr/>
              </p14:nvContentPartPr>
              <p14:xfrm>
                <a:off x="7836853" y="5212133"/>
                <a:ext cx="162000" cy="61560"/>
              </p14:xfrm>
            </p:contentPart>
          </mc:Choice>
          <mc:Fallback xmlns="">
            <p:pic>
              <p:nvPicPr>
                <p:cNvPr id="119" name="Freihand 118">
                  <a:extLst>
                    <a:ext uri="{FF2B5EF4-FFF2-40B4-BE49-F238E27FC236}">
                      <a16:creationId xmlns:a16="http://schemas.microsoft.com/office/drawing/2014/main" id="{D8529618-1F4F-401A-909D-497D5D8BA79A}"/>
                    </a:ext>
                  </a:extLst>
                </p:cNvPr>
                <p:cNvPicPr/>
                <p:nvPr/>
              </p:nvPicPr>
              <p:blipFill>
                <a:blip r:embed="rId205"/>
                <a:stretch>
                  <a:fillRect/>
                </a:stretch>
              </p:blipFill>
              <p:spPr>
                <a:xfrm>
                  <a:off x="7832533" y="5207813"/>
                  <a:ext cx="170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0" name="Freihand 119">
                  <a:extLst>
                    <a:ext uri="{FF2B5EF4-FFF2-40B4-BE49-F238E27FC236}">
                      <a16:creationId xmlns:a16="http://schemas.microsoft.com/office/drawing/2014/main" id="{E9FDCE25-BD14-402F-BAE8-598B36B7740F}"/>
                    </a:ext>
                  </a:extLst>
                </p14:cNvPr>
                <p14:cNvContentPartPr/>
                <p14:nvPr/>
              </p14:nvContentPartPr>
              <p14:xfrm>
                <a:off x="8015413" y="5175773"/>
                <a:ext cx="146160" cy="100440"/>
              </p14:xfrm>
            </p:contentPart>
          </mc:Choice>
          <mc:Fallback xmlns="">
            <p:pic>
              <p:nvPicPr>
                <p:cNvPr id="120" name="Freihand 119">
                  <a:extLst>
                    <a:ext uri="{FF2B5EF4-FFF2-40B4-BE49-F238E27FC236}">
                      <a16:creationId xmlns:a16="http://schemas.microsoft.com/office/drawing/2014/main" id="{E9FDCE25-BD14-402F-BAE8-598B36B7740F}"/>
                    </a:ext>
                  </a:extLst>
                </p:cNvPr>
                <p:cNvPicPr/>
                <p:nvPr/>
              </p:nvPicPr>
              <p:blipFill>
                <a:blip r:embed="rId207"/>
                <a:stretch>
                  <a:fillRect/>
                </a:stretch>
              </p:blipFill>
              <p:spPr>
                <a:xfrm>
                  <a:off x="8011093" y="5171453"/>
                  <a:ext cx="154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1" name="Freihand 120">
                  <a:extLst>
                    <a:ext uri="{FF2B5EF4-FFF2-40B4-BE49-F238E27FC236}">
                      <a16:creationId xmlns:a16="http://schemas.microsoft.com/office/drawing/2014/main" id="{6E008266-3048-47EB-A944-0AF276289AD0}"/>
                    </a:ext>
                  </a:extLst>
                </p14:cNvPr>
                <p14:cNvContentPartPr/>
                <p14:nvPr/>
              </p14:nvContentPartPr>
              <p14:xfrm>
                <a:off x="8250853" y="5128613"/>
                <a:ext cx="283680" cy="130320"/>
              </p14:xfrm>
            </p:contentPart>
          </mc:Choice>
          <mc:Fallback xmlns="">
            <p:pic>
              <p:nvPicPr>
                <p:cNvPr id="121" name="Freihand 120">
                  <a:extLst>
                    <a:ext uri="{FF2B5EF4-FFF2-40B4-BE49-F238E27FC236}">
                      <a16:creationId xmlns:a16="http://schemas.microsoft.com/office/drawing/2014/main" id="{6E008266-3048-47EB-A944-0AF276289AD0}"/>
                    </a:ext>
                  </a:extLst>
                </p:cNvPr>
                <p:cNvPicPr/>
                <p:nvPr/>
              </p:nvPicPr>
              <p:blipFill>
                <a:blip r:embed="rId209"/>
                <a:stretch>
                  <a:fillRect/>
                </a:stretch>
              </p:blipFill>
              <p:spPr>
                <a:xfrm>
                  <a:off x="8246533" y="5124293"/>
                  <a:ext cx="292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2" name="Freihand 121">
                  <a:extLst>
                    <a:ext uri="{FF2B5EF4-FFF2-40B4-BE49-F238E27FC236}">
                      <a16:creationId xmlns:a16="http://schemas.microsoft.com/office/drawing/2014/main" id="{08563753-D6F4-46DE-88B1-D37284D2869F}"/>
                    </a:ext>
                  </a:extLst>
                </p14:cNvPr>
                <p14:cNvContentPartPr/>
                <p14:nvPr/>
              </p14:nvContentPartPr>
              <p14:xfrm>
                <a:off x="7345093" y="5413373"/>
                <a:ext cx="200520" cy="161640"/>
              </p14:xfrm>
            </p:contentPart>
          </mc:Choice>
          <mc:Fallback xmlns="">
            <p:pic>
              <p:nvPicPr>
                <p:cNvPr id="122" name="Freihand 121">
                  <a:extLst>
                    <a:ext uri="{FF2B5EF4-FFF2-40B4-BE49-F238E27FC236}">
                      <a16:creationId xmlns:a16="http://schemas.microsoft.com/office/drawing/2014/main" id="{08563753-D6F4-46DE-88B1-D37284D2869F}"/>
                    </a:ext>
                  </a:extLst>
                </p:cNvPr>
                <p:cNvPicPr/>
                <p:nvPr/>
              </p:nvPicPr>
              <p:blipFill>
                <a:blip r:embed="rId211"/>
                <a:stretch>
                  <a:fillRect/>
                </a:stretch>
              </p:blipFill>
              <p:spPr>
                <a:xfrm>
                  <a:off x="7340773" y="5409053"/>
                  <a:ext cx="209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3" name="Freihand 122">
                  <a:extLst>
                    <a:ext uri="{FF2B5EF4-FFF2-40B4-BE49-F238E27FC236}">
                      <a16:creationId xmlns:a16="http://schemas.microsoft.com/office/drawing/2014/main" id="{4D8E896B-6AA6-4FE4-A144-B96C0407E4B2}"/>
                    </a:ext>
                  </a:extLst>
                </p14:cNvPr>
                <p14:cNvContentPartPr/>
                <p14:nvPr/>
              </p14:nvContentPartPr>
              <p14:xfrm>
                <a:off x="7569373" y="5451893"/>
                <a:ext cx="243360" cy="103680"/>
              </p14:xfrm>
            </p:contentPart>
          </mc:Choice>
          <mc:Fallback xmlns="">
            <p:pic>
              <p:nvPicPr>
                <p:cNvPr id="123" name="Freihand 122">
                  <a:extLst>
                    <a:ext uri="{FF2B5EF4-FFF2-40B4-BE49-F238E27FC236}">
                      <a16:creationId xmlns:a16="http://schemas.microsoft.com/office/drawing/2014/main" id="{4D8E896B-6AA6-4FE4-A144-B96C0407E4B2}"/>
                    </a:ext>
                  </a:extLst>
                </p:cNvPr>
                <p:cNvPicPr/>
                <p:nvPr/>
              </p:nvPicPr>
              <p:blipFill>
                <a:blip r:embed="rId213"/>
                <a:stretch>
                  <a:fillRect/>
                </a:stretch>
              </p:blipFill>
              <p:spPr>
                <a:xfrm>
                  <a:off x="7565053" y="5447573"/>
                  <a:ext cx="252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4" name="Freihand 123">
                  <a:extLst>
                    <a:ext uri="{FF2B5EF4-FFF2-40B4-BE49-F238E27FC236}">
                      <a16:creationId xmlns:a16="http://schemas.microsoft.com/office/drawing/2014/main" id="{4F71FAB8-8695-4162-BAA3-A6E01DA6B813}"/>
                    </a:ext>
                  </a:extLst>
                </p14:cNvPr>
                <p14:cNvContentPartPr/>
                <p14:nvPr/>
              </p14:nvContentPartPr>
              <p14:xfrm>
                <a:off x="7844053" y="5456213"/>
                <a:ext cx="84240" cy="97560"/>
              </p14:xfrm>
            </p:contentPart>
          </mc:Choice>
          <mc:Fallback xmlns="">
            <p:pic>
              <p:nvPicPr>
                <p:cNvPr id="124" name="Freihand 123">
                  <a:extLst>
                    <a:ext uri="{FF2B5EF4-FFF2-40B4-BE49-F238E27FC236}">
                      <a16:creationId xmlns:a16="http://schemas.microsoft.com/office/drawing/2014/main" id="{4F71FAB8-8695-4162-BAA3-A6E01DA6B813}"/>
                    </a:ext>
                  </a:extLst>
                </p:cNvPr>
                <p:cNvPicPr/>
                <p:nvPr/>
              </p:nvPicPr>
              <p:blipFill>
                <a:blip r:embed="rId215"/>
                <a:stretch>
                  <a:fillRect/>
                </a:stretch>
              </p:blipFill>
              <p:spPr>
                <a:xfrm>
                  <a:off x="7839733" y="5451893"/>
                  <a:ext cx="92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5" name="Freihand 124">
                  <a:extLst>
                    <a:ext uri="{FF2B5EF4-FFF2-40B4-BE49-F238E27FC236}">
                      <a16:creationId xmlns:a16="http://schemas.microsoft.com/office/drawing/2014/main" id="{5925159E-A80A-40EB-B046-3F12E989DC43}"/>
                    </a:ext>
                  </a:extLst>
                </p14:cNvPr>
                <p14:cNvContentPartPr/>
                <p14:nvPr/>
              </p14:nvContentPartPr>
              <p14:xfrm>
                <a:off x="7825333" y="5476013"/>
                <a:ext cx="79560" cy="8280"/>
              </p14:xfrm>
            </p:contentPart>
          </mc:Choice>
          <mc:Fallback xmlns="">
            <p:pic>
              <p:nvPicPr>
                <p:cNvPr id="125" name="Freihand 124">
                  <a:extLst>
                    <a:ext uri="{FF2B5EF4-FFF2-40B4-BE49-F238E27FC236}">
                      <a16:creationId xmlns:a16="http://schemas.microsoft.com/office/drawing/2014/main" id="{5925159E-A80A-40EB-B046-3F12E989DC43}"/>
                    </a:ext>
                  </a:extLst>
                </p:cNvPr>
                <p:cNvPicPr/>
                <p:nvPr/>
              </p:nvPicPr>
              <p:blipFill>
                <a:blip r:embed="rId217"/>
                <a:stretch>
                  <a:fillRect/>
                </a:stretch>
              </p:blipFill>
              <p:spPr>
                <a:xfrm>
                  <a:off x="7821013" y="5471693"/>
                  <a:ext cx="88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6" name="Freihand 125">
                  <a:extLst>
                    <a:ext uri="{FF2B5EF4-FFF2-40B4-BE49-F238E27FC236}">
                      <a16:creationId xmlns:a16="http://schemas.microsoft.com/office/drawing/2014/main" id="{BAC52E56-BB65-4674-9BDB-E4C0B857682F}"/>
                    </a:ext>
                  </a:extLst>
                </p14:cNvPr>
                <p14:cNvContentPartPr/>
                <p14:nvPr/>
              </p14:nvContentPartPr>
              <p14:xfrm>
                <a:off x="7950973" y="5438213"/>
                <a:ext cx="212760" cy="86760"/>
              </p14:xfrm>
            </p:contentPart>
          </mc:Choice>
          <mc:Fallback xmlns="">
            <p:pic>
              <p:nvPicPr>
                <p:cNvPr id="126" name="Freihand 125">
                  <a:extLst>
                    <a:ext uri="{FF2B5EF4-FFF2-40B4-BE49-F238E27FC236}">
                      <a16:creationId xmlns:a16="http://schemas.microsoft.com/office/drawing/2014/main" id="{BAC52E56-BB65-4674-9BDB-E4C0B857682F}"/>
                    </a:ext>
                  </a:extLst>
                </p:cNvPr>
                <p:cNvPicPr/>
                <p:nvPr/>
              </p:nvPicPr>
              <p:blipFill>
                <a:blip r:embed="rId219"/>
                <a:stretch>
                  <a:fillRect/>
                </a:stretch>
              </p:blipFill>
              <p:spPr>
                <a:xfrm>
                  <a:off x="7946653" y="5433893"/>
                  <a:ext cx="221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7" name="Freihand 126">
                  <a:extLst>
                    <a:ext uri="{FF2B5EF4-FFF2-40B4-BE49-F238E27FC236}">
                      <a16:creationId xmlns:a16="http://schemas.microsoft.com/office/drawing/2014/main" id="{E91BF47D-4F0A-4A24-9EAF-EC67BB04E671}"/>
                    </a:ext>
                  </a:extLst>
                </p14:cNvPr>
                <p14:cNvContentPartPr/>
                <p14:nvPr/>
              </p14:nvContentPartPr>
              <p14:xfrm>
                <a:off x="8156893" y="5355773"/>
                <a:ext cx="182160" cy="142200"/>
              </p14:xfrm>
            </p:contentPart>
          </mc:Choice>
          <mc:Fallback xmlns="">
            <p:pic>
              <p:nvPicPr>
                <p:cNvPr id="127" name="Freihand 126">
                  <a:extLst>
                    <a:ext uri="{FF2B5EF4-FFF2-40B4-BE49-F238E27FC236}">
                      <a16:creationId xmlns:a16="http://schemas.microsoft.com/office/drawing/2014/main" id="{E91BF47D-4F0A-4A24-9EAF-EC67BB04E671}"/>
                    </a:ext>
                  </a:extLst>
                </p:cNvPr>
                <p:cNvPicPr/>
                <p:nvPr/>
              </p:nvPicPr>
              <p:blipFill>
                <a:blip r:embed="rId221"/>
                <a:stretch>
                  <a:fillRect/>
                </a:stretch>
              </p:blipFill>
              <p:spPr>
                <a:xfrm>
                  <a:off x="8152573" y="5351453"/>
                  <a:ext cx="190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8" name="Freihand 127">
                  <a:extLst>
                    <a:ext uri="{FF2B5EF4-FFF2-40B4-BE49-F238E27FC236}">
                      <a16:creationId xmlns:a16="http://schemas.microsoft.com/office/drawing/2014/main" id="{F103F05D-6D7F-4B4F-90A5-CFFBDDBDF7FD}"/>
                    </a:ext>
                  </a:extLst>
                </p14:cNvPr>
                <p14:cNvContentPartPr/>
                <p14:nvPr/>
              </p14:nvContentPartPr>
              <p14:xfrm>
                <a:off x="8123053" y="5389253"/>
                <a:ext cx="120600" cy="13680"/>
              </p14:xfrm>
            </p:contentPart>
          </mc:Choice>
          <mc:Fallback xmlns="">
            <p:pic>
              <p:nvPicPr>
                <p:cNvPr id="128" name="Freihand 127">
                  <a:extLst>
                    <a:ext uri="{FF2B5EF4-FFF2-40B4-BE49-F238E27FC236}">
                      <a16:creationId xmlns:a16="http://schemas.microsoft.com/office/drawing/2014/main" id="{F103F05D-6D7F-4B4F-90A5-CFFBDDBDF7FD}"/>
                    </a:ext>
                  </a:extLst>
                </p:cNvPr>
                <p:cNvPicPr/>
                <p:nvPr/>
              </p:nvPicPr>
              <p:blipFill>
                <a:blip r:embed="rId223"/>
                <a:stretch>
                  <a:fillRect/>
                </a:stretch>
              </p:blipFill>
              <p:spPr>
                <a:xfrm>
                  <a:off x="8118733" y="5384933"/>
                  <a:ext cx="129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9" name="Freihand 128">
                  <a:extLst>
                    <a:ext uri="{FF2B5EF4-FFF2-40B4-BE49-F238E27FC236}">
                      <a16:creationId xmlns:a16="http://schemas.microsoft.com/office/drawing/2014/main" id="{83C2A1E1-7F4F-48F6-9CF0-7F0B49959047}"/>
                    </a:ext>
                  </a:extLst>
                </p14:cNvPr>
                <p14:cNvContentPartPr/>
                <p14:nvPr/>
              </p14:nvContentPartPr>
              <p14:xfrm>
                <a:off x="8339413" y="5392133"/>
                <a:ext cx="203760" cy="96480"/>
              </p14:xfrm>
            </p:contentPart>
          </mc:Choice>
          <mc:Fallback xmlns="">
            <p:pic>
              <p:nvPicPr>
                <p:cNvPr id="129" name="Freihand 128">
                  <a:extLst>
                    <a:ext uri="{FF2B5EF4-FFF2-40B4-BE49-F238E27FC236}">
                      <a16:creationId xmlns:a16="http://schemas.microsoft.com/office/drawing/2014/main" id="{83C2A1E1-7F4F-48F6-9CF0-7F0B49959047}"/>
                    </a:ext>
                  </a:extLst>
                </p:cNvPr>
                <p:cNvPicPr/>
                <p:nvPr/>
              </p:nvPicPr>
              <p:blipFill>
                <a:blip r:embed="rId225"/>
                <a:stretch>
                  <a:fillRect/>
                </a:stretch>
              </p:blipFill>
              <p:spPr>
                <a:xfrm>
                  <a:off x="8335093" y="5387813"/>
                  <a:ext cx="212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0" name="Freihand 129">
                  <a:extLst>
                    <a:ext uri="{FF2B5EF4-FFF2-40B4-BE49-F238E27FC236}">
                      <a16:creationId xmlns:a16="http://schemas.microsoft.com/office/drawing/2014/main" id="{008576F4-8AC1-4C5F-B447-C07CF1159455}"/>
                    </a:ext>
                  </a:extLst>
                </p14:cNvPr>
                <p14:cNvContentPartPr/>
                <p14:nvPr/>
              </p14:nvContentPartPr>
              <p14:xfrm>
                <a:off x="8564773" y="5269373"/>
                <a:ext cx="18000" cy="234000"/>
              </p14:xfrm>
            </p:contentPart>
          </mc:Choice>
          <mc:Fallback xmlns="">
            <p:pic>
              <p:nvPicPr>
                <p:cNvPr id="130" name="Freihand 129">
                  <a:extLst>
                    <a:ext uri="{FF2B5EF4-FFF2-40B4-BE49-F238E27FC236}">
                      <a16:creationId xmlns:a16="http://schemas.microsoft.com/office/drawing/2014/main" id="{008576F4-8AC1-4C5F-B447-C07CF1159455}"/>
                    </a:ext>
                  </a:extLst>
                </p:cNvPr>
                <p:cNvPicPr/>
                <p:nvPr/>
              </p:nvPicPr>
              <p:blipFill>
                <a:blip r:embed="rId227"/>
                <a:stretch>
                  <a:fillRect/>
                </a:stretch>
              </p:blipFill>
              <p:spPr>
                <a:xfrm>
                  <a:off x="8560453" y="5265053"/>
                  <a:ext cx="26640" cy="242640"/>
                </a:xfrm>
                <a:prstGeom prst="rect">
                  <a:avLst/>
                </a:prstGeom>
              </p:spPr>
            </p:pic>
          </mc:Fallback>
        </mc:AlternateContent>
      </p:grpSp>
    </p:spTree>
    <p:extLst>
      <p:ext uri="{BB962C8B-B14F-4D97-AF65-F5344CB8AC3E}">
        <p14:creationId xmlns:p14="http://schemas.microsoft.com/office/powerpoint/2010/main" val="428940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8443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8443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7180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9327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818747"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2168051"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2378810"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2" name="Rechteck 1">
            <a:extLst>
              <a:ext uri="{FF2B5EF4-FFF2-40B4-BE49-F238E27FC236}">
                <a16:creationId xmlns:a16="http://schemas.microsoft.com/office/drawing/2014/main" id="{87323B82-94BC-F8BC-6E42-FEA02D0B7F9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7" name="Gruppieren 66">
            <a:extLst>
              <a:ext uri="{FF2B5EF4-FFF2-40B4-BE49-F238E27FC236}">
                <a16:creationId xmlns:a16="http://schemas.microsoft.com/office/drawing/2014/main" id="{83AFCF78-6C26-4B57-9F57-0C78810F6C72}"/>
              </a:ext>
            </a:extLst>
          </p:cNvPr>
          <p:cNvGrpSpPr/>
          <p:nvPr/>
        </p:nvGrpSpPr>
        <p:grpSpPr>
          <a:xfrm>
            <a:off x="2421373" y="5209613"/>
            <a:ext cx="404640" cy="350640"/>
            <a:chOff x="2421373" y="5209613"/>
            <a:chExt cx="404640" cy="350640"/>
          </a:xfrm>
        </p:grpSpPr>
        <mc:AlternateContent xmlns:mc="http://schemas.openxmlformats.org/markup-compatibility/2006" xmlns:p14="http://schemas.microsoft.com/office/powerpoint/2010/main">
          <mc:Choice Requires="p14">
            <p:contentPart p14:bwMode="auto" r:id="rId2">
              <p14:nvContentPartPr>
                <p14:cNvPr id="64" name="Freihand 63">
                  <a:extLst>
                    <a:ext uri="{FF2B5EF4-FFF2-40B4-BE49-F238E27FC236}">
                      <a16:creationId xmlns:a16="http://schemas.microsoft.com/office/drawing/2014/main" id="{46433411-DE18-42E1-B2DA-5D1F6E6394B0}"/>
                    </a:ext>
                  </a:extLst>
                </p14:cNvPr>
                <p14:cNvContentPartPr/>
                <p14:nvPr/>
              </p14:nvContentPartPr>
              <p14:xfrm>
                <a:off x="2501653" y="5318693"/>
                <a:ext cx="268200" cy="241560"/>
              </p14:xfrm>
            </p:contentPart>
          </mc:Choice>
          <mc:Fallback xmlns="">
            <p:pic>
              <p:nvPicPr>
                <p:cNvPr id="64" name="Freihand 63">
                  <a:extLst>
                    <a:ext uri="{FF2B5EF4-FFF2-40B4-BE49-F238E27FC236}">
                      <a16:creationId xmlns:a16="http://schemas.microsoft.com/office/drawing/2014/main" id="{46433411-DE18-42E1-B2DA-5D1F6E6394B0}"/>
                    </a:ext>
                  </a:extLst>
                </p:cNvPr>
                <p:cNvPicPr/>
                <p:nvPr/>
              </p:nvPicPr>
              <p:blipFill>
                <a:blip r:embed="rId3"/>
                <a:stretch>
                  <a:fillRect/>
                </a:stretch>
              </p:blipFill>
              <p:spPr>
                <a:xfrm>
                  <a:off x="2497333" y="5314373"/>
                  <a:ext cx="2768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Freihand 64">
                  <a:extLst>
                    <a:ext uri="{FF2B5EF4-FFF2-40B4-BE49-F238E27FC236}">
                      <a16:creationId xmlns:a16="http://schemas.microsoft.com/office/drawing/2014/main" id="{0D261C6C-2309-4FDC-89EB-185B8AE0B4F9}"/>
                    </a:ext>
                  </a:extLst>
                </p14:cNvPr>
                <p14:cNvContentPartPr/>
                <p14:nvPr/>
              </p14:nvContentPartPr>
              <p14:xfrm>
                <a:off x="2517133" y="5355773"/>
                <a:ext cx="248040" cy="113760"/>
              </p14:xfrm>
            </p:contentPart>
          </mc:Choice>
          <mc:Fallback xmlns="">
            <p:pic>
              <p:nvPicPr>
                <p:cNvPr id="65" name="Freihand 64">
                  <a:extLst>
                    <a:ext uri="{FF2B5EF4-FFF2-40B4-BE49-F238E27FC236}">
                      <a16:creationId xmlns:a16="http://schemas.microsoft.com/office/drawing/2014/main" id="{0D261C6C-2309-4FDC-89EB-185B8AE0B4F9}"/>
                    </a:ext>
                  </a:extLst>
                </p:cNvPr>
                <p:cNvPicPr/>
                <p:nvPr/>
              </p:nvPicPr>
              <p:blipFill>
                <a:blip r:embed="rId5"/>
                <a:stretch>
                  <a:fillRect/>
                </a:stretch>
              </p:blipFill>
              <p:spPr>
                <a:xfrm>
                  <a:off x="2512813" y="5351453"/>
                  <a:ext cx="256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6" name="Freihand 65">
                  <a:extLst>
                    <a:ext uri="{FF2B5EF4-FFF2-40B4-BE49-F238E27FC236}">
                      <a16:creationId xmlns:a16="http://schemas.microsoft.com/office/drawing/2014/main" id="{3D13AB7D-2DEA-423F-A24E-E427A77E26CC}"/>
                    </a:ext>
                  </a:extLst>
                </p14:cNvPr>
                <p14:cNvContentPartPr/>
                <p14:nvPr/>
              </p14:nvContentPartPr>
              <p14:xfrm>
                <a:off x="2421373" y="5209613"/>
                <a:ext cx="404640" cy="11520"/>
              </p14:xfrm>
            </p:contentPart>
          </mc:Choice>
          <mc:Fallback xmlns="">
            <p:pic>
              <p:nvPicPr>
                <p:cNvPr id="66" name="Freihand 65">
                  <a:extLst>
                    <a:ext uri="{FF2B5EF4-FFF2-40B4-BE49-F238E27FC236}">
                      <a16:creationId xmlns:a16="http://schemas.microsoft.com/office/drawing/2014/main" id="{3D13AB7D-2DEA-423F-A24E-E427A77E26CC}"/>
                    </a:ext>
                  </a:extLst>
                </p:cNvPr>
                <p:cNvPicPr/>
                <p:nvPr/>
              </p:nvPicPr>
              <p:blipFill>
                <a:blip r:embed="rId7"/>
                <a:stretch>
                  <a:fillRect/>
                </a:stretch>
              </p:blipFill>
              <p:spPr>
                <a:xfrm>
                  <a:off x="2417053" y="5205293"/>
                  <a:ext cx="413280" cy="20160"/>
                </a:xfrm>
                <a:prstGeom prst="rect">
                  <a:avLst/>
                </a:prstGeom>
              </p:spPr>
            </p:pic>
          </mc:Fallback>
        </mc:AlternateContent>
      </p:grpSp>
      <p:grpSp>
        <p:nvGrpSpPr>
          <p:cNvPr id="90" name="Gruppieren 89">
            <a:extLst>
              <a:ext uri="{FF2B5EF4-FFF2-40B4-BE49-F238E27FC236}">
                <a16:creationId xmlns:a16="http://schemas.microsoft.com/office/drawing/2014/main" id="{A089BE77-1BCE-45C4-B59C-DB9B8B3DCECA}"/>
              </a:ext>
            </a:extLst>
          </p:cNvPr>
          <p:cNvGrpSpPr/>
          <p:nvPr/>
        </p:nvGrpSpPr>
        <p:grpSpPr>
          <a:xfrm>
            <a:off x="145813" y="1087613"/>
            <a:ext cx="10221120" cy="3981240"/>
            <a:chOff x="145813" y="1087613"/>
            <a:chExt cx="10221120" cy="3981240"/>
          </a:xfrm>
        </p:grpSpPr>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8E0196DA-673B-4952-B8D4-67FD9E8E8CBE}"/>
                    </a:ext>
                  </a:extLst>
                </p14:cNvPr>
                <p14:cNvContentPartPr/>
                <p14:nvPr/>
              </p14:nvContentPartPr>
              <p14:xfrm>
                <a:off x="829813" y="1594493"/>
                <a:ext cx="4531680" cy="3474360"/>
              </p14:xfrm>
            </p:contentPart>
          </mc:Choice>
          <mc:Fallback xmlns="">
            <p:pic>
              <p:nvPicPr>
                <p:cNvPr id="3" name="Freihand 2">
                  <a:extLst>
                    <a:ext uri="{FF2B5EF4-FFF2-40B4-BE49-F238E27FC236}">
                      <a16:creationId xmlns:a16="http://schemas.microsoft.com/office/drawing/2014/main" id="{8E0196DA-673B-4952-B8D4-67FD9E8E8CBE}"/>
                    </a:ext>
                  </a:extLst>
                </p:cNvPr>
                <p:cNvPicPr/>
                <p:nvPr/>
              </p:nvPicPr>
              <p:blipFill>
                <a:blip r:embed="rId9"/>
                <a:stretch>
                  <a:fillRect/>
                </a:stretch>
              </p:blipFill>
              <p:spPr>
                <a:xfrm>
                  <a:off x="825493" y="1590173"/>
                  <a:ext cx="4540320" cy="348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F7A0D6D-9BF9-427E-BC03-14E48117C2ED}"/>
                    </a:ext>
                  </a:extLst>
                </p14:cNvPr>
                <p14:cNvContentPartPr/>
                <p14:nvPr/>
              </p14:nvContentPartPr>
              <p14:xfrm>
                <a:off x="5258893" y="4527413"/>
                <a:ext cx="370800" cy="210600"/>
              </p14:xfrm>
            </p:contentPart>
          </mc:Choice>
          <mc:Fallback xmlns="">
            <p:pic>
              <p:nvPicPr>
                <p:cNvPr id="8" name="Freihand 7">
                  <a:extLst>
                    <a:ext uri="{FF2B5EF4-FFF2-40B4-BE49-F238E27FC236}">
                      <a16:creationId xmlns:a16="http://schemas.microsoft.com/office/drawing/2014/main" id="{6F7A0D6D-9BF9-427E-BC03-14E48117C2ED}"/>
                    </a:ext>
                  </a:extLst>
                </p:cNvPr>
                <p:cNvPicPr/>
                <p:nvPr/>
              </p:nvPicPr>
              <p:blipFill>
                <a:blip r:embed="rId11"/>
                <a:stretch>
                  <a:fillRect/>
                </a:stretch>
              </p:blipFill>
              <p:spPr>
                <a:xfrm>
                  <a:off x="5254573" y="4523093"/>
                  <a:ext cx="379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8B28B564-32CD-481B-AF1F-4BF03AC3C37B}"/>
                    </a:ext>
                  </a:extLst>
                </p14:cNvPr>
                <p14:cNvContentPartPr/>
                <p14:nvPr/>
              </p14:nvContentPartPr>
              <p14:xfrm>
                <a:off x="5110213" y="4493213"/>
                <a:ext cx="309240" cy="331920"/>
              </p14:xfrm>
            </p:contentPart>
          </mc:Choice>
          <mc:Fallback xmlns="">
            <p:pic>
              <p:nvPicPr>
                <p:cNvPr id="11" name="Freihand 10">
                  <a:extLst>
                    <a:ext uri="{FF2B5EF4-FFF2-40B4-BE49-F238E27FC236}">
                      <a16:creationId xmlns:a16="http://schemas.microsoft.com/office/drawing/2014/main" id="{8B28B564-32CD-481B-AF1F-4BF03AC3C37B}"/>
                    </a:ext>
                  </a:extLst>
                </p:cNvPr>
                <p:cNvPicPr/>
                <p:nvPr/>
              </p:nvPicPr>
              <p:blipFill>
                <a:blip r:embed="rId13"/>
                <a:stretch>
                  <a:fillRect/>
                </a:stretch>
              </p:blipFill>
              <p:spPr>
                <a:xfrm>
                  <a:off x="5105893" y="4488893"/>
                  <a:ext cx="317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6C3CDDE5-A231-4FBD-BFA4-2CF6CAF4ABD4}"/>
                    </a:ext>
                  </a:extLst>
                </p14:cNvPr>
                <p14:cNvContentPartPr/>
                <p14:nvPr/>
              </p14:nvContentPartPr>
              <p14:xfrm>
                <a:off x="5917693" y="4361453"/>
                <a:ext cx="27720" cy="239400"/>
              </p14:xfrm>
            </p:contentPart>
          </mc:Choice>
          <mc:Fallback xmlns="">
            <p:pic>
              <p:nvPicPr>
                <p:cNvPr id="14" name="Freihand 13">
                  <a:extLst>
                    <a:ext uri="{FF2B5EF4-FFF2-40B4-BE49-F238E27FC236}">
                      <a16:creationId xmlns:a16="http://schemas.microsoft.com/office/drawing/2014/main" id="{6C3CDDE5-A231-4FBD-BFA4-2CF6CAF4ABD4}"/>
                    </a:ext>
                  </a:extLst>
                </p:cNvPr>
                <p:cNvPicPr/>
                <p:nvPr/>
              </p:nvPicPr>
              <p:blipFill>
                <a:blip r:embed="rId15"/>
                <a:stretch>
                  <a:fillRect/>
                </a:stretch>
              </p:blipFill>
              <p:spPr>
                <a:xfrm>
                  <a:off x="5913373" y="4357133"/>
                  <a:ext cx="3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B28E10D1-3F45-426D-8037-4B794856411C}"/>
                    </a:ext>
                  </a:extLst>
                </p14:cNvPr>
                <p14:cNvContentPartPr/>
                <p14:nvPr/>
              </p14:nvContentPartPr>
              <p14:xfrm>
                <a:off x="5747773" y="4277213"/>
                <a:ext cx="371520" cy="102600"/>
              </p14:xfrm>
            </p:contentPart>
          </mc:Choice>
          <mc:Fallback xmlns="">
            <p:pic>
              <p:nvPicPr>
                <p:cNvPr id="15" name="Freihand 14">
                  <a:extLst>
                    <a:ext uri="{FF2B5EF4-FFF2-40B4-BE49-F238E27FC236}">
                      <a16:creationId xmlns:a16="http://schemas.microsoft.com/office/drawing/2014/main" id="{B28E10D1-3F45-426D-8037-4B794856411C}"/>
                    </a:ext>
                  </a:extLst>
                </p:cNvPr>
                <p:cNvPicPr/>
                <p:nvPr/>
              </p:nvPicPr>
              <p:blipFill>
                <a:blip r:embed="rId17"/>
                <a:stretch>
                  <a:fillRect/>
                </a:stretch>
              </p:blipFill>
              <p:spPr>
                <a:xfrm>
                  <a:off x="5743453" y="4272893"/>
                  <a:ext cx="380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52FD75A6-9FB3-4811-8A42-49106C1C1EEF}"/>
                    </a:ext>
                  </a:extLst>
                </p14:cNvPr>
                <p14:cNvContentPartPr/>
                <p14:nvPr/>
              </p14:nvContentPartPr>
              <p14:xfrm>
                <a:off x="6079693" y="4213133"/>
                <a:ext cx="319320" cy="311760"/>
              </p14:xfrm>
            </p:contentPart>
          </mc:Choice>
          <mc:Fallback xmlns="">
            <p:pic>
              <p:nvPicPr>
                <p:cNvPr id="16" name="Freihand 15">
                  <a:extLst>
                    <a:ext uri="{FF2B5EF4-FFF2-40B4-BE49-F238E27FC236}">
                      <a16:creationId xmlns:a16="http://schemas.microsoft.com/office/drawing/2014/main" id="{52FD75A6-9FB3-4811-8A42-49106C1C1EEF}"/>
                    </a:ext>
                  </a:extLst>
                </p:cNvPr>
                <p:cNvPicPr/>
                <p:nvPr/>
              </p:nvPicPr>
              <p:blipFill>
                <a:blip r:embed="rId19"/>
                <a:stretch>
                  <a:fillRect/>
                </a:stretch>
              </p:blipFill>
              <p:spPr>
                <a:xfrm>
                  <a:off x="6075373" y="4208813"/>
                  <a:ext cx="327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B396EA2F-14A5-442C-8892-85BBEDA9A8C2}"/>
                    </a:ext>
                  </a:extLst>
                </p14:cNvPr>
                <p14:cNvContentPartPr/>
                <p14:nvPr/>
              </p14:nvContentPartPr>
              <p14:xfrm>
                <a:off x="6252133" y="4338773"/>
                <a:ext cx="115560" cy="120240"/>
              </p14:xfrm>
            </p:contentPart>
          </mc:Choice>
          <mc:Fallback xmlns="">
            <p:pic>
              <p:nvPicPr>
                <p:cNvPr id="17" name="Freihand 16">
                  <a:extLst>
                    <a:ext uri="{FF2B5EF4-FFF2-40B4-BE49-F238E27FC236}">
                      <a16:creationId xmlns:a16="http://schemas.microsoft.com/office/drawing/2014/main" id="{B396EA2F-14A5-442C-8892-85BBEDA9A8C2}"/>
                    </a:ext>
                  </a:extLst>
                </p:cNvPr>
                <p:cNvPicPr/>
                <p:nvPr/>
              </p:nvPicPr>
              <p:blipFill>
                <a:blip r:embed="rId21"/>
                <a:stretch>
                  <a:fillRect/>
                </a:stretch>
              </p:blipFill>
              <p:spPr>
                <a:xfrm>
                  <a:off x="6247813" y="4334453"/>
                  <a:ext cx="124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C78B46ED-F9E2-4E8F-BC6E-C687F70E4CD7}"/>
                    </a:ext>
                  </a:extLst>
                </p14:cNvPr>
                <p14:cNvContentPartPr/>
                <p14:nvPr/>
              </p14:nvContentPartPr>
              <p14:xfrm>
                <a:off x="2284213" y="1120733"/>
                <a:ext cx="907560" cy="709560"/>
              </p14:xfrm>
            </p:contentPart>
          </mc:Choice>
          <mc:Fallback xmlns="">
            <p:pic>
              <p:nvPicPr>
                <p:cNvPr id="19" name="Freihand 18">
                  <a:extLst>
                    <a:ext uri="{FF2B5EF4-FFF2-40B4-BE49-F238E27FC236}">
                      <a16:creationId xmlns:a16="http://schemas.microsoft.com/office/drawing/2014/main" id="{C78B46ED-F9E2-4E8F-BC6E-C687F70E4CD7}"/>
                    </a:ext>
                  </a:extLst>
                </p:cNvPr>
                <p:cNvPicPr/>
                <p:nvPr/>
              </p:nvPicPr>
              <p:blipFill>
                <a:blip r:embed="rId23"/>
                <a:stretch>
                  <a:fillRect/>
                </a:stretch>
              </p:blipFill>
              <p:spPr>
                <a:xfrm>
                  <a:off x="2279893" y="1116413"/>
                  <a:ext cx="916200" cy="718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C0F563F9-D58E-4D65-85B0-6578F2938D8E}"/>
                    </a:ext>
                  </a:extLst>
                </p14:cNvPr>
                <p14:cNvContentPartPr/>
                <p14:nvPr/>
              </p14:nvContentPartPr>
              <p14:xfrm>
                <a:off x="3237133" y="1292453"/>
                <a:ext cx="326520" cy="310320"/>
              </p14:xfrm>
            </p:contentPart>
          </mc:Choice>
          <mc:Fallback xmlns="">
            <p:pic>
              <p:nvPicPr>
                <p:cNvPr id="20" name="Freihand 19">
                  <a:extLst>
                    <a:ext uri="{FF2B5EF4-FFF2-40B4-BE49-F238E27FC236}">
                      <a16:creationId xmlns:a16="http://schemas.microsoft.com/office/drawing/2014/main" id="{C0F563F9-D58E-4D65-85B0-6578F2938D8E}"/>
                    </a:ext>
                  </a:extLst>
                </p:cNvPr>
                <p:cNvPicPr/>
                <p:nvPr/>
              </p:nvPicPr>
              <p:blipFill>
                <a:blip r:embed="rId25"/>
                <a:stretch>
                  <a:fillRect/>
                </a:stretch>
              </p:blipFill>
              <p:spPr>
                <a:xfrm>
                  <a:off x="3232813" y="1288133"/>
                  <a:ext cx="3351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0A4447BC-A63A-4708-9215-C30BE4DBCB62}"/>
                    </a:ext>
                  </a:extLst>
                </p14:cNvPr>
                <p14:cNvContentPartPr/>
                <p14:nvPr/>
              </p14:nvContentPartPr>
              <p14:xfrm>
                <a:off x="3543493" y="1427813"/>
                <a:ext cx="414720" cy="129960"/>
              </p14:xfrm>
            </p:contentPart>
          </mc:Choice>
          <mc:Fallback xmlns="">
            <p:pic>
              <p:nvPicPr>
                <p:cNvPr id="21" name="Freihand 20">
                  <a:extLst>
                    <a:ext uri="{FF2B5EF4-FFF2-40B4-BE49-F238E27FC236}">
                      <a16:creationId xmlns:a16="http://schemas.microsoft.com/office/drawing/2014/main" id="{0A4447BC-A63A-4708-9215-C30BE4DBCB62}"/>
                    </a:ext>
                  </a:extLst>
                </p:cNvPr>
                <p:cNvPicPr/>
                <p:nvPr/>
              </p:nvPicPr>
              <p:blipFill>
                <a:blip r:embed="rId27"/>
                <a:stretch>
                  <a:fillRect/>
                </a:stretch>
              </p:blipFill>
              <p:spPr>
                <a:xfrm>
                  <a:off x="3539173" y="1423493"/>
                  <a:ext cx="423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19B490F-BEB8-4F91-A5E9-86386C922BFD}"/>
                    </a:ext>
                  </a:extLst>
                </p14:cNvPr>
                <p14:cNvContentPartPr/>
                <p14:nvPr/>
              </p14:nvContentPartPr>
              <p14:xfrm>
                <a:off x="3877573" y="1480373"/>
                <a:ext cx="96120" cy="7920"/>
              </p14:xfrm>
            </p:contentPart>
          </mc:Choice>
          <mc:Fallback xmlns="">
            <p:pic>
              <p:nvPicPr>
                <p:cNvPr id="22" name="Freihand 21">
                  <a:extLst>
                    <a:ext uri="{FF2B5EF4-FFF2-40B4-BE49-F238E27FC236}">
                      <a16:creationId xmlns:a16="http://schemas.microsoft.com/office/drawing/2014/main" id="{619B490F-BEB8-4F91-A5E9-86386C922BFD}"/>
                    </a:ext>
                  </a:extLst>
                </p:cNvPr>
                <p:cNvPicPr/>
                <p:nvPr/>
              </p:nvPicPr>
              <p:blipFill>
                <a:blip r:embed="rId29"/>
                <a:stretch>
                  <a:fillRect/>
                </a:stretch>
              </p:blipFill>
              <p:spPr>
                <a:xfrm>
                  <a:off x="3873253" y="1476053"/>
                  <a:ext cx="1047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812E591F-7228-45AC-A159-B71B0F1A49C5}"/>
                    </a:ext>
                  </a:extLst>
                </p14:cNvPr>
                <p14:cNvContentPartPr/>
                <p14:nvPr/>
              </p14:nvContentPartPr>
              <p14:xfrm>
                <a:off x="4006813" y="1346093"/>
                <a:ext cx="537840" cy="210240"/>
              </p14:xfrm>
            </p:contentPart>
          </mc:Choice>
          <mc:Fallback xmlns="">
            <p:pic>
              <p:nvPicPr>
                <p:cNvPr id="23" name="Freihand 22">
                  <a:extLst>
                    <a:ext uri="{FF2B5EF4-FFF2-40B4-BE49-F238E27FC236}">
                      <a16:creationId xmlns:a16="http://schemas.microsoft.com/office/drawing/2014/main" id="{812E591F-7228-45AC-A159-B71B0F1A49C5}"/>
                    </a:ext>
                  </a:extLst>
                </p:cNvPr>
                <p:cNvPicPr/>
                <p:nvPr/>
              </p:nvPicPr>
              <p:blipFill>
                <a:blip r:embed="rId31"/>
                <a:stretch>
                  <a:fillRect/>
                </a:stretch>
              </p:blipFill>
              <p:spPr>
                <a:xfrm>
                  <a:off x="4002493" y="1341773"/>
                  <a:ext cx="5464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5AE70BCA-AC31-4F6E-8F4C-C456B346591D}"/>
                    </a:ext>
                  </a:extLst>
                </p14:cNvPr>
                <p14:cNvContentPartPr/>
                <p14:nvPr/>
              </p14:nvContentPartPr>
              <p14:xfrm>
                <a:off x="4768933" y="1350773"/>
                <a:ext cx="425160" cy="163080"/>
              </p14:xfrm>
            </p:contentPart>
          </mc:Choice>
          <mc:Fallback xmlns="">
            <p:pic>
              <p:nvPicPr>
                <p:cNvPr id="25" name="Freihand 24">
                  <a:extLst>
                    <a:ext uri="{FF2B5EF4-FFF2-40B4-BE49-F238E27FC236}">
                      <a16:creationId xmlns:a16="http://schemas.microsoft.com/office/drawing/2014/main" id="{5AE70BCA-AC31-4F6E-8F4C-C456B346591D}"/>
                    </a:ext>
                  </a:extLst>
                </p:cNvPr>
                <p:cNvPicPr/>
                <p:nvPr/>
              </p:nvPicPr>
              <p:blipFill>
                <a:blip r:embed="rId33"/>
                <a:stretch>
                  <a:fillRect/>
                </a:stretch>
              </p:blipFill>
              <p:spPr>
                <a:xfrm>
                  <a:off x="4764613" y="1346453"/>
                  <a:ext cx="433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B66D575C-23D2-4768-969A-BC1AB7EA12AC}"/>
                    </a:ext>
                  </a:extLst>
                </p14:cNvPr>
                <p14:cNvContentPartPr/>
                <p14:nvPr/>
              </p14:nvContentPartPr>
              <p14:xfrm>
                <a:off x="5439253" y="1309013"/>
                <a:ext cx="25560" cy="184680"/>
              </p14:xfrm>
            </p:contentPart>
          </mc:Choice>
          <mc:Fallback xmlns="">
            <p:pic>
              <p:nvPicPr>
                <p:cNvPr id="26" name="Freihand 25">
                  <a:extLst>
                    <a:ext uri="{FF2B5EF4-FFF2-40B4-BE49-F238E27FC236}">
                      <a16:creationId xmlns:a16="http://schemas.microsoft.com/office/drawing/2014/main" id="{B66D575C-23D2-4768-969A-BC1AB7EA12AC}"/>
                    </a:ext>
                  </a:extLst>
                </p:cNvPr>
                <p:cNvPicPr/>
                <p:nvPr/>
              </p:nvPicPr>
              <p:blipFill>
                <a:blip r:embed="rId35"/>
                <a:stretch>
                  <a:fillRect/>
                </a:stretch>
              </p:blipFill>
              <p:spPr>
                <a:xfrm>
                  <a:off x="5434933" y="1304693"/>
                  <a:ext cx="34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F93CAF7D-A846-4DF5-ACEF-3C5658A69377}"/>
                    </a:ext>
                  </a:extLst>
                </p14:cNvPr>
                <p14:cNvContentPartPr/>
                <p14:nvPr/>
              </p14:nvContentPartPr>
              <p14:xfrm>
                <a:off x="5328013" y="1282013"/>
                <a:ext cx="233640" cy="50040"/>
              </p14:xfrm>
            </p:contentPart>
          </mc:Choice>
          <mc:Fallback xmlns="">
            <p:pic>
              <p:nvPicPr>
                <p:cNvPr id="27" name="Freihand 26">
                  <a:extLst>
                    <a:ext uri="{FF2B5EF4-FFF2-40B4-BE49-F238E27FC236}">
                      <a16:creationId xmlns:a16="http://schemas.microsoft.com/office/drawing/2014/main" id="{F93CAF7D-A846-4DF5-ACEF-3C5658A69377}"/>
                    </a:ext>
                  </a:extLst>
                </p:cNvPr>
                <p:cNvPicPr/>
                <p:nvPr/>
              </p:nvPicPr>
              <p:blipFill>
                <a:blip r:embed="rId37"/>
                <a:stretch>
                  <a:fillRect/>
                </a:stretch>
              </p:blipFill>
              <p:spPr>
                <a:xfrm>
                  <a:off x="5323693" y="1277693"/>
                  <a:ext cx="242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72BD48C8-FD5C-4B2A-BA40-7E8049B317DB}"/>
                    </a:ext>
                  </a:extLst>
                </p14:cNvPr>
                <p14:cNvContentPartPr/>
                <p14:nvPr/>
              </p14:nvContentPartPr>
              <p14:xfrm>
                <a:off x="5535373" y="1386773"/>
                <a:ext cx="53280" cy="136800"/>
              </p14:xfrm>
            </p:contentPart>
          </mc:Choice>
          <mc:Fallback xmlns="">
            <p:pic>
              <p:nvPicPr>
                <p:cNvPr id="28" name="Freihand 27">
                  <a:extLst>
                    <a:ext uri="{FF2B5EF4-FFF2-40B4-BE49-F238E27FC236}">
                      <a16:creationId xmlns:a16="http://schemas.microsoft.com/office/drawing/2014/main" id="{72BD48C8-FD5C-4B2A-BA40-7E8049B317DB}"/>
                    </a:ext>
                  </a:extLst>
                </p:cNvPr>
                <p:cNvPicPr/>
                <p:nvPr/>
              </p:nvPicPr>
              <p:blipFill>
                <a:blip r:embed="rId39"/>
                <a:stretch>
                  <a:fillRect/>
                </a:stretch>
              </p:blipFill>
              <p:spPr>
                <a:xfrm>
                  <a:off x="5531053" y="1382453"/>
                  <a:ext cx="61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6B979F34-82BF-4AC0-945F-C895B5F25636}"/>
                    </a:ext>
                  </a:extLst>
                </p14:cNvPr>
                <p14:cNvContentPartPr/>
                <p14:nvPr/>
              </p14:nvContentPartPr>
              <p14:xfrm>
                <a:off x="5618533" y="1393613"/>
                <a:ext cx="292680" cy="82080"/>
              </p14:xfrm>
            </p:contentPart>
          </mc:Choice>
          <mc:Fallback xmlns="">
            <p:pic>
              <p:nvPicPr>
                <p:cNvPr id="29" name="Freihand 28">
                  <a:extLst>
                    <a:ext uri="{FF2B5EF4-FFF2-40B4-BE49-F238E27FC236}">
                      <a16:creationId xmlns:a16="http://schemas.microsoft.com/office/drawing/2014/main" id="{6B979F34-82BF-4AC0-945F-C895B5F25636}"/>
                    </a:ext>
                  </a:extLst>
                </p:cNvPr>
                <p:cNvPicPr/>
                <p:nvPr/>
              </p:nvPicPr>
              <p:blipFill>
                <a:blip r:embed="rId41"/>
                <a:stretch>
                  <a:fillRect/>
                </a:stretch>
              </p:blipFill>
              <p:spPr>
                <a:xfrm>
                  <a:off x="5614213" y="1389293"/>
                  <a:ext cx="301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8D363F77-3671-46A4-AEAB-73975E2E1D56}"/>
                    </a:ext>
                  </a:extLst>
                </p14:cNvPr>
                <p14:cNvContentPartPr/>
                <p14:nvPr/>
              </p14:nvContentPartPr>
              <p14:xfrm>
                <a:off x="5912293" y="1369493"/>
                <a:ext cx="122040" cy="90000"/>
              </p14:xfrm>
            </p:contentPart>
          </mc:Choice>
          <mc:Fallback xmlns="">
            <p:pic>
              <p:nvPicPr>
                <p:cNvPr id="30" name="Freihand 29">
                  <a:extLst>
                    <a:ext uri="{FF2B5EF4-FFF2-40B4-BE49-F238E27FC236}">
                      <a16:creationId xmlns:a16="http://schemas.microsoft.com/office/drawing/2014/main" id="{8D363F77-3671-46A4-AEAB-73975E2E1D56}"/>
                    </a:ext>
                  </a:extLst>
                </p:cNvPr>
                <p:cNvPicPr/>
                <p:nvPr/>
              </p:nvPicPr>
              <p:blipFill>
                <a:blip r:embed="rId43"/>
                <a:stretch>
                  <a:fillRect/>
                </a:stretch>
              </p:blipFill>
              <p:spPr>
                <a:xfrm>
                  <a:off x="5907973" y="1365173"/>
                  <a:ext cx="13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E23F1E60-3D98-4EE9-84A0-51530F37C6C6}"/>
                    </a:ext>
                  </a:extLst>
                </p14:cNvPr>
                <p14:cNvContentPartPr/>
                <p14:nvPr/>
              </p14:nvContentPartPr>
              <p14:xfrm>
                <a:off x="6081133" y="1222973"/>
                <a:ext cx="130320" cy="334080"/>
              </p14:xfrm>
            </p:contentPart>
          </mc:Choice>
          <mc:Fallback xmlns="">
            <p:pic>
              <p:nvPicPr>
                <p:cNvPr id="31" name="Freihand 30">
                  <a:extLst>
                    <a:ext uri="{FF2B5EF4-FFF2-40B4-BE49-F238E27FC236}">
                      <a16:creationId xmlns:a16="http://schemas.microsoft.com/office/drawing/2014/main" id="{E23F1E60-3D98-4EE9-84A0-51530F37C6C6}"/>
                    </a:ext>
                  </a:extLst>
                </p:cNvPr>
                <p:cNvPicPr/>
                <p:nvPr/>
              </p:nvPicPr>
              <p:blipFill>
                <a:blip r:embed="rId45"/>
                <a:stretch>
                  <a:fillRect/>
                </a:stretch>
              </p:blipFill>
              <p:spPr>
                <a:xfrm>
                  <a:off x="6076813" y="1218653"/>
                  <a:ext cx="1389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E79A3C9D-E8A5-41C8-8595-8C0453E70B55}"/>
                    </a:ext>
                  </a:extLst>
                </p14:cNvPr>
                <p14:cNvContentPartPr/>
                <p14:nvPr/>
              </p14:nvContentPartPr>
              <p14:xfrm>
                <a:off x="6185173" y="1360493"/>
                <a:ext cx="554040" cy="78120"/>
              </p14:xfrm>
            </p:contentPart>
          </mc:Choice>
          <mc:Fallback xmlns="">
            <p:pic>
              <p:nvPicPr>
                <p:cNvPr id="32" name="Freihand 31">
                  <a:extLst>
                    <a:ext uri="{FF2B5EF4-FFF2-40B4-BE49-F238E27FC236}">
                      <a16:creationId xmlns:a16="http://schemas.microsoft.com/office/drawing/2014/main" id="{E79A3C9D-E8A5-41C8-8595-8C0453E70B55}"/>
                    </a:ext>
                  </a:extLst>
                </p:cNvPr>
                <p:cNvPicPr/>
                <p:nvPr/>
              </p:nvPicPr>
              <p:blipFill>
                <a:blip r:embed="rId47"/>
                <a:stretch>
                  <a:fillRect/>
                </a:stretch>
              </p:blipFill>
              <p:spPr>
                <a:xfrm>
                  <a:off x="6180853" y="1356173"/>
                  <a:ext cx="562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AAF3016C-17B5-46FA-88DF-E6BC9B7131D5}"/>
                    </a:ext>
                  </a:extLst>
                </p14:cNvPr>
                <p14:cNvContentPartPr/>
                <p14:nvPr/>
              </p14:nvContentPartPr>
              <p14:xfrm>
                <a:off x="6756853" y="1253213"/>
                <a:ext cx="378720" cy="217440"/>
              </p14:xfrm>
            </p:contentPart>
          </mc:Choice>
          <mc:Fallback xmlns="">
            <p:pic>
              <p:nvPicPr>
                <p:cNvPr id="33" name="Freihand 32">
                  <a:extLst>
                    <a:ext uri="{FF2B5EF4-FFF2-40B4-BE49-F238E27FC236}">
                      <a16:creationId xmlns:a16="http://schemas.microsoft.com/office/drawing/2014/main" id="{AAF3016C-17B5-46FA-88DF-E6BC9B7131D5}"/>
                    </a:ext>
                  </a:extLst>
                </p:cNvPr>
                <p:cNvPicPr/>
                <p:nvPr/>
              </p:nvPicPr>
              <p:blipFill>
                <a:blip r:embed="rId49"/>
                <a:stretch>
                  <a:fillRect/>
                </a:stretch>
              </p:blipFill>
              <p:spPr>
                <a:xfrm>
                  <a:off x="6752533" y="1248893"/>
                  <a:ext cx="38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43C111E-6E8E-4CEB-921C-1F9DDFD595EC}"/>
                    </a:ext>
                  </a:extLst>
                </p14:cNvPr>
                <p14:cNvContentPartPr/>
                <p14:nvPr/>
              </p14:nvContentPartPr>
              <p14:xfrm>
                <a:off x="7148893" y="1293173"/>
                <a:ext cx="51120" cy="73800"/>
              </p14:xfrm>
            </p:contentPart>
          </mc:Choice>
          <mc:Fallback xmlns="">
            <p:pic>
              <p:nvPicPr>
                <p:cNvPr id="34" name="Freihand 33">
                  <a:extLst>
                    <a:ext uri="{FF2B5EF4-FFF2-40B4-BE49-F238E27FC236}">
                      <a16:creationId xmlns:a16="http://schemas.microsoft.com/office/drawing/2014/main" id="{943C111E-6E8E-4CEB-921C-1F9DDFD595EC}"/>
                    </a:ext>
                  </a:extLst>
                </p:cNvPr>
                <p:cNvPicPr/>
                <p:nvPr/>
              </p:nvPicPr>
              <p:blipFill>
                <a:blip r:embed="rId51"/>
                <a:stretch>
                  <a:fillRect/>
                </a:stretch>
              </p:blipFill>
              <p:spPr>
                <a:xfrm>
                  <a:off x="7144573" y="1288853"/>
                  <a:ext cx="59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A43C5149-AFFE-489F-B9BF-AF5607120A43}"/>
                    </a:ext>
                  </a:extLst>
                </p14:cNvPr>
                <p14:cNvContentPartPr/>
                <p14:nvPr/>
              </p14:nvContentPartPr>
              <p14:xfrm>
                <a:off x="7166893" y="1377413"/>
                <a:ext cx="318960" cy="77040"/>
              </p14:xfrm>
            </p:contentPart>
          </mc:Choice>
          <mc:Fallback xmlns="">
            <p:pic>
              <p:nvPicPr>
                <p:cNvPr id="35" name="Freihand 34">
                  <a:extLst>
                    <a:ext uri="{FF2B5EF4-FFF2-40B4-BE49-F238E27FC236}">
                      <a16:creationId xmlns:a16="http://schemas.microsoft.com/office/drawing/2014/main" id="{A43C5149-AFFE-489F-B9BF-AF5607120A43}"/>
                    </a:ext>
                  </a:extLst>
                </p:cNvPr>
                <p:cNvPicPr/>
                <p:nvPr/>
              </p:nvPicPr>
              <p:blipFill>
                <a:blip r:embed="rId53"/>
                <a:stretch>
                  <a:fillRect/>
                </a:stretch>
              </p:blipFill>
              <p:spPr>
                <a:xfrm>
                  <a:off x="7162573" y="1373093"/>
                  <a:ext cx="327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ADA4DE9D-B2EF-4F70-908D-5249A28403A7}"/>
                    </a:ext>
                  </a:extLst>
                </p14:cNvPr>
                <p14:cNvContentPartPr/>
                <p14:nvPr/>
              </p14:nvContentPartPr>
              <p14:xfrm>
                <a:off x="7689613" y="1380653"/>
                <a:ext cx="233640" cy="8280"/>
              </p14:xfrm>
            </p:contentPart>
          </mc:Choice>
          <mc:Fallback xmlns="">
            <p:pic>
              <p:nvPicPr>
                <p:cNvPr id="36" name="Freihand 35">
                  <a:extLst>
                    <a:ext uri="{FF2B5EF4-FFF2-40B4-BE49-F238E27FC236}">
                      <a16:creationId xmlns:a16="http://schemas.microsoft.com/office/drawing/2014/main" id="{ADA4DE9D-B2EF-4F70-908D-5249A28403A7}"/>
                    </a:ext>
                  </a:extLst>
                </p:cNvPr>
                <p:cNvPicPr/>
                <p:nvPr/>
              </p:nvPicPr>
              <p:blipFill>
                <a:blip r:embed="rId55"/>
                <a:stretch>
                  <a:fillRect/>
                </a:stretch>
              </p:blipFill>
              <p:spPr>
                <a:xfrm>
                  <a:off x="7685293" y="1376333"/>
                  <a:ext cx="242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4FF2CD8-12DC-424B-A87F-B653BAF6C696}"/>
                    </a:ext>
                  </a:extLst>
                </p14:cNvPr>
                <p14:cNvContentPartPr/>
                <p14:nvPr/>
              </p14:nvContentPartPr>
              <p14:xfrm>
                <a:off x="7700413" y="1407653"/>
                <a:ext cx="222840" cy="11880"/>
              </p14:xfrm>
            </p:contentPart>
          </mc:Choice>
          <mc:Fallback xmlns="">
            <p:pic>
              <p:nvPicPr>
                <p:cNvPr id="37" name="Freihand 36">
                  <a:extLst>
                    <a:ext uri="{FF2B5EF4-FFF2-40B4-BE49-F238E27FC236}">
                      <a16:creationId xmlns:a16="http://schemas.microsoft.com/office/drawing/2014/main" id="{84FF2CD8-12DC-424B-A87F-B653BAF6C696}"/>
                    </a:ext>
                  </a:extLst>
                </p:cNvPr>
                <p:cNvPicPr/>
                <p:nvPr/>
              </p:nvPicPr>
              <p:blipFill>
                <a:blip r:embed="rId57"/>
                <a:stretch>
                  <a:fillRect/>
                </a:stretch>
              </p:blipFill>
              <p:spPr>
                <a:xfrm>
                  <a:off x="7696093" y="1403333"/>
                  <a:ext cx="231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166B2AA1-9CA1-45B2-8D1D-6F5E38FDC5B0}"/>
                    </a:ext>
                  </a:extLst>
                </p14:cNvPr>
                <p14:cNvContentPartPr/>
                <p14:nvPr/>
              </p14:nvContentPartPr>
              <p14:xfrm>
                <a:off x="8114773" y="1246733"/>
                <a:ext cx="155160" cy="171360"/>
              </p14:xfrm>
            </p:contentPart>
          </mc:Choice>
          <mc:Fallback xmlns="">
            <p:pic>
              <p:nvPicPr>
                <p:cNvPr id="38" name="Freihand 37">
                  <a:extLst>
                    <a:ext uri="{FF2B5EF4-FFF2-40B4-BE49-F238E27FC236}">
                      <a16:creationId xmlns:a16="http://schemas.microsoft.com/office/drawing/2014/main" id="{166B2AA1-9CA1-45B2-8D1D-6F5E38FDC5B0}"/>
                    </a:ext>
                  </a:extLst>
                </p:cNvPr>
                <p:cNvPicPr/>
                <p:nvPr/>
              </p:nvPicPr>
              <p:blipFill>
                <a:blip r:embed="rId59"/>
                <a:stretch>
                  <a:fillRect/>
                </a:stretch>
              </p:blipFill>
              <p:spPr>
                <a:xfrm>
                  <a:off x="8110453" y="1242413"/>
                  <a:ext cx="163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E923771D-B291-4470-941E-E69944DEEAA6}"/>
                    </a:ext>
                  </a:extLst>
                </p14:cNvPr>
                <p14:cNvContentPartPr/>
                <p14:nvPr/>
              </p14:nvContentPartPr>
              <p14:xfrm>
                <a:off x="8239333" y="1208213"/>
                <a:ext cx="324720" cy="210960"/>
              </p14:xfrm>
            </p:contentPart>
          </mc:Choice>
          <mc:Fallback xmlns="">
            <p:pic>
              <p:nvPicPr>
                <p:cNvPr id="39" name="Freihand 38">
                  <a:extLst>
                    <a:ext uri="{FF2B5EF4-FFF2-40B4-BE49-F238E27FC236}">
                      <a16:creationId xmlns:a16="http://schemas.microsoft.com/office/drawing/2014/main" id="{E923771D-B291-4470-941E-E69944DEEAA6}"/>
                    </a:ext>
                  </a:extLst>
                </p:cNvPr>
                <p:cNvPicPr/>
                <p:nvPr/>
              </p:nvPicPr>
              <p:blipFill>
                <a:blip r:embed="rId61"/>
                <a:stretch>
                  <a:fillRect/>
                </a:stretch>
              </p:blipFill>
              <p:spPr>
                <a:xfrm>
                  <a:off x="8235013" y="1203893"/>
                  <a:ext cx="333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3ADAA554-625C-47DF-BD37-7B8905A61ECD}"/>
                    </a:ext>
                  </a:extLst>
                </p14:cNvPr>
                <p14:cNvContentPartPr/>
                <p14:nvPr/>
              </p14:nvContentPartPr>
              <p14:xfrm>
                <a:off x="8530213" y="1217573"/>
                <a:ext cx="105480" cy="83520"/>
              </p14:xfrm>
            </p:contentPart>
          </mc:Choice>
          <mc:Fallback xmlns="">
            <p:pic>
              <p:nvPicPr>
                <p:cNvPr id="40" name="Freihand 39">
                  <a:extLst>
                    <a:ext uri="{FF2B5EF4-FFF2-40B4-BE49-F238E27FC236}">
                      <a16:creationId xmlns:a16="http://schemas.microsoft.com/office/drawing/2014/main" id="{3ADAA554-625C-47DF-BD37-7B8905A61ECD}"/>
                    </a:ext>
                  </a:extLst>
                </p:cNvPr>
                <p:cNvPicPr/>
                <p:nvPr/>
              </p:nvPicPr>
              <p:blipFill>
                <a:blip r:embed="rId63"/>
                <a:stretch>
                  <a:fillRect/>
                </a:stretch>
              </p:blipFill>
              <p:spPr>
                <a:xfrm>
                  <a:off x="8525893" y="1213253"/>
                  <a:ext cx="114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7389117F-1266-4088-81CC-D6B71A489D12}"/>
                    </a:ext>
                  </a:extLst>
                </p14:cNvPr>
                <p14:cNvContentPartPr/>
                <p14:nvPr/>
              </p14:nvContentPartPr>
              <p14:xfrm>
                <a:off x="8575933" y="1297133"/>
                <a:ext cx="538200" cy="206640"/>
              </p14:xfrm>
            </p:contentPart>
          </mc:Choice>
          <mc:Fallback xmlns="">
            <p:pic>
              <p:nvPicPr>
                <p:cNvPr id="41" name="Freihand 40">
                  <a:extLst>
                    <a:ext uri="{FF2B5EF4-FFF2-40B4-BE49-F238E27FC236}">
                      <a16:creationId xmlns:a16="http://schemas.microsoft.com/office/drawing/2014/main" id="{7389117F-1266-4088-81CC-D6B71A489D12}"/>
                    </a:ext>
                  </a:extLst>
                </p:cNvPr>
                <p:cNvPicPr/>
                <p:nvPr/>
              </p:nvPicPr>
              <p:blipFill>
                <a:blip r:embed="rId65"/>
                <a:stretch>
                  <a:fillRect/>
                </a:stretch>
              </p:blipFill>
              <p:spPr>
                <a:xfrm>
                  <a:off x="8571613" y="1292813"/>
                  <a:ext cx="546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94351D41-0C41-490A-9ACE-5676E092A0DF}"/>
                    </a:ext>
                  </a:extLst>
                </p14:cNvPr>
                <p14:cNvContentPartPr/>
                <p14:nvPr/>
              </p14:nvContentPartPr>
              <p14:xfrm>
                <a:off x="9220333" y="1216853"/>
                <a:ext cx="591120" cy="149760"/>
              </p14:xfrm>
            </p:contentPart>
          </mc:Choice>
          <mc:Fallback xmlns="">
            <p:pic>
              <p:nvPicPr>
                <p:cNvPr id="42" name="Freihand 41">
                  <a:extLst>
                    <a:ext uri="{FF2B5EF4-FFF2-40B4-BE49-F238E27FC236}">
                      <a16:creationId xmlns:a16="http://schemas.microsoft.com/office/drawing/2014/main" id="{94351D41-0C41-490A-9ACE-5676E092A0DF}"/>
                    </a:ext>
                  </a:extLst>
                </p:cNvPr>
                <p:cNvPicPr/>
                <p:nvPr/>
              </p:nvPicPr>
              <p:blipFill>
                <a:blip r:embed="rId67"/>
                <a:stretch>
                  <a:fillRect/>
                </a:stretch>
              </p:blipFill>
              <p:spPr>
                <a:xfrm>
                  <a:off x="9216013" y="1212533"/>
                  <a:ext cx="59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B21EDA8A-39C5-4C33-8AF1-AB7BBFB94144}"/>
                    </a:ext>
                  </a:extLst>
                </p14:cNvPr>
                <p14:cNvContentPartPr/>
                <p14:nvPr/>
              </p14:nvContentPartPr>
              <p14:xfrm>
                <a:off x="10121773" y="1188413"/>
                <a:ext cx="221400" cy="180720"/>
              </p14:xfrm>
            </p:contentPart>
          </mc:Choice>
          <mc:Fallback xmlns="">
            <p:pic>
              <p:nvPicPr>
                <p:cNvPr id="45" name="Freihand 44">
                  <a:extLst>
                    <a:ext uri="{FF2B5EF4-FFF2-40B4-BE49-F238E27FC236}">
                      <a16:creationId xmlns:a16="http://schemas.microsoft.com/office/drawing/2014/main" id="{B21EDA8A-39C5-4C33-8AF1-AB7BBFB94144}"/>
                    </a:ext>
                  </a:extLst>
                </p:cNvPr>
                <p:cNvPicPr/>
                <p:nvPr/>
              </p:nvPicPr>
              <p:blipFill>
                <a:blip r:embed="rId69"/>
                <a:stretch>
                  <a:fillRect/>
                </a:stretch>
              </p:blipFill>
              <p:spPr>
                <a:xfrm>
                  <a:off x="10117453" y="1184093"/>
                  <a:ext cx="230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9C3E9923-22C5-4483-9518-13DE5366470E}"/>
                    </a:ext>
                  </a:extLst>
                </p14:cNvPr>
                <p14:cNvContentPartPr/>
                <p14:nvPr/>
              </p14:nvContentPartPr>
              <p14:xfrm>
                <a:off x="10227613" y="1319813"/>
                <a:ext cx="139320" cy="118800"/>
              </p14:xfrm>
            </p:contentPart>
          </mc:Choice>
          <mc:Fallback xmlns="">
            <p:pic>
              <p:nvPicPr>
                <p:cNvPr id="46" name="Freihand 45">
                  <a:extLst>
                    <a:ext uri="{FF2B5EF4-FFF2-40B4-BE49-F238E27FC236}">
                      <a16:creationId xmlns:a16="http://schemas.microsoft.com/office/drawing/2014/main" id="{9C3E9923-22C5-4483-9518-13DE5366470E}"/>
                    </a:ext>
                  </a:extLst>
                </p:cNvPr>
                <p:cNvPicPr/>
                <p:nvPr/>
              </p:nvPicPr>
              <p:blipFill>
                <a:blip r:embed="rId71"/>
                <a:stretch>
                  <a:fillRect/>
                </a:stretch>
              </p:blipFill>
              <p:spPr>
                <a:xfrm>
                  <a:off x="10223293" y="1315493"/>
                  <a:ext cx="147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CF87F5C-7FAD-414A-9286-3A1E561C605C}"/>
                    </a:ext>
                  </a:extLst>
                </p14:cNvPr>
                <p14:cNvContentPartPr/>
                <p14:nvPr/>
              </p14:nvContentPartPr>
              <p14:xfrm>
                <a:off x="9859333" y="1174733"/>
                <a:ext cx="45000" cy="185400"/>
              </p14:xfrm>
            </p:contentPart>
          </mc:Choice>
          <mc:Fallback xmlns="">
            <p:pic>
              <p:nvPicPr>
                <p:cNvPr id="48" name="Freihand 47">
                  <a:extLst>
                    <a:ext uri="{FF2B5EF4-FFF2-40B4-BE49-F238E27FC236}">
                      <a16:creationId xmlns:a16="http://schemas.microsoft.com/office/drawing/2014/main" id="{ECF87F5C-7FAD-414A-9286-3A1E561C605C}"/>
                    </a:ext>
                  </a:extLst>
                </p:cNvPr>
                <p:cNvPicPr/>
                <p:nvPr/>
              </p:nvPicPr>
              <p:blipFill>
                <a:blip r:embed="rId73"/>
                <a:stretch>
                  <a:fillRect/>
                </a:stretch>
              </p:blipFill>
              <p:spPr>
                <a:xfrm>
                  <a:off x="9855013" y="1170413"/>
                  <a:ext cx="53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4C88EC59-764F-49E9-93AE-696799FAB1C5}"/>
                    </a:ext>
                  </a:extLst>
                </p14:cNvPr>
                <p14:cNvContentPartPr/>
                <p14:nvPr/>
              </p14:nvContentPartPr>
              <p14:xfrm>
                <a:off x="9733693" y="1087613"/>
                <a:ext cx="408240" cy="44640"/>
              </p14:xfrm>
            </p:contentPart>
          </mc:Choice>
          <mc:Fallback xmlns="">
            <p:pic>
              <p:nvPicPr>
                <p:cNvPr id="49" name="Freihand 48">
                  <a:extLst>
                    <a:ext uri="{FF2B5EF4-FFF2-40B4-BE49-F238E27FC236}">
                      <a16:creationId xmlns:a16="http://schemas.microsoft.com/office/drawing/2014/main" id="{4C88EC59-764F-49E9-93AE-696799FAB1C5}"/>
                    </a:ext>
                  </a:extLst>
                </p:cNvPr>
                <p:cNvPicPr/>
                <p:nvPr/>
              </p:nvPicPr>
              <p:blipFill>
                <a:blip r:embed="rId75"/>
                <a:stretch>
                  <a:fillRect/>
                </a:stretch>
              </p:blipFill>
              <p:spPr>
                <a:xfrm>
                  <a:off x="9729373" y="1083293"/>
                  <a:ext cx="416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E7865E0A-CD15-4A6E-8DDD-0B8ED11C48FD}"/>
                    </a:ext>
                  </a:extLst>
                </p14:cNvPr>
                <p14:cNvContentPartPr/>
                <p14:nvPr/>
              </p14:nvContentPartPr>
              <p14:xfrm>
                <a:off x="3580213" y="2699333"/>
                <a:ext cx="45360" cy="78480"/>
              </p14:xfrm>
            </p:contentPart>
          </mc:Choice>
          <mc:Fallback xmlns="">
            <p:pic>
              <p:nvPicPr>
                <p:cNvPr id="53" name="Freihand 52">
                  <a:extLst>
                    <a:ext uri="{FF2B5EF4-FFF2-40B4-BE49-F238E27FC236}">
                      <a16:creationId xmlns:a16="http://schemas.microsoft.com/office/drawing/2014/main" id="{E7865E0A-CD15-4A6E-8DDD-0B8ED11C48FD}"/>
                    </a:ext>
                  </a:extLst>
                </p:cNvPr>
                <p:cNvPicPr/>
                <p:nvPr/>
              </p:nvPicPr>
              <p:blipFill>
                <a:blip r:embed="rId77"/>
                <a:stretch>
                  <a:fillRect/>
                </a:stretch>
              </p:blipFill>
              <p:spPr>
                <a:xfrm>
                  <a:off x="3575893" y="2695013"/>
                  <a:ext cx="5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977EE7AB-7EE9-4113-8D59-00D84475E6F7}"/>
                    </a:ext>
                  </a:extLst>
                </p14:cNvPr>
                <p14:cNvContentPartPr/>
                <p14:nvPr/>
              </p14:nvContentPartPr>
              <p14:xfrm>
                <a:off x="3951373" y="2998133"/>
                <a:ext cx="61920" cy="108720"/>
              </p14:xfrm>
            </p:contentPart>
          </mc:Choice>
          <mc:Fallback xmlns="">
            <p:pic>
              <p:nvPicPr>
                <p:cNvPr id="54" name="Freihand 53">
                  <a:extLst>
                    <a:ext uri="{FF2B5EF4-FFF2-40B4-BE49-F238E27FC236}">
                      <a16:creationId xmlns:a16="http://schemas.microsoft.com/office/drawing/2014/main" id="{977EE7AB-7EE9-4113-8D59-00D84475E6F7}"/>
                    </a:ext>
                  </a:extLst>
                </p:cNvPr>
                <p:cNvPicPr/>
                <p:nvPr/>
              </p:nvPicPr>
              <p:blipFill>
                <a:blip r:embed="rId79"/>
                <a:stretch>
                  <a:fillRect/>
                </a:stretch>
              </p:blipFill>
              <p:spPr>
                <a:xfrm>
                  <a:off x="3947053" y="2993813"/>
                  <a:ext cx="7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2DBB6A4E-1701-4CEC-A1C1-1C047B85D74C}"/>
                    </a:ext>
                  </a:extLst>
                </p14:cNvPr>
                <p14:cNvContentPartPr/>
                <p14:nvPr/>
              </p14:nvContentPartPr>
              <p14:xfrm>
                <a:off x="4507573" y="3659093"/>
                <a:ext cx="27360" cy="19800"/>
              </p14:xfrm>
            </p:contentPart>
          </mc:Choice>
          <mc:Fallback xmlns="">
            <p:pic>
              <p:nvPicPr>
                <p:cNvPr id="55" name="Freihand 54">
                  <a:extLst>
                    <a:ext uri="{FF2B5EF4-FFF2-40B4-BE49-F238E27FC236}">
                      <a16:creationId xmlns:a16="http://schemas.microsoft.com/office/drawing/2014/main" id="{2DBB6A4E-1701-4CEC-A1C1-1C047B85D74C}"/>
                    </a:ext>
                  </a:extLst>
                </p:cNvPr>
                <p:cNvPicPr/>
                <p:nvPr/>
              </p:nvPicPr>
              <p:blipFill>
                <a:blip r:embed="rId81"/>
                <a:stretch>
                  <a:fillRect/>
                </a:stretch>
              </p:blipFill>
              <p:spPr>
                <a:xfrm>
                  <a:off x="4503253" y="3654773"/>
                  <a:ext cx="3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6319847F-1D59-4693-AE25-F5A526B51C37}"/>
                    </a:ext>
                  </a:extLst>
                </p14:cNvPr>
                <p14:cNvContentPartPr/>
                <p14:nvPr/>
              </p14:nvContentPartPr>
              <p14:xfrm>
                <a:off x="4831213" y="3939893"/>
                <a:ext cx="2520" cy="30600"/>
              </p14:xfrm>
            </p:contentPart>
          </mc:Choice>
          <mc:Fallback xmlns="">
            <p:pic>
              <p:nvPicPr>
                <p:cNvPr id="56" name="Freihand 55">
                  <a:extLst>
                    <a:ext uri="{FF2B5EF4-FFF2-40B4-BE49-F238E27FC236}">
                      <a16:creationId xmlns:a16="http://schemas.microsoft.com/office/drawing/2014/main" id="{6319847F-1D59-4693-AE25-F5A526B51C37}"/>
                    </a:ext>
                  </a:extLst>
                </p:cNvPr>
                <p:cNvPicPr/>
                <p:nvPr/>
              </p:nvPicPr>
              <p:blipFill>
                <a:blip r:embed="rId83"/>
                <a:stretch>
                  <a:fillRect/>
                </a:stretch>
              </p:blipFill>
              <p:spPr>
                <a:xfrm>
                  <a:off x="4826893" y="3935573"/>
                  <a:ext cx="11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F28DA12-FA2B-4C44-A9AB-C41FA8C5BD24}"/>
                    </a:ext>
                  </a:extLst>
                </p14:cNvPr>
                <p14:cNvContentPartPr/>
                <p14:nvPr/>
              </p14:nvContentPartPr>
              <p14:xfrm>
                <a:off x="4951453" y="4264253"/>
                <a:ext cx="7920" cy="56880"/>
              </p14:xfrm>
            </p:contentPart>
          </mc:Choice>
          <mc:Fallback xmlns="">
            <p:pic>
              <p:nvPicPr>
                <p:cNvPr id="57" name="Freihand 56">
                  <a:extLst>
                    <a:ext uri="{FF2B5EF4-FFF2-40B4-BE49-F238E27FC236}">
                      <a16:creationId xmlns:a16="http://schemas.microsoft.com/office/drawing/2014/main" id="{1F28DA12-FA2B-4C44-A9AB-C41FA8C5BD24}"/>
                    </a:ext>
                  </a:extLst>
                </p:cNvPr>
                <p:cNvPicPr/>
                <p:nvPr/>
              </p:nvPicPr>
              <p:blipFill>
                <a:blip r:embed="rId85"/>
                <a:stretch>
                  <a:fillRect/>
                </a:stretch>
              </p:blipFill>
              <p:spPr>
                <a:xfrm>
                  <a:off x="4947133" y="4259933"/>
                  <a:ext cx="16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29C24E98-E34F-4A93-86D7-5F24C1FE4FA9}"/>
                    </a:ext>
                  </a:extLst>
                </p14:cNvPr>
                <p14:cNvContentPartPr/>
                <p14:nvPr/>
              </p14:nvContentPartPr>
              <p14:xfrm>
                <a:off x="2458813" y="2174813"/>
                <a:ext cx="100800" cy="52560"/>
              </p14:xfrm>
            </p:contentPart>
          </mc:Choice>
          <mc:Fallback xmlns="">
            <p:pic>
              <p:nvPicPr>
                <p:cNvPr id="51" name="Freihand 50">
                  <a:extLst>
                    <a:ext uri="{FF2B5EF4-FFF2-40B4-BE49-F238E27FC236}">
                      <a16:creationId xmlns:a16="http://schemas.microsoft.com/office/drawing/2014/main" id="{29C24E98-E34F-4A93-86D7-5F24C1FE4FA9}"/>
                    </a:ext>
                  </a:extLst>
                </p:cNvPr>
                <p:cNvPicPr/>
                <p:nvPr/>
              </p:nvPicPr>
              <p:blipFill>
                <a:blip r:embed="rId87"/>
                <a:stretch>
                  <a:fillRect/>
                </a:stretch>
              </p:blipFill>
              <p:spPr>
                <a:xfrm>
                  <a:off x="2454493" y="2170493"/>
                  <a:ext cx="109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AFE4FBD5-3A0F-4F3A-8E6F-286D9C6BE947}"/>
                    </a:ext>
                  </a:extLst>
                </p14:cNvPr>
                <p14:cNvContentPartPr/>
                <p14:nvPr/>
              </p14:nvContentPartPr>
              <p14:xfrm>
                <a:off x="2988013" y="2338613"/>
                <a:ext cx="81000" cy="98640"/>
              </p14:xfrm>
            </p:contentPart>
          </mc:Choice>
          <mc:Fallback xmlns="">
            <p:pic>
              <p:nvPicPr>
                <p:cNvPr id="52" name="Freihand 51">
                  <a:extLst>
                    <a:ext uri="{FF2B5EF4-FFF2-40B4-BE49-F238E27FC236}">
                      <a16:creationId xmlns:a16="http://schemas.microsoft.com/office/drawing/2014/main" id="{AFE4FBD5-3A0F-4F3A-8E6F-286D9C6BE947}"/>
                    </a:ext>
                  </a:extLst>
                </p:cNvPr>
                <p:cNvPicPr/>
                <p:nvPr/>
              </p:nvPicPr>
              <p:blipFill>
                <a:blip r:embed="rId89"/>
                <a:stretch>
                  <a:fillRect/>
                </a:stretch>
              </p:blipFill>
              <p:spPr>
                <a:xfrm>
                  <a:off x="2983693" y="2334293"/>
                  <a:ext cx="8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869AF968-F8C9-4F1D-9314-C2E13343BBDE}"/>
                    </a:ext>
                  </a:extLst>
                </p14:cNvPr>
                <p14:cNvContentPartPr/>
                <p14:nvPr/>
              </p14:nvContentPartPr>
              <p14:xfrm>
                <a:off x="767533" y="2186693"/>
                <a:ext cx="1499760" cy="48960"/>
              </p14:xfrm>
            </p:contentPart>
          </mc:Choice>
          <mc:Fallback xmlns="">
            <p:pic>
              <p:nvPicPr>
                <p:cNvPr id="59" name="Freihand 58">
                  <a:extLst>
                    <a:ext uri="{FF2B5EF4-FFF2-40B4-BE49-F238E27FC236}">
                      <a16:creationId xmlns:a16="http://schemas.microsoft.com/office/drawing/2014/main" id="{869AF968-F8C9-4F1D-9314-C2E13343BBDE}"/>
                    </a:ext>
                  </a:extLst>
                </p:cNvPr>
                <p:cNvPicPr/>
                <p:nvPr/>
              </p:nvPicPr>
              <p:blipFill>
                <a:blip r:embed="rId91"/>
                <a:stretch>
                  <a:fillRect/>
                </a:stretch>
              </p:blipFill>
              <p:spPr>
                <a:xfrm>
                  <a:off x="763213" y="2182373"/>
                  <a:ext cx="1508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D9E7B09C-F9D0-4FDC-8060-C2EA1E4CD17F}"/>
                    </a:ext>
                  </a:extLst>
                </p14:cNvPr>
                <p14:cNvContentPartPr/>
                <p14:nvPr/>
              </p14:nvContentPartPr>
              <p14:xfrm>
                <a:off x="2491573" y="2230973"/>
                <a:ext cx="153360" cy="2512440"/>
              </p14:xfrm>
            </p:contentPart>
          </mc:Choice>
          <mc:Fallback xmlns="">
            <p:pic>
              <p:nvPicPr>
                <p:cNvPr id="60" name="Freihand 59">
                  <a:extLst>
                    <a:ext uri="{FF2B5EF4-FFF2-40B4-BE49-F238E27FC236}">
                      <a16:creationId xmlns:a16="http://schemas.microsoft.com/office/drawing/2014/main" id="{D9E7B09C-F9D0-4FDC-8060-C2EA1E4CD17F}"/>
                    </a:ext>
                  </a:extLst>
                </p:cNvPr>
                <p:cNvPicPr/>
                <p:nvPr/>
              </p:nvPicPr>
              <p:blipFill>
                <a:blip r:embed="rId93"/>
                <a:stretch>
                  <a:fillRect/>
                </a:stretch>
              </p:blipFill>
              <p:spPr>
                <a:xfrm>
                  <a:off x="2487253" y="2226653"/>
                  <a:ext cx="162000" cy="252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C476D2B1-F6B8-4015-BCB8-79A0B0C40501}"/>
                    </a:ext>
                  </a:extLst>
                </p14:cNvPr>
                <p14:cNvContentPartPr/>
                <p14:nvPr/>
              </p14:nvContentPartPr>
              <p14:xfrm>
                <a:off x="345613" y="2215493"/>
                <a:ext cx="179280" cy="97200"/>
              </p14:xfrm>
            </p:contentPart>
          </mc:Choice>
          <mc:Fallback xmlns="">
            <p:pic>
              <p:nvPicPr>
                <p:cNvPr id="61" name="Freihand 60">
                  <a:extLst>
                    <a:ext uri="{FF2B5EF4-FFF2-40B4-BE49-F238E27FC236}">
                      <a16:creationId xmlns:a16="http://schemas.microsoft.com/office/drawing/2014/main" id="{C476D2B1-F6B8-4015-BCB8-79A0B0C40501}"/>
                    </a:ext>
                  </a:extLst>
                </p:cNvPr>
                <p:cNvPicPr/>
                <p:nvPr/>
              </p:nvPicPr>
              <p:blipFill>
                <a:blip r:embed="rId95"/>
                <a:stretch>
                  <a:fillRect/>
                </a:stretch>
              </p:blipFill>
              <p:spPr>
                <a:xfrm>
                  <a:off x="341293" y="2211173"/>
                  <a:ext cx="187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D1CE8444-6ABC-4F7A-AFA9-8F8E5C2A49B6}"/>
                    </a:ext>
                  </a:extLst>
                </p14:cNvPr>
                <p14:cNvContentPartPr/>
                <p14:nvPr/>
              </p14:nvContentPartPr>
              <p14:xfrm>
                <a:off x="145813" y="2147093"/>
                <a:ext cx="529560" cy="44280"/>
              </p14:xfrm>
            </p:contentPart>
          </mc:Choice>
          <mc:Fallback xmlns="">
            <p:pic>
              <p:nvPicPr>
                <p:cNvPr id="62" name="Freihand 61">
                  <a:extLst>
                    <a:ext uri="{FF2B5EF4-FFF2-40B4-BE49-F238E27FC236}">
                      <a16:creationId xmlns:a16="http://schemas.microsoft.com/office/drawing/2014/main" id="{D1CE8444-6ABC-4F7A-AFA9-8F8E5C2A49B6}"/>
                    </a:ext>
                  </a:extLst>
                </p:cNvPr>
                <p:cNvPicPr/>
                <p:nvPr/>
              </p:nvPicPr>
              <p:blipFill>
                <a:blip r:embed="rId97"/>
                <a:stretch>
                  <a:fillRect/>
                </a:stretch>
              </p:blipFill>
              <p:spPr>
                <a:xfrm>
                  <a:off x="141493" y="2142773"/>
                  <a:ext cx="538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35BF7316-85A6-48F7-8FEC-0864771CD7CA}"/>
                    </a:ext>
                  </a:extLst>
                </p14:cNvPr>
                <p14:cNvContentPartPr/>
                <p14:nvPr/>
              </p14:nvContentPartPr>
              <p14:xfrm>
                <a:off x="2698213" y="2020733"/>
                <a:ext cx="920880" cy="118080"/>
              </p14:xfrm>
            </p:contentPart>
          </mc:Choice>
          <mc:Fallback xmlns="">
            <p:pic>
              <p:nvPicPr>
                <p:cNvPr id="68" name="Freihand 67">
                  <a:extLst>
                    <a:ext uri="{FF2B5EF4-FFF2-40B4-BE49-F238E27FC236}">
                      <a16:creationId xmlns:a16="http://schemas.microsoft.com/office/drawing/2014/main" id="{35BF7316-85A6-48F7-8FEC-0864771CD7CA}"/>
                    </a:ext>
                  </a:extLst>
                </p:cNvPr>
                <p:cNvPicPr/>
                <p:nvPr/>
              </p:nvPicPr>
              <p:blipFill>
                <a:blip r:embed="rId99"/>
                <a:stretch>
                  <a:fillRect/>
                </a:stretch>
              </p:blipFill>
              <p:spPr>
                <a:xfrm>
                  <a:off x="2693893" y="2016413"/>
                  <a:ext cx="929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6142298B-B0D6-43D8-B7F1-06126F7CB40C}"/>
                    </a:ext>
                  </a:extLst>
                </p14:cNvPr>
                <p14:cNvContentPartPr/>
                <p14:nvPr/>
              </p14:nvContentPartPr>
              <p14:xfrm>
                <a:off x="3170533" y="2104253"/>
                <a:ext cx="399240" cy="277560"/>
              </p14:xfrm>
            </p:contentPart>
          </mc:Choice>
          <mc:Fallback xmlns="">
            <p:pic>
              <p:nvPicPr>
                <p:cNvPr id="69" name="Freihand 68">
                  <a:extLst>
                    <a:ext uri="{FF2B5EF4-FFF2-40B4-BE49-F238E27FC236}">
                      <a16:creationId xmlns:a16="http://schemas.microsoft.com/office/drawing/2014/main" id="{6142298B-B0D6-43D8-B7F1-06126F7CB40C}"/>
                    </a:ext>
                  </a:extLst>
                </p:cNvPr>
                <p:cNvPicPr/>
                <p:nvPr/>
              </p:nvPicPr>
              <p:blipFill>
                <a:blip r:embed="rId101"/>
                <a:stretch>
                  <a:fillRect/>
                </a:stretch>
              </p:blipFill>
              <p:spPr>
                <a:xfrm>
                  <a:off x="3166213" y="2099933"/>
                  <a:ext cx="407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Freihand 69">
                  <a:extLst>
                    <a:ext uri="{FF2B5EF4-FFF2-40B4-BE49-F238E27FC236}">
                      <a16:creationId xmlns:a16="http://schemas.microsoft.com/office/drawing/2014/main" id="{0535EE10-FC0F-40C7-BC44-17070E184266}"/>
                    </a:ext>
                  </a:extLst>
                </p14:cNvPr>
                <p14:cNvContentPartPr/>
                <p14:nvPr/>
              </p14:nvContentPartPr>
              <p14:xfrm>
                <a:off x="3651853" y="2064293"/>
                <a:ext cx="84240" cy="550440"/>
              </p14:xfrm>
            </p:contentPart>
          </mc:Choice>
          <mc:Fallback xmlns="">
            <p:pic>
              <p:nvPicPr>
                <p:cNvPr id="70" name="Freihand 69">
                  <a:extLst>
                    <a:ext uri="{FF2B5EF4-FFF2-40B4-BE49-F238E27FC236}">
                      <a16:creationId xmlns:a16="http://schemas.microsoft.com/office/drawing/2014/main" id="{0535EE10-FC0F-40C7-BC44-17070E184266}"/>
                    </a:ext>
                  </a:extLst>
                </p:cNvPr>
                <p:cNvPicPr/>
                <p:nvPr/>
              </p:nvPicPr>
              <p:blipFill>
                <a:blip r:embed="rId103"/>
                <a:stretch>
                  <a:fillRect/>
                </a:stretch>
              </p:blipFill>
              <p:spPr>
                <a:xfrm>
                  <a:off x="3647533" y="2059973"/>
                  <a:ext cx="9288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ABB9001B-C104-4332-94CB-09F1751771E7}"/>
                    </a:ext>
                  </a:extLst>
                </p14:cNvPr>
                <p14:cNvContentPartPr/>
                <p14:nvPr/>
              </p14:nvContentPartPr>
              <p14:xfrm>
                <a:off x="3730333" y="2100293"/>
                <a:ext cx="355320" cy="925560"/>
              </p14:xfrm>
            </p:contentPart>
          </mc:Choice>
          <mc:Fallback xmlns="">
            <p:pic>
              <p:nvPicPr>
                <p:cNvPr id="71" name="Freihand 70">
                  <a:extLst>
                    <a:ext uri="{FF2B5EF4-FFF2-40B4-BE49-F238E27FC236}">
                      <a16:creationId xmlns:a16="http://schemas.microsoft.com/office/drawing/2014/main" id="{ABB9001B-C104-4332-94CB-09F1751771E7}"/>
                    </a:ext>
                  </a:extLst>
                </p:cNvPr>
                <p:cNvPicPr/>
                <p:nvPr/>
              </p:nvPicPr>
              <p:blipFill>
                <a:blip r:embed="rId105"/>
                <a:stretch>
                  <a:fillRect/>
                </a:stretch>
              </p:blipFill>
              <p:spPr>
                <a:xfrm>
                  <a:off x="3726013" y="2095973"/>
                  <a:ext cx="36396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B17FD7EC-EA62-4689-9380-B48D07910638}"/>
                    </a:ext>
                  </a:extLst>
                </p14:cNvPr>
                <p14:cNvContentPartPr/>
                <p14:nvPr/>
              </p14:nvContentPartPr>
              <p14:xfrm>
                <a:off x="3962533" y="1877813"/>
                <a:ext cx="813600" cy="331200"/>
              </p14:xfrm>
            </p:contentPart>
          </mc:Choice>
          <mc:Fallback xmlns="">
            <p:pic>
              <p:nvPicPr>
                <p:cNvPr id="72" name="Freihand 71">
                  <a:extLst>
                    <a:ext uri="{FF2B5EF4-FFF2-40B4-BE49-F238E27FC236}">
                      <a16:creationId xmlns:a16="http://schemas.microsoft.com/office/drawing/2014/main" id="{B17FD7EC-EA62-4689-9380-B48D07910638}"/>
                    </a:ext>
                  </a:extLst>
                </p:cNvPr>
                <p:cNvPicPr/>
                <p:nvPr/>
              </p:nvPicPr>
              <p:blipFill>
                <a:blip r:embed="rId107"/>
                <a:stretch>
                  <a:fillRect/>
                </a:stretch>
              </p:blipFill>
              <p:spPr>
                <a:xfrm>
                  <a:off x="3958213" y="1873493"/>
                  <a:ext cx="8222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612265F4-3C87-43F7-8386-DF164B85E021}"/>
                    </a:ext>
                  </a:extLst>
                </p14:cNvPr>
                <p14:cNvContentPartPr/>
                <p14:nvPr/>
              </p14:nvContentPartPr>
              <p14:xfrm>
                <a:off x="4760653" y="1875653"/>
                <a:ext cx="32400" cy="57240"/>
              </p14:xfrm>
            </p:contentPart>
          </mc:Choice>
          <mc:Fallback xmlns="">
            <p:pic>
              <p:nvPicPr>
                <p:cNvPr id="73" name="Freihand 72">
                  <a:extLst>
                    <a:ext uri="{FF2B5EF4-FFF2-40B4-BE49-F238E27FC236}">
                      <a16:creationId xmlns:a16="http://schemas.microsoft.com/office/drawing/2014/main" id="{612265F4-3C87-43F7-8386-DF164B85E021}"/>
                    </a:ext>
                  </a:extLst>
                </p:cNvPr>
                <p:cNvPicPr/>
                <p:nvPr/>
              </p:nvPicPr>
              <p:blipFill>
                <a:blip r:embed="rId109"/>
                <a:stretch>
                  <a:fillRect/>
                </a:stretch>
              </p:blipFill>
              <p:spPr>
                <a:xfrm>
                  <a:off x="4756333" y="1871333"/>
                  <a:ext cx="41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E0AAE9A1-FB26-469C-8712-14CC5D98D575}"/>
                    </a:ext>
                  </a:extLst>
                </p14:cNvPr>
                <p14:cNvContentPartPr/>
                <p14:nvPr/>
              </p14:nvContentPartPr>
              <p14:xfrm>
                <a:off x="4869373" y="1838213"/>
                <a:ext cx="358920" cy="159480"/>
              </p14:xfrm>
            </p:contentPart>
          </mc:Choice>
          <mc:Fallback xmlns="">
            <p:pic>
              <p:nvPicPr>
                <p:cNvPr id="74" name="Freihand 73">
                  <a:extLst>
                    <a:ext uri="{FF2B5EF4-FFF2-40B4-BE49-F238E27FC236}">
                      <a16:creationId xmlns:a16="http://schemas.microsoft.com/office/drawing/2014/main" id="{E0AAE9A1-FB26-469C-8712-14CC5D98D575}"/>
                    </a:ext>
                  </a:extLst>
                </p:cNvPr>
                <p:cNvPicPr/>
                <p:nvPr/>
              </p:nvPicPr>
              <p:blipFill>
                <a:blip r:embed="rId111"/>
                <a:stretch>
                  <a:fillRect/>
                </a:stretch>
              </p:blipFill>
              <p:spPr>
                <a:xfrm>
                  <a:off x="4865053" y="1833893"/>
                  <a:ext cx="3675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56151A0C-F634-4645-AC6A-BC4DD4610FDE}"/>
                    </a:ext>
                  </a:extLst>
                </p14:cNvPr>
                <p14:cNvContentPartPr/>
                <p14:nvPr/>
              </p14:nvContentPartPr>
              <p14:xfrm>
                <a:off x="4291213" y="1783853"/>
                <a:ext cx="212040" cy="25920"/>
              </p14:xfrm>
            </p:contentPart>
          </mc:Choice>
          <mc:Fallback xmlns="">
            <p:pic>
              <p:nvPicPr>
                <p:cNvPr id="75" name="Freihand 74">
                  <a:extLst>
                    <a:ext uri="{FF2B5EF4-FFF2-40B4-BE49-F238E27FC236}">
                      <a16:creationId xmlns:a16="http://schemas.microsoft.com/office/drawing/2014/main" id="{56151A0C-F634-4645-AC6A-BC4DD4610FDE}"/>
                    </a:ext>
                  </a:extLst>
                </p:cNvPr>
                <p:cNvPicPr/>
                <p:nvPr/>
              </p:nvPicPr>
              <p:blipFill>
                <a:blip r:embed="rId113"/>
                <a:stretch>
                  <a:fillRect/>
                </a:stretch>
              </p:blipFill>
              <p:spPr>
                <a:xfrm>
                  <a:off x="4286893" y="1779533"/>
                  <a:ext cx="220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17507168-7924-4C91-9170-E6E5F2DC5258}"/>
                    </a:ext>
                  </a:extLst>
                </p14:cNvPr>
                <p14:cNvContentPartPr/>
                <p14:nvPr/>
              </p14:nvContentPartPr>
              <p14:xfrm>
                <a:off x="5523853" y="1838933"/>
                <a:ext cx="13320" cy="187920"/>
              </p14:xfrm>
            </p:contentPart>
          </mc:Choice>
          <mc:Fallback xmlns="">
            <p:pic>
              <p:nvPicPr>
                <p:cNvPr id="76" name="Freihand 75">
                  <a:extLst>
                    <a:ext uri="{FF2B5EF4-FFF2-40B4-BE49-F238E27FC236}">
                      <a16:creationId xmlns:a16="http://schemas.microsoft.com/office/drawing/2014/main" id="{17507168-7924-4C91-9170-E6E5F2DC5258}"/>
                    </a:ext>
                  </a:extLst>
                </p:cNvPr>
                <p:cNvPicPr/>
                <p:nvPr/>
              </p:nvPicPr>
              <p:blipFill>
                <a:blip r:embed="rId115"/>
                <a:stretch>
                  <a:fillRect/>
                </a:stretch>
              </p:blipFill>
              <p:spPr>
                <a:xfrm>
                  <a:off x="5519533" y="1834613"/>
                  <a:ext cx="21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26C6797E-2CF3-40F6-8658-E99EAA2A5CE0}"/>
                    </a:ext>
                  </a:extLst>
                </p14:cNvPr>
                <p14:cNvContentPartPr/>
                <p14:nvPr/>
              </p14:nvContentPartPr>
              <p14:xfrm>
                <a:off x="5362213" y="1729493"/>
                <a:ext cx="415440" cy="262080"/>
              </p14:xfrm>
            </p:contentPart>
          </mc:Choice>
          <mc:Fallback xmlns="">
            <p:pic>
              <p:nvPicPr>
                <p:cNvPr id="77" name="Freihand 76">
                  <a:extLst>
                    <a:ext uri="{FF2B5EF4-FFF2-40B4-BE49-F238E27FC236}">
                      <a16:creationId xmlns:a16="http://schemas.microsoft.com/office/drawing/2014/main" id="{26C6797E-2CF3-40F6-8658-E99EAA2A5CE0}"/>
                    </a:ext>
                  </a:extLst>
                </p:cNvPr>
                <p:cNvPicPr/>
                <p:nvPr/>
              </p:nvPicPr>
              <p:blipFill>
                <a:blip r:embed="rId117"/>
                <a:stretch>
                  <a:fillRect/>
                </a:stretch>
              </p:blipFill>
              <p:spPr>
                <a:xfrm>
                  <a:off x="5357893" y="1725173"/>
                  <a:ext cx="424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5ECBBCEE-DF53-4E86-9175-3A733BB7900D}"/>
                    </a:ext>
                  </a:extLst>
                </p14:cNvPr>
                <p14:cNvContentPartPr/>
                <p14:nvPr/>
              </p14:nvContentPartPr>
              <p14:xfrm>
                <a:off x="5752813" y="1886093"/>
                <a:ext cx="124200" cy="95040"/>
              </p14:xfrm>
            </p:contentPart>
          </mc:Choice>
          <mc:Fallback xmlns="">
            <p:pic>
              <p:nvPicPr>
                <p:cNvPr id="78" name="Freihand 77">
                  <a:extLst>
                    <a:ext uri="{FF2B5EF4-FFF2-40B4-BE49-F238E27FC236}">
                      <a16:creationId xmlns:a16="http://schemas.microsoft.com/office/drawing/2014/main" id="{5ECBBCEE-DF53-4E86-9175-3A733BB7900D}"/>
                    </a:ext>
                  </a:extLst>
                </p:cNvPr>
                <p:cNvPicPr/>
                <p:nvPr/>
              </p:nvPicPr>
              <p:blipFill>
                <a:blip r:embed="rId119"/>
                <a:stretch>
                  <a:fillRect/>
                </a:stretch>
              </p:blipFill>
              <p:spPr>
                <a:xfrm>
                  <a:off x="5748493" y="1881773"/>
                  <a:ext cx="13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57B50D8E-37AF-485C-87EC-05AAC729FCA3}"/>
                    </a:ext>
                  </a:extLst>
                </p14:cNvPr>
                <p14:cNvContentPartPr/>
                <p14:nvPr/>
              </p14:nvContentPartPr>
              <p14:xfrm>
                <a:off x="5916613" y="1813373"/>
                <a:ext cx="515520" cy="171000"/>
              </p14:xfrm>
            </p:contentPart>
          </mc:Choice>
          <mc:Fallback xmlns="">
            <p:pic>
              <p:nvPicPr>
                <p:cNvPr id="79" name="Freihand 78">
                  <a:extLst>
                    <a:ext uri="{FF2B5EF4-FFF2-40B4-BE49-F238E27FC236}">
                      <a16:creationId xmlns:a16="http://schemas.microsoft.com/office/drawing/2014/main" id="{57B50D8E-37AF-485C-87EC-05AAC729FCA3}"/>
                    </a:ext>
                  </a:extLst>
                </p:cNvPr>
                <p:cNvPicPr/>
                <p:nvPr/>
              </p:nvPicPr>
              <p:blipFill>
                <a:blip r:embed="rId121"/>
                <a:stretch>
                  <a:fillRect/>
                </a:stretch>
              </p:blipFill>
              <p:spPr>
                <a:xfrm>
                  <a:off x="5912293" y="1809053"/>
                  <a:ext cx="524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4515538A-8232-4E2F-8602-E12BC11AD2F2}"/>
                    </a:ext>
                  </a:extLst>
                </p14:cNvPr>
                <p14:cNvContentPartPr/>
                <p14:nvPr/>
              </p14:nvContentPartPr>
              <p14:xfrm>
                <a:off x="6459493" y="1735253"/>
                <a:ext cx="400680" cy="210960"/>
              </p14:xfrm>
            </p:contentPart>
          </mc:Choice>
          <mc:Fallback xmlns="">
            <p:pic>
              <p:nvPicPr>
                <p:cNvPr id="80" name="Freihand 79">
                  <a:extLst>
                    <a:ext uri="{FF2B5EF4-FFF2-40B4-BE49-F238E27FC236}">
                      <a16:creationId xmlns:a16="http://schemas.microsoft.com/office/drawing/2014/main" id="{4515538A-8232-4E2F-8602-E12BC11AD2F2}"/>
                    </a:ext>
                  </a:extLst>
                </p:cNvPr>
                <p:cNvPicPr/>
                <p:nvPr/>
              </p:nvPicPr>
              <p:blipFill>
                <a:blip r:embed="rId123"/>
                <a:stretch>
                  <a:fillRect/>
                </a:stretch>
              </p:blipFill>
              <p:spPr>
                <a:xfrm>
                  <a:off x="6455173" y="1730933"/>
                  <a:ext cx="409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3C539E5D-F394-415A-9044-9C63FE1B9BF5}"/>
                    </a:ext>
                  </a:extLst>
                </p14:cNvPr>
                <p14:cNvContentPartPr/>
                <p14:nvPr/>
              </p14:nvContentPartPr>
              <p14:xfrm>
                <a:off x="6867373" y="1784933"/>
                <a:ext cx="245880" cy="114120"/>
              </p14:xfrm>
            </p:contentPart>
          </mc:Choice>
          <mc:Fallback xmlns="">
            <p:pic>
              <p:nvPicPr>
                <p:cNvPr id="81" name="Freihand 80">
                  <a:extLst>
                    <a:ext uri="{FF2B5EF4-FFF2-40B4-BE49-F238E27FC236}">
                      <a16:creationId xmlns:a16="http://schemas.microsoft.com/office/drawing/2014/main" id="{3C539E5D-F394-415A-9044-9C63FE1B9BF5}"/>
                    </a:ext>
                  </a:extLst>
                </p:cNvPr>
                <p:cNvPicPr/>
                <p:nvPr/>
              </p:nvPicPr>
              <p:blipFill>
                <a:blip r:embed="rId125"/>
                <a:stretch>
                  <a:fillRect/>
                </a:stretch>
              </p:blipFill>
              <p:spPr>
                <a:xfrm>
                  <a:off x="6863053" y="1780613"/>
                  <a:ext cx="254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BA366FB5-D501-4EF4-8378-B83309490F3D}"/>
                    </a:ext>
                  </a:extLst>
                </p14:cNvPr>
                <p14:cNvContentPartPr/>
                <p14:nvPr/>
              </p14:nvContentPartPr>
              <p14:xfrm>
                <a:off x="7135573" y="1827053"/>
                <a:ext cx="144720" cy="91800"/>
              </p14:xfrm>
            </p:contentPart>
          </mc:Choice>
          <mc:Fallback xmlns="">
            <p:pic>
              <p:nvPicPr>
                <p:cNvPr id="82" name="Freihand 81">
                  <a:extLst>
                    <a:ext uri="{FF2B5EF4-FFF2-40B4-BE49-F238E27FC236}">
                      <a16:creationId xmlns:a16="http://schemas.microsoft.com/office/drawing/2014/main" id="{BA366FB5-D501-4EF4-8378-B83309490F3D}"/>
                    </a:ext>
                  </a:extLst>
                </p:cNvPr>
                <p:cNvPicPr/>
                <p:nvPr/>
              </p:nvPicPr>
              <p:blipFill>
                <a:blip r:embed="rId127"/>
                <a:stretch>
                  <a:fillRect/>
                </a:stretch>
              </p:blipFill>
              <p:spPr>
                <a:xfrm>
                  <a:off x="7131253" y="1822733"/>
                  <a:ext cx="153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319A4FD6-1138-41A7-B149-71CC7A01DED7}"/>
                    </a:ext>
                  </a:extLst>
                </p14:cNvPr>
                <p14:cNvContentPartPr/>
                <p14:nvPr/>
              </p14:nvContentPartPr>
              <p14:xfrm>
                <a:off x="7266973" y="1841453"/>
                <a:ext cx="165960" cy="223200"/>
              </p14:xfrm>
            </p:contentPart>
          </mc:Choice>
          <mc:Fallback xmlns="">
            <p:pic>
              <p:nvPicPr>
                <p:cNvPr id="83" name="Freihand 82">
                  <a:extLst>
                    <a:ext uri="{FF2B5EF4-FFF2-40B4-BE49-F238E27FC236}">
                      <a16:creationId xmlns:a16="http://schemas.microsoft.com/office/drawing/2014/main" id="{319A4FD6-1138-41A7-B149-71CC7A01DED7}"/>
                    </a:ext>
                  </a:extLst>
                </p:cNvPr>
                <p:cNvPicPr/>
                <p:nvPr/>
              </p:nvPicPr>
              <p:blipFill>
                <a:blip r:embed="rId129"/>
                <a:stretch>
                  <a:fillRect/>
                </a:stretch>
              </p:blipFill>
              <p:spPr>
                <a:xfrm>
                  <a:off x="7262653" y="1837133"/>
                  <a:ext cx="174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35EB4C2C-06B8-4A9B-83D0-69A15378F7A8}"/>
                    </a:ext>
                  </a:extLst>
                </p14:cNvPr>
                <p14:cNvContentPartPr/>
                <p14:nvPr/>
              </p14:nvContentPartPr>
              <p14:xfrm>
                <a:off x="7502413" y="1859813"/>
                <a:ext cx="277560" cy="63720"/>
              </p14:xfrm>
            </p:contentPart>
          </mc:Choice>
          <mc:Fallback xmlns="">
            <p:pic>
              <p:nvPicPr>
                <p:cNvPr id="84" name="Freihand 83">
                  <a:extLst>
                    <a:ext uri="{FF2B5EF4-FFF2-40B4-BE49-F238E27FC236}">
                      <a16:creationId xmlns:a16="http://schemas.microsoft.com/office/drawing/2014/main" id="{35EB4C2C-06B8-4A9B-83D0-69A15378F7A8}"/>
                    </a:ext>
                  </a:extLst>
                </p:cNvPr>
                <p:cNvPicPr/>
                <p:nvPr/>
              </p:nvPicPr>
              <p:blipFill>
                <a:blip r:embed="rId131"/>
                <a:stretch>
                  <a:fillRect/>
                </a:stretch>
              </p:blipFill>
              <p:spPr>
                <a:xfrm>
                  <a:off x="7498093" y="1855493"/>
                  <a:ext cx="286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B8EC9C9F-833E-4744-859A-D3288B581B84}"/>
                    </a:ext>
                  </a:extLst>
                </p14:cNvPr>
                <p14:cNvContentPartPr/>
                <p14:nvPr/>
              </p14:nvContentPartPr>
              <p14:xfrm>
                <a:off x="7859533" y="1732373"/>
                <a:ext cx="276840" cy="215640"/>
              </p14:xfrm>
            </p:contentPart>
          </mc:Choice>
          <mc:Fallback xmlns="">
            <p:pic>
              <p:nvPicPr>
                <p:cNvPr id="85" name="Freihand 84">
                  <a:extLst>
                    <a:ext uri="{FF2B5EF4-FFF2-40B4-BE49-F238E27FC236}">
                      <a16:creationId xmlns:a16="http://schemas.microsoft.com/office/drawing/2014/main" id="{B8EC9C9F-833E-4744-859A-D3288B581B84}"/>
                    </a:ext>
                  </a:extLst>
                </p:cNvPr>
                <p:cNvPicPr/>
                <p:nvPr/>
              </p:nvPicPr>
              <p:blipFill>
                <a:blip r:embed="rId133"/>
                <a:stretch>
                  <a:fillRect/>
                </a:stretch>
              </p:blipFill>
              <p:spPr>
                <a:xfrm>
                  <a:off x="7855213" y="1728053"/>
                  <a:ext cx="2854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335E0EE6-63FE-42F8-AF70-0CF4F42F6AB9}"/>
                    </a:ext>
                  </a:extLst>
                </p14:cNvPr>
                <p14:cNvContentPartPr/>
                <p14:nvPr/>
              </p14:nvContentPartPr>
              <p14:xfrm>
                <a:off x="8026213" y="1864133"/>
                <a:ext cx="144360" cy="38520"/>
              </p14:xfrm>
            </p:contentPart>
          </mc:Choice>
          <mc:Fallback xmlns="">
            <p:pic>
              <p:nvPicPr>
                <p:cNvPr id="86" name="Freihand 85">
                  <a:extLst>
                    <a:ext uri="{FF2B5EF4-FFF2-40B4-BE49-F238E27FC236}">
                      <a16:creationId xmlns:a16="http://schemas.microsoft.com/office/drawing/2014/main" id="{335E0EE6-63FE-42F8-AF70-0CF4F42F6AB9}"/>
                    </a:ext>
                  </a:extLst>
                </p:cNvPr>
                <p:cNvPicPr/>
                <p:nvPr/>
              </p:nvPicPr>
              <p:blipFill>
                <a:blip r:embed="rId135"/>
                <a:stretch>
                  <a:fillRect/>
                </a:stretch>
              </p:blipFill>
              <p:spPr>
                <a:xfrm>
                  <a:off x="8021893" y="1859813"/>
                  <a:ext cx="15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EAC099F1-D4B8-477E-9936-AE01DF0C1E83}"/>
                    </a:ext>
                  </a:extLst>
                </p14:cNvPr>
                <p14:cNvContentPartPr/>
                <p14:nvPr/>
              </p14:nvContentPartPr>
              <p14:xfrm>
                <a:off x="8188933" y="1869893"/>
                <a:ext cx="26640" cy="8280"/>
              </p14:xfrm>
            </p:contentPart>
          </mc:Choice>
          <mc:Fallback xmlns="">
            <p:pic>
              <p:nvPicPr>
                <p:cNvPr id="87" name="Freihand 86">
                  <a:extLst>
                    <a:ext uri="{FF2B5EF4-FFF2-40B4-BE49-F238E27FC236}">
                      <a16:creationId xmlns:a16="http://schemas.microsoft.com/office/drawing/2014/main" id="{EAC099F1-D4B8-477E-9936-AE01DF0C1E83}"/>
                    </a:ext>
                  </a:extLst>
                </p:cNvPr>
                <p:cNvPicPr/>
                <p:nvPr/>
              </p:nvPicPr>
              <p:blipFill>
                <a:blip r:embed="rId137"/>
                <a:stretch>
                  <a:fillRect/>
                </a:stretch>
              </p:blipFill>
              <p:spPr>
                <a:xfrm>
                  <a:off x="8184613" y="1865573"/>
                  <a:ext cx="35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FF7B78C3-E10E-4EAB-8A9F-97D5F8CD9C00}"/>
                    </a:ext>
                  </a:extLst>
                </p14:cNvPr>
                <p14:cNvContentPartPr/>
                <p14:nvPr/>
              </p14:nvContentPartPr>
              <p14:xfrm>
                <a:off x="8163013" y="1721213"/>
                <a:ext cx="378360" cy="233640"/>
              </p14:xfrm>
            </p:contentPart>
          </mc:Choice>
          <mc:Fallback xmlns="">
            <p:pic>
              <p:nvPicPr>
                <p:cNvPr id="88" name="Freihand 87">
                  <a:extLst>
                    <a:ext uri="{FF2B5EF4-FFF2-40B4-BE49-F238E27FC236}">
                      <a16:creationId xmlns:a16="http://schemas.microsoft.com/office/drawing/2014/main" id="{FF7B78C3-E10E-4EAB-8A9F-97D5F8CD9C00}"/>
                    </a:ext>
                  </a:extLst>
                </p:cNvPr>
                <p:cNvPicPr/>
                <p:nvPr/>
              </p:nvPicPr>
              <p:blipFill>
                <a:blip r:embed="rId139"/>
                <a:stretch>
                  <a:fillRect/>
                </a:stretch>
              </p:blipFill>
              <p:spPr>
                <a:xfrm>
                  <a:off x="8158693" y="1716893"/>
                  <a:ext cx="3870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D6DBFEB1-C6D7-4736-B3C2-7788CFE1D359}"/>
                    </a:ext>
                  </a:extLst>
                </p14:cNvPr>
                <p14:cNvContentPartPr/>
                <p14:nvPr/>
              </p14:nvContentPartPr>
              <p14:xfrm>
                <a:off x="6230893" y="2093093"/>
                <a:ext cx="2598480" cy="182160"/>
              </p14:xfrm>
            </p:contentPart>
          </mc:Choice>
          <mc:Fallback xmlns="">
            <p:pic>
              <p:nvPicPr>
                <p:cNvPr id="89" name="Freihand 88">
                  <a:extLst>
                    <a:ext uri="{FF2B5EF4-FFF2-40B4-BE49-F238E27FC236}">
                      <a16:creationId xmlns:a16="http://schemas.microsoft.com/office/drawing/2014/main" id="{D6DBFEB1-C6D7-4736-B3C2-7788CFE1D359}"/>
                    </a:ext>
                  </a:extLst>
                </p:cNvPr>
                <p:cNvPicPr/>
                <p:nvPr/>
              </p:nvPicPr>
              <p:blipFill>
                <a:blip r:embed="rId141"/>
                <a:stretch>
                  <a:fillRect/>
                </a:stretch>
              </p:blipFill>
              <p:spPr>
                <a:xfrm>
                  <a:off x="6226573" y="2088773"/>
                  <a:ext cx="2607120" cy="190800"/>
                </a:xfrm>
                <a:prstGeom prst="rect">
                  <a:avLst/>
                </a:prstGeom>
              </p:spPr>
            </p:pic>
          </mc:Fallback>
        </mc:AlternateContent>
      </p:grpSp>
    </p:spTree>
    <p:extLst>
      <p:ext uri="{BB962C8B-B14F-4D97-AF65-F5344CB8AC3E}">
        <p14:creationId xmlns:p14="http://schemas.microsoft.com/office/powerpoint/2010/main" val="340547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2B6F1754-0D07-17A1-A3CB-BA1EFE01FB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E1F872A-D6D1-4860-A9D3-4084DA0BE1B8}"/>
                  </a:ext>
                </a:extLst>
              </p14:cNvPr>
              <p14:cNvContentPartPr/>
              <p14:nvPr/>
            </p14:nvContentPartPr>
            <p14:xfrm>
              <a:off x="4831213" y="1435013"/>
              <a:ext cx="1838520" cy="118440"/>
            </p14:xfrm>
          </p:contentPart>
        </mc:Choice>
        <mc:Fallback xmlns="">
          <p:pic>
            <p:nvPicPr>
              <p:cNvPr id="3" name="Freihand 2">
                <a:extLst>
                  <a:ext uri="{FF2B5EF4-FFF2-40B4-BE49-F238E27FC236}">
                    <a16:creationId xmlns:a16="http://schemas.microsoft.com/office/drawing/2014/main" id="{0E1F872A-D6D1-4860-A9D3-4084DA0BE1B8}"/>
                  </a:ext>
                </a:extLst>
              </p:cNvPr>
              <p:cNvPicPr/>
              <p:nvPr/>
            </p:nvPicPr>
            <p:blipFill>
              <a:blip r:embed="rId4"/>
              <a:stretch>
                <a:fillRect/>
              </a:stretch>
            </p:blipFill>
            <p:spPr>
              <a:xfrm>
                <a:off x="4826893" y="1430693"/>
                <a:ext cx="1847160" cy="127080"/>
              </a:xfrm>
              <a:prstGeom prst="rect">
                <a:avLst/>
              </a:prstGeom>
            </p:spPr>
          </p:pic>
        </mc:Fallback>
      </mc:AlternateContent>
      <p:grpSp>
        <p:nvGrpSpPr>
          <p:cNvPr id="19" name="Gruppieren 18">
            <a:extLst>
              <a:ext uri="{FF2B5EF4-FFF2-40B4-BE49-F238E27FC236}">
                <a16:creationId xmlns:a16="http://schemas.microsoft.com/office/drawing/2014/main" id="{5DC1750A-9158-4084-A63E-557AFF1CDE33}"/>
              </a:ext>
            </a:extLst>
          </p:cNvPr>
          <p:cNvGrpSpPr/>
          <p:nvPr/>
        </p:nvGrpSpPr>
        <p:grpSpPr>
          <a:xfrm>
            <a:off x="5161333" y="1203173"/>
            <a:ext cx="970200" cy="244440"/>
            <a:chOff x="5161333" y="1203173"/>
            <a:chExt cx="970200" cy="2444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992CE2F-EF43-47B3-908A-5B0766FA49BE}"/>
                    </a:ext>
                  </a:extLst>
                </p14:cNvPr>
                <p14:cNvContentPartPr/>
                <p14:nvPr/>
              </p14:nvContentPartPr>
              <p14:xfrm>
                <a:off x="5161333" y="1282013"/>
                <a:ext cx="453600" cy="165600"/>
              </p14:xfrm>
            </p:contentPart>
          </mc:Choice>
          <mc:Fallback xmlns="">
            <p:pic>
              <p:nvPicPr>
                <p:cNvPr id="4" name="Freihand 3">
                  <a:extLst>
                    <a:ext uri="{FF2B5EF4-FFF2-40B4-BE49-F238E27FC236}">
                      <a16:creationId xmlns:a16="http://schemas.microsoft.com/office/drawing/2014/main" id="{A992CE2F-EF43-47B3-908A-5B0766FA49BE}"/>
                    </a:ext>
                  </a:extLst>
                </p:cNvPr>
                <p:cNvPicPr/>
                <p:nvPr/>
              </p:nvPicPr>
              <p:blipFill>
                <a:blip r:embed="rId6"/>
                <a:stretch>
                  <a:fillRect/>
                </a:stretch>
              </p:blipFill>
              <p:spPr>
                <a:xfrm>
                  <a:off x="5157013" y="1277693"/>
                  <a:ext cx="462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4441589-4913-4154-9BAD-EFE55B7D3A8C}"/>
                    </a:ext>
                  </a:extLst>
                </p14:cNvPr>
                <p14:cNvContentPartPr/>
                <p14:nvPr/>
              </p14:nvContentPartPr>
              <p14:xfrm>
                <a:off x="5632573" y="1316213"/>
                <a:ext cx="88920" cy="77760"/>
              </p14:xfrm>
            </p:contentPart>
          </mc:Choice>
          <mc:Fallback xmlns="">
            <p:pic>
              <p:nvPicPr>
                <p:cNvPr id="5" name="Freihand 4">
                  <a:extLst>
                    <a:ext uri="{FF2B5EF4-FFF2-40B4-BE49-F238E27FC236}">
                      <a16:creationId xmlns:a16="http://schemas.microsoft.com/office/drawing/2014/main" id="{44441589-4913-4154-9BAD-EFE55B7D3A8C}"/>
                    </a:ext>
                  </a:extLst>
                </p:cNvPr>
                <p:cNvPicPr/>
                <p:nvPr/>
              </p:nvPicPr>
              <p:blipFill>
                <a:blip r:embed="rId8"/>
                <a:stretch>
                  <a:fillRect/>
                </a:stretch>
              </p:blipFill>
              <p:spPr>
                <a:xfrm>
                  <a:off x="5628253" y="1311893"/>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9FA9275-71A5-473C-AEFA-9D6E40FA7A83}"/>
                    </a:ext>
                  </a:extLst>
                </p14:cNvPr>
                <p14:cNvContentPartPr/>
                <p14:nvPr/>
              </p14:nvContentPartPr>
              <p14:xfrm>
                <a:off x="5750653" y="1308653"/>
                <a:ext cx="162360" cy="106560"/>
              </p14:xfrm>
            </p:contentPart>
          </mc:Choice>
          <mc:Fallback xmlns="">
            <p:pic>
              <p:nvPicPr>
                <p:cNvPr id="6" name="Freihand 5">
                  <a:extLst>
                    <a:ext uri="{FF2B5EF4-FFF2-40B4-BE49-F238E27FC236}">
                      <a16:creationId xmlns:a16="http://schemas.microsoft.com/office/drawing/2014/main" id="{D9FA9275-71A5-473C-AEFA-9D6E40FA7A83}"/>
                    </a:ext>
                  </a:extLst>
                </p:cNvPr>
                <p:cNvPicPr/>
                <p:nvPr/>
              </p:nvPicPr>
              <p:blipFill>
                <a:blip r:embed="rId10"/>
                <a:stretch>
                  <a:fillRect/>
                </a:stretch>
              </p:blipFill>
              <p:spPr>
                <a:xfrm>
                  <a:off x="5746333" y="1304333"/>
                  <a:ext cx="171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8E6EE3D-5095-4337-B1FA-507EE30D6C2A}"/>
                    </a:ext>
                  </a:extLst>
                </p14:cNvPr>
                <p14:cNvContentPartPr/>
                <p14:nvPr/>
              </p14:nvContentPartPr>
              <p14:xfrm>
                <a:off x="5924173" y="1203173"/>
                <a:ext cx="207360" cy="184680"/>
              </p14:xfrm>
            </p:contentPart>
          </mc:Choice>
          <mc:Fallback xmlns="">
            <p:pic>
              <p:nvPicPr>
                <p:cNvPr id="7" name="Freihand 6">
                  <a:extLst>
                    <a:ext uri="{FF2B5EF4-FFF2-40B4-BE49-F238E27FC236}">
                      <a16:creationId xmlns:a16="http://schemas.microsoft.com/office/drawing/2014/main" id="{C8E6EE3D-5095-4337-B1FA-507EE30D6C2A}"/>
                    </a:ext>
                  </a:extLst>
                </p:cNvPr>
                <p:cNvPicPr/>
                <p:nvPr/>
              </p:nvPicPr>
              <p:blipFill>
                <a:blip r:embed="rId12"/>
                <a:stretch>
                  <a:fillRect/>
                </a:stretch>
              </p:blipFill>
              <p:spPr>
                <a:xfrm>
                  <a:off x="5919853" y="1198853"/>
                  <a:ext cx="216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DFE1E64-3398-4044-A952-FC11040F9B18}"/>
                    </a:ext>
                  </a:extLst>
                </p14:cNvPr>
                <p14:cNvContentPartPr/>
                <p14:nvPr/>
              </p14:nvContentPartPr>
              <p14:xfrm>
                <a:off x="5897893" y="1214333"/>
                <a:ext cx="229680" cy="17280"/>
              </p14:xfrm>
            </p:contentPart>
          </mc:Choice>
          <mc:Fallback xmlns="">
            <p:pic>
              <p:nvPicPr>
                <p:cNvPr id="8" name="Freihand 7">
                  <a:extLst>
                    <a:ext uri="{FF2B5EF4-FFF2-40B4-BE49-F238E27FC236}">
                      <a16:creationId xmlns:a16="http://schemas.microsoft.com/office/drawing/2014/main" id="{9DFE1E64-3398-4044-A952-FC11040F9B18}"/>
                    </a:ext>
                  </a:extLst>
                </p:cNvPr>
                <p:cNvPicPr/>
                <p:nvPr/>
              </p:nvPicPr>
              <p:blipFill>
                <a:blip r:embed="rId14"/>
                <a:stretch>
                  <a:fillRect/>
                </a:stretch>
              </p:blipFill>
              <p:spPr>
                <a:xfrm>
                  <a:off x="5893573" y="1210013"/>
                  <a:ext cx="238320" cy="25920"/>
                </a:xfrm>
                <a:prstGeom prst="rect">
                  <a:avLst/>
                </a:prstGeom>
              </p:spPr>
            </p:pic>
          </mc:Fallback>
        </mc:AlternateContent>
      </p:grpSp>
      <p:grpSp>
        <p:nvGrpSpPr>
          <p:cNvPr id="18" name="Gruppieren 17">
            <a:extLst>
              <a:ext uri="{FF2B5EF4-FFF2-40B4-BE49-F238E27FC236}">
                <a16:creationId xmlns:a16="http://schemas.microsoft.com/office/drawing/2014/main" id="{6A4CF57D-0516-4A8C-8579-8B3C15DA3C15}"/>
              </a:ext>
            </a:extLst>
          </p:cNvPr>
          <p:cNvGrpSpPr/>
          <p:nvPr/>
        </p:nvGrpSpPr>
        <p:grpSpPr>
          <a:xfrm>
            <a:off x="6982213" y="1115333"/>
            <a:ext cx="1602000" cy="485640"/>
            <a:chOff x="6982213" y="1115333"/>
            <a:chExt cx="1602000" cy="48564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DE9E3F6-064F-424B-A0E5-D130BDDC5B3D}"/>
                    </a:ext>
                  </a:extLst>
                </p14:cNvPr>
                <p14:cNvContentPartPr/>
                <p14:nvPr/>
              </p14:nvContentPartPr>
              <p14:xfrm>
                <a:off x="6982213" y="1514933"/>
                <a:ext cx="1273680" cy="86040"/>
              </p14:xfrm>
            </p:contentPart>
          </mc:Choice>
          <mc:Fallback xmlns="">
            <p:pic>
              <p:nvPicPr>
                <p:cNvPr id="9" name="Freihand 8">
                  <a:extLst>
                    <a:ext uri="{FF2B5EF4-FFF2-40B4-BE49-F238E27FC236}">
                      <a16:creationId xmlns:a16="http://schemas.microsoft.com/office/drawing/2014/main" id="{EDE9E3F6-064F-424B-A0E5-D130BDDC5B3D}"/>
                    </a:ext>
                  </a:extLst>
                </p:cNvPr>
                <p:cNvPicPr/>
                <p:nvPr/>
              </p:nvPicPr>
              <p:blipFill>
                <a:blip r:embed="rId16"/>
                <a:stretch>
                  <a:fillRect/>
                </a:stretch>
              </p:blipFill>
              <p:spPr>
                <a:xfrm>
                  <a:off x="6977893" y="1510613"/>
                  <a:ext cx="1282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8F794CA-EB65-4587-A035-6FD14ED446A6}"/>
                    </a:ext>
                  </a:extLst>
                </p14:cNvPr>
                <p14:cNvContentPartPr/>
                <p14:nvPr/>
              </p14:nvContentPartPr>
              <p14:xfrm>
                <a:off x="7360573" y="1165373"/>
                <a:ext cx="240120" cy="192960"/>
              </p14:xfrm>
            </p:contentPart>
          </mc:Choice>
          <mc:Fallback xmlns="">
            <p:pic>
              <p:nvPicPr>
                <p:cNvPr id="12" name="Freihand 11">
                  <a:extLst>
                    <a:ext uri="{FF2B5EF4-FFF2-40B4-BE49-F238E27FC236}">
                      <a16:creationId xmlns:a16="http://schemas.microsoft.com/office/drawing/2014/main" id="{B8F794CA-EB65-4587-A035-6FD14ED446A6}"/>
                    </a:ext>
                  </a:extLst>
                </p:cNvPr>
                <p:cNvPicPr/>
                <p:nvPr/>
              </p:nvPicPr>
              <p:blipFill>
                <a:blip r:embed="rId18"/>
                <a:stretch>
                  <a:fillRect/>
                </a:stretch>
              </p:blipFill>
              <p:spPr>
                <a:xfrm>
                  <a:off x="7356253" y="1161053"/>
                  <a:ext cx="248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303B665-A4C1-4D72-A92C-F194F36D7F25}"/>
                    </a:ext>
                  </a:extLst>
                </p14:cNvPr>
                <p14:cNvContentPartPr/>
                <p14:nvPr/>
              </p14:nvContentPartPr>
              <p14:xfrm>
                <a:off x="7472533" y="1297133"/>
                <a:ext cx="87840" cy="60480"/>
              </p14:xfrm>
            </p:contentPart>
          </mc:Choice>
          <mc:Fallback xmlns="">
            <p:pic>
              <p:nvPicPr>
                <p:cNvPr id="13" name="Freihand 12">
                  <a:extLst>
                    <a:ext uri="{FF2B5EF4-FFF2-40B4-BE49-F238E27FC236}">
                      <a16:creationId xmlns:a16="http://schemas.microsoft.com/office/drawing/2014/main" id="{5303B665-A4C1-4D72-A92C-F194F36D7F25}"/>
                    </a:ext>
                  </a:extLst>
                </p:cNvPr>
                <p:cNvPicPr/>
                <p:nvPr/>
              </p:nvPicPr>
              <p:blipFill>
                <a:blip r:embed="rId20"/>
                <a:stretch>
                  <a:fillRect/>
                </a:stretch>
              </p:blipFill>
              <p:spPr>
                <a:xfrm>
                  <a:off x="7468213" y="1292813"/>
                  <a:ext cx="96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F8F88EA-5CA4-41F9-9280-F623FBAB31ED}"/>
                    </a:ext>
                  </a:extLst>
                </p14:cNvPr>
                <p14:cNvContentPartPr/>
                <p14:nvPr/>
              </p14:nvContentPartPr>
              <p14:xfrm>
                <a:off x="7611493" y="1238813"/>
                <a:ext cx="113040" cy="105840"/>
              </p14:xfrm>
            </p:contentPart>
          </mc:Choice>
          <mc:Fallback xmlns="">
            <p:pic>
              <p:nvPicPr>
                <p:cNvPr id="14" name="Freihand 13">
                  <a:extLst>
                    <a:ext uri="{FF2B5EF4-FFF2-40B4-BE49-F238E27FC236}">
                      <a16:creationId xmlns:a16="http://schemas.microsoft.com/office/drawing/2014/main" id="{3F8F88EA-5CA4-41F9-9280-F623FBAB31ED}"/>
                    </a:ext>
                  </a:extLst>
                </p:cNvPr>
                <p:cNvPicPr/>
                <p:nvPr/>
              </p:nvPicPr>
              <p:blipFill>
                <a:blip r:embed="rId22"/>
                <a:stretch>
                  <a:fillRect/>
                </a:stretch>
              </p:blipFill>
              <p:spPr>
                <a:xfrm>
                  <a:off x="7607173" y="1234493"/>
                  <a:ext cx="12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A90D8405-6304-4491-85E0-8243F36669A0}"/>
                    </a:ext>
                  </a:extLst>
                </p14:cNvPr>
                <p14:cNvContentPartPr/>
                <p14:nvPr/>
              </p14:nvContentPartPr>
              <p14:xfrm>
                <a:off x="7760533" y="1220813"/>
                <a:ext cx="142920" cy="133920"/>
              </p14:xfrm>
            </p:contentPart>
          </mc:Choice>
          <mc:Fallback xmlns="">
            <p:pic>
              <p:nvPicPr>
                <p:cNvPr id="15" name="Freihand 14">
                  <a:extLst>
                    <a:ext uri="{FF2B5EF4-FFF2-40B4-BE49-F238E27FC236}">
                      <a16:creationId xmlns:a16="http://schemas.microsoft.com/office/drawing/2014/main" id="{A90D8405-6304-4491-85E0-8243F36669A0}"/>
                    </a:ext>
                  </a:extLst>
                </p:cNvPr>
                <p:cNvPicPr/>
                <p:nvPr/>
              </p:nvPicPr>
              <p:blipFill>
                <a:blip r:embed="rId24"/>
                <a:stretch>
                  <a:fillRect/>
                </a:stretch>
              </p:blipFill>
              <p:spPr>
                <a:xfrm>
                  <a:off x="7756213" y="1216493"/>
                  <a:ext cx="151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8B6CB49-31CA-4DBC-9480-36D17138ACCA}"/>
                    </a:ext>
                  </a:extLst>
                </p14:cNvPr>
                <p14:cNvContentPartPr/>
                <p14:nvPr/>
              </p14:nvContentPartPr>
              <p14:xfrm>
                <a:off x="7872853" y="1115333"/>
                <a:ext cx="527400" cy="240840"/>
              </p14:xfrm>
            </p:contentPart>
          </mc:Choice>
          <mc:Fallback xmlns="">
            <p:pic>
              <p:nvPicPr>
                <p:cNvPr id="16" name="Freihand 15">
                  <a:extLst>
                    <a:ext uri="{FF2B5EF4-FFF2-40B4-BE49-F238E27FC236}">
                      <a16:creationId xmlns:a16="http://schemas.microsoft.com/office/drawing/2014/main" id="{48B6CB49-31CA-4DBC-9480-36D17138ACCA}"/>
                    </a:ext>
                  </a:extLst>
                </p:cNvPr>
                <p:cNvPicPr/>
                <p:nvPr/>
              </p:nvPicPr>
              <p:blipFill>
                <a:blip r:embed="rId26"/>
                <a:stretch>
                  <a:fillRect/>
                </a:stretch>
              </p:blipFill>
              <p:spPr>
                <a:xfrm>
                  <a:off x="7868533" y="1111013"/>
                  <a:ext cx="536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8862C61-649C-4D75-AA29-F1B0B1D40398}"/>
                    </a:ext>
                  </a:extLst>
                </p14:cNvPr>
                <p14:cNvContentPartPr/>
                <p14:nvPr/>
              </p14:nvContentPartPr>
              <p14:xfrm>
                <a:off x="7150333" y="1369133"/>
                <a:ext cx="1433880" cy="114480"/>
              </p14:xfrm>
            </p:contentPart>
          </mc:Choice>
          <mc:Fallback xmlns="">
            <p:pic>
              <p:nvPicPr>
                <p:cNvPr id="17" name="Freihand 16">
                  <a:extLst>
                    <a:ext uri="{FF2B5EF4-FFF2-40B4-BE49-F238E27FC236}">
                      <a16:creationId xmlns:a16="http://schemas.microsoft.com/office/drawing/2014/main" id="{18862C61-649C-4D75-AA29-F1B0B1D40398}"/>
                    </a:ext>
                  </a:extLst>
                </p:cNvPr>
                <p:cNvPicPr/>
                <p:nvPr/>
              </p:nvPicPr>
              <p:blipFill>
                <a:blip r:embed="rId28"/>
                <a:stretch>
                  <a:fillRect/>
                </a:stretch>
              </p:blipFill>
              <p:spPr>
                <a:xfrm>
                  <a:off x="7146013" y="1364813"/>
                  <a:ext cx="1442520" cy="123120"/>
                </a:xfrm>
                <a:prstGeom prst="rect">
                  <a:avLst/>
                </a:prstGeom>
              </p:spPr>
            </p:pic>
          </mc:Fallback>
        </mc:AlternateContent>
      </p:grpSp>
      <p:grpSp>
        <p:nvGrpSpPr>
          <p:cNvPr id="45" name="Gruppieren 44">
            <a:extLst>
              <a:ext uri="{FF2B5EF4-FFF2-40B4-BE49-F238E27FC236}">
                <a16:creationId xmlns:a16="http://schemas.microsoft.com/office/drawing/2014/main" id="{5E2EC978-3ACD-4B39-BBEC-A4EB3F1E4A9C}"/>
              </a:ext>
            </a:extLst>
          </p:cNvPr>
          <p:cNvGrpSpPr/>
          <p:nvPr/>
        </p:nvGrpSpPr>
        <p:grpSpPr>
          <a:xfrm>
            <a:off x="6979333" y="1949093"/>
            <a:ext cx="2721600" cy="533520"/>
            <a:chOff x="6979333" y="1949093"/>
            <a:chExt cx="2721600" cy="53352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FA04DE5-122D-4B88-89F5-DC4B93CD2AEB}"/>
                    </a:ext>
                  </a:extLst>
                </p14:cNvPr>
                <p14:cNvContentPartPr/>
                <p14:nvPr/>
              </p14:nvContentPartPr>
              <p14:xfrm>
                <a:off x="7266973" y="2026493"/>
                <a:ext cx="15120" cy="141840"/>
              </p14:xfrm>
            </p:contentPart>
          </mc:Choice>
          <mc:Fallback xmlns="">
            <p:pic>
              <p:nvPicPr>
                <p:cNvPr id="20" name="Freihand 19">
                  <a:extLst>
                    <a:ext uri="{FF2B5EF4-FFF2-40B4-BE49-F238E27FC236}">
                      <a16:creationId xmlns:a16="http://schemas.microsoft.com/office/drawing/2014/main" id="{6FA04DE5-122D-4B88-89F5-DC4B93CD2AEB}"/>
                    </a:ext>
                  </a:extLst>
                </p:cNvPr>
                <p:cNvPicPr/>
                <p:nvPr/>
              </p:nvPicPr>
              <p:blipFill>
                <a:blip r:embed="rId30"/>
                <a:stretch>
                  <a:fillRect/>
                </a:stretch>
              </p:blipFill>
              <p:spPr>
                <a:xfrm>
                  <a:off x="7262653" y="2022173"/>
                  <a:ext cx="23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96BAF17-2FCC-41B5-A24A-E9EAF800D7C5}"/>
                    </a:ext>
                  </a:extLst>
                </p14:cNvPr>
                <p14:cNvContentPartPr/>
                <p14:nvPr/>
              </p14:nvContentPartPr>
              <p14:xfrm>
                <a:off x="7151773" y="1949093"/>
                <a:ext cx="183600" cy="107280"/>
              </p14:xfrm>
            </p:contentPart>
          </mc:Choice>
          <mc:Fallback xmlns="">
            <p:pic>
              <p:nvPicPr>
                <p:cNvPr id="21" name="Freihand 20">
                  <a:extLst>
                    <a:ext uri="{FF2B5EF4-FFF2-40B4-BE49-F238E27FC236}">
                      <a16:creationId xmlns:a16="http://schemas.microsoft.com/office/drawing/2014/main" id="{796BAF17-2FCC-41B5-A24A-E9EAF800D7C5}"/>
                    </a:ext>
                  </a:extLst>
                </p:cNvPr>
                <p:cNvPicPr/>
                <p:nvPr/>
              </p:nvPicPr>
              <p:blipFill>
                <a:blip r:embed="rId32"/>
                <a:stretch>
                  <a:fillRect/>
                </a:stretch>
              </p:blipFill>
              <p:spPr>
                <a:xfrm>
                  <a:off x="7147453" y="1944773"/>
                  <a:ext cx="192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131C626-262C-49C4-9593-DD3FC05C2867}"/>
                    </a:ext>
                  </a:extLst>
                </p14:cNvPr>
                <p14:cNvContentPartPr/>
                <p14:nvPr/>
              </p14:nvContentPartPr>
              <p14:xfrm>
                <a:off x="6979333" y="2227013"/>
                <a:ext cx="112320" cy="126720"/>
              </p14:xfrm>
            </p:contentPart>
          </mc:Choice>
          <mc:Fallback xmlns="">
            <p:pic>
              <p:nvPicPr>
                <p:cNvPr id="22" name="Freihand 21">
                  <a:extLst>
                    <a:ext uri="{FF2B5EF4-FFF2-40B4-BE49-F238E27FC236}">
                      <a16:creationId xmlns:a16="http://schemas.microsoft.com/office/drawing/2014/main" id="{5131C626-262C-49C4-9593-DD3FC05C2867}"/>
                    </a:ext>
                  </a:extLst>
                </p:cNvPr>
                <p:cNvPicPr/>
                <p:nvPr/>
              </p:nvPicPr>
              <p:blipFill>
                <a:blip r:embed="rId34"/>
                <a:stretch>
                  <a:fillRect/>
                </a:stretch>
              </p:blipFill>
              <p:spPr>
                <a:xfrm>
                  <a:off x="6975013" y="2222693"/>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838F40C7-BA8F-4EE5-BFAD-48AECD3E2BDA}"/>
                    </a:ext>
                  </a:extLst>
                </p14:cNvPr>
                <p14:cNvContentPartPr/>
                <p14:nvPr/>
              </p14:nvContentPartPr>
              <p14:xfrm>
                <a:off x="7043053" y="2320253"/>
                <a:ext cx="75600" cy="52560"/>
              </p14:xfrm>
            </p:contentPart>
          </mc:Choice>
          <mc:Fallback xmlns="">
            <p:pic>
              <p:nvPicPr>
                <p:cNvPr id="23" name="Freihand 22">
                  <a:extLst>
                    <a:ext uri="{FF2B5EF4-FFF2-40B4-BE49-F238E27FC236}">
                      <a16:creationId xmlns:a16="http://schemas.microsoft.com/office/drawing/2014/main" id="{838F40C7-BA8F-4EE5-BFAD-48AECD3E2BDA}"/>
                    </a:ext>
                  </a:extLst>
                </p:cNvPr>
                <p:cNvPicPr/>
                <p:nvPr/>
              </p:nvPicPr>
              <p:blipFill>
                <a:blip r:embed="rId36"/>
                <a:stretch>
                  <a:fillRect/>
                </a:stretch>
              </p:blipFill>
              <p:spPr>
                <a:xfrm>
                  <a:off x="7038733" y="2315933"/>
                  <a:ext cx="84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089C300-1A69-41F5-AA51-12A9ACC0B00B}"/>
                    </a:ext>
                  </a:extLst>
                </p14:cNvPr>
                <p14:cNvContentPartPr/>
                <p14:nvPr/>
              </p14:nvContentPartPr>
              <p14:xfrm>
                <a:off x="7099933" y="2306213"/>
                <a:ext cx="114840" cy="176400"/>
              </p14:xfrm>
            </p:contentPart>
          </mc:Choice>
          <mc:Fallback xmlns="">
            <p:pic>
              <p:nvPicPr>
                <p:cNvPr id="24" name="Freihand 23">
                  <a:extLst>
                    <a:ext uri="{FF2B5EF4-FFF2-40B4-BE49-F238E27FC236}">
                      <a16:creationId xmlns:a16="http://schemas.microsoft.com/office/drawing/2014/main" id="{6089C300-1A69-41F5-AA51-12A9ACC0B00B}"/>
                    </a:ext>
                  </a:extLst>
                </p:cNvPr>
                <p:cNvPicPr/>
                <p:nvPr/>
              </p:nvPicPr>
              <p:blipFill>
                <a:blip r:embed="rId38"/>
                <a:stretch>
                  <a:fillRect/>
                </a:stretch>
              </p:blipFill>
              <p:spPr>
                <a:xfrm>
                  <a:off x="7095613" y="2301893"/>
                  <a:ext cx="123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F6D6DD4B-B195-4FDB-BA62-CEC708C154B0}"/>
                    </a:ext>
                  </a:extLst>
                </p14:cNvPr>
                <p14:cNvContentPartPr/>
                <p14:nvPr/>
              </p14:nvContentPartPr>
              <p14:xfrm>
                <a:off x="7251493" y="2341493"/>
                <a:ext cx="15840" cy="51120"/>
              </p14:xfrm>
            </p:contentPart>
          </mc:Choice>
          <mc:Fallback xmlns="">
            <p:pic>
              <p:nvPicPr>
                <p:cNvPr id="25" name="Freihand 24">
                  <a:extLst>
                    <a:ext uri="{FF2B5EF4-FFF2-40B4-BE49-F238E27FC236}">
                      <a16:creationId xmlns:a16="http://schemas.microsoft.com/office/drawing/2014/main" id="{F6D6DD4B-B195-4FDB-BA62-CEC708C154B0}"/>
                    </a:ext>
                  </a:extLst>
                </p:cNvPr>
                <p:cNvPicPr/>
                <p:nvPr/>
              </p:nvPicPr>
              <p:blipFill>
                <a:blip r:embed="rId40"/>
                <a:stretch>
                  <a:fillRect/>
                </a:stretch>
              </p:blipFill>
              <p:spPr>
                <a:xfrm>
                  <a:off x="7247173" y="2337173"/>
                  <a:ext cx="24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7D7C3D26-3698-488F-821C-B53348E66F91}"/>
                    </a:ext>
                  </a:extLst>
                </p14:cNvPr>
                <p14:cNvContentPartPr/>
                <p14:nvPr/>
              </p14:nvContentPartPr>
              <p14:xfrm>
                <a:off x="7292173" y="2224853"/>
                <a:ext cx="209520" cy="156600"/>
              </p14:xfrm>
            </p:contentPart>
          </mc:Choice>
          <mc:Fallback xmlns="">
            <p:pic>
              <p:nvPicPr>
                <p:cNvPr id="26" name="Freihand 25">
                  <a:extLst>
                    <a:ext uri="{FF2B5EF4-FFF2-40B4-BE49-F238E27FC236}">
                      <a16:creationId xmlns:a16="http://schemas.microsoft.com/office/drawing/2014/main" id="{7D7C3D26-3698-488F-821C-B53348E66F91}"/>
                    </a:ext>
                  </a:extLst>
                </p:cNvPr>
                <p:cNvPicPr/>
                <p:nvPr/>
              </p:nvPicPr>
              <p:blipFill>
                <a:blip r:embed="rId42"/>
                <a:stretch>
                  <a:fillRect/>
                </a:stretch>
              </p:blipFill>
              <p:spPr>
                <a:xfrm>
                  <a:off x="7287853" y="2220533"/>
                  <a:ext cx="218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6277E76F-664C-4E1E-8007-239A27F8158E}"/>
                    </a:ext>
                  </a:extLst>
                </p14:cNvPr>
                <p14:cNvContentPartPr/>
                <p14:nvPr/>
              </p14:nvContentPartPr>
              <p14:xfrm>
                <a:off x="7245373" y="2153933"/>
                <a:ext cx="17280" cy="16560"/>
              </p14:xfrm>
            </p:contentPart>
          </mc:Choice>
          <mc:Fallback xmlns="">
            <p:pic>
              <p:nvPicPr>
                <p:cNvPr id="27" name="Freihand 26">
                  <a:extLst>
                    <a:ext uri="{FF2B5EF4-FFF2-40B4-BE49-F238E27FC236}">
                      <a16:creationId xmlns:a16="http://schemas.microsoft.com/office/drawing/2014/main" id="{6277E76F-664C-4E1E-8007-239A27F8158E}"/>
                    </a:ext>
                  </a:extLst>
                </p:cNvPr>
                <p:cNvPicPr/>
                <p:nvPr/>
              </p:nvPicPr>
              <p:blipFill>
                <a:blip r:embed="rId44"/>
                <a:stretch>
                  <a:fillRect/>
                </a:stretch>
              </p:blipFill>
              <p:spPr>
                <a:xfrm>
                  <a:off x="7241053" y="2149613"/>
                  <a:ext cx="25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0974ED53-BF6B-4D9D-B233-018DC9B4C773}"/>
                    </a:ext>
                  </a:extLst>
                </p14:cNvPr>
                <p14:cNvContentPartPr/>
                <p14:nvPr/>
              </p14:nvContentPartPr>
              <p14:xfrm>
                <a:off x="7550293" y="2229533"/>
                <a:ext cx="119520" cy="159840"/>
              </p14:xfrm>
            </p:contentPart>
          </mc:Choice>
          <mc:Fallback xmlns="">
            <p:pic>
              <p:nvPicPr>
                <p:cNvPr id="28" name="Freihand 27">
                  <a:extLst>
                    <a:ext uri="{FF2B5EF4-FFF2-40B4-BE49-F238E27FC236}">
                      <a16:creationId xmlns:a16="http://schemas.microsoft.com/office/drawing/2014/main" id="{0974ED53-BF6B-4D9D-B233-018DC9B4C773}"/>
                    </a:ext>
                  </a:extLst>
                </p:cNvPr>
                <p:cNvPicPr/>
                <p:nvPr/>
              </p:nvPicPr>
              <p:blipFill>
                <a:blip r:embed="rId46"/>
                <a:stretch>
                  <a:fillRect/>
                </a:stretch>
              </p:blipFill>
              <p:spPr>
                <a:xfrm>
                  <a:off x="7545973" y="2225213"/>
                  <a:ext cx="128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67148DB-7BCE-4EFA-BEC2-AF0A641025F1}"/>
                    </a:ext>
                  </a:extLst>
                </p14:cNvPr>
                <p14:cNvContentPartPr/>
                <p14:nvPr/>
              </p14:nvContentPartPr>
              <p14:xfrm>
                <a:off x="7618693" y="2324933"/>
                <a:ext cx="117720" cy="79560"/>
              </p14:xfrm>
            </p:contentPart>
          </mc:Choice>
          <mc:Fallback xmlns="">
            <p:pic>
              <p:nvPicPr>
                <p:cNvPr id="29" name="Freihand 28">
                  <a:extLst>
                    <a:ext uri="{FF2B5EF4-FFF2-40B4-BE49-F238E27FC236}">
                      <a16:creationId xmlns:a16="http://schemas.microsoft.com/office/drawing/2014/main" id="{B67148DB-7BCE-4EFA-BEC2-AF0A641025F1}"/>
                    </a:ext>
                  </a:extLst>
                </p:cNvPr>
                <p:cNvPicPr/>
                <p:nvPr/>
              </p:nvPicPr>
              <p:blipFill>
                <a:blip r:embed="rId48"/>
                <a:stretch>
                  <a:fillRect/>
                </a:stretch>
              </p:blipFill>
              <p:spPr>
                <a:xfrm>
                  <a:off x="7614373" y="2320613"/>
                  <a:ext cx="126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AE68F230-9982-4080-A94B-79CB6FAA5018}"/>
                    </a:ext>
                  </a:extLst>
                </p14:cNvPr>
                <p14:cNvContentPartPr/>
                <p14:nvPr/>
              </p14:nvContentPartPr>
              <p14:xfrm>
                <a:off x="7718773" y="2328893"/>
                <a:ext cx="84240" cy="56880"/>
              </p14:xfrm>
            </p:contentPart>
          </mc:Choice>
          <mc:Fallback xmlns="">
            <p:pic>
              <p:nvPicPr>
                <p:cNvPr id="30" name="Freihand 29">
                  <a:extLst>
                    <a:ext uri="{FF2B5EF4-FFF2-40B4-BE49-F238E27FC236}">
                      <a16:creationId xmlns:a16="http://schemas.microsoft.com/office/drawing/2014/main" id="{AE68F230-9982-4080-A94B-79CB6FAA5018}"/>
                    </a:ext>
                  </a:extLst>
                </p:cNvPr>
                <p:cNvPicPr/>
                <p:nvPr/>
              </p:nvPicPr>
              <p:blipFill>
                <a:blip r:embed="rId50"/>
                <a:stretch>
                  <a:fillRect/>
                </a:stretch>
              </p:blipFill>
              <p:spPr>
                <a:xfrm>
                  <a:off x="7714453" y="2324573"/>
                  <a:ext cx="92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80B49342-CB31-4D5B-98D1-6DF61986B499}"/>
                    </a:ext>
                  </a:extLst>
                </p14:cNvPr>
                <p14:cNvContentPartPr/>
                <p14:nvPr/>
              </p14:nvContentPartPr>
              <p14:xfrm>
                <a:off x="7786093" y="2210453"/>
                <a:ext cx="187560" cy="183960"/>
              </p14:xfrm>
            </p:contentPart>
          </mc:Choice>
          <mc:Fallback xmlns="">
            <p:pic>
              <p:nvPicPr>
                <p:cNvPr id="31" name="Freihand 30">
                  <a:extLst>
                    <a:ext uri="{FF2B5EF4-FFF2-40B4-BE49-F238E27FC236}">
                      <a16:creationId xmlns:a16="http://schemas.microsoft.com/office/drawing/2014/main" id="{80B49342-CB31-4D5B-98D1-6DF61986B499}"/>
                    </a:ext>
                  </a:extLst>
                </p:cNvPr>
                <p:cNvPicPr/>
                <p:nvPr/>
              </p:nvPicPr>
              <p:blipFill>
                <a:blip r:embed="rId52"/>
                <a:stretch>
                  <a:fillRect/>
                </a:stretch>
              </p:blipFill>
              <p:spPr>
                <a:xfrm>
                  <a:off x="7781773" y="2206133"/>
                  <a:ext cx="196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0521A92-383B-4029-95B3-1D0A15C4FD8C}"/>
                    </a:ext>
                  </a:extLst>
                </p14:cNvPr>
                <p14:cNvContentPartPr/>
                <p14:nvPr/>
              </p14:nvContentPartPr>
              <p14:xfrm>
                <a:off x="8088493" y="2058173"/>
                <a:ext cx="224280" cy="107640"/>
              </p14:xfrm>
            </p:contentPart>
          </mc:Choice>
          <mc:Fallback xmlns="">
            <p:pic>
              <p:nvPicPr>
                <p:cNvPr id="33" name="Freihand 32">
                  <a:extLst>
                    <a:ext uri="{FF2B5EF4-FFF2-40B4-BE49-F238E27FC236}">
                      <a16:creationId xmlns:a16="http://schemas.microsoft.com/office/drawing/2014/main" id="{30521A92-383B-4029-95B3-1D0A15C4FD8C}"/>
                    </a:ext>
                  </a:extLst>
                </p:cNvPr>
                <p:cNvPicPr/>
                <p:nvPr/>
              </p:nvPicPr>
              <p:blipFill>
                <a:blip r:embed="rId54"/>
                <a:stretch>
                  <a:fillRect/>
                </a:stretch>
              </p:blipFill>
              <p:spPr>
                <a:xfrm>
                  <a:off x="8084173" y="2053853"/>
                  <a:ext cx="23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C706450-9AD0-4B08-89A9-998D3C3DB012}"/>
                    </a:ext>
                  </a:extLst>
                </p14:cNvPr>
                <p14:cNvContentPartPr/>
                <p14:nvPr/>
              </p14:nvContentPartPr>
              <p14:xfrm>
                <a:off x="7956013" y="1960973"/>
                <a:ext cx="289440" cy="173880"/>
              </p14:xfrm>
            </p:contentPart>
          </mc:Choice>
          <mc:Fallback xmlns="">
            <p:pic>
              <p:nvPicPr>
                <p:cNvPr id="34" name="Freihand 33">
                  <a:extLst>
                    <a:ext uri="{FF2B5EF4-FFF2-40B4-BE49-F238E27FC236}">
                      <a16:creationId xmlns:a16="http://schemas.microsoft.com/office/drawing/2014/main" id="{EC706450-9AD0-4B08-89A9-998D3C3DB012}"/>
                    </a:ext>
                  </a:extLst>
                </p:cNvPr>
                <p:cNvPicPr/>
                <p:nvPr/>
              </p:nvPicPr>
              <p:blipFill>
                <a:blip r:embed="rId56"/>
                <a:stretch>
                  <a:fillRect/>
                </a:stretch>
              </p:blipFill>
              <p:spPr>
                <a:xfrm>
                  <a:off x="7951693" y="1956653"/>
                  <a:ext cx="29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2E406610-89FE-45BD-A5C0-3631F82FDA73}"/>
                    </a:ext>
                  </a:extLst>
                </p14:cNvPr>
                <p14:cNvContentPartPr/>
                <p14:nvPr/>
              </p14:nvContentPartPr>
              <p14:xfrm>
                <a:off x="8429413" y="2139173"/>
                <a:ext cx="64440" cy="108000"/>
              </p14:xfrm>
            </p:contentPart>
          </mc:Choice>
          <mc:Fallback xmlns="">
            <p:pic>
              <p:nvPicPr>
                <p:cNvPr id="35" name="Freihand 34">
                  <a:extLst>
                    <a:ext uri="{FF2B5EF4-FFF2-40B4-BE49-F238E27FC236}">
                      <a16:creationId xmlns:a16="http://schemas.microsoft.com/office/drawing/2014/main" id="{2E406610-89FE-45BD-A5C0-3631F82FDA73}"/>
                    </a:ext>
                  </a:extLst>
                </p:cNvPr>
                <p:cNvPicPr/>
                <p:nvPr/>
              </p:nvPicPr>
              <p:blipFill>
                <a:blip r:embed="rId58"/>
                <a:stretch>
                  <a:fillRect/>
                </a:stretch>
              </p:blipFill>
              <p:spPr>
                <a:xfrm>
                  <a:off x="8425093" y="2134853"/>
                  <a:ext cx="730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0EF16AF2-92ED-45EB-86BB-0D5713DA79FC}"/>
                    </a:ext>
                  </a:extLst>
                </p14:cNvPr>
                <p14:cNvContentPartPr/>
                <p14:nvPr/>
              </p14:nvContentPartPr>
              <p14:xfrm>
                <a:off x="8451013" y="2099573"/>
                <a:ext cx="475200" cy="158400"/>
              </p14:xfrm>
            </p:contentPart>
          </mc:Choice>
          <mc:Fallback xmlns="">
            <p:pic>
              <p:nvPicPr>
                <p:cNvPr id="36" name="Freihand 35">
                  <a:extLst>
                    <a:ext uri="{FF2B5EF4-FFF2-40B4-BE49-F238E27FC236}">
                      <a16:creationId xmlns:a16="http://schemas.microsoft.com/office/drawing/2014/main" id="{0EF16AF2-92ED-45EB-86BB-0D5713DA79FC}"/>
                    </a:ext>
                  </a:extLst>
                </p:cNvPr>
                <p:cNvPicPr/>
                <p:nvPr/>
              </p:nvPicPr>
              <p:blipFill>
                <a:blip r:embed="rId60"/>
                <a:stretch>
                  <a:fillRect/>
                </a:stretch>
              </p:blipFill>
              <p:spPr>
                <a:xfrm>
                  <a:off x="8446693" y="2095253"/>
                  <a:ext cx="483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C190CBB-500A-4E33-A491-3C7C52127F4A}"/>
                    </a:ext>
                  </a:extLst>
                </p14:cNvPr>
                <p14:cNvContentPartPr/>
                <p14:nvPr/>
              </p14:nvContentPartPr>
              <p14:xfrm>
                <a:off x="8878333" y="2020733"/>
                <a:ext cx="91800" cy="210600"/>
              </p14:xfrm>
            </p:contentPart>
          </mc:Choice>
          <mc:Fallback xmlns="">
            <p:pic>
              <p:nvPicPr>
                <p:cNvPr id="37" name="Freihand 36">
                  <a:extLst>
                    <a:ext uri="{FF2B5EF4-FFF2-40B4-BE49-F238E27FC236}">
                      <a16:creationId xmlns:a16="http://schemas.microsoft.com/office/drawing/2014/main" id="{AC190CBB-500A-4E33-A491-3C7C52127F4A}"/>
                    </a:ext>
                  </a:extLst>
                </p:cNvPr>
                <p:cNvPicPr/>
                <p:nvPr/>
              </p:nvPicPr>
              <p:blipFill>
                <a:blip r:embed="rId62"/>
                <a:stretch>
                  <a:fillRect/>
                </a:stretch>
              </p:blipFill>
              <p:spPr>
                <a:xfrm>
                  <a:off x="8874013" y="2016413"/>
                  <a:ext cx="100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5D47A9A-00A3-4F9F-AF4E-38E34FA828E7}"/>
                    </a:ext>
                  </a:extLst>
                </p14:cNvPr>
                <p14:cNvContentPartPr/>
                <p14:nvPr/>
              </p14:nvContentPartPr>
              <p14:xfrm>
                <a:off x="8840893" y="2027573"/>
                <a:ext cx="53280" cy="9720"/>
              </p14:xfrm>
            </p:contentPart>
          </mc:Choice>
          <mc:Fallback xmlns="">
            <p:pic>
              <p:nvPicPr>
                <p:cNvPr id="38" name="Freihand 37">
                  <a:extLst>
                    <a:ext uri="{FF2B5EF4-FFF2-40B4-BE49-F238E27FC236}">
                      <a16:creationId xmlns:a16="http://schemas.microsoft.com/office/drawing/2014/main" id="{45D47A9A-00A3-4F9F-AF4E-38E34FA828E7}"/>
                    </a:ext>
                  </a:extLst>
                </p:cNvPr>
                <p:cNvPicPr/>
                <p:nvPr/>
              </p:nvPicPr>
              <p:blipFill>
                <a:blip r:embed="rId64"/>
                <a:stretch>
                  <a:fillRect/>
                </a:stretch>
              </p:blipFill>
              <p:spPr>
                <a:xfrm>
                  <a:off x="8836573" y="2023253"/>
                  <a:ext cx="61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389200A-79FF-473F-B8B7-08AFE01D5369}"/>
                    </a:ext>
                  </a:extLst>
                </p14:cNvPr>
                <p14:cNvContentPartPr/>
                <p14:nvPr/>
              </p14:nvContentPartPr>
              <p14:xfrm>
                <a:off x="8947813" y="2096693"/>
                <a:ext cx="111960" cy="94320"/>
              </p14:xfrm>
            </p:contentPart>
          </mc:Choice>
          <mc:Fallback xmlns="">
            <p:pic>
              <p:nvPicPr>
                <p:cNvPr id="39" name="Freihand 38">
                  <a:extLst>
                    <a:ext uri="{FF2B5EF4-FFF2-40B4-BE49-F238E27FC236}">
                      <a16:creationId xmlns:a16="http://schemas.microsoft.com/office/drawing/2014/main" id="{D389200A-79FF-473F-B8B7-08AFE01D5369}"/>
                    </a:ext>
                  </a:extLst>
                </p:cNvPr>
                <p:cNvPicPr/>
                <p:nvPr/>
              </p:nvPicPr>
              <p:blipFill>
                <a:blip r:embed="rId66"/>
                <a:stretch>
                  <a:fillRect/>
                </a:stretch>
              </p:blipFill>
              <p:spPr>
                <a:xfrm>
                  <a:off x="8943493" y="2092373"/>
                  <a:ext cx="120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0F35770-5F5F-43D9-8684-05C8AFF4EF37}"/>
                    </a:ext>
                  </a:extLst>
                </p14:cNvPr>
                <p14:cNvContentPartPr/>
                <p14:nvPr/>
              </p14:nvContentPartPr>
              <p14:xfrm>
                <a:off x="9068773" y="2030093"/>
                <a:ext cx="163800" cy="170640"/>
              </p14:xfrm>
            </p:contentPart>
          </mc:Choice>
          <mc:Fallback xmlns="">
            <p:pic>
              <p:nvPicPr>
                <p:cNvPr id="41" name="Freihand 40">
                  <a:extLst>
                    <a:ext uri="{FF2B5EF4-FFF2-40B4-BE49-F238E27FC236}">
                      <a16:creationId xmlns:a16="http://schemas.microsoft.com/office/drawing/2014/main" id="{90F35770-5F5F-43D9-8684-05C8AFF4EF37}"/>
                    </a:ext>
                  </a:extLst>
                </p:cNvPr>
                <p:cNvPicPr/>
                <p:nvPr/>
              </p:nvPicPr>
              <p:blipFill>
                <a:blip r:embed="rId68"/>
                <a:stretch>
                  <a:fillRect/>
                </a:stretch>
              </p:blipFill>
              <p:spPr>
                <a:xfrm>
                  <a:off x="9064453" y="2025773"/>
                  <a:ext cx="172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D6B429F7-3CC6-4F05-9988-825AC759961F}"/>
                    </a:ext>
                  </a:extLst>
                </p14:cNvPr>
                <p14:cNvContentPartPr/>
                <p14:nvPr/>
              </p14:nvContentPartPr>
              <p14:xfrm>
                <a:off x="9175693" y="2107493"/>
                <a:ext cx="122760" cy="71280"/>
              </p14:xfrm>
            </p:contentPart>
          </mc:Choice>
          <mc:Fallback xmlns="">
            <p:pic>
              <p:nvPicPr>
                <p:cNvPr id="42" name="Freihand 41">
                  <a:extLst>
                    <a:ext uri="{FF2B5EF4-FFF2-40B4-BE49-F238E27FC236}">
                      <a16:creationId xmlns:a16="http://schemas.microsoft.com/office/drawing/2014/main" id="{D6B429F7-3CC6-4F05-9988-825AC759961F}"/>
                    </a:ext>
                  </a:extLst>
                </p:cNvPr>
                <p:cNvPicPr/>
                <p:nvPr/>
              </p:nvPicPr>
              <p:blipFill>
                <a:blip r:embed="rId70"/>
                <a:stretch>
                  <a:fillRect/>
                </a:stretch>
              </p:blipFill>
              <p:spPr>
                <a:xfrm>
                  <a:off x="9171373" y="2103173"/>
                  <a:ext cx="131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B08211F8-D444-493A-9116-43B300D66950}"/>
                    </a:ext>
                  </a:extLst>
                </p14:cNvPr>
                <p14:cNvContentPartPr/>
                <p14:nvPr/>
              </p14:nvContentPartPr>
              <p14:xfrm>
                <a:off x="9315373" y="2116133"/>
                <a:ext cx="76680" cy="55080"/>
              </p14:xfrm>
            </p:contentPart>
          </mc:Choice>
          <mc:Fallback xmlns="">
            <p:pic>
              <p:nvPicPr>
                <p:cNvPr id="43" name="Freihand 42">
                  <a:extLst>
                    <a:ext uri="{FF2B5EF4-FFF2-40B4-BE49-F238E27FC236}">
                      <a16:creationId xmlns:a16="http://schemas.microsoft.com/office/drawing/2014/main" id="{B08211F8-D444-493A-9116-43B300D66950}"/>
                    </a:ext>
                  </a:extLst>
                </p:cNvPr>
                <p:cNvPicPr/>
                <p:nvPr/>
              </p:nvPicPr>
              <p:blipFill>
                <a:blip r:embed="rId72"/>
                <a:stretch>
                  <a:fillRect/>
                </a:stretch>
              </p:blipFill>
              <p:spPr>
                <a:xfrm>
                  <a:off x="9311053" y="2111813"/>
                  <a:ext cx="85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DC83756-1ADA-4B6E-9835-1A881BBA40BE}"/>
                    </a:ext>
                  </a:extLst>
                </p14:cNvPr>
                <p14:cNvContentPartPr/>
                <p14:nvPr/>
              </p14:nvContentPartPr>
              <p14:xfrm>
                <a:off x="9414373" y="1974653"/>
                <a:ext cx="286560" cy="183600"/>
              </p14:xfrm>
            </p:contentPart>
          </mc:Choice>
          <mc:Fallback xmlns="">
            <p:pic>
              <p:nvPicPr>
                <p:cNvPr id="44" name="Freihand 43">
                  <a:extLst>
                    <a:ext uri="{FF2B5EF4-FFF2-40B4-BE49-F238E27FC236}">
                      <a16:creationId xmlns:a16="http://schemas.microsoft.com/office/drawing/2014/main" id="{2DC83756-1ADA-4B6E-9835-1A881BBA40BE}"/>
                    </a:ext>
                  </a:extLst>
                </p:cNvPr>
                <p:cNvPicPr/>
                <p:nvPr/>
              </p:nvPicPr>
              <p:blipFill>
                <a:blip r:embed="rId74"/>
                <a:stretch>
                  <a:fillRect/>
                </a:stretch>
              </p:blipFill>
              <p:spPr>
                <a:xfrm>
                  <a:off x="9410053" y="1970333"/>
                  <a:ext cx="295200" cy="19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1B341DF-5E28-423A-AF8B-54EB0870B993}"/>
                  </a:ext>
                </a:extLst>
              </p14:cNvPr>
              <p14:cNvContentPartPr/>
              <p14:nvPr/>
            </p14:nvContentPartPr>
            <p14:xfrm>
              <a:off x="2561413" y="3070493"/>
              <a:ext cx="1984680" cy="872280"/>
            </p14:xfrm>
          </p:contentPart>
        </mc:Choice>
        <mc:Fallback xmlns="">
          <p:pic>
            <p:nvPicPr>
              <p:cNvPr id="46" name="Freihand 45">
                <a:extLst>
                  <a:ext uri="{FF2B5EF4-FFF2-40B4-BE49-F238E27FC236}">
                    <a16:creationId xmlns:a16="http://schemas.microsoft.com/office/drawing/2014/main" id="{D1B341DF-5E28-423A-AF8B-54EB0870B993}"/>
                  </a:ext>
                </a:extLst>
              </p:cNvPr>
              <p:cNvPicPr/>
              <p:nvPr/>
            </p:nvPicPr>
            <p:blipFill>
              <a:blip r:embed="rId76"/>
              <a:stretch>
                <a:fillRect/>
              </a:stretch>
            </p:blipFill>
            <p:spPr>
              <a:xfrm>
                <a:off x="2557093" y="3066173"/>
                <a:ext cx="199332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3" name="Freihand 142">
                <a:extLst>
                  <a:ext uri="{FF2B5EF4-FFF2-40B4-BE49-F238E27FC236}">
                    <a16:creationId xmlns:a16="http://schemas.microsoft.com/office/drawing/2014/main" id="{AB55DF17-08FB-4421-A090-5747A19A44F6}"/>
                  </a:ext>
                </a:extLst>
              </p14:cNvPr>
              <p14:cNvContentPartPr/>
              <p14:nvPr/>
            </p14:nvContentPartPr>
            <p14:xfrm>
              <a:off x="3843733" y="4525253"/>
              <a:ext cx="3525840" cy="594720"/>
            </p14:xfrm>
          </p:contentPart>
        </mc:Choice>
        <mc:Fallback xmlns="">
          <p:pic>
            <p:nvPicPr>
              <p:cNvPr id="143" name="Freihand 142">
                <a:extLst>
                  <a:ext uri="{FF2B5EF4-FFF2-40B4-BE49-F238E27FC236}">
                    <a16:creationId xmlns:a16="http://schemas.microsoft.com/office/drawing/2014/main" id="{AB55DF17-08FB-4421-A090-5747A19A44F6}"/>
                  </a:ext>
                </a:extLst>
              </p:cNvPr>
              <p:cNvPicPr/>
              <p:nvPr/>
            </p:nvPicPr>
            <p:blipFill>
              <a:blip r:embed="rId78"/>
              <a:stretch>
                <a:fillRect/>
              </a:stretch>
            </p:blipFill>
            <p:spPr>
              <a:xfrm>
                <a:off x="3839413" y="4520933"/>
                <a:ext cx="353448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5" name="Freihand 144">
                <a:extLst>
                  <a:ext uri="{FF2B5EF4-FFF2-40B4-BE49-F238E27FC236}">
                    <a16:creationId xmlns:a16="http://schemas.microsoft.com/office/drawing/2014/main" id="{5ECFFE8E-2EDF-4375-B382-D33638844ECE}"/>
                  </a:ext>
                </a:extLst>
              </p14:cNvPr>
              <p14:cNvContentPartPr/>
              <p14:nvPr/>
            </p14:nvContentPartPr>
            <p14:xfrm>
              <a:off x="2580133" y="3269213"/>
              <a:ext cx="739440" cy="757080"/>
            </p14:xfrm>
          </p:contentPart>
        </mc:Choice>
        <mc:Fallback xmlns="">
          <p:pic>
            <p:nvPicPr>
              <p:cNvPr id="145" name="Freihand 144">
                <a:extLst>
                  <a:ext uri="{FF2B5EF4-FFF2-40B4-BE49-F238E27FC236}">
                    <a16:creationId xmlns:a16="http://schemas.microsoft.com/office/drawing/2014/main" id="{5ECFFE8E-2EDF-4375-B382-D33638844ECE}"/>
                  </a:ext>
                </a:extLst>
              </p:cNvPr>
              <p:cNvPicPr/>
              <p:nvPr/>
            </p:nvPicPr>
            <p:blipFill>
              <a:blip r:embed="rId80"/>
              <a:stretch>
                <a:fillRect/>
              </a:stretch>
            </p:blipFill>
            <p:spPr>
              <a:xfrm>
                <a:off x="2575813" y="3264893"/>
                <a:ext cx="74808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6" name="Freihand 145">
                <a:extLst>
                  <a:ext uri="{FF2B5EF4-FFF2-40B4-BE49-F238E27FC236}">
                    <a16:creationId xmlns:a16="http://schemas.microsoft.com/office/drawing/2014/main" id="{2E665A53-9822-433C-9CE4-3209173343E5}"/>
                  </a:ext>
                </a:extLst>
              </p14:cNvPr>
              <p14:cNvContentPartPr/>
              <p14:nvPr/>
            </p14:nvContentPartPr>
            <p14:xfrm>
              <a:off x="5127493" y="2858093"/>
              <a:ext cx="1459440" cy="1836000"/>
            </p14:xfrm>
          </p:contentPart>
        </mc:Choice>
        <mc:Fallback xmlns="">
          <p:pic>
            <p:nvPicPr>
              <p:cNvPr id="146" name="Freihand 145">
                <a:extLst>
                  <a:ext uri="{FF2B5EF4-FFF2-40B4-BE49-F238E27FC236}">
                    <a16:creationId xmlns:a16="http://schemas.microsoft.com/office/drawing/2014/main" id="{2E665A53-9822-433C-9CE4-3209173343E5}"/>
                  </a:ext>
                </a:extLst>
              </p:cNvPr>
              <p:cNvPicPr/>
              <p:nvPr/>
            </p:nvPicPr>
            <p:blipFill>
              <a:blip r:embed="rId82"/>
              <a:stretch>
                <a:fillRect/>
              </a:stretch>
            </p:blipFill>
            <p:spPr>
              <a:xfrm>
                <a:off x="5123173" y="2853773"/>
                <a:ext cx="1468080" cy="184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0" name="Freihand 149">
                <a:extLst>
                  <a:ext uri="{FF2B5EF4-FFF2-40B4-BE49-F238E27FC236}">
                    <a16:creationId xmlns:a16="http://schemas.microsoft.com/office/drawing/2014/main" id="{9BE440CE-87B9-496C-A516-B513961E19F7}"/>
                  </a:ext>
                </a:extLst>
              </p14:cNvPr>
              <p14:cNvContentPartPr/>
              <p14:nvPr/>
            </p14:nvContentPartPr>
            <p14:xfrm>
              <a:off x="2704693" y="4930613"/>
              <a:ext cx="6261480" cy="1780920"/>
            </p14:xfrm>
          </p:contentPart>
        </mc:Choice>
        <mc:Fallback xmlns="">
          <p:pic>
            <p:nvPicPr>
              <p:cNvPr id="150" name="Freihand 149">
                <a:extLst>
                  <a:ext uri="{FF2B5EF4-FFF2-40B4-BE49-F238E27FC236}">
                    <a16:creationId xmlns:a16="http://schemas.microsoft.com/office/drawing/2014/main" id="{9BE440CE-87B9-496C-A516-B513961E19F7}"/>
                  </a:ext>
                </a:extLst>
              </p:cNvPr>
              <p:cNvPicPr/>
              <p:nvPr/>
            </p:nvPicPr>
            <p:blipFill>
              <a:blip r:embed="rId84"/>
              <a:stretch>
                <a:fillRect/>
              </a:stretch>
            </p:blipFill>
            <p:spPr>
              <a:xfrm>
                <a:off x="2700373" y="4926293"/>
                <a:ext cx="6270120" cy="1789560"/>
              </a:xfrm>
              <a:prstGeom prst="rect">
                <a:avLst/>
              </a:prstGeom>
            </p:spPr>
          </p:pic>
        </mc:Fallback>
      </mc:AlternateContent>
      <p:grpSp>
        <p:nvGrpSpPr>
          <p:cNvPr id="156" name="Gruppieren 155">
            <a:extLst>
              <a:ext uri="{FF2B5EF4-FFF2-40B4-BE49-F238E27FC236}">
                <a16:creationId xmlns:a16="http://schemas.microsoft.com/office/drawing/2014/main" id="{9C68DABA-011D-4052-B5E1-25E6B7952C2A}"/>
              </a:ext>
            </a:extLst>
          </p:cNvPr>
          <p:cNvGrpSpPr/>
          <p:nvPr/>
        </p:nvGrpSpPr>
        <p:grpSpPr>
          <a:xfrm>
            <a:off x="2086573" y="2616173"/>
            <a:ext cx="7292160" cy="4174920"/>
            <a:chOff x="2086573" y="2616173"/>
            <a:chExt cx="7292160" cy="4174920"/>
          </a:xfrm>
        </p:grpSpPr>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F48E2A5A-F04B-4982-A865-F82DEA8BA9F0}"/>
                    </a:ext>
                  </a:extLst>
                </p14:cNvPr>
                <p14:cNvContentPartPr/>
                <p14:nvPr/>
              </p14:nvContentPartPr>
              <p14:xfrm>
                <a:off x="3121573" y="3795893"/>
                <a:ext cx="1396800" cy="831960"/>
              </p14:xfrm>
            </p:contentPart>
          </mc:Choice>
          <mc:Fallback xmlns="">
            <p:pic>
              <p:nvPicPr>
                <p:cNvPr id="80" name="Freihand 79">
                  <a:extLst>
                    <a:ext uri="{FF2B5EF4-FFF2-40B4-BE49-F238E27FC236}">
                      <a16:creationId xmlns:a16="http://schemas.microsoft.com/office/drawing/2014/main" id="{F48E2A5A-F04B-4982-A865-F82DEA8BA9F0}"/>
                    </a:ext>
                  </a:extLst>
                </p:cNvPr>
                <p:cNvPicPr/>
                <p:nvPr/>
              </p:nvPicPr>
              <p:blipFill>
                <a:blip r:embed="rId86"/>
                <a:stretch>
                  <a:fillRect/>
                </a:stretch>
              </p:blipFill>
              <p:spPr>
                <a:xfrm>
                  <a:off x="3117253" y="3791573"/>
                  <a:ext cx="1405440" cy="840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Freihand 80">
                  <a:extLst>
                    <a:ext uri="{FF2B5EF4-FFF2-40B4-BE49-F238E27FC236}">
                      <a16:creationId xmlns:a16="http://schemas.microsoft.com/office/drawing/2014/main" id="{08B514A0-3DCE-4EC4-8144-F1FAA82556A1}"/>
                    </a:ext>
                  </a:extLst>
                </p14:cNvPr>
                <p14:cNvContentPartPr/>
                <p14:nvPr/>
              </p14:nvContentPartPr>
              <p14:xfrm>
                <a:off x="2874613" y="4573853"/>
                <a:ext cx="326160" cy="180360"/>
              </p14:xfrm>
            </p:contentPart>
          </mc:Choice>
          <mc:Fallback xmlns="">
            <p:pic>
              <p:nvPicPr>
                <p:cNvPr id="81" name="Freihand 80">
                  <a:extLst>
                    <a:ext uri="{FF2B5EF4-FFF2-40B4-BE49-F238E27FC236}">
                      <a16:creationId xmlns:a16="http://schemas.microsoft.com/office/drawing/2014/main" id="{08B514A0-3DCE-4EC4-8144-F1FAA82556A1}"/>
                    </a:ext>
                  </a:extLst>
                </p:cNvPr>
                <p:cNvPicPr/>
                <p:nvPr/>
              </p:nvPicPr>
              <p:blipFill>
                <a:blip r:embed="rId88"/>
                <a:stretch>
                  <a:fillRect/>
                </a:stretch>
              </p:blipFill>
              <p:spPr>
                <a:xfrm>
                  <a:off x="2870293" y="4569533"/>
                  <a:ext cx="334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2" name="Freihand 81">
                  <a:extLst>
                    <a:ext uri="{FF2B5EF4-FFF2-40B4-BE49-F238E27FC236}">
                      <a16:creationId xmlns:a16="http://schemas.microsoft.com/office/drawing/2014/main" id="{E9BAFDC8-AA94-4680-AE63-4635577F89EE}"/>
                    </a:ext>
                  </a:extLst>
                </p14:cNvPr>
                <p14:cNvContentPartPr/>
                <p14:nvPr/>
              </p14:nvContentPartPr>
              <p14:xfrm>
                <a:off x="3027253" y="4529213"/>
                <a:ext cx="227880" cy="145800"/>
              </p14:xfrm>
            </p:contentPart>
          </mc:Choice>
          <mc:Fallback xmlns="">
            <p:pic>
              <p:nvPicPr>
                <p:cNvPr id="82" name="Freihand 81">
                  <a:extLst>
                    <a:ext uri="{FF2B5EF4-FFF2-40B4-BE49-F238E27FC236}">
                      <a16:creationId xmlns:a16="http://schemas.microsoft.com/office/drawing/2014/main" id="{E9BAFDC8-AA94-4680-AE63-4635577F89EE}"/>
                    </a:ext>
                  </a:extLst>
                </p:cNvPr>
                <p:cNvPicPr/>
                <p:nvPr/>
              </p:nvPicPr>
              <p:blipFill>
                <a:blip r:embed="rId90"/>
                <a:stretch>
                  <a:fillRect/>
                </a:stretch>
              </p:blipFill>
              <p:spPr>
                <a:xfrm>
                  <a:off x="3022933" y="4524893"/>
                  <a:ext cx="236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3" name="Freihand 82">
                  <a:extLst>
                    <a:ext uri="{FF2B5EF4-FFF2-40B4-BE49-F238E27FC236}">
                      <a16:creationId xmlns:a16="http://schemas.microsoft.com/office/drawing/2014/main" id="{4F446CE0-B9B2-49FE-B804-F0C9E7033393}"/>
                    </a:ext>
                  </a:extLst>
                </p14:cNvPr>
                <p14:cNvContentPartPr/>
                <p14:nvPr/>
              </p14:nvContentPartPr>
              <p14:xfrm>
                <a:off x="2427853" y="4682573"/>
                <a:ext cx="217080" cy="169920"/>
              </p14:xfrm>
            </p:contentPart>
          </mc:Choice>
          <mc:Fallback xmlns="">
            <p:pic>
              <p:nvPicPr>
                <p:cNvPr id="83" name="Freihand 82">
                  <a:extLst>
                    <a:ext uri="{FF2B5EF4-FFF2-40B4-BE49-F238E27FC236}">
                      <a16:creationId xmlns:a16="http://schemas.microsoft.com/office/drawing/2014/main" id="{4F446CE0-B9B2-49FE-B804-F0C9E7033393}"/>
                    </a:ext>
                  </a:extLst>
                </p:cNvPr>
                <p:cNvPicPr/>
                <p:nvPr/>
              </p:nvPicPr>
              <p:blipFill>
                <a:blip r:embed="rId92"/>
                <a:stretch>
                  <a:fillRect/>
                </a:stretch>
              </p:blipFill>
              <p:spPr>
                <a:xfrm>
                  <a:off x="2423533" y="4678253"/>
                  <a:ext cx="225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4" name="Freihand 83">
                  <a:extLst>
                    <a:ext uri="{FF2B5EF4-FFF2-40B4-BE49-F238E27FC236}">
                      <a16:creationId xmlns:a16="http://schemas.microsoft.com/office/drawing/2014/main" id="{A1EFA6EF-5135-40F0-9886-76111466E810}"/>
                    </a:ext>
                  </a:extLst>
                </p14:cNvPr>
                <p14:cNvContentPartPr/>
                <p14:nvPr/>
              </p14:nvContentPartPr>
              <p14:xfrm>
                <a:off x="2646373" y="4731173"/>
                <a:ext cx="398160" cy="116640"/>
              </p14:xfrm>
            </p:contentPart>
          </mc:Choice>
          <mc:Fallback xmlns="">
            <p:pic>
              <p:nvPicPr>
                <p:cNvPr id="84" name="Freihand 83">
                  <a:extLst>
                    <a:ext uri="{FF2B5EF4-FFF2-40B4-BE49-F238E27FC236}">
                      <a16:creationId xmlns:a16="http://schemas.microsoft.com/office/drawing/2014/main" id="{A1EFA6EF-5135-40F0-9886-76111466E810}"/>
                    </a:ext>
                  </a:extLst>
                </p:cNvPr>
                <p:cNvPicPr/>
                <p:nvPr/>
              </p:nvPicPr>
              <p:blipFill>
                <a:blip r:embed="rId94"/>
                <a:stretch>
                  <a:fillRect/>
                </a:stretch>
              </p:blipFill>
              <p:spPr>
                <a:xfrm>
                  <a:off x="2642053" y="4726853"/>
                  <a:ext cx="40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361BAB87-1514-484C-A9CD-FDF75A930D88}"/>
                    </a:ext>
                  </a:extLst>
                </p14:cNvPr>
                <p14:cNvContentPartPr/>
                <p14:nvPr/>
              </p14:nvContentPartPr>
              <p14:xfrm>
                <a:off x="2951293" y="4778333"/>
                <a:ext cx="69480" cy="10080"/>
              </p14:xfrm>
            </p:contentPart>
          </mc:Choice>
          <mc:Fallback xmlns="">
            <p:pic>
              <p:nvPicPr>
                <p:cNvPr id="85" name="Freihand 84">
                  <a:extLst>
                    <a:ext uri="{FF2B5EF4-FFF2-40B4-BE49-F238E27FC236}">
                      <a16:creationId xmlns:a16="http://schemas.microsoft.com/office/drawing/2014/main" id="{361BAB87-1514-484C-A9CD-FDF75A930D88}"/>
                    </a:ext>
                  </a:extLst>
                </p:cNvPr>
                <p:cNvPicPr/>
                <p:nvPr/>
              </p:nvPicPr>
              <p:blipFill>
                <a:blip r:embed="rId96"/>
                <a:stretch>
                  <a:fillRect/>
                </a:stretch>
              </p:blipFill>
              <p:spPr>
                <a:xfrm>
                  <a:off x="2946973" y="4774013"/>
                  <a:ext cx="78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6206854C-2CF8-4482-975F-289746EF633D}"/>
                    </a:ext>
                  </a:extLst>
                </p14:cNvPr>
                <p14:cNvContentPartPr/>
                <p14:nvPr/>
              </p14:nvContentPartPr>
              <p14:xfrm>
                <a:off x="3028693" y="4755293"/>
                <a:ext cx="99720" cy="153000"/>
              </p14:xfrm>
            </p:contentPart>
          </mc:Choice>
          <mc:Fallback xmlns="">
            <p:pic>
              <p:nvPicPr>
                <p:cNvPr id="86" name="Freihand 85">
                  <a:extLst>
                    <a:ext uri="{FF2B5EF4-FFF2-40B4-BE49-F238E27FC236}">
                      <a16:creationId xmlns:a16="http://schemas.microsoft.com/office/drawing/2014/main" id="{6206854C-2CF8-4482-975F-289746EF633D}"/>
                    </a:ext>
                  </a:extLst>
                </p:cNvPr>
                <p:cNvPicPr/>
                <p:nvPr/>
              </p:nvPicPr>
              <p:blipFill>
                <a:blip r:embed="rId98"/>
                <a:stretch>
                  <a:fillRect/>
                </a:stretch>
              </p:blipFill>
              <p:spPr>
                <a:xfrm>
                  <a:off x="3024373" y="4750973"/>
                  <a:ext cx="108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9B43FEBA-3950-4EBF-AD5B-F553A4FAAB3C}"/>
                    </a:ext>
                  </a:extLst>
                </p14:cNvPr>
                <p14:cNvContentPartPr/>
                <p14:nvPr/>
              </p14:nvContentPartPr>
              <p14:xfrm>
                <a:off x="3145333" y="4749893"/>
                <a:ext cx="204480" cy="81360"/>
              </p14:xfrm>
            </p:contentPart>
          </mc:Choice>
          <mc:Fallback xmlns="">
            <p:pic>
              <p:nvPicPr>
                <p:cNvPr id="87" name="Freihand 86">
                  <a:extLst>
                    <a:ext uri="{FF2B5EF4-FFF2-40B4-BE49-F238E27FC236}">
                      <a16:creationId xmlns:a16="http://schemas.microsoft.com/office/drawing/2014/main" id="{9B43FEBA-3950-4EBF-AD5B-F553A4FAAB3C}"/>
                    </a:ext>
                  </a:extLst>
                </p:cNvPr>
                <p:cNvPicPr/>
                <p:nvPr/>
              </p:nvPicPr>
              <p:blipFill>
                <a:blip r:embed="rId100"/>
                <a:stretch>
                  <a:fillRect/>
                </a:stretch>
              </p:blipFill>
              <p:spPr>
                <a:xfrm>
                  <a:off x="3141013" y="4745573"/>
                  <a:ext cx="213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C1CC2FA3-3DE6-45D5-B383-2B7148A42DD1}"/>
                    </a:ext>
                  </a:extLst>
                </p14:cNvPr>
                <p14:cNvContentPartPr/>
                <p14:nvPr/>
              </p14:nvContentPartPr>
              <p14:xfrm>
                <a:off x="3369253" y="4669613"/>
                <a:ext cx="541440" cy="149040"/>
              </p14:xfrm>
            </p:contentPart>
          </mc:Choice>
          <mc:Fallback xmlns="">
            <p:pic>
              <p:nvPicPr>
                <p:cNvPr id="88" name="Freihand 87">
                  <a:extLst>
                    <a:ext uri="{FF2B5EF4-FFF2-40B4-BE49-F238E27FC236}">
                      <a16:creationId xmlns:a16="http://schemas.microsoft.com/office/drawing/2014/main" id="{C1CC2FA3-3DE6-45D5-B383-2B7148A42DD1}"/>
                    </a:ext>
                  </a:extLst>
                </p:cNvPr>
                <p:cNvPicPr/>
                <p:nvPr/>
              </p:nvPicPr>
              <p:blipFill>
                <a:blip r:embed="rId102"/>
                <a:stretch>
                  <a:fillRect/>
                </a:stretch>
              </p:blipFill>
              <p:spPr>
                <a:xfrm>
                  <a:off x="3364933" y="4665293"/>
                  <a:ext cx="550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Freihand 88">
                  <a:extLst>
                    <a:ext uri="{FF2B5EF4-FFF2-40B4-BE49-F238E27FC236}">
                      <a16:creationId xmlns:a16="http://schemas.microsoft.com/office/drawing/2014/main" id="{1A6717AD-87B0-4925-A08A-AFFBC683DE31}"/>
                    </a:ext>
                  </a:extLst>
                </p14:cNvPr>
                <p14:cNvContentPartPr/>
                <p14:nvPr/>
              </p14:nvContentPartPr>
              <p14:xfrm>
                <a:off x="3849493" y="4703453"/>
                <a:ext cx="102960" cy="24120"/>
              </p14:xfrm>
            </p:contentPart>
          </mc:Choice>
          <mc:Fallback xmlns="">
            <p:pic>
              <p:nvPicPr>
                <p:cNvPr id="89" name="Freihand 88">
                  <a:extLst>
                    <a:ext uri="{FF2B5EF4-FFF2-40B4-BE49-F238E27FC236}">
                      <a16:creationId xmlns:a16="http://schemas.microsoft.com/office/drawing/2014/main" id="{1A6717AD-87B0-4925-A08A-AFFBC683DE31}"/>
                    </a:ext>
                  </a:extLst>
                </p:cNvPr>
                <p:cNvPicPr/>
                <p:nvPr/>
              </p:nvPicPr>
              <p:blipFill>
                <a:blip r:embed="rId104"/>
                <a:stretch>
                  <a:fillRect/>
                </a:stretch>
              </p:blipFill>
              <p:spPr>
                <a:xfrm>
                  <a:off x="3845173" y="4699133"/>
                  <a:ext cx="111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2DE9C4EC-F174-488E-8731-817F8EA6E58B}"/>
                    </a:ext>
                  </a:extLst>
                </p14:cNvPr>
                <p14:cNvContentPartPr/>
                <p14:nvPr/>
              </p14:nvContentPartPr>
              <p14:xfrm>
                <a:off x="3980533" y="4640453"/>
                <a:ext cx="237600" cy="110160"/>
              </p14:xfrm>
            </p:contentPart>
          </mc:Choice>
          <mc:Fallback xmlns="">
            <p:pic>
              <p:nvPicPr>
                <p:cNvPr id="90" name="Freihand 89">
                  <a:extLst>
                    <a:ext uri="{FF2B5EF4-FFF2-40B4-BE49-F238E27FC236}">
                      <a16:creationId xmlns:a16="http://schemas.microsoft.com/office/drawing/2014/main" id="{2DE9C4EC-F174-488E-8731-817F8EA6E58B}"/>
                    </a:ext>
                  </a:extLst>
                </p:cNvPr>
                <p:cNvPicPr/>
                <p:nvPr/>
              </p:nvPicPr>
              <p:blipFill>
                <a:blip r:embed="rId106"/>
                <a:stretch>
                  <a:fillRect/>
                </a:stretch>
              </p:blipFill>
              <p:spPr>
                <a:xfrm>
                  <a:off x="3976213" y="4636133"/>
                  <a:ext cx="246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B83E8A0A-5535-47D5-BCF2-FD65BBAEBFE4}"/>
                    </a:ext>
                  </a:extLst>
                </p14:cNvPr>
                <p14:cNvContentPartPr/>
                <p14:nvPr/>
              </p14:nvContentPartPr>
              <p14:xfrm>
                <a:off x="4236853" y="4666733"/>
                <a:ext cx="84240" cy="83160"/>
              </p14:xfrm>
            </p:contentPart>
          </mc:Choice>
          <mc:Fallback xmlns="">
            <p:pic>
              <p:nvPicPr>
                <p:cNvPr id="91" name="Freihand 90">
                  <a:extLst>
                    <a:ext uri="{FF2B5EF4-FFF2-40B4-BE49-F238E27FC236}">
                      <a16:creationId xmlns:a16="http://schemas.microsoft.com/office/drawing/2014/main" id="{B83E8A0A-5535-47D5-BCF2-FD65BBAEBFE4}"/>
                    </a:ext>
                  </a:extLst>
                </p:cNvPr>
                <p:cNvPicPr/>
                <p:nvPr/>
              </p:nvPicPr>
              <p:blipFill>
                <a:blip r:embed="rId108"/>
                <a:stretch>
                  <a:fillRect/>
                </a:stretch>
              </p:blipFill>
              <p:spPr>
                <a:xfrm>
                  <a:off x="4232533" y="4662413"/>
                  <a:ext cx="92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Freihand 91">
                  <a:extLst>
                    <a:ext uri="{FF2B5EF4-FFF2-40B4-BE49-F238E27FC236}">
                      <a16:creationId xmlns:a16="http://schemas.microsoft.com/office/drawing/2014/main" id="{D3CC1A3B-5AE3-487A-A7A4-ACA0D56F748B}"/>
                    </a:ext>
                  </a:extLst>
                </p14:cNvPr>
                <p14:cNvContentPartPr/>
                <p14:nvPr/>
              </p14:nvContentPartPr>
              <p14:xfrm>
                <a:off x="4469773" y="4617413"/>
                <a:ext cx="37800" cy="129240"/>
              </p14:xfrm>
            </p:contentPart>
          </mc:Choice>
          <mc:Fallback xmlns="">
            <p:pic>
              <p:nvPicPr>
                <p:cNvPr id="92" name="Freihand 91">
                  <a:extLst>
                    <a:ext uri="{FF2B5EF4-FFF2-40B4-BE49-F238E27FC236}">
                      <a16:creationId xmlns:a16="http://schemas.microsoft.com/office/drawing/2014/main" id="{D3CC1A3B-5AE3-487A-A7A4-ACA0D56F748B}"/>
                    </a:ext>
                  </a:extLst>
                </p:cNvPr>
                <p:cNvPicPr/>
                <p:nvPr/>
              </p:nvPicPr>
              <p:blipFill>
                <a:blip r:embed="rId110"/>
                <a:stretch>
                  <a:fillRect/>
                </a:stretch>
              </p:blipFill>
              <p:spPr>
                <a:xfrm>
                  <a:off x="4465453" y="4613093"/>
                  <a:ext cx="46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Freihand 92">
                  <a:extLst>
                    <a:ext uri="{FF2B5EF4-FFF2-40B4-BE49-F238E27FC236}">
                      <a16:creationId xmlns:a16="http://schemas.microsoft.com/office/drawing/2014/main" id="{FA1BFECE-BE50-41B3-BDE6-CA1D417C9BFF}"/>
                    </a:ext>
                  </a:extLst>
                </p14:cNvPr>
                <p14:cNvContentPartPr/>
                <p14:nvPr/>
              </p14:nvContentPartPr>
              <p14:xfrm>
                <a:off x="4419373" y="4599773"/>
                <a:ext cx="148320" cy="16920"/>
              </p14:xfrm>
            </p:contentPart>
          </mc:Choice>
          <mc:Fallback xmlns="">
            <p:pic>
              <p:nvPicPr>
                <p:cNvPr id="93" name="Freihand 92">
                  <a:extLst>
                    <a:ext uri="{FF2B5EF4-FFF2-40B4-BE49-F238E27FC236}">
                      <a16:creationId xmlns:a16="http://schemas.microsoft.com/office/drawing/2014/main" id="{FA1BFECE-BE50-41B3-BDE6-CA1D417C9BFF}"/>
                    </a:ext>
                  </a:extLst>
                </p:cNvPr>
                <p:cNvPicPr/>
                <p:nvPr/>
              </p:nvPicPr>
              <p:blipFill>
                <a:blip r:embed="rId112"/>
                <a:stretch>
                  <a:fillRect/>
                </a:stretch>
              </p:blipFill>
              <p:spPr>
                <a:xfrm>
                  <a:off x="4415053" y="4595453"/>
                  <a:ext cx="15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4" name="Freihand 93">
                  <a:extLst>
                    <a:ext uri="{FF2B5EF4-FFF2-40B4-BE49-F238E27FC236}">
                      <a16:creationId xmlns:a16="http://schemas.microsoft.com/office/drawing/2014/main" id="{3F2C0DFF-4061-488B-9E1A-AEAC14D034FE}"/>
                    </a:ext>
                  </a:extLst>
                </p14:cNvPr>
                <p14:cNvContentPartPr/>
                <p14:nvPr/>
              </p14:nvContentPartPr>
              <p14:xfrm>
                <a:off x="4434493" y="4593653"/>
                <a:ext cx="387000" cy="133920"/>
              </p14:xfrm>
            </p:contentPart>
          </mc:Choice>
          <mc:Fallback xmlns="">
            <p:pic>
              <p:nvPicPr>
                <p:cNvPr id="94" name="Freihand 93">
                  <a:extLst>
                    <a:ext uri="{FF2B5EF4-FFF2-40B4-BE49-F238E27FC236}">
                      <a16:creationId xmlns:a16="http://schemas.microsoft.com/office/drawing/2014/main" id="{3F2C0DFF-4061-488B-9E1A-AEAC14D034FE}"/>
                    </a:ext>
                  </a:extLst>
                </p:cNvPr>
                <p:cNvPicPr/>
                <p:nvPr/>
              </p:nvPicPr>
              <p:blipFill>
                <a:blip r:embed="rId114"/>
                <a:stretch>
                  <a:fillRect/>
                </a:stretch>
              </p:blipFill>
              <p:spPr>
                <a:xfrm>
                  <a:off x="4430173" y="4589333"/>
                  <a:ext cx="395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5" name="Freihand 94">
                  <a:extLst>
                    <a:ext uri="{FF2B5EF4-FFF2-40B4-BE49-F238E27FC236}">
                      <a16:creationId xmlns:a16="http://schemas.microsoft.com/office/drawing/2014/main" id="{FA562A0E-C39A-40D9-A796-9B79205CB5BD}"/>
                    </a:ext>
                  </a:extLst>
                </p14:cNvPr>
                <p14:cNvContentPartPr/>
                <p14:nvPr/>
              </p14:nvContentPartPr>
              <p14:xfrm>
                <a:off x="4790533" y="4656653"/>
                <a:ext cx="117000" cy="83160"/>
              </p14:xfrm>
            </p:contentPart>
          </mc:Choice>
          <mc:Fallback xmlns="">
            <p:pic>
              <p:nvPicPr>
                <p:cNvPr id="95" name="Freihand 94">
                  <a:extLst>
                    <a:ext uri="{FF2B5EF4-FFF2-40B4-BE49-F238E27FC236}">
                      <a16:creationId xmlns:a16="http://schemas.microsoft.com/office/drawing/2014/main" id="{FA562A0E-C39A-40D9-A796-9B79205CB5BD}"/>
                    </a:ext>
                  </a:extLst>
                </p:cNvPr>
                <p:cNvPicPr/>
                <p:nvPr/>
              </p:nvPicPr>
              <p:blipFill>
                <a:blip r:embed="rId116"/>
                <a:stretch>
                  <a:fillRect/>
                </a:stretch>
              </p:blipFill>
              <p:spPr>
                <a:xfrm>
                  <a:off x="4786213" y="4652333"/>
                  <a:ext cx="125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6" name="Freihand 95">
                  <a:extLst>
                    <a:ext uri="{FF2B5EF4-FFF2-40B4-BE49-F238E27FC236}">
                      <a16:creationId xmlns:a16="http://schemas.microsoft.com/office/drawing/2014/main" id="{BF913465-E820-47F2-A2E1-92492C286B5D}"/>
                    </a:ext>
                  </a:extLst>
                </p14:cNvPr>
                <p14:cNvContentPartPr/>
                <p14:nvPr/>
              </p14:nvContentPartPr>
              <p14:xfrm>
                <a:off x="4884853" y="4594733"/>
                <a:ext cx="105480" cy="154080"/>
              </p14:xfrm>
            </p:contentPart>
          </mc:Choice>
          <mc:Fallback xmlns="">
            <p:pic>
              <p:nvPicPr>
                <p:cNvPr id="96" name="Freihand 95">
                  <a:extLst>
                    <a:ext uri="{FF2B5EF4-FFF2-40B4-BE49-F238E27FC236}">
                      <a16:creationId xmlns:a16="http://schemas.microsoft.com/office/drawing/2014/main" id="{BF913465-E820-47F2-A2E1-92492C286B5D}"/>
                    </a:ext>
                  </a:extLst>
                </p:cNvPr>
                <p:cNvPicPr/>
                <p:nvPr/>
              </p:nvPicPr>
              <p:blipFill>
                <a:blip r:embed="rId118"/>
                <a:stretch>
                  <a:fillRect/>
                </a:stretch>
              </p:blipFill>
              <p:spPr>
                <a:xfrm>
                  <a:off x="4880533" y="4590413"/>
                  <a:ext cx="114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907485E6-D540-4CA4-B931-8845CA45AAFC}"/>
                    </a:ext>
                  </a:extLst>
                </p14:cNvPr>
                <p14:cNvContentPartPr/>
                <p14:nvPr/>
              </p14:nvContentPartPr>
              <p14:xfrm>
                <a:off x="4968373" y="4653413"/>
                <a:ext cx="188280" cy="66240"/>
              </p14:xfrm>
            </p:contentPart>
          </mc:Choice>
          <mc:Fallback xmlns="">
            <p:pic>
              <p:nvPicPr>
                <p:cNvPr id="97" name="Freihand 96">
                  <a:extLst>
                    <a:ext uri="{FF2B5EF4-FFF2-40B4-BE49-F238E27FC236}">
                      <a16:creationId xmlns:a16="http://schemas.microsoft.com/office/drawing/2014/main" id="{907485E6-D540-4CA4-B931-8845CA45AAFC}"/>
                    </a:ext>
                  </a:extLst>
                </p:cNvPr>
                <p:cNvPicPr/>
                <p:nvPr/>
              </p:nvPicPr>
              <p:blipFill>
                <a:blip r:embed="rId120"/>
                <a:stretch>
                  <a:fillRect/>
                </a:stretch>
              </p:blipFill>
              <p:spPr>
                <a:xfrm>
                  <a:off x="4964053" y="4649093"/>
                  <a:ext cx="196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A85F7748-B5C5-48BB-A3FD-52ED2FE2C38E}"/>
                    </a:ext>
                  </a:extLst>
                </p14:cNvPr>
                <p14:cNvContentPartPr/>
                <p14:nvPr/>
              </p14:nvContentPartPr>
              <p14:xfrm>
                <a:off x="5140093" y="4641533"/>
                <a:ext cx="125640" cy="68400"/>
              </p14:xfrm>
            </p:contentPart>
          </mc:Choice>
          <mc:Fallback xmlns="">
            <p:pic>
              <p:nvPicPr>
                <p:cNvPr id="98" name="Freihand 97">
                  <a:extLst>
                    <a:ext uri="{FF2B5EF4-FFF2-40B4-BE49-F238E27FC236}">
                      <a16:creationId xmlns:a16="http://schemas.microsoft.com/office/drawing/2014/main" id="{A85F7748-B5C5-48BB-A3FD-52ED2FE2C38E}"/>
                    </a:ext>
                  </a:extLst>
                </p:cNvPr>
                <p:cNvPicPr/>
                <p:nvPr/>
              </p:nvPicPr>
              <p:blipFill>
                <a:blip r:embed="rId122"/>
                <a:stretch>
                  <a:fillRect/>
                </a:stretch>
              </p:blipFill>
              <p:spPr>
                <a:xfrm>
                  <a:off x="5135773" y="4637213"/>
                  <a:ext cx="134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5E896AEA-CF84-409A-A713-B9F9772F8311}"/>
                    </a:ext>
                  </a:extLst>
                </p14:cNvPr>
                <p14:cNvContentPartPr/>
                <p14:nvPr/>
              </p14:nvContentPartPr>
              <p14:xfrm>
                <a:off x="4380493" y="4771133"/>
                <a:ext cx="575640" cy="153720"/>
              </p14:xfrm>
            </p:contentPart>
          </mc:Choice>
          <mc:Fallback xmlns="">
            <p:pic>
              <p:nvPicPr>
                <p:cNvPr id="99" name="Freihand 98">
                  <a:extLst>
                    <a:ext uri="{FF2B5EF4-FFF2-40B4-BE49-F238E27FC236}">
                      <a16:creationId xmlns:a16="http://schemas.microsoft.com/office/drawing/2014/main" id="{5E896AEA-CF84-409A-A713-B9F9772F8311}"/>
                    </a:ext>
                  </a:extLst>
                </p:cNvPr>
                <p:cNvPicPr/>
                <p:nvPr/>
              </p:nvPicPr>
              <p:blipFill>
                <a:blip r:embed="rId124"/>
                <a:stretch>
                  <a:fillRect/>
                </a:stretch>
              </p:blipFill>
              <p:spPr>
                <a:xfrm>
                  <a:off x="4376173" y="4766813"/>
                  <a:ext cx="584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0" name="Freihand 99">
                  <a:extLst>
                    <a:ext uri="{FF2B5EF4-FFF2-40B4-BE49-F238E27FC236}">
                      <a16:creationId xmlns:a16="http://schemas.microsoft.com/office/drawing/2014/main" id="{19DA1D22-81BC-4ED6-9AB0-2FF19339BF5A}"/>
                    </a:ext>
                  </a:extLst>
                </p14:cNvPr>
                <p14:cNvContentPartPr/>
                <p14:nvPr/>
              </p14:nvContentPartPr>
              <p14:xfrm>
                <a:off x="4812133" y="4754573"/>
                <a:ext cx="40320" cy="11160"/>
              </p14:xfrm>
            </p:contentPart>
          </mc:Choice>
          <mc:Fallback xmlns="">
            <p:pic>
              <p:nvPicPr>
                <p:cNvPr id="100" name="Freihand 99">
                  <a:extLst>
                    <a:ext uri="{FF2B5EF4-FFF2-40B4-BE49-F238E27FC236}">
                      <a16:creationId xmlns:a16="http://schemas.microsoft.com/office/drawing/2014/main" id="{19DA1D22-81BC-4ED6-9AB0-2FF19339BF5A}"/>
                    </a:ext>
                  </a:extLst>
                </p:cNvPr>
                <p:cNvPicPr/>
                <p:nvPr/>
              </p:nvPicPr>
              <p:blipFill>
                <a:blip r:embed="rId126"/>
                <a:stretch>
                  <a:fillRect/>
                </a:stretch>
              </p:blipFill>
              <p:spPr>
                <a:xfrm>
                  <a:off x="4807813" y="4750253"/>
                  <a:ext cx="48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Freihand 100">
                  <a:extLst>
                    <a:ext uri="{FF2B5EF4-FFF2-40B4-BE49-F238E27FC236}">
                      <a16:creationId xmlns:a16="http://schemas.microsoft.com/office/drawing/2014/main" id="{2F8D5273-B3C2-429B-99CD-CE3719ACE163}"/>
                    </a:ext>
                  </a:extLst>
                </p14:cNvPr>
                <p14:cNvContentPartPr/>
                <p14:nvPr/>
              </p14:nvContentPartPr>
              <p14:xfrm>
                <a:off x="4383013" y="4782653"/>
                <a:ext cx="360" cy="360"/>
              </p14:xfrm>
            </p:contentPart>
          </mc:Choice>
          <mc:Fallback xmlns="">
            <p:pic>
              <p:nvPicPr>
                <p:cNvPr id="101" name="Freihand 100">
                  <a:extLst>
                    <a:ext uri="{FF2B5EF4-FFF2-40B4-BE49-F238E27FC236}">
                      <a16:creationId xmlns:a16="http://schemas.microsoft.com/office/drawing/2014/main" id="{2F8D5273-B3C2-429B-99CD-CE3719ACE163}"/>
                    </a:ext>
                  </a:extLst>
                </p:cNvPr>
                <p:cNvPicPr/>
                <p:nvPr/>
              </p:nvPicPr>
              <p:blipFill>
                <a:blip r:embed="rId128"/>
                <a:stretch>
                  <a:fillRect/>
                </a:stretch>
              </p:blipFill>
              <p:spPr>
                <a:xfrm>
                  <a:off x="4378693" y="4778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 name="Freihand 101">
                  <a:extLst>
                    <a:ext uri="{FF2B5EF4-FFF2-40B4-BE49-F238E27FC236}">
                      <a16:creationId xmlns:a16="http://schemas.microsoft.com/office/drawing/2014/main" id="{EFA923DC-18BD-4872-83F9-7A43FE96CF0F}"/>
                    </a:ext>
                  </a:extLst>
                </p14:cNvPr>
                <p14:cNvContentPartPr/>
                <p14:nvPr/>
              </p14:nvContentPartPr>
              <p14:xfrm>
                <a:off x="4262773" y="4948253"/>
                <a:ext cx="873360" cy="52200"/>
              </p14:xfrm>
            </p:contentPart>
          </mc:Choice>
          <mc:Fallback xmlns="">
            <p:pic>
              <p:nvPicPr>
                <p:cNvPr id="102" name="Freihand 101">
                  <a:extLst>
                    <a:ext uri="{FF2B5EF4-FFF2-40B4-BE49-F238E27FC236}">
                      <a16:creationId xmlns:a16="http://schemas.microsoft.com/office/drawing/2014/main" id="{EFA923DC-18BD-4872-83F9-7A43FE96CF0F}"/>
                    </a:ext>
                  </a:extLst>
                </p:cNvPr>
                <p:cNvPicPr/>
                <p:nvPr/>
              </p:nvPicPr>
              <p:blipFill>
                <a:blip r:embed="rId130"/>
                <a:stretch>
                  <a:fillRect/>
                </a:stretch>
              </p:blipFill>
              <p:spPr>
                <a:xfrm>
                  <a:off x="4258453" y="4943933"/>
                  <a:ext cx="88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 name="Freihand 46">
                  <a:extLst>
                    <a:ext uri="{FF2B5EF4-FFF2-40B4-BE49-F238E27FC236}">
                      <a16:creationId xmlns:a16="http://schemas.microsoft.com/office/drawing/2014/main" id="{0FA93570-6C2B-4CBD-B64E-55F673A95071}"/>
                    </a:ext>
                  </a:extLst>
                </p14:cNvPr>
                <p14:cNvContentPartPr/>
                <p14:nvPr/>
              </p14:nvContentPartPr>
              <p14:xfrm>
                <a:off x="5678653" y="3236453"/>
                <a:ext cx="412200" cy="550440"/>
              </p14:xfrm>
            </p:contentPart>
          </mc:Choice>
          <mc:Fallback xmlns="">
            <p:pic>
              <p:nvPicPr>
                <p:cNvPr id="47" name="Freihand 46">
                  <a:extLst>
                    <a:ext uri="{FF2B5EF4-FFF2-40B4-BE49-F238E27FC236}">
                      <a16:creationId xmlns:a16="http://schemas.microsoft.com/office/drawing/2014/main" id="{0FA93570-6C2B-4CBD-B64E-55F673A95071}"/>
                    </a:ext>
                  </a:extLst>
                </p:cNvPr>
                <p:cNvPicPr/>
                <p:nvPr/>
              </p:nvPicPr>
              <p:blipFill>
                <a:blip r:embed="rId132"/>
                <a:stretch>
                  <a:fillRect/>
                </a:stretch>
              </p:blipFill>
              <p:spPr>
                <a:xfrm>
                  <a:off x="5674333" y="3232133"/>
                  <a:ext cx="4208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 name="Freihand 47">
                  <a:extLst>
                    <a:ext uri="{FF2B5EF4-FFF2-40B4-BE49-F238E27FC236}">
                      <a16:creationId xmlns:a16="http://schemas.microsoft.com/office/drawing/2014/main" id="{ED2419B6-8D2A-4205-B177-C09199A0D7CB}"/>
                    </a:ext>
                  </a:extLst>
                </p14:cNvPr>
                <p14:cNvContentPartPr/>
                <p14:nvPr/>
              </p14:nvContentPartPr>
              <p14:xfrm>
                <a:off x="2916733" y="3521573"/>
                <a:ext cx="271080" cy="261360"/>
              </p14:xfrm>
            </p:contentPart>
          </mc:Choice>
          <mc:Fallback xmlns="">
            <p:pic>
              <p:nvPicPr>
                <p:cNvPr id="48" name="Freihand 47">
                  <a:extLst>
                    <a:ext uri="{FF2B5EF4-FFF2-40B4-BE49-F238E27FC236}">
                      <a16:creationId xmlns:a16="http://schemas.microsoft.com/office/drawing/2014/main" id="{ED2419B6-8D2A-4205-B177-C09199A0D7CB}"/>
                    </a:ext>
                  </a:extLst>
                </p:cNvPr>
                <p:cNvPicPr/>
                <p:nvPr/>
              </p:nvPicPr>
              <p:blipFill>
                <a:blip r:embed="rId134"/>
                <a:stretch>
                  <a:fillRect/>
                </a:stretch>
              </p:blipFill>
              <p:spPr>
                <a:xfrm>
                  <a:off x="2912413" y="3517253"/>
                  <a:ext cx="279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 name="Freihand 48">
                  <a:extLst>
                    <a:ext uri="{FF2B5EF4-FFF2-40B4-BE49-F238E27FC236}">
                      <a16:creationId xmlns:a16="http://schemas.microsoft.com/office/drawing/2014/main" id="{38DB7FDD-A45B-4318-B848-7FA61FCD99CD}"/>
                    </a:ext>
                  </a:extLst>
                </p14:cNvPr>
                <p14:cNvContentPartPr/>
                <p14:nvPr/>
              </p14:nvContentPartPr>
              <p14:xfrm>
                <a:off x="3184213" y="3016853"/>
                <a:ext cx="1275480" cy="849600"/>
              </p14:xfrm>
            </p:contentPart>
          </mc:Choice>
          <mc:Fallback xmlns="">
            <p:pic>
              <p:nvPicPr>
                <p:cNvPr id="49" name="Freihand 48">
                  <a:extLst>
                    <a:ext uri="{FF2B5EF4-FFF2-40B4-BE49-F238E27FC236}">
                      <a16:creationId xmlns:a16="http://schemas.microsoft.com/office/drawing/2014/main" id="{38DB7FDD-A45B-4318-B848-7FA61FCD99CD}"/>
                    </a:ext>
                  </a:extLst>
                </p:cNvPr>
                <p:cNvPicPr/>
                <p:nvPr/>
              </p:nvPicPr>
              <p:blipFill>
                <a:blip r:embed="rId136"/>
                <a:stretch>
                  <a:fillRect/>
                </a:stretch>
              </p:blipFill>
              <p:spPr>
                <a:xfrm>
                  <a:off x="3179893" y="3012533"/>
                  <a:ext cx="1284120" cy="858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0" name="Freihand 49">
                  <a:extLst>
                    <a:ext uri="{FF2B5EF4-FFF2-40B4-BE49-F238E27FC236}">
                      <a16:creationId xmlns:a16="http://schemas.microsoft.com/office/drawing/2014/main" id="{16973004-7794-45AD-AC88-5A44D5BE0D74}"/>
                    </a:ext>
                  </a:extLst>
                </p14:cNvPr>
                <p14:cNvContentPartPr/>
                <p14:nvPr/>
              </p14:nvContentPartPr>
              <p14:xfrm>
                <a:off x="3950293" y="2891213"/>
                <a:ext cx="304200" cy="181800"/>
              </p14:xfrm>
            </p:contentPart>
          </mc:Choice>
          <mc:Fallback xmlns="">
            <p:pic>
              <p:nvPicPr>
                <p:cNvPr id="50" name="Freihand 49">
                  <a:extLst>
                    <a:ext uri="{FF2B5EF4-FFF2-40B4-BE49-F238E27FC236}">
                      <a16:creationId xmlns:a16="http://schemas.microsoft.com/office/drawing/2014/main" id="{16973004-7794-45AD-AC88-5A44D5BE0D74}"/>
                    </a:ext>
                  </a:extLst>
                </p:cNvPr>
                <p:cNvPicPr/>
                <p:nvPr/>
              </p:nvPicPr>
              <p:blipFill>
                <a:blip r:embed="rId138"/>
                <a:stretch>
                  <a:fillRect/>
                </a:stretch>
              </p:blipFill>
              <p:spPr>
                <a:xfrm>
                  <a:off x="3945973" y="2886893"/>
                  <a:ext cx="312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 name="Freihand 50">
                  <a:extLst>
                    <a:ext uri="{FF2B5EF4-FFF2-40B4-BE49-F238E27FC236}">
                      <a16:creationId xmlns:a16="http://schemas.microsoft.com/office/drawing/2014/main" id="{ACBBD6F8-114B-49D6-BBD8-9AD9709DDD2F}"/>
                    </a:ext>
                  </a:extLst>
                </p14:cNvPr>
                <p14:cNvContentPartPr/>
                <p14:nvPr/>
              </p14:nvContentPartPr>
              <p14:xfrm>
                <a:off x="3887653" y="2908133"/>
                <a:ext cx="214560" cy="172080"/>
              </p14:xfrm>
            </p:contentPart>
          </mc:Choice>
          <mc:Fallback xmlns="">
            <p:pic>
              <p:nvPicPr>
                <p:cNvPr id="51" name="Freihand 50">
                  <a:extLst>
                    <a:ext uri="{FF2B5EF4-FFF2-40B4-BE49-F238E27FC236}">
                      <a16:creationId xmlns:a16="http://schemas.microsoft.com/office/drawing/2014/main" id="{ACBBD6F8-114B-49D6-BBD8-9AD9709DDD2F}"/>
                    </a:ext>
                  </a:extLst>
                </p:cNvPr>
                <p:cNvPicPr/>
                <p:nvPr/>
              </p:nvPicPr>
              <p:blipFill>
                <a:blip r:embed="rId140"/>
                <a:stretch>
                  <a:fillRect/>
                </a:stretch>
              </p:blipFill>
              <p:spPr>
                <a:xfrm>
                  <a:off x="3883333" y="2903813"/>
                  <a:ext cx="223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3" name="Freihand 52">
                  <a:extLst>
                    <a:ext uri="{FF2B5EF4-FFF2-40B4-BE49-F238E27FC236}">
                      <a16:creationId xmlns:a16="http://schemas.microsoft.com/office/drawing/2014/main" id="{34D30CB9-B774-4464-ACF1-A579B8B8669A}"/>
                    </a:ext>
                  </a:extLst>
                </p14:cNvPr>
                <p14:cNvContentPartPr/>
                <p14:nvPr/>
              </p14:nvContentPartPr>
              <p14:xfrm>
                <a:off x="4317133" y="2811653"/>
                <a:ext cx="186840" cy="167400"/>
              </p14:xfrm>
            </p:contentPart>
          </mc:Choice>
          <mc:Fallback xmlns="">
            <p:pic>
              <p:nvPicPr>
                <p:cNvPr id="53" name="Freihand 52">
                  <a:extLst>
                    <a:ext uri="{FF2B5EF4-FFF2-40B4-BE49-F238E27FC236}">
                      <a16:creationId xmlns:a16="http://schemas.microsoft.com/office/drawing/2014/main" id="{34D30CB9-B774-4464-ACF1-A579B8B8669A}"/>
                    </a:ext>
                  </a:extLst>
                </p:cNvPr>
                <p:cNvPicPr/>
                <p:nvPr/>
              </p:nvPicPr>
              <p:blipFill>
                <a:blip r:embed="rId142"/>
                <a:stretch>
                  <a:fillRect/>
                </a:stretch>
              </p:blipFill>
              <p:spPr>
                <a:xfrm>
                  <a:off x="4312813" y="2807333"/>
                  <a:ext cx="195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4" name="Freihand 53">
                  <a:extLst>
                    <a:ext uri="{FF2B5EF4-FFF2-40B4-BE49-F238E27FC236}">
                      <a16:creationId xmlns:a16="http://schemas.microsoft.com/office/drawing/2014/main" id="{6AA2B4B0-9060-4A46-8DF2-426B5BE00312}"/>
                    </a:ext>
                  </a:extLst>
                </p14:cNvPr>
                <p14:cNvContentPartPr/>
                <p14:nvPr/>
              </p14:nvContentPartPr>
              <p14:xfrm>
                <a:off x="4506853" y="2878613"/>
                <a:ext cx="213480" cy="67680"/>
              </p14:xfrm>
            </p:contentPart>
          </mc:Choice>
          <mc:Fallback xmlns="">
            <p:pic>
              <p:nvPicPr>
                <p:cNvPr id="54" name="Freihand 53">
                  <a:extLst>
                    <a:ext uri="{FF2B5EF4-FFF2-40B4-BE49-F238E27FC236}">
                      <a16:creationId xmlns:a16="http://schemas.microsoft.com/office/drawing/2014/main" id="{6AA2B4B0-9060-4A46-8DF2-426B5BE00312}"/>
                    </a:ext>
                  </a:extLst>
                </p:cNvPr>
                <p:cNvPicPr/>
                <p:nvPr/>
              </p:nvPicPr>
              <p:blipFill>
                <a:blip r:embed="rId144"/>
                <a:stretch>
                  <a:fillRect/>
                </a:stretch>
              </p:blipFill>
              <p:spPr>
                <a:xfrm>
                  <a:off x="4502533" y="2874293"/>
                  <a:ext cx="222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5" name="Freihand 54">
                  <a:extLst>
                    <a:ext uri="{FF2B5EF4-FFF2-40B4-BE49-F238E27FC236}">
                      <a16:creationId xmlns:a16="http://schemas.microsoft.com/office/drawing/2014/main" id="{6D30DB43-17C7-4309-9869-2C451A8D83B2}"/>
                    </a:ext>
                  </a:extLst>
                </p14:cNvPr>
                <p14:cNvContentPartPr/>
                <p14:nvPr/>
              </p14:nvContentPartPr>
              <p14:xfrm>
                <a:off x="4757773" y="2875733"/>
                <a:ext cx="109440" cy="83160"/>
              </p14:xfrm>
            </p:contentPart>
          </mc:Choice>
          <mc:Fallback xmlns="">
            <p:pic>
              <p:nvPicPr>
                <p:cNvPr id="55" name="Freihand 54">
                  <a:extLst>
                    <a:ext uri="{FF2B5EF4-FFF2-40B4-BE49-F238E27FC236}">
                      <a16:creationId xmlns:a16="http://schemas.microsoft.com/office/drawing/2014/main" id="{6D30DB43-17C7-4309-9869-2C451A8D83B2}"/>
                    </a:ext>
                  </a:extLst>
                </p:cNvPr>
                <p:cNvPicPr/>
                <p:nvPr/>
              </p:nvPicPr>
              <p:blipFill>
                <a:blip r:embed="rId146"/>
                <a:stretch>
                  <a:fillRect/>
                </a:stretch>
              </p:blipFill>
              <p:spPr>
                <a:xfrm>
                  <a:off x="4753453" y="2871413"/>
                  <a:ext cx="118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6" name="Freihand 55">
                  <a:extLst>
                    <a:ext uri="{FF2B5EF4-FFF2-40B4-BE49-F238E27FC236}">
                      <a16:creationId xmlns:a16="http://schemas.microsoft.com/office/drawing/2014/main" id="{BBA93C0C-2860-4DAC-A7F1-AB3219AEE9B9}"/>
                    </a:ext>
                  </a:extLst>
                </p14:cNvPr>
                <p14:cNvContentPartPr/>
                <p14:nvPr/>
              </p14:nvContentPartPr>
              <p14:xfrm>
                <a:off x="4763533" y="2904533"/>
                <a:ext cx="79560" cy="3600"/>
              </p14:xfrm>
            </p:contentPart>
          </mc:Choice>
          <mc:Fallback xmlns="">
            <p:pic>
              <p:nvPicPr>
                <p:cNvPr id="56" name="Freihand 55">
                  <a:extLst>
                    <a:ext uri="{FF2B5EF4-FFF2-40B4-BE49-F238E27FC236}">
                      <a16:creationId xmlns:a16="http://schemas.microsoft.com/office/drawing/2014/main" id="{BBA93C0C-2860-4DAC-A7F1-AB3219AEE9B9}"/>
                    </a:ext>
                  </a:extLst>
                </p:cNvPr>
                <p:cNvPicPr/>
                <p:nvPr/>
              </p:nvPicPr>
              <p:blipFill>
                <a:blip r:embed="rId148"/>
                <a:stretch>
                  <a:fillRect/>
                </a:stretch>
              </p:blipFill>
              <p:spPr>
                <a:xfrm>
                  <a:off x="4759213" y="2900213"/>
                  <a:ext cx="88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7" name="Freihand 56">
                  <a:extLst>
                    <a:ext uri="{FF2B5EF4-FFF2-40B4-BE49-F238E27FC236}">
                      <a16:creationId xmlns:a16="http://schemas.microsoft.com/office/drawing/2014/main" id="{FF6A1F17-296D-4961-9310-71A369FD302F}"/>
                    </a:ext>
                  </a:extLst>
                </p14:cNvPr>
                <p14:cNvContentPartPr/>
                <p14:nvPr/>
              </p14:nvContentPartPr>
              <p14:xfrm>
                <a:off x="4910773" y="2886173"/>
                <a:ext cx="92520" cy="186120"/>
              </p14:xfrm>
            </p:contentPart>
          </mc:Choice>
          <mc:Fallback xmlns="">
            <p:pic>
              <p:nvPicPr>
                <p:cNvPr id="57" name="Freihand 56">
                  <a:extLst>
                    <a:ext uri="{FF2B5EF4-FFF2-40B4-BE49-F238E27FC236}">
                      <a16:creationId xmlns:a16="http://schemas.microsoft.com/office/drawing/2014/main" id="{FF6A1F17-296D-4961-9310-71A369FD302F}"/>
                    </a:ext>
                  </a:extLst>
                </p:cNvPr>
                <p:cNvPicPr/>
                <p:nvPr/>
              </p:nvPicPr>
              <p:blipFill>
                <a:blip r:embed="rId150"/>
                <a:stretch>
                  <a:fillRect/>
                </a:stretch>
              </p:blipFill>
              <p:spPr>
                <a:xfrm>
                  <a:off x="4906453" y="2881853"/>
                  <a:ext cx="101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8" name="Freihand 57">
                  <a:extLst>
                    <a:ext uri="{FF2B5EF4-FFF2-40B4-BE49-F238E27FC236}">
                      <a16:creationId xmlns:a16="http://schemas.microsoft.com/office/drawing/2014/main" id="{289A9696-4EDB-42D7-8105-F328FDB93E0A}"/>
                    </a:ext>
                  </a:extLst>
                </p14:cNvPr>
                <p14:cNvContentPartPr/>
                <p14:nvPr/>
              </p14:nvContentPartPr>
              <p14:xfrm>
                <a:off x="5022013" y="2891933"/>
                <a:ext cx="60480" cy="97920"/>
              </p14:xfrm>
            </p:contentPart>
          </mc:Choice>
          <mc:Fallback xmlns="">
            <p:pic>
              <p:nvPicPr>
                <p:cNvPr id="58" name="Freihand 57">
                  <a:extLst>
                    <a:ext uri="{FF2B5EF4-FFF2-40B4-BE49-F238E27FC236}">
                      <a16:creationId xmlns:a16="http://schemas.microsoft.com/office/drawing/2014/main" id="{289A9696-4EDB-42D7-8105-F328FDB93E0A}"/>
                    </a:ext>
                  </a:extLst>
                </p:cNvPr>
                <p:cNvPicPr/>
                <p:nvPr/>
              </p:nvPicPr>
              <p:blipFill>
                <a:blip r:embed="rId152"/>
                <a:stretch>
                  <a:fillRect/>
                </a:stretch>
              </p:blipFill>
              <p:spPr>
                <a:xfrm>
                  <a:off x="5017693" y="2887613"/>
                  <a:ext cx="69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9" name="Freihand 58">
                  <a:extLst>
                    <a:ext uri="{FF2B5EF4-FFF2-40B4-BE49-F238E27FC236}">
                      <a16:creationId xmlns:a16="http://schemas.microsoft.com/office/drawing/2014/main" id="{13972EB5-8318-4E9D-8EF9-BF10205F3FEC}"/>
                    </a:ext>
                  </a:extLst>
                </p14:cNvPr>
                <p14:cNvContentPartPr/>
                <p14:nvPr/>
              </p14:nvContentPartPr>
              <p14:xfrm>
                <a:off x="5089693" y="2908133"/>
                <a:ext cx="52560" cy="55440"/>
              </p14:xfrm>
            </p:contentPart>
          </mc:Choice>
          <mc:Fallback xmlns="">
            <p:pic>
              <p:nvPicPr>
                <p:cNvPr id="59" name="Freihand 58">
                  <a:extLst>
                    <a:ext uri="{FF2B5EF4-FFF2-40B4-BE49-F238E27FC236}">
                      <a16:creationId xmlns:a16="http://schemas.microsoft.com/office/drawing/2014/main" id="{13972EB5-8318-4E9D-8EF9-BF10205F3FEC}"/>
                    </a:ext>
                  </a:extLst>
                </p:cNvPr>
                <p:cNvPicPr/>
                <p:nvPr/>
              </p:nvPicPr>
              <p:blipFill>
                <a:blip r:embed="rId154"/>
                <a:stretch>
                  <a:fillRect/>
                </a:stretch>
              </p:blipFill>
              <p:spPr>
                <a:xfrm>
                  <a:off x="5085373" y="2903813"/>
                  <a:ext cx="612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0" name="Freihand 59">
                  <a:extLst>
                    <a:ext uri="{FF2B5EF4-FFF2-40B4-BE49-F238E27FC236}">
                      <a16:creationId xmlns:a16="http://schemas.microsoft.com/office/drawing/2014/main" id="{17DDD477-496F-41A6-8D17-E5B6F30A3253}"/>
                    </a:ext>
                  </a:extLst>
                </p14:cNvPr>
                <p14:cNvContentPartPr/>
                <p14:nvPr/>
              </p14:nvContentPartPr>
              <p14:xfrm>
                <a:off x="5162413" y="2863853"/>
                <a:ext cx="259560" cy="101160"/>
              </p14:xfrm>
            </p:contentPart>
          </mc:Choice>
          <mc:Fallback xmlns="">
            <p:pic>
              <p:nvPicPr>
                <p:cNvPr id="60" name="Freihand 59">
                  <a:extLst>
                    <a:ext uri="{FF2B5EF4-FFF2-40B4-BE49-F238E27FC236}">
                      <a16:creationId xmlns:a16="http://schemas.microsoft.com/office/drawing/2014/main" id="{17DDD477-496F-41A6-8D17-E5B6F30A3253}"/>
                    </a:ext>
                  </a:extLst>
                </p:cNvPr>
                <p:cNvPicPr/>
                <p:nvPr/>
              </p:nvPicPr>
              <p:blipFill>
                <a:blip r:embed="rId156"/>
                <a:stretch>
                  <a:fillRect/>
                </a:stretch>
              </p:blipFill>
              <p:spPr>
                <a:xfrm>
                  <a:off x="5158093" y="2859533"/>
                  <a:ext cx="26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1" name="Freihand 60">
                  <a:extLst>
                    <a:ext uri="{FF2B5EF4-FFF2-40B4-BE49-F238E27FC236}">
                      <a16:creationId xmlns:a16="http://schemas.microsoft.com/office/drawing/2014/main" id="{66A2CC70-2974-42E5-B1C9-3903D53C8E9D}"/>
                    </a:ext>
                  </a:extLst>
                </p14:cNvPr>
                <p14:cNvContentPartPr/>
                <p14:nvPr/>
              </p14:nvContentPartPr>
              <p14:xfrm>
                <a:off x="5434933" y="2831453"/>
                <a:ext cx="166680" cy="132480"/>
              </p14:xfrm>
            </p:contentPart>
          </mc:Choice>
          <mc:Fallback xmlns="">
            <p:pic>
              <p:nvPicPr>
                <p:cNvPr id="61" name="Freihand 60">
                  <a:extLst>
                    <a:ext uri="{FF2B5EF4-FFF2-40B4-BE49-F238E27FC236}">
                      <a16:creationId xmlns:a16="http://schemas.microsoft.com/office/drawing/2014/main" id="{66A2CC70-2974-42E5-B1C9-3903D53C8E9D}"/>
                    </a:ext>
                  </a:extLst>
                </p:cNvPr>
                <p:cNvPicPr/>
                <p:nvPr/>
              </p:nvPicPr>
              <p:blipFill>
                <a:blip r:embed="rId158"/>
                <a:stretch>
                  <a:fillRect/>
                </a:stretch>
              </p:blipFill>
              <p:spPr>
                <a:xfrm>
                  <a:off x="5430613" y="2827133"/>
                  <a:ext cx="175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2" name="Freihand 61">
                  <a:extLst>
                    <a:ext uri="{FF2B5EF4-FFF2-40B4-BE49-F238E27FC236}">
                      <a16:creationId xmlns:a16="http://schemas.microsoft.com/office/drawing/2014/main" id="{29D8A8AF-25F7-4DC2-A49A-A086E2708075}"/>
                    </a:ext>
                  </a:extLst>
                </p14:cNvPr>
                <p14:cNvContentPartPr/>
                <p14:nvPr/>
              </p14:nvContentPartPr>
              <p14:xfrm>
                <a:off x="5488573" y="2888333"/>
                <a:ext cx="97920" cy="8280"/>
              </p14:xfrm>
            </p:contentPart>
          </mc:Choice>
          <mc:Fallback xmlns="">
            <p:pic>
              <p:nvPicPr>
                <p:cNvPr id="62" name="Freihand 61">
                  <a:extLst>
                    <a:ext uri="{FF2B5EF4-FFF2-40B4-BE49-F238E27FC236}">
                      <a16:creationId xmlns:a16="http://schemas.microsoft.com/office/drawing/2014/main" id="{29D8A8AF-25F7-4DC2-A49A-A086E2708075}"/>
                    </a:ext>
                  </a:extLst>
                </p:cNvPr>
                <p:cNvPicPr/>
                <p:nvPr/>
              </p:nvPicPr>
              <p:blipFill>
                <a:blip r:embed="rId160"/>
                <a:stretch>
                  <a:fillRect/>
                </a:stretch>
              </p:blipFill>
              <p:spPr>
                <a:xfrm>
                  <a:off x="5484253" y="2884013"/>
                  <a:ext cx="106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3" name="Freihand 62">
                  <a:extLst>
                    <a:ext uri="{FF2B5EF4-FFF2-40B4-BE49-F238E27FC236}">
                      <a16:creationId xmlns:a16="http://schemas.microsoft.com/office/drawing/2014/main" id="{A4A1766B-B3F6-4528-AB43-2F4653AFC68E}"/>
                    </a:ext>
                  </a:extLst>
                </p14:cNvPr>
                <p14:cNvContentPartPr/>
                <p14:nvPr/>
              </p14:nvContentPartPr>
              <p14:xfrm>
                <a:off x="5677573" y="2873573"/>
                <a:ext cx="251280" cy="95760"/>
              </p14:xfrm>
            </p:contentPart>
          </mc:Choice>
          <mc:Fallback xmlns="">
            <p:pic>
              <p:nvPicPr>
                <p:cNvPr id="63" name="Freihand 62">
                  <a:extLst>
                    <a:ext uri="{FF2B5EF4-FFF2-40B4-BE49-F238E27FC236}">
                      <a16:creationId xmlns:a16="http://schemas.microsoft.com/office/drawing/2014/main" id="{A4A1766B-B3F6-4528-AB43-2F4653AFC68E}"/>
                    </a:ext>
                  </a:extLst>
                </p:cNvPr>
                <p:cNvPicPr/>
                <p:nvPr/>
              </p:nvPicPr>
              <p:blipFill>
                <a:blip r:embed="rId162"/>
                <a:stretch>
                  <a:fillRect/>
                </a:stretch>
              </p:blipFill>
              <p:spPr>
                <a:xfrm>
                  <a:off x="5673253" y="2869253"/>
                  <a:ext cx="25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4" name="Freihand 63">
                  <a:extLst>
                    <a:ext uri="{FF2B5EF4-FFF2-40B4-BE49-F238E27FC236}">
                      <a16:creationId xmlns:a16="http://schemas.microsoft.com/office/drawing/2014/main" id="{8557AEB1-84A3-4B46-9F74-4C44E1670C49}"/>
                    </a:ext>
                  </a:extLst>
                </p14:cNvPr>
                <p14:cNvContentPartPr/>
                <p14:nvPr/>
              </p14:nvContentPartPr>
              <p14:xfrm>
                <a:off x="5909413" y="2892653"/>
                <a:ext cx="83160" cy="91440"/>
              </p14:xfrm>
            </p:contentPart>
          </mc:Choice>
          <mc:Fallback xmlns="">
            <p:pic>
              <p:nvPicPr>
                <p:cNvPr id="64" name="Freihand 63">
                  <a:extLst>
                    <a:ext uri="{FF2B5EF4-FFF2-40B4-BE49-F238E27FC236}">
                      <a16:creationId xmlns:a16="http://schemas.microsoft.com/office/drawing/2014/main" id="{8557AEB1-84A3-4B46-9F74-4C44E1670C49}"/>
                    </a:ext>
                  </a:extLst>
                </p:cNvPr>
                <p:cNvPicPr/>
                <p:nvPr/>
              </p:nvPicPr>
              <p:blipFill>
                <a:blip r:embed="rId164"/>
                <a:stretch>
                  <a:fillRect/>
                </a:stretch>
              </p:blipFill>
              <p:spPr>
                <a:xfrm>
                  <a:off x="5905093" y="2888333"/>
                  <a:ext cx="91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5" name="Freihand 64">
                  <a:extLst>
                    <a:ext uri="{FF2B5EF4-FFF2-40B4-BE49-F238E27FC236}">
                      <a16:creationId xmlns:a16="http://schemas.microsoft.com/office/drawing/2014/main" id="{A3683F5C-F2FE-4DC5-BB87-9CF1C12C4B4A}"/>
                    </a:ext>
                  </a:extLst>
                </p14:cNvPr>
                <p14:cNvContentPartPr/>
                <p14:nvPr/>
              </p14:nvContentPartPr>
              <p14:xfrm>
                <a:off x="6139453" y="2865293"/>
                <a:ext cx="14040" cy="135360"/>
              </p14:xfrm>
            </p:contentPart>
          </mc:Choice>
          <mc:Fallback xmlns="">
            <p:pic>
              <p:nvPicPr>
                <p:cNvPr id="65" name="Freihand 64">
                  <a:extLst>
                    <a:ext uri="{FF2B5EF4-FFF2-40B4-BE49-F238E27FC236}">
                      <a16:creationId xmlns:a16="http://schemas.microsoft.com/office/drawing/2014/main" id="{A3683F5C-F2FE-4DC5-BB87-9CF1C12C4B4A}"/>
                    </a:ext>
                  </a:extLst>
                </p:cNvPr>
                <p:cNvPicPr/>
                <p:nvPr/>
              </p:nvPicPr>
              <p:blipFill>
                <a:blip r:embed="rId166"/>
                <a:stretch>
                  <a:fillRect/>
                </a:stretch>
              </p:blipFill>
              <p:spPr>
                <a:xfrm>
                  <a:off x="6135133" y="2860973"/>
                  <a:ext cx="22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6" name="Freihand 65">
                  <a:extLst>
                    <a:ext uri="{FF2B5EF4-FFF2-40B4-BE49-F238E27FC236}">
                      <a16:creationId xmlns:a16="http://schemas.microsoft.com/office/drawing/2014/main" id="{7FFAF113-98B5-4D1D-8878-9AF2D4BC1FE7}"/>
                    </a:ext>
                  </a:extLst>
                </p14:cNvPr>
                <p14:cNvContentPartPr/>
                <p14:nvPr/>
              </p14:nvContentPartPr>
              <p14:xfrm>
                <a:off x="6058453" y="2859173"/>
                <a:ext cx="149040" cy="7200"/>
              </p14:xfrm>
            </p:contentPart>
          </mc:Choice>
          <mc:Fallback xmlns="">
            <p:pic>
              <p:nvPicPr>
                <p:cNvPr id="66" name="Freihand 65">
                  <a:extLst>
                    <a:ext uri="{FF2B5EF4-FFF2-40B4-BE49-F238E27FC236}">
                      <a16:creationId xmlns:a16="http://schemas.microsoft.com/office/drawing/2014/main" id="{7FFAF113-98B5-4D1D-8878-9AF2D4BC1FE7}"/>
                    </a:ext>
                  </a:extLst>
                </p:cNvPr>
                <p:cNvPicPr/>
                <p:nvPr/>
              </p:nvPicPr>
              <p:blipFill>
                <a:blip r:embed="rId168"/>
                <a:stretch>
                  <a:fillRect/>
                </a:stretch>
              </p:blipFill>
              <p:spPr>
                <a:xfrm>
                  <a:off x="6054133" y="2854853"/>
                  <a:ext cx="157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7" name="Freihand 66">
                  <a:extLst>
                    <a:ext uri="{FF2B5EF4-FFF2-40B4-BE49-F238E27FC236}">
                      <a16:creationId xmlns:a16="http://schemas.microsoft.com/office/drawing/2014/main" id="{567DAC2D-01FA-43C3-A698-FC6A48CCABF0}"/>
                    </a:ext>
                  </a:extLst>
                </p14:cNvPr>
                <p14:cNvContentPartPr/>
                <p14:nvPr/>
              </p14:nvContentPartPr>
              <p14:xfrm>
                <a:off x="6072133" y="2900573"/>
                <a:ext cx="239760" cy="50040"/>
              </p14:xfrm>
            </p:contentPart>
          </mc:Choice>
          <mc:Fallback xmlns="">
            <p:pic>
              <p:nvPicPr>
                <p:cNvPr id="67" name="Freihand 66">
                  <a:extLst>
                    <a:ext uri="{FF2B5EF4-FFF2-40B4-BE49-F238E27FC236}">
                      <a16:creationId xmlns:a16="http://schemas.microsoft.com/office/drawing/2014/main" id="{567DAC2D-01FA-43C3-A698-FC6A48CCABF0}"/>
                    </a:ext>
                  </a:extLst>
                </p:cNvPr>
                <p:cNvPicPr/>
                <p:nvPr/>
              </p:nvPicPr>
              <p:blipFill>
                <a:blip r:embed="rId170"/>
                <a:stretch>
                  <a:fillRect/>
                </a:stretch>
              </p:blipFill>
              <p:spPr>
                <a:xfrm>
                  <a:off x="6067813" y="2896253"/>
                  <a:ext cx="248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8" name="Freihand 67">
                  <a:extLst>
                    <a:ext uri="{FF2B5EF4-FFF2-40B4-BE49-F238E27FC236}">
                      <a16:creationId xmlns:a16="http://schemas.microsoft.com/office/drawing/2014/main" id="{FF2CCEB4-F19C-4624-A4DC-D49AD3142CE2}"/>
                    </a:ext>
                  </a:extLst>
                </p14:cNvPr>
                <p14:cNvContentPartPr/>
                <p14:nvPr/>
              </p14:nvContentPartPr>
              <p14:xfrm>
                <a:off x="6314413" y="2822093"/>
                <a:ext cx="100800" cy="120960"/>
              </p14:xfrm>
            </p:contentPart>
          </mc:Choice>
          <mc:Fallback xmlns="">
            <p:pic>
              <p:nvPicPr>
                <p:cNvPr id="68" name="Freihand 67">
                  <a:extLst>
                    <a:ext uri="{FF2B5EF4-FFF2-40B4-BE49-F238E27FC236}">
                      <a16:creationId xmlns:a16="http://schemas.microsoft.com/office/drawing/2014/main" id="{FF2CCEB4-F19C-4624-A4DC-D49AD3142CE2}"/>
                    </a:ext>
                  </a:extLst>
                </p:cNvPr>
                <p:cNvPicPr/>
                <p:nvPr/>
              </p:nvPicPr>
              <p:blipFill>
                <a:blip r:embed="rId172"/>
                <a:stretch>
                  <a:fillRect/>
                </a:stretch>
              </p:blipFill>
              <p:spPr>
                <a:xfrm>
                  <a:off x="6310093" y="2817773"/>
                  <a:ext cx="109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9" name="Freihand 68">
                  <a:extLst>
                    <a:ext uri="{FF2B5EF4-FFF2-40B4-BE49-F238E27FC236}">
                      <a16:creationId xmlns:a16="http://schemas.microsoft.com/office/drawing/2014/main" id="{2F14C9EA-CB11-40EE-BB07-4CCD8D05E50B}"/>
                    </a:ext>
                  </a:extLst>
                </p14:cNvPr>
                <p14:cNvContentPartPr/>
                <p14:nvPr/>
              </p14:nvContentPartPr>
              <p14:xfrm>
                <a:off x="6393973" y="2830373"/>
                <a:ext cx="96480" cy="122400"/>
              </p14:xfrm>
            </p:contentPart>
          </mc:Choice>
          <mc:Fallback xmlns="">
            <p:pic>
              <p:nvPicPr>
                <p:cNvPr id="69" name="Freihand 68">
                  <a:extLst>
                    <a:ext uri="{FF2B5EF4-FFF2-40B4-BE49-F238E27FC236}">
                      <a16:creationId xmlns:a16="http://schemas.microsoft.com/office/drawing/2014/main" id="{2F14C9EA-CB11-40EE-BB07-4CCD8D05E50B}"/>
                    </a:ext>
                  </a:extLst>
                </p:cNvPr>
                <p:cNvPicPr/>
                <p:nvPr/>
              </p:nvPicPr>
              <p:blipFill>
                <a:blip r:embed="rId174"/>
                <a:stretch>
                  <a:fillRect/>
                </a:stretch>
              </p:blipFill>
              <p:spPr>
                <a:xfrm>
                  <a:off x="6389653" y="2826053"/>
                  <a:ext cx="105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0" name="Freihand 69">
                  <a:extLst>
                    <a:ext uri="{FF2B5EF4-FFF2-40B4-BE49-F238E27FC236}">
                      <a16:creationId xmlns:a16="http://schemas.microsoft.com/office/drawing/2014/main" id="{B9583E2A-7F68-46FB-9D34-43D71A3E3A9D}"/>
                    </a:ext>
                  </a:extLst>
                </p14:cNvPr>
                <p14:cNvContentPartPr/>
                <p14:nvPr/>
              </p14:nvContentPartPr>
              <p14:xfrm>
                <a:off x="6473173" y="2859173"/>
                <a:ext cx="135360" cy="78480"/>
              </p14:xfrm>
            </p:contentPart>
          </mc:Choice>
          <mc:Fallback xmlns="">
            <p:pic>
              <p:nvPicPr>
                <p:cNvPr id="70" name="Freihand 69">
                  <a:extLst>
                    <a:ext uri="{FF2B5EF4-FFF2-40B4-BE49-F238E27FC236}">
                      <a16:creationId xmlns:a16="http://schemas.microsoft.com/office/drawing/2014/main" id="{B9583E2A-7F68-46FB-9D34-43D71A3E3A9D}"/>
                    </a:ext>
                  </a:extLst>
                </p:cNvPr>
                <p:cNvPicPr/>
                <p:nvPr/>
              </p:nvPicPr>
              <p:blipFill>
                <a:blip r:embed="rId176"/>
                <a:stretch>
                  <a:fillRect/>
                </a:stretch>
              </p:blipFill>
              <p:spPr>
                <a:xfrm>
                  <a:off x="6468853" y="2854853"/>
                  <a:ext cx="14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1" name="Freihand 70">
                  <a:extLst>
                    <a:ext uri="{FF2B5EF4-FFF2-40B4-BE49-F238E27FC236}">
                      <a16:creationId xmlns:a16="http://schemas.microsoft.com/office/drawing/2014/main" id="{B184FF1E-286A-452E-9BBD-1B45CDF03AE9}"/>
                    </a:ext>
                  </a:extLst>
                </p14:cNvPr>
                <p14:cNvContentPartPr/>
                <p14:nvPr/>
              </p14:nvContentPartPr>
              <p14:xfrm>
                <a:off x="6561373" y="2849093"/>
                <a:ext cx="120240" cy="70920"/>
              </p14:xfrm>
            </p:contentPart>
          </mc:Choice>
          <mc:Fallback xmlns="">
            <p:pic>
              <p:nvPicPr>
                <p:cNvPr id="71" name="Freihand 70">
                  <a:extLst>
                    <a:ext uri="{FF2B5EF4-FFF2-40B4-BE49-F238E27FC236}">
                      <a16:creationId xmlns:a16="http://schemas.microsoft.com/office/drawing/2014/main" id="{B184FF1E-286A-452E-9BBD-1B45CDF03AE9}"/>
                    </a:ext>
                  </a:extLst>
                </p:cNvPr>
                <p:cNvPicPr/>
                <p:nvPr/>
              </p:nvPicPr>
              <p:blipFill>
                <a:blip r:embed="rId178"/>
                <a:stretch>
                  <a:fillRect/>
                </a:stretch>
              </p:blipFill>
              <p:spPr>
                <a:xfrm>
                  <a:off x="6557053" y="2844773"/>
                  <a:ext cx="128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2" name="Freihand 71">
                  <a:extLst>
                    <a:ext uri="{FF2B5EF4-FFF2-40B4-BE49-F238E27FC236}">
                      <a16:creationId xmlns:a16="http://schemas.microsoft.com/office/drawing/2014/main" id="{2C1FE7DC-B17B-4885-A00A-DF96F3EE09DB}"/>
                    </a:ext>
                  </a:extLst>
                </p14:cNvPr>
                <p14:cNvContentPartPr/>
                <p14:nvPr/>
              </p14:nvContentPartPr>
              <p14:xfrm>
                <a:off x="6732373" y="2722013"/>
                <a:ext cx="127080" cy="159120"/>
              </p14:xfrm>
            </p:contentPart>
          </mc:Choice>
          <mc:Fallback xmlns="">
            <p:pic>
              <p:nvPicPr>
                <p:cNvPr id="72" name="Freihand 71">
                  <a:extLst>
                    <a:ext uri="{FF2B5EF4-FFF2-40B4-BE49-F238E27FC236}">
                      <a16:creationId xmlns:a16="http://schemas.microsoft.com/office/drawing/2014/main" id="{2C1FE7DC-B17B-4885-A00A-DF96F3EE09DB}"/>
                    </a:ext>
                  </a:extLst>
                </p:cNvPr>
                <p:cNvPicPr/>
                <p:nvPr/>
              </p:nvPicPr>
              <p:blipFill>
                <a:blip r:embed="rId180"/>
                <a:stretch>
                  <a:fillRect/>
                </a:stretch>
              </p:blipFill>
              <p:spPr>
                <a:xfrm>
                  <a:off x="6728053" y="2717693"/>
                  <a:ext cx="135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3" name="Freihand 72">
                  <a:extLst>
                    <a:ext uri="{FF2B5EF4-FFF2-40B4-BE49-F238E27FC236}">
                      <a16:creationId xmlns:a16="http://schemas.microsoft.com/office/drawing/2014/main" id="{B9F15168-6905-42CE-AC1B-45CC2E746D31}"/>
                    </a:ext>
                  </a:extLst>
                </p14:cNvPr>
                <p14:cNvContentPartPr/>
                <p14:nvPr/>
              </p14:nvContentPartPr>
              <p14:xfrm>
                <a:off x="6806893" y="2831453"/>
                <a:ext cx="93960" cy="50760"/>
              </p14:xfrm>
            </p:contentPart>
          </mc:Choice>
          <mc:Fallback xmlns="">
            <p:pic>
              <p:nvPicPr>
                <p:cNvPr id="73" name="Freihand 72">
                  <a:extLst>
                    <a:ext uri="{FF2B5EF4-FFF2-40B4-BE49-F238E27FC236}">
                      <a16:creationId xmlns:a16="http://schemas.microsoft.com/office/drawing/2014/main" id="{B9F15168-6905-42CE-AC1B-45CC2E746D31}"/>
                    </a:ext>
                  </a:extLst>
                </p:cNvPr>
                <p:cNvPicPr/>
                <p:nvPr/>
              </p:nvPicPr>
              <p:blipFill>
                <a:blip r:embed="rId182"/>
                <a:stretch>
                  <a:fillRect/>
                </a:stretch>
              </p:blipFill>
              <p:spPr>
                <a:xfrm>
                  <a:off x="6802573" y="2827133"/>
                  <a:ext cx="1026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4" name="Freihand 73">
                  <a:extLst>
                    <a:ext uri="{FF2B5EF4-FFF2-40B4-BE49-F238E27FC236}">
                      <a16:creationId xmlns:a16="http://schemas.microsoft.com/office/drawing/2014/main" id="{E20BFB2A-4EDC-4C90-A055-617A2A2A5ED8}"/>
                    </a:ext>
                  </a:extLst>
                </p14:cNvPr>
                <p14:cNvContentPartPr/>
                <p14:nvPr/>
              </p14:nvContentPartPr>
              <p14:xfrm>
                <a:off x="6865573" y="2817053"/>
                <a:ext cx="100440" cy="68040"/>
              </p14:xfrm>
            </p:contentPart>
          </mc:Choice>
          <mc:Fallback xmlns="">
            <p:pic>
              <p:nvPicPr>
                <p:cNvPr id="74" name="Freihand 73">
                  <a:extLst>
                    <a:ext uri="{FF2B5EF4-FFF2-40B4-BE49-F238E27FC236}">
                      <a16:creationId xmlns:a16="http://schemas.microsoft.com/office/drawing/2014/main" id="{E20BFB2A-4EDC-4C90-A055-617A2A2A5ED8}"/>
                    </a:ext>
                  </a:extLst>
                </p:cNvPr>
                <p:cNvPicPr/>
                <p:nvPr/>
              </p:nvPicPr>
              <p:blipFill>
                <a:blip r:embed="rId184"/>
                <a:stretch>
                  <a:fillRect/>
                </a:stretch>
              </p:blipFill>
              <p:spPr>
                <a:xfrm>
                  <a:off x="6861253" y="2812733"/>
                  <a:ext cx="109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5" name="Freihand 74">
                  <a:extLst>
                    <a:ext uri="{FF2B5EF4-FFF2-40B4-BE49-F238E27FC236}">
                      <a16:creationId xmlns:a16="http://schemas.microsoft.com/office/drawing/2014/main" id="{30E8D862-EDF9-4CCC-8005-D3A360F4F3FA}"/>
                    </a:ext>
                  </a:extLst>
                </p14:cNvPr>
                <p14:cNvContentPartPr/>
                <p14:nvPr/>
              </p14:nvContentPartPr>
              <p14:xfrm>
                <a:off x="6959533" y="2819933"/>
                <a:ext cx="107640" cy="199440"/>
              </p14:xfrm>
            </p:contentPart>
          </mc:Choice>
          <mc:Fallback xmlns="">
            <p:pic>
              <p:nvPicPr>
                <p:cNvPr id="75" name="Freihand 74">
                  <a:extLst>
                    <a:ext uri="{FF2B5EF4-FFF2-40B4-BE49-F238E27FC236}">
                      <a16:creationId xmlns:a16="http://schemas.microsoft.com/office/drawing/2014/main" id="{30E8D862-EDF9-4CCC-8005-D3A360F4F3FA}"/>
                    </a:ext>
                  </a:extLst>
                </p:cNvPr>
                <p:cNvPicPr/>
                <p:nvPr/>
              </p:nvPicPr>
              <p:blipFill>
                <a:blip r:embed="rId186"/>
                <a:stretch>
                  <a:fillRect/>
                </a:stretch>
              </p:blipFill>
              <p:spPr>
                <a:xfrm>
                  <a:off x="6955213" y="2815613"/>
                  <a:ext cx="116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6" name="Freihand 75">
                  <a:extLst>
                    <a:ext uri="{FF2B5EF4-FFF2-40B4-BE49-F238E27FC236}">
                      <a16:creationId xmlns:a16="http://schemas.microsoft.com/office/drawing/2014/main" id="{8B3C7899-4DE4-4D85-A211-696B4D4E13B7}"/>
                    </a:ext>
                  </a:extLst>
                </p14:cNvPr>
                <p14:cNvContentPartPr/>
                <p14:nvPr/>
              </p14:nvContentPartPr>
              <p14:xfrm>
                <a:off x="7098133" y="2808413"/>
                <a:ext cx="4320" cy="71640"/>
              </p14:xfrm>
            </p:contentPart>
          </mc:Choice>
          <mc:Fallback xmlns="">
            <p:pic>
              <p:nvPicPr>
                <p:cNvPr id="76" name="Freihand 75">
                  <a:extLst>
                    <a:ext uri="{FF2B5EF4-FFF2-40B4-BE49-F238E27FC236}">
                      <a16:creationId xmlns:a16="http://schemas.microsoft.com/office/drawing/2014/main" id="{8B3C7899-4DE4-4D85-A211-696B4D4E13B7}"/>
                    </a:ext>
                  </a:extLst>
                </p:cNvPr>
                <p:cNvPicPr/>
                <p:nvPr/>
              </p:nvPicPr>
              <p:blipFill>
                <a:blip r:embed="rId188"/>
                <a:stretch>
                  <a:fillRect/>
                </a:stretch>
              </p:blipFill>
              <p:spPr>
                <a:xfrm>
                  <a:off x="7093813" y="2804093"/>
                  <a:ext cx="12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7" name="Freihand 76">
                  <a:extLst>
                    <a:ext uri="{FF2B5EF4-FFF2-40B4-BE49-F238E27FC236}">
                      <a16:creationId xmlns:a16="http://schemas.microsoft.com/office/drawing/2014/main" id="{E9754D9A-F2A8-421A-A6E5-8C8EBCBE62F6}"/>
                    </a:ext>
                  </a:extLst>
                </p14:cNvPr>
                <p14:cNvContentPartPr/>
                <p14:nvPr/>
              </p14:nvContentPartPr>
              <p14:xfrm>
                <a:off x="7115053" y="2694653"/>
                <a:ext cx="92520" cy="169560"/>
              </p14:xfrm>
            </p:contentPart>
          </mc:Choice>
          <mc:Fallback xmlns="">
            <p:pic>
              <p:nvPicPr>
                <p:cNvPr id="77" name="Freihand 76">
                  <a:extLst>
                    <a:ext uri="{FF2B5EF4-FFF2-40B4-BE49-F238E27FC236}">
                      <a16:creationId xmlns:a16="http://schemas.microsoft.com/office/drawing/2014/main" id="{E9754D9A-F2A8-421A-A6E5-8C8EBCBE62F6}"/>
                    </a:ext>
                  </a:extLst>
                </p:cNvPr>
                <p:cNvPicPr/>
                <p:nvPr/>
              </p:nvPicPr>
              <p:blipFill>
                <a:blip r:embed="rId190"/>
                <a:stretch>
                  <a:fillRect/>
                </a:stretch>
              </p:blipFill>
              <p:spPr>
                <a:xfrm>
                  <a:off x="7110733" y="2690333"/>
                  <a:ext cx="101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8" name="Freihand 77">
                  <a:extLst>
                    <a:ext uri="{FF2B5EF4-FFF2-40B4-BE49-F238E27FC236}">
                      <a16:creationId xmlns:a16="http://schemas.microsoft.com/office/drawing/2014/main" id="{CBB116DE-C0CD-47B2-AEC2-744D2CC85497}"/>
                    </a:ext>
                  </a:extLst>
                </p14:cNvPr>
                <p14:cNvContentPartPr/>
                <p14:nvPr/>
              </p14:nvContentPartPr>
              <p14:xfrm>
                <a:off x="7188133" y="2709053"/>
                <a:ext cx="192960" cy="144000"/>
              </p14:xfrm>
            </p:contentPart>
          </mc:Choice>
          <mc:Fallback xmlns="">
            <p:pic>
              <p:nvPicPr>
                <p:cNvPr id="78" name="Freihand 77">
                  <a:extLst>
                    <a:ext uri="{FF2B5EF4-FFF2-40B4-BE49-F238E27FC236}">
                      <a16:creationId xmlns:a16="http://schemas.microsoft.com/office/drawing/2014/main" id="{CBB116DE-C0CD-47B2-AEC2-744D2CC85497}"/>
                    </a:ext>
                  </a:extLst>
                </p:cNvPr>
                <p:cNvPicPr/>
                <p:nvPr/>
              </p:nvPicPr>
              <p:blipFill>
                <a:blip r:embed="rId192"/>
                <a:stretch>
                  <a:fillRect/>
                </a:stretch>
              </p:blipFill>
              <p:spPr>
                <a:xfrm>
                  <a:off x="7183813" y="2704733"/>
                  <a:ext cx="201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4" name="Freihand 103">
                  <a:extLst>
                    <a:ext uri="{FF2B5EF4-FFF2-40B4-BE49-F238E27FC236}">
                      <a16:creationId xmlns:a16="http://schemas.microsoft.com/office/drawing/2014/main" id="{B971BC55-77C2-4BED-ACCD-ACD253598A2D}"/>
                    </a:ext>
                  </a:extLst>
                </p14:cNvPr>
                <p14:cNvContentPartPr/>
                <p14:nvPr/>
              </p14:nvContentPartPr>
              <p14:xfrm>
                <a:off x="5691613" y="3197933"/>
                <a:ext cx="117000" cy="635760"/>
              </p14:xfrm>
            </p:contentPart>
          </mc:Choice>
          <mc:Fallback xmlns="">
            <p:pic>
              <p:nvPicPr>
                <p:cNvPr id="104" name="Freihand 103">
                  <a:extLst>
                    <a:ext uri="{FF2B5EF4-FFF2-40B4-BE49-F238E27FC236}">
                      <a16:creationId xmlns:a16="http://schemas.microsoft.com/office/drawing/2014/main" id="{B971BC55-77C2-4BED-ACCD-ACD253598A2D}"/>
                    </a:ext>
                  </a:extLst>
                </p:cNvPr>
                <p:cNvPicPr/>
                <p:nvPr/>
              </p:nvPicPr>
              <p:blipFill>
                <a:blip r:embed="rId194"/>
                <a:stretch>
                  <a:fillRect/>
                </a:stretch>
              </p:blipFill>
              <p:spPr>
                <a:xfrm>
                  <a:off x="5687293" y="3193613"/>
                  <a:ext cx="12564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5" name="Freihand 104">
                  <a:extLst>
                    <a:ext uri="{FF2B5EF4-FFF2-40B4-BE49-F238E27FC236}">
                      <a16:creationId xmlns:a16="http://schemas.microsoft.com/office/drawing/2014/main" id="{905C2C41-3560-4808-8F56-439FEB982466}"/>
                    </a:ext>
                  </a:extLst>
                </p14:cNvPr>
                <p14:cNvContentPartPr/>
                <p14:nvPr/>
              </p14:nvContentPartPr>
              <p14:xfrm>
                <a:off x="5648773" y="3228173"/>
                <a:ext cx="504720" cy="531000"/>
              </p14:xfrm>
            </p:contentPart>
          </mc:Choice>
          <mc:Fallback xmlns="">
            <p:pic>
              <p:nvPicPr>
                <p:cNvPr id="105" name="Freihand 104">
                  <a:extLst>
                    <a:ext uri="{FF2B5EF4-FFF2-40B4-BE49-F238E27FC236}">
                      <a16:creationId xmlns:a16="http://schemas.microsoft.com/office/drawing/2014/main" id="{905C2C41-3560-4808-8F56-439FEB982466}"/>
                    </a:ext>
                  </a:extLst>
                </p:cNvPr>
                <p:cNvPicPr/>
                <p:nvPr/>
              </p:nvPicPr>
              <p:blipFill>
                <a:blip r:embed="rId196"/>
                <a:stretch>
                  <a:fillRect/>
                </a:stretch>
              </p:blipFill>
              <p:spPr>
                <a:xfrm>
                  <a:off x="5644453" y="3223853"/>
                  <a:ext cx="51336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7" name="Freihand 106">
                  <a:extLst>
                    <a:ext uri="{FF2B5EF4-FFF2-40B4-BE49-F238E27FC236}">
                      <a16:creationId xmlns:a16="http://schemas.microsoft.com/office/drawing/2014/main" id="{7FFDA77E-6F5E-4C9F-A92B-691092CA8B9B}"/>
                    </a:ext>
                  </a:extLst>
                </p14:cNvPr>
                <p14:cNvContentPartPr/>
                <p14:nvPr/>
              </p14:nvContentPartPr>
              <p14:xfrm>
                <a:off x="6131893" y="2992733"/>
                <a:ext cx="1118880" cy="225360"/>
              </p14:xfrm>
            </p:contentPart>
          </mc:Choice>
          <mc:Fallback xmlns="">
            <p:pic>
              <p:nvPicPr>
                <p:cNvPr id="107" name="Freihand 106">
                  <a:extLst>
                    <a:ext uri="{FF2B5EF4-FFF2-40B4-BE49-F238E27FC236}">
                      <a16:creationId xmlns:a16="http://schemas.microsoft.com/office/drawing/2014/main" id="{7FFDA77E-6F5E-4C9F-A92B-691092CA8B9B}"/>
                    </a:ext>
                  </a:extLst>
                </p:cNvPr>
                <p:cNvPicPr/>
                <p:nvPr/>
              </p:nvPicPr>
              <p:blipFill>
                <a:blip r:embed="rId198"/>
                <a:stretch>
                  <a:fillRect/>
                </a:stretch>
              </p:blipFill>
              <p:spPr>
                <a:xfrm>
                  <a:off x="6127573" y="2988413"/>
                  <a:ext cx="1127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8" name="Freihand 107">
                  <a:extLst>
                    <a:ext uri="{FF2B5EF4-FFF2-40B4-BE49-F238E27FC236}">
                      <a16:creationId xmlns:a16="http://schemas.microsoft.com/office/drawing/2014/main" id="{419A5870-7F07-4B80-ACFD-3F7CB004CCD5}"/>
                    </a:ext>
                  </a:extLst>
                </p14:cNvPr>
                <p14:cNvContentPartPr/>
                <p14:nvPr/>
              </p14:nvContentPartPr>
              <p14:xfrm>
                <a:off x="6055933" y="3110093"/>
                <a:ext cx="363960" cy="141480"/>
              </p14:xfrm>
            </p:contentPart>
          </mc:Choice>
          <mc:Fallback xmlns="">
            <p:pic>
              <p:nvPicPr>
                <p:cNvPr id="108" name="Freihand 107">
                  <a:extLst>
                    <a:ext uri="{FF2B5EF4-FFF2-40B4-BE49-F238E27FC236}">
                      <a16:creationId xmlns:a16="http://schemas.microsoft.com/office/drawing/2014/main" id="{419A5870-7F07-4B80-ACFD-3F7CB004CCD5}"/>
                    </a:ext>
                  </a:extLst>
                </p:cNvPr>
                <p:cNvPicPr/>
                <p:nvPr/>
              </p:nvPicPr>
              <p:blipFill>
                <a:blip r:embed="rId200"/>
                <a:stretch>
                  <a:fillRect/>
                </a:stretch>
              </p:blipFill>
              <p:spPr>
                <a:xfrm>
                  <a:off x="6051613" y="3105773"/>
                  <a:ext cx="37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B75335D1-EBCF-40AD-A2D7-31C6C4B8FEDF}"/>
                    </a:ext>
                  </a:extLst>
                </p14:cNvPr>
                <p14:cNvContentPartPr/>
                <p14:nvPr/>
              </p14:nvContentPartPr>
              <p14:xfrm>
                <a:off x="7399813" y="2889413"/>
                <a:ext cx="30960" cy="168120"/>
              </p14:xfrm>
            </p:contentPart>
          </mc:Choice>
          <mc:Fallback xmlns="">
            <p:pic>
              <p:nvPicPr>
                <p:cNvPr id="110" name="Freihand 109">
                  <a:extLst>
                    <a:ext uri="{FF2B5EF4-FFF2-40B4-BE49-F238E27FC236}">
                      <a16:creationId xmlns:a16="http://schemas.microsoft.com/office/drawing/2014/main" id="{B75335D1-EBCF-40AD-A2D7-31C6C4B8FEDF}"/>
                    </a:ext>
                  </a:extLst>
                </p:cNvPr>
                <p:cNvPicPr/>
                <p:nvPr/>
              </p:nvPicPr>
              <p:blipFill>
                <a:blip r:embed="rId202"/>
                <a:stretch>
                  <a:fillRect/>
                </a:stretch>
              </p:blipFill>
              <p:spPr>
                <a:xfrm>
                  <a:off x="7395493" y="2885093"/>
                  <a:ext cx="39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3F9C602F-93C9-4352-A591-59E3A3054507}"/>
                    </a:ext>
                  </a:extLst>
                </p14:cNvPr>
                <p14:cNvContentPartPr/>
                <p14:nvPr/>
              </p14:nvContentPartPr>
              <p14:xfrm>
                <a:off x="7363093" y="2846213"/>
                <a:ext cx="146160" cy="120240"/>
              </p14:xfrm>
            </p:contentPart>
          </mc:Choice>
          <mc:Fallback xmlns="">
            <p:pic>
              <p:nvPicPr>
                <p:cNvPr id="111" name="Freihand 110">
                  <a:extLst>
                    <a:ext uri="{FF2B5EF4-FFF2-40B4-BE49-F238E27FC236}">
                      <a16:creationId xmlns:a16="http://schemas.microsoft.com/office/drawing/2014/main" id="{3F9C602F-93C9-4352-A591-59E3A3054507}"/>
                    </a:ext>
                  </a:extLst>
                </p:cNvPr>
                <p:cNvPicPr/>
                <p:nvPr/>
              </p:nvPicPr>
              <p:blipFill>
                <a:blip r:embed="rId204"/>
                <a:stretch>
                  <a:fillRect/>
                </a:stretch>
              </p:blipFill>
              <p:spPr>
                <a:xfrm>
                  <a:off x="7358773" y="2841893"/>
                  <a:ext cx="154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D27839DA-6051-4413-A2A8-174A8B3D0757}"/>
                    </a:ext>
                  </a:extLst>
                </p14:cNvPr>
                <p14:cNvContentPartPr/>
                <p14:nvPr/>
              </p14:nvContentPartPr>
              <p14:xfrm>
                <a:off x="7527973" y="2899493"/>
                <a:ext cx="231120" cy="89640"/>
              </p14:xfrm>
            </p:contentPart>
          </mc:Choice>
          <mc:Fallback xmlns="">
            <p:pic>
              <p:nvPicPr>
                <p:cNvPr id="112" name="Freihand 111">
                  <a:extLst>
                    <a:ext uri="{FF2B5EF4-FFF2-40B4-BE49-F238E27FC236}">
                      <a16:creationId xmlns:a16="http://schemas.microsoft.com/office/drawing/2014/main" id="{D27839DA-6051-4413-A2A8-174A8B3D0757}"/>
                    </a:ext>
                  </a:extLst>
                </p:cNvPr>
                <p:cNvPicPr/>
                <p:nvPr/>
              </p:nvPicPr>
              <p:blipFill>
                <a:blip r:embed="rId206"/>
                <a:stretch>
                  <a:fillRect/>
                </a:stretch>
              </p:blipFill>
              <p:spPr>
                <a:xfrm>
                  <a:off x="7523653" y="2895173"/>
                  <a:ext cx="239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3" name="Freihand 112">
                  <a:extLst>
                    <a:ext uri="{FF2B5EF4-FFF2-40B4-BE49-F238E27FC236}">
                      <a16:creationId xmlns:a16="http://schemas.microsoft.com/office/drawing/2014/main" id="{374F45E9-94AB-4218-8362-767BDBC37D31}"/>
                    </a:ext>
                  </a:extLst>
                </p14:cNvPr>
                <p14:cNvContentPartPr/>
                <p14:nvPr/>
              </p14:nvContentPartPr>
              <p14:xfrm>
                <a:off x="7767013" y="2845493"/>
                <a:ext cx="97200" cy="120960"/>
              </p14:xfrm>
            </p:contentPart>
          </mc:Choice>
          <mc:Fallback xmlns="">
            <p:pic>
              <p:nvPicPr>
                <p:cNvPr id="113" name="Freihand 112">
                  <a:extLst>
                    <a:ext uri="{FF2B5EF4-FFF2-40B4-BE49-F238E27FC236}">
                      <a16:creationId xmlns:a16="http://schemas.microsoft.com/office/drawing/2014/main" id="{374F45E9-94AB-4218-8362-767BDBC37D31}"/>
                    </a:ext>
                  </a:extLst>
                </p:cNvPr>
                <p:cNvPicPr/>
                <p:nvPr/>
              </p:nvPicPr>
              <p:blipFill>
                <a:blip r:embed="rId208"/>
                <a:stretch>
                  <a:fillRect/>
                </a:stretch>
              </p:blipFill>
              <p:spPr>
                <a:xfrm>
                  <a:off x="7762693" y="2841173"/>
                  <a:ext cx="105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 name="Freihand 113">
                  <a:extLst>
                    <a:ext uri="{FF2B5EF4-FFF2-40B4-BE49-F238E27FC236}">
                      <a16:creationId xmlns:a16="http://schemas.microsoft.com/office/drawing/2014/main" id="{F4887963-CC11-403A-876C-3B71FDA7AA3C}"/>
                    </a:ext>
                  </a:extLst>
                </p14:cNvPr>
                <p14:cNvContentPartPr/>
                <p14:nvPr/>
              </p14:nvContentPartPr>
              <p14:xfrm>
                <a:off x="7977613" y="2791133"/>
                <a:ext cx="323640" cy="143640"/>
              </p14:xfrm>
            </p:contentPart>
          </mc:Choice>
          <mc:Fallback xmlns="">
            <p:pic>
              <p:nvPicPr>
                <p:cNvPr id="114" name="Freihand 113">
                  <a:extLst>
                    <a:ext uri="{FF2B5EF4-FFF2-40B4-BE49-F238E27FC236}">
                      <a16:creationId xmlns:a16="http://schemas.microsoft.com/office/drawing/2014/main" id="{F4887963-CC11-403A-876C-3B71FDA7AA3C}"/>
                    </a:ext>
                  </a:extLst>
                </p:cNvPr>
                <p:cNvPicPr/>
                <p:nvPr/>
              </p:nvPicPr>
              <p:blipFill>
                <a:blip r:embed="rId210"/>
                <a:stretch>
                  <a:fillRect/>
                </a:stretch>
              </p:blipFill>
              <p:spPr>
                <a:xfrm>
                  <a:off x="7973293" y="2786813"/>
                  <a:ext cx="332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5" name="Freihand 114">
                  <a:extLst>
                    <a:ext uri="{FF2B5EF4-FFF2-40B4-BE49-F238E27FC236}">
                      <a16:creationId xmlns:a16="http://schemas.microsoft.com/office/drawing/2014/main" id="{6ACA8B69-DA8F-43BA-ADAE-7B647173AEE6}"/>
                    </a:ext>
                  </a:extLst>
                </p14:cNvPr>
                <p14:cNvContentPartPr/>
                <p14:nvPr/>
              </p14:nvContentPartPr>
              <p14:xfrm>
                <a:off x="8307013" y="2836133"/>
                <a:ext cx="91080" cy="101880"/>
              </p14:xfrm>
            </p:contentPart>
          </mc:Choice>
          <mc:Fallback xmlns="">
            <p:pic>
              <p:nvPicPr>
                <p:cNvPr id="115" name="Freihand 114">
                  <a:extLst>
                    <a:ext uri="{FF2B5EF4-FFF2-40B4-BE49-F238E27FC236}">
                      <a16:creationId xmlns:a16="http://schemas.microsoft.com/office/drawing/2014/main" id="{6ACA8B69-DA8F-43BA-ADAE-7B647173AEE6}"/>
                    </a:ext>
                  </a:extLst>
                </p:cNvPr>
                <p:cNvPicPr/>
                <p:nvPr/>
              </p:nvPicPr>
              <p:blipFill>
                <a:blip r:embed="rId212"/>
                <a:stretch>
                  <a:fillRect/>
                </a:stretch>
              </p:blipFill>
              <p:spPr>
                <a:xfrm>
                  <a:off x="8302693" y="2831813"/>
                  <a:ext cx="99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6" name="Freihand 115">
                  <a:extLst>
                    <a:ext uri="{FF2B5EF4-FFF2-40B4-BE49-F238E27FC236}">
                      <a16:creationId xmlns:a16="http://schemas.microsoft.com/office/drawing/2014/main" id="{6ED9633F-1EB3-481D-925C-CBDBF175C95F}"/>
                    </a:ext>
                  </a:extLst>
                </p14:cNvPr>
                <p14:cNvContentPartPr/>
                <p14:nvPr/>
              </p14:nvContentPartPr>
              <p14:xfrm>
                <a:off x="8530213" y="2758013"/>
                <a:ext cx="164520" cy="134280"/>
              </p14:xfrm>
            </p:contentPart>
          </mc:Choice>
          <mc:Fallback xmlns="">
            <p:pic>
              <p:nvPicPr>
                <p:cNvPr id="116" name="Freihand 115">
                  <a:extLst>
                    <a:ext uri="{FF2B5EF4-FFF2-40B4-BE49-F238E27FC236}">
                      <a16:creationId xmlns:a16="http://schemas.microsoft.com/office/drawing/2014/main" id="{6ED9633F-1EB3-481D-925C-CBDBF175C95F}"/>
                    </a:ext>
                  </a:extLst>
                </p:cNvPr>
                <p:cNvPicPr/>
                <p:nvPr/>
              </p:nvPicPr>
              <p:blipFill>
                <a:blip r:embed="rId214"/>
                <a:stretch>
                  <a:fillRect/>
                </a:stretch>
              </p:blipFill>
              <p:spPr>
                <a:xfrm>
                  <a:off x="8525893" y="2753693"/>
                  <a:ext cx="173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7" name="Freihand 116">
                  <a:extLst>
                    <a:ext uri="{FF2B5EF4-FFF2-40B4-BE49-F238E27FC236}">
                      <a16:creationId xmlns:a16="http://schemas.microsoft.com/office/drawing/2014/main" id="{D36600C1-558A-42E6-A825-A2837A10E040}"/>
                    </a:ext>
                  </a:extLst>
                </p14:cNvPr>
                <p14:cNvContentPartPr/>
                <p14:nvPr/>
              </p14:nvContentPartPr>
              <p14:xfrm>
                <a:off x="8600773" y="2851613"/>
                <a:ext cx="89280" cy="55800"/>
              </p14:xfrm>
            </p:contentPart>
          </mc:Choice>
          <mc:Fallback xmlns="">
            <p:pic>
              <p:nvPicPr>
                <p:cNvPr id="117" name="Freihand 116">
                  <a:extLst>
                    <a:ext uri="{FF2B5EF4-FFF2-40B4-BE49-F238E27FC236}">
                      <a16:creationId xmlns:a16="http://schemas.microsoft.com/office/drawing/2014/main" id="{D36600C1-558A-42E6-A825-A2837A10E040}"/>
                    </a:ext>
                  </a:extLst>
                </p:cNvPr>
                <p:cNvPicPr/>
                <p:nvPr/>
              </p:nvPicPr>
              <p:blipFill>
                <a:blip r:embed="rId216"/>
                <a:stretch>
                  <a:fillRect/>
                </a:stretch>
              </p:blipFill>
              <p:spPr>
                <a:xfrm>
                  <a:off x="8596453" y="2847293"/>
                  <a:ext cx="979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8" name="Freihand 117">
                  <a:extLst>
                    <a:ext uri="{FF2B5EF4-FFF2-40B4-BE49-F238E27FC236}">
                      <a16:creationId xmlns:a16="http://schemas.microsoft.com/office/drawing/2014/main" id="{4974FE4A-ACEA-4DA2-AD2C-D41B4B11C9E3}"/>
                    </a:ext>
                  </a:extLst>
                </p14:cNvPr>
                <p14:cNvContentPartPr/>
                <p14:nvPr/>
              </p14:nvContentPartPr>
              <p14:xfrm>
                <a:off x="8687173" y="2821013"/>
                <a:ext cx="188280" cy="184680"/>
              </p14:xfrm>
            </p:contentPart>
          </mc:Choice>
          <mc:Fallback xmlns="">
            <p:pic>
              <p:nvPicPr>
                <p:cNvPr id="118" name="Freihand 117">
                  <a:extLst>
                    <a:ext uri="{FF2B5EF4-FFF2-40B4-BE49-F238E27FC236}">
                      <a16:creationId xmlns:a16="http://schemas.microsoft.com/office/drawing/2014/main" id="{4974FE4A-ACEA-4DA2-AD2C-D41B4B11C9E3}"/>
                    </a:ext>
                  </a:extLst>
                </p:cNvPr>
                <p:cNvPicPr/>
                <p:nvPr/>
              </p:nvPicPr>
              <p:blipFill>
                <a:blip r:embed="rId218"/>
                <a:stretch>
                  <a:fillRect/>
                </a:stretch>
              </p:blipFill>
              <p:spPr>
                <a:xfrm>
                  <a:off x="8682853" y="2816693"/>
                  <a:ext cx="196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9" name="Freihand 118">
                  <a:extLst>
                    <a:ext uri="{FF2B5EF4-FFF2-40B4-BE49-F238E27FC236}">
                      <a16:creationId xmlns:a16="http://schemas.microsoft.com/office/drawing/2014/main" id="{7C4257A2-018A-4E75-B388-340D1CB7F660}"/>
                    </a:ext>
                  </a:extLst>
                </p14:cNvPr>
                <p14:cNvContentPartPr/>
                <p14:nvPr/>
              </p14:nvContentPartPr>
              <p14:xfrm>
                <a:off x="8910013" y="2807333"/>
                <a:ext cx="28800" cy="60120"/>
              </p14:xfrm>
            </p:contentPart>
          </mc:Choice>
          <mc:Fallback xmlns="">
            <p:pic>
              <p:nvPicPr>
                <p:cNvPr id="119" name="Freihand 118">
                  <a:extLst>
                    <a:ext uri="{FF2B5EF4-FFF2-40B4-BE49-F238E27FC236}">
                      <a16:creationId xmlns:a16="http://schemas.microsoft.com/office/drawing/2014/main" id="{7C4257A2-018A-4E75-B388-340D1CB7F660}"/>
                    </a:ext>
                  </a:extLst>
                </p:cNvPr>
                <p:cNvPicPr/>
                <p:nvPr/>
              </p:nvPicPr>
              <p:blipFill>
                <a:blip r:embed="rId220"/>
                <a:stretch>
                  <a:fillRect/>
                </a:stretch>
              </p:blipFill>
              <p:spPr>
                <a:xfrm>
                  <a:off x="8905693" y="2803013"/>
                  <a:ext cx="37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0" name="Freihand 119">
                  <a:extLst>
                    <a:ext uri="{FF2B5EF4-FFF2-40B4-BE49-F238E27FC236}">
                      <a16:creationId xmlns:a16="http://schemas.microsoft.com/office/drawing/2014/main" id="{3C180E92-5359-4903-83F5-4BFEECB039A1}"/>
                    </a:ext>
                  </a:extLst>
                </p14:cNvPr>
                <p14:cNvContentPartPr/>
                <p14:nvPr/>
              </p14:nvContentPartPr>
              <p14:xfrm>
                <a:off x="8981653" y="2696813"/>
                <a:ext cx="278280" cy="160560"/>
              </p14:xfrm>
            </p:contentPart>
          </mc:Choice>
          <mc:Fallback xmlns="">
            <p:pic>
              <p:nvPicPr>
                <p:cNvPr id="120" name="Freihand 119">
                  <a:extLst>
                    <a:ext uri="{FF2B5EF4-FFF2-40B4-BE49-F238E27FC236}">
                      <a16:creationId xmlns:a16="http://schemas.microsoft.com/office/drawing/2014/main" id="{3C180E92-5359-4903-83F5-4BFEECB039A1}"/>
                    </a:ext>
                  </a:extLst>
                </p:cNvPr>
                <p:cNvPicPr/>
                <p:nvPr/>
              </p:nvPicPr>
              <p:blipFill>
                <a:blip r:embed="rId222"/>
                <a:stretch>
                  <a:fillRect/>
                </a:stretch>
              </p:blipFill>
              <p:spPr>
                <a:xfrm>
                  <a:off x="8977333" y="2692493"/>
                  <a:ext cx="286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1" name="Freihand 120">
                  <a:extLst>
                    <a:ext uri="{FF2B5EF4-FFF2-40B4-BE49-F238E27FC236}">
                      <a16:creationId xmlns:a16="http://schemas.microsoft.com/office/drawing/2014/main" id="{6144F234-B8F8-480F-96B3-2B5BC9315AA2}"/>
                    </a:ext>
                  </a:extLst>
                </p14:cNvPr>
                <p14:cNvContentPartPr/>
                <p14:nvPr/>
              </p14:nvContentPartPr>
              <p14:xfrm>
                <a:off x="9267133" y="2738213"/>
                <a:ext cx="111600" cy="105120"/>
              </p14:xfrm>
            </p:contentPart>
          </mc:Choice>
          <mc:Fallback xmlns="">
            <p:pic>
              <p:nvPicPr>
                <p:cNvPr id="121" name="Freihand 120">
                  <a:extLst>
                    <a:ext uri="{FF2B5EF4-FFF2-40B4-BE49-F238E27FC236}">
                      <a16:creationId xmlns:a16="http://schemas.microsoft.com/office/drawing/2014/main" id="{6144F234-B8F8-480F-96B3-2B5BC9315AA2}"/>
                    </a:ext>
                  </a:extLst>
                </p:cNvPr>
                <p:cNvPicPr/>
                <p:nvPr/>
              </p:nvPicPr>
              <p:blipFill>
                <a:blip r:embed="rId224"/>
                <a:stretch>
                  <a:fillRect/>
                </a:stretch>
              </p:blipFill>
              <p:spPr>
                <a:xfrm>
                  <a:off x="9262813" y="2733893"/>
                  <a:ext cx="120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2" name="Freihand 121">
                  <a:extLst>
                    <a:ext uri="{FF2B5EF4-FFF2-40B4-BE49-F238E27FC236}">
                      <a16:creationId xmlns:a16="http://schemas.microsoft.com/office/drawing/2014/main" id="{C2E9B52E-B621-401F-918D-993905A9659A}"/>
                    </a:ext>
                  </a:extLst>
                </p14:cNvPr>
                <p14:cNvContentPartPr/>
                <p14:nvPr/>
              </p14:nvContentPartPr>
              <p14:xfrm>
                <a:off x="9034933" y="2616173"/>
                <a:ext cx="2520" cy="19800"/>
              </p14:xfrm>
            </p:contentPart>
          </mc:Choice>
          <mc:Fallback xmlns="">
            <p:pic>
              <p:nvPicPr>
                <p:cNvPr id="122" name="Freihand 121">
                  <a:extLst>
                    <a:ext uri="{FF2B5EF4-FFF2-40B4-BE49-F238E27FC236}">
                      <a16:creationId xmlns:a16="http://schemas.microsoft.com/office/drawing/2014/main" id="{C2E9B52E-B621-401F-918D-993905A9659A}"/>
                    </a:ext>
                  </a:extLst>
                </p:cNvPr>
                <p:cNvPicPr/>
                <p:nvPr/>
              </p:nvPicPr>
              <p:blipFill>
                <a:blip r:embed="rId226"/>
                <a:stretch>
                  <a:fillRect/>
                </a:stretch>
              </p:blipFill>
              <p:spPr>
                <a:xfrm>
                  <a:off x="9030613" y="2611853"/>
                  <a:ext cx="11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3" name="Freihand 122">
                  <a:extLst>
                    <a:ext uri="{FF2B5EF4-FFF2-40B4-BE49-F238E27FC236}">
                      <a16:creationId xmlns:a16="http://schemas.microsoft.com/office/drawing/2014/main" id="{2B2DB148-2C21-4EC6-9A40-B0267A5498F7}"/>
                    </a:ext>
                  </a:extLst>
                </p14:cNvPr>
                <p14:cNvContentPartPr/>
                <p14:nvPr/>
              </p14:nvContentPartPr>
              <p14:xfrm>
                <a:off x="5711413" y="3973373"/>
                <a:ext cx="491760" cy="389520"/>
              </p14:xfrm>
            </p:contentPart>
          </mc:Choice>
          <mc:Fallback xmlns="">
            <p:pic>
              <p:nvPicPr>
                <p:cNvPr id="123" name="Freihand 122">
                  <a:extLst>
                    <a:ext uri="{FF2B5EF4-FFF2-40B4-BE49-F238E27FC236}">
                      <a16:creationId xmlns:a16="http://schemas.microsoft.com/office/drawing/2014/main" id="{2B2DB148-2C21-4EC6-9A40-B0267A5498F7}"/>
                    </a:ext>
                  </a:extLst>
                </p:cNvPr>
                <p:cNvPicPr/>
                <p:nvPr/>
              </p:nvPicPr>
              <p:blipFill>
                <a:blip r:embed="rId228"/>
                <a:stretch>
                  <a:fillRect/>
                </a:stretch>
              </p:blipFill>
              <p:spPr>
                <a:xfrm>
                  <a:off x="5707093" y="3969053"/>
                  <a:ext cx="5004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4" name="Freihand 123">
                  <a:extLst>
                    <a:ext uri="{FF2B5EF4-FFF2-40B4-BE49-F238E27FC236}">
                      <a16:creationId xmlns:a16="http://schemas.microsoft.com/office/drawing/2014/main" id="{9D9ECCB4-43B4-4D6D-BDAA-61073F16FA86}"/>
                    </a:ext>
                  </a:extLst>
                </p14:cNvPr>
                <p14:cNvContentPartPr/>
                <p14:nvPr/>
              </p14:nvContentPartPr>
              <p14:xfrm>
                <a:off x="5802853" y="4389893"/>
                <a:ext cx="82440" cy="209160"/>
              </p14:xfrm>
            </p:contentPart>
          </mc:Choice>
          <mc:Fallback xmlns="">
            <p:pic>
              <p:nvPicPr>
                <p:cNvPr id="124" name="Freihand 123">
                  <a:extLst>
                    <a:ext uri="{FF2B5EF4-FFF2-40B4-BE49-F238E27FC236}">
                      <a16:creationId xmlns:a16="http://schemas.microsoft.com/office/drawing/2014/main" id="{9D9ECCB4-43B4-4D6D-BDAA-61073F16FA86}"/>
                    </a:ext>
                  </a:extLst>
                </p:cNvPr>
                <p:cNvPicPr/>
                <p:nvPr/>
              </p:nvPicPr>
              <p:blipFill>
                <a:blip r:embed="rId230"/>
                <a:stretch>
                  <a:fillRect/>
                </a:stretch>
              </p:blipFill>
              <p:spPr>
                <a:xfrm>
                  <a:off x="5798533" y="4385573"/>
                  <a:ext cx="91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5" name="Freihand 124">
                  <a:extLst>
                    <a:ext uri="{FF2B5EF4-FFF2-40B4-BE49-F238E27FC236}">
                      <a16:creationId xmlns:a16="http://schemas.microsoft.com/office/drawing/2014/main" id="{3470A747-F946-418D-A63C-B9B150F7B6ED}"/>
                    </a:ext>
                  </a:extLst>
                </p14:cNvPr>
                <p14:cNvContentPartPr/>
                <p14:nvPr/>
              </p14:nvContentPartPr>
              <p14:xfrm>
                <a:off x="5735173" y="4297733"/>
                <a:ext cx="212040" cy="174240"/>
              </p14:xfrm>
            </p:contentPart>
          </mc:Choice>
          <mc:Fallback xmlns="">
            <p:pic>
              <p:nvPicPr>
                <p:cNvPr id="125" name="Freihand 124">
                  <a:extLst>
                    <a:ext uri="{FF2B5EF4-FFF2-40B4-BE49-F238E27FC236}">
                      <a16:creationId xmlns:a16="http://schemas.microsoft.com/office/drawing/2014/main" id="{3470A747-F946-418D-A63C-B9B150F7B6ED}"/>
                    </a:ext>
                  </a:extLst>
                </p:cNvPr>
                <p:cNvPicPr/>
                <p:nvPr/>
              </p:nvPicPr>
              <p:blipFill>
                <a:blip r:embed="rId232"/>
                <a:stretch>
                  <a:fillRect/>
                </a:stretch>
              </p:blipFill>
              <p:spPr>
                <a:xfrm>
                  <a:off x="5730853" y="4293413"/>
                  <a:ext cx="220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89DF8A8C-98DD-4BCE-AD26-31B2259938E0}"/>
                    </a:ext>
                  </a:extLst>
                </p14:cNvPr>
                <p14:cNvContentPartPr/>
                <p14:nvPr/>
              </p14:nvContentPartPr>
              <p14:xfrm>
                <a:off x="5568133" y="4643333"/>
                <a:ext cx="51120" cy="156600"/>
              </p14:xfrm>
            </p:contentPart>
          </mc:Choice>
          <mc:Fallback xmlns="">
            <p:pic>
              <p:nvPicPr>
                <p:cNvPr id="128" name="Freihand 127">
                  <a:extLst>
                    <a:ext uri="{FF2B5EF4-FFF2-40B4-BE49-F238E27FC236}">
                      <a16:creationId xmlns:a16="http://schemas.microsoft.com/office/drawing/2014/main" id="{89DF8A8C-98DD-4BCE-AD26-31B2259938E0}"/>
                    </a:ext>
                  </a:extLst>
                </p:cNvPr>
                <p:cNvPicPr/>
                <p:nvPr/>
              </p:nvPicPr>
              <p:blipFill>
                <a:blip r:embed="rId234"/>
                <a:stretch>
                  <a:fillRect/>
                </a:stretch>
              </p:blipFill>
              <p:spPr>
                <a:xfrm>
                  <a:off x="5563813" y="4639013"/>
                  <a:ext cx="59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29" name="Freihand 128">
                  <a:extLst>
                    <a:ext uri="{FF2B5EF4-FFF2-40B4-BE49-F238E27FC236}">
                      <a16:creationId xmlns:a16="http://schemas.microsoft.com/office/drawing/2014/main" id="{7AC61A32-974B-4A98-92A2-B81577471E76}"/>
                    </a:ext>
                  </a:extLst>
                </p14:cNvPr>
                <p14:cNvContentPartPr/>
                <p14:nvPr/>
              </p14:nvContentPartPr>
              <p14:xfrm>
                <a:off x="5536453" y="4596173"/>
                <a:ext cx="138240" cy="137880"/>
              </p14:xfrm>
            </p:contentPart>
          </mc:Choice>
          <mc:Fallback xmlns="">
            <p:pic>
              <p:nvPicPr>
                <p:cNvPr id="129" name="Freihand 128">
                  <a:extLst>
                    <a:ext uri="{FF2B5EF4-FFF2-40B4-BE49-F238E27FC236}">
                      <a16:creationId xmlns:a16="http://schemas.microsoft.com/office/drawing/2014/main" id="{7AC61A32-974B-4A98-92A2-B81577471E76}"/>
                    </a:ext>
                  </a:extLst>
                </p:cNvPr>
                <p:cNvPicPr/>
                <p:nvPr/>
              </p:nvPicPr>
              <p:blipFill>
                <a:blip r:embed="rId236"/>
                <a:stretch>
                  <a:fillRect/>
                </a:stretch>
              </p:blipFill>
              <p:spPr>
                <a:xfrm>
                  <a:off x="5532133" y="4591853"/>
                  <a:ext cx="146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0" name="Freihand 129">
                  <a:extLst>
                    <a:ext uri="{FF2B5EF4-FFF2-40B4-BE49-F238E27FC236}">
                      <a16:creationId xmlns:a16="http://schemas.microsoft.com/office/drawing/2014/main" id="{C99301A1-0FE2-4E09-86F7-3FE9F6F0CE2B}"/>
                    </a:ext>
                  </a:extLst>
                </p14:cNvPr>
                <p14:cNvContentPartPr/>
                <p14:nvPr/>
              </p14:nvContentPartPr>
              <p14:xfrm>
                <a:off x="5661373" y="4700573"/>
                <a:ext cx="191160" cy="82440"/>
              </p14:xfrm>
            </p:contentPart>
          </mc:Choice>
          <mc:Fallback xmlns="">
            <p:pic>
              <p:nvPicPr>
                <p:cNvPr id="130" name="Freihand 129">
                  <a:extLst>
                    <a:ext uri="{FF2B5EF4-FFF2-40B4-BE49-F238E27FC236}">
                      <a16:creationId xmlns:a16="http://schemas.microsoft.com/office/drawing/2014/main" id="{C99301A1-0FE2-4E09-86F7-3FE9F6F0CE2B}"/>
                    </a:ext>
                  </a:extLst>
                </p:cNvPr>
                <p:cNvPicPr/>
                <p:nvPr/>
              </p:nvPicPr>
              <p:blipFill>
                <a:blip r:embed="rId238"/>
                <a:stretch>
                  <a:fillRect/>
                </a:stretch>
              </p:blipFill>
              <p:spPr>
                <a:xfrm>
                  <a:off x="5657053" y="4696253"/>
                  <a:ext cx="19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1" name="Freihand 130">
                  <a:extLst>
                    <a:ext uri="{FF2B5EF4-FFF2-40B4-BE49-F238E27FC236}">
                      <a16:creationId xmlns:a16="http://schemas.microsoft.com/office/drawing/2014/main" id="{D6019DAF-B872-4AF7-83E2-6FCB024CE883}"/>
                    </a:ext>
                  </a:extLst>
                </p14:cNvPr>
                <p14:cNvContentPartPr/>
                <p14:nvPr/>
              </p14:nvContentPartPr>
              <p14:xfrm>
                <a:off x="5852893" y="4637933"/>
                <a:ext cx="76320" cy="133560"/>
              </p14:xfrm>
            </p:contentPart>
          </mc:Choice>
          <mc:Fallback xmlns="">
            <p:pic>
              <p:nvPicPr>
                <p:cNvPr id="131" name="Freihand 130">
                  <a:extLst>
                    <a:ext uri="{FF2B5EF4-FFF2-40B4-BE49-F238E27FC236}">
                      <a16:creationId xmlns:a16="http://schemas.microsoft.com/office/drawing/2014/main" id="{D6019DAF-B872-4AF7-83E2-6FCB024CE883}"/>
                    </a:ext>
                  </a:extLst>
                </p:cNvPr>
                <p:cNvPicPr/>
                <p:nvPr/>
              </p:nvPicPr>
              <p:blipFill>
                <a:blip r:embed="rId240"/>
                <a:stretch>
                  <a:fillRect/>
                </a:stretch>
              </p:blipFill>
              <p:spPr>
                <a:xfrm>
                  <a:off x="5848573" y="4633613"/>
                  <a:ext cx="84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3" name="Freihand 132">
                  <a:extLst>
                    <a:ext uri="{FF2B5EF4-FFF2-40B4-BE49-F238E27FC236}">
                      <a16:creationId xmlns:a16="http://schemas.microsoft.com/office/drawing/2014/main" id="{4342438D-C3ED-4384-ADA1-A6B7ABB6DA25}"/>
                    </a:ext>
                  </a:extLst>
                </p14:cNvPr>
                <p14:cNvContentPartPr/>
                <p14:nvPr/>
              </p14:nvContentPartPr>
              <p14:xfrm>
                <a:off x="6024613" y="4640093"/>
                <a:ext cx="300240" cy="118800"/>
              </p14:xfrm>
            </p:contentPart>
          </mc:Choice>
          <mc:Fallback xmlns="">
            <p:pic>
              <p:nvPicPr>
                <p:cNvPr id="133" name="Freihand 132">
                  <a:extLst>
                    <a:ext uri="{FF2B5EF4-FFF2-40B4-BE49-F238E27FC236}">
                      <a16:creationId xmlns:a16="http://schemas.microsoft.com/office/drawing/2014/main" id="{4342438D-C3ED-4384-ADA1-A6B7ABB6DA25}"/>
                    </a:ext>
                  </a:extLst>
                </p:cNvPr>
                <p:cNvPicPr/>
                <p:nvPr/>
              </p:nvPicPr>
              <p:blipFill>
                <a:blip r:embed="rId242"/>
                <a:stretch>
                  <a:fillRect/>
                </a:stretch>
              </p:blipFill>
              <p:spPr>
                <a:xfrm>
                  <a:off x="6020293" y="4635773"/>
                  <a:ext cx="30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4" name="Freihand 133">
                  <a:extLst>
                    <a:ext uri="{FF2B5EF4-FFF2-40B4-BE49-F238E27FC236}">
                      <a16:creationId xmlns:a16="http://schemas.microsoft.com/office/drawing/2014/main" id="{94C1AA84-1324-4719-9825-18D50A139D7D}"/>
                    </a:ext>
                  </a:extLst>
                </p14:cNvPr>
                <p14:cNvContentPartPr/>
                <p14:nvPr/>
              </p14:nvContentPartPr>
              <p14:xfrm>
                <a:off x="5567053" y="4825853"/>
                <a:ext cx="707040" cy="194040"/>
              </p14:xfrm>
            </p:contentPart>
          </mc:Choice>
          <mc:Fallback xmlns="">
            <p:pic>
              <p:nvPicPr>
                <p:cNvPr id="134" name="Freihand 133">
                  <a:extLst>
                    <a:ext uri="{FF2B5EF4-FFF2-40B4-BE49-F238E27FC236}">
                      <a16:creationId xmlns:a16="http://schemas.microsoft.com/office/drawing/2014/main" id="{94C1AA84-1324-4719-9825-18D50A139D7D}"/>
                    </a:ext>
                  </a:extLst>
                </p:cNvPr>
                <p:cNvPicPr/>
                <p:nvPr/>
              </p:nvPicPr>
              <p:blipFill>
                <a:blip r:embed="rId244"/>
                <a:stretch>
                  <a:fillRect/>
                </a:stretch>
              </p:blipFill>
              <p:spPr>
                <a:xfrm>
                  <a:off x="5562733" y="4821533"/>
                  <a:ext cx="715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5" name="Freihand 134">
                  <a:extLst>
                    <a:ext uri="{FF2B5EF4-FFF2-40B4-BE49-F238E27FC236}">
                      <a16:creationId xmlns:a16="http://schemas.microsoft.com/office/drawing/2014/main" id="{C7787169-EBC7-4F0B-973A-264CE7F8C191}"/>
                    </a:ext>
                  </a:extLst>
                </p14:cNvPr>
                <p14:cNvContentPartPr/>
                <p14:nvPr/>
              </p14:nvContentPartPr>
              <p14:xfrm>
                <a:off x="5425213" y="5007653"/>
                <a:ext cx="1274760" cy="55800"/>
              </p14:xfrm>
            </p:contentPart>
          </mc:Choice>
          <mc:Fallback xmlns="">
            <p:pic>
              <p:nvPicPr>
                <p:cNvPr id="135" name="Freihand 134">
                  <a:extLst>
                    <a:ext uri="{FF2B5EF4-FFF2-40B4-BE49-F238E27FC236}">
                      <a16:creationId xmlns:a16="http://schemas.microsoft.com/office/drawing/2014/main" id="{C7787169-EBC7-4F0B-973A-264CE7F8C191}"/>
                    </a:ext>
                  </a:extLst>
                </p:cNvPr>
                <p:cNvPicPr/>
                <p:nvPr/>
              </p:nvPicPr>
              <p:blipFill>
                <a:blip r:embed="rId246"/>
                <a:stretch>
                  <a:fillRect/>
                </a:stretch>
              </p:blipFill>
              <p:spPr>
                <a:xfrm>
                  <a:off x="5420893" y="5003333"/>
                  <a:ext cx="1283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7" name="Freihand 136">
                  <a:extLst>
                    <a:ext uri="{FF2B5EF4-FFF2-40B4-BE49-F238E27FC236}">
                      <a16:creationId xmlns:a16="http://schemas.microsoft.com/office/drawing/2014/main" id="{BF915E56-2EEA-4917-9672-616D99D64C91}"/>
                    </a:ext>
                  </a:extLst>
                </p14:cNvPr>
                <p14:cNvContentPartPr/>
                <p14:nvPr/>
              </p14:nvContentPartPr>
              <p14:xfrm>
                <a:off x="2086573" y="3105053"/>
                <a:ext cx="4324680" cy="1588320"/>
              </p14:xfrm>
            </p:contentPart>
          </mc:Choice>
          <mc:Fallback xmlns="">
            <p:pic>
              <p:nvPicPr>
                <p:cNvPr id="137" name="Freihand 136">
                  <a:extLst>
                    <a:ext uri="{FF2B5EF4-FFF2-40B4-BE49-F238E27FC236}">
                      <a16:creationId xmlns:a16="http://schemas.microsoft.com/office/drawing/2014/main" id="{BF915E56-2EEA-4917-9672-616D99D64C91}"/>
                    </a:ext>
                  </a:extLst>
                </p:cNvPr>
                <p:cNvPicPr/>
                <p:nvPr/>
              </p:nvPicPr>
              <p:blipFill>
                <a:blip r:embed="rId248"/>
                <a:stretch>
                  <a:fillRect/>
                </a:stretch>
              </p:blipFill>
              <p:spPr>
                <a:xfrm>
                  <a:off x="2082253" y="3100733"/>
                  <a:ext cx="4333320" cy="1596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8" name="Freihand 137">
                  <a:extLst>
                    <a:ext uri="{FF2B5EF4-FFF2-40B4-BE49-F238E27FC236}">
                      <a16:creationId xmlns:a16="http://schemas.microsoft.com/office/drawing/2014/main" id="{CBC11E64-76F9-45BE-9C6F-06B7F1328B5D}"/>
                    </a:ext>
                  </a:extLst>
                </p14:cNvPr>
                <p14:cNvContentPartPr/>
                <p14:nvPr/>
              </p14:nvContentPartPr>
              <p14:xfrm>
                <a:off x="5326573" y="3022973"/>
                <a:ext cx="3547440" cy="1451880"/>
              </p14:xfrm>
            </p:contentPart>
          </mc:Choice>
          <mc:Fallback xmlns="">
            <p:pic>
              <p:nvPicPr>
                <p:cNvPr id="138" name="Freihand 137">
                  <a:extLst>
                    <a:ext uri="{FF2B5EF4-FFF2-40B4-BE49-F238E27FC236}">
                      <a16:creationId xmlns:a16="http://schemas.microsoft.com/office/drawing/2014/main" id="{CBC11E64-76F9-45BE-9C6F-06B7F1328B5D}"/>
                    </a:ext>
                  </a:extLst>
                </p:cNvPr>
                <p:cNvPicPr/>
                <p:nvPr/>
              </p:nvPicPr>
              <p:blipFill>
                <a:blip r:embed="rId250"/>
                <a:stretch>
                  <a:fillRect/>
                </a:stretch>
              </p:blipFill>
              <p:spPr>
                <a:xfrm>
                  <a:off x="5322253" y="3018653"/>
                  <a:ext cx="3556080" cy="1460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0" name="Freihand 139">
                  <a:extLst>
                    <a:ext uri="{FF2B5EF4-FFF2-40B4-BE49-F238E27FC236}">
                      <a16:creationId xmlns:a16="http://schemas.microsoft.com/office/drawing/2014/main" id="{BCB5EBA1-4C3D-426D-88A7-CFDA7FA42365}"/>
                    </a:ext>
                  </a:extLst>
                </p14:cNvPr>
                <p14:cNvContentPartPr/>
                <p14:nvPr/>
              </p14:nvContentPartPr>
              <p14:xfrm>
                <a:off x="2426413" y="2795093"/>
                <a:ext cx="2470680" cy="2189520"/>
              </p14:xfrm>
            </p:contentPart>
          </mc:Choice>
          <mc:Fallback xmlns="">
            <p:pic>
              <p:nvPicPr>
                <p:cNvPr id="140" name="Freihand 139">
                  <a:extLst>
                    <a:ext uri="{FF2B5EF4-FFF2-40B4-BE49-F238E27FC236}">
                      <a16:creationId xmlns:a16="http://schemas.microsoft.com/office/drawing/2014/main" id="{BCB5EBA1-4C3D-426D-88A7-CFDA7FA42365}"/>
                    </a:ext>
                  </a:extLst>
                </p:cNvPr>
                <p:cNvPicPr/>
                <p:nvPr/>
              </p:nvPicPr>
              <p:blipFill>
                <a:blip r:embed="rId252"/>
                <a:stretch>
                  <a:fillRect/>
                </a:stretch>
              </p:blipFill>
              <p:spPr>
                <a:xfrm>
                  <a:off x="2422093" y="2790773"/>
                  <a:ext cx="2479320" cy="2198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 name="Freihand 140">
                  <a:extLst>
                    <a:ext uri="{FF2B5EF4-FFF2-40B4-BE49-F238E27FC236}">
                      <a16:creationId xmlns:a16="http://schemas.microsoft.com/office/drawing/2014/main" id="{05D9CB59-0A9B-4D1F-BBAC-FE76B91039DC}"/>
                    </a:ext>
                  </a:extLst>
                </p14:cNvPr>
                <p14:cNvContentPartPr/>
                <p14:nvPr/>
              </p14:nvContentPartPr>
              <p14:xfrm>
                <a:off x="6816973" y="2725613"/>
                <a:ext cx="2366640" cy="2274480"/>
              </p14:xfrm>
            </p:contentPart>
          </mc:Choice>
          <mc:Fallback xmlns="">
            <p:pic>
              <p:nvPicPr>
                <p:cNvPr id="141" name="Freihand 140">
                  <a:extLst>
                    <a:ext uri="{FF2B5EF4-FFF2-40B4-BE49-F238E27FC236}">
                      <a16:creationId xmlns:a16="http://schemas.microsoft.com/office/drawing/2014/main" id="{05D9CB59-0A9B-4D1F-BBAC-FE76B91039DC}"/>
                    </a:ext>
                  </a:extLst>
                </p:cNvPr>
                <p:cNvPicPr/>
                <p:nvPr/>
              </p:nvPicPr>
              <p:blipFill>
                <a:blip r:embed="rId254"/>
                <a:stretch>
                  <a:fillRect/>
                </a:stretch>
              </p:blipFill>
              <p:spPr>
                <a:xfrm>
                  <a:off x="6812653" y="2721293"/>
                  <a:ext cx="2375280" cy="2283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8" name="Freihand 147">
                  <a:extLst>
                    <a:ext uri="{FF2B5EF4-FFF2-40B4-BE49-F238E27FC236}">
                      <a16:creationId xmlns:a16="http://schemas.microsoft.com/office/drawing/2014/main" id="{54E2E806-69FF-4CA3-B05A-2F05E63A5A4F}"/>
                    </a:ext>
                  </a:extLst>
                </p14:cNvPr>
                <p14:cNvContentPartPr/>
                <p14:nvPr/>
              </p14:nvContentPartPr>
              <p14:xfrm>
                <a:off x="2138413" y="3934493"/>
                <a:ext cx="2595960" cy="162000"/>
              </p14:xfrm>
            </p:contentPart>
          </mc:Choice>
          <mc:Fallback xmlns="">
            <p:pic>
              <p:nvPicPr>
                <p:cNvPr id="148" name="Freihand 147">
                  <a:extLst>
                    <a:ext uri="{FF2B5EF4-FFF2-40B4-BE49-F238E27FC236}">
                      <a16:creationId xmlns:a16="http://schemas.microsoft.com/office/drawing/2014/main" id="{54E2E806-69FF-4CA3-B05A-2F05E63A5A4F}"/>
                    </a:ext>
                  </a:extLst>
                </p:cNvPr>
                <p:cNvPicPr/>
                <p:nvPr/>
              </p:nvPicPr>
              <p:blipFill>
                <a:blip r:embed="rId256"/>
                <a:stretch>
                  <a:fillRect/>
                </a:stretch>
              </p:blipFill>
              <p:spPr>
                <a:xfrm>
                  <a:off x="2134093" y="3930173"/>
                  <a:ext cx="2604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 name="Freihand 148">
                  <a:extLst>
                    <a:ext uri="{FF2B5EF4-FFF2-40B4-BE49-F238E27FC236}">
                      <a16:creationId xmlns:a16="http://schemas.microsoft.com/office/drawing/2014/main" id="{B6618095-FEEB-40D5-8DCE-4BEC156C1F41}"/>
                    </a:ext>
                  </a:extLst>
                </p14:cNvPr>
                <p14:cNvContentPartPr/>
                <p14:nvPr/>
              </p14:nvContentPartPr>
              <p14:xfrm>
                <a:off x="6838213" y="3935933"/>
                <a:ext cx="2277360" cy="73080"/>
              </p14:xfrm>
            </p:contentPart>
          </mc:Choice>
          <mc:Fallback xmlns="">
            <p:pic>
              <p:nvPicPr>
                <p:cNvPr id="149" name="Freihand 148">
                  <a:extLst>
                    <a:ext uri="{FF2B5EF4-FFF2-40B4-BE49-F238E27FC236}">
                      <a16:creationId xmlns:a16="http://schemas.microsoft.com/office/drawing/2014/main" id="{B6618095-FEEB-40D5-8DCE-4BEC156C1F41}"/>
                    </a:ext>
                  </a:extLst>
                </p:cNvPr>
                <p:cNvPicPr/>
                <p:nvPr/>
              </p:nvPicPr>
              <p:blipFill>
                <a:blip r:embed="rId258"/>
                <a:stretch>
                  <a:fillRect/>
                </a:stretch>
              </p:blipFill>
              <p:spPr>
                <a:xfrm>
                  <a:off x="6833893" y="3931613"/>
                  <a:ext cx="228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A4FDD71D-5EBF-4A3F-A3C3-714050291C2F}"/>
                    </a:ext>
                  </a:extLst>
                </p14:cNvPr>
                <p14:cNvContentPartPr/>
                <p14:nvPr/>
              </p14:nvContentPartPr>
              <p14:xfrm>
                <a:off x="4265293" y="4975973"/>
                <a:ext cx="4689720" cy="1782720"/>
              </p14:xfrm>
            </p:contentPart>
          </mc:Choice>
          <mc:Fallback xmlns="">
            <p:pic>
              <p:nvPicPr>
                <p:cNvPr id="152" name="Freihand 151">
                  <a:extLst>
                    <a:ext uri="{FF2B5EF4-FFF2-40B4-BE49-F238E27FC236}">
                      <a16:creationId xmlns:a16="http://schemas.microsoft.com/office/drawing/2014/main" id="{A4FDD71D-5EBF-4A3F-A3C3-714050291C2F}"/>
                    </a:ext>
                  </a:extLst>
                </p:cNvPr>
                <p:cNvPicPr/>
                <p:nvPr/>
              </p:nvPicPr>
              <p:blipFill>
                <a:blip r:embed="rId260"/>
                <a:stretch>
                  <a:fillRect/>
                </a:stretch>
              </p:blipFill>
              <p:spPr>
                <a:xfrm>
                  <a:off x="4260973" y="4971653"/>
                  <a:ext cx="4698360" cy="1791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C5595613-0B86-491F-8C8F-AC9E606BE229}"/>
                    </a:ext>
                  </a:extLst>
                </p14:cNvPr>
                <p14:cNvContentPartPr/>
                <p14:nvPr/>
              </p14:nvContentPartPr>
              <p14:xfrm>
                <a:off x="4200853" y="4931693"/>
                <a:ext cx="2018520" cy="1859400"/>
              </p14:xfrm>
            </p:contentPart>
          </mc:Choice>
          <mc:Fallback xmlns="">
            <p:pic>
              <p:nvPicPr>
                <p:cNvPr id="153" name="Freihand 152">
                  <a:extLst>
                    <a:ext uri="{FF2B5EF4-FFF2-40B4-BE49-F238E27FC236}">
                      <a16:creationId xmlns:a16="http://schemas.microsoft.com/office/drawing/2014/main" id="{C5595613-0B86-491F-8C8F-AC9E606BE229}"/>
                    </a:ext>
                  </a:extLst>
                </p:cNvPr>
                <p:cNvPicPr/>
                <p:nvPr/>
              </p:nvPicPr>
              <p:blipFill>
                <a:blip r:embed="rId262"/>
                <a:stretch>
                  <a:fillRect/>
                </a:stretch>
              </p:blipFill>
              <p:spPr>
                <a:xfrm>
                  <a:off x="4196533" y="4927373"/>
                  <a:ext cx="202716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38134B2D-1FC1-4824-9596-46A0F705381B}"/>
                    </a:ext>
                  </a:extLst>
                </p14:cNvPr>
                <p14:cNvContentPartPr/>
                <p14:nvPr/>
              </p14:nvContentPartPr>
              <p14:xfrm>
                <a:off x="3052813" y="5357933"/>
                <a:ext cx="1359000" cy="1334160"/>
              </p14:xfrm>
            </p:contentPart>
          </mc:Choice>
          <mc:Fallback xmlns="">
            <p:pic>
              <p:nvPicPr>
                <p:cNvPr id="155" name="Freihand 154">
                  <a:extLst>
                    <a:ext uri="{FF2B5EF4-FFF2-40B4-BE49-F238E27FC236}">
                      <a16:creationId xmlns:a16="http://schemas.microsoft.com/office/drawing/2014/main" id="{38134B2D-1FC1-4824-9596-46A0F705381B}"/>
                    </a:ext>
                  </a:extLst>
                </p:cNvPr>
                <p:cNvPicPr/>
                <p:nvPr/>
              </p:nvPicPr>
              <p:blipFill>
                <a:blip r:embed="rId264"/>
                <a:stretch>
                  <a:fillRect/>
                </a:stretch>
              </p:blipFill>
              <p:spPr>
                <a:xfrm>
                  <a:off x="3048493" y="5353613"/>
                  <a:ext cx="1367640" cy="1342800"/>
                </a:xfrm>
                <a:prstGeom prst="rect">
                  <a:avLst/>
                </a:prstGeom>
              </p:spPr>
            </p:pic>
          </mc:Fallback>
        </mc:AlternateContent>
      </p:grpSp>
    </p:spTree>
    <p:extLst>
      <p:ext uri="{BB962C8B-B14F-4D97-AF65-F5344CB8AC3E}">
        <p14:creationId xmlns:p14="http://schemas.microsoft.com/office/powerpoint/2010/main" val="61924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DB3E42D-E6F6-B5C7-5729-102D32B14C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AF2FF3E1-ADAF-420F-8693-0E6C4D7FA48F}"/>
                  </a:ext>
                </a:extLst>
              </p14:cNvPr>
              <p14:cNvContentPartPr/>
              <p14:nvPr/>
            </p14:nvContentPartPr>
            <p14:xfrm>
              <a:off x="3945253" y="1386053"/>
              <a:ext cx="3845880" cy="973080"/>
            </p14:xfrm>
          </p:contentPart>
        </mc:Choice>
        <mc:Fallback xmlns="">
          <p:pic>
            <p:nvPicPr>
              <p:cNvPr id="3" name="Freihand 2">
                <a:extLst>
                  <a:ext uri="{FF2B5EF4-FFF2-40B4-BE49-F238E27FC236}">
                    <a16:creationId xmlns:a16="http://schemas.microsoft.com/office/drawing/2014/main" id="{AF2FF3E1-ADAF-420F-8693-0E6C4D7FA48F}"/>
                  </a:ext>
                </a:extLst>
              </p:cNvPr>
              <p:cNvPicPr/>
              <p:nvPr/>
            </p:nvPicPr>
            <p:blipFill>
              <a:blip r:embed="rId4"/>
              <a:stretch>
                <a:fillRect/>
              </a:stretch>
            </p:blipFill>
            <p:spPr>
              <a:xfrm>
                <a:off x="3940933" y="1381733"/>
                <a:ext cx="3854520" cy="981720"/>
              </a:xfrm>
              <a:prstGeom prst="rect">
                <a:avLst/>
              </a:prstGeom>
            </p:spPr>
          </p:pic>
        </mc:Fallback>
      </mc:AlternateContent>
      <p:grpSp>
        <p:nvGrpSpPr>
          <p:cNvPr id="24" name="Gruppieren 23">
            <a:extLst>
              <a:ext uri="{FF2B5EF4-FFF2-40B4-BE49-F238E27FC236}">
                <a16:creationId xmlns:a16="http://schemas.microsoft.com/office/drawing/2014/main" id="{C32ED6F4-DF71-475D-9BB1-ED39372986C6}"/>
              </a:ext>
            </a:extLst>
          </p:cNvPr>
          <p:cNvGrpSpPr/>
          <p:nvPr/>
        </p:nvGrpSpPr>
        <p:grpSpPr>
          <a:xfrm>
            <a:off x="8124493" y="1422413"/>
            <a:ext cx="3202560" cy="749520"/>
            <a:chOff x="8124493" y="1422413"/>
            <a:chExt cx="3202560" cy="7495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C2A2CB3-1C82-4449-BC69-607913A358E3}"/>
                    </a:ext>
                  </a:extLst>
                </p14:cNvPr>
                <p14:cNvContentPartPr/>
                <p14:nvPr/>
              </p14:nvContentPartPr>
              <p14:xfrm>
                <a:off x="8124493" y="1594493"/>
                <a:ext cx="505800" cy="231120"/>
              </p14:xfrm>
            </p:contentPart>
          </mc:Choice>
          <mc:Fallback xmlns="">
            <p:pic>
              <p:nvPicPr>
                <p:cNvPr id="4" name="Freihand 3">
                  <a:extLst>
                    <a:ext uri="{FF2B5EF4-FFF2-40B4-BE49-F238E27FC236}">
                      <a16:creationId xmlns:a16="http://schemas.microsoft.com/office/drawing/2014/main" id="{FC2A2CB3-1C82-4449-BC69-607913A358E3}"/>
                    </a:ext>
                  </a:extLst>
                </p:cNvPr>
                <p:cNvPicPr/>
                <p:nvPr/>
              </p:nvPicPr>
              <p:blipFill>
                <a:blip r:embed="rId6"/>
                <a:stretch>
                  <a:fillRect/>
                </a:stretch>
              </p:blipFill>
              <p:spPr>
                <a:xfrm>
                  <a:off x="8120173" y="1590173"/>
                  <a:ext cx="514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A9ADB36-7BF8-4C63-B29B-80966883D7B8}"/>
                    </a:ext>
                  </a:extLst>
                </p14:cNvPr>
                <p14:cNvContentPartPr/>
                <p14:nvPr/>
              </p14:nvContentPartPr>
              <p14:xfrm>
                <a:off x="8646133" y="1455893"/>
                <a:ext cx="133920" cy="363600"/>
              </p14:xfrm>
            </p:contentPart>
          </mc:Choice>
          <mc:Fallback xmlns="">
            <p:pic>
              <p:nvPicPr>
                <p:cNvPr id="5" name="Freihand 4">
                  <a:extLst>
                    <a:ext uri="{FF2B5EF4-FFF2-40B4-BE49-F238E27FC236}">
                      <a16:creationId xmlns:a16="http://schemas.microsoft.com/office/drawing/2014/main" id="{CA9ADB36-7BF8-4C63-B29B-80966883D7B8}"/>
                    </a:ext>
                  </a:extLst>
                </p:cNvPr>
                <p:cNvPicPr/>
                <p:nvPr/>
              </p:nvPicPr>
              <p:blipFill>
                <a:blip r:embed="rId8"/>
                <a:stretch>
                  <a:fillRect/>
                </a:stretch>
              </p:blipFill>
              <p:spPr>
                <a:xfrm>
                  <a:off x="8641813" y="1451573"/>
                  <a:ext cx="14256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DF3E6FC-A6C4-41F2-9FF9-562BF574B330}"/>
                    </a:ext>
                  </a:extLst>
                </p14:cNvPr>
                <p14:cNvContentPartPr/>
                <p14:nvPr/>
              </p14:nvContentPartPr>
              <p14:xfrm>
                <a:off x="8768533" y="1614653"/>
                <a:ext cx="403200" cy="226440"/>
              </p14:xfrm>
            </p:contentPart>
          </mc:Choice>
          <mc:Fallback xmlns="">
            <p:pic>
              <p:nvPicPr>
                <p:cNvPr id="6" name="Freihand 5">
                  <a:extLst>
                    <a:ext uri="{FF2B5EF4-FFF2-40B4-BE49-F238E27FC236}">
                      <a16:creationId xmlns:a16="http://schemas.microsoft.com/office/drawing/2014/main" id="{BDF3E6FC-A6C4-41F2-9FF9-562BF574B330}"/>
                    </a:ext>
                  </a:extLst>
                </p:cNvPr>
                <p:cNvPicPr/>
                <p:nvPr/>
              </p:nvPicPr>
              <p:blipFill>
                <a:blip r:embed="rId10"/>
                <a:stretch>
                  <a:fillRect/>
                </a:stretch>
              </p:blipFill>
              <p:spPr>
                <a:xfrm>
                  <a:off x="8764213" y="1610333"/>
                  <a:ext cx="4118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13D11C9-C3B5-4C28-A3BA-BF13935C7C44}"/>
                    </a:ext>
                  </a:extLst>
                </p14:cNvPr>
                <p14:cNvContentPartPr/>
                <p14:nvPr/>
              </p14:nvContentPartPr>
              <p14:xfrm>
                <a:off x="9185053" y="1501613"/>
                <a:ext cx="371880" cy="151200"/>
              </p14:xfrm>
            </p:contentPart>
          </mc:Choice>
          <mc:Fallback xmlns="">
            <p:pic>
              <p:nvPicPr>
                <p:cNvPr id="7" name="Freihand 6">
                  <a:extLst>
                    <a:ext uri="{FF2B5EF4-FFF2-40B4-BE49-F238E27FC236}">
                      <a16:creationId xmlns:a16="http://schemas.microsoft.com/office/drawing/2014/main" id="{013D11C9-C3B5-4C28-A3BA-BF13935C7C44}"/>
                    </a:ext>
                  </a:extLst>
                </p:cNvPr>
                <p:cNvPicPr/>
                <p:nvPr/>
              </p:nvPicPr>
              <p:blipFill>
                <a:blip r:embed="rId12"/>
                <a:stretch>
                  <a:fillRect/>
                </a:stretch>
              </p:blipFill>
              <p:spPr>
                <a:xfrm>
                  <a:off x="9180733" y="1497293"/>
                  <a:ext cx="380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3B3956F7-C447-4E67-BF34-7B8504E374FF}"/>
                    </a:ext>
                  </a:extLst>
                </p14:cNvPr>
                <p14:cNvContentPartPr/>
                <p14:nvPr/>
              </p14:nvContentPartPr>
              <p14:xfrm>
                <a:off x="9862933" y="1422413"/>
                <a:ext cx="559800" cy="158760"/>
              </p14:xfrm>
            </p:contentPart>
          </mc:Choice>
          <mc:Fallback xmlns="">
            <p:pic>
              <p:nvPicPr>
                <p:cNvPr id="8" name="Freihand 7">
                  <a:extLst>
                    <a:ext uri="{FF2B5EF4-FFF2-40B4-BE49-F238E27FC236}">
                      <a16:creationId xmlns:a16="http://schemas.microsoft.com/office/drawing/2014/main" id="{3B3956F7-C447-4E67-BF34-7B8504E374FF}"/>
                    </a:ext>
                  </a:extLst>
                </p:cNvPr>
                <p:cNvPicPr/>
                <p:nvPr/>
              </p:nvPicPr>
              <p:blipFill>
                <a:blip r:embed="rId14"/>
                <a:stretch>
                  <a:fillRect/>
                </a:stretch>
              </p:blipFill>
              <p:spPr>
                <a:xfrm>
                  <a:off x="9858613" y="1418093"/>
                  <a:ext cx="568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BD2EAC5-EF69-434C-BE8B-A82790D698AF}"/>
                    </a:ext>
                  </a:extLst>
                </p14:cNvPr>
                <p14:cNvContentPartPr/>
                <p14:nvPr/>
              </p14:nvContentPartPr>
              <p14:xfrm>
                <a:off x="8860693" y="1936133"/>
                <a:ext cx="397800" cy="235800"/>
              </p14:xfrm>
            </p:contentPart>
          </mc:Choice>
          <mc:Fallback xmlns="">
            <p:pic>
              <p:nvPicPr>
                <p:cNvPr id="9" name="Freihand 8">
                  <a:extLst>
                    <a:ext uri="{FF2B5EF4-FFF2-40B4-BE49-F238E27FC236}">
                      <a16:creationId xmlns:a16="http://schemas.microsoft.com/office/drawing/2014/main" id="{2BD2EAC5-EF69-434C-BE8B-A82790D698AF}"/>
                    </a:ext>
                  </a:extLst>
                </p:cNvPr>
                <p:cNvPicPr/>
                <p:nvPr/>
              </p:nvPicPr>
              <p:blipFill>
                <a:blip r:embed="rId16"/>
                <a:stretch>
                  <a:fillRect/>
                </a:stretch>
              </p:blipFill>
              <p:spPr>
                <a:xfrm>
                  <a:off x="8856373" y="1931813"/>
                  <a:ext cx="406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8EAB8B2-F812-4340-B15D-530AFF055346}"/>
                    </a:ext>
                  </a:extLst>
                </p14:cNvPr>
                <p14:cNvContentPartPr/>
                <p14:nvPr/>
              </p14:nvContentPartPr>
              <p14:xfrm>
                <a:off x="9273973" y="1870613"/>
                <a:ext cx="244080" cy="191880"/>
              </p14:xfrm>
            </p:contentPart>
          </mc:Choice>
          <mc:Fallback xmlns="">
            <p:pic>
              <p:nvPicPr>
                <p:cNvPr id="12" name="Freihand 11">
                  <a:extLst>
                    <a:ext uri="{FF2B5EF4-FFF2-40B4-BE49-F238E27FC236}">
                      <a16:creationId xmlns:a16="http://schemas.microsoft.com/office/drawing/2014/main" id="{48EAB8B2-F812-4340-B15D-530AFF055346}"/>
                    </a:ext>
                  </a:extLst>
                </p:cNvPr>
                <p:cNvPicPr/>
                <p:nvPr/>
              </p:nvPicPr>
              <p:blipFill>
                <a:blip r:embed="rId18"/>
                <a:stretch>
                  <a:fillRect/>
                </a:stretch>
              </p:blipFill>
              <p:spPr>
                <a:xfrm>
                  <a:off x="9269653" y="1866293"/>
                  <a:ext cx="25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F8929FC4-93BB-4E47-BA19-A9CC805A7E12}"/>
                    </a:ext>
                  </a:extLst>
                </p14:cNvPr>
                <p14:cNvContentPartPr/>
                <p14:nvPr/>
              </p14:nvContentPartPr>
              <p14:xfrm>
                <a:off x="9187573" y="1918133"/>
                <a:ext cx="197640" cy="8280"/>
              </p14:xfrm>
            </p:contentPart>
          </mc:Choice>
          <mc:Fallback xmlns="">
            <p:pic>
              <p:nvPicPr>
                <p:cNvPr id="13" name="Freihand 12">
                  <a:extLst>
                    <a:ext uri="{FF2B5EF4-FFF2-40B4-BE49-F238E27FC236}">
                      <a16:creationId xmlns:a16="http://schemas.microsoft.com/office/drawing/2014/main" id="{F8929FC4-93BB-4E47-BA19-A9CC805A7E12}"/>
                    </a:ext>
                  </a:extLst>
                </p:cNvPr>
                <p:cNvPicPr/>
                <p:nvPr/>
              </p:nvPicPr>
              <p:blipFill>
                <a:blip r:embed="rId20"/>
                <a:stretch>
                  <a:fillRect/>
                </a:stretch>
              </p:blipFill>
              <p:spPr>
                <a:xfrm>
                  <a:off x="9183253" y="1913813"/>
                  <a:ext cx="206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A95C159-A0A5-4CAD-8AF9-B96D91C27FD2}"/>
                    </a:ext>
                  </a:extLst>
                </p14:cNvPr>
                <p14:cNvContentPartPr/>
                <p14:nvPr/>
              </p14:nvContentPartPr>
              <p14:xfrm>
                <a:off x="9469813" y="1950173"/>
                <a:ext cx="310320" cy="95040"/>
              </p14:xfrm>
            </p:contentPart>
          </mc:Choice>
          <mc:Fallback xmlns="">
            <p:pic>
              <p:nvPicPr>
                <p:cNvPr id="14" name="Freihand 13">
                  <a:extLst>
                    <a:ext uri="{FF2B5EF4-FFF2-40B4-BE49-F238E27FC236}">
                      <a16:creationId xmlns:a16="http://schemas.microsoft.com/office/drawing/2014/main" id="{4A95C159-A0A5-4CAD-8AF9-B96D91C27FD2}"/>
                    </a:ext>
                  </a:extLst>
                </p:cNvPr>
                <p:cNvPicPr/>
                <p:nvPr/>
              </p:nvPicPr>
              <p:blipFill>
                <a:blip r:embed="rId22"/>
                <a:stretch>
                  <a:fillRect/>
                </a:stretch>
              </p:blipFill>
              <p:spPr>
                <a:xfrm>
                  <a:off x="9465493" y="1945853"/>
                  <a:ext cx="318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8FF9445B-558F-40EB-8C80-25ACF7A250CB}"/>
                    </a:ext>
                  </a:extLst>
                </p14:cNvPr>
                <p14:cNvContentPartPr/>
                <p14:nvPr/>
              </p14:nvContentPartPr>
              <p14:xfrm>
                <a:off x="9853933" y="1948733"/>
                <a:ext cx="300960" cy="91080"/>
              </p14:xfrm>
            </p:contentPart>
          </mc:Choice>
          <mc:Fallback xmlns="">
            <p:pic>
              <p:nvPicPr>
                <p:cNvPr id="15" name="Freihand 14">
                  <a:extLst>
                    <a:ext uri="{FF2B5EF4-FFF2-40B4-BE49-F238E27FC236}">
                      <a16:creationId xmlns:a16="http://schemas.microsoft.com/office/drawing/2014/main" id="{8FF9445B-558F-40EB-8C80-25ACF7A250CB}"/>
                    </a:ext>
                  </a:extLst>
                </p:cNvPr>
                <p:cNvPicPr/>
                <p:nvPr/>
              </p:nvPicPr>
              <p:blipFill>
                <a:blip r:embed="rId24"/>
                <a:stretch>
                  <a:fillRect/>
                </a:stretch>
              </p:blipFill>
              <p:spPr>
                <a:xfrm>
                  <a:off x="9849613" y="1944413"/>
                  <a:ext cx="309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A6F1EBA-808D-4592-84D5-5D4CDDC5C647}"/>
                    </a:ext>
                  </a:extLst>
                </p14:cNvPr>
                <p14:cNvContentPartPr/>
                <p14:nvPr/>
              </p14:nvContentPartPr>
              <p14:xfrm>
                <a:off x="10153093" y="1928213"/>
                <a:ext cx="200880" cy="72360"/>
              </p14:xfrm>
            </p:contentPart>
          </mc:Choice>
          <mc:Fallback xmlns="">
            <p:pic>
              <p:nvPicPr>
                <p:cNvPr id="16" name="Freihand 15">
                  <a:extLst>
                    <a:ext uri="{FF2B5EF4-FFF2-40B4-BE49-F238E27FC236}">
                      <a16:creationId xmlns:a16="http://schemas.microsoft.com/office/drawing/2014/main" id="{8A6F1EBA-808D-4592-84D5-5D4CDDC5C647}"/>
                    </a:ext>
                  </a:extLst>
                </p:cNvPr>
                <p:cNvPicPr/>
                <p:nvPr/>
              </p:nvPicPr>
              <p:blipFill>
                <a:blip r:embed="rId26"/>
                <a:stretch>
                  <a:fillRect/>
                </a:stretch>
              </p:blipFill>
              <p:spPr>
                <a:xfrm>
                  <a:off x="10148773" y="1923893"/>
                  <a:ext cx="20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6414442-3EC2-4A02-A0C6-C325E36939B5}"/>
                    </a:ext>
                  </a:extLst>
                </p14:cNvPr>
                <p14:cNvContentPartPr/>
                <p14:nvPr/>
              </p14:nvContentPartPr>
              <p14:xfrm>
                <a:off x="10353973" y="1890413"/>
                <a:ext cx="124560" cy="115200"/>
              </p14:xfrm>
            </p:contentPart>
          </mc:Choice>
          <mc:Fallback xmlns="">
            <p:pic>
              <p:nvPicPr>
                <p:cNvPr id="17" name="Freihand 16">
                  <a:extLst>
                    <a:ext uri="{FF2B5EF4-FFF2-40B4-BE49-F238E27FC236}">
                      <a16:creationId xmlns:a16="http://schemas.microsoft.com/office/drawing/2014/main" id="{E6414442-3EC2-4A02-A0C6-C325E36939B5}"/>
                    </a:ext>
                  </a:extLst>
                </p:cNvPr>
                <p:cNvPicPr/>
                <p:nvPr/>
              </p:nvPicPr>
              <p:blipFill>
                <a:blip r:embed="rId28"/>
                <a:stretch>
                  <a:fillRect/>
                </a:stretch>
              </p:blipFill>
              <p:spPr>
                <a:xfrm>
                  <a:off x="10349653" y="1886093"/>
                  <a:ext cx="133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E5145EED-0F95-4338-B375-013B599CD7FD}"/>
                    </a:ext>
                  </a:extLst>
                </p14:cNvPr>
                <p14:cNvContentPartPr/>
                <p14:nvPr/>
              </p14:nvContentPartPr>
              <p14:xfrm>
                <a:off x="10515253" y="1911293"/>
                <a:ext cx="21240" cy="65880"/>
              </p14:xfrm>
            </p:contentPart>
          </mc:Choice>
          <mc:Fallback xmlns="">
            <p:pic>
              <p:nvPicPr>
                <p:cNvPr id="18" name="Freihand 17">
                  <a:extLst>
                    <a:ext uri="{FF2B5EF4-FFF2-40B4-BE49-F238E27FC236}">
                      <a16:creationId xmlns:a16="http://schemas.microsoft.com/office/drawing/2014/main" id="{E5145EED-0F95-4338-B375-013B599CD7FD}"/>
                    </a:ext>
                  </a:extLst>
                </p:cNvPr>
                <p:cNvPicPr/>
                <p:nvPr/>
              </p:nvPicPr>
              <p:blipFill>
                <a:blip r:embed="rId30"/>
                <a:stretch>
                  <a:fillRect/>
                </a:stretch>
              </p:blipFill>
              <p:spPr>
                <a:xfrm>
                  <a:off x="10510933" y="1906973"/>
                  <a:ext cx="29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C30C967-A1D2-420C-B4D0-980849ECD8E7}"/>
                    </a:ext>
                  </a:extLst>
                </p14:cNvPr>
                <p14:cNvContentPartPr/>
                <p14:nvPr/>
              </p14:nvContentPartPr>
              <p14:xfrm>
                <a:off x="10589773" y="1868453"/>
                <a:ext cx="737280" cy="209520"/>
              </p14:xfrm>
            </p:contentPart>
          </mc:Choice>
          <mc:Fallback xmlns="">
            <p:pic>
              <p:nvPicPr>
                <p:cNvPr id="19" name="Freihand 18">
                  <a:extLst>
                    <a:ext uri="{FF2B5EF4-FFF2-40B4-BE49-F238E27FC236}">
                      <a16:creationId xmlns:a16="http://schemas.microsoft.com/office/drawing/2014/main" id="{0C30C967-A1D2-420C-B4D0-980849ECD8E7}"/>
                    </a:ext>
                  </a:extLst>
                </p:cNvPr>
                <p:cNvPicPr/>
                <p:nvPr/>
              </p:nvPicPr>
              <p:blipFill>
                <a:blip r:embed="rId32"/>
                <a:stretch>
                  <a:fillRect/>
                </a:stretch>
              </p:blipFill>
              <p:spPr>
                <a:xfrm>
                  <a:off x="10585453" y="1864133"/>
                  <a:ext cx="745920" cy="218160"/>
                </a:xfrm>
                <a:prstGeom prst="rect">
                  <a:avLst/>
                </a:prstGeom>
              </p:spPr>
            </p:pic>
          </mc:Fallback>
        </mc:AlternateContent>
      </p:grpSp>
      <p:grpSp>
        <p:nvGrpSpPr>
          <p:cNvPr id="23" name="Gruppieren 22">
            <a:extLst>
              <a:ext uri="{FF2B5EF4-FFF2-40B4-BE49-F238E27FC236}">
                <a16:creationId xmlns:a16="http://schemas.microsoft.com/office/drawing/2014/main" id="{21140C28-BA52-482F-91E2-DFDF9CED3FEA}"/>
              </a:ext>
            </a:extLst>
          </p:cNvPr>
          <p:cNvGrpSpPr/>
          <p:nvPr/>
        </p:nvGrpSpPr>
        <p:grpSpPr>
          <a:xfrm>
            <a:off x="5080693" y="3082373"/>
            <a:ext cx="2978280" cy="941040"/>
            <a:chOff x="5080693" y="3082373"/>
            <a:chExt cx="2978280" cy="941040"/>
          </a:xfrm>
        </p:grpSpPr>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C8B7667E-EE69-47ED-8560-7665D1FC0AB8}"/>
                    </a:ext>
                  </a:extLst>
                </p14:cNvPr>
                <p14:cNvContentPartPr/>
                <p14:nvPr/>
              </p14:nvContentPartPr>
              <p14:xfrm>
                <a:off x="5080693" y="3082373"/>
                <a:ext cx="2302560" cy="941040"/>
              </p14:xfrm>
            </p:contentPart>
          </mc:Choice>
          <mc:Fallback xmlns="">
            <p:pic>
              <p:nvPicPr>
                <p:cNvPr id="20" name="Freihand 19">
                  <a:extLst>
                    <a:ext uri="{FF2B5EF4-FFF2-40B4-BE49-F238E27FC236}">
                      <a16:creationId xmlns:a16="http://schemas.microsoft.com/office/drawing/2014/main" id="{C8B7667E-EE69-47ED-8560-7665D1FC0AB8}"/>
                    </a:ext>
                  </a:extLst>
                </p:cNvPr>
                <p:cNvPicPr/>
                <p:nvPr/>
              </p:nvPicPr>
              <p:blipFill>
                <a:blip r:embed="rId34"/>
                <a:stretch>
                  <a:fillRect/>
                </a:stretch>
              </p:blipFill>
              <p:spPr>
                <a:xfrm>
                  <a:off x="5076373" y="3078053"/>
                  <a:ext cx="2311200" cy="94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27120DFC-59F9-435A-9576-656873110F9F}"/>
                    </a:ext>
                  </a:extLst>
                </p14:cNvPr>
                <p14:cNvContentPartPr/>
                <p14:nvPr/>
              </p14:nvContentPartPr>
              <p14:xfrm>
                <a:off x="7662973" y="3263453"/>
                <a:ext cx="396000" cy="181800"/>
              </p14:xfrm>
            </p:contentPart>
          </mc:Choice>
          <mc:Fallback xmlns="">
            <p:pic>
              <p:nvPicPr>
                <p:cNvPr id="21" name="Freihand 20">
                  <a:extLst>
                    <a:ext uri="{FF2B5EF4-FFF2-40B4-BE49-F238E27FC236}">
                      <a16:creationId xmlns:a16="http://schemas.microsoft.com/office/drawing/2014/main" id="{27120DFC-59F9-435A-9576-656873110F9F}"/>
                    </a:ext>
                  </a:extLst>
                </p:cNvPr>
                <p:cNvPicPr/>
                <p:nvPr/>
              </p:nvPicPr>
              <p:blipFill>
                <a:blip r:embed="rId36"/>
                <a:stretch>
                  <a:fillRect/>
                </a:stretch>
              </p:blipFill>
              <p:spPr>
                <a:xfrm>
                  <a:off x="7658653" y="3259133"/>
                  <a:ext cx="404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68EAD0BC-D77D-4E42-AED2-9A1D2D172419}"/>
                    </a:ext>
                  </a:extLst>
                </p14:cNvPr>
                <p14:cNvContentPartPr/>
                <p14:nvPr/>
              </p14:nvContentPartPr>
              <p14:xfrm>
                <a:off x="7464253" y="3261653"/>
                <a:ext cx="345960" cy="280080"/>
              </p14:xfrm>
            </p:contentPart>
          </mc:Choice>
          <mc:Fallback xmlns="">
            <p:pic>
              <p:nvPicPr>
                <p:cNvPr id="22" name="Freihand 21">
                  <a:extLst>
                    <a:ext uri="{FF2B5EF4-FFF2-40B4-BE49-F238E27FC236}">
                      <a16:creationId xmlns:a16="http://schemas.microsoft.com/office/drawing/2014/main" id="{68EAD0BC-D77D-4E42-AED2-9A1D2D172419}"/>
                    </a:ext>
                  </a:extLst>
                </p:cNvPr>
                <p:cNvPicPr/>
                <p:nvPr/>
              </p:nvPicPr>
              <p:blipFill>
                <a:blip r:embed="rId38"/>
                <a:stretch>
                  <a:fillRect/>
                </a:stretch>
              </p:blipFill>
              <p:spPr>
                <a:xfrm>
                  <a:off x="7459933" y="3257333"/>
                  <a:ext cx="354600" cy="288720"/>
                </a:xfrm>
                <a:prstGeom prst="rect">
                  <a:avLst/>
                </a:prstGeom>
              </p:spPr>
            </p:pic>
          </mc:Fallback>
        </mc:AlternateContent>
      </p:grpSp>
      <p:grpSp>
        <p:nvGrpSpPr>
          <p:cNvPr id="39" name="Gruppieren 38">
            <a:extLst>
              <a:ext uri="{FF2B5EF4-FFF2-40B4-BE49-F238E27FC236}">
                <a16:creationId xmlns:a16="http://schemas.microsoft.com/office/drawing/2014/main" id="{77CE5436-0753-45B4-AA80-C00E87B2DB38}"/>
              </a:ext>
            </a:extLst>
          </p:cNvPr>
          <p:cNvGrpSpPr/>
          <p:nvPr/>
        </p:nvGrpSpPr>
        <p:grpSpPr>
          <a:xfrm>
            <a:off x="8277133" y="2689973"/>
            <a:ext cx="3365640" cy="659160"/>
            <a:chOff x="8277133" y="2689973"/>
            <a:chExt cx="3365640" cy="65916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AE37B79-075F-4A56-8E19-E8429D58813B}"/>
                    </a:ext>
                  </a:extLst>
                </p14:cNvPr>
                <p14:cNvContentPartPr/>
                <p14:nvPr/>
              </p14:nvContentPartPr>
              <p14:xfrm>
                <a:off x="8277133" y="3078413"/>
                <a:ext cx="361440" cy="216000"/>
              </p14:xfrm>
            </p:contentPart>
          </mc:Choice>
          <mc:Fallback xmlns="">
            <p:pic>
              <p:nvPicPr>
                <p:cNvPr id="25" name="Freihand 24">
                  <a:extLst>
                    <a:ext uri="{FF2B5EF4-FFF2-40B4-BE49-F238E27FC236}">
                      <a16:creationId xmlns:a16="http://schemas.microsoft.com/office/drawing/2014/main" id="{5AE37B79-075F-4A56-8E19-E8429D58813B}"/>
                    </a:ext>
                  </a:extLst>
                </p:cNvPr>
                <p:cNvPicPr/>
                <p:nvPr/>
              </p:nvPicPr>
              <p:blipFill>
                <a:blip r:embed="rId40"/>
                <a:stretch>
                  <a:fillRect/>
                </a:stretch>
              </p:blipFill>
              <p:spPr>
                <a:xfrm>
                  <a:off x="8272813" y="3074093"/>
                  <a:ext cx="370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05CB55F0-F576-4A93-80F6-7B88C3890CAC}"/>
                    </a:ext>
                  </a:extLst>
                </p14:cNvPr>
                <p14:cNvContentPartPr/>
                <p14:nvPr/>
              </p14:nvContentPartPr>
              <p14:xfrm>
                <a:off x="8632453" y="2981213"/>
                <a:ext cx="44640" cy="244080"/>
              </p14:xfrm>
            </p:contentPart>
          </mc:Choice>
          <mc:Fallback xmlns="">
            <p:pic>
              <p:nvPicPr>
                <p:cNvPr id="26" name="Freihand 25">
                  <a:extLst>
                    <a:ext uri="{FF2B5EF4-FFF2-40B4-BE49-F238E27FC236}">
                      <a16:creationId xmlns:a16="http://schemas.microsoft.com/office/drawing/2014/main" id="{05CB55F0-F576-4A93-80F6-7B88C3890CAC}"/>
                    </a:ext>
                  </a:extLst>
                </p:cNvPr>
                <p:cNvPicPr/>
                <p:nvPr/>
              </p:nvPicPr>
              <p:blipFill>
                <a:blip r:embed="rId42"/>
                <a:stretch>
                  <a:fillRect/>
                </a:stretch>
              </p:blipFill>
              <p:spPr>
                <a:xfrm>
                  <a:off x="8628133" y="2976893"/>
                  <a:ext cx="532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63CE763A-BE68-4820-A55E-90FECDFE9E04}"/>
                    </a:ext>
                  </a:extLst>
                </p14:cNvPr>
                <p14:cNvContentPartPr/>
                <p14:nvPr/>
              </p14:nvContentPartPr>
              <p14:xfrm>
                <a:off x="8699773" y="3066893"/>
                <a:ext cx="380880" cy="262800"/>
              </p14:xfrm>
            </p:contentPart>
          </mc:Choice>
          <mc:Fallback xmlns="">
            <p:pic>
              <p:nvPicPr>
                <p:cNvPr id="27" name="Freihand 26">
                  <a:extLst>
                    <a:ext uri="{FF2B5EF4-FFF2-40B4-BE49-F238E27FC236}">
                      <a16:creationId xmlns:a16="http://schemas.microsoft.com/office/drawing/2014/main" id="{63CE763A-BE68-4820-A55E-90FECDFE9E04}"/>
                    </a:ext>
                  </a:extLst>
                </p:cNvPr>
                <p:cNvPicPr/>
                <p:nvPr/>
              </p:nvPicPr>
              <p:blipFill>
                <a:blip r:embed="rId44"/>
                <a:stretch>
                  <a:fillRect/>
                </a:stretch>
              </p:blipFill>
              <p:spPr>
                <a:xfrm>
                  <a:off x="8695453" y="3062573"/>
                  <a:ext cx="3895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BE26935-8859-4B0A-B8EB-3C293E2161C8}"/>
                    </a:ext>
                  </a:extLst>
                </p14:cNvPr>
                <p14:cNvContentPartPr/>
                <p14:nvPr/>
              </p14:nvContentPartPr>
              <p14:xfrm>
                <a:off x="9120973" y="2901293"/>
                <a:ext cx="197280" cy="147960"/>
              </p14:xfrm>
            </p:contentPart>
          </mc:Choice>
          <mc:Fallback xmlns="">
            <p:pic>
              <p:nvPicPr>
                <p:cNvPr id="28" name="Freihand 27">
                  <a:extLst>
                    <a:ext uri="{FF2B5EF4-FFF2-40B4-BE49-F238E27FC236}">
                      <a16:creationId xmlns:a16="http://schemas.microsoft.com/office/drawing/2014/main" id="{9BE26935-8859-4B0A-B8EB-3C293E2161C8}"/>
                    </a:ext>
                  </a:extLst>
                </p:cNvPr>
                <p:cNvPicPr/>
                <p:nvPr/>
              </p:nvPicPr>
              <p:blipFill>
                <a:blip r:embed="rId46"/>
                <a:stretch>
                  <a:fillRect/>
                </a:stretch>
              </p:blipFill>
              <p:spPr>
                <a:xfrm>
                  <a:off x="9116653" y="2896973"/>
                  <a:ext cx="205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3562E719-4626-4B32-9C07-557FDE43D93B}"/>
                    </a:ext>
                  </a:extLst>
                </p14:cNvPr>
                <p14:cNvContentPartPr/>
                <p14:nvPr/>
              </p14:nvContentPartPr>
              <p14:xfrm>
                <a:off x="9547573" y="2817773"/>
                <a:ext cx="448200" cy="214560"/>
              </p14:xfrm>
            </p:contentPart>
          </mc:Choice>
          <mc:Fallback xmlns="">
            <p:pic>
              <p:nvPicPr>
                <p:cNvPr id="29" name="Freihand 28">
                  <a:extLst>
                    <a:ext uri="{FF2B5EF4-FFF2-40B4-BE49-F238E27FC236}">
                      <a16:creationId xmlns:a16="http://schemas.microsoft.com/office/drawing/2014/main" id="{3562E719-4626-4B32-9C07-557FDE43D93B}"/>
                    </a:ext>
                  </a:extLst>
                </p:cNvPr>
                <p:cNvPicPr/>
                <p:nvPr/>
              </p:nvPicPr>
              <p:blipFill>
                <a:blip r:embed="rId48"/>
                <a:stretch>
                  <a:fillRect/>
                </a:stretch>
              </p:blipFill>
              <p:spPr>
                <a:xfrm>
                  <a:off x="9543253" y="2813453"/>
                  <a:ext cx="456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67BDFAFD-8FCA-4836-AA6D-882B479A359E}"/>
                    </a:ext>
                  </a:extLst>
                </p14:cNvPr>
                <p14:cNvContentPartPr/>
                <p14:nvPr/>
              </p14:nvContentPartPr>
              <p14:xfrm>
                <a:off x="10214293" y="2693573"/>
                <a:ext cx="221400" cy="231120"/>
              </p14:xfrm>
            </p:contentPart>
          </mc:Choice>
          <mc:Fallback xmlns="">
            <p:pic>
              <p:nvPicPr>
                <p:cNvPr id="30" name="Freihand 29">
                  <a:extLst>
                    <a:ext uri="{FF2B5EF4-FFF2-40B4-BE49-F238E27FC236}">
                      <a16:creationId xmlns:a16="http://schemas.microsoft.com/office/drawing/2014/main" id="{67BDFAFD-8FCA-4836-AA6D-882B479A359E}"/>
                    </a:ext>
                  </a:extLst>
                </p:cNvPr>
                <p:cNvPicPr/>
                <p:nvPr/>
              </p:nvPicPr>
              <p:blipFill>
                <a:blip r:embed="rId50"/>
                <a:stretch>
                  <a:fillRect/>
                </a:stretch>
              </p:blipFill>
              <p:spPr>
                <a:xfrm>
                  <a:off x="10209973" y="2689253"/>
                  <a:ext cx="230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31877C4B-17A4-42D2-BC6B-028E8CF51872}"/>
                    </a:ext>
                  </a:extLst>
                </p14:cNvPr>
                <p14:cNvContentPartPr/>
                <p14:nvPr/>
              </p14:nvContentPartPr>
              <p14:xfrm>
                <a:off x="10481413" y="2689973"/>
                <a:ext cx="685080" cy="147240"/>
              </p14:xfrm>
            </p:contentPart>
          </mc:Choice>
          <mc:Fallback xmlns="">
            <p:pic>
              <p:nvPicPr>
                <p:cNvPr id="31" name="Freihand 30">
                  <a:extLst>
                    <a:ext uri="{FF2B5EF4-FFF2-40B4-BE49-F238E27FC236}">
                      <a16:creationId xmlns:a16="http://schemas.microsoft.com/office/drawing/2014/main" id="{31877C4B-17A4-42D2-BC6B-028E8CF51872}"/>
                    </a:ext>
                  </a:extLst>
                </p:cNvPr>
                <p:cNvPicPr/>
                <p:nvPr/>
              </p:nvPicPr>
              <p:blipFill>
                <a:blip r:embed="rId52"/>
                <a:stretch>
                  <a:fillRect/>
                </a:stretch>
              </p:blipFill>
              <p:spPr>
                <a:xfrm>
                  <a:off x="10477093" y="2685653"/>
                  <a:ext cx="693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17D6031-1CB8-4C21-9CEF-A2850A7F14E4}"/>
                    </a:ext>
                  </a:extLst>
                </p14:cNvPr>
                <p14:cNvContentPartPr/>
                <p14:nvPr/>
              </p14:nvContentPartPr>
              <p14:xfrm>
                <a:off x="11172253" y="2726333"/>
                <a:ext cx="160560" cy="35640"/>
              </p14:xfrm>
            </p:contentPart>
          </mc:Choice>
          <mc:Fallback xmlns="">
            <p:pic>
              <p:nvPicPr>
                <p:cNvPr id="32" name="Freihand 31">
                  <a:extLst>
                    <a:ext uri="{FF2B5EF4-FFF2-40B4-BE49-F238E27FC236}">
                      <a16:creationId xmlns:a16="http://schemas.microsoft.com/office/drawing/2014/main" id="{317D6031-1CB8-4C21-9CEF-A2850A7F14E4}"/>
                    </a:ext>
                  </a:extLst>
                </p:cNvPr>
                <p:cNvPicPr/>
                <p:nvPr/>
              </p:nvPicPr>
              <p:blipFill>
                <a:blip r:embed="rId54"/>
                <a:stretch>
                  <a:fillRect/>
                </a:stretch>
              </p:blipFill>
              <p:spPr>
                <a:xfrm>
                  <a:off x="11167933" y="2722013"/>
                  <a:ext cx="169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6116AC65-3BC7-46C8-9B8B-89DD2FB6FDF9}"/>
                    </a:ext>
                  </a:extLst>
                </p14:cNvPr>
                <p14:cNvContentPartPr/>
                <p14:nvPr/>
              </p14:nvContentPartPr>
              <p14:xfrm>
                <a:off x="11448373" y="2693213"/>
                <a:ext cx="194400" cy="16560"/>
              </p14:xfrm>
            </p:contentPart>
          </mc:Choice>
          <mc:Fallback xmlns="">
            <p:pic>
              <p:nvPicPr>
                <p:cNvPr id="33" name="Freihand 32">
                  <a:extLst>
                    <a:ext uri="{FF2B5EF4-FFF2-40B4-BE49-F238E27FC236}">
                      <a16:creationId xmlns:a16="http://schemas.microsoft.com/office/drawing/2014/main" id="{6116AC65-3BC7-46C8-9B8B-89DD2FB6FDF9}"/>
                    </a:ext>
                  </a:extLst>
                </p:cNvPr>
                <p:cNvPicPr/>
                <p:nvPr/>
              </p:nvPicPr>
              <p:blipFill>
                <a:blip r:embed="rId56"/>
                <a:stretch>
                  <a:fillRect/>
                </a:stretch>
              </p:blipFill>
              <p:spPr>
                <a:xfrm>
                  <a:off x="11444053" y="2688893"/>
                  <a:ext cx="203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8AED2E63-7702-4180-8F5A-83A791B9939D}"/>
                    </a:ext>
                  </a:extLst>
                </p14:cNvPr>
                <p14:cNvContentPartPr/>
                <p14:nvPr/>
              </p14:nvContentPartPr>
              <p14:xfrm>
                <a:off x="10181893" y="3135293"/>
                <a:ext cx="321120" cy="139680"/>
              </p14:xfrm>
            </p:contentPart>
          </mc:Choice>
          <mc:Fallback xmlns="">
            <p:pic>
              <p:nvPicPr>
                <p:cNvPr id="34" name="Freihand 33">
                  <a:extLst>
                    <a:ext uri="{FF2B5EF4-FFF2-40B4-BE49-F238E27FC236}">
                      <a16:creationId xmlns:a16="http://schemas.microsoft.com/office/drawing/2014/main" id="{8AED2E63-7702-4180-8F5A-83A791B9939D}"/>
                    </a:ext>
                  </a:extLst>
                </p:cNvPr>
                <p:cNvPicPr/>
                <p:nvPr/>
              </p:nvPicPr>
              <p:blipFill>
                <a:blip r:embed="rId58"/>
                <a:stretch>
                  <a:fillRect/>
                </a:stretch>
              </p:blipFill>
              <p:spPr>
                <a:xfrm>
                  <a:off x="10177573" y="3130973"/>
                  <a:ext cx="32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663C3FA-2B80-41AC-979F-233780E85EBD}"/>
                    </a:ext>
                  </a:extLst>
                </p14:cNvPr>
                <p14:cNvContentPartPr/>
                <p14:nvPr/>
              </p14:nvContentPartPr>
              <p14:xfrm>
                <a:off x="10449373" y="3160133"/>
                <a:ext cx="214920" cy="90360"/>
              </p14:xfrm>
            </p:contentPart>
          </mc:Choice>
          <mc:Fallback xmlns="">
            <p:pic>
              <p:nvPicPr>
                <p:cNvPr id="35" name="Freihand 34">
                  <a:extLst>
                    <a:ext uri="{FF2B5EF4-FFF2-40B4-BE49-F238E27FC236}">
                      <a16:creationId xmlns:a16="http://schemas.microsoft.com/office/drawing/2014/main" id="{A663C3FA-2B80-41AC-979F-233780E85EBD}"/>
                    </a:ext>
                  </a:extLst>
                </p:cNvPr>
                <p:cNvPicPr/>
                <p:nvPr/>
              </p:nvPicPr>
              <p:blipFill>
                <a:blip r:embed="rId60"/>
                <a:stretch>
                  <a:fillRect/>
                </a:stretch>
              </p:blipFill>
              <p:spPr>
                <a:xfrm>
                  <a:off x="10445053" y="3155813"/>
                  <a:ext cx="223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29EA649D-E3ED-447A-B522-3EC1EAAA23CE}"/>
                    </a:ext>
                  </a:extLst>
                </p14:cNvPr>
                <p14:cNvContentPartPr/>
                <p14:nvPr/>
              </p14:nvContentPartPr>
              <p14:xfrm>
                <a:off x="10648453" y="3116933"/>
                <a:ext cx="137520" cy="127080"/>
              </p14:xfrm>
            </p:contentPart>
          </mc:Choice>
          <mc:Fallback xmlns="">
            <p:pic>
              <p:nvPicPr>
                <p:cNvPr id="36" name="Freihand 35">
                  <a:extLst>
                    <a:ext uri="{FF2B5EF4-FFF2-40B4-BE49-F238E27FC236}">
                      <a16:creationId xmlns:a16="http://schemas.microsoft.com/office/drawing/2014/main" id="{29EA649D-E3ED-447A-B522-3EC1EAAA23CE}"/>
                    </a:ext>
                  </a:extLst>
                </p:cNvPr>
                <p:cNvPicPr/>
                <p:nvPr/>
              </p:nvPicPr>
              <p:blipFill>
                <a:blip r:embed="rId62"/>
                <a:stretch>
                  <a:fillRect/>
                </a:stretch>
              </p:blipFill>
              <p:spPr>
                <a:xfrm>
                  <a:off x="10644133" y="3112613"/>
                  <a:ext cx="146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C943EA66-D08E-4B28-9A9E-E10EE6C13FD8}"/>
                    </a:ext>
                  </a:extLst>
                </p14:cNvPr>
                <p14:cNvContentPartPr/>
                <p14:nvPr/>
              </p14:nvContentPartPr>
              <p14:xfrm>
                <a:off x="10795693" y="3118733"/>
                <a:ext cx="672120" cy="230400"/>
              </p14:xfrm>
            </p:contentPart>
          </mc:Choice>
          <mc:Fallback xmlns="">
            <p:pic>
              <p:nvPicPr>
                <p:cNvPr id="37" name="Freihand 36">
                  <a:extLst>
                    <a:ext uri="{FF2B5EF4-FFF2-40B4-BE49-F238E27FC236}">
                      <a16:creationId xmlns:a16="http://schemas.microsoft.com/office/drawing/2014/main" id="{C943EA66-D08E-4B28-9A9E-E10EE6C13FD8}"/>
                    </a:ext>
                  </a:extLst>
                </p:cNvPr>
                <p:cNvPicPr/>
                <p:nvPr/>
              </p:nvPicPr>
              <p:blipFill>
                <a:blip r:embed="rId64"/>
                <a:stretch>
                  <a:fillRect/>
                </a:stretch>
              </p:blipFill>
              <p:spPr>
                <a:xfrm>
                  <a:off x="10791373" y="3114413"/>
                  <a:ext cx="680760" cy="239040"/>
                </a:xfrm>
                <a:prstGeom prst="rect">
                  <a:avLst/>
                </a:prstGeom>
              </p:spPr>
            </p:pic>
          </mc:Fallback>
        </mc:AlternateContent>
      </p:grpSp>
      <p:grpSp>
        <p:nvGrpSpPr>
          <p:cNvPr id="42" name="Gruppieren 41">
            <a:extLst>
              <a:ext uri="{FF2B5EF4-FFF2-40B4-BE49-F238E27FC236}">
                <a16:creationId xmlns:a16="http://schemas.microsoft.com/office/drawing/2014/main" id="{620BB0EF-C052-460C-9DD2-B2DDB6705B0C}"/>
              </a:ext>
            </a:extLst>
          </p:cNvPr>
          <p:cNvGrpSpPr/>
          <p:nvPr/>
        </p:nvGrpSpPr>
        <p:grpSpPr>
          <a:xfrm>
            <a:off x="4129933" y="4814333"/>
            <a:ext cx="4000680" cy="1040040"/>
            <a:chOff x="4129933" y="4814333"/>
            <a:chExt cx="4000680" cy="10400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3D295284-023D-4811-AC7D-F2BD581DE921}"/>
                    </a:ext>
                  </a:extLst>
                </p14:cNvPr>
                <p14:cNvContentPartPr/>
                <p14:nvPr/>
              </p14:nvContentPartPr>
              <p14:xfrm>
                <a:off x="4599373" y="4917653"/>
                <a:ext cx="360" cy="360"/>
              </p14:xfrm>
            </p:contentPart>
          </mc:Choice>
          <mc:Fallback xmlns="">
            <p:pic>
              <p:nvPicPr>
                <p:cNvPr id="40" name="Freihand 39">
                  <a:extLst>
                    <a:ext uri="{FF2B5EF4-FFF2-40B4-BE49-F238E27FC236}">
                      <a16:creationId xmlns:a16="http://schemas.microsoft.com/office/drawing/2014/main" id="{3D295284-023D-4811-AC7D-F2BD581DE921}"/>
                    </a:ext>
                  </a:extLst>
                </p:cNvPr>
                <p:cNvPicPr/>
                <p:nvPr/>
              </p:nvPicPr>
              <p:blipFill>
                <a:blip r:embed="rId66"/>
                <a:stretch>
                  <a:fillRect/>
                </a:stretch>
              </p:blipFill>
              <p:spPr>
                <a:xfrm>
                  <a:off x="4595053" y="4913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6395AED-F981-45A5-BDE7-98CDC8B49AC7}"/>
                    </a:ext>
                  </a:extLst>
                </p14:cNvPr>
                <p14:cNvContentPartPr/>
                <p14:nvPr/>
              </p14:nvContentPartPr>
              <p14:xfrm>
                <a:off x="4129933" y="4814333"/>
                <a:ext cx="4000680" cy="1040040"/>
              </p14:xfrm>
            </p:contentPart>
          </mc:Choice>
          <mc:Fallback xmlns="">
            <p:pic>
              <p:nvPicPr>
                <p:cNvPr id="41" name="Freihand 40">
                  <a:extLst>
                    <a:ext uri="{FF2B5EF4-FFF2-40B4-BE49-F238E27FC236}">
                      <a16:creationId xmlns:a16="http://schemas.microsoft.com/office/drawing/2014/main" id="{66395AED-F981-45A5-BDE7-98CDC8B49AC7}"/>
                    </a:ext>
                  </a:extLst>
                </p:cNvPr>
                <p:cNvPicPr/>
                <p:nvPr/>
              </p:nvPicPr>
              <p:blipFill>
                <a:blip r:embed="rId68"/>
                <a:stretch>
                  <a:fillRect/>
                </a:stretch>
              </p:blipFill>
              <p:spPr>
                <a:xfrm>
                  <a:off x="4125613" y="4810013"/>
                  <a:ext cx="4009320" cy="1048680"/>
                </a:xfrm>
                <a:prstGeom prst="rect">
                  <a:avLst/>
                </a:prstGeom>
              </p:spPr>
            </p:pic>
          </mc:Fallback>
        </mc:AlternateContent>
      </p:grpSp>
    </p:spTree>
    <p:extLst>
      <p:ext uri="{BB962C8B-B14F-4D97-AF65-F5344CB8AC3E}">
        <p14:creationId xmlns:p14="http://schemas.microsoft.com/office/powerpoint/2010/main" val="217606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64114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64114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514861"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729506"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74170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309855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507774"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23247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637850"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3031640"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649001"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4191382"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357963"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357963" y="2347439"/>
                <a:ext cx="4148938" cy="472052"/>
              </a:xfrm>
              <a:prstGeom prst="rect">
                <a:avLst/>
              </a:prstGeom>
              <a:blipFill>
                <a:blip r:embed="rId2"/>
                <a:stretch>
                  <a:fillRect l="-235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4097740"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418231"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867549"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3128428"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3128428"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1050588"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1050588" y="3035788"/>
                <a:ext cx="1307217" cy="525016"/>
              </a:xfrm>
              <a:prstGeom prst="rect">
                <a:avLst/>
              </a:prstGeom>
              <a:blipFill>
                <a:blip r:embed="rId4"/>
                <a:stretch>
                  <a:fillRect l="-3721"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368472"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301511"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301511"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4173970"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4173970"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633290"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9049" y="5433334"/>
            <a:ext cx="12172951" cy="1302745"/>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Über die Transformationskurve und das Güterpreisverhältnis </a:t>
            </a:r>
            <a:r>
              <a:rPr lang="de-DE" sz="2200">
                <a:latin typeface="Times New Roman" panose="02020603050405020304" pitchFamily="18" charset="0"/>
                <a:cs typeface="Times New Roman" panose="02020603050405020304" pitchFamily="18" charset="0"/>
              </a:rPr>
              <a:t>wird der</a:t>
            </a:r>
          </a:p>
          <a:p>
            <a:r>
              <a:rPr lang="de-DE" sz="2200">
                <a:latin typeface="Times New Roman" panose="02020603050405020304" pitchFamily="18" charset="0"/>
                <a:cs typeface="Times New Roman" panose="02020603050405020304" pitchFamily="18" charset="0"/>
              </a:rPr>
              <a:t>Produktionspunkt </a:t>
            </a:r>
            <a:r>
              <a:rPr lang="de-DE" sz="2200" dirty="0">
                <a:latin typeface="Times New Roman" panose="02020603050405020304" pitchFamily="18" charset="0"/>
                <a:cs typeface="Times New Roman" panose="02020603050405020304" pitchFamily="18" charset="0"/>
              </a:rPr>
              <a:t>bestimmt. Dieser bestimmt die „Größe</a:t>
            </a:r>
            <a:r>
              <a:rPr lang="de-DE" sz="2200">
                <a:latin typeface="Times New Roman" panose="02020603050405020304" pitchFamily="18" charset="0"/>
                <a:cs typeface="Times New Roman" panose="02020603050405020304" pitchFamily="18" charset="0"/>
              </a:rPr>
              <a:t>“ der</a:t>
            </a:r>
          </a:p>
          <a:p>
            <a:r>
              <a:rPr lang="de-DE" sz="2200">
                <a:latin typeface="Times New Roman" panose="02020603050405020304" pitchFamily="18" charset="0"/>
                <a:cs typeface="Times New Roman" panose="02020603050405020304" pitchFamily="18" charset="0"/>
              </a:rPr>
              <a:t>Edgeworthbox </a:t>
            </a:r>
            <a:r>
              <a:rPr lang="de-DE" sz="2200" dirty="0">
                <a:latin typeface="Times New Roman" panose="02020603050405020304" pitchFamily="18" charset="0"/>
                <a:cs typeface="Times New Roman" panose="02020603050405020304" pitchFamily="18" charset="0"/>
              </a:rPr>
              <a:t>und auf der Kontraktkurve ergibt </a:t>
            </a:r>
            <a:r>
              <a:rPr lang="de-DE" sz="2200">
                <a:latin typeface="Times New Roman" panose="02020603050405020304" pitchFamily="18" charset="0"/>
                <a:cs typeface="Times New Roman" panose="02020603050405020304" pitchFamily="18" charset="0"/>
              </a:rPr>
              <a:t>sich gleichzeitig</a:t>
            </a:r>
          </a:p>
          <a:p>
            <a:r>
              <a:rPr lang="de-DE" sz="2200">
                <a:latin typeface="Times New Roman" panose="02020603050405020304" pitchFamily="18" charset="0"/>
                <a:cs typeface="Times New Roman" panose="02020603050405020304" pitchFamily="18" charset="0"/>
              </a:rPr>
              <a:t>die </a:t>
            </a:r>
            <a:r>
              <a:rPr lang="de-DE" sz="2200" dirty="0" err="1">
                <a:latin typeface="Times New Roman" panose="02020603050405020304" pitchFamily="18" charset="0"/>
                <a:cs typeface="Times New Roman" panose="02020603050405020304" pitchFamily="18" charset="0"/>
              </a:rPr>
              <a:t>paretoeffiziente</a:t>
            </a:r>
            <a:r>
              <a:rPr lang="de-DE" sz="2200" dirty="0">
                <a:latin typeface="Times New Roman" panose="02020603050405020304" pitchFamily="18" charset="0"/>
                <a:cs typeface="Times New Roman" panose="02020603050405020304" pitchFamily="18" charset="0"/>
              </a:rPr>
              <a:t> Allokation</a:t>
            </a:r>
          </a:p>
        </p:txBody>
      </p:sp>
      <p:sp>
        <p:nvSpPr>
          <p:cNvPr id="2" name="Rechteck 1">
            <a:extLst>
              <a:ext uri="{FF2B5EF4-FFF2-40B4-BE49-F238E27FC236}">
                <a16:creationId xmlns:a16="http://schemas.microsoft.com/office/drawing/2014/main" id="{5EF19C27-82EF-46A2-FD89-2872281EE9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81558A8-75A7-4417-8F3C-FC7D966E8655}"/>
                  </a:ext>
                </a:extLst>
              </p14:cNvPr>
              <p14:cNvContentPartPr/>
              <p14:nvPr/>
            </p14:nvContentPartPr>
            <p14:xfrm>
              <a:off x="641173" y="1849373"/>
              <a:ext cx="5322240" cy="3254400"/>
            </p14:xfrm>
          </p:contentPart>
        </mc:Choice>
        <mc:Fallback xmlns="">
          <p:pic>
            <p:nvPicPr>
              <p:cNvPr id="8" name="Freihand 7">
                <a:extLst>
                  <a:ext uri="{FF2B5EF4-FFF2-40B4-BE49-F238E27FC236}">
                    <a16:creationId xmlns:a16="http://schemas.microsoft.com/office/drawing/2014/main" id="{281558A8-75A7-4417-8F3C-FC7D966E8655}"/>
                  </a:ext>
                </a:extLst>
              </p:cNvPr>
              <p:cNvPicPr/>
              <p:nvPr/>
            </p:nvPicPr>
            <p:blipFill>
              <a:blip r:embed="rId8"/>
              <a:stretch>
                <a:fillRect/>
              </a:stretch>
            </p:blipFill>
            <p:spPr>
              <a:xfrm>
                <a:off x="636853" y="1845053"/>
                <a:ext cx="5330880" cy="326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90E81FE5-FF24-47CE-A3C1-881BE9CCF456}"/>
                  </a:ext>
                </a:extLst>
              </p14:cNvPr>
              <p14:cNvContentPartPr/>
              <p14:nvPr/>
            </p14:nvContentPartPr>
            <p14:xfrm>
              <a:off x="4325773" y="2642453"/>
              <a:ext cx="124560" cy="93960"/>
            </p14:xfrm>
          </p:contentPart>
        </mc:Choice>
        <mc:Fallback xmlns="">
          <p:pic>
            <p:nvPicPr>
              <p:cNvPr id="11" name="Freihand 10">
                <a:extLst>
                  <a:ext uri="{FF2B5EF4-FFF2-40B4-BE49-F238E27FC236}">
                    <a16:creationId xmlns:a16="http://schemas.microsoft.com/office/drawing/2014/main" id="{90E81FE5-FF24-47CE-A3C1-881BE9CCF456}"/>
                  </a:ext>
                </a:extLst>
              </p:cNvPr>
              <p:cNvPicPr/>
              <p:nvPr/>
            </p:nvPicPr>
            <p:blipFill>
              <a:blip r:embed="rId10"/>
              <a:stretch>
                <a:fillRect/>
              </a:stretch>
            </p:blipFill>
            <p:spPr>
              <a:xfrm>
                <a:off x="4321453" y="2638133"/>
                <a:ext cx="13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 name="Freihand 63">
                <a:extLst>
                  <a:ext uri="{FF2B5EF4-FFF2-40B4-BE49-F238E27FC236}">
                    <a16:creationId xmlns:a16="http://schemas.microsoft.com/office/drawing/2014/main" id="{6D0C2848-00B6-4551-9D60-E53D0DC7E7DE}"/>
                  </a:ext>
                </a:extLst>
              </p14:cNvPr>
              <p14:cNvContentPartPr/>
              <p14:nvPr/>
            </p14:nvContentPartPr>
            <p14:xfrm>
              <a:off x="2968933" y="1788893"/>
              <a:ext cx="3005640" cy="1990440"/>
            </p14:xfrm>
          </p:contentPart>
        </mc:Choice>
        <mc:Fallback xmlns="">
          <p:pic>
            <p:nvPicPr>
              <p:cNvPr id="64" name="Freihand 63">
                <a:extLst>
                  <a:ext uri="{FF2B5EF4-FFF2-40B4-BE49-F238E27FC236}">
                    <a16:creationId xmlns:a16="http://schemas.microsoft.com/office/drawing/2014/main" id="{6D0C2848-00B6-4551-9D60-E53D0DC7E7DE}"/>
                  </a:ext>
                </a:extLst>
              </p:cNvPr>
              <p:cNvPicPr/>
              <p:nvPr/>
            </p:nvPicPr>
            <p:blipFill>
              <a:blip r:embed="rId12"/>
              <a:stretch>
                <a:fillRect/>
              </a:stretch>
            </p:blipFill>
            <p:spPr>
              <a:xfrm>
                <a:off x="2964613" y="1784573"/>
                <a:ext cx="3014280" cy="199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6" name="Freihand 65">
                <a:extLst>
                  <a:ext uri="{FF2B5EF4-FFF2-40B4-BE49-F238E27FC236}">
                    <a16:creationId xmlns:a16="http://schemas.microsoft.com/office/drawing/2014/main" id="{93B3AEFE-8B07-4E9E-A202-4FD485B54648}"/>
                  </a:ext>
                </a:extLst>
              </p14:cNvPr>
              <p14:cNvContentPartPr/>
              <p14:nvPr/>
            </p14:nvContentPartPr>
            <p14:xfrm>
              <a:off x="3565813" y="3840533"/>
              <a:ext cx="62280" cy="51480"/>
            </p14:xfrm>
          </p:contentPart>
        </mc:Choice>
        <mc:Fallback xmlns="">
          <p:pic>
            <p:nvPicPr>
              <p:cNvPr id="66" name="Freihand 65">
                <a:extLst>
                  <a:ext uri="{FF2B5EF4-FFF2-40B4-BE49-F238E27FC236}">
                    <a16:creationId xmlns:a16="http://schemas.microsoft.com/office/drawing/2014/main" id="{93B3AEFE-8B07-4E9E-A202-4FD485B54648}"/>
                  </a:ext>
                </a:extLst>
              </p:cNvPr>
              <p:cNvPicPr/>
              <p:nvPr/>
            </p:nvPicPr>
            <p:blipFill>
              <a:blip r:embed="rId14"/>
              <a:stretch>
                <a:fillRect/>
              </a:stretch>
            </p:blipFill>
            <p:spPr>
              <a:xfrm>
                <a:off x="3561493" y="3836213"/>
                <a:ext cx="70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Freihand 113">
                <a:extLst>
                  <a:ext uri="{FF2B5EF4-FFF2-40B4-BE49-F238E27FC236}">
                    <a16:creationId xmlns:a16="http://schemas.microsoft.com/office/drawing/2014/main" id="{7F023284-DDBD-460C-B297-4FA811CBED51}"/>
                  </a:ext>
                </a:extLst>
              </p14:cNvPr>
              <p14:cNvContentPartPr/>
              <p14:nvPr/>
            </p14:nvContentPartPr>
            <p14:xfrm>
              <a:off x="678253" y="2704013"/>
              <a:ext cx="3729960" cy="2323080"/>
            </p14:xfrm>
          </p:contentPart>
        </mc:Choice>
        <mc:Fallback xmlns="">
          <p:pic>
            <p:nvPicPr>
              <p:cNvPr id="114" name="Freihand 113">
                <a:extLst>
                  <a:ext uri="{FF2B5EF4-FFF2-40B4-BE49-F238E27FC236}">
                    <a16:creationId xmlns:a16="http://schemas.microsoft.com/office/drawing/2014/main" id="{7F023284-DDBD-460C-B297-4FA811CBED51}"/>
                  </a:ext>
                </a:extLst>
              </p:cNvPr>
              <p:cNvPicPr/>
              <p:nvPr/>
            </p:nvPicPr>
            <p:blipFill>
              <a:blip r:embed="rId16"/>
              <a:stretch>
                <a:fillRect/>
              </a:stretch>
            </p:blipFill>
            <p:spPr>
              <a:xfrm>
                <a:off x="673933" y="2699693"/>
                <a:ext cx="3738600" cy="2331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6" name="Freihand 115">
                <a:extLst>
                  <a:ext uri="{FF2B5EF4-FFF2-40B4-BE49-F238E27FC236}">
                    <a16:creationId xmlns:a16="http://schemas.microsoft.com/office/drawing/2014/main" id="{6FB13A51-B695-466D-838D-81B3EF125AFD}"/>
                  </a:ext>
                </a:extLst>
              </p14:cNvPr>
              <p14:cNvContentPartPr/>
              <p14:nvPr/>
            </p14:nvContentPartPr>
            <p14:xfrm>
              <a:off x="3527653" y="3841973"/>
              <a:ext cx="84600" cy="61560"/>
            </p14:xfrm>
          </p:contentPart>
        </mc:Choice>
        <mc:Fallback xmlns="">
          <p:pic>
            <p:nvPicPr>
              <p:cNvPr id="116" name="Freihand 115">
                <a:extLst>
                  <a:ext uri="{FF2B5EF4-FFF2-40B4-BE49-F238E27FC236}">
                    <a16:creationId xmlns:a16="http://schemas.microsoft.com/office/drawing/2014/main" id="{6FB13A51-B695-466D-838D-81B3EF125AFD}"/>
                  </a:ext>
                </a:extLst>
              </p:cNvPr>
              <p:cNvPicPr/>
              <p:nvPr/>
            </p:nvPicPr>
            <p:blipFill>
              <a:blip r:embed="rId18"/>
              <a:stretch>
                <a:fillRect/>
              </a:stretch>
            </p:blipFill>
            <p:spPr>
              <a:xfrm>
                <a:off x="3523333" y="3837653"/>
                <a:ext cx="93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8" name="Freihand 117">
                <a:extLst>
                  <a:ext uri="{FF2B5EF4-FFF2-40B4-BE49-F238E27FC236}">
                    <a16:creationId xmlns:a16="http://schemas.microsoft.com/office/drawing/2014/main" id="{FCE97A6F-8948-444E-A6A0-743A7E853258}"/>
                  </a:ext>
                </a:extLst>
              </p14:cNvPr>
              <p14:cNvContentPartPr/>
              <p14:nvPr/>
            </p14:nvContentPartPr>
            <p14:xfrm>
              <a:off x="3502093" y="3834413"/>
              <a:ext cx="108000" cy="69120"/>
            </p14:xfrm>
          </p:contentPart>
        </mc:Choice>
        <mc:Fallback xmlns="">
          <p:pic>
            <p:nvPicPr>
              <p:cNvPr id="118" name="Freihand 117">
                <a:extLst>
                  <a:ext uri="{FF2B5EF4-FFF2-40B4-BE49-F238E27FC236}">
                    <a16:creationId xmlns:a16="http://schemas.microsoft.com/office/drawing/2014/main" id="{FCE97A6F-8948-444E-A6A0-743A7E853258}"/>
                  </a:ext>
                </a:extLst>
              </p:cNvPr>
              <p:cNvPicPr/>
              <p:nvPr/>
            </p:nvPicPr>
            <p:blipFill>
              <a:blip r:embed="rId20"/>
              <a:stretch>
                <a:fillRect/>
              </a:stretch>
            </p:blipFill>
            <p:spPr>
              <a:xfrm>
                <a:off x="3497773" y="3830093"/>
                <a:ext cx="116640" cy="77760"/>
              </a:xfrm>
              <a:prstGeom prst="rect">
                <a:avLst/>
              </a:prstGeom>
            </p:spPr>
          </p:pic>
        </mc:Fallback>
      </mc:AlternateContent>
      <p:grpSp>
        <p:nvGrpSpPr>
          <p:cNvPr id="132" name="Gruppieren 131">
            <a:extLst>
              <a:ext uri="{FF2B5EF4-FFF2-40B4-BE49-F238E27FC236}">
                <a16:creationId xmlns:a16="http://schemas.microsoft.com/office/drawing/2014/main" id="{DBDF8C45-58D1-4893-B4B0-1344580ABDC8}"/>
              </a:ext>
            </a:extLst>
          </p:cNvPr>
          <p:cNvGrpSpPr/>
          <p:nvPr/>
        </p:nvGrpSpPr>
        <p:grpSpPr>
          <a:xfrm>
            <a:off x="223213" y="1477133"/>
            <a:ext cx="11561400" cy="3975480"/>
            <a:chOff x="223213" y="1477133"/>
            <a:chExt cx="11561400" cy="397548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9FFED5C-438E-4CB8-B043-785D75AD0E5A}"/>
                    </a:ext>
                  </a:extLst>
                </p14:cNvPr>
                <p14:cNvContentPartPr/>
                <p14:nvPr/>
              </p14:nvContentPartPr>
              <p14:xfrm>
                <a:off x="4318933" y="5225093"/>
                <a:ext cx="91800" cy="49680"/>
              </p14:xfrm>
            </p:contentPart>
          </mc:Choice>
          <mc:Fallback xmlns="">
            <p:pic>
              <p:nvPicPr>
                <p:cNvPr id="15" name="Freihand 14">
                  <a:extLst>
                    <a:ext uri="{FF2B5EF4-FFF2-40B4-BE49-F238E27FC236}">
                      <a16:creationId xmlns:a16="http://schemas.microsoft.com/office/drawing/2014/main" id="{69FFED5C-438E-4CB8-B043-785D75AD0E5A}"/>
                    </a:ext>
                  </a:extLst>
                </p:cNvPr>
                <p:cNvPicPr/>
                <p:nvPr/>
              </p:nvPicPr>
              <p:blipFill>
                <a:blip r:embed="rId22"/>
                <a:stretch>
                  <a:fillRect/>
                </a:stretch>
              </p:blipFill>
              <p:spPr>
                <a:xfrm>
                  <a:off x="4314613" y="5220773"/>
                  <a:ext cx="100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5DC8C8C-088E-4B51-B0B3-BF1812594E9E}"/>
                    </a:ext>
                  </a:extLst>
                </p14:cNvPr>
                <p14:cNvContentPartPr/>
                <p14:nvPr/>
              </p14:nvContentPartPr>
              <p14:xfrm>
                <a:off x="4002133" y="5056613"/>
                <a:ext cx="673200" cy="396000"/>
              </p14:xfrm>
            </p:contentPart>
          </mc:Choice>
          <mc:Fallback xmlns="">
            <p:pic>
              <p:nvPicPr>
                <p:cNvPr id="16" name="Freihand 15">
                  <a:extLst>
                    <a:ext uri="{FF2B5EF4-FFF2-40B4-BE49-F238E27FC236}">
                      <a16:creationId xmlns:a16="http://schemas.microsoft.com/office/drawing/2014/main" id="{65DC8C8C-088E-4B51-B0B3-BF1812594E9E}"/>
                    </a:ext>
                  </a:extLst>
                </p:cNvPr>
                <p:cNvPicPr/>
                <p:nvPr/>
              </p:nvPicPr>
              <p:blipFill>
                <a:blip r:embed="rId24"/>
                <a:stretch>
                  <a:fillRect/>
                </a:stretch>
              </p:blipFill>
              <p:spPr>
                <a:xfrm>
                  <a:off x="3997813" y="5052293"/>
                  <a:ext cx="6818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FA96BA9E-5613-43D2-B8C7-C91B25457876}"/>
                    </a:ext>
                  </a:extLst>
                </p14:cNvPr>
                <p14:cNvContentPartPr/>
                <p14:nvPr/>
              </p14:nvContentPartPr>
              <p14:xfrm>
                <a:off x="223213" y="2342573"/>
                <a:ext cx="510840" cy="605880"/>
              </p14:xfrm>
            </p:contentPart>
          </mc:Choice>
          <mc:Fallback xmlns="">
            <p:pic>
              <p:nvPicPr>
                <p:cNvPr id="30" name="Freihand 29">
                  <a:extLst>
                    <a:ext uri="{FF2B5EF4-FFF2-40B4-BE49-F238E27FC236}">
                      <a16:creationId xmlns:a16="http://schemas.microsoft.com/office/drawing/2014/main" id="{FA96BA9E-5613-43D2-B8C7-C91B25457876}"/>
                    </a:ext>
                  </a:extLst>
                </p:cNvPr>
                <p:cNvPicPr/>
                <p:nvPr/>
              </p:nvPicPr>
              <p:blipFill>
                <a:blip r:embed="rId26"/>
                <a:stretch>
                  <a:fillRect/>
                </a:stretch>
              </p:blipFill>
              <p:spPr>
                <a:xfrm>
                  <a:off x="218893" y="2338253"/>
                  <a:ext cx="51948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42DBB7A7-1DF1-4577-8FB4-61E98A1CC1F9}"/>
                    </a:ext>
                  </a:extLst>
                </p14:cNvPr>
                <p14:cNvContentPartPr/>
                <p14:nvPr/>
              </p14:nvContentPartPr>
              <p14:xfrm>
                <a:off x="578893" y="2633093"/>
                <a:ext cx="3860640" cy="2400120"/>
              </p14:xfrm>
            </p:contentPart>
          </mc:Choice>
          <mc:Fallback xmlns="">
            <p:pic>
              <p:nvPicPr>
                <p:cNvPr id="32" name="Freihand 31">
                  <a:extLst>
                    <a:ext uri="{FF2B5EF4-FFF2-40B4-BE49-F238E27FC236}">
                      <a16:creationId xmlns:a16="http://schemas.microsoft.com/office/drawing/2014/main" id="{42DBB7A7-1DF1-4577-8FB4-61E98A1CC1F9}"/>
                    </a:ext>
                  </a:extLst>
                </p:cNvPr>
                <p:cNvPicPr/>
                <p:nvPr/>
              </p:nvPicPr>
              <p:blipFill>
                <a:blip r:embed="rId28"/>
                <a:stretch>
                  <a:fillRect/>
                </a:stretch>
              </p:blipFill>
              <p:spPr>
                <a:xfrm>
                  <a:off x="574573" y="2628773"/>
                  <a:ext cx="3869280" cy="240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508D8B8A-D947-4873-8452-9D6EEE7D1133}"/>
                    </a:ext>
                  </a:extLst>
                </p14:cNvPr>
                <p14:cNvContentPartPr/>
                <p14:nvPr/>
              </p14:nvContentPartPr>
              <p14:xfrm>
                <a:off x="3705853" y="2020013"/>
                <a:ext cx="1352160" cy="966600"/>
              </p14:xfrm>
            </p:contentPart>
          </mc:Choice>
          <mc:Fallback xmlns="">
            <p:pic>
              <p:nvPicPr>
                <p:cNvPr id="35" name="Freihand 34">
                  <a:extLst>
                    <a:ext uri="{FF2B5EF4-FFF2-40B4-BE49-F238E27FC236}">
                      <a16:creationId xmlns:a16="http://schemas.microsoft.com/office/drawing/2014/main" id="{508D8B8A-D947-4873-8452-9D6EEE7D1133}"/>
                    </a:ext>
                  </a:extLst>
                </p:cNvPr>
                <p:cNvPicPr/>
                <p:nvPr/>
              </p:nvPicPr>
              <p:blipFill>
                <a:blip r:embed="rId30"/>
                <a:stretch>
                  <a:fillRect/>
                </a:stretch>
              </p:blipFill>
              <p:spPr>
                <a:xfrm>
                  <a:off x="3701533" y="2015333"/>
                  <a:ext cx="1360800" cy="97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D255C6F5-915C-4BD1-ABCC-A857096188F7}"/>
                    </a:ext>
                  </a:extLst>
                </p14:cNvPr>
                <p14:cNvContentPartPr/>
                <p14:nvPr/>
              </p14:nvContentPartPr>
              <p14:xfrm>
                <a:off x="3496693" y="2822813"/>
                <a:ext cx="570960" cy="258840"/>
              </p14:xfrm>
            </p:contentPart>
          </mc:Choice>
          <mc:Fallback xmlns="">
            <p:pic>
              <p:nvPicPr>
                <p:cNvPr id="36" name="Freihand 35">
                  <a:extLst>
                    <a:ext uri="{FF2B5EF4-FFF2-40B4-BE49-F238E27FC236}">
                      <a16:creationId xmlns:a16="http://schemas.microsoft.com/office/drawing/2014/main" id="{D255C6F5-915C-4BD1-ABCC-A857096188F7}"/>
                    </a:ext>
                  </a:extLst>
                </p:cNvPr>
                <p:cNvPicPr/>
                <p:nvPr/>
              </p:nvPicPr>
              <p:blipFill>
                <a:blip r:embed="rId32"/>
                <a:stretch>
                  <a:fillRect/>
                </a:stretch>
              </p:blipFill>
              <p:spPr>
                <a:xfrm>
                  <a:off x="3492373" y="2818493"/>
                  <a:ext cx="579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06129B58-79D3-498B-B744-F31C91C1A28D}"/>
                    </a:ext>
                  </a:extLst>
                </p14:cNvPr>
                <p14:cNvContentPartPr/>
                <p14:nvPr/>
              </p14:nvContentPartPr>
              <p14:xfrm>
                <a:off x="5241253" y="1736333"/>
                <a:ext cx="17280" cy="234360"/>
              </p14:xfrm>
            </p:contentPart>
          </mc:Choice>
          <mc:Fallback xmlns="">
            <p:pic>
              <p:nvPicPr>
                <p:cNvPr id="37" name="Freihand 36">
                  <a:extLst>
                    <a:ext uri="{FF2B5EF4-FFF2-40B4-BE49-F238E27FC236}">
                      <a16:creationId xmlns:a16="http://schemas.microsoft.com/office/drawing/2014/main" id="{06129B58-79D3-498B-B744-F31C91C1A28D}"/>
                    </a:ext>
                  </a:extLst>
                </p:cNvPr>
                <p:cNvPicPr/>
                <p:nvPr/>
              </p:nvPicPr>
              <p:blipFill>
                <a:blip r:embed="rId34"/>
                <a:stretch>
                  <a:fillRect/>
                </a:stretch>
              </p:blipFill>
              <p:spPr>
                <a:xfrm>
                  <a:off x="5236933" y="1732013"/>
                  <a:ext cx="25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E6DB8147-9EA4-4687-8A40-D815DB42E096}"/>
                    </a:ext>
                  </a:extLst>
                </p14:cNvPr>
                <p14:cNvContentPartPr/>
                <p14:nvPr/>
              </p14:nvContentPartPr>
              <p14:xfrm>
                <a:off x="5203093" y="1676933"/>
                <a:ext cx="274320" cy="67320"/>
              </p14:xfrm>
            </p:contentPart>
          </mc:Choice>
          <mc:Fallback xmlns="">
            <p:pic>
              <p:nvPicPr>
                <p:cNvPr id="38" name="Freihand 37">
                  <a:extLst>
                    <a:ext uri="{FF2B5EF4-FFF2-40B4-BE49-F238E27FC236}">
                      <a16:creationId xmlns:a16="http://schemas.microsoft.com/office/drawing/2014/main" id="{E6DB8147-9EA4-4687-8A40-D815DB42E096}"/>
                    </a:ext>
                  </a:extLst>
                </p:cNvPr>
                <p:cNvPicPr/>
                <p:nvPr/>
              </p:nvPicPr>
              <p:blipFill>
                <a:blip r:embed="rId36"/>
                <a:stretch>
                  <a:fillRect/>
                </a:stretch>
              </p:blipFill>
              <p:spPr>
                <a:xfrm>
                  <a:off x="5198773" y="1672613"/>
                  <a:ext cx="28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53A84A4F-E92D-42EC-9004-B6663169429F}"/>
                    </a:ext>
                  </a:extLst>
                </p14:cNvPr>
                <p14:cNvContentPartPr/>
                <p14:nvPr/>
              </p14:nvContentPartPr>
              <p14:xfrm>
                <a:off x="5200213" y="1789973"/>
                <a:ext cx="251280" cy="177120"/>
              </p14:xfrm>
            </p:contentPart>
          </mc:Choice>
          <mc:Fallback xmlns="">
            <p:pic>
              <p:nvPicPr>
                <p:cNvPr id="39" name="Freihand 38">
                  <a:extLst>
                    <a:ext uri="{FF2B5EF4-FFF2-40B4-BE49-F238E27FC236}">
                      <a16:creationId xmlns:a16="http://schemas.microsoft.com/office/drawing/2014/main" id="{53A84A4F-E92D-42EC-9004-B6663169429F}"/>
                    </a:ext>
                  </a:extLst>
                </p:cNvPr>
                <p:cNvPicPr/>
                <p:nvPr/>
              </p:nvPicPr>
              <p:blipFill>
                <a:blip r:embed="rId38"/>
                <a:stretch>
                  <a:fillRect/>
                </a:stretch>
              </p:blipFill>
              <p:spPr>
                <a:xfrm>
                  <a:off x="5195893" y="1785653"/>
                  <a:ext cx="259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49246A2D-B58C-4972-9F6F-45BE8C23ECCB}"/>
                    </a:ext>
                  </a:extLst>
                </p14:cNvPr>
                <p14:cNvContentPartPr/>
                <p14:nvPr/>
              </p14:nvContentPartPr>
              <p14:xfrm>
                <a:off x="5470573" y="1654253"/>
                <a:ext cx="239040" cy="242280"/>
              </p14:xfrm>
            </p:contentPart>
          </mc:Choice>
          <mc:Fallback xmlns="">
            <p:pic>
              <p:nvPicPr>
                <p:cNvPr id="40" name="Freihand 39">
                  <a:extLst>
                    <a:ext uri="{FF2B5EF4-FFF2-40B4-BE49-F238E27FC236}">
                      <a16:creationId xmlns:a16="http://schemas.microsoft.com/office/drawing/2014/main" id="{49246A2D-B58C-4972-9F6F-45BE8C23ECCB}"/>
                    </a:ext>
                  </a:extLst>
                </p:cNvPr>
                <p:cNvPicPr/>
                <p:nvPr/>
              </p:nvPicPr>
              <p:blipFill>
                <a:blip r:embed="rId40"/>
                <a:stretch>
                  <a:fillRect/>
                </a:stretch>
              </p:blipFill>
              <p:spPr>
                <a:xfrm>
                  <a:off x="5466253" y="1649933"/>
                  <a:ext cx="247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AF1F1480-31A1-45B0-B8B5-93D59A4F936D}"/>
                    </a:ext>
                  </a:extLst>
                </p14:cNvPr>
                <p14:cNvContentPartPr/>
                <p14:nvPr/>
              </p14:nvContentPartPr>
              <p14:xfrm>
                <a:off x="5682253" y="1705373"/>
                <a:ext cx="214560" cy="282240"/>
              </p14:xfrm>
            </p:contentPart>
          </mc:Choice>
          <mc:Fallback xmlns="">
            <p:pic>
              <p:nvPicPr>
                <p:cNvPr id="41" name="Freihand 40">
                  <a:extLst>
                    <a:ext uri="{FF2B5EF4-FFF2-40B4-BE49-F238E27FC236}">
                      <a16:creationId xmlns:a16="http://schemas.microsoft.com/office/drawing/2014/main" id="{AF1F1480-31A1-45B0-B8B5-93D59A4F936D}"/>
                    </a:ext>
                  </a:extLst>
                </p:cNvPr>
                <p:cNvPicPr/>
                <p:nvPr/>
              </p:nvPicPr>
              <p:blipFill>
                <a:blip r:embed="rId42"/>
                <a:stretch>
                  <a:fillRect/>
                </a:stretch>
              </p:blipFill>
              <p:spPr>
                <a:xfrm>
                  <a:off x="5677933" y="1701053"/>
                  <a:ext cx="2232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1E14518D-499D-4FC8-94F1-C3C2393113EB}"/>
                    </a:ext>
                  </a:extLst>
                </p14:cNvPr>
                <p14:cNvContentPartPr/>
                <p14:nvPr/>
              </p14:nvContentPartPr>
              <p14:xfrm>
                <a:off x="6019933" y="1694933"/>
                <a:ext cx="207360" cy="115560"/>
              </p14:xfrm>
            </p:contentPart>
          </mc:Choice>
          <mc:Fallback xmlns="">
            <p:pic>
              <p:nvPicPr>
                <p:cNvPr id="42" name="Freihand 41">
                  <a:extLst>
                    <a:ext uri="{FF2B5EF4-FFF2-40B4-BE49-F238E27FC236}">
                      <a16:creationId xmlns:a16="http://schemas.microsoft.com/office/drawing/2014/main" id="{1E14518D-499D-4FC8-94F1-C3C2393113EB}"/>
                    </a:ext>
                  </a:extLst>
                </p:cNvPr>
                <p:cNvPicPr/>
                <p:nvPr/>
              </p:nvPicPr>
              <p:blipFill>
                <a:blip r:embed="rId44"/>
                <a:stretch>
                  <a:fillRect/>
                </a:stretch>
              </p:blipFill>
              <p:spPr>
                <a:xfrm>
                  <a:off x="6015613" y="1690613"/>
                  <a:ext cx="216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FA4C386F-AD8D-48D0-82D2-8A2601B04A7A}"/>
                    </a:ext>
                  </a:extLst>
                </p14:cNvPr>
                <p14:cNvContentPartPr/>
                <p14:nvPr/>
              </p14:nvContentPartPr>
              <p14:xfrm>
                <a:off x="6234133" y="1527173"/>
                <a:ext cx="324360" cy="216000"/>
              </p14:xfrm>
            </p:contentPart>
          </mc:Choice>
          <mc:Fallback xmlns="">
            <p:pic>
              <p:nvPicPr>
                <p:cNvPr id="43" name="Freihand 42">
                  <a:extLst>
                    <a:ext uri="{FF2B5EF4-FFF2-40B4-BE49-F238E27FC236}">
                      <a16:creationId xmlns:a16="http://schemas.microsoft.com/office/drawing/2014/main" id="{FA4C386F-AD8D-48D0-82D2-8A2601B04A7A}"/>
                    </a:ext>
                  </a:extLst>
                </p:cNvPr>
                <p:cNvPicPr/>
                <p:nvPr/>
              </p:nvPicPr>
              <p:blipFill>
                <a:blip r:embed="rId46"/>
                <a:stretch>
                  <a:fillRect/>
                </a:stretch>
              </p:blipFill>
              <p:spPr>
                <a:xfrm>
                  <a:off x="6229813" y="1522853"/>
                  <a:ext cx="333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F7F72469-2BD4-43FB-92E2-BA8E6605E8D1}"/>
                    </a:ext>
                  </a:extLst>
                </p14:cNvPr>
                <p14:cNvContentPartPr/>
                <p14:nvPr/>
              </p14:nvContentPartPr>
              <p14:xfrm>
                <a:off x="6607453" y="1477133"/>
                <a:ext cx="185040" cy="231120"/>
              </p14:xfrm>
            </p:contentPart>
          </mc:Choice>
          <mc:Fallback xmlns="">
            <p:pic>
              <p:nvPicPr>
                <p:cNvPr id="44" name="Freihand 43">
                  <a:extLst>
                    <a:ext uri="{FF2B5EF4-FFF2-40B4-BE49-F238E27FC236}">
                      <a16:creationId xmlns:a16="http://schemas.microsoft.com/office/drawing/2014/main" id="{F7F72469-2BD4-43FB-92E2-BA8E6605E8D1}"/>
                    </a:ext>
                  </a:extLst>
                </p:cNvPr>
                <p:cNvPicPr/>
                <p:nvPr/>
              </p:nvPicPr>
              <p:blipFill>
                <a:blip r:embed="rId48"/>
                <a:stretch>
                  <a:fillRect/>
                </a:stretch>
              </p:blipFill>
              <p:spPr>
                <a:xfrm>
                  <a:off x="6603133" y="1472813"/>
                  <a:ext cx="1936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09BF49B4-2374-4669-B221-34C4FB1DDB44}"/>
                    </a:ext>
                  </a:extLst>
                </p14:cNvPr>
                <p14:cNvContentPartPr/>
                <p14:nvPr/>
              </p14:nvContentPartPr>
              <p14:xfrm>
                <a:off x="6813733" y="1572173"/>
                <a:ext cx="153720" cy="75600"/>
              </p14:xfrm>
            </p:contentPart>
          </mc:Choice>
          <mc:Fallback xmlns="">
            <p:pic>
              <p:nvPicPr>
                <p:cNvPr id="45" name="Freihand 44">
                  <a:extLst>
                    <a:ext uri="{FF2B5EF4-FFF2-40B4-BE49-F238E27FC236}">
                      <a16:creationId xmlns:a16="http://schemas.microsoft.com/office/drawing/2014/main" id="{09BF49B4-2374-4669-B221-34C4FB1DDB44}"/>
                    </a:ext>
                  </a:extLst>
                </p:cNvPr>
                <p:cNvPicPr/>
                <p:nvPr/>
              </p:nvPicPr>
              <p:blipFill>
                <a:blip r:embed="rId50"/>
                <a:stretch>
                  <a:fillRect/>
                </a:stretch>
              </p:blipFill>
              <p:spPr>
                <a:xfrm>
                  <a:off x="6809413" y="1567853"/>
                  <a:ext cx="162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67EB20B5-41D5-49D4-8F7F-E89018F4F402}"/>
                    </a:ext>
                  </a:extLst>
                </p14:cNvPr>
                <p14:cNvContentPartPr/>
                <p14:nvPr/>
              </p14:nvContentPartPr>
              <p14:xfrm>
                <a:off x="7002733" y="1514213"/>
                <a:ext cx="190080" cy="174240"/>
              </p14:xfrm>
            </p:contentPart>
          </mc:Choice>
          <mc:Fallback xmlns="">
            <p:pic>
              <p:nvPicPr>
                <p:cNvPr id="46" name="Freihand 45">
                  <a:extLst>
                    <a:ext uri="{FF2B5EF4-FFF2-40B4-BE49-F238E27FC236}">
                      <a16:creationId xmlns:a16="http://schemas.microsoft.com/office/drawing/2014/main" id="{67EB20B5-41D5-49D4-8F7F-E89018F4F402}"/>
                    </a:ext>
                  </a:extLst>
                </p:cNvPr>
                <p:cNvPicPr/>
                <p:nvPr/>
              </p:nvPicPr>
              <p:blipFill>
                <a:blip r:embed="rId52"/>
                <a:stretch>
                  <a:fillRect/>
                </a:stretch>
              </p:blipFill>
              <p:spPr>
                <a:xfrm>
                  <a:off x="6998413" y="1509893"/>
                  <a:ext cx="198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E8294970-B301-4494-9C55-4497F892FB62}"/>
                    </a:ext>
                  </a:extLst>
                </p14:cNvPr>
                <p14:cNvContentPartPr/>
                <p14:nvPr/>
              </p14:nvContentPartPr>
              <p14:xfrm>
                <a:off x="572773" y="2715893"/>
                <a:ext cx="3866760" cy="2383200"/>
              </p14:xfrm>
            </p:contentPart>
          </mc:Choice>
          <mc:Fallback xmlns="">
            <p:pic>
              <p:nvPicPr>
                <p:cNvPr id="48" name="Freihand 47">
                  <a:extLst>
                    <a:ext uri="{FF2B5EF4-FFF2-40B4-BE49-F238E27FC236}">
                      <a16:creationId xmlns:a16="http://schemas.microsoft.com/office/drawing/2014/main" id="{E8294970-B301-4494-9C55-4497F892FB62}"/>
                    </a:ext>
                  </a:extLst>
                </p:cNvPr>
                <p:cNvPicPr/>
                <p:nvPr/>
              </p:nvPicPr>
              <p:blipFill>
                <a:blip r:embed="rId54"/>
                <a:stretch>
                  <a:fillRect/>
                </a:stretch>
              </p:blipFill>
              <p:spPr>
                <a:xfrm>
                  <a:off x="568453" y="2711573"/>
                  <a:ext cx="3875400" cy="2391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0C770FFB-01E9-49FB-BC8C-A59D943342AD}"/>
                    </a:ext>
                  </a:extLst>
                </p14:cNvPr>
                <p14:cNvContentPartPr/>
                <p14:nvPr/>
              </p14:nvContentPartPr>
              <p14:xfrm>
                <a:off x="1701013" y="4436693"/>
                <a:ext cx="378720" cy="286200"/>
              </p14:xfrm>
            </p:contentPart>
          </mc:Choice>
          <mc:Fallback xmlns="">
            <p:pic>
              <p:nvPicPr>
                <p:cNvPr id="49" name="Freihand 48">
                  <a:extLst>
                    <a:ext uri="{FF2B5EF4-FFF2-40B4-BE49-F238E27FC236}">
                      <a16:creationId xmlns:a16="http://schemas.microsoft.com/office/drawing/2014/main" id="{0C770FFB-01E9-49FB-BC8C-A59D943342AD}"/>
                    </a:ext>
                  </a:extLst>
                </p:cNvPr>
                <p:cNvPicPr/>
                <p:nvPr/>
              </p:nvPicPr>
              <p:blipFill>
                <a:blip r:embed="rId56"/>
                <a:stretch>
                  <a:fillRect/>
                </a:stretch>
              </p:blipFill>
              <p:spPr>
                <a:xfrm>
                  <a:off x="1696693" y="4432373"/>
                  <a:ext cx="3873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3D394ACB-B561-4F32-9C1E-86A1AED71642}"/>
                    </a:ext>
                  </a:extLst>
                </p14:cNvPr>
                <p14:cNvContentPartPr/>
                <p14:nvPr/>
              </p14:nvContentPartPr>
              <p14:xfrm>
                <a:off x="1823053" y="4520573"/>
                <a:ext cx="339120" cy="240120"/>
              </p14:xfrm>
            </p:contentPart>
          </mc:Choice>
          <mc:Fallback xmlns="">
            <p:pic>
              <p:nvPicPr>
                <p:cNvPr id="50" name="Freihand 49">
                  <a:extLst>
                    <a:ext uri="{FF2B5EF4-FFF2-40B4-BE49-F238E27FC236}">
                      <a16:creationId xmlns:a16="http://schemas.microsoft.com/office/drawing/2014/main" id="{3D394ACB-B561-4F32-9C1E-86A1AED71642}"/>
                    </a:ext>
                  </a:extLst>
                </p:cNvPr>
                <p:cNvPicPr/>
                <p:nvPr/>
              </p:nvPicPr>
              <p:blipFill>
                <a:blip r:embed="rId58"/>
                <a:stretch>
                  <a:fillRect/>
                </a:stretch>
              </p:blipFill>
              <p:spPr>
                <a:xfrm>
                  <a:off x="1818733" y="4516253"/>
                  <a:ext cx="347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ECBA4A2F-3973-4BBC-B9A5-7D306A0789EE}"/>
                    </a:ext>
                  </a:extLst>
                </p14:cNvPr>
                <p14:cNvContentPartPr/>
                <p14:nvPr/>
              </p14:nvContentPartPr>
              <p14:xfrm>
                <a:off x="870493" y="4165253"/>
                <a:ext cx="135360" cy="191160"/>
              </p14:xfrm>
            </p:contentPart>
          </mc:Choice>
          <mc:Fallback xmlns="">
            <p:pic>
              <p:nvPicPr>
                <p:cNvPr id="51" name="Freihand 50">
                  <a:extLst>
                    <a:ext uri="{FF2B5EF4-FFF2-40B4-BE49-F238E27FC236}">
                      <a16:creationId xmlns:a16="http://schemas.microsoft.com/office/drawing/2014/main" id="{ECBA4A2F-3973-4BBC-B9A5-7D306A0789EE}"/>
                    </a:ext>
                  </a:extLst>
                </p:cNvPr>
                <p:cNvPicPr/>
                <p:nvPr/>
              </p:nvPicPr>
              <p:blipFill>
                <a:blip r:embed="rId60"/>
                <a:stretch>
                  <a:fillRect/>
                </a:stretch>
              </p:blipFill>
              <p:spPr>
                <a:xfrm>
                  <a:off x="866173" y="4160933"/>
                  <a:ext cx="14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E3AE6B4E-4DDE-44AC-911F-5E6A559BE2DE}"/>
                    </a:ext>
                  </a:extLst>
                </p14:cNvPr>
                <p14:cNvContentPartPr/>
                <p14:nvPr/>
              </p14:nvContentPartPr>
              <p14:xfrm>
                <a:off x="970213" y="4280093"/>
                <a:ext cx="91440" cy="53640"/>
              </p14:xfrm>
            </p:contentPart>
          </mc:Choice>
          <mc:Fallback xmlns="">
            <p:pic>
              <p:nvPicPr>
                <p:cNvPr id="52" name="Freihand 51">
                  <a:extLst>
                    <a:ext uri="{FF2B5EF4-FFF2-40B4-BE49-F238E27FC236}">
                      <a16:creationId xmlns:a16="http://schemas.microsoft.com/office/drawing/2014/main" id="{E3AE6B4E-4DDE-44AC-911F-5E6A559BE2DE}"/>
                    </a:ext>
                  </a:extLst>
                </p:cNvPr>
                <p:cNvPicPr/>
                <p:nvPr/>
              </p:nvPicPr>
              <p:blipFill>
                <a:blip r:embed="rId62"/>
                <a:stretch>
                  <a:fillRect/>
                </a:stretch>
              </p:blipFill>
              <p:spPr>
                <a:xfrm>
                  <a:off x="965893" y="4275773"/>
                  <a:ext cx="10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6D2B06C5-048A-4521-8095-62B5F44773AD}"/>
                    </a:ext>
                  </a:extLst>
                </p14:cNvPr>
                <p14:cNvContentPartPr/>
                <p14:nvPr/>
              </p14:nvContentPartPr>
              <p14:xfrm>
                <a:off x="1053013" y="4214573"/>
                <a:ext cx="99360" cy="91440"/>
              </p14:xfrm>
            </p:contentPart>
          </mc:Choice>
          <mc:Fallback xmlns="">
            <p:pic>
              <p:nvPicPr>
                <p:cNvPr id="53" name="Freihand 52">
                  <a:extLst>
                    <a:ext uri="{FF2B5EF4-FFF2-40B4-BE49-F238E27FC236}">
                      <a16:creationId xmlns:a16="http://schemas.microsoft.com/office/drawing/2014/main" id="{6D2B06C5-048A-4521-8095-62B5F44773AD}"/>
                    </a:ext>
                  </a:extLst>
                </p:cNvPr>
                <p:cNvPicPr/>
                <p:nvPr/>
              </p:nvPicPr>
              <p:blipFill>
                <a:blip r:embed="rId64"/>
                <a:stretch>
                  <a:fillRect/>
                </a:stretch>
              </p:blipFill>
              <p:spPr>
                <a:xfrm>
                  <a:off x="1048693" y="4210253"/>
                  <a:ext cx="108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5" name="Freihand 54">
                  <a:extLst>
                    <a:ext uri="{FF2B5EF4-FFF2-40B4-BE49-F238E27FC236}">
                      <a16:creationId xmlns:a16="http://schemas.microsoft.com/office/drawing/2014/main" id="{BB01B973-98A7-48FD-BC91-1A5622D2BFA1}"/>
                    </a:ext>
                  </a:extLst>
                </p14:cNvPr>
                <p14:cNvContentPartPr/>
                <p14:nvPr/>
              </p14:nvContentPartPr>
              <p14:xfrm>
                <a:off x="1050133" y="4196573"/>
                <a:ext cx="144360" cy="101520"/>
              </p14:xfrm>
            </p:contentPart>
          </mc:Choice>
          <mc:Fallback xmlns="">
            <p:pic>
              <p:nvPicPr>
                <p:cNvPr id="55" name="Freihand 54">
                  <a:extLst>
                    <a:ext uri="{FF2B5EF4-FFF2-40B4-BE49-F238E27FC236}">
                      <a16:creationId xmlns:a16="http://schemas.microsoft.com/office/drawing/2014/main" id="{BB01B973-98A7-48FD-BC91-1A5622D2BFA1}"/>
                    </a:ext>
                  </a:extLst>
                </p:cNvPr>
                <p:cNvPicPr/>
                <p:nvPr/>
              </p:nvPicPr>
              <p:blipFill>
                <a:blip r:embed="rId66"/>
                <a:stretch>
                  <a:fillRect/>
                </a:stretch>
              </p:blipFill>
              <p:spPr>
                <a:xfrm>
                  <a:off x="1045813" y="4192253"/>
                  <a:ext cx="153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6" name="Freihand 55">
                  <a:extLst>
                    <a:ext uri="{FF2B5EF4-FFF2-40B4-BE49-F238E27FC236}">
                      <a16:creationId xmlns:a16="http://schemas.microsoft.com/office/drawing/2014/main" id="{515BC70B-4565-41FF-BC0C-F7BF740F9EC6}"/>
                    </a:ext>
                  </a:extLst>
                </p14:cNvPr>
                <p14:cNvContentPartPr/>
                <p14:nvPr/>
              </p14:nvContentPartPr>
              <p14:xfrm>
                <a:off x="1173253" y="4046453"/>
                <a:ext cx="166680" cy="145440"/>
              </p14:xfrm>
            </p:contentPart>
          </mc:Choice>
          <mc:Fallback xmlns="">
            <p:pic>
              <p:nvPicPr>
                <p:cNvPr id="56" name="Freihand 55">
                  <a:extLst>
                    <a:ext uri="{FF2B5EF4-FFF2-40B4-BE49-F238E27FC236}">
                      <a16:creationId xmlns:a16="http://schemas.microsoft.com/office/drawing/2014/main" id="{515BC70B-4565-41FF-BC0C-F7BF740F9EC6}"/>
                    </a:ext>
                  </a:extLst>
                </p:cNvPr>
                <p:cNvPicPr/>
                <p:nvPr/>
              </p:nvPicPr>
              <p:blipFill>
                <a:blip r:embed="rId68"/>
                <a:stretch>
                  <a:fillRect/>
                </a:stretch>
              </p:blipFill>
              <p:spPr>
                <a:xfrm>
                  <a:off x="1168933" y="4042133"/>
                  <a:ext cx="175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Freihand 56">
                  <a:extLst>
                    <a:ext uri="{FF2B5EF4-FFF2-40B4-BE49-F238E27FC236}">
                      <a16:creationId xmlns:a16="http://schemas.microsoft.com/office/drawing/2014/main" id="{5286354E-7717-4D40-A0E9-3E373533CE48}"/>
                    </a:ext>
                  </a:extLst>
                </p14:cNvPr>
                <p14:cNvContentPartPr/>
                <p14:nvPr/>
              </p14:nvContentPartPr>
              <p14:xfrm>
                <a:off x="1125733" y="4088213"/>
                <a:ext cx="122400" cy="13680"/>
              </p14:xfrm>
            </p:contentPart>
          </mc:Choice>
          <mc:Fallback xmlns="">
            <p:pic>
              <p:nvPicPr>
                <p:cNvPr id="57" name="Freihand 56">
                  <a:extLst>
                    <a:ext uri="{FF2B5EF4-FFF2-40B4-BE49-F238E27FC236}">
                      <a16:creationId xmlns:a16="http://schemas.microsoft.com/office/drawing/2014/main" id="{5286354E-7717-4D40-A0E9-3E373533CE48}"/>
                    </a:ext>
                  </a:extLst>
                </p:cNvPr>
                <p:cNvPicPr/>
                <p:nvPr/>
              </p:nvPicPr>
              <p:blipFill>
                <a:blip r:embed="rId70"/>
                <a:stretch>
                  <a:fillRect/>
                </a:stretch>
              </p:blipFill>
              <p:spPr>
                <a:xfrm>
                  <a:off x="1121413" y="4083893"/>
                  <a:ext cx="131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Freihand 57">
                  <a:extLst>
                    <a:ext uri="{FF2B5EF4-FFF2-40B4-BE49-F238E27FC236}">
                      <a16:creationId xmlns:a16="http://schemas.microsoft.com/office/drawing/2014/main" id="{045040B9-9ED0-49AA-89E3-8725D677FC94}"/>
                    </a:ext>
                  </a:extLst>
                </p14:cNvPr>
                <p14:cNvContentPartPr/>
                <p14:nvPr/>
              </p14:nvContentPartPr>
              <p14:xfrm>
                <a:off x="1329853" y="4042133"/>
                <a:ext cx="74880" cy="76320"/>
              </p14:xfrm>
            </p:contentPart>
          </mc:Choice>
          <mc:Fallback xmlns="">
            <p:pic>
              <p:nvPicPr>
                <p:cNvPr id="58" name="Freihand 57">
                  <a:extLst>
                    <a:ext uri="{FF2B5EF4-FFF2-40B4-BE49-F238E27FC236}">
                      <a16:creationId xmlns:a16="http://schemas.microsoft.com/office/drawing/2014/main" id="{045040B9-9ED0-49AA-89E3-8725D677FC94}"/>
                    </a:ext>
                  </a:extLst>
                </p:cNvPr>
                <p:cNvPicPr/>
                <p:nvPr/>
              </p:nvPicPr>
              <p:blipFill>
                <a:blip r:embed="rId72"/>
                <a:stretch>
                  <a:fillRect/>
                </a:stretch>
              </p:blipFill>
              <p:spPr>
                <a:xfrm>
                  <a:off x="1325533" y="4037813"/>
                  <a:ext cx="83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6700DD80-54BC-4BBD-BDE6-6831B9C9A445}"/>
                    </a:ext>
                  </a:extLst>
                </p14:cNvPr>
                <p14:cNvContentPartPr/>
                <p14:nvPr/>
              </p14:nvContentPartPr>
              <p14:xfrm>
                <a:off x="1405093" y="3891653"/>
                <a:ext cx="156600" cy="207360"/>
              </p14:xfrm>
            </p:contentPart>
          </mc:Choice>
          <mc:Fallback xmlns="">
            <p:pic>
              <p:nvPicPr>
                <p:cNvPr id="59" name="Freihand 58">
                  <a:extLst>
                    <a:ext uri="{FF2B5EF4-FFF2-40B4-BE49-F238E27FC236}">
                      <a16:creationId xmlns:a16="http://schemas.microsoft.com/office/drawing/2014/main" id="{6700DD80-54BC-4BBD-BDE6-6831B9C9A445}"/>
                    </a:ext>
                  </a:extLst>
                </p:cNvPr>
                <p:cNvPicPr/>
                <p:nvPr/>
              </p:nvPicPr>
              <p:blipFill>
                <a:blip r:embed="rId74"/>
                <a:stretch>
                  <a:fillRect/>
                </a:stretch>
              </p:blipFill>
              <p:spPr>
                <a:xfrm>
                  <a:off x="1400773" y="3887333"/>
                  <a:ext cx="165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CB54367E-7BBD-47C2-9525-C4281495BE7F}"/>
                    </a:ext>
                  </a:extLst>
                </p14:cNvPr>
                <p14:cNvContentPartPr/>
                <p14:nvPr/>
              </p14:nvContentPartPr>
              <p14:xfrm>
                <a:off x="1593733" y="3911813"/>
                <a:ext cx="45720" cy="23040"/>
              </p14:xfrm>
            </p:contentPart>
          </mc:Choice>
          <mc:Fallback xmlns="">
            <p:pic>
              <p:nvPicPr>
                <p:cNvPr id="60" name="Freihand 59">
                  <a:extLst>
                    <a:ext uri="{FF2B5EF4-FFF2-40B4-BE49-F238E27FC236}">
                      <a16:creationId xmlns:a16="http://schemas.microsoft.com/office/drawing/2014/main" id="{CB54367E-7BBD-47C2-9525-C4281495BE7F}"/>
                    </a:ext>
                  </a:extLst>
                </p:cNvPr>
                <p:cNvPicPr/>
                <p:nvPr/>
              </p:nvPicPr>
              <p:blipFill>
                <a:blip r:embed="rId76"/>
                <a:stretch>
                  <a:fillRect/>
                </a:stretch>
              </p:blipFill>
              <p:spPr>
                <a:xfrm>
                  <a:off x="1589413" y="3907493"/>
                  <a:ext cx="54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7922E752-1FF8-499A-A639-4DCED7B754B7}"/>
                    </a:ext>
                  </a:extLst>
                </p14:cNvPr>
                <p14:cNvContentPartPr/>
                <p14:nvPr/>
              </p14:nvContentPartPr>
              <p14:xfrm>
                <a:off x="1038613" y="4302773"/>
                <a:ext cx="155880" cy="227880"/>
              </p14:xfrm>
            </p:contentPart>
          </mc:Choice>
          <mc:Fallback xmlns="">
            <p:pic>
              <p:nvPicPr>
                <p:cNvPr id="61" name="Freihand 60">
                  <a:extLst>
                    <a:ext uri="{FF2B5EF4-FFF2-40B4-BE49-F238E27FC236}">
                      <a16:creationId xmlns:a16="http://schemas.microsoft.com/office/drawing/2014/main" id="{7922E752-1FF8-499A-A639-4DCED7B754B7}"/>
                    </a:ext>
                  </a:extLst>
                </p:cNvPr>
                <p:cNvPicPr/>
                <p:nvPr/>
              </p:nvPicPr>
              <p:blipFill>
                <a:blip r:embed="rId78"/>
                <a:stretch>
                  <a:fillRect/>
                </a:stretch>
              </p:blipFill>
              <p:spPr>
                <a:xfrm>
                  <a:off x="1034293" y="4298453"/>
                  <a:ext cx="164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Freihand 61">
                  <a:extLst>
                    <a:ext uri="{FF2B5EF4-FFF2-40B4-BE49-F238E27FC236}">
                      <a16:creationId xmlns:a16="http://schemas.microsoft.com/office/drawing/2014/main" id="{C4B8A875-C2E0-4E93-80AC-95319A257395}"/>
                    </a:ext>
                  </a:extLst>
                </p14:cNvPr>
                <p14:cNvContentPartPr/>
                <p14:nvPr/>
              </p14:nvContentPartPr>
              <p14:xfrm>
                <a:off x="1164973" y="4178933"/>
                <a:ext cx="442800" cy="313200"/>
              </p14:xfrm>
            </p:contentPart>
          </mc:Choice>
          <mc:Fallback xmlns="">
            <p:pic>
              <p:nvPicPr>
                <p:cNvPr id="62" name="Freihand 61">
                  <a:extLst>
                    <a:ext uri="{FF2B5EF4-FFF2-40B4-BE49-F238E27FC236}">
                      <a16:creationId xmlns:a16="http://schemas.microsoft.com/office/drawing/2014/main" id="{C4B8A875-C2E0-4E93-80AC-95319A257395}"/>
                    </a:ext>
                  </a:extLst>
                </p:cNvPr>
                <p:cNvPicPr/>
                <p:nvPr/>
              </p:nvPicPr>
              <p:blipFill>
                <a:blip r:embed="rId80"/>
                <a:stretch>
                  <a:fillRect/>
                </a:stretch>
              </p:blipFill>
              <p:spPr>
                <a:xfrm>
                  <a:off x="1160653" y="4174613"/>
                  <a:ext cx="451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7" name="Freihand 66">
                  <a:extLst>
                    <a:ext uri="{FF2B5EF4-FFF2-40B4-BE49-F238E27FC236}">
                      <a16:creationId xmlns:a16="http://schemas.microsoft.com/office/drawing/2014/main" id="{17D2914C-2B1A-4319-B133-806822C09042}"/>
                    </a:ext>
                  </a:extLst>
                </p14:cNvPr>
                <p14:cNvContentPartPr/>
                <p14:nvPr/>
              </p14:nvContentPartPr>
              <p14:xfrm>
                <a:off x="3545653" y="3797693"/>
                <a:ext cx="106200" cy="125280"/>
              </p14:xfrm>
            </p:contentPart>
          </mc:Choice>
          <mc:Fallback xmlns="">
            <p:pic>
              <p:nvPicPr>
                <p:cNvPr id="67" name="Freihand 66">
                  <a:extLst>
                    <a:ext uri="{FF2B5EF4-FFF2-40B4-BE49-F238E27FC236}">
                      <a16:creationId xmlns:a16="http://schemas.microsoft.com/office/drawing/2014/main" id="{17D2914C-2B1A-4319-B133-806822C09042}"/>
                    </a:ext>
                  </a:extLst>
                </p:cNvPr>
                <p:cNvPicPr/>
                <p:nvPr/>
              </p:nvPicPr>
              <p:blipFill>
                <a:blip r:embed="rId82"/>
                <a:stretch>
                  <a:fillRect/>
                </a:stretch>
              </p:blipFill>
              <p:spPr>
                <a:xfrm>
                  <a:off x="3541333" y="3793373"/>
                  <a:ext cx="114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8" name="Freihand 67">
                  <a:extLst>
                    <a:ext uri="{FF2B5EF4-FFF2-40B4-BE49-F238E27FC236}">
                      <a16:creationId xmlns:a16="http://schemas.microsoft.com/office/drawing/2014/main" id="{6237EF9C-F799-4C98-8B1B-3CFBDA38D4EB}"/>
                    </a:ext>
                  </a:extLst>
                </p14:cNvPr>
                <p14:cNvContentPartPr/>
                <p14:nvPr/>
              </p14:nvContentPartPr>
              <p14:xfrm>
                <a:off x="3717373" y="3344453"/>
                <a:ext cx="2777400" cy="473760"/>
              </p14:xfrm>
            </p:contentPart>
          </mc:Choice>
          <mc:Fallback xmlns="">
            <p:pic>
              <p:nvPicPr>
                <p:cNvPr id="68" name="Freihand 67">
                  <a:extLst>
                    <a:ext uri="{FF2B5EF4-FFF2-40B4-BE49-F238E27FC236}">
                      <a16:creationId xmlns:a16="http://schemas.microsoft.com/office/drawing/2014/main" id="{6237EF9C-F799-4C98-8B1B-3CFBDA38D4EB}"/>
                    </a:ext>
                  </a:extLst>
                </p:cNvPr>
                <p:cNvPicPr/>
                <p:nvPr/>
              </p:nvPicPr>
              <p:blipFill>
                <a:blip r:embed="rId84"/>
                <a:stretch>
                  <a:fillRect/>
                </a:stretch>
              </p:blipFill>
              <p:spPr>
                <a:xfrm>
                  <a:off x="3713053" y="3340133"/>
                  <a:ext cx="27860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9" name="Freihand 68">
                  <a:extLst>
                    <a:ext uri="{FF2B5EF4-FFF2-40B4-BE49-F238E27FC236}">
                      <a16:creationId xmlns:a16="http://schemas.microsoft.com/office/drawing/2014/main" id="{EE936E39-0AFB-494E-A019-5D4C1F19DB1E}"/>
                    </a:ext>
                  </a:extLst>
                </p14:cNvPr>
                <p14:cNvContentPartPr/>
                <p14:nvPr/>
              </p14:nvContentPartPr>
              <p14:xfrm>
                <a:off x="3604333" y="3609413"/>
                <a:ext cx="528120" cy="267120"/>
              </p14:xfrm>
            </p:contentPart>
          </mc:Choice>
          <mc:Fallback xmlns="">
            <p:pic>
              <p:nvPicPr>
                <p:cNvPr id="69" name="Freihand 68">
                  <a:extLst>
                    <a:ext uri="{FF2B5EF4-FFF2-40B4-BE49-F238E27FC236}">
                      <a16:creationId xmlns:a16="http://schemas.microsoft.com/office/drawing/2014/main" id="{EE936E39-0AFB-494E-A019-5D4C1F19DB1E}"/>
                    </a:ext>
                  </a:extLst>
                </p:cNvPr>
                <p:cNvPicPr/>
                <p:nvPr/>
              </p:nvPicPr>
              <p:blipFill>
                <a:blip r:embed="rId86"/>
                <a:stretch>
                  <a:fillRect/>
                </a:stretch>
              </p:blipFill>
              <p:spPr>
                <a:xfrm>
                  <a:off x="3600013" y="3605093"/>
                  <a:ext cx="5367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A9C8CD8E-E920-407C-81B6-0532D74ABCA4}"/>
                    </a:ext>
                  </a:extLst>
                </p14:cNvPr>
                <p14:cNvContentPartPr/>
                <p14:nvPr/>
              </p14:nvContentPartPr>
              <p14:xfrm>
                <a:off x="6664693" y="3213053"/>
                <a:ext cx="430200" cy="183960"/>
              </p14:xfrm>
            </p:contentPart>
          </mc:Choice>
          <mc:Fallback xmlns="">
            <p:pic>
              <p:nvPicPr>
                <p:cNvPr id="70" name="Freihand 69">
                  <a:extLst>
                    <a:ext uri="{FF2B5EF4-FFF2-40B4-BE49-F238E27FC236}">
                      <a16:creationId xmlns:a16="http://schemas.microsoft.com/office/drawing/2014/main" id="{A9C8CD8E-E920-407C-81B6-0532D74ABCA4}"/>
                    </a:ext>
                  </a:extLst>
                </p:cNvPr>
                <p:cNvPicPr/>
                <p:nvPr/>
              </p:nvPicPr>
              <p:blipFill>
                <a:blip r:embed="rId88"/>
                <a:stretch>
                  <a:fillRect/>
                </a:stretch>
              </p:blipFill>
              <p:spPr>
                <a:xfrm>
                  <a:off x="6660373" y="3208733"/>
                  <a:ext cx="438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 name="Freihand 70">
                  <a:extLst>
                    <a:ext uri="{FF2B5EF4-FFF2-40B4-BE49-F238E27FC236}">
                      <a16:creationId xmlns:a16="http://schemas.microsoft.com/office/drawing/2014/main" id="{F3A11916-FBAD-49A3-9B0D-A1801F7F04FD}"/>
                    </a:ext>
                  </a:extLst>
                </p14:cNvPr>
                <p14:cNvContentPartPr/>
                <p14:nvPr/>
              </p14:nvContentPartPr>
              <p14:xfrm>
                <a:off x="6989413" y="3169133"/>
                <a:ext cx="52560" cy="15840"/>
              </p14:xfrm>
            </p:contentPart>
          </mc:Choice>
          <mc:Fallback xmlns="">
            <p:pic>
              <p:nvPicPr>
                <p:cNvPr id="71" name="Freihand 70">
                  <a:extLst>
                    <a:ext uri="{FF2B5EF4-FFF2-40B4-BE49-F238E27FC236}">
                      <a16:creationId xmlns:a16="http://schemas.microsoft.com/office/drawing/2014/main" id="{F3A11916-FBAD-49A3-9B0D-A1801F7F04FD}"/>
                    </a:ext>
                  </a:extLst>
                </p:cNvPr>
                <p:cNvPicPr/>
                <p:nvPr/>
              </p:nvPicPr>
              <p:blipFill>
                <a:blip r:embed="rId90"/>
                <a:stretch>
                  <a:fillRect/>
                </a:stretch>
              </p:blipFill>
              <p:spPr>
                <a:xfrm>
                  <a:off x="6985093" y="3164813"/>
                  <a:ext cx="61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Freihand 71">
                  <a:extLst>
                    <a:ext uri="{FF2B5EF4-FFF2-40B4-BE49-F238E27FC236}">
                      <a16:creationId xmlns:a16="http://schemas.microsoft.com/office/drawing/2014/main" id="{F7D782E4-B8B8-4AC2-B280-2014C39BB9AE}"/>
                    </a:ext>
                  </a:extLst>
                </p14:cNvPr>
                <p14:cNvContentPartPr/>
                <p14:nvPr/>
              </p14:nvContentPartPr>
              <p14:xfrm>
                <a:off x="7262653" y="3073013"/>
                <a:ext cx="176760" cy="242640"/>
              </p14:xfrm>
            </p:contentPart>
          </mc:Choice>
          <mc:Fallback xmlns="">
            <p:pic>
              <p:nvPicPr>
                <p:cNvPr id="72" name="Freihand 71">
                  <a:extLst>
                    <a:ext uri="{FF2B5EF4-FFF2-40B4-BE49-F238E27FC236}">
                      <a16:creationId xmlns:a16="http://schemas.microsoft.com/office/drawing/2014/main" id="{F7D782E4-B8B8-4AC2-B280-2014C39BB9AE}"/>
                    </a:ext>
                  </a:extLst>
                </p:cNvPr>
                <p:cNvPicPr/>
                <p:nvPr/>
              </p:nvPicPr>
              <p:blipFill>
                <a:blip r:embed="rId92"/>
                <a:stretch>
                  <a:fillRect/>
                </a:stretch>
              </p:blipFill>
              <p:spPr>
                <a:xfrm>
                  <a:off x="7258333" y="3068693"/>
                  <a:ext cx="185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3" name="Freihand 72">
                  <a:extLst>
                    <a:ext uri="{FF2B5EF4-FFF2-40B4-BE49-F238E27FC236}">
                      <a16:creationId xmlns:a16="http://schemas.microsoft.com/office/drawing/2014/main" id="{7F300E71-04BC-4378-9BB2-5355AEDB6D93}"/>
                    </a:ext>
                  </a:extLst>
                </p14:cNvPr>
                <p14:cNvContentPartPr/>
                <p14:nvPr/>
              </p14:nvContentPartPr>
              <p14:xfrm>
                <a:off x="7397653" y="3172013"/>
                <a:ext cx="193320" cy="114480"/>
              </p14:xfrm>
            </p:contentPart>
          </mc:Choice>
          <mc:Fallback xmlns="">
            <p:pic>
              <p:nvPicPr>
                <p:cNvPr id="73" name="Freihand 72">
                  <a:extLst>
                    <a:ext uri="{FF2B5EF4-FFF2-40B4-BE49-F238E27FC236}">
                      <a16:creationId xmlns:a16="http://schemas.microsoft.com/office/drawing/2014/main" id="{7F300E71-04BC-4378-9BB2-5355AEDB6D93}"/>
                    </a:ext>
                  </a:extLst>
                </p:cNvPr>
                <p:cNvPicPr/>
                <p:nvPr/>
              </p:nvPicPr>
              <p:blipFill>
                <a:blip r:embed="rId94"/>
                <a:stretch>
                  <a:fillRect/>
                </a:stretch>
              </p:blipFill>
              <p:spPr>
                <a:xfrm>
                  <a:off x="7393333" y="3167693"/>
                  <a:ext cx="201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4" name="Freihand 73">
                  <a:extLst>
                    <a:ext uri="{FF2B5EF4-FFF2-40B4-BE49-F238E27FC236}">
                      <a16:creationId xmlns:a16="http://schemas.microsoft.com/office/drawing/2014/main" id="{7F2976C4-FB9F-40D8-8264-6406571BB823}"/>
                    </a:ext>
                  </a:extLst>
                </p14:cNvPr>
                <p14:cNvContentPartPr/>
                <p14:nvPr/>
              </p14:nvContentPartPr>
              <p14:xfrm>
                <a:off x="7583413" y="3088133"/>
                <a:ext cx="285120" cy="194760"/>
              </p14:xfrm>
            </p:contentPart>
          </mc:Choice>
          <mc:Fallback xmlns="">
            <p:pic>
              <p:nvPicPr>
                <p:cNvPr id="74" name="Freihand 73">
                  <a:extLst>
                    <a:ext uri="{FF2B5EF4-FFF2-40B4-BE49-F238E27FC236}">
                      <a16:creationId xmlns:a16="http://schemas.microsoft.com/office/drawing/2014/main" id="{7F2976C4-FB9F-40D8-8264-6406571BB823}"/>
                    </a:ext>
                  </a:extLst>
                </p:cNvPr>
                <p:cNvPicPr/>
                <p:nvPr/>
              </p:nvPicPr>
              <p:blipFill>
                <a:blip r:embed="rId96"/>
                <a:stretch>
                  <a:fillRect/>
                </a:stretch>
              </p:blipFill>
              <p:spPr>
                <a:xfrm>
                  <a:off x="7579093" y="3083813"/>
                  <a:ext cx="293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5" name="Freihand 74">
                  <a:extLst>
                    <a:ext uri="{FF2B5EF4-FFF2-40B4-BE49-F238E27FC236}">
                      <a16:creationId xmlns:a16="http://schemas.microsoft.com/office/drawing/2014/main" id="{3B04209C-BE77-411F-A4EC-42292595AD72}"/>
                    </a:ext>
                  </a:extLst>
                </p14:cNvPr>
                <p14:cNvContentPartPr/>
                <p14:nvPr/>
              </p14:nvContentPartPr>
              <p14:xfrm>
                <a:off x="7834693" y="3063653"/>
                <a:ext cx="11160" cy="27720"/>
              </p14:xfrm>
            </p:contentPart>
          </mc:Choice>
          <mc:Fallback xmlns="">
            <p:pic>
              <p:nvPicPr>
                <p:cNvPr id="75" name="Freihand 74">
                  <a:extLst>
                    <a:ext uri="{FF2B5EF4-FFF2-40B4-BE49-F238E27FC236}">
                      <a16:creationId xmlns:a16="http://schemas.microsoft.com/office/drawing/2014/main" id="{3B04209C-BE77-411F-A4EC-42292595AD72}"/>
                    </a:ext>
                  </a:extLst>
                </p:cNvPr>
                <p:cNvPicPr/>
                <p:nvPr/>
              </p:nvPicPr>
              <p:blipFill>
                <a:blip r:embed="rId98"/>
                <a:stretch>
                  <a:fillRect/>
                </a:stretch>
              </p:blipFill>
              <p:spPr>
                <a:xfrm>
                  <a:off x="7830373" y="3059333"/>
                  <a:ext cx="19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6" name="Freihand 75">
                  <a:extLst>
                    <a:ext uri="{FF2B5EF4-FFF2-40B4-BE49-F238E27FC236}">
                      <a16:creationId xmlns:a16="http://schemas.microsoft.com/office/drawing/2014/main" id="{2D26E954-9B80-438A-92BB-8B239671193A}"/>
                    </a:ext>
                  </a:extLst>
                </p14:cNvPr>
                <p14:cNvContentPartPr/>
                <p14:nvPr/>
              </p14:nvContentPartPr>
              <p14:xfrm>
                <a:off x="7869253" y="2981573"/>
                <a:ext cx="521640" cy="372240"/>
              </p14:xfrm>
            </p:contentPart>
          </mc:Choice>
          <mc:Fallback xmlns="">
            <p:pic>
              <p:nvPicPr>
                <p:cNvPr id="76" name="Freihand 75">
                  <a:extLst>
                    <a:ext uri="{FF2B5EF4-FFF2-40B4-BE49-F238E27FC236}">
                      <a16:creationId xmlns:a16="http://schemas.microsoft.com/office/drawing/2014/main" id="{2D26E954-9B80-438A-92BB-8B239671193A}"/>
                    </a:ext>
                  </a:extLst>
                </p:cNvPr>
                <p:cNvPicPr/>
                <p:nvPr/>
              </p:nvPicPr>
              <p:blipFill>
                <a:blip r:embed="rId100"/>
                <a:stretch>
                  <a:fillRect/>
                </a:stretch>
              </p:blipFill>
              <p:spPr>
                <a:xfrm>
                  <a:off x="7864933" y="2977253"/>
                  <a:ext cx="5302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Freihand 77">
                  <a:extLst>
                    <a:ext uri="{FF2B5EF4-FFF2-40B4-BE49-F238E27FC236}">
                      <a16:creationId xmlns:a16="http://schemas.microsoft.com/office/drawing/2014/main" id="{415D81CF-77C8-493A-BBCC-64110D6ED05E}"/>
                    </a:ext>
                  </a:extLst>
                </p14:cNvPr>
                <p14:cNvContentPartPr/>
                <p14:nvPr/>
              </p14:nvContentPartPr>
              <p14:xfrm>
                <a:off x="8528773" y="3046013"/>
                <a:ext cx="438120" cy="133560"/>
              </p14:xfrm>
            </p:contentPart>
          </mc:Choice>
          <mc:Fallback xmlns="">
            <p:pic>
              <p:nvPicPr>
                <p:cNvPr id="78" name="Freihand 77">
                  <a:extLst>
                    <a:ext uri="{FF2B5EF4-FFF2-40B4-BE49-F238E27FC236}">
                      <a16:creationId xmlns:a16="http://schemas.microsoft.com/office/drawing/2014/main" id="{415D81CF-77C8-493A-BBCC-64110D6ED05E}"/>
                    </a:ext>
                  </a:extLst>
                </p:cNvPr>
                <p:cNvPicPr/>
                <p:nvPr/>
              </p:nvPicPr>
              <p:blipFill>
                <a:blip r:embed="rId102"/>
                <a:stretch>
                  <a:fillRect/>
                </a:stretch>
              </p:blipFill>
              <p:spPr>
                <a:xfrm>
                  <a:off x="8524453" y="3041693"/>
                  <a:ext cx="446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Freihand 78">
                  <a:extLst>
                    <a:ext uri="{FF2B5EF4-FFF2-40B4-BE49-F238E27FC236}">
                      <a16:creationId xmlns:a16="http://schemas.microsoft.com/office/drawing/2014/main" id="{3C73269B-9B12-4089-9B3C-941EF59E7A7B}"/>
                    </a:ext>
                  </a:extLst>
                </p14:cNvPr>
                <p14:cNvContentPartPr/>
                <p14:nvPr/>
              </p14:nvContentPartPr>
              <p14:xfrm>
                <a:off x="8952853" y="2984813"/>
                <a:ext cx="66960" cy="39960"/>
              </p14:xfrm>
            </p:contentPart>
          </mc:Choice>
          <mc:Fallback xmlns="">
            <p:pic>
              <p:nvPicPr>
                <p:cNvPr id="79" name="Freihand 78">
                  <a:extLst>
                    <a:ext uri="{FF2B5EF4-FFF2-40B4-BE49-F238E27FC236}">
                      <a16:creationId xmlns:a16="http://schemas.microsoft.com/office/drawing/2014/main" id="{3C73269B-9B12-4089-9B3C-941EF59E7A7B}"/>
                    </a:ext>
                  </a:extLst>
                </p:cNvPr>
                <p:cNvPicPr/>
                <p:nvPr/>
              </p:nvPicPr>
              <p:blipFill>
                <a:blip r:embed="rId104"/>
                <a:stretch>
                  <a:fillRect/>
                </a:stretch>
              </p:blipFill>
              <p:spPr>
                <a:xfrm>
                  <a:off x="8948533" y="2980493"/>
                  <a:ext cx="75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0" name="Freihand 79">
                  <a:extLst>
                    <a:ext uri="{FF2B5EF4-FFF2-40B4-BE49-F238E27FC236}">
                      <a16:creationId xmlns:a16="http://schemas.microsoft.com/office/drawing/2014/main" id="{35F2019C-E039-4937-B04F-896AD99C3460}"/>
                    </a:ext>
                  </a:extLst>
                </p14:cNvPr>
                <p14:cNvContentPartPr/>
                <p14:nvPr/>
              </p14:nvContentPartPr>
              <p14:xfrm>
                <a:off x="9010813" y="3033053"/>
                <a:ext cx="119160" cy="66240"/>
              </p14:xfrm>
            </p:contentPart>
          </mc:Choice>
          <mc:Fallback xmlns="">
            <p:pic>
              <p:nvPicPr>
                <p:cNvPr id="80" name="Freihand 79">
                  <a:extLst>
                    <a:ext uri="{FF2B5EF4-FFF2-40B4-BE49-F238E27FC236}">
                      <a16:creationId xmlns:a16="http://schemas.microsoft.com/office/drawing/2014/main" id="{35F2019C-E039-4937-B04F-896AD99C3460}"/>
                    </a:ext>
                  </a:extLst>
                </p:cNvPr>
                <p:cNvPicPr/>
                <p:nvPr/>
              </p:nvPicPr>
              <p:blipFill>
                <a:blip r:embed="rId106"/>
                <a:stretch>
                  <a:fillRect/>
                </a:stretch>
              </p:blipFill>
              <p:spPr>
                <a:xfrm>
                  <a:off x="9006493" y="3028733"/>
                  <a:ext cx="127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1" name="Freihand 80">
                  <a:extLst>
                    <a:ext uri="{FF2B5EF4-FFF2-40B4-BE49-F238E27FC236}">
                      <a16:creationId xmlns:a16="http://schemas.microsoft.com/office/drawing/2014/main" id="{67F50289-86F0-42CD-8B7F-ECA60FC90DCC}"/>
                    </a:ext>
                  </a:extLst>
                </p14:cNvPr>
                <p14:cNvContentPartPr/>
                <p14:nvPr/>
              </p14:nvContentPartPr>
              <p14:xfrm>
                <a:off x="9190453" y="2900933"/>
                <a:ext cx="221760" cy="205560"/>
              </p14:xfrm>
            </p:contentPart>
          </mc:Choice>
          <mc:Fallback xmlns="">
            <p:pic>
              <p:nvPicPr>
                <p:cNvPr id="81" name="Freihand 80">
                  <a:extLst>
                    <a:ext uri="{FF2B5EF4-FFF2-40B4-BE49-F238E27FC236}">
                      <a16:creationId xmlns:a16="http://schemas.microsoft.com/office/drawing/2014/main" id="{67F50289-86F0-42CD-8B7F-ECA60FC90DCC}"/>
                    </a:ext>
                  </a:extLst>
                </p:cNvPr>
                <p:cNvPicPr/>
                <p:nvPr/>
              </p:nvPicPr>
              <p:blipFill>
                <a:blip r:embed="rId108"/>
                <a:stretch>
                  <a:fillRect/>
                </a:stretch>
              </p:blipFill>
              <p:spPr>
                <a:xfrm>
                  <a:off x="9186133" y="2896613"/>
                  <a:ext cx="2304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Freihand 82">
                  <a:extLst>
                    <a:ext uri="{FF2B5EF4-FFF2-40B4-BE49-F238E27FC236}">
                      <a16:creationId xmlns:a16="http://schemas.microsoft.com/office/drawing/2014/main" id="{102BCE1E-B127-4E40-942F-87D45B0D3B8E}"/>
                    </a:ext>
                  </a:extLst>
                </p14:cNvPr>
                <p14:cNvContentPartPr/>
                <p14:nvPr/>
              </p14:nvContentPartPr>
              <p14:xfrm>
                <a:off x="9469813" y="2954213"/>
                <a:ext cx="150120" cy="106560"/>
              </p14:xfrm>
            </p:contentPart>
          </mc:Choice>
          <mc:Fallback xmlns="">
            <p:pic>
              <p:nvPicPr>
                <p:cNvPr id="83" name="Freihand 82">
                  <a:extLst>
                    <a:ext uri="{FF2B5EF4-FFF2-40B4-BE49-F238E27FC236}">
                      <a16:creationId xmlns:a16="http://schemas.microsoft.com/office/drawing/2014/main" id="{102BCE1E-B127-4E40-942F-87D45B0D3B8E}"/>
                    </a:ext>
                  </a:extLst>
                </p:cNvPr>
                <p:cNvPicPr/>
                <p:nvPr/>
              </p:nvPicPr>
              <p:blipFill>
                <a:blip r:embed="rId110"/>
                <a:stretch>
                  <a:fillRect/>
                </a:stretch>
              </p:blipFill>
              <p:spPr>
                <a:xfrm>
                  <a:off x="9465493" y="2949893"/>
                  <a:ext cx="158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4" name="Freihand 83">
                  <a:extLst>
                    <a:ext uri="{FF2B5EF4-FFF2-40B4-BE49-F238E27FC236}">
                      <a16:creationId xmlns:a16="http://schemas.microsoft.com/office/drawing/2014/main" id="{90ACD5A3-2F8D-464A-A73D-B0751C950E7E}"/>
                    </a:ext>
                  </a:extLst>
                </p14:cNvPr>
                <p14:cNvContentPartPr/>
                <p14:nvPr/>
              </p14:nvContentPartPr>
              <p14:xfrm>
                <a:off x="9531013" y="2975093"/>
                <a:ext cx="122400" cy="108360"/>
              </p14:xfrm>
            </p:contentPart>
          </mc:Choice>
          <mc:Fallback xmlns="">
            <p:pic>
              <p:nvPicPr>
                <p:cNvPr id="84" name="Freihand 83">
                  <a:extLst>
                    <a:ext uri="{FF2B5EF4-FFF2-40B4-BE49-F238E27FC236}">
                      <a16:creationId xmlns:a16="http://schemas.microsoft.com/office/drawing/2014/main" id="{90ACD5A3-2F8D-464A-A73D-B0751C950E7E}"/>
                    </a:ext>
                  </a:extLst>
                </p:cNvPr>
                <p:cNvPicPr/>
                <p:nvPr/>
              </p:nvPicPr>
              <p:blipFill>
                <a:blip r:embed="rId112"/>
                <a:stretch>
                  <a:fillRect/>
                </a:stretch>
              </p:blipFill>
              <p:spPr>
                <a:xfrm>
                  <a:off x="9526693" y="2970773"/>
                  <a:ext cx="131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3DB47F27-7D47-493A-9031-AD8EFC6340F8}"/>
                    </a:ext>
                  </a:extLst>
                </p14:cNvPr>
                <p14:cNvContentPartPr/>
                <p14:nvPr/>
              </p14:nvContentPartPr>
              <p14:xfrm>
                <a:off x="9836293" y="2897693"/>
                <a:ext cx="104760" cy="156960"/>
              </p14:xfrm>
            </p:contentPart>
          </mc:Choice>
          <mc:Fallback xmlns="">
            <p:pic>
              <p:nvPicPr>
                <p:cNvPr id="86" name="Freihand 85">
                  <a:extLst>
                    <a:ext uri="{FF2B5EF4-FFF2-40B4-BE49-F238E27FC236}">
                      <a16:creationId xmlns:a16="http://schemas.microsoft.com/office/drawing/2014/main" id="{3DB47F27-7D47-493A-9031-AD8EFC6340F8}"/>
                    </a:ext>
                  </a:extLst>
                </p:cNvPr>
                <p:cNvPicPr/>
                <p:nvPr/>
              </p:nvPicPr>
              <p:blipFill>
                <a:blip r:embed="rId114"/>
                <a:stretch>
                  <a:fillRect/>
                </a:stretch>
              </p:blipFill>
              <p:spPr>
                <a:xfrm>
                  <a:off x="9831973" y="2893373"/>
                  <a:ext cx="113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08AF6CED-21C7-4CFB-A41D-FD91C58FFCCF}"/>
                    </a:ext>
                  </a:extLst>
                </p14:cNvPr>
                <p14:cNvContentPartPr/>
                <p14:nvPr/>
              </p14:nvContentPartPr>
              <p14:xfrm>
                <a:off x="9826213" y="2928293"/>
                <a:ext cx="216720" cy="156960"/>
              </p14:xfrm>
            </p:contentPart>
          </mc:Choice>
          <mc:Fallback xmlns="">
            <p:pic>
              <p:nvPicPr>
                <p:cNvPr id="87" name="Freihand 86">
                  <a:extLst>
                    <a:ext uri="{FF2B5EF4-FFF2-40B4-BE49-F238E27FC236}">
                      <a16:creationId xmlns:a16="http://schemas.microsoft.com/office/drawing/2014/main" id="{08AF6CED-21C7-4CFB-A41D-FD91C58FFCCF}"/>
                    </a:ext>
                  </a:extLst>
                </p:cNvPr>
                <p:cNvPicPr/>
                <p:nvPr/>
              </p:nvPicPr>
              <p:blipFill>
                <a:blip r:embed="rId116"/>
                <a:stretch>
                  <a:fillRect/>
                </a:stretch>
              </p:blipFill>
              <p:spPr>
                <a:xfrm>
                  <a:off x="9821893" y="2923973"/>
                  <a:ext cx="225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9" name="Freihand 88">
                  <a:extLst>
                    <a:ext uri="{FF2B5EF4-FFF2-40B4-BE49-F238E27FC236}">
                      <a16:creationId xmlns:a16="http://schemas.microsoft.com/office/drawing/2014/main" id="{57B09AD9-A294-425D-8D39-A2F1E69ABB20}"/>
                    </a:ext>
                  </a:extLst>
                </p14:cNvPr>
                <p14:cNvContentPartPr/>
                <p14:nvPr/>
              </p14:nvContentPartPr>
              <p14:xfrm>
                <a:off x="9998653" y="2901653"/>
                <a:ext cx="250560" cy="123840"/>
              </p14:xfrm>
            </p:contentPart>
          </mc:Choice>
          <mc:Fallback xmlns="">
            <p:pic>
              <p:nvPicPr>
                <p:cNvPr id="89" name="Freihand 88">
                  <a:extLst>
                    <a:ext uri="{FF2B5EF4-FFF2-40B4-BE49-F238E27FC236}">
                      <a16:creationId xmlns:a16="http://schemas.microsoft.com/office/drawing/2014/main" id="{57B09AD9-A294-425D-8D39-A2F1E69ABB20}"/>
                    </a:ext>
                  </a:extLst>
                </p:cNvPr>
                <p:cNvPicPr/>
                <p:nvPr/>
              </p:nvPicPr>
              <p:blipFill>
                <a:blip r:embed="rId118"/>
                <a:stretch>
                  <a:fillRect/>
                </a:stretch>
              </p:blipFill>
              <p:spPr>
                <a:xfrm>
                  <a:off x="9994333" y="2897333"/>
                  <a:ext cx="259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0" name="Freihand 89">
                  <a:extLst>
                    <a:ext uri="{FF2B5EF4-FFF2-40B4-BE49-F238E27FC236}">
                      <a16:creationId xmlns:a16="http://schemas.microsoft.com/office/drawing/2014/main" id="{3043AEAE-5CEA-4ACB-9589-D6A1388C4749}"/>
                    </a:ext>
                  </a:extLst>
                </p14:cNvPr>
                <p14:cNvContentPartPr/>
                <p14:nvPr/>
              </p14:nvContentPartPr>
              <p14:xfrm>
                <a:off x="10233733" y="2803733"/>
                <a:ext cx="176760" cy="152640"/>
              </p14:xfrm>
            </p:contentPart>
          </mc:Choice>
          <mc:Fallback xmlns="">
            <p:pic>
              <p:nvPicPr>
                <p:cNvPr id="90" name="Freihand 89">
                  <a:extLst>
                    <a:ext uri="{FF2B5EF4-FFF2-40B4-BE49-F238E27FC236}">
                      <a16:creationId xmlns:a16="http://schemas.microsoft.com/office/drawing/2014/main" id="{3043AEAE-5CEA-4ACB-9589-D6A1388C4749}"/>
                    </a:ext>
                  </a:extLst>
                </p:cNvPr>
                <p:cNvPicPr/>
                <p:nvPr/>
              </p:nvPicPr>
              <p:blipFill>
                <a:blip r:embed="rId120"/>
                <a:stretch>
                  <a:fillRect/>
                </a:stretch>
              </p:blipFill>
              <p:spPr>
                <a:xfrm>
                  <a:off x="10229413" y="2799413"/>
                  <a:ext cx="185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1" name="Freihand 90">
                  <a:extLst>
                    <a:ext uri="{FF2B5EF4-FFF2-40B4-BE49-F238E27FC236}">
                      <a16:creationId xmlns:a16="http://schemas.microsoft.com/office/drawing/2014/main" id="{A0E53D44-3B40-451A-BEFD-D61A7315B7C9}"/>
                    </a:ext>
                  </a:extLst>
                </p14:cNvPr>
                <p14:cNvContentPartPr/>
                <p14:nvPr/>
              </p14:nvContentPartPr>
              <p14:xfrm>
                <a:off x="10480333" y="2842973"/>
                <a:ext cx="163440" cy="80640"/>
              </p14:xfrm>
            </p:contentPart>
          </mc:Choice>
          <mc:Fallback xmlns="">
            <p:pic>
              <p:nvPicPr>
                <p:cNvPr id="91" name="Freihand 90">
                  <a:extLst>
                    <a:ext uri="{FF2B5EF4-FFF2-40B4-BE49-F238E27FC236}">
                      <a16:creationId xmlns:a16="http://schemas.microsoft.com/office/drawing/2014/main" id="{A0E53D44-3B40-451A-BEFD-D61A7315B7C9}"/>
                    </a:ext>
                  </a:extLst>
                </p:cNvPr>
                <p:cNvPicPr/>
                <p:nvPr/>
              </p:nvPicPr>
              <p:blipFill>
                <a:blip r:embed="rId122"/>
                <a:stretch>
                  <a:fillRect/>
                </a:stretch>
              </p:blipFill>
              <p:spPr>
                <a:xfrm>
                  <a:off x="10476013" y="2838653"/>
                  <a:ext cx="172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2" name="Freihand 91">
                  <a:extLst>
                    <a:ext uri="{FF2B5EF4-FFF2-40B4-BE49-F238E27FC236}">
                      <a16:creationId xmlns:a16="http://schemas.microsoft.com/office/drawing/2014/main" id="{353AD606-C5BF-4802-822F-CFD5E0B26247}"/>
                    </a:ext>
                  </a:extLst>
                </p14:cNvPr>
                <p14:cNvContentPartPr/>
                <p14:nvPr/>
              </p14:nvContentPartPr>
              <p14:xfrm>
                <a:off x="10553413" y="2813813"/>
                <a:ext cx="81720" cy="243000"/>
              </p14:xfrm>
            </p:contentPart>
          </mc:Choice>
          <mc:Fallback xmlns="">
            <p:pic>
              <p:nvPicPr>
                <p:cNvPr id="92" name="Freihand 91">
                  <a:extLst>
                    <a:ext uri="{FF2B5EF4-FFF2-40B4-BE49-F238E27FC236}">
                      <a16:creationId xmlns:a16="http://schemas.microsoft.com/office/drawing/2014/main" id="{353AD606-C5BF-4802-822F-CFD5E0B26247}"/>
                    </a:ext>
                  </a:extLst>
                </p:cNvPr>
                <p:cNvPicPr/>
                <p:nvPr/>
              </p:nvPicPr>
              <p:blipFill>
                <a:blip r:embed="rId124"/>
                <a:stretch>
                  <a:fillRect/>
                </a:stretch>
              </p:blipFill>
              <p:spPr>
                <a:xfrm>
                  <a:off x="10549093" y="2809493"/>
                  <a:ext cx="903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3" name="Freihand 92">
                  <a:extLst>
                    <a:ext uri="{FF2B5EF4-FFF2-40B4-BE49-F238E27FC236}">
                      <a16:creationId xmlns:a16="http://schemas.microsoft.com/office/drawing/2014/main" id="{6C129652-8CA1-4C2B-B2C4-5FB4F6CCC9BC}"/>
                    </a:ext>
                  </a:extLst>
                </p14:cNvPr>
                <p14:cNvContentPartPr/>
                <p14:nvPr/>
              </p14:nvContentPartPr>
              <p14:xfrm>
                <a:off x="9431293" y="3222053"/>
                <a:ext cx="543960" cy="353160"/>
              </p14:xfrm>
            </p:contentPart>
          </mc:Choice>
          <mc:Fallback xmlns="">
            <p:pic>
              <p:nvPicPr>
                <p:cNvPr id="93" name="Freihand 92">
                  <a:extLst>
                    <a:ext uri="{FF2B5EF4-FFF2-40B4-BE49-F238E27FC236}">
                      <a16:creationId xmlns:a16="http://schemas.microsoft.com/office/drawing/2014/main" id="{6C129652-8CA1-4C2B-B2C4-5FB4F6CCC9BC}"/>
                    </a:ext>
                  </a:extLst>
                </p:cNvPr>
                <p:cNvPicPr/>
                <p:nvPr/>
              </p:nvPicPr>
              <p:blipFill>
                <a:blip r:embed="rId126"/>
                <a:stretch>
                  <a:fillRect/>
                </a:stretch>
              </p:blipFill>
              <p:spPr>
                <a:xfrm>
                  <a:off x="9426973" y="3217733"/>
                  <a:ext cx="5526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4" name="Freihand 93">
                  <a:extLst>
                    <a:ext uri="{FF2B5EF4-FFF2-40B4-BE49-F238E27FC236}">
                      <a16:creationId xmlns:a16="http://schemas.microsoft.com/office/drawing/2014/main" id="{3C22D367-D0C3-45C4-A209-EF68325E10FB}"/>
                    </a:ext>
                  </a:extLst>
                </p14:cNvPr>
                <p14:cNvContentPartPr/>
                <p14:nvPr/>
              </p14:nvContentPartPr>
              <p14:xfrm>
                <a:off x="9826573" y="3191813"/>
                <a:ext cx="61920" cy="7920"/>
              </p14:xfrm>
            </p:contentPart>
          </mc:Choice>
          <mc:Fallback xmlns="">
            <p:pic>
              <p:nvPicPr>
                <p:cNvPr id="94" name="Freihand 93">
                  <a:extLst>
                    <a:ext uri="{FF2B5EF4-FFF2-40B4-BE49-F238E27FC236}">
                      <a16:creationId xmlns:a16="http://schemas.microsoft.com/office/drawing/2014/main" id="{3C22D367-D0C3-45C4-A209-EF68325E10FB}"/>
                    </a:ext>
                  </a:extLst>
                </p:cNvPr>
                <p:cNvPicPr/>
                <p:nvPr/>
              </p:nvPicPr>
              <p:blipFill>
                <a:blip r:embed="rId128"/>
                <a:stretch>
                  <a:fillRect/>
                </a:stretch>
              </p:blipFill>
              <p:spPr>
                <a:xfrm>
                  <a:off x="9822253" y="3187493"/>
                  <a:ext cx="70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5" name="Freihand 94">
                  <a:extLst>
                    <a:ext uri="{FF2B5EF4-FFF2-40B4-BE49-F238E27FC236}">
                      <a16:creationId xmlns:a16="http://schemas.microsoft.com/office/drawing/2014/main" id="{AD189D04-80BF-48F4-A931-287C91FA3DF4}"/>
                    </a:ext>
                  </a:extLst>
                </p14:cNvPr>
                <p14:cNvContentPartPr/>
                <p14:nvPr/>
              </p14:nvContentPartPr>
              <p14:xfrm>
                <a:off x="10154533" y="3177773"/>
                <a:ext cx="401400" cy="155880"/>
              </p14:xfrm>
            </p:contentPart>
          </mc:Choice>
          <mc:Fallback xmlns="">
            <p:pic>
              <p:nvPicPr>
                <p:cNvPr id="95" name="Freihand 94">
                  <a:extLst>
                    <a:ext uri="{FF2B5EF4-FFF2-40B4-BE49-F238E27FC236}">
                      <a16:creationId xmlns:a16="http://schemas.microsoft.com/office/drawing/2014/main" id="{AD189D04-80BF-48F4-A931-287C91FA3DF4}"/>
                    </a:ext>
                  </a:extLst>
                </p:cNvPr>
                <p:cNvPicPr/>
                <p:nvPr/>
              </p:nvPicPr>
              <p:blipFill>
                <a:blip r:embed="rId130"/>
                <a:stretch>
                  <a:fillRect/>
                </a:stretch>
              </p:blipFill>
              <p:spPr>
                <a:xfrm>
                  <a:off x="10150213" y="3173453"/>
                  <a:ext cx="410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6" name="Freihand 95">
                  <a:extLst>
                    <a:ext uri="{FF2B5EF4-FFF2-40B4-BE49-F238E27FC236}">
                      <a16:creationId xmlns:a16="http://schemas.microsoft.com/office/drawing/2014/main" id="{41D36148-3EF5-42DC-B7E2-3AF2041C9DE0}"/>
                    </a:ext>
                  </a:extLst>
                </p14:cNvPr>
                <p14:cNvContentPartPr/>
                <p14:nvPr/>
              </p14:nvContentPartPr>
              <p14:xfrm>
                <a:off x="10472053" y="3113693"/>
                <a:ext cx="19440" cy="23400"/>
              </p14:xfrm>
            </p:contentPart>
          </mc:Choice>
          <mc:Fallback xmlns="">
            <p:pic>
              <p:nvPicPr>
                <p:cNvPr id="96" name="Freihand 95">
                  <a:extLst>
                    <a:ext uri="{FF2B5EF4-FFF2-40B4-BE49-F238E27FC236}">
                      <a16:creationId xmlns:a16="http://schemas.microsoft.com/office/drawing/2014/main" id="{41D36148-3EF5-42DC-B7E2-3AF2041C9DE0}"/>
                    </a:ext>
                  </a:extLst>
                </p:cNvPr>
                <p:cNvPicPr/>
                <p:nvPr/>
              </p:nvPicPr>
              <p:blipFill>
                <a:blip r:embed="rId132"/>
                <a:stretch>
                  <a:fillRect/>
                </a:stretch>
              </p:blipFill>
              <p:spPr>
                <a:xfrm>
                  <a:off x="10467733" y="3109373"/>
                  <a:ext cx="2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7" name="Freihand 96">
                  <a:extLst>
                    <a:ext uri="{FF2B5EF4-FFF2-40B4-BE49-F238E27FC236}">
                      <a16:creationId xmlns:a16="http://schemas.microsoft.com/office/drawing/2014/main" id="{34A13B23-63D2-47F7-9EC1-80ACFD423B04}"/>
                    </a:ext>
                  </a:extLst>
                </p14:cNvPr>
                <p14:cNvContentPartPr/>
                <p14:nvPr/>
              </p14:nvContentPartPr>
              <p14:xfrm>
                <a:off x="10719733" y="3075173"/>
                <a:ext cx="376920" cy="154080"/>
              </p14:xfrm>
            </p:contentPart>
          </mc:Choice>
          <mc:Fallback xmlns="">
            <p:pic>
              <p:nvPicPr>
                <p:cNvPr id="97" name="Freihand 96">
                  <a:extLst>
                    <a:ext uri="{FF2B5EF4-FFF2-40B4-BE49-F238E27FC236}">
                      <a16:creationId xmlns:a16="http://schemas.microsoft.com/office/drawing/2014/main" id="{34A13B23-63D2-47F7-9EC1-80ACFD423B04}"/>
                    </a:ext>
                  </a:extLst>
                </p:cNvPr>
                <p:cNvPicPr/>
                <p:nvPr/>
              </p:nvPicPr>
              <p:blipFill>
                <a:blip r:embed="rId134"/>
                <a:stretch>
                  <a:fillRect/>
                </a:stretch>
              </p:blipFill>
              <p:spPr>
                <a:xfrm>
                  <a:off x="10715413" y="3070853"/>
                  <a:ext cx="38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8" name="Freihand 97">
                  <a:extLst>
                    <a:ext uri="{FF2B5EF4-FFF2-40B4-BE49-F238E27FC236}">
                      <a16:creationId xmlns:a16="http://schemas.microsoft.com/office/drawing/2014/main" id="{EC1FE3C3-CB6A-4234-B46F-28BD6A230952}"/>
                    </a:ext>
                  </a:extLst>
                </p14:cNvPr>
                <p14:cNvContentPartPr/>
                <p14:nvPr/>
              </p14:nvContentPartPr>
              <p14:xfrm>
                <a:off x="11034373" y="3022973"/>
                <a:ext cx="15840" cy="29520"/>
              </p14:xfrm>
            </p:contentPart>
          </mc:Choice>
          <mc:Fallback xmlns="">
            <p:pic>
              <p:nvPicPr>
                <p:cNvPr id="98" name="Freihand 97">
                  <a:extLst>
                    <a:ext uri="{FF2B5EF4-FFF2-40B4-BE49-F238E27FC236}">
                      <a16:creationId xmlns:a16="http://schemas.microsoft.com/office/drawing/2014/main" id="{EC1FE3C3-CB6A-4234-B46F-28BD6A230952}"/>
                    </a:ext>
                  </a:extLst>
                </p:cNvPr>
                <p:cNvPicPr/>
                <p:nvPr/>
              </p:nvPicPr>
              <p:blipFill>
                <a:blip r:embed="rId136"/>
                <a:stretch>
                  <a:fillRect/>
                </a:stretch>
              </p:blipFill>
              <p:spPr>
                <a:xfrm>
                  <a:off x="11030053" y="3018653"/>
                  <a:ext cx="24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9" name="Freihand 98">
                  <a:extLst>
                    <a:ext uri="{FF2B5EF4-FFF2-40B4-BE49-F238E27FC236}">
                      <a16:creationId xmlns:a16="http://schemas.microsoft.com/office/drawing/2014/main" id="{50EF69BF-999B-44DA-BFC9-F770296E2B6C}"/>
                    </a:ext>
                  </a:extLst>
                </p14:cNvPr>
                <p14:cNvContentPartPr/>
                <p14:nvPr/>
              </p14:nvContentPartPr>
              <p14:xfrm>
                <a:off x="9645493" y="3645413"/>
                <a:ext cx="38880" cy="182520"/>
              </p14:xfrm>
            </p:contentPart>
          </mc:Choice>
          <mc:Fallback xmlns="">
            <p:pic>
              <p:nvPicPr>
                <p:cNvPr id="99" name="Freihand 98">
                  <a:extLst>
                    <a:ext uri="{FF2B5EF4-FFF2-40B4-BE49-F238E27FC236}">
                      <a16:creationId xmlns:a16="http://schemas.microsoft.com/office/drawing/2014/main" id="{50EF69BF-999B-44DA-BFC9-F770296E2B6C}"/>
                    </a:ext>
                  </a:extLst>
                </p:cNvPr>
                <p:cNvPicPr/>
                <p:nvPr/>
              </p:nvPicPr>
              <p:blipFill>
                <a:blip r:embed="rId138"/>
                <a:stretch>
                  <a:fillRect/>
                </a:stretch>
              </p:blipFill>
              <p:spPr>
                <a:xfrm>
                  <a:off x="9641173" y="3641093"/>
                  <a:ext cx="47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0" name="Freihand 99">
                  <a:extLst>
                    <a:ext uri="{FF2B5EF4-FFF2-40B4-BE49-F238E27FC236}">
                      <a16:creationId xmlns:a16="http://schemas.microsoft.com/office/drawing/2014/main" id="{3F7DC152-AD36-42B5-8E21-99C59875B5B6}"/>
                    </a:ext>
                  </a:extLst>
                </p14:cNvPr>
                <p14:cNvContentPartPr/>
                <p14:nvPr/>
              </p14:nvContentPartPr>
              <p14:xfrm>
                <a:off x="9527413" y="3606533"/>
                <a:ext cx="245160" cy="225000"/>
              </p14:xfrm>
            </p:contentPart>
          </mc:Choice>
          <mc:Fallback xmlns="">
            <p:pic>
              <p:nvPicPr>
                <p:cNvPr id="100" name="Freihand 99">
                  <a:extLst>
                    <a:ext uri="{FF2B5EF4-FFF2-40B4-BE49-F238E27FC236}">
                      <a16:creationId xmlns:a16="http://schemas.microsoft.com/office/drawing/2014/main" id="{3F7DC152-AD36-42B5-8E21-99C59875B5B6}"/>
                    </a:ext>
                  </a:extLst>
                </p:cNvPr>
                <p:cNvPicPr/>
                <p:nvPr/>
              </p:nvPicPr>
              <p:blipFill>
                <a:blip r:embed="rId140"/>
                <a:stretch>
                  <a:fillRect/>
                </a:stretch>
              </p:blipFill>
              <p:spPr>
                <a:xfrm>
                  <a:off x="9523093" y="3602213"/>
                  <a:ext cx="253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1" name="Freihand 100">
                  <a:extLst>
                    <a:ext uri="{FF2B5EF4-FFF2-40B4-BE49-F238E27FC236}">
                      <a16:creationId xmlns:a16="http://schemas.microsoft.com/office/drawing/2014/main" id="{0CAF81E6-8A39-4C07-A16B-A27EAEECAA92}"/>
                    </a:ext>
                  </a:extLst>
                </p14:cNvPr>
                <p14:cNvContentPartPr/>
                <p14:nvPr/>
              </p14:nvContentPartPr>
              <p14:xfrm>
                <a:off x="9727573" y="3706253"/>
                <a:ext cx="133920" cy="62640"/>
              </p14:xfrm>
            </p:contentPart>
          </mc:Choice>
          <mc:Fallback xmlns="">
            <p:pic>
              <p:nvPicPr>
                <p:cNvPr id="101" name="Freihand 100">
                  <a:extLst>
                    <a:ext uri="{FF2B5EF4-FFF2-40B4-BE49-F238E27FC236}">
                      <a16:creationId xmlns:a16="http://schemas.microsoft.com/office/drawing/2014/main" id="{0CAF81E6-8A39-4C07-A16B-A27EAEECAA92}"/>
                    </a:ext>
                  </a:extLst>
                </p:cNvPr>
                <p:cNvPicPr/>
                <p:nvPr/>
              </p:nvPicPr>
              <p:blipFill>
                <a:blip r:embed="rId142"/>
                <a:stretch>
                  <a:fillRect/>
                </a:stretch>
              </p:blipFill>
              <p:spPr>
                <a:xfrm>
                  <a:off x="9723253" y="3701933"/>
                  <a:ext cx="142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2" name="Freihand 101">
                  <a:extLst>
                    <a:ext uri="{FF2B5EF4-FFF2-40B4-BE49-F238E27FC236}">
                      <a16:creationId xmlns:a16="http://schemas.microsoft.com/office/drawing/2014/main" id="{391A6492-CCE0-400A-9F85-AA5AC8DC8F13}"/>
                    </a:ext>
                  </a:extLst>
                </p14:cNvPr>
                <p14:cNvContentPartPr/>
                <p14:nvPr/>
              </p14:nvContentPartPr>
              <p14:xfrm>
                <a:off x="9893173" y="3561893"/>
                <a:ext cx="198000" cy="164880"/>
              </p14:xfrm>
            </p:contentPart>
          </mc:Choice>
          <mc:Fallback xmlns="">
            <p:pic>
              <p:nvPicPr>
                <p:cNvPr id="102" name="Freihand 101">
                  <a:extLst>
                    <a:ext uri="{FF2B5EF4-FFF2-40B4-BE49-F238E27FC236}">
                      <a16:creationId xmlns:a16="http://schemas.microsoft.com/office/drawing/2014/main" id="{391A6492-CCE0-400A-9F85-AA5AC8DC8F13}"/>
                    </a:ext>
                  </a:extLst>
                </p:cNvPr>
                <p:cNvPicPr/>
                <p:nvPr/>
              </p:nvPicPr>
              <p:blipFill>
                <a:blip r:embed="rId144"/>
                <a:stretch>
                  <a:fillRect/>
                </a:stretch>
              </p:blipFill>
              <p:spPr>
                <a:xfrm>
                  <a:off x="9888853" y="3557573"/>
                  <a:ext cx="20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3" name="Freihand 102">
                  <a:extLst>
                    <a:ext uri="{FF2B5EF4-FFF2-40B4-BE49-F238E27FC236}">
                      <a16:creationId xmlns:a16="http://schemas.microsoft.com/office/drawing/2014/main" id="{3FBEE700-286F-4487-9781-BB9E608EE1AA}"/>
                    </a:ext>
                  </a:extLst>
                </p14:cNvPr>
                <p14:cNvContentPartPr/>
                <p14:nvPr/>
              </p14:nvContentPartPr>
              <p14:xfrm>
                <a:off x="10083973" y="3568373"/>
                <a:ext cx="11880" cy="30960"/>
              </p14:xfrm>
            </p:contentPart>
          </mc:Choice>
          <mc:Fallback xmlns="">
            <p:pic>
              <p:nvPicPr>
                <p:cNvPr id="103" name="Freihand 102">
                  <a:extLst>
                    <a:ext uri="{FF2B5EF4-FFF2-40B4-BE49-F238E27FC236}">
                      <a16:creationId xmlns:a16="http://schemas.microsoft.com/office/drawing/2014/main" id="{3FBEE700-286F-4487-9781-BB9E608EE1AA}"/>
                    </a:ext>
                  </a:extLst>
                </p:cNvPr>
                <p:cNvPicPr/>
                <p:nvPr/>
              </p:nvPicPr>
              <p:blipFill>
                <a:blip r:embed="rId146"/>
                <a:stretch>
                  <a:fillRect/>
                </a:stretch>
              </p:blipFill>
              <p:spPr>
                <a:xfrm>
                  <a:off x="10079653" y="3564053"/>
                  <a:ext cx="20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Freihand 103">
                  <a:extLst>
                    <a:ext uri="{FF2B5EF4-FFF2-40B4-BE49-F238E27FC236}">
                      <a16:creationId xmlns:a16="http://schemas.microsoft.com/office/drawing/2014/main" id="{01FBB583-4DB9-4A81-836A-BF9AAC9D48D9}"/>
                    </a:ext>
                  </a:extLst>
                </p14:cNvPr>
                <p14:cNvContentPartPr/>
                <p14:nvPr/>
              </p14:nvContentPartPr>
              <p14:xfrm>
                <a:off x="10158493" y="3572693"/>
                <a:ext cx="193320" cy="109080"/>
              </p14:xfrm>
            </p:contentPart>
          </mc:Choice>
          <mc:Fallback xmlns="">
            <p:pic>
              <p:nvPicPr>
                <p:cNvPr id="104" name="Freihand 103">
                  <a:extLst>
                    <a:ext uri="{FF2B5EF4-FFF2-40B4-BE49-F238E27FC236}">
                      <a16:creationId xmlns:a16="http://schemas.microsoft.com/office/drawing/2014/main" id="{01FBB583-4DB9-4A81-836A-BF9AAC9D48D9}"/>
                    </a:ext>
                  </a:extLst>
                </p:cNvPr>
                <p:cNvPicPr/>
                <p:nvPr/>
              </p:nvPicPr>
              <p:blipFill>
                <a:blip r:embed="rId148"/>
                <a:stretch>
                  <a:fillRect/>
                </a:stretch>
              </p:blipFill>
              <p:spPr>
                <a:xfrm>
                  <a:off x="10154173" y="3568373"/>
                  <a:ext cx="201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Freihand 104">
                  <a:extLst>
                    <a:ext uri="{FF2B5EF4-FFF2-40B4-BE49-F238E27FC236}">
                      <a16:creationId xmlns:a16="http://schemas.microsoft.com/office/drawing/2014/main" id="{5E7C993A-2DF0-4A0A-8B64-7071346FE363}"/>
                    </a:ext>
                  </a:extLst>
                </p14:cNvPr>
                <p14:cNvContentPartPr/>
                <p14:nvPr/>
              </p14:nvContentPartPr>
              <p14:xfrm>
                <a:off x="10365493" y="3462533"/>
                <a:ext cx="336240" cy="160560"/>
              </p14:xfrm>
            </p:contentPart>
          </mc:Choice>
          <mc:Fallback xmlns="">
            <p:pic>
              <p:nvPicPr>
                <p:cNvPr id="105" name="Freihand 104">
                  <a:extLst>
                    <a:ext uri="{FF2B5EF4-FFF2-40B4-BE49-F238E27FC236}">
                      <a16:creationId xmlns:a16="http://schemas.microsoft.com/office/drawing/2014/main" id="{5E7C993A-2DF0-4A0A-8B64-7071346FE363}"/>
                    </a:ext>
                  </a:extLst>
                </p:cNvPr>
                <p:cNvPicPr/>
                <p:nvPr/>
              </p:nvPicPr>
              <p:blipFill>
                <a:blip r:embed="rId150"/>
                <a:stretch>
                  <a:fillRect/>
                </a:stretch>
              </p:blipFill>
              <p:spPr>
                <a:xfrm>
                  <a:off x="10361173" y="3458213"/>
                  <a:ext cx="344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Freihand 105">
                  <a:extLst>
                    <a:ext uri="{FF2B5EF4-FFF2-40B4-BE49-F238E27FC236}">
                      <a16:creationId xmlns:a16="http://schemas.microsoft.com/office/drawing/2014/main" id="{C9B7671B-4D00-48E1-9A42-5C2CFB8E2904}"/>
                    </a:ext>
                  </a:extLst>
                </p14:cNvPr>
                <p14:cNvContentPartPr/>
                <p14:nvPr/>
              </p14:nvContentPartPr>
              <p14:xfrm>
                <a:off x="10749253" y="3453893"/>
                <a:ext cx="349200" cy="97560"/>
              </p14:xfrm>
            </p:contentPart>
          </mc:Choice>
          <mc:Fallback xmlns="">
            <p:pic>
              <p:nvPicPr>
                <p:cNvPr id="106" name="Freihand 105">
                  <a:extLst>
                    <a:ext uri="{FF2B5EF4-FFF2-40B4-BE49-F238E27FC236}">
                      <a16:creationId xmlns:a16="http://schemas.microsoft.com/office/drawing/2014/main" id="{C9B7671B-4D00-48E1-9A42-5C2CFB8E2904}"/>
                    </a:ext>
                  </a:extLst>
                </p:cNvPr>
                <p:cNvPicPr/>
                <p:nvPr/>
              </p:nvPicPr>
              <p:blipFill>
                <a:blip r:embed="rId152"/>
                <a:stretch>
                  <a:fillRect/>
                </a:stretch>
              </p:blipFill>
              <p:spPr>
                <a:xfrm>
                  <a:off x="10744933" y="3449573"/>
                  <a:ext cx="357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Freihand 106">
                  <a:extLst>
                    <a:ext uri="{FF2B5EF4-FFF2-40B4-BE49-F238E27FC236}">
                      <a16:creationId xmlns:a16="http://schemas.microsoft.com/office/drawing/2014/main" id="{F276A5FE-6176-4B5F-B6CA-FD51A95A3FEB}"/>
                    </a:ext>
                  </a:extLst>
                </p14:cNvPr>
                <p14:cNvContentPartPr/>
                <p14:nvPr/>
              </p14:nvContentPartPr>
              <p14:xfrm>
                <a:off x="10438213" y="3741173"/>
                <a:ext cx="114840" cy="177120"/>
              </p14:xfrm>
            </p:contentPart>
          </mc:Choice>
          <mc:Fallback xmlns="">
            <p:pic>
              <p:nvPicPr>
                <p:cNvPr id="107" name="Freihand 106">
                  <a:extLst>
                    <a:ext uri="{FF2B5EF4-FFF2-40B4-BE49-F238E27FC236}">
                      <a16:creationId xmlns:a16="http://schemas.microsoft.com/office/drawing/2014/main" id="{F276A5FE-6176-4B5F-B6CA-FD51A95A3FEB}"/>
                    </a:ext>
                  </a:extLst>
                </p:cNvPr>
                <p:cNvPicPr/>
                <p:nvPr/>
              </p:nvPicPr>
              <p:blipFill>
                <a:blip r:embed="rId154"/>
                <a:stretch>
                  <a:fillRect/>
                </a:stretch>
              </p:blipFill>
              <p:spPr>
                <a:xfrm>
                  <a:off x="10433893" y="3736853"/>
                  <a:ext cx="123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Freihand 107">
                  <a:extLst>
                    <a:ext uri="{FF2B5EF4-FFF2-40B4-BE49-F238E27FC236}">
                      <a16:creationId xmlns:a16="http://schemas.microsoft.com/office/drawing/2014/main" id="{6A5724EF-7D51-4F5E-8E8C-8E7A80F2F257}"/>
                    </a:ext>
                  </a:extLst>
                </p14:cNvPr>
                <p14:cNvContentPartPr/>
                <p14:nvPr/>
              </p14:nvContentPartPr>
              <p14:xfrm>
                <a:off x="10446853" y="3809933"/>
                <a:ext cx="330120" cy="53640"/>
              </p14:xfrm>
            </p:contentPart>
          </mc:Choice>
          <mc:Fallback xmlns="">
            <p:pic>
              <p:nvPicPr>
                <p:cNvPr id="108" name="Freihand 107">
                  <a:extLst>
                    <a:ext uri="{FF2B5EF4-FFF2-40B4-BE49-F238E27FC236}">
                      <a16:creationId xmlns:a16="http://schemas.microsoft.com/office/drawing/2014/main" id="{6A5724EF-7D51-4F5E-8E8C-8E7A80F2F257}"/>
                    </a:ext>
                  </a:extLst>
                </p:cNvPr>
                <p:cNvPicPr/>
                <p:nvPr/>
              </p:nvPicPr>
              <p:blipFill>
                <a:blip r:embed="rId156"/>
                <a:stretch>
                  <a:fillRect/>
                </a:stretch>
              </p:blipFill>
              <p:spPr>
                <a:xfrm>
                  <a:off x="10442533" y="3805613"/>
                  <a:ext cx="338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Freihand 108">
                  <a:extLst>
                    <a:ext uri="{FF2B5EF4-FFF2-40B4-BE49-F238E27FC236}">
                      <a16:creationId xmlns:a16="http://schemas.microsoft.com/office/drawing/2014/main" id="{417D420A-7D03-4ADA-94CC-664266B8A3B3}"/>
                    </a:ext>
                  </a:extLst>
                </p14:cNvPr>
                <p14:cNvContentPartPr/>
                <p14:nvPr/>
              </p14:nvContentPartPr>
              <p14:xfrm>
                <a:off x="10839973" y="3686813"/>
                <a:ext cx="275040" cy="159120"/>
              </p14:xfrm>
            </p:contentPart>
          </mc:Choice>
          <mc:Fallback xmlns="">
            <p:pic>
              <p:nvPicPr>
                <p:cNvPr id="109" name="Freihand 108">
                  <a:extLst>
                    <a:ext uri="{FF2B5EF4-FFF2-40B4-BE49-F238E27FC236}">
                      <a16:creationId xmlns:a16="http://schemas.microsoft.com/office/drawing/2014/main" id="{417D420A-7D03-4ADA-94CC-664266B8A3B3}"/>
                    </a:ext>
                  </a:extLst>
                </p:cNvPr>
                <p:cNvPicPr/>
                <p:nvPr/>
              </p:nvPicPr>
              <p:blipFill>
                <a:blip r:embed="rId158"/>
                <a:stretch>
                  <a:fillRect/>
                </a:stretch>
              </p:blipFill>
              <p:spPr>
                <a:xfrm>
                  <a:off x="10835653" y="3682493"/>
                  <a:ext cx="283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Freihand 109">
                  <a:extLst>
                    <a:ext uri="{FF2B5EF4-FFF2-40B4-BE49-F238E27FC236}">
                      <a16:creationId xmlns:a16="http://schemas.microsoft.com/office/drawing/2014/main" id="{E0B531A7-B214-4735-8F06-2CB48B36EBA7}"/>
                    </a:ext>
                  </a:extLst>
                </p14:cNvPr>
                <p14:cNvContentPartPr/>
                <p14:nvPr/>
              </p14:nvContentPartPr>
              <p14:xfrm>
                <a:off x="11188453" y="3644333"/>
                <a:ext cx="15120" cy="163800"/>
              </p14:xfrm>
            </p:contentPart>
          </mc:Choice>
          <mc:Fallback xmlns="">
            <p:pic>
              <p:nvPicPr>
                <p:cNvPr id="110" name="Freihand 109">
                  <a:extLst>
                    <a:ext uri="{FF2B5EF4-FFF2-40B4-BE49-F238E27FC236}">
                      <a16:creationId xmlns:a16="http://schemas.microsoft.com/office/drawing/2014/main" id="{E0B531A7-B214-4735-8F06-2CB48B36EBA7}"/>
                    </a:ext>
                  </a:extLst>
                </p:cNvPr>
                <p:cNvPicPr/>
                <p:nvPr/>
              </p:nvPicPr>
              <p:blipFill>
                <a:blip r:embed="rId160"/>
                <a:stretch>
                  <a:fillRect/>
                </a:stretch>
              </p:blipFill>
              <p:spPr>
                <a:xfrm>
                  <a:off x="11184133" y="3640013"/>
                  <a:ext cx="23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Freihand 110">
                  <a:extLst>
                    <a:ext uri="{FF2B5EF4-FFF2-40B4-BE49-F238E27FC236}">
                      <a16:creationId xmlns:a16="http://schemas.microsoft.com/office/drawing/2014/main" id="{9CA3E3A5-0ED3-4637-BF58-96502E9F4A11}"/>
                    </a:ext>
                  </a:extLst>
                </p14:cNvPr>
                <p14:cNvContentPartPr/>
                <p14:nvPr/>
              </p14:nvContentPartPr>
              <p14:xfrm>
                <a:off x="11081173" y="3600053"/>
                <a:ext cx="324360" cy="225360"/>
              </p14:xfrm>
            </p:contentPart>
          </mc:Choice>
          <mc:Fallback xmlns="">
            <p:pic>
              <p:nvPicPr>
                <p:cNvPr id="111" name="Freihand 110">
                  <a:extLst>
                    <a:ext uri="{FF2B5EF4-FFF2-40B4-BE49-F238E27FC236}">
                      <a16:creationId xmlns:a16="http://schemas.microsoft.com/office/drawing/2014/main" id="{9CA3E3A5-0ED3-4637-BF58-96502E9F4A11}"/>
                    </a:ext>
                  </a:extLst>
                </p:cNvPr>
                <p:cNvPicPr/>
                <p:nvPr/>
              </p:nvPicPr>
              <p:blipFill>
                <a:blip r:embed="rId162"/>
                <a:stretch>
                  <a:fillRect/>
                </a:stretch>
              </p:blipFill>
              <p:spPr>
                <a:xfrm>
                  <a:off x="11076853" y="3595733"/>
                  <a:ext cx="333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Freihand 111">
                  <a:extLst>
                    <a:ext uri="{FF2B5EF4-FFF2-40B4-BE49-F238E27FC236}">
                      <a16:creationId xmlns:a16="http://schemas.microsoft.com/office/drawing/2014/main" id="{9997983F-4BB8-4E4E-9E96-18434E60A0BB}"/>
                    </a:ext>
                  </a:extLst>
                </p14:cNvPr>
                <p14:cNvContentPartPr/>
                <p14:nvPr/>
              </p14:nvContentPartPr>
              <p14:xfrm>
                <a:off x="10131493" y="3938093"/>
                <a:ext cx="1653120" cy="191160"/>
              </p14:xfrm>
            </p:contentPart>
          </mc:Choice>
          <mc:Fallback xmlns="">
            <p:pic>
              <p:nvPicPr>
                <p:cNvPr id="112" name="Freihand 111">
                  <a:extLst>
                    <a:ext uri="{FF2B5EF4-FFF2-40B4-BE49-F238E27FC236}">
                      <a16:creationId xmlns:a16="http://schemas.microsoft.com/office/drawing/2014/main" id="{9997983F-4BB8-4E4E-9E96-18434E60A0BB}"/>
                    </a:ext>
                  </a:extLst>
                </p:cNvPr>
                <p:cNvPicPr/>
                <p:nvPr/>
              </p:nvPicPr>
              <p:blipFill>
                <a:blip r:embed="rId164"/>
                <a:stretch>
                  <a:fillRect/>
                </a:stretch>
              </p:blipFill>
              <p:spPr>
                <a:xfrm>
                  <a:off x="10127173" y="3933773"/>
                  <a:ext cx="1661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0" name="Freihand 119">
                  <a:extLst>
                    <a:ext uri="{FF2B5EF4-FFF2-40B4-BE49-F238E27FC236}">
                      <a16:creationId xmlns:a16="http://schemas.microsoft.com/office/drawing/2014/main" id="{A8E08E29-5B43-4AAA-8272-76ADBFB7B0FA}"/>
                    </a:ext>
                  </a:extLst>
                </p14:cNvPr>
                <p14:cNvContentPartPr/>
                <p14:nvPr/>
              </p14:nvContentPartPr>
              <p14:xfrm>
                <a:off x="1284493" y="3796973"/>
                <a:ext cx="123840" cy="39960"/>
              </p14:xfrm>
            </p:contentPart>
          </mc:Choice>
          <mc:Fallback xmlns="">
            <p:pic>
              <p:nvPicPr>
                <p:cNvPr id="120" name="Freihand 119">
                  <a:extLst>
                    <a:ext uri="{FF2B5EF4-FFF2-40B4-BE49-F238E27FC236}">
                      <a16:creationId xmlns:a16="http://schemas.microsoft.com/office/drawing/2014/main" id="{A8E08E29-5B43-4AAA-8272-76ADBFB7B0FA}"/>
                    </a:ext>
                  </a:extLst>
                </p:cNvPr>
                <p:cNvPicPr/>
                <p:nvPr/>
              </p:nvPicPr>
              <p:blipFill>
                <a:blip r:embed="rId166"/>
                <a:stretch>
                  <a:fillRect/>
                </a:stretch>
              </p:blipFill>
              <p:spPr>
                <a:xfrm>
                  <a:off x="1280173" y="3792653"/>
                  <a:ext cx="132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Freihand 120">
                  <a:extLst>
                    <a:ext uri="{FF2B5EF4-FFF2-40B4-BE49-F238E27FC236}">
                      <a16:creationId xmlns:a16="http://schemas.microsoft.com/office/drawing/2014/main" id="{9B7B79AB-078D-41D5-B618-18134D7489E3}"/>
                    </a:ext>
                  </a:extLst>
                </p14:cNvPr>
                <p14:cNvContentPartPr/>
                <p14:nvPr/>
              </p14:nvContentPartPr>
              <p14:xfrm>
                <a:off x="2008093" y="3013253"/>
                <a:ext cx="96120" cy="4680"/>
              </p14:xfrm>
            </p:contentPart>
          </mc:Choice>
          <mc:Fallback xmlns="">
            <p:pic>
              <p:nvPicPr>
                <p:cNvPr id="121" name="Freihand 120">
                  <a:extLst>
                    <a:ext uri="{FF2B5EF4-FFF2-40B4-BE49-F238E27FC236}">
                      <a16:creationId xmlns:a16="http://schemas.microsoft.com/office/drawing/2014/main" id="{9B7B79AB-078D-41D5-B618-18134D7489E3}"/>
                    </a:ext>
                  </a:extLst>
                </p:cNvPr>
                <p:cNvPicPr/>
                <p:nvPr/>
              </p:nvPicPr>
              <p:blipFill>
                <a:blip r:embed="rId168"/>
                <a:stretch>
                  <a:fillRect/>
                </a:stretch>
              </p:blipFill>
              <p:spPr>
                <a:xfrm>
                  <a:off x="2003773" y="3008933"/>
                  <a:ext cx="104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2" name="Freihand 121">
                  <a:extLst>
                    <a:ext uri="{FF2B5EF4-FFF2-40B4-BE49-F238E27FC236}">
                      <a16:creationId xmlns:a16="http://schemas.microsoft.com/office/drawing/2014/main" id="{C773B15D-14B6-486E-8673-FC3F6C266863}"/>
                    </a:ext>
                  </a:extLst>
                </p14:cNvPr>
                <p14:cNvContentPartPr/>
                <p14:nvPr/>
              </p14:nvContentPartPr>
              <p14:xfrm>
                <a:off x="2827093" y="3182813"/>
                <a:ext cx="117000" cy="103320"/>
              </p14:xfrm>
            </p:contentPart>
          </mc:Choice>
          <mc:Fallback xmlns="">
            <p:pic>
              <p:nvPicPr>
                <p:cNvPr id="122" name="Freihand 121">
                  <a:extLst>
                    <a:ext uri="{FF2B5EF4-FFF2-40B4-BE49-F238E27FC236}">
                      <a16:creationId xmlns:a16="http://schemas.microsoft.com/office/drawing/2014/main" id="{C773B15D-14B6-486E-8673-FC3F6C266863}"/>
                    </a:ext>
                  </a:extLst>
                </p:cNvPr>
                <p:cNvPicPr/>
                <p:nvPr/>
              </p:nvPicPr>
              <p:blipFill>
                <a:blip r:embed="rId170"/>
                <a:stretch>
                  <a:fillRect/>
                </a:stretch>
              </p:blipFill>
              <p:spPr>
                <a:xfrm>
                  <a:off x="2822773" y="3178493"/>
                  <a:ext cx="125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3" name="Freihand 122">
                  <a:extLst>
                    <a:ext uri="{FF2B5EF4-FFF2-40B4-BE49-F238E27FC236}">
                      <a16:creationId xmlns:a16="http://schemas.microsoft.com/office/drawing/2014/main" id="{880D2E5B-4DFF-44D8-A599-FB42A8B22EAD}"/>
                    </a:ext>
                  </a:extLst>
                </p14:cNvPr>
                <p14:cNvContentPartPr/>
                <p14:nvPr/>
              </p14:nvContentPartPr>
              <p14:xfrm>
                <a:off x="3692893" y="3251933"/>
                <a:ext cx="74160" cy="86040"/>
              </p14:xfrm>
            </p:contentPart>
          </mc:Choice>
          <mc:Fallback xmlns="">
            <p:pic>
              <p:nvPicPr>
                <p:cNvPr id="123" name="Freihand 122">
                  <a:extLst>
                    <a:ext uri="{FF2B5EF4-FFF2-40B4-BE49-F238E27FC236}">
                      <a16:creationId xmlns:a16="http://schemas.microsoft.com/office/drawing/2014/main" id="{880D2E5B-4DFF-44D8-A599-FB42A8B22EAD}"/>
                    </a:ext>
                  </a:extLst>
                </p:cNvPr>
                <p:cNvPicPr/>
                <p:nvPr/>
              </p:nvPicPr>
              <p:blipFill>
                <a:blip r:embed="rId172"/>
                <a:stretch>
                  <a:fillRect/>
                </a:stretch>
              </p:blipFill>
              <p:spPr>
                <a:xfrm>
                  <a:off x="3688573" y="3247613"/>
                  <a:ext cx="82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4" name="Freihand 123">
                  <a:extLst>
                    <a:ext uri="{FF2B5EF4-FFF2-40B4-BE49-F238E27FC236}">
                      <a16:creationId xmlns:a16="http://schemas.microsoft.com/office/drawing/2014/main" id="{68DB18CF-6A17-42E8-AFB1-92014B03E83E}"/>
                    </a:ext>
                  </a:extLst>
                </p14:cNvPr>
                <p14:cNvContentPartPr/>
                <p14:nvPr/>
              </p14:nvContentPartPr>
              <p14:xfrm>
                <a:off x="2935093" y="4744133"/>
                <a:ext cx="505080" cy="458280"/>
              </p14:xfrm>
            </p:contentPart>
          </mc:Choice>
          <mc:Fallback xmlns="">
            <p:pic>
              <p:nvPicPr>
                <p:cNvPr id="124" name="Freihand 123">
                  <a:extLst>
                    <a:ext uri="{FF2B5EF4-FFF2-40B4-BE49-F238E27FC236}">
                      <a16:creationId xmlns:a16="http://schemas.microsoft.com/office/drawing/2014/main" id="{68DB18CF-6A17-42E8-AFB1-92014B03E83E}"/>
                    </a:ext>
                  </a:extLst>
                </p:cNvPr>
                <p:cNvPicPr/>
                <p:nvPr/>
              </p:nvPicPr>
              <p:blipFill>
                <a:blip r:embed="rId174"/>
                <a:stretch>
                  <a:fillRect/>
                </a:stretch>
              </p:blipFill>
              <p:spPr>
                <a:xfrm>
                  <a:off x="2930773" y="4739813"/>
                  <a:ext cx="5137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5" name="Freihand 124">
                  <a:extLst>
                    <a:ext uri="{FF2B5EF4-FFF2-40B4-BE49-F238E27FC236}">
                      <a16:creationId xmlns:a16="http://schemas.microsoft.com/office/drawing/2014/main" id="{E87D751C-7FD5-498F-84BE-C356E862536F}"/>
                    </a:ext>
                  </a:extLst>
                </p14:cNvPr>
                <p14:cNvContentPartPr/>
                <p14:nvPr/>
              </p14:nvContentPartPr>
              <p14:xfrm>
                <a:off x="1694173" y="3826133"/>
                <a:ext cx="737280" cy="760320"/>
              </p14:xfrm>
            </p:contentPart>
          </mc:Choice>
          <mc:Fallback xmlns="">
            <p:pic>
              <p:nvPicPr>
                <p:cNvPr id="125" name="Freihand 124">
                  <a:extLst>
                    <a:ext uri="{FF2B5EF4-FFF2-40B4-BE49-F238E27FC236}">
                      <a16:creationId xmlns:a16="http://schemas.microsoft.com/office/drawing/2014/main" id="{E87D751C-7FD5-498F-84BE-C356E862536F}"/>
                    </a:ext>
                  </a:extLst>
                </p:cNvPr>
                <p:cNvPicPr/>
                <p:nvPr/>
              </p:nvPicPr>
              <p:blipFill>
                <a:blip r:embed="rId176"/>
                <a:stretch>
                  <a:fillRect/>
                </a:stretch>
              </p:blipFill>
              <p:spPr>
                <a:xfrm>
                  <a:off x="1689853" y="3821813"/>
                  <a:ext cx="74592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B29C2F43-8D03-4B81-B282-2D3F660ED073}"/>
                    </a:ext>
                  </a:extLst>
                </p14:cNvPr>
                <p14:cNvContentPartPr/>
                <p14:nvPr/>
              </p14:nvContentPartPr>
              <p14:xfrm>
                <a:off x="3595693" y="3650093"/>
                <a:ext cx="87840" cy="51120"/>
              </p14:xfrm>
            </p:contentPart>
          </mc:Choice>
          <mc:Fallback xmlns="">
            <p:pic>
              <p:nvPicPr>
                <p:cNvPr id="126" name="Freihand 125">
                  <a:extLst>
                    <a:ext uri="{FF2B5EF4-FFF2-40B4-BE49-F238E27FC236}">
                      <a16:creationId xmlns:a16="http://schemas.microsoft.com/office/drawing/2014/main" id="{B29C2F43-8D03-4B81-B282-2D3F660ED073}"/>
                    </a:ext>
                  </a:extLst>
                </p:cNvPr>
                <p:cNvPicPr/>
                <p:nvPr/>
              </p:nvPicPr>
              <p:blipFill>
                <a:blip r:embed="rId178"/>
                <a:stretch>
                  <a:fillRect/>
                </a:stretch>
              </p:blipFill>
              <p:spPr>
                <a:xfrm>
                  <a:off x="3591373" y="3645773"/>
                  <a:ext cx="96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7" name="Freihand 126">
                  <a:extLst>
                    <a:ext uri="{FF2B5EF4-FFF2-40B4-BE49-F238E27FC236}">
                      <a16:creationId xmlns:a16="http://schemas.microsoft.com/office/drawing/2014/main" id="{8CE09155-93AD-40E2-9115-6BD6F27AB4B8}"/>
                    </a:ext>
                  </a:extLst>
                </p14:cNvPr>
                <p14:cNvContentPartPr/>
                <p14:nvPr/>
              </p14:nvContentPartPr>
              <p14:xfrm>
                <a:off x="3878653" y="4547933"/>
                <a:ext cx="23400" cy="97560"/>
              </p14:xfrm>
            </p:contentPart>
          </mc:Choice>
          <mc:Fallback xmlns="">
            <p:pic>
              <p:nvPicPr>
                <p:cNvPr id="127" name="Freihand 126">
                  <a:extLst>
                    <a:ext uri="{FF2B5EF4-FFF2-40B4-BE49-F238E27FC236}">
                      <a16:creationId xmlns:a16="http://schemas.microsoft.com/office/drawing/2014/main" id="{8CE09155-93AD-40E2-9115-6BD6F27AB4B8}"/>
                    </a:ext>
                  </a:extLst>
                </p:cNvPr>
                <p:cNvPicPr/>
                <p:nvPr/>
              </p:nvPicPr>
              <p:blipFill>
                <a:blip r:embed="rId180"/>
                <a:stretch>
                  <a:fillRect/>
                </a:stretch>
              </p:blipFill>
              <p:spPr>
                <a:xfrm>
                  <a:off x="3874333" y="4543613"/>
                  <a:ext cx="32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9" name="Freihand 128">
                  <a:extLst>
                    <a:ext uri="{FF2B5EF4-FFF2-40B4-BE49-F238E27FC236}">
                      <a16:creationId xmlns:a16="http://schemas.microsoft.com/office/drawing/2014/main" id="{44E3EF74-D5EF-4B57-BE29-1F6B2F6F2BAF}"/>
                    </a:ext>
                  </a:extLst>
                </p14:cNvPr>
                <p14:cNvContentPartPr/>
                <p14:nvPr/>
              </p14:nvContentPartPr>
              <p14:xfrm>
                <a:off x="2531533" y="5139773"/>
                <a:ext cx="92160" cy="76320"/>
              </p14:xfrm>
            </p:contentPart>
          </mc:Choice>
          <mc:Fallback xmlns="">
            <p:pic>
              <p:nvPicPr>
                <p:cNvPr id="129" name="Freihand 128">
                  <a:extLst>
                    <a:ext uri="{FF2B5EF4-FFF2-40B4-BE49-F238E27FC236}">
                      <a16:creationId xmlns:a16="http://schemas.microsoft.com/office/drawing/2014/main" id="{44E3EF74-D5EF-4B57-BE29-1F6B2F6F2BAF}"/>
                    </a:ext>
                  </a:extLst>
                </p:cNvPr>
                <p:cNvPicPr/>
                <p:nvPr/>
              </p:nvPicPr>
              <p:blipFill>
                <a:blip r:embed="rId182"/>
                <a:stretch>
                  <a:fillRect/>
                </a:stretch>
              </p:blipFill>
              <p:spPr>
                <a:xfrm>
                  <a:off x="2527213" y="5135453"/>
                  <a:ext cx="100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0" name="Freihand 129">
                  <a:extLst>
                    <a:ext uri="{FF2B5EF4-FFF2-40B4-BE49-F238E27FC236}">
                      <a16:creationId xmlns:a16="http://schemas.microsoft.com/office/drawing/2014/main" id="{74151332-83AB-4D90-991E-85F0D69DA1C9}"/>
                    </a:ext>
                  </a:extLst>
                </p14:cNvPr>
                <p14:cNvContentPartPr/>
                <p14:nvPr/>
              </p14:nvContentPartPr>
              <p14:xfrm>
                <a:off x="3522613" y="3917213"/>
                <a:ext cx="43200" cy="42840"/>
              </p14:xfrm>
            </p:contentPart>
          </mc:Choice>
          <mc:Fallback xmlns="">
            <p:pic>
              <p:nvPicPr>
                <p:cNvPr id="130" name="Freihand 129">
                  <a:extLst>
                    <a:ext uri="{FF2B5EF4-FFF2-40B4-BE49-F238E27FC236}">
                      <a16:creationId xmlns:a16="http://schemas.microsoft.com/office/drawing/2014/main" id="{74151332-83AB-4D90-991E-85F0D69DA1C9}"/>
                    </a:ext>
                  </a:extLst>
                </p:cNvPr>
                <p:cNvPicPr/>
                <p:nvPr/>
              </p:nvPicPr>
              <p:blipFill>
                <a:blip r:embed="rId184"/>
                <a:stretch>
                  <a:fillRect/>
                </a:stretch>
              </p:blipFill>
              <p:spPr>
                <a:xfrm>
                  <a:off x="3518293" y="3912893"/>
                  <a:ext cx="51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 name="Freihand 130">
                  <a:extLst>
                    <a:ext uri="{FF2B5EF4-FFF2-40B4-BE49-F238E27FC236}">
                      <a16:creationId xmlns:a16="http://schemas.microsoft.com/office/drawing/2014/main" id="{47BCEE54-B022-418A-9799-7FA793EA3DC3}"/>
                    </a:ext>
                  </a:extLst>
                </p14:cNvPr>
                <p14:cNvContentPartPr/>
                <p14:nvPr/>
              </p14:nvContentPartPr>
              <p14:xfrm>
                <a:off x="4365013" y="2629133"/>
                <a:ext cx="38160" cy="77400"/>
              </p14:xfrm>
            </p:contentPart>
          </mc:Choice>
          <mc:Fallback xmlns="">
            <p:pic>
              <p:nvPicPr>
                <p:cNvPr id="131" name="Freihand 130">
                  <a:extLst>
                    <a:ext uri="{FF2B5EF4-FFF2-40B4-BE49-F238E27FC236}">
                      <a16:creationId xmlns:a16="http://schemas.microsoft.com/office/drawing/2014/main" id="{47BCEE54-B022-418A-9799-7FA793EA3DC3}"/>
                    </a:ext>
                  </a:extLst>
                </p:cNvPr>
                <p:cNvPicPr/>
                <p:nvPr/>
              </p:nvPicPr>
              <p:blipFill>
                <a:blip r:embed="rId186"/>
                <a:stretch>
                  <a:fillRect/>
                </a:stretch>
              </p:blipFill>
              <p:spPr>
                <a:xfrm>
                  <a:off x="4360693" y="2624813"/>
                  <a:ext cx="46800" cy="86040"/>
                </a:xfrm>
                <a:prstGeom prst="rect">
                  <a:avLst/>
                </a:prstGeom>
              </p:spPr>
            </p:pic>
          </mc:Fallback>
        </mc:AlternateContent>
      </p:grpSp>
    </p:spTree>
    <p:extLst>
      <p:ext uri="{BB962C8B-B14F-4D97-AF65-F5344CB8AC3E}">
        <p14:creationId xmlns:p14="http://schemas.microsoft.com/office/powerpoint/2010/main" val="246119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1386036"/>
            <a:ext cx="8503920"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lvl="5"/>
            <a:r>
              <a:rPr lang="de-DE" sz="2400" b="1" dirty="0">
                <a:latin typeface="Times New Roman" panose="02020603050405020304" pitchFamily="18" charset="0"/>
                <a:cs typeface="Times New Roman" panose="02020603050405020304" pitchFamily="18" charset="0"/>
              </a:rPr>
              <a:t>Welche Allokation ist in einer Gesellschaft anzustreben?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5FB96DFC-F060-BC42-BA65-C05E15835D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10BA4F3B-0F74-40C0-A719-CE25F8224257}"/>
                  </a:ext>
                </a:extLst>
              </p14:cNvPr>
              <p14:cNvContentPartPr/>
              <p14:nvPr/>
            </p14:nvContentPartPr>
            <p14:xfrm>
              <a:off x="11907122" y="282580"/>
              <a:ext cx="64080" cy="5040"/>
            </p14:xfrm>
          </p:contentPart>
        </mc:Choice>
        <mc:Fallback xmlns="">
          <p:pic>
            <p:nvPicPr>
              <p:cNvPr id="3" name="Freihand 2">
                <a:extLst>
                  <a:ext uri="{FF2B5EF4-FFF2-40B4-BE49-F238E27FC236}">
                    <a16:creationId xmlns:a16="http://schemas.microsoft.com/office/drawing/2014/main" id="{10BA4F3B-0F74-40C0-A719-CE25F8224257}"/>
                  </a:ext>
                </a:extLst>
              </p:cNvPr>
              <p:cNvPicPr/>
              <p:nvPr/>
            </p:nvPicPr>
            <p:blipFill>
              <a:blip r:embed="rId3"/>
              <a:stretch>
                <a:fillRect/>
              </a:stretch>
            </p:blipFill>
            <p:spPr>
              <a:xfrm>
                <a:off x="11902802" y="278260"/>
                <a:ext cx="727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3EFC610C-5852-40CC-A05E-68747441D061}"/>
                  </a:ext>
                </a:extLst>
              </p14:cNvPr>
              <p14:cNvContentPartPr/>
              <p14:nvPr/>
            </p14:nvContentPartPr>
            <p14:xfrm>
              <a:off x="1950242" y="3416020"/>
              <a:ext cx="6126840" cy="1180440"/>
            </p14:xfrm>
          </p:contentPart>
        </mc:Choice>
        <mc:Fallback xmlns="">
          <p:pic>
            <p:nvPicPr>
              <p:cNvPr id="4" name="Freihand 3">
                <a:extLst>
                  <a:ext uri="{FF2B5EF4-FFF2-40B4-BE49-F238E27FC236}">
                    <a16:creationId xmlns:a16="http://schemas.microsoft.com/office/drawing/2014/main" id="{3EFC610C-5852-40CC-A05E-68747441D061}"/>
                  </a:ext>
                </a:extLst>
              </p:cNvPr>
              <p:cNvPicPr/>
              <p:nvPr/>
            </p:nvPicPr>
            <p:blipFill>
              <a:blip r:embed="rId5"/>
              <a:stretch>
                <a:fillRect/>
              </a:stretch>
            </p:blipFill>
            <p:spPr>
              <a:xfrm>
                <a:off x="1945922" y="3411700"/>
                <a:ext cx="6135480" cy="1189080"/>
              </a:xfrm>
              <a:prstGeom prst="rect">
                <a:avLst/>
              </a:prstGeom>
            </p:spPr>
          </p:pic>
        </mc:Fallback>
      </mc:AlternateContent>
    </p:spTree>
    <p:extLst>
      <p:ext uri="{BB962C8B-B14F-4D97-AF65-F5344CB8AC3E}">
        <p14:creationId xmlns:p14="http://schemas.microsoft.com/office/powerpoint/2010/main" val="272899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271672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p>
          <a:p>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AB6F6E30-3884-7F68-8CDE-9F5E619233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478516D-C00D-58FD-6C9A-4E6EA1F3AECF}"/>
              </a:ext>
            </a:extLst>
          </p:cNvPr>
          <p:cNvSpPr txBox="1"/>
          <p:nvPr/>
        </p:nvSpPr>
        <p:spPr>
          <a:xfrm>
            <a:off x="0" y="3178245"/>
            <a:ext cx="8686800" cy="3477875"/>
          </a:xfrm>
          <a:prstGeom prst="rect">
            <a:avLst/>
          </a:prstGeom>
          <a:noFill/>
        </p:spPr>
        <p:txBody>
          <a:bodyPr wrap="square">
            <a:spAutoFit/>
          </a:bodyPr>
          <a:lstStyle/>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In den Wirtschaftswissenschaften wird in Modellen der benevolente Diktator häufig als Benchmark für die First-Best-Lösung verwendet. </a:t>
            </a:r>
          </a:p>
          <a:p>
            <a:pPr marL="342900" indent="-342900">
              <a:buFont typeface="Wingdings" panose="05000000000000000000" pitchFamily="2" charset="2"/>
              <a:buChar char="Ø"/>
            </a:pPr>
            <a:endParaRPr lang="de-DE" sz="220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20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endParaRPr lang="de-DE"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C6A1EF4-B8D2-4319-B896-9DA5211B5E2E}"/>
                  </a:ext>
                </a:extLst>
              </p14:cNvPr>
              <p14:cNvContentPartPr/>
              <p14:nvPr/>
            </p14:nvContentPartPr>
            <p14:xfrm>
              <a:off x="1684813" y="2497733"/>
              <a:ext cx="5284080" cy="156240"/>
            </p14:xfrm>
          </p:contentPart>
        </mc:Choice>
        <mc:Fallback xmlns="">
          <p:pic>
            <p:nvPicPr>
              <p:cNvPr id="3" name="Freihand 2">
                <a:extLst>
                  <a:ext uri="{FF2B5EF4-FFF2-40B4-BE49-F238E27FC236}">
                    <a16:creationId xmlns:a16="http://schemas.microsoft.com/office/drawing/2014/main" id="{7C6A1EF4-B8D2-4319-B896-9DA5211B5E2E}"/>
                  </a:ext>
                </a:extLst>
              </p:cNvPr>
              <p:cNvPicPr/>
              <p:nvPr/>
            </p:nvPicPr>
            <p:blipFill>
              <a:blip r:embed="rId3"/>
              <a:stretch>
                <a:fillRect/>
              </a:stretch>
            </p:blipFill>
            <p:spPr>
              <a:xfrm>
                <a:off x="1680493" y="2493413"/>
                <a:ext cx="5292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0B5CA8D-3600-496D-82A4-F70604A19C37}"/>
                  </a:ext>
                </a:extLst>
              </p14:cNvPr>
              <p14:cNvContentPartPr/>
              <p14:nvPr/>
            </p14:nvContentPartPr>
            <p14:xfrm>
              <a:off x="901453" y="3092813"/>
              <a:ext cx="2720520" cy="685080"/>
            </p14:xfrm>
          </p:contentPart>
        </mc:Choice>
        <mc:Fallback xmlns="">
          <p:pic>
            <p:nvPicPr>
              <p:cNvPr id="5" name="Freihand 4">
                <a:extLst>
                  <a:ext uri="{FF2B5EF4-FFF2-40B4-BE49-F238E27FC236}">
                    <a16:creationId xmlns:a16="http://schemas.microsoft.com/office/drawing/2014/main" id="{50B5CA8D-3600-496D-82A4-F70604A19C37}"/>
                  </a:ext>
                </a:extLst>
              </p:cNvPr>
              <p:cNvPicPr/>
              <p:nvPr/>
            </p:nvPicPr>
            <p:blipFill>
              <a:blip r:embed="rId5"/>
              <a:stretch>
                <a:fillRect/>
              </a:stretch>
            </p:blipFill>
            <p:spPr>
              <a:xfrm>
                <a:off x="897133" y="3088493"/>
                <a:ext cx="2729160" cy="69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5583626-DF17-4AC2-BA3F-B695078C4A90}"/>
                  </a:ext>
                </a:extLst>
              </p14:cNvPr>
              <p14:cNvContentPartPr/>
              <p14:nvPr/>
            </p14:nvContentPartPr>
            <p14:xfrm>
              <a:off x="1877413" y="4565573"/>
              <a:ext cx="2691000" cy="82800"/>
            </p14:xfrm>
          </p:contentPart>
        </mc:Choice>
        <mc:Fallback xmlns="">
          <p:pic>
            <p:nvPicPr>
              <p:cNvPr id="6" name="Freihand 5">
                <a:extLst>
                  <a:ext uri="{FF2B5EF4-FFF2-40B4-BE49-F238E27FC236}">
                    <a16:creationId xmlns:a16="http://schemas.microsoft.com/office/drawing/2014/main" id="{55583626-DF17-4AC2-BA3F-B695078C4A90}"/>
                  </a:ext>
                </a:extLst>
              </p:cNvPr>
              <p:cNvPicPr/>
              <p:nvPr/>
            </p:nvPicPr>
            <p:blipFill>
              <a:blip r:embed="rId7"/>
              <a:stretch>
                <a:fillRect/>
              </a:stretch>
            </p:blipFill>
            <p:spPr>
              <a:xfrm>
                <a:off x="1873093" y="4561253"/>
                <a:ext cx="269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4B688D6-4D0A-4031-A646-DEB807A66F7A}"/>
                  </a:ext>
                </a:extLst>
              </p14:cNvPr>
              <p14:cNvContentPartPr/>
              <p14:nvPr/>
            </p14:nvContentPartPr>
            <p14:xfrm>
              <a:off x="5022013" y="4995773"/>
              <a:ext cx="2683080" cy="65520"/>
            </p14:xfrm>
          </p:contentPart>
        </mc:Choice>
        <mc:Fallback xmlns="">
          <p:pic>
            <p:nvPicPr>
              <p:cNvPr id="7" name="Freihand 6">
                <a:extLst>
                  <a:ext uri="{FF2B5EF4-FFF2-40B4-BE49-F238E27FC236}">
                    <a16:creationId xmlns:a16="http://schemas.microsoft.com/office/drawing/2014/main" id="{D4B688D6-4D0A-4031-A646-DEB807A66F7A}"/>
                  </a:ext>
                </a:extLst>
              </p:cNvPr>
              <p:cNvPicPr/>
              <p:nvPr/>
            </p:nvPicPr>
            <p:blipFill>
              <a:blip r:embed="rId9"/>
              <a:stretch>
                <a:fillRect/>
              </a:stretch>
            </p:blipFill>
            <p:spPr>
              <a:xfrm>
                <a:off x="5017693" y="4991453"/>
                <a:ext cx="2691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F16BA17-A970-427D-ABED-C3B0F8D392CA}"/>
                  </a:ext>
                </a:extLst>
              </p14:cNvPr>
              <p14:cNvContentPartPr/>
              <p14:nvPr/>
            </p14:nvContentPartPr>
            <p14:xfrm>
              <a:off x="6727693" y="5417693"/>
              <a:ext cx="1663920" cy="99000"/>
            </p14:xfrm>
          </p:contentPart>
        </mc:Choice>
        <mc:Fallback xmlns="">
          <p:pic>
            <p:nvPicPr>
              <p:cNvPr id="8" name="Freihand 7">
                <a:extLst>
                  <a:ext uri="{FF2B5EF4-FFF2-40B4-BE49-F238E27FC236}">
                    <a16:creationId xmlns:a16="http://schemas.microsoft.com/office/drawing/2014/main" id="{0F16BA17-A970-427D-ABED-C3B0F8D392CA}"/>
                  </a:ext>
                </a:extLst>
              </p:cNvPr>
              <p:cNvPicPr/>
              <p:nvPr/>
            </p:nvPicPr>
            <p:blipFill>
              <a:blip r:embed="rId11"/>
              <a:stretch>
                <a:fillRect/>
              </a:stretch>
            </p:blipFill>
            <p:spPr>
              <a:xfrm>
                <a:off x="6723373" y="5413373"/>
                <a:ext cx="1672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7AB18D54-6EED-482B-8F32-45F01E5F3066}"/>
                  </a:ext>
                </a:extLst>
              </p14:cNvPr>
              <p14:cNvContentPartPr/>
              <p14:nvPr/>
            </p14:nvContentPartPr>
            <p14:xfrm>
              <a:off x="427333" y="5847173"/>
              <a:ext cx="2338920" cy="46440"/>
            </p14:xfrm>
          </p:contentPart>
        </mc:Choice>
        <mc:Fallback xmlns="">
          <p:pic>
            <p:nvPicPr>
              <p:cNvPr id="9" name="Freihand 8">
                <a:extLst>
                  <a:ext uri="{FF2B5EF4-FFF2-40B4-BE49-F238E27FC236}">
                    <a16:creationId xmlns:a16="http://schemas.microsoft.com/office/drawing/2014/main" id="{7AB18D54-6EED-482B-8F32-45F01E5F3066}"/>
                  </a:ext>
                </a:extLst>
              </p:cNvPr>
              <p:cNvPicPr/>
              <p:nvPr/>
            </p:nvPicPr>
            <p:blipFill>
              <a:blip r:embed="rId13"/>
              <a:stretch>
                <a:fillRect/>
              </a:stretch>
            </p:blipFill>
            <p:spPr>
              <a:xfrm>
                <a:off x="423013" y="5842853"/>
                <a:ext cx="2347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308FC5B6-7AF6-4530-99DD-DE655BD18F43}"/>
                  </a:ext>
                </a:extLst>
              </p14:cNvPr>
              <p14:cNvContentPartPr/>
              <p14:nvPr/>
            </p14:nvContentPartPr>
            <p14:xfrm>
              <a:off x="353533" y="6523253"/>
              <a:ext cx="3063240" cy="98640"/>
            </p14:xfrm>
          </p:contentPart>
        </mc:Choice>
        <mc:Fallback xmlns="">
          <p:pic>
            <p:nvPicPr>
              <p:cNvPr id="12" name="Freihand 11">
                <a:extLst>
                  <a:ext uri="{FF2B5EF4-FFF2-40B4-BE49-F238E27FC236}">
                    <a16:creationId xmlns:a16="http://schemas.microsoft.com/office/drawing/2014/main" id="{308FC5B6-7AF6-4530-99DD-DE655BD18F43}"/>
                  </a:ext>
                </a:extLst>
              </p:cNvPr>
              <p:cNvPicPr/>
              <p:nvPr/>
            </p:nvPicPr>
            <p:blipFill>
              <a:blip r:embed="rId15"/>
              <a:stretch>
                <a:fillRect/>
              </a:stretch>
            </p:blipFill>
            <p:spPr>
              <a:xfrm>
                <a:off x="349213" y="6518933"/>
                <a:ext cx="3071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F439BCDD-908A-4897-BA78-75878B864B9C}"/>
                  </a:ext>
                </a:extLst>
              </p14:cNvPr>
              <p14:cNvContentPartPr/>
              <p14:nvPr/>
            </p14:nvContentPartPr>
            <p14:xfrm>
              <a:off x="4968122" y="4977340"/>
              <a:ext cx="2671200" cy="81720"/>
            </p14:xfrm>
          </p:contentPart>
        </mc:Choice>
        <mc:Fallback xmlns="">
          <p:pic>
            <p:nvPicPr>
              <p:cNvPr id="13" name="Freihand 12">
                <a:extLst>
                  <a:ext uri="{FF2B5EF4-FFF2-40B4-BE49-F238E27FC236}">
                    <a16:creationId xmlns:a16="http://schemas.microsoft.com/office/drawing/2014/main" id="{F439BCDD-908A-4897-BA78-75878B864B9C}"/>
                  </a:ext>
                </a:extLst>
              </p:cNvPr>
              <p:cNvPicPr/>
              <p:nvPr/>
            </p:nvPicPr>
            <p:blipFill>
              <a:blip r:embed="rId17"/>
              <a:stretch>
                <a:fillRect/>
              </a:stretch>
            </p:blipFill>
            <p:spPr>
              <a:xfrm>
                <a:off x="4963802" y="4973020"/>
                <a:ext cx="2679840" cy="90360"/>
              </a:xfrm>
              <a:prstGeom prst="rect">
                <a:avLst/>
              </a:prstGeom>
            </p:spPr>
          </p:pic>
        </mc:Fallback>
      </mc:AlternateContent>
    </p:spTree>
    <p:extLst>
      <p:ext uri="{BB962C8B-B14F-4D97-AF65-F5344CB8AC3E}">
        <p14:creationId xmlns:p14="http://schemas.microsoft.com/office/powerpoint/2010/main" val="642525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86675"/>
            <a:ext cx="12172951" cy="3034046"/>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5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John Locke (1632 – 1704)</a:t>
            </a:r>
            <a:r>
              <a:rPr lang="fr-FR" sz="1900"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i="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665F0054-6658-350D-B308-0642D7A11D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00AC619-182A-1017-59AD-E9FECC52C197}"/>
              </a:ext>
            </a:extLst>
          </p:cNvPr>
          <p:cNvSpPr txBox="1"/>
          <p:nvPr/>
        </p:nvSpPr>
        <p:spPr>
          <a:xfrm>
            <a:off x="0" y="3155886"/>
            <a:ext cx="8869680" cy="3600986"/>
          </a:xfrm>
          <a:prstGeom prst="rect">
            <a:avLst/>
          </a:prstGeom>
          <a:noFill/>
        </p:spPr>
        <p:txBody>
          <a:bodyPr wrap="square">
            <a:spAutoFit/>
          </a:bodyPr>
          <a:lstStyle/>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Selbstliebe (amour de soi): Zum Überleben bezieht der Mensch sich nur auf sich selbst </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Mitleid (pitié): Das Individuum kann ein anderes Individuum nicht leiden sehen</a:t>
            </a:r>
          </a:p>
          <a:p>
            <a:pPr marL="1257300" lvl="2" indent="-342900">
              <a:buFont typeface="Symbol" panose="05050102010706020507" pitchFamily="18" charset="2"/>
              <a:buChar char="-"/>
            </a:pPr>
            <a:r>
              <a:rPr lang="de-DE" sz="1900">
                <a:latin typeface="Times New Roman" panose="02020603050405020304" pitchFamily="18" charset="0"/>
                <a:cs typeface="Times New Roman" panose="02020603050405020304" pitchFamily="18" charset="0"/>
              </a:rPr>
              <a:t>Perfektibilität (perfectibilité): Das Individuum kann sich selbst vervollkommnen                        </a:t>
            </a:r>
          </a:p>
          <a:p>
            <a:pPr lvl="2"/>
            <a:r>
              <a:rPr lang="fr-FR" sz="1900">
                <a:latin typeface="Times New Roman" panose="02020603050405020304" pitchFamily="18" charset="0"/>
                <a:cs typeface="Times New Roman" panose="02020603050405020304" pitchFamily="18" charset="0"/>
              </a:rPr>
              <a:t>Erst durch die Selbsterkenntnis verlässt er diesen Zustand. Das Streben nach Eigentum, wird dabei allerdings als Übel betrachtet.                                                                                                                                                                          (Discours sur l’origine et les fondements de l’inégalité parmi les hommes, 1755)</a:t>
            </a:r>
            <a:endParaRPr lang="de-DE" sz="2200" dirty="0">
              <a:latin typeface="Times New Roman" panose="02020603050405020304" pitchFamily="18" charset="0"/>
              <a:cs typeface="Times New Roman" panose="02020603050405020304" pitchFamily="18" charset="0"/>
            </a:endParaRPr>
          </a:p>
        </p:txBody>
      </p:sp>
      <p:grpSp>
        <p:nvGrpSpPr>
          <p:cNvPr id="6" name="Gruppieren 5">
            <a:extLst>
              <a:ext uri="{FF2B5EF4-FFF2-40B4-BE49-F238E27FC236}">
                <a16:creationId xmlns:a16="http://schemas.microsoft.com/office/drawing/2014/main" id="{A49FD8A1-4C81-449A-9CFB-CB3038F1E6FD}"/>
              </a:ext>
            </a:extLst>
          </p:cNvPr>
          <p:cNvGrpSpPr/>
          <p:nvPr/>
        </p:nvGrpSpPr>
        <p:grpSpPr>
          <a:xfrm>
            <a:off x="4966213" y="437813"/>
            <a:ext cx="2351880" cy="91080"/>
            <a:chOff x="4966213" y="437813"/>
            <a:chExt cx="2351880" cy="9108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F3060F13-0344-4179-80B3-BF02C3477A30}"/>
                    </a:ext>
                  </a:extLst>
                </p14:cNvPr>
                <p14:cNvContentPartPr/>
                <p14:nvPr/>
              </p14:nvContentPartPr>
              <p14:xfrm>
                <a:off x="5112013" y="437813"/>
                <a:ext cx="51840" cy="9000"/>
              </p14:xfrm>
            </p:contentPart>
          </mc:Choice>
          <mc:Fallback xmlns="">
            <p:pic>
              <p:nvPicPr>
                <p:cNvPr id="3" name="Freihand 2">
                  <a:extLst>
                    <a:ext uri="{FF2B5EF4-FFF2-40B4-BE49-F238E27FC236}">
                      <a16:creationId xmlns:a16="http://schemas.microsoft.com/office/drawing/2014/main" id="{F3060F13-0344-4179-80B3-BF02C3477A30}"/>
                    </a:ext>
                  </a:extLst>
                </p:cNvPr>
                <p:cNvPicPr/>
                <p:nvPr/>
              </p:nvPicPr>
              <p:blipFill>
                <a:blip r:embed="rId3"/>
                <a:stretch>
                  <a:fillRect/>
                </a:stretch>
              </p:blipFill>
              <p:spPr>
                <a:xfrm>
                  <a:off x="5107693" y="433493"/>
                  <a:ext cx="60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9DEABF3B-57F1-42F2-A531-DD0975B95F14}"/>
                    </a:ext>
                  </a:extLst>
                </p14:cNvPr>
                <p14:cNvContentPartPr/>
                <p14:nvPr/>
              </p14:nvContentPartPr>
              <p14:xfrm>
                <a:off x="4966213" y="442133"/>
                <a:ext cx="2351880" cy="86760"/>
              </p14:xfrm>
            </p:contentPart>
          </mc:Choice>
          <mc:Fallback xmlns="">
            <p:pic>
              <p:nvPicPr>
                <p:cNvPr id="5" name="Freihand 4">
                  <a:extLst>
                    <a:ext uri="{FF2B5EF4-FFF2-40B4-BE49-F238E27FC236}">
                      <a16:creationId xmlns:a16="http://schemas.microsoft.com/office/drawing/2014/main" id="{9DEABF3B-57F1-42F2-A531-DD0975B95F14}"/>
                    </a:ext>
                  </a:extLst>
                </p:cNvPr>
                <p:cNvPicPr/>
                <p:nvPr/>
              </p:nvPicPr>
              <p:blipFill>
                <a:blip r:embed="rId5"/>
                <a:stretch>
                  <a:fillRect/>
                </a:stretch>
              </p:blipFill>
              <p:spPr>
                <a:xfrm>
                  <a:off x="4961893" y="437813"/>
                  <a:ext cx="236052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0F40BEC5-F592-4CDC-9D76-E333BFEA408F}"/>
                  </a:ext>
                </a:extLst>
              </p14:cNvPr>
              <p14:cNvContentPartPr/>
              <p14:nvPr/>
            </p14:nvContentPartPr>
            <p14:xfrm>
              <a:off x="4228933" y="811133"/>
              <a:ext cx="2662920" cy="48240"/>
            </p14:xfrm>
          </p:contentPart>
        </mc:Choice>
        <mc:Fallback xmlns="">
          <p:pic>
            <p:nvPicPr>
              <p:cNvPr id="7" name="Freihand 6">
                <a:extLst>
                  <a:ext uri="{FF2B5EF4-FFF2-40B4-BE49-F238E27FC236}">
                    <a16:creationId xmlns:a16="http://schemas.microsoft.com/office/drawing/2014/main" id="{0F40BEC5-F592-4CDC-9D76-E333BFEA408F}"/>
                  </a:ext>
                </a:extLst>
              </p:cNvPr>
              <p:cNvPicPr/>
              <p:nvPr/>
            </p:nvPicPr>
            <p:blipFill>
              <a:blip r:embed="rId7"/>
              <a:stretch>
                <a:fillRect/>
              </a:stretch>
            </p:blipFill>
            <p:spPr>
              <a:xfrm>
                <a:off x="4224613" y="806813"/>
                <a:ext cx="2671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B35C5BD-83A8-48E7-BED7-2EEE3843C01F}"/>
                  </a:ext>
                </a:extLst>
              </p14:cNvPr>
              <p14:cNvContentPartPr/>
              <p14:nvPr/>
            </p14:nvContentPartPr>
            <p14:xfrm>
              <a:off x="6140893" y="1391453"/>
              <a:ext cx="1499760" cy="40680"/>
            </p14:xfrm>
          </p:contentPart>
        </mc:Choice>
        <mc:Fallback xmlns="">
          <p:pic>
            <p:nvPicPr>
              <p:cNvPr id="8" name="Freihand 7">
                <a:extLst>
                  <a:ext uri="{FF2B5EF4-FFF2-40B4-BE49-F238E27FC236}">
                    <a16:creationId xmlns:a16="http://schemas.microsoft.com/office/drawing/2014/main" id="{9B35C5BD-83A8-48E7-BED7-2EEE3843C01F}"/>
                  </a:ext>
                </a:extLst>
              </p:cNvPr>
              <p:cNvPicPr/>
              <p:nvPr/>
            </p:nvPicPr>
            <p:blipFill>
              <a:blip r:embed="rId9"/>
              <a:stretch>
                <a:fillRect/>
              </a:stretch>
            </p:blipFill>
            <p:spPr>
              <a:xfrm>
                <a:off x="6136573" y="1387133"/>
                <a:ext cx="15084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7C17B58-3169-4E67-B617-39E7EE73EE19}"/>
                  </a:ext>
                </a:extLst>
              </p14:cNvPr>
              <p14:cNvContentPartPr/>
              <p14:nvPr/>
            </p14:nvContentPartPr>
            <p14:xfrm>
              <a:off x="838093" y="2871413"/>
              <a:ext cx="1511280" cy="61920"/>
            </p14:xfrm>
          </p:contentPart>
        </mc:Choice>
        <mc:Fallback xmlns="">
          <p:pic>
            <p:nvPicPr>
              <p:cNvPr id="9" name="Freihand 8">
                <a:extLst>
                  <a:ext uri="{FF2B5EF4-FFF2-40B4-BE49-F238E27FC236}">
                    <a16:creationId xmlns:a16="http://schemas.microsoft.com/office/drawing/2014/main" id="{07C17B58-3169-4E67-B617-39E7EE73EE19}"/>
                  </a:ext>
                </a:extLst>
              </p:cNvPr>
              <p:cNvPicPr/>
              <p:nvPr/>
            </p:nvPicPr>
            <p:blipFill>
              <a:blip r:embed="rId11"/>
              <a:stretch>
                <a:fillRect/>
              </a:stretch>
            </p:blipFill>
            <p:spPr>
              <a:xfrm>
                <a:off x="833773" y="2867093"/>
                <a:ext cx="1519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8FC91F28-8343-4A9E-AA7C-1AB3D96C1900}"/>
                  </a:ext>
                </a:extLst>
              </p14:cNvPr>
              <p14:cNvContentPartPr/>
              <p14:nvPr/>
            </p14:nvContentPartPr>
            <p14:xfrm>
              <a:off x="352093" y="3517613"/>
              <a:ext cx="2307600" cy="84600"/>
            </p14:xfrm>
          </p:contentPart>
        </mc:Choice>
        <mc:Fallback xmlns="">
          <p:pic>
            <p:nvPicPr>
              <p:cNvPr id="12" name="Freihand 11">
                <a:extLst>
                  <a:ext uri="{FF2B5EF4-FFF2-40B4-BE49-F238E27FC236}">
                    <a16:creationId xmlns:a16="http://schemas.microsoft.com/office/drawing/2014/main" id="{8FC91F28-8343-4A9E-AA7C-1AB3D96C1900}"/>
                  </a:ext>
                </a:extLst>
              </p:cNvPr>
              <p:cNvPicPr/>
              <p:nvPr/>
            </p:nvPicPr>
            <p:blipFill>
              <a:blip r:embed="rId13"/>
              <a:stretch>
                <a:fillRect/>
              </a:stretch>
            </p:blipFill>
            <p:spPr>
              <a:xfrm>
                <a:off x="347773" y="3513293"/>
                <a:ext cx="2316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BAF46D62-6742-4F73-B212-A0BB100CAF25}"/>
                  </a:ext>
                </a:extLst>
              </p14:cNvPr>
              <p14:cNvContentPartPr/>
              <p14:nvPr/>
            </p14:nvContentPartPr>
            <p14:xfrm>
              <a:off x="1932602" y="2515660"/>
              <a:ext cx="2198520" cy="81360"/>
            </p14:xfrm>
          </p:contentPart>
        </mc:Choice>
        <mc:Fallback xmlns="">
          <p:pic>
            <p:nvPicPr>
              <p:cNvPr id="13" name="Freihand 12">
                <a:extLst>
                  <a:ext uri="{FF2B5EF4-FFF2-40B4-BE49-F238E27FC236}">
                    <a16:creationId xmlns:a16="http://schemas.microsoft.com/office/drawing/2014/main" id="{BAF46D62-6742-4F73-B212-A0BB100CAF25}"/>
                  </a:ext>
                </a:extLst>
              </p:cNvPr>
              <p:cNvPicPr/>
              <p:nvPr/>
            </p:nvPicPr>
            <p:blipFill>
              <a:blip r:embed="rId15"/>
              <a:stretch>
                <a:fillRect/>
              </a:stretch>
            </p:blipFill>
            <p:spPr>
              <a:xfrm>
                <a:off x="1928282" y="2511340"/>
                <a:ext cx="2207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1C09DD96-4AE0-4E3B-A9C5-1C22EB2F34C3}"/>
                  </a:ext>
                </a:extLst>
              </p14:cNvPr>
              <p14:cNvContentPartPr/>
              <p14:nvPr/>
            </p14:nvContentPartPr>
            <p14:xfrm>
              <a:off x="5954522" y="2608900"/>
              <a:ext cx="3536280" cy="54000"/>
            </p14:xfrm>
          </p:contentPart>
        </mc:Choice>
        <mc:Fallback xmlns="">
          <p:pic>
            <p:nvPicPr>
              <p:cNvPr id="14" name="Freihand 13">
                <a:extLst>
                  <a:ext uri="{FF2B5EF4-FFF2-40B4-BE49-F238E27FC236}">
                    <a16:creationId xmlns:a16="http://schemas.microsoft.com/office/drawing/2014/main" id="{1C09DD96-4AE0-4E3B-A9C5-1C22EB2F34C3}"/>
                  </a:ext>
                </a:extLst>
              </p:cNvPr>
              <p:cNvPicPr/>
              <p:nvPr/>
            </p:nvPicPr>
            <p:blipFill>
              <a:blip r:embed="rId17"/>
              <a:stretch>
                <a:fillRect/>
              </a:stretch>
            </p:blipFill>
            <p:spPr>
              <a:xfrm>
                <a:off x="5950202" y="2604580"/>
                <a:ext cx="3544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FF95C5B4-67C6-43B2-AF0F-BC081C08AD33}"/>
                  </a:ext>
                </a:extLst>
              </p14:cNvPr>
              <p14:cNvContentPartPr/>
              <p14:nvPr/>
            </p14:nvContentPartPr>
            <p14:xfrm>
              <a:off x="398642" y="3488020"/>
              <a:ext cx="2774520" cy="123120"/>
            </p14:xfrm>
          </p:contentPart>
        </mc:Choice>
        <mc:Fallback xmlns="">
          <p:pic>
            <p:nvPicPr>
              <p:cNvPr id="15" name="Freihand 14">
                <a:extLst>
                  <a:ext uri="{FF2B5EF4-FFF2-40B4-BE49-F238E27FC236}">
                    <a16:creationId xmlns:a16="http://schemas.microsoft.com/office/drawing/2014/main" id="{FF95C5B4-67C6-43B2-AF0F-BC081C08AD33}"/>
                  </a:ext>
                </a:extLst>
              </p:cNvPr>
              <p:cNvPicPr/>
              <p:nvPr/>
            </p:nvPicPr>
            <p:blipFill>
              <a:blip r:embed="rId19"/>
              <a:stretch>
                <a:fillRect/>
              </a:stretch>
            </p:blipFill>
            <p:spPr>
              <a:xfrm>
                <a:off x="394322" y="3483700"/>
                <a:ext cx="278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024CE0AF-D99E-43D7-BB0B-61E3C9F8E66F}"/>
                  </a:ext>
                </a:extLst>
              </p14:cNvPr>
              <p14:cNvContentPartPr/>
              <p14:nvPr/>
            </p14:nvContentPartPr>
            <p14:xfrm>
              <a:off x="534362" y="3494140"/>
              <a:ext cx="2406960" cy="48960"/>
            </p14:xfrm>
          </p:contentPart>
        </mc:Choice>
        <mc:Fallback xmlns="">
          <p:pic>
            <p:nvPicPr>
              <p:cNvPr id="16" name="Freihand 15">
                <a:extLst>
                  <a:ext uri="{FF2B5EF4-FFF2-40B4-BE49-F238E27FC236}">
                    <a16:creationId xmlns:a16="http://schemas.microsoft.com/office/drawing/2014/main" id="{024CE0AF-D99E-43D7-BB0B-61E3C9F8E66F}"/>
                  </a:ext>
                </a:extLst>
              </p:cNvPr>
              <p:cNvPicPr/>
              <p:nvPr/>
            </p:nvPicPr>
            <p:blipFill>
              <a:blip r:embed="rId21"/>
              <a:stretch>
                <a:fillRect/>
              </a:stretch>
            </p:blipFill>
            <p:spPr>
              <a:xfrm>
                <a:off x="530042" y="3489820"/>
                <a:ext cx="2415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5E742179-C99E-4819-9F7A-6A90C629AD6F}"/>
                  </a:ext>
                </a:extLst>
              </p14:cNvPr>
              <p14:cNvContentPartPr/>
              <p14:nvPr/>
            </p14:nvContentPartPr>
            <p14:xfrm>
              <a:off x="2899922" y="3735700"/>
              <a:ext cx="1738800" cy="29520"/>
            </p14:xfrm>
          </p:contentPart>
        </mc:Choice>
        <mc:Fallback xmlns="">
          <p:pic>
            <p:nvPicPr>
              <p:cNvPr id="17" name="Freihand 16">
                <a:extLst>
                  <a:ext uri="{FF2B5EF4-FFF2-40B4-BE49-F238E27FC236}">
                    <a16:creationId xmlns:a16="http://schemas.microsoft.com/office/drawing/2014/main" id="{5E742179-C99E-4819-9F7A-6A90C629AD6F}"/>
                  </a:ext>
                </a:extLst>
              </p:cNvPr>
              <p:cNvPicPr/>
              <p:nvPr/>
            </p:nvPicPr>
            <p:blipFill>
              <a:blip r:embed="rId23"/>
              <a:stretch>
                <a:fillRect/>
              </a:stretch>
            </p:blipFill>
            <p:spPr>
              <a:xfrm>
                <a:off x="2895602" y="3731380"/>
                <a:ext cx="174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D673530-9C61-4D50-9458-BDC6273BB847}"/>
                  </a:ext>
                </a:extLst>
              </p14:cNvPr>
              <p14:cNvContentPartPr/>
              <p14:nvPr/>
            </p14:nvContentPartPr>
            <p14:xfrm>
              <a:off x="4044002" y="4337260"/>
              <a:ext cx="2017800" cy="48960"/>
            </p14:xfrm>
          </p:contentPart>
        </mc:Choice>
        <mc:Fallback xmlns="">
          <p:pic>
            <p:nvPicPr>
              <p:cNvPr id="18" name="Freihand 17">
                <a:extLst>
                  <a:ext uri="{FF2B5EF4-FFF2-40B4-BE49-F238E27FC236}">
                    <a16:creationId xmlns:a16="http://schemas.microsoft.com/office/drawing/2014/main" id="{3D673530-9C61-4D50-9458-BDC6273BB847}"/>
                  </a:ext>
                </a:extLst>
              </p:cNvPr>
              <p:cNvPicPr/>
              <p:nvPr/>
            </p:nvPicPr>
            <p:blipFill>
              <a:blip r:embed="rId25"/>
              <a:stretch>
                <a:fillRect/>
              </a:stretch>
            </p:blipFill>
            <p:spPr>
              <a:xfrm>
                <a:off x="4039682" y="4332940"/>
                <a:ext cx="2026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8381DE43-0565-44B4-9BB7-05D60447A06F}"/>
                  </a:ext>
                </a:extLst>
              </p14:cNvPr>
              <p14:cNvContentPartPr/>
              <p14:nvPr/>
            </p14:nvContentPartPr>
            <p14:xfrm>
              <a:off x="3306002" y="4882300"/>
              <a:ext cx="1211400" cy="61200"/>
            </p14:xfrm>
          </p:contentPart>
        </mc:Choice>
        <mc:Fallback xmlns="">
          <p:pic>
            <p:nvPicPr>
              <p:cNvPr id="19" name="Freihand 18">
                <a:extLst>
                  <a:ext uri="{FF2B5EF4-FFF2-40B4-BE49-F238E27FC236}">
                    <a16:creationId xmlns:a16="http://schemas.microsoft.com/office/drawing/2014/main" id="{8381DE43-0565-44B4-9BB7-05D60447A06F}"/>
                  </a:ext>
                </a:extLst>
              </p:cNvPr>
              <p:cNvPicPr/>
              <p:nvPr/>
            </p:nvPicPr>
            <p:blipFill>
              <a:blip r:embed="rId27"/>
              <a:stretch>
                <a:fillRect/>
              </a:stretch>
            </p:blipFill>
            <p:spPr>
              <a:xfrm>
                <a:off x="3301682" y="4877980"/>
                <a:ext cx="1220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2EC6A35F-D700-45BA-AB46-8E3C2251B394}"/>
                  </a:ext>
                </a:extLst>
              </p14:cNvPr>
              <p14:cNvContentPartPr/>
              <p14:nvPr/>
            </p14:nvContentPartPr>
            <p14:xfrm>
              <a:off x="6276362" y="4870780"/>
              <a:ext cx="2010240" cy="73080"/>
            </p14:xfrm>
          </p:contentPart>
        </mc:Choice>
        <mc:Fallback xmlns="">
          <p:pic>
            <p:nvPicPr>
              <p:cNvPr id="20" name="Freihand 19">
                <a:extLst>
                  <a:ext uri="{FF2B5EF4-FFF2-40B4-BE49-F238E27FC236}">
                    <a16:creationId xmlns:a16="http://schemas.microsoft.com/office/drawing/2014/main" id="{2EC6A35F-D700-45BA-AB46-8E3C2251B394}"/>
                  </a:ext>
                </a:extLst>
              </p:cNvPr>
              <p:cNvPicPr/>
              <p:nvPr/>
            </p:nvPicPr>
            <p:blipFill>
              <a:blip r:embed="rId29"/>
              <a:stretch>
                <a:fillRect/>
              </a:stretch>
            </p:blipFill>
            <p:spPr>
              <a:xfrm>
                <a:off x="6272042" y="4866460"/>
                <a:ext cx="2018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22627788-9F15-4DCF-943B-813F1D965C6A}"/>
                  </a:ext>
                </a:extLst>
              </p14:cNvPr>
              <p14:cNvContentPartPr/>
              <p14:nvPr/>
            </p14:nvContentPartPr>
            <p14:xfrm>
              <a:off x="1347602" y="5176060"/>
              <a:ext cx="801720" cy="11520"/>
            </p14:xfrm>
          </p:contentPart>
        </mc:Choice>
        <mc:Fallback xmlns="">
          <p:pic>
            <p:nvPicPr>
              <p:cNvPr id="21" name="Freihand 20">
                <a:extLst>
                  <a:ext uri="{FF2B5EF4-FFF2-40B4-BE49-F238E27FC236}">
                    <a16:creationId xmlns:a16="http://schemas.microsoft.com/office/drawing/2014/main" id="{22627788-9F15-4DCF-943B-813F1D965C6A}"/>
                  </a:ext>
                </a:extLst>
              </p:cNvPr>
              <p:cNvPicPr/>
              <p:nvPr/>
            </p:nvPicPr>
            <p:blipFill>
              <a:blip r:embed="rId31"/>
              <a:stretch>
                <a:fillRect/>
              </a:stretch>
            </p:blipFill>
            <p:spPr>
              <a:xfrm>
                <a:off x="1343282" y="5171740"/>
                <a:ext cx="810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475F240F-AEF2-4ED0-B209-9A2A677E2C1A}"/>
                  </a:ext>
                </a:extLst>
              </p14:cNvPr>
              <p14:cNvContentPartPr/>
              <p14:nvPr/>
            </p14:nvContentPartPr>
            <p14:xfrm>
              <a:off x="1359122" y="5427340"/>
              <a:ext cx="1424160" cy="59400"/>
            </p14:xfrm>
          </p:contentPart>
        </mc:Choice>
        <mc:Fallback xmlns="">
          <p:pic>
            <p:nvPicPr>
              <p:cNvPr id="22" name="Freihand 21">
                <a:extLst>
                  <a:ext uri="{FF2B5EF4-FFF2-40B4-BE49-F238E27FC236}">
                    <a16:creationId xmlns:a16="http://schemas.microsoft.com/office/drawing/2014/main" id="{475F240F-AEF2-4ED0-B209-9A2A677E2C1A}"/>
                  </a:ext>
                </a:extLst>
              </p:cNvPr>
              <p:cNvPicPr/>
              <p:nvPr/>
            </p:nvPicPr>
            <p:blipFill>
              <a:blip r:embed="rId33"/>
              <a:stretch>
                <a:fillRect/>
              </a:stretch>
            </p:blipFill>
            <p:spPr>
              <a:xfrm>
                <a:off x="1354802" y="5423020"/>
                <a:ext cx="14328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C3AEDA01-0CB2-4F06-969F-DC469CB0F3AF}"/>
                  </a:ext>
                </a:extLst>
              </p14:cNvPr>
              <p14:cNvContentPartPr/>
              <p14:nvPr/>
            </p14:nvContentPartPr>
            <p14:xfrm>
              <a:off x="5981882" y="5462980"/>
              <a:ext cx="1397160" cy="85680"/>
            </p14:xfrm>
          </p:contentPart>
        </mc:Choice>
        <mc:Fallback xmlns="">
          <p:pic>
            <p:nvPicPr>
              <p:cNvPr id="23" name="Freihand 22">
                <a:extLst>
                  <a:ext uri="{FF2B5EF4-FFF2-40B4-BE49-F238E27FC236}">
                    <a16:creationId xmlns:a16="http://schemas.microsoft.com/office/drawing/2014/main" id="{C3AEDA01-0CB2-4F06-969F-DC469CB0F3AF}"/>
                  </a:ext>
                </a:extLst>
              </p:cNvPr>
              <p:cNvPicPr/>
              <p:nvPr/>
            </p:nvPicPr>
            <p:blipFill>
              <a:blip r:embed="rId35"/>
              <a:stretch>
                <a:fillRect/>
              </a:stretch>
            </p:blipFill>
            <p:spPr>
              <a:xfrm>
                <a:off x="5977562" y="5458660"/>
                <a:ext cx="1405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5FC299B9-2B9A-41E2-BA8B-D7715659FE78}"/>
                  </a:ext>
                </a:extLst>
              </p14:cNvPr>
              <p14:cNvContentPartPr/>
              <p14:nvPr/>
            </p14:nvContentPartPr>
            <p14:xfrm>
              <a:off x="1309442" y="5759620"/>
              <a:ext cx="1861200" cy="80280"/>
            </p14:xfrm>
          </p:contentPart>
        </mc:Choice>
        <mc:Fallback xmlns="">
          <p:pic>
            <p:nvPicPr>
              <p:cNvPr id="24" name="Freihand 23">
                <a:extLst>
                  <a:ext uri="{FF2B5EF4-FFF2-40B4-BE49-F238E27FC236}">
                    <a16:creationId xmlns:a16="http://schemas.microsoft.com/office/drawing/2014/main" id="{5FC299B9-2B9A-41E2-BA8B-D7715659FE78}"/>
                  </a:ext>
                </a:extLst>
              </p:cNvPr>
              <p:cNvPicPr/>
              <p:nvPr/>
            </p:nvPicPr>
            <p:blipFill>
              <a:blip r:embed="rId37"/>
              <a:stretch>
                <a:fillRect/>
              </a:stretch>
            </p:blipFill>
            <p:spPr>
              <a:xfrm>
                <a:off x="1305122" y="5755300"/>
                <a:ext cx="1869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9A04906-1DB3-4125-A741-1DC8D51BA028}"/>
                  </a:ext>
                </a:extLst>
              </p14:cNvPr>
              <p14:cNvContentPartPr/>
              <p14:nvPr/>
            </p14:nvContentPartPr>
            <p14:xfrm>
              <a:off x="976442" y="6030700"/>
              <a:ext cx="3167280" cy="43560"/>
            </p14:xfrm>
          </p:contentPart>
        </mc:Choice>
        <mc:Fallback xmlns="">
          <p:pic>
            <p:nvPicPr>
              <p:cNvPr id="25" name="Freihand 24">
                <a:extLst>
                  <a:ext uri="{FF2B5EF4-FFF2-40B4-BE49-F238E27FC236}">
                    <a16:creationId xmlns:a16="http://schemas.microsoft.com/office/drawing/2014/main" id="{F9A04906-1DB3-4125-A741-1DC8D51BA028}"/>
                  </a:ext>
                </a:extLst>
              </p:cNvPr>
              <p:cNvPicPr/>
              <p:nvPr/>
            </p:nvPicPr>
            <p:blipFill>
              <a:blip r:embed="rId39"/>
              <a:stretch>
                <a:fillRect/>
              </a:stretch>
            </p:blipFill>
            <p:spPr>
              <a:xfrm>
                <a:off x="972122" y="6026380"/>
                <a:ext cx="3175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CF05B60C-1BDA-4851-B1CA-C38AD7E19B96}"/>
                  </a:ext>
                </a:extLst>
              </p14:cNvPr>
              <p14:cNvContentPartPr/>
              <p14:nvPr/>
            </p14:nvContentPartPr>
            <p14:xfrm>
              <a:off x="3299882" y="3727780"/>
              <a:ext cx="1531080" cy="41400"/>
            </p14:xfrm>
          </p:contentPart>
        </mc:Choice>
        <mc:Fallback xmlns="">
          <p:pic>
            <p:nvPicPr>
              <p:cNvPr id="26" name="Freihand 25">
                <a:extLst>
                  <a:ext uri="{FF2B5EF4-FFF2-40B4-BE49-F238E27FC236}">
                    <a16:creationId xmlns:a16="http://schemas.microsoft.com/office/drawing/2014/main" id="{CF05B60C-1BDA-4851-B1CA-C38AD7E19B96}"/>
                  </a:ext>
                </a:extLst>
              </p:cNvPr>
              <p:cNvPicPr/>
              <p:nvPr/>
            </p:nvPicPr>
            <p:blipFill>
              <a:blip r:embed="rId41"/>
              <a:stretch>
                <a:fillRect/>
              </a:stretch>
            </p:blipFill>
            <p:spPr>
              <a:xfrm>
                <a:off x="3295562" y="3723460"/>
                <a:ext cx="1539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8CF543C8-4D19-45F7-B8F9-2DA075CD8175}"/>
                  </a:ext>
                </a:extLst>
              </p14:cNvPr>
              <p14:cNvContentPartPr/>
              <p14:nvPr/>
            </p14:nvContentPartPr>
            <p14:xfrm>
              <a:off x="3116282" y="4876900"/>
              <a:ext cx="4899600" cy="94320"/>
            </p14:xfrm>
          </p:contentPart>
        </mc:Choice>
        <mc:Fallback xmlns="">
          <p:pic>
            <p:nvPicPr>
              <p:cNvPr id="27" name="Freihand 26">
                <a:extLst>
                  <a:ext uri="{FF2B5EF4-FFF2-40B4-BE49-F238E27FC236}">
                    <a16:creationId xmlns:a16="http://schemas.microsoft.com/office/drawing/2014/main" id="{8CF543C8-4D19-45F7-B8F9-2DA075CD8175}"/>
                  </a:ext>
                </a:extLst>
              </p:cNvPr>
              <p:cNvPicPr/>
              <p:nvPr/>
            </p:nvPicPr>
            <p:blipFill>
              <a:blip r:embed="rId43"/>
              <a:stretch>
                <a:fillRect/>
              </a:stretch>
            </p:blipFill>
            <p:spPr>
              <a:xfrm>
                <a:off x="3111962" y="4872580"/>
                <a:ext cx="4908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23292D87-004C-41A3-B22B-33B05B52C87B}"/>
                  </a:ext>
                </a:extLst>
              </p14:cNvPr>
              <p14:cNvContentPartPr/>
              <p14:nvPr/>
            </p14:nvContentPartPr>
            <p14:xfrm>
              <a:off x="1421042" y="5172460"/>
              <a:ext cx="570960" cy="18720"/>
            </p14:xfrm>
          </p:contentPart>
        </mc:Choice>
        <mc:Fallback xmlns="">
          <p:pic>
            <p:nvPicPr>
              <p:cNvPr id="28" name="Freihand 27">
                <a:extLst>
                  <a:ext uri="{FF2B5EF4-FFF2-40B4-BE49-F238E27FC236}">
                    <a16:creationId xmlns:a16="http://schemas.microsoft.com/office/drawing/2014/main" id="{23292D87-004C-41A3-B22B-33B05B52C87B}"/>
                  </a:ext>
                </a:extLst>
              </p:cNvPr>
              <p:cNvPicPr/>
              <p:nvPr/>
            </p:nvPicPr>
            <p:blipFill>
              <a:blip r:embed="rId45"/>
              <a:stretch>
                <a:fillRect/>
              </a:stretch>
            </p:blipFill>
            <p:spPr>
              <a:xfrm>
                <a:off x="1416722" y="5168140"/>
                <a:ext cx="57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A59C4382-6D4F-4158-B820-C26E0A4CE94B}"/>
                  </a:ext>
                </a:extLst>
              </p14:cNvPr>
              <p14:cNvContentPartPr/>
              <p14:nvPr/>
            </p14:nvContentPartPr>
            <p14:xfrm>
              <a:off x="3133922" y="6296020"/>
              <a:ext cx="2924640" cy="84240"/>
            </p14:xfrm>
          </p:contentPart>
        </mc:Choice>
        <mc:Fallback xmlns="">
          <p:pic>
            <p:nvPicPr>
              <p:cNvPr id="29" name="Freihand 28">
                <a:extLst>
                  <a:ext uri="{FF2B5EF4-FFF2-40B4-BE49-F238E27FC236}">
                    <a16:creationId xmlns:a16="http://schemas.microsoft.com/office/drawing/2014/main" id="{A59C4382-6D4F-4158-B820-C26E0A4CE94B}"/>
                  </a:ext>
                </a:extLst>
              </p:cNvPr>
              <p:cNvPicPr/>
              <p:nvPr/>
            </p:nvPicPr>
            <p:blipFill>
              <a:blip r:embed="rId47"/>
              <a:stretch>
                <a:fillRect/>
              </a:stretch>
            </p:blipFill>
            <p:spPr>
              <a:xfrm>
                <a:off x="3129602" y="6291700"/>
                <a:ext cx="2933280" cy="92880"/>
              </a:xfrm>
              <a:prstGeom prst="rect">
                <a:avLst/>
              </a:prstGeom>
            </p:spPr>
          </p:pic>
        </mc:Fallback>
      </mc:AlternateContent>
    </p:spTree>
    <p:extLst>
      <p:ext uri="{BB962C8B-B14F-4D97-AF65-F5344CB8AC3E}">
        <p14:creationId xmlns:p14="http://schemas.microsoft.com/office/powerpoint/2010/main" val="362492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6283246"/>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a:t>
                </a:r>
                <a:r>
                  <a:rPr lang="de-DE" sz="2400">
                    <a:latin typeface="Times New Roman" panose="02020603050405020304" pitchFamily="18" charset="0"/>
                    <a:cs typeface="Times New Roman" panose="02020603050405020304" pitchFamily="18" charset="0"/>
                  </a:rPr>
                  <a:t>Ökonomie:                         </a:t>
                </a:r>
                <a:r>
                  <a:rPr lang="de-DE" sz="2400" dirty="0">
                    <a:latin typeface="Times New Roman" panose="02020603050405020304" pitchFamily="18" charset="0"/>
                    <a:cs typeface="Times New Roman" panose="02020603050405020304" pitchFamily="18" charset="0"/>
                  </a:rPr>
                  <a:t>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Haushalte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Abnehmender Grenznutzen</a:t>
                </a:r>
              </a:p>
              <a:p>
                <a:pPr lvl="1"/>
                <a:r>
                  <a:rPr lang="de-DE" sz="240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52091"/>
                <a:ext cx="12172951" cy="6283246"/>
              </a:xfrm>
              <a:prstGeom prst="rect">
                <a:avLst/>
              </a:prstGeom>
              <a:blipFill>
                <a:blip r:embed="rId2"/>
                <a:stretch>
                  <a:fillRect l="-651" t="-776" b="-2619"/>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8F73E966-4363-C490-4204-AC001F465F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8860297-95CA-4012-BE79-D796C99C4DF6}"/>
                  </a:ext>
                </a:extLst>
              </p14:cNvPr>
              <p14:cNvContentPartPr/>
              <p14:nvPr/>
            </p14:nvContentPartPr>
            <p14:xfrm>
              <a:off x="376616" y="1243420"/>
              <a:ext cx="11040480" cy="223920"/>
            </p14:xfrm>
          </p:contentPart>
        </mc:Choice>
        <mc:Fallback xmlns="">
          <p:pic>
            <p:nvPicPr>
              <p:cNvPr id="3" name="Freihand 2">
                <a:extLst>
                  <a:ext uri="{FF2B5EF4-FFF2-40B4-BE49-F238E27FC236}">
                    <a16:creationId xmlns:a16="http://schemas.microsoft.com/office/drawing/2014/main" id="{48860297-95CA-4012-BE79-D796C99C4DF6}"/>
                  </a:ext>
                </a:extLst>
              </p:cNvPr>
              <p:cNvPicPr/>
              <p:nvPr/>
            </p:nvPicPr>
            <p:blipFill>
              <a:blip r:embed="rId4"/>
              <a:stretch>
                <a:fillRect/>
              </a:stretch>
            </p:blipFill>
            <p:spPr>
              <a:xfrm>
                <a:off x="372296" y="1239100"/>
                <a:ext cx="11049120" cy="232560"/>
              </a:xfrm>
              <a:prstGeom prst="rect">
                <a:avLst/>
              </a:prstGeom>
            </p:spPr>
          </p:pic>
        </mc:Fallback>
      </mc:AlternateContent>
      <p:grpSp>
        <p:nvGrpSpPr>
          <p:cNvPr id="6" name="Gruppieren 5">
            <a:extLst>
              <a:ext uri="{FF2B5EF4-FFF2-40B4-BE49-F238E27FC236}">
                <a16:creationId xmlns:a16="http://schemas.microsoft.com/office/drawing/2014/main" id="{6E7C0D6B-E5EA-4767-9171-B1ACE392F046}"/>
              </a:ext>
            </a:extLst>
          </p:cNvPr>
          <p:cNvGrpSpPr/>
          <p:nvPr/>
        </p:nvGrpSpPr>
        <p:grpSpPr>
          <a:xfrm>
            <a:off x="6818816" y="3399100"/>
            <a:ext cx="2585880" cy="105840"/>
            <a:chOff x="6818816" y="3399100"/>
            <a:chExt cx="2585880" cy="1058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3C3C287-DC27-4AE8-8129-A641B3AA5DF1}"/>
                    </a:ext>
                  </a:extLst>
                </p14:cNvPr>
                <p14:cNvContentPartPr/>
                <p14:nvPr/>
              </p14:nvContentPartPr>
              <p14:xfrm>
                <a:off x="6818816" y="3435820"/>
                <a:ext cx="1044000" cy="53640"/>
              </p14:xfrm>
            </p:contentPart>
          </mc:Choice>
          <mc:Fallback xmlns="">
            <p:pic>
              <p:nvPicPr>
                <p:cNvPr id="4" name="Freihand 3">
                  <a:extLst>
                    <a:ext uri="{FF2B5EF4-FFF2-40B4-BE49-F238E27FC236}">
                      <a16:creationId xmlns:a16="http://schemas.microsoft.com/office/drawing/2014/main" id="{33C3C287-DC27-4AE8-8129-A641B3AA5DF1}"/>
                    </a:ext>
                  </a:extLst>
                </p:cNvPr>
                <p:cNvPicPr/>
                <p:nvPr/>
              </p:nvPicPr>
              <p:blipFill>
                <a:blip r:embed="rId6"/>
                <a:stretch>
                  <a:fillRect/>
                </a:stretch>
              </p:blipFill>
              <p:spPr>
                <a:xfrm>
                  <a:off x="6814496" y="3431500"/>
                  <a:ext cx="1052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85753B3-6F08-4DDF-B297-0DB368347DD4}"/>
                    </a:ext>
                  </a:extLst>
                </p14:cNvPr>
                <p14:cNvContentPartPr/>
                <p14:nvPr/>
              </p14:nvContentPartPr>
              <p14:xfrm>
                <a:off x="8393816" y="3399100"/>
                <a:ext cx="1010880" cy="105840"/>
              </p14:xfrm>
            </p:contentPart>
          </mc:Choice>
          <mc:Fallback xmlns="">
            <p:pic>
              <p:nvPicPr>
                <p:cNvPr id="5" name="Freihand 4">
                  <a:extLst>
                    <a:ext uri="{FF2B5EF4-FFF2-40B4-BE49-F238E27FC236}">
                      <a16:creationId xmlns:a16="http://schemas.microsoft.com/office/drawing/2014/main" id="{885753B3-6F08-4DDF-B297-0DB368347DD4}"/>
                    </a:ext>
                  </a:extLst>
                </p:cNvPr>
                <p:cNvPicPr/>
                <p:nvPr/>
              </p:nvPicPr>
              <p:blipFill>
                <a:blip r:embed="rId8"/>
                <a:stretch>
                  <a:fillRect/>
                </a:stretch>
              </p:blipFill>
              <p:spPr>
                <a:xfrm>
                  <a:off x="8389496" y="3394780"/>
                  <a:ext cx="10195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045D254-224D-4888-99CD-BB92A2045FDB}"/>
                  </a:ext>
                </a:extLst>
              </p14:cNvPr>
              <p14:cNvContentPartPr/>
              <p14:nvPr/>
            </p14:nvContentPartPr>
            <p14:xfrm>
              <a:off x="5495096" y="3742900"/>
              <a:ext cx="367560" cy="484920"/>
            </p14:xfrm>
          </p:contentPart>
        </mc:Choice>
        <mc:Fallback xmlns="">
          <p:pic>
            <p:nvPicPr>
              <p:cNvPr id="7" name="Freihand 6">
                <a:extLst>
                  <a:ext uri="{FF2B5EF4-FFF2-40B4-BE49-F238E27FC236}">
                    <a16:creationId xmlns:a16="http://schemas.microsoft.com/office/drawing/2014/main" id="{A045D254-224D-4888-99CD-BB92A2045FDB}"/>
                  </a:ext>
                </a:extLst>
              </p:cNvPr>
              <p:cNvPicPr/>
              <p:nvPr/>
            </p:nvPicPr>
            <p:blipFill>
              <a:blip r:embed="rId10"/>
              <a:stretch>
                <a:fillRect/>
              </a:stretch>
            </p:blipFill>
            <p:spPr>
              <a:xfrm>
                <a:off x="5490776" y="3738580"/>
                <a:ext cx="37620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7D8B879-71C0-4D61-8DD2-4C22F3EDADFC}"/>
                  </a:ext>
                </a:extLst>
              </p14:cNvPr>
              <p14:cNvContentPartPr/>
              <p14:nvPr/>
            </p14:nvContentPartPr>
            <p14:xfrm>
              <a:off x="7623056" y="3763420"/>
              <a:ext cx="451080" cy="503280"/>
            </p14:xfrm>
          </p:contentPart>
        </mc:Choice>
        <mc:Fallback xmlns="">
          <p:pic>
            <p:nvPicPr>
              <p:cNvPr id="8" name="Freihand 7">
                <a:extLst>
                  <a:ext uri="{FF2B5EF4-FFF2-40B4-BE49-F238E27FC236}">
                    <a16:creationId xmlns:a16="http://schemas.microsoft.com/office/drawing/2014/main" id="{B7D8B879-71C0-4D61-8DD2-4C22F3EDADFC}"/>
                  </a:ext>
                </a:extLst>
              </p:cNvPr>
              <p:cNvPicPr/>
              <p:nvPr/>
            </p:nvPicPr>
            <p:blipFill>
              <a:blip r:embed="rId12"/>
              <a:stretch>
                <a:fillRect/>
              </a:stretch>
            </p:blipFill>
            <p:spPr>
              <a:xfrm>
                <a:off x="7618736" y="3759100"/>
                <a:ext cx="45972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B86DF22-7834-449E-8FC8-4363E92603FF}"/>
                  </a:ext>
                </a:extLst>
              </p14:cNvPr>
              <p14:cNvContentPartPr/>
              <p14:nvPr/>
            </p14:nvContentPartPr>
            <p14:xfrm>
              <a:off x="4787696" y="5201980"/>
              <a:ext cx="2540160" cy="75600"/>
            </p14:xfrm>
          </p:contentPart>
        </mc:Choice>
        <mc:Fallback xmlns="">
          <p:pic>
            <p:nvPicPr>
              <p:cNvPr id="9" name="Freihand 8">
                <a:extLst>
                  <a:ext uri="{FF2B5EF4-FFF2-40B4-BE49-F238E27FC236}">
                    <a16:creationId xmlns:a16="http://schemas.microsoft.com/office/drawing/2014/main" id="{DB86DF22-7834-449E-8FC8-4363E92603FF}"/>
                  </a:ext>
                </a:extLst>
              </p:cNvPr>
              <p:cNvPicPr/>
              <p:nvPr/>
            </p:nvPicPr>
            <p:blipFill>
              <a:blip r:embed="rId14"/>
              <a:stretch>
                <a:fillRect/>
              </a:stretch>
            </p:blipFill>
            <p:spPr>
              <a:xfrm>
                <a:off x="4783376" y="5197660"/>
                <a:ext cx="2548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D5FFB46-797B-4973-BFE2-1143E19FDA03}"/>
                  </a:ext>
                </a:extLst>
              </p14:cNvPr>
              <p14:cNvContentPartPr/>
              <p14:nvPr/>
            </p14:nvContentPartPr>
            <p14:xfrm>
              <a:off x="2174096" y="5564500"/>
              <a:ext cx="3101400" cy="53640"/>
            </p14:xfrm>
          </p:contentPart>
        </mc:Choice>
        <mc:Fallback xmlns="">
          <p:pic>
            <p:nvPicPr>
              <p:cNvPr id="12" name="Freihand 11">
                <a:extLst>
                  <a:ext uri="{FF2B5EF4-FFF2-40B4-BE49-F238E27FC236}">
                    <a16:creationId xmlns:a16="http://schemas.microsoft.com/office/drawing/2014/main" id="{9D5FFB46-797B-4973-BFE2-1143E19FDA03}"/>
                  </a:ext>
                </a:extLst>
              </p:cNvPr>
              <p:cNvPicPr/>
              <p:nvPr/>
            </p:nvPicPr>
            <p:blipFill>
              <a:blip r:embed="rId16"/>
              <a:stretch>
                <a:fillRect/>
              </a:stretch>
            </p:blipFill>
            <p:spPr>
              <a:xfrm>
                <a:off x="2169776" y="5560180"/>
                <a:ext cx="3110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F1ECAC9-CF2E-419C-A9DF-8C3F6343FB33}"/>
                  </a:ext>
                </a:extLst>
              </p14:cNvPr>
              <p14:cNvContentPartPr/>
              <p14:nvPr/>
            </p14:nvContentPartPr>
            <p14:xfrm>
              <a:off x="2079416" y="5927380"/>
              <a:ext cx="4484160" cy="64080"/>
            </p14:xfrm>
          </p:contentPart>
        </mc:Choice>
        <mc:Fallback xmlns="">
          <p:pic>
            <p:nvPicPr>
              <p:cNvPr id="13" name="Freihand 12">
                <a:extLst>
                  <a:ext uri="{FF2B5EF4-FFF2-40B4-BE49-F238E27FC236}">
                    <a16:creationId xmlns:a16="http://schemas.microsoft.com/office/drawing/2014/main" id="{AF1ECAC9-CF2E-419C-A9DF-8C3F6343FB33}"/>
                  </a:ext>
                </a:extLst>
              </p:cNvPr>
              <p:cNvPicPr/>
              <p:nvPr/>
            </p:nvPicPr>
            <p:blipFill>
              <a:blip r:embed="rId18"/>
              <a:stretch>
                <a:fillRect/>
              </a:stretch>
            </p:blipFill>
            <p:spPr>
              <a:xfrm>
                <a:off x="2075096" y="5923060"/>
                <a:ext cx="4492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069AF24-3A5D-4680-88A2-49C9FC8C9637}"/>
                  </a:ext>
                </a:extLst>
              </p14:cNvPr>
              <p14:cNvContentPartPr/>
              <p14:nvPr/>
            </p14:nvContentPartPr>
            <p14:xfrm>
              <a:off x="902576" y="6309700"/>
              <a:ext cx="3996720" cy="73080"/>
            </p14:xfrm>
          </p:contentPart>
        </mc:Choice>
        <mc:Fallback xmlns="">
          <p:pic>
            <p:nvPicPr>
              <p:cNvPr id="14" name="Freihand 13">
                <a:extLst>
                  <a:ext uri="{FF2B5EF4-FFF2-40B4-BE49-F238E27FC236}">
                    <a16:creationId xmlns:a16="http://schemas.microsoft.com/office/drawing/2014/main" id="{5069AF24-3A5D-4680-88A2-49C9FC8C9637}"/>
                  </a:ext>
                </a:extLst>
              </p:cNvPr>
              <p:cNvPicPr/>
              <p:nvPr/>
            </p:nvPicPr>
            <p:blipFill>
              <a:blip r:embed="rId20"/>
              <a:stretch>
                <a:fillRect/>
              </a:stretch>
            </p:blipFill>
            <p:spPr>
              <a:xfrm>
                <a:off x="898256" y="6305380"/>
                <a:ext cx="4005360" cy="81720"/>
              </a:xfrm>
              <a:prstGeom prst="rect">
                <a:avLst/>
              </a:prstGeom>
            </p:spPr>
          </p:pic>
        </mc:Fallback>
      </mc:AlternateContent>
    </p:spTree>
    <p:extLst>
      <p:ext uri="{BB962C8B-B14F-4D97-AF65-F5344CB8AC3E}">
        <p14:creationId xmlns:p14="http://schemas.microsoft.com/office/powerpoint/2010/main" val="4028507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Die </a:t>
            </a:r>
            <a:r>
              <a:rPr lang="de-DE" sz="2400" dirty="0">
                <a:latin typeface="Times New Roman" panose="02020603050405020304" pitchFamily="18" charset="0"/>
                <a:cs typeface="Times New Roman" panose="02020603050405020304" pitchFamily="18" charset="0"/>
              </a:rPr>
              <a:t>Individuen verfügen </a:t>
            </a:r>
            <a:r>
              <a:rPr lang="de-DE" sz="2400">
                <a:latin typeface="Times New Roman" panose="02020603050405020304" pitchFamily="18" charset="0"/>
                <a:cs typeface="Times New Roman" panose="02020603050405020304" pitchFamily="18" charset="0"/>
              </a:rPr>
              <a:t>über bestimmte </a:t>
            </a:r>
            <a:r>
              <a:rPr lang="de-DE" sz="2400" dirty="0">
                <a:latin typeface="Times New Roman" panose="02020603050405020304" pitchFamily="18" charset="0"/>
                <a:cs typeface="Times New Roman" panose="02020603050405020304" pitchFamily="18" charset="0"/>
              </a:rPr>
              <a:t>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t>
            </a:r>
            <a:r>
              <a:rPr lang="de-DE" sz="2400">
                <a:latin typeface="Times New Roman" panose="02020603050405020304" pitchFamily="18" charset="0"/>
                <a:cs typeface="Times New Roman" panose="02020603050405020304" pitchFamily="18" charset="0"/>
              </a:rPr>
              <a:t>aufgrund rationalen</a:t>
            </a:r>
          </a:p>
          <a:p>
            <a:r>
              <a:rPr lang="de-DE" sz="2400">
                <a:latin typeface="Times New Roman" panose="02020603050405020304" pitchFamily="18" charset="0"/>
                <a:cs typeface="Times New Roman" panose="02020603050405020304" pitchFamily="18" charset="0"/>
              </a:rPr>
              <a:t>    Verhaltens </a:t>
            </a:r>
            <a:r>
              <a:rPr lang="de-DE" sz="2400" dirty="0">
                <a:latin typeface="Times New Roman" panose="02020603050405020304" pitchFamily="18" charset="0"/>
                <a:cs typeface="Times New Roman" panose="02020603050405020304" pitchFamily="18" charset="0"/>
              </a:rPr>
              <a:t>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F5009C2-3CF3-0045-3277-D34344AD9F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76B6355F-C216-43AB-BADE-C469E7E70992}"/>
              </a:ext>
            </a:extLst>
          </p:cNvPr>
          <p:cNvGrpSpPr/>
          <p:nvPr/>
        </p:nvGrpSpPr>
        <p:grpSpPr>
          <a:xfrm>
            <a:off x="2197922" y="1385980"/>
            <a:ext cx="6680880" cy="92160"/>
            <a:chOff x="2197922" y="1385980"/>
            <a:chExt cx="6680880" cy="92160"/>
          </a:xfrm>
        </p:grpSpPr>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7837284C-D4AA-4405-B4CD-D55FEAFC21FD}"/>
                    </a:ext>
                  </a:extLst>
                </p14:cNvPr>
                <p14:cNvContentPartPr/>
                <p14:nvPr/>
              </p14:nvContentPartPr>
              <p14:xfrm>
                <a:off x="2197922" y="1388500"/>
                <a:ext cx="1417680" cy="89640"/>
              </p14:xfrm>
            </p:contentPart>
          </mc:Choice>
          <mc:Fallback xmlns="">
            <p:pic>
              <p:nvPicPr>
                <p:cNvPr id="3" name="Freihand 2">
                  <a:extLst>
                    <a:ext uri="{FF2B5EF4-FFF2-40B4-BE49-F238E27FC236}">
                      <a16:creationId xmlns:a16="http://schemas.microsoft.com/office/drawing/2014/main" id="{7837284C-D4AA-4405-B4CD-D55FEAFC21FD}"/>
                    </a:ext>
                  </a:extLst>
                </p:cNvPr>
                <p:cNvPicPr/>
                <p:nvPr/>
              </p:nvPicPr>
              <p:blipFill>
                <a:blip r:embed="rId3"/>
                <a:stretch>
                  <a:fillRect/>
                </a:stretch>
              </p:blipFill>
              <p:spPr>
                <a:xfrm>
                  <a:off x="2193602" y="1384180"/>
                  <a:ext cx="1426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84D8DB12-7E8A-4BE2-8F95-45B6DE495919}"/>
                    </a:ext>
                  </a:extLst>
                </p14:cNvPr>
                <p14:cNvContentPartPr/>
                <p14:nvPr/>
              </p14:nvContentPartPr>
              <p14:xfrm>
                <a:off x="6192482" y="1385980"/>
                <a:ext cx="2686320" cy="46080"/>
              </p14:xfrm>
            </p:contentPart>
          </mc:Choice>
          <mc:Fallback xmlns="">
            <p:pic>
              <p:nvPicPr>
                <p:cNvPr id="4" name="Freihand 3">
                  <a:extLst>
                    <a:ext uri="{FF2B5EF4-FFF2-40B4-BE49-F238E27FC236}">
                      <a16:creationId xmlns:a16="http://schemas.microsoft.com/office/drawing/2014/main" id="{84D8DB12-7E8A-4BE2-8F95-45B6DE495919}"/>
                    </a:ext>
                  </a:extLst>
                </p:cNvPr>
                <p:cNvPicPr/>
                <p:nvPr/>
              </p:nvPicPr>
              <p:blipFill>
                <a:blip r:embed="rId5"/>
                <a:stretch>
                  <a:fillRect/>
                </a:stretch>
              </p:blipFill>
              <p:spPr>
                <a:xfrm>
                  <a:off x="6188162" y="1381660"/>
                  <a:ext cx="269496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17CA0E46-843F-4008-8135-02AB57F2D0BF}"/>
                  </a:ext>
                </a:extLst>
              </p14:cNvPr>
              <p14:cNvContentPartPr/>
              <p14:nvPr/>
            </p14:nvContentPartPr>
            <p14:xfrm>
              <a:off x="408722" y="2456980"/>
              <a:ext cx="9432720" cy="96480"/>
            </p14:xfrm>
          </p:contentPart>
        </mc:Choice>
        <mc:Fallback xmlns="">
          <p:pic>
            <p:nvPicPr>
              <p:cNvPr id="6" name="Freihand 5">
                <a:extLst>
                  <a:ext uri="{FF2B5EF4-FFF2-40B4-BE49-F238E27FC236}">
                    <a16:creationId xmlns:a16="http://schemas.microsoft.com/office/drawing/2014/main" id="{17CA0E46-843F-4008-8135-02AB57F2D0BF}"/>
                  </a:ext>
                </a:extLst>
              </p:cNvPr>
              <p:cNvPicPr/>
              <p:nvPr/>
            </p:nvPicPr>
            <p:blipFill>
              <a:blip r:embed="rId7"/>
              <a:stretch>
                <a:fillRect/>
              </a:stretch>
            </p:blipFill>
            <p:spPr>
              <a:xfrm>
                <a:off x="404402" y="2452660"/>
                <a:ext cx="9441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4F9D18E-2E56-4A11-802F-A443CB5EA96A}"/>
                  </a:ext>
                </a:extLst>
              </p14:cNvPr>
              <p14:cNvContentPartPr/>
              <p14:nvPr/>
            </p14:nvContentPartPr>
            <p14:xfrm>
              <a:off x="7755962" y="2792860"/>
              <a:ext cx="2290680" cy="59760"/>
            </p14:xfrm>
          </p:contentPart>
        </mc:Choice>
        <mc:Fallback xmlns="">
          <p:pic>
            <p:nvPicPr>
              <p:cNvPr id="7" name="Freihand 6">
                <a:extLst>
                  <a:ext uri="{FF2B5EF4-FFF2-40B4-BE49-F238E27FC236}">
                    <a16:creationId xmlns:a16="http://schemas.microsoft.com/office/drawing/2014/main" id="{24F9D18E-2E56-4A11-802F-A443CB5EA96A}"/>
                  </a:ext>
                </a:extLst>
              </p:cNvPr>
              <p:cNvPicPr/>
              <p:nvPr/>
            </p:nvPicPr>
            <p:blipFill>
              <a:blip r:embed="rId9"/>
              <a:stretch>
                <a:fillRect/>
              </a:stretch>
            </p:blipFill>
            <p:spPr>
              <a:xfrm>
                <a:off x="7751642" y="2788540"/>
                <a:ext cx="2299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0193B781-3AAA-47CE-B399-EEAECA5D6A9E}"/>
                  </a:ext>
                </a:extLst>
              </p14:cNvPr>
              <p14:cNvContentPartPr/>
              <p14:nvPr/>
            </p14:nvContentPartPr>
            <p14:xfrm>
              <a:off x="460922" y="3196060"/>
              <a:ext cx="1863000" cy="49680"/>
            </p14:xfrm>
          </p:contentPart>
        </mc:Choice>
        <mc:Fallback xmlns="">
          <p:pic>
            <p:nvPicPr>
              <p:cNvPr id="8" name="Freihand 7">
                <a:extLst>
                  <a:ext uri="{FF2B5EF4-FFF2-40B4-BE49-F238E27FC236}">
                    <a16:creationId xmlns:a16="http://schemas.microsoft.com/office/drawing/2014/main" id="{0193B781-3AAA-47CE-B399-EEAECA5D6A9E}"/>
                  </a:ext>
                </a:extLst>
              </p:cNvPr>
              <p:cNvPicPr/>
              <p:nvPr/>
            </p:nvPicPr>
            <p:blipFill>
              <a:blip r:embed="rId11"/>
              <a:stretch>
                <a:fillRect/>
              </a:stretch>
            </p:blipFill>
            <p:spPr>
              <a:xfrm>
                <a:off x="456602" y="3191740"/>
                <a:ext cx="1871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F84A9D4-2C61-4508-A552-9E6AF0419219}"/>
                  </a:ext>
                </a:extLst>
              </p14:cNvPr>
              <p14:cNvContentPartPr/>
              <p14:nvPr/>
            </p14:nvContentPartPr>
            <p14:xfrm>
              <a:off x="526802" y="3944860"/>
              <a:ext cx="6592680" cy="146880"/>
            </p14:xfrm>
          </p:contentPart>
        </mc:Choice>
        <mc:Fallback xmlns="">
          <p:pic>
            <p:nvPicPr>
              <p:cNvPr id="9" name="Freihand 8">
                <a:extLst>
                  <a:ext uri="{FF2B5EF4-FFF2-40B4-BE49-F238E27FC236}">
                    <a16:creationId xmlns:a16="http://schemas.microsoft.com/office/drawing/2014/main" id="{DF84A9D4-2C61-4508-A552-9E6AF0419219}"/>
                  </a:ext>
                </a:extLst>
              </p:cNvPr>
              <p:cNvPicPr/>
              <p:nvPr/>
            </p:nvPicPr>
            <p:blipFill>
              <a:blip r:embed="rId13"/>
              <a:stretch>
                <a:fillRect/>
              </a:stretch>
            </p:blipFill>
            <p:spPr>
              <a:xfrm>
                <a:off x="522482" y="3940540"/>
                <a:ext cx="6601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D1B1ABA-D48A-4913-AEEC-DCACB9786FE9}"/>
                  </a:ext>
                </a:extLst>
              </p14:cNvPr>
              <p14:cNvContentPartPr/>
              <p14:nvPr/>
            </p14:nvContentPartPr>
            <p14:xfrm>
              <a:off x="6249002" y="1330900"/>
              <a:ext cx="2600640" cy="127080"/>
            </p14:xfrm>
          </p:contentPart>
        </mc:Choice>
        <mc:Fallback xmlns="">
          <p:pic>
            <p:nvPicPr>
              <p:cNvPr id="12" name="Freihand 11">
                <a:extLst>
                  <a:ext uri="{FF2B5EF4-FFF2-40B4-BE49-F238E27FC236}">
                    <a16:creationId xmlns:a16="http://schemas.microsoft.com/office/drawing/2014/main" id="{6D1B1ABA-D48A-4913-AEEC-DCACB9786FE9}"/>
                  </a:ext>
                </a:extLst>
              </p:cNvPr>
              <p:cNvPicPr/>
              <p:nvPr/>
            </p:nvPicPr>
            <p:blipFill>
              <a:blip r:embed="rId15"/>
              <a:stretch>
                <a:fillRect/>
              </a:stretch>
            </p:blipFill>
            <p:spPr>
              <a:xfrm>
                <a:off x="6244682" y="1326580"/>
                <a:ext cx="2609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E73A299-77DA-4A9D-87F4-3EE2257191C5}"/>
                  </a:ext>
                </a:extLst>
              </p14:cNvPr>
              <p14:cNvContentPartPr/>
              <p14:nvPr/>
            </p14:nvContentPartPr>
            <p14:xfrm>
              <a:off x="583322" y="3924340"/>
              <a:ext cx="5844960" cy="59760"/>
            </p14:xfrm>
          </p:contentPart>
        </mc:Choice>
        <mc:Fallback xmlns="">
          <p:pic>
            <p:nvPicPr>
              <p:cNvPr id="13" name="Freihand 12">
                <a:extLst>
                  <a:ext uri="{FF2B5EF4-FFF2-40B4-BE49-F238E27FC236}">
                    <a16:creationId xmlns:a16="http://schemas.microsoft.com/office/drawing/2014/main" id="{4E73A299-77DA-4A9D-87F4-3EE2257191C5}"/>
                  </a:ext>
                </a:extLst>
              </p:cNvPr>
              <p:cNvPicPr/>
              <p:nvPr/>
            </p:nvPicPr>
            <p:blipFill>
              <a:blip r:embed="rId17"/>
              <a:stretch>
                <a:fillRect/>
              </a:stretch>
            </p:blipFill>
            <p:spPr>
              <a:xfrm>
                <a:off x="579002" y="3920020"/>
                <a:ext cx="5853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1CFA769-5AC4-42ED-A512-9EB37C0B157D}"/>
                  </a:ext>
                </a:extLst>
              </p14:cNvPr>
              <p14:cNvContentPartPr/>
              <p14:nvPr/>
            </p14:nvContentPartPr>
            <p14:xfrm>
              <a:off x="454802" y="4995340"/>
              <a:ext cx="2685240" cy="145080"/>
            </p14:xfrm>
          </p:contentPart>
        </mc:Choice>
        <mc:Fallback xmlns="">
          <p:pic>
            <p:nvPicPr>
              <p:cNvPr id="14" name="Freihand 13">
                <a:extLst>
                  <a:ext uri="{FF2B5EF4-FFF2-40B4-BE49-F238E27FC236}">
                    <a16:creationId xmlns:a16="http://schemas.microsoft.com/office/drawing/2014/main" id="{B1CFA769-5AC4-42ED-A512-9EB37C0B157D}"/>
                  </a:ext>
                </a:extLst>
              </p:cNvPr>
              <p:cNvPicPr/>
              <p:nvPr/>
            </p:nvPicPr>
            <p:blipFill>
              <a:blip r:embed="rId19"/>
              <a:stretch>
                <a:fillRect/>
              </a:stretch>
            </p:blipFill>
            <p:spPr>
              <a:xfrm>
                <a:off x="450482" y="4991020"/>
                <a:ext cx="2693880" cy="153720"/>
              </a:xfrm>
              <a:prstGeom prst="rect">
                <a:avLst/>
              </a:prstGeom>
            </p:spPr>
          </p:pic>
        </mc:Fallback>
      </mc:AlternateContent>
    </p:spTree>
    <p:extLst>
      <p:ext uri="{BB962C8B-B14F-4D97-AF65-F5344CB8AC3E}">
        <p14:creationId xmlns:p14="http://schemas.microsoft.com/office/powerpoint/2010/main" val="398605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71756" y="458406"/>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Vgl.		– der gerechte Mechanismus zur </a:t>
            </a:r>
            <a:r>
              <a:rPr lang="de-DE" sz="2000">
                <a:latin typeface="Times New Roman" panose="02020603050405020304" pitchFamily="18" charset="0"/>
                <a:cs typeface="Times New Roman" panose="02020603050405020304" pitchFamily="18" charset="0"/>
              </a:rPr>
              <a:t>Zweiteilung einesButterbrots</a:t>
            </a:r>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Parabel aus 1001 Nacht: Zwei Prinzen </a:t>
            </a:r>
            <a:r>
              <a:rPr lang="de-DE" sz="2000">
                <a:latin typeface="Times New Roman" panose="02020603050405020304" pitchFamily="18" charset="0"/>
                <a:cs typeface="Times New Roman" panose="02020603050405020304" pitchFamily="18" charset="0"/>
              </a:rPr>
              <a:t>müssen das Problem lösen,</a:t>
            </a:r>
          </a:p>
          <a:p>
            <a:r>
              <a:rPr lang="de-DE" sz="2000">
                <a:latin typeface="Times New Roman" panose="02020603050405020304" pitchFamily="18" charset="0"/>
                <a:cs typeface="Times New Roman" panose="02020603050405020304" pitchFamily="18" charset="0"/>
              </a:rPr>
              <a:t>                                dass derjenige die </a:t>
            </a:r>
            <a:r>
              <a:rPr lang="de-DE" sz="2000" dirty="0">
                <a:latin typeface="Times New Roman" panose="02020603050405020304" pitchFamily="18" charset="0"/>
                <a:cs typeface="Times New Roman" panose="02020603050405020304" pitchFamily="18" charset="0"/>
              </a:rPr>
              <a:t>Prinzessin heiraten darf, dessen </a:t>
            </a:r>
            <a:r>
              <a:rPr lang="de-DE" sz="2000">
                <a:latin typeface="Times New Roman" panose="02020603050405020304" pitchFamily="18" charset="0"/>
                <a:cs typeface="Times New Roman" panose="02020603050405020304" pitchFamily="18" charset="0"/>
              </a:rPr>
              <a:t>Pferd bei</a:t>
            </a:r>
          </a:p>
          <a:p>
            <a:r>
              <a:rPr lang="de-DE" sz="2000">
                <a:latin typeface="Times New Roman" panose="02020603050405020304" pitchFamily="18" charset="0"/>
                <a:cs typeface="Times New Roman" panose="02020603050405020304" pitchFamily="18" charset="0"/>
              </a:rPr>
              <a:t>                                einem </a:t>
            </a:r>
            <a:r>
              <a:rPr lang="de-DE" sz="2000" dirty="0">
                <a:latin typeface="Times New Roman" panose="02020603050405020304" pitchFamily="18" charset="0"/>
                <a:cs typeface="Times New Roman" panose="02020603050405020304" pitchFamily="18" charset="0"/>
              </a:rPr>
              <a:t>Wettreiten der </a:t>
            </a:r>
            <a:r>
              <a:rPr lang="de-DE" sz="2000">
                <a:latin typeface="Times New Roman" panose="02020603050405020304" pitchFamily="18" charset="0"/>
                <a:cs typeface="Times New Roman" panose="02020603050405020304" pitchFamily="18" charset="0"/>
              </a:rPr>
              <a:t>beiden als letztes </a:t>
            </a:r>
            <a:r>
              <a:rPr lang="de-DE" sz="2000" dirty="0">
                <a:latin typeface="Times New Roman" panose="02020603050405020304" pitchFamily="18" charset="0"/>
                <a:cs typeface="Times New Roman" panose="02020603050405020304" pitchFamily="18" charset="0"/>
              </a:rPr>
              <a:t>durchs Ziel geht</a:t>
            </a:r>
          </a:p>
        </p:txBody>
      </p:sp>
      <p:sp>
        <p:nvSpPr>
          <p:cNvPr id="2" name="Rechteck 1">
            <a:extLst>
              <a:ext uri="{FF2B5EF4-FFF2-40B4-BE49-F238E27FC236}">
                <a16:creationId xmlns:a16="http://schemas.microsoft.com/office/drawing/2014/main" id="{24F7CAF1-9869-FD27-EA69-B424D3AA12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0253E485-B9FC-42B4-A83B-C4DFE1DA7659}"/>
                  </a:ext>
                </a:extLst>
              </p14:cNvPr>
              <p14:cNvContentPartPr/>
              <p14:nvPr/>
            </p14:nvContentPartPr>
            <p14:xfrm>
              <a:off x="6681722" y="2298940"/>
              <a:ext cx="2710440" cy="86760"/>
            </p14:xfrm>
          </p:contentPart>
        </mc:Choice>
        <mc:Fallback xmlns="">
          <p:pic>
            <p:nvPicPr>
              <p:cNvPr id="3" name="Freihand 2">
                <a:extLst>
                  <a:ext uri="{FF2B5EF4-FFF2-40B4-BE49-F238E27FC236}">
                    <a16:creationId xmlns:a16="http://schemas.microsoft.com/office/drawing/2014/main" id="{0253E485-B9FC-42B4-A83B-C4DFE1DA7659}"/>
                  </a:ext>
                </a:extLst>
              </p:cNvPr>
              <p:cNvPicPr/>
              <p:nvPr/>
            </p:nvPicPr>
            <p:blipFill>
              <a:blip r:embed="rId3"/>
              <a:stretch>
                <a:fillRect/>
              </a:stretch>
            </p:blipFill>
            <p:spPr>
              <a:xfrm>
                <a:off x="6677402" y="2294620"/>
                <a:ext cx="271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007C0BF-9840-4B76-9402-2CE8E878CEC4}"/>
                  </a:ext>
                </a:extLst>
              </p14:cNvPr>
              <p14:cNvContentPartPr/>
              <p14:nvPr/>
            </p14:nvContentPartPr>
            <p14:xfrm>
              <a:off x="5490122" y="2676940"/>
              <a:ext cx="1876320" cy="39960"/>
            </p14:xfrm>
          </p:contentPart>
        </mc:Choice>
        <mc:Fallback xmlns="">
          <p:pic>
            <p:nvPicPr>
              <p:cNvPr id="4" name="Freihand 3">
                <a:extLst>
                  <a:ext uri="{FF2B5EF4-FFF2-40B4-BE49-F238E27FC236}">
                    <a16:creationId xmlns:a16="http://schemas.microsoft.com/office/drawing/2014/main" id="{5007C0BF-9840-4B76-9402-2CE8E878CEC4}"/>
                  </a:ext>
                </a:extLst>
              </p:cNvPr>
              <p:cNvPicPr/>
              <p:nvPr/>
            </p:nvPicPr>
            <p:blipFill>
              <a:blip r:embed="rId5"/>
              <a:stretch>
                <a:fillRect/>
              </a:stretch>
            </p:blipFill>
            <p:spPr>
              <a:xfrm>
                <a:off x="5485802" y="2672620"/>
                <a:ext cx="1884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6EB58233-AF71-4044-BBC5-22C446B94E91}"/>
                  </a:ext>
                </a:extLst>
              </p14:cNvPr>
              <p14:cNvContentPartPr/>
              <p14:nvPr/>
            </p14:nvContentPartPr>
            <p14:xfrm>
              <a:off x="5348282" y="3683860"/>
              <a:ext cx="869400" cy="608040"/>
            </p14:xfrm>
          </p:contentPart>
        </mc:Choice>
        <mc:Fallback xmlns="">
          <p:pic>
            <p:nvPicPr>
              <p:cNvPr id="5" name="Freihand 4">
                <a:extLst>
                  <a:ext uri="{FF2B5EF4-FFF2-40B4-BE49-F238E27FC236}">
                    <a16:creationId xmlns:a16="http://schemas.microsoft.com/office/drawing/2014/main" id="{6EB58233-AF71-4044-BBC5-22C446B94E91}"/>
                  </a:ext>
                </a:extLst>
              </p:cNvPr>
              <p:cNvPicPr/>
              <p:nvPr/>
            </p:nvPicPr>
            <p:blipFill>
              <a:blip r:embed="rId7"/>
              <a:stretch>
                <a:fillRect/>
              </a:stretch>
            </p:blipFill>
            <p:spPr>
              <a:xfrm>
                <a:off x="5343962" y="3679540"/>
                <a:ext cx="878040" cy="616680"/>
              </a:xfrm>
              <a:prstGeom prst="rect">
                <a:avLst/>
              </a:prstGeom>
            </p:spPr>
          </p:pic>
        </mc:Fallback>
      </mc:AlternateContent>
      <p:grpSp>
        <p:nvGrpSpPr>
          <p:cNvPr id="143" name="Gruppieren 142">
            <a:extLst>
              <a:ext uri="{FF2B5EF4-FFF2-40B4-BE49-F238E27FC236}">
                <a16:creationId xmlns:a16="http://schemas.microsoft.com/office/drawing/2014/main" id="{F2A53FC9-C84D-40B6-81F9-3920393D315E}"/>
              </a:ext>
            </a:extLst>
          </p:cNvPr>
          <p:cNvGrpSpPr/>
          <p:nvPr/>
        </p:nvGrpSpPr>
        <p:grpSpPr>
          <a:xfrm>
            <a:off x="2072282" y="5983540"/>
            <a:ext cx="5807520" cy="595440"/>
            <a:chOff x="2072282" y="5983540"/>
            <a:chExt cx="5807520" cy="595440"/>
          </a:xfrm>
        </p:grpSpPr>
        <mc:AlternateContent xmlns:mc="http://schemas.openxmlformats.org/markup-compatibility/2006" xmlns:p14="http://schemas.microsoft.com/office/powerpoint/2010/main">
          <mc:Choice Requires="p14">
            <p:contentPart p14:bwMode="auto" r:id="rId8">
              <p14:nvContentPartPr>
                <p14:cNvPr id="99" name="Freihand 98">
                  <a:extLst>
                    <a:ext uri="{FF2B5EF4-FFF2-40B4-BE49-F238E27FC236}">
                      <a16:creationId xmlns:a16="http://schemas.microsoft.com/office/drawing/2014/main" id="{7B54C1A7-F641-4A9E-A719-679EA693828A}"/>
                    </a:ext>
                  </a:extLst>
                </p14:cNvPr>
                <p14:cNvContentPartPr/>
                <p14:nvPr/>
              </p14:nvContentPartPr>
              <p14:xfrm>
                <a:off x="4250282" y="5983540"/>
                <a:ext cx="1730160" cy="64440"/>
              </p14:xfrm>
            </p:contentPart>
          </mc:Choice>
          <mc:Fallback xmlns="">
            <p:pic>
              <p:nvPicPr>
                <p:cNvPr id="99" name="Freihand 98">
                  <a:extLst>
                    <a:ext uri="{FF2B5EF4-FFF2-40B4-BE49-F238E27FC236}">
                      <a16:creationId xmlns:a16="http://schemas.microsoft.com/office/drawing/2014/main" id="{7B54C1A7-F641-4A9E-A719-679EA693828A}"/>
                    </a:ext>
                  </a:extLst>
                </p:cNvPr>
                <p:cNvPicPr/>
                <p:nvPr/>
              </p:nvPicPr>
              <p:blipFill>
                <a:blip r:embed="rId9"/>
                <a:stretch>
                  <a:fillRect/>
                </a:stretch>
              </p:blipFill>
              <p:spPr>
                <a:xfrm>
                  <a:off x="4245962" y="5979220"/>
                  <a:ext cx="1738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0" name="Freihand 99">
                  <a:extLst>
                    <a:ext uri="{FF2B5EF4-FFF2-40B4-BE49-F238E27FC236}">
                      <a16:creationId xmlns:a16="http://schemas.microsoft.com/office/drawing/2014/main" id="{835839C8-B515-45D6-9EAD-47E332B977A5}"/>
                    </a:ext>
                  </a:extLst>
                </p14:cNvPr>
                <p14:cNvContentPartPr/>
                <p14:nvPr/>
              </p14:nvContentPartPr>
              <p14:xfrm>
                <a:off x="4310762" y="6042940"/>
                <a:ext cx="1883880" cy="56880"/>
              </p14:xfrm>
            </p:contentPart>
          </mc:Choice>
          <mc:Fallback xmlns="">
            <p:pic>
              <p:nvPicPr>
                <p:cNvPr id="100" name="Freihand 99">
                  <a:extLst>
                    <a:ext uri="{FF2B5EF4-FFF2-40B4-BE49-F238E27FC236}">
                      <a16:creationId xmlns:a16="http://schemas.microsoft.com/office/drawing/2014/main" id="{835839C8-B515-45D6-9EAD-47E332B977A5}"/>
                    </a:ext>
                  </a:extLst>
                </p:cNvPr>
                <p:cNvPicPr/>
                <p:nvPr/>
              </p:nvPicPr>
              <p:blipFill>
                <a:blip r:embed="rId11"/>
                <a:stretch>
                  <a:fillRect/>
                </a:stretch>
              </p:blipFill>
              <p:spPr>
                <a:xfrm>
                  <a:off x="4306442" y="6038620"/>
                  <a:ext cx="189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 name="Freihand 101">
                  <a:extLst>
                    <a:ext uri="{FF2B5EF4-FFF2-40B4-BE49-F238E27FC236}">
                      <a16:creationId xmlns:a16="http://schemas.microsoft.com/office/drawing/2014/main" id="{5761EF57-EE64-4DD8-8E78-519A68B6D3C1}"/>
                    </a:ext>
                  </a:extLst>
                </p14:cNvPr>
                <p14:cNvContentPartPr/>
                <p14:nvPr/>
              </p14:nvContentPartPr>
              <p14:xfrm>
                <a:off x="2072282" y="6258220"/>
                <a:ext cx="276120" cy="17640"/>
              </p14:xfrm>
            </p:contentPart>
          </mc:Choice>
          <mc:Fallback xmlns="">
            <p:pic>
              <p:nvPicPr>
                <p:cNvPr id="102" name="Freihand 101">
                  <a:extLst>
                    <a:ext uri="{FF2B5EF4-FFF2-40B4-BE49-F238E27FC236}">
                      <a16:creationId xmlns:a16="http://schemas.microsoft.com/office/drawing/2014/main" id="{5761EF57-EE64-4DD8-8E78-519A68B6D3C1}"/>
                    </a:ext>
                  </a:extLst>
                </p:cNvPr>
                <p:cNvPicPr/>
                <p:nvPr/>
              </p:nvPicPr>
              <p:blipFill>
                <a:blip r:embed="rId13"/>
                <a:stretch>
                  <a:fillRect/>
                </a:stretch>
              </p:blipFill>
              <p:spPr>
                <a:xfrm>
                  <a:off x="2067962" y="6253900"/>
                  <a:ext cx="284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 name="Freihand 102">
                  <a:extLst>
                    <a:ext uri="{FF2B5EF4-FFF2-40B4-BE49-F238E27FC236}">
                      <a16:creationId xmlns:a16="http://schemas.microsoft.com/office/drawing/2014/main" id="{F4609A8D-92FE-43A6-8B0D-BDBEA2FDD453}"/>
                    </a:ext>
                  </a:extLst>
                </p14:cNvPr>
                <p14:cNvContentPartPr/>
                <p14:nvPr/>
              </p14:nvContentPartPr>
              <p14:xfrm>
                <a:off x="2346602" y="6201340"/>
                <a:ext cx="129240" cy="174600"/>
              </p14:xfrm>
            </p:contentPart>
          </mc:Choice>
          <mc:Fallback xmlns="">
            <p:pic>
              <p:nvPicPr>
                <p:cNvPr id="103" name="Freihand 102">
                  <a:extLst>
                    <a:ext uri="{FF2B5EF4-FFF2-40B4-BE49-F238E27FC236}">
                      <a16:creationId xmlns:a16="http://schemas.microsoft.com/office/drawing/2014/main" id="{F4609A8D-92FE-43A6-8B0D-BDBEA2FDD453}"/>
                    </a:ext>
                  </a:extLst>
                </p:cNvPr>
                <p:cNvPicPr/>
                <p:nvPr/>
              </p:nvPicPr>
              <p:blipFill>
                <a:blip r:embed="rId15"/>
                <a:stretch>
                  <a:fillRect/>
                </a:stretch>
              </p:blipFill>
              <p:spPr>
                <a:xfrm>
                  <a:off x="2342282" y="6197020"/>
                  <a:ext cx="137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5" name="Freihand 104">
                  <a:extLst>
                    <a:ext uri="{FF2B5EF4-FFF2-40B4-BE49-F238E27FC236}">
                      <a16:creationId xmlns:a16="http://schemas.microsoft.com/office/drawing/2014/main" id="{2D2D1DEB-AF05-43F6-9C72-92C47A2A117A}"/>
                    </a:ext>
                  </a:extLst>
                </p14:cNvPr>
                <p14:cNvContentPartPr/>
                <p14:nvPr/>
              </p14:nvContentPartPr>
              <p14:xfrm>
                <a:off x="2628842" y="6121780"/>
                <a:ext cx="32760" cy="171720"/>
              </p14:xfrm>
            </p:contentPart>
          </mc:Choice>
          <mc:Fallback xmlns="">
            <p:pic>
              <p:nvPicPr>
                <p:cNvPr id="105" name="Freihand 104">
                  <a:extLst>
                    <a:ext uri="{FF2B5EF4-FFF2-40B4-BE49-F238E27FC236}">
                      <a16:creationId xmlns:a16="http://schemas.microsoft.com/office/drawing/2014/main" id="{2D2D1DEB-AF05-43F6-9C72-92C47A2A117A}"/>
                    </a:ext>
                  </a:extLst>
                </p:cNvPr>
                <p:cNvPicPr/>
                <p:nvPr/>
              </p:nvPicPr>
              <p:blipFill>
                <a:blip r:embed="rId17"/>
                <a:stretch>
                  <a:fillRect/>
                </a:stretch>
              </p:blipFill>
              <p:spPr>
                <a:xfrm>
                  <a:off x="2624522" y="6117460"/>
                  <a:ext cx="414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6" name="Freihand 105">
                  <a:extLst>
                    <a:ext uri="{FF2B5EF4-FFF2-40B4-BE49-F238E27FC236}">
                      <a16:creationId xmlns:a16="http://schemas.microsoft.com/office/drawing/2014/main" id="{338ECBC6-9F84-488F-8762-FC5860562982}"/>
                    </a:ext>
                  </a:extLst>
                </p14:cNvPr>
                <p14:cNvContentPartPr/>
                <p14:nvPr/>
              </p14:nvContentPartPr>
              <p14:xfrm>
                <a:off x="2748722" y="6197020"/>
                <a:ext cx="15480" cy="21600"/>
              </p14:xfrm>
            </p:contentPart>
          </mc:Choice>
          <mc:Fallback xmlns="">
            <p:pic>
              <p:nvPicPr>
                <p:cNvPr id="106" name="Freihand 105">
                  <a:extLst>
                    <a:ext uri="{FF2B5EF4-FFF2-40B4-BE49-F238E27FC236}">
                      <a16:creationId xmlns:a16="http://schemas.microsoft.com/office/drawing/2014/main" id="{338ECBC6-9F84-488F-8762-FC5860562982}"/>
                    </a:ext>
                  </a:extLst>
                </p:cNvPr>
                <p:cNvPicPr/>
                <p:nvPr/>
              </p:nvPicPr>
              <p:blipFill>
                <a:blip r:embed="rId19"/>
                <a:stretch>
                  <a:fillRect/>
                </a:stretch>
              </p:blipFill>
              <p:spPr>
                <a:xfrm>
                  <a:off x="2744402" y="6192700"/>
                  <a:ext cx="2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7" name="Freihand 106">
                  <a:extLst>
                    <a:ext uri="{FF2B5EF4-FFF2-40B4-BE49-F238E27FC236}">
                      <a16:creationId xmlns:a16="http://schemas.microsoft.com/office/drawing/2014/main" id="{CDF621DF-34F4-4F7E-BD73-FE15ADD6DB0D}"/>
                    </a:ext>
                  </a:extLst>
                </p14:cNvPr>
                <p14:cNvContentPartPr/>
                <p14:nvPr/>
              </p14:nvContentPartPr>
              <p14:xfrm>
                <a:off x="2709482" y="6205660"/>
                <a:ext cx="243720" cy="76320"/>
              </p14:xfrm>
            </p:contentPart>
          </mc:Choice>
          <mc:Fallback xmlns="">
            <p:pic>
              <p:nvPicPr>
                <p:cNvPr id="107" name="Freihand 106">
                  <a:extLst>
                    <a:ext uri="{FF2B5EF4-FFF2-40B4-BE49-F238E27FC236}">
                      <a16:creationId xmlns:a16="http://schemas.microsoft.com/office/drawing/2014/main" id="{CDF621DF-34F4-4F7E-BD73-FE15ADD6DB0D}"/>
                    </a:ext>
                  </a:extLst>
                </p:cNvPr>
                <p:cNvPicPr/>
                <p:nvPr/>
              </p:nvPicPr>
              <p:blipFill>
                <a:blip r:embed="rId21"/>
                <a:stretch>
                  <a:fillRect/>
                </a:stretch>
              </p:blipFill>
              <p:spPr>
                <a:xfrm>
                  <a:off x="2705162" y="6201340"/>
                  <a:ext cx="252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9" name="Freihand 108">
                  <a:extLst>
                    <a:ext uri="{FF2B5EF4-FFF2-40B4-BE49-F238E27FC236}">
                      <a16:creationId xmlns:a16="http://schemas.microsoft.com/office/drawing/2014/main" id="{2A9BE6FE-0617-4674-9879-B27A280D08BD}"/>
                    </a:ext>
                  </a:extLst>
                </p14:cNvPr>
                <p14:cNvContentPartPr/>
                <p14:nvPr/>
              </p14:nvContentPartPr>
              <p14:xfrm>
                <a:off x="2870042" y="6185140"/>
                <a:ext cx="106920" cy="89280"/>
              </p14:xfrm>
            </p:contentPart>
          </mc:Choice>
          <mc:Fallback xmlns="">
            <p:pic>
              <p:nvPicPr>
                <p:cNvPr id="109" name="Freihand 108">
                  <a:extLst>
                    <a:ext uri="{FF2B5EF4-FFF2-40B4-BE49-F238E27FC236}">
                      <a16:creationId xmlns:a16="http://schemas.microsoft.com/office/drawing/2014/main" id="{2A9BE6FE-0617-4674-9879-B27A280D08BD}"/>
                    </a:ext>
                  </a:extLst>
                </p:cNvPr>
                <p:cNvPicPr/>
                <p:nvPr/>
              </p:nvPicPr>
              <p:blipFill>
                <a:blip r:embed="rId23"/>
                <a:stretch>
                  <a:fillRect/>
                </a:stretch>
              </p:blipFill>
              <p:spPr>
                <a:xfrm>
                  <a:off x="2865722" y="6180820"/>
                  <a:ext cx="115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0" name="Freihand 109">
                  <a:extLst>
                    <a:ext uri="{FF2B5EF4-FFF2-40B4-BE49-F238E27FC236}">
                      <a16:creationId xmlns:a16="http://schemas.microsoft.com/office/drawing/2014/main" id="{DD071615-ABFA-46AA-B4C5-F8EE91B94454}"/>
                    </a:ext>
                  </a:extLst>
                </p14:cNvPr>
                <p14:cNvContentPartPr/>
                <p14:nvPr/>
              </p14:nvContentPartPr>
              <p14:xfrm>
                <a:off x="3003962" y="6219340"/>
                <a:ext cx="276480" cy="142200"/>
              </p14:xfrm>
            </p:contentPart>
          </mc:Choice>
          <mc:Fallback xmlns="">
            <p:pic>
              <p:nvPicPr>
                <p:cNvPr id="110" name="Freihand 109">
                  <a:extLst>
                    <a:ext uri="{FF2B5EF4-FFF2-40B4-BE49-F238E27FC236}">
                      <a16:creationId xmlns:a16="http://schemas.microsoft.com/office/drawing/2014/main" id="{DD071615-ABFA-46AA-B4C5-F8EE91B94454}"/>
                    </a:ext>
                  </a:extLst>
                </p:cNvPr>
                <p:cNvPicPr/>
                <p:nvPr/>
              </p:nvPicPr>
              <p:blipFill>
                <a:blip r:embed="rId25"/>
                <a:stretch>
                  <a:fillRect/>
                </a:stretch>
              </p:blipFill>
              <p:spPr>
                <a:xfrm>
                  <a:off x="2999642" y="6215020"/>
                  <a:ext cx="285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69127958-2503-45A5-9D9D-C35E8C2DD938}"/>
                    </a:ext>
                  </a:extLst>
                </p14:cNvPr>
                <p14:cNvContentPartPr/>
                <p14:nvPr/>
              </p14:nvContentPartPr>
              <p14:xfrm>
                <a:off x="2800202" y="6089380"/>
                <a:ext cx="116640" cy="6120"/>
              </p14:xfrm>
            </p:contentPart>
          </mc:Choice>
          <mc:Fallback xmlns="">
            <p:pic>
              <p:nvPicPr>
                <p:cNvPr id="111" name="Freihand 110">
                  <a:extLst>
                    <a:ext uri="{FF2B5EF4-FFF2-40B4-BE49-F238E27FC236}">
                      <a16:creationId xmlns:a16="http://schemas.microsoft.com/office/drawing/2014/main" id="{69127958-2503-45A5-9D9D-C35E8C2DD938}"/>
                    </a:ext>
                  </a:extLst>
                </p:cNvPr>
                <p:cNvPicPr/>
                <p:nvPr/>
              </p:nvPicPr>
              <p:blipFill>
                <a:blip r:embed="rId27"/>
                <a:stretch>
                  <a:fillRect/>
                </a:stretch>
              </p:blipFill>
              <p:spPr>
                <a:xfrm>
                  <a:off x="2795882" y="6085060"/>
                  <a:ext cx="125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2" name="Freihand 111">
                  <a:extLst>
                    <a:ext uri="{FF2B5EF4-FFF2-40B4-BE49-F238E27FC236}">
                      <a16:creationId xmlns:a16="http://schemas.microsoft.com/office/drawing/2014/main" id="{5B909ED8-3E3F-4BFB-97D9-484EF9662949}"/>
                    </a:ext>
                  </a:extLst>
                </p14:cNvPr>
                <p14:cNvContentPartPr/>
                <p14:nvPr/>
              </p14:nvContentPartPr>
              <p14:xfrm>
                <a:off x="3479882" y="6198460"/>
                <a:ext cx="4320" cy="81360"/>
              </p14:xfrm>
            </p:contentPart>
          </mc:Choice>
          <mc:Fallback xmlns="">
            <p:pic>
              <p:nvPicPr>
                <p:cNvPr id="112" name="Freihand 111">
                  <a:extLst>
                    <a:ext uri="{FF2B5EF4-FFF2-40B4-BE49-F238E27FC236}">
                      <a16:creationId xmlns:a16="http://schemas.microsoft.com/office/drawing/2014/main" id="{5B909ED8-3E3F-4BFB-97D9-484EF9662949}"/>
                    </a:ext>
                  </a:extLst>
                </p:cNvPr>
                <p:cNvPicPr/>
                <p:nvPr/>
              </p:nvPicPr>
              <p:blipFill>
                <a:blip r:embed="rId29"/>
                <a:stretch>
                  <a:fillRect/>
                </a:stretch>
              </p:blipFill>
              <p:spPr>
                <a:xfrm>
                  <a:off x="3475562" y="6194140"/>
                  <a:ext cx="12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3" name="Freihand 112">
                  <a:extLst>
                    <a:ext uri="{FF2B5EF4-FFF2-40B4-BE49-F238E27FC236}">
                      <a16:creationId xmlns:a16="http://schemas.microsoft.com/office/drawing/2014/main" id="{69A87AC7-08A3-45CB-A1E0-8C7643A472D2}"/>
                    </a:ext>
                  </a:extLst>
                </p14:cNvPr>
                <p14:cNvContentPartPr/>
                <p14:nvPr/>
              </p14:nvContentPartPr>
              <p14:xfrm>
                <a:off x="3476642" y="6138700"/>
                <a:ext cx="48240" cy="37080"/>
              </p14:xfrm>
            </p:contentPart>
          </mc:Choice>
          <mc:Fallback xmlns="">
            <p:pic>
              <p:nvPicPr>
                <p:cNvPr id="113" name="Freihand 112">
                  <a:extLst>
                    <a:ext uri="{FF2B5EF4-FFF2-40B4-BE49-F238E27FC236}">
                      <a16:creationId xmlns:a16="http://schemas.microsoft.com/office/drawing/2014/main" id="{69A87AC7-08A3-45CB-A1E0-8C7643A472D2}"/>
                    </a:ext>
                  </a:extLst>
                </p:cNvPr>
                <p:cNvPicPr/>
                <p:nvPr/>
              </p:nvPicPr>
              <p:blipFill>
                <a:blip r:embed="rId31"/>
                <a:stretch>
                  <a:fillRect/>
                </a:stretch>
              </p:blipFill>
              <p:spPr>
                <a:xfrm>
                  <a:off x="3472322" y="6134380"/>
                  <a:ext cx="56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 name="Freihand 113">
                  <a:extLst>
                    <a:ext uri="{FF2B5EF4-FFF2-40B4-BE49-F238E27FC236}">
                      <a16:creationId xmlns:a16="http://schemas.microsoft.com/office/drawing/2014/main" id="{6FECCD2F-C49E-42A7-98EB-E38441969470}"/>
                    </a:ext>
                  </a:extLst>
                </p14:cNvPr>
                <p14:cNvContentPartPr/>
                <p14:nvPr/>
              </p14:nvContentPartPr>
              <p14:xfrm>
                <a:off x="3534602" y="6200260"/>
                <a:ext cx="103320" cy="88920"/>
              </p14:xfrm>
            </p:contentPart>
          </mc:Choice>
          <mc:Fallback xmlns="">
            <p:pic>
              <p:nvPicPr>
                <p:cNvPr id="114" name="Freihand 113">
                  <a:extLst>
                    <a:ext uri="{FF2B5EF4-FFF2-40B4-BE49-F238E27FC236}">
                      <a16:creationId xmlns:a16="http://schemas.microsoft.com/office/drawing/2014/main" id="{6FECCD2F-C49E-42A7-98EB-E38441969470}"/>
                    </a:ext>
                  </a:extLst>
                </p:cNvPr>
                <p:cNvPicPr/>
                <p:nvPr/>
              </p:nvPicPr>
              <p:blipFill>
                <a:blip r:embed="rId33"/>
                <a:stretch>
                  <a:fillRect/>
                </a:stretch>
              </p:blipFill>
              <p:spPr>
                <a:xfrm>
                  <a:off x="3530282" y="6195940"/>
                  <a:ext cx="111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 name="Freihand 114">
                  <a:extLst>
                    <a:ext uri="{FF2B5EF4-FFF2-40B4-BE49-F238E27FC236}">
                      <a16:creationId xmlns:a16="http://schemas.microsoft.com/office/drawing/2014/main" id="{F61C8696-9CF5-4F47-B33F-D908FC5051DE}"/>
                    </a:ext>
                  </a:extLst>
                </p14:cNvPr>
                <p14:cNvContentPartPr/>
                <p14:nvPr/>
              </p14:nvContentPartPr>
              <p14:xfrm>
                <a:off x="3656642" y="6103420"/>
                <a:ext cx="130680" cy="152640"/>
              </p14:xfrm>
            </p:contentPart>
          </mc:Choice>
          <mc:Fallback xmlns="">
            <p:pic>
              <p:nvPicPr>
                <p:cNvPr id="115" name="Freihand 114">
                  <a:extLst>
                    <a:ext uri="{FF2B5EF4-FFF2-40B4-BE49-F238E27FC236}">
                      <a16:creationId xmlns:a16="http://schemas.microsoft.com/office/drawing/2014/main" id="{F61C8696-9CF5-4F47-B33F-D908FC5051DE}"/>
                    </a:ext>
                  </a:extLst>
                </p:cNvPr>
                <p:cNvPicPr/>
                <p:nvPr/>
              </p:nvPicPr>
              <p:blipFill>
                <a:blip r:embed="rId35"/>
                <a:stretch>
                  <a:fillRect/>
                </a:stretch>
              </p:blipFill>
              <p:spPr>
                <a:xfrm>
                  <a:off x="3652322" y="6099100"/>
                  <a:ext cx="139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7" name="Freihand 116">
                  <a:extLst>
                    <a:ext uri="{FF2B5EF4-FFF2-40B4-BE49-F238E27FC236}">
                      <a16:creationId xmlns:a16="http://schemas.microsoft.com/office/drawing/2014/main" id="{7761DC24-80BD-497C-A0A2-89915CC534E6}"/>
                    </a:ext>
                  </a:extLst>
                </p14:cNvPr>
                <p14:cNvContentPartPr/>
                <p14:nvPr/>
              </p14:nvContentPartPr>
              <p14:xfrm>
                <a:off x="3838802" y="6254620"/>
                <a:ext cx="7920" cy="81000"/>
              </p14:xfrm>
            </p:contentPart>
          </mc:Choice>
          <mc:Fallback xmlns="">
            <p:pic>
              <p:nvPicPr>
                <p:cNvPr id="117" name="Freihand 116">
                  <a:extLst>
                    <a:ext uri="{FF2B5EF4-FFF2-40B4-BE49-F238E27FC236}">
                      <a16:creationId xmlns:a16="http://schemas.microsoft.com/office/drawing/2014/main" id="{7761DC24-80BD-497C-A0A2-89915CC534E6}"/>
                    </a:ext>
                  </a:extLst>
                </p:cNvPr>
                <p:cNvPicPr/>
                <p:nvPr/>
              </p:nvPicPr>
              <p:blipFill>
                <a:blip r:embed="rId37"/>
                <a:stretch>
                  <a:fillRect/>
                </a:stretch>
              </p:blipFill>
              <p:spPr>
                <a:xfrm>
                  <a:off x="3834482" y="6250300"/>
                  <a:ext cx="1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8" name="Freihand 117">
                  <a:extLst>
                    <a:ext uri="{FF2B5EF4-FFF2-40B4-BE49-F238E27FC236}">
                      <a16:creationId xmlns:a16="http://schemas.microsoft.com/office/drawing/2014/main" id="{B64597A7-ED19-4071-86A2-7527D7137250}"/>
                    </a:ext>
                  </a:extLst>
                </p14:cNvPr>
                <p14:cNvContentPartPr/>
                <p14:nvPr/>
              </p14:nvContentPartPr>
              <p14:xfrm>
                <a:off x="3928442" y="6154900"/>
                <a:ext cx="120960" cy="132120"/>
              </p14:xfrm>
            </p:contentPart>
          </mc:Choice>
          <mc:Fallback xmlns="">
            <p:pic>
              <p:nvPicPr>
                <p:cNvPr id="118" name="Freihand 117">
                  <a:extLst>
                    <a:ext uri="{FF2B5EF4-FFF2-40B4-BE49-F238E27FC236}">
                      <a16:creationId xmlns:a16="http://schemas.microsoft.com/office/drawing/2014/main" id="{B64597A7-ED19-4071-86A2-7527D7137250}"/>
                    </a:ext>
                  </a:extLst>
                </p:cNvPr>
                <p:cNvPicPr/>
                <p:nvPr/>
              </p:nvPicPr>
              <p:blipFill>
                <a:blip r:embed="rId39"/>
                <a:stretch>
                  <a:fillRect/>
                </a:stretch>
              </p:blipFill>
              <p:spPr>
                <a:xfrm>
                  <a:off x="3924122" y="6150580"/>
                  <a:ext cx="129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9" name="Freihand 118">
                  <a:extLst>
                    <a:ext uri="{FF2B5EF4-FFF2-40B4-BE49-F238E27FC236}">
                      <a16:creationId xmlns:a16="http://schemas.microsoft.com/office/drawing/2014/main" id="{2C9F2951-A7B4-4EF7-88E4-491AB57887FD}"/>
                    </a:ext>
                  </a:extLst>
                </p14:cNvPr>
                <p14:cNvContentPartPr/>
                <p14:nvPr/>
              </p14:nvContentPartPr>
              <p14:xfrm>
                <a:off x="4073522" y="6197020"/>
                <a:ext cx="348480" cy="76680"/>
              </p14:xfrm>
            </p:contentPart>
          </mc:Choice>
          <mc:Fallback xmlns="">
            <p:pic>
              <p:nvPicPr>
                <p:cNvPr id="119" name="Freihand 118">
                  <a:extLst>
                    <a:ext uri="{FF2B5EF4-FFF2-40B4-BE49-F238E27FC236}">
                      <a16:creationId xmlns:a16="http://schemas.microsoft.com/office/drawing/2014/main" id="{2C9F2951-A7B4-4EF7-88E4-491AB57887FD}"/>
                    </a:ext>
                  </a:extLst>
                </p:cNvPr>
                <p:cNvPicPr/>
                <p:nvPr/>
              </p:nvPicPr>
              <p:blipFill>
                <a:blip r:embed="rId41"/>
                <a:stretch>
                  <a:fillRect/>
                </a:stretch>
              </p:blipFill>
              <p:spPr>
                <a:xfrm>
                  <a:off x="4069202" y="6192700"/>
                  <a:ext cx="357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0" name="Freihand 119">
                  <a:extLst>
                    <a:ext uri="{FF2B5EF4-FFF2-40B4-BE49-F238E27FC236}">
                      <a16:creationId xmlns:a16="http://schemas.microsoft.com/office/drawing/2014/main" id="{FCE18331-85D6-4EF5-885D-5867F6C4305B}"/>
                    </a:ext>
                  </a:extLst>
                </p14:cNvPr>
                <p14:cNvContentPartPr/>
                <p14:nvPr/>
              </p14:nvContentPartPr>
              <p14:xfrm>
                <a:off x="4420562" y="6152740"/>
                <a:ext cx="360" cy="360"/>
              </p14:xfrm>
            </p:contentPart>
          </mc:Choice>
          <mc:Fallback xmlns="">
            <p:pic>
              <p:nvPicPr>
                <p:cNvPr id="120" name="Freihand 119">
                  <a:extLst>
                    <a:ext uri="{FF2B5EF4-FFF2-40B4-BE49-F238E27FC236}">
                      <a16:creationId xmlns:a16="http://schemas.microsoft.com/office/drawing/2014/main" id="{FCE18331-85D6-4EF5-885D-5867F6C4305B}"/>
                    </a:ext>
                  </a:extLst>
                </p:cNvPr>
                <p:cNvPicPr/>
                <p:nvPr/>
              </p:nvPicPr>
              <p:blipFill>
                <a:blip r:embed="rId43"/>
                <a:stretch>
                  <a:fillRect/>
                </a:stretch>
              </p:blipFill>
              <p:spPr>
                <a:xfrm>
                  <a:off x="4416242" y="6148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2" name="Freihand 121">
                  <a:extLst>
                    <a:ext uri="{FF2B5EF4-FFF2-40B4-BE49-F238E27FC236}">
                      <a16:creationId xmlns:a16="http://schemas.microsoft.com/office/drawing/2014/main" id="{C2ACDAE8-0E65-4E47-AA47-8D9D7BBC2BA1}"/>
                    </a:ext>
                  </a:extLst>
                </p14:cNvPr>
                <p14:cNvContentPartPr/>
                <p14:nvPr/>
              </p14:nvContentPartPr>
              <p14:xfrm>
                <a:off x="4590482" y="6158140"/>
                <a:ext cx="223200" cy="116640"/>
              </p14:xfrm>
            </p:contentPart>
          </mc:Choice>
          <mc:Fallback xmlns="">
            <p:pic>
              <p:nvPicPr>
                <p:cNvPr id="122" name="Freihand 121">
                  <a:extLst>
                    <a:ext uri="{FF2B5EF4-FFF2-40B4-BE49-F238E27FC236}">
                      <a16:creationId xmlns:a16="http://schemas.microsoft.com/office/drawing/2014/main" id="{C2ACDAE8-0E65-4E47-AA47-8D9D7BBC2BA1}"/>
                    </a:ext>
                  </a:extLst>
                </p:cNvPr>
                <p:cNvPicPr/>
                <p:nvPr/>
              </p:nvPicPr>
              <p:blipFill>
                <a:blip r:embed="rId45"/>
                <a:stretch>
                  <a:fillRect/>
                </a:stretch>
              </p:blipFill>
              <p:spPr>
                <a:xfrm>
                  <a:off x="4586162" y="6153820"/>
                  <a:ext cx="23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3" name="Freihand 122">
                  <a:extLst>
                    <a:ext uri="{FF2B5EF4-FFF2-40B4-BE49-F238E27FC236}">
                      <a16:creationId xmlns:a16="http://schemas.microsoft.com/office/drawing/2014/main" id="{1D1F612F-C17E-40BB-A65D-3C42B0AC0D79}"/>
                    </a:ext>
                  </a:extLst>
                </p14:cNvPr>
                <p14:cNvContentPartPr/>
                <p14:nvPr/>
              </p14:nvContentPartPr>
              <p14:xfrm>
                <a:off x="4829882" y="6205660"/>
                <a:ext cx="119880" cy="68760"/>
              </p14:xfrm>
            </p:contentPart>
          </mc:Choice>
          <mc:Fallback xmlns="">
            <p:pic>
              <p:nvPicPr>
                <p:cNvPr id="123" name="Freihand 122">
                  <a:extLst>
                    <a:ext uri="{FF2B5EF4-FFF2-40B4-BE49-F238E27FC236}">
                      <a16:creationId xmlns:a16="http://schemas.microsoft.com/office/drawing/2014/main" id="{1D1F612F-C17E-40BB-A65D-3C42B0AC0D79}"/>
                    </a:ext>
                  </a:extLst>
                </p:cNvPr>
                <p:cNvPicPr/>
                <p:nvPr/>
              </p:nvPicPr>
              <p:blipFill>
                <a:blip r:embed="rId47"/>
                <a:stretch>
                  <a:fillRect/>
                </a:stretch>
              </p:blipFill>
              <p:spPr>
                <a:xfrm>
                  <a:off x="4825562" y="6201340"/>
                  <a:ext cx="128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4" name="Freihand 123">
                  <a:extLst>
                    <a:ext uri="{FF2B5EF4-FFF2-40B4-BE49-F238E27FC236}">
                      <a16:creationId xmlns:a16="http://schemas.microsoft.com/office/drawing/2014/main" id="{A58E3F35-B587-4C5D-BF24-C341A37C6093}"/>
                    </a:ext>
                  </a:extLst>
                </p14:cNvPr>
                <p14:cNvContentPartPr/>
                <p14:nvPr/>
              </p14:nvContentPartPr>
              <p14:xfrm>
                <a:off x="4948322" y="6116740"/>
                <a:ext cx="185400" cy="171000"/>
              </p14:xfrm>
            </p:contentPart>
          </mc:Choice>
          <mc:Fallback xmlns="">
            <p:pic>
              <p:nvPicPr>
                <p:cNvPr id="124" name="Freihand 123">
                  <a:extLst>
                    <a:ext uri="{FF2B5EF4-FFF2-40B4-BE49-F238E27FC236}">
                      <a16:creationId xmlns:a16="http://schemas.microsoft.com/office/drawing/2014/main" id="{A58E3F35-B587-4C5D-BF24-C341A37C6093}"/>
                    </a:ext>
                  </a:extLst>
                </p:cNvPr>
                <p:cNvPicPr/>
                <p:nvPr/>
              </p:nvPicPr>
              <p:blipFill>
                <a:blip r:embed="rId49"/>
                <a:stretch>
                  <a:fillRect/>
                </a:stretch>
              </p:blipFill>
              <p:spPr>
                <a:xfrm>
                  <a:off x="4944002" y="6112420"/>
                  <a:ext cx="194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5" name="Freihand 124">
                  <a:extLst>
                    <a:ext uri="{FF2B5EF4-FFF2-40B4-BE49-F238E27FC236}">
                      <a16:creationId xmlns:a16="http://schemas.microsoft.com/office/drawing/2014/main" id="{D9953ADF-C6BD-4687-AF7C-10C83960A6B7}"/>
                    </a:ext>
                  </a:extLst>
                </p14:cNvPr>
                <p14:cNvContentPartPr/>
                <p14:nvPr/>
              </p14:nvContentPartPr>
              <p14:xfrm>
                <a:off x="5190242" y="6162820"/>
                <a:ext cx="411480" cy="110520"/>
              </p14:xfrm>
            </p:contentPart>
          </mc:Choice>
          <mc:Fallback xmlns="">
            <p:pic>
              <p:nvPicPr>
                <p:cNvPr id="125" name="Freihand 124">
                  <a:extLst>
                    <a:ext uri="{FF2B5EF4-FFF2-40B4-BE49-F238E27FC236}">
                      <a16:creationId xmlns:a16="http://schemas.microsoft.com/office/drawing/2014/main" id="{D9953ADF-C6BD-4687-AF7C-10C83960A6B7}"/>
                    </a:ext>
                  </a:extLst>
                </p:cNvPr>
                <p:cNvPicPr/>
                <p:nvPr/>
              </p:nvPicPr>
              <p:blipFill>
                <a:blip r:embed="rId51"/>
                <a:stretch>
                  <a:fillRect/>
                </a:stretch>
              </p:blipFill>
              <p:spPr>
                <a:xfrm>
                  <a:off x="5185922" y="6158500"/>
                  <a:ext cx="420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6" name="Freihand 125">
                  <a:extLst>
                    <a:ext uri="{FF2B5EF4-FFF2-40B4-BE49-F238E27FC236}">
                      <a16:creationId xmlns:a16="http://schemas.microsoft.com/office/drawing/2014/main" id="{257C4F65-D1E5-42EC-AC2E-D396597BD2B5}"/>
                    </a:ext>
                  </a:extLst>
                </p14:cNvPr>
                <p14:cNvContentPartPr/>
                <p14:nvPr/>
              </p14:nvContentPartPr>
              <p14:xfrm>
                <a:off x="5661122" y="6203860"/>
                <a:ext cx="196200" cy="66960"/>
              </p14:xfrm>
            </p:contentPart>
          </mc:Choice>
          <mc:Fallback xmlns="">
            <p:pic>
              <p:nvPicPr>
                <p:cNvPr id="126" name="Freihand 125">
                  <a:extLst>
                    <a:ext uri="{FF2B5EF4-FFF2-40B4-BE49-F238E27FC236}">
                      <a16:creationId xmlns:a16="http://schemas.microsoft.com/office/drawing/2014/main" id="{257C4F65-D1E5-42EC-AC2E-D396597BD2B5}"/>
                    </a:ext>
                  </a:extLst>
                </p:cNvPr>
                <p:cNvPicPr/>
                <p:nvPr/>
              </p:nvPicPr>
              <p:blipFill>
                <a:blip r:embed="rId53"/>
                <a:stretch>
                  <a:fillRect/>
                </a:stretch>
              </p:blipFill>
              <p:spPr>
                <a:xfrm>
                  <a:off x="5656802" y="6199540"/>
                  <a:ext cx="204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7" name="Freihand 126">
                  <a:extLst>
                    <a:ext uri="{FF2B5EF4-FFF2-40B4-BE49-F238E27FC236}">
                      <a16:creationId xmlns:a16="http://schemas.microsoft.com/office/drawing/2014/main" id="{D47F9128-A02C-4F36-B0F0-2E6A8202A66A}"/>
                    </a:ext>
                  </a:extLst>
                </p14:cNvPr>
                <p14:cNvContentPartPr/>
                <p14:nvPr/>
              </p14:nvContentPartPr>
              <p14:xfrm>
                <a:off x="6076202" y="6185860"/>
                <a:ext cx="350640" cy="110520"/>
              </p14:xfrm>
            </p:contentPart>
          </mc:Choice>
          <mc:Fallback xmlns="">
            <p:pic>
              <p:nvPicPr>
                <p:cNvPr id="127" name="Freihand 126">
                  <a:extLst>
                    <a:ext uri="{FF2B5EF4-FFF2-40B4-BE49-F238E27FC236}">
                      <a16:creationId xmlns:a16="http://schemas.microsoft.com/office/drawing/2014/main" id="{D47F9128-A02C-4F36-B0F0-2E6A8202A66A}"/>
                    </a:ext>
                  </a:extLst>
                </p:cNvPr>
                <p:cNvPicPr/>
                <p:nvPr/>
              </p:nvPicPr>
              <p:blipFill>
                <a:blip r:embed="rId55"/>
                <a:stretch>
                  <a:fillRect/>
                </a:stretch>
              </p:blipFill>
              <p:spPr>
                <a:xfrm>
                  <a:off x="6071882" y="6181540"/>
                  <a:ext cx="359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8" name="Freihand 127">
                  <a:extLst>
                    <a:ext uri="{FF2B5EF4-FFF2-40B4-BE49-F238E27FC236}">
                      <a16:creationId xmlns:a16="http://schemas.microsoft.com/office/drawing/2014/main" id="{8760F140-C097-41ED-B9B4-3D037E3EA863}"/>
                    </a:ext>
                  </a:extLst>
                </p14:cNvPr>
                <p14:cNvContentPartPr/>
                <p14:nvPr/>
              </p14:nvContentPartPr>
              <p14:xfrm>
                <a:off x="6398762" y="6108460"/>
                <a:ext cx="360" cy="360"/>
              </p14:xfrm>
            </p:contentPart>
          </mc:Choice>
          <mc:Fallback xmlns="">
            <p:pic>
              <p:nvPicPr>
                <p:cNvPr id="128" name="Freihand 127">
                  <a:extLst>
                    <a:ext uri="{FF2B5EF4-FFF2-40B4-BE49-F238E27FC236}">
                      <a16:creationId xmlns:a16="http://schemas.microsoft.com/office/drawing/2014/main" id="{8760F140-C097-41ED-B9B4-3D037E3EA863}"/>
                    </a:ext>
                  </a:extLst>
                </p:cNvPr>
                <p:cNvPicPr/>
                <p:nvPr/>
              </p:nvPicPr>
              <p:blipFill>
                <a:blip r:embed="rId43"/>
                <a:stretch>
                  <a:fillRect/>
                </a:stretch>
              </p:blipFill>
              <p:spPr>
                <a:xfrm>
                  <a:off x="6394442" y="6104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9" name="Freihand 128">
                  <a:extLst>
                    <a:ext uri="{FF2B5EF4-FFF2-40B4-BE49-F238E27FC236}">
                      <a16:creationId xmlns:a16="http://schemas.microsoft.com/office/drawing/2014/main" id="{D0D92D5C-0526-4F70-8B79-383549E4DBFF}"/>
                    </a:ext>
                  </a:extLst>
                </p14:cNvPr>
                <p14:cNvContentPartPr/>
                <p14:nvPr/>
              </p14:nvContentPartPr>
              <p14:xfrm>
                <a:off x="6669842" y="6103420"/>
                <a:ext cx="16560" cy="159480"/>
              </p14:xfrm>
            </p:contentPart>
          </mc:Choice>
          <mc:Fallback xmlns="">
            <p:pic>
              <p:nvPicPr>
                <p:cNvPr id="129" name="Freihand 128">
                  <a:extLst>
                    <a:ext uri="{FF2B5EF4-FFF2-40B4-BE49-F238E27FC236}">
                      <a16:creationId xmlns:a16="http://schemas.microsoft.com/office/drawing/2014/main" id="{D0D92D5C-0526-4F70-8B79-383549E4DBFF}"/>
                    </a:ext>
                  </a:extLst>
                </p:cNvPr>
                <p:cNvPicPr/>
                <p:nvPr/>
              </p:nvPicPr>
              <p:blipFill>
                <a:blip r:embed="rId58"/>
                <a:stretch>
                  <a:fillRect/>
                </a:stretch>
              </p:blipFill>
              <p:spPr>
                <a:xfrm>
                  <a:off x="6665522" y="6099100"/>
                  <a:ext cx="2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0" name="Freihand 129">
                  <a:extLst>
                    <a:ext uri="{FF2B5EF4-FFF2-40B4-BE49-F238E27FC236}">
                      <a16:creationId xmlns:a16="http://schemas.microsoft.com/office/drawing/2014/main" id="{393C60EB-EEC6-421F-A422-3BC64B26B0BA}"/>
                    </a:ext>
                  </a:extLst>
                </p14:cNvPr>
                <p14:cNvContentPartPr/>
                <p14:nvPr/>
              </p14:nvContentPartPr>
              <p14:xfrm>
                <a:off x="6585602" y="6055180"/>
                <a:ext cx="194040" cy="108360"/>
              </p14:xfrm>
            </p:contentPart>
          </mc:Choice>
          <mc:Fallback xmlns="">
            <p:pic>
              <p:nvPicPr>
                <p:cNvPr id="130" name="Freihand 129">
                  <a:extLst>
                    <a:ext uri="{FF2B5EF4-FFF2-40B4-BE49-F238E27FC236}">
                      <a16:creationId xmlns:a16="http://schemas.microsoft.com/office/drawing/2014/main" id="{393C60EB-EEC6-421F-A422-3BC64B26B0BA}"/>
                    </a:ext>
                  </a:extLst>
                </p:cNvPr>
                <p:cNvPicPr/>
                <p:nvPr/>
              </p:nvPicPr>
              <p:blipFill>
                <a:blip r:embed="rId60"/>
                <a:stretch>
                  <a:fillRect/>
                </a:stretch>
              </p:blipFill>
              <p:spPr>
                <a:xfrm>
                  <a:off x="6581282" y="6050860"/>
                  <a:ext cx="202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1" name="Freihand 130">
                  <a:extLst>
                    <a:ext uri="{FF2B5EF4-FFF2-40B4-BE49-F238E27FC236}">
                      <a16:creationId xmlns:a16="http://schemas.microsoft.com/office/drawing/2014/main" id="{FC3F9623-03FC-4746-AF7B-4059488967F5}"/>
                    </a:ext>
                  </a:extLst>
                </p14:cNvPr>
                <p14:cNvContentPartPr/>
                <p14:nvPr/>
              </p14:nvContentPartPr>
              <p14:xfrm>
                <a:off x="6808802" y="6065260"/>
                <a:ext cx="257040" cy="221040"/>
              </p14:xfrm>
            </p:contentPart>
          </mc:Choice>
          <mc:Fallback xmlns="">
            <p:pic>
              <p:nvPicPr>
                <p:cNvPr id="131" name="Freihand 130">
                  <a:extLst>
                    <a:ext uri="{FF2B5EF4-FFF2-40B4-BE49-F238E27FC236}">
                      <a16:creationId xmlns:a16="http://schemas.microsoft.com/office/drawing/2014/main" id="{FC3F9623-03FC-4746-AF7B-4059488967F5}"/>
                    </a:ext>
                  </a:extLst>
                </p:cNvPr>
                <p:cNvPicPr/>
                <p:nvPr/>
              </p:nvPicPr>
              <p:blipFill>
                <a:blip r:embed="rId62"/>
                <a:stretch>
                  <a:fillRect/>
                </a:stretch>
              </p:blipFill>
              <p:spPr>
                <a:xfrm>
                  <a:off x="6804482" y="6060940"/>
                  <a:ext cx="265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2" name="Freihand 131">
                  <a:extLst>
                    <a:ext uri="{FF2B5EF4-FFF2-40B4-BE49-F238E27FC236}">
                      <a16:creationId xmlns:a16="http://schemas.microsoft.com/office/drawing/2014/main" id="{0A6EC9B1-790B-41FF-A58D-77EADFF02249}"/>
                    </a:ext>
                  </a:extLst>
                </p14:cNvPr>
                <p14:cNvContentPartPr/>
                <p14:nvPr/>
              </p14:nvContentPartPr>
              <p14:xfrm>
                <a:off x="7028402" y="6117820"/>
                <a:ext cx="317160" cy="128880"/>
              </p14:xfrm>
            </p:contentPart>
          </mc:Choice>
          <mc:Fallback xmlns="">
            <p:pic>
              <p:nvPicPr>
                <p:cNvPr id="132" name="Freihand 131">
                  <a:extLst>
                    <a:ext uri="{FF2B5EF4-FFF2-40B4-BE49-F238E27FC236}">
                      <a16:creationId xmlns:a16="http://schemas.microsoft.com/office/drawing/2014/main" id="{0A6EC9B1-790B-41FF-A58D-77EADFF02249}"/>
                    </a:ext>
                  </a:extLst>
                </p:cNvPr>
                <p:cNvPicPr/>
                <p:nvPr/>
              </p:nvPicPr>
              <p:blipFill>
                <a:blip r:embed="rId64"/>
                <a:stretch>
                  <a:fillRect/>
                </a:stretch>
              </p:blipFill>
              <p:spPr>
                <a:xfrm>
                  <a:off x="7024082" y="6113500"/>
                  <a:ext cx="325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3" name="Freihand 132">
                  <a:extLst>
                    <a:ext uri="{FF2B5EF4-FFF2-40B4-BE49-F238E27FC236}">
                      <a16:creationId xmlns:a16="http://schemas.microsoft.com/office/drawing/2014/main" id="{44AB0399-DC99-498D-A912-8580FCFE50F6}"/>
                    </a:ext>
                  </a:extLst>
                </p14:cNvPr>
                <p14:cNvContentPartPr/>
                <p14:nvPr/>
              </p14:nvContentPartPr>
              <p14:xfrm>
                <a:off x="7594682" y="6142300"/>
                <a:ext cx="285120" cy="129960"/>
              </p14:xfrm>
            </p:contentPart>
          </mc:Choice>
          <mc:Fallback xmlns="">
            <p:pic>
              <p:nvPicPr>
                <p:cNvPr id="133" name="Freihand 132">
                  <a:extLst>
                    <a:ext uri="{FF2B5EF4-FFF2-40B4-BE49-F238E27FC236}">
                      <a16:creationId xmlns:a16="http://schemas.microsoft.com/office/drawing/2014/main" id="{44AB0399-DC99-498D-A912-8580FCFE50F6}"/>
                    </a:ext>
                  </a:extLst>
                </p:cNvPr>
                <p:cNvPicPr/>
                <p:nvPr/>
              </p:nvPicPr>
              <p:blipFill>
                <a:blip r:embed="rId66"/>
                <a:stretch>
                  <a:fillRect/>
                </a:stretch>
              </p:blipFill>
              <p:spPr>
                <a:xfrm>
                  <a:off x="7590362" y="6137980"/>
                  <a:ext cx="29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5" name="Freihand 134">
                  <a:extLst>
                    <a:ext uri="{FF2B5EF4-FFF2-40B4-BE49-F238E27FC236}">
                      <a16:creationId xmlns:a16="http://schemas.microsoft.com/office/drawing/2014/main" id="{6C00B0A5-EB9F-431B-A8D2-AACFCC3138C2}"/>
                    </a:ext>
                  </a:extLst>
                </p14:cNvPr>
                <p14:cNvContentPartPr/>
                <p14:nvPr/>
              </p14:nvContentPartPr>
              <p14:xfrm>
                <a:off x="2535602" y="6443620"/>
                <a:ext cx="337680" cy="135360"/>
              </p14:xfrm>
            </p:contentPart>
          </mc:Choice>
          <mc:Fallback xmlns="">
            <p:pic>
              <p:nvPicPr>
                <p:cNvPr id="135" name="Freihand 134">
                  <a:extLst>
                    <a:ext uri="{FF2B5EF4-FFF2-40B4-BE49-F238E27FC236}">
                      <a16:creationId xmlns:a16="http://schemas.microsoft.com/office/drawing/2014/main" id="{6C00B0A5-EB9F-431B-A8D2-AACFCC3138C2}"/>
                    </a:ext>
                  </a:extLst>
                </p:cNvPr>
                <p:cNvPicPr/>
                <p:nvPr/>
              </p:nvPicPr>
              <p:blipFill>
                <a:blip r:embed="rId68"/>
                <a:stretch>
                  <a:fillRect/>
                </a:stretch>
              </p:blipFill>
              <p:spPr>
                <a:xfrm>
                  <a:off x="2531282" y="6439300"/>
                  <a:ext cx="346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6" name="Freihand 135">
                  <a:extLst>
                    <a:ext uri="{FF2B5EF4-FFF2-40B4-BE49-F238E27FC236}">
                      <a16:creationId xmlns:a16="http://schemas.microsoft.com/office/drawing/2014/main" id="{6F8FD4E3-9232-4719-BFE0-327D9AB3B2D0}"/>
                    </a:ext>
                  </a:extLst>
                </p14:cNvPr>
                <p14:cNvContentPartPr/>
                <p14:nvPr/>
              </p14:nvContentPartPr>
              <p14:xfrm>
                <a:off x="2874002" y="6382780"/>
                <a:ext cx="159840" cy="173880"/>
              </p14:xfrm>
            </p:contentPart>
          </mc:Choice>
          <mc:Fallback xmlns="">
            <p:pic>
              <p:nvPicPr>
                <p:cNvPr id="136" name="Freihand 135">
                  <a:extLst>
                    <a:ext uri="{FF2B5EF4-FFF2-40B4-BE49-F238E27FC236}">
                      <a16:creationId xmlns:a16="http://schemas.microsoft.com/office/drawing/2014/main" id="{6F8FD4E3-9232-4719-BFE0-327D9AB3B2D0}"/>
                    </a:ext>
                  </a:extLst>
                </p:cNvPr>
                <p:cNvPicPr/>
                <p:nvPr/>
              </p:nvPicPr>
              <p:blipFill>
                <a:blip r:embed="rId70"/>
                <a:stretch>
                  <a:fillRect/>
                </a:stretch>
              </p:blipFill>
              <p:spPr>
                <a:xfrm>
                  <a:off x="2869682" y="6378460"/>
                  <a:ext cx="168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7" name="Freihand 136">
                  <a:extLst>
                    <a:ext uri="{FF2B5EF4-FFF2-40B4-BE49-F238E27FC236}">
                      <a16:creationId xmlns:a16="http://schemas.microsoft.com/office/drawing/2014/main" id="{55577BEC-D216-423A-9343-4514E12D9CA1}"/>
                    </a:ext>
                  </a:extLst>
                </p14:cNvPr>
                <p14:cNvContentPartPr/>
                <p14:nvPr/>
              </p14:nvContentPartPr>
              <p14:xfrm>
                <a:off x="3051122" y="6434260"/>
                <a:ext cx="100080" cy="139680"/>
              </p14:xfrm>
            </p:contentPart>
          </mc:Choice>
          <mc:Fallback xmlns="">
            <p:pic>
              <p:nvPicPr>
                <p:cNvPr id="137" name="Freihand 136">
                  <a:extLst>
                    <a:ext uri="{FF2B5EF4-FFF2-40B4-BE49-F238E27FC236}">
                      <a16:creationId xmlns:a16="http://schemas.microsoft.com/office/drawing/2014/main" id="{55577BEC-D216-423A-9343-4514E12D9CA1}"/>
                    </a:ext>
                  </a:extLst>
                </p:cNvPr>
                <p:cNvPicPr/>
                <p:nvPr/>
              </p:nvPicPr>
              <p:blipFill>
                <a:blip r:embed="rId72"/>
                <a:stretch>
                  <a:fillRect/>
                </a:stretch>
              </p:blipFill>
              <p:spPr>
                <a:xfrm>
                  <a:off x="3046802" y="6429940"/>
                  <a:ext cx="108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9" name="Freihand 138">
                  <a:extLst>
                    <a:ext uri="{FF2B5EF4-FFF2-40B4-BE49-F238E27FC236}">
                      <a16:creationId xmlns:a16="http://schemas.microsoft.com/office/drawing/2014/main" id="{3D954A1C-D149-45CF-8ABE-6C1EF9D595E8}"/>
                    </a:ext>
                  </a:extLst>
                </p14:cNvPr>
                <p14:cNvContentPartPr/>
                <p14:nvPr/>
              </p14:nvContentPartPr>
              <p14:xfrm>
                <a:off x="3172082" y="6404020"/>
                <a:ext cx="216720" cy="132120"/>
              </p14:xfrm>
            </p:contentPart>
          </mc:Choice>
          <mc:Fallback xmlns="">
            <p:pic>
              <p:nvPicPr>
                <p:cNvPr id="139" name="Freihand 138">
                  <a:extLst>
                    <a:ext uri="{FF2B5EF4-FFF2-40B4-BE49-F238E27FC236}">
                      <a16:creationId xmlns:a16="http://schemas.microsoft.com/office/drawing/2014/main" id="{3D954A1C-D149-45CF-8ABE-6C1EF9D595E8}"/>
                    </a:ext>
                  </a:extLst>
                </p:cNvPr>
                <p:cNvPicPr/>
                <p:nvPr/>
              </p:nvPicPr>
              <p:blipFill>
                <a:blip r:embed="rId74"/>
                <a:stretch>
                  <a:fillRect/>
                </a:stretch>
              </p:blipFill>
              <p:spPr>
                <a:xfrm>
                  <a:off x="3167762" y="6399700"/>
                  <a:ext cx="225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0" name="Freihand 139">
                  <a:extLst>
                    <a:ext uri="{FF2B5EF4-FFF2-40B4-BE49-F238E27FC236}">
                      <a16:creationId xmlns:a16="http://schemas.microsoft.com/office/drawing/2014/main" id="{DBF8CED6-67F2-4C85-A6B0-D4BD732ADC3A}"/>
                    </a:ext>
                  </a:extLst>
                </p14:cNvPr>
                <p14:cNvContentPartPr/>
                <p14:nvPr/>
              </p14:nvContentPartPr>
              <p14:xfrm>
                <a:off x="3384842" y="6351100"/>
                <a:ext cx="246240" cy="172800"/>
              </p14:xfrm>
            </p:contentPart>
          </mc:Choice>
          <mc:Fallback xmlns="">
            <p:pic>
              <p:nvPicPr>
                <p:cNvPr id="140" name="Freihand 139">
                  <a:extLst>
                    <a:ext uri="{FF2B5EF4-FFF2-40B4-BE49-F238E27FC236}">
                      <a16:creationId xmlns:a16="http://schemas.microsoft.com/office/drawing/2014/main" id="{DBF8CED6-67F2-4C85-A6B0-D4BD732ADC3A}"/>
                    </a:ext>
                  </a:extLst>
                </p:cNvPr>
                <p:cNvPicPr/>
                <p:nvPr/>
              </p:nvPicPr>
              <p:blipFill>
                <a:blip r:embed="rId76"/>
                <a:stretch>
                  <a:fillRect/>
                </a:stretch>
              </p:blipFill>
              <p:spPr>
                <a:xfrm>
                  <a:off x="3380522" y="6346780"/>
                  <a:ext cx="254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1" name="Freihand 140">
                  <a:extLst>
                    <a:ext uri="{FF2B5EF4-FFF2-40B4-BE49-F238E27FC236}">
                      <a16:creationId xmlns:a16="http://schemas.microsoft.com/office/drawing/2014/main" id="{18D09896-4571-4845-A74C-6078F103077C}"/>
                    </a:ext>
                  </a:extLst>
                </p14:cNvPr>
                <p14:cNvContentPartPr/>
                <p14:nvPr/>
              </p14:nvContentPartPr>
              <p14:xfrm>
                <a:off x="3778322" y="6333460"/>
                <a:ext cx="5760" cy="140040"/>
              </p14:xfrm>
            </p:contentPart>
          </mc:Choice>
          <mc:Fallback xmlns="">
            <p:pic>
              <p:nvPicPr>
                <p:cNvPr id="141" name="Freihand 140">
                  <a:extLst>
                    <a:ext uri="{FF2B5EF4-FFF2-40B4-BE49-F238E27FC236}">
                      <a16:creationId xmlns:a16="http://schemas.microsoft.com/office/drawing/2014/main" id="{18D09896-4571-4845-A74C-6078F103077C}"/>
                    </a:ext>
                  </a:extLst>
                </p:cNvPr>
                <p:cNvPicPr/>
                <p:nvPr/>
              </p:nvPicPr>
              <p:blipFill>
                <a:blip r:embed="rId78"/>
                <a:stretch>
                  <a:fillRect/>
                </a:stretch>
              </p:blipFill>
              <p:spPr>
                <a:xfrm>
                  <a:off x="3774002" y="6329140"/>
                  <a:ext cx="14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2" name="Freihand 141">
                  <a:extLst>
                    <a:ext uri="{FF2B5EF4-FFF2-40B4-BE49-F238E27FC236}">
                      <a16:creationId xmlns:a16="http://schemas.microsoft.com/office/drawing/2014/main" id="{043DFBFB-96EA-4294-AA1E-25697BFC1423}"/>
                    </a:ext>
                  </a:extLst>
                </p14:cNvPr>
                <p14:cNvContentPartPr/>
                <p14:nvPr/>
              </p14:nvContentPartPr>
              <p14:xfrm>
                <a:off x="3773642" y="6520660"/>
                <a:ext cx="2520" cy="11160"/>
              </p14:xfrm>
            </p:contentPart>
          </mc:Choice>
          <mc:Fallback xmlns="">
            <p:pic>
              <p:nvPicPr>
                <p:cNvPr id="142" name="Freihand 141">
                  <a:extLst>
                    <a:ext uri="{FF2B5EF4-FFF2-40B4-BE49-F238E27FC236}">
                      <a16:creationId xmlns:a16="http://schemas.microsoft.com/office/drawing/2014/main" id="{043DFBFB-96EA-4294-AA1E-25697BFC1423}"/>
                    </a:ext>
                  </a:extLst>
                </p:cNvPr>
                <p:cNvPicPr/>
                <p:nvPr/>
              </p:nvPicPr>
              <p:blipFill>
                <a:blip r:embed="rId80"/>
                <a:stretch>
                  <a:fillRect/>
                </a:stretch>
              </p:blipFill>
              <p:spPr>
                <a:xfrm>
                  <a:off x="3769322" y="6516340"/>
                  <a:ext cx="1116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144" name="Freihand 143">
                <a:extLst>
                  <a:ext uri="{FF2B5EF4-FFF2-40B4-BE49-F238E27FC236}">
                    <a16:creationId xmlns:a16="http://schemas.microsoft.com/office/drawing/2014/main" id="{B73BCE21-AAAF-4150-844A-14325377C0EC}"/>
                  </a:ext>
                </a:extLst>
              </p14:cNvPr>
              <p14:cNvContentPartPr/>
              <p14:nvPr/>
            </p14:nvContentPartPr>
            <p14:xfrm>
              <a:off x="1664402" y="5074540"/>
              <a:ext cx="97200" cy="156960"/>
            </p14:xfrm>
          </p:contentPart>
        </mc:Choice>
        <mc:Fallback xmlns="">
          <p:pic>
            <p:nvPicPr>
              <p:cNvPr id="144" name="Freihand 143">
                <a:extLst>
                  <a:ext uri="{FF2B5EF4-FFF2-40B4-BE49-F238E27FC236}">
                    <a16:creationId xmlns:a16="http://schemas.microsoft.com/office/drawing/2014/main" id="{B73BCE21-AAAF-4150-844A-14325377C0EC}"/>
                  </a:ext>
                </a:extLst>
              </p:cNvPr>
              <p:cNvPicPr/>
              <p:nvPr/>
            </p:nvPicPr>
            <p:blipFill>
              <a:blip r:embed="rId82"/>
              <a:stretch>
                <a:fillRect/>
              </a:stretch>
            </p:blipFill>
            <p:spPr>
              <a:xfrm>
                <a:off x="1660082" y="5070220"/>
                <a:ext cx="105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5" name="Freihand 144">
                <a:extLst>
                  <a:ext uri="{FF2B5EF4-FFF2-40B4-BE49-F238E27FC236}">
                    <a16:creationId xmlns:a16="http://schemas.microsoft.com/office/drawing/2014/main" id="{C57CC7A4-5039-439F-AB2E-172AF84CB09D}"/>
                  </a:ext>
                </a:extLst>
              </p14:cNvPr>
              <p14:cNvContentPartPr/>
              <p14:nvPr/>
            </p14:nvContentPartPr>
            <p14:xfrm>
              <a:off x="1618322" y="5060140"/>
              <a:ext cx="192960" cy="132840"/>
            </p14:xfrm>
          </p:contentPart>
        </mc:Choice>
        <mc:Fallback xmlns="">
          <p:pic>
            <p:nvPicPr>
              <p:cNvPr id="145" name="Freihand 144">
                <a:extLst>
                  <a:ext uri="{FF2B5EF4-FFF2-40B4-BE49-F238E27FC236}">
                    <a16:creationId xmlns:a16="http://schemas.microsoft.com/office/drawing/2014/main" id="{C57CC7A4-5039-439F-AB2E-172AF84CB09D}"/>
                  </a:ext>
                </a:extLst>
              </p:cNvPr>
              <p:cNvPicPr/>
              <p:nvPr/>
            </p:nvPicPr>
            <p:blipFill>
              <a:blip r:embed="rId84"/>
              <a:stretch>
                <a:fillRect/>
              </a:stretch>
            </p:blipFill>
            <p:spPr>
              <a:xfrm>
                <a:off x="1614002" y="5055820"/>
                <a:ext cx="201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 name="Freihand 146">
                <a:extLst>
                  <a:ext uri="{FF2B5EF4-FFF2-40B4-BE49-F238E27FC236}">
                    <a16:creationId xmlns:a16="http://schemas.microsoft.com/office/drawing/2014/main" id="{1BC4CB3E-7DED-4A89-A8B3-74486DF93442}"/>
                  </a:ext>
                </a:extLst>
              </p14:cNvPr>
              <p14:cNvContentPartPr/>
              <p14:nvPr/>
            </p14:nvContentPartPr>
            <p14:xfrm>
              <a:off x="320162" y="5143660"/>
              <a:ext cx="127080" cy="154440"/>
            </p14:xfrm>
          </p:contentPart>
        </mc:Choice>
        <mc:Fallback xmlns="">
          <p:pic>
            <p:nvPicPr>
              <p:cNvPr id="147" name="Freihand 146">
                <a:extLst>
                  <a:ext uri="{FF2B5EF4-FFF2-40B4-BE49-F238E27FC236}">
                    <a16:creationId xmlns:a16="http://schemas.microsoft.com/office/drawing/2014/main" id="{1BC4CB3E-7DED-4A89-A8B3-74486DF93442}"/>
                  </a:ext>
                </a:extLst>
              </p:cNvPr>
              <p:cNvPicPr/>
              <p:nvPr/>
            </p:nvPicPr>
            <p:blipFill>
              <a:blip r:embed="rId86"/>
              <a:stretch>
                <a:fillRect/>
              </a:stretch>
            </p:blipFill>
            <p:spPr>
              <a:xfrm>
                <a:off x="315842" y="5139340"/>
                <a:ext cx="13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8" name="Freihand 147">
                <a:extLst>
                  <a:ext uri="{FF2B5EF4-FFF2-40B4-BE49-F238E27FC236}">
                    <a16:creationId xmlns:a16="http://schemas.microsoft.com/office/drawing/2014/main" id="{35B6920D-1A29-4DBB-9175-67B27A39A416}"/>
                  </a:ext>
                </a:extLst>
              </p14:cNvPr>
              <p14:cNvContentPartPr/>
              <p14:nvPr/>
            </p14:nvContentPartPr>
            <p14:xfrm>
              <a:off x="469922" y="5167780"/>
              <a:ext cx="94320" cy="99720"/>
            </p14:xfrm>
          </p:contentPart>
        </mc:Choice>
        <mc:Fallback xmlns="">
          <p:pic>
            <p:nvPicPr>
              <p:cNvPr id="148" name="Freihand 147">
                <a:extLst>
                  <a:ext uri="{FF2B5EF4-FFF2-40B4-BE49-F238E27FC236}">
                    <a16:creationId xmlns:a16="http://schemas.microsoft.com/office/drawing/2014/main" id="{35B6920D-1A29-4DBB-9175-67B27A39A416}"/>
                  </a:ext>
                </a:extLst>
              </p:cNvPr>
              <p:cNvPicPr/>
              <p:nvPr/>
            </p:nvPicPr>
            <p:blipFill>
              <a:blip r:embed="rId88"/>
              <a:stretch>
                <a:fillRect/>
              </a:stretch>
            </p:blipFill>
            <p:spPr>
              <a:xfrm>
                <a:off x="465602" y="5163460"/>
                <a:ext cx="10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Freihand 148">
                <a:extLst>
                  <a:ext uri="{FF2B5EF4-FFF2-40B4-BE49-F238E27FC236}">
                    <a16:creationId xmlns:a16="http://schemas.microsoft.com/office/drawing/2014/main" id="{1D886A4E-1A60-4393-BAC3-E815CE6F80C7}"/>
                  </a:ext>
                </a:extLst>
              </p14:cNvPr>
              <p14:cNvContentPartPr/>
              <p14:nvPr/>
            </p14:nvContentPartPr>
            <p14:xfrm>
              <a:off x="594842" y="5180020"/>
              <a:ext cx="81720" cy="74520"/>
            </p14:xfrm>
          </p:contentPart>
        </mc:Choice>
        <mc:Fallback xmlns="">
          <p:pic>
            <p:nvPicPr>
              <p:cNvPr id="149" name="Freihand 148">
                <a:extLst>
                  <a:ext uri="{FF2B5EF4-FFF2-40B4-BE49-F238E27FC236}">
                    <a16:creationId xmlns:a16="http://schemas.microsoft.com/office/drawing/2014/main" id="{1D886A4E-1A60-4393-BAC3-E815CE6F80C7}"/>
                  </a:ext>
                </a:extLst>
              </p:cNvPr>
              <p:cNvPicPr/>
              <p:nvPr/>
            </p:nvPicPr>
            <p:blipFill>
              <a:blip r:embed="rId90"/>
              <a:stretch>
                <a:fillRect/>
              </a:stretch>
            </p:blipFill>
            <p:spPr>
              <a:xfrm>
                <a:off x="590522" y="5175700"/>
                <a:ext cx="90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0" name="Freihand 149">
                <a:extLst>
                  <a:ext uri="{FF2B5EF4-FFF2-40B4-BE49-F238E27FC236}">
                    <a16:creationId xmlns:a16="http://schemas.microsoft.com/office/drawing/2014/main" id="{C8E6929B-C272-46C0-A4D0-013C7AE89E08}"/>
                  </a:ext>
                </a:extLst>
              </p14:cNvPr>
              <p14:cNvContentPartPr/>
              <p14:nvPr/>
            </p14:nvContentPartPr>
            <p14:xfrm>
              <a:off x="667562" y="5091100"/>
              <a:ext cx="64440" cy="148320"/>
            </p14:xfrm>
          </p:contentPart>
        </mc:Choice>
        <mc:Fallback xmlns="">
          <p:pic>
            <p:nvPicPr>
              <p:cNvPr id="150" name="Freihand 149">
                <a:extLst>
                  <a:ext uri="{FF2B5EF4-FFF2-40B4-BE49-F238E27FC236}">
                    <a16:creationId xmlns:a16="http://schemas.microsoft.com/office/drawing/2014/main" id="{C8E6929B-C272-46C0-A4D0-013C7AE89E08}"/>
                  </a:ext>
                </a:extLst>
              </p:cNvPr>
              <p:cNvPicPr/>
              <p:nvPr/>
            </p:nvPicPr>
            <p:blipFill>
              <a:blip r:embed="rId92"/>
              <a:stretch>
                <a:fillRect/>
              </a:stretch>
            </p:blipFill>
            <p:spPr>
              <a:xfrm>
                <a:off x="663242" y="5086780"/>
                <a:ext cx="73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1" name="Freihand 150">
                <a:extLst>
                  <a:ext uri="{FF2B5EF4-FFF2-40B4-BE49-F238E27FC236}">
                    <a16:creationId xmlns:a16="http://schemas.microsoft.com/office/drawing/2014/main" id="{B43F0128-EEF0-4415-9978-1EDCE532E257}"/>
                  </a:ext>
                </a:extLst>
              </p14:cNvPr>
              <p14:cNvContentPartPr/>
              <p14:nvPr/>
            </p14:nvContentPartPr>
            <p14:xfrm>
              <a:off x="748922" y="5161300"/>
              <a:ext cx="189000" cy="66600"/>
            </p14:xfrm>
          </p:contentPart>
        </mc:Choice>
        <mc:Fallback xmlns="">
          <p:pic>
            <p:nvPicPr>
              <p:cNvPr id="151" name="Freihand 150">
                <a:extLst>
                  <a:ext uri="{FF2B5EF4-FFF2-40B4-BE49-F238E27FC236}">
                    <a16:creationId xmlns:a16="http://schemas.microsoft.com/office/drawing/2014/main" id="{B43F0128-EEF0-4415-9978-1EDCE532E257}"/>
                  </a:ext>
                </a:extLst>
              </p:cNvPr>
              <p:cNvPicPr/>
              <p:nvPr/>
            </p:nvPicPr>
            <p:blipFill>
              <a:blip r:embed="rId94"/>
              <a:stretch>
                <a:fillRect/>
              </a:stretch>
            </p:blipFill>
            <p:spPr>
              <a:xfrm>
                <a:off x="744602" y="5156980"/>
                <a:ext cx="19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2" name="Freihand 151">
                <a:extLst>
                  <a:ext uri="{FF2B5EF4-FFF2-40B4-BE49-F238E27FC236}">
                    <a16:creationId xmlns:a16="http://schemas.microsoft.com/office/drawing/2014/main" id="{ABAA7711-F26D-4B9D-9963-B553128E146C}"/>
                  </a:ext>
                </a:extLst>
              </p14:cNvPr>
              <p14:cNvContentPartPr/>
              <p14:nvPr/>
            </p14:nvContentPartPr>
            <p14:xfrm>
              <a:off x="959522" y="5112700"/>
              <a:ext cx="56160" cy="105840"/>
            </p14:xfrm>
          </p:contentPart>
        </mc:Choice>
        <mc:Fallback xmlns="">
          <p:pic>
            <p:nvPicPr>
              <p:cNvPr id="152" name="Freihand 151">
                <a:extLst>
                  <a:ext uri="{FF2B5EF4-FFF2-40B4-BE49-F238E27FC236}">
                    <a16:creationId xmlns:a16="http://schemas.microsoft.com/office/drawing/2014/main" id="{ABAA7711-F26D-4B9D-9963-B553128E146C}"/>
                  </a:ext>
                </a:extLst>
              </p:cNvPr>
              <p:cNvPicPr/>
              <p:nvPr/>
            </p:nvPicPr>
            <p:blipFill>
              <a:blip r:embed="rId96"/>
              <a:stretch>
                <a:fillRect/>
              </a:stretch>
            </p:blipFill>
            <p:spPr>
              <a:xfrm>
                <a:off x="955202" y="5108380"/>
                <a:ext cx="64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3" name="Freihand 152">
                <a:extLst>
                  <a:ext uri="{FF2B5EF4-FFF2-40B4-BE49-F238E27FC236}">
                    <a16:creationId xmlns:a16="http://schemas.microsoft.com/office/drawing/2014/main" id="{5569A917-AF82-4844-8AC3-DB27BBE42A83}"/>
                  </a:ext>
                </a:extLst>
              </p14:cNvPr>
              <p14:cNvContentPartPr/>
              <p14:nvPr/>
            </p14:nvContentPartPr>
            <p14:xfrm>
              <a:off x="1026482" y="5152300"/>
              <a:ext cx="365760" cy="49320"/>
            </p14:xfrm>
          </p:contentPart>
        </mc:Choice>
        <mc:Fallback xmlns="">
          <p:pic>
            <p:nvPicPr>
              <p:cNvPr id="153" name="Freihand 152">
                <a:extLst>
                  <a:ext uri="{FF2B5EF4-FFF2-40B4-BE49-F238E27FC236}">
                    <a16:creationId xmlns:a16="http://schemas.microsoft.com/office/drawing/2014/main" id="{5569A917-AF82-4844-8AC3-DB27BBE42A83}"/>
                  </a:ext>
                </a:extLst>
              </p:cNvPr>
              <p:cNvPicPr/>
              <p:nvPr/>
            </p:nvPicPr>
            <p:blipFill>
              <a:blip r:embed="rId98"/>
              <a:stretch>
                <a:fillRect/>
              </a:stretch>
            </p:blipFill>
            <p:spPr>
              <a:xfrm>
                <a:off x="1022162" y="5147980"/>
                <a:ext cx="374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4" name="Freihand 153">
                <a:extLst>
                  <a:ext uri="{FF2B5EF4-FFF2-40B4-BE49-F238E27FC236}">
                    <a16:creationId xmlns:a16="http://schemas.microsoft.com/office/drawing/2014/main" id="{69AA79C8-7254-4989-AC2D-ABC8424810BD}"/>
                  </a:ext>
                </a:extLst>
              </p14:cNvPr>
              <p14:cNvContentPartPr/>
              <p14:nvPr/>
            </p14:nvContentPartPr>
            <p14:xfrm>
              <a:off x="1441202" y="5184700"/>
              <a:ext cx="15120" cy="73440"/>
            </p14:xfrm>
          </p:contentPart>
        </mc:Choice>
        <mc:Fallback xmlns="">
          <p:pic>
            <p:nvPicPr>
              <p:cNvPr id="154" name="Freihand 153">
                <a:extLst>
                  <a:ext uri="{FF2B5EF4-FFF2-40B4-BE49-F238E27FC236}">
                    <a16:creationId xmlns:a16="http://schemas.microsoft.com/office/drawing/2014/main" id="{69AA79C8-7254-4989-AC2D-ABC8424810BD}"/>
                  </a:ext>
                </a:extLst>
              </p:cNvPr>
              <p:cNvPicPr/>
              <p:nvPr/>
            </p:nvPicPr>
            <p:blipFill>
              <a:blip r:embed="rId100"/>
              <a:stretch>
                <a:fillRect/>
              </a:stretch>
            </p:blipFill>
            <p:spPr>
              <a:xfrm>
                <a:off x="1436882" y="5180380"/>
                <a:ext cx="23760" cy="82080"/>
              </a:xfrm>
              <a:prstGeom prst="rect">
                <a:avLst/>
              </a:prstGeom>
            </p:spPr>
          </p:pic>
        </mc:Fallback>
      </mc:AlternateContent>
      <p:grpSp>
        <p:nvGrpSpPr>
          <p:cNvPr id="174" name="Gruppieren 173">
            <a:extLst>
              <a:ext uri="{FF2B5EF4-FFF2-40B4-BE49-F238E27FC236}">
                <a16:creationId xmlns:a16="http://schemas.microsoft.com/office/drawing/2014/main" id="{6E5AC009-1580-4222-845B-6D1F4E37033E}"/>
              </a:ext>
            </a:extLst>
          </p:cNvPr>
          <p:cNvGrpSpPr/>
          <p:nvPr/>
        </p:nvGrpSpPr>
        <p:grpSpPr>
          <a:xfrm>
            <a:off x="127202" y="5333740"/>
            <a:ext cx="1526040" cy="379440"/>
            <a:chOff x="127202" y="5333740"/>
            <a:chExt cx="1526040" cy="379440"/>
          </a:xfrm>
        </p:grpSpPr>
        <mc:AlternateContent xmlns:mc="http://schemas.openxmlformats.org/markup-compatibility/2006" xmlns:p14="http://schemas.microsoft.com/office/powerpoint/2010/main">
          <mc:Choice Requires="p14">
            <p:contentPart p14:bwMode="auto" r:id="rId101">
              <p14:nvContentPartPr>
                <p14:cNvPr id="155" name="Freihand 154">
                  <a:extLst>
                    <a:ext uri="{FF2B5EF4-FFF2-40B4-BE49-F238E27FC236}">
                      <a16:creationId xmlns:a16="http://schemas.microsoft.com/office/drawing/2014/main" id="{CBBEBC24-5E47-46C2-8C76-DD213007DAF3}"/>
                    </a:ext>
                  </a:extLst>
                </p14:cNvPr>
                <p14:cNvContentPartPr/>
                <p14:nvPr/>
              </p14:nvContentPartPr>
              <p14:xfrm>
                <a:off x="363362" y="5370820"/>
                <a:ext cx="66960" cy="114480"/>
              </p14:xfrm>
            </p:contentPart>
          </mc:Choice>
          <mc:Fallback xmlns="">
            <p:pic>
              <p:nvPicPr>
                <p:cNvPr id="155" name="Freihand 154">
                  <a:extLst>
                    <a:ext uri="{FF2B5EF4-FFF2-40B4-BE49-F238E27FC236}">
                      <a16:creationId xmlns:a16="http://schemas.microsoft.com/office/drawing/2014/main" id="{CBBEBC24-5E47-46C2-8C76-DD213007DAF3}"/>
                    </a:ext>
                  </a:extLst>
                </p:cNvPr>
                <p:cNvPicPr/>
                <p:nvPr/>
              </p:nvPicPr>
              <p:blipFill>
                <a:blip r:embed="rId102"/>
                <a:stretch>
                  <a:fillRect/>
                </a:stretch>
              </p:blipFill>
              <p:spPr>
                <a:xfrm>
                  <a:off x="359042" y="5366500"/>
                  <a:ext cx="75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6" name="Freihand 155">
                  <a:extLst>
                    <a:ext uri="{FF2B5EF4-FFF2-40B4-BE49-F238E27FC236}">
                      <a16:creationId xmlns:a16="http://schemas.microsoft.com/office/drawing/2014/main" id="{524684F5-E5B4-49C2-B7A1-480C09D34404}"/>
                    </a:ext>
                  </a:extLst>
                </p14:cNvPr>
                <p14:cNvContentPartPr/>
                <p14:nvPr/>
              </p14:nvContentPartPr>
              <p14:xfrm>
                <a:off x="495842" y="5380540"/>
                <a:ext cx="112680" cy="88200"/>
              </p14:xfrm>
            </p:contentPart>
          </mc:Choice>
          <mc:Fallback xmlns="">
            <p:pic>
              <p:nvPicPr>
                <p:cNvPr id="156" name="Freihand 155">
                  <a:extLst>
                    <a:ext uri="{FF2B5EF4-FFF2-40B4-BE49-F238E27FC236}">
                      <a16:creationId xmlns:a16="http://schemas.microsoft.com/office/drawing/2014/main" id="{524684F5-E5B4-49C2-B7A1-480C09D34404}"/>
                    </a:ext>
                  </a:extLst>
                </p:cNvPr>
                <p:cNvPicPr/>
                <p:nvPr/>
              </p:nvPicPr>
              <p:blipFill>
                <a:blip r:embed="rId104"/>
                <a:stretch>
                  <a:fillRect/>
                </a:stretch>
              </p:blipFill>
              <p:spPr>
                <a:xfrm>
                  <a:off x="491522" y="5376220"/>
                  <a:ext cx="121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7" name="Freihand 156">
                  <a:extLst>
                    <a:ext uri="{FF2B5EF4-FFF2-40B4-BE49-F238E27FC236}">
                      <a16:creationId xmlns:a16="http://schemas.microsoft.com/office/drawing/2014/main" id="{A3C98572-7039-41B7-8C17-C07AC7C1489A}"/>
                    </a:ext>
                  </a:extLst>
                </p14:cNvPr>
                <p14:cNvContentPartPr/>
                <p14:nvPr/>
              </p14:nvContentPartPr>
              <p14:xfrm>
                <a:off x="599522" y="5333740"/>
                <a:ext cx="360" cy="360"/>
              </p14:xfrm>
            </p:contentPart>
          </mc:Choice>
          <mc:Fallback xmlns="">
            <p:pic>
              <p:nvPicPr>
                <p:cNvPr id="157" name="Freihand 156">
                  <a:extLst>
                    <a:ext uri="{FF2B5EF4-FFF2-40B4-BE49-F238E27FC236}">
                      <a16:creationId xmlns:a16="http://schemas.microsoft.com/office/drawing/2014/main" id="{A3C98572-7039-41B7-8C17-C07AC7C1489A}"/>
                    </a:ext>
                  </a:extLst>
                </p:cNvPr>
                <p:cNvPicPr/>
                <p:nvPr/>
              </p:nvPicPr>
              <p:blipFill>
                <a:blip r:embed="rId43"/>
                <a:stretch>
                  <a:fillRect/>
                </a:stretch>
              </p:blipFill>
              <p:spPr>
                <a:xfrm>
                  <a:off x="595202" y="5329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8" name="Freihand 157">
                  <a:extLst>
                    <a:ext uri="{FF2B5EF4-FFF2-40B4-BE49-F238E27FC236}">
                      <a16:creationId xmlns:a16="http://schemas.microsoft.com/office/drawing/2014/main" id="{404B4838-0046-445A-8CF3-E363ABE96D0D}"/>
                    </a:ext>
                  </a:extLst>
                </p14:cNvPr>
                <p14:cNvContentPartPr/>
                <p14:nvPr/>
              </p14:nvContentPartPr>
              <p14:xfrm>
                <a:off x="689522" y="5379100"/>
                <a:ext cx="33840" cy="4320"/>
              </p14:xfrm>
            </p:contentPart>
          </mc:Choice>
          <mc:Fallback xmlns="">
            <p:pic>
              <p:nvPicPr>
                <p:cNvPr id="158" name="Freihand 157">
                  <a:extLst>
                    <a:ext uri="{FF2B5EF4-FFF2-40B4-BE49-F238E27FC236}">
                      <a16:creationId xmlns:a16="http://schemas.microsoft.com/office/drawing/2014/main" id="{404B4838-0046-445A-8CF3-E363ABE96D0D}"/>
                    </a:ext>
                  </a:extLst>
                </p:cNvPr>
                <p:cNvPicPr/>
                <p:nvPr/>
              </p:nvPicPr>
              <p:blipFill>
                <a:blip r:embed="rId107"/>
                <a:stretch>
                  <a:fillRect/>
                </a:stretch>
              </p:blipFill>
              <p:spPr>
                <a:xfrm>
                  <a:off x="685202" y="5374780"/>
                  <a:ext cx="424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9" name="Freihand 158">
                  <a:extLst>
                    <a:ext uri="{FF2B5EF4-FFF2-40B4-BE49-F238E27FC236}">
                      <a16:creationId xmlns:a16="http://schemas.microsoft.com/office/drawing/2014/main" id="{2A050958-0658-40E3-8C1A-323C66A773C2}"/>
                    </a:ext>
                  </a:extLst>
                </p14:cNvPr>
                <p14:cNvContentPartPr/>
                <p14:nvPr/>
              </p14:nvContentPartPr>
              <p14:xfrm>
                <a:off x="750002" y="5337340"/>
                <a:ext cx="124560" cy="117360"/>
              </p14:xfrm>
            </p:contentPart>
          </mc:Choice>
          <mc:Fallback xmlns="">
            <p:pic>
              <p:nvPicPr>
                <p:cNvPr id="159" name="Freihand 158">
                  <a:extLst>
                    <a:ext uri="{FF2B5EF4-FFF2-40B4-BE49-F238E27FC236}">
                      <a16:creationId xmlns:a16="http://schemas.microsoft.com/office/drawing/2014/main" id="{2A050958-0658-40E3-8C1A-323C66A773C2}"/>
                    </a:ext>
                  </a:extLst>
                </p:cNvPr>
                <p:cNvPicPr/>
                <p:nvPr/>
              </p:nvPicPr>
              <p:blipFill>
                <a:blip r:embed="rId109"/>
                <a:stretch>
                  <a:fillRect/>
                </a:stretch>
              </p:blipFill>
              <p:spPr>
                <a:xfrm>
                  <a:off x="745682" y="5333020"/>
                  <a:ext cx="133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0" name="Freihand 159">
                  <a:extLst>
                    <a:ext uri="{FF2B5EF4-FFF2-40B4-BE49-F238E27FC236}">
                      <a16:creationId xmlns:a16="http://schemas.microsoft.com/office/drawing/2014/main" id="{F250EFDD-5431-4BC7-BD0D-905EF8D02C24}"/>
                    </a:ext>
                  </a:extLst>
                </p14:cNvPr>
                <p14:cNvContentPartPr/>
                <p14:nvPr/>
              </p14:nvContentPartPr>
              <p14:xfrm>
                <a:off x="873842" y="5381260"/>
                <a:ext cx="159480" cy="77040"/>
              </p14:xfrm>
            </p:contentPart>
          </mc:Choice>
          <mc:Fallback xmlns="">
            <p:pic>
              <p:nvPicPr>
                <p:cNvPr id="160" name="Freihand 159">
                  <a:extLst>
                    <a:ext uri="{FF2B5EF4-FFF2-40B4-BE49-F238E27FC236}">
                      <a16:creationId xmlns:a16="http://schemas.microsoft.com/office/drawing/2014/main" id="{F250EFDD-5431-4BC7-BD0D-905EF8D02C24}"/>
                    </a:ext>
                  </a:extLst>
                </p:cNvPr>
                <p:cNvPicPr/>
                <p:nvPr/>
              </p:nvPicPr>
              <p:blipFill>
                <a:blip r:embed="rId111"/>
                <a:stretch>
                  <a:fillRect/>
                </a:stretch>
              </p:blipFill>
              <p:spPr>
                <a:xfrm>
                  <a:off x="869522" y="5376940"/>
                  <a:ext cx="168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2" name="Freihand 161">
                  <a:extLst>
                    <a:ext uri="{FF2B5EF4-FFF2-40B4-BE49-F238E27FC236}">
                      <a16:creationId xmlns:a16="http://schemas.microsoft.com/office/drawing/2014/main" id="{A9420208-6BCD-4FAC-8FCF-DDC8E98D47DB}"/>
                    </a:ext>
                  </a:extLst>
                </p14:cNvPr>
                <p14:cNvContentPartPr/>
                <p14:nvPr/>
              </p14:nvContentPartPr>
              <p14:xfrm>
                <a:off x="1062482" y="5376220"/>
                <a:ext cx="203400" cy="90720"/>
              </p14:xfrm>
            </p:contentPart>
          </mc:Choice>
          <mc:Fallback xmlns="">
            <p:pic>
              <p:nvPicPr>
                <p:cNvPr id="162" name="Freihand 161">
                  <a:extLst>
                    <a:ext uri="{FF2B5EF4-FFF2-40B4-BE49-F238E27FC236}">
                      <a16:creationId xmlns:a16="http://schemas.microsoft.com/office/drawing/2014/main" id="{A9420208-6BCD-4FAC-8FCF-DDC8E98D47DB}"/>
                    </a:ext>
                  </a:extLst>
                </p:cNvPr>
                <p:cNvPicPr/>
                <p:nvPr/>
              </p:nvPicPr>
              <p:blipFill>
                <a:blip r:embed="rId113"/>
                <a:stretch>
                  <a:fillRect/>
                </a:stretch>
              </p:blipFill>
              <p:spPr>
                <a:xfrm>
                  <a:off x="1058162" y="5371900"/>
                  <a:ext cx="212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4" name="Freihand 163">
                  <a:extLst>
                    <a:ext uri="{FF2B5EF4-FFF2-40B4-BE49-F238E27FC236}">
                      <a16:creationId xmlns:a16="http://schemas.microsoft.com/office/drawing/2014/main" id="{7B1A058F-3AC0-4E5F-B756-4A69AC4D1E11}"/>
                    </a:ext>
                  </a:extLst>
                </p14:cNvPr>
                <p14:cNvContentPartPr/>
                <p14:nvPr/>
              </p14:nvContentPartPr>
              <p14:xfrm>
                <a:off x="127202" y="5608060"/>
                <a:ext cx="270000" cy="105120"/>
              </p14:xfrm>
            </p:contentPart>
          </mc:Choice>
          <mc:Fallback xmlns="">
            <p:pic>
              <p:nvPicPr>
                <p:cNvPr id="164" name="Freihand 163">
                  <a:extLst>
                    <a:ext uri="{FF2B5EF4-FFF2-40B4-BE49-F238E27FC236}">
                      <a16:creationId xmlns:a16="http://schemas.microsoft.com/office/drawing/2014/main" id="{7B1A058F-3AC0-4E5F-B756-4A69AC4D1E11}"/>
                    </a:ext>
                  </a:extLst>
                </p:cNvPr>
                <p:cNvPicPr/>
                <p:nvPr/>
              </p:nvPicPr>
              <p:blipFill>
                <a:blip r:embed="rId115"/>
                <a:stretch>
                  <a:fillRect/>
                </a:stretch>
              </p:blipFill>
              <p:spPr>
                <a:xfrm>
                  <a:off x="122882" y="5603740"/>
                  <a:ext cx="278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5" name="Freihand 164">
                  <a:extLst>
                    <a:ext uri="{FF2B5EF4-FFF2-40B4-BE49-F238E27FC236}">
                      <a16:creationId xmlns:a16="http://schemas.microsoft.com/office/drawing/2014/main" id="{DD2E58DB-80D2-4295-9FAF-3F22F8C4A176}"/>
                    </a:ext>
                  </a:extLst>
                </p14:cNvPr>
                <p14:cNvContentPartPr/>
                <p14:nvPr/>
              </p14:nvContentPartPr>
              <p14:xfrm>
                <a:off x="369482" y="5565220"/>
                <a:ext cx="360" cy="360"/>
              </p14:xfrm>
            </p:contentPart>
          </mc:Choice>
          <mc:Fallback xmlns="">
            <p:pic>
              <p:nvPicPr>
                <p:cNvPr id="165" name="Freihand 164">
                  <a:extLst>
                    <a:ext uri="{FF2B5EF4-FFF2-40B4-BE49-F238E27FC236}">
                      <a16:creationId xmlns:a16="http://schemas.microsoft.com/office/drawing/2014/main" id="{DD2E58DB-80D2-4295-9FAF-3F22F8C4A176}"/>
                    </a:ext>
                  </a:extLst>
                </p:cNvPr>
                <p:cNvPicPr/>
                <p:nvPr/>
              </p:nvPicPr>
              <p:blipFill>
                <a:blip r:embed="rId43"/>
                <a:stretch>
                  <a:fillRect/>
                </a:stretch>
              </p:blipFill>
              <p:spPr>
                <a:xfrm>
                  <a:off x="365162" y="5560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 name="Freihand 165">
                  <a:extLst>
                    <a:ext uri="{FF2B5EF4-FFF2-40B4-BE49-F238E27FC236}">
                      <a16:creationId xmlns:a16="http://schemas.microsoft.com/office/drawing/2014/main" id="{55D47FA8-4AF3-4E81-85E2-A1CF87B50C5A}"/>
                    </a:ext>
                  </a:extLst>
                </p14:cNvPr>
                <p14:cNvContentPartPr/>
                <p14:nvPr/>
              </p14:nvContentPartPr>
              <p14:xfrm>
                <a:off x="489362" y="5628940"/>
                <a:ext cx="140040" cy="68040"/>
              </p14:xfrm>
            </p:contentPart>
          </mc:Choice>
          <mc:Fallback xmlns="">
            <p:pic>
              <p:nvPicPr>
                <p:cNvPr id="166" name="Freihand 165">
                  <a:extLst>
                    <a:ext uri="{FF2B5EF4-FFF2-40B4-BE49-F238E27FC236}">
                      <a16:creationId xmlns:a16="http://schemas.microsoft.com/office/drawing/2014/main" id="{55D47FA8-4AF3-4E81-85E2-A1CF87B50C5A}"/>
                    </a:ext>
                  </a:extLst>
                </p:cNvPr>
                <p:cNvPicPr/>
                <p:nvPr/>
              </p:nvPicPr>
              <p:blipFill>
                <a:blip r:embed="rId118"/>
                <a:stretch>
                  <a:fillRect/>
                </a:stretch>
              </p:blipFill>
              <p:spPr>
                <a:xfrm>
                  <a:off x="485042" y="5624620"/>
                  <a:ext cx="14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7" name="Freihand 166">
                  <a:extLst>
                    <a:ext uri="{FF2B5EF4-FFF2-40B4-BE49-F238E27FC236}">
                      <a16:creationId xmlns:a16="http://schemas.microsoft.com/office/drawing/2014/main" id="{0BD0A551-04AC-4B43-BD5B-71E7148A02BE}"/>
                    </a:ext>
                  </a:extLst>
                </p14:cNvPr>
                <p14:cNvContentPartPr/>
                <p14:nvPr/>
              </p14:nvContentPartPr>
              <p14:xfrm>
                <a:off x="623642" y="5600140"/>
                <a:ext cx="20520" cy="19440"/>
              </p14:xfrm>
            </p:contentPart>
          </mc:Choice>
          <mc:Fallback xmlns="">
            <p:pic>
              <p:nvPicPr>
                <p:cNvPr id="167" name="Freihand 166">
                  <a:extLst>
                    <a:ext uri="{FF2B5EF4-FFF2-40B4-BE49-F238E27FC236}">
                      <a16:creationId xmlns:a16="http://schemas.microsoft.com/office/drawing/2014/main" id="{0BD0A551-04AC-4B43-BD5B-71E7148A02BE}"/>
                    </a:ext>
                  </a:extLst>
                </p:cNvPr>
                <p:cNvPicPr/>
                <p:nvPr/>
              </p:nvPicPr>
              <p:blipFill>
                <a:blip r:embed="rId120"/>
                <a:stretch>
                  <a:fillRect/>
                </a:stretch>
              </p:blipFill>
              <p:spPr>
                <a:xfrm>
                  <a:off x="619322" y="5595820"/>
                  <a:ext cx="29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 name="Freihand 167">
                  <a:extLst>
                    <a:ext uri="{FF2B5EF4-FFF2-40B4-BE49-F238E27FC236}">
                      <a16:creationId xmlns:a16="http://schemas.microsoft.com/office/drawing/2014/main" id="{0F4B1107-2D64-4AD0-8B4F-897821E9613B}"/>
                    </a:ext>
                  </a:extLst>
                </p14:cNvPr>
                <p14:cNvContentPartPr/>
                <p14:nvPr/>
              </p14:nvContentPartPr>
              <p14:xfrm>
                <a:off x="700322" y="5596540"/>
                <a:ext cx="139680" cy="98280"/>
              </p14:xfrm>
            </p:contentPart>
          </mc:Choice>
          <mc:Fallback xmlns="">
            <p:pic>
              <p:nvPicPr>
                <p:cNvPr id="168" name="Freihand 167">
                  <a:extLst>
                    <a:ext uri="{FF2B5EF4-FFF2-40B4-BE49-F238E27FC236}">
                      <a16:creationId xmlns:a16="http://schemas.microsoft.com/office/drawing/2014/main" id="{0F4B1107-2D64-4AD0-8B4F-897821E9613B}"/>
                    </a:ext>
                  </a:extLst>
                </p:cNvPr>
                <p:cNvPicPr/>
                <p:nvPr/>
              </p:nvPicPr>
              <p:blipFill>
                <a:blip r:embed="rId122"/>
                <a:stretch>
                  <a:fillRect/>
                </a:stretch>
              </p:blipFill>
              <p:spPr>
                <a:xfrm>
                  <a:off x="696002" y="5592220"/>
                  <a:ext cx="148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9" name="Freihand 168">
                  <a:extLst>
                    <a:ext uri="{FF2B5EF4-FFF2-40B4-BE49-F238E27FC236}">
                      <a16:creationId xmlns:a16="http://schemas.microsoft.com/office/drawing/2014/main" id="{FA501981-4F70-4CB5-8941-4712FC2A19F2}"/>
                    </a:ext>
                  </a:extLst>
                </p14:cNvPr>
                <p14:cNvContentPartPr/>
                <p14:nvPr/>
              </p14:nvContentPartPr>
              <p14:xfrm>
                <a:off x="839642" y="5588620"/>
                <a:ext cx="36720" cy="27000"/>
              </p14:xfrm>
            </p:contentPart>
          </mc:Choice>
          <mc:Fallback xmlns="">
            <p:pic>
              <p:nvPicPr>
                <p:cNvPr id="169" name="Freihand 168">
                  <a:extLst>
                    <a:ext uri="{FF2B5EF4-FFF2-40B4-BE49-F238E27FC236}">
                      <a16:creationId xmlns:a16="http://schemas.microsoft.com/office/drawing/2014/main" id="{FA501981-4F70-4CB5-8941-4712FC2A19F2}"/>
                    </a:ext>
                  </a:extLst>
                </p:cNvPr>
                <p:cNvPicPr/>
                <p:nvPr/>
              </p:nvPicPr>
              <p:blipFill>
                <a:blip r:embed="rId124"/>
                <a:stretch>
                  <a:fillRect/>
                </a:stretch>
              </p:blipFill>
              <p:spPr>
                <a:xfrm>
                  <a:off x="835322" y="5584300"/>
                  <a:ext cx="453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0" name="Freihand 169">
                  <a:extLst>
                    <a:ext uri="{FF2B5EF4-FFF2-40B4-BE49-F238E27FC236}">
                      <a16:creationId xmlns:a16="http://schemas.microsoft.com/office/drawing/2014/main" id="{2F07A3C6-C9AF-4F19-B302-0A5BE8CDE1E3}"/>
                    </a:ext>
                  </a:extLst>
                </p14:cNvPr>
                <p14:cNvContentPartPr/>
                <p14:nvPr/>
              </p14:nvContentPartPr>
              <p14:xfrm>
                <a:off x="912362" y="5562700"/>
                <a:ext cx="208440" cy="134640"/>
              </p14:xfrm>
            </p:contentPart>
          </mc:Choice>
          <mc:Fallback xmlns="">
            <p:pic>
              <p:nvPicPr>
                <p:cNvPr id="170" name="Freihand 169">
                  <a:extLst>
                    <a:ext uri="{FF2B5EF4-FFF2-40B4-BE49-F238E27FC236}">
                      <a16:creationId xmlns:a16="http://schemas.microsoft.com/office/drawing/2014/main" id="{2F07A3C6-C9AF-4F19-B302-0A5BE8CDE1E3}"/>
                    </a:ext>
                  </a:extLst>
                </p:cNvPr>
                <p:cNvPicPr/>
                <p:nvPr/>
              </p:nvPicPr>
              <p:blipFill>
                <a:blip r:embed="rId126"/>
                <a:stretch>
                  <a:fillRect/>
                </a:stretch>
              </p:blipFill>
              <p:spPr>
                <a:xfrm>
                  <a:off x="908042" y="5558380"/>
                  <a:ext cx="217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 name="Freihand 170">
                  <a:extLst>
                    <a:ext uri="{FF2B5EF4-FFF2-40B4-BE49-F238E27FC236}">
                      <a16:creationId xmlns:a16="http://schemas.microsoft.com/office/drawing/2014/main" id="{7D7B94AF-F566-4A36-AE54-7F69C06A0AB2}"/>
                    </a:ext>
                  </a:extLst>
                </p14:cNvPr>
                <p14:cNvContentPartPr/>
                <p14:nvPr/>
              </p14:nvContentPartPr>
              <p14:xfrm>
                <a:off x="1117562" y="5564860"/>
                <a:ext cx="170640" cy="114120"/>
              </p14:xfrm>
            </p:contentPart>
          </mc:Choice>
          <mc:Fallback xmlns="">
            <p:pic>
              <p:nvPicPr>
                <p:cNvPr id="171" name="Freihand 170">
                  <a:extLst>
                    <a:ext uri="{FF2B5EF4-FFF2-40B4-BE49-F238E27FC236}">
                      <a16:creationId xmlns:a16="http://schemas.microsoft.com/office/drawing/2014/main" id="{7D7B94AF-F566-4A36-AE54-7F69C06A0AB2}"/>
                    </a:ext>
                  </a:extLst>
                </p:cNvPr>
                <p:cNvPicPr/>
                <p:nvPr/>
              </p:nvPicPr>
              <p:blipFill>
                <a:blip r:embed="rId128"/>
                <a:stretch>
                  <a:fillRect/>
                </a:stretch>
              </p:blipFill>
              <p:spPr>
                <a:xfrm>
                  <a:off x="1113242" y="5560540"/>
                  <a:ext cx="179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2" name="Freihand 171">
                  <a:extLst>
                    <a:ext uri="{FF2B5EF4-FFF2-40B4-BE49-F238E27FC236}">
                      <a16:creationId xmlns:a16="http://schemas.microsoft.com/office/drawing/2014/main" id="{9150AC71-5CE0-4152-A2E4-CE2F289A3135}"/>
                    </a:ext>
                  </a:extLst>
                </p14:cNvPr>
                <p14:cNvContentPartPr/>
                <p14:nvPr/>
              </p14:nvContentPartPr>
              <p14:xfrm>
                <a:off x="1331402" y="5519140"/>
                <a:ext cx="321840" cy="158040"/>
              </p14:xfrm>
            </p:contentPart>
          </mc:Choice>
          <mc:Fallback xmlns="">
            <p:pic>
              <p:nvPicPr>
                <p:cNvPr id="172" name="Freihand 171">
                  <a:extLst>
                    <a:ext uri="{FF2B5EF4-FFF2-40B4-BE49-F238E27FC236}">
                      <a16:creationId xmlns:a16="http://schemas.microsoft.com/office/drawing/2014/main" id="{9150AC71-5CE0-4152-A2E4-CE2F289A3135}"/>
                    </a:ext>
                  </a:extLst>
                </p:cNvPr>
                <p:cNvPicPr/>
                <p:nvPr/>
              </p:nvPicPr>
              <p:blipFill>
                <a:blip r:embed="rId130"/>
                <a:stretch>
                  <a:fillRect/>
                </a:stretch>
              </p:blipFill>
              <p:spPr>
                <a:xfrm>
                  <a:off x="1327082" y="5514820"/>
                  <a:ext cx="330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3" name="Freihand 172">
                  <a:extLst>
                    <a:ext uri="{FF2B5EF4-FFF2-40B4-BE49-F238E27FC236}">
                      <a16:creationId xmlns:a16="http://schemas.microsoft.com/office/drawing/2014/main" id="{DD02C01B-10CA-40DF-B2FA-82FE51833354}"/>
                    </a:ext>
                  </a:extLst>
                </p14:cNvPr>
                <p14:cNvContentPartPr/>
                <p14:nvPr/>
              </p14:nvContentPartPr>
              <p14:xfrm>
                <a:off x="1303322" y="5616340"/>
                <a:ext cx="45720" cy="41040"/>
              </p14:xfrm>
            </p:contentPart>
          </mc:Choice>
          <mc:Fallback xmlns="">
            <p:pic>
              <p:nvPicPr>
                <p:cNvPr id="173" name="Freihand 172">
                  <a:extLst>
                    <a:ext uri="{FF2B5EF4-FFF2-40B4-BE49-F238E27FC236}">
                      <a16:creationId xmlns:a16="http://schemas.microsoft.com/office/drawing/2014/main" id="{DD02C01B-10CA-40DF-B2FA-82FE51833354}"/>
                    </a:ext>
                  </a:extLst>
                </p:cNvPr>
                <p:cNvPicPr/>
                <p:nvPr/>
              </p:nvPicPr>
              <p:blipFill>
                <a:blip r:embed="rId132"/>
                <a:stretch>
                  <a:fillRect/>
                </a:stretch>
              </p:blipFill>
              <p:spPr>
                <a:xfrm>
                  <a:off x="1299002" y="5612020"/>
                  <a:ext cx="54360" cy="49680"/>
                </a:xfrm>
                <a:prstGeom prst="rect">
                  <a:avLst/>
                </a:prstGeom>
              </p:spPr>
            </p:pic>
          </mc:Fallback>
        </mc:AlternateContent>
      </p:grpSp>
      <p:grpSp>
        <p:nvGrpSpPr>
          <p:cNvPr id="200" name="Gruppieren 199">
            <a:extLst>
              <a:ext uri="{FF2B5EF4-FFF2-40B4-BE49-F238E27FC236}">
                <a16:creationId xmlns:a16="http://schemas.microsoft.com/office/drawing/2014/main" id="{9D81D736-7565-4231-B38C-413FA03E0C2A}"/>
              </a:ext>
            </a:extLst>
          </p:cNvPr>
          <p:cNvGrpSpPr/>
          <p:nvPr/>
        </p:nvGrpSpPr>
        <p:grpSpPr>
          <a:xfrm>
            <a:off x="119642" y="5810380"/>
            <a:ext cx="1867320" cy="603000"/>
            <a:chOff x="119642" y="5810380"/>
            <a:chExt cx="1867320" cy="603000"/>
          </a:xfrm>
        </p:grpSpPr>
        <mc:AlternateContent xmlns:mc="http://schemas.openxmlformats.org/markup-compatibility/2006" xmlns:p14="http://schemas.microsoft.com/office/powerpoint/2010/main">
          <mc:Choice Requires="p14">
            <p:contentPart p14:bwMode="auto" r:id="rId133">
              <p14:nvContentPartPr>
                <p14:cNvPr id="175" name="Freihand 174">
                  <a:extLst>
                    <a:ext uri="{FF2B5EF4-FFF2-40B4-BE49-F238E27FC236}">
                      <a16:creationId xmlns:a16="http://schemas.microsoft.com/office/drawing/2014/main" id="{B122B573-A936-4BA0-A35B-B7BE6FB6885D}"/>
                    </a:ext>
                  </a:extLst>
                </p14:cNvPr>
                <p14:cNvContentPartPr/>
                <p14:nvPr/>
              </p14:nvContentPartPr>
              <p14:xfrm>
                <a:off x="119642" y="5810380"/>
                <a:ext cx="109800" cy="173880"/>
              </p14:xfrm>
            </p:contentPart>
          </mc:Choice>
          <mc:Fallback xmlns="">
            <p:pic>
              <p:nvPicPr>
                <p:cNvPr id="175" name="Freihand 174">
                  <a:extLst>
                    <a:ext uri="{FF2B5EF4-FFF2-40B4-BE49-F238E27FC236}">
                      <a16:creationId xmlns:a16="http://schemas.microsoft.com/office/drawing/2014/main" id="{B122B573-A936-4BA0-A35B-B7BE6FB6885D}"/>
                    </a:ext>
                  </a:extLst>
                </p:cNvPr>
                <p:cNvPicPr/>
                <p:nvPr/>
              </p:nvPicPr>
              <p:blipFill>
                <a:blip r:embed="rId134"/>
                <a:stretch>
                  <a:fillRect/>
                </a:stretch>
              </p:blipFill>
              <p:spPr>
                <a:xfrm>
                  <a:off x="115322" y="5806060"/>
                  <a:ext cx="118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6" name="Freihand 175">
                  <a:extLst>
                    <a:ext uri="{FF2B5EF4-FFF2-40B4-BE49-F238E27FC236}">
                      <a16:creationId xmlns:a16="http://schemas.microsoft.com/office/drawing/2014/main" id="{6CF20518-8273-482C-902A-18E670C854D0}"/>
                    </a:ext>
                  </a:extLst>
                </p14:cNvPr>
                <p14:cNvContentPartPr/>
                <p14:nvPr/>
              </p14:nvContentPartPr>
              <p14:xfrm>
                <a:off x="280202" y="5922340"/>
                <a:ext cx="5040" cy="53280"/>
              </p14:xfrm>
            </p:contentPart>
          </mc:Choice>
          <mc:Fallback xmlns="">
            <p:pic>
              <p:nvPicPr>
                <p:cNvPr id="176" name="Freihand 175">
                  <a:extLst>
                    <a:ext uri="{FF2B5EF4-FFF2-40B4-BE49-F238E27FC236}">
                      <a16:creationId xmlns:a16="http://schemas.microsoft.com/office/drawing/2014/main" id="{6CF20518-8273-482C-902A-18E670C854D0}"/>
                    </a:ext>
                  </a:extLst>
                </p:cNvPr>
                <p:cNvPicPr/>
                <p:nvPr/>
              </p:nvPicPr>
              <p:blipFill>
                <a:blip r:embed="rId136"/>
                <a:stretch>
                  <a:fillRect/>
                </a:stretch>
              </p:blipFill>
              <p:spPr>
                <a:xfrm>
                  <a:off x="275882" y="5918020"/>
                  <a:ext cx="13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7" name="Freihand 176">
                  <a:extLst>
                    <a:ext uri="{FF2B5EF4-FFF2-40B4-BE49-F238E27FC236}">
                      <a16:creationId xmlns:a16="http://schemas.microsoft.com/office/drawing/2014/main" id="{71B71340-333C-4909-B9E2-BD1EF15BCC78}"/>
                    </a:ext>
                  </a:extLst>
                </p14:cNvPr>
                <p14:cNvContentPartPr/>
                <p14:nvPr/>
              </p14:nvContentPartPr>
              <p14:xfrm>
                <a:off x="325202" y="5829820"/>
                <a:ext cx="179280" cy="132840"/>
              </p14:xfrm>
            </p:contentPart>
          </mc:Choice>
          <mc:Fallback xmlns="">
            <p:pic>
              <p:nvPicPr>
                <p:cNvPr id="177" name="Freihand 176">
                  <a:extLst>
                    <a:ext uri="{FF2B5EF4-FFF2-40B4-BE49-F238E27FC236}">
                      <a16:creationId xmlns:a16="http://schemas.microsoft.com/office/drawing/2014/main" id="{71B71340-333C-4909-B9E2-BD1EF15BCC78}"/>
                    </a:ext>
                  </a:extLst>
                </p:cNvPr>
                <p:cNvPicPr/>
                <p:nvPr/>
              </p:nvPicPr>
              <p:blipFill>
                <a:blip r:embed="rId138"/>
                <a:stretch>
                  <a:fillRect/>
                </a:stretch>
              </p:blipFill>
              <p:spPr>
                <a:xfrm>
                  <a:off x="320882" y="5825500"/>
                  <a:ext cx="187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8" name="Freihand 177">
                  <a:extLst>
                    <a:ext uri="{FF2B5EF4-FFF2-40B4-BE49-F238E27FC236}">
                      <a16:creationId xmlns:a16="http://schemas.microsoft.com/office/drawing/2014/main" id="{22B6F390-EA9A-4315-9A02-3529A7350408}"/>
                    </a:ext>
                  </a:extLst>
                </p14:cNvPr>
                <p14:cNvContentPartPr/>
                <p14:nvPr/>
              </p14:nvContentPartPr>
              <p14:xfrm>
                <a:off x="522842" y="5813260"/>
                <a:ext cx="283320" cy="130320"/>
              </p14:xfrm>
            </p:contentPart>
          </mc:Choice>
          <mc:Fallback xmlns="">
            <p:pic>
              <p:nvPicPr>
                <p:cNvPr id="178" name="Freihand 177">
                  <a:extLst>
                    <a:ext uri="{FF2B5EF4-FFF2-40B4-BE49-F238E27FC236}">
                      <a16:creationId xmlns:a16="http://schemas.microsoft.com/office/drawing/2014/main" id="{22B6F390-EA9A-4315-9A02-3529A7350408}"/>
                    </a:ext>
                  </a:extLst>
                </p:cNvPr>
                <p:cNvPicPr/>
                <p:nvPr/>
              </p:nvPicPr>
              <p:blipFill>
                <a:blip r:embed="rId140"/>
                <a:stretch>
                  <a:fillRect/>
                </a:stretch>
              </p:blipFill>
              <p:spPr>
                <a:xfrm>
                  <a:off x="518522" y="5808940"/>
                  <a:ext cx="291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9" name="Freihand 178">
                  <a:extLst>
                    <a:ext uri="{FF2B5EF4-FFF2-40B4-BE49-F238E27FC236}">
                      <a16:creationId xmlns:a16="http://schemas.microsoft.com/office/drawing/2014/main" id="{201343C1-CB5A-4531-9902-C57328728A18}"/>
                    </a:ext>
                  </a:extLst>
                </p14:cNvPr>
                <p14:cNvContentPartPr/>
                <p14:nvPr/>
              </p14:nvContentPartPr>
              <p14:xfrm>
                <a:off x="803282" y="5832700"/>
                <a:ext cx="22680" cy="36720"/>
              </p14:xfrm>
            </p:contentPart>
          </mc:Choice>
          <mc:Fallback xmlns="">
            <p:pic>
              <p:nvPicPr>
                <p:cNvPr id="179" name="Freihand 178">
                  <a:extLst>
                    <a:ext uri="{FF2B5EF4-FFF2-40B4-BE49-F238E27FC236}">
                      <a16:creationId xmlns:a16="http://schemas.microsoft.com/office/drawing/2014/main" id="{201343C1-CB5A-4531-9902-C57328728A18}"/>
                    </a:ext>
                  </a:extLst>
                </p:cNvPr>
                <p:cNvPicPr/>
                <p:nvPr/>
              </p:nvPicPr>
              <p:blipFill>
                <a:blip r:embed="rId142"/>
                <a:stretch>
                  <a:fillRect/>
                </a:stretch>
              </p:blipFill>
              <p:spPr>
                <a:xfrm>
                  <a:off x="798962" y="5828380"/>
                  <a:ext cx="31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80" name="Freihand 179">
                  <a:extLst>
                    <a:ext uri="{FF2B5EF4-FFF2-40B4-BE49-F238E27FC236}">
                      <a16:creationId xmlns:a16="http://schemas.microsoft.com/office/drawing/2014/main" id="{306C6407-0588-47D9-9C59-E503A2ECCDFC}"/>
                    </a:ext>
                  </a:extLst>
                </p14:cNvPr>
                <p14:cNvContentPartPr/>
                <p14:nvPr/>
              </p14:nvContentPartPr>
              <p14:xfrm>
                <a:off x="826682" y="5875180"/>
                <a:ext cx="136440" cy="53280"/>
              </p14:xfrm>
            </p:contentPart>
          </mc:Choice>
          <mc:Fallback xmlns="">
            <p:pic>
              <p:nvPicPr>
                <p:cNvPr id="180" name="Freihand 179">
                  <a:extLst>
                    <a:ext uri="{FF2B5EF4-FFF2-40B4-BE49-F238E27FC236}">
                      <a16:creationId xmlns:a16="http://schemas.microsoft.com/office/drawing/2014/main" id="{306C6407-0588-47D9-9C59-E503A2ECCDFC}"/>
                    </a:ext>
                  </a:extLst>
                </p:cNvPr>
                <p:cNvPicPr/>
                <p:nvPr/>
              </p:nvPicPr>
              <p:blipFill>
                <a:blip r:embed="rId144"/>
                <a:stretch>
                  <a:fillRect/>
                </a:stretch>
              </p:blipFill>
              <p:spPr>
                <a:xfrm>
                  <a:off x="822362" y="5870860"/>
                  <a:ext cx="145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2" name="Freihand 181">
                  <a:extLst>
                    <a:ext uri="{FF2B5EF4-FFF2-40B4-BE49-F238E27FC236}">
                      <a16:creationId xmlns:a16="http://schemas.microsoft.com/office/drawing/2014/main" id="{7D22D3F9-6DC6-4220-B02D-74D680832196}"/>
                    </a:ext>
                  </a:extLst>
                </p14:cNvPr>
                <p14:cNvContentPartPr/>
                <p14:nvPr/>
              </p14:nvContentPartPr>
              <p14:xfrm>
                <a:off x="1148162" y="5845660"/>
                <a:ext cx="153000" cy="95400"/>
              </p14:xfrm>
            </p:contentPart>
          </mc:Choice>
          <mc:Fallback xmlns="">
            <p:pic>
              <p:nvPicPr>
                <p:cNvPr id="182" name="Freihand 181">
                  <a:extLst>
                    <a:ext uri="{FF2B5EF4-FFF2-40B4-BE49-F238E27FC236}">
                      <a16:creationId xmlns:a16="http://schemas.microsoft.com/office/drawing/2014/main" id="{7D22D3F9-6DC6-4220-B02D-74D680832196}"/>
                    </a:ext>
                  </a:extLst>
                </p:cNvPr>
                <p:cNvPicPr/>
                <p:nvPr/>
              </p:nvPicPr>
              <p:blipFill>
                <a:blip r:embed="rId146"/>
                <a:stretch>
                  <a:fillRect/>
                </a:stretch>
              </p:blipFill>
              <p:spPr>
                <a:xfrm>
                  <a:off x="1143842" y="5841340"/>
                  <a:ext cx="161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3" name="Freihand 182">
                  <a:extLst>
                    <a:ext uri="{FF2B5EF4-FFF2-40B4-BE49-F238E27FC236}">
                      <a16:creationId xmlns:a16="http://schemas.microsoft.com/office/drawing/2014/main" id="{E3ECA74C-59DC-4919-A2AE-DEB9D0980C53}"/>
                    </a:ext>
                  </a:extLst>
                </p14:cNvPr>
                <p14:cNvContentPartPr/>
                <p14:nvPr/>
              </p14:nvContentPartPr>
              <p14:xfrm>
                <a:off x="1326002" y="5865460"/>
                <a:ext cx="72360" cy="63360"/>
              </p14:xfrm>
            </p:contentPart>
          </mc:Choice>
          <mc:Fallback xmlns="">
            <p:pic>
              <p:nvPicPr>
                <p:cNvPr id="183" name="Freihand 182">
                  <a:extLst>
                    <a:ext uri="{FF2B5EF4-FFF2-40B4-BE49-F238E27FC236}">
                      <a16:creationId xmlns:a16="http://schemas.microsoft.com/office/drawing/2014/main" id="{E3ECA74C-59DC-4919-A2AE-DEB9D0980C53}"/>
                    </a:ext>
                  </a:extLst>
                </p:cNvPr>
                <p:cNvPicPr/>
                <p:nvPr/>
              </p:nvPicPr>
              <p:blipFill>
                <a:blip r:embed="rId148"/>
                <a:stretch>
                  <a:fillRect/>
                </a:stretch>
              </p:blipFill>
              <p:spPr>
                <a:xfrm>
                  <a:off x="1321682" y="5861140"/>
                  <a:ext cx="81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84" name="Freihand 183">
                  <a:extLst>
                    <a:ext uri="{FF2B5EF4-FFF2-40B4-BE49-F238E27FC236}">
                      <a16:creationId xmlns:a16="http://schemas.microsoft.com/office/drawing/2014/main" id="{0EAD83CF-7AED-43FE-994D-18D7A6A6EC82}"/>
                    </a:ext>
                  </a:extLst>
                </p14:cNvPr>
                <p14:cNvContentPartPr/>
                <p14:nvPr/>
              </p14:nvContentPartPr>
              <p14:xfrm>
                <a:off x="156362" y="6090820"/>
                <a:ext cx="231480" cy="99000"/>
              </p14:xfrm>
            </p:contentPart>
          </mc:Choice>
          <mc:Fallback xmlns="">
            <p:pic>
              <p:nvPicPr>
                <p:cNvPr id="184" name="Freihand 183">
                  <a:extLst>
                    <a:ext uri="{FF2B5EF4-FFF2-40B4-BE49-F238E27FC236}">
                      <a16:creationId xmlns:a16="http://schemas.microsoft.com/office/drawing/2014/main" id="{0EAD83CF-7AED-43FE-994D-18D7A6A6EC82}"/>
                    </a:ext>
                  </a:extLst>
                </p:cNvPr>
                <p:cNvPicPr/>
                <p:nvPr/>
              </p:nvPicPr>
              <p:blipFill>
                <a:blip r:embed="rId150"/>
                <a:stretch>
                  <a:fillRect/>
                </a:stretch>
              </p:blipFill>
              <p:spPr>
                <a:xfrm>
                  <a:off x="152042" y="6086500"/>
                  <a:ext cx="240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5" name="Freihand 184">
                  <a:extLst>
                    <a:ext uri="{FF2B5EF4-FFF2-40B4-BE49-F238E27FC236}">
                      <a16:creationId xmlns:a16="http://schemas.microsoft.com/office/drawing/2014/main" id="{FA51DB24-633A-4DF3-B440-FEF85C4626CF}"/>
                    </a:ext>
                  </a:extLst>
                </p14:cNvPr>
                <p14:cNvContentPartPr/>
                <p14:nvPr/>
              </p14:nvContentPartPr>
              <p14:xfrm>
                <a:off x="414482" y="6063460"/>
                <a:ext cx="389160" cy="128520"/>
              </p14:xfrm>
            </p:contentPart>
          </mc:Choice>
          <mc:Fallback xmlns="">
            <p:pic>
              <p:nvPicPr>
                <p:cNvPr id="185" name="Freihand 184">
                  <a:extLst>
                    <a:ext uri="{FF2B5EF4-FFF2-40B4-BE49-F238E27FC236}">
                      <a16:creationId xmlns:a16="http://schemas.microsoft.com/office/drawing/2014/main" id="{FA51DB24-633A-4DF3-B440-FEF85C4626CF}"/>
                    </a:ext>
                  </a:extLst>
                </p:cNvPr>
                <p:cNvPicPr/>
                <p:nvPr/>
              </p:nvPicPr>
              <p:blipFill>
                <a:blip r:embed="rId152"/>
                <a:stretch>
                  <a:fillRect/>
                </a:stretch>
              </p:blipFill>
              <p:spPr>
                <a:xfrm>
                  <a:off x="410162" y="6059140"/>
                  <a:ext cx="397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6" name="Freihand 185">
                  <a:extLst>
                    <a:ext uri="{FF2B5EF4-FFF2-40B4-BE49-F238E27FC236}">
                      <a16:creationId xmlns:a16="http://schemas.microsoft.com/office/drawing/2014/main" id="{19BC6E79-0555-4DC4-984E-D46868BE79A0}"/>
                    </a:ext>
                  </a:extLst>
                </p14:cNvPr>
                <p14:cNvContentPartPr/>
                <p14:nvPr/>
              </p14:nvContentPartPr>
              <p14:xfrm>
                <a:off x="926762" y="6023860"/>
                <a:ext cx="83880" cy="144720"/>
              </p14:xfrm>
            </p:contentPart>
          </mc:Choice>
          <mc:Fallback xmlns="">
            <p:pic>
              <p:nvPicPr>
                <p:cNvPr id="186" name="Freihand 185">
                  <a:extLst>
                    <a:ext uri="{FF2B5EF4-FFF2-40B4-BE49-F238E27FC236}">
                      <a16:creationId xmlns:a16="http://schemas.microsoft.com/office/drawing/2014/main" id="{19BC6E79-0555-4DC4-984E-D46868BE79A0}"/>
                    </a:ext>
                  </a:extLst>
                </p:cNvPr>
                <p:cNvPicPr/>
                <p:nvPr/>
              </p:nvPicPr>
              <p:blipFill>
                <a:blip r:embed="rId154"/>
                <a:stretch>
                  <a:fillRect/>
                </a:stretch>
              </p:blipFill>
              <p:spPr>
                <a:xfrm>
                  <a:off x="922442" y="6019540"/>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7" name="Freihand 186">
                  <a:extLst>
                    <a:ext uri="{FF2B5EF4-FFF2-40B4-BE49-F238E27FC236}">
                      <a16:creationId xmlns:a16="http://schemas.microsoft.com/office/drawing/2014/main" id="{5957D8CB-3BF3-4B4F-9259-1E5372764D29}"/>
                    </a:ext>
                  </a:extLst>
                </p14:cNvPr>
                <p14:cNvContentPartPr/>
                <p14:nvPr/>
              </p14:nvContentPartPr>
              <p14:xfrm>
                <a:off x="1039082" y="6087580"/>
                <a:ext cx="230400" cy="58680"/>
              </p14:xfrm>
            </p:contentPart>
          </mc:Choice>
          <mc:Fallback xmlns="">
            <p:pic>
              <p:nvPicPr>
                <p:cNvPr id="187" name="Freihand 186">
                  <a:extLst>
                    <a:ext uri="{FF2B5EF4-FFF2-40B4-BE49-F238E27FC236}">
                      <a16:creationId xmlns:a16="http://schemas.microsoft.com/office/drawing/2014/main" id="{5957D8CB-3BF3-4B4F-9259-1E5372764D29}"/>
                    </a:ext>
                  </a:extLst>
                </p:cNvPr>
                <p:cNvPicPr/>
                <p:nvPr/>
              </p:nvPicPr>
              <p:blipFill>
                <a:blip r:embed="rId156"/>
                <a:stretch>
                  <a:fillRect/>
                </a:stretch>
              </p:blipFill>
              <p:spPr>
                <a:xfrm>
                  <a:off x="1034762" y="6083260"/>
                  <a:ext cx="23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8" name="Freihand 187">
                  <a:extLst>
                    <a:ext uri="{FF2B5EF4-FFF2-40B4-BE49-F238E27FC236}">
                      <a16:creationId xmlns:a16="http://schemas.microsoft.com/office/drawing/2014/main" id="{F01E251A-775B-4004-9C3D-97E167D84334}"/>
                    </a:ext>
                  </a:extLst>
                </p14:cNvPr>
                <p14:cNvContentPartPr/>
                <p14:nvPr/>
              </p14:nvContentPartPr>
              <p14:xfrm>
                <a:off x="1302962" y="6013420"/>
                <a:ext cx="108720" cy="131760"/>
              </p14:xfrm>
            </p:contentPart>
          </mc:Choice>
          <mc:Fallback xmlns="">
            <p:pic>
              <p:nvPicPr>
                <p:cNvPr id="188" name="Freihand 187">
                  <a:extLst>
                    <a:ext uri="{FF2B5EF4-FFF2-40B4-BE49-F238E27FC236}">
                      <a16:creationId xmlns:a16="http://schemas.microsoft.com/office/drawing/2014/main" id="{F01E251A-775B-4004-9C3D-97E167D84334}"/>
                    </a:ext>
                  </a:extLst>
                </p:cNvPr>
                <p:cNvPicPr/>
                <p:nvPr/>
              </p:nvPicPr>
              <p:blipFill>
                <a:blip r:embed="rId158"/>
                <a:stretch>
                  <a:fillRect/>
                </a:stretch>
              </p:blipFill>
              <p:spPr>
                <a:xfrm>
                  <a:off x="1298642" y="6009100"/>
                  <a:ext cx="117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89" name="Freihand 188">
                  <a:extLst>
                    <a:ext uri="{FF2B5EF4-FFF2-40B4-BE49-F238E27FC236}">
                      <a16:creationId xmlns:a16="http://schemas.microsoft.com/office/drawing/2014/main" id="{80243F61-39FD-45B2-909D-969E1873D026}"/>
                    </a:ext>
                  </a:extLst>
                </p14:cNvPr>
                <p14:cNvContentPartPr/>
                <p14:nvPr/>
              </p14:nvContentPartPr>
              <p14:xfrm>
                <a:off x="1445522" y="6047620"/>
                <a:ext cx="63720" cy="99360"/>
              </p14:xfrm>
            </p:contentPart>
          </mc:Choice>
          <mc:Fallback xmlns="">
            <p:pic>
              <p:nvPicPr>
                <p:cNvPr id="189" name="Freihand 188">
                  <a:extLst>
                    <a:ext uri="{FF2B5EF4-FFF2-40B4-BE49-F238E27FC236}">
                      <a16:creationId xmlns:a16="http://schemas.microsoft.com/office/drawing/2014/main" id="{80243F61-39FD-45B2-909D-969E1873D026}"/>
                    </a:ext>
                  </a:extLst>
                </p:cNvPr>
                <p:cNvPicPr/>
                <p:nvPr/>
              </p:nvPicPr>
              <p:blipFill>
                <a:blip r:embed="rId160"/>
                <a:stretch>
                  <a:fillRect/>
                </a:stretch>
              </p:blipFill>
              <p:spPr>
                <a:xfrm>
                  <a:off x="1441202" y="6043300"/>
                  <a:ext cx="72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0" name="Freihand 189">
                  <a:extLst>
                    <a:ext uri="{FF2B5EF4-FFF2-40B4-BE49-F238E27FC236}">
                      <a16:creationId xmlns:a16="http://schemas.microsoft.com/office/drawing/2014/main" id="{1E8197AB-A036-4049-9043-309FFBDD0DF3}"/>
                    </a:ext>
                  </a:extLst>
                </p14:cNvPr>
                <p14:cNvContentPartPr/>
                <p14:nvPr/>
              </p14:nvContentPartPr>
              <p14:xfrm>
                <a:off x="1523642" y="6015220"/>
                <a:ext cx="43560" cy="129960"/>
              </p14:xfrm>
            </p:contentPart>
          </mc:Choice>
          <mc:Fallback xmlns="">
            <p:pic>
              <p:nvPicPr>
                <p:cNvPr id="190" name="Freihand 189">
                  <a:extLst>
                    <a:ext uri="{FF2B5EF4-FFF2-40B4-BE49-F238E27FC236}">
                      <a16:creationId xmlns:a16="http://schemas.microsoft.com/office/drawing/2014/main" id="{1E8197AB-A036-4049-9043-309FFBDD0DF3}"/>
                    </a:ext>
                  </a:extLst>
                </p:cNvPr>
                <p:cNvPicPr/>
                <p:nvPr/>
              </p:nvPicPr>
              <p:blipFill>
                <a:blip r:embed="rId162"/>
                <a:stretch>
                  <a:fillRect/>
                </a:stretch>
              </p:blipFill>
              <p:spPr>
                <a:xfrm>
                  <a:off x="1519322" y="6010900"/>
                  <a:ext cx="52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1" name="Freihand 190">
                  <a:extLst>
                    <a:ext uri="{FF2B5EF4-FFF2-40B4-BE49-F238E27FC236}">
                      <a16:creationId xmlns:a16="http://schemas.microsoft.com/office/drawing/2014/main" id="{EDC2D950-C74E-4F6B-BF25-03E18B7DA654}"/>
                    </a:ext>
                  </a:extLst>
                </p14:cNvPr>
                <p14:cNvContentPartPr/>
                <p14:nvPr/>
              </p14:nvContentPartPr>
              <p14:xfrm>
                <a:off x="1581242" y="5979580"/>
                <a:ext cx="130320" cy="154080"/>
              </p14:xfrm>
            </p:contentPart>
          </mc:Choice>
          <mc:Fallback xmlns="">
            <p:pic>
              <p:nvPicPr>
                <p:cNvPr id="191" name="Freihand 190">
                  <a:extLst>
                    <a:ext uri="{FF2B5EF4-FFF2-40B4-BE49-F238E27FC236}">
                      <a16:creationId xmlns:a16="http://schemas.microsoft.com/office/drawing/2014/main" id="{EDC2D950-C74E-4F6B-BF25-03E18B7DA654}"/>
                    </a:ext>
                  </a:extLst>
                </p:cNvPr>
                <p:cNvPicPr/>
                <p:nvPr/>
              </p:nvPicPr>
              <p:blipFill>
                <a:blip r:embed="rId164"/>
                <a:stretch>
                  <a:fillRect/>
                </a:stretch>
              </p:blipFill>
              <p:spPr>
                <a:xfrm>
                  <a:off x="1576922" y="5975260"/>
                  <a:ext cx="138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2" name="Freihand 191">
                  <a:extLst>
                    <a:ext uri="{FF2B5EF4-FFF2-40B4-BE49-F238E27FC236}">
                      <a16:creationId xmlns:a16="http://schemas.microsoft.com/office/drawing/2014/main" id="{EEB2136C-6855-4412-9FD4-985365755D83}"/>
                    </a:ext>
                  </a:extLst>
                </p14:cNvPr>
                <p14:cNvContentPartPr/>
                <p14:nvPr/>
              </p14:nvContentPartPr>
              <p14:xfrm>
                <a:off x="1730282" y="5955820"/>
                <a:ext cx="110880" cy="175320"/>
              </p14:xfrm>
            </p:contentPart>
          </mc:Choice>
          <mc:Fallback xmlns="">
            <p:pic>
              <p:nvPicPr>
                <p:cNvPr id="192" name="Freihand 191">
                  <a:extLst>
                    <a:ext uri="{FF2B5EF4-FFF2-40B4-BE49-F238E27FC236}">
                      <a16:creationId xmlns:a16="http://schemas.microsoft.com/office/drawing/2014/main" id="{EEB2136C-6855-4412-9FD4-985365755D83}"/>
                    </a:ext>
                  </a:extLst>
                </p:cNvPr>
                <p:cNvPicPr/>
                <p:nvPr/>
              </p:nvPicPr>
              <p:blipFill>
                <a:blip r:embed="rId166"/>
                <a:stretch>
                  <a:fillRect/>
                </a:stretch>
              </p:blipFill>
              <p:spPr>
                <a:xfrm>
                  <a:off x="1725962" y="5951500"/>
                  <a:ext cx="119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3" name="Freihand 192">
                  <a:extLst>
                    <a:ext uri="{FF2B5EF4-FFF2-40B4-BE49-F238E27FC236}">
                      <a16:creationId xmlns:a16="http://schemas.microsoft.com/office/drawing/2014/main" id="{2BD24915-58F3-4476-8E89-24F12A4D6683}"/>
                    </a:ext>
                  </a:extLst>
                </p14:cNvPr>
                <p14:cNvContentPartPr/>
                <p14:nvPr/>
              </p14:nvContentPartPr>
              <p14:xfrm>
                <a:off x="1847282" y="5999380"/>
                <a:ext cx="26640" cy="69480"/>
              </p14:xfrm>
            </p:contentPart>
          </mc:Choice>
          <mc:Fallback xmlns="">
            <p:pic>
              <p:nvPicPr>
                <p:cNvPr id="193" name="Freihand 192">
                  <a:extLst>
                    <a:ext uri="{FF2B5EF4-FFF2-40B4-BE49-F238E27FC236}">
                      <a16:creationId xmlns:a16="http://schemas.microsoft.com/office/drawing/2014/main" id="{2BD24915-58F3-4476-8E89-24F12A4D6683}"/>
                    </a:ext>
                  </a:extLst>
                </p:cNvPr>
                <p:cNvPicPr/>
                <p:nvPr/>
              </p:nvPicPr>
              <p:blipFill>
                <a:blip r:embed="rId168"/>
                <a:stretch>
                  <a:fillRect/>
                </a:stretch>
              </p:blipFill>
              <p:spPr>
                <a:xfrm>
                  <a:off x="1842962" y="5995060"/>
                  <a:ext cx="35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4" name="Freihand 193">
                  <a:extLst>
                    <a:ext uri="{FF2B5EF4-FFF2-40B4-BE49-F238E27FC236}">
                      <a16:creationId xmlns:a16="http://schemas.microsoft.com/office/drawing/2014/main" id="{43C75009-8C0D-476E-95C4-51F4667F9694}"/>
                    </a:ext>
                  </a:extLst>
                </p14:cNvPr>
                <p14:cNvContentPartPr/>
                <p14:nvPr/>
              </p14:nvContentPartPr>
              <p14:xfrm>
                <a:off x="1882922" y="5939980"/>
                <a:ext cx="104040" cy="254160"/>
              </p14:xfrm>
            </p:contentPart>
          </mc:Choice>
          <mc:Fallback xmlns="">
            <p:pic>
              <p:nvPicPr>
                <p:cNvPr id="194" name="Freihand 193">
                  <a:extLst>
                    <a:ext uri="{FF2B5EF4-FFF2-40B4-BE49-F238E27FC236}">
                      <a16:creationId xmlns:a16="http://schemas.microsoft.com/office/drawing/2014/main" id="{43C75009-8C0D-476E-95C4-51F4667F9694}"/>
                    </a:ext>
                  </a:extLst>
                </p:cNvPr>
                <p:cNvPicPr/>
                <p:nvPr/>
              </p:nvPicPr>
              <p:blipFill>
                <a:blip r:embed="rId170"/>
                <a:stretch>
                  <a:fillRect/>
                </a:stretch>
              </p:blipFill>
              <p:spPr>
                <a:xfrm>
                  <a:off x="1878602" y="5935660"/>
                  <a:ext cx="112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5" name="Freihand 194">
                  <a:extLst>
                    <a:ext uri="{FF2B5EF4-FFF2-40B4-BE49-F238E27FC236}">
                      <a16:creationId xmlns:a16="http://schemas.microsoft.com/office/drawing/2014/main" id="{AC1765FF-D0D5-4BFC-85F2-7934C7A4AA86}"/>
                    </a:ext>
                  </a:extLst>
                </p14:cNvPr>
                <p14:cNvContentPartPr/>
                <p14:nvPr/>
              </p14:nvContentPartPr>
              <p14:xfrm>
                <a:off x="1896962" y="5920180"/>
                <a:ext cx="53640" cy="78840"/>
              </p14:xfrm>
            </p:contentPart>
          </mc:Choice>
          <mc:Fallback xmlns="">
            <p:pic>
              <p:nvPicPr>
                <p:cNvPr id="195" name="Freihand 194">
                  <a:extLst>
                    <a:ext uri="{FF2B5EF4-FFF2-40B4-BE49-F238E27FC236}">
                      <a16:creationId xmlns:a16="http://schemas.microsoft.com/office/drawing/2014/main" id="{AC1765FF-D0D5-4BFC-85F2-7934C7A4AA86}"/>
                    </a:ext>
                  </a:extLst>
                </p:cNvPr>
                <p:cNvPicPr/>
                <p:nvPr/>
              </p:nvPicPr>
              <p:blipFill>
                <a:blip r:embed="rId172"/>
                <a:stretch>
                  <a:fillRect/>
                </a:stretch>
              </p:blipFill>
              <p:spPr>
                <a:xfrm>
                  <a:off x="1892642" y="5915860"/>
                  <a:ext cx="62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6" name="Freihand 195">
                  <a:extLst>
                    <a:ext uri="{FF2B5EF4-FFF2-40B4-BE49-F238E27FC236}">
                      <a16:creationId xmlns:a16="http://schemas.microsoft.com/office/drawing/2014/main" id="{B083AB61-B485-4046-BEAF-814F003B82E5}"/>
                    </a:ext>
                  </a:extLst>
                </p14:cNvPr>
                <p14:cNvContentPartPr/>
                <p14:nvPr/>
              </p14:nvContentPartPr>
              <p14:xfrm>
                <a:off x="178682" y="6290260"/>
                <a:ext cx="340560" cy="123120"/>
              </p14:xfrm>
            </p:contentPart>
          </mc:Choice>
          <mc:Fallback xmlns="">
            <p:pic>
              <p:nvPicPr>
                <p:cNvPr id="196" name="Freihand 195">
                  <a:extLst>
                    <a:ext uri="{FF2B5EF4-FFF2-40B4-BE49-F238E27FC236}">
                      <a16:creationId xmlns:a16="http://schemas.microsoft.com/office/drawing/2014/main" id="{B083AB61-B485-4046-BEAF-814F003B82E5}"/>
                    </a:ext>
                  </a:extLst>
                </p:cNvPr>
                <p:cNvPicPr/>
                <p:nvPr/>
              </p:nvPicPr>
              <p:blipFill>
                <a:blip r:embed="rId174"/>
                <a:stretch>
                  <a:fillRect/>
                </a:stretch>
              </p:blipFill>
              <p:spPr>
                <a:xfrm>
                  <a:off x="174362" y="6285940"/>
                  <a:ext cx="349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7" name="Freihand 196">
                  <a:extLst>
                    <a:ext uri="{FF2B5EF4-FFF2-40B4-BE49-F238E27FC236}">
                      <a16:creationId xmlns:a16="http://schemas.microsoft.com/office/drawing/2014/main" id="{BC04A9CA-0A03-4EBC-8B5B-5E70C57FED55}"/>
                    </a:ext>
                  </a:extLst>
                </p14:cNvPr>
                <p14:cNvContentPartPr/>
                <p14:nvPr/>
              </p14:nvContentPartPr>
              <p14:xfrm>
                <a:off x="503402" y="6257500"/>
                <a:ext cx="28440" cy="12960"/>
              </p14:xfrm>
            </p:contentPart>
          </mc:Choice>
          <mc:Fallback xmlns="">
            <p:pic>
              <p:nvPicPr>
                <p:cNvPr id="197" name="Freihand 196">
                  <a:extLst>
                    <a:ext uri="{FF2B5EF4-FFF2-40B4-BE49-F238E27FC236}">
                      <a16:creationId xmlns:a16="http://schemas.microsoft.com/office/drawing/2014/main" id="{BC04A9CA-0A03-4EBC-8B5B-5E70C57FED55}"/>
                    </a:ext>
                  </a:extLst>
                </p:cNvPr>
                <p:cNvPicPr/>
                <p:nvPr/>
              </p:nvPicPr>
              <p:blipFill>
                <a:blip r:embed="rId176"/>
                <a:stretch>
                  <a:fillRect/>
                </a:stretch>
              </p:blipFill>
              <p:spPr>
                <a:xfrm>
                  <a:off x="499082" y="6253180"/>
                  <a:ext cx="3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8" name="Freihand 197">
                  <a:extLst>
                    <a:ext uri="{FF2B5EF4-FFF2-40B4-BE49-F238E27FC236}">
                      <a16:creationId xmlns:a16="http://schemas.microsoft.com/office/drawing/2014/main" id="{D901CEE3-CF68-4613-ACCE-16A70DE91727}"/>
                    </a:ext>
                  </a:extLst>
                </p14:cNvPr>
                <p14:cNvContentPartPr/>
                <p14:nvPr/>
              </p14:nvContentPartPr>
              <p14:xfrm>
                <a:off x="595562" y="6273340"/>
                <a:ext cx="146160" cy="111960"/>
              </p14:xfrm>
            </p:contentPart>
          </mc:Choice>
          <mc:Fallback xmlns="">
            <p:pic>
              <p:nvPicPr>
                <p:cNvPr id="198" name="Freihand 197">
                  <a:extLst>
                    <a:ext uri="{FF2B5EF4-FFF2-40B4-BE49-F238E27FC236}">
                      <a16:creationId xmlns:a16="http://schemas.microsoft.com/office/drawing/2014/main" id="{D901CEE3-CF68-4613-ACCE-16A70DE91727}"/>
                    </a:ext>
                  </a:extLst>
                </p:cNvPr>
                <p:cNvPicPr/>
                <p:nvPr/>
              </p:nvPicPr>
              <p:blipFill>
                <a:blip r:embed="rId178"/>
                <a:stretch>
                  <a:fillRect/>
                </a:stretch>
              </p:blipFill>
              <p:spPr>
                <a:xfrm>
                  <a:off x="591242" y="6269020"/>
                  <a:ext cx="154800" cy="120600"/>
                </a:xfrm>
                <a:prstGeom prst="rect">
                  <a:avLst/>
                </a:prstGeom>
              </p:spPr>
            </p:pic>
          </mc:Fallback>
        </mc:AlternateContent>
      </p:grpSp>
      <p:grpSp>
        <p:nvGrpSpPr>
          <p:cNvPr id="202" name="Gruppieren 201">
            <a:extLst>
              <a:ext uri="{FF2B5EF4-FFF2-40B4-BE49-F238E27FC236}">
                <a16:creationId xmlns:a16="http://schemas.microsoft.com/office/drawing/2014/main" id="{A79713AA-EAE5-4646-9F3D-4400CD5B68C5}"/>
              </a:ext>
            </a:extLst>
          </p:cNvPr>
          <p:cNvGrpSpPr/>
          <p:nvPr/>
        </p:nvGrpSpPr>
        <p:grpSpPr>
          <a:xfrm>
            <a:off x="6382202" y="216700"/>
            <a:ext cx="5504040" cy="5007960"/>
            <a:chOff x="6382202" y="216700"/>
            <a:chExt cx="5504040" cy="5007960"/>
          </a:xfrm>
        </p:grpSpPr>
        <mc:AlternateContent xmlns:mc="http://schemas.openxmlformats.org/markup-compatibility/2006" xmlns:p14="http://schemas.microsoft.com/office/powerpoint/2010/main">
          <mc:Choice Requires="p14">
            <p:contentPart p14:bwMode="auto" r:id="rId179">
              <p14:nvContentPartPr>
                <p14:cNvPr id="6" name="Freihand 5">
                  <a:extLst>
                    <a:ext uri="{FF2B5EF4-FFF2-40B4-BE49-F238E27FC236}">
                      <a16:creationId xmlns:a16="http://schemas.microsoft.com/office/drawing/2014/main" id="{A9CFC2AF-EC7E-406C-A265-E4391928F2FB}"/>
                    </a:ext>
                  </a:extLst>
                </p14:cNvPr>
                <p14:cNvContentPartPr/>
                <p14:nvPr/>
              </p14:nvContentPartPr>
              <p14:xfrm>
                <a:off x="7131362" y="4627420"/>
                <a:ext cx="94680" cy="208440"/>
              </p14:xfrm>
            </p:contentPart>
          </mc:Choice>
          <mc:Fallback xmlns="">
            <p:pic>
              <p:nvPicPr>
                <p:cNvPr id="6" name="Freihand 5">
                  <a:extLst>
                    <a:ext uri="{FF2B5EF4-FFF2-40B4-BE49-F238E27FC236}">
                      <a16:creationId xmlns:a16="http://schemas.microsoft.com/office/drawing/2014/main" id="{A9CFC2AF-EC7E-406C-A265-E4391928F2FB}"/>
                    </a:ext>
                  </a:extLst>
                </p:cNvPr>
                <p:cNvPicPr/>
                <p:nvPr/>
              </p:nvPicPr>
              <p:blipFill>
                <a:blip r:embed="rId180"/>
                <a:stretch>
                  <a:fillRect/>
                </a:stretch>
              </p:blipFill>
              <p:spPr>
                <a:xfrm>
                  <a:off x="7127042" y="4623100"/>
                  <a:ext cx="103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 name="Freihand 6">
                  <a:extLst>
                    <a:ext uri="{FF2B5EF4-FFF2-40B4-BE49-F238E27FC236}">
                      <a16:creationId xmlns:a16="http://schemas.microsoft.com/office/drawing/2014/main" id="{D552EA3C-0916-4EC6-B075-F4DEECDD00E2}"/>
                    </a:ext>
                  </a:extLst>
                </p14:cNvPr>
                <p14:cNvContentPartPr/>
                <p14:nvPr/>
              </p14:nvContentPartPr>
              <p14:xfrm>
                <a:off x="7119842" y="4479460"/>
                <a:ext cx="195480" cy="129600"/>
              </p14:xfrm>
            </p:contentPart>
          </mc:Choice>
          <mc:Fallback xmlns="">
            <p:pic>
              <p:nvPicPr>
                <p:cNvPr id="7" name="Freihand 6">
                  <a:extLst>
                    <a:ext uri="{FF2B5EF4-FFF2-40B4-BE49-F238E27FC236}">
                      <a16:creationId xmlns:a16="http://schemas.microsoft.com/office/drawing/2014/main" id="{D552EA3C-0916-4EC6-B075-F4DEECDD00E2}"/>
                    </a:ext>
                  </a:extLst>
                </p:cNvPr>
                <p:cNvPicPr/>
                <p:nvPr/>
              </p:nvPicPr>
              <p:blipFill>
                <a:blip r:embed="rId182"/>
                <a:stretch>
                  <a:fillRect/>
                </a:stretch>
              </p:blipFill>
              <p:spPr>
                <a:xfrm>
                  <a:off x="7115522" y="4475140"/>
                  <a:ext cx="204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9" name="Freihand 8">
                  <a:extLst>
                    <a:ext uri="{FF2B5EF4-FFF2-40B4-BE49-F238E27FC236}">
                      <a16:creationId xmlns:a16="http://schemas.microsoft.com/office/drawing/2014/main" id="{4AF9D6D9-A708-419E-AE4C-3A6376A87602}"/>
                    </a:ext>
                  </a:extLst>
                </p14:cNvPr>
                <p14:cNvContentPartPr/>
                <p14:nvPr/>
              </p14:nvContentPartPr>
              <p14:xfrm>
                <a:off x="6465362" y="4184980"/>
                <a:ext cx="360000" cy="145080"/>
              </p14:xfrm>
            </p:contentPart>
          </mc:Choice>
          <mc:Fallback xmlns="">
            <p:pic>
              <p:nvPicPr>
                <p:cNvPr id="9" name="Freihand 8">
                  <a:extLst>
                    <a:ext uri="{FF2B5EF4-FFF2-40B4-BE49-F238E27FC236}">
                      <a16:creationId xmlns:a16="http://schemas.microsoft.com/office/drawing/2014/main" id="{4AF9D6D9-A708-419E-AE4C-3A6376A87602}"/>
                    </a:ext>
                  </a:extLst>
                </p:cNvPr>
                <p:cNvPicPr/>
                <p:nvPr/>
              </p:nvPicPr>
              <p:blipFill>
                <a:blip r:embed="rId184"/>
                <a:stretch>
                  <a:fillRect/>
                </a:stretch>
              </p:blipFill>
              <p:spPr>
                <a:xfrm>
                  <a:off x="6461042" y="4180660"/>
                  <a:ext cx="368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 name="Freihand 11">
                  <a:extLst>
                    <a:ext uri="{FF2B5EF4-FFF2-40B4-BE49-F238E27FC236}">
                      <a16:creationId xmlns:a16="http://schemas.microsoft.com/office/drawing/2014/main" id="{393C9A53-9FDE-464D-AD70-30786362B7A7}"/>
                    </a:ext>
                  </a:extLst>
                </p14:cNvPr>
                <p14:cNvContentPartPr/>
                <p14:nvPr/>
              </p14:nvContentPartPr>
              <p14:xfrm>
                <a:off x="6961802" y="4225660"/>
                <a:ext cx="274320" cy="91080"/>
              </p14:xfrm>
            </p:contentPart>
          </mc:Choice>
          <mc:Fallback xmlns="">
            <p:pic>
              <p:nvPicPr>
                <p:cNvPr id="12" name="Freihand 11">
                  <a:extLst>
                    <a:ext uri="{FF2B5EF4-FFF2-40B4-BE49-F238E27FC236}">
                      <a16:creationId xmlns:a16="http://schemas.microsoft.com/office/drawing/2014/main" id="{393C9A53-9FDE-464D-AD70-30786362B7A7}"/>
                    </a:ext>
                  </a:extLst>
                </p:cNvPr>
                <p:cNvPicPr/>
                <p:nvPr/>
              </p:nvPicPr>
              <p:blipFill>
                <a:blip r:embed="rId186"/>
                <a:stretch>
                  <a:fillRect/>
                </a:stretch>
              </p:blipFill>
              <p:spPr>
                <a:xfrm>
                  <a:off x="6957482" y="4221340"/>
                  <a:ext cx="282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 name="Freihand 12">
                  <a:extLst>
                    <a:ext uri="{FF2B5EF4-FFF2-40B4-BE49-F238E27FC236}">
                      <a16:creationId xmlns:a16="http://schemas.microsoft.com/office/drawing/2014/main" id="{071F32AB-0465-48B9-9281-78E596E381C0}"/>
                    </a:ext>
                  </a:extLst>
                </p14:cNvPr>
                <p14:cNvContentPartPr/>
                <p14:nvPr/>
              </p14:nvContentPartPr>
              <p14:xfrm>
                <a:off x="7204802" y="4228180"/>
                <a:ext cx="360" cy="360"/>
              </p14:xfrm>
            </p:contentPart>
          </mc:Choice>
          <mc:Fallback xmlns="">
            <p:pic>
              <p:nvPicPr>
                <p:cNvPr id="13" name="Freihand 12">
                  <a:extLst>
                    <a:ext uri="{FF2B5EF4-FFF2-40B4-BE49-F238E27FC236}">
                      <a16:creationId xmlns:a16="http://schemas.microsoft.com/office/drawing/2014/main" id="{071F32AB-0465-48B9-9281-78E596E381C0}"/>
                    </a:ext>
                  </a:extLst>
                </p:cNvPr>
                <p:cNvPicPr/>
                <p:nvPr/>
              </p:nvPicPr>
              <p:blipFill>
                <a:blip r:embed="rId43"/>
                <a:stretch>
                  <a:fillRect/>
                </a:stretch>
              </p:blipFill>
              <p:spPr>
                <a:xfrm>
                  <a:off x="7200482" y="4223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 name="Freihand 13">
                  <a:extLst>
                    <a:ext uri="{FF2B5EF4-FFF2-40B4-BE49-F238E27FC236}">
                      <a16:creationId xmlns:a16="http://schemas.microsoft.com/office/drawing/2014/main" id="{ED9730E9-D9FA-440B-A5E5-894F8BF5FB34}"/>
                    </a:ext>
                  </a:extLst>
                </p14:cNvPr>
                <p14:cNvContentPartPr/>
                <p14:nvPr/>
              </p14:nvContentPartPr>
              <p14:xfrm>
                <a:off x="7263842" y="4224220"/>
                <a:ext cx="126360" cy="96480"/>
              </p14:xfrm>
            </p:contentPart>
          </mc:Choice>
          <mc:Fallback xmlns="">
            <p:pic>
              <p:nvPicPr>
                <p:cNvPr id="14" name="Freihand 13">
                  <a:extLst>
                    <a:ext uri="{FF2B5EF4-FFF2-40B4-BE49-F238E27FC236}">
                      <a16:creationId xmlns:a16="http://schemas.microsoft.com/office/drawing/2014/main" id="{ED9730E9-D9FA-440B-A5E5-894F8BF5FB34}"/>
                    </a:ext>
                  </a:extLst>
                </p:cNvPr>
                <p:cNvPicPr/>
                <p:nvPr/>
              </p:nvPicPr>
              <p:blipFill>
                <a:blip r:embed="rId189"/>
                <a:stretch>
                  <a:fillRect/>
                </a:stretch>
              </p:blipFill>
              <p:spPr>
                <a:xfrm>
                  <a:off x="7259522" y="4219900"/>
                  <a:ext cx="135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 name="Freihand 14">
                  <a:extLst>
                    <a:ext uri="{FF2B5EF4-FFF2-40B4-BE49-F238E27FC236}">
                      <a16:creationId xmlns:a16="http://schemas.microsoft.com/office/drawing/2014/main" id="{00172146-FF1B-4619-9523-FD4FA9BAD8DD}"/>
                    </a:ext>
                  </a:extLst>
                </p14:cNvPr>
                <p14:cNvContentPartPr/>
                <p14:nvPr/>
              </p14:nvContentPartPr>
              <p14:xfrm>
                <a:off x="7563722" y="4163020"/>
                <a:ext cx="385200" cy="157320"/>
              </p14:xfrm>
            </p:contentPart>
          </mc:Choice>
          <mc:Fallback xmlns="">
            <p:pic>
              <p:nvPicPr>
                <p:cNvPr id="15" name="Freihand 14">
                  <a:extLst>
                    <a:ext uri="{FF2B5EF4-FFF2-40B4-BE49-F238E27FC236}">
                      <a16:creationId xmlns:a16="http://schemas.microsoft.com/office/drawing/2014/main" id="{00172146-FF1B-4619-9523-FD4FA9BAD8DD}"/>
                    </a:ext>
                  </a:extLst>
                </p:cNvPr>
                <p:cNvPicPr/>
                <p:nvPr/>
              </p:nvPicPr>
              <p:blipFill>
                <a:blip r:embed="rId191"/>
                <a:stretch>
                  <a:fillRect/>
                </a:stretch>
              </p:blipFill>
              <p:spPr>
                <a:xfrm>
                  <a:off x="7559402" y="4158700"/>
                  <a:ext cx="393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 name="Freihand 15">
                  <a:extLst>
                    <a:ext uri="{FF2B5EF4-FFF2-40B4-BE49-F238E27FC236}">
                      <a16:creationId xmlns:a16="http://schemas.microsoft.com/office/drawing/2014/main" id="{D1720162-C277-44E3-B405-302B8B61E421}"/>
                    </a:ext>
                  </a:extLst>
                </p14:cNvPr>
                <p14:cNvContentPartPr/>
                <p14:nvPr/>
              </p14:nvContentPartPr>
              <p14:xfrm>
                <a:off x="7795562" y="4081300"/>
                <a:ext cx="35280" cy="16560"/>
              </p14:xfrm>
            </p:contentPart>
          </mc:Choice>
          <mc:Fallback xmlns="">
            <p:pic>
              <p:nvPicPr>
                <p:cNvPr id="16" name="Freihand 15">
                  <a:extLst>
                    <a:ext uri="{FF2B5EF4-FFF2-40B4-BE49-F238E27FC236}">
                      <a16:creationId xmlns:a16="http://schemas.microsoft.com/office/drawing/2014/main" id="{D1720162-C277-44E3-B405-302B8B61E421}"/>
                    </a:ext>
                  </a:extLst>
                </p:cNvPr>
                <p:cNvPicPr/>
                <p:nvPr/>
              </p:nvPicPr>
              <p:blipFill>
                <a:blip r:embed="rId193"/>
                <a:stretch>
                  <a:fillRect/>
                </a:stretch>
              </p:blipFill>
              <p:spPr>
                <a:xfrm>
                  <a:off x="7791242" y="4076980"/>
                  <a:ext cx="43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 name="Freihand 16">
                  <a:extLst>
                    <a:ext uri="{FF2B5EF4-FFF2-40B4-BE49-F238E27FC236}">
                      <a16:creationId xmlns:a16="http://schemas.microsoft.com/office/drawing/2014/main" id="{3A9C5F87-D8E3-4C37-8CC3-A5887D6D17D7}"/>
                    </a:ext>
                  </a:extLst>
                </p14:cNvPr>
                <p14:cNvContentPartPr/>
                <p14:nvPr/>
              </p14:nvContentPartPr>
              <p14:xfrm>
                <a:off x="8055842" y="4160860"/>
                <a:ext cx="150120" cy="114840"/>
              </p14:xfrm>
            </p:contentPart>
          </mc:Choice>
          <mc:Fallback xmlns="">
            <p:pic>
              <p:nvPicPr>
                <p:cNvPr id="17" name="Freihand 16">
                  <a:extLst>
                    <a:ext uri="{FF2B5EF4-FFF2-40B4-BE49-F238E27FC236}">
                      <a16:creationId xmlns:a16="http://schemas.microsoft.com/office/drawing/2014/main" id="{3A9C5F87-D8E3-4C37-8CC3-A5887D6D17D7}"/>
                    </a:ext>
                  </a:extLst>
                </p:cNvPr>
                <p:cNvPicPr/>
                <p:nvPr/>
              </p:nvPicPr>
              <p:blipFill>
                <a:blip r:embed="rId195"/>
                <a:stretch>
                  <a:fillRect/>
                </a:stretch>
              </p:blipFill>
              <p:spPr>
                <a:xfrm>
                  <a:off x="8051522" y="4156540"/>
                  <a:ext cx="158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8" name="Freihand 17">
                  <a:extLst>
                    <a:ext uri="{FF2B5EF4-FFF2-40B4-BE49-F238E27FC236}">
                      <a16:creationId xmlns:a16="http://schemas.microsoft.com/office/drawing/2014/main" id="{8D4B9E65-C7BB-4362-B330-EA9D478B8CFE}"/>
                    </a:ext>
                  </a:extLst>
                </p14:cNvPr>
                <p14:cNvContentPartPr/>
                <p14:nvPr/>
              </p14:nvContentPartPr>
              <p14:xfrm>
                <a:off x="8190842" y="4206580"/>
                <a:ext cx="126000" cy="74160"/>
              </p14:xfrm>
            </p:contentPart>
          </mc:Choice>
          <mc:Fallback xmlns="">
            <p:pic>
              <p:nvPicPr>
                <p:cNvPr id="18" name="Freihand 17">
                  <a:extLst>
                    <a:ext uri="{FF2B5EF4-FFF2-40B4-BE49-F238E27FC236}">
                      <a16:creationId xmlns:a16="http://schemas.microsoft.com/office/drawing/2014/main" id="{8D4B9E65-C7BB-4362-B330-EA9D478B8CFE}"/>
                    </a:ext>
                  </a:extLst>
                </p:cNvPr>
                <p:cNvPicPr/>
                <p:nvPr/>
              </p:nvPicPr>
              <p:blipFill>
                <a:blip r:embed="rId197"/>
                <a:stretch>
                  <a:fillRect/>
                </a:stretch>
              </p:blipFill>
              <p:spPr>
                <a:xfrm>
                  <a:off x="8186522" y="4202260"/>
                  <a:ext cx="134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9" name="Freihand 18">
                  <a:extLst>
                    <a:ext uri="{FF2B5EF4-FFF2-40B4-BE49-F238E27FC236}">
                      <a16:creationId xmlns:a16="http://schemas.microsoft.com/office/drawing/2014/main" id="{3DF1F406-DF53-4EA2-A7A9-D1BEDFAF468E}"/>
                    </a:ext>
                  </a:extLst>
                </p14:cNvPr>
                <p14:cNvContentPartPr/>
                <p14:nvPr/>
              </p14:nvContentPartPr>
              <p14:xfrm>
                <a:off x="8317202" y="4188940"/>
                <a:ext cx="79560" cy="91800"/>
              </p14:xfrm>
            </p:contentPart>
          </mc:Choice>
          <mc:Fallback xmlns="">
            <p:pic>
              <p:nvPicPr>
                <p:cNvPr id="19" name="Freihand 18">
                  <a:extLst>
                    <a:ext uri="{FF2B5EF4-FFF2-40B4-BE49-F238E27FC236}">
                      <a16:creationId xmlns:a16="http://schemas.microsoft.com/office/drawing/2014/main" id="{3DF1F406-DF53-4EA2-A7A9-D1BEDFAF468E}"/>
                    </a:ext>
                  </a:extLst>
                </p:cNvPr>
                <p:cNvPicPr/>
                <p:nvPr/>
              </p:nvPicPr>
              <p:blipFill>
                <a:blip r:embed="rId199"/>
                <a:stretch>
                  <a:fillRect/>
                </a:stretch>
              </p:blipFill>
              <p:spPr>
                <a:xfrm>
                  <a:off x="8312882" y="4184620"/>
                  <a:ext cx="88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0" name="Freihand 19">
                  <a:extLst>
                    <a:ext uri="{FF2B5EF4-FFF2-40B4-BE49-F238E27FC236}">
                      <a16:creationId xmlns:a16="http://schemas.microsoft.com/office/drawing/2014/main" id="{9C8A1D4E-CDFE-4AB3-90E9-64203EEF0CDD}"/>
                    </a:ext>
                  </a:extLst>
                </p14:cNvPr>
                <p14:cNvContentPartPr/>
                <p14:nvPr/>
              </p14:nvContentPartPr>
              <p14:xfrm>
                <a:off x="7512602" y="4424740"/>
                <a:ext cx="13680" cy="88200"/>
              </p14:xfrm>
            </p:contentPart>
          </mc:Choice>
          <mc:Fallback xmlns="">
            <p:pic>
              <p:nvPicPr>
                <p:cNvPr id="20" name="Freihand 19">
                  <a:extLst>
                    <a:ext uri="{FF2B5EF4-FFF2-40B4-BE49-F238E27FC236}">
                      <a16:creationId xmlns:a16="http://schemas.microsoft.com/office/drawing/2014/main" id="{9C8A1D4E-CDFE-4AB3-90E9-64203EEF0CDD}"/>
                    </a:ext>
                  </a:extLst>
                </p:cNvPr>
                <p:cNvPicPr/>
                <p:nvPr/>
              </p:nvPicPr>
              <p:blipFill>
                <a:blip r:embed="rId201"/>
                <a:stretch>
                  <a:fillRect/>
                </a:stretch>
              </p:blipFill>
              <p:spPr>
                <a:xfrm>
                  <a:off x="7508282" y="4420420"/>
                  <a:ext cx="22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 name="Freihand 20">
                  <a:extLst>
                    <a:ext uri="{FF2B5EF4-FFF2-40B4-BE49-F238E27FC236}">
                      <a16:creationId xmlns:a16="http://schemas.microsoft.com/office/drawing/2014/main" id="{14ABA077-2404-4150-BE33-16B626A7D669}"/>
                    </a:ext>
                  </a:extLst>
                </p14:cNvPr>
                <p14:cNvContentPartPr/>
                <p14:nvPr/>
              </p14:nvContentPartPr>
              <p14:xfrm>
                <a:off x="7480922" y="4384780"/>
                <a:ext cx="115200" cy="109440"/>
              </p14:xfrm>
            </p:contentPart>
          </mc:Choice>
          <mc:Fallback xmlns="">
            <p:pic>
              <p:nvPicPr>
                <p:cNvPr id="21" name="Freihand 20">
                  <a:extLst>
                    <a:ext uri="{FF2B5EF4-FFF2-40B4-BE49-F238E27FC236}">
                      <a16:creationId xmlns:a16="http://schemas.microsoft.com/office/drawing/2014/main" id="{14ABA077-2404-4150-BE33-16B626A7D669}"/>
                    </a:ext>
                  </a:extLst>
                </p:cNvPr>
                <p:cNvPicPr/>
                <p:nvPr/>
              </p:nvPicPr>
              <p:blipFill>
                <a:blip r:embed="rId203"/>
                <a:stretch>
                  <a:fillRect/>
                </a:stretch>
              </p:blipFill>
              <p:spPr>
                <a:xfrm>
                  <a:off x="7476602" y="4380460"/>
                  <a:ext cx="123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2" name="Freihand 21">
                  <a:extLst>
                    <a:ext uri="{FF2B5EF4-FFF2-40B4-BE49-F238E27FC236}">
                      <a16:creationId xmlns:a16="http://schemas.microsoft.com/office/drawing/2014/main" id="{74F675E1-F8F4-4524-9E67-43FC00CE82C2}"/>
                    </a:ext>
                  </a:extLst>
                </p14:cNvPr>
                <p14:cNvContentPartPr/>
                <p14:nvPr/>
              </p14:nvContentPartPr>
              <p14:xfrm>
                <a:off x="7596122" y="4396660"/>
                <a:ext cx="299520" cy="119160"/>
              </p14:xfrm>
            </p:contentPart>
          </mc:Choice>
          <mc:Fallback xmlns="">
            <p:pic>
              <p:nvPicPr>
                <p:cNvPr id="22" name="Freihand 21">
                  <a:extLst>
                    <a:ext uri="{FF2B5EF4-FFF2-40B4-BE49-F238E27FC236}">
                      <a16:creationId xmlns:a16="http://schemas.microsoft.com/office/drawing/2014/main" id="{74F675E1-F8F4-4524-9E67-43FC00CE82C2}"/>
                    </a:ext>
                  </a:extLst>
                </p:cNvPr>
                <p:cNvPicPr/>
                <p:nvPr/>
              </p:nvPicPr>
              <p:blipFill>
                <a:blip r:embed="rId205"/>
                <a:stretch>
                  <a:fillRect/>
                </a:stretch>
              </p:blipFill>
              <p:spPr>
                <a:xfrm>
                  <a:off x="7591802" y="4392340"/>
                  <a:ext cx="308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3" name="Freihand 22">
                  <a:extLst>
                    <a:ext uri="{FF2B5EF4-FFF2-40B4-BE49-F238E27FC236}">
                      <a16:creationId xmlns:a16="http://schemas.microsoft.com/office/drawing/2014/main" id="{3FCF6EC8-07FB-4744-A36F-AEA1618C5BFE}"/>
                    </a:ext>
                  </a:extLst>
                </p14:cNvPr>
                <p14:cNvContentPartPr/>
                <p14:nvPr/>
              </p14:nvContentPartPr>
              <p14:xfrm>
                <a:off x="7974122" y="4394860"/>
                <a:ext cx="303120" cy="90720"/>
              </p14:xfrm>
            </p:contentPart>
          </mc:Choice>
          <mc:Fallback xmlns="">
            <p:pic>
              <p:nvPicPr>
                <p:cNvPr id="23" name="Freihand 22">
                  <a:extLst>
                    <a:ext uri="{FF2B5EF4-FFF2-40B4-BE49-F238E27FC236}">
                      <a16:creationId xmlns:a16="http://schemas.microsoft.com/office/drawing/2014/main" id="{3FCF6EC8-07FB-4744-A36F-AEA1618C5BFE}"/>
                    </a:ext>
                  </a:extLst>
                </p:cNvPr>
                <p:cNvPicPr/>
                <p:nvPr/>
              </p:nvPicPr>
              <p:blipFill>
                <a:blip r:embed="rId207"/>
                <a:stretch>
                  <a:fillRect/>
                </a:stretch>
              </p:blipFill>
              <p:spPr>
                <a:xfrm>
                  <a:off x="7969802" y="4390540"/>
                  <a:ext cx="31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4" name="Freihand 23">
                  <a:extLst>
                    <a:ext uri="{FF2B5EF4-FFF2-40B4-BE49-F238E27FC236}">
                      <a16:creationId xmlns:a16="http://schemas.microsoft.com/office/drawing/2014/main" id="{C0D70569-6A6A-4514-9FE9-5712CE44CF2F}"/>
                    </a:ext>
                  </a:extLst>
                </p14:cNvPr>
                <p14:cNvContentPartPr/>
                <p14:nvPr/>
              </p14:nvContentPartPr>
              <p14:xfrm>
                <a:off x="7549682" y="4558300"/>
                <a:ext cx="270360" cy="101880"/>
              </p14:xfrm>
            </p:contentPart>
          </mc:Choice>
          <mc:Fallback xmlns="">
            <p:pic>
              <p:nvPicPr>
                <p:cNvPr id="24" name="Freihand 23">
                  <a:extLst>
                    <a:ext uri="{FF2B5EF4-FFF2-40B4-BE49-F238E27FC236}">
                      <a16:creationId xmlns:a16="http://schemas.microsoft.com/office/drawing/2014/main" id="{C0D70569-6A6A-4514-9FE9-5712CE44CF2F}"/>
                    </a:ext>
                  </a:extLst>
                </p:cNvPr>
                <p:cNvPicPr/>
                <p:nvPr/>
              </p:nvPicPr>
              <p:blipFill>
                <a:blip r:embed="rId209"/>
                <a:stretch>
                  <a:fillRect/>
                </a:stretch>
              </p:blipFill>
              <p:spPr>
                <a:xfrm>
                  <a:off x="7545362" y="4553980"/>
                  <a:ext cx="27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5" name="Freihand 24">
                  <a:extLst>
                    <a:ext uri="{FF2B5EF4-FFF2-40B4-BE49-F238E27FC236}">
                      <a16:creationId xmlns:a16="http://schemas.microsoft.com/office/drawing/2014/main" id="{662D756B-37F3-4183-9201-2684C039370C}"/>
                    </a:ext>
                  </a:extLst>
                </p14:cNvPr>
                <p14:cNvContentPartPr/>
                <p14:nvPr/>
              </p14:nvContentPartPr>
              <p14:xfrm>
                <a:off x="7626722" y="4577740"/>
                <a:ext cx="220320" cy="90000"/>
              </p14:xfrm>
            </p:contentPart>
          </mc:Choice>
          <mc:Fallback xmlns="">
            <p:pic>
              <p:nvPicPr>
                <p:cNvPr id="25" name="Freihand 24">
                  <a:extLst>
                    <a:ext uri="{FF2B5EF4-FFF2-40B4-BE49-F238E27FC236}">
                      <a16:creationId xmlns:a16="http://schemas.microsoft.com/office/drawing/2014/main" id="{662D756B-37F3-4183-9201-2684C039370C}"/>
                    </a:ext>
                  </a:extLst>
                </p:cNvPr>
                <p:cNvPicPr/>
                <p:nvPr/>
              </p:nvPicPr>
              <p:blipFill>
                <a:blip r:embed="rId211"/>
                <a:stretch>
                  <a:fillRect/>
                </a:stretch>
              </p:blipFill>
              <p:spPr>
                <a:xfrm>
                  <a:off x="7622402" y="4573420"/>
                  <a:ext cx="228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 name="Freihand 25">
                  <a:extLst>
                    <a:ext uri="{FF2B5EF4-FFF2-40B4-BE49-F238E27FC236}">
                      <a16:creationId xmlns:a16="http://schemas.microsoft.com/office/drawing/2014/main" id="{8DF48973-81B4-4288-A85B-54DCB2BA342D}"/>
                    </a:ext>
                  </a:extLst>
                </p14:cNvPr>
                <p14:cNvContentPartPr/>
                <p14:nvPr/>
              </p14:nvContentPartPr>
              <p14:xfrm>
                <a:off x="7755962" y="4516180"/>
                <a:ext cx="360" cy="360"/>
              </p14:xfrm>
            </p:contentPart>
          </mc:Choice>
          <mc:Fallback xmlns="">
            <p:pic>
              <p:nvPicPr>
                <p:cNvPr id="26" name="Freihand 25">
                  <a:extLst>
                    <a:ext uri="{FF2B5EF4-FFF2-40B4-BE49-F238E27FC236}">
                      <a16:creationId xmlns:a16="http://schemas.microsoft.com/office/drawing/2014/main" id="{8DF48973-81B4-4288-A85B-54DCB2BA342D}"/>
                    </a:ext>
                  </a:extLst>
                </p:cNvPr>
                <p:cNvPicPr/>
                <p:nvPr/>
              </p:nvPicPr>
              <p:blipFill>
                <a:blip r:embed="rId43"/>
                <a:stretch>
                  <a:fillRect/>
                </a:stretch>
              </p:blipFill>
              <p:spPr>
                <a:xfrm>
                  <a:off x="7751642" y="4511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7" name="Freihand 26">
                  <a:extLst>
                    <a:ext uri="{FF2B5EF4-FFF2-40B4-BE49-F238E27FC236}">
                      <a16:creationId xmlns:a16="http://schemas.microsoft.com/office/drawing/2014/main" id="{69FB582D-F15B-4738-B710-30E1784F4B92}"/>
                    </a:ext>
                  </a:extLst>
                </p14:cNvPr>
                <p14:cNvContentPartPr/>
                <p14:nvPr/>
              </p14:nvContentPartPr>
              <p14:xfrm>
                <a:off x="7948202" y="4587820"/>
                <a:ext cx="222120" cy="75240"/>
              </p14:xfrm>
            </p:contentPart>
          </mc:Choice>
          <mc:Fallback xmlns="">
            <p:pic>
              <p:nvPicPr>
                <p:cNvPr id="27" name="Freihand 26">
                  <a:extLst>
                    <a:ext uri="{FF2B5EF4-FFF2-40B4-BE49-F238E27FC236}">
                      <a16:creationId xmlns:a16="http://schemas.microsoft.com/office/drawing/2014/main" id="{69FB582D-F15B-4738-B710-30E1784F4B92}"/>
                    </a:ext>
                  </a:extLst>
                </p:cNvPr>
                <p:cNvPicPr/>
                <p:nvPr/>
              </p:nvPicPr>
              <p:blipFill>
                <a:blip r:embed="rId214"/>
                <a:stretch>
                  <a:fillRect/>
                </a:stretch>
              </p:blipFill>
              <p:spPr>
                <a:xfrm>
                  <a:off x="7943882" y="4583500"/>
                  <a:ext cx="230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8" name="Freihand 27">
                  <a:extLst>
                    <a:ext uri="{FF2B5EF4-FFF2-40B4-BE49-F238E27FC236}">
                      <a16:creationId xmlns:a16="http://schemas.microsoft.com/office/drawing/2014/main" id="{35536992-F58C-4246-954E-356156B2F61D}"/>
                    </a:ext>
                  </a:extLst>
                </p14:cNvPr>
                <p14:cNvContentPartPr/>
                <p14:nvPr/>
              </p14:nvContentPartPr>
              <p14:xfrm>
                <a:off x="8195882" y="4554700"/>
                <a:ext cx="147600" cy="124920"/>
              </p14:xfrm>
            </p:contentPart>
          </mc:Choice>
          <mc:Fallback xmlns="">
            <p:pic>
              <p:nvPicPr>
                <p:cNvPr id="28" name="Freihand 27">
                  <a:extLst>
                    <a:ext uri="{FF2B5EF4-FFF2-40B4-BE49-F238E27FC236}">
                      <a16:creationId xmlns:a16="http://schemas.microsoft.com/office/drawing/2014/main" id="{35536992-F58C-4246-954E-356156B2F61D}"/>
                    </a:ext>
                  </a:extLst>
                </p:cNvPr>
                <p:cNvPicPr/>
                <p:nvPr/>
              </p:nvPicPr>
              <p:blipFill>
                <a:blip r:embed="rId216"/>
                <a:stretch>
                  <a:fillRect/>
                </a:stretch>
              </p:blipFill>
              <p:spPr>
                <a:xfrm>
                  <a:off x="8191562" y="4550380"/>
                  <a:ext cx="156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9" name="Freihand 28">
                  <a:extLst>
                    <a:ext uri="{FF2B5EF4-FFF2-40B4-BE49-F238E27FC236}">
                      <a16:creationId xmlns:a16="http://schemas.microsoft.com/office/drawing/2014/main" id="{F18DFFC2-07E1-49FB-9753-B0C82F0A1215}"/>
                    </a:ext>
                  </a:extLst>
                </p14:cNvPr>
                <p14:cNvContentPartPr/>
                <p14:nvPr/>
              </p14:nvContentPartPr>
              <p14:xfrm>
                <a:off x="8299922" y="4578100"/>
                <a:ext cx="237600" cy="79560"/>
              </p14:xfrm>
            </p:contentPart>
          </mc:Choice>
          <mc:Fallback xmlns="">
            <p:pic>
              <p:nvPicPr>
                <p:cNvPr id="29" name="Freihand 28">
                  <a:extLst>
                    <a:ext uri="{FF2B5EF4-FFF2-40B4-BE49-F238E27FC236}">
                      <a16:creationId xmlns:a16="http://schemas.microsoft.com/office/drawing/2014/main" id="{F18DFFC2-07E1-49FB-9753-B0C82F0A1215}"/>
                    </a:ext>
                  </a:extLst>
                </p:cNvPr>
                <p:cNvPicPr/>
                <p:nvPr/>
              </p:nvPicPr>
              <p:blipFill>
                <a:blip r:embed="rId218"/>
                <a:stretch>
                  <a:fillRect/>
                </a:stretch>
              </p:blipFill>
              <p:spPr>
                <a:xfrm>
                  <a:off x="8295602" y="4573780"/>
                  <a:ext cx="246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0" name="Freihand 29">
                  <a:extLst>
                    <a:ext uri="{FF2B5EF4-FFF2-40B4-BE49-F238E27FC236}">
                      <a16:creationId xmlns:a16="http://schemas.microsoft.com/office/drawing/2014/main" id="{4AA65E13-ADAC-4B8B-AFAA-BB99C4A97B61}"/>
                    </a:ext>
                  </a:extLst>
                </p14:cNvPr>
                <p14:cNvContentPartPr/>
                <p14:nvPr/>
              </p14:nvContentPartPr>
              <p14:xfrm>
                <a:off x="7647602" y="4749820"/>
                <a:ext cx="151200" cy="86040"/>
              </p14:xfrm>
            </p:contentPart>
          </mc:Choice>
          <mc:Fallback xmlns="">
            <p:pic>
              <p:nvPicPr>
                <p:cNvPr id="30" name="Freihand 29">
                  <a:extLst>
                    <a:ext uri="{FF2B5EF4-FFF2-40B4-BE49-F238E27FC236}">
                      <a16:creationId xmlns:a16="http://schemas.microsoft.com/office/drawing/2014/main" id="{4AA65E13-ADAC-4B8B-AFAA-BB99C4A97B61}"/>
                    </a:ext>
                  </a:extLst>
                </p:cNvPr>
                <p:cNvPicPr/>
                <p:nvPr/>
              </p:nvPicPr>
              <p:blipFill>
                <a:blip r:embed="rId220"/>
                <a:stretch>
                  <a:fillRect/>
                </a:stretch>
              </p:blipFill>
              <p:spPr>
                <a:xfrm>
                  <a:off x="7643282" y="4745500"/>
                  <a:ext cx="159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 name="Freihand 30">
                  <a:extLst>
                    <a:ext uri="{FF2B5EF4-FFF2-40B4-BE49-F238E27FC236}">
                      <a16:creationId xmlns:a16="http://schemas.microsoft.com/office/drawing/2014/main" id="{AD908373-4649-4D9F-877A-01EA038A4E1F}"/>
                    </a:ext>
                  </a:extLst>
                </p14:cNvPr>
                <p14:cNvContentPartPr/>
                <p14:nvPr/>
              </p14:nvContentPartPr>
              <p14:xfrm>
                <a:off x="7812482" y="4775740"/>
                <a:ext cx="66240" cy="51840"/>
              </p14:xfrm>
            </p:contentPart>
          </mc:Choice>
          <mc:Fallback xmlns="">
            <p:pic>
              <p:nvPicPr>
                <p:cNvPr id="31" name="Freihand 30">
                  <a:extLst>
                    <a:ext uri="{FF2B5EF4-FFF2-40B4-BE49-F238E27FC236}">
                      <a16:creationId xmlns:a16="http://schemas.microsoft.com/office/drawing/2014/main" id="{AD908373-4649-4D9F-877A-01EA038A4E1F}"/>
                    </a:ext>
                  </a:extLst>
                </p:cNvPr>
                <p:cNvPicPr/>
                <p:nvPr/>
              </p:nvPicPr>
              <p:blipFill>
                <a:blip r:embed="rId222"/>
                <a:stretch>
                  <a:fillRect/>
                </a:stretch>
              </p:blipFill>
              <p:spPr>
                <a:xfrm>
                  <a:off x="7808162" y="4771420"/>
                  <a:ext cx="7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2" name="Freihand 31">
                  <a:extLst>
                    <a:ext uri="{FF2B5EF4-FFF2-40B4-BE49-F238E27FC236}">
                      <a16:creationId xmlns:a16="http://schemas.microsoft.com/office/drawing/2014/main" id="{3B2AA9E4-5FD9-43D4-870F-A5D799575FBE}"/>
                    </a:ext>
                  </a:extLst>
                </p14:cNvPr>
                <p14:cNvContentPartPr/>
                <p14:nvPr/>
              </p14:nvContentPartPr>
              <p14:xfrm>
                <a:off x="7895282" y="4709860"/>
                <a:ext cx="90360" cy="133920"/>
              </p14:xfrm>
            </p:contentPart>
          </mc:Choice>
          <mc:Fallback xmlns="">
            <p:pic>
              <p:nvPicPr>
                <p:cNvPr id="32" name="Freihand 31">
                  <a:extLst>
                    <a:ext uri="{FF2B5EF4-FFF2-40B4-BE49-F238E27FC236}">
                      <a16:creationId xmlns:a16="http://schemas.microsoft.com/office/drawing/2014/main" id="{3B2AA9E4-5FD9-43D4-870F-A5D799575FBE}"/>
                    </a:ext>
                  </a:extLst>
                </p:cNvPr>
                <p:cNvPicPr/>
                <p:nvPr/>
              </p:nvPicPr>
              <p:blipFill>
                <a:blip r:embed="rId224"/>
                <a:stretch>
                  <a:fillRect/>
                </a:stretch>
              </p:blipFill>
              <p:spPr>
                <a:xfrm>
                  <a:off x="7890962" y="4705540"/>
                  <a:ext cx="99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3" name="Freihand 32">
                  <a:extLst>
                    <a:ext uri="{FF2B5EF4-FFF2-40B4-BE49-F238E27FC236}">
                      <a16:creationId xmlns:a16="http://schemas.microsoft.com/office/drawing/2014/main" id="{BA9FA719-8885-425B-993C-9832CEACCC03}"/>
                    </a:ext>
                  </a:extLst>
                </p14:cNvPr>
                <p14:cNvContentPartPr/>
                <p14:nvPr/>
              </p14:nvContentPartPr>
              <p14:xfrm>
                <a:off x="8000762" y="4713460"/>
                <a:ext cx="71640" cy="134640"/>
              </p14:xfrm>
            </p:contentPart>
          </mc:Choice>
          <mc:Fallback xmlns="">
            <p:pic>
              <p:nvPicPr>
                <p:cNvPr id="33" name="Freihand 32">
                  <a:extLst>
                    <a:ext uri="{FF2B5EF4-FFF2-40B4-BE49-F238E27FC236}">
                      <a16:creationId xmlns:a16="http://schemas.microsoft.com/office/drawing/2014/main" id="{BA9FA719-8885-425B-993C-9832CEACCC03}"/>
                    </a:ext>
                  </a:extLst>
                </p:cNvPr>
                <p:cNvPicPr/>
                <p:nvPr/>
              </p:nvPicPr>
              <p:blipFill>
                <a:blip r:embed="rId226"/>
                <a:stretch>
                  <a:fillRect/>
                </a:stretch>
              </p:blipFill>
              <p:spPr>
                <a:xfrm>
                  <a:off x="7996442" y="4709140"/>
                  <a:ext cx="80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4" name="Freihand 33">
                  <a:extLst>
                    <a:ext uri="{FF2B5EF4-FFF2-40B4-BE49-F238E27FC236}">
                      <a16:creationId xmlns:a16="http://schemas.microsoft.com/office/drawing/2014/main" id="{CE9D3772-AB96-4881-82EE-123CC5FFBD59}"/>
                    </a:ext>
                  </a:extLst>
                </p14:cNvPr>
                <p14:cNvContentPartPr/>
                <p14:nvPr/>
              </p14:nvContentPartPr>
              <p14:xfrm>
                <a:off x="8050442" y="4719580"/>
                <a:ext cx="64800" cy="124920"/>
              </p14:xfrm>
            </p:contentPart>
          </mc:Choice>
          <mc:Fallback xmlns="">
            <p:pic>
              <p:nvPicPr>
                <p:cNvPr id="34" name="Freihand 33">
                  <a:extLst>
                    <a:ext uri="{FF2B5EF4-FFF2-40B4-BE49-F238E27FC236}">
                      <a16:creationId xmlns:a16="http://schemas.microsoft.com/office/drawing/2014/main" id="{CE9D3772-AB96-4881-82EE-123CC5FFBD59}"/>
                    </a:ext>
                  </a:extLst>
                </p:cNvPr>
                <p:cNvPicPr/>
                <p:nvPr/>
              </p:nvPicPr>
              <p:blipFill>
                <a:blip r:embed="rId228"/>
                <a:stretch>
                  <a:fillRect/>
                </a:stretch>
              </p:blipFill>
              <p:spPr>
                <a:xfrm>
                  <a:off x="8046122" y="4715260"/>
                  <a:ext cx="73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5" name="Freihand 34">
                  <a:extLst>
                    <a:ext uri="{FF2B5EF4-FFF2-40B4-BE49-F238E27FC236}">
                      <a16:creationId xmlns:a16="http://schemas.microsoft.com/office/drawing/2014/main" id="{241A2568-3359-4621-9DDA-73E2F62F35E2}"/>
                    </a:ext>
                  </a:extLst>
                </p14:cNvPr>
                <p14:cNvContentPartPr/>
                <p14:nvPr/>
              </p14:nvContentPartPr>
              <p14:xfrm>
                <a:off x="7831922" y="4687180"/>
                <a:ext cx="79560" cy="18720"/>
              </p14:xfrm>
            </p:contentPart>
          </mc:Choice>
          <mc:Fallback xmlns="">
            <p:pic>
              <p:nvPicPr>
                <p:cNvPr id="35" name="Freihand 34">
                  <a:extLst>
                    <a:ext uri="{FF2B5EF4-FFF2-40B4-BE49-F238E27FC236}">
                      <a16:creationId xmlns:a16="http://schemas.microsoft.com/office/drawing/2014/main" id="{241A2568-3359-4621-9DDA-73E2F62F35E2}"/>
                    </a:ext>
                  </a:extLst>
                </p:cNvPr>
                <p:cNvPicPr/>
                <p:nvPr/>
              </p:nvPicPr>
              <p:blipFill>
                <a:blip r:embed="rId230"/>
                <a:stretch>
                  <a:fillRect/>
                </a:stretch>
              </p:blipFill>
              <p:spPr>
                <a:xfrm>
                  <a:off x="7827602" y="4682860"/>
                  <a:ext cx="88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 name="Freihand 35">
                  <a:extLst>
                    <a:ext uri="{FF2B5EF4-FFF2-40B4-BE49-F238E27FC236}">
                      <a16:creationId xmlns:a16="http://schemas.microsoft.com/office/drawing/2014/main" id="{F255606A-DAF3-4BC9-9001-65B05772D2B8}"/>
                    </a:ext>
                  </a:extLst>
                </p14:cNvPr>
                <p14:cNvContentPartPr/>
                <p14:nvPr/>
              </p14:nvContentPartPr>
              <p14:xfrm>
                <a:off x="8158442" y="4754140"/>
                <a:ext cx="348480" cy="89640"/>
              </p14:xfrm>
            </p:contentPart>
          </mc:Choice>
          <mc:Fallback xmlns="">
            <p:pic>
              <p:nvPicPr>
                <p:cNvPr id="36" name="Freihand 35">
                  <a:extLst>
                    <a:ext uri="{FF2B5EF4-FFF2-40B4-BE49-F238E27FC236}">
                      <a16:creationId xmlns:a16="http://schemas.microsoft.com/office/drawing/2014/main" id="{F255606A-DAF3-4BC9-9001-65B05772D2B8}"/>
                    </a:ext>
                  </a:extLst>
                </p:cNvPr>
                <p:cNvPicPr/>
                <p:nvPr/>
              </p:nvPicPr>
              <p:blipFill>
                <a:blip r:embed="rId232"/>
                <a:stretch>
                  <a:fillRect/>
                </a:stretch>
              </p:blipFill>
              <p:spPr>
                <a:xfrm>
                  <a:off x="8154122" y="4749820"/>
                  <a:ext cx="357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 name="Freihand 36">
                  <a:extLst>
                    <a:ext uri="{FF2B5EF4-FFF2-40B4-BE49-F238E27FC236}">
                      <a16:creationId xmlns:a16="http://schemas.microsoft.com/office/drawing/2014/main" id="{70789512-8FDF-463B-AE81-13E7924C3D2C}"/>
                    </a:ext>
                  </a:extLst>
                </p14:cNvPr>
                <p14:cNvContentPartPr/>
                <p14:nvPr/>
              </p14:nvContentPartPr>
              <p14:xfrm>
                <a:off x="8381282" y="642580"/>
                <a:ext cx="729000" cy="3760920"/>
              </p14:xfrm>
            </p:contentPart>
          </mc:Choice>
          <mc:Fallback xmlns="">
            <p:pic>
              <p:nvPicPr>
                <p:cNvPr id="37" name="Freihand 36">
                  <a:extLst>
                    <a:ext uri="{FF2B5EF4-FFF2-40B4-BE49-F238E27FC236}">
                      <a16:creationId xmlns:a16="http://schemas.microsoft.com/office/drawing/2014/main" id="{70789512-8FDF-463B-AE81-13E7924C3D2C}"/>
                    </a:ext>
                  </a:extLst>
                </p:cNvPr>
                <p:cNvPicPr/>
                <p:nvPr/>
              </p:nvPicPr>
              <p:blipFill>
                <a:blip r:embed="rId234"/>
                <a:stretch>
                  <a:fillRect/>
                </a:stretch>
              </p:blipFill>
              <p:spPr>
                <a:xfrm>
                  <a:off x="8376962" y="638260"/>
                  <a:ext cx="737640" cy="3769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8" name="Freihand 37">
                  <a:extLst>
                    <a:ext uri="{FF2B5EF4-FFF2-40B4-BE49-F238E27FC236}">
                      <a16:creationId xmlns:a16="http://schemas.microsoft.com/office/drawing/2014/main" id="{EA3CEB80-EA42-4A74-8DB5-05AAEC376530}"/>
                    </a:ext>
                  </a:extLst>
                </p14:cNvPr>
                <p14:cNvContentPartPr/>
                <p14:nvPr/>
              </p14:nvContentPartPr>
              <p14:xfrm>
                <a:off x="9032522" y="537460"/>
                <a:ext cx="181800" cy="349560"/>
              </p14:xfrm>
            </p:contentPart>
          </mc:Choice>
          <mc:Fallback xmlns="">
            <p:pic>
              <p:nvPicPr>
                <p:cNvPr id="38" name="Freihand 37">
                  <a:extLst>
                    <a:ext uri="{FF2B5EF4-FFF2-40B4-BE49-F238E27FC236}">
                      <a16:creationId xmlns:a16="http://schemas.microsoft.com/office/drawing/2014/main" id="{EA3CEB80-EA42-4A74-8DB5-05AAEC376530}"/>
                    </a:ext>
                  </a:extLst>
                </p:cNvPr>
                <p:cNvPicPr/>
                <p:nvPr/>
              </p:nvPicPr>
              <p:blipFill>
                <a:blip r:embed="rId236"/>
                <a:stretch>
                  <a:fillRect/>
                </a:stretch>
              </p:blipFill>
              <p:spPr>
                <a:xfrm>
                  <a:off x="9028202" y="533140"/>
                  <a:ext cx="190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0" name="Freihand 39">
                  <a:extLst>
                    <a:ext uri="{FF2B5EF4-FFF2-40B4-BE49-F238E27FC236}">
                      <a16:creationId xmlns:a16="http://schemas.microsoft.com/office/drawing/2014/main" id="{A0555C7E-22B2-4B4F-8D25-87D95E21D08D}"/>
                    </a:ext>
                  </a:extLst>
                </p14:cNvPr>
                <p14:cNvContentPartPr/>
                <p14:nvPr/>
              </p14:nvContentPartPr>
              <p14:xfrm>
                <a:off x="9356882" y="375460"/>
                <a:ext cx="109800" cy="99000"/>
              </p14:xfrm>
            </p:contentPart>
          </mc:Choice>
          <mc:Fallback xmlns="">
            <p:pic>
              <p:nvPicPr>
                <p:cNvPr id="40" name="Freihand 39">
                  <a:extLst>
                    <a:ext uri="{FF2B5EF4-FFF2-40B4-BE49-F238E27FC236}">
                      <a16:creationId xmlns:a16="http://schemas.microsoft.com/office/drawing/2014/main" id="{A0555C7E-22B2-4B4F-8D25-87D95E21D08D}"/>
                    </a:ext>
                  </a:extLst>
                </p:cNvPr>
                <p:cNvPicPr/>
                <p:nvPr/>
              </p:nvPicPr>
              <p:blipFill>
                <a:blip r:embed="rId238"/>
                <a:stretch>
                  <a:fillRect/>
                </a:stretch>
              </p:blipFill>
              <p:spPr>
                <a:xfrm>
                  <a:off x="9352562" y="371140"/>
                  <a:ext cx="118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1" name="Freihand 40">
                  <a:extLst>
                    <a:ext uri="{FF2B5EF4-FFF2-40B4-BE49-F238E27FC236}">
                      <a16:creationId xmlns:a16="http://schemas.microsoft.com/office/drawing/2014/main" id="{6817C1E9-7E06-4FD8-93D2-519B91B8866F}"/>
                    </a:ext>
                  </a:extLst>
                </p14:cNvPr>
                <p14:cNvContentPartPr/>
                <p14:nvPr/>
              </p14:nvContentPartPr>
              <p14:xfrm>
                <a:off x="9403682" y="408940"/>
                <a:ext cx="183240" cy="60120"/>
              </p14:xfrm>
            </p:contentPart>
          </mc:Choice>
          <mc:Fallback xmlns="">
            <p:pic>
              <p:nvPicPr>
                <p:cNvPr id="41" name="Freihand 40">
                  <a:extLst>
                    <a:ext uri="{FF2B5EF4-FFF2-40B4-BE49-F238E27FC236}">
                      <a16:creationId xmlns:a16="http://schemas.microsoft.com/office/drawing/2014/main" id="{6817C1E9-7E06-4FD8-93D2-519B91B8866F}"/>
                    </a:ext>
                  </a:extLst>
                </p:cNvPr>
                <p:cNvPicPr/>
                <p:nvPr/>
              </p:nvPicPr>
              <p:blipFill>
                <a:blip r:embed="rId240"/>
                <a:stretch>
                  <a:fillRect/>
                </a:stretch>
              </p:blipFill>
              <p:spPr>
                <a:xfrm>
                  <a:off x="9399362" y="404620"/>
                  <a:ext cx="191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D3FC2AB5-7B56-403D-A57A-C917722D14E4}"/>
                    </a:ext>
                  </a:extLst>
                </p14:cNvPr>
                <p14:cNvContentPartPr/>
                <p14:nvPr/>
              </p14:nvContentPartPr>
              <p14:xfrm>
                <a:off x="9648842" y="322540"/>
                <a:ext cx="25920" cy="135720"/>
              </p14:xfrm>
            </p:contentPart>
          </mc:Choice>
          <mc:Fallback xmlns="">
            <p:pic>
              <p:nvPicPr>
                <p:cNvPr id="42" name="Freihand 41">
                  <a:extLst>
                    <a:ext uri="{FF2B5EF4-FFF2-40B4-BE49-F238E27FC236}">
                      <a16:creationId xmlns:a16="http://schemas.microsoft.com/office/drawing/2014/main" id="{D3FC2AB5-7B56-403D-A57A-C917722D14E4}"/>
                    </a:ext>
                  </a:extLst>
                </p:cNvPr>
                <p:cNvPicPr/>
                <p:nvPr/>
              </p:nvPicPr>
              <p:blipFill>
                <a:blip r:embed="rId242"/>
                <a:stretch>
                  <a:fillRect/>
                </a:stretch>
              </p:blipFill>
              <p:spPr>
                <a:xfrm>
                  <a:off x="9644522" y="318220"/>
                  <a:ext cx="34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3" name="Freihand 42">
                  <a:extLst>
                    <a:ext uri="{FF2B5EF4-FFF2-40B4-BE49-F238E27FC236}">
                      <a16:creationId xmlns:a16="http://schemas.microsoft.com/office/drawing/2014/main" id="{25A0C8CA-0AED-499B-97FA-9FC5ECCCD663}"/>
                    </a:ext>
                  </a:extLst>
                </p14:cNvPr>
                <p14:cNvContentPartPr/>
                <p14:nvPr/>
              </p14:nvContentPartPr>
              <p14:xfrm>
                <a:off x="9609962" y="332980"/>
                <a:ext cx="108000" cy="122040"/>
              </p14:xfrm>
            </p:contentPart>
          </mc:Choice>
          <mc:Fallback xmlns="">
            <p:pic>
              <p:nvPicPr>
                <p:cNvPr id="43" name="Freihand 42">
                  <a:extLst>
                    <a:ext uri="{FF2B5EF4-FFF2-40B4-BE49-F238E27FC236}">
                      <a16:creationId xmlns:a16="http://schemas.microsoft.com/office/drawing/2014/main" id="{25A0C8CA-0AED-499B-97FA-9FC5ECCCD663}"/>
                    </a:ext>
                  </a:extLst>
                </p:cNvPr>
                <p:cNvPicPr/>
                <p:nvPr/>
              </p:nvPicPr>
              <p:blipFill>
                <a:blip r:embed="rId244"/>
                <a:stretch>
                  <a:fillRect/>
                </a:stretch>
              </p:blipFill>
              <p:spPr>
                <a:xfrm>
                  <a:off x="9605642" y="328660"/>
                  <a:ext cx="116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4" name="Freihand 43">
                  <a:extLst>
                    <a:ext uri="{FF2B5EF4-FFF2-40B4-BE49-F238E27FC236}">
                      <a16:creationId xmlns:a16="http://schemas.microsoft.com/office/drawing/2014/main" id="{6670AC28-8460-4DE9-8133-6045604780C8}"/>
                    </a:ext>
                  </a:extLst>
                </p14:cNvPr>
                <p14:cNvContentPartPr/>
                <p14:nvPr/>
              </p14:nvContentPartPr>
              <p14:xfrm>
                <a:off x="9781322" y="447820"/>
                <a:ext cx="360" cy="360"/>
              </p14:xfrm>
            </p:contentPart>
          </mc:Choice>
          <mc:Fallback xmlns="">
            <p:pic>
              <p:nvPicPr>
                <p:cNvPr id="44" name="Freihand 43">
                  <a:extLst>
                    <a:ext uri="{FF2B5EF4-FFF2-40B4-BE49-F238E27FC236}">
                      <a16:creationId xmlns:a16="http://schemas.microsoft.com/office/drawing/2014/main" id="{6670AC28-8460-4DE9-8133-6045604780C8}"/>
                    </a:ext>
                  </a:extLst>
                </p:cNvPr>
                <p:cNvPicPr/>
                <p:nvPr/>
              </p:nvPicPr>
              <p:blipFill>
                <a:blip r:embed="rId43"/>
                <a:stretch>
                  <a:fillRect/>
                </a:stretch>
              </p:blipFill>
              <p:spPr>
                <a:xfrm>
                  <a:off x="9777002" y="443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6" name="Freihand 45">
                  <a:extLst>
                    <a:ext uri="{FF2B5EF4-FFF2-40B4-BE49-F238E27FC236}">
                      <a16:creationId xmlns:a16="http://schemas.microsoft.com/office/drawing/2014/main" id="{FC823CD5-EED7-4A01-811A-E7DD2FC31F82}"/>
                    </a:ext>
                  </a:extLst>
                </p14:cNvPr>
                <p14:cNvContentPartPr/>
                <p14:nvPr/>
              </p14:nvContentPartPr>
              <p14:xfrm>
                <a:off x="9915602" y="325420"/>
                <a:ext cx="194400" cy="90720"/>
              </p14:xfrm>
            </p:contentPart>
          </mc:Choice>
          <mc:Fallback xmlns="">
            <p:pic>
              <p:nvPicPr>
                <p:cNvPr id="46" name="Freihand 45">
                  <a:extLst>
                    <a:ext uri="{FF2B5EF4-FFF2-40B4-BE49-F238E27FC236}">
                      <a16:creationId xmlns:a16="http://schemas.microsoft.com/office/drawing/2014/main" id="{FC823CD5-EED7-4A01-811A-E7DD2FC31F82}"/>
                    </a:ext>
                  </a:extLst>
                </p:cNvPr>
                <p:cNvPicPr/>
                <p:nvPr/>
              </p:nvPicPr>
              <p:blipFill>
                <a:blip r:embed="rId247"/>
                <a:stretch>
                  <a:fillRect/>
                </a:stretch>
              </p:blipFill>
              <p:spPr>
                <a:xfrm>
                  <a:off x="9911282" y="321100"/>
                  <a:ext cx="203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 name="Freihand 47">
                  <a:extLst>
                    <a:ext uri="{FF2B5EF4-FFF2-40B4-BE49-F238E27FC236}">
                      <a16:creationId xmlns:a16="http://schemas.microsoft.com/office/drawing/2014/main" id="{A45B9C02-AC8D-40DE-B614-CEED8FE94995}"/>
                    </a:ext>
                  </a:extLst>
                </p14:cNvPr>
                <p14:cNvContentPartPr/>
                <p14:nvPr/>
              </p14:nvContentPartPr>
              <p14:xfrm>
                <a:off x="10138082" y="259540"/>
                <a:ext cx="205560" cy="132480"/>
              </p14:xfrm>
            </p:contentPart>
          </mc:Choice>
          <mc:Fallback xmlns="">
            <p:pic>
              <p:nvPicPr>
                <p:cNvPr id="48" name="Freihand 47">
                  <a:extLst>
                    <a:ext uri="{FF2B5EF4-FFF2-40B4-BE49-F238E27FC236}">
                      <a16:creationId xmlns:a16="http://schemas.microsoft.com/office/drawing/2014/main" id="{A45B9C02-AC8D-40DE-B614-CEED8FE94995}"/>
                    </a:ext>
                  </a:extLst>
                </p:cNvPr>
                <p:cNvPicPr/>
                <p:nvPr/>
              </p:nvPicPr>
              <p:blipFill>
                <a:blip r:embed="rId249"/>
                <a:stretch>
                  <a:fillRect/>
                </a:stretch>
              </p:blipFill>
              <p:spPr>
                <a:xfrm>
                  <a:off x="10133762" y="255220"/>
                  <a:ext cx="214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9" name="Freihand 48">
                  <a:extLst>
                    <a:ext uri="{FF2B5EF4-FFF2-40B4-BE49-F238E27FC236}">
                      <a16:creationId xmlns:a16="http://schemas.microsoft.com/office/drawing/2014/main" id="{D31C3D77-F347-444B-8F04-713DEE39193A}"/>
                    </a:ext>
                  </a:extLst>
                </p14:cNvPr>
                <p14:cNvContentPartPr/>
                <p14:nvPr/>
              </p14:nvContentPartPr>
              <p14:xfrm>
                <a:off x="10487282" y="254860"/>
                <a:ext cx="132120" cy="127080"/>
              </p14:xfrm>
            </p:contentPart>
          </mc:Choice>
          <mc:Fallback xmlns="">
            <p:pic>
              <p:nvPicPr>
                <p:cNvPr id="49" name="Freihand 48">
                  <a:extLst>
                    <a:ext uri="{FF2B5EF4-FFF2-40B4-BE49-F238E27FC236}">
                      <a16:creationId xmlns:a16="http://schemas.microsoft.com/office/drawing/2014/main" id="{D31C3D77-F347-444B-8F04-713DEE39193A}"/>
                    </a:ext>
                  </a:extLst>
                </p:cNvPr>
                <p:cNvPicPr/>
                <p:nvPr/>
              </p:nvPicPr>
              <p:blipFill>
                <a:blip r:embed="rId251"/>
                <a:stretch>
                  <a:fillRect/>
                </a:stretch>
              </p:blipFill>
              <p:spPr>
                <a:xfrm>
                  <a:off x="10482962" y="250540"/>
                  <a:ext cx="140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0" name="Freihand 49">
                  <a:extLst>
                    <a:ext uri="{FF2B5EF4-FFF2-40B4-BE49-F238E27FC236}">
                      <a16:creationId xmlns:a16="http://schemas.microsoft.com/office/drawing/2014/main" id="{0EF6A4B8-8942-4DAB-A410-29180EAE9A85}"/>
                    </a:ext>
                  </a:extLst>
                </p14:cNvPr>
                <p14:cNvContentPartPr/>
                <p14:nvPr/>
              </p14:nvContentPartPr>
              <p14:xfrm>
                <a:off x="10632362" y="303460"/>
                <a:ext cx="149040" cy="66240"/>
              </p14:xfrm>
            </p:contentPart>
          </mc:Choice>
          <mc:Fallback xmlns="">
            <p:pic>
              <p:nvPicPr>
                <p:cNvPr id="50" name="Freihand 49">
                  <a:extLst>
                    <a:ext uri="{FF2B5EF4-FFF2-40B4-BE49-F238E27FC236}">
                      <a16:creationId xmlns:a16="http://schemas.microsoft.com/office/drawing/2014/main" id="{0EF6A4B8-8942-4DAB-A410-29180EAE9A85}"/>
                    </a:ext>
                  </a:extLst>
                </p:cNvPr>
                <p:cNvPicPr/>
                <p:nvPr/>
              </p:nvPicPr>
              <p:blipFill>
                <a:blip r:embed="rId253"/>
                <a:stretch>
                  <a:fillRect/>
                </a:stretch>
              </p:blipFill>
              <p:spPr>
                <a:xfrm>
                  <a:off x="10628042" y="299140"/>
                  <a:ext cx="157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 name="Freihand 50">
                  <a:extLst>
                    <a:ext uri="{FF2B5EF4-FFF2-40B4-BE49-F238E27FC236}">
                      <a16:creationId xmlns:a16="http://schemas.microsoft.com/office/drawing/2014/main" id="{F50B73AC-F95E-4849-BDCF-58FC94311FDA}"/>
                    </a:ext>
                  </a:extLst>
                </p14:cNvPr>
                <p14:cNvContentPartPr/>
                <p14:nvPr/>
              </p14:nvContentPartPr>
              <p14:xfrm>
                <a:off x="10902722" y="302020"/>
                <a:ext cx="209880" cy="71640"/>
              </p14:xfrm>
            </p:contentPart>
          </mc:Choice>
          <mc:Fallback xmlns="">
            <p:pic>
              <p:nvPicPr>
                <p:cNvPr id="51" name="Freihand 50">
                  <a:extLst>
                    <a:ext uri="{FF2B5EF4-FFF2-40B4-BE49-F238E27FC236}">
                      <a16:creationId xmlns:a16="http://schemas.microsoft.com/office/drawing/2014/main" id="{F50B73AC-F95E-4849-BDCF-58FC94311FDA}"/>
                    </a:ext>
                  </a:extLst>
                </p:cNvPr>
                <p:cNvPicPr/>
                <p:nvPr/>
              </p:nvPicPr>
              <p:blipFill>
                <a:blip r:embed="rId255"/>
                <a:stretch>
                  <a:fillRect/>
                </a:stretch>
              </p:blipFill>
              <p:spPr>
                <a:xfrm>
                  <a:off x="10898402" y="297700"/>
                  <a:ext cx="218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2" name="Freihand 51">
                  <a:extLst>
                    <a:ext uri="{FF2B5EF4-FFF2-40B4-BE49-F238E27FC236}">
                      <a16:creationId xmlns:a16="http://schemas.microsoft.com/office/drawing/2014/main" id="{D638B4C0-97DA-4620-A561-7A20AE0F9E7E}"/>
                    </a:ext>
                  </a:extLst>
                </p14:cNvPr>
                <p14:cNvContentPartPr/>
                <p14:nvPr/>
              </p14:nvContentPartPr>
              <p14:xfrm>
                <a:off x="10869602" y="217780"/>
                <a:ext cx="156240" cy="153000"/>
              </p14:xfrm>
            </p:contentPart>
          </mc:Choice>
          <mc:Fallback xmlns="">
            <p:pic>
              <p:nvPicPr>
                <p:cNvPr id="52" name="Freihand 51">
                  <a:extLst>
                    <a:ext uri="{FF2B5EF4-FFF2-40B4-BE49-F238E27FC236}">
                      <a16:creationId xmlns:a16="http://schemas.microsoft.com/office/drawing/2014/main" id="{D638B4C0-97DA-4620-A561-7A20AE0F9E7E}"/>
                    </a:ext>
                  </a:extLst>
                </p:cNvPr>
                <p:cNvPicPr/>
                <p:nvPr/>
              </p:nvPicPr>
              <p:blipFill>
                <a:blip r:embed="rId257"/>
                <a:stretch>
                  <a:fillRect/>
                </a:stretch>
              </p:blipFill>
              <p:spPr>
                <a:xfrm>
                  <a:off x="10865282" y="213460"/>
                  <a:ext cx="164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3" name="Freihand 52">
                  <a:extLst>
                    <a:ext uri="{FF2B5EF4-FFF2-40B4-BE49-F238E27FC236}">
                      <a16:creationId xmlns:a16="http://schemas.microsoft.com/office/drawing/2014/main" id="{FAE433D4-51AD-40CC-B66C-15ACDA985170}"/>
                    </a:ext>
                  </a:extLst>
                </p14:cNvPr>
                <p14:cNvContentPartPr/>
                <p14:nvPr/>
              </p14:nvContentPartPr>
              <p14:xfrm>
                <a:off x="11148602" y="295180"/>
                <a:ext cx="81000" cy="76320"/>
              </p14:xfrm>
            </p:contentPart>
          </mc:Choice>
          <mc:Fallback xmlns="">
            <p:pic>
              <p:nvPicPr>
                <p:cNvPr id="53" name="Freihand 52">
                  <a:extLst>
                    <a:ext uri="{FF2B5EF4-FFF2-40B4-BE49-F238E27FC236}">
                      <a16:creationId xmlns:a16="http://schemas.microsoft.com/office/drawing/2014/main" id="{FAE433D4-51AD-40CC-B66C-15ACDA985170}"/>
                    </a:ext>
                  </a:extLst>
                </p:cNvPr>
                <p:cNvPicPr/>
                <p:nvPr/>
              </p:nvPicPr>
              <p:blipFill>
                <a:blip r:embed="rId259"/>
                <a:stretch>
                  <a:fillRect/>
                </a:stretch>
              </p:blipFill>
              <p:spPr>
                <a:xfrm>
                  <a:off x="11144282" y="290860"/>
                  <a:ext cx="8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4" name="Freihand 53">
                  <a:extLst>
                    <a:ext uri="{FF2B5EF4-FFF2-40B4-BE49-F238E27FC236}">
                      <a16:creationId xmlns:a16="http://schemas.microsoft.com/office/drawing/2014/main" id="{CB8B6BFB-B3F7-4349-BCF3-E2B486E4BDFB}"/>
                    </a:ext>
                  </a:extLst>
                </p14:cNvPr>
                <p14:cNvContentPartPr/>
                <p14:nvPr/>
              </p14:nvContentPartPr>
              <p14:xfrm>
                <a:off x="11227082" y="314260"/>
                <a:ext cx="80640" cy="69840"/>
              </p14:xfrm>
            </p:contentPart>
          </mc:Choice>
          <mc:Fallback xmlns="">
            <p:pic>
              <p:nvPicPr>
                <p:cNvPr id="54" name="Freihand 53">
                  <a:extLst>
                    <a:ext uri="{FF2B5EF4-FFF2-40B4-BE49-F238E27FC236}">
                      <a16:creationId xmlns:a16="http://schemas.microsoft.com/office/drawing/2014/main" id="{CB8B6BFB-B3F7-4349-BCF3-E2B486E4BDFB}"/>
                    </a:ext>
                  </a:extLst>
                </p:cNvPr>
                <p:cNvPicPr/>
                <p:nvPr/>
              </p:nvPicPr>
              <p:blipFill>
                <a:blip r:embed="rId261"/>
                <a:stretch>
                  <a:fillRect/>
                </a:stretch>
              </p:blipFill>
              <p:spPr>
                <a:xfrm>
                  <a:off x="11222762" y="309940"/>
                  <a:ext cx="89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5" name="Freihand 54">
                  <a:extLst>
                    <a:ext uri="{FF2B5EF4-FFF2-40B4-BE49-F238E27FC236}">
                      <a16:creationId xmlns:a16="http://schemas.microsoft.com/office/drawing/2014/main" id="{5620AE5D-C929-4C81-ABDC-00AD37AF8059}"/>
                    </a:ext>
                  </a:extLst>
                </p14:cNvPr>
                <p14:cNvContentPartPr/>
                <p14:nvPr/>
              </p14:nvContentPartPr>
              <p14:xfrm>
                <a:off x="11337242" y="216700"/>
                <a:ext cx="317880" cy="159120"/>
              </p14:xfrm>
            </p:contentPart>
          </mc:Choice>
          <mc:Fallback xmlns="">
            <p:pic>
              <p:nvPicPr>
                <p:cNvPr id="55" name="Freihand 54">
                  <a:extLst>
                    <a:ext uri="{FF2B5EF4-FFF2-40B4-BE49-F238E27FC236}">
                      <a16:creationId xmlns:a16="http://schemas.microsoft.com/office/drawing/2014/main" id="{5620AE5D-C929-4C81-ABDC-00AD37AF8059}"/>
                    </a:ext>
                  </a:extLst>
                </p:cNvPr>
                <p:cNvPicPr/>
                <p:nvPr/>
              </p:nvPicPr>
              <p:blipFill>
                <a:blip r:embed="rId263"/>
                <a:stretch>
                  <a:fillRect/>
                </a:stretch>
              </p:blipFill>
              <p:spPr>
                <a:xfrm>
                  <a:off x="11332922" y="212380"/>
                  <a:ext cx="326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6" name="Freihand 55">
                  <a:extLst>
                    <a:ext uri="{FF2B5EF4-FFF2-40B4-BE49-F238E27FC236}">
                      <a16:creationId xmlns:a16="http://schemas.microsoft.com/office/drawing/2014/main" id="{A04C77F4-BBB1-4356-8C5E-90CF8BA7BDE3}"/>
                    </a:ext>
                  </a:extLst>
                </p14:cNvPr>
                <p14:cNvContentPartPr/>
                <p14:nvPr/>
              </p14:nvContentPartPr>
              <p14:xfrm>
                <a:off x="11688962" y="295180"/>
                <a:ext cx="112320" cy="92160"/>
              </p14:xfrm>
            </p:contentPart>
          </mc:Choice>
          <mc:Fallback xmlns="">
            <p:pic>
              <p:nvPicPr>
                <p:cNvPr id="56" name="Freihand 55">
                  <a:extLst>
                    <a:ext uri="{FF2B5EF4-FFF2-40B4-BE49-F238E27FC236}">
                      <a16:creationId xmlns:a16="http://schemas.microsoft.com/office/drawing/2014/main" id="{A04C77F4-BBB1-4356-8C5E-90CF8BA7BDE3}"/>
                    </a:ext>
                  </a:extLst>
                </p:cNvPr>
                <p:cNvPicPr/>
                <p:nvPr/>
              </p:nvPicPr>
              <p:blipFill>
                <a:blip r:embed="rId265"/>
                <a:stretch>
                  <a:fillRect/>
                </a:stretch>
              </p:blipFill>
              <p:spPr>
                <a:xfrm>
                  <a:off x="11684642" y="290860"/>
                  <a:ext cx="120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57" name="Freihand 56">
                  <a:extLst>
                    <a:ext uri="{FF2B5EF4-FFF2-40B4-BE49-F238E27FC236}">
                      <a16:creationId xmlns:a16="http://schemas.microsoft.com/office/drawing/2014/main" id="{C16D8A32-8FFB-44AD-8A70-45427F7A3246}"/>
                    </a:ext>
                  </a:extLst>
                </p14:cNvPr>
                <p14:cNvContentPartPr/>
                <p14:nvPr/>
              </p14:nvContentPartPr>
              <p14:xfrm>
                <a:off x="9352562" y="626020"/>
                <a:ext cx="141120" cy="91440"/>
              </p14:xfrm>
            </p:contentPart>
          </mc:Choice>
          <mc:Fallback xmlns="">
            <p:pic>
              <p:nvPicPr>
                <p:cNvPr id="57" name="Freihand 56">
                  <a:extLst>
                    <a:ext uri="{FF2B5EF4-FFF2-40B4-BE49-F238E27FC236}">
                      <a16:creationId xmlns:a16="http://schemas.microsoft.com/office/drawing/2014/main" id="{C16D8A32-8FFB-44AD-8A70-45427F7A3246}"/>
                    </a:ext>
                  </a:extLst>
                </p:cNvPr>
                <p:cNvPicPr/>
                <p:nvPr/>
              </p:nvPicPr>
              <p:blipFill>
                <a:blip r:embed="rId267"/>
                <a:stretch>
                  <a:fillRect/>
                </a:stretch>
              </p:blipFill>
              <p:spPr>
                <a:xfrm>
                  <a:off x="9348242" y="621700"/>
                  <a:ext cx="149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8" name="Freihand 57">
                  <a:extLst>
                    <a:ext uri="{FF2B5EF4-FFF2-40B4-BE49-F238E27FC236}">
                      <a16:creationId xmlns:a16="http://schemas.microsoft.com/office/drawing/2014/main" id="{A1E9AA33-0708-4D6D-AC05-342F07DCD12D}"/>
                    </a:ext>
                  </a:extLst>
                </p14:cNvPr>
                <p14:cNvContentPartPr/>
                <p14:nvPr/>
              </p14:nvContentPartPr>
              <p14:xfrm>
                <a:off x="9517802" y="626740"/>
                <a:ext cx="112680" cy="69120"/>
              </p14:xfrm>
            </p:contentPart>
          </mc:Choice>
          <mc:Fallback xmlns="">
            <p:pic>
              <p:nvPicPr>
                <p:cNvPr id="58" name="Freihand 57">
                  <a:extLst>
                    <a:ext uri="{FF2B5EF4-FFF2-40B4-BE49-F238E27FC236}">
                      <a16:creationId xmlns:a16="http://schemas.microsoft.com/office/drawing/2014/main" id="{A1E9AA33-0708-4D6D-AC05-342F07DCD12D}"/>
                    </a:ext>
                  </a:extLst>
                </p:cNvPr>
                <p:cNvPicPr/>
                <p:nvPr/>
              </p:nvPicPr>
              <p:blipFill>
                <a:blip r:embed="rId269"/>
                <a:stretch>
                  <a:fillRect/>
                </a:stretch>
              </p:blipFill>
              <p:spPr>
                <a:xfrm>
                  <a:off x="9513482" y="622420"/>
                  <a:ext cx="121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9" name="Freihand 58">
                  <a:extLst>
                    <a:ext uri="{FF2B5EF4-FFF2-40B4-BE49-F238E27FC236}">
                      <a16:creationId xmlns:a16="http://schemas.microsoft.com/office/drawing/2014/main" id="{FDFA42BA-4B6B-4A84-8B9C-22D35C83FF12}"/>
                    </a:ext>
                  </a:extLst>
                </p14:cNvPr>
                <p14:cNvContentPartPr/>
                <p14:nvPr/>
              </p14:nvContentPartPr>
              <p14:xfrm>
                <a:off x="9636962" y="574180"/>
                <a:ext cx="145440" cy="100440"/>
              </p14:xfrm>
            </p:contentPart>
          </mc:Choice>
          <mc:Fallback xmlns="">
            <p:pic>
              <p:nvPicPr>
                <p:cNvPr id="59" name="Freihand 58">
                  <a:extLst>
                    <a:ext uri="{FF2B5EF4-FFF2-40B4-BE49-F238E27FC236}">
                      <a16:creationId xmlns:a16="http://schemas.microsoft.com/office/drawing/2014/main" id="{FDFA42BA-4B6B-4A84-8B9C-22D35C83FF12}"/>
                    </a:ext>
                  </a:extLst>
                </p:cNvPr>
                <p:cNvPicPr/>
                <p:nvPr/>
              </p:nvPicPr>
              <p:blipFill>
                <a:blip r:embed="rId271"/>
                <a:stretch>
                  <a:fillRect/>
                </a:stretch>
              </p:blipFill>
              <p:spPr>
                <a:xfrm>
                  <a:off x="9632642" y="569860"/>
                  <a:ext cx="154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60" name="Freihand 59">
                  <a:extLst>
                    <a:ext uri="{FF2B5EF4-FFF2-40B4-BE49-F238E27FC236}">
                      <a16:creationId xmlns:a16="http://schemas.microsoft.com/office/drawing/2014/main" id="{509015FD-E572-4911-A558-DE0BDBAE5F62}"/>
                    </a:ext>
                  </a:extLst>
                </p14:cNvPr>
                <p14:cNvContentPartPr/>
                <p14:nvPr/>
              </p14:nvContentPartPr>
              <p14:xfrm>
                <a:off x="9855482" y="594340"/>
                <a:ext cx="18000" cy="105480"/>
              </p14:xfrm>
            </p:contentPart>
          </mc:Choice>
          <mc:Fallback xmlns="">
            <p:pic>
              <p:nvPicPr>
                <p:cNvPr id="60" name="Freihand 59">
                  <a:extLst>
                    <a:ext uri="{FF2B5EF4-FFF2-40B4-BE49-F238E27FC236}">
                      <a16:creationId xmlns:a16="http://schemas.microsoft.com/office/drawing/2014/main" id="{509015FD-E572-4911-A558-DE0BDBAE5F62}"/>
                    </a:ext>
                  </a:extLst>
                </p:cNvPr>
                <p:cNvPicPr/>
                <p:nvPr/>
              </p:nvPicPr>
              <p:blipFill>
                <a:blip r:embed="rId273"/>
                <a:stretch>
                  <a:fillRect/>
                </a:stretch>
              </p:blipFill>
              <p:spPr>
                <a:xfrm>
                  <a:off x="9851162" y="590020"/>
                  <a:ext cx="2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61" name="Freihand 60">
                  <a:extLst>
                    <a:ext uri="{FF2B5EF4-FFF2-40B4-BE49-F238E27FC236}">
                      <a16:creationId xmlns:a16="http://schemas.microsoft.com/office/drawing/2014/main" id="{CD2D5B22-AFAF-4A7F-9114-B7052EF8FBB8}"/>
                    </a:ext>
                  </a:extLst>
                </p14:cNvPr>
                <p14:cNvContentPartPr/>
                <p14:nvPr/>
              </p14:nvContentPartPr>
              <p14:xfrm>
                <a:off x="9871322" y="547900"/>
                <a:ext cx="133200" cy="131400"/>
              </p14:xfrm>
            </p:contentPart>
          </mc:Choice>
          <mc:Fallback xmlns="">
            <p:pic>
              <p:nvPicPr>
                <p:cNvPr id="61" name="Freihand 60">
                  <a:extLst>
                    <a:ext uri="{FF2B5EF4-FFF2-40B4-BE49-F238E27FC236}">
                      <a16:creationId xmlns:a16="http://schemas.microsoft.com/office/drawing/2014/main" id="{CD2D5B22-AFAF-4A7F-9114-B7052EF8FBB8}"/>
                    </a:ext>
                  </a:extLst>
                </p:cNvPr>
                <p:cNvPicPr/>
                <p:nvPr/>
              </p:nvPicPr>
              <p:blipFill>
                <a:blip r:embed="rId275"/>
                <a:stretch>
                  <a:fillRect/>
                </a:stretch>
              </p:blipFill>
              <p:spPr>
                <a:xfrm>
                  <a:off x="9867002" y="543580"/>
                  <a:ext cx="141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62" name="Freihand 61">
                  <a:extLst>
                    <a:ext uri="{FF2B5EF4-FFF2-40B4-BE49-F238E27FC236}">
                      <a16:creationId xmlns:a16="http://schemas.microsoft.com/office/drawing/2014/main" id="{49417ACC-7CB0-4F3A-9939-0A8EFAD33F0D}"/>
                    </a:ext>
                  </a:extLst>
                </p14:cNvPr>
                <p14:cNvContentPartPr/>
                <p14:nvPr/>
              </p14:nvContentPartPr>
              <p14:xfrm>
                <a:off x="9992642" y="545380"/>
                <a:ext cx="86400" cy="134280"/>
              </p14:xfrm>
            </p:contentPart>
          </mc:Choice>
          <mc:Fallback xmlns="">
            <p:pic>
              <p:nvPicPr>
                <p:cNvPr id="62" name="Freihand 61">
                  <a:extLst>
                    <a:ext uri="{FF2B5EF4-FFF2-40B4-BE49-F238E27FC236}">
                      <a16:creationId xmlns:a16="http://schemas.microsoft.com/office/drawing/2014/main" id="{49417ACC-7CB0-4F3A-9939-0A8EFAD33F0D}"/>
                    </a:ext>
                  </a:extLst>
                </p:cNvPr>
                <p:cNvPicPr/>
                <p:nvPr/>
              </p:nvPicPr>
              <p:blipFill>
                <a:blip r:embed="rId277"/>
                <a:stretch>
                  <a:fillRect/>
                </a:stretch>
              </p:blipFill>
              <p:spPr>
                <a:xfrm>
                  <a:off x="9988322" y="541060"/>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63" name="Freihand 62">
                  <a:extLst>
                    <a:ext uri="{FF2B5EF4-FFF2-40B4-BE49-F238E27FC236}">
                      <a16:creationId xmlns:a16="http://schemas.microsoft.com/office/drawing/2014/main" id="{DBA7868E-B3CE-4374-8892-7C9A09EABA84}"/>
                    </a:ext>
                  </a:extLst>
                </p14:cNvPr>
                <p14:cNvContentPartPr/>
                <p14:nvPr/>
              </p14:nvContentPartPr>
              <p14:xfrm>
                <a:off x="10161842" y="571660"/>
                <a:ext cx="270720" cy="80640"/>
              </p14:xfrm>
            </p:contentPart>
          </mc:Choice>
          <mc:Fallback xmlns="">
            <p:pic>
              <p:nvPicPr>
                <p:cNvPr id="63" name="Freihand 62">
                  <a:extLst>
                    <a:ext uri="{FF2B5EF4-FFF2-40B4-BE49-F238E27FC236}">
                      <a16:creationId xmlns:a16="http://schemas.microsoft.com/office/drawing/2014/main" id="{DBA7868E-B3CE-4374-8892-7C9A09EABA84}"/>
                    </a:ext>
                  </a:extLst>
                </p:cNvPr>
                <p:cNvPicPr/>
                <p:nvPr/>
              </p:nvPicPr>
              <p:blipFill>
                <a:blip r:embed="rId279"/>
                <a:stretch>
                  <a:fillRect/>
                </a:stretch>
              </p:blipFill>
              <p:spPr>
                <a:xfrm>
                  <a:off x="10157522" y="567340"/>
                  <a:ext cx="279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64" name="Freihand 63">
                  <a:extLst>
                    <a:ext uri="{FF2B5EF4-FFF2-40B4-BE49-F238E27FC236}">
                      <a16:creationId xmlns:a16="http://schemas.microsoft.com/office/drawing/2014/main" id="{ABAEFEF1-00E0-44D4-A73B-29480B144AA7}"/>
                    </a:ext>
                  </a:extLst>
                </p14:cNvPr>
                <p14:cNvContentPartPr/>
                <p14:nvPr/>
              </p14:nvContentPartPr>
              <p14:xfrm>
                <a:off x="10474682" y="563020"/>
                <a:ext cx="162360" cy="61200"/>
              </p14:xfrm>
            </p:contentPart>
          </mc:Choice>
          <mc:Fallback xmlns="">
            <p:pic>
              <p:nvPicPr>
                <p:cNvPr id="64" name="Freihand 63">
                  <a:extLst>
                    <a:ext uri="{FF2B5EF4-FFF2-40B4-BE49-F238E27FC236}">
                      <a16:creationId xmlns:a16="http://schemas.microsoft.com/office/drawing/2014/main" id="{ABAEFEF1-00E0-44D4-A73B-29480B144AA7}"/>
                    </a:ext>
                  </a:extLst>
                </p:cNvPr>
                <p:cNvPicPr/>
                <p:nvPr/>
              </p:nvPicPr>
              <p:blipFill>
                <a:blip r:embed="rId281"/>
                <a:stretch>
                  <a:fillRect/>
                </a:stretch>
              </p:blipFill>
              <p:spPr>
                <a:xfrm>
                  <a:off x="10470362" y="558700"/>
                  <a:ext cx="171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65" name="Freihand 64">
                  <a:extLst>
                    <a:ext uri="{FF2B5EF4-FFF2-40B4-BE49-F238E27FC236}">
                      <a16:creationId xmlns:a16="http://schemas.microsoft.com/office/drawing/2014/main" id="{EBE73239-71EA-4EB5-9A26-F36C66D82407}"/>
                    </a:ext>
                  </a:extLst>
                </p14:cNvPr>
                <p14:cNvContentPartPr/>
                <p14:nvPr/>
              </p14:nvContentPartPr>
              <p14:xfrm>
                <a:off x="10669802" y="555820"/>
                <a:ext cx="139320" cy="56880"/>
              </p14:xfrm>
            </p:contentPart>
          </mc:Choice>
          <mc:Fallback xmlns="">
            <p:pic>
              <p:nvPicPr>
                <p:cNvPr id="65" name="Freihand 64">
                  <a:extLst>
                    <a:ext uri="{FF2B5EF4-FFF2-40B4-BE49-F238E27FC236}">
                      <a16:creationId xmlns:a16="http://schemas.microsoft.com/office/drawing/2014/main" id="{EBE73239-71EA-4EB5-9A26-F36C66D82407}"/>
                    </a:ext>
                  </a:extLst>
                </p:cNvPr>
                <p:cNvPicPr/>
                <p:nvPr/>
              </p:nvPicPr>
              <p:blipFill>
                <a:blip r:embed="rId283"/>
                <a:stretch>
                  <a:fillRect/>
                </a:stretch>
              </p:blipFill>
              <p:spPr>
                <a:xfrm>
                  <a:off x="10665482" y="551500"/>
                  <a:ext cx="147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66" name="Freihand 65">
                  <a:extLst>
                    <a:ext uri="{FF2B5EF4-FFF2-40B4-BE49-F238E27FC236}">
                      <a16:creationId xmlns:a16="http://schemas.microsoft.com/office/drawing/2014/main" id="{BCEC9587-34F8-4D68-ABAE-48F5709B6EC2}"/>
                    </a:ext>
                  </a:extLst>
                </p14:cNvPr>
                <p14:cNvContentPartPr/>
                <p14:nvPr/>
              </p14:nvContentPartPr>
              <p14:xfrm>
                <a:off x="10878242" y="496060"/>
                <a:ext cx="85680" cy="96840"/>
              </p14:xfrm>
            </p:contentPart>
          </mc:Choice>
          <mc:Fallback xmlns="">
            <p:pic>
              <p:nvPicPr>
                <p:cNvPr id="66" name="Freihand 65">
                  <a:extLst>
                    <a:ext uri="{FF2B5EF4-FFF2-40B4-BE49-F238E27FC236}">
                      <a16:creationId xmlns:a16="http://schemas.microsoft.com/office/drawing/2014/main" id="{BCEC9587-34F8-4D68-ABAE-48F5709B6EC2}"/>
                    </a:ext>
                  </a:extLst>
                </p:cNvPr>
                <p:cNvPicPr/>
                <p:nvPr/>
              </p:nvPicPr>
              <p:blipFill>
                <a:blip r:embed="rId285"/>
                <a:stretch>
                  <a:fillRect/>
                </a:stretch>
              </p:blipFill>
              <p:spPr>
                <a:xfrm>
                  <a:off x="10873922" y="491740"/>
                  <a:ext cx="94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7" name="Freihand 66">
                  <a:extLst>
                    <a:ext uri="{FF2B5EF4-FFF2-40B4-BE49-F238E27FC236}">
                      <a16:creationId xmlns:a16="http://schemas.microsoft.com/office/drawing/2014/main" id="{5EA3BED6-AF22-479A-9973-1EA46C6BAD9C}"/>
                    </a:ext>
                  </a:extLst>
                </p14:cNvPr>
                <p14:cNvContentPartPr/>
                <p14:nvPr/>
              </p14:nvContentPartPr>
              <p14:xfrm>
                <a:off x="11011442" y="542860"/>
                <a:ext cx="69480" cy="52920"/>
              </p14:xfrm>
            </p:contentPart>
          </mc:Choice>
          <mc:Fallback xmlns="">
            <p:pic>
              <p:nvPicPr>
                <p:cNvPr id="67" name="Freihand 66">
                  <a:extLst>
                    <a:ext uri="{FF2B5EF4-FFF2-40B4-BE49-F238E27FC236}">
                      <a16:creationId xmlns:a16="http://schemas.microsoft.com/office/drawing/2014/main" id="{5EA3BED6-AF22-479A-9973-1EA46C6BAD9C}"/>
                    </a:ext>
                  </a:extLst>
                </p:cNvPr>
                <p:cNvPicPr/>
                <p:nvPr/>
              </p:nvPicPr>
              <p:blipFill>
                <a:blip r:embed="rId287"/>
                <a:stretch>
                  <a:fillRect/>
                </a:stretch>
              </p:blipFill>
              <p:spPr>
                <a:xfrm>
                  <a:off x="11007122" y="538540"/>
                  <a:ext cx="78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8" name="Freihand 67">
                  <a:extLst>
                    <a:ext uri="{FF2B5EF4-FFF2-40B4-BE49-F238E27FC236}">
                      <a16:creationId xmlns:a16="http://schemas.microsoft.com/office/drawing/2014/main" id="{C110DF69-E2A8-4148-BC21-33BD195A3E9F}"/>
                    </a:ext>
                  </a:extLst>
                </p14:cNvPr>
                <p14:cNvContentPartPr/>
                <p14:nvPr/>
              </p14:nvContentPartPr>
              <p14:xfrm>
                <a:off x="11113682" y="527380"/>
                <a:ext cx="91440" cy="59040"/>
              </p14:xfrm>
            </p:contentPart>
          </mc:Choice>
          <mc:Fallback xmlns="">
            <p:pic>
              <p:nvPicPr>
                <p:cNvPr id="68" name="Freihand 67">
                  <a:extLst>
                    <a:ext uri="{FF2B5EF4-FFF2-40B4-BE49-F238E27FC236}">
                      <a16:creationId xmlns:a16="http://schemas.microsoft.com/office/drawing/2014/main" id="{C110DF69-E2A8-4148-BC21-33BD195A3E9F}"/>
                    </a:ext>
                  </a:extLst>
                </p:cNvPr>
                <p:cNvPicPr/>
                <p:nvPr/>
              </p:nvPicPr>
              <p:blipFill>
                <a:blip r:embed="rId289"/>
                <a:stretch>
                  <a:fillRect/>
                </a:stretch>
              </p:blipFill>
              <p:spPr>
                <a:xfrm>
                  <a:off x="11109362" y="523060"/>
                  <a:ext cx="100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9" name="Freihand 68">
                  <a:extLst>
                    <a:ext uri="{FF2B5EF4-FFF2-40B4-BE49-F238E27FC236}">
                      <a16:creationId xmlns:a16="http://schemas.microsoft.com/office/drawing/2014/main" id="{CBEFD41E-BF55-4378-ADFD-98AC76A771AF}"/>
                    </a:ext>
                  </a:extLst>
                </p14:cNvPr>
                <p14:cNvContentPartPr/>
                <p14:nvPr/>
              </p14:nvContentPartPr>
              <p14:xfrm>
                <a:off x="11232122" y="528100"/>
                <a:ext cx="63720" cy="69480"/>
              </p14:xfrm>
            </p:contentPart>
          </mc:Choice>
          <mc:Fallback xmlns="">
            <p:pic>
              <p:nvPicPr>
                <p:cNvPr id="69" name="Freihand 68">
                  <a:extLst>
                    <a:ext uri="{FF2B5EF4-FFF2-40B4-BE49-F238E27FC236}">
                      <a16:creationId xmlns:a16="http://schemas.microsoft.com/office/drawing/2014/main" id="{CBEFD41E-BF55-4378-ADFD-98AC76A771AF}"/>
                    </a:ext>
                  </a:extLst>
                </p:cNvPr>
                <p:cNvPicPr/>
                <p:nvPr/>
              </p:nvPicPr>
              <p:blipFill>
                <a:blip r:embed="rId291"/>
                <a:stretch>
                  <a:fillRect/>
                </a:stretch>
              </p:blipFill>
              <p:spPr>
                <a:xfrm>
                  <a:off x="11227802" y="523780"/>
                  <a:ext cx="72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1" name="Freihand 70">
                  <a:extLst>
                    <a:ext uri="{FF2B5EF4-FFF2-40B4-BE49-F238E27FC236}">
                      <a16:creationId xmlns:a16="http://schemas.microsoft.com/office/drawing/2014/main" id="{D1677628-16D2-4838-B49D-E16AB0DC19FB}"/>
                    </a:ext>
                  </a:extLst>
                </p14:cNvPr>
                <p14:cNvContentPartPr/>
                <p14:nvPr/>
              </p14:nvContentPartPr>
              <p14:xfrm>
                <a:off x="11345522" y="514780"/>
                <a:ext cx="181800" cy="57240"/>
              </p14:xfrm>
            </p:contentPart>
          </mc:Choice>
          <mc:Fallback xmlns="">
            <p:pic>
              <p:nvPicPr>
                <p:cNvPr id="71" name="Freihand 70">
                  <a:extLst>
                    <a:ext uri="{FF2B5EF4-FFF2-40B4-BE49-F238E27FC236}">
                      <a16:creationId xmlns:a16="http://schemas.microsoft.com/office/drawing/2014/main" id="{D1677628-16D2-4838-B49D-E16AB0DC19FB}"/>
                    </a:ext>
                  </a:extLst>
                </p:cNvPr>
                <p:cNvPicPr/>
                <p:nvPr/>
              </p:nvPicPr>
              <p:blipFill>
                <a:blip r:embed="rId293"/>
                <a:stretch>
                  <a:fillRect/>
                </a:stretch>
              </p:blipFill>
              <p:spPr>
                <a:xfrm>
                  <a:off x="11341202" y="510460"/>
                  <a:ext cx="190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 name="Freihand 72">
                  <a:extLst>
                    <a:ext uri="{FF2B5EF4-FFF2-40B4-BE49-F238E27FC236}">
                      <a16:creationId xmlns:a16="http://schemas.microsoft.com/office/drawing/2014/main" id="{90C50CF0-8385-4B70-ADCE-093C90063FB1}"/>
                    </a:ext>
                  </a:extLst>
                </p14:cNvPr>
                <p14:cNvContentPartPr/>
                <p14:nvPr/>
              </p14:nvContentPartPr>
              <p14:xfrm>
                <a:off x="9235562" y="786220"/>
                <a:ext cx="99000" cy="56520"/>
              </p14:xfrm>
            </p:contentPart>
          </mc:Choice>
          <mc:Fallback xmlns="">
            <p:pic>
              <p:nvPicPr>
                <p:cNvPr id="73" name="Freihand 72">
                  <a:extLst>
                    <a:ext uri="{FF2B5EF4-FFF2-40B4-BE49-F238E27FC236}">
                      <a16:creationId xmlns:a16="http://schemas.microsoft.com/office/drawing/2014/main" id="{90C50CF0-8385-4B70-ADCE-093C90063FB1}"/>
                    </a:ext>
                  </a:extLst>
                </p:cNvPr>
                <p:cNvPicPr/>
                <p:nvPr/>
              </p:nvPicPr>
              <p:blipFill>
                <a:blip r:embed="rId295"/>
                <a:stretch>
                  <a:fillRect/>
                </a:stretch>
              </p:blipFill>
              <p:spPr>
                <a:xfrm>
                  <a:off x="9231242" y="781900"/>
                  <a:ext cx="107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4" name="Freihand 73">
                  <a:extLst>
                    <a:ext uri="{FF2B5EF4-FFF2-40B4-BE49-F238E27FC236}">
                      <a16:creationId xmlns:a16="http://schemas.microsoft.com/office/drawing/2014/main" id="{63E51ECA-7BFB-45F2-BCD5-E2EDF954E5FF}"/>
                    </a:ext>
                  </a:extLst>
                </p14:cNvPr>
                <p14:cNvContentPartPr/>
                <p14:nvPr/>
              </p14:nvContentPartPr>
              <p14:xfrm>
                <a:off x="11574122" y="444220"/>
                <a:ext cx="73800" cy="60480"/>
              </p14:xfrm>
            </p:contentPart>
          </mc:Choice>
          <mc:Fallback xmlns="">
            <p:pic>
              <p:nvPicPr>
                <p:cNvPr id="74" name="Freihand 73">
                  <a:extLst>
                    <a:ext uri="{FF2B5EF4-FFF2-40B4-BE49-F238E27FC236}">
                      <a16:creationId xmlns:a16="http://schemas.microsoft.com/office/drawing/2014/main" id="{63E51ECA-7BFB-45F2-BCD5-E2EDF954E5FF}"/>
                    </a:ext>
                  </a:extLst>
                </p:cNvPr>
                <p:cNvPicPr/>
                <p:nvPr/>
              </p:nvPicPr>
              <p:blipFill>
                <a:blip r:embed="rId297"/>
                <a:stretch>
                  <a:fillRect/>
                </a:stretch>
              </p:blipFill>
              <p:spPr>
                <a:xfrm>
                  <a:off x="11569802" y="439900"/>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6" name="Freihand 75">
                  <a:extLst>
                    <a:ext uri="{FF2B5EF4-FFF2-40B4-BE49-F238E27FC236}">
                      <a16:creationId xmlns:a16="http://schemas.microsoft.com/office/drawing/2014/main" id="{7503CE01-5FE6-433E-ABBA-2724234723D9}"/>
                    </a:ext>
                  </a:extLst>
                </p14:cNvPr>
                <p14:cNvContentPartPr/>
                <p14:nvPr/>
              </p14:nvContentPartPr>
              <p14:xfrm>
                <a:off x="9319442" y="917620"/>
                <a:ext cx="366120" cy="99720"/>
              </p14:xfrm>
            </p:contentPart>
          </mc:Choice>
          <mc:Fallback xmlns="">
            <p:pic>
              <p:nvPicPr>
                <p:cNvPr id="76" name="Freihand 75">
                  <a:extLst>
                    <a:ext uri="{FF2B5EF4-FFF2-40B4-BE49-F238E27FC236}">
                      <a16:creationId xmlns:a16="http://schemas.microsoft.com/office/drawing/2014/main" id="{7503CE01-5FE6-433E-ABBA-2724234723D9}"/>
                    </a:ext>
                  </a:extLst>
                </p:cNvPr>
                <p:cNvPicPr/>
                <p:nvPr/>
              </p:nvPicPr>
              <p:blipFill>
                <a:blip r:embed="rId299"/>
                <a:stretch>
                  <a:fillRect/>
                </a:stretch>
              </p:blipFill>
              <p:spPr>
                <a:xfrm>
                  <a:off x="9315122" y="913300"/>
                  <a:ext cx="374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7" name="Freihand 76">
                  <a:extLst>
                    <a:ext uri="{FF2B5EF4-FFF2-40B4-BE49-F238E27FC236}">
                      <a16:creationId xmlns:a16="http://schemas.microsoft.com/office/drawing/2014/main" id="{765B7AF4-0D15-4BC4-9599-64DC0D58A667}"/>
                    </a:ext>
                  </a:extLst>
                </p14:cNvPr>
                <p14:cNvContentPartPr/>
                <p14:nvPr/>
              </p14:nvContentPartPr>
              <p14:xfrm>
                <a:off x="9617522" y="844540"/>
                <a:ext cx="7920" cy="15840"/>
              </p14:xfrm>
            </p:contentPart>
          </mc:Choice>
          <mc:Fallback xmlns="">
            <p:pic>
              <p:nvPicPr>
                <p:cNvPr id="77" name="Freihand 76">
                  <a:extLst>
                    <a:ext uri="{FF2B5EF4-FFF2-40B4-BE49-F238E27FC236}">
                      <a16:creationId xmlns:a16="http://schemas.microsoft.com/office/drawing/2014/main" id="{765B7AF4-0D15-4BC4-9599-64DC0D58A667}"/>
                    </a:ext>
                  </a:extLst>
                </p:cNvPr>
                <p:cNvPicPr/>
                <p:nvPr/>
              </p:nvPicPr>
              <p:blipFill>
                <a:blip r:embed="rId301"/>
                <a:stretch>
                  <a:fillRect/>
                </a:stretch>
              </p:blipFill>
              <p:spPr>
                <a:xfrm>
                  <a:off x="9613202" y="840220"/>
                  <a:ext cx="16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9" name="Freihand 78">
                  <a:extLst>
                    <a:ext uri="{FF2B5EF4-FFF2-40B4-BE49-F238E27FC236}">
                      <a16:creationId xmlns:a16="http://schemas.microsoft.com/office/drawing/2014/main" id="{EB89E375-2F7D-49DF-8FED-5783F770DD16}"/>
                    </a:ext>
                  </a:extLst>
                </p14:cNvPr>
                <p14:cNvContentPartPr/>
                <p14:nvPr/>
              </p14:nvContentPartPr>
              <p14:xfrm>
                <a:off x="9701402" y="871180"/>
                <a:ext cx="146880" cy="108720"/>
              </p14:xfrm>
            </p:contentPart>
          </mc:Choice>
          <mc:Fallback xmlns="">
            <p:pic>
              <p:nvPicPr>
                <p:cNvPr id="79" name="Freihand 78">
                  <a:extLst>
                    <a:ext uri="{FF2B5EF4-FFF2-40B4-BE49-F238E27FC236}">
                      <a16:creationId xmlns:a16="http://schemas.microsoft.com/office/drawing/2014/main" id="{EB89E375-2F7D-49DF-8FED-5783F770DD16}"/>
                    </a:ext>
                  </a:extLst>
                </p:cNvPr>
                <p:cNvPicPr/>
                <p:nvPr/>
              </p:nvPicPr>
              <p:blipFill>
                <a:blip r:embed="rId303"/>
                <a:stretch>
                  <a:fillRect/>
                </a:stretch>
              </p:blipFill>
              <p:spPr>
                <a:xfrm>
                  <a:off x="9697082" y="866860"/>
                  <a:ext cx="155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0" name="Freihand 79">
                  <a:extLst>
                    <a:ext uri="{FF2B5EF4-FFF2-40B4-BE49-F238E27FC236}">
                      <a16:creationId xmlns:a16="http://schemas.microsoft.com/office/drawing/2014/main" id="{1295593D-DB32-4D61-B08E-82D8EB5C1F8E}"/>
                    </a:ext>
                  </a:extLst>
                </p14:cNvPr>
                <p14:cNvContentPartPr/>
                <p14:nvPr/>
              </p14:nvContentPartPr>
              <p14:xfrm>
                <a:off x="9948722" y="911500"/>
                <a:ext cx="70920" cy="78120"/>
              </p14:xfrm>
            </p:contentPart>
          </mc:Choice>
          <mc:Fallback xmlns="">
            <p:pic>
              <p:nvPicPr>
                <p:cNvPr id="80" name="Freihand 79">
                  <a:extLst>
                    <a:ext uri="{FF2B5EF4-FFF2-40B4-BE49-F238E27FC236}">
                      <a16:creationId xmlns:a16="http://schemas.microsoft.com/office/drawing/2014/main" id="{1295593D-DB32-4D61-B08E-82D8EB5C1F8E}"/>
                    </a:ext>
                  </a:extLst>
                </p:cNvPr>
                <p:cNvPicPr/>
                <p:nvPr/>
              </p:nvPicPr>
              <p:blipFill>
                <a:blip r:embed="rId305"/>
                <a:stretch>
                  <a:fillRect/>
                </a:stretch>
              </p:blipFill>
              <p:spPr>
                <a:xfrm>
                  <a:off x="9944402" y="907180"/>
                  <a:ext cx="79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1" name="Freihand 80">
                  <a:extLst>
                    <a:ext uri="{FF2B5EF4-FFF2-40B4-BE49-F238E27FC236}">
                      <a16:creationId xmlns:a16="http://schemas.microsoft.com/office/drawing/2014/main" id="{AADAF808-F07E-405D-9BDD-48148BAB100C}"/>
                    </a:ext>
                  </a:extLst>
                </p14:cNvPr>
                <p14:cNvContentPartPr/>
                <p14:nvPr/>
              </p14:nvContentPartPr>
              <p14:xfrm>
                <a:off x="10054922" y="900700"/>
                <a:ext cx="60480" cy="75600"/>
              </p14:xfrm>
            </p:contentPart>
          </mc:Choice>
          <mc:Fallback xmlns="">
            <p:pic>
              <p:nvPicPr>
                <p:cNvPr id="81" name="Freihand 80">
                  <a:extLst>
                    <a:ext uri="{FF2B5EF4-FFF2-40B4-BE49-F238E27FC236}">
                      <a16:creationId xmlns:a16="http://schemas.microsoft.com/office/drawing/2014/main" id="{AADAF808-F07E-405D-9BDD-48148BAB100C}"/>
                    </a:ext>
                  </a:extLst>
                </p:cNvPr>
                <p:cNvPicPr/>
                <p:nvPr/>
              </p:nvPicPr>
              <p:blipFill>
                <a:blip r:embed="rId307"/>
                <a:stretch>
                  <a:fillRect/>
                </a:stretch>
              </p:blipFill>
              <p:spPr>
                <a:xfrm>
                  <a:off x="10050602" y="896380"/>
                  <a:ext cx="69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2" name="Freihand 81">
                  <a:extLst>
                    <a:ext uri="{FF2B5EF4-FFF2-40B4-BE49-F238E27FC236}">
                      <a16:creationId xmlns:a16="http://schemas.microsoft.com/office/drawing/2014/main" id="{4F5F158A-AEBD-49E6-8548-9B5A7527D7CE}"/>
                    </a:ext>
                  </a:extLst>
                </p14:cNvPr>
                <p14:cNvContentPartPr/>
                <p14:nvPr/>
              </p14:nvContentPartPr>
              <p14:xfrm>
                <a:off x="10253642" y="890260"/>
                <a:ext cx="401400" cy="83520"/>
              </p14:xfrm>
            </p:contentPart>
          </mc:Choice>
          <mc:Fallback xmlns="">
            <p:pic>
              <p:nvPicPr>
                <p:cNvPr id="82" name="Freihand 81">
                  <a:extLst>
                    <a:ext uri="{FF2B5EF4-FFF2-40B4-BE49-F238E27FC236}">
                      <a16:creationId xmlns:a16="http://schemas.microsoft.com/office/drawing/2014/main" id="{4F5F158A-AEBD-49E6-8548-9B5A7527D7CE}"/>
                    </a:ext>
                  </a:extLst>
                </p:cNvPr>
                <p:cNvPicPr/>
                <p:nvPr/>
              </p:nvPicPr>
              <p:blipFill>
                <a:blip r:embed="rId309"/>
                <a:stretch>
                  <a:fillRect/>
                </a:stretch>
              </p:blipFill>
              <p:spPr>
                <a:xfrm>
                  <a:off x="10249322" y="885940"/>
                  <a:ext cx="410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83" name="Freihand 82">
                  <a:extLst>
                    <a:ext uri="{FF2B5EF4-FFF2-40B4-BE49-F238E27FC236}">
                      <a16:creationId xmlns:a16="http://schemas.microsoft.com/office/drawing/2014/main" id="{A0EF3075-D78F-4688-9759-AACEE5640C2A}"/>
                    </a:ext>
                  </a:extLst>
                </p14:cNvPr>
                <p14:cNvContentPartPr/>
                <p14:nvPr/>
              </p14:nvContentPartPr>
              <p14:xfrm>
                <a:off x="9367322" y="1129300"/>
                <a:ext cx="158040" cy="168120"/>
              </p14:xfrm>
            </p:contentPart>
          </mc:Choice>
          <mc:Fallback xmlns="">
            <p:pic>
              <p:nvPicPr>
                <p:cNvPr id="83" name="Freihand 82">
                  <a:extLst>
                    <a:ext uri="{FF2B5EF4-FFF2-40B4-BE49-F238E27FC236}">
                      <a16:creationId xmlns:a16="http://schemas.microsoft.com/office/drawing/2014/main" id="{A0EF3075-D78F-4688-9759-AACEE5640C2A}"/>
                    </a:ext>
                  </a:extLst>
                </p:cNvPr>
                <p:cNvPicPr/>
                <p:nvPr/>
              </p:nvPicPr>
              <p:blipFill>
                <a:blip r:embed="rId311"/>
                <a:stretch>
                  <a:fillRect/>
                </a:stretch>
              </p:blipFill>
              <p:spPr>
                <a:xfrm>
                  <a:off x="9363002" y="1124980"/>
                  <a:ext cx="166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4" name="Freihand 83">
                  <a:extLst>
                    <a:ext uri="{FF2B5EF4-FFF2-40B4-BE49-F238E27FC236}">
                      <a16:creationId xmlns:a16="http://schemas.microsoft.com/office/drawing/2014/main" id="{34E878CB-F379-4A75-AE2D-6D69EB49EDC3}"/>
                    </a:ext>
                  </a:extLst>
                </p14:cNvPr>
                <p14:cNvContentPartPr/>
                <p14:nvPr/>
              </p14:nvContentPartPr>
              <p14:xfrm>
                <a:off x="9568202" y="1126780"/>
                <a:ext cx="33120" cy="149040"/>
              </p14:xfrm>
            </p:contentPart>
          </mc:Choice>
          <mc:Fallback xmlns="">
            <p:pic>
              <p:nvPicPr>
                <p:cNvPr id="84" name="Freihand 83">
                  <a:extLst>
                    <a:ext uri="{FF2B5EF4-FFF2-40B4-BE49-F238E27FC236}">
                      <a16:creationId xmlns:a16="http://schemas.microsoft.com/office/drawing/2014/main" id="{34E878CB-F379-4A75-AE2D-6D69EB49EDC3}"/>
                    </a:ext>
                  </a:extLst>
                </p:cNvPr>
                <p:cNvPicPr/>
                <p:nvPr/>
              </p:nvPicPr>
              <p:blipFill>
                <a:blip r:embed="rId313"/>
                <a:stretch>
                  <a:fillRect/>
                </a:stretch>
              </p:blipFill>
              <p:spPr>
                <a:xfrm>
                  <a:off x="9563882" y="1122460"/>
                  <a:ext cx="41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5" name="Freihand 84">
                  <a:extLst>
                    <a:ext uri="{FF2B5EF4-FFF2-40B4-BE49-F238E27FC236}">
                      <a16:creationId xmlns:a16="http://schemas.microsoft.com/office/drawing/2014/main" id="{497846AA-8483-40F9-8BB6-4CCC96EAD223}"/>
                    </a:ext>
                  </a:extLst>
                </p14:cNvPr>
                <p14:cNvContentPartPr/>
                <p14:nvPr/>
              </p14:nvContentPartPr>
              <p14:xfrm>
                <a:off x="9619322" y="1186180"/>
                <a:ext cx="164880" cy="85680"/>
              </p14:xfrm>
            </p:contentPart>
          </mc:Choice>
          <mc:Fallback xmlns="">
            <p:pic>
              <p:nvPicPr>
                <p:cNvPr id="85" name="Freihand 84">
                  <a:extLst>
                    <a:ext uri="{FF2B5EF4-FFF2-40B4-BE49-F238E27FC236}">
                      <a16:creationId xmlns:a16="http://schemas.microsoft.com/office/drawing/2014/main" id="{497846AA-8483-40F9-8BB6-4CCC96EAD223}"/>
                    </a:ext>
                  </a:extLst>
                </p:cNvPr>
                <p:cNvPicPr/>
                <p:nvPr/>
              </p:nvPicPr>
              <p:blipFill>
                <a:blip r:embed="rId315"/>
                <a:stretch>
                  <a:fillRect/>
                </a:stretch>
              </p:blipFill>
              <p:spPr>
                <a:xfrm>
                  <a:off x="9615002" y="1181860"/>
                  <a:ext cx="173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6" name="Freihand 85">
                  <a:extLst>
                    <a:ext uri="{FF2B5EF4-FFF2-40B4-BE49-F238E27FC236}">
                      <a16:creationId xmlns:a16="http://schemas.microsoft.com/office/drawing/2014/main" id="{9019CF9B-2B37-4827-8308-D8AF53E738F3}"/>
                    </a:ext>
                  </a:extLst>
                </p14:cNvPr>
                <p14:cNvContentPartPr/>
                <p14:nvPr/>
              </p14:nvContentPartPr>
              <p14:xfrm>
                <a:off x="9780242" y="1140460"/>
                <a:ext cx="20520" cy="40320"/>
              </p14:xfrm>
            </p:contentPart>
          </mc:Choice>
          <mc:Fallback xmlns="">
            <p:pic>
              <p:nvPicPr>
                <p:cNvPr id="86" name="Freihand 85">
                  <a:extLst>
                    <a:ext uri="{FF2B5EF4-FFF2-40B4-BE49-F238E27FC236}">
                      <a16:creationId xmlns:a16="http://schemas.microsoft.com/office/drawing/2014/main" id="{9019CF9B-2B37-4827-8308-D8AF53E738F3}"/>
                    </a:ext>
                  </a:extLst>
                </p:cNvPr>
                <p:cNvPicPr/>
                <p:nvPr/>
              </p:nvPicPr>
              <p:blipFill>
                <a:blip r:embed="rId317"/>
                <a:stretch>
                  <a:fillRect/>
                </a:stretch>
              </p:blipFill>
              <p:spPr>
                <a:xfrm>
                  <a:off x="9775922" y="1136140"/>
                  <a:ext cx="29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7" name="Freihand 86">
                  <a:extLst>
                    <a:ext uri="{FF2B5EF4-FFF2-40B4-BE49-F238E27FC236}">
                      <a16:creationId xmlns:a16="http://schemas.microsoft.com/office/drawing/2014/main" id="{C03703E8-38FD-4258-94A9-D897BFBAA811}"/>
                    </a:ext>
                  </a:extLst>
                </p14:cNvPr>
                <p14:cNvContentPartPr/>
                <p14:nvPr/>
              </p14:nvContentPartPr>
              <p14:xfrm>
                <a:off x="9846122" y="1100500"/>
                <a:ext cx="102960" cy="170280"/>
              </p14:xfrm>
            </p:contentPart>
          </mc:Choice>
          <mc:Fallback xmlns="">
            <p:pic>
              <p:nvPicPr>
                <p:cNvPr id="87" name="Freihand 86">
                  <a:extLst>
                    <a:ext uri="{FF2B5EF4-FFF2-40B4-BE49-F238E27FC236}">
                      <a16:creationId xmlns:a16="http://schemas.microsoft.com/office/drawing/2014/main" id="{C03703E8-38FD-4258-94A9-D897BFBAA811}"/>
                    </a:ext>
                  </a:extLst>
                </p:cNvPr>
                <p:cNvPicPr/>
                <p:nvPr/>
              </p:nvPicPr>
              <p:blipFill>
                <a:blip r:embed="rId319"/>
                <a:stretch>
                  <a:fillRect/>
                </a:stretch>
              </p:blipFill>
              <p:spPr>
                <a:xfrm>
                  <a:off x="9841802" y="1096180"/>
                  <a:ext cx="111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8" name="Freihand 87">
                  <a:extLst>
                    <a:ext uri="{FF2B5EF4-FFF2-40B4-BE49-F238E27FC236}">
                      <a16:creationId xmlns:a16="http://schemas.microsoft.com/office/drawing/2014/main" id="{542E10A6-A936-47F3-9F8C-89A5DFBA594E}"/>
                    </a:ext>
                  </a:extLst>
                </p14:cNvPr>
                <p14:cNvContentPartPr/>
                <p14:nvPr/>
              </p14:nvContentPartPr>
              <p14:xfrm>
                <a:off x="10012082" y="1163140"/>
                <a:ext cx="249840" cy="104400"/>
              </p14:xfrm>
            </p:contentPart>
          </mc:Choice>
          <mc:Fallback xmlns="">
            <p:pic>
              <p:nvPicPr>
                <p:cNvPr id="88" name="Freihand 87">
                  <a:extLst>
                    <a:ext uri="{FF2B5EF4-FFF2-40B4-BE49-F238E27FC236}">
                      <a16:creationId xmlns:a16="http://schemas.microsoft.com/office/drawing/2014/main" id="{542E10A6-A936-47F3-9F8C-89A5DFBA594E}"/>
                    </a:ext>
                  </a:extLst>
                </p:cNvPr>
                <p:cNvPicPr/>
                <p:nvPr/>
              </p:nvPicPr>
              <p:blipFill>
                <a:blip r:embed="rId321"/>
                <a:stretch>
                  <a:fillRect/>
                </a:stretch>
              </p:blipFill>
              <p:spPr>
                <a:xfrm>
                  <a:off x="10007762" y="1158820"/>
                  <a:ext cx="258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89" name="Freihand 88">
                  <a:extLst>
                    <a:ext uri="{FF2B5EF4-FFF2-40B4-BE49-F238E27FC236}">
                      <a16:creationId xmlns:a16="http://schemas.microsoft.com/office/drawing/2014/main" id="{B59191CE-0C70-4954-BEE9-3A620CBCA6E7}"/>
                    </a:ext>
                  </a:extLst>
                </p14:cNvPr>
                <p14:cNvContentPartPr/>
                <p14:nvPr/>
              </p14:nvContentPartPr>
              <p14:xfrm>
                <a:off x="10277402" y="1075300"/>
                <a:ext cx="212400" cy="182520"/>
              </p14:xfrm>
            </p:contentPart>
          </mc:Choice>
          <mc:Fallback xmlns="">
            <p:pic>
              <p:nvPicPr>
                <p:cNvPr id="89" name="Freihand 88">
                  <a:extLst>
                    <a:ext uri="{FF2B5EF4-FFF2-40B4-BE49-F238E27FC236}">
                      <a16:creationId xmlns:a16="http://schemas.microsoft.com/office/drawing/2014/main" id="{B59191CE-0C70-4954-BEE9-3A620CBCA6E7}"/>
                    </a:ext>
                  </a:extLst>
                </p:cNvPr>
                <p:cNvPicPr/>
                <p:nvPr/>
              </p:nvPicPr>
              <p:blipFill>
                <a:blip r:embed="rId323"/>
                <a:stretch>
                  <a:fillRect/>
                </a:stretch>
              </p:blipFill>
              <p:spPr>
                <a:xfrm>
                  <a:off x="10273082" y="1070980"/>
                  <a:ext cx="221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0" name="Freihand 89">
                  <a:extLst>
                    <a:ext uri="{FF2B5EF4-FFF2-40B4-BE49-F238E27FC236}">
                      <a16:creationId xmlns:a16="http://schemas.microsoft.com/office/drawing/2014/main" id="{040DAF3D-A289-4906-9753-A19D72E2E9F0}"/>
                    </a:ext>
                  </a:extLst>
                </p14:cNvPr>
                <p14:cNvContentPartPr/>
                <p14:nvPr/>
              </p14:nvContentPartPr>
              <p14:xfrm>
                <a:off x="10464242" y="1061980"/>
                <a:ext cx="23760" cy="3600"/>
              </p14:xfrm>
            </p:contentPart>
          </mc:Choice>
          <mc:Fallback xmlns="">
            <p:pic>
              <p:nvPicPr>
                <p:cNvPr id="90" name="Freihand 89">
                  <a:extLst>
                    <a:ext uri="{FF2B5EF4-FFF2-40B4-BE49-F238E27FC236}">
                      <a16:creationId xmlns:a16="http://schemas.microsoft.com/office/drawing/2014/main" id="{040DAF3D-A289-4906-9753-A19D72E2E9F0}"/>
                    </a:ext>
                  </a:extLst>
                </p:cNvPr>
                <p:cNvPicPr/>
                <p:nvPr/>
              </p:nvPicPr>
              <p:blipFill>
                <a:blip r:embed="rId325"/>
                <a:stretch>
                  <a:fillRect/>
                </a:stretch>
              </p:blipFill>
              <p:spPr>
                <a:xfrm>
                  <a:off x="10459922" y="1057660"/>
                  <a:ext cx="32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1" name="Freihand 90">
                  <a:extLst>
                    <a:ext uri="{FF2B5EF4-FFF2-40B4-BE49-F238E27FC236}">
                      <a16:creationId xmlns:a16="http://schemas.microsoft.com/office/drawing/2014/main" id="{939915D1-DC74-4B9D-884F-D98A57A998CF}"/>
                    </a:ext>
                  </a:extLst>
                </p14:cNvPr>
                <p14:cNvContentPartPr/>
                <p14:nvPr/>
              </p14:nvContentPartPr>
              <p14:xfrm>
                <a:off x="10518962" y="1041820"/>
                <a:ext cx="298440" cy="308520"/>
              </p14:xfrm>
            </p:contentPart>
          </mc:Choice>
          <mc:Fallback xmlns="">
            <p:pic>
              <p:nvPicPr>
                <p:cNvPr id="91" name="Freihand 90">
                  <a:extLst>
                    <a:ext uri="{FF2B5EF4-FFF2-40B4-BE49-F238E27FC236}">
                      <a16:creationId xmlns:a16="http://schemas.microsoft.com/office/drawing/2014/main" id="{939915D1-DC74-4B9D-884F-D98A57A998CF}"/>
                    </a:ext>
                  </a:extLst>
                </p:cNvPr>
                <p:cNvPicPr/>
                <p:nvPr/>
              </p:nvPicPr>
              <p:blipFill>
                <a:blip r:embed="rId327"/>
                <a:stretch>
                  <a:fillRect/>
                </a:stretch>
              </p:blipFill>
              <p:spPr>
                <a:xfrm>
                  <a:off x="10514642" y="1037500"/>
                  <a:ext cx="3070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92" name="Freihand 91">
                  <a:extLst>
                    <a:ext uri="{FF2B5EF4-FFF2-40B4-BE49-F238E27FC236}">
                      <a16:creationId xmlns:a16="http://schemas.microsoft.com/office/drawing/2014/main" id="{342B44EB-77DC-49E9-9115-9697FA98AA93}"/>
                    </a:ext>
                  </a:extLst>
                </p14:cNvPr>
                <p14:cNvContentPartPr/>
                <p14:nvPr/>
              </p14:nvContentPartPr>
              <p14:xfrm>
                <a:off x="10923602" y="1016980"/>
                <a:ext cx="135720" cy="162000"/>
              </p14:xfrm>
            </p:contentPart>
          </mc:Choice>
          <mc:Fallback xmlns="">
            <p:pic>
              <p:nvPicPr>
                <p:cNvPr id="92" name="Freihand 91">
                  <a:extLst>
                    <a:ext uri="{FF2B5EF4-FFF2-40B4-BE49-F238E27FC236}">
                      <a16:creationId xmlns:a16="http://schemas.microsoft.com/office/drawing/2014/main" id="{342B44EB-77DC-49E9-9115-9697FA98AA93}"/>
                    </a:ext>
                  </a:extLst>
                </p:cNvPr>
                <p:cNvPicPr/>
                <p:nvPr/>
              </p:nvPicPr>
              <p:blipFill>
                <a:blip r:embed="rId329"/>
                <a:stretch>
                  <a:fillRect/>
                </a:stretch>
              </p:blipFill>
              <p:spPr>
                <a:xfrm>
                  <a:off x="10919282" y="1012660"/>
                  <a:ext cx="144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3" name="Freihand 92">
                  <a:extLst>
                    <a:ext uri="{FF2B5EF4-FFF2-40B4-BE49-F238E27FC236}">
                      <a16:creationId xmlns:a16="http://schemas.microsoft.com/office/drawing/2014/main" id="{C328C7C3-C2CA-47A3-89BF-33320C342778}"/>
                    </a:ext>
                  </a:extLst>
                </p14:cNvPr>
                <p14:cNvContentPartPr/>
                <p14:nvPr/>
              </p14:nvContentPartPr>
              <p14:xfrm>
                <a:off x="11004242" y="1127500"/>
                <a:ext cx="54720" cy="37440"/>
              </p14:xfrm>
            </p:contentPart>
          </mc:Choice>
          <mc:Fallback xmlns="">
            <p:pic>
              <p:nvPicPr>
                <p:cNvPr id="93" name="Freihand 92">
                  <a:extLst>
                    <a:ext uri="{FF2B5EF4-FFF2-40B4-BE49-F238E27FC236}">
                      <a16:creationId xmlns:a16="http://schemas.microsoft.com/office/drawing/2014/main" id="{C328C7C3-C2CA-47A3-89BF-33320C342778}"/>
                    </a:ext>
                  </a:extLst>
                </p:cNvPr>
                <p:cNvPicPr/>
                <p:nvPr/>
              </p:nvPicPr>
              <p:blipFill>
                <a:blip r:embed="rId331"/>
                <a:stretch>
                  <a:fillRect/>
                </a:stretch>
              </p:blipFill>
              <p:spPr>
                <a:xfrm>
                  <a:off x="10999922" y="1123180"/>
                  <a:ext cx="63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4" name="Freihand 93">
                  <a:extLst>
                    <a:ext uri="{FF2B5EF4-FFF2-40B4-BE49-F238E27FC236}">
                      <a16:creationId xmlns:a16="http://schemas.microsoft.com/office/drawing/2014/main" id="{854AE98E-6E10-461A-8CE9-2FB20FC27A17}"/>
                    </a:ext>
                  </a:extLst>
                </p14:cNvPr>
                <p14:cNvContentPartPr/>
                <p14:nvPr/>
              </p14:nvContentPartPr>
              <p14:xfrm>
                <a:off x="11063642" y="1088980"/>
                <a:ext cx="277200" cy="61920"/>
              </p14:xfrm>
            </p:contentPart>
          </mc:Choice>
          <mc:Fallback xmlns="">
            <p:pic>
              <p:nvPicPr>
                <p:cNvPr id="94" name="Freihand 93">
                  <a:extLst>
                    <a:ext uri="{FF2B5EF4-FFF2-40B4-BE49-F238E27FC236}">
                      <a16:creationId xmlns:a16="http://schemas.microsoft.com/office/drawing/2014/main" id="{854AE98E-6E10-461A-8CE9-2FB20FC27A17}"/>
                    </a:ext>
                  </a:extLst>
                </p:cNvPr>
                <p:cNvPicPr/>
                <p:nvPr/>
              </p:nvPicPr>
              <p:blipFill>
                <a:blip r:embed="rId333"/>
                <a:stretch>
                  <a:fillRect/>
                </a:stretch>
              </p:blipFill>
              <p:spPr>
                <a:xfrm>
                  <a:off x="11059322" y="1084660"/>
                  <a:ext cx="285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5" name="Freihand 94">
                  <a:extLst>
                    <a:ext uri="{FF2B5EF4-FFF2-40B4-BE49-F238E27FC236}">
                      <a16:creationId xmlns:a16="http://schemas.microsoft.com/office/drawing/2014/main" id="{0E797C4B-CF56-4E2B-AC43-B8A0BC4BBE9D}"/>
                    </a:ext>
                  </a:extLst>
                </p14:cNvPr>
                <p14:cNvContentPartPr/>
                <p14:nvPr/>
              </p14:nvContentPartPr>
              <p14:xfrm>
                <a:off x="11378642" y="1081060"/>
                <a:ext cx="174600" cy="75240"/>
              </p14:xfrm>
            </p:contentPart>
          </mc:Choice>
          <mc:Fallback xmlns="">
            <p:pic>
              <p:nvPicPr>
                <p:cNvPr id="95" name="Freihand 94">
                  <a:extLst>
                    <a:ext uri="{FF2B5EF4-FFF2-40B4-BE49-F238E27FC236}">
                      <a16:creationId xmlns:a16="http://schemas.microsoft.com/office/drawing/2014/main" id="{0E797C4B-CF56-4E2B-AC43-B8A0BC4BBE9D}"/>
                    </a:ext>
                  </a:extLst>
                </p:cNvPr>
                <p:cNvPicPr/>
                <p:nvPr/>
              </p:nvPicPr>
              <p:blipFill>
                <a:blip r:embed="rId335"/>
                <a:stretch>
                  <a:fillRect/>
                </a:stretch>
              </p:blipFill>
              <p:spPr>
                <a:xfrm>
                  <a:off x="11374322" y="1076740"/>
                  <a:ext cx="183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6" name="Freihand 95">
                  <a:extLst>
                    <a:ext uri="{FF2B5EF4-FFF2-40B4-BE49-F238E27FC236}">
                      <a16:creationId xmlns:a16="http://schemas.microsoft.com/office/drawing/2014/main" id="{DB36AFDD-2FB0-42A5-8F22-5C248A1092A8}"/>
                    </a:ext>
                  </a:extLst>
                </p14:cNvPr>
                <p14:cNvContentPartPr/>
                <p14:nvPr/>
              </p14:nvContentPartPr>
              <p14:xfrm>
                <a:off x="11579882" y="1068100"/>
                <a:ext cx="228240" cy="115200"/>
              </p14:xfrm>
            </p:contentPart>
          </mc:Choice>
          <mc:Fallback xmlns="">
            <p:pic>
              <p:nvPicPr>
                <p:cNvPr id="96" name="Freihand 95">
                  <a:extLst>
                    <a:ext uri="{FF2B5EF4-FFF2-40B4-BE49-F238E27FC236}">
                      <a16:creationId xmlns:a16="http://schemas.microsoft.com/office/drawing/2014/main" id="{DB36AFDD-2FB0-42A5-8F22-5C248A1092A8}"/>
                    </a:ext>
                  </a:extLst>
                </p:cNvPr>
                <p:cNvPicPr/>
                <p:nvPr/>
              </p:nvPicPr>
              <p:blipFill>
                <a:blip r:embed="rId337"/>
                <a:stretch>
                  <a:fillRect/>
                </a:stretch>
              </p:blipFill>
              <p:spPr>
                <a:xfrm>
                  <a:off x="11575562" y="1063780"/>
                  <a:ext cx="236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7" name="Freihand 96">
                  <a:extLst>
                    <a:ext uri="{FF2B5EF4-FFF2-40B4-BE49-F238E27FC236}">
                      <a16:creationId xmlns:a16="http://schemas.microsoft.com/office/drawing/2014/main" id="{707DCAB7-8F21-4C1B-8995-667AA6A8FE86}"/>
                    </a:ext>
                  </a:extLst>
                </p14:cNvPr>
                <p14:cNvContentPartPr/>
                <p14:nvPr/>
              </p14:nvContentPartPr>
              <p14:xfrm>
                <a:off x="11867162" y="939220"/>
                <a:ext cx="19080" cy="232560"/>
              </p14:xfrm>
            </p:contentPart>
          </mc:Choice>
          <mc:Fallback xmlns="">
            <p:pic>
              <p:nvPicPr>
                <p:cNvPr id="97" name="Freihand 96">
                  <a:extLst>
                    <a:ext uri="{FF2B5EF4-FFF2-40B4-BE49-F238E27FC236}">
                      <a16:creationId xmlns:a16="http://schemas.microsoft.com/office/drawing/2014/main" id="{707DCAB7-8F21-4C1B-8995-667AA6A8FE86}"/>
                    </a:ext>
                  </a:extLst>
                </p:cNvPr>
                <p:cNvPicPr/>
                <p:nvPr/>
              </p:nvPicPr>
              <p:blipFill>
                <a:blip r:embed="rId339"/>
                <a:stretch>
                  <a:fillRect/>
                </a:stretch>
              </p:blipFill>
              <p:spPr>
                <a:xfrm>
                  <a:off x="11862842" y="934900"/>
                  <a:ext cx="2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1" name="Freihand 200">
                  <a:extLst>
                    <a:ext uri="{FF2B5EF4-FFF2-40B4-BE49-F238E27FC236}">
                      <a16:creationId xmlns:a16="http://schemas.microsoft.com/office/drawing/2014/main" id="{DB295434-F431-47B8-8438-7FB345C9603C}"/>
                    </a:ext>
                  </a:extLst>
                </p14:cNvPr>
                <p14:cNvContentPartPr/>
                <p14:nvPr/>
              </p14:nvContentPartPr>
              <p14:xfrm>
                <a:off x="6382202" y="3892660"/>
                <a:ext cx="2409480" cy="1332000"/>
              </p14:xfrm>
            </p:contentPart>
          </mc:Choice>
          <mc:Fallback xmlns="">
            <p:pic>
              <p:nvPicPr>
                <p:cNvPr id="201" name="Freihand 200">
                  <a:extLst>
                    <a:ext uri="{FF2B5EF4-FFF2-40B4-BE49-F238E27FC236}">
                      <a16:creationId xmlns:a16="http://schemas.microsoft.com/office/drawing/2014/main" id="{DB295434-F431-47B8-8438-7FB345C9603C}"/>
                    </a:ext>
                  </a:extLst>
                </p:cNvPr>
                <p:cNvPicPr/>
                <p:nvPr/>
              </p:nvPicPr>
              <p:blipFill>
                <a:blip r:embed="rId341"/>
                <a:stretch>
                  <a:fillRect/>
                </a:stretch>
              </p:blipFill>
              <p:spPr>
                <a:xfrm>
                  <a:off x="6377882" y="3888340"/>
                  <a:ext cx="2418120" cy="1340640"/>
                </a:xfrm>
                <a:prstGeom prst="rect">
                  <a:avLst/>
                </a:prstGeom>
              </p:spPr>
            </p:pic>
          </mc:Fallback>
        </mc:AlternateContent>
      </p:grpSp>
    </p:spTree>
    <p:extLst>
      <p:ext uri="{BB962C8B-B14F-4D97-AF65-F5344CB8AC3E}">
        <p14:creationId xmlns:p14="http://schemas.microsoft.com/office/powerpoint/2010/main" val="331761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a:t>
            </a:r>
            <a:r>
              <a:rPr lang="de-DE" sz="2400">
                <a:latin typeface="Times New Roman" panose="02020603050405020304" pitchFamily="18" charset="0"/>
                <a:cs typeface="Times New Roman" panose="02020603050405020304" pitchFamily="18" charset="0"/>
              </a:rPr>
              <a:t>solche institutionelle</a:t>
            </a:r>
          </a:p>
          <a:p>
            <a:r>
              <a:rPr lang="de-DE" sz="2400">
                <a:latin typeface="Times New Roman" panose="02020603050405020304" pitchFamily="18" charset="0"/>
                <a:cs typeface="Times New Roman" panose="02020603050405020304" pitchFamily="18" charset="0"/>
              </a:rPr>
              <a:t>Ordnung</a:t>
            </a:r>
            <a:r>
              <a:rPr lang="de-DE" sz="2400" dirty="0">
                <a:latin typeface="Times New Roman" panose="02020603050405020304" pitchFamily="18" charset="0"/>
                <a:cs typeface="Times New Roman" panose="02020603050405020304" pitchFamily="18" charset="0"/>
              </a:rPr>
              <a:t>, während der pure Marktprozess mit </a:t>
            </a:r>
            <a:r>
              <a:rPr lang="de-DE" sz="2400">
                <a:latin typeface="Times New Roman" panose="02020603050405020304" pitchFamily="18" charset="0"/>
                <a:cs typeface="Times New Roman" panose="02020603050405020304" pitchFamily="18" charset="0"/>
              </a:rPr>
              <a:t>dieser Institution</a:t>
            </a:r>
          </a:p>
          <a:p>
            <a:r>
              <a:rPr lang="de-DE" sz="2400">
                <a:latin typeface="Times New Roman" panose="02020603050405020304" pitchFamily="18" charset="0"/>
                <a:cs typeface="Times New Roman" panose="02020603050405020304" pitchFamily="18" charset="0"/>
              </a:rPr>
              <a:t>kompatibel </a:t>
            </a:r>
            <a:r>
              <a:rPr lang="de-DE" sz="2400" dirty="0">
                <a:latin typeface="Times New Roman" panose="02020603050405020304" pitchFamily="18" charset="0"/>
                <a:cs typeface="Times New Roman" panose="02020603050405020304" pitchFamily="18" charset="0"/>
              </a:rPr>
              <a:t>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2" name="Rechteck 1">
            <a:extLst>
              <a:ext uri="{FF2B5EF4-FFF2-40B4-BE49-F238E27FC236}">
                <a16:creationId xmlns:a16="http://schemas.microsoft.com/office/drawing/2014/main" id="{0CA41C7D-5F37-6D12-757F-94CD268C80D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BE44E968-E016-4930-8801-C837A9489AEF}"/>
                  </a:ext>
                </a:extLst>
              </p14:cNvPr>
              <p14:cNvContentPartPr/>
              <p14:nvPr/>
            </p14:nvContentPartPr>
            <p14:xfrm>
              <a:off x="4141562" y="474820"/>
              <a:ext cx="4695840" cy="68400"/>
            </p14:xfrm>
          </p:contentPart>
        </mc:Choice>
        <mc:Fallback xmlns="">
          <p:pic>
            <p:nvPicPr>
              <p:cNvPr id="3" name="Freihand 2">
                <a:extLst>
                  <a:ext uri="{FF2B5EF4-FFF2-40B4-BE49-F238E27FC236}">
                    <a16:creationId xmlns:a16="http://schemas.microsoft.com/office/drawing/2014/main" id="{BE44E968-E016-4930-8801-C837A9489AEF}"/>
                  </a:ext>
                </a:extLst>
              </p:cNvPr>
              <p:cNvPicPr/>
              <p:nvPr/>
            </p:nvPicPr>
            <p:blipFill>
              <a:blip r:embed="rId3"/>
              <a:stretch>
                <a:fillRect/>
              </a:stretch>
            </p:blipFill>
            <p:spPr>
              <a:xfrm>
                <a:off x="4137242" y="470500"/>
                <a:ext cx="470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89FE0C20-FC29-456F-A364-7EDAD061A054}"/>
                  </a:ext>
                </a:extLst>
              </p14:cNvPr>
              <p14:cNvContentPartPr/>
              <p14:nvPr/>
            </p14:nvContentPartPr>
            <p14:xfrm>
              <a:off x="968522" y="3248620"/>
              <a:ext cx="3587400" cy="86400"/>
            </p14:xfrm>
          </p:contentPart>
        </mc:Choice>
        <mc:Fallback xmlns="">
          <p:pic>
            <p:nvPicPr>
              <p:cNvPr id="7" name="Freihand 6">
                <a:extLst>
                  <a:ext uri="{FF2B5EF4-FFF2-40B4-BE49-F238E27FC236}">
                    <a16:creationId xmlns:a16="http://schemas.microsoft.com/office/drawing/2014/main" id="{89FE0C20-FC29-456F-A364-7EDAD061A054}"/>
                  </a:ext>
                </a:extLst>
              </p:cNvPr>
              <p:cNvPicPr/>
              <p:nvPr/>
            </p:nvPicPr>
            <p:blipFill>
              <a:blip r:embed="rId5"/>
              <a:stretch>
                <a:fillRect/>
              </a:stretch>
            </p:blipFill>
            <p:spPr>
              <a:xfrm>
                <a:off x="964202" y="3244300"/>
                <a:ext cx="359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067200F-098E-4E03-9FC1-52878D7DD355}"/>
                  </a:ext>
                </a:extLst>
              </p14:cNvPr>
              <p14:cNvContentPartPr/>
              <p14:nvPr/>
            </p14:nvContentPartPr>
            <p14:xfrm>
              <a:off x="1094882" y="3905260"/>
              <a:ext cx="2712600" cy="170280"/>
            </p14:xfrm>
          </p:contentPart>
        </mc:Choice>
        <mc:Fallback xmlns="">
          <p:pic>
            <p:nvPicPr>
              <p:cNvPr id="8" name="Freihand 7">
                <a:extLst>
                  <a:ext uri="{FF2B5EF4-FFF2-40B4-BE49-F238E27FC236}">
                    <a16:creationId xmlns:a16="http://schemas.microsoft.com/office/drawing/2014/main" id="{4067200F-098E-4E03-9FC1-52878D7DD355}"/>
                  </a:ext>
                </a:extLst>
              </p:cNvPr>
              <p:cNvPicPr/>
              <p:nvPr/>
            </p:nvPicPr>
            <p:blipFill>
              <a:blip r:embed="rId7"/>
              <a:stretch>
                <a:fillRect/>
              </a:stretch>
            </p:blipFill>
            <p:spPr>
              <a:xfrm>
                <a:off x="1090562" y="3900940"/>
                <a:ext cx="2721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48448A2F-9381-45D5-9E6E-FA462115BF0A}"/>
                  </a:ext>
                </a:extLst>
              </p14:cNvPr>
              <p14:cNvContentPartPr/>
              <p14:nvPr/>
            </p14:nvContentPartPr>
            <p14:xfrm>
              <a:off x="117842" y="5065180"/>
              <a:ext cx="2282040" cy="63360"/>
            </p14:xfrm>
          </p:contentPart>
        </mc:Choice>
        <mc:Fallback xmlns="">
          <p:pic>
            <p:nvPicPr>
              <p:cNvPr id="9" name="Freihand 8">
                <a:extLst>
                  <a:ext uri="{FF2B5EF4-FFF2-40B4-BE49-F238E27FC236}">
                    <a16:creationId xmlns:a16="http://schemas.microsoft.com/office/drawing/2014/main" id="{48448A2F-9381-45D5-9E6E-FA462115BF0A}"/>
                  </a:ext>
                </a:extLst>
              </p:cNvPr>
              <p:cNvPicPr/>
              <p:nvPr/>
            </p:nvPicPr>
            <p:blipFill>
              <a:blip r:embed="rId9"/>
              <a:stretch>
                <a:fillRect/>
              </a:stretch>
            </p:blipFill>
            <p:spPr>
              <a:xfrm>
                <a:off x="113522" y="5060860"/>
                <a:ext cx="2290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457D7DC6-FB7E-4374-BB85-76D0966DB11D}"/>
                  </a:ext>
                </a:extLst>
              </p14:cNvPr>
              <p14:cNvContentPartPr/>
              <p14:nvPr/>
            </p14:nvContentPartPr>
            <p14:xfrm>
              <a:off x="792122" y="2721940"/>
              <a:ext cx="1894320" cy="784440"/>
            </p14:xfrm>
          </p:contentPart>
        </mc:Choice>
        <mc:Fallback xmlns="">
          <p:pic>
            <p:nvPicPr>
              <p:cNvPr id="12" name="Freihand 11">
                <a:extLst>
                  <a:ext uri="{FF2B5EF4-FFF2-40B4-BE49-F238E27FC236}">
                    <a16:creationId xmlns:a16="http://schemas.microsoft.com/office/drawing/2014/main" id="{457D7DC6-FB7E-4374-BB85-76D0966DB11D}"/>
                  </a:ext>
                </a:extLst>
              </p:cNvPr>
              <p:cNvPicPr/>
              <p:nvPr/>
            </p:nvPicPr>
            <p:blipFill>
              <a:blip r:embed="rId11"/>
              <a:stretch>
                <a:fillRect/>
              </a:stretch>
            </p:blipFill>
            <p:spPr>
              <a:xfrm>
                <a:off x="787802" y="2717620"/>
                <a:ext cx="1902960" cy="79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3E3251A4-A4F2-4C45-8C6F-7B89B90D3B5F}"/>
                  </a:ext>
                </a:extLst>
              </p14:cNvPr>
              <p14:cNvContentPartPr/>
              <p14:nvPr/>
            </p14:nvContentPartPr>
            <p14:xfrm>
              <a:off x="2585642" y="5354620"/>
              <a:ext cx="2627640" cy="72720"/>
            </p14:xfrm>
          </p:contentPart>
        </mc:Choice>
        <mc:Fallback xmlns="">
          <p:pic>
            <p:nvPicPr>
              <p:cNvPr id="13" name="Freihand 12">
                <a:extLst>
                  <a:ext uri="{FF2B5EF4-FFF2-40B4-BE49-F238E27FC236}">
                    <a16:creationId xmlns:a16="http://schemas.microsoft.com/office/drawing/2014/main" id="{3E3251A4-A4F2-4C45-8C6F-7B89B90D3B5F}"/>
                  </a:ext>
                </a:extLst>
              </p:cNvPr>
              <p:cNvPicPr/>
              <p:nvPr/>
            </p:nvPicPr>
            <p:blipFill>
              <a:blip r:embed="rId13"/>
              <a:stretch>
                <a:fillRect/>
              </a:stretch>
            </p:blipFill>
            <p:spPr>
              <a:xfrm>
                <a:off x="2581322" y="5350300"/>
                <a:ext cx="2636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04E9A793-97B0-46BD-98BD-DA14796DBA5D}"/>
                  </a:ext>
                </a:extLst>
              </p14:cNvPr>
              <p14:cNvContentPartPr/>
              <p14:nvPr/>
            </p14:nvContentPartPr>
            <p14:xfrm>
              <a:off x="801482" y="2705020"/>
              <a:ext cx="1973880" cy="802440"/>
            </p14:xfrm>
          </p:contentPart>
        </mc:Choice>
        <mc:Fallback xmlns="">
          <p:pic>
            <p:nvPicPr>
              <p:cNvPr id="14" name="Freihand 13">
                <a:extLst>
                  <a:ext uri="{FF2B5EF4-FFF2-40B4-BE49-F238E27FC236}">
                    <a16:creationId xmlns:a16="http://schemas.microsoft.com/office/drawing/2014/main" id="{04E9A793-97B0-46BD-98BD-DA14796DBA5D}"/>
                  </a:ext>
                </a:extLst>
              </p:cNvPr>
              <p:cNvPicPr/>
              <p:nvPr/>
            </p:nvPicPr>
            <p:blipFill>
              <a:blip r:embed="rId15"/>
              <a:stretch>
                <a:fillRect/>
              </a:stretch>
            </p:blipFill>
            <p:spPr>
              <a:xfrm>
                <a:off x="797162" y="2700700"/>
                <a:ext cx="1982520" cy="811080"/>
              </a:xfrm>
              <a:prstGeom prst="rect">
                <a:avLst/>
              </a:prstGeom>
            </p:spPr>
          </p:pic>
        </mc:Fallback>
      </mc:AlternateContent>
      <p:grpSp>
        <p:nvGrpSpPr>
          <p:cNvPr id="16" name="Gruppieren 15">
            <a:extLst>
              <a:ext uri="{FF2B5EF4-FFF2-40B4-BE49-F238E27FC236}">
                <a16:creationId xmlns:a16="http://schemas.microsoft.com/office/drawing/2014/main" id="{8D732F31-2801-499A-BE10-0D92E77D269F}"/>
              </a:ext>
            </a:extLst>
          </p:cNvPr>
          <p:cNvGrpSpPr/>
          <p:nvPr/>
        </p:nvGrpSpPr>
        <p:grpSpPr>
          <a:xfrm>
            <a:off x="919202" y="2519260"/>
            <a:ext cx="5093280" cy="972000"/>
            <a:chOff x="919202" y="2519260"/>
            <a:chExt cx="5093280" cy="972000"/>
          </a:xfrm>
        </p:grpSpPr>
        <mc:AlternateContent xmlns:mc="http://schemas.openxmlformats.org/markup-compatibility/2006" xmlns:p14="http://schemas.microsoft.com/office/powerpoint/2010/main">
          <mc:Choice Requires="p14">
            <p:contentPart p14:bwMode="auto" r:id="rId16">
              <p14:nvContentPartPr>
                <p14:cNvPr id="4" name="Freihand 3">
                  <a:extLst>
                    <a:ext uri="{FF2B5EF4-FFF2-40B4-BE49-F238E27FC236}">
                      <a16:creationId xmlns:a16="http://schemas.microsoft.com/office/drawing/2014/main" id="{3A3A76EE-22EB-4080-A6CE-2942F17FD0E0}"/>
                    </a:ext>
                  </a:extLst>
                </p14:cNvPr>
                <p14:cNvContentPartPr/>
                <p14:nvPr/>
              </p14:nvContentPartPr>
              <p14:xfrm>
                <a:off x="2147522" y="2533660"/>
                <a:ext cx="360" cy="360"/>
              </p14:xfrm>
            </p:contentPart>
          </mc:Choice>
          <mc:Fallback xmlns="">
            <p:pic>
              <p:nvPicPr>
                <p:cNvPr id="4" name="Freihand 3">
                  <a:extLst>
                    <a:ext uri="{FF2B5EF4-FFF2-40B4-BE49-F238E27FC236}">
                      <a16:creationId xmlns:a16="http://schemas.microsoft.com/office/drawing/2014/main" id="{3A3A76EE-22EB-4080-A6CE-2942F17FD0E0}"/>
                    </a:ext>
                  </a:extLst>
                </p:cNvPr>
                <p:cNvPicPr/>
                <p:nvPr/>
              </p:nvPicPr>
              <p:blipFill>
                <a:blip r:embed="rId17"/>
                <a:stretch>
                  <a:fillRect/>
                </a:stretch>
              </p:blipFill>
              <p:spPr>
                <a:xfrm>
                  <a:off x="2143202" y="2529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BBE38C6A-5299-4D33-BCF4-706BC8D22A4D}"/>
                    </a:ext>
                  </a:extLst>
                </p14:cNvPr>
                <p14:cNvContentPartPr/>
                <p14:nvPr/>
              </p14:nvContentPartPr>
              <p14:xfrm>
                <a:off x="1029002" y="2519260"/>
                <a:ext cx="4983480" cy="74160"/>
              </p14:xfrm>
            </p:contentPart>
          </mc:Choice>
          <mc:Fallback xmlns="">
            <p:pic>
              <p:nvPicPr>
                <p:cNvPr id="5" name="Freihand 4">
                  <a:extLst>
                    <a:ext uri="{FF2B5EF4-FFF2-40B4-BE49-F238E27FC236}">
                      <a16:creationId xmlns:a16="http://schemas.microsoft.com/office/drawing/2014/main" id="{BBE38C6A-5299-4D33-BCF4-706BC8D22A4D}"/>
                    </a:ext>
                  </a:extLst>
                </p:cNvPr>
                <p:cNvPicPr/>
                <p:nvPr/>
              </p:nvPicPr>
              <p:blipFill>
                <a:blip r:embed="rId19"/>
                <a:stretch>
                  <a:fillRect/>
                </a:stretch>
              </p:blipFill>
              <p:spPr>
                <a:xfrm>
                  <a:off x="1024682" y="2514940"/>
                  <a:ext cx="4992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02EE4F79-E604-4BFF-BADC-45E57D7956B6}"/>
                    </a:ext>
                  </a:extLst>
                </p14:cNvPr>
                <p14:cNvContentPartPr/>
                <p14:nvPr/>
              </p14:nvContentPartPr>
              <p14:xfrm>
                <a:off x="919202" y="2705020"/>
                <a:ext cx="1544760" cy="786240"/>
              </p14:xfrm>
            </p:contentPart>
          </mc:Choice>
          <mc:Fallback xmlns="">
            <p:pic>
              <p:nvPicPr>
                <p:cNvPr id="15" name="Freihand 14">
                  <a:extLst>
                    <a:ext uri="{FF2B5EF4-FFF2-40B4-BE49-F238E27FC236}">
                      <a16:creationId xmlns:a16="http://schemas.microsoft.com/office/drawing/2014/main" id="{02EE4F79-E604-4BFF-BADC-45E57D7956B6}"/>
                    </a:ext>
                  </a:extLst>
                </p:cNvPr>
                <p:cNvPicPr/>
                <p:nvPr/>
              </p:nvPicPr>
              <p:blipFill>
                <a:blip r:embed="rId21"/>
                <a:stretch>
                  <a:fillRect/>
                </a:stretch>
              </p:blipFill>
              <p:spPr>
                <a:xfrm>
                  <a:off x="914882" y="2700700"/>
                  <a:ext cx="1553400" cy="79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D1448F3A-8A53-492D-AB7F-5DE1C552C334}"/>
                  </a:ext>
                </a:extLst>
              </p14:cNvPr>
              <p14:cNvContentPartPr/>
              <p14:nvPr/>
            </p14:nvContentPartPr>
            <p14:xfrm>
              <a:off x="1801562" y="6435340"/>
              <a:ext cx="2329560" cy="67680"/>
            </p14:xfrm>
          </p:contentPart>
        </mc:Choice>
        <mc:Fallback xmlns="">
          <p:pic>
            <p:nvPicPr>
              <p:cNvPr id="17" name="Freihand 16">
                <a:extLst>
                  <a:ext uri="{FF2B5EF4-FFF2-40B4-BE49-F238E27FC236}">
                    <a16:creationId xmlns:a16="http://schemas.microsoft.com/office/drawing/2014/main" id="{D1448F3A-8A53-492D-AB7F-5DE1C552C334}"/>
                  </a:ext>
                </a:extLst>
              </p:cNvPr>
              <p:cNvPicPr/>
              <p:nvPr/>
            </p:nvPicPr>
            <p:blipFill>
              <a:blip r:embed="rId23"/>
              <a:stretch>
                <a:fillRect/>
              </a:stretch>
            </p:blipFill>
            <p:spPr>
              <a:xfrm>
                <a:off x="1797242" y="6431020"/>
                <a:ext cx="2338200" cy="76320"/>
              </a:xfrm>
              <a:prstGeom prst="rect">
                <a:avLst/>
              </a:prstGeom>
            </p:spPr>
          </p:pic>
        </mc:Fallback>
      </mc:AlternateContent>
    </p:spTree>
    <p:extLst>
      <p:ext uri="{BB962C8B-B14F-4D97-AF65-F5344CB8AC3E}">
        <p14:creationId xmlns:p14="http://schemas.microsoft.com/office/powerpoint/2010/main" val="241738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000" dirty="0">
                <a:latin typeface="Times New Roman" panose="02020603050405020304" pitchFamily="18" charset="0"/>
                <a:cs typeface="Times New Roman" panose="02020603050405020304" pitchFamily="18" charset="0"/>
              </a:rPr>
              <a:t>Zukünftige Entscheidungen und Implikation sind unüberschaubar und </a:t>
            </a:r>
            <a:r>
              <a:rPr lang="de-DE" sz="2000">
                <a:latin typeface="Times New Roman" panose="02020603050405020304" pitchFamily="18" charset="0"/>
                <a:cs typeface="Times New Roman" panose="02020603050405020304" pitchFamily="18" charset="0"/>
              </a:rPr>
              <a:t>damit ist</a:t>
            </a:r>
          </a:p>
          <a:p>
            <a:r>
              <a:rPr lang="de-DE" sz="2000">
                <a:latin typeface="Times New Roman" panose="02020603050405020304" pitchFamily="18" charset="0"/>
                <a:cs typeface="Times New Roman" panose="02020603050405020304" pitchFamily="18" charset="0"/>
              </a:rPr>
              <a:t>       der </a:t>
            </a:r>
            <a:r>
              <a:rPr lang="de-DE" sz="2000" dirty="0">
                <a:latin typeface="Times New Roman" panose="02020603050405020304" pitchFamily="18" charset="0"/>
                <a:cs typeface="Times New Roman" panose="02020603050405020304" pitchFamily="18" charset="0"/>
              </a:rPr>
              <a:t>institutionelle Aufbau nicht planbar und sollte das Prinzip von </a:t>
            </a:r>
            <a:r>
              <a:rPr lang="de-DE" sz="2000">
                <a:latin typeface="Times New Roman" panose="02020603050405020304" pitchFamily="18" charset="0"/>
                <a:cs typeface="Times New Roman" panose="02020603050405020304" pitchFamily="18" charset="0"/>
              </a:rPr>
              <a:t>Versuch und</a:t>
            </a:r>
          </a:p>
          <a:p>
            <a:r>
              <a:rPr lang="de-DE" sz="2000">
                <a:latin typeface="Times New Roman" panose="02020603050405020304" pitchFamily="18" charset="0"/>
                <a:cs typeface="Times New Roman" panose="02020603050405020304" pitchFamily="18" charset="0"/>
              </a:rPr>
              <a:t>       Irrtum</a:t>
            </a:r>
            <a:r>
              <a:rPr lang="de-DE" sz="2000" dirty="0">
                <a:latin typeface="Times New Roman" panose="02020603050405020304" pitchFamily="18" charset="0"/>
                <a:cs typeface="Times New Roman" panose="02020603050405020304" pitchFamily="18" charset="0"/>
              </a:rPr>
              <a:t>,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790B47D2-9B70-A47F-41AD-D721A342C2B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3D3B985-5A1D-49FC-BA9E-70FF47B4685F}"/>
                  </a:ext>
                </a:extLst>
              </p14:cNvPr>
              <p14:cNvContentPartPr/>
              <p14:nvPr/>
            </p14:nvContentPartPr>
            <p14:xfrm>
              <a:off x="5177282" y="515500"/>
              <a:ext cx="3042360" cy="35640"/>
            </p14:xfrm>
          </p:contentPart>
        </mc:Choice>
        <mc:Fallback xmlns="">
          <p:pic>
            <p:nvPicPr>
              <p:cNvPr id="3" name="Freihand 2">
                <a:extLst>
                  <a:ext uri="{FF2B5EF4-FFF2-40B4-BE49-F238E27FC236}">
                    <a16:creationId xmlns:a16="http://schemas.microsoft.com/office/drawing/2014/main" id="{E3D3B985-5A1D-49FC-BA9E-70FF47B4685F}"/>
                  </a:ext>
                </a:extLst>
              </p:cNvPr>
              <p:cNvPicPr/>
              <p:nvPr/>
            </p:nvPicPr>
            <p:blipFill>
              <a:blip r:embed="rId3"/>
              <a:stretch>
                <a:fillRect/>
              </a:stretch>
            </p:blipFill>
            <p:spPr>
              <a:xfrm>
                <a:off x="5172962" y="511180"/>
                <a:ext cx="3051000" cy="44280"/>
              </a:xfrm>
              <a:prstGeom prst="rect">
                <a:avLst/>
              </a:prstGeom>
            </p:spPr>
          </p:pic>
        </mc:Fallback>
      </mc:AlternateContent>
      <p:grpSp>
        <p:nvGrpSpPr>
          <p:cNvPr id="6" name="Gruppieren 5">
            <a:extLst>
              <a:ext uri="{FF2B5EF4-FFF2-40B4-BE49-F238E27FC236}">
                <a16:creationId xmlns:a16="http://schemas.microsoft.com/office/drawing/2014/main" id="{70FBF832-AB40-42C8-A0CE-76E9AFC029A1}"/>
              </a:ext>
            </a:extLst>
          </p:cNvPr>
          <p:cNvGrpSpPr/>
          <p:nvPr/>
        </p:nvGrpSpPr>
        <p:grpSpPr>
          <a:xfrm>
            <a:off x="4366202" y="835180"/>
            <a:ext cx="993960" cy="101520"/>
            <a:chOff x="4366202" y="835180"/>
            <a:chExt cx="993960" cy="101520"/>
          </a:xfrm>
        </p:grpSpPr>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53AB575A-066A-4193-A8E4-84C83FCBB97B}"/>
                    </a:ext>
                  </a:extLst>
                </p14:cNvPr>
                <p14:cNvContentPartPr/>
                <p14:nvPr/>
              </p14:nvContentPartPr>
              <p14:xfrm>
                <a:off x="4366202" y="835180"/>
                <a:ext cx="993960" cy="91080"/>
              </p14:xfrm>
            </p:contentPart>
          </mc:Choice>
          <mc:Fallback xmlns="">
            <p:pic>
              <p:nvPicPr>
                <p:cNvPr id="4" name="Freihand 3">
                  <a:extLst>
                    <a:ext uri="{FF2B5EF4-FFF2-40B4-BE49-F238E27FC236}">
                      <a16:creationId xmlns:a16="http://schemas.microsoft.com/office/drawing/2014/main" id="{53AB575A-066A-4193-A8E4-84C83FCBB97B}"/>
                    </a:ext>
                  </a:extLst>
                </p:cNvPr>
                <p:cNvPicPr/>
                <p:nvPr/>
              </p:nvPicPr>
              <p:blipFill>
                <a:blip r:embed="rId5"/>
                <a:stretch>
                  <a:fillRect/>
                </a:stretch>
              </p:blipFill>
              <p:spPr>
                <a:xfrm>
                  <a:off x="4361882" y="830860"/>
                  <a:ext cx="1002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7FB35571-6035-4B5C-AE4C-87F53FB455D3}"/>
                    </a:ext>
                  </a:extLst>
                </p14:cNvPr>
                <p14:cNvContentPartPr/>
                <p14:nvPr/>
              </p14:nvContentPartPr>
              <p14:xfrm>
                <a:off x="4418762" y="901060"/>
                <a:ext cx="829080" cy="35640"/>
              </p14:xfrm>
            </p:contentPart>
          </mc:Choice>
          <mc:Fallback xmlns="">
            <p:pic>
              <p:nvPicPr>
                <p:cNvPr id="5" name="Freihand 4">
                  <a:extLst>
                    <a:ext uri="{FF2B5EF4-FFF2-40B4-BE49-F238E27FC236}">
                      <a16:creationId xmlns:a16="http://schemas.microsoft.com/office/drawing/2014/main" id="{7FB35571-6035-4B5C-AE4C-87F53FB455D3}"/>
                    </a:ext>
                  </a:extLst>
                </p:cNvPr>
                <p:cNvPicPr/>
                <p:nvPr/>
              </p:nvPicPr>
              <p:blipFill>
                <a:blip r:embed="rId7"/>
                <a:stretch>
                  <a:fillRect/>
                </a:stretch>
              </p:blipFill>
              <p:spPr>
                <a:xfrm>
                  <a:off x="4414442" y="896740"/>
                  <a:ext cx="83772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D646CB32-D757-49F5-A694-2A30738171E6}"/>
                  </a:ext>
                </a:extLst>
              </p14:cNvPr>
              <p14:cNvContentPartPr/>
              <p14:nvPr/>
            </p14:nvContentPartPr>
            <p14:xfrm>
              <a:off x="8267882" y="917620"/>
              <a:ext cx="2570760" cy="68760"/>
            </p14:xfrm>
          </p:contentPart>
        </mc:Choice>
        <mc:Fallback xmlns="">
          <p:pic>
            <p:nvPicPr>
              <p:cNvPr id="7" name="Freihand 6">
                <a:extLst>
                  <a:ext uri="{FF2B5EF4-FFF2-40B4-BE49-F238E27FC236}">
                    <a16:creationId xmlns:a16="http://schemas.microsoft.com/office/drawing/2014/main" id="{D646CB32-D757-49F5-A694-2A30738171E6}"/>
                  </a:ext>
                </a:extLst>
              </p:cNvPr>
              <p:cNvPicPr/>
              <p:nvPr/>
            </p:nvPicPr>
            <p:blipFill>
              <a:blip r:embed="rId9"/>
              <a:stretch>
                <a:fillRect/>
              </a:stretch>
            </p:blipFill>
            <p:spPr>
              <a:xfrm>
                <a:off x="8263562" y="913300"/>
                <a:ext cx="2579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A24760E4-3582-4B1A-8140-596B7446C80E}"/>
                  </a:ext>
                </a:extLst>
              </p14:cNvPr>
              <p14:cNvContentPartPr/>
              <p14:nvPr/>
            </p14:nvContentPartPr>
            <p14:xfrm>
              <a:off x="1382522" y="1968100"/>
              <a:ext cx="3664800" cy="56520"/>
            </p14:xfrm>
          </p:contentPart>
        </mc:Choice>
        <mc:Fallback xmlns="">
          <p:pic>
            <p:nvPicPr>
              <p:cNvPr id="8" name="Freihand 7">
                <a:extLst>
                  <a:ext uri="{FF2B5EF4-FFF2-40B4-BE49-F238E27FC236}">
                    <a16:creationId xmlns:a16="http://schemas.microsoft.com/office/drawing/2014/main" id="{A24760E4-3582-4B1A-8140-596B7446C80E}"/>
                  </a:ext>
                </a:extLst>
              </p:cNvPr>
              <p:cNvPicPr/>
              <p:nvPr/>
            </p:nvPicPr>
            <p:blipFill>
              <a:blip r:embed="rId11"/>
              <a:stretch>
                <a:fillRect/>
              </a:stretch>
            </p:blipFill>
            <p:spPr>
              <a:xfrm>
                <a:off x="1378202" y="1963780"/>
                <a:ext cx="3673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86E71010-C5A2-4284-BD86-C707D50F268C}"/>
                  </a:ext>
                </a:extLst>
              </p14:cNvPr>
              <p14:cNvContentPartPr/>
              <p14:nvPr/>
            </p14:nvContentPartPr>
            <p14:xfrm>
              <a:off x="1696442" y="2707180"/>
              <a:ext cx="5106960" cy="73080"/>
            </p14:xfrm>
          </p:contentPart>
        </mc:Choice>
        <mc:Fallback xmlns="">
          <p:pic>
            <p:nvPicPr>
              <p:cNvPr id="9" name="Freihand 8">
                <a:extLst>
                  <a:ext uri="{FF2B5EF4-FFF2-40B4-BE49-F238E27FC236}">
                    <a16:creationId xmlns:a16="http://schemas.microsoft.com/office/drawing/2014/main" id="{86E71010-C5A2-4284-BD86-C707D50F268C}"/>
                  </a:ext>
                </a:extLst>
              </p:cNvPr>
              <p:cNvPicPr/>
              <p:nvPr/>
            </p:nvPicPr>
            <p:blipFill>
              <a:blip r:embed="rId13"/>
              <a:stretch>
                <a:fillRect/>
              </a:stretch>
            </p:blipFill>
            <p:spPr>
              <a:xfrm>
                <a:off x="1692122" y="2702860"/>
                <a:ext cx="5115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EBA8ED50-D7BB-414C-AB94-778382016EC3}"/>
                  </a:ext>
                </a:extLst>
              </p14:cNvPr>
              <p14:cNvContentPartPr/>
              <p14:nvPr/>
            </p14:nvContentPartPr>
            <p14:xfrm>
              <a:off x="512762" y="3898420"/>
              <a:ext cx="1256760" cy="34200"/>
            </p14:xfrm>
          </p:contentPart>
        </mc:Choice>
        <mc:Fallback xmlns="">
          <p:pic>
            <p:nvPicPr>
              <p:cNvPr id="12" name="Freihand 11">
                <a:extLst>
                  <a:ext uri="{FF2B5EF4-FFF2-40B4-BE49-F238E27FC236}">
                    <a16:creationId xmlns:a16="http://schemas.microsoft.com/office/drawing/2014/main" id="{EBA8ED50-D7BB-414C-AB94-778382016EC3}"/>
                  </a:ext>
                </a:extLst>
              </p:cNvPr>
              <p:cNvPicPr/>
              <p:nvPr/>
            </p:nvPicPr>
            <p:blipFill>
              <a:blip r:embed="rId15"/>
              <a:stretch>
                <a:fillRect/>
              </a:stretch>
            </p:blipFill>
            <p:spPr>
              <a:xfrm>
                <a:off x="508442" y="3894100"/>
                <a:ext cx="1265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40B34675-7D26-434D-BC17-B68DD11816D3}"/>
                  </a:ext>
                </a:extLst>
              </p14:cNvPr>
              <p14:cNvContentPartPr/>
              <p14:nvPr/>
            </p14:nvContentPartPr>
            <p14:xfrm>
              <a:off x="2032682" y="3917860"/>
              <a:ext cx="1584720" cy="30960"/>
            </p14:xfrm>
          </p:contentPart>
        </mc:Choice>
        <mc:Fallback xmlns="">
          <p:pic>
            <p:nvPicPr>
              <p:cNvPr id="13" name="Freihand 12">
                <a:extLst>
                  <a:ext uri="{FF2B5EF4-FFF2-40B4-BE49-F238E27FC236}">
                    <a16:creationId xmlns:a16="http://schemas.microsoft.com/office/drawing/2014/main" id="{40B34675-7D26-434D-BC17-B68DD11816D3}"/>
                  </a:ext>
                </a:extLst>
              </p:cNvPr>
              <p:cNvPicPr/>
              <p:nvPr/>
            </p:nvPicPr>
            <p:blipFill>
              <a:blip r:embed="rId17"/>
              <a:stretch>
                <a:fillRect/>
              </a:stretch>
            </p:blipFill>
            <p:spPr>
              <a:xfrm>
                <a:off x="2028362" y="3913540"/>
                <a:ext cx="1593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93462FDB-5C88-4EEF-8B8A-06AE9C098F03}"/>
                  </a:ext>
                </a:extLst>
              </p14:cNvPr>
              <p14:cNvContentPartPr/>
              <p14:nvPr/>
            </p14:nvContentPartPr>
            <p14:xfrm>
              <a:off x="1868522" y="1931020"/>
              <a:ext cx="3002400" cy="83520"/>
            </p14:xfrm>
          </p:contentPart>
        </mc:Choice>
        <mc:Fallback xmlns="">
          <p:pic>
            <p:nvPicPr>
              <p:cNvPr id="14" name="Freihand 13">
                <a:extLst>
                  <a:ext uri="{FF2B5EF4-FFF2-40B4-BE49-F238E27FC236}">
                    <a16:creationId xmlns:a16="http://schemas.microsoft.com/office/drawing/2014/main" id="{93462FDB-5C88-4EEF-8B8A-06AE9C098F03}"/>
                  </a:ext>
                </a:extLst>
              </p:cNvPr>
              <p:cNvPicPr/>
              <p:nvPr/>
            </p:nvPicPr>
            <p:blipFill>
              <a:blip r:embed="rId19"/>
              <a:stretch>
                <a:fillRect/>
              </a:stretch>
            </p:blipFill>
            <p:spPr>
              <a:xfrm>
                <a:off x="1864202" y="1926340"/>
                <a:ext cx="3011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B9292EEA-6591-4C58-AE59-92A496F10C1D}"/>
                  </a:ext>
                </a:extLst>
              </p14:cNvPr>
              <p14:cNvContentPartPr/>
              <p14:nvPr/>
            </p14:nvContentPartPr>
            <p14:xfrm>
              <a:off x="8902922" y="3952420"/>
              <a:ext cx="2227320" cy="41400"/>
            </p14:xfrm>
          </p:contentPart>
        </mc:Choice>
        <mc:Fallback xmlns="">
          <p:pic>
            <p:nvPicPr>
              <p:cNvPr id="15" name="Freihand 14">
                <a:extLst>
                  <a:ext uri="{FF2B5EF4-FFF2-40B4-BE49-F238E27FC236}">
                    <a16:creationId xmlns:a16="http://schemas.microsoft.com/office/drawing/2014/main" id="{B9292EEA-6591-4C58-AE59-92A496F10C1D}"/>
                  </a:ext>
                </a:extLst>
              </p:cNvPr>
              <p:cNvPicPr/>
              <p:nvPr/>
            </p:nvPicPr>
            <p:blipFill>
              <a:blip r:embed="rId21"/>
              <a:stretch>
                <a:fillRect/>
              </a:stretch>
            </p:blipFill>
            <p:spPr>
              <a:xfrm>
                <a:off x="8898602" y="3948100"/>
                <a:ext cx="2235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064371B4-11D1-4FFD-9F32-DDA7DB14EC98}"/>
                  </a:ext>
                </a:extLst>
              </p14:cNvPr>
              <p14:cNvContentPartPr/>
              <p14:nvPr/>
            </p14:nvContentPartPr>
            <p14:xfrm>
              <a:off x="2282882" y="4193620"/>
              <a:ext cx="2345760" cy="112680"/>
            </p14:xfrm>
          </p:contentPart>
        </mc:Choice>
        <mc:Fallback xmlns="">
          <p:pic>
            <p:nvPicPr>
              <p:cNvPr id="16" name="Freihand 15">
                <a:extLst>
                  <a:ext uri="{FF2B5EF4-FFF2-40B4-BE49-F238E27FC236}">
                    <a16:creationId xmlns:a16="http://schemas.microsoft.com/office/drawing/2014/main" id="{064371B4-11D1-4FFD-9F32-DDA7DB14EC98}"/>
                  </a:ext>
                </a:extLst>
              </p:cNvPr>
              <p:cNvPicPr/>
              <p:nvPr/>
            </p:nvPicPr>
            <p:blipFill>
              <a:blip r:embed="rId23"/>
              <a:stretch>
                <a:fillRect/>
              </a:stretch>
            </p:blipFill>
            <p:spPr>
              <a:xfrm>
                <a:off x="2278562" y="4189300"/>
                <a:ext cx="2354400" cy="121320"/>
              </a:xfrm>
              <a:prstGeom prst="rect">
                <a:avLst/>
              </a:prstGeom>
            </p:spPr>
          </p:pic>
        </mc:Fallback>
      </mc:AlternateContent>
      <p:grpSp>
        <p:nvGrpSpPr>
          <p:cNvPr id="19" name="Gruppieren 18">
            <a:extLst>
              <a:ext uri="{FF2B5EF4-FFF2-40B4-BE49-F238E27FC236}">
                <a16:creationId xmlns:a16="http://schemas.microsoft.com/office/drawing/2014/main" id="{E508195E-284C-48B9-856F-60405BAAC026}"/>
              </a:ext>
            </a:extLst>
          </p:cNvPr>
          <p:cNvGrpSpPr/>
          <p:nvPr/>
        </p:nvGrpSpPr>
        <p:grpSpPr>
          <a:xfrm>
            <a:off x="5678042" y="5143660"/>
            <a:ext cx="2519280" cy="19800"/>
            <a:chOff x="5678042" y="5143660"/>
            <a:chExt cx="2519280" cy="19800"/>
          </a:xfrm>
        </p:grpSpPr>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90F77EEE-D5A4-4832-B183-1BD369905D39}"/>
                    </a:ext>
                  </a:extLst>
                </p14:cNvPr>
                <p14:cNvContentPartPr/>
                <p14:nvPr/>
              </p14:nvContentPartPr>
              <p14:xfrm>
                <a:off x="6239282" y="5156260"/>
                <a:ext cx="25920" cy="360"/>
              </p14:xfrm>
            </p:contentPart>
          </mc:Choice>
          <mc:Fallback xmlns="">
            <p:pic>
              <p:nvPicPr>
                <p:cNvPr id="17" name="Freihand 16">
                  <a:extLst>
                    <a:ext uri="{FF2B5EF4-FFF2-40B4-BE49-F238E27FC236}">
                      <a16:creationId xmlns:a16="http://schemas.microsoft.com/office/drawing/2014/main" id="{90F77EEE-D5A4-4832-B183-1BD369905D39}"/>
                    </a:ext>
                  </a:extLst>
                </p:cNvPr>
                <p:cNvPicPr/>
                <p:nvPr/>
              </p:nvPicPr>
              <p:blipFill>
                <a:blip r:embed="rId25"/>
                <a:stretch>
                  <a:fillRect/>
                </a:stretch>
              </p:blipFill>
              <p:spPr>
                <a:xfrm>
                  <a:off x="6234962" y="5151940"/>
                  <a:ext cx="34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46058F48-07B6-49A8-BBC0-D55DD171B885}"/>
                    </a:ext>
                  </a:extLst>
                </p14:cNvPr>
                <p14:cNvContentPartPr/>
                <p14:nvPr/>
              </p14:nvContentPartPr>
              <p14:xfrm>
                <a:off x="5678042" y="5143660"/>
                <a:ext cx="2519280" cy="19800"/>
              </p14:xfrm>
            </p:contentPart>
          </mc:Choice>
          <mc:Fallback xmlns="">
            <p:pic>
              <p:nvPicPr>
                <p:cNvPr id="18" name="Freihand 17">
                  <a:extLst>
                    <a:ext uri="{FF2B5EF4-FFF2-40B4-BE49-F238E27FC236}">
                      <a16:creationId xmlns:a16="http://schemas.microsoft.com/office/drawing/2014/main" id="{46058F48-07B6-49A8-BBC0-D55DD171B885}"/>
                    </a:ext>
                  </a:extLst>
                </p:cNvPr>
                <p:cNvPicPr/>
                <p:nvPr/>
              </p:nvPicPr>
              <p:blipFill>
                <a:blip r:embed="rId27"/>
                <a:stretch>
                  <a:fillRect/>
                </a:stretch>
              </p:blipFill>
              <p:spPr>
                <a:xfrm>
                  <a:off x="5673722" y="5139340"/>
                  <a:ext cx="252792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E8E3BDB-21C3-4B3E-A9CE-C1CBEB1C8332}"/>
                  </a:ext>
                </a:extLst>
              </p14:cNvPr>
              <p14:cNvContentPartPr/>
              <p14:nvPr/>
            </p14:nvContentPartPr>
            <p14:xfrm>
              <a:off x="729122" y="5518780"/>
              <a:ext cx="5799600" cy="203040"/>
            </p14:xfrm>
          </p:contentPart>
        </mc:Choice>
        <mc:Fallback xmlns="">
          <p:pic>
            <p:nvPicPr>
              <p:cNvPr id="20" name="Freihand 19">
                <a:extLst>
                  <a:ext uri="{FF2B5EF4-FFF2-40B4-BE49-F238E27FC236}">
                    <a16:creationId xmlns:a16="http://schemas.microsoft.com/office/drawing/2014/main" id="{3E8E3BDB-21C3-4B3E-A9CE-C1CBEB1C8332}"/>
                  </a:ext>
                </a:extLst>
              </p:cNvPr>
              <p:cNvPicPr/>
              <p:nvPr/>
            </p:nvPicPr>
            <p:blipFill>
              <a:blip r:embed="rId29"/>
              <a:stretch>
                <a:fillRect/>
              </a:stretch>
            </p:blipFill>
            <p:spPr>
              <a:xfrm>
                <a:off x="724802" y="5514460"/>
                <a:ext cx="5808240" cy="211680"/>
              </a:xfrm>
              <a:prstGeom prst="rect">
                <a:avLst/>
              </a:prstGeom>
            </p:spPr>
          </p:pic>
        </mc:Fallback>
      </mc:AlternateContent>
    </p:spTree>
    <p:extLst>
      <p:ext uri="{BB962C8B-B14F-4D97-AF65-F5344CB8AC3E}">
        <p14:creationId xmlns:p14="http://schemas.microsoft.com/office/powerpoint/2010/main" val="116894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A8A7A3-3311-49C2-8359-F5C6CE2C14A0}"/>
                  </a:ext>
                </a:extLst>
              </p14:cNvPr>
              <p14:cNvContentPartPr/>
              <p14:nvPr/>
            </p14:nvContentPartPr>
            <p14:xfrm>
              <a:off x="9778802" y="509020"/>
              <a:ext cx="60480" cy="1040400"/>
            </p14:xfrm>
          </p:contentPart>
        </mc:Choice>
        <mc:Fallback xmlns="">
          <p:pic>
            <p:nvPicPr>
              <p:cNvPr id="2" name="Freihand 1">
                <a:extLst>
                  <a:ext uri="{FF2B5EF4-FFF2-40B4-BE49-F238E27FC236}">
                    <a16:creationId xmlns:a16="http://schemas.microsoft.com/office/drawing/2014/main" id="{97A8A7A3-3311-49C2-8359-F5C6CE2C14A0}"/>
                  </a:ext>
                </a:extLst>
              </p:cNvPr>
              <p:cNvPicPr/>
              <p:nvPr/>
            </p:nvPicPr>
            <p:blipFill>
              <a:blip r:embed="rId4"/>
              <a:stretch>
                <a:fillRect/>
              </a:stretch>
            </p:blipFill>
            <p:spPr>
              <a:xfrm>
                <a:off x="9774482" y="504700"/>
                <a:ext cx="69120" cy="104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B4479B5-18AD-4A13-B348-0D7536FA03EC}"/>
                  </a:ext>
                </a:extLst>
              </p14:cNvPr>
              <p14:cNvContentPartPr/>
              <p14:nvPr/>
            </p14:nvContentPartPr>
            <p14:xfrm>
              <a:off x="9575762" y="1526740"/>
              <a:ext cx="1922040" cy="59040"/>
            </p14:xfrm>
          </p:contentPart>
        </mc:Choice>
        <mc:Fallback xmlns="">
          <p:pic>
            <p:nvPicPr>
              <p:cNvPr id="3" name="Freihand 2">
                <a:extLst>
                  <a:ext uri="{FF2B5EF4-FFF2-40B4-BE49-F238E27FC236}">
                    <a16:creationId xmlns:a16="http://schemas.microsoft.com/office/drawing/2014/main" id="{8B4479B5-18AD-4A13-B348-0D7536FA03EC}"/>
                  </a:ext>
                </a:extLst>
              </p:cNvPr>
              <p:cNvPicPr/>
              <p:nvPr/>
            </p:nvPicPr>
            <p:blipFill>
              <a:blip r:embed="rId6"/>
              <a:stretch>
                <a:fillRect/>
              </a:stretch>
            </p:blipFill>
            <p:spPr>
              <a:xfrm>
                <a:off x="9571442" y="1522420"/>
                <a:ext cx="1930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96E2853-2D72-4092-9251-B08826738F5D}"/>
                  </a:ext>
                </a:extLst>
              </p14:cNvPr>
              <p14:cNvContentPartPr/>
              <p14:nvPr/>
            </p14:nvContentPartPr>
            <p14:xfrm>
              <a:off x="11455682" y="1481740"/>
              <a:ext cx="222840" cy="158040"/>
            </p14:xfrm>
          </p:contentPart>
        </mc:Choice>
        <mc:Fallback xmlns="">
          <p:pic>
            <p:nvPicPr>
              <p:cNvPr id="5" name="Freihand 4">
                <a:extLst>
                  <a:ext uri="{FF2B5EF4-FFF2-40B4-BE49-F238E27FC236}">
                    <a16:creationId xmlns:a16="http://schemas.microsoft.com/office/drawing/2014/main" id="{396E2853-2D72-4092-9251-B08826738F5D}"/>
                  </a:ext>
                </a:extLst>
              </p:cNvPr>
              <p:cNvPicPr/>
              <p:nvPr/>
            </p:nvPicPr>
            <p:blipFill>
              <a:blip r:embed="rId8"/>
              <a:stretch>
                <a:fillRect/>
              </a:stretch>
            </p:blipFill>
            <p:spPr>
              <a:xfrm>
                <a:off x="11451362" y="1477420"/>
                <a:ext cx="23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B47D452-E466-4F11-9FEA-21A53D128957}"/>
                  </a:ext>
                </a:extLst>
              </p14:cNvPr>
              <p14:cNvContentPartPr/>
              <p14:nvPr/>
            </p14:nvContentPartPr>
            <p14:xfrm>
              <a:off x="9672602" y="609100"/>
              <a:ext cx="1625760" cy="25920"/>
            </p14:xfrm>
          </p:contentPart>
        </mc:Choice>
        <mc:Fallback xmlns="">
          <p:pic>
            <p:nvPicPr>
              <p:cNvPr id="6" name="Freihand 5">
                <a:extLst>
                  <a:ext uri="{FF2B5EF4-FFF2-40B4-BE49-F238E27FC236}">
                    <a16:creationId xmlns:a16="http://schemas.microsoft.com/office/drawing/2014/main" id="{3B47D452-E466-4F11-9FEA-21A53D128957}"/>
                  </a:ext>
                </a:extLst>
              </p:cNvPr>
              <p:cNvPicPr/>
              <p:nvPr/>
            </p:nvPicPr>
            <p:blipFill>
              <a:blip r:embed="rId10"/>
              <a:stretch>
                <a:fillRect/>
              </a:stretch>
            </p:blipFill>
            <p:spPr>
              <a:xfrm>
                <a:off x="9668282" y="604780"/>
                <a:ext cx="1634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BC272A0-0D34-4A48-9AA7-6B33DBC5C67C}"/>
                  </a:ext>
                </a:extLst>
              </p14:cNvPr>
              <p14:cNvContentPartPr/>
              <p14:nvPr/>
            </p14:nvContentPartPr>
            <p14:xfrm>
              <a:off x="11215922" y="501100"/>
              <a:ext cx="104400" cy="1263960"/>
            </p14:xfrm>
          </p:contentPart>
        </mc:Choice>
        <mc:Fallback xmlns="">
          <p:pic>
            <p:nvPicPr>
              <p:cNvPr id="7" name="Freihand 6">
                <a:extLst>
                  <a:ext uri="{FF2B5EF4-FFF2-40B4-BE49-F238E27FC236}">
                    <a16:creationId xmlns:a16="http://schemas.microsoft.com/office/drawing/2014/main" id="{6BC272A0-0D34-4A48-9AA7-6B33DBC5C67C}"/>
                  </a:ext>
                </a:extLst>
              </p:cNvPr>
              <p:cNvPicPr/>
              <p:nvPr/>
            </p:nvPicPr>
            <p:blipFill>
              <a:blip r:embed="rId12"/>
              <a:stretch>
                <a:fillRect/>
              </a:stretch>
            </p:blipFill>
            <p:spPr>
              <a:xfrm>
                <a:off x="11211602" y="496780"/>
                <a:ext cx="113040" cy="127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C7433AE7-A975-4E0A-9E4F-82569C6FC9BA}"/>
                  </a:ext>
                </a:extLst>
              </p14:cNvPr>
              <p14:cNvContentPartPr/>
              <p14:nvPr/>
            </p14:nvContentPartPr>
            <p14:xfrm>
              <a:off x="9671162" y="388420"/>
              <a:ext cx="230400" cy="187560"/>
            </p14:xfrm>
          </p:contentPart>
        </mc:Choice>
        <mc:Fallback xmlns="">
          <p:pic>
            <p:nvPicPr>
              <p:cNvPr id="9" name="Freihand 8">
                <a:extLst>
                  <a:ext uri="{FF2B5EF4-FFF2-40B4-BE49-F238E27FC236}">
                    <a16:creationId xmlns:a16="http://schemas.microsoft.com/office/drawing/2014/main" id="{C7433AE7-A975-4E0A-9E4F-82569C6FC9BA}"/>
                  </a:ext>
                </a:extLst>
              </p:cNvPr>
              <p:cNvPicPr/>
              <p:nvPr/>
            </p:nvPicPr>
            <p:blipFill>
              <a:blip r:embed="rId14"/>
              <a:stretch>
                <a:fillRect/>
              </a:stretch>
            </p:blipFill>
            <p:spPr>
              <a:xfrm>
                <a:off x="9666842" y="384100"/>
                <a:ext cx="239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9E0D3EE6-273A-490D-98EB-5710FBCC7438}"/>
                  </a:ext>
                </a:extLst>
              </p14:cNvPr>
              <p14:cNvContentPartPr/>
              <p14:nvPr/>
            </p14:nvContentPartPr>
            <p14:xfrm>
              <a:off x="11186402" y="1673980"/>
              <a:ext cx="164880" cy="151920"/>
            </p14:xfrm>
          </p:contentPart>
        </mc:Choice>
        <mc:Fallback xmlns="">
          <p:pic>
            <p:nvPicPr>
              <p:cNvPr id="15" name="Freihand 14">
                <a:extLst>
                  <a:ext uri="{FF2B5EF4-FFF2-40B4-BE49-F238E27FC236}">
                    <a16:creationId xmlns:a16="http://schemas.microsoft.com/office/drawing/2014/main" id="{9E0D3EE6-273A-490D-98EB-5710FBCC7438}"/>
                  </a:ext>
                </a:extLst>
              </p:cNvPr>
              <p:cNvPicPr/>
              <p:nvPr/>
            </p:nvPicPr>
            <p:blipFill>
              <a:blip r:embed="rId16"/>
              <a:stretch>
                <a:fillRect/>
              </a:stretch>
            </p:blipFill>
            <p:spPr>
              <a:xfrm>
                <a:off x="11182082" y="1669660"/>
                <a:ext cx="173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27CAB5BF-6C35-4D68-B10A-F80C4045229A}"/>
                  </a:ext>
                </a:extLst>
              </p14:cNvPr>
              <p14:cNvContentPartPr/>
              <p14:nvPr/>
            </p14:nvContentPartPr>
            <p14:xfrm>
              <a:off x="11375762" y="438100"/>
              <a:ext cx="8280" cy="81000"/>
            </p14:xfrm>
          </p:contentPart>
        </mc:Choice>
        <mc:Fallback xmlns="">
          <p:pic>
            <p:nvPicPr>
              <p:cNvPr id="16" name="Freihand 15">
                <a:extLst>
                  <a:ext uri="{FF2B5EF4-FFF2-40B4-BE49-F238E27FC236}">
                    <a16:creationId xmlns:a16="http://schemas.microsoft.com/office/drawing/2014/main" id="{27CAB5BF-6C35-4D68-B10A-F80C4045229A}"/>
                  </a:ext>
                </a:extLst>
              </p:cNvPr>
              <p:cNvPicPr/>
              <p:nvPr/>
            </p:nvPicPr>
            <p:blipFill>
              <a:blip r:embed="rId18"/>
              <a:stretch>
                <a:fillRect/>
              </a:stretch>
            </p:blipFill>
            <p:spPr>
              <a:xfrm>
                <a:off x="11371442" y="433780"/>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583C4DD-5F1C-4885-921C-25C851877280}"/>
                  </a:ext>
                </a:extLst>
              </p14:cNvPr>
              <p14:cNvContentPartPr/>
              <p14:nvPr/>
            </p14:nvContentPartPr>
            <p14:xfrm>
              <a:off x="11305922" y="396700"/>
              <a:ext cx="140760" cy="118080"/>
            </p14:xfrm>
          </p:contentPart>
        </mc:Choice>
        <mc:Fallback xmlns="">
          <p:pic>
            <p:nvPicPr>
              <p:cNvPr id="17" name="Freihand 16">
                <a:extLst>
                  <a:ext uri="{FF2B5EF4-FFF2-40B4-BE49-F238E27FC236}">
                    <a16:creationId xmlns:a16="http://schemas.microsoft.com/office/drawing/2014/main" id="{E583C4DD-5F1C-4885-921C-25C851877280}"/>
                  </a:ext>
                </a:extLst>
              </p:cNvPr>
              <p:cNvPicPr/>
              <p:nvPr/>
            </p:nvPicPr>
            <p:blipFill>
              <a:blip r:embed="rId20"/>
              <a:stretch>
                <a:fillRect/>
              </a:stretch>
            </p:blipFill>
            <p:spPr>
              <a:xfrm>
                <a:off x="11301602" y="392380"/>
                <a:ext cx="149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9A352ECA-FB13-44E1-A995-85A907040D12}"/>
                  </a:ext>
                </a:extLst>
              </p14:cNvPr>
              <p14:cNvContentPartPr/>
              <p14:nvPr/>
            </p14:nvContentPartPr>
            <p14:xfrm>
              <a:off x="9549482" y="1667500"/>
              <a:ext cx="68400" cy="95040"/>
            </p14:xfrm>
          </p:contentPart>
        </mc:Choice>
        <mc:Fallback xmlns="">
          <p:pic>
            <p:nvPicPr>
              <p:cNvPr id="18" name="Freihand 17">
                <a:extLst>
                  <a:ext uri="{FF2B5EF4-FFF2-40B4-BE49-F238E27FC236}">
                    <a16:creationId xmlns:a16="http://schemas.microsoft.com/office/drawing/2014/main" id="{9A352ECA-FB13-44E1-A995-85A907040D12}"/>
                  </a:ext>
                </a:extLst>
              </p:cNvPr>
              <p:cNvPicPr/>
              <p:nvPr/>
            </p:nvPicPr>
            <p:blipFill>
              <a:blip r:embed="rId22"/>
              <a:stretch>
                <a:fillRect/>
              </a:stretch>
            </p:blipFill>
            <p:spPr>
              <a:xfrm>
                <a:off x="9545162" y="1663180"/>
                <a:ext cx="7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F200CF1E-3692-45B0-93F8-6DCA38B0F393}"/>
                  </a:ext>
                </a:extLst>
              </p14:cNvPr>
              <p14:cNvContentPartPr/>
              <p14:nvPr/>
            </p14:nvContentPartPr>
            <p14:xfrm>
              <a:off x="9580082" y="1650940"/>
              <a:ext cx="156600" cy="136440"/>
            </p14:xfrm>
          </p:contentPart>
        </mc:Choice>
        <mc:Fallback xmlns="">
          <p:pic>
            <p:nvPicPr>
              <p:cNvPr id="19" name="Freihand 18">
                <a:extLst>
                  <a:ext uri="{FF2B5EF4-FFF2-40B4-BE49-F238E27FC236}">
                    <a16:creationId xmlns:a16="http://schemas.microsoft.com/office/drawing/2014/main" id="{F200CF1E-3692-45B0-93F8-6DCA38B0F393}"/>
                  </a:ext>
                </a:extLst>
              </p:cNvPr>
              <p:cNvPicPr/>
              <p:nvPr/>
            </p:nvPicPr>
            <p:blipFill>
              <a:blip r:embed="rId24"/>
              <a:stretch>
                <a:fillRect/>
              </a:stretch>
            </p:blipFill>
            <p:spPr>
              <a:xfrm>
                <a:off x="9575762" y="1646620"/>
                <a:ext cx="165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F00F09CC-A6F3-4CD5-AA7D-98AB35237490}"/>
                  </a:ext>
                </a:extLst>
              </p14:cNvPr>
              <p14:cNvContentPartPr/>
              <p14:nvPr/>
            </p14:nvContentPartPr>
            <p14:xfrm>
              <a:off x="9671162" y="309220"/>
              <a:ext cx="360" cy="360"/>
            </p14:xfrm>
          </p:contentPart>
        </mc:Choice>
        <mc:Fallback xmlns="">
          <p:pic>
            <p:nvPicPr>
              <p:cNvPr id="21" name="Freihand 20">
                <a:extLst>
                  <a:ext uri="{FF2B5EF4-FFF2-40B4-BE49-F238E27FC236}">
                    <a16:creationId xmlns:a16="http://schemas.microsoft.com/office/drawing/2014/main" id="{F00F09CC-A6F3-4CD5-AA7D-98AB35237490}"/>
                  </a:ext>
                </a:extLst>
              </p:cNvPr>
              <p:cNvPicPr/>
              <p:nvPr/>
            </p:nvPicPr>
            <p:blipFill>
              <a:blip r:embed="rId26"/>
              <a:stretch>
                <a:fillRect/>
              </a:stretch>
            </p:blipFill>
            <p:spPr>
              <a:xfrm>
                <a:off x="9666842" y="30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5A4B6092-3D4A-4CF0-8AC7-9FCEB237B058}"/>
                  </a:ext>
                </a:extLst>
              </p14:cNvPr>
              <p14:cNvContentPartPr/>
              <p14:nvPr/>
            </p14:nvContentPartPr>
            <p14:xfrm>
              <a:off x="9546602" y="291580"/>
              <a:ext cx="128520" cy="165960"/>
            </p14:xfrm>
          </p:contentPart>
        </mc:Choice>
        <mc:Fallback xmlns="">
          <p:pic>
            <p:nvPicPr>
              <p:cNvPr id="22" name="Freihand 21">
                <a:extLst>
                  <a:ext uri="{FF2B5EF4-FFF2-40B4-BE49-F238E27FC236}">
                    <a16:creationId xmlns:a16="http://schemas.microsoft.com/office/drawing/2014/main" id="{5A4B6092-3D4A-4CF0-8AC7-9FCEB237B058}"/>
                  </a:ext>
                </a:extLst>
              </p:cNvPr>
              <p:cNvPicPr/>
              <p:nvPr/>
            </p:nvPicPr>
            <p:blipFill>
              <a:blip r:embed="rId28"/>
              <a:stretch>
                <a:fillRect/>
              </a:stretch>
            </p:blipFill>
            <p:spPr>
              <a:xfrm>
                <a:off x="9542282" y="287260"/>
                <a:ext cx="137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EBC78564-F5DA-4FC6-B97E-52463051F96F}"/>
                  </a:ext>
                </a:extLst>
              </p14:cNvPr>
              <p14:cNvContentPartPr/>
              <p14:nvPr/>
            </p14:nvContentPartPr>
            <p14:xfrm>
              <a:off x="11544962" y="1693420"/>
              <a:ext cx="96840" cy="88560"/>
            </p14:xfrm>
          </p:contentPart>
        </mc:Choice>
        <mc:Fallback xmlns="">
          <p:pic>
            <p:nvPicPr>
              <p:cNvPr id="24" name="Freihand 23">
                <a:extLst>
                  <a:ext uri="{FF2B5EF4-FFF2-40B4-BE49-F238E27FC236}">
                    <a16:creationId xmlns:a16="http://schemas.microsoft.com/office/drawing/2014/main" id="{EBC78564-F5DA-4FC6-B97E-52463051F96F}"/>
                  </a:ext>
                </a:extLst>
              </p:cNvPr>
              <p:cNvPicPr/>
              <p:nvPr/>
            </p:nvPicPr>
            <p:blipFill>
              <a:blip r:embed="rId30"/>
              <a:stretch>
                <a:fillRect/>
              </a:stretch>
            </p:blipFill>
            <p:spPr>
              <a:xfrm>
                <a:off x="11540642" y="1689100"/>
                <a:ext cx="105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6FC733C-6988-4E0A-8ED0-980EF539F183}"/>
                  </a:ext>
                </a:extLst>
              </p14:cNvPr>
              <p14:cNvContentPartPr/>
              <p14:nvPr/>
            </p14:nvContentPartPr>
            <p14:xfrm>
              <a:off x="11559362" y="1706740"/>
              <a:ext cx="93960" cy="54720"/>
            </p14:xfrm>
          </p:contentPart>
        </mc:Choice>
        <mc:Fallback xmlns="">
          <p:pic>
            <p:nvPicPr>
              <p:cNvPr id="25" name="Freihand 24">
                <a:extLst>
                  <a:ext uri="{FF2B5EF4-FFF2-40B4-BE49-F238E27FC236}">
                    <a16:creationId xmlns:a16="http://schemas.microsoft.com/office/drawing/2014/main" id="{46FC733C-6988-4E0A-8ED0-980EF539F183}"/>
                  </a:ext>
                </a:extLst>
              </p:cNvPr>
              <p:cNvPicPr/>
              <p:nvPr/>
            </p:nvPicPr>
            <p:blipFill>
              <a:blip r:embed="rId32"/>
              <a:stretch>
                <a:fillRect/>
              </a:stretch>
            </p:blipFill>
            <p:spPr>
              <a:xfrm>
                <a:off x="11555042" y="1702420"/>
                <a:ext cx="102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1B39D5EC-1097-478E-BD02-374A559E2D49}"/>
                  </a:ext>
                </a:extLst>
              </p14:cNvPr>
              <p14:cNvContentPartPr/>
              <p14:nvPr/>
            </p14:nvContentPartPr>
            <p14:xfrm>
              <a:off x="9543722" y="561220"/>
              <a:ext cx="125640" cy="128160"/>
            </p14:xfrm>
          </p:contentPart>
        </mc:Choice>
        <mc:Fallback xmlns="">
          <p:pic>
            <p:nvPicPr>
              <p:cNvPr id="26" name="Freihand 25">
                <a:extLst>
                  <a:ext uri="{FF2B5EF4-FFF2-40B4-BE49-F238E27FC236}">
                    <a16:creationId xmlns:a16="http://schemas.microsoft.com/office/drawing/2014/main" id="{1B39D5EC-1097-478E-BD02-374A559E2D49}"/>
                  </a:ext>
                </a:extLst>
              </p:cNvPr>
              <p:cNvPicPr/>
              <p:nvPr/>
            </p:nvPicPr>
            <p:blipFill>
              <a:blip r:embed="rId34"/>
              <a:stretch>
                <a:fillRect/>
              </a:stretch>
            </p:blipFill>
            <p:spPr>
              <a:xfrm>
                <a:off x="9539402" y="556900"/>
                <a:ext cx="134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51C17C82-FED8-401B-BE10-8DBE2AEE74C3}"/>
                  </a:ext>
                </a:extLst>
              </p14:cNvPr>
              <p14:cNvContentPartPr/>
              <p14:nvPr/>
            </p14:nvContentPartPr>
            <p14:xfrm>
              <a:off x="9398282" y="498580"/>
              <a:ext cx="85680" cy="126360"/>
            </p14:xfrm>
          </p:contentPart>
        </mc:Choice>
        <mc:Fallback xmlns="">
          <p:pic>
            <p:nvPicPr>
              <p:cNvPr id="28" name="Freihand 27">
                <a:extLst>
                  <a:ext uri="{FF2B5EF4-FFF2-40B4-BE49-F238E27FC236}">
                    <a16:creationId xmlns:a16="http://schemas.microsoft.com/office/drawing/2014/main" id="{51C17C82-FED8-401B-BE10-8DBE2AEE74C3}"/>
                  </a:ext>
                </a:extLst>
              </p:cNvPr>
              <p:cNvPicPr/>
              <p:nvPr/>
            </p:nvPicPr>
            <p:blipFill>
              <a:blip r:embed="rId36"/>
              <a:stretch>
                <a:fillRect/>
              </a:stretch>
            </p:blipFill>
            <p:spPr>
              <a:xfrm>
                <a:off x="9393962" y="494260"/>
                <a:ext cx="9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04299601-B54B-4E13-8100-D930C640F921}"/>
                  </a:ext>
                </a:extLst>
              </p14:cNvPr>
              <p14:cNvContentPartPr/>
              <p14:nvPr/>
            </p14:nvContentPartPr>
            <p14:xfrm>
              <a:off x="9382082" y="514060"/>
              <a:ext cx="112680" cy="78840"/>
            </p14:xfrm>
          </p:contentPart>
        </mc:Choice>
        <mc:Fallback xmlns="">
          <p:pic>
            <p:nvPicPr>
              <p:cNvPr id="29" name="Freihand 28">
                <a:extLst>
                  <a:ext uri="{FF2B5EF4-FFF2-40B4-BE49-F238E27FC236}">
                    <a16:creationId xmlns:a16="http://schemas.microsoft.com/office/drawing/2014/main" id="{04299601-B54B-4E13-8100-D930C640F921}"/>
                  </a:ext>
                </a:extLst>
              </p:cNvPr>
              <p:cNvPicPr/>
              <p:nvPr/>
            </p:nvPicPr>
            <p:blipFill>
              <a:blip r:embed="rId38"/>
              <a:stretch>
                <a:fillRect/>
              </a:stretch>
            </p:blipFill>
            <p:spPr>
              <a:xfrm>
                <a:off x="9377762" y="509740"/>
                <a:ext cx="121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C836F732-BB2D-419B-B1CD-C99BB4C6BB8E}"/>
                  </a:ext>
                </a:extLst>
              </p14:cNvPr>
              <p14:cNvContentPartPr/>
              <p14:nvPr/>
            </p14:nvContentPartPr>
            <p14:xfrm>
              <a:off x="11177762" y="1905100"/>
              <a:ext cx="97200" cy="42480"/>
            </p14:xfrm>
          </p:contentPart>
        </mc:Choice>
        <mc:Fallback xmlns="">
          <p:pic>
            <p:nvPicPr>
              <p:cNvPr id="31" name="Freihand 30">
                <a:extLst>
                  <a:ext uri="{FF2B5EF4-FFF2-40B4-BE49-F238E27FC236}">
                    <a16:creationId xmlns:a16="http://schemas.microsoft.com/office/drawing/2014/main" id="{C836F732-BB2D-419B-B1CD-C99BB4C6BB8E}"/>
                  </a:ext>
                </a:extLst>
              </p:cNvPr>
              <p:cNvPicPr/>
              <p:nvPr/>
            </p:nvPicPr>
            <p:blipFill>
              <a:blip r:embed="rId40"/>
              <a:stretch>
                <a:fillRect/>
              </a:stretch>
            </p:blipFill>
            <p:spPr>
              <a:xfrm>
                <a:off x="11173442" y="1900780"/>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118F6FB3-3B41-4520-B9B8-9D83099C5AFE}"/>
                  </a:ext>
                </a:extLst>
              </p14:cNvPr>
              <p14:cNvContentPartPr/>
              <p14:nvPr/>
            </p14:nvContentPartPr>
            <p14:xfrm>
              <a:off x="11249042" y="1914820"/>
              <a:ext cx="42120" cy="100080"/>
            </p14:xfrm>
          </p:contentPart>
        </mc:Choice>
        <mc:Fallback xmlns="">
          <p:pic>
            <p:nvPicPr>
              <p:cNvPr id="32" name="Freihand 31">
                <a:extLst>
                  <a:ext uri="{FF2B5EF4-FFF2-40B4-BE49-F238E27FC236}">
                    <a16:creationId xmlns:a16="http://schemas.microsoft.com/office/drawing/2014/main" id="{118F6FB3-3B41-4520-B9B8-9D83099C5AFE}"/>
                  </a:ext>
                </a:extLst>
              </p:cNvPr>
              <p:cNvPicPr/>
              <p:nvPr/>
            </p:nvPicPr>
            <p:blipFill>
              <a:blip r:embed="rId42"/>
              <a:stretch>
                <a:fillRect/>
              </a:stretch>
            </p:blipFill>
            <p:spPr>
              <a:xfrm>
                <a:off x="11244722" y="191050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27DA284F-8483-40AB-83CF-CE262056014C}"/>
                  </a:ext>
                </a:extLst>
              </p14:cNvPr>
              <p14:cNvContentPartPr/>
              <p14:nvPr/>
            </p14:nvContentPartPr>
            <p14:xfrm>
              <a:off x="9782042" y="668500"/>
              <a:ext cx="1482120" cy="845640"/>
            </p14:xfrm>
          </p:contentPart>
        </mc:Choice>
        <mc:Fallback xmlns="">
          <p:pic>
            <p:nvPicPr>
              <p:cNvPr id="34" name="Freihand 33">
                <a:extLst>
                  <a:ext uri="{FF2B5EF4-FFF2-40B4-BE49-F238E27FC236}">
                    <a16:creationId xmlns:a16="http://schemas.microsoft.com/office/drawing/2014/main" id="{27DA284F-8483-40AB-83CF-CE262056014C}"/>
                  </a:ext>
                </a:extLst>
              </p:cNvPr>
              <p:cNvPicPr/>
              <p:nvPr/>
            </p:nvPicPr>
            <p:blipFill>
              <a:blip r:embed="rId44"/>
              <a:stretch>
                <a:fillRect/>
              </a:stretch>
            </p:blipFill>
            <p:spPr>
              <a:xfrm>
                <a:off x="9777722" y="664180"/>
                <a:ext cx="14907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EA716405-21C1-4797-8B85-82D20519C8AD}"/>
                  </a:ext>
                </a:extLst>
              </p14:cNvPr>
              <p14:cNvContentPartPr/>
              <p14:nvPr/>
            </p14:nvContentPartPr>
            <p14:xfrm>
              <a:off x="10695002" y="966940"/>
              <a:ext cx="37800" cy="58320"/>
            </p14:xfrm>
          </p:contentPart>
        </mc:Choice>
        <mc:Fallback xmlns="">
          <p:pic>
            <p:nvPicPr>
              <p:cNvPr id="36" name="Freihand 35">
                <a:extLst>
                  <a:ext uri="{FF2B5EF4-FFF2-40B4-BE49-F238E27FC236}">
                    <a16:creationId xmlns:a16="http://schemas.microsoft.com/office/drawing/2014/main" id="{EA716405-21C1-4797-8B85-82D20519C8AD}"/>
                  </a:ext>
                </a:extLst>
              </p:cNvPr>
              <p:cNvPicPr/>
              <p:nvPr/>
            </p:nvPicPr>
            <p:blipFill>
              <a:blip r:embed="rId46"/>
              <a:stretch>
                <a:fillRect/>
              </a:stretch>
            </p:blipFill>
            <p:spPr>
              <a:xfrm>
                <a:off x="10690682" y="962620"/>
                <a:ext cx="46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6AE90F96-5BA0-4ED9-A5B6-9888489B7E5E}"/>
                  </a:ext>
                </a:extLst>
              </p14:cNvPr>
              <p14:cNvContentPartPr/>
              <p14:nvPr/>
            </p14:nvContentPartPr>
            <p14:xfrm>
              <a:off x="10720202" y="1035700"/>
              <a:ext cx="108360" cy="691920"/>
            </p14:xfrm>
          </p:contentPart>
        </mc:Choice>
        <mc:Fallback xmlns="">
          <p:pic>
            <p:nvPicPr>
              <p:cNvPr id="37" name="Freihand 36">
                <a:extLst>
                  <a:ext uri="{FF2B5EF4-FFF2-40B4-BE49-F238E27FC236}">
                    <a16:creationId xmlns:a16="http://schemas.microsoft.com/office/drawing/2014/main" id="{6AE90F96-5BA0-4ED9-A5B6-9888489B7E5E}"/>
                  </a:ext>
                </a:extLst>
              </p:cNvPr>
              <p:cNvPicPr/>
              <p:nvPr/>
            </p:nvPicPr>
            <p:blipFill>
              <a:blip r:embed="rId48"/>
              <a:stretch>
                <a:fillRect/>
              </a:stretch>
            </p:blipFill>
            <p:spPr>
              <a:xfrm>
                <a:off x="10715882" y="1031380"/>
                <a:ext cx="1170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26CA2CD6-B21A-4F44-ACB8-3CB4EC9490BE}"/>
                  </a:ext>
                </a:extLst>
              </p14:cNvPr>
              <p14:cNvContentPartPr/>
              <p14:nvPr/>
            </p14:nvContentPartPr>
            <p14:xfrm>
              <a:off x="10667642" y="990340"/>
              <a:ext cx="121680" cy="135000"/>
            </p14:xfrm>
          </p:contentPart>
        </mc:Choice>
        <mc:Fallback xmlns="">
          <p:pic>
            <p:nvPicPr>
              <p:cNvPr id="38" name="Freihand 37">
                <a:extLst>
                  <a:ext uri="{FF2B5EF4-FFF2-40B4-BE49-F238E27FC236}">
                    <a16:creationId xmlns:a16="http://schemas.microsoft.com/office/drawing/2014/main" id="{26CA2CD6-B21A-4F44-ACB8-3CB4EC9490BE}"/>
                  </a:ext>
                </a:extLst>
              </p:cNvPr>
              <p:cNvPicPr/>
              <p:nvPr/>
            </p:nvPicPr>
            <p:blipFill>
              <a:blip r:embed="rId50"/>
              <a:stretch>
                <a:fillRect/>
              </a:stretch>
            </p:blipFill>
            <p:spPr>
              <a:xfrm>
                <a:off x="10663322" y="986020"/>
                <a:ext cx="130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F6AF0371-1CEB-432C-96A8-ADC7BB4C7E93}"/>
                  </a:ext>
                </a:extLst>
              </p14:cNvPr>
              <p14:cNvContentPartPr/>
              <p14:nvPr/>
            </p14:nvContentPartPr>
            <p14:xfrm>
              <a:off x="10774202" y="1691260"/>
              <a:ext cx="4320" cy="320040"/>
            </p14:xfrm>
          </p:contentPart>
        </mc:Choice>
        <mc:Fallback xmlns="">
          <p:pic>
            <p:nvPicPr>
              <p:cNvPr id="40" name="Freihand 39">
                <a:extLst>
                  <a:ext uri="{FF2B5EF4-FFF2-40B4-BE49-F238E27FC236}">
                    <a16:creationId xmlns:a16="http://schemas.microsoft.com/office/drawing/2014/main" id="{F6AF0371-1CEB-432C-96A8-ADC7BB4C7E93}"/>
                  </a:ext>
                </a:extLst>
              </p:cNvPr>
              <p:cNvPicPr/>
              <p:nvPr/>
            </p:nvPicPr>
            <p:blipFill>
              <a:blip r:embed="rId52"/>
              <a:stretch>
                <a:fillRect/>
              </a:stretch>
            </p:blipFill>
            <p:spPr>
              <a:xfrm>
                <a:off x="10769882" y="1686940"/>
                <a:ext cx="129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DBDA86C-94EE-4D5E-954A-A29B1991E049}"/>
                  </a:ext>
                </a:extLst>
              </p14:cNvPr>
              <p14:cNvContentPartPr/>
              <p14:nvPr/>
            </p14:nvContentPartPr>
            <p14:xfrm>
              <a:off x="10473962" y="2142340"/>
              <a:ext cx="219600" cy="123120"/>
            </p14:xfrm>
          </p:contentPart>
        </mc:Choice>
        <mc:Fallback xmlns="">
          <p:pic>
            <p:nvPicPr>
              <p:cNvPr id="41" name="Freihand 40">
                <a:extLst>
                  <a:ext uri="{FF2B5EF4-FFF2-40B4-BE49-F238E27FC236}">
                    <a16:creationId xmlns:a16="http://schemas.microsoft.com/office/drawing/2014/main" id="{1DBDA86C-94EE-4D5E-954A-A29B1991E049}"/>
                  </a:ext>
                </a:extLst>
              </p:cNvPr>
              <p:cNvPicPr/>
              <p:nvPr/>
            </p:nvPicPr>
            <p:blipFill>
              <a:blip r:embed="rId54"/>
              <a:stretch>
                <a:fillRect/>
              </a:stretch>
            </p:blipFill>
            <p:spPr>
              <a:xfrm>
                <a:off x="10469642" y="2138020"/>
                <a:ext cx="22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CF45D029-2E07-4F2E-BB5F-286C5E943E51}"/>
                  </a:ext>
                </a:extLst>
              </p14:cNvPr>
              <p14:cNvContentPartPr/>
              <p14:nvPr/>
            </p14:nvContentPartPr>
            <p14:xfrm>
              <a:off x="10671962" y="2134060"/>
              <a:ext cx="360" cy="360"/>
            </p14:xfrm>
          </p:contentPart>
        </mc:Choice>
        <mc:Fallback xmlns="">
          <p:pic>
            <p:nvPicPr>
              <p:cNvPr id="42" name="Freihand 41">
                <a:extLst>
                  <a:ext uri="{FF2B5EF4-FFF2-40B4-BE49-F238E27FC236}">
                    <a16:creationId xmlns:a16="http://schemas.microsoft.com/office/drawing/2014/main" id="{CF45D029-2E07-4F2E-BB5F-286C5E943E51}"/>
                  </a:ext>
                </a:extLst>
              </p:cNvPr>
              <p:cNvPicPr/>
              <p:nvPr/>
            </p:nvPicPr>
            <p:blipFill>
              <a:blip r:embed="rId26"/>
              <a:stretch>
                <a:fillRect/>
              </a:stretch>
            </p:blipFill>
            <p:spPr>
              <a:xfrm>
                <a:off x="10667642" y="2129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59F9CD03-A217-40F5-8B8C-F66550A6C67F}"/>
                  </a:ext>
                </a:extLst>
              </p14:cNvPr>
              <p14:cNvContentPartPr/>
              <p14:nvPr/>
            </p14:nvContentPartPr>
            <p14:xfrm>
              <a:off x="10742162" y="2179780"/>
              <a:ext cx="142920" cy="67680"/>
            </p14:xfrm>
          </p:contentPart>
        </mc:Choice>
        <mc:Fallback xmlns="">
          <p:pic>
            <p:nvPicPr>
              <p:cNvPr id="43" name="Freihand 42">
                <a:extLst>
                  <a:ext uri="{FF2B5EF4-FFF2-40B4-BE49-F238E27FC236}">
                    <a16:creationId xmlns:a16="http://schemas.microsoft.com/office/drawing/2014/main" id="{59F9CD03-A217-40F5-8B8C-F66550A6C67F}"/>
                  </a:ext>
                </a:extLst>
              </p:cNvPr>
              <p:cNvPicPr/>
              <p:nvPr/>
            </p:nvPicPr>
            <p:blipFill>
              <a:blip r:embed="rId57"/>
              <a:stretch>
                <a:fillRect/>
              </a:stretch>
            </p:blipFill>
            <p:spPr>
              <a:xfrm>
                <a:off x="10737842" y="2175460"/>
                <a:ext cx="151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Freihand 44">
                <a:extLst>
                  <a:ext uri="{FF2B5EF4-FFF2-40B4-BE49-F238E27FC236}">
                    <a16:creationId xmlns:a16="http://schemas.microsoft.com/office/drawing/2014/main" id="{A8AAAEED-AB6C-40E9-A816-03F0ED414E5F}"/>
                  </a:ext>
                </a:extLst>
              </p14:cNvPr>
              <p14:cNvContentPartPr/>
              <p14:nvPr/>
            </p14:nvContentPartPr>
            <p14:xfrm>
              <a:off x="10951322" y="2126140"/>
              <a:ext cx="93600" cy="152640"/>
            </p14:xfrm>
          </p:contentPart>
        </mc:Choice>
        <mc:Fallback xmlns="">
          <p:pic>
            <p:nvPicPr>
              <p:cNvPr id="45" name="Freihand 44">
                <a:extLst>
                  <a:ext uri="{FF2B5EF4-FFF2-40B4-BE49-F238E27FC236}">
                    <a16:creationId xmlns:a16="http://schemas.microsoft.com/office/drawing/2014/main" id="{A8AAAEED-AB6C-40E9-A816-03F0ED414E5F}"/>
                  </a:ext>
                </a:extLst>
              </p:cNvPr>
              <p:cNvPicPr/>
              <p:nvPr/>
            </p:nvPicPr>
            <p:blipFill>
              <a:blip r:embed="rId59"/>
              <a:stretch>
                <a:fillRect/>
              </a:stretch>
            </p:blipFill>
            <p:spPr>
              <a:xfrm>
                <a:off x="10947002" y="2121820"/>
                <a:ext cx="102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Freihand 45">
                <a:extLst>
                  <a:ext uri="{FF2B5EF4-FFF2-40B4-BE49-F238E27FC236}">
                    <a16:creationId xmlns:a16="http://schemas.microsoft.com/office/drawing/2014/main" id="{05E4123D-69AB-4DCB-9700-6A7132446024}"/>
                  </a:ext>
                </a:extLst>
              </p14:cNvPr>
              <p14:cNvContentPartPr/>
              <p14:nvPr/>
            </p14:nvContentPartPr>
            <p14:xfrm>
              <a:off x="11050682" y="2171500"/>
              <a:ext cx="70200" cy="78840"/>
            </p14:xfrm>
          </p:contentPart>
        </mc:Choice>
        <mc:Fallback xmlns="">
          <p:pic>
            <p:nvPicPr>
              <p:cNvPr id="46" name="Freihand 45">
                <a:extLst>
                  <a:ext uri="{FF2B5EF4-FFF2-40B4-BE49-F238E27FC236}">
                    <a16:creationId xmlns:a16="http://schemas.microsoft.com/office/drawing/2014/main" id="{05E4123D-69AB-4DCB-9700-6A7132446024}"/>
                  </a:ext>
                </a:extLst>
              </p:cNvPr>
              <p:cNvPicPr/>
              <p:nvPr/>
            </p:nvPicPr>
            <p:blipFill>
              <a:blip r:embed="rId61"/>
              <a:stretch>
                <a:fillRect/>
              </a:stretch>
            </p:blipFill>
            <p:spPr>
              <a:xfrm>
                <a:off x="11046362" y="2167180"/>
                <a:ext cx="78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Freihand 46">
                <a:extLst>
                  <a:ext uri="{FF2B5EF4-FFF2-40B4-BE49-F238E27FC236}">
                    <a16:creationId xmlns:a16="http://schemas.microsoft.com/office/drawing/2014/main" id="{EF9701E5-E517-49B7-B870-BA3E30E0A087}"/>
                  </a:ext>
                </a:extLst>
              </p14:cNvPr>
              <p14:cNvContentPartPr/>
              <p14:nvPr/>
            </p14:nvContentPartPr>
            <p14:xfrm>
              <a:off x="11133482" y="2180140"/>
              <a:ext cx="79560" cy="84240"/>
            </p14:xfrm>
          </p:contentPart>
        </mc:Choice>
        <mc:Fallback xmlns="">
          <p:pic>
            <p:nvPicPr>
              <p:cNvPr id="47" name="Freihand 46">
                <a:extLst>
                  <a:ext uri="{FF2B5EF4-FFF2-40B4-BE49-F238E27FC236}">
                    <a16:creationId xmlns:a16="http://schemas.microsoft.com/office/drawing/2014/main" id="{EF9701E5-E517-49B7-B870-BA3E30E0A087}"/>
                  </a:ext>
                </a:extLst>
              </p:cNvPr>
              <p:cNvPicPr/>
              <p:nvPr/>
            </p:nvPicPr>
            <p:blipFill>
              <a:blip r:embed="rId63"/>
              <a:stretch>
                <a:fillRect/>
              </a:stretch>
            </p:blipFill>
            <p:spPr>
              <a:xfrm>
                <a:off x="11129162" y="2175820"/>
                <a:ext cx="8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8" name="Freihand 47">
                <a:extLst>
                  <a:ext uri="{FF2B5EF4-FFF2-40B4-BE49-F238E27FC236}">
                    <a16:creationId xmlns:a16="http://schemas.microsoft.com/office/drawing/2014/main" id="{8A0570A4-E804-401F-A6E8-D83C4DE5D3D0}"/>
                  </a:ext>
                </a:extLst>
              </p14:cNvPr>
              <p14:cNvContentPartPr/>
              <p14:nvPr/>
            </p14:nvContentPartPr>
            <p14:xfrm>
              <a:off x="11227442" y="2080780"/>
              <a:ext cx="271800" cy="161280"/>
            </p14:xfrm>
          </p:contentPart>
        </mc:Choice>
        <mc:Fallback xmlns="">
          <p:pic>
            <p:nvPicPr>
              <p:cNvPr id="48" name="Freihand 47">
                <a:extLst>
                  <a:ext uri="{FF2B5EF4-FFF2-40B4-BE49-F238E27FC236}">
                    <a16:creationId xmlns:a16="http://schemas.microsoft.com/office/drawing/2014/main" id="{8A0570A4-E804-401F-A6E8-D83C4DE5D3D0}"/>
                  </a:ext>
                </a:extLst>
              </p:cNvPr>
              <p:cNvPicPr/>
              <p:nvPr/>
            </p:nvPicPr>
            <p:blipFill>
              <a:blip r:embed="rId65"/>
              <a:stretch>
                <a:fillRect/>
              </a:stretch>
            </p:blipFill>
            <p:spPr>
              <a:xfrm>
                <a:off x="11223122" y="2076460"/>
                <a:ext cx="280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Freihand 48">
                <a:extLst>
                  <a:ext uri="{FF2B5EF4-FFF2-40B4-BE49-F238E27FC236}">
                    <a16:creationId xmlns:a16="http://schemas.microsoft.com/office/drawing/2014/main" id="{57C64C2C-FE6B-43B5-A332-9A36DAC878DB}"/>
                  </a:ext>
                </a:extLst>
              </p14:cNvPr>
              <p14:cNvContentPartPr/>
              <p14:nvPr/>
            </p14:nvContentPartPr>
            <p14:xfrm>
              <a:off x="11508242" y="2120380"/>
              <a:ext cx="15120" cy="23400"/>
            </p14:xfrm>
          </p:contentPart>
        </mc:Choice>
        <mc:Fallback xmlns="">
          <p:pic>
            <p:nvPicPr>
              <p:cNvPr id="49" name="Freihand 48">
                <a:extLst>
                  <a:ext uri="{FF2B5EF4-FFF2-40B4-BE49-F238E27FC236}">
                    <a16:creationId xmlns:a16="http://schemas.microsoft.com/office/drawing/2014/main" id="{57C64C2C-FE6B-43B5-A332-9A36DAC878DB}"/>
                  </a:ext>
                </a:extLst>
              </p:cNvPr>
              <p:cNvPicPr/>
              <p:nvPr/>
            </p:nvPicPr>
            <p:blipFill>
              <a:blip r:embed="rId67"/>
              <a:stretch>
                <a:fillRect/>
              </a:stretch>
            </p:blipFill>
            <p:spPr>
              <a:xfrm>
                <a:off x="11503922" y="2116060"/>
                <a:ext cx="2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Freihand 49">
                <a:extLst>
                  <a:ext uri="{FF2B5EF4-FFF2-40B4-BE49-F238E27FC236}">
                    <a16:creationId xmlns:a16="http://schemas.microsoft.com/office/drawing/2014/main" id="{D29C7265-DAF6-40A7-A6D7-3E75A4A0CF57}"/>
                  </a:ext>
                </a:extLst>
              </p14:cNvPr>
              <p14:cNvContentPartPr/>
              <p14:nvPr/>
            </p14:nvContentPartPr>
            <p14:xfrm>
              <a:off x="11537402" y="2077180"/>
              <a:ext cx="330480" cy="133200"/>
            </p14:xfrm>
          </p:contentPart>
        </mc:Choice>
        <mc:Fallback xmlns="">
          <p:pic>
            <p:nvPicPr>
              <p:cNvPr id="50" name="Freihand 49">
                <a:extLst>
                  <a:ext uri="{FF2B5EF4-FFF2-40B4-BE49-F238E27FC236}">
                    <a16:creationId xmlns:a16="http://schemas.microsoft.com/office/drawing/2014/main" id="{D29C7265-DAF6-40A7-A6D7-3E75A4A0CF57}"/>
                  </a:ext>
                </a:extLst>
              </p:cNvPr>
              <p:cNvPicPr/>
              <p:nvPr/>
            </p:nvPicPr>
            <p:blipFill>
              <a:blip r:embed="rId69"/>
              <a:stretch>
                <a:fillRect/>
              </a:stretch>
            </p:blipFill>
            <p:spPr>
              <a:xfrm>
                <a:off x="11533082" y="2072860"/>
                <a:ext cx="33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Freihand 50">
                <a:extLst>
                  <a:ext uri="{FF2B5EF4-FFF2-40B4-BE49-F238E27FC236}">
                    <a16:creationId xmlns:a16="http://schemas.microsoft.com/office/drawing/2014/main" id="{E45E1D77-3543-475F-A199-8953EB7E7476}"/>
                  </a:ext>
                </a:extLst>
              </p14:cNvPr>
              <p14:cNvContentPartPr/>
              <p14:nvPr/>
            </p14:nvContentPartPr>
            <p14:xfrm>
              <a:off x="11510402" y="2020660"/>
              <a:ext cx="3600" cy="2520"/>
            </p14:xfrm>
          </p:contentPart>
        </mc:Choice>
        <mc:Fallback xmlns="">
          <p:pic>
            <p:nvPicPr>
              <p:cNvPr id="51" name="Freihand 50">
                <a:extLst>
                  <a:ext uri="{FF2B5EF4-FFF2-40B4-BE49-F238E27FC236}">
                    <a16:creationId xmlns:a16="http://schemas.microsoft.com/office/drawing/2014/main" id="{E45E1D77-3543-475F-A199-8953EB7E7476}"/>
                  </a:ext>
                </a:extLst>
              </p:cNvPr>
              <p:cNvPicPr/>
              <p:nvPr/>
            </p:nvPicPr>
            <p:blipFill>
              <a:blip r:embed="rId71"/>
              <a:stretch>
                <a:fillRect/>
              </a:stretch>
            </p:blipFill>
            <p:spPr>
              <a:xfrm>
                <a:off x="11506082" y="2016340"/>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7D230869-327C-425F-9DE3-F5B8421B1699}"/>
                  </a:ext>
                </a:extLst>
              </p14:cNvPr>
              <p14:cNvContentPartPr/>
              <p14:nvPr/>
            </p14:nvContentPartPr>
            <p14:xfrm>
              <a:off x="10480082" y="2393620"/>
              <a:ext cx="100080" cy="165600"/>
            </p14:xfrm>
          </p:contentPart>
        </mc:Choice>
        <mc:Fallback xmlns="">
          <p:pic>
            <p:nvPicPr>
              <p:cNvPr id="53" name="Freihand 52">
                <a:extLst>
                  <a:ext uri="{FF2B5EF4-FFF2-40B4-BE49-F238E27FC236}">
                    <a16:creationId xmlns:a16="http://schemas.microsoft.com/office/drawing/2014/main" id="{7D230869-327C-425F-9DE3-F5B8421B1699}"/>
                  </a:ext>
                </a:extLst>
              </p:cNvPr>
              <p:cNvPicPr/>
              <p:nvPr/>
            </p:nvPicPr>
            <p:blipFill>
              <a:blip r:embed="rId73"/>
              <a:stretch>
                <a:fillRect/>
              </a:stretch>
            </p:blipFill>
            <p:spPr>
              <a:xfrm>
                <a:off x="10475762" y="2389300"/>
                <a:ext cx="108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D5C9EBE7-9A6D-412C-8C3A-0196D721B2F5}"/>
                  </a:ext>
                </a:extLst>
              </p14:cNvPr>
              <p14:cNvContentPartPr/>
              <p14:nvPr/>
            </p14:nvContentPartPr>
            <p14:xfrm>
              <a:off x="10631282" y="2357260"/>
              <a:ext cx="281160" cy="132120"/>
            </p14:xfrm>
          </p:contentPart>
        </mc:Choice>
        <mc:Fallback xmlns="">
          <p:pic>
            <p:nvPicPr>
              <p:cNvPr id="54" name="Freihand 53">
                <a:extLst>
                  <a:ext uri="{FF2B5EF4-FFF2-40B4-BE49-F238E27FC236}">
                    <a16:creationId xmlns:a16="http://schemas.microsoft.com/office/drawing/2014/main" id="{D5C9EBE7-9A6D-412C-8C3A-0196D721B2F5}"/>
                  </a:ext>
                </a:extLst>
              </p:cNvPr>
              <p:cNvPicPr/>
              <p:nvPr/>
            </p:nvPicPr>
            <p:blipFill>
              <a:blip r:embed="rId75"/>
              <a:stretch>
                <a:fillRect/>
              </a:stretch>
            </p:blipFill>
            <p:spPr>
              <a:xfrm>
                <a:off x="10626962" y="2352940"/>
                <a:ext cx="289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F21414D6-145F-4B54-881C-31DA1510CAAD}"/>
                  </a:ext>
                </a:extLst>
              </p14:cNvPr>
              <p14:cNvContentPartPr/>
              <p14:nvPr/>
            </p14:nvContentPartPr>
            <p14:xfrm>
              <a:off x="10911362" y="2425300"/>
              <a:ext cx="63720" cy="43920"/>
            </p14:xfrm>
          </p:contentPart>
        </mc:Choice>
        <mc:Fallback xmlns="">
          <p:pic>
            <p:nvPicPr>
              <p:cNvPr id="55" name="Freihand 54">
                <a:extLst>
                  <a:ext uri="{FF2B5EF4-FFF2-40B4-BE49-F238E27FC236}">
                    <a16:creationId xmlns:a16="http://schemas.microsoft.com/office/drawing/2014/main" id="{F21414D6-145F-4B54-881C-31DA1510CAAD}"/>
                  </a:ext>
                </a:extLst>
              </p:cNvPr>
              <p:cNvPicPr/>
              <p:nvPr/>
            </p:nvPicPr>
            <p:blipFill>
              <a:blip r:embed="rId77"/>
              <a:stretch>
                <a:fillRect/>
              </a:stretch>
            </p:blipFill>
            <p:spPr>
              <a:xfrm>
                <a:off x="10907042" y="2420980"/>
                <a:ext cx="72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0E58DABD-68C4-4725-8A86-5FB614AF256F}"/>
                  </a:ext>
                </a:extLst>
              </p14:cNvPr>
              <p14:cNvContentPartPr/>
              <p14:nvPr/>
            </p14:nvContentPartPr>
            <p14:xfrm>
              <a:off x="11021162" y="2434660"/>
              <a:ext cx="85680" cy="6840"/>
            </p14:xfrm>
          </p:contentPart>
        </mc:Choice>
        <mc:Fallback xmlns="">
          <p:pic>
            <p:nvPicPr>
              <p:cNvPr id="56" name="Freihand 55">
                <a:extLst>
                  <a:ext uri="{FF2B5EF4-FFF2-40B4-BE49-F238E27FC236}">
                    <a16:creationId xmlns:a16="http://schemas.microsoft.com/office/drawing/2014/main" id="{0E58DABD-68C4-4725-8A86-5FB614AF256F}"/>
                  </a:ext>
                </a:extLst>
              </p:cNvPr>
              <p:cNvPicPr/>
              <p:nvPr/>
            </p:nvPicPr>
            <p:blipFill>
              <a:blip r:embed="rId79"/>
              <a:stretch>
                <a:fillRect/>
              </a:stretch>
            </p:blipFill>
            <p:spPr>
              <a:xfrm>
                <a:off x="11016842" y="2430340"/>
                <a:ext cx="94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Freihand 56">
                <a:extLst>
                  <a:ext uri="{FF2B5EF4-FFF2-40B4-BE49-F238E27FC236}">
                    <a16:creationId xmlns:a16="http://schemas.microsoft.com/office/drawing/2014/main" id="{39EB6AF4-F9C4-4DE3-9B13-5A8F1B780293}"/>
                  </a:ext>
                </a:extLst>
              </p14:cNvPr>
              <p14:cNvContentPartPr/>
              <p14:nvPr/>
            </p14:nvContentPartPr>
            <p14:xfrm>
              <a:off x="11129162" y="2337100"/>
              <a:ext cx="191520" cy="213480"/>
            </p14:xfrm>
          </p:contentPart>
        </mc:Choice>
        <mc:Fallback xmlns="">
          <p:pic>
            <p:nvPicPr>
              <p:cNvPr id="57" name="Freihand 56">
                <a:extLst>
                  <a:ext uri="{FF2B5EF4-FFF2-40B4-BE49-F238E27FC236}">
                    <a16:creationId xmlns:a16="http://schemas.microsoft.com/office/drawing/2014/main" id="{39EB6AF4-F9C4-4DE3-9B13-5A8F1B780293}"/>
                  </a:ext>
                </a:extLst>
              </p:cNvPr>
              <p:cNvPicPr/>
              <p:nvPr/>
            </p:nvPicPr>
            <p:blipFill>
              <a:blip r:embed="rId81"/>
              <a:stretch>
                <a:fillRect/>
              </a:stretch>
            </p:blipFill>
            <p:spPr>
              <a:xfrm>
                <a:off x="11124842" y="2332780"/>
                <a:ext cx="200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AF0C6FFF-B1EB-4B60-9A8A-F20BEBCF7609}"/>
                  </a:ext>
                </a:extLst>
              </p14:cNvPr>
              <p14:cNvContentPartPr/>
              <p14:nvPr/>
            </p14:nvContentPartPr>
            <p14:xfrm>
              <a:off x="11248322" y="2354380"/>
              <a:ext cx="180360" cy="151560"/>
            </p14:xfrm>
          </p:contentPart>
        </mc:Choice>
        <mc:Fallback xmlns="">
          <p:pic>
            <p:nvPicPr>
              <p:cNvPr id="58" name="Freihand 57">
                <a:extLst>
                  <a:ext uri="{FF2B5EF4-FFF2-40B4-BE49-F238E27FC236}">
                    <a16:creationId xmlns:a16="http://schemas.microsoft.com/office/drawing/2014/main" id="{AF0C6FFF-B1EB-4B60-9A8A-F20BEBCF7609}"/>
                  </a:ext>
                </a:extLst>
              </p:cNvPr>
              <p:cNvPicPr/>
              <p:nvPr/>
            </p:nvPicPr>
            <p:blipFill>
              <a:blip r:embed="rId83"/>
              <a:stretch>
                <a:fillRect/>
              </a:stretch>
            </p:blipFill>
            <p:spPr>
              <a:xfrm>
                <a:off x="11244002" y="2350060"/>
                <a:ext cx="189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Freihand 58">
                <a:extLst>
                  <a:ext uri="{FF2B5EF4-FFF2-40B4-BE49-F238E27FC236}">
                    <a16:creationId xmlns:a16="http://schemas.microsoft.com/office/drawing/2014/main" id="{A7F2E9C0-E826-45F0-9A70-04B44C5512CA}"/>
                  </a:ext>
                </a:extLst>
              </p14:cNvPr>
              <p14:cNvContentPartPr/>
              <p14:nvPr/>
            </p14:nvContentPartPr>
            <p14:xfrm>
              <a:off x="11431202" y="2366260"/>
              <a:ext cx="86040" cy="95760"/>
            </p14:xfrm>
          </p:contentPart>
        </mc:Choice>
        <mc:Fallback xmlns="">
          <p:pic>
            <p:nvPicPr>
              <p:cNvPr id="59" name="Freihand 58">
                <a:extLst>
                  <a:ext uri="{FF2B5EF4-FFF2-40B4-BE49-F238E27FC236}">
                    <a16:creationId xmlns:a16="http://schemas.microsoft.com/office/drawing/2014/main" id="{A7F2E9C0-E826-45F0-9A70-04B44C5512CA}"/>
                  </a:ext>
                </a:extLst>
              </p:cNvPr>
              <p:cNvPicPr/>
              <p:nvPr/>
            </p:nvPicPr>
            <p:blipFill>
              <a:blip r:embed="rId85"/>
              <a:stretch>
                <a:fillRect/>
              </a:stretch>
            </p:blipFill>
            <p:spPr>
              <a:xfrm>
                <a:off x="11426882" y="2361940"/>
                <a:ext cx="94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Freihand 59">
                <a:extLst>
                  <a:ext uri="{FF2B5EF4-FFF2-40B4-BE49-F238E27FC236}">
                    <a16:creationId xmlns:a16="http://schemas.microsoft.com/office/drawing/2014/main" id="{B42B7FBD-3404-4F0C-AAA4-C27AC84F6FA9}"/>
                  </a:ext>
                </a:extLst>
              </p14:cNvPr>
              <p14:cNvContentPartPr/>
              <p14:nvPr/>
            </p14:nvContentPartPr>
            <p14:xfrm>
              <a:off x="11449922" y="2386780"/>
              <a:ext cx="133920" cy="84600"/>
            </p14:xfrm>
          </p:contentPart>
        </mc:Choice>
        <mc:Fallback xmlns="">
          <p:pic>
            <p:nvPicPr>
              <p:cNvPr id="60" name="Freihand 59">
                <a:extLst>
                  <a:ext uri="{FF2B5EF4-FFF2-40B4-BE49-F238E27FC236}">
                    <a16:creationId xmlns:a16="http://schemas.microsoft.com/office/drawing/2014/main" id="{B42B7FBD-3404-4F0C-AAA4-C27AC84F6FA9}"/>
                  </a:ext>
                </a:extLst>
              </p:cNvPr>
              <p:cNvPicPr/>
              <p:nvPr/>
            </p:nvPicPr>
            <p:blipFill>
              <a:blip r:embed="rId87"/>
              <a:stretch>
                <a:fillRect/>
              </a:stretch>
            </p:blipFill>
            <p:spPr>
              <a:xfrm>
                <a:off x="11445602" y="2382460"/>
                <a:ext cx="142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5CFB78BD-489D-4919-B3A9-3A4825212F44}"/>
                  </a:ext>
                </a:extLst>
              </p14:cNvPr>
              <p14:cNvContentPartPr/>
              <p14:nvPr/>
            </p14:nvContentPartPr>
            <p14:xfrm>
              <a:off x="11598602" y="2366980"/>
              <a:ext cx="166320" cy="76680"/>
            </p14:xfrm>
          </p:contentPart>
        </mc:Choice>
        <mc:Fallback xmlns="">
          <p:pic>
            <p:nvPicPr>
              <p:cNvPr id="61" name="Freihand 60">
                <a:extLst>
                  <a:ext uri="{FF2B5EF4-FFF2-40B4-BE49-F238E27FC236}">
                    <a16:creationId xmlns:a16="http://schemas.microsoft.com/office/drawing/2014/main" id="{5CFB78BD-489D-4919-B3A9-3A4825212F44}"/>
                  </a:ext>
                </a:extLst>
              </p:cNvPr>
              <p:cNvPicPr/>
              <p:nvPr/>
            </p:nvPicPr>
            <p:blipFill>
              <a:blip r:embed="rId89"/>
              <a:stretch>
                <a:fillRect/>
              </a:stretch>
            </p:blipFill>
            <p:spPr>
              <a:xfrm>
                <a:off x="11594282" y="2362660"/>
                <a:ext cx="174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CDCFACA0-79C3-40CE-91A8-B0957BF6306F}"/>
                  </a:ext>
                </a:extLst>
              </p14:cNvPr>
              <p14:cNvContentPartPr/>
              <p14:nvPr/>
            </p14:nvContentPartPr>
            <p14:xfrm>
              <a:off x="11748362" y="2342860"/>
              <a:ext cx="138240" cy="98640"/>
            </p14:xfrm>
          </p:contentPart>
        </mc:Choice>
        <mc:Fallback xmlns="">
          <p:pic>
            <p:nvPicPr>
              <p:cNvPr id="62" name="Freihand 61">
                <a:extLst>
                  <a:ext uri="{FF2B5EF4-FFF2-40B4-BE49-F238E27FC236}">
                    <a16:creationId xmlns:a16="http://schemas.microsoft.com/office/drawing/2014/main" id="{CDCFACA0-79C3-40CE-91A8-B0957BF6306F}"/>
                  </a:ext>
                </a:extLst>
              </p:cNvPr>
              <p:cNvPicPr/>
              <p:nvPr/>
            </p:nvPicPr>
            <p:blipFill>
              <a:blip r:embed="rId91"/>
              <a:stretch>
                <a:fillRect/>
              </a:stretch>
            </p:blipFill>
            <p:spPr>
              <a:xfrm>
                <a:off x="11744042" y="2338540"/>
                <a:ext cx="146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21BB2643-3D96-4512-A84A-418DA5480AE9}"/>
                  </a:ext>
                </a:extLst>
              </p14:cNvPr>
              <p14:cNvContentPartPr/>
              <p14:nvPr/>
            </p14:nvContentPartPr>
            <p14:xfrm>
              <a:off x="11718842" y="2297500"/>
              <a:ext cx="360" cy="360"/>
            </p14:xfrm>
          </p:contentPart>
        </mc:Choice>
        <mc:Fallback xmlns="">
          <p:pic>
            <p:nvPicPr>
              <p:cNvPr id="63" name="Freihand 62">
                <a:extLst>
                  <a:ext uri="{FF2B5EF4-FFF2-40B4-BE49-F238E27FC236}">
                    <a16:creationId xmlns:a16="http://schemas.microsoft.com/office/drawing/2014/main" id="{21BB2643-3D96-4512-A84A-418DA5480AE9}"/>
                  </a:ext>
                </a:extLst>
              </p:cNvPr>
              <p:cNvPicPr/>
              <p:nvPr/>
            </p:nvPicPr>
            <p:blipFill>
              <a:blip r:embed="rId26"/>
              <a:stretch>
                <a:fillRect/>
              </a:stretch>
            </p:blipFill>
            <p:spPr>
              <a:xfrm>
                <a:off x="11714522" y="2293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0970C7AE-3EE8-43CA-A329-9A578AD9F4F1}"/>
                  </a:ext>
                </a:extLst>
              </p14:cNvPr>
              <p14:cNvContentPartPr/>
              <p14:nvPr/>
            </p14:nvContentPartPr>
            <p14:xfrm>
              <a:off x="10554602" y="2590540"/>
              <a:ext cx="131400" cy="118080"/>
            </p14:xfrm>
          </p:contentPart>
        </mc:Choice>
        <mc:Fallback xmlns="">
          <p:pic>
            <p:nvPicPr>
              <p:cNvPr id="64" name="Freihand 63">
                <a:extLst>
                  <a:ext uri="{FF2B5EF4-FFF2-40B4-BE49-F238E27FC236}">
                    <a16:creationId xmlns:a16="http://schemas.microsoft.com/office/drawing/2014/main" id="{0970C7AE-3EE8-43CA-A329-9A578AD9F4F1}"/>
                  </a:ext>
                </a:extLst>
              </p:cNvPr>
              <p:cNvPicPr/>
              <p:nvPr/>
            </p:nvPicPr>
            <p:blipFill>
              <a:blip r:embed="rId94"/>
              <a:stretch>
                <a:fillRect/>
              </a:stretch>
            </p:blipFill>
            <p:spPr>
              <a:xfrm>
                <a:off x="10550282" y="2586220"/>
                <a:ext cx="140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7F27BCC9-CD2A-43D7-8837-D3F3C9AD92C1}"/>
                  </a:ext>
                </a:extLst>
              </p14:cNvPr>
              <p14:cNvContentPartPr/>
              <p14:nvPr/>
            </p14:nvContentPartPr>
            <p14:xfrm>
              <a:off x="10697522" y="2596300"/>
              <a:ext cx="73080" cy="106560"/>
            </p14:xfrm>
          </p:contentPart>
        </mc:Choice>
        <mc:Fallback xmlns="">
          <p:pic>
            <p:nvPicPr>
              <p:cNvPr id="65" name="Freihand 64">
                <a:extLst>
                  <a:ext uri="{FF2B5EF4-FFF2-40B4-BE49-F238E27FC236}">
                    <a16:creationId xmlns:a16="http://schemas.microsoft.com/office/drawing/2014/main" id="{7F27BCC9-CD2A-43D7-8837-D3F3C9AD92C1}"/>
                  </a:ext>
                </a:extLst>
              </p:cNvPr>
              <p:cNvPicPr/>
              <p:nvPr/>
            </p:nvPicPr>
            <p:blipFill>
              <a:blip r:embed="rId96"/>
              <a:stretch>
                <a:fillRect/>
              </a:stretch>
            </p:blipFill>
            <p:spPr>
              <a:xfrm>
                <a:off x="10693202" y="2591980"/>
                <a:ext cx="81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9AB48518-2BAD-4682-B8CF-12EA59FDA733}"/>
                  </a:ext>
                </a:extLst>
              </p14:cNvPr>
              <p14:cNvContentPartPr/>
              <p14:nvPr/>
            </p14:nvContentPartPr>
            <p14:xfrm>
              <a:off x="10776362" y="2648140"/>
              <a:ext cx="54000" cy="62640"/>
            </p14:xfrm>
          </p:contentPart>
        </mc:Choice>
        <mc:Fallback xmlns="">
          <p:pic>
            <p:nvPicPr>
              <p:cNvPr id="66" name="Freihand 65">
                <a:extLst>
                  <a:ext uri="{FF2B5EF4-FFF2-40B4-BE49-F238E27FC236}">
                    <a16:creationId xmlns:a16="http://schemas.microsoft.com/office/drawing/2014/main" id="{9AB48518-2BAD-4682-B8CF-12EA59FDA733}"/>
                  </a:ext>
                </a:extLst>
              </p:cNvPr>
              <p:cNvPicPr/>
              <p:nvPr/>
            </p:nvPicPr>
            <p:blipFill>
              <a:blip r:embed="rId98"/>
              <a:stretch>
                <a:fillRect/>
              </a:stretch>
            </p:blipFill>
            <p:spPr>
              <a:xfrm>
                <a:off x="10772042" y="2643820"/>
                <a:ext cx="62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AE2030B4-49FD-47C7-AAEB-FFCFC5E8D7EA}"/>
                  </a:ext>
                </a:extLst>
              </p14:cNvPr>
              <p14:cNvContentPartPr/>
              <p14:nvPr/>
            </p14:nvContentPartPr>
            <p14:xfrm>
              <a:off x="10855562" y="2581540"/>
              <a:ext cx="99000" cy="115200"/>
            </p14:xfrm>
          </p:contentPart>
        </mc:Choice>
        <mc:Fallback xmlns="">
          <p:pic>
            <p:nvPicPr>
              <p:cNvPr id="67" name="Freihand 66">
                <a:extLst>
                  <a:ext uri="{FF2B5EF4-FFF2-40B4-BE49-F238E27FC236}">
                    <a16:creationId xmlns:a16="http://schemas.microsoft.com/office/drawing/2014/main" id="{AE2030B4-49FD-47C7-AAEB-FFCFC5E8D7EA}"/>
                  </a:ext>
                </a:extLst>
              </p:cNvPr>
              <p:cNvPicPr/>
              <p:nvPr/>
            </p:nvPicPr>
            <p:blipFill>
              <a:blip r:embed="rId100"/>
              <a:stretch>
                <a:fillRect/>
              </a:stretch>
            </p:blipFill>
            <p:spPr>
              <a:xfrm>
                <a:off x="10851242" y="2577220"/>
                <a:ext cx="107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4BF31120-8C02-439D-B8EC-44F9C42AF5D7}"/>
                  </a:ext>
                </a:extLst>
              </p14:cNvPr>
              <p14:cNvContentPartPr/>
              <p14:nvPr/>
            </p14:nvContentPartPr>
            <p14:xfrm>
              <a:off x="10912082" y="2666860"/>
              <a:ext cx="39240" cy="45360"/>
            </p14:xfrm>
          </p:contentPart>
        </mc:Choice>
        <mc:Fallback xmlns="">
          <p:pic>
            <p:nvPicPr>
              <p:cNvPr id="68" name="Freihand 67">
                <a:extLst>
                  <a:ext uri="{FF2B5EF4-FFF2-40B4-BE49-F238E27FC236}">
                    <a16:creationId xmlns:a16="http://schemas.microsoft.com/office/drawing/2014/main" id="{4BF31120-8C02-439D-B8EC-44F9C42AF5D7}"/>
                  </a:ext>
                </a:extLst>
              </p:cNvPr>
              <p:cNvPicPr/>
              <p:nvPr/>
            </p:nvPicPr>
            <p:blipFill>
              <a:blip r:embed="rId102"/>
              <a:stretch>
                <a:fillRect/>
              </a:stretch>
            </p:blipFill>
            <p:spPr>
              <a:xfrm>
                <a:off x="10907762" y="2662540"/>
                <a:ext cx="47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DCCDC8D1-242C-4A2C-8BDB-D979B234CDB2}"/>
                  </a:ext>
                </a:extLst>
              </p14:cNvPr>
              <p14:cNvContentPartPr/>
              <p14:nvPr/>
            </p14:nvContentPartPr>
            <p14:xfrm>
              <a:off x="10947002" y="2597380"/>
              <a:ext cx="203400" cy="117720"/>
            </p14:xfrm>
          </p:contentPart>
        </mc:Choice>
        <mc:Fallback xmlns="">
          <p:pic>
            <p:nvPicPr>
              <p:cNvPr id="69" name="Freihand 68">
                <a:extLst>
                  <a:ext uri="{FF2B5EF4-FFF2-40B4-BE49-F238E27FC236}">
                    <a16:creationId xmlns:a16="http://schemas.microsoft.com/office/drawing/2014/main" id="{DCCDC8D1-242C-4A2C-8BDB-D979B234CDB2}"/>
                  </a:ext>
                </a:extLst>
              </p:cNvPr>
              <p:cNvPicPr/>
              <p:nvPr/>
            </p:nvPicPr>
            <p:blipFill>
              <a:blip r:embed="rId104"/>
              <a:stretch>
                <a:fillRect/>
              </a:stretch>
            </p:blipFill>
            <p:spPr>
              <a:xfrm>
                <a:off x="10942682" y="2593060"/>
                <a:ext cx="212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9C2C685D-31A7-4E90-9D05-6F275E0E5CCF}"/>
                  </a:ext>
                </a:extLst>
              </p14:cNvPr>
              <p14:cNvContentPartPr/>
              <p14:nvPr/>
            </p14:nvContentPartPr>
            <p14:xfrm>
              <a:off x="11152922" y="2614300"/>
              <a:ext cx="5040" cy="28800"/>
            </p14:xfrm>
          </p:contentPart>
        </mc:Choice>
        <mc:Fallback xmlns="">
          <p:pic>
            <p:nvPicPr>
              <p:cNvPr id="70" name="Freihand 69">
                <a:extLst>
                  <a:ext uri="{FF2B5EF4-FFF2-40B4-BE49-F238E27FC236}">
                    <a16:creationId xmlns:a16="http://schemas.microsoft.com/office/drawing/2014/main" id="{9C2C685D-31A7-4E90-9D05-6F275E0E5CCF}"/>
                  </a:ext>
                </a:extLst>
              </p:cNvPr>
              <p:cNvPicPr/>
              <p:nvPr/>
            </p:nvPicPr>
            <p:blipFill>
              <a:blip r:embed="rId106"/>
              <a:stretch>
                <a:fillRect/>
              </a:stretch>
            </p:blipFill>
            <p:spPr>
              <a:xfrm>
                <a:off x="11148602" y="2609980"/>
                <a:ext cx="13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F584F46B-1E52-40FD-AB2B-7C3A93F8F45C}"/>
                  </a:ext>
                </a:extLst>
              </p14:cNvPr>
              <p14:cNvContentPartPr/>
              <p14:nvPr/>
            </p14:nvContentPartPr>
            <p14:xfrm>
              <a:off x="11178482" y="2646700"/>
              <a:ext cx="129600" cy="64440"/>
            </p14:xfrm>
          </p:contentPart>
        </mc:Choice>
        <mc:Fallback xmlns="">
          <p:pic>
            <p:nvPicPr>
              <p:cNvPr id="71" name="Freihand 70">
                <a:extLst>
                  <a:ext uri="{FF2B5EF4-FFF2-40B4-BE49-F238E27FC236}">
                    <a16:creationId xmlns:a16="http://schemas.microsoft.com/office/drawing/2014/main" id="{F584F46B-1E52-40FD-AB2B-7C3A93F8F45C}"/>
                  </a:ext>
                </a:extLst>
              </p:cNvPr>
              <p:cNvPicPr/>
              <p:nvPr/>
            </p:nvPicPr>
            <p:blipFill>
              <a:blip r:embed="rId108"/>
              <a:stretch>
                <a:fillRect/>
              </a:stretch>
            </p:blipFill>
            <p:spPr>
              <a:xfrm>
                <a:off x="11174162" y="2642380"/>
                <a:ext cx="138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27395D35-4E45-4DF5-B4CB-4BC3FF3DF6F2}"/>
                  </a:ext>
                </a:extLst>
              </p14:cNvPr>
              <p14:cNvContentPartPr/>
              <p14:nvPr/>
            </p14:nvContentPartPr>
            <p14:xfrm>
              <a:off x="11431562" y="2659300"/>
              <a:ext cx="17280" cy="69480"/>
            </p14:xfrm>
          </p:contentPart>
        </mc:Choice>
        <mc:Fallback xmlns="">
          <p:pic>
            <p:nvPicPr>
              <p:cNvPr id="73" name="Freihand 72">
                <a:extLst>
                  <a:ext uri="{FF2B5EF4-FFF2-40B4-BE49-F238E27FC236}">
                    <a16:creationId xmlns:a16="http://schemas.microsoft.com/office/drawing/2014/main" id="{27395D35-4E45-4DF5-B4CB-4BC3FF3DF6F2}"/>
                  </a:ext>
                </a:extLst>
              </p:cNvPr>
              <p:cNvPicPr/>
              <p:nvPr/>
            </p:nvPicPr>
            <p:blipFill>
              <a:blip r:embed="rId110"/>
              <a:stretch>
                <a:fillRect/>
              </a:stretch>
            </p:blipFill>
            <p:spPr>
              <a:xfrm>
                <a:off x="11427242" y="2654980"/>
                <a:ext cx="25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F34510C0-F575-4667-BC76-A61842B0CDEB}"/>
                  </a:ext>
                </a:extLst>
              </p14:cNvPr>
              <p14:cNvContentPartPr/>
              <p14:nvPr/>
            </p14:nvContentPartPr>
            <p14:xfrm>
              <a:off x="11445962" y="2633020"/>
              <a:ext cx="28080" cy="22680"/>
            </p14:xfrm>
          </p:contentPart>
        </mc:Choice>
        <mc:Fallback xmlns="">
          <p:pic>
            <p:nvPicPr>
              <p:cNvPr id="74" name="Freihand 73">
                <a:extLst>
                  <a:ext uri="{FF2B5EF4-FFF2-40B4-BE49-F238E27FC236}">
                    <a16:creationId xmlns:a16="http://schemas.microsoft.com/office/drawing/2014/main" id="{F34510C0-F575-4667-BC76-A61842B0CDEB}"/>
                  </a:ext>
                </a:extLst>
              </p:cNvPr>
              <p:cNvPicPr/>
              <p:nvPr/>
            </p:nvPicPr>
            <p:blipFill>
              <a:blip r:embed="rId112"/>
              <a:stretch>
                <a:fillRect/>
              </a:stretch>
            </p:blipFill>
            <p:spPr>
              <a:xfrm>
                <a:off x="11441642" y="2628700"/>
                <a:ext cx="36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ECEEAB7C-A92C-4C4C-98E8-0F464236AEE2}"/>
                  </a:ext>
                </a:extLst>
              </p14:cNvPr>
              <p14:cNvContentPartPr/>
              <p14:nvPr/>
            </p14:nvContentPartPr>
            <p14:xfrm>
              <a:off x="11460002" y="2662540"/>
              <a:ext cx="67320" cy="66240"/>
            </p14:xfrm>
          </p:contentPart>
        </mc:Choice>
        <mc:Fallback xmlns="">
          <p:pic>
            <p:nvPicPr>
              <p:cNvPr id="75" name="Freihand 74">
                <a:extLst>
                  <a:ext uri="{FF2B5EF4-FFF2-40B4-BE49-F238E27FC236}">
                    <a16:creationId xmlns:a16="http://schemas.microsoft.com/office/drawing/2014/main" id="{ECEEAB7C-A92C-4C4C-98E8-0F464236AEE2}"/>
                  </a:ext>
                </a:extLst>
              </p:cNvPr>
              <p:cNvPicPr/>
              <p:nvPr/>
            </p:nvPicPr>
            <p:blipFill>
              <a:blip r:embed="rId114"/>
              <a:stretch>
                <a:fillRect/>
              </a:stretch>
            </p:blipFill>
            <p:spPr>
              <a:xfrm>
                <a:off x="11455682" y="2658220"/>
                <a:ext cx="75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789F2F55-D09A-43EA-8B2E-A0C9553EB49B}"/>
                  </a:ext>
                </a:extLst>
              </p14:cNvPr>
              <p14:cNvContentPartPr/>
              <p14:nvPr/>
            </p14:nvContentPartPr>
            <p14:xfrm>
              <a:off x="11553962" y="2574340"/>
              <a:ext cx="101160" cy="149400"/>
            </p14:xfrm>
          </p:contentPart>
        </mc:Choice>
        <mc:Fallback xmlns="">
          <p:pic>
            <p:nvPicPr>
              <p:cNvPr id="76" name="Freihand 75">
                <a:extLst>
                  <a:ext uri="{FF2B5EF4-FFF2-40B4-BE49-F238E27FC236}">
                    <a16:creationId xmlns:a16="http://schemas.microsoft.com/office/drawing/2014/main" id="{789F2F55-D09A-43EA-8B2E-A0C9553EB49B}"/>
                  </a:ext>
                </a:extLst>
              </p:cNvPr>
              <p:cNvPicPr/>
              <p:nvPr/>
            </p:nvPicPr>
            <p:blipFill>
              <a:blip r:embed="rId116"/>
              <a:stretch>
                <a:fillRect/>
              </a:stretch>
            </p:blipFill>
            <p:spPr>
              <a:xfrm>
                <a:off x="11549642" y="2570020"/>
                <a:ext cx="109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5" name="Freihand 244">
                <a:extLst>
                  <a:ext uri="{FF2B5EF4-FFF2-40B4-BE49-F238E27FC236}">
                    <a16:creationId xmlns:a16="http://schemas.microsoft.com/office/drawing/2014/main" id="{8D6B1B4F-37F2-472F-973A-1A37CA67C289}"/>
                  </a:ext>
                </a:extLst>
              </p14:cNvPr>
              <p14:cNvContentPartPr/>
              <p14:nvPr/>
            </p14:nvContentPartPr>
            <p14:xfrm>
              <a:off x="4245602" y="3538420"/>
              <a:ext cx="137880" cy="15120"/>
            </p14:xfrm>
          </p:contentPart>
        </mc:Choice>
        <mc:Fallback xmlns="">
          <p:pic>
            <p:nvPicPr>
              <p:cNvPr id="245" name="Freihand 244">
                <a:extLst>
                  <a:ext uri="{FF2B5EF4-FFF2-40B4-BE49-F238E27FC236}">
                    <a16:creationId xmlns:a16="http://schemas.microsoft.com/office/drawing/2014/main" id="{8D6B1B4F-37F2-472F-973A-1A37CA67C289}"/>
                  </a:ext>
                </a:extLst>
              </p:cNvPr>
              <p:cNvPicPr/>
              <p:nvPr/>
            </p:nvPicPr>
            <p:blipFill>
              <a:blip r:embed="rId118"/>
              <a:stretch>
                <a:fillRect/>
              </a:stretch>
            </p:blipFill>
            <p:spPr>
              <a:xfrm>
                <a:off x="4241282" y="3534100"/>
                <a:ext cx="146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46" name="Freihand 245">
                <a:extLst>
                  <a:ext uri="{FF2B5EF4-FFF2-40B4-BE49-F238E27FC236}">
                    <a16:creationId xmlns:a16="http://schemas.microsoft.com/office/drawing/2014/main" id="{CADD79F3-D131-4B43-A6C0-90F9AD57DC61}"/>
                  </a:ext>
                </a:extLst>
              </p14:cNvPr>
              <p14:cNvContentPartPr/>
              <p14:nvPr/>
            </p14:nvContentPartPr>
            <p14:xfrm>
              <a:off x="4381682" y="5376580"/>
              <a:ext cx="1887840" cy="401040"/>
            </p14:xfrm>
          </p:contentPart>
        </mc:Choice>
        <mc:Fallback xmlns="">
          <p:pic>
            <p:nvPicPr>
              <p:cNvPr id="246" name="Freihand 245">
                <a:extLst>
                  <a:ext uri="{FF2B5EF4-FFF2-40B4-BE49-F238E27FC236}">
                    <a16:creationId xmlns:a16="http://schemas.microsoft.com/office/drawing/2014/main" id="{CADD79F3-D131-4B43-A6C0-90F9AD57DC61}"/>
                  </a:ext>
                </a:extLst>
              </p:cNvPr>
              <p:cNvPicPr/>
              <p:nvPr/>
            </p:nvPicPr>
            <p:blipFill>
              <a:blip r:embed="rId120"/>
              <a:stretch>
                <a:fillRect/>
              </a:stretch>
            </p:blipFill>
            <p:spPr>
              <a:xfrm>
                <a:off x="4377362" y="5372260"/>
                <a:ext cx="18964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8" name="Freihand 247">
                <a:extLst>
                  <a:ext uri="{FF2B5EF4-FFF2-40B4-BE49-F238E27FC236}">
                    <a16:creationId xmlns:a16="http://schemas.microsoft.com/office/drawing/2014/main" id="{001AD738-100A-4795-9EA1-C0B0B28AD95A}"/>
                  </a:ext>
                </a:extLst>
              </p14:cNvPr>
              <p14:cNvContentPartPr/>
              <p14:nvPr/>
            </p14:nvContentPartPr>
            <p14:xfrm>
              <a:off x="342122" y="6178300"/>
              <a:ext cx="658080" cy="47160"/>
            </p14:xfrm>
          </p:contentPart>
        </mc:Choice>
        <mc:Fallback xmlns="">
          <p:pic>
            <p:nvPicPr>
              <p:cNvPr id="248" name="Freihand 247">
                <a:extLst>
                  <a:ext uri="{FF2B5EF4-FFF2-40B4-BE49-F238E27FC236}">
                    <a16:creationId xmlns:a16="http://schemas.microsoft.com/office/drawing/2014/main" id="{001AD738-100A-4795-9EA1-C0B0B28AD95A}"/>
                  </a:ext>
                </a:extLst>
              </p:cNvPr>
              <p:cNvPicPr/>
              <p:nvPr/>
            </p:nvPicPr>
            <p:blipFill>
              <a:blip r:embed="rId122"/>
              <a:stretch>
                <a:fillRect/>
              </a:stretch>
            </p:blipFill>
            <p:spPr>
              <a:xfrm>
                <a:off x="337802" y="6173980"/>
                <a:ext cx="666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9" name="Freihand 248">
                <a:extLst>
                  <a:ext uri="{FF2B5EF4-FFF2-40B4-BE49-F238E27FC236}">
                    <a16:creationId xmlns:a16="http://schemas.microsoft.com/office/drawing/2014/main" id="{950DBFBA-C9A0-42A3-8EB1-D6B655067BC6}"/>
                  </a:ext>
                </a:extLst>
              </p14:cNvPr>
              <p14:cNvContentPartPr/>
              <p14:nvPr/>
            </p14:nvContentPartPr>
            <p14:xfrm>
              <a:off x="4111682" y="6164980"/>
              <a:ext cx="2553840" cy="176400"/>
            </p14:xfrm>
          </p:contentPart>
        </mc:Choice>
        <mc:Fallback xmlns="">
          <p:pic>
            <p:nvPicPr>
              <p:cNvPr id="249" name="Freihand 248">
                <a:extLst>
                  <a:ext uri="{FF2B5EF4-FFF2-40B4-BE49-F238E27FC236}">
                    <a16:creationId xmlns:a16="http://schemas.microsoft.com/office/drawing/2014/main" id="{950DBFBA-C9A0-42A3-8EB1-D6B655067BC6}"/>
                  </a:ext>
                </a:extLst>
              </p:cNvPr>
              <p:cNvPicPr/>
              <p:nvPr/>
            </p:nvPicPr>
            <p:blipFill>
              <a:blip r:embed="rId124"/>
              <a:stretch>
                <a:fillRect/>
              </a:stretch>
            </p:blipFill>
            <p:spPr>
              <a:xfrm>
                <a:off x="4107362" y="6160660"/>
                <a:ext cx="25624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A5B22711-6BDB-4E4F-AFCA-3A4F258D1534}"/>
                  </a:ext>
                </a:extLst>
              </p14:cNvPr>
              <p14:cNvContentPartPr/>
              <p14:nvPr/>
            </p14:nvContentPartPr>
            <p14:xfrm>
              <a:off x="10506002" y="2838940"/>
              <a:ext cx="249840" cy="108360"/>
            </p14:xfrm>
          </p:contentPart>
        </mc:Choice>
        <mc:Fallback xmlns="">
          <p:pic>
            <p:nvPicPr>
              <p:cNvPr id="78" name="Freihand 77">
                <a:extLst>
                  <a:ext uri="{FF2B5EF4-FFF2-40B4-BE49-F238E27FC236}">
                    <a16:creationId xmlns:a16="http://schemas.microsoft.com/office/drawing/2014/main" id="{A5B22711-6BDB-4E4F-AFCA-3A4F258D1534}"/>
                  </a:ext>
                </a:extLst>
              </p:cNvPr>
              <p:cNvPicPr/>
              <p:nvPr/>
            </p:nvPicPr>
            <p:blipFill>
              <a:blip r:embed="rId126"/>
              <a:stretch>
                <a:fillRect/>
              </a:stretch>
            </p:blipFill>
            <p:spPr>
              <a:xfrm>
                <a:off x="10501682" y="2834620"/>
                <a:ext cx="258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4C20C012-00B1-4C19-A052-A3DE7BE7D054}"/>
                  </a:ext>
                </a:extLst>
              </p14:cNvPr>
              <p14:cNvContentPartPr/>
              <p14:nvPr/>
            </p14:nvContentPartPr>
            <p14:xfrm>
              <a:off x="10729202" y="2813020"/>
              <a:ext cx="360" cy="360"/>
            </p14:xfrm>
          </p:contentPart>
        </mc:Choice>
        <mc:Fallback xmlns="">
          <p:pic>
            <p:nvPicPr>
              <p:cNvPr id="79" name="Freihand 78">
                <a:extLst>
                  <a:ext uri="{FF2B5EF4-FFF2-40B4-BE49-F238E27FC236}">
                    <a16:creationId xmlns:a16="http://schemas.microsoft.com/office/drawing/2014/main" id="{4C20C012-00B1-4C19-A052-A3DE7BE7D054}"/>
                  </a:ext>
                </a:extLst>
              </p:cNvPr>
              <p:cNvPicPr/>
              <p:nvPr/>
            </p:nvPicPr>
            <p:blipFill>
              <a:blip r:embed="rId26"/>
              <a:stretch>
                <a:fillRect/>
              </a:stretch>
            </p:blipFill>
            <p:spPr>
              <a:xfrm>
                <a:off x="10724882" y="2808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43FBC85C-51B3-41ED-8BEE-D00546ED01B7}"/>
                  </a:ext>
                </a:extLst>
              </p14:cNvPr>
              <p14:cNvContentPartPr/>
              <p14:nvPr/>
            </p14:nvContentPartPr>
            <p14:xfrm>
              <a:off x="10806242" y="2852980"/>
              <a:ext cx="93600" cy="98640"/>
            </p14:xfrm>
          </p:contentPart>
        </mc:Choice>
        <mc:Fallback xmlns="">
          <p:pic>
            <p:nvPicPr>
              <p:cNvPr id="80" name="Freihand 79">
                <a:extLst>
                  <a:ext uri="{FF2B5EF4-FFF2-40B4-BE49-F238E27FC236}">
                    <a16:creationId xmlns:a16="http://schemas.microsoft.com/office/drawing/2014/main" id="{43FBC85C-51B3-41ED-8BEE-D00546ED01B7}"/>
                  </a:ext>
                </a:extLst>
              </p:cNvPr>
              <p:cNvPicPr/>
              <p:nvPr/>
            </p:nvPicPr>
            <p:blipFill>
              <a:blip r:embed="rId129"/>
              <a:stretch>
                <a:fillRect/>
              </a:stretch>
            </p:blipFill>
            <p:spPr>
              <a:xfrm>
                <a:off x="10801922" y="2848660"/>
                <a:ext cx="102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CE13E25D-4AF4-429A-82E2-798196971D40}"/>
                  </a:ext>
                </a:extLst>
              </p14:cNvPr>
              <p14:cNvContentPartPr/>
              <p14:nvPr/>
            </p14:nvContentPartPr>
            <p14:xfrm>
              <a:off x="11000282" y="2821660"/>
              <a:ext cx="96840" cy="114480"/>
            </p14:xfrm>
          </p:contentPart>
        </mc:Choice>
        <mc:Fallback xmlns="">
          <p:pic>
            <p:nvPicPr>
              <p:cNvPr id="81" name="Freihand 80">
                <a:extLst>
                  <a:ext uri="{FF2B5EF4-FFF2-40B4-BE49-F238E27FC236}">
                    <a16:creationId xmlns:a16="http://schemas.microsoft.com/office/drawing/2014/main" id="{CE13E25D-4AF4-429A-82E2-798196971D40}"/>
                  </a:ext>
                </a:extLst>
              </p:cNvPr>
              <p:cNvPicPr/>
              <p:nvPr/>
            </p:nvPicPr>
            <p:blipFill>
              <a:blip r:embed="rId131"/>
              <a:stretch>
                <a:fillRect/>
              </a:stretch>
            </p:blipFill>
            <p:spPr>
              <a:xfrm>
                <a:off x="10995962" y="2817340"/>
                <a:ext cx="105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3030EDFD-0E73-44C7-8166-60FFCD4A3F98}"/>
                  </a:ext>
                </a:extLst>
              </p14:cNvPr>
              <p14:cNvContentPartPr/>
              <p14:nvPr/>
            </p14:nvContentPartPr>
            <p14:xfrm>
              <a:off x="11126642" y="2874220"/>
              <a:ext cx="75600" cy="54720"/>
            </p14:xfrm>
          </p:contentPart>
        </mc:Choice>
        <mc:Fallback xmlns="">
          <p:pic>
            <p:nvPicPr>
              <p:cNvPr id="82" name="Freihand 81">
                <a:extLst>
                  <a:ext uri="{FF2B5EF4-FFF2-40B4-BE49-F238E27FC236}">
                    <a16:creationId xmlns:a16="http://schemas.microsoft.com/office/drawing/2014/main" id="{3030EDFD-0E73-44C7-8166-60FFCD4A3F98}"/>
                  </a:ext>
                </a:extLst>
              </p:cNvPr>
              <p:cNvPicPr/>
              <p:nvPr/>
            </p:nvPicPr>
            <p:blipFill>
              <a:blip r:embed="rId133"/>
              <a:stretch>
                <a:fillRect/>
              </a:stretch>
            </p:blipFill>
            <p:spPr>
              <a:xfrm>
                <a:off x="11122322" y="2869900"/>
                <a:ext cx="84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F7C6DE7-C7E0-489D-AFBC-5AFD52949B93}"/>
                  </a:ext>
                </a:extLst>
              </p14:cNvPr>
              <p14:cNvContentPartPr/>
              <p14:nvPr/>
            </p14:nvContentPartPr>
            <p14:xfrm>
              <a:off x="11236082" y="2815180"/>
              <a:ext cx="80280" cy="125280"/>
            </p14:xfrm>
          </p:contentPart>
        </mc:Choice>
        <mc:Fallback xmlns="">
          <p:pic>
            <p:nvPicPr>
              <p:cNvPr id="83" name="Freihand 82">
                <a:extLst>
                  <a:ext uri="{FF2B5EF4-FFF2-40B4-BE49-F238E27FC236}">
                    <a16:creationId xmlns:a16="http://schemas.microsoft.com/office/drawing/2014/main" id="{7F7C6DE7-C7E0-489D-AFBC-5AFD52949B93}"/>
                  </a:ext>
                </a:extLst>
              </p:cNvPr>
              <p:cNvPicPr/>
              <p:nvPr/>
            </p:nvPicPr>
            <p:blipFill>
              <a:blip r:embed="rId135"/>
              <a:stretch>
                <a:fillRect/>
              </a:stretch>
            </p:blipFill>
            <p:spPr>
              <a:xfrm>
                <a:off x="11231762" y="2810860"/>
                <a:ext cx="8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2F16EDD6-DA40-44DF-BA0F-F402DE31CB71}"/>
                  </a:ext>
                </a:extLst>
              </p14:cNvPr>
              <p14:cNvContentPartPr/>
              <p14:nvPr/>
            </p14:nvContentPartPr>
            <p14:xfrm>
              <a:off x="11195762" y="2851540"/>
              <a:ext cx="102600" cy="4320"/>
            </p14:xfrm>
          </p:contentPart>
        </mc:Choice>
        <mc:Fallback xmlns="">
          <p:pic>
            <p:nvPicPr>
              <p:cNvPr id="84" name="Freihand 83">
                <a:extLst>
                  <a:ext uri="{FF2B5EF4-FFF2-40B4-BE49-F238E27FC236}">
                    <a16:creationId xmlns:a16="http://schemas.microsoft.com/office/drawing/2014/main" id="{2F16EDD6-DA40-44DF-BA0F-F402DE31CB71}"/>
                  </a:ext>
                </a:extLst>
              </p:cNvPr>
              <p:cNvPicPr/>
              <p:nvPr/>
            </p:nvPicPr>
            <p:blipFill>
              <a:blip r:embed="rId137"/>
              <a:stretch>
                <a:fillRect/>
              </a:stretch>
            </p:blipFill>
            <p:spPr>
              <a:xfrm>
                <a:off x="11191442" y="2847220"/>
                <a:ext cx="1112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6B979CDC-862A-4416-BDC0-8F000E9C3C5B}"/>
                  </a:ext>
                </a:extLst>
              </p14:cNvPr>
              <p14:cNvContentPartPr/>
              <p14:nvPr/>
            </p14:nvContentPartPr>
            <p14:xfrm>
              <a:off x="11348402" y="2870620"/>
              <a:ext cx="186480" cy="53280"/>
            </p14:xfrm>
          </p:contentPart>
        </mc:Choice>
        <mc:Fallback xmlns="">
          <p:pic>
            <p:nvPicPr>
              <p:cNvPr id="85" name="Freihand 84">
                <a:extLst>
                  <a:ext uri="{FF2B5EF4-FFF2-40B4-BE49-F238E27FC236}">
                    <a16:creationId xmlns:a16="http://schemas.microsoft.com/office/drawing/2014/main" id="{6B979CDC-862A-4416-BDC0-8F000E9C3C5B}"/>
                  </a:ext>
                </a:extLst>
              </p:cNvPr>
              <p:cNvPicPr/>
              <p:nvPr/>
            </p:nvPicPr>
            <p:blipFill>
              <a:blip r:embed="rId139"/>
              <a:stretch>
                <a:fillRect/>
              </a:stretch>
            </p:blipFill>
            <p:spPr>
              <a:xfrm>
                <a:off x="11344082" y="2866300"/>
                <a:ext cx="195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9018E71E-93F8-45B3-BA0A-6691BD9F5ED3}"/>
                  </a:ext>
                </a:extLst>
              </p14:cNvPr>
              <p14:cNvContentPartPr/>
              <p14:nvPr/>
            </p14:nvContentPartPr>
            <p14:xfrm>
              <a:off x="11625242" y="2903020"/>
              <a:ext cx="105840" cy="1800"/>
            </p14:xfrm>
          </p:contentPart>
        </mc:Choice>
        <mc:Fallback xmlns="">
          <p:pic>
            <p:nvPicPr>
              <p:cNvPr id="86" name="Freihand 85">
                <a:extLst>
                  <a:ext uri="{FF2B5EF4-FFF2-40B4-BE49-F238E27FC236}">
                    <a16:creationId xmlns:a16="http://schemas.microsoft.com/office/drawing/2014/main" id="{9018E71E-93F8-45B3-BA0A-6691BD9F5ED3}"/>
                  </a:ext>
                </a:extLst>
              </p:cNvPr>
              <p:cNvPicPr/>
              <p:nvPr/>
            </p:nvPicPr>
            <p:blipFill>
              <a:blip r:embed="rId141"/>
              <a:stretch>
                <a:fillRect/>
              </a:stretch>
            </p:blipFill>
            <p:spPr>
              <a:xfrm>
                <a:off x="11620922" y="2898700"/>
                <a:ext cx="1144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A999E75D-FF13-43B5-8CB8-60332AC20600}"/>
                  </a:ext>
                </a:extLst>
              </p14:cNvPr>
              <p14:cNvContentPartPr/>
              <p14:nvPr/>
            </p14:nvContentPartPr>
            <p14:xfrm>
              <a:off x="10582682" y="3003460"/>
              <a:ext cx="110160" cy="117000"/>
            </p14:xfrm>
          </p:contentPart>
        </mc:Choice>
        <mc:Fallback xmlns="">
          <p:pic>
            <p:nvPicPr>
              <p:cNvPr id="87" name="Freihand 86">
                <a:extLst>
                  <a:ext uri="{FF2B5EF4-FFF2-40B4-BE49-F238E27FC236}">
                    <a16:creationId xmlns:a16="http://schemas.microsoft.com/office/drawing/2014/main" id="{A999E75D-FF13-43B5-8CB8-60332AC20600}"/>
                  </a:ext>
                </a:extLst>
              </p:cNvPr>
              <p:cNvPicPr/>
              <p:nvPr/>
            </p:nvPicPr>
            <p:blipFill>
              <a:blip r:embed="rId143"/>
              <a:stretch>
                <a:fillRect/>
              </a:stretch>
            </p:blipFill>
            <p:spPr>
              <a:xfrm>
                <a:off x="10578362" y="2999140"/>
                <a:ext cx="118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981D01EC-16D1-44D6-8665-2D7D4FFECFC1}"/>
                  </a:ext>
                </a:extLst>
              </p14:cNvPr>
              <p14:cNvContentPartPr/>
              <p14:nvPr/>
            </p14:nvContentPartPr>
            <p14:xfrm>
              <a:off x="10629842" y="3089860"/>
              <a:ext cx="68760" cy="30240"/>
            </p14:xfrm>
          </p:contentPart>
        </mc:Choice>
        <mc:Fallback xmlns="">
          <p:pic>
            <p:nvPicPr>
              <p:cNvPr id="88" name="Freihand 87">
                <a:extLst>
                  <a:ext uri="{FF2B5EF4-FFF2-40B4-BE49-F238E27FC236}">
                    <a16:creationId xmlns:a16="http://schemas.microsoft.com/office/drawing/2014/main" id="{981D01EC-16D1-44D6-8665-2D7D4FFECFC1}"/>
                  </a:ext>
                </a:extLst>
              </p:cNvPr>
              <p:cNvPicPr/>
              <p:nvPr/>
            </p:nvPicPr>
            <p:blipFill>
              <a:blip r:embed="rId145"/>
              <a:stretch>
                <a:fillRect/>
              </a:stretch>
            </p:blipFill>
            <p:spPr>
              <a:xfrm>
                <a:off x="10625522" y="3085540"/>
                <a:ext cx="77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68D28973-B0BE-475D-9969-AFA87D8695B1}"/>
                  </a:ext>
                </a:extLst>
              </p14:cNvPr>
              <p14:cNvContentPartPr/>
              <p14:nvPr/>
            </p14:nvContentPartPr>
            <p14:xfrm>
              <a:off x="10710482" y="3072580"/>
              <a:ext cx="224280" cy="59040"/>
            </p14:xfrm>
          </p:contentPart>
        </mc:Choice>
        <mc:Fallback xmlns="">
          <p:pic>
            <p:nvPicPr>
              <p:cNvPr id="89" name="Freihand 88">
                <a:extLst>
                  <a:ext uri="{FF2B5EF4-FFF2-40B4-BE49-F238E27FC236}">
                    <a16:creationId xmlns:a16="http://schemas.microsoft.com/office/drawing/2014/main" id="{68D28973-B0BE-475D-9969-AFA87D8695B1}"/>
                  </a:ext>
                </a:extLst>
              </p:cNvPr>
              <p:cNvPicPr/>
              <p:nvPr/>
            </p:nvPicPr>
            <p:blipFill>
              <a:blip r:embed="rId147"/>
              <a:stretch>
                <a:fillRect/>
              </a:stretch>
            </p:blipFill>
            <p:spPr>
              <a:xfrm>
                <a:off x="10706162" y="3068260"/>
                <a:ext cx="232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1BFA0BAA-A887-4DF1-8D75-0E267A90F085}"/>
                  </a:ext>
                </a:extLst>
              </p14:cNvPr>
              <p14:cNvContentPartPr/>
              <p14:nvPr/>
            </p14:nvContentPartPr>
            <p14:xfrm>
              <a:off x="10976522" y="3031180"/>
              <a:ext cx="83880" cy="118800"/>
            </p14:xfrm>
          </p:contentPart>
        </mc:Choice>
        <mc:Fallback xmlns="">
          <p:pic>
            <p:nvPicPr>
              <p:cNvPr id="90" name="Freihand 89">
                <a:extLst>
                  <a:ext uri="{FF2B5EF4-FFF2-40B4-BE49-F238E27FC236}">
                    <a16:creationId xmlns:a16="http://schemas.microsoft.com/office/drawing/2014/main" id="{1BFA0BAA-A887-4DF1-8D75-0E267A90F085}"/>
                  </a:ext>
                </a:extLst>
              </p:cNvPr>
              <p:cNvPicPr/>
              <p:nvPr/>
            </p:nvPicPr>
            <p:blipFill>
              <a:blip r:embed="rId149"/>
              <a:stretch>
                <a:fillRect/>
              </a:stretch>
            </p:blipFill>
            <p:spPr>
              <a:xfrm>
                <a:off x="10972202" y="3026860"/>
                <a:ext cx="92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1" name="Freihand 90">
                <a:extLst>
                  <a:ext uri="{FF2B5EF4-FFF2-40B4-BE49-F238E27FC236}">
                    <a16:creationId xmlns:a16="http://schemas.microsoft.com/office/drawing/2014/main" id="{56199822-D591-49A9-946D-21F0F401A917}"/>
                  </a:ext>
                </a:extLst>
              </p14:cNvPr>
              <p14:cNvContentPartPr/>
              <p14:nvPr/>
            </p14:nvContentPartPr>
            <p14:xfrm>
              <a:off x="11076242" y="3104980"/>
              <a:ext cx="132480" cy="65520"/>
            </p14:xfrm>
          </p:contentPart>
        </mc:Choice>
        <mc:Fallback xmlns="">
          <p:pic>
            <p:nvPicPr>
              <p:cNvPr id="91" name="Freihand 90">
                <a:extLst>
                  <a:ext uri="{FF2B5EF4-FFF2-40B4-BE49-F238E27FC236}">
                    <a16:creationId xmlns:a16="http://schemas.microsoft.com/office/drawing/2014/main" id="{56199822-D591-49A9-946D-21F0F401A917}"/>
                  </a:ext>
                </a:extLst>
              </p:cNvPr>
              <p:cNvPicPr/>
              <p:nvPr/>
            </p:nvPicPr>
            <p:blipFill>
              <a:blip r:embed="rId151"/>
              <a:stretch>
                <a:fillRect/>
              </a:stretch>
            </p:blipFill>
            <p:spPr>
              <a:xfrm>
                <a:off x="11071922" y="3100660"/>
                <a:ext cx="141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212A5529-AA64-4E41-8BAB-312D8249FFE4}"/>
                  </a:ext>
                </a:extLst>
              </p14:cNvPr>
              <p14:cNvContentPartPr/>
              <p14:nvPr/>
            </p14:nvContentPartPr>
            <p14:xfrm>
              <a:off x="11201162" y="3040180"/>
              <a:ext cx="12960" cy="20880"/>
            </p14:xfrm>
          </p:contentPart>
        </mc:Choice>
        <mc:Fallback xmlns="">
          <p:pic>
            <p:nvPicPr>
              <p:cNvPr id="92" name="Freihand 91">
                <a:extLst>
                  <a:ext uri="{FF2B5EF4-FFF2-40B4-BE49-F238E27FC236}">
                    <a16:creationId xmlns:a16="http://schemas.microsoft.com/office/drawing/2014/main" id="{212A5529-AA64-4E41-8BAB-312D8249FFE4}"/>
                  </a:ext>
                </a:extLst>
              </p:cNvPr>
              <p:cNvPicPr/>
              <p:nvPr/>
            </p:nvPicPr>
            <p:blipFill>
              <a:blip r:embed="rId153"/>
              <a:stretch>
                <a:fillRect/>
              </a:stretch>
            </p:blipFill>
            <p:spPr>
              <a:xfrm>
                <a:off x="11196842" y="3035860"/>
                <a:ext cx="21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76D11647-E74D-4FE8-915C-8F7A16FE1E14}"/>
                  </a:ext>
                </a:extLst>
              </p14:cNvPr>
              <p14:cNvContentPartPr/>
              <p14:nvPr/>
            </p14:nvContentPartPr>
            <p14:xfrm>
              <a:off x="11258402" y="3052780"/>
              <a:ext cx="249120" cy="105840"/>
            </p14:xfrm>
          </p:contentPart>
        </mc:Choice>
        <mc:Fallback xmlns="">
          <p:pic>
            <p:nvPicPr>
              <p:cNvPr id="93" name="Freihand 92">
                <a:extLst>
                  <a:ext uri="{FF2B5EF4-FFF2-40B4-BE49-F238E27FC236}">
                    <a16:creationId xmlns:a16="http://schemas.microsoft.com/office/drawing/2014/main" id="{76D11647-E74D-4FE8-915C-8F7A16FE1E14}"/>
                  </a:ext>
                </a:extLst>
              </p:cNvPr>
              <p:cNvPicPr/>
              <p:nvPr/>
            </p:nvPicPr>
            <p:blipFill>
              <a:blip r:embed="rId155"/>
              <a:stretch>
                <a:fillRect/>
              </a:stretch>
            </p:blipFill>
            <p:spPr>
              <a:xfrm>
                <a:off x="11254082" y="3048460"/>
                <a:ext cx="257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89D6650D-1D4D-44CD-8AEE-8C9EBF3957B9}"/>
                  </a:ext>
                </a:extLst>
              </p14:cNvPr>
              <p14:cNvContentPartPr/>
              <p14:nvPr/>
            </p14:nvContentPartPr>
            <p14:xfrm>
              <a:off x="11528402" y="3054220"/>
              <a:ext cx="11160" cy="27720"/>
            </p14:xfrm>
          </p:contentPart>
        </mc:Choice>
        <mc:Fallback xmlns="">
          <p:pic>
            <p:nvPicPr>
              <p:cNvPr id="94" name="Freihand 93">
                <a:extLst>
                  <a:ext uri="{FF2B5EF4-FFF2-40B4-BE49-F238E27FC236}">
                    <a16:creationId xmlns:a16="http://schemas.microsoft.com/office/drawing/2014/main" id="{89D6650D-1D4D-44CD-8AEE-8C9EBF3957B9}"/>
                  </a:ext>
                </a:extLst>
              </p:cNvPr>
              <p:cNvPicPr/>
              <p:nvPr/>
            </p:nvPicPr>
            <p:blipFill>
              <a:blip r:embed="rId157"/>
              <a:stretch>
                <a:fillRect/>
              </a:stretch>
            </p:blipFill>
            <p:spPr>
              <a:xfrm>
                <a:off x="11524082" y="3049900"/>
                <a:ext cx="19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A40A30AA-8F99-4362-AEFC-70551C359F12}"/>
                  </a:ext>
                </a:extLst>
              </p14:cNvPr>
              <p14:cNvContentPartPr/>
              <p14:nvPr/>
            </p14:nvContentPartPr>
            <p14:xfrm>
              <a:off x="11571602" y="3091660"/>
              <a:ext cx="140400" cy="55800"/>
            </p14:xfrm>
          </p:contentPart>
        </mc:Choice>
        <mc:Fallback xmlns="">
          <p:pic>
            <p:nvPicPr>
              <p:cNvPr id="95" name="Freihand 94">
                <a:extLst>
                  <a:ext uri="{FF2B5EF4-FFF2-40B4-BE49-F238E27FC236}">
                    <a16:creationId xmlns:a16="http://schemas.microsoft.com/office/drawing/2014/main" id="{A40A30AA-8F99-4362-AEFC-70551C359F12}"/>
                  </a:ext>
                </a:extLst>
              </p:cNvPr>
              <p:cNvPicPr/>
              <p:nvPr/>
            </p:nvPicPr>
            <p:blipFill>
              <a:blip r:embed="rId159"/>
              <a:stretch>
                <a:fillRect/>
              </a:stretch>
            </p:blipFill>
            <p:spPr>
              <a:xfrm>
                <a:off x="11567282" y="3087340"/>
                <a:ext cx="149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6E37AB49-417D-4E71-859C-0636909413B3}"/>
                  </a:ext>
                </a:extLst>
              </p14:cNvPr>
              <p14:cNvContentPartPr/>
              <p14:nvPr/>
            </p14:nvContentPartPr>
            <p14:xfrm>
              <a:off x="10575842" y="3245380"/>
              <a:ext cx="98640" cy="129600"/>
            </p14:xfrm>
          </p:contentPart>
        </mc:Choice>
        <mc:Fallback xmlns="">
          <p:pic>
            <p:nvPicPr>
              <p:cNvPr id="97" name="Freihand 96">
                <a:extLst>
                  <a:ext uri="{FF2B5EF4-FFF2-40B4-BE49-F238E27FC236}">
                    <a16:creationId xmlns:a16="http://schemas.microsoft.com/office/drawing/2014/main" id="{6E37AB49-417D-4E71-859C-0636909413B3}"/>
                  </a:ext>
                </a:extLst>
              </p:cNvPr>
              <p:cNvPicPr/>
              <p:nvPr/>
            </p:nvPicPr>
            <p:blipFill>
              <a:blip r:embed="rId161"/>
              <a:stretch>
                <a:fillRect/>
              </a:stretch>
            </p:blipFill>
            <p:spPr>
              <a:xfrm>
                <a:off x="10571522" y="3241060"/>
                <a:ext cx="10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C3B72F93-4959-4688-BB03-C787392412DF}"/>
                  </a:ext>
                </a:extLst>
              </p14:cNvPr>
              <p14:cNvContentPartPr/>
              <p14:nvPr/>
            </p14:nvContentPartPr>
            <p14:xfrm>
              <a:off x="10692842" y="3316660"/>
              <a:ext cx="56880" cy="103680"/>
            </p14:xfrm>
          </p:contentPart>
        </mc:Choice>
        <mc:Fallback xmlns="">
          <p:pic>
            <p:nvPicPr>
              <p:cNvPr id="98" name="Freihand 97">
                <a:extLst>
                  <a:ext uri="{FF2B5EF4-FFF2-40B4-BE49-F238E27FC236}">
                    <a16:creationId xmlns:a16="http://schemas.microsoft.com/office/drawing/2014/main" id="{C3B72F93-4959-4688-BB03-C787392412DF}"/>
                  </a:ext>
                </a:extLst>
              </p:cNvPr>
              <p:cNvPicPr/>
              <p:nvPr/>
            </p:nvPicPr>
            <p:blipFill>
              <a:blip r:embed="rId163"/>
              <a:stretch>
                <a:fillRect/>
              </a:stretch>
            </p:blipFill>
            <p:spPr>
              <a:xfrm>
                <a:off x="10688522" y="3312340"/>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4D26576A-8055-497E-AFB2-9B9BBE89E6C9}"/>
                  </a:ext>
                </a:extLst>
              </p14:cNvPr>
              <p14:cNvContentPartPr/>
              <p14:nvPr/>
            </p14:nvContentPartPr>
            <p14:xfrm>
              <a:off x="10708322" y="3318100"/>
              <a:ext cx="87120" cy="104040"/>
            </p14:xfrm>
          </p:contentPart>
        </mc:Choice>
        <mc:Fallback xmlns="">
          <p:pic>
            <p:nvPicPr>
              <p:cNvPr id="99" name="Freihand 98">
                <a:extLst>
                  <a:ext uri="{FF2B5EF4-FFF2-40B4-BE49-F238E27FC236}">
                    <a16:creationId xmlns:a16="http://schemas.microsoft.com/office/drawing/2014/main" id="{4D26576A-8055-497E-AFB2-9B9BBE89E6C9}"/>
                  </a:ext>
                </a:extLst>
              </p:cNvPr>
              <p:cNvPicPr/>
              <p:nvPr/>
            </p:nvPicPr>
            <p:blipFill>
              <a:blip r:embed="rId165"/>
              <a:stretch>
                <a:fillRect/>
              </a:stretch>
            </p:blipFill>
            <p:spPr>
              <a:xfrm>
                <a:off x="10704002" y="3313780"/>
                <a:ext cx="95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4C0A5441-D267-4943-AB3B-08D45D1C6157}"/>
                  </a:ext>
                </a:extLst>
              </p14:cNvPr>
              <p14:cNvContentPartPr/>
              <p14:nvPr/>
            </p14:nvContentPartPr>
            <p14:xfrm>
              <a:off x="10833962" y="3329980"/>
              <a:ext cx="360" cy="87120"/>
            </p14:xfrm>
          </p:contentPart>
        </mc:Choice>
        <mc:Fallback xmlns="">
          <p:pic>
            <p:nvPicPr>
              <p:cNvPr id="101" name="Freihand 100">
                <a:extLst>
                  <a:ext uri="{FF2B5EF4-FFF2-40B4-BE49-F238E27FC236}">
                    <a16:creationId xmlns:a16="http://schemas.microsoft.com/office/drawing/2014/main" id="{4C0A5441-D267-4943-AB3B-08D45D1C6157}"/>
                  </a:ext>
                </a:extLst>
              </p:cNvPr>
              <p:cNvPicPr/>
              <p:nvPr/>
            </p:nvPicPr>
            <p:blipFill>
              <a:blip r:embed="rId167"/>
              <a:stretch>
                <a:fillRect/>
              </a:stretch>
            </p:blipFill>
            <p:spPr>
              <a:xfrm>
                <a:off x="10829642" y="3325660"/>
                <a:ext cx="9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75EEBEED-195F-49A1-B310-132D31D61143}"/>
                  </a:ext>
                </a:extLst>
              </p14:cNvPr>
              <p14:cNvContentPartPr/>
              <p14:nvPr/>
            </p14:nvContentPartPr>
            <p14:xfrm>
              <a:off x="10893722" y="3247900"/>
              <a:ext cx="125640" cy="111600"/>
            </p14:xfrm>
          </p:contentPart>
        </mc:Choice>
        <mc:Fallback xmlns="">
          <p:pic>
            <p:nvPicPr>
              <p:cNvPr id="102" name="Freihand 101">
                <a:extLst>
                  <a:ext uri="{FF2B5EF4-FFF2-40B4-BE49-F238E27FC236}">
                    <a16:creationId xmlns:a16="http://schemas.microsoft.com/office/drawing/2014/main" id="{75EEBEED-195F-49A1-B310-132D31D61143}"/>
                  </a:ext>
                </a:extLst>
              </p:cNvPr>
              <p:cNvPicPr/>
              <p:nvPr/>
            </p:nvPicPr>
            <p:blipFill>
              <a:blip r:embed="rId169"/>
              <a:stretch>
                <a:fillRect/>
              </a:stretch>
            </p:blipFill>
            <p:spPr>
              <a:xfrm>
                <a:off x="10889402" y="3243580"/>
                <a:ext cx="134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E958E241-4DA6-4E0C-A875-7349818D8BF5}"/>
                  </a:ext>
                </a:extLst>
              </p14:cNvPr>
              <p14:cNvContentPartPr/>
              <p14:nvPr/>
            </p14:nvContentPartPr>
            <p14:xfrm>
              <a:off x="11060762" y="3287860"/>
              <a:ext cx="16560" cy="123480"/>
            </p14:xfrm>
          </p:contentPart>
        </mc:Choice>
        <mc:Fallback xmlns="">
          <p:pic>
            <p:nvPicPr>
              <p:cNvPr id="103" name="Freihand 102">
                <a:extLst>
                  <a:ext uri="{FF2B5EF4-FFF2-40B4-BE49-F238E27FC236}">
                    <a16:creationId xmlns:a16="http://schemas.microsoft.com/office/drawing/2014/main" id="{E958E241-4DA6-4E0C-A875-7349818D8BF5}"/>
                  </a:ext>
                </a:extLst>
              </p:cNvPr>
              <p:cNvPicPr/>
              <p:nvPr/>
            </p:nvPicPr>
            <p:blipFill>
              <a:blip r:embed="rId171"/>
              <a:stretch>
                <a:fillRect/>
              </a:stretch>
            </p:blipFill>
            <p:spPr>
              <a:xfrm>
                <a:off x="11056442" y="3283540"/>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14C49894-C1B5-4A93-BA03-E4919B84B78E}"/>
                  </a:ext>
                </a:extLst>
              </p14:cNvPr>
              <p14:cNvContentPartPr/>
              <p14:nvPr/>
            </p14:nvContentPartPr>
            <p14:xfrm>
              <a:off x="11022602" y="3286780"/>
              <a:ext cx="99360" cy="165240"/>
            </p14:xfrm>
          </p:contentPart>
        </mc:Choice>
        <mc:Fallback xmlns="">
          <p:pic>
            <p:nvPicPr>
              <p:cNvPr id="104" name="Freihand 103">
                <a:extLst>
                  <a:ext uri="{FF2B5EF4-FFF2-40B4-BE49-F238E27FC236}">
                    <a16:creationId xmlns:a16="http://schemas.microsoft.com/office/drawing/2014/main" id="{14C49894-C1B5-4A93-BA03-E4919B84B78E}"/>
                  </a:ext>
                </a:extLst>
              </p:cNvPr>
              <p:cNvPicPr/>
              <p:nvPr/>
            </p:nvPicPr>
            <p:blipFill>
              <a:blip r:embed="rId173"/>
              <a:stretch>
                <a:fillRect/>
              </a:stretch>
            </p:blipFill>
            <p:spPr>
              <a:xfrm>
                <a:off x="11018282" y="3282460"/>
                <a:ext cx="108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32091976-9EB6-486B-9576-A30A5DB46BD4}"/>
                  </a:ext>
                </a:extLst>
              </p14:cNvPr>
              <p14:cNvContentPartPr/>
              <p14:nvPr/>
            </p14:nvContentPartPr>
            <p14:xfrm>
              <a:off x="11243642" y="3279940"/>
              <a:ext cx="167040" cy="96120"/>
            </p14:xfrm>
          </p:contentPart>
        </mc:Choice>
        <mc:Fallback xmlns="">
          <p:pic>
            <p:nvPicPr>
              <p:cNvPr id="105" name="Freihand 104">
                <a:extLst>
                  <a:ext uri="{FF2B5EF4-FFF2-40B4-BE49-F238E27FC236}">
                    <a16:creationId xmlns:a16="http://schemas.microsoft.com/office/drawing/2014/main" id="{32091976-9EB6-486B-9576-A30A5DB46BD4}"/>
                  </a:ext>
                </a:extLst>
              </p:cNvPr>
              <p:cNvPicPr/>
              <p:nvPr/>
            </p:nvPicPr>
            <p:blipFill>
              <a:blip r:embed="rId175"/>
              <a:stretch>
                <a:fillRect/>
              </a:stretch>
            </p:blipFill>
            <p:spPr>
              <a:xfrm>
                <a:off x="11239322" y="3275620"/>
                <a:ext cx="175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E5D584CD-8C6F-4AE0-943D-8F47E30C0F9A}"/>
                  </a:ext>
                </a:extLst>
              </p14:cNvPr>
              <p14:cNvContentPartPr/>
              <p14:nvPr/>
            </p14:nvContentPartPr>
            <p14:xfrm>
              <a:off x="11422202" y="3291460"/>
              <a:ext cx="93960" cy="193680"/>
            </p14:xfrm>
          </p:contentPart>
        </mc:Choice>
        <mc:Fallback xmlns="">
          <p:pic>
            <p:nvPicPr>
              <p:cNvPr id="106" name="Freihand 105">
                <a:extLst>
                  <a:ext uri="{FF2B5EF4-FFF2-40B4-BE49-F238E27FC236}">
                    <a16:creationId xmlns:a16="http://schemas.microsoft.com/office/drawing/2014/main" id="{E5D584CD-8C6F-4AE0-943D-8F47E30C0F9A}"/>
                  </a:ext>
                </a:extLst>
              </p:cNvPr>
              <p:cNvPicPr/>
              <p:nvPr/>
            </p:nvPicPr>
            <p:blipFill>
              <a:blip r:embed="rId177"/>
              <a:stretch>
                <a:fillRect/>
              </a:stretch>
            </p:blipFill>
            <p:spPr>
              <a:xfrm>
                <a:off x="11417882" y="3287140"/>
                <a:ext cx="102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E1EEEF90-FF2B-455D-B671-E92417976D58}"/>
                  </a:ext>
                </a:extLst>
              </p14:cNvPr>
              <p14:cNvContentPartPr/>
              <p14:nvPr/>
            </p14:nvContentPartPr>
            <p14:xfrm>
              <a:off x="11509322" y="3274900"/>
              <a:ext cx="87480" cy="88560"/>
            </p14:xfrm>
          </p:contentPart>
        </mc:Choice>
        <mc:Fallback xmlns="">
          <p:pic>
            <p:nvPicPr>
              <p:cNvPr id="107" name="Freihand 106">
                <a:extLst>
                  <a:ext uri="{FF2B5EF4-FFF2-40B4-BE49-F238E27FC236}">
                    <a16:creationId xmlns:a16="http://schemas.microsoft.com/office/drawing/2014/main" id="{E1EEEF90-FF2B-455D-B671-E92417976D58}"/>
                  </a:ext>
                </a:extLst>
              </p:cNvPr>
              <p:cNvPicPr/>
              <p:nvPr/>
            </p:nvPicPr>
            <p:blipFill>
              <a:blip r:embed="rId179"/>
              <a:stretch>
                <a:fillRect/>
              </a:stretch>
            </p:blipFill>
            <p:spPr>
              <a:xfrm>
                <a:off x="11505002" y="3270580"/>
                <a:ext cx="96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EE3C3040-F23F-4123-9A2B-DFFEE3E25823}"/>
                  </a:ext>
                </a:extLst>
              </p14:cNvPr>
              <p14:cNvContentPartPr/>
              <p14:nvPr/>
            </p14:nvContentPartPr>
            <p14:xfrm>
              <a:off x="11583482" y="3289660"/>
              <a:ext cx="163080" cy="66960"/>
            </p14:xfrm>
          </p:contentPart>
        </mc:Choice>
        <mc:Fallback xmlns="">
          <p:pic>
            <p:nvPicPr>
              <p:cNvPr id="108" name="Freihand 107">
                <a:extLst>
                  <a:ext uri="{FF2B5EF4-FFF2-40B4-BE49-F238E27FC236}">
                    <a16:creationId xmlns:a16="http://schemas.microsoft.com/office/drawing/2014/main" id="{EE3C3040-F23F-4123-9A2B-DFFEE3E25823}"/>
                  </a:ext>
                </a:extLst>
              </p:cNvPr>
              <p:cNvPicPr/>
              <p:nvPr/>
            </p:nvPicPr>
            <p:blipFill>
              <a:blip r:embed="rId181"/>
              <a:stretch>
                <a:fillRect/>
              </a:stretch>
            </p:blipFill>
            <p:spPr>
              <a:xfrm>
                <a:off x="11579162" y="3285340"/>
                <a:ext cx="17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969623D4-8C57-4D1E-A47E-283879B8F2C4}"/>
                  </a:ext>
                </a:extLst>
              </p14:cNvPr>
              <p14:cNvContentPartPr/>
              <p14:nvPr/>
            </p14:nvContentPartPr>
            <p14:xfrm>
              <a:off x="11692562" y="3228100"/>
              <a:ext cx="145800" cy="119160"/>
            </p14:xfrm>
          </p:contentPart>
        </mc:Choice>
        <mc:Fallback xmlns="">
          <p:pic>
            <p:nvPicPr>
              <p:cNvPr id="109" name="Freihand 108">
                <a:extLst>
                  <a:ext uri="{FF2B5EF4-FFF2-40B4-BE49-F238E27FC236}">
                    <a16:creationId xmlns:a16="http://schemas.microsoft.com/office/drawing/2014/main" id="{969623D4-8C57-4D1E-A47E-283879B8F2C4}"/>
                  </a:ext>
                </a:extLst>
              </p:cNvPr>
              <p:cNvPicPr/>
              <p:nvPr/>
            </p:nvPicPr>
            <p:blipFill>
              <a:blip r:embed="rId183"/>
              <a:stretch>
                <a:fillRect/>
              </a:stretch>
            </p:blipFill>
            <p:spPr>
              <a:xfrm>
                <a:off x="11688242" y="3223780"/>
                <a:ext cx="154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5AD3221C-19E7-4DE8-A84C-CEF35CBCCD54}"/>
                  </a:ext>
                </a:extLst>
              </p14:cNvPr>
              <p14:cNvContentPartPr/>
              <p14:nvPr/>
            </p14:nvContentPartPr>
            <p14:xfrm>
              <a:off x="11873642" y="3202540"/>
              <a:ext cx="208080" cy="161640"/>
            </p14:xfrm>
          </p:contentPart>
        </mc:Choice>
        <mc:Fallback xmlns="">
          <p:pic>
            <p:nvPicPr>
              <p:cNvPr id="110" name="Freihand 109">
                <a:extLst>
                  <a:ext uri="{FF2B5EF4-FFF2-40B4-BE49-F238E27FC236}">
                    <a16:creationId xmlns:a16="http://schemas.microsoft.com/office/drawing/2014/main" id="{5AD3221C-19E7-4DE8-A84C-CEF35CBCCD54}"/>
                  </a:ext>
                </a:extLst>
              </p:cNvPr>
              <p:cNvPicPr/>
              <p:nvPr/>
            </p:nvPicPr>
            <p:blipFill>
              <a:blip r:embed="rId185"/>
              <a:stretch>
                <a:fillRect/>
              </a:stretch>
            </p:blipFill>
            <p:spPr>
              <a:xfrm>
                <a:off x="11869322" y="3198220"/>
                <a:ext cx="216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Freihand 115">
                <a:extLst>
                  <a:ext uri="{FF2B5EF4-FFF2-40B4-BE49-F238E27FC236}">
                    <a16:creationId xmlns:a16="http://schemas.microsoft.com/office/drawing/2014/main" id="{F22E33C0-B581-4D42-82E6-C21928F96BEB}"/>
                  </a:ext>
                </a:extLst>
              </p14:cNvPr>
              <p14:cNvContentPartPr/>
              <p14:nvPr/>
            </p14:nvContentPartPr>
            <p14:xfrm>
              <a:off x="5237762" y="4343740"/>
              <a:ext cx="22680" cy="6480"/>
            </p14:xfrm>
          </p:contentPart>
        </mc:Choice>
        <mc:Fallback xmlns="">
          <p:pic>
            <p:nvPicPr>
              <p:cNvPr id="116" name="Freihand 115">
                <a:extLst>
                  <a:ext uri="{FF2B5EF4-FFF2-40B4-BE49-F238E27FC236}">
                    <a16:creationId xmlns:a16="http://schemas.microsoft.com/office/drawing/2014/main" id="{F22E33C0-B581-4D42-82E6-C21928F96BEB}"/>
                  </a:ext>
                </a:extLst>
              </p:cNvPr>
              <p:cNvPicPr/>
              <p:nvPr/>
            </p:nvPicPr>
            <p:blipFill>
              <a:blip r:embed="rId187"/>
              <a:stretch>
                <a:fillRect/>
              </a:stretch>
            </p:blipFill>
            <p:spPr>
              <a:xfrm>
                <a:off x="5233442" y="4339420"/>
                <a:ext cx="31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36AD4760-2524-4346-ACC5-19A7043B7A46}"/>
                  </a:ext>
                </a:extLst>
              </p14:cNvPr>
              <p14:cNvContentPartPr/>
              <p14:nvPr/>
            </p14:nvContentPartPr>
            <p14:xfrm>
              <a:off x="5239922" y="4340500"/>
              <a:ext cx="20520" cy="9720"/>
            </p14:xfrm>
          </p:contentPart>
        </mc:Choice>
        <mc:Fallback xmlns="">
          <p:pic>
            <p:nvPicPr>
              <p:cNvPr id="117" name="Freihand 116">
                <a:extLst>
                  <a:ext uri="{FF2B5EF4-FFF2-40B4-BE49-F238E27FC236}">
                    <a16:creationId xmlns:a16="http://schemas.microsoft.com/office/drawing/2014/main" id="{36AD4760-2524-4346-ACC5-19A7043B7A46}"/>
                  </a:ext>
                </a:extLst>
              </p:cNvPr>
              <p:cNvPicPr/>
              <p:nvPr/>
            </p:nvPicPr>
            <p:blipFill>
              <a:blip r:embed="rId189"/>
              <a:stretch>
                <a:fillRect/>
              </a:stretch>
            </p:blipFill>
            <p:spPr>
              <a:xfrm>
                <a:off x="5235602" y="4336180"/>
                <a:ext cx="29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9A7EE343-7794-48E6-86D0-52F3C9F0084A}"/>
                  </a:ext>
                </a:extLst>
              </p14:cNvPr>
              <p14:cNvContentPartPr/>
              <p14:nvPr/>
            </p14:nvContentPartPr>
            <p14:xfrm>
              <a:off x="5192402" y="4270300"/>
              <a:ext cx="83160" cy="137880"/>
            </p14:xfrm>
          </p:contentPart>
        </mc:Choice>
        <mc:Fallback xmlns="">
          <p:pic>
            <p:nvPicPr>
              <p:cNvPr id="118" name="Freihand 117">
                <a:extLst>
                  <a:ext uri="{FF2B5EF4-FFF2-40B4-BE49-F238E27FC236}">
                    <a16:creationId xmlns:a16="http://schemas.microsoft.com/office/drawing/2014/main" id="{9A7EE343-7794-48E6-86D0-52F3C9F0084A}"/>
                  </a:ext>
                </a:extLst>
              </p:cNvPr>
              <p:cNvPicPr/>
              <p:nvPr/>
            </p:nvPicPr>
            <p:blipFill>
              <a:blip r:embed="rId191"/>
              <a:stretch>
                <a:fillRect/>
              </a:stretch>
            </p:blipFill>
            <p:spPr>
              <a:xfrm>
                <a:off x="5188082" y="4265980"/>
                <a:ext cx="91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708AA657-4E16-4EA2-AB3A-1966D02E383D}"/>
                  </a:ext>
                </a:extLst>
              </p14:cNvPr>
              <p14:cNvContentPartPr/>
              <p14:nvPr/>
            </p14:nvContentPartPr>
            <p14:xfrm>
              <a:off x="5280962" y="4283260"/>
              <a:ext cx="181800" cy="59400"/>
            </p14:xfrm>
          </p:contentPart>
        </mc:Choice>
        <mc:Fallback xmlns="">
          <p:pic>
            <p:nvPicPr>
              <p:cNvPr id="119" name="Freihand 118">
                <a:extLst>
                  <a:ext uri="{FF2B5EF4-FFF2-40B4-BE49-F238E27FC236}">
                    <a16:creationId xmlns:a16="http://schemas.microsoft.com/office/drawing/2014/main" id="{708AA657-4E16-4EA2-AB3A-1966D02E383D}"/>
                  </a:ext>
                </a:extLst>
              </p:cNvPr>
              <p:cNvPicPr/>
              <p:nvPr/>
            </p:nvPicPr>
            <p:blipFill>
              <a:blip r:embed="rId193"/>
              <a:stretch>
                <a:fillRect/>
              </a:stretch>
            </p:blipFill>
            <p:spPr>
              <a:xfrm>
                <a:off x="5276642" y="4278940"/>
                <a:ext cx="190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45931216-6012-43D4-B9EC-81A9D3CC2C72}"/>
                  </a:ext>
                </a:extLst>
              </p14:cNvPr>
              <p14:cNvContentPartPr/>
              <p14:nvPr/>
            </p14:nvContentPartPr>
            <p14:xfrm>
              <a:off x="5396522" y="4142500"/>
              <a:ext cx="360" cy="360"/>
            </p14:xfrm>
          </p:contentPart>
        </mc:Choice>
        <mc:Fallback xmlns="">
          <p:pic>
            <p:nvPicPr>
              <p:cNvPr id="120" name="Freihand 119">
                <a:extLst>
                  <a:ext uri="{FF2B5EF4-FFF2-40B4-BE49-F238E27FC236}">
                    <a16:creationId xmlns:a16="http://schemas.microsoft.com/office/drawing/2014/main" id="{45931216-6012-43D4-B9EC-81A9D3CC2C72}"/>
                  </a:ext>
                </a:extLst>
              </p:cNvPr>
              <p:cNvPicPr/>
              <p:nvPr/>
            </p:nvPicPr>
            <p:blipFill>
              <a:blip r:embed="rId26"/>
              <a:stretch>
                <a:fillRect/>
              </a:stretch>
            </p:blipFill>
            <p:spPr>
              <a:xfrm>
                <a:off x="5392202" y="4138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E3084C60-6421-4EC5-8F52-9C8CA1612427}"/>
                  </a:ext>
                </a:extLst>
              </p14:cNvPr>
              <p14:cNvContentPartPr/>
              <p14:nvPr/>
            </p14:nvContentPartPr>
            <p14:xfrm>
              <a:off x="5135162" y="3953500"/>
              <a:ext cx="22680" cy="129600"/>
            </p14:xfrm>
          </p:contentPart>
        </mc:Choice>
        <mc:Fallback xmlns="">
          <p:pic>
            <p:nvPicPr>
              <p:cNvPr id="122" name="Freihand 121">
                <a:extLst>
                  <a:ext uri="{FF2B5EF4-FFF2-40B4-BE49-F238E27FC236}">
                    <a16:creationId xmlns:a16="http://schemas.microsoft.com/office/drawing/2014/main" id="{E3084C60-6421-4EC5-8F52-9C8CA1612427}"/>
                  </a:ext>
                </a:extLst>
              </p:cNvPr>
              <p:cNvPicPr/>
              <p:nvPr/>
            </p:nvPicPr>
            <p:blipFill>
              <a:blip r:embed="rId196"/>
              <a:stretch>
                <a:fillRect/>
              </a:stretch>
            </p:blipFill>
            <p:spPr>
              <a:xfrm>
                <a:off x="5130842" y="3949180"/>
                <a:ext cx="3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C1F8B28B-6D1A-4399-B828-5E0501BEA657}"/>
                  </a:ext>
                </a:extLst>
              </p14:cNvPr>
              <p14:cNvContentPartPr/>
              <p14:nvPr/>
            </p14:nvContentPartPr>
            <p14:xfrm>
              <a:off x="5123642" y="3929380"/>
              <a:ext cx="127440" cy="41400"/>
            </p14:xfrm>
          </p:contentPart>
        </mc:Choice>
        <mc:Fallback xmlns="">
          <p:pic>
            <p:nvPicPr>
              <p:cNvPr id="123" name="Freihand 122">
                <a:extLst>
                  <a:ext uri="{FF2B5EF4-FFF2-40B4-BE49-F238E27FC236}">
                    <a16:creationId xmlns:a16="http://schemas.microsoft.com/office/drawing/2014/main" id="{C1F8B28B-6D1A-4399-B828-5E0501BEA657}"/>
                  </a:ext>
                </a:extLst>
              </p:cNvPr>
              <p:cNvPicPr/>
              <p:nvPr/>
            </p:nvPicPr>
            <p:blipFill>
              <a:blip r:embed="rId198"/>
              <a:stretch>
                <a:fillRect/>
              </a:stretch>
            </p:blipFill>
            <p:spPr>
              <a:xfrm>
                <a:off x="5119322" y="3925060"/>
                <a:ext cx="136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4" name="Freihand 123">
                <a:extLst>
                  <a:ext uri="{FF2B5EF4-FFF2-40B4-BE49-F238E27FC236}">
                    <a16:creationId xmlns:a16="http://schemas.microsoft.com/office/drawing/2014/main" id="{B04A3AB5-3491-440C-AE83-7E731B503220}"/>
                  </a:ext>
                </a:extLst>
              </p14:cNvPr>
              <p14:cNvContentPartPr/>
              <p14:nvPr/>
            </p14:nvContentPartPr>
            <p14:xfrm>
              <a:off x="5136962" y="3976180"/>
              <a:ext cx="127440" cy="102240"/>
            </p14:xfrm>
          </p:contentPart>
        </mc:Choice>
        <mc:Fallback xmlns="">
          <p:pic>
            <p:nvPicPr>
              <p:cNvPr id="124" name="Freihand 123">
                <a:extLst>
                  <a:ext uri="{FF2B5EF4-FFF2-40B4-BE49-F238E27FC236}">
                    <a16:creationId xmlns:a16="http://schemas.microsoft.com/office/drawing/2014/main" id="{B04A3AB5-3491-440C-AE83-7E731B503220}"/>
                  </a:ext>
                </a:extLst>
              </p:cNvPr>
              <p:cNvPicPr/>
              <p:nvPr/>
            </p:nvPicPr>
            <p:blipFill>
              <a:blip r:embed="rId200"/>
              <a:stretch>
                <a:fillRect/>
              </a:stretch>
            </p:blipFill>
            <p:spPr>
              <a:xfrm>
                <a:off x="5132642" y="3971860"/>
                <a:ext cx="136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5" name="Freihand 124">
                <a:extLst>
                  <a:ext uri="{FF2B5EF4-FFF2-40B4-BE49-F238E27FC236}">
                    <a16:creationId xmlns:a16="http://schemas.microsoft.com/office/drawing/2014/main" id="{7C3BA164-8380-43A9-8F3D-E09A091666A7}"/>
                  </a:ext>
                </a:extLst>
              </p14:cNvPr>
              <p14:cNvContentPartPr/>
              <p14:nvPr/>
            </p14:nvContentPartPr>
            <p14:xfrm>
              <a:off x="5281682" y="3995620"/>
              <a:ext cx="117000" cy="43560"/>
            </p14:xfrm>
          </p:contentPart>
        </mc:Choice>
        <mc:Fallback xmlns="">
          <p:pic>
            <p:nvPicPr>
              <p:cNvPr id="125" name="Freihand 124">
                <a:extLst>
                  <a:ext uri="{FF2B5EF4-FFF2-40B4-BE49-F238E27FC236}">
                    <a16:creationId xmlns:a16="http://schemas.microsoft.com/office/drawing/2014/main" id="{7C3BA164-8380-43A9-8F3D-E09A091666A7}"/>
                  </a:ext>
                </a:extLst>
              </p:cNvPr>
              <p:cNvPicPr/>
              <p:nvPr/>
            </p:nvPicPr>
            <p:blipFill>
              <a:blip r:embed="rId202"/>
              <a:stretch>
                <a:fillRect/>
              </a:stretch>
            </p:blipFill>
            <p:spPr>
              <a:xfrm>
                <a:off x="5277362" y="3991300"/>
                <a:ext cx="125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83846B88-7A5C-4E54-A09D-5502B19A1B96}"/>
                  </a:ext>
                </a:extLst>
              </p14:cNvPr>
              <p14:cNvContentPartPr/>
              <p14:nvPr/>
            </p14:nvContentPartPr>
            <p14:xfrm>
              <a:off x="5409842" y="3848380"/>
              <a:ext cx="160200" cy="156960"/>
            </p14:xfrm>
          </p:contentPart>
        </mc:Choice>
        <mc:Fallback xmlns="">
          <p:pic>
            <p:nvPicPr>
              <p:cNvPr id="126" name="Freihand 125">
                <a:extLst>
                  <a:ext uri="{FF2B5EF4-FFF2-40B4-BE49-F238E27FC236}">
                    <a16:creationId xmlns:a16="http://schemas.microsoft.com/office/drawing/2014/main" id="{83846B88-7A5C-4E54-A09D-5502B19A1B96}"/>
                  </a:ext>
                </a:extLst>
              </p:cNvPr>
              <p:cNvPicPr/>
              <p:nvPr/>
            </p:nvPicPr>
            <p:blipFill>
              <a:blip r:embed="rId204"/>
              <a:stretch>
                <a:fillRect/>
              </a:stretch>
            </p:blipFill>
            <p:spPr>
              <a:xfrm>
                <a:off x="5405522" y="3844060"/>
                <a:ext cx="1688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C66D7518-4EEA-4D4C-A2D4-91E75EF5BB7F}"/>
                  </a:ext>
                </a:extLst>
              </p14:cNvPr>
              <p14:cNvContentPartPr/>
              <p14:nvPr/>
            </p14:nvContentPartPr>
            <p14:xfrm>
              <a:off x="5369522" y="3907420"/>
              <a:ext cx="75600" cy="6120"/>
            </p14:xfrm>
          </p:contentPart>
        </mc:Choice>
        <mc:Fallback xmlns="">
          <p:pic>
            <p:nvPicPr>
              <p:cNvPr id="127" name="Freihand 126">
                <a:extLst>
                  <a:ext uri="{FF2B5EF4-FFF2-40B4-BE49-F238E27FC236}">
                    <a16:creationId xmlns:a16="http://schemas.microsoft.com/office/drawing/2014/main" id="{C66D7518-4EEA-4D4C-A2D4-91E75EF5BB7F}"/>
                  </a:ext>
                </a:extLst>
              </p:cNvPr>
              <p:cNvPicPr/>
              <p:nvPr/>
            </p:nvPicPr>
            <p:blipFill>
              <a:blip r:embed="rId206"/>
              <a:stretch>
                <a:fillRect/>
              </a:stretch>
            </p:blipFill>
            <p:spPr>
              <a:xfrm>
                <a:off x="5365202" y="3903100"/>
                <a:ext cx="84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612DC8F-AA5C-4645-BBBE-D64BAB806D9D}"/>
                  </a:ext>
                </a:extLst>
              </p14:cNvPr>
              <p14:cNvContentPartPr/>
              <p14:nvPr/>
            </p14:nvContentPartPr>
            <p14:xfrm>
              <a:off x="5573282" y="3882220"/>
              <a:ext cx="233640" cy="165240"/>
            </p14:xfrm>
          </p:contentPart>
        </mc:Choice>
        <mc:Fallback xmlns="">
          <p:pic>
            <p:nvPicPr>
              <p:cNvPr id="128" name="Freihand 127">
                <a:extLst>
                  <a:ext uri="{FF2B5EF4-FFF2-40B4-BE49-F238E27FC236}">
                    <a16:creationId xmlns:a16="http://schemas.microsoft.com/office/drawing/2014/main" id="{8612DC8F-AA5C-4645-BBBE-D64BAB806D9D}"/>
                  </a:ext>
                </a:extLst>
              </p:cNvPr>
              <p:cNvPicPr/>
              <p:nvPr/>
            </p:nvPicPr>
            <p:blipFill>
              <a:blip r:embed="rId208"/>
              <a:stretch>
                <a:fillRect/>
              </a:stretch>
            </p:blipFill>
            <p:spPr>
              <a:xfrm>
                <a:off x="5568962" y="3877900"/>
                <a:ext cx="242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E2CD4462-9BE9-43FF-B6E6-9C9FC633D79A}"/>
                  </a:ext>
                </a:extLst>
              </p14:cNvPr>
              <p14:cNvContentPartPr/>
              <p14:nvPr/>
            </p14:nvContentPartPr>
            <p14:xfrm>
              <a:off x="5887202" y="3839020"/>
              <a:ext cx="151560" cy="54000"/>
            </p14:xfrm>
          </p:contentPart>
        </mc:Choice>
        <mc:Fallback xmlns="">
          <p:pic>
            <p:nvPicPr>
              <p:cNvPr id="129" name="Freihand 128">
                <a:extLst>
                  <a:ext uri="{FF2B5EF4-FFF2-40B4-BE49-F238E27FC236}">
                    <a16:creationId xmlns:a16="http://schemas.microsoft.com/office/drawing/2014/main" id="{E2CD4462-9BE9-43FF-B6E6-9C9FC633D79A}"/>
                  </a:ext>
                </a:extLst>
              </p:cNvPr>
              <p:cNvPicPr/>
              <p:nvPr/>
            </p:nvPicPr>
            <p:blipFill>
              <a:blip r:embed="rId210"/>
              <a:stretch>
                <a:fillRect/>
              </a:stretch>
            </p:blipFill>
            <p:spPr>
              <a:xfrm>
                <a:off x="5882882" y="3834700"/>
                <a:ext cx="16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F89B07E1-3830-4E1D-B178-4F87476A4CC5}"/>
                  </a:ext>
                </a:extLst>
              </p14:cNvPr>
              <p14:cNvContentPartPr/>
              <p14:nvPr/>
            </p14:nvContentPartPr>
            <p14:xfrm>
              <a:off x="5998802" y="3776380"/>
              <a:ext cx="360" cy="360"/>
            </p14:xfrm>
          </p:contentPart>
        </mc:Choice>
        <mc:Fallback xmlns="">
          <p:pic>
            <p:nvPicPr>
              <p:cNvPr id="130" name="Freihand 129">
                <a:extLst>
                  <a:ext uri="{FF2B5EF4-FFF2-40B4-BE49-F238E27FC236}">
                    <a16:creationId xmlns:a16="http://schemas.microsoft.com/office/drawing/2014/main" id="{F89B07E1-3830-4E1D-B178-4F87476A4CC5}"/>
                  </a:ext>
                </a:extLst>
              </p:cNvPr>
              <p:cNvPicPr/>
              <p:nvPr/>
            </p:nvPicPr>
            <p:blipFill>
              <a:blip r:embed="rId26"/>
              <a:stretch>
                <a:fillRect/>
              </a:stretch>
            </p:blipFill>
            <p:spPr>
              <a:xfrm>
                <a:off x="5994482" y="3772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3CDD5FF3-F26F-4278-A84E-DEAD78218865}"/>
                  </a:ext>
                </a:extLst>
              </p14:cNvPr>
              <p14:cNvContentPartPr/>
              <p14:nvPr/>
            </p14:nvContentPartPr>
            <p14:xfrm>
              <a:off x="6139202" y="3734980"/>
              <a:ext cx="286200" cy="116640"/>
            </p14:xfrm>
          </p:contentPart>
        </mc:Choice>
        <mc:Fallback xmlns="">
          <p:pic>
            <p:nvPicPr>
              <p:cNvPr id="131" name="Freihand 130">
                <a:extLst>
                  <a:ext uri="{FF2B5EF4-FFF2-40B4-BE49-F238E27FC236}">
                    <a16:creationId xmlns:a16="http://schemas.microsoft.com/office/drawing/2014/main" id="{3CDD5FF3-F26F-4278-A84E-DEAD78218865}"/>
                  </a:ext>
                </a:extLst>
              </p:cNvPr>
              <p:cNvPicPr/>
              <p:nvPr/>
            </p:nvPicPr>
            <p:blipFill>
              <a:blip r:embed="rId213"/>
              <a:stretch>
                <a:fillRect/>
              </a:stretch>
            </p:blipFill>
            <p:spPr>
              <a:xfrm>
                <a:off x="6134882" y="3730660"/>
                <a:ext cx="294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687EB033-D165-45C0-945E-64DA2CD2DD3B}"/>
                  </a:ext>
                </a:extLst>
              </p14:cNvPr>
              <p14:cNvContentPartPr/>
              <p14:nvPr/>
            </p14:nvContentPartPr>
            <p14:xfrm>
              <a:off x="5907002" y="3983020"/>
              <a:ext cx="196560" cy="124920"/>
            </p14:xfrm>
          </p:contentPart>
        </mc:Choice>
        <mc:Fallback xmlns="">
          <p:pic>
            <p:nvPicPr>
              <p:cNvPr id="132" name="Freihand 131">
                <a:extLst>
                  <a:ext uri="{FF2B5EF4-FFF2-40B4-BE49-F238E27FC236}">
                    <a16:creationId xmlns:a16="http://schemas.microsoft.com/office/drawing/2014/main" id="{687EB033-D165-45C0-945E-64DA2CD2DD3B}"/>
                  </a:ext>
                </a:extLst>
              </p:cNvPr>
              <p:cNvPicPr/>
              <p:nvPr/>
            </p:nvPicPr>
            <p:blipFill>
              <a:blip r:embed="rId215"/>
              <a:stretch>
                <a:fillRect/>
              </a:stretch>
            </p:blipFill>
            <p:spPr>
              <a:xfrm>
                <a:off x="5902682" y="3978700"/>
                <a:ext cx="205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573D33A6-54EB-4614-83F0-7526214A4B42}"/>
                  </a:ext>
                </a:extLst>
              </p14:cNvPr>
              <p14:cNvContentPartPr/>
              <p14:nvPr/>
            </p14:nvContentPartPr>
            <p14:xfrm>
              <a:off x="6137042" y="3999940"/>
              <a:ext cx="78480" cy="91800"/>
            </p14:xfrm>
          </p:contentPart>
        </mc:Choice>
        <mc:Fallback xmlns="">
          <p:pic>
            <p:nvPicPr>
              <p:cNvPr id="133" name="Freihand 132">
                <a:extLst>
                  <a:ext uri="{FF2B5EF4-FFF2-40B4-BE49-F238E27FC236}">
                    <a16:creationId xmlns:a16="http://schemas.microsoft.com/office/drawing/2014/main" id="{573D33A6-54EB-4614-83F0-7526214A4B42}"/>
                  </a:ext>
                </a:extLst>
              </p:cNvPr>
              <p:cNvPicPr/>
              <p:nvPr/>
            </p:nvPicPr>
            <p:blipFill>
              <a:blip r:embed="rId217"/>
              <a:stretch>
                <a:fillRect/>
              </a:stretch>
            </p:blipFill>
            <p:spPr>
              <a:xfrm>
                <a:off x="6132722" y="3995620"/>
                <a:ext cx="87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006B2D60-9899-4CDD-A6CE-FEB5B40175ED}"/>
                  </a:ext>
                </a:extLst>
              </p14:cNvPr>
              <p14:cNvContentPartPr/>
              <p14:nvPr/>
            </p14:nvContentPartPr>
            <p14:xfrm>
              <a:off x="6232802" y="3937300"/>
              <a:ext cx="101160" cy="120600"/>
            </p14:xfrm>
          </p:contentPart>
        </mc:Choice>
        <mc:Fallback xmlns="">
          <p:pic>
            <p:nvPicPr>
              <p:cNvPr id="134" name="Freihand 133">
                <a:extLst>
                  <a:ext uri="{FF2B5EF4-FFF2-40B4-BE49-F238E27FC236}">
                    <a16:creationId xmlns:a16="http://schemas.microsoft.com/office/drawing/2014/main" id="{006B2D60-9899-4CDD-A6CE-FEB5B40175ED}"/>
                  </a:ext>
                </a:extLst>
              </p:cNvPr>
              <p:cNvPicPr/>
              <p:nvPr/>
            </p:nvPicPr>
            <p:blipFill>
              <a:blip r:embed="rId219"/>
              <a:stretch>
                <a:fillRect/>
              </a:stretch>
            </p:blipFill>
            <p:spPr>
              <a:xfrm>
                <a:off x="6228482" y="3932980"/>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9A476949-E90A-46C5-AAB5-0DAD98C7998B}"/>
                  </a:ext>
                </a:extLst>
              </p14:cNvPr>
              <p14:cNvContentPartPr/>
              <p14:nvPr/>
            </p14:nvContentPartPr>
            <p14:xfrm>
              <a:off x="6354482" y="3912820"/>
              <a:ext cx="36000" cy="147600"/>
            </p14:xfrm>
          </p:contentPart>
        </mc:Choice>
        <mc:Fallback xmlns="">
          <p:pic>
            <p:nvPicPr>
              <p:cNvPr id="135" name="Freihand 134">
                <a:extLst>
                  <a:ext uri="{FF2B5EF4-FFF2-40B4-BE49-F238E27FC236}">
                    <a16:creationId xmlns:a16="http://schemas.microsoft.com/office/drawing/2014/main" id="{9A476949-E90A-46C5-AAB5-0DAD98C7998B}"/>
                  </a:ext>
                </a:extLst>
              </p:cNvPr>
              <p:cNvPicPr/>
              <p:nvPr/>
            </p:nvPicPr>
            <p:blipFill>
              <a:blip r:embed="rId221"/>
              <a:stretch>
                <a:fillRect/>
              </a:stretch>
            </p:blipFill>
            <p:spPr>
              <a:xfrm>
                <a:off x="6350162" y="3908500"/>
                <a:ext cx="44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A06A80D4-4E83-4445-9EE2-F0C2F2C2D458}"/>
                  </a:ext>
                </a:extLst>
              </p14:cNvPr>
              <p14:cNvContentPartPr/>
              <p14:nvPr/>
            </p14:nvContentPartPr>
            <p14:xfrm>
              <a:off x="6458882" y="3871780"/>
              <a:ext cx="110880" cy="185040"/>
            </p14:xfrm>
          </p:contentPart>
        </mc:Choice>
        <mc:Fallback xmlns="">
          <p:pic>
            <p:nvPicPr>
              <p:cNvPr id="136" name="Freihand 135">
                <a:extLst>
                  <a:ext uri="{FF2B5EF4-FFF2-40B4-BE49-F238E27FC236}">
                    <a16:creationId xmlns:a16="http://schemas.microsoft.com/office/drawing/2014/main" id="{A06A80D4-4E83-4445-9EE2-F0C2F2C2D458}"/>
                  </a:ext>
                </a:extLst>
              </p:cNvPr>
              <p:cNvPicPr/>
              <p:nvPr/>
            </p:nvPicPr>
            <p:blipFill>
              <a:blip r:embed="rId223"/>
              <a:stretch>
                <a:fillRect/>
              </a:stretch>
            </p:blipFill>
            <p:spPr>
              <a:xfrm>
                <a:off x="6454562" y="3867460"/>
                <a:ext cx="119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8CE2B5D0-7B08-4599-838A-8C9BAF2AA12B}"/>
                  </a:ext>
                </a:extLst>
              </p14:cNvPr>
              <p14:cNvContentPartPr/>
              <p14:nvPr/>
            </p14:nvContentPartPr>
            <p14:xfrm>
              <a:off x="6553562" y="3936220"/>
              <a:ext cx="99000" cy="54720"/>
            </p14:xfrm>
          </p:contentPart>
        </mc:Choice>
        <mc:Fallback xmlns="">
          <p:pic>
            <p:nvPicPr>
              <p:cNvPr id="137" name="Freihand 136">
                <a:extLst>
                  <a:ext uri="{FF2B5EF4-FFF2-40B4-BE49-F238E27FC236}">
                    <a16:creationId xmlns:a16="http://schemas.microsoft.com/office/drawing/2014/main" id="{8CE2B5D0-7B08-4599-838A-8C9BAF2AA12B}"/>
                  </a:ext>
                </a:extLst>
              </p:cNvPr>
              <p:cNvPicPr/>
              <p:nvPr/>
            </p:nvPicPr>
            <p:blipFill>
              <a:blip r:embed="rId225"/>
              <a:stretch>
                <a:fillRect/>
              </a:stretch>
            </p:blipFill>
            <p:spPr>
              <a:xfrm>
                <a:off x="6549242" y="3931900"/>
                <a:ext cx="10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625BF0E3-9B8D-428E-ACFE-69C7142AF71C}"/>
                  </a:ext>
                </a:extLst>
              </p14:cNvPr>
              <p14:cNvContentPartPr/>
              <p14:nvPr/>
            </p14:nvContentPartPr>
            <p14:xfrm>
              <a:off x="6650402" y="3851980"/>
              <a:ext cx="126000" cy="110520"/>
            </p14:xfrm>
          </p:contentPart>
        </mc:Choice>
        <mc:Fallback xmlns="">
          <p:pic>
            <p:nvPicPr>
              <p:cNvPr id="138" name="Freihand 137">
                <a:extLst>
                  <a:ext uri="{FF2B5EF4-FFF2-40B4-BE49-F238E27FC236}">
                    <a16:creationId xmlns:a16="http://schemas.microsoft.com/office/drawing/2014/main" id="{625BF0E3-9B8D-428E-ACFE-69C7142AF71C}"/>
                  </a:ext>
                </a:extLst>
              </p:cNvPr>
              <p:cNvPicPr/>
              <p:nvPr/>
            </p:nvPicPr>
            <p:blipFill>
              <a:blip r:embed="rId227"/>
              <a:stretch>
                <a:fillRect/>
              </a:stretch>
            </p:blipFill>
            <p:spPr>
              <a:xfrm>
                <a:off x="6646082" y="3847660"/>
                <a:ext cx="134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3DCF45CE-F983-4677-A177-04F8EC06CDD4}"/>
                  </a:ext>
                </a:extLst>
              </p14:cNvPr>
              <p14:cNvContentPartPr/>
              <p14:nvPr/>
            </p14:nvContentPartPr>
            <p14:xfrm>
              <a:off x="6772082" y="3816700"/>
              <a:ext cx="90000" cy="150120"/>
            </p14:xfrm>
          </p:contentPart>
        </mc:Choice>
        <mc:Fallback xmlns="">
          <p:pic>
            <p:nvPicPr>
              <p:cNvPr id="139" name="Freihand 138">
                <a:extLst>
                  <a:ext uri="{FF2B5EF4-FFF2-40B4-BE49-F238E27FC236}">
                    <a16:creationId xmlns:a16="http://schemas.microsoft.com/office/drawing/2014/main" id="{3DCF45CE-F983-4677-A177-04F8EC06CDD4}"/>
                  </a:ext>
                </a:extLst>
              </p:cNvPr>
              <p:cNvPicPr/>
              <p:nvPr/>
            </p:nvPicPr>
            <p:blipFill>
              <a:blip r:embed="rId229"/>
              <a:stretch>
                <a:fillRect/>
              </a:stretch>
            </p:blipFill>
            <p:spPr>
              <a:xfrm>
                <a:off x="6767762" y="3812380"/>
                <a:ext cx="98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FC939C80-2349-422E-97F1-2FD57B6B2E09}"/>
                  </a:ext>
                </a:extLst>
              </p14:cNvPr>
              <p14:cNvContentPartPr/>
              <p14:nvPr/>
            </p14:nvContentPartPr>
            <p14:xfrm>
              <a:off x="6841922" y="3873220"/>
              <a:ext cx="69840" cy="72000"/>
            </p14:xfrm>
          </p:contentPart>
        </mc:Choice>
        <mc:Fallback xmlns="">
          <p:pic>
            <p:nvPicPr>
              <p:cNvPr id="140" name="Freihand 139">
                <a:extLst>
                  <a:ext uri="{FF2B5EF4-FFF2-40B4-BE49-F238E27FC236}">
                    <a16:creationId xmlns:a16="http://schemas.microsoft.com/office/drawing/2014/main" id="{FC939C80-2349-422E-97F1-2FD57B6B2E09}"/>
                  </a:ext>
                </a:extLst>
              </p:cNvPr>
              <p:cNvPicPr/>
              <p:nvPr/>
            </p:nvPicPr>
            <p:blipFill>
              <a:blip r:embed="rId231"/>
              <a:stretch>
                <a:fillRect/>
              </a:stretch>
            </p:blipFill>
            <p:spPr>
              <a:xfrm>
                <a:off x="6837602" y="3868900"/>
                <a:ext cx="78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44330AC7-0541-4C68-8642-46E137F44F18}"/>
                  </a:ext>
                </a:extLst>
              </p14:cNvPr>
              <p14:cNvContentPartPr/>
              <p14:nvPr/>
            </p14:nvContentPartPr>
            <p14:xfrm>
              <a:off x="6958562" y="3758380"/>
              <a:ext cx="138240" cy="197640"/>
            </p14:xfrm>
          </p:contentPart>
        </mc:Choice>
        <mc:Fallback xmlns="">
          <p:pic>
            <p:nvPicPr>
              <p:cNvPr id="141" name="Freihand 140">
                <a:extLst>
                  <a:ext uri="{FF2B5EF4-FFF2-40B4-BE49-F238E27FC236}">
                    <a16:creationId xmlns:a16="http://schemas.microsoft.com/office/drawing/2014/main" id="{44330AC7-0541-4C68-8642-46E137F44F18}"/>
                  </a:ext>
                </a:extLst>
              </p:cNvPr>
              <p:cNvPicPr/>
              <p:nvPr/>
            </p:nvPicPr>
            <p:blipFill>
              <a:blip r:embed="rId233"/>
              <a:stretch>
                <a:fillRect/>
              </a:stretch>
            </p:blipFill>
            <p:spPr>
              <a:xfrm>
                <a:off x="6954242" y="3754060"/>
                <a:ext cx="146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3E206CD0-21D4-4C82-89B0-933F7B296D75}"/>
                  </a:ext>
                </a:extLst>
              </p14:cNvPr>
              <p14:cNvContentPartPr/>
              <p14:nvPr/>
            </p14:nvContentPartPr>
            <p14:xfrm>
              <a:off x="7126682" y="3726340"/>
              <a:ext cx="74160" cy="142920"/>
            </p14:xfrm>
          </p:contentPart>
        </mc:Choice>
        <mc:Fallback xmlns="">
          <p:pic>
            <p:nvPicPr>
              <p:cNvPr id="142" name="Freihand 141">
                <a:extLst>
                  <a:ext uri="{FF2B5EF4-FFF2-40B4-BE49-F238E27FC236}">
                    <a16:creationId xmlns:a16="http://schemas.microsoft.com/office/drawing/2014/main" id="{3E206CD0-21D4-4C82-89B0-933F7B296D75}"/>
                  </a:ext>
                </a:extLst>
              </p:cNvPr>
              <p:cNvPicPr/>
              <p:nvPr/>
            </p:nvPicPr>
            <p:blipFill>
              <a:blip r:embed="rId235"/>
              <a:stretch>
                <a:fillRect/>
              </a:stretch>
            </p:blipFill>
            <p:spPr>
              <a:xfrm>
                <a:off x="7122362" y="3722020"/>
                <a:ext cx="82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AE98693A-5958-4A45-9C32-36DBADA15F7B}"/>
                  </a:ext>
                </a:extLst>
              </p14:cNvPr>
              <p14:cNvContentPartPr/>
              <p14:nvPr/>
            </p14:nvContentPartPr>
            <p14:xfrm>
              <a:off x="5493722" y="4192540"/>
              <a:ext cx="135720" cy="117000"/>
            </p14:xfrm>
          </p:contentPart>
        </mc:Choice>
        <mc:Fallback xmlns="">
          <p:pic>
            <p:nvPicPr>
              <p:cNvPr id="143" name="Freihand 142">
                <a:extLst>
                  <a:ext uri="{FF2B5EF4-FFF2-40B4-BE49-F238E27FC236}">
                    <a16:creationId xmlns:a16="http://schemas.microsoft.com/office/drawing/2014/main" id="{AE98693A-5958-4A45-9C32-36DBADA15F7B}"/>
                  </a:ext>
                </a:extLst>
              </p:cNvPr>
              <p:cNvPicPr/>
              <p:nvPr/>
            </p:nvPicPr>
            <p:blipFill>
              <a:blip r:embed="rId237"/>
              <a:stretch>
                <a:fillRect/>
              </a:stretch>
            </p:blipFill>
            <p:spPr>
              <a:xfrm>
                <a:off x="5489402" y="4188220"/>
                <a:ext cx="144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FAC0B571-B185-440F-88C3-F803E67FAC88}"/>
                  </a:ext>
                </a:extLst>
              </p14:cNvPr>
              <p14:cNvContentPartPr/>
              <p14:nvPr/>
            </p14:nvContentPartPr>
            <p14:xfrm>
              <a:off x="5762282" y="4169500"/>
              <a:ext cx="184320" cy="293760"/>
            </p14:xfrm>
          </p:contentPart>
        </mc:Choice>
        <mc:Fallback xmlns="">
          <p:pic>
            <p:nvPicPr>
              <p:cNvPr id="145" name="Freihand 144">
                <a:extLst>
                  <a:ext uri="{FF2B5EF4-FFF2-40B4-BE49-F238E27FC236}">
                    <a16:creationId xmlns:a16="http://schemas.microsoft.com/office/drawing/2014/main" id="{FAC0B571-B185-440F-88C3-F803E67FAC88}"/>
                  </a:ext>
                </a:extLst>
              </p:cNvPr>
              <p:cNvPicPr/>
              <p:nvPr/>
            </p:nvPicPr>
            <p:blipFill>
              <a:blip r:embed="rId239"/>
              <a:stretch>
                <a:fillRect/>
              </a:stretch>
            </p:blipFill>
            <p:spPr>
              <a:xfrm>
                <a:off x="5757962" y="4165180"/>
                <a:ext cx="1929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19DB23AF-8D08-4536-9BBB-C034911CC4C6}"/>
                  </a:ext>
                </a:extLst>
              </p14:cNvPr>
              <p14:cNvContentPartPr/>
              <p14:nvPr/>
            </p14:nvContentPartPr>
            <p14:xfrm>
              <a:off x="5788922" y="4113700"/>
              <a:ext cx="19080" cy="13680"/>
            </p14:xfrm>
          </p:contentPart>
        </mc:Choice>
        <mc:Fallback xmlns="">
          <p:pic>
            <p:nvPicPr>
              <p:cNvPr id="146" name="Freihand 145">
                <a:extLst>
                  <a:ext uri="{FF2B5EF4-FFF2-40B4-BE49-F238E27FC236}">
                    <a16:creationId xmlns:a16="http://schemas.microsoft.com/office/drawing/2014/main" id="{19DB23AF-8D08-4536-9BBB-C034911CC4C6}"/>
                  </a:ext>
                </a:extLst>
              </p:cNvPr>
              <p:cNvPicPr/>
              <p:nvPr/>
            </p:nvPicPr>
            <p:blipFill>
              <a:blip r:embed="rId241"/>
              <a:stretch>
                <a:fillRect/>
              </a:stretch>
            </p:blipFill>
            <p:spPr>
              <a:xfrm>
                <a:off x="5784602" y="4109380"/>
                <a:ext cx="27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4E4FFD3A-1DB1-48E9-9282-550255F8BBFD}"/>
                  </a:ext>
                </a:extLst>
              </p14:cNvPr>
              <p14:cNvContentPartPr/>
              <p14:nvPr/>
            </p14:nvContentPartPr>
            <p14:xfrm>
              <a:off x="5972522" y="4208380"/>
              <a:ext cx="134280" cy="103680"/>
            </p14:xfrm>
          </p:contentPart>
        </mc:Choice>
        <mc:Fallback xmlns="">
          <p:pic>
            <p:nvPicPr>
              <p:cNvPr id="147" name="Freihand 146">
                <a:extLst>
                  <a:ext uri="{FF2B5EF4-FFF2-40B4-BE49-F238E27FC236}">
                    <a16:creationId xmlns:a16="http://schemas.microsoft.com/office/drawing/2014/main" id="{4E4FFD3A-1DB1-48E9-9282-550255F8BBFD}"/>
                  </a:ext>
                </a:extLst>
              </p:cNvPr>
              <p:cNvPicPr/>
              <p:nvPr/>
            </p:nvPicPr>
            <p:blipFill>
              <a:blip r:embed="rId243"/>
              <a:stretch>
                <a:fillRect/>
              </a:stretch>
            </p:blipFill>
            <p:spPr>
              <a:xfrm>
                <a:off x="5968202" y="4204060"/>
                <a:ext cx="142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92013FC6-C72F-4C2B-9B4A-5C273B66F73A}"/>
                  </a:ext>
                </a:extLst>
              </p14:cNvPr>
              <p14:cNvContentPartPr/>
              <p14:nvPr/>
            </p14:nvContentPartPr>
            <p14:xfrm>
              <a:off x="6049562" y="4158700"/>
              <a:ext cx="113760" cy="148320"/>
            </p14:xfrm>
          </p:contentPart>
        </mc:Choice>
        <mc:Fallback xmlns="">
          <p:pic>
            <p:nvPicPr>
              <p:cNvPr id="148" name="Freihand 147">
                <a:extLst>
                  <a:ext uri="{FF2B5EF4-FFF2-40B4-BE49-F238E27FC236}">
                    <a16:creationId xmlns:a16="http://schemas.microsoft.com/office/drawing/2014/main" id="{92013FC6-C72F-4C2B-9B4A-5C273B66F73A}"/>
                  </a:ext>
                </a:extLst>
              </p:cNvPr>
              <p:cNvPicPr/>
              <p:nvPr/>
            </p:nvPicPr>
            <p:blipFill>
              <a:blip r:embed="rId245"/>
              <a:stretch>
                <a:fillRect/>
              </a:stretch>
            </p:blipFill>
            <p:spPr>
              <a:xfrm>
                <a:off x="6045242" y="4154380"/>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0AE80DD5-3287-4EFE-A965-6B7B6F748102}"/>
                  </a:ext>
                </a:extLst>
              </p14:cNvPr>
              <p14:cNvContentPartPr/>
              <p14:nvPr/>
            </p14:nvContentPartPr>
            <p14:xfrm>
              <a:off x="6259082" y="4162300"/>
              <a:ext cx="235440" cy="105840"/>
            </p14:xfrm>
          </p:contentPart>
        </mc:Choice>
        <mc:Fallback xmlns="">
          <p:pic>
            <p:nvPicPr>
              <p:cNvPr id="150" name="Freihand 149">
                <a:extLst>
                  <a:ext uri="{FF2B5EF4-FFF2-40B4-BE49-F238E27FC236}">
                    <a16:creationId xmlns:a16="http://schemas.microsoft.com/office/drawing/2014/main" id="{0AE80DD5-3287-4EFE-A965-6B7B6F748102}"/>
                  </a:ext>
                </a:extLst>
              </p:cNvPr>
              <p:cNvPicPr/>
              <p:nvPr/>
            </p:nvPicPr>
            <p:blipFill>
              <a:blip r:embed="rId247"/>
              <a:stretch>
                <a:fillRect/>
              </a:stretch>
            </p:blipFill>
            <p:spPr>
              <a:xfrm>
                <a:off x="6254762" y="4157980"/>
                <a:ext cx="24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D2338E6F-BD40-4FB5-8C0B-792C848A1433}"/>
                  </a:ext>
                </a:extLst>
              </p14:cNvPr>
              <p14:cNvContentPartPr/>
              <p14:nvPr/>
            </p14:nvContentPartPr>
            <p14:xfrm>
              <a:off x="6402722" y="4100380"/>
              <a:ext cx="360" cy="360"/>
            </p14:xfrm>
          </p:contentPart>
        </mc:Choice>
        <mc:Fallback xmlns="">
          <p:pic>
            <p:nvPicPr>
              <p:cNvPr id="151" name="Freihand 150">
                <a:extLst>
                  <a:ext uri="{FF2B5EF4-FFF2-40B4-BE49-F238E27FC236}">
                    <a16:creationId xmlns:a16="http://schemas.microsoft.com/office/drawing/2014/main" id="{D2338E6F-BD40-4FB5-8C0B-792C848A1433}"/>
                  </a:ext>
                </a:extLst>
              </p:cNvPr>
              <p:cNvPicPr/>
              <p:nvPr/>
            </p:nvPicPr>
            <p:blipFill>
              <a:blip r:embed="rId26"/>
              <a:stretch>
                <a:fillRect/>
              </a:stretch>
            </p:blipFill>
            <p:spPr>
              <a:xfrm>
                <a:off x="6398402" y="4096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Freihand 151">
                <a:extLst>
                  <a:ext uri="{FF2B5EF4-FFF2-40B4-BE49-F238E27FC236}">
                    <a16:creationId xmlns:a16="http://schemas.microsoft.com/office/drawing/2014/main" id="{FCDFDA63-4418-4638-AC89-03EB58AEDF71}"/>
                  </a:ext>
                </a:extLst>
              </p14:cNvPr>
              <p14:cNvContentPartPr/>
              <p14:nvPr/>
            </p14:nvContentPartPr>
            <p14:xfrm>
              <a:off x="6318122" y="4083460"/>
              <a:ext cx="6480" cy="1080"/>
            </p14:xfrm>
          </p:contentPart>
        </mc:Choice>
        <mc:Fallback xmlns="">
          <p:pic>
            <p:nvPicPr>
              <p:cNvPr id="152" name="Freihand 151">
                <a:extLst>
                  <a:ext uri="{FF2B5EF4-FFF2-40B4-BE49-F238E27FC236}">
                    <a16:creationId xmlns:a16="http://schemas.microsoft.com/office/drawing/2014/main" id="{FCDFDA63-4418-4638-AC89-03EB58AEDF71}"/>
                  </a:ext>
                </a:extLst>
              </p:cNvPr>
              <p:cNvPicPr/>
              <p:nvPr/>
            </p:nvPicPr>
            <p:blipFill>
              <a:blip r:embed="rId250"/>
              <a:stretch>
                <a:fillRect/>
              </a:stretch>
            </p:blipFill>
            <p:spPr>
              <a:xfrm>
                <a:off x="6313802" y="4079140"/>
                <a:ext cx="15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Freihand 152">
                <a:extLst>
                  <a:ext uri="{FF2B5EF4-FFF2-40B4-BE49-F238E27FC236}">
                    <a16:creationId xmlns:a16="http://schemas.microsoft.com/office/drawing/2014/main" id="{EEACDFD6-D67B-46CC-AF0E-521D9755A146}"/>
                  </a:ext>
                </a:extLst>
              </p14:cNvPr>
              <p14:cNvContentPartPr/>
              <p14:nvPr/>
            </p14:nvContentPartPr>
            <p14:xfrm>
              <a:off x="6587762" y="4075900"/>
              <a:ext cx="115200" cy="145440"/>
            </p14:xfrm>
          </p:contentPart>
        </mc:Choice>
        <mc:Fallback xmlns="">
          <p:pic>
            <p:nvPicPr>
              <p:cNvPr id="153" name="Freihand 152">
                <a:extLst>
                  <a:ext uri="{FF2B5EF4-FFF2-40B4-BE49-F238E27FC236}">
                    <a16:creationId xmlns:a16="http://schemas.microsoft.com/office/drawing/2014/main" id="{EEACDFD6-D67B-46CC-AF0E-521D9755A146}"/>
                  </a:ext>
                </a:extLst>
              </p:cNvPr>
              <p:cNvPicPr/>
              <p:nvPr/>
            </p:nvPicPr>
            <p:blipFill>
              <a:blip r:embed="rId252"/>
              <a:stretch>
                <a:fillRect/>
              </a:stretch>
            </p:blipFill>
            <p:spPr>
              <a:xfrm>
                <a:off x="6583442" y="4071580"/>
                <a:ext cx="123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9C9CE44C-8BF1-4961-8EEE-2569222E7592}"/>
                  </a:ext>
                </a:extLst>
              </p14:cNvPr>
              <p14:cNvContentPartPr/>
              <p14:nvPr/>
            </p14:nvContentPartPr>
            <p14:xfrm>
              <a:off x="6722042" y="4113700"/>
              <a:ext cx="126000" cy="79200"/>
            </p14:xfrm>
          </p:contentPart>
        </mc:Choice>
        <mc:Fallback xmlns="">
          <p:pic>
            <p:nvPicPr>
              <p:cNvPr id="154" name="Freihand 153">
                <a:extLst>
                  <a:ext uri="{FF2B5EF4-FFF2-40B4-BE49-F238E27FC236}">
                    <a16:creationId xmlns:a16="http://schemas.microsoft.com/office/drawing/2014/main" id="{9C9CE44C-8BF1-4961-8EEE-2569222E7592}"/>
                  </a:ext>
                </a:extLst>
              </p:cNvPr>
              <p:cNvPicPr/>
              <p:nvPr/>
            </p:nvPicPr>
            <p:blipFill>
              <a:blip r:embed="rId254"/>
              <a:stretch>
                <a:fillRect/>
              </a:stretch>
            </p:blipFill>
            <p:spPr>
              <a:xfrm>
                <a:off x="6717722" y="4109380"/>
                <a:ext cx="134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Freihand 154">
                <a:extLst>
                  <a:ext uri="{FF2B5EF4-FFF2-40B4-BE49-F238E27FC236}">
                    <a16:creationId xmlns:a16="http://schemas.microsoft.com/office/drawing/2014/main" id="{8E14E4EC-1175-4062-A6E0-FCE32AFD497C}"/>
                  </a:ext>
                </a:extLst>
              </p14:cNvPr>
              <p14:cNvContentPartPr/>
              <p14:nvPr/>
            </p14:nvContentPartPr>
            <p14:xfrm>
              <a:off x="6855962" y="3993460"/>
              <a:ext cx="163440" cy="169560"/>
            </p14:xfrm>
          </p:contentPart>
        </mc:Choice>
        <mc:Fallback xmlns="">
          <p:pic>
            <p:nvPicPr>
              <p:cNvPr id="155" name="Freihand 154">
                <a:extLst>
                  <a:ext uri="{FF2B5EF4-FFF2-40B4-BE49-F238E27FC236}">
                    <a16:creationId xmlns:a16="http://schemas.microsoft.com/office/drawing/2014/main" id="{8E14E4EC-1175-4062-A6E0-FCE32AFD497C}"/>
                  </a:ext>
                </a:extLst>
              </p:cNvPr>
              <p:cNvPicPr/>
              <p:nvPr/>
            </p:nvPicPr>
            <p:blipFill>
              <a:blip r:embed="rId256"/>
              <a:stretch>
                <a:fillRect/>
              </a:stretch>
            </p:blipFill>
            <p:spPr>
              <a:xfrm>
                <a:off x="6851642" y="3989140"/>
                <a:ext cx="172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Freihand 155">
                <a:extLst>
                  <a:ext uri="{FF2B5EF4-FFF2-40B4-BE49-F238E27FC236}">
                    <a16:creationId xmlns:a16="http://schemas.microsoft.com/office/drawing/2014/main" id="{FA3E27D2-F043-4BF3-B397-65DBFE17EA81}"/>
                  </a:ext>
                </a:extLst>
              </p14:cNvPr>
              <p14:cNvContentPartPr/>
              <p14:nvPr/>
            </p14:nvContentPartPr>
            <p14:xfrm>
              <a:off x="6816362" y="4025140"/>
              <a:ext cx="148320" cy="10440"/>
            </p14:xfrm>
          </p:contentPart>
        </mc:Choice>
        <mc:Fallback xmlns="">
          <p:pic>
            <p:nvPicPr>
              <p:cNvPr id="156" name="Freihand 155">
                <a:extLst>
                  <a:ext uri="{FF2B5EF4-FFF2-40B4-BE49-F238E27FC236}">
                    <a16:creationId xmlns:a16="http://schemas.microsoft.com/office/drawing/2014/main" id="{FA3E27D2-F043-4BF3-B397-65DBFE17EA81}"/>
                  </a:ext>
                </a:extLst>
              </p:cNvPr>
              <p:cNvPicPr/>
              <p:nvPr/>
            </p:nvPicPr>
            <p:blipFill>
              <a:blip r:embed="rId258"/>
              <a:stretch>
                <a:fillRect/>
              </a:stretch>
            </p:blipFill>
            <p:spPr>
              <a:xfrm>
                <a:off x="6812042" y="4020820"/>
                <a:ext cx="156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Freihand 156">
                <a:extLst>
                  <a:ext uri="{FF2B5EF4-FFF2-40B4-BE49-F238E27FC236}">
                    <a16:creationId xmlns:a16="http://schemas.microsoft.com/office/drawing/2014/main" id="{7D8ACEFD-EC6E-40EE-8AF2-44CD1996FE19}"/>
                  </a:ext>
                </a:extLst>
              </p14:cNvPr>
              <p14:cNvContentPartPr/>
              <p14:nvPr/>
            </p14:nvContentPartPr>
            <p14:xfrm>
              <a:off x="7050002" y="4030900"/>
              <a:ext cx="186480" cy="65880"/>
            </p14:xfrm>
          </p:contentPart>
        </mc:Choice>
        <mc:Fallback xmlns="">
          <p:pic>
            <p:nvPicPr>
              <p:cNvPr id="157" name="Freihand 156">
                <a:extLst>
                  <a:ext uri="{FF2B5EF4-FFF2-40B4-BE49-F238E27FC236}">
                    <a16:creationId xmlns:a16="http://schemas.microsoft.com/office/drawing/2014/main" id="{7D8ACEFD-EC6E-40EE-8AF2-44CD1996FE19}"/>
                  </a:ext>
                </a:extLst>
              </p:cNvPr>
              <p:cNvPicPr/>
              <p:nvPr/>
            </p:nvPicPr>
            <p:blipFill>
              <a:blip r:embed="rId260"/>
              <a:stretch>
                <a:fillRect/>
              </a:stretch>
            </p:blipFill>
            <p:spPr>
              <a:xfrm>
                <a:off x="7045682" y="4026580"/>
                <a:ext cx="19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8" name="Freihand 157">
                <a:extLst>
                  <a:ext uri="{FF2B5EF4-FFF2-40B4-BE49-F238E27FC236}">
                    <a16:creationId xmlns:a16="http://schemas.microsoft.com/office/drawing/2014/main" id="{F86DC336-9304-4812-918B-FDB6AD4D78A9}"/>
                  </a:ext>
                </a:extLst>
              </p14:cNvPr>
              <p14:cNvContentPartPr/>
              <p14:nvPr/>
            </p14:nvContentPartPr>
            <p14:xfrm>
              <a:off x="7263842" y="3801220"/>
              <a:ext cx="488520" cy="264960"/>
            </p14:xfrm>
          </p:contentPart>
        </mc:Choice>
        <mc:Fallback xmlns="">
          <p:pic>
            <p:nvPicPr>
              <p:cNvPr id="158" name="Freihand 157">
                <a:extLst>
                  <a:ext uri="{FF2B5EF4-FFF2-40B4-BE49-F238E27FC236}">
                    <a16:creationId xmlns:a16="http://schemas.microsoft.com/office/drawing/2014/main" id="{F86DC336-9304-4812-918B-FDB6AD4D78A9}"/>
                  </a:ext>
                </a:extLst>
              </p:cNvPr>
              <p:cNvPicPr/>
              <p:nvPr/>
            </p:nvPicPr>
            <p:blipFill>
              <a:blip r:embed="rId262"/>
              <a:stretch>
                <a:fillRect/>
              </a:stretch>
            </p:blipFill>
            <p:spPr>
              <a:xfrm>
                <a:off x="7259522" y="3796900"/>
                <a:ext cx="4971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9" name="Freihand 158">
                <a:extLst>
                  <a:ext uri="{FF2B5EF4-FFF2-40B4-BE49-F238E27FC236}">
                    <a16:creationId xmlns:a16="http://schemas.microsoft.com/office/drawing/2014/main" id="{981F1B73-AD0D-4644-BE90-E40031933D98}"/>
                  </a:ext>
                </a:extLst>
              </p14:cNvPr>
              <p14:cNvContentPartPr/>
              <p14:nvPr/>
            </p14:nvContentPartPr>
            <p14:xfrm>
              <a:off x="7889162" y="3780700"/>
              <a:ext cx="234360" cy="106200"/>
            </p14:xfrm>
          </p:contentPart>
        </mc:Choice>
        <mc:Fallback xmlns="">
          <p:pic>
            <p:nvPicPr>
              <p:cNvPr id="159" name="Freihand 158">
                <a:extLst>
                  <a:ext uri="{FF2B5EF4-FFF2-40B4-BE49-F238E27FC236}">
                    <a16:creationId xmlns:a16="http://schemas.microsoft.com/office/drawing/2014/main" id="{981F1B73-AD0D-4644-BE90-E40031933D98}"/>
                  </a:ext>
                </a:extLst>
              </p:cNvPr>
              <p:cNvPicPr/>
              <p:nvPr/>
            </p:nvPicPr>
            <p:blipFill>
              <a:blip r:embed="rId264"/>
              <a:stretch>
                <a:fillRect/>
              </a:stretch>
            </p:blipFill>
            <p:spPr>
              <a:xfrm>
                <a:off x="7884842" y="3776380"/>
                <a:ext cx="24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0" name="Freihand 159">
                <a:extLst>
                  <a:ext uri="{FF2B5EF4-FFF2-40B4-BE49-F238E27FC236}">
                    <a16:creationId xmlns:a16="http://schemas.microsoft.com/office/drawing/2014/main" id="{87EF7CA0-8C8D-4EED-8272-7B5A5214E5DF}"/>
                  </a:ext>
                </a:extLst>
              </p14:cNvPr>
              <p14:cNvContentPartPr/>
              <p14:nvPr/>
            </p14:nvContentPartPr>
            <p14:xfrm>
              <a:off x="8245922" y="3647500"/>
              <a:ext cx="30600" cy="137880"/>
            </p14:xfrm>
          </p:contentPart>
        </mc:Choice>
        <mc:Fallback xmlns="">
          <p:pic>
            <p:nvPicPr>
              <p:cNvPr id="160" name="Freihand 159">
                <a:extLst>
                  <a:ext uri="{FF2B5EF4-FFF2-40B4-BE49-F238E27FC236}">
                    <a16:creationId xmlns:a16="http://schemas.microsoft.com/office/drawing/2014/main" id="{87EF7CA0-8C8D-4EED-8272-7B5A5214E5DF}"/>
                  </a:ext>
                </a:extLst>
              </p:cNvPr>
              <p:cNvPicPr/>
              <p:nvPr/>
            </p:nvPicPr>
            <p:blipFill>
              <a:blip r:embed="rId266"/>
              <a:stretch>
                <a:fillRect/>
              </a:stretch>
            </p:blipFill>
            <p:spPr>
              <a:xfrm>
                <a:off x="8241602" y="3643180"/>
                <a:ext cx="3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1" name="Freihand 160">
                <a:extLst>
                  <a:ext uri="{FF2B5EF4-FFF2-40B4-BE49-F238E27FC236}">
                    <a16:creationId xmlns:a16="http://schemas.microsoft.com/office/drawing/2014/main" id="{12ECD644-7235-4AA5-ADB6-EAEA922F0C8D}"/>
                  </a:ext>
                </a:extLst>
              </p14:cNvPr>
              <p14:cNvContentPartPr/>
              <p14:nvPr/>
            </p14:nvContentPartPr>
            <p14:xfrm>
              <a:off x="8223962" y="3734260"/>
              <a:ext cx="95040" cy="56520"/>
            </p14:xfrm>
          </p:contentPart>
        </mc:Choice>
        <mc:Fallback xmlns="">
          <p:pic>
            <p:nvPicPr>
              <p:cNvPr id="161" name="Freihand 160">
                <a:extLst>
                  <a:ext uri="{FF2B5EF4-FFF2-40B4-BE49-F238E27FC236}">
                    <a16:creationId xmlns:a16="http://schemas.microsoft.com/office/drawing/2014/main" id="{12ECD644-7235-4AA5-ADB6-EAEA922F0C8D}"/>
                  </a:ext>
                </a:extLst>
              </p:cNvPr>
              <p:cNvPicPr/>
              <p:nvPr/>
            </p:nvPicPr>
            <p:blipFill>
              <a:blip r:embed="rId268"/>
              <a:stretch>
                <a:fillRect/>
              </a:stretch>
            </p:blipFill>
            <p:spPr>
              <a:xfrm>
                <a:off x="8219642" y="3729940"/>
                <a:ext cx="10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2" name="Freihand 161">
                <a:extLst>
                  <a:ext uri="{FF2B5EF4-FFF2-40B4-BE49-F238E27FC236}">
                    <a16:creationId xmlns:a16="http://schemas.microsoft.com/office/drawing/2014/main" id="{C5A7BBCE-CFB9-4E34-BED1-3462A6FACB97}"/>
                  </a:ext>
                </a:extLst>
              </p14:cNvPr>
              <p14:cNvContentPartPr/>
              <p14:nvPr/>
            </p14:nvContentPartPr>
            <p14:xfrm>
              <a:off x="8159882" y="3620140"/>
              <a:ext cx="126720" cy="11520"/>
            </p14:xfrm>
          </p:contentPart>
        </mc:Choice>
        <mc:Fallback xmlns="">
          <p:pic>
            <p:nvPicPr>
              <p:cNvPr id="162" name="Freihand 161">
                <a:extLst>
                  <a:ext uri="{FF2B5EF4-FFF2-40B4-BE49-F238E27FC236}">
                    <a16:creationId xmlns:a16="http://schemas.microsoft.com/office/drawing/2014/main" id="{C5A7BBCE-CFB9-4E34-BED1-3462A6FACB97}"/>
                  </a:ext>
                </a:extLst>
              </p:cNvPr>
              <p:cNvPicPr/>
              <p:nvPr/>
            </p:nvPicPr>
            <p:blipFill>
              <a:blip r:embed="rId270"/>
              <a:stretch>
                <a:fillRect/>
              </a:stretch>
            </p:blipFill>
            <p:spPr>
              <a:xfrm>
                <a:off x="8155562" y="3615820"/>
                <a:ext cx="135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3" name="Freihand 162">
                <a:extLst>
                  <a:ext uri="{FF2B5EF4-FFF2-40B4-BE49-F238E27FC236}">
                    <a16:creationId xmlns:a16="http://schemas.microsoft.com/office/drawing/2014/main" id="{989E32CB-6018-4F3F-B65C-998B17414940}"/>
                  </a:ext>
                </a:extLst>
              </p14:cNvPr>
              <p14:cNvContentPartPr/>
              <p14:nvPr/>
            </p14:nvContentPartPr>
            <p14:xfrm>
              <a:off x="8304962" y="3694300"/>
              <a:ext cx="100800" cy="45360"/>
            </p14:xfrm>
          </p:contentPart>
        </mc:Choice>
        <mc:Fallback xmlns="">
          <p:pic>
            <p:nvPicPr>
              <p:cNvPr id="163" name="Freihand 162">
                <a:extLst>
                  <a:ext uri="{FF2B5EF4-FFF2-40B4-BE49-F238E27FC236}">
                    <a16:creationId xmlns:a16="http://schemas.microsoft.com/office/drawing/2014/main" id="{989E32CB-6018-4F3F-B65C-998B17414940}"/>
                  </a:ext>
                </a:extLst>
              </p:cNvPr>
              <p:cNvPicPr/>
              <p:nvPr/>
            </p:nvPicPr>
            <p:blipFill>
              <a:blip r:embed="rId272"/>
              <a:stretch>
                <a:fillRect/>
              </a:stretch>
            </p:blipFill>
            <p:spPr>
              <a:xfrm>
                <a:off x="8300642" y="3689980"/>
                <a:ext cx="109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4" name="Freihand 163">
                <a:extLst>
                  <a:ext uri="{FF2B5EF4-FFF2-40B4-BE49-F238E27FC236}">
                    <a16:creationId xmlns:a16="http://schemas.microsoft.com/office/drawing/2014/main" id="{9E2B4204-B6CF-41CC-A212-16169C6CD867}"/>
                  </a:ext>
                </a:extLst>
              </p14:cNvPr>
              <p14:cNvContentPartPr/>
              <p14:nvPr/>
            </p14:nvContentPartPr>
            <p14:xfrm>
              <a:off x="8424482" y="3594580"/>
              <a:ext cx="138600" cy="132120"/>
            </p14:xfrm>
          </p:contentPart>
        </mc:Choice>
        <mc:Fallback xmlns="">
          <p:pic>
            <p:nvPicPr>
              <p:cNvPr id="164" name="Freihand 163">
                <a:extLst>
                  <a:ext uri="{FF2B5EF4-FFF2-40B4-BE49-F238E27FC236}">
                    <a16:creationId xmlns:a16="http://schemas.microsoft.com/office/drawing/2014/main" id="{9E2B4204-B6CF-41CC-A212-16169C6CD867}"/>
                  </a:ext>
                </a:extLst>
              </p:cNvPr>
              <p:cNvPicPr/>
              <p:nvPr/>
            </p:nvPicPr>
            <p:blipFill>
              <a:blip r:embed="rId274"/>
              <a:stretch>
                <a:fillRect/>
              </a:stretch>
            </p:blipFill>
            <p:spPr>
              <a:xfrm>
                <a:off x="8420162" y="3590260"/>
                <a:ext cx="147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5" name="Freihand 164">
                <a:extLst>
                  <a:ext uri="{FF2B5EF4-FFF2-40B4-BE49-F238E27FC236}">
                    <a16:creationId xmlns:a16="http://schemas.microsoft.com/office/drawing/2014/main" id="{B0825B20-06F4-4809-9475-1B116DAABEFF}"/>
                  </a:ext>
                </a:extLst>
              </p14:cNvPr>
              <p14:cNvContentPartPr/>
              <p14:nvPr/>
            </p14:nvContentPartPr>
            <p14:xfrm>
              <a:off x="8562722" y="3562540"/>
              <a:ext cx="360" cy="360"/>
            </p14:xfrm>
          </p:contentPart>
        </mc:Choice>
        <mc:Fallback xmlns="">
          <p:pic>
            <p:nvPicPr>
              <p:cNvPr id="165" name="Freihand 164">
                <a:extLst>
                  <a:ext uri="{FF2B5EF4-FFF2-40B4-BE49-F238E27FC236}">
                    <a16:creationId xmlns:a16="http://schemas.microsoft.com/office/drawing/2014/main" id="{B0825B20-06F4-4809-9475-1B116DAABEFF}"/>
                  </a:ext>
                </a:extLst>
              </p:cNvPr>
              <p:cNvPicPr/>
              <p:nvPr/>
            </p:nvPicPr>
            <p:blipFill>
              <a:blip r:embed="rId26"/>
              <a:stretch>
                <a:fillRect/>
              </a:stretch>
            </p:blipFill>
            <p:spPr>
              <a:xfrm>
                <a:off x="8558402" y="3558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610098ED-1B5F-4957-821E-88F867409C48}"/>
                  </a:ext>
                </a:extLst>
              </p14:cNvPr>
              <p14:cNvContentPartPr/>
              <p14:nvPr/>
            </p14:nvContentPartPr>
            <p14:xfrm>
              <a:off x="8582162" y="3579100"/>
              <a:ext cx="169200" cy="93600"/>
            </p14:xfrm>
          </p:contentPart>
        </mc:Choice>
        <mc:Fallback xmlns="">
          <p:pic>
            <p:nvPicPr>
              <p:cNvPr id="166" name="Freihand 165">
                <a:extLst>
                  <a:ext uri="{FF2B5EF4-FFF2-40B4-BE49-F238E27FC236}">
                    <a16:creationId xmlns:a16="http://schemas.microsoft.com/office/drawing/2014/main" id="{610098ED-1B5F-4957-821E-88F867409C48}"/>
                  </a:ext>
                </a:extLst>
              </p:cNvPr>
              <p:cNvPicPr/>
              <p:nvPr/>
            </p:nvPicPr>
            <p:blipFill>
              <a:blip r:embed="rId277"/>
              <a:stretch>
                <a:fillRect/>
              </a:stretch>
            </p:blipFill>
            <p:spPr>
              <a:xfrm>
                <a:off x="8577842" y="3574780"/>
                <a:ext cx="177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CBBE7316-9B5C-4D65-93BE-08293A644215}"/>
                  </a:ext>
                </a:extLst>
              </p14:cNvPr>
              <p14:cNvContentPartPr/>
              <p14:nvPr/>
            </p14:nvContentPartPr>
            <p14:xfrm>
              <a:off x="8751002" y="3523300"/>
              <a:ext cx="25920" cy="41040"/>
            </p14:xfrm>
          </p:contentPart>
        </mc:Choice>
        <mc:Fallback xmlns="">
          <p:pic>
            <p:nvPicPr>
              <p:cNvPr id="167" name="Freihand 166">
                <a:extLst>
                  <a:ext uri="{FF2B5EF4-FFF2-40B4-BE49-F238E27FC236}">
                    <a16:creationId xmlns:a16="http://schemas.microsoft.com/office/drawing/2014/main" id="{CBBE7316-9B5C-4D65-93BE-08293A644215}"/>
                  </a:ext>
                </a:extLst>
              </p:cNvPr>
              <p:cNvPicPr/>
              <p:nvPr/>
            </p:nvPicPr>
            <p:blipFill>
              <a:blip r:embed="rId279"/>
              <a:stretch>
                <a:fillRect/>
              </a:stretch>
            </p:blipFill>
            <p:spPr>
              <a:xfrm>
                <a:off x="8746682" y="3518980"/>
                <a:ext cx="34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8" name="Freihand 167">
                <a:extLst>
                  <a:ext uri="{FF2B5EF4-FFF2-40B4-BE49-F238E27FC236}">
                    <a16:creationId xmlns:a16="http://schemas.microsoft.com/office/drawing/2014/main" id="{D2079130-937F-4CD9-AD8C-79CEED6D23B2}"/>
                  </a:ext>
                </a:extLst>
              </p14:cNvPr>
              <p14:cNvContentPartPr/>
              <p14:nvPr/>
            </p14:nvContentPartPr>
            <p14:xfrm>
              <a:off x="8776202" y="3477580"/>
              <a:ext cx="189360" cy="164520"/>
            </p14:xfrm>
          </p:contentPart>
        </mc:Choice>
        <mc:Fallback xmlns="">
          <p:pic>
            <p:nvPicPr>
              <p:cNvPr id="168" name="Freihand 167">
                <a:extLst>
                  <a:ext uri="{FF2B5EF4-FFF2-40B4-BE49-F238E27FC236}">
                    <a16:creationId xmlns:a16="http://schemas.microsoft.com/office/drawing/2014/main" id="{D2079130-937F-4CD9-AD8C-79CEED6D23B2}"/>
                  </a:ext>
                </a:extLst>
              </p:cNvPr>
              <p:cNvPicPr/>
              <p:nvPr/>
            </p:nvPicPr>
            <p:blipFill>
              <a:blip r:embed="rId281"/>
              <a:stretch>
                <a:fillRect/>
              </a:stretch>
            </p:blipFill>
            <p:spPr>
              <a:xfrm>
                <a:off x="8771882" y="3473260"/>
                <a:ext cx="198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 name="Freihand 169">
                <a:extLst>
                  <a:ext uri="{FF2B5EF4-FFF2-40B4-BE49-F238E27FC236}">
                    <a16:creationId xmlns:a16="http://schemas.microsoft.com/office/drawing/2014/main" id="{AEF2A6CE-A575-41BA-BBE4-50ACAF89F9A4}"/>
                  </a:ext>
                </a:extLst>
              </p14:cNvPr>
              <p14:cNvContentPartPr/>
              <p14:nvPr/>
            </p14:nvContentPartPr>
            <p14:xfrm>
              <a:off x="8986082" y="3514660"/>
              <a:ext cx="238320" cy="69480"/>
            </p14:xfrm>
          </p:contentPart>
        </mc:Choice>
        <mc:Fallback xmlns="">
          <p:pic>
            <p:nvPicPr>
              <p:cNvPr id="170" name="Freihand 169">
                <a:extLst>
                  <a:ext uri="{FF2B5EF4-FFF2-40B4-BE49-F238E27FC236}">
                    <a16:creationId xmlns:a16="http://schemas.microsoft.com/office/drawing/2014/main" id="{AEF2A6CE-A575-41BA-BBE4-50ACAF89F9A4}"/>
                  </a:ext>
                </a:extLst>
              </p:cNvPr>
              <p:cNvPicPr/>
              <p:nvPr/>
            </p:nvPicPr>
            <p:blipFill>
              <a:blip r:embed="rId283"/>
              <a:stretch>
                <a:fillRect/>
              </a:stretch>
            </p:blipFill>
            <p:spPr>
              <a:xfrm>
                <a:off x="8981762" y="3510340"/>
                <a:ext cx="246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2" name="Freihand 171">
                <a:extLst>
                  <a:ext uri="{FF2B5EF4-FFF2-40B4-BE49-F238E27FC236}">
                    <a16:creationId xmlns:a16="http://schemas.microsoft.com/office/drawing/2014/main" id="{750A80DA-1D22-43E6-97A6-475448B575A9}"/>
                  </a:ext>
                </a:extLst>
              </p14:cNvPr>
              <p14:cNvContentPartPr/>
              <p14:nvPr/>
            </p14:nvContentPartPr>
            <p14:xfrm>
              <a:off x="9282002" y="3562540"/>
              <a:ext cx="14400" cy="8640"/>
            </p14:xfrm>
          </p:contentPart>
        </mc:Choice>
        <mc:Fallback xmlns="">
          <p:pic>
            <p:nvPicPr>
              <p:cNvPr id="172" name="Freihand 171">
                <a:extLst>
                  <a:ext uri="{FF2B5EF4-FFF2-40B4-BE49-F238E27FC236}">
                    <a16:creationId xmlns:a16="http://schemas.microsoft.com/office/drawing/2014/main" id="{750A80DA-1D22-43E6-97A6-475448B575A9}"/>
                  </a:ext>
                </a:extLst>
              </p:cNvPr>
              <p:cNvPicPr/>
              <p:nvPr/>
            </p:nvPicPr>
            <p:blipFill>
              <a:blip r:embed="rId285"/>
              <a:stretch>
                <a:fillRect/>
              </a:stretch>
            </p:blipFill>
            <p:spPr>
              <a:xfrm>
                <a:off x="9277682" y="3558220"/>
                <a:ext cx="23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 name="Freihand 173">
                <a:extLst>
                  <a:ext uri="{FF2B5EF4-FFF2-40B4-BE49-F238E27FC236}">
                    <a16:creationId xmlns:a16="http://schemas.microsoft.com/office/drawing/2014/main" id="{BC5D3330-306E-4C92-91F2-0D3BC9493D3F}"/>
                  </a:ext>
                </a:extLst>
              </p14:cNvPr>
              <p14:cNvContentPartPr/>
              <p14:nvPr/>
            </p14:nvContentPartPr>
            <p14:xfrm>
              <a:off x="6424322" y="4398460"/>
              <a:ext cx="77760" cy="122400"/>
            </p14:xfrm>
          </p:contentPart>
        </mc:Choice>
        <mc:Fallback xmlns="">
          <p:pic>
            <p:nvPicPr>
              <p:cNvPr id="174" name="Freihand 173">
                <a:extLst>
                  <a:ext uri="{FF2B5EF4-FFF2-40B4-BE49-F238E27FC236}">
                    <a16:creationId xmlns:a16="http://schemas.microsoft.com/office/drawing/2014/main" id="{BC5D3330-306E-4C92-91F2-0D3BC9493D3F}"/>
                  </a:ext>
                </a:extLst>
              </p:cNvPr>
              <p:cNvPicPr/>
              <p:nvPr/>
            </p:nvPicPr>
            <p:blipFill>
              <a:blip r:embed="rId287"/>
              <a:stretch>
                <a:fillRect/>
              </a:stretch>
            </p:blipFill>
            <p:spPr>
              <a:xfrm>
                <a:off x="6420002" y="4394140"/>
                <a:ext cx="86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5" name="Freihand 174">
                <a:extLst>
                  <a:ext uri="{FF2B5EF4-FFF2-40B4-BE49-F238E27FC236}">
                    <a16:creationId xmlns:a16="http://schemas.microsoft.com/office/drawing/2014/main" id="{15EB1547-5948-4624-B780-94FFDB3DBA14}"/>
                  </a:ext>
                </a:extLst>
              </p14:cNvPr>
              <p14:cNvContentPartPr/>
              <p14:nvPr/>
            </p14:nvContentPartPr>
            <p14:xfrm>
              <a:off x="6454202" y="4415020"/>
              <a:ext cx="283320" cy="71280"/>
            </p14:xfrm>
          </p:contentPart>
        </mc:Choice>
        <mc:Fallback xmlns="">
          <p:pic>
            <p:nvPicPr>
              <p:cNvPr id="175" name="Freihand 174">
                <a:extLst>
                  <a:ext uri="{FF2B5EF4-FFF2-40B4-BE49-F238E27FC236}">
                    <a16:creationId xmlns:a16="http://schemas.microsoft.com/office/drawing/2014/main" id="{15EB1547-5948-4624-B780-94FFDB3DBA14}"/>
                  </a:ext>
                </a:extLst>
              </p:cNvPr>
              <p:cNvPicPr/>
              <p:nvPr/>
            </p:nvPicPr>
            <p:blipFill>
              <a:blip r:embed="rId289"/>
              <a:stretch>
                <a:fillRect/>
              </a:stretch>
            </p:blipFill>
            <p:spPr>
              <a:xfrm>
                <a:off x="6449882" y="4410700"/>
                <a:ext cx="291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6" name="Freihand 175">
                <a:extLst>
                  <a:ext uri="{FF2B5EF4-FFF2-40B4-BE49-F238E27FC236}">
                    <a16:creationId xmlns:a16="http://schemas.microsoft.com/office/drawing/2014/main" id="{85444468-2BE0-4ECD-BFED-411BF6886FA7}"/>
                  </a:ext>
                </a:extLst>
              </p14:cNvPr>
              <p14:cNvContentPartPr/>
              <p14:nvPr/>
            </p14:nvContentPartPr>
            <p14:xfrm>
              <a:off x="6680282" y="4339060"/>
              <a:ext cx="360" cy="360"/>
            </p14:xfrm>
          </p:contentPart>
        </mc:Choice>
        <mc:Fallback xmlns="">
          <p:pic>
            <p:nvPicPr>
              <p:cNvPr id="176" name="Freihand 175">
                <a:extLst>
                  <a:ext uri="{FF2B5EF4-FFF2-40B4-BE49-F238E27FC236}">
                    <a16:creationId xmlns:a16="http://schemas.microsoft.com/office/drawing/2014/main" id="{85444468-2BE0-4ECD-BFED-411BF6886FA7}"/>
                  </a:ext>
                </a:extLst>
              </p:cNvPr>
              <p:cNvPicPr/>
              <p:nvPr/>
            </p:nvPicPr>
            <p:blipFill>
              <a:blip r:embed="rId26"/>
              <a:stretch>
                <a:fillRect/>
              </a:stretch>
            </p:blipFill>
            <p:spPr>
              <a:xfrm>
                <a:off x="6675962" y="4334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1C04D9C0-6D1C-41B6-AFE9-59E20F81C2E8}"/>
                  </a:ext>
                </a:extLst>
              </p14:cNvPr>
              <p14:cNvContentPartPr/>
              <p14:nvPr/>
            </p14:nvContentPartPr>
            <p14:xfrm>
              <a:off x="6756242" y="4291900"/>
              <a:ext cx="183240" cy="137520"/>
            </p14:xfrm>
          </p:contentPart>
        </mc:Choice>
        <mc:Fallback xmlns="">
          <p:pic>
            <p:nvPicPr>
              <p:cNvPr id="178" name="Freihand 177">
                <a:extLst>
                  <a:ext uri="{FF2B5EF4-FFF2-40B4-BE49-F238E27FC236}">
                    <a16:creationId xmlns:a16="http://schemas.microsoft.com/office/drawing/2014/main" id="{1C04D9C0-6D1C-41B6-AFE9-59E20F81C2E8}"/>
                  </a:ext>
                </a:extLst>
              </p:cNvPr>
              <p:cNvPicPr/>
              <p:nvPr/>
            </p:nvPicPr>
            <p:blipFill>
              <a:blip r:embed="rId292"/>
              <a:stretch>
                <a:fillRect/>
              </a:stretch>
            </p:blipFill>
            <p:spPr>
              <a:xfrm>
                <a:off x="6751922" y="4287580"/>
                <a:ext cx="191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F86D7982-18EE-4CC6-B3F3-3D8E7CEBDE29}"/>
                  </a:ext>
                </a:extLst>
              </p14:cNvPr>
              <p14:cNvContentPartPr/>
              <p14:nvPr/>
            </p14:nvContentPartPr>
            <p14:xfrm>
              <a:off x="7089962" y="4186780"/>
              <a:ext cx="126720" cy="111240"/>
            </p14:xfrm>
          </p:contentPart>
        </mc:Choice>
        <mc:Fallback xmlns="">
          <p:pic>
            <p:nvPicPr>
              <p:cNvPr id="179" name="Freihand 178">
                <a:extLst>
                  <a:ext uri="{FF2B5EF4-FFF2-40B4-BE49-F238E27FC236}">
                    <a16:creationId xmlns:a16="http://schemas.microsoft.com/office/drawing/2014/main" id="{F86D7982-18EE-4CC6-B3F3-3D8E7CEBDE29}"/>
                  </a:ext>
                </a:extLst>
              </p:cNvPr>
              <p:cNvPicPr/>
              <p:nvPr/>
            </p:nvPicPr>
            <p:blipFill>
              <a:blip r:embed="rId294"/>
              <a:stretch>
                <a:fillRect/>
              </a:stretch>
            </p:blipFill>
            <p:spPr>
              <a:xfrm>
                <a:off x="7085642" y="4182460"/>
                <a:ext cx="135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000F654B-2C22-41E3-9656-11C6C576A0F0}"/>
                  </a:ext>
                </a:extLst>
              </p14:cNvPr>
              <p14:cNvContentPartPr/>
              <p14:nvPr/>
            </p14:nvContentPartPr>
            <p14:xfrm>
              <a:off x="7224242" y="4198300"/>
              <a:ext cx="175320" cy="69120"/>
            </p14:xfrm>
          </p:contentPart>
        </mc:Choice>
        <mc:Fallback xmlns="">
          <p:pic>
            <p:nvPicPr>
              <p:cNvPr id="180" name="Freihand 179">
                <a:extLst>
                  <a:ext uri="{FF2B5EF4-FFF2-40B4-BE49-F238E27FC236}">
                    <a16:creationId xmlns:a16="http://schemas.microsoft.com/office/drawing/2014/main" id="{000F654B-2C22-41E3-9656-11C6C576A0F0}"/>
                  </a:ext>
                </a:extLst>
              </p:cNvPr>
              <p:cNvPicPr/>
              <p:nvPr/>
            </p:nvPicPr>
            <p:blipFill>
              <a:blip r:embed="rId296"/>
              <a:stretch>
                <a:fillRect/>
              </a:stretch>
            </p:blipFill>
            <p:spPr>
              <a:xfrm>
                <a:off x="7219922" y="4193980"/>
                <a:ext cx="183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F8EE371C-3563-45D4-97F2-C72414621081}"/>
                  </a:ext>
                </a:extLst>
              </p14:cNvPr>
              <p14:cNvContentPartPr/>
              <p14:nvPr/>
            </p14:nvContentPartPr>
            <p14:xfrm>
              <a:off x="7530242" y="4111900"/>
              <a:ext cx="20520" cy="99720"/>
            </p14:xfrm>
          </p:contentPart>
        </mc:Choice>
        <mc:Fallback xmlns="">
          <p:pic>
            <p:nvPicPr>
              <p:cNvPr id="181" name="Freihand 180">
                <a:extLst>
                  <a:ext uri="{FF2B5EF4-FFF2-40B4-BE49-F238E27FC236}">
                    <a16:creationId xmlns:a16="http://schemas.microsoft.com/office/drawing/2014/main" id="{F8EE371C-3563-45D4-97F2-C72414621081}"/>
                  </a:ext>
                </a:extLst>
              </p:cNvPr>
              <p:cNvPicPr/>
              <p:nvPr/>
            </p:nvPicPr>
            <p:blipFill>
              <a:blip r:embed="rId298"/>
              <a:stretch>
                <a:fillRect/>
              </a:stretch>
            </p:blipFill>
            <p:spPr>
              <a:xfrm>
                <a:off x="7525922" y="4107580"/>
                <a:ext cx="2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D2C5CF44-5331-493E-8EFC-982FCBB4E151}"/>
                  </a:ext>
                </a:extLst>
              </p14:cNvPr>
              <p14:cNvContentPartPr/>
              <p14:nvPr/>
            </p14:nvContentPartPr>
            <p14:xfrm>
              <a:off x="7521962" y="4077340"/>
              <a:ext cx="123840" cy="99000"/>
            </p14:xfrm>
          </p:contentPart>
        </mc:Choice>
        <mc:Fallback xmlns="">
          <p:pic>
            <p:nvPicPr>
              <p:cNvPr id="182" name="Freihand 181">
                <a:extLst>
                  <a:ext uri="{FF2B5EF4-FFF2-40B4-BE49-F238E27FC236}">
                    <a16:creationId xmlns:a16="http://schemas.microsoft.com/office/drawing/2014/main" id="{D2C5CF44-5331-493E-8EFC-982FCBB4E151}"/>
                  </a:ext>
                </a:extLst>
              </p:cNvPr>
              <p:cNvPicPr/>
              <p:nvPr/>
            </p:nvPicPr>
            <p:blipFill>
              <a:blip r:embed="rId300"/>
              <a:stretch>
                <a:fillRect/>
              </a:stretch>
            </p:blipFill>
            <p:spPr>
              <a:xfrm>
                <a:off x="7517642" y="4073020"/>
                <a:ext cx="132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FDEC5DEB-822B-4B05-90D6-ADE4DBF01A25}"/>
                  </a:ext>
                </a:extLst>
              </p14:cNvPr>
              <p14:cNvContentPartPr/>
              <p14:nvPr/>
            </p14:nvContentPartPr>
            <p14:xfrm>
              <a:off x="7677482" y="4082020"/>
              <a:ext cx="109800" cy="57240"/>
            </p14:xfrm>
          </p:contentPart>
        </mc:Choice>
        <mc:Fallback xmlns="">
          <p:pic>
            <p:nvPicPr>
              <p:cNvPr id="183" name="Freihand 182">
                <a:extLst>
                  <a:ext uri="{FF2B5EF4-FFF2-40B4-BE49-F238E27FC236}">
                    <a16:creationId xmlns:a16="http://schemas.microsoft.com/office/drawing/2014/main" id="{FDEC5DEB-822B-4B05-90D6-ADE4DBF01A25}"/>
                  </a:ext>
                </a:extLst>
              </p:cNvPr>
              <p:cNvPicPr/>
              <p:nvPr/>
            </p:nvPicPr>
            <p:blipFill>
              <a:blip r:embed="rId302"/>
              <a:stretch>
                <a:fillRect/>
              </a:stretch>
            </p:blipFill>
            <p:spPr>
              <a:xfrm>
                <a:off x="7673162" y="4077700"/>
                <a:ext cx="118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4" name="Freihand 183">
                <a:extLst>
                  <a:ext uri="{FF2B5EF4-FFF2-40B4-BE49-F238E27FC236}">
                    <a16:creationId xmlns:a16="http://schemas.microsoft.com/office/drawing/2014/main" id="{0D09B458-5C78-41FE-950D-29E86BCBF4D3}"/>
                  </a:ext>
                </a:extLst>
              </p14:cNvPr>
              <p14:cNvContentPartPr/>
              <p14:nvPr/>
            </p14:nvContentPartPr>
            <p14:xfrm>
              <a:off x="7788722" y="3982300"/>
              <a:ext cx="114120" cy="122040"/>
            </p14:xfrm>
          </p:contentPart>
        </mc:Choice>
        <mc:Fallback xmlns="">
          <p:pic>
            <p:nvPicPr>
              <p:cNvPr id="184" name="Freihand 183">
                <a:extLst>
                  <a:ext uri="{FF2B5EF4-FFF2-40B4-BE49-F238E27FC236}">
                    <a16:creationId xmlns:a16="http://schemas.microsoft.com/office/drawing/2014/main" id="{0D09B458-5C78-41FE-950D-29E86BCBF4D3}"/>
                  </a:ext>
                </a:extLst>
              </p:cNvPr>
              <p:cNvPicPr/>
              <p:nvPr/>
            </p:nvPicPr>
            <p:blipFill>
              <a:blip r:embed="rId304"/>
              <a:stretch>
                <a:fillRect/>
              </a:stretch>
            </p:blipFill>
            <p:spPr>
              <a:xfrm>
                <a:off x="7784402" y="3977980"/>
                <a:ext cx="122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5" name="Freihand 184">
                <a:extLst>
                  <a:ext uri="{FF2B5EF4-FFF2-40B4-BE49-F238E27FC236}">
                    <a16:creationId xmlns:a16="http://schemas.microsoft.com/office/drawing/2014/main" id="{9E9A21ED-D4DD-45A5-BE01-7C11E3103F5F}"/>
                  </a:ext>
                </a:extLst>
              </p14:cNvPr>
              <p14:cNvContentPartPr/>
              <p14:nvPr/>
            </p14:nvContentPartPr>
            <p14:xfrm>
              <a:off x="7739042" y="4013980"/>
              <a:ext cx="103320" cy="25920"/>
            </p14:xfrm>
          </p:contentPart>
        </mc:Choice>
        <mc:Fallback xmlns="">
          <p:pic>
            <p:nvPicPr>
              <p:cNvPr id="185" name="Freihand 184">
                <a:extLst>
                  <a:ext uri="{FF2B5EF4-FFF2-40B4-BE49-F238E27FC236}">
                    <a16:creationId xmlns:a16="http://schemas.microsoft.com/office/drawing/2014/main" id="{9E9A21ED-D4DD-45A5-BE01-7C11E3103F5F}"/>
                  </a:ext>
                </a:extLst>
              </p:cNvPr>
              <p:cNvPicPr/>
              <p:nvPr/>
            </p:nvPicPr>
            <p:blipFill>
              <a:blip r:embed="rId306"/>
              <a:stretch>
                <a:fillRect/>
              </a:stretch>
            </p:blipFill>
            <p:spPr>
              <a:xfrm>
                <a:off x="7734722" y="4009660"/>
                <a:ext cx="111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6" name="Freihand 185">
                <a:extLst>
                  <a:ext uri="{FF2B5EF4-FFF2-40B4-BE49-F238E27FC236}">
                    <a16:creationId xmlns:a16="http://schemas.microsoft.com/office/drawing/2014/main" id="{779EDD3D-9A30-416F-87FC-89E87E81DDE7}"/>
                  </a:ext>
                </a:extLst>
              </p14:cNvPr>
              <p14:cNvContentPartPr/>
              <p14:nvPr/>
            </p14:nvContentPartPr>
            <p14:xfrm>
              <a:off x="7911122" y="3989140"/>
              <a:ext cx="181080" cy="78120"/>
            </p14:xfrm>
          </p:contentPart>
        </mc:Choice>
        <mc:Fallback xmlns="">
          <p:pic>
            <p:nvPicPr>
              <p:cNvPr id="186" name="Freihand 185">
                <a:extLst>
                  <a:ext uri="{FF2B5EF4-FFF2-40B4-BE49-F238E27FC236}">
                    <a16:creationId xmlns:a16="http://schemas.microsoft.com/office/drawing/2014/main" id="{779EDD3D-9A30-416F-87FC-89E87E81DDE7}"/>
                  </a:ext>
                </a:extLst>
              </p:cNvPr>
              <p:cNvPicPr/>
              <p:nvPr/>
            </p:nvPicPr>
            <p:blipFill>
              <a:blip r:embed="rId308"/>
              <a:stretch>
                <a:fillRect/>
              </a:stretch>
            </p:blipFill>
            <p:spPr>
              <a:xfrm>
                <a:off x="7906802" y="3984820"/>
                <a:ext cx="189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7" name="Freihand 186">
                <a:extLst>
                  <a:ext uri="{FF2B5EF4-FFF2-40B4-BE49-F238E27FC236}">
                    <a16:creationId xmlns:a16="http://schemas.microsoft.com/office/drawing/2014/main" id="{8D21D4B6-A09D-4E09-8956-663E18D12AF5}"/>
                  </a:ext>
                </a:extLst>
              </p14:cNvPr>
              <p14:cNvContentPartPr/>
              <p14:nvPr/>
            </p14:nvContentPartPr>
            <p14:xfrm>
              <a:off x="8150162" y="3890500"/>
              <a:ext cx="293760" cy="127440"/>
            </p14:xfrm>
          </p:contentPart>
        </mc:Choice>
        <mc:Fallback xmlns="">
          <p:pic>
            <p:nvPicPr>
              <p:cNvPr id="187" name="Freihand 186">
                <a:extLst>
                  <a:ext uri="{FF2B5EF4-FFF2-40B4-BE49-F238E27FC236}">
                    <a16:creationId xmlns:a16="http://schemas.microsoft.com/office/drawing/2014/main" id="{8D21D4B6-A09D-4E09-8956-663E18D12AF5}"/>
                  </a:ext>
                </a:extLst>
              </p:cNvPr>
              <p:cNvPicPr/>
              <p:nvPr/>
            </p:nvPicPr>
            <p:blipFill>
              <a:blip r:embed="rId310"/>
              <a:stretch>
                <a:fillRect/>
              </a:stretch>
            </p:blipFill>
            <p:spPr>
              <a:xfrm>
                <a:off x="8145842" y="3886180"/>
                <a:ext cx="302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D33B6180-24FB-47C0-BEE0-6C2E1D37C399}"/>
                  </a:ext>
                </a:extLst>
              </p14:cNvPr>
              <p14:cNvContentPartPr/>
              <p14:nvPr/>
            </p14:nvContentPartPr>
            <p14:xfrm>
              <a:off x="8430242" y="3800860"/>
              <a:ext cx="211680" cy="173160"/>
            </p14:xfrm>
          </p:contentPart>
        </mc:Choice>
        <mc:Fallback xmlns="">
          <p:pic>
            <p:nvPicPr>
              <p:cNvPr id="188" name="Freihand 187">
                <a:extLst>
                  <a:ext uri="{FF2B5EF4-FFF2-40B4-BE49-F238E27FC236}">
                    <a16:creationId xmlns:a16="http://schemas.microsoft.com/office/drawing/2014/main" id="{D33B6180-24FB-47C0-BEE0-6C2E1D37C399}"/>
                  </a:ext>
                </a:extLst>
              </p:cNvPr>
              <p:cNvPicPr/>
              <p:nvPr/>
            </p:nvPicPr>
            <p:blipFill>
              <a:blip r:embed="rId312"/>
              <a:stretch>
                <a:fillRect/>
              </a:stretch>
            </p:blipFill>
            <p:spPr>
              <a:xfrm>
                <a:off x="8425922" y="3796540"/>
                <a:ext cx="220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AACABA52-5567-4DF0-8C9B-735FC8E34520}"/>
                  </a:ext>
                </a:extLst>
              </p14:cNvPr>
              <p14:cNvContentPartPr/>
              <p14:nvPr/>
            </p14:nvContentPartPr>
            <p14:xfrm>
              <a:off x="8769722" y="3745060"/>
              <a:ext cx="289440" cy="141480"/>
            </p14:xfrm>
          </p:contentPart>
        </mc:Choice>
        <mc:Fallback xmlns="">
          <p:pic>
            <p:nvPicPr>
              <p:cNvPr id="189" name="Freihand 188">
                <a:extLst>
                  <a:ext uri="{FF2B5EF4-FFF2-40B4-BE49-F238E27FC236}">
                    <a16:creationId xmlns:a16="http://schemas.microsoft.com/office/drawing/2014/main" id="{AACABA52-5567-4DF0-8C9B-735FC8E34520}"/>
                  </a:ext>
                </a:extLst>
              </p:cNvPr>
              <p:cNvPicPr/>
              <p:nvPr/>
            </p:nvPicPr>
            <p:blipFill>
              <a:blip r:embed="rId314"/>
              <a:stretch>
                <a:fillRect/>
              </a:stretch>
            </p:blipFill>
            <p:spPr>
              <a:xfrm>
                <a:off x="8765402" y="3740740"/>
                <a:ext cx="29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0A146761-5F7A-4F06-9F03-8211E6E1CF88}"/>
                  </a:ext>
                </a:extLst>
              </p14:cNvPr>
              <p14:cNvContentPartPr/>
              <p14:nvPr/>
            </p14:nvContentPartPr>
            <p14:xfrm>
              <a:off x="7415042" y="4369660"/>
              <a:ext cx="64080" cy="133200"/>
            </p14:xfrm>
          </p:contentPart>
        </mc:Choice>
        <mc:Fallback xmlns="">
          <p:pic>
            <p:nvPicPr>
              <p:cNvPr id="190" name="Freihand 189">
                <a:extLst>
                  <a:ext uri="{FF2B5EF4-FFF2-40B4-BE49-F238E27FC236}">
                    <a16:creationId xmlns:a16="http://schemas.microsoft.com/office/drawing/2014/main" id="{0A146761-5F7A-4F06-9F03-8211E6E1CF88}"/>
                  </a:ext>
                </a:extLst>
              </p:cNvPr>
              <p:cNvPicPr/>
              <p:nvPr/>
            </p:nvPicPr>
            <p:blipFill>
              <a:blip r:embed="rId316"/>
              <a:stretch>
                <a:fillRect/>
              </a:stretch>
            </p:blipFill>
            <p:spPr>
              <a:xfrm>
                <a:off x="7410722" y="4365340"/>
                <a:ext cx="72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F7025AAD-EF0C-4153-A11A-BB233EC5632A}"/>
                  </a:ext>
                </a:extLst>
              </p14:cNvPr>
              <p14:cNvContentPartPr/>
              <p14:nvPr/>
            </p14:nvContentPartPr>
            <p14:xfrm>
              <a:off x="7393802" y="4433740"/>
              <a:ext cx="170280" cy="68760"/>
            </p14:xfrm>
          </p:contentPart>
        </mc:Choice>
        <mc:Fallback xmlns="">
          <p:pic>
            <p:nvPicPr>
              <p:cNvPr id="191" name="Freihand 190">
                <a:extLst>
                  <a:ext uri="{FF2B5EF4-FFF2-40B4-BE49-F238E27FC236}">
                    <a16:creationId xmlns:a16="http://schemas.microsoft.com/office/drawing/2014/main" id="{F7025AAD-EF0C-4153-A11A-BB233EC5632A}"/>
                  </a:ext>
                </a:extLst>
              </p:cNvPr>
              <p:cNvPicPr/>
              <p:nvPr/>
            </p:nvPicPr>
            <p:blipFill>
              <a:blip r:embed="rId318"/>
              <a:stretch>
                <a:fillRect/>
              </a:stretch>
            </p:blipFill>
            <p:spPr>
              <a:xfrm>
                <a:off x="7389482" y="4429420"/>
                <a:ext cx="178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2" name="Freihand 191">
                <a:extLst>
                  <a:ext uri="{FF2B5EF4-FFF2-40B4-BE49-F238E27FC236}">
                    <a16:creationId xmlns:a16="http://schemas.microsoft.com/office/drawing/2014/main" id="{445D28C1-450B-4DB4-AA80-55C120784C38}"/>
                  </a:ext>
                </a:extLst>
              </p14:cNvPr>
              <p14:cNvContentPartPr/>
              <p14:nvPr/>
            </p14:nvContentPartPr>
            <p14:xfrm>
              <a:off x="7335122" y="4322140"/>
              <a:ext cx="154800" cy="31680"/>
            </p14:xfrm>
          </p:contentPart>
        </mc:Choice>
        <mc:Fallback xmlns="">
          <p:pic>
            <p:nvPicPr>
              <p:cNvPr id="192" name="Freihand 191">
                <a:extLst>
                  <a:ext uri="{FF2B5EF4-FFF2-40B4-BE49-F238E27FC236}">
                    <a16:creationId xmlns:a16="http://schemas.microsoft.com/office/drawing/2014/main" id="{445D28C1-450B-4DB4-AA80-55C120784C38}"/>
                  </a:ext>
                </a:extLst>
              </p:cNvPr>
              <p:cNvPicPr/>
              <p:nvPr/>
            </p:nvPicPr>
            <p:blipFill>
              <a:blip r:embed="rId320"/>
              <a:stretch>
                <a:fillRect/>
              </a:stretch>
            </p:blipFill>
            <p:spPr>
              <a:xfrm>
                <a:off x="7330802" y="4317820"/>
                <a:ext cx="163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3" name="Freihand 192">
                <a:extLst>
                  <a:ext uri="{FF2B5EF4-FFF2-40B4-BE49-F238E27FC236}">
                    <a16:creationId xmlns:a16="http://schemas.microsoft.com/office/drawing/2014/main" id="{B6849185-2BF8-44C5-B9AD-92178CAA2730}"/>
                  </a:ext>
                </a:extLst>
              </p14:cNvPr>
              <p14:cNvContentPartPr/>
              <p14:nvPr/>
            </p14:nvContentPartPr>
            <p14:xfrm>
              <a:off x="7524842" y="4348420"/>
              <a:ext cx="130680" cy="79920"/>
            </p14:xfrm>
          </p:contentPart>
        </mc:Choice>
        <mc:Fallback xmlns="">
          <p:pic>
            <p:nvPicPr>
              <p:cNvPr id="193" name="Freihand 192">
                <a:extLst>
                  <a:ext uri="{FF2B5EF4-FFF2-40B4-BE49-F238E27FC236}">
                    <a16:creationId xmlns:a16="http://schemas.microsoft.com/office/drawing/2014/main" id="{B6849185-2BF8-44C5-B9AD-92178CAA2730}"/>
                  </a:ext>
                </a:extLst>
              </p:cNvPr>
              <p:cNvPicPr/>
              <p:nvPr/>
            </p:nvPicPr>
            <p:blipFill>
              <a:blip r:embed="rId322"/>
              <a:stretch>
                <a:fillRect/>
              </a:stretch>
            </p:blipFill>
            <p:spPr>
              <a:xfrm>
                <a:off x="7520522" y="4344100"/>
                <a:ext cx="139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D978C0D8-13EA-45F5-9C5C-D196569F8D30}"/>
                  </a:ext>
                </a:extLst>
              </p14:cNvPr>
              <p14:cNvContentPartPr/>
              <p14:nvPr/>
            </p14:nvContentPartPr>
            <p14:xfrm>
              <a:off x="7662002" y="4279660"/>
              <a:ext cx="166320" cy="126720"/>
            </p14:xfrm>
          </p:contentPart>
        </mc:Choice>
        <mc:Fallback xmlns="">
          <p:pic>
            <p:nvPicPr>
              <p:cNvPr id="194" name="Freihand 193">
                <a:extLst>
                  <a:ext uri="{FF2B5EF4-FFF2-40B4-BE49-F238E27FC236}">
                    <a16:creationId xmlns:a16="http://schemas.microsoft.com/office/drawing/2014/main" id="{D978C0D8-13EA-45F5-9C5C-D196569F8D30}"/>
                  </a:ext>
                </a:extLst>
              </p:cNvPr>
              <p:cNvPicPr/>
              <p:nvPr/>
            </p:nvPicPr>
            <p:blipFill>
              <a:blip r:embed="rId324"/>
              <a:stretch>
                <a:fillRect/>
              </a:stretch>
            </p:blipFill>
            <p:spPr>
              <a:xfrm>
                <a:off x="7657682" y="4275340"/>
                <a:ext cx="174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1CC8B887-89EF-40F3-8825-C1472821A570}"/>
                  </a:ext>
                </a:extLst>
              </p14:cNvPr>
              <p14:cNvContentPartPr/>
              <p14:nvPr/>
            </p14:nvContentPartPr>
            <p14:xfrm>
              <a:off x="7796282" y="4263460"/>
              <a:ext cx="14400" cy="25920"/>
            </p14:xfrm>
          </p:contentPart>
        </mc:Choice>
        <mc:Fallback xmlns="">
          <p:pic>
            <p:nvPicPr>
              <p:cNvPr id="195" name="Freihand 194">
                <a:extLst>
                  <a:ext uri="{FF2B5EF4-FFF2-40B4-BE49-F238E27FC236}">
                    <a16:creationId xmlns:a16="http://schemas.microsoft.com/office/drawing/2014/main" id="{1CC8B887-89EF-40F3-8825-C1472821A570}"/>
                  </a:ext>
                </a:extLst>
              </p:cNvPr>
              <p:cNvPicPr/>
              <p:nvPr/>
            </p:nvPicPr>
            <p:blipFill>
              <a:blip r:embed="rId326"/>
              <a:stretch>
                <a:fillRect/>
              </a:stretch>
            </p:blipFill>
            <p:spPr>
              <a:xfrm>
                <a:off x="7791962" y="4259140"/>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6" name="Freihand 195">
                <a:extLst>
                  <a:ext uri="{FF2B5EF4-FFF2-40B4-BE49-F238E27FC236}">
                    <a16:creationId xmlns:a16="http://schemas.microsoft.com/office/drawing/2014/main" id="{64B6AECC-6042-4C70-AF95-028FB84E4F54}"/>
                  </a:ext>
                </a:extLst>
              </p14:cNvPr>
              <p14:cNvContentPartPr/>
              <p14:nvPr/>
            </p14:nvContentPartPr>
            <p14:xfrm>
              <a:off x="7850642" y="4256260"/>
              <a:ext cx="171000" cy="101520"/>
            </p14:xfrm>
          </p:contentPart>
        </mc:Choice>
        <mc:Fallback xmlns="">
          <p:pic>
            <p:nvPicPr>
              <p:cNvPr id="196" name="Freihand 195">
                <a:extLst>
                  <a:ext uri="{FF2B5EF4-FFF2-40B4-BE49-F238E27FC236}">
                    <a16:creationId xmlns:a16="http://schemas.microsoft.com/office/drawing/2014/main" id="{64B6AECC-6042-4C70-AF95-028FB84E4F54}"/>
                  </a:ext>
                </a:extLst>
              </p:cNvPr>
              <p:cNvPicPr/>
              <p:nvPr/>
            </p:nvPicPr>
            <p:blipFill>
              <a:blip r:embed="rId328"/>
              <a:stretch>
                <a:fillRect/>
              </a:stretch>
            </p:blipFill>
            <p:spPr>
              <a:xfrm>
                <a:off x="7846322" y="4251940"/>
                <a:ext cx="1796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7" name="Freihand 196">
                <a:extLst>
                  <a:ext uri="{FF2B5EF4-FFF2-40B4-BE49-F238E27FC236}">
                    <a16:creationId xmlns:a16="http://schemas.microsoft.com/office/drawing/2014/main" id="{882761E5-8718-4883-9796-0F1E3E6FD695}"/>
                  </a:ext>
                </a:extLst>
              </p14:cNvPr>
              <p14:cNvContentPartPr/>
              <p14:nvPr/>
            </p14:nvContentPartPr>
            <p14:xfrm>
              <a:off x="7993202" y="4202620"/>
              <a:ext cx="24480" cy="28800"/>
            </p14:xfrm>
          </p:contentPart>
        </mc:Choice>
        <mc:Fallback xmlns="">
          <p:pic>
            <p:nvPicPr>
              <p:cNvPr id="197" name="Freihand 196">
                <a:extLst>
                  <a:ext uri="{FF2B5EF4-FFF2-40B4-BE49-F238E27FC236}">
                    <a16:creationId xmlns:a16="http://schemas.microsoft.com/office/drawing/2014/main" id="{882761E5-8718-4883-9796-0F1E3E6FD695}"/>
                  </a:ext>
                </a:extLst>
              </p:cNvPr>
              <p:cNvPicPr/>
              <p:nvPr/>
            </p:nvPicPr>
            <p:blipFill>
              <a:blip r:embed="rId330"/>
              <a:stretch>
                <a:fillRect/>
              </a:stretch>
            </p:blipFill>
            <p:spPr>
              <a:xfrm>
                <a:off x="7988882" y="4198300"/>
                <a:ext cx="33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8" name="Freihand 197">
                <a:extLst>
                  <a:ext uri="{FF2B5EF4-FFF2-40B4-BE49-F238E27FC236}">
                    <a16:creationId xmlns:a16="http://schemas.microsoft.com/office/drawing/2014/main" id="{5F424187-1AF2-4977-95AA-48D2DD99DBF6}"/>
                  </a:ext>
                </a:extLst>
              </p14:cNvPr>
              <p14:cNvContentPartPr/>
              <p14:nvPr/>
            </p14:nvContentPartPr>
            <p14:xfrm>
              <a:off x="8025242" y="4158700"/>
              <a:ext cx="197640" cy="152280"/>
            </p14:xfrm>
          </p:contentPart>
        </mc:Choice>
        <mc:Fallback xmlns="">
          <p:pic>
            <p:nvPicPr>
              <p:cNvPr id="198" name="Freihand 197">
                <a:extLst>
                  <a:ext uri="{FF2B5EF4-FFF2-40B4-BE49-F238E27FC236}">
                    <a16:creationId xmlns:a16="http://schemas.microsoft.com/office/drawing/2014/main" id="{5F424187-1AF2-4977-95AA-48D2DD99DBF6}"/>
                  </a:ext>
                </a:extLst>
              </p:cNvPr>
              <p:cNvPicPr/>
              <p:nvPr/>
            </p:nvPicPr>
            <p:blipFill>
              <a:blip r:embed="rId332"/>
              <a:stretch>
                <a:fillRect/>
              </a:stretch>
            </p:blipFill>
            <p:spPr>
              <a:xfrm>
                <a:off x="8020922" y="4154380"/>
                <a:ext cx="2062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B073EDE8-242F-4D27-AD6B-B02EC93A580B}"/>
                  </a:ext>
                </a:extLst>
              </p14:cNvPr>
              <p14:cNvContentPartPr/>
              <p14:nvPr/>
            </p14:nvContentPartPr>
            <p14:xfrm>
              <a:off x="8244842" y="4137100"/>
              <a:ext cx="226800" cy="96840"/>
            </p14:xfrm>
          </p:contentPart>
        </mc:Choice>
        <mc:Fallback xmlns="">
          <p:pic>
            <p:nvPicPr>
              <p:cNvPr id="199" name="Freihand 198">
                <a:extLst>
                  <a:ext uri="{FF2B5EF4-FFF2-40B4-BE49-F238E27FC236}">
                    <a16:creationId xmlns:a16="http://schemas.microsoft.com/office/drawing/2014/main" id="{B073EDE8-242F-4D27-AD6B-B02EC93A580B}"/>
                  </a:ext>
                </a:extLst>
              </p:cNvPr>
              <p:cNvPicPr/>
              <p:nvPr/>
            </p:nvPicPr>
            <p:blipFill>
              <a:blip r:embed="rId334"/>
              <a:stretch>
                <a:fillRect/>
              </a:stretch>
            </p:blipFill>
            <p:spPr>
              <a:xfrm>
                <a:off x="8240522" y="4132780"/>
                <a:ext cx="235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1" name="Freihand 200">
                <a:extLst>
                  <a:ext uri="{FF2B5EF4-FFF2-40B4-BE49-F238E27FC236}">
                    <a16:creationId xmlns:a16="http://schemas.microsoft.com/office/drawing/2014/main" id="{C18C45E8-8907-4997-91DD-E89E2E70A012}"/>
                  </a:ext>
                </a:extLst>
              </p14:cNvPr>
              <p14:cNvContentPartPr/>
              <p14:nvPr/>
            </p14:nvContentPartPr>
            <p14:xfrm>
              <a:off x="8542562" y="4168420"/>
              <a:ext cx="7920" cy="44640"/>
            </p14:xfrm>
          </p:contentPart>
        </mc:Choice>
        <mc:Fallback xmlns="">
          <p:pic>
            <p:nvPicPr>
              <p:cNvPr id="201" name="Freihand 200">
                <a:extLst>
                  <a:ext uri="{FF2B5EF4-FFF2-40B4-BE49-F238E27FC236}">
                    <a16:creationId xmlns:a16="http://schemas.microsoft.com/office/drawing/2014/main" id="{C18C45E8-8907-4997-91DD-E89E2E70A012}"/>
                  </a:ext>
                </a:extLst>
              </p:cNvPr>
              <p:cNvPicPr/>
              <p:nvPr/>
            </p:nvPicPr>
            <p:blipFill>
              <a:blip r:embed="rId336"/>
              <a:stretch>
                <a:fillRect/>
              </a:stretch>
            </p:blipFill>
            <p:spPr>
              <a:xfrm>
                <a:off x="8538242" y="4164100"/>
                <a:ext cx="16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2" name="Freihand 201">
                <a:extLst>
                  <a:ext uri="{FF2B5EF4-FFF2-40B4-BE49-F238E27FC236}">
                    <a16:creationId xmlns:a16="http://schemas.microsoft.com/office/drawing/2014/main" id="{DA58ECE8-775C-4A19-8129-C8AB86A858CC}"/>
                  </a:ext>
                </a:extLst>
              </p14:cNvPr>
              <p14:cNvContentPartPr/>
              <p14:nvPr/>
            </p14:nvContentPartPr>
            <p14:xfrm>
              <a:off x="8584682" y="4070500"/>
              <a:ext cx="128880" cy="66600"/>
            </p14:xfrm>
          </p:contentPart>
        </mc:Choice>
        <mc:Fallback xmlns="">
          <p:pic>
            <p:nvPicPr>
              <p:cNvPr id="202" name="Freihand 201">
                <a:extLst>
                  <a:ext uri="{FF2B5EF4-FFF2-40B4-BE49-F238E27FC236}">
                    <a16:creationId xmlns:a16="http://schemas.microsoft.com/office/drawing/2014/main" id="{DA58ECE8-775C-4A19-8129-C8AB86A858CC}"/>
                  </a:ext>
                </a:extLst>
              </p:cNvPr>
              <p:cNvPicPr/>
              <p:nvPr/>
            </p:nvPicPr>
            <p:blipFill>
              <a:blip r:embed="rId338"/>
              <a:stretch>
                <a:fillRect/>
              </a:stretch>
            </p:blipFill>
            <p:spPr>
              <a:xfrm>
                <a:off x="8580362" y="4066180"/>
                <a:ext cx="137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3" name="Freihand 202">
                <a:extLst>
                  <a:ext uri="{FF2B5EF4-FFF2-40B4-BE49-F238E27FC236}">
                    <a16:creationId xmlns:a16="http://schemas.microsoft.com/office/drawing/2014/main" id="{47FF868E-0667-4934-886F-BE42F0F141B4}"/>
                  </a:ext>
                </a:extLst>
              </p14:cNvPr>
              <p14:cNvContentPartPr/>
              <p14:nvPr/>
            </p14:nvContentPartPr>
            <p14:xfrm>
              <a:off x="8742362" y="3953860"/>
              <a:ext cx="165600" cy="165240"/>
            </p14:xfrm>
          </p:contentPart>
        </mc:Choice>
        <mc:Fallback xmlns="">
          <p:pic>
            <p:nvPicPr>
              <p:cNvPr id="203" name="Freihand 202">
                <a:extLst>
                  <a:ext uri="{FF2B5EF4-FFF2-40B4-BE49-F238E27FC236}">
                    <a16:creationId xmlns:a16="http://schemas.microsoft.com/office/drawing/2014/main" id="{47FF868E-0667-4934-886F-BE42F0F141B4}"/>
                  </a:ext>
                </a:extLst>
              </p:cNvPr>
              <p:cNvPicPr/>
              <p:nvPr/>
            </p:nvPicPr>
            <p:blipFill>
              <a:blip r:embed="rId340"/>
              <a:stretch>
                <a:fillRect/>
              </a:stretch>
            </p:blipFill>
            <p:spPr>
              <a:xfrm>
                <a:off x="8738042" y="3949540"/>
                <a:ext cx="174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4" name="Freihand 203">
                <a:extLst>
                  <a:ext uri="{FF2B5EF4-FFF2-40B4-BE49-F238E27FC236}">
                    <a16:creationId xmlns:a16="http://schemas.microsoft.com/office/drawing/2014/main" id="{CA8F7419-8D69-42A5-896C-9F0ED0CF314E}"/>
                  </a:ext>
                </a:extLst>
              </p14:cNvPr>
              <p14:cNvContentPartPr/>
              <p14:nvPr/>
            </p14:nvContentPartPr>
            <p14:xfrm>
              <a:off x="8902922" y="3966100"/>
              <a:ext cx="3600" cy="27000"/>
            </p14:xfrm>
          </p:contentPart>
        </mc:Choice>
        <mc:Fallback xmlns="">
          <p:pic>
            <p:nvPicPr>
              <p:cNvPr id="204" name="Freihand 203">
                <a:extLst>
                  <a:ext uri="{FF2B5EF4-FFF2-40B4-BE49-F238E27FC236}">
                    <a16:creationId xmlns:a16="http://schemas.microsoft.com/office/drawing/2014/main" id="{CA8F7419-8D69-42A5-896C-9F0ED0CF314E}"/>
                  </a:ext>
                </a:extLst>
              </p:cNvPr>
              <p:cNvPicPr/>
              <p:nvPr/>
            </p:nvPicPr>
            <p:blipFill>
              <a:blip r:embed="rId342"/>
              <a:stretch>
                <a:fillRect/>
              </a:stretch>
            </p:blipFill>
            <p:spPr>
              <a:xfrm>
                <a:off x="8898602" y="3961780"/>
                <a:ext cx="12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5" name="Freihand 204">
                <a:extLst>
                  <a:ext uri="{FF2B5EF4-FFF2-40B4-BE49-F238E27FC236}">
                    <a16:creationId xmlns:a16="http://schemas.microsoft.com/office/drawing/2014/main" id="{96FA850F-F913-4DF4-9932-4C22EDC46122}"/>
                  </a:ext>
                </a:extLst>
              </p14:cNvPr>
              <p14:cNvContentPartPr/>
              <p14:nvPr/>
            </p14:nvContentPartPr>
            <p14:xfrm>
              <a:off x="8873762" y="3899860"/>
              <a:ext cx="169920" cy="184680"/>
            </p14:xfrm>
          </p:contentPart>
        </mc:Choice>
        <mc:Fallback xmlns="">
          <p:pic>
            <p:nvPicPr>
              <p:cNvPr id="205" name="Freihand 204">
                <a:extLst>
                  <a:ext uri="{FF2B5EF4-FFF2-40B4-BE49-F238E27FC236}">
                    <a16:creationId xmlns:a16="http://schemas.microsoft.com/office/drawing/2014/main" id="{96FA850F-F913-4DF4-9932-4C22EDC46122}"/>
                  </a:ext>
                </a:extLst>
              </p:cNvPr>
              <p:cNvPicPr/>
              <p:nvPr/>
            </p:nvPicPr>
            <p:blipFill>
              <a:blip r:embed="rId344"/>
              <a:stretch>
                <a:fillRect/>
              </a:stretch>
            </p:blipFill>
            <p:spPr>
              <a:xfrm>
                <a:off x="8869442" y="3895540"/>
                <a:ext cx="178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8D9D6164-00A0-437C-AC36-CD6D1CA82F5E}"/>
                  </a:ext>
                </a:extLst>
              </p14:cNvPr>
              <p14:cNvContentPartPr/>
              <p14:nvPr/>
            </p14:nvContentPartPr>
            <p14:xfrm>
              <a:off x="9152762" y="3971140"/>
              <a:ext cx="77760" cy="79560"/>
            </p14:xfrm>
          </p:contentPart>
        </mc:Choice>
        <mc:Fallback xmlns="">
          <p:pic>
            <p:nvPicPr>
              <p:cNvPr id="207" name="Freihand 206">
                <a:extLst>
                  <a:ext uri="{FF2B5EF4-FFF2-40B4-BE49-F238E27FC236}">
                    <a16:creationId xmlns:a16="http://schemas.microsoft.com/office/drawing/2014/main" id="{8D9D6164-00A0-437C-AC36-CD6D1CA82F5E}"/>
                  </a:ext>
                </a:extLst>
              </p:cNvPr>
              <p:cNvPicPr/>
              <p:nvPr/>
            </p:nvPicPr>
            <p:blipFill>
              <a:blip r:embed="rId346"/>
              <a:stretch>
                <a:fillRect/>
              </a:stretch>
            </p:blipFill>
            <p:spPr>
              <a:xfrm>
                <a:off x="9148442" y="3966820"/>
                <a:ext cx="86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7C7F16EE-6DDC-42CD-A70B-70C884EAFC34}"/>
                  </a:ext>
                </a:extLst>
              </p14:cNvPr>
              <p14:cNvContentPartPr/>
              <p14:nvPr/>
            </p14:nvContentPartPr>
            <p14:xfrm>
              <a:off x="9251762" y="3880780"/>
              <a:ext cx="71280" cy="131760"/>
            </p14:xfrm>
          </p:contentPart>
        </mc:Choice>
        <mc:Fallback xmlns="">
          <p:pic>
            <p:nvPicPr>
              <p:cNvPr id="208" name="Freihand 207">
                <a:extLst>
                  <a:ext uri="{FF2B5EF4-FFF2-40B4-BE49-F238E27FC236}">
                    <a16:creationId xmlns:a16="http://schemas.microsoft.com/office/drawing/2014/main" id="{7C7F16EE-6DDC-42CD-A70B-70C884EAFC34}"/>
                  </a:ext>
                </a:extLst>
              </p:cNvPr>
              <p:cNvPicPr/>
              <p:nvPr/>
            </p:nvPicPr>
            <p:blipFill>
              <a:blip r:embed="rId348"/>
              <a:stretch>
                <a:fillRect/>
              </a:stretch>
            </p:blipFill>
            <p:spPr>
              <a:xfrm>
                <a:off x="9247442" y="3876460"/>
                <a:ext cx="79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B8776E0B-CE73-4D91-ACF9-7938DD92DFAE}"/>
                  </a:ext>
                </a:extLst>
              </p14:cNvPr>
              <p14:cNvContentPartPr/>
              <p14:nvPr/>
            </p14:nvContentPartPr>
            <p14:xfrm>
              <a:off x="9357962" y="3896620"/>
              <a:ext cx="122040" cy="85320"/>
            </p14:xfrm>
          </p:contentPart>
        </mc:Choice>
        <mc:Fallback xmlns="">
          <p:pic>
            <p:nvPicPr>
              <p:cNvPr id="209" name="Freihand 208">
                <a:extLst>
                  <a:ext uri="{FF2B5EF4-FFF2-40B4-BE49-F238E27FC236}">
                    <a16:creationId xmlns:a16="http://schemas.microsoft.com/office/drawing/2014/main" id="{B8776E0B-CE73-4D91-ACF9-7938DD92DFAE}"/>
                  </a:ext>
                </a:extLst>
              </p:cNvPr>
              <p:cNvPicPr/>
              <p:nvPr/>
            </p:nvPicPr>
            <p:blipFill>
              <a:blip r:embed="rId350"/>
              <a:stretch>
                <a:fillRect/>
              </a:stretch>
            </p:blipFill>
            <p:spPr>
              <a:xfrm>
                <a:off x="9353642" y="3892300"/>
                <a:ext cx="130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B2AAA673-11AE-4288-960D-53AA80B96382}"/>
                  </a:ext>
                </a:extLst>
              </p14:cNvPr>
              <p14:cNvContentPartPr/>
              <p14:nvPr/>
            </p14:nvContentPartPr>
            <p14:xfrm>
              <a:off x="9593762" y="3870340"/>
              <a:ext cx="242280" cy="96120"/>
            </p14:xfrm>
          </p:contentPart>
        </mc:Choice>
        <mc:Fallback xmlns="">
          <p:pic>
            <p:nvPicPr>
              <p:cNvPr id="210" name="Freihand 209">
                <a:extLst>
                  <a:ext uri="{FF2B5EF4-FFF2-40B4-BE49-F238E27FC236}">
                    <a16:creationId xmlns:a16="http://schemas.microsoft.com/office/drawing/2014/main" id="{B2AAA673-11AE-4288-960D-53AA80B96382}"/>
                  </a:ext>
                </a:extLst>
              </p:cNvPr>
              <p:cNvPicPr/>
              <p:nvPr/>
            </p:nvPicPr>
            <p:blipFill>
              <a:blip r:embed="rId352"/>
              <a:stretch>
                <a:fillRect/>
              </a:stretch>
            </p:blipFill>
            <p:spPr>
              <a:xfrm>
                <a:off x="9589442" y="3866020"/>
                <a:ext cx="250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Freihand 210">
                <a:extLst>
                  <a:ext uri="{FF2B5EF4-FFF2-40B4-BE49-F238E27FC236}">
                    <a16:creationId xmlns:a16="http://schemas.microsoft.com/office/drawing/2014/main" id="{8C6CA3C3-400B-4A1B-8CC8-4E5F2273F626}"/>
                  </a:ext>
                </a:extLst>
              </p14:cNvPr>
              <p14:cNvContentPartPr/>
              <p14:nvPr/>
            </p14:nvContentPartPr>
            <p14:xfrm>
              <a:off x="9809762" y="3805540"/>
              <a:ext cx="360" cy="360"/>
            </p14:xfrm>
          </p:contentPart>
        </mc:Choice>
        <mc:Fallback xmlns="">
          <p:pic>
            <p:nvPicPr>
              <p:cNvPr id="211" name="Freihand 210">
                <a:extLst>
                  <a:ext uri="{FF2B5EF4-FFF2-40B4-BE49-F238E27FC236}">
                    <a16:creationId xmlns:a16="http://schemas.microsoft.com/office/drawing/2014/main" id="{8C6CA3C3-400B-4A1B-8CC8-4E5F2273F626}"/>
                  </a:ext>
                </a:extLst>
              </p:cNvPr>
              <p:cNvPicPr/>
              <p:nvPr/>
            </p:nvPicPr>
            <p:blipFill>
              <a:blip r:embed="rId26"/>
              <a:stretch>
                <a:fillRect/>
              </a:stretch>
            </p:blipFill>
            <p:spPr>
              <a:xfrm>
                <a:off x="9805442" y="3801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2" name="Freihand 211">
                <a:extLst>
                  <a:ext uri="{FF2B5EF4-FFF2-40B4-BE49-F238E27FC236}">
                    <a16:creationId xmlns:a16="http://schemas.microsoft.com/office/drawing/2014/main" id="{AEBD123A-9A05-491F-B044-6C91C9C17221}"/>
                  </a:ext>
                </a:extLst>
              </p14:cNvPr>
              <p14:cNvContentPartPr/>
              <p14:nvPr/>
            </p14:nvContentPartPr>
            <p14:xfrm>
              <a:off x="9987242" y="3794380"/>
              <a:ext cx="17280" cy="144360"/>
            </p14:xfrm>
          </p:contentPart>
        </mc:Choice>
        <mc:Fallback xmlns="">
          <p:pic>
            <p:nvPicPr>
              <p:cNvPr id="212" name="Freihand 211">
                <a:extLst>
                  <a:ext uri="{FF2B5EF4-FFF2-40B4-BE49-F238E27FC236}">
                    <a16:creationId xmlns:a16="http://schemas.microsoft.com/office/drawing/2014/main" id="{AEBD123A-9A05-491F-B044-6C91C9C17221}"/>
                  </a:ext>
                </a:extLst>
              </p:cNvPr>
              <p:cNvPicPr/>
              <p:nvPr/>
            </p:nvPicPr>
            <p:blipFill>
              <a:blip r:embed="rId355"/>
              <a:stretch>
                <a:fillRect/>
              </a:stretch>
            </p:blipFill>
            <p:spPr>
              <a:xfrm>
                <a:off x="9982922" y="3790060"/>
                <a:ext cx="25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3" name="Freihand 212">
                <a:extLst>
                  <a:ext uri="{FF2B5EF4-FFF2-40B4-BE49-F238E27FC236}">
                    <a16:creationId xmlns:a16="http://schemas.microsoft.com/office/drawing/2014/main" id="{EC728C03-69DD-42E4-9356-F7C2B03048C3}"/>
                  </a:ext>
                </a:extLst>
              </p14:cNvPr>
              <p14:cNvContentPartPr/>
              <p14:nvPr/>
            </p14:nvContentPartPr>
            <p14:xfrm>
              <a:off x="9931802" y="3760180"/>
              <a:ext cx="138960" cy="148320"/>
            </p14:xfrm>
          </p:contentPart>
        </mc:Choice>
        <mc:Fallback xmlns="">
          <p:pic>
            <p:nvPicPr>
              <p:cNvPr id="213" name="Freihand 212">
                <a:extLst>
                  <a:ext uri="{FF2B5EF4-FFF2-40B4-BE49-F238E27FC236}">
                    <a16:creationId xmlns:a16="http://schemas.microsoft.com/office/drawing/2014/main" id="{EC728C03-69DD-42E4-9356-F7C2B03048C3}"/>
                  </a:ext>
                </a:extLst>
              </p:cNvPr>
              <p:cNvPicPr/>
              <p:nvPr/>
            </p:nvPicPr>
            <p:blipFill>
              <a:blip r:embed="rId357"/>
              <a:stretch>
                <a:fillRect/>
              </a:stretch>
            </p:blipFill>
            <p:spPr>
              <a:xfrm>
                <a:off x="9927482" y="3755860"/>
                <a:ext cx="147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4" name="Freihand 213">
                <a:extLst>
                  <a:ext uri="{FF2B5EF4-FFF2-40B4-BE49-F238E27FC236}">
                    <a16:creationId xmlns:a16="http://schemas.microsoft.com/office/drawing/2014/main" id="{B529B48A-7C0B-44B9-B7EC-5234321E69B7}"/>
                  </a:ext>
                </a:extLst>
              </p14:cNvPr>
              <p14:cNvContentPartPr/>
              <p14:nvPr/>
            </p14:nvContentPartPr>
            <p14:xfrm>
              <a:off x="10084082" y="3783220"/>
              <a:ext cx="97200" cy="100800"/>
            </p14:xfrm>
          </p:contentPart>
        </mc:Choice>
        <mc:Fallback xmlns="">
          <p:pic>
            <p:nvPicPr>
              <p:cNvPr id="214" name="Freihand 213">
                <a:extLst>
                  <a:ext uri="{FF2B5EF4-FFF2-40B4-BE49-F238E27FC236}">
                    <a16:creationId xmlns:a16="http://schemas.microsoft.com/office/drawing/2014/main" id="{B529B48A-7C0B-44B9-B7EC-5234321E69B7}"/>
                  </a:ext>
                </a:extLst>
              </p:cNvPr>
              <p:cNvPicPr/>
              <p:nvPr/>
            </p:nvPicPr>
            <p:blipFill>
              <a:blip r:embed="rId359"/>
              <a:stretch>
                <a:fillRect/>
              </a:stretch>
            </p:blipFill>
            <p:spPr>
              <a:xfrm>
                <a:off x="10079762" y="3778900"/>
                <a:ext cx="10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5" name="Freihand 214">
                <a:extLst>
                  <a:ext uri="{FF2B5EF4-FFF2-40B4-BE49-F238E27FC236}">
                    <a16:creationId xmlns:a16="http://schemas.microsoft.com/office/drawing/2014/main" id="{4A1EDFD8-D67D-4BAF-8325-26FDA44BA011}"/>
                  </a:ext>
                </a:extLst>
              </p14:cNvPr>
              <p14:cNvContentPartPr/>
              <p14:nvPr/>
            </p14:nvContentPartPr>
            <p14:xfrm>
              <a:off x="10188122" y="3767020"/>
              <a:ext cx="86040" cy="100080"/>
            </p14:xfrm>
          </p:contentPart>
        </mc:Choice>
        <mc:Fallback xmlns="">
          <p:pic>
            <p:nvPicPr>
              <p:cNvPr id="215" name="Freihand 214">
                <a:extLst>
                  <a:ext uri="{FF2B5EF4-FFF2-40B4-BE49-F238E27FC236}">
                    <a16:creationId xmlns:a16="http://schemas.microsoft.com/office/drawing/2014/main" id="{4A1EDFD8-D67D-4BAF-8325-26FDA44BA011}"/>
                  </a:ext>
                </a:extLst>
              </p:cNvPr>
              <p:cNvPicPr/>
              <p:nvPr/>
            </p:nvPicPr>
            <p:blipFill>
              <a:blip r:embed="rId361"/>
              <a:stretch>
                <a:fillRect/>
              </a:stretch>
            </p:blipFill>
            <p:spPr>
              <a:xfrm>
                <a:off x="10183802" y="3762700"/>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6" name="Freihand 215">
                <a:extLst>
                  <a:ext uri="{FF2B5EF4-FFF2-40B4-BE49-F238E27FC236}">
                    <a16:creationId xmlns:a16="http://schemas.microsoft.com/office/drawing/2014/main" id="{3F1E97EF-1C6A-4AA4-B81A-255B76DF8E86}"/>
                  </a:ext>
                </a:extLst>
              </p14:cNvPr>
              <p14:cNvContentPartPr/>
              <p14:nvPr/>
            </p14:nvContentPartPr>
            <p14:xfrm>
              <a:off x="10277402" y="3749380"/>
              <a:ext cx="79920" cy="86760"/>
            </p14:xfrm>
          </p:contentPart>
        </mc:Choice>
        <mc:Fallback xmlns="">
          <p:pic>
            <p:nvPicPr>
              <p:cNvPr id="216" name="Freihand 215">
                <a:extLst>
                  <a:ext uri="{FF2B5EF4-FFF2-40B4-BE49-F238E27FC236}">
                    <a16:creationId xmlns:a16="http://schemas.microsoft.com/office/drawing/2014/main" id="{3F1E97EF-1C6A-4AA4-B81A-255B76DF8E86}"/>
                  </a:ext>
                </a:extLst>
              </p:cNvPr>
              <p:cNvPicPr/>
              <p:nvPr/>
            </p:nvPicPr>
            <p:blipFill>
              <a:blip r:embed="rId363"/>
              <a:stretch>
                <a:fillRect/>
              </a:stretch>
            </p:blipFill>
            <p:spPr>
              <a:xfrm>
                <a:off x="10273082" y="3745060"/>
                <a:ext cx="88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7" name="Freihand 216">
                <a:extLst>
                  <a:ext uri="{FF2B5EF4-FFF2-40B4-BE49-F238E27FC236}">
                    <a16:creationId xmlns:a16="http://schemas.microsoft.com/office/drawing/2014/main" id="{CA40269E-4BBE-4FF9-861B-BB6E64059966}"/>
                  </a:ext>
                </a:extLst>
              </p14:cNvPr>
              <p14:cNvContentPartPr/>
              <p14:nvPr/>
            </p14:nvContentPartPr>
            <p14:xfrm>
              <a:off x="10363802" y="3729940"/>
              <a:ext cx="135000" cy="88560"/>
            </p14:xfrm>
          </p:contentPart>
        </mc:Choice>
        <mc:Fallback xmlns="">
          <p:pic>
            <p:nvPicPr>
              <p:cNvPr id="217" name="Freihand 216">
                <a:extLst>
                  <a:ext uri="{FF2B5EF4-FFF2-40B4-BE49-F238E27FC236}">
                    <a16:creationId xmlns:a16="http://schemas.microsoft.com/office/drawing/2014/main" id="{CA40269E-4BBE-4FF9-861B-BB6E64059966}"/>
                  </a:ext>
                </a:extLst>
              </p:cNvPr>
              <p:cNvPicPr/>
              <p:nvPr/>
            </p:nvPicPr>
            <p:blipFill>
              <a:blip r:embed="rId365"/>
              <a:stretch>
                <a:fillRect/>
              </a:stretch>
            </p:blipFill>
            <p:spPr>
              <a:xfrm>
                <a:off x="10359482" y="3725620"/>
                <a:ext cx="143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8" name="Freihand 217">
                <a:extLst>
                  <a:ext uri="{FF2B5EF4-FFF2-40B4-BE49-F238E27FC236}">
                    <a16:creationId xmlns:a16="http://schemas.microsoft.com/office/drawing/2014/main" id="{C0090210-9F5B-4919-994F-542DBD530E28}"/>
                  </a:ext>
                </a:extLst>
              </p14:cNvPr>
              <p14:cNvContentPartPr/>
              <p14:nvPr/>
            </p14:nvContentPartPr>
            <p14:xfrm>
              <a:off x="10459202" y="3668380"/>
              <a:ext cx="178920" cy="123120"/>
            </p14:xfrm>
          </p:contentPart>
        </mc:Choice>
        <mc:Fallback xmlns="">
          <p:pic>
            <p:nvPicPr>
              <p:cNvPr id="218" name="Freihand 217">
                <a:extLst>
                  <a:ext uri="{FF2B5EF4-FFF2-40B4-BE49-F238E27FC236}">
                    <a16:creationId xmlns:a16="http://schemas.microsoft.com/office/drawing/2014/main" id="{C0090210-9F5B-4919-994F-542DBD530E28}"/>
                  </a:ext>
                </a:extLst>
              </p:cNvPr>
              <p:cNvPicPr/>
              <p:nvPr/>
            </p:nvPicPr>
            <p:blipFill>
              <a:blip r:embed="rId367"/>
              <a:stretch>
                <a:fillRect/>
              </a:stretch>
            </p:blipFill>
            <p:spPr>
              <a:xfrm>
                <a:off x="10454882" y="3664060"/>
                <a:ext cx="187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9" name="Freihand 218">
                <a:extLst>
                  <a:ext uri="{FF2B5EF4-FFF2-40B4-BE49-F238E27FC236}">
                    <a16:creationId xmlns:a16="http://schemas.microsoft.com/office/drawing/2014/main" id="{CBAA57CC-14E5-4BAB-8D15-0B4CBC2399CC}"/>
                  </a:ext>
                </a:extLst>
              </p14:cNvPr>
              <p14:cNvContentPartPr/>
              <p14:nvPr/>
            </p14:nvContentPartPr>
            <p14:xfrm>
              <a:off x="10650722" y="3662620"/>
              <a:ext cx="60480" cy="82800"/>
            </p14:xfrm>
          </p:contentPart>
        </mc:Choice>
        <mc:Fallback xmlns="">
          <p:pic>
            <p:nvPicPr>
              <p:cNvPr id="219" name="Freihand 218">
                <a:extLst>
                  <a:ext uri="{FF2B5EF4-FFF2-40B4-BE49-F238E27FC236}">
                    <a16:creationId xmlns:a16="http://schemas.microsoft.com/office/drawing/2014/main" id="{CBAA57CC-14E5-4BAB-8D15-0B4CBC2399CC}"/>
                  </a:ext>
                </a:extLst>
              </p:cNvPr>
              <p:cNvPicPr/>
              <p:nvPr/>
            </p:nvPicPr>
            <p:blipFill>
              <a:blip r:embed="rId369"/>
              <a:stretch>
                <a:fillRect/>
              </a:stretch>
            </p:blipFill>
            <p:spPr>
              <a:xfrm>
                <a:off x="10646402" y="3658300"/>
                <a:ext cx="69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0" name="Freihand 219">
                <a:extLst>
                  <a:ext uri="{FF2B5EF4-FFF2-40B4-BE49-F238E27FC236}">
                    <a16:creationId xmlns:a16="http://schemas.microsoft.com/office/drawing/2014/main" id="{5EF86057-46B6-4B6D-9583-6C01B6546384}"/>
                  </a:ext>
                </a:extLst>
              </p14:cNvPr>
              <p14:cNvContentPartPr/>
              <p14:nvPr/>
            </p14:nvContentPartPr>
            <p14:xfrm>
              <a:off x="10701482" y="3643900"/>
              <a:ext cx="184320" cy="87120"/>
            </p14:xfrm>
          </p:contentPart>
        </mc:Choice>
        <mc:Fallback xmlns="">
          <p:pic>
            <p:nvPicPr>
              <p:cNvPr id="220" name="Freihand 219">
                <a:extLst>
                  <a:ext uri="{FF2B5EF4-FFF2-40B4-BE49-F238E27FC236}">
                    <a16:creationId xmlns:a16="http://schemas.microsoft.com/office/drawing/2014/main" id="{5EF86057-46B6-4B6D-9583-6C01B6546384}"/>
                  </a:ext>
                </a:extLst>
              </p:cNvPr>
              <p:cNvPicPr/>
              <p:nvPr/>
            </p:nvPicPr>
            <p:blipFill>
              <a:blip r:embed="rId371"/>
              <a:stretch>
                <a:fillRect/>
              </a:stretch>
            </p:blipFill>
            <p:spPr>
              <a:xfrm>
                <a:off x="10697162" y="3639580"/>
                <a:ext cx="192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2" name="Freihand 221">
                <a:extLst>
                  <a:ext uri="{FF2B5EF4-FFF2-40B4-BE49-F238E27FC236}">
                    <a16:creationId xmlns:a16="http://schemas.microsoft.com/office/drawing/2014/main" id="{9FB3A314-0216-40BD-B5B1-EBB2C88CB46A}"/>
                  </a:ext>
                </a:extLst>
              </p14:cNvPr>
              <p14:cNvContentPartPr/>
              <p14:nvPr/>
            </p14:nvContentPartPr>
            <p14:xfrm>
              <a:off x="10926482" y="3599980"/>
              <a:ext cx="248400" cy="198720"/>
            </p14:xfrm>
          </p:contentPart>
        </mc:Choice>
        <mc:Fallback xmlns="">
          <p:pic>
            <p:nvPicPr>
              <p:cNvPr id="222" name="Freihand 221">
                <a:extLst>
                  <a:ext uri="{FF2B5EF4-FFF2-40B4-BE49-F238E27FC236}">
                    <a16:creationId xmlns:a16="http://schemas.microsoft.com/office/drawing/2014/main" id="{9FB3A314-0216-40BD-B5B1-EBB2C88CB46A}"/>
                  </a:ext>
                </a:extLst>
              </p:cNvPr>
              <p:cNvPicPr/>
              <p:nvPr/>
            </p:nvPicPr>
            <p:blipFill>
              <a:blip r:embed="rId373"/>
              <a:stretch>
                <a:fillRect/>
              </a:stretch>
            </p:blipFill>
            <p:spPr>
              <a:xfrm>
                <a:off x="10922162" y="3595660"/>
                <a:ext cx="257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3" name="Freihand 222">
                <a:extLst>
                  <a:ext uri="{FF2B5EF4-FFF2-40B4-BE49-F238E27FC236}">
                    <a16:creationId xmlns:a16="http://schemas.microsoft.com/office/drawing/2014/main" id="{7757B08B-56FA-46CB-A048-BA0B01153D1D}"/>
                  </a:ext>
                </a:extLst>
              </p14:cNvPr>
              <p14:cNvContentPartPr/>
              <p14:nvPr/>
            </p14:nvContentPartPr>
            <p14:xfrm>
              <a:off x="11179562" y="3564340"/>
              <a:ext cx="166320" cy="159840"/>
            </p14:xfrm>
          </p:contentPart>
        </mc:Choice>
        <mc:Fallback xmlns="">
          <p:pic>
            <p:nvPicPr>
              <p:cNvPr id="223" name="Freihand 222">
                <a:extLst>
                  <a:ext uri="{FF2B5EF4-FFF2-40B4-BE49-F238E27FC236}">
                    <a16:creationId xmlns:a16="http://schemas.microsoft.com/office/drawing/2014/main" id="{7757B08B-56FA-46CB-A048-BA0B01153D1D}"/>
                  </a:ext>
                </a:extLst>
              </p:cNvPr>
              <p:cNvPicPr/>
              <p:nvPr/>
            </p:nvPicPr>
            <p:blipFill>
              <a:blip r:embed="rId375"/>
              <a:stretch>
                <a:fillRect/>
              </a:stretch>
            </p:blipFill>
            <p:spPr>
              <a:xfrm>
                <a:off x="11175242" y="3560020"/>
                <a:ext cx="174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4" name="Freihand 223">
                <a:extLst>
                  <a:ext uri="{FF2B5EF4-FFF2-40B4-BE49-F238E27FC236}">
                    <a16:creationId xmlns:a16="http://schemas.microsoft.com/office/drawing/2014/main" id="{0F0024D5-D00A-442C-AA6C-12327EEF23F9}"/>
                  </a:ext>
                </a:extLst>
              </p14:cNvPr>
              <p14:cNvContentPartPr/>
              <p14:nvPr/>
            </p14:nvContentPartPr>
            <p14:xfrm>
              <a:off x="11335082" y="3556420"/>
              <a:ext cx="360" cy="360"/>
            </p14:xfrm>
          </p:contentPart>
        </mc:Choice>
        <mc:Fallback xmlns="">
          <p:pic>
            <p:nvPicPr>
              <p:cNvPr id="224" name="Freihand 223">
                <a:extLst>
                  <a:ext uri="{FF2B5EF4-FFF2-40B4-BE49-F238E27FC236}">
                    <a16:creationId xmlns:a16="http://schemas.microsoft.com/office/drawing/2014/main" id="{0F0024D5-D00A-442C-AA6C-12327EEF23F9}"/>
                  </a:ext>
                </a:extLst>
              </p:cNvPr>
              <p:cNvPicPr/>
              <p:nvPr/>
            </p:nvPicPr>
            <p:blipFill>
              <a:blip r:embed="rId26"/>
              <a:stretch>
                <a:fillRect/>
              </a:stretch>
            </p:blipFill>
            <p:spPr>
              <a:xfrm>
                <a:off x="11330762" y="35521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5" name="Freihand 224">
                <a:extLst>
                  <a:ext uri="{FF2B5EF4-FFF2-40B4-BE49-F238E27FC236}">
                    <a16:creationId xmlns:a16="http://schemas.microsoft.com/office/drawing/2014/main" id="{E0AB75D6-F914-403D-88B8-BE762C369529}"/>
                  </a:ext>
                </a:extLst>
              </p14:cNvPr>
              <p14:cNvContentPartPr/>
              <p14:nvPr/>
            </p14:nvContentPartPr>
            <p14:xfrm>
              <a:off x="11358122" y="3518980"/>
              <a:ext cx="203760" cy="243000"/>
            </p14:xfrm>
          </p:contentPart>
        </mc:Choice>
        <mc:Fallback xmlns="">
          <p:pic>
            <p:nvPicPr>
              <p:cNvPr id="225" name="Freihand 224">
                <a:extLst>
                  <a:ext uri="{FF2B5EF4-FFF2-40B4-BE49-F238E27FC236}">
                    <a16:creationId xmlns:a16="http://schemas.microsoft.com/office/drawing/2014/main" id="{E0AB75D6-F914-403D-88B8-BE762C369529}"/>
                  </a:ext>
                </a:extLst>
              </p:cNvPr>
              <p:cNvPicPr/>
              <p:nvPr/>
            </p:nvPicPr>
            <p:blipFill>
              <a:blip r:embed="rId378"/>
              <a:stretch>
                <a:fillRect/>
              </a:stretch>
            </p:blipFill>
            <p:spPr>
              <a:xfrm>
                <a:off x="11353802" y="3514660"/>
                <a:ext cx="2124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6" name="Freihand 225">
                <a:extLst>
                  <a:ext uri="{FF2B5EF4-FFF2-40B4-BE49-F238E27FC236}">
                    <a16:creationId xmlns:a16="http://schemas.microsoft.com/office/drawing/2014/main" id="{341BC148-AC6B-4E15-80CF-D4B8CEC66D86}"/>
                  </a:ext>
                </a:extLst>
              </p14:cNvPr>
              <p14:cNvContentPartPr/>
              <p14:nvPr/>
            </p14:nvContentPartPr>
            <p14:xfrm>
              <a:off x="9804362" y="4042060"/>
              <a:ext cx="344880" cy="111240"/>
            </p14:xfrm>
          </p:contentPart>
        </mc:Choice>
        <mc:Fallback xmlns="">
          <p:pic>
            <p:nvPicPr>
              <p:cNvPr id="226" name="Freihand 225">
                <a:extLst>
                  <a:ext uri="{FF2B5EF4-FFF2-40B4-BE49-F238E27FC236}">
                    <a16:creationId xmlns:a16="http://schemas.microsoft.com/office/drawing/2014/main" id="{341BC148-AC6B-4E15-80CF-D4B8CEC66D86}"/>
                  </a:ext>
                </a:extLst>
              </p:cNvPr>
              <p:cNvPicPr/>
              <p:nvPr/>
            </p:nvPicPr>
            <p:blipFill>
              <a:blip r:embed="rId380"/>
              <a:stretch>
                <a:fillRect/>
              </a:stretch>
            </p:blipFill>
            <p:spPr>
              <a:xfrm>
                <a:off x="9800042" y="4037740"/>
                <a:ext cx="353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7" name="Freihand 226">
                <a:extLst>
                  <a:ext uri="{FF2B5EF4-FFF2-40B4-BE49-F238E27FC236}">
                    <a16:creationId xmlns:a16="http://schemas.microsoft.com/office/drawing/2014/main" id="{A18F4C5D-DAFD-46F9-B0E6-8CFC3E4D87C7}"/>
                  </a:ext>
                </a:extLst>
              </p14:cNvPr>
              <p14:cNvContentPartPr/>
              <p14:nvPr/>
            </p14:nvContentPartPr>
            <p14:xfrm>
              <a:off x="10117562" y="3940540"/>
              <a:ext cx="53640" cy="62640"/>
            </p14:xfrm>
          </p:contentPart>
        </mc:Choice>
        <mc:Fallback xmlns="">
          <p:pic>
            <p:nvPicPr>
              <p:cNvPr id="227" name="Freihand 226">
                <a:extLst>
                  <a:ext uri="{FF2B5EF4-FFF2-40B4-BE49-F238E27FC236}">
                    <a16:creationId xmlns:a16="http://schemas.microsoft.com/office/drawing/2014/main" id="{A18F4C5D-DAFD-46F9-B0E6-8CFC3E4D87C7}"/>
                  </a:ext>
                </a:extLst>
              </p:cNvPr>
              <p:cNvPicPr/>
              <p:nvPr/>
            </p:nvPicPr>
            <p:blipFill>
              <a:blip r:embed="rId382"/>
              <a:stretch>
                <a:fillRect/>
              </a:stretch>
            </p:blipFill>
            <p:spPr>
              <a:xfrm>
                <a:off x="10113242" y="3936220"/>
                <a:ext cx="62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8" name="Freihand 227">
                <a:extLst>
                  <a:ext uri="{FF2B5EF4-FFF2-40B4-BE49-F238E27FC236}">
                    <a16:creationId xmlns:a16="http://schemas.microsoft.com/office/drawing/2014/main" id="{C1478754-3460-4F28-98B1-646DE3E3E621}"/>
                  </a:ext>
                </a:extLst>
              </p14:cNvPr>
              <p14:cNvContentPartPr/>
              <p14:nvPr/>
            </p14:nvContentPartPr>
            <p14:xfrm>
              <a:off x="10163282" y="4011100"/>
              <a:ext cx="87840" cy="86040"/>
            </p14:xfrm>
          </p:contentPart>
        </mc:Choice>
        <mc:Fallback xmlns="">
          <p:pic>
            <p:nvPicPr>
              <p:cNvPr id="228" name="Freihand 227">
                <a:extLst>
                  <a:ext uri="{FF2B5EF4-FFF2-40B4-BE49-F238E27FC236}">
                    <a16:creationId xmlns:a16="http://schemas.microsoft.com/office/drawing/2014/main" id="{C1478754-3460-4F28-98B1-646DE3E3E621}"/>
                  </a:ext>
                </a:extLst>
              </p:cNvPr>
              <p:cNvPicPr/>
              <p:nvPr/>
            </p:nvPicPr>
            <p:blipFill>
              <a:blip r:embed="rId384"/>
              <a:stretch>
                <a:fillRect/>
              </a:stretch>
            </p:blipFill>
            <p:spPr>
              <a:xfrm>
                <a:off x="10158962" y="4006780"/>
                <a:ext cx="96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9" name="Freihand 228">
                <a:extLst>
                  <a:ext uri="{FF2B5EF4-FFF2-40B4-BE49-F238E27FC236}">
                    <a16:creationId xmlns:a16="http://schemas.microsoft.com/office/drawing/2014/main" id="{2D71F395-C2F3-4BA7-B198-4F0EBC90E391}"/>
                  </a:ext>
                </a:extLst>
              </p14:cNvPr>
              <p14:cNvContentPartPr/>
              <p14:nvPr/>
            </p14:nvContentPartPr>
            <p14:xfrm>
              <a:off x="10283882" y="3926140"/>
              <a:ext cx="116280" cy="174600"/>
            </p14:xfrm>
          </p:contentPart>
        </mc:Choice>
        <mc:Fallback xmlns="">
          <p:pic>
            <p:nvPicPr>
              <p:cNvPr id="229" name="Freihand 228">
                <a:extLst>
                  <a:ext uri="{FF2B5EF4-FFF2-40B4-BE49-F238E27FC236}">
                    <a16:creationId xmlns:a16="http://schemas.microsoft.com/office/drawing/2014/main" id="{2D71F395-C2F3-4BA7-B198-4F0EBC90E391}"/>
                  </a:ext>
                </a:extLst>
              </p:cNvPr>
              <p:cNvPicPr/>
              <p:nvPr/>
            </p:nvPicPr>
            <p:blipFill>
              <a:blip r:embed="rId386"/>
              <a:stretch>
                <a:fillRect/>
              </a:stretch>
            </p:blipFill>
            <p:spPr>
              <a:xfrm>
                <a:off x="10279562" y="3921820"/>
                <a:ext cx="124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0" name="Freihand 229">
                <a:extLst>
                  <a:ext uri="{FF2B5EF4-FFF2-40B4-BE49-F238E27FC236}">
                    <a16:creationId xmlns:a16="http://schemas.microsoft.com/office/drawing/2014/main" id="{BEFD01D4-7CE4-42F4-952F-98071E28B9B4}"/>
                  </a:ext>
                </a:extLst>
              </p14:cNvPr>
              <p14:cNvContentPartPr/>
              <p14:nvPr/>
            </p14:nvContentPartPr>
            <p14:xfrm>
              <a:off x="10442282" y="3988060"/>
              <a:ext cx="162000" cy="75240"/>
            </p14:xfrm>
          </p:contentPart>
        </mc:Choice>
        <mc:Fallback xmlns="">
          <p:pic>
            <p:nvPicPr>
              <p:cNvPr id="230" name="Freihand 229">
                <a:extLst>
                  <a:ext uri="{FF2B5EF4-FFF2-40B4-BE49-F238E27FC236}">
                    <a16:creationId xmlns:a16="http://schemas.microsoft.com/office/drawing/2014/main" id="{BEFD01D4-7CE4-42F4-952F-98071E28B9B4}"/>
                  </a:ext>
                </a:extLst>
              </p:cNvPr>
              <p:cNvPicPr/>
              <p:nvPr/>
            </p:nvPicPr>
            <p:blipFill>
              <a:blip r:embed="rId388"/>
              <a:stretch>
                <a:fillRect/>
              </a:stretch>
            </p:blipFill>
            <p:spPr>
              <a:xfrm>
                <a:off x="10437962" y="3983740"/>
                <a:ext cx="17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1" name="Freihand 230">
                <a:extLst>
                  <a:ext uri="{FF2B5EF4-FFF2-40B4-BE49-F238E27FC236}">
                    <a16:creationId xmlns:a16="http://schemas.microsoft.com/office/drawing/2014/main" id="{19444B46-CFEA-4C3E-8EB1-BC9FEFD3B5EC}"/>
                  </a:ext>
                </a:extLst>
              </p14:cNvPr>
              <p14:cNvContentPartPr/>
              <p14:nvPr/>
            </p14:nvContentPartPr>
            <p14:xfrm>
              <a:off x="10703642" y="3897340"/>
              <a:ext cx="121320" cy="150840"/>
            </p14:xfrm>
          </p:contentPart>
        </mc:Choice>
        <mc:Fallback xmlns="">
          <p:pic>
            <p:nvPicPr>
              <p:cNvPr id="231" name="Freihand 230">
                <a:extLst>
                  <a:ext uri="{FF2B5EF4-FFF2-40B4-BE49-F238E27FC236}">
                    <a16:creationId xmlns:a16="http://schemas.microsoft.com/office/drawing/2014/main" id="{19444B46-CFEA-4C3E-8EB1-BC9FEFD3B5EC}"/>
                  </a:ext>
                </a:extLst>
              </p:cNvPr>
              <p:cNvPicPr/>
              <p:nvPr/>
            </p:nvPicPr>
            <p:blipFill>
              <a:blip r:embed="rId390"/>
              <a:stretch>
                <a:fillRect/>
              </a:stretch>
            </p:blipFill>
            <p:spPr>
              <a:xfrm>
                <a:off x="10699322" y="3893020"/>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2" name="Freihand 231">
                <a:extLst>
                  <a:ext uri="{FF2B5EF4-FFF2-40B4-BE49-F238E27FC236}">
                    <a16:creationId xmlns:a16="http://schemas.microsoft.com/office/drawing/2014/main" id="{D7F4F68E-2C86-482E-B12E-B5BD849B5FCC}"/>
                  </a:ext>
                </a:extLst>
              </p14:cNvPr>
              <p14:cNvContentPartPr/>
              <p14:nvPr/>
            </p14:nvContentPartPr>
            <p14:xfrm>
              <a:off x="10833962" y="3930460"/>
              <a:ext cx="189720" cy="99360"/>
            </p14:xfrm>
          </p:contentPart>
        </mc:Choice>
        <mc:Fallback xmlns="">
          <p:pic>
            <p:nvPicPr>
              <p:cNvPr id="232" name="Freihand 231">
                <a:extLst>
                  <a:ext uri="{FF2B5EF4-FFF2-40B4-BE49-F238E27FC236}">
                    <a16:creationId xmlns:a16="http://schemas.microsoft.com/office/drawing/2014/main" id="{D7F4F68E-2C86-482E-B12E-B5BD849B5FCC}"/>
                  </a:ext>
                </a:extLst>
              </p:cNvPr>
              <p:cNvPicPr/>
              <p:nvPr/>
            </p:nvPicPr>
            <p:blipFill>
              <a:blip r:embed="rId392"/>
              <a:stretch>
                <a:fillRect/>
              </a:stretch>
            </p:blipFill>
            <p:spPr>
              <a:xfrm>
                <a:off x="10829642" y="3926140"/>
                <a:ext cx="19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3" name="Freihand 232">
                <a:extLst>
                  <a:ext uri="{FF2B5EF4-FFF2-40B4-BE49-F238E27FC236}">
                    <a16:creationId xmlns:a16="http://schemas.microsoft.com/office/drawing/2014/main" id="{1A9203DD-A027-467B-A0D8-587D411B68FD}"/>
                  </a:ext>
                </a:extLst>
              </p14:cNvPr>
              <p14:cNvContentPartPr/>
              <p14:nvPr/>
            </p14:nvContentPartPr>
            <p14:xfrm>
              <a:off x="11142122" y="3896620"/>
              <a:ext cx="15120" cy="147240"/>
            </p14:xfrm>
          </p:contentPart>
        </mc:Choice>
        <mc:Fallback xmlns="">
          <p:pic>
            <p:nvPicPr>
              <p:cNvPr id="233" name="Freihand 232">
                <a:extLst>
                  <a:ext uri="{FF2B5EF4-FFF2-40B4-BE49-F238E27FC236}">
                    <a16:creationId xmlns:a16="http://schemas.microsoft.com/office/drawing/2014/main" id="{1A9203DD-A027-467B-A0D8-587D411B68FD}"/>
                  </a:ext>
                </a:extLst>
              </p:cNvPr>
              <p:cNvPicPr/>
              <p:nvPr/>
            </p:nvPicPr>
            <p:blipFill>
              <a:blip r:embed="rId394"/>
              <a:stretch>
                <a:fillRect/>
              </a:stretch>
            </p:blipFill>
            <p:spPr>
              <a:xfrm>
                <a:off x="11137802" y="3892300"/>
                <a:ext cx="23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4" name="Freihand 233">
                <a:extLst>
                  <a:ext uri="{FF2B5EF4-FFF2-40B4-BE49-F238E27FC236}">
                    <a16:creationId xmlns:a16="http://schemas.microsoft.com/office/drawing/2014/main" id="{E904714D-FF84-4D39-A442-7DAC0D0A7BC7}"/>
                  </a:ext>
                </a:extLst>
              </p14:cNvPr>
              <p14:cNvContentPartPr/>
              <p14:nvPr/>
            </p14:nvContentPartPr>
            <p14:xfrm>
              <a:off x="11084882" y="3992740"/>
              <a:ext cx="129960" cy="58680"/>
            </p14:xfrm>
          </p:contentPart>
        </mc:Choice>
        <mc:Fallback xmlns="">
          <p:pic>
            <p:nvPicPr>
              <p:cNvPr id="234" name="Freihand 233">
                <a:extLst>
                  <a:ext uri="{FF2B5EF4-FFF2-40B4-BE49-F238E27FC236}">
                    <a16:creationId xmlns:a16="http://schemas.microsoft.com/office/drawing/2014/main" id="{E904714D-FF84-4D39-A442-7DAC0D0A7BC7}"/>
                  </a:ext>
                </a:extLst>
              </p:cNvPr>
              <p:cNvPicPr/>
              <p:nvPr/>
            </p:nvPicPr>
            <p:blipFill>
              <a:blip r:embed="rId396"/>
              <a:stretch>
                <a:fillRect/>
              </a:stretch>
            </p:blipFill>
            <p:spPr>
              <a:xfrm>
                <a:off x="11080562" y="3988420"/>
                <a:ext cx="138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5" name="Freihand 234">
                <a:extLst>
                  <a:ext uri="{FF2B5EF4-FFF2-40B4-BE49-F238E27FC236}">
                    <a16:creationId xmlns:a16="http://schemas.microsoft.com/office/drawing/2014/main" id="{0896D5DF-BAC3-452B-8293-6CA9B17A941D}"/>
                  </a:ext>
                </a:extLst>
              </p14:cNvPr>
              <p14:cNvContentPartPr/>
              <p14:nvPr/>
            </p14:nvContentPartPr>
            <p14:xfrm>
              <a:off x="11049242" y="3860980"/>
              <a:ext cx="125280" cy="34920"/>
            </p14:xfrm>
          </p:contentPart>
        </mc:Choice>
        <mc:Fallback xmlns="">
          <p:pic>
            <p:nvPicPr>
              <p:cNvPr id="235" name="Freihand 234">
                <a:extLst>
                  <a:ext uri="{FF2B5EF4-FFF2-40B4-BE49-F238E27FC236}">
                    <a16:creationId xmlns:a16="http://schemas.microsoft.com/office/drawing/2014/main" id="{0896D5DF-BAC3-452B-8293-6CA9B17A941D}"/>
                  </a:ext>
                </a:extLst>
              </p:cNvPr>
              <p:cNvPicPr/>
              <p:nvPr/>
            </p:nvPicPr>
            <p:blipFill>
              <a:blip r:embed="rId398"/>
              <a:stretch>
                <a:fillRect/>
              </a:stretch>
            </p:blipFill>
            <p:spPr>
              <a:xfrm>
                <a:off x="11044922" y="3856660"/>
                <a:ext cx="133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6" name="Freihand 235">
                <a:extLst>
                  <a:ext uri="{FF2B5EF4-FFF2-40B4-BE49-F238E27FC236}">
                    <a16:creationId xmlns:a16="http://schemas.microsoft.com/office/drawing/2014/main" id="{07C750A9-4D9B-4887-A7F2-B6513A8657CB}"/>
                  </a:ext>
                </a:extLst>
              </p14:cNvPr>
              <p14:cNvContentPartPr/>
              <p14:nvPr/>
            </p14:nvContentPartPr>
            <p14:xfrm>
              <a:off x="11178482" y="3941980"/>
              <a:ext cx="104400" cy="58320"/>
            </p14:xfrm>
          </p:contentPart>
        </mc:Choice>
        <mc:Fallback xmlns="">
          <p:pic>
            <p:nvPicPr>
              <p:cNvPr id="236" name="Freihand 235">
                <a:extLst>
                  <a:ext uri="{FF2B5EF4-FFF2-40B4-BE49-F238E27FC236}">
                    <a16:creationId xmlns:a16="http://schemas.microsoft.com/office/drawing/2014/main" id="{07C750A9-4D9B-4887-A7F2-B6513A8657CB}"/>
                  </a:ext>
                </a:extLst>
              </p:cNvPr>
              <p:cNvPicPr/>
              <p:nvPr/>
            </p:nvPicPr>
            <p:blipFill>
              <a:blip r:embed="rId400"/>
              <a:stretch>
                <a:fillRect/>
              </a:stretch>
            </p:blipFill>
            <p:spPr>
              <a:xfrm>
                <a:off x="11174162" y="3937660"/>
                <a:ext cx="113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7" name="Freihand 236">
                <a:extLst>
                  <a:ext uri="{FF2B5EF4-FFF2-40B4-BE49-F238E27FC236}">
                    <a16:creationId xmlns:a16="http://schemas.microsoft.com/office/drawing/2014/main" id="{726E57F8-58A5-4DD5-A880-8020CD51ED2A}"/>
                  </a:ext>
                </a:extLst>
              </p14:cNvPr>
              <p14:cNvContentPartPr/>
              <p14:nvPr/>
            </p14:nvContentPartPr>
            <p14:xfrm>
              <a:off x="11314562" y="3850540"/>
              <a:ext cx="112320" cy="126720"/>
            </p14:xfrm>
          </p:contentPart>
        </mc:Choice>
        <mc:Fallback xmlns="">
          <p:pic>
            <p:nvPicPr>
              <p:cNvPr id="237" name="Freihand 236">
                <a:extLst>
                  <a:ext uri="{FF2B5EF4-FFF2-40B4-BE49-F238E27FC236}">
                    <a16:creationId xmlns:a16="http://schemas.microsoft.com/office/drawing/2014/main" id="{726E57F8-58A5-4DD5-A880-8020CD51ED2A}"/>
                  </a:ext>
                </a:extLst>
              </p:cNvPr>
              <p:cNvPicPr/>
              <p:nvPr/>
            </p:nvPicPr>
            <p:blipFill>
              <a:blip r:embed="rId402"/>
              <a:stretch>
                <a:fillRect/>
              </a:stretch>
            </p:blipFill>
            <p:spPr>
              <a:xfrm>
                <a:off x="11310242" y="3846220"/>
                <a:ext cx="120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8" name="Freihand 237">
                <a:extLst>
                  <a:ext uri="{FF2B5EF4-FFF2-40B4-BE49-F238E27FC236}">
                    <a16:creationId xmlns:a16="http://schemas.microsoft.com/office/drawing/2014/main" id="{4772CD50-0004-4970-B349-C452657C45CF}"/>
                  </a:ext>
                </a:extLst>
              </p14:cNvPr>
              <p14:cNvContentPartPr/>
              <p14:nvPr/>
            </p14:nvContentPartPr>
            <p14:xfrm>
              <a:off x="11452442" y="3874660"/>
              <a:ext cx="127440" cy="85680"/>
            </p14:xfrm>
          </p:contentPart>
        </mc:Choice>
        <mc:Fallback xmlns="">
          <p:pic>
            <p:nvPicPr>
              <p:cNvPr id="238" name="Freihand 237">
                <a:extLst>
                  <a:ext uri="{FF2B5EF4-FFF2-40B4-BE49-F238E27FC236}">
                    <a16:creationId xmlns:a16="http://schemas.microsoft.com/office/drawing/2014/main" id="{4772CD50-0004-4970-B349-C452657C45CF}"/>
                  </a:ext>
                </a:extLst>
              </p:cNvPr>
              <p:cNvPicPr/>
              <p:nvPr/>
            </p:nvPicPr>
            <p:blipFill>
              <a:blip r:embed="rId404"/>
              <a:stretch>
                <a:fillRect/>
              </a:stretch>
            </p:blipFill>
            <p:spPr>
              <a:xfrm>
                <a:off x="11448122" y="3870340"/>
                <a:ext cx="136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9" name="Freihand 238">
                <a:extLst>
                  <a:ext uri="{FF2B5EF4-FFF2-40B4-BE49-F238E27FC236}">
                    <a16:creationId xmlns:a16="http://schemas.microsoft.com/office/drawing/2014/main" id="{F95EE7CE-9A7F-4B54-97C0-46AB72A1F472}"/>
                  </a:ext>
                </a:extLst>
              </p14:cNvPr>
              <p14:cNvContentPartPr/>
              <p14:nvPr/>
            </p14:nvContentPartPr>
            <p14:xfrm>
              <a:off x="11586362" y="3811300"/>
              <a:ext cx="5040" cy="29520"/>
            </p14:xfrm>
          </p:contentPart>
        </mc:Choice>
        <mc:Fallback xmlns="">
          <p:pic>
            <p:nvPicPr>
              <p:cNvPr id="239" name="Freihand 238">
                <a:extLst>
                  <a:ext uri="{FF2B5EF4-FFF2-40B4-BE49-F238E27FC236}">
                    <a16:creationId xmlns:a16="http://schemas.microsoft.com/office/drawing/2014/main" id="{F95EE7CE-9A7F-4B54-97C0-46AB72A1F472}"/>
                  </a:ext>
                </a:extLst>
              </p:cNvPr>
              <p:cNvPicPr/>
              <p:nvPr/>
            </p:nvPicPr>
            <p:blipFill>
              <a:blip r:embed="rId406"/>
              <a:stretch>
                <a:fillRect/>
              </a:stretch>
            </p:blipFill>
            <p:spPr>
              <a:xfrm>
                <a:off x="11582042" y="3806980"/>
                <a:ext cx="1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0" name="Freihand 239">
                <a:extLst>
                  <a:ext uri="{FF2B5EF4-FFF2-40B4-BE49-F238E27FC236}">
                    <a16:creationId xmlns:a16="http://schemas.microsoft.com/office/drawing/2014/main" id="{BA27E6D9-4B30-4CE9-93A8-4A62FB5F32CA}"/>
                  </a:ext>
                </a:extLst>
              </p14:cNvPr>
              <p14:cNvContentPartPr/>
              <p14:nvPr/>
            </p14:nvContentPartPr>
            <p14:xfrm>
              <a:off x="11605082" y="3787900"/>
              <a:ext cx="212760" cy="142560"/>
            </p14:xfrm>
          </p:contentPart>
        </mc:Choice>
        <mc:Fallback xmlns="">
          <p:pic>
            <p:nvPicPr>
              <p:cNvPr id="240" name="Freihand 239">
                <a:extLst>
                  <a:ext uri="{FF2B5EF4-FFF2-40B4-BE49-F238E27FC236}">
                    <a16:creationId xmlns:a16="http://schemas.microsoft.com/office/drawing/2014/main" id="{BA27E6D9-4B30-4CE9-93A8-4A62FB5F32CA}"/>
                  </a:ext>
                </a:extLst>
              </p:cNvPr>
              <p:cNvPicPr/>
              <p:nvPr/>
            </p:nvPicPr>
            <p:blipFill>
              <a:blip r:embed="rId408"/>
              <a:stretch>
                <a:fillRect/>
              </a:stretch>
            </p:blipFill>
            <p:spPr>
              <a:xfrm>
                <a:off x="11600762" y="3783580"/>
                <a:ext cx="221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1" name="Freihand 240">
                <a:extLst>
                  <a:ext uri="{FF2B5EF4-FFF2-40B4-BE49-F238E27FC236}">
                    <a16:creationId xmlns:a16="http://schemas.microsoft.com/office/drawing/2014/main" id="{0B656F92-3F04-4189-9FA6-31DF860EFDF6}"/>
                  </a:ext>
                </a:extLst>
              </p14:cNvPr>
              <p14:cNvContentPartPr/>
              <p14:nvPr/>
            </p14:nvContentPartPr>
            <p14:xfrm>
              <a:off x="11856722" y="3825340"/>
              <a:ext cx="184320" cy="84600"/>
            </p14:xfrm>
          </p:contentPart>
        </mc:Choice>
        <mc:Fallback xmlns="">
          <p:pic>
            <p:nvPicPr>
              <p:cNvPr id="241" name="Freihand 240">
                <a:extLst>
                  <a:ext uri="{FF2B5EF4-FFF2-40B4-BE49-F238E27FC236}">
                    <a16:creationId xmlns:a16="http://schemas.microsoft.com/office/drawing/2014/main" id="{0B656F92-3F04-4189-9FA6-31DF860EFDF6}"/>
                  </a:ext>
                </a:extLst>
              </p:cNvPr>
              <p:cNvPicPr/>
              <p:nvPr/>
            </p:nvPicPr>
            <p:blipFill>
              <a:blip r:embed="rId410"/>
              <a:stretch>
                <a:fillRect/>
              </a:stretch>
            </p:blipFill>
            <p:spPr>
              <a:xfrm>
                <a:off x="11852402" y="3821020"/>
                <a:ext cx="192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2" name="Freihand 241">
                <a:extLst>
                  <a:ext uri="{FF2B5EF4-FFF2-40B4-BE49-F238E27FC236}">
                    <a16:creationId xmlns:a16="http://schemas.microsoft.com/office/drawing/2014/main" id="{F9F86FE5-3847-4CFC-B16C-B1E7E55B6F6C}"/>
                  </a:ext>
                </a:extLst>
              </p14:cNvPr>
              <p14:cNvContentPartPr/>
              <p14:nvPr/>
            </p14:nvContentPartPr>
            <p14:xfrm>
              <a:off x="12079922" y="3709060"/>
              <a:ext cx="14400" cy="127080"/>
            </p14:xfrm>
          </p:contentPart>
        </mc:Choice>
        <mc:Fallback xmlns="">
          <p:pic>
            <p:nvPicPr>
              <p:cNvPr id="242" name="Freihand 241">
                <a:extLst>
                  <a:ext uri="{FF2B5EF4-FFF2-40B4-BE49-F238E27FC236}">
                    <a16:creationId xmlns:a16="http://schemas.microsoft.com/office/drawing/2014/main" id="{F9F86FE5-3847-4CFC-B16C-B1E7E55B6F6C}"/>
                  </a:ext>
                </a:extLst>
              </p:cNvPr>
              <p:cNvPicPr/>
              <p:nvPr/>
            </p:nvPicPr>
            <p:blipFill>
              <a:blip r:embed="rId412"/>
              <a:stretch>
                <a:fillRect/>
              </a:stretch>
            </p:blipFill>
            <p:spPr>
              <a:xfrm>
                <a:off x="12075602" y="3704740"/>
                <a:ext cx="23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3" name="Freihand 242">
                <a:extLst>
                  <a:ext uri="{FF2B5EF4-FFF2-40B4-BE49-F238E27FC236}">
                    <a16:creationId xmlns:a16="http://schemas.microsoft.com/office/drawing/2014/main" id="{8BD54C34-9BBD-459E-B091-B00542CCC39D}"/>
                  </a:ext>
                </a:extLst>
              </p14:cNvPr>
              <p14:cNvContentPartPr/>
              <p14:nvPr/>
            </p14:nvContentPartPr>
            <p14:xfrm>
              <a:off x="12071642" y="3892300"/>
              <a:ext cx="15120" cy="14400"/>
            </p14:xfrm>
          </p:contentPart>
        </mc:Choice>
        <mc:Fallback xmlns="">
          <p:pic>
            <p:nvPicPr>
              <p:cNvPr id="243" name="Freihand 242">
                <a:extLst>
                  <a:ext uri="{FF2B5EF4-FFF2-40B4-BE49-F238E27FC236}">
                    <a16:creationId xmlns:a16="http://schemas.microsoft.com/office/drawing/2014/main" id="{8BD54C34-9BBD-459E-B091-B00542CCC39D}"/>
                  </a:ext>
                </a:extLst>
              </p:cNvPr>
              <p:cNvPicPr/>
              <p:nvPr/>
            </p:nvPicPr>
            <p:blipFill>
              <a:blip r:embed="rId414"/>
              <a:stretch>
                <a:fillRect/>
              </a:stretch>
            </p:blipFill>
            <p:spPr>
              <a:xfrm>
                <a:off x="12067322" y="3887980"/>
                <a:ext cx="23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Freihand 249">
                <a:extLst>
                  <a:ext uri="{FF2B5EF4-FFF2-40B4-BE49-F238E27FC236}">
                    <a16:creationId xmlns:a16="http://schemas.microsoft.com/office/drawing/2014/main" id="{E9D083D7-18F9-4472-8936-EDE66DDBB34A}"/>
                  </a:ext>
                </a:extLst>
              </p14:cNvPr>
              <p14:cNvContentPartPr/>
              <p14:nvPr/>
            </p14:nvContentPartPr>
            <p14:xfrm>
              <a:off x="4335602" y="5317900"/>
              <a:ext cx="2193480" cy="572760"/>
            </p14:xfrm>
          </p:contentPart>
        </mc:Choice>
        <mc:Fallback xmlns="">
          <p:pic>
            <p:nvPicPr>
              <p:cNvPr id="250" name="Freihand 249">
                <a:extLst>
                  <a:ext uri="{FF2B5EF4-FFF2-40B4-BE49-F238E27FC236}">
                    <a16:creationId xmlns:a16="http://schemas.microsoft.com/office/drawing/2014/main" id="{E9D083D7-18F9-4472-8936-EDE66DDBB34A}"/>
                  </a:ext>
                </a:extLst>
              </p:cNvPr>
              <p:cNvPicPr/>
              <p:nvPr/>
            </p:nvPicPr>
            <p:blipFill>
              <a:blip r:embed="rId416"/>
              <a:stretch>
                <a:fillRect/>
              </a:stretch>
            </p:blipFill>
            <p:spPr>
              <a:xfrm>
                <a:off x="4331282" y="5313580"/>
                <a:ext cx="220212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7D1B4DD6-C947-47D1-98DC-C1148E2BCB40}"/>
                  </a:ext>
                </a:extLst>
              </p14:cNvPr>
              <p14:cNvContentPartPr/>
              <p14:nvPr/>
            </p14:nvContentPartPr>
            <p14:xfrm>
              <a:off x="3737642" y="3124780"/>
              <a:ext cx="891360" cy="576720"/>
            </p14:xfrm>
          </p:contentPart>
        </mc:Choice>
        <mc:Fallback xmlns="">
          <p:pic>
            <p:nvPicPr>
              <p:cNvPr id="252" name="Freihand 251">
                <a:extLst>
                  <a:ext uri="{FF2B5EF4-FFF2-40B4-BE49-F238E27FC236}">
                    <a16:creationId xmlns:a16="http://schemas.microsoft.com/office/drawing/2014/main" id="{7D1B4DD6-C947-47D1-98DC-C1148E2BCB40}"/>
                  </a:ext>
                </a:extLst>
              </p:cNvPr>
              <p:cNvPicPr/>
              <p:nvPr/>
            </p:nvPicPr>
            <p:blipFill>
              <a:blip r:embed="rId418"/>
              <a:stretch>
                <a:fillRect/>
              </a:stretch>
            </p:blipFill>
            <p:spPr>
              <a:xfrm>
                <a:off x="3733322" y="3120460"/>
                <a:ext cx="900000" cy="585360"/>
              </a:xfrm>
              <a:prstGeom prst="rect">
                <a:avLst/>
              </a:prstGeom>
            </p:spPr>
          </p:pic>
        </mc:Fallback>
      </mc:AlternateContent>
      <p:grpSp>
        <p:nvGrpSpPr>
          <p:cNvPr id="254" name="Gruppieren 253">
            <a:extLst>
              <a:ext uri="{FF2B5EF4-FFF2-40B4-BE49-F238E27FC236}">
                <a16:creationId xmlns:a16="http://schemas.microsoft.com/office/drawing/2014/main" id="{E03C1C4C-4C81-4132-AFB7-052CAC8C27A9}"/>
              </a:ext>
            </a:extLst>
          </p:cNvPr>
          <p:cNvGrpSpPr/>
          <p:nvPr/>
        </p:nvGrpSpPr>
        <p:grpSpPr>
          <a:xfrm>
            <a:off x="4343522" y="4531660"/>
            <a:ext cx="1742400" cy="1382400"/>
            <a:chOff x="4343522" y="4531660"/>
            <a:chExt cx="1742400" cy="1382400"/>
          </a:xfrm>
        </p:grpSpPr>
        <mc:AlternateContent xmlns:mc="http://schemas.openxmlformats.org/markup-compatibility/2006" xmlns:p14="http://schemas.microsoft.com/office/powerpoint/2010/main">
          <mc:Choice Requires="p14">
            <p:contentPart p14:bwMode="auto" r:id="rId419">
              <p14:nvContentPartPr>
                <p14:cNvPr id="112" name="Freihand 111">
                  <a:extLst>
                    <a:ext uri="{FF2B5EF4-FFF2-40B4-BE49-F238E27FC236}">
                      <a16:creationId xmlns:a16="http://schemas.microsoft.com/office/drawing/2014/main" id="{00345649-1E3D-4505-84B6-ACB88154B0FE}"/>
                    </a:ext>
                  </a:extLst>
                </p14:cNvPr>
                <p14:cNvContentPartPr/>
                <p14:nvPr/>
              </p14:nvContentPartPr>
              <p14:xfrm>
                <a:off x="4686962" y="5653420"/>
                <a:ext cx="1398960" cy="73440"/>
              </p14:xfrm>
            </p:contentPart>
          </mc:Choice>
          <mc:Fallback xmlns="">
            <p:pic>
              <p:nvPicPr>
                <p:cNvPr id="112" name="Freihand 111">
                  <a:extLst>
                    <a:ext uri="{FF2B5EF4-FFF2-40B4-BE49-F238E27FC236}">
                      <a16:creationId xmlns:a16="http://schemas.microsoft.com/office/drawing/2014/main" id="{00345649-1E3D-4505-84B6-ACB88154B0FE}"/>
                    </a:ext>
                  </a:extLst>
                </p:cNvPr>
                <p:cNvPicPr/>
                <p:nvPr/>
              </p:nvPicPr>
              <p:blipFill>
                <a:blip r:embed="rId420"/>
                <a:stretch>
                  <a:fillRect/>
                </a:stretch>
              </p:blipFill>
              <p:spPr>
                <a:xfrm>
                  <a:off x="4682642" y="5649100"/>
                  <a:ext cx="1407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13" name="Freihand 112">
                  <a:extLst>
                    <a:ext uri="{FF2B5EF4-FFF2-40B4-BE49-F238E27FC236}">
                      <a16:creationId xmlns:a16="http://schemas.microsoft.com/office/drawing/2014/main" id="{607FBC8F-0982-4843-9C51-53D7F800E565}"/>
                    </a:ext>
                  </a:extLst>
                </p14:cNvPr>
                <p14:cNvContentPartPr/>
                <p14:nvPr/>
              </p14:nvContentPartPr>
              <p14:xfrm>
                <a:off x="5057042" y="4548220"/>
                <a:ext cx="378720" cy="824760"/>
              </p14:xfrm>
            </p:contentPart>
          </mc:Choice>
          <mc:Fallback xmlns="">
            <p:pic>
              <p:nvPicPr>
                <p:cNvPr id="113" name="Freihand 112">
                  <a:extLst>
                    <a:ext uri="{FF2B5EF4-FFF2-40B4-BE49-F238E27FC236}">
                      <a16:creationId xmlns:a16="http://schemas.microsoft.com/office/drawing/2014/main" id="{607FBC8F-0982-4843-9C51-53D7F800E565}"/>
                    </a:ext>
                  </a:extLst>
                </p:cNvPr>
                <p:cNvPicPr/>
                <p:nvPr/>
              </p:nvPicPr>
              <p:blipFill>
                <a:blip r:embed="rId422"/>
                <a:stretch>
                  <a:fillRect/>
                </a:stretch>
              </p:blipFill>
              <p:spPr>
                <a:xfrm>
                  <a:off x="5052722" y="4543900"/>
                  <a:ext cx="38736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14" name="Freihand 113">
                  <a:extLst>
                    <a:ext uri="{FF2B5EF4-FFF2-40B4-BE49-F238E27FC236}">
                      <a16:creationId xmlns:a16="http://schemas.microsoft.com/office/drawing/2014/main" id="{A47278F6-A61E-4ECA-AB4C-1CA97468CE98}"/>
                    </a:ext>
                  </a:extLst>
                </p14:cNvPr>
                <p14:cNvContentPartPr/>
                <p14:nvPr/>
              </p14:nvContentPartPr>
              <p14:xfrm>
                <a:off x="5377082" y="4531660"/>
                <a:ext cx="282600" cy="816120"/>
              </p14:xfrm>
            </p:contentPart>
          </mc:Choice>
          <mc:Fallback xmlns="">
            <p:pic>
              <p:nvPicPr>
                <p:cNvPr id="114" name="Freihand 113">
                  <a:extLst>
                    <a:ext uri="{FF2B5EF4-FFF2-40B4-BE49-F238E27FC236}">
                      <a16:creationId xmlns:a16="http://schemas.microsoft.com/office/drawing/2014/main" id="{A47278F6-A61E-4ECA-AB4C-1CA97468CE98}"/>
                    </a:ext>
                  </a:extLst>
                </p:cNvPr>
                <p:cNvPicPr/>
                <p:nvPr/>
              </p:nvPicPr>
              <p:blipFill>
                <a:blip r:embed="rId424"/>
                <a:stretch>
                  <a:fillRect/>
                </a:stretch>
              </p:blipFill>
              <p:spPr>
                <a:xfrm>
                  <a:off x="5372762" y="4527340"/>
                  <a:ext cx="29124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3" name="Freihand 252">
                  <a:extLst>
                    <a:ext uri="{FF2B5EF4-FFF2-40B4-BE49-F238E27FC236}">
                      <a16:creationId xmlns:a16="http://schemas.microsoft.com/office/drawing/2014/main" id="{5B3E9925-6566-4549-B77D-1ECAA76338E0}"/>
                    </a:ext>
                  </a:extLst>
                </p14:cNvPr>
                <p14:cNvContentPartPr/>
                <p14:nvPr/>
              </p14:nvContentPartPr>
              <p14:xfrm>
                <a:off x="4343522" y="5240860"/>
                <a:ext cx="1665360" cy="673200"/>
              </p14:xfrm>
            </p:contentPart>
          </mc:Choice>
          <mc:Fallback xmlns="">
            <p:pic>
              <p:nvPicPr>
                <p:cNvPr id="253" name="Freihand 252">
                  <a:extLst>
                    <a:ext uri="{FF2B5EF4-FFF2-40B4-BE49-F238E27FC236}">
                      <a16:creationId xmlns:a16="http://schemas.microsoft.com/office/drawing/2014/main" id="{5B3E9925-6566-4549-B77D-1ECAA76338E0}"/>
                    </a:ext>
                  </a:extLst>
                </p:cNvPr>
                <p:cNvPicPr/>
                <p:nvPr/>
              </p:nvPicPr>
              <p:blipFill>
                <a:blip r:embed="rId426"/>
                <a:stretch>
                  <a:fillRect/>
                </a:stretch>
              </p:blipFill>
              <p:spPr>
                <a:xfrm>
                  <a:off x="4339202" y="5236540"/>
                  <a:ext cx="1674000" cy="68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7">
            <p14:nvContentPartPr>
              <p14:cNvPr id="8" name="Freihand 7">
                <a:extLst>
                  <a:ext uri="{FF2B5EF4-FFF2-40B4-BE49-F238E27FC236}">
                    <a16:creationId xmlns:a16="http://schemas.microsoft.com/office/drawing/2014/main" id="{91894173-096C-6D39-C89C-D4DDF30893B5}"/>
                  </a:ext>
                </a:extLst>
              </p14:cNvPr>
              <p14:cNvContentPartPr/>
              <p14:nvPr/>
            </p14:nvContentPartPr>
            <p14:xfrm>
              <a:off x="4409313" y="5288596"/>
              <a:ext cx="1694520" cy="677520"/>
            </p14:xfrm>
          </p:contentPart>
        </mc:Choice>
        <mc:Fallback xmlns="">
          <p:pic>
            <p:nvPicPr>
              <p:cNvPr id="8" name="Freihand 7">
                <a:extLst>
                  <a:ext uri="{FF2B5EF4-FFF2-40B4-BE49-F238E27FC236}">
                    <a16:creationId xmlns:a16="http://schemas.microsoft.com/office/drawing/2014/main" id="{91894173-096C-6D39-C89C-D4DDF30893B5}"/>
                  </a:ext>
                </a:extLst>
              </p:cNvPr>
              <p:cNvPicPr/>
              <p:nvPr/>
            </p:nvPicPr>
            <p:blipFill>
              <a:blip r:embed="rId428"/>
              <a:stretch>
                <a:fillRect/>
              </a:stretch>
            </p:blipFill>
            <p:spPr>
              <a:xfrm>
                <a:off x="4400313" y="5279956"/>
                <a:ext cx="171216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 name="Freihand 11">
                <a:extLst>
                  <a:ext uri="{FF2B5EF4-FFF2-40B4-BE49-F238E27FC236}">
                    <a16:creationId xmlns:a16="http://schemas.microsoft.com/office/drawing/2014/main" id="{78B6A091-9224-E4E1-2C30-B3D1BEAAABC3}"/>
                  </a:ext>
                </a:extLst>
              </p14:cNvPr>
              <p14:cNvContentPartPr/>
              <p14:nvPr/>
            </p14:nvContentPartPr>
            <p14:xfrm>
              <a:off x="4960113" y="5694676"/>
              <a:ext cx="916560" cy="56160"/>
            </p14:xfrm>
          </p:contentPart>
        </mc:Choice>
        <mc:Fallback xmlns="">
          <p:pic>
            <p:nvPicPr>
              <p:cNvPr id="12" name="Freihand 11">
                <a:extLst>
                  <a:ext uri="{FF2B5EF4-FFF2-40B4-BE49-F238E27FC236}">
                    <a16:creationId xmlns:a16="http://schemas.microsoft.com/office/drawing/2014/main" id="{78B6A091-9224-E4E1-2C30-B3D1BEAAABC3}"/>
                  </a:ext>
                </a:extLst>
              </p:cNvPr>
              <p:cNvPicPr/>
              <p:nvPr/>
            </p:nvPicPr>
            <p:blipFill>
              <a:blip r:embed="rId430"/>
              <a:stretch>
                <a:fillRect/>
              </a:stretch>
            </p:blipFill>
            <p:spPr>
              <a:xfrm>
                <a:off x="4951113" y="5686036"/>
                <a:ext cx="934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 name="Freihand 12">
                <a:extLst>
                  <a:ext uri="{FF2B5EF4-FFF2-40B4-BE49-F238E27FC236}">
                    <a16:creationId xmlns:a16="http://schemas.microsoft.com/office/drawing/2014/main" id="{B338BAF4-AEF0-7A80-3433-D7243BB81A27}"/>
                  </a:ext>
                </a:extLst>
              </p14:cNvPr>
              <p14:cNvContentPartPr/>
              <p14:nvPr/>
            </p14:nvContentPartPr>
            <p14:xfrm>
              <a:off x="4480233" y="5281036"/>
              <a:ext cx="1763640" cy="641160"/>
            </p14:xfrm>
          </p:contentPart>
        </mc:Choice>
        <mc:Fallback xmlns="">
          <p:pic>
            <p:nvPicPr>
              <p:cNvPr id="13" name="Freihand 12">
                <a:extLst>
                  <a:ext uri="{FF2B5EF4-FFF2-40B4-BE49-F238E27FC236}">
                    <a16:creationId xmlns:a16="http://schemas.microsoft.com/office/drawing/2014/main" id="{B338BAF4-AEF0-7A80-3433-D7243BB81A27}"/>
                  </a:ext>
                </a:extLst>
              </p:cNvPr>
              <p:cNvPicPr/>
              <p:nvPr/>
            </p:nvPicPr>
            <p:blipFill>
              <a:blip r:embed="rId432"/>
              <a:stretch>
                <a:fillRect/>
              </a:stretch>
            </p:blipFill>
            <p:spPr>
              <a:xfrm>
                <a:off x="4471593" y="5272396"/>
                <a:ext cx="1781280" cy="658800"/>
              </a:xfrm>
              <a:prstGeom prst="rect">
                <a:avLst/>
              </a:prstGeom>
            </p:spPr>
          </p:pic>
        </mc:Fallback>
      </mc:AlternateContent>
      <p:grpSp>
        <p:nvGrpSpPr>
          <p:cNvPr id="149" name="Gruppieren 148">
            <a:extLst>
              <a:ext uri="{FF2B5EF4-FFF2-40B4-BE49-F238E27FC236}">
                <a16:creationId xmlns:a16="http://schemas.microsoft.com/office/drawing/2014/main" id="{990EEDCC-E741-293A-BFB1-B3D4B6240DD6}"/>
              </a:ext>
            </a:extLst>
          </p:cNvPr>
          <p:cNvGrpSpPr/>
          <p:nvPr/>
        </p:nvGrpSpPr>
        <p:grpSpPr>
          <a:xfrm>
            <a:off x="4477713" y="5164396"/>
            <a:ext cx="1774800" cy="685440"/>
            <a:chOff x="4477713" y="5164396"/>
            <a:chExt cx="1774800" cy="685440"/>
          </a:xfrm>
        </p:grpSpPr>
        <mc:AlternateContent xmlns:mc="http://schemas.openxmlformats.org/markup-compatibility/2006" xmlns:p14="http://schemas.microsoft.com/office/powerpoint/2010/main">
          <mc:Choice Requires="p14">
            <p:contentPart p14:bwMode="auto" r:id="rId433">
              <p14:nvContentPartPr>
                <p14:cNvPr id="100" name="Freihand 99">
                  <a:extLst>
                    <a:ext uri="{FF2B5EF4-FFF2-40B4-BE49-F238E27FC236}">
                      <a16:creationId xmlns:a16="http://schemas.microsoft.com/office/drawing/2014/main" id="{77093712-7974-F9FC-0E7A-FD97F8C76FD4}"/>
                    </a:ext>
                  </a:extLst>
                </p14:cNvPr>
                <p14:cNvContentPartPr/>
                <p14:nvPr/>
              </p14:nvContentPartPr>
              <p14:xfrm>
                <a:off x="4477713" y="5360236"/>
                <a:ext cx="1626480" cy="447120"/>
              </p14:xfrm>
            </p:contentPart>
          </mc:Choice>
          <mc:Fallback xmlns="">
            <p:pic>
              <p:nvPicPr>
                <p:cNvPr id="100" name="Freihand 99">
                  <a:extLst>
                    <a:ext uri="{FF2B5EF4-FFF2-40B4-BE49-F238E27FC236}">
                      <a16:creationId xmlns:a16="http://schemas.microsoft.com/office/drawing/2014/main" id="{77093712-7974-F9FC-0E7A-FD97F8C76FD4}"/>
                    </a:ext>
                  </a:extLst>
                </p:cNvPr>
                <p:cNvPicPr/>
                <p:nvPr/>
              </p:nvPicPr>
              <p:blipFill>
                <a:blip r:embed="rId434"/>
                <a:stretch>
                  <a:fillRect/>
                </a:stretch>
              </p:blipFill>
              <p:spPr>
                <a:xfrm>
                  <a:off x="4469073" y="5351236"/>
                  <a:ext cx="164412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1" name="Freihand 110">
                  <a:extLst>
                    <a:ext uri="{FF2B5EF4-FFF2-40B4-BE49-F238E27FC236}">
                      <a16:creationId xmlns:a16="http://schemas.microsoft.com/office/drawing/2014/main" id="{A3D1695C-107B-F96C-1CE5-9443F535599A}"/>
                    </a:ext>
                  </a:extLst>
                </p14:cNvPr>
                <p14:cNvContentPartPr/>
                <p14:nvPr/>
              </p14:nvContentPartPr>
              <p14:xfrm>
                <a:off x="5105553" y="5164396"/>
                <a:ext cx="1098360" cy="218160"/>
              </p14:xfrm>
            </p:contentPart>
          </mc:Choice>
          <mc:Fallback xmlns="">
            <p:pic>
              <p:nvPicPr>
                <p:cNvPr id="111" name="Freihand 110">
                  <a:extLst>
                    <a:ext uri="{FF2B5EF4-FFF2-40B4-BE49-F238E27FC236}">
                      <a16:creationId xmlns:a16="http://schemas.microsoft.com/office/drawing/2014/main" id="{A3D1695C-107B-F96C-1CE5-9443F535599A}"/>
                    </a:ext>
                  </a:extLst>
                </p:cNvPr>
                <p:cNvPicPr/>
                <p:nvPr/>
              </p:nvPicPr>
              <p:blipFill>
                <a:blip r:embed="rId436"/>
                <a:stretch>
                  <a:fillRect/>
                </a:stretch>
              </p:blipFill>
              <p:spPr>
                <a:xfrm>
                  <a:off x="5096553" y="5155396"/>
                  <a:ext cx="1116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4" name="Freihand 143">
                  <a:extLst>
                    <a:ext uri="{FF2B5EF4-FFF2-40B4-BE49-F238E27FC236}">
                      <a16:creationId xmlns:a16="http://schemas.microsoft.com/office/drawing/2014/main" id="{615A8BE2-E180-ED8C-D596-DE2B6C5180BB}"/>
                    </a:ext>
                  </a:extLst>
                </p14:cNvPr>
                <p14:cNvContentPartPr/>
                <p14:nvPr/>
              </p14:nvContentPartPr>
              <p14:xfrm>
                <a:off x="4556913" y="5329996"/>
                <a:ext cx="1695600" cy="519840"/>
              </p14:xfrm>
            </p:contentPart>
          </mc:Choice>
          <mc:Fallback xmlns="">
            <p:pic>
              <p:nvPicPr>
                <p:cNvPr id="144" name="Freihand 143">
                  <a:extLst>
                    <a:ext uri="{FF2B5EF4-FFF2-40B4-BE49-F238E27FC236}">
                      <a16:creationId xmlns:a16="http://schemas.microsoft.com/office/drawing/2014/main" id="{615A8BE2-E180-ED8C-D596-DE2B6C5180BB}"/>
                    </a:ext>
                  </a:extLst>
                </p:cNvPr>
                <p:cNvPicPr/>
                <p:nvPr/>
              </p:nvPicPr>
              <p:blipFill>
                <a:blip r:embed="rId438"/>
                <a:stretch>
                  <a:fillRect/>
                </a:stretch>
              </p:blipFill>
              <p:spPr>
                <a:xfrm>
                  <a:off x="4548273" y="5320996"/>
                  <a:ext cx="1713240" cy="537480"/>
                </a:xfrm>
                <a:prstGeom prst="rect">
                  <a:avLst/>
                </a:prstGeom>
              </p:spPr>
            </p:pic>
          </mc:Fallback>
        </mc:AlternateContent>
      </p:grpSp>
      <p:grpSp>
        <p:nvGrpSpPr>
          <p:cNvPr id="206" name="Gruppieren 205">
            <a:extLst>
              <a:ext uri="{FF2B5EF4-FFF2-40B4-BE49-F238E27FC236}">
                <a16:creationId xmlns:a16="http://schemas.microsoft.com/office/drawing/2014/main" id="{689F4D37-3BE9-E30E-96DF-0D3D4E9F1B6B}"/>
              </a:ext>
            </a:extLst>
          </p:cNvPr>
          <p:cNvGrpSpPr/>
          <p:nvPr/>
        </p:nvGrpSpPr>
        <p:grpSpPr>
          <a:xfrm>
            <a:off x="9440673" y="241756"/>
            <a:ext cx="2155320" cy="1460880"/>
            <a:chOff x="9440673" y="241756"/>
            <a:chExt cx="2155320" cy="1460880"/>
          </a:xfrm>
        </p:grpSpPr>
        <mc:AlternateContent xmlns:mc="http://schemas.openxmlformats.org/markup-compatibility/2006" xmlns:p14="http://schemas.microsoft.com/office/powerpoint/2010/main">
          <mc:Choice Requires="p14">
            <p:contentPart p14:bwMode="auto" r:id="rId439">
              <p14:nvContentPartPr>
                <p14:cNvPr id="14" name="Freihand 13">
                  <a:extLst>
                    <a:ext uri="{FF2B5EF4-FFF2-40B4-BE49-F238E27FC236}">
                      <a16:creationId xmlns:a16="http://schemas.microsoft.com/office/drawing/2014/main" id="{B493ACC8-5919-0835-A68B-7A7AAD55B843}"/>
                    </a:ext>
                  </a:extLst>
                </p14:cNvPr>
                <p14:cNvContentPartPr/>
                <p14:nvPr/>
              </p14:nvContentPartPr>
              <p14:xfrm>
                <a:off x="9768993" y="592036"/>
                <a:ext cx="1489320" cy="943920"/>
              </p14:xfrm>
            </p:contentPart>
          </mc:Choice>
          <mc:Fallback xmlns="">
            <p:pic>
              <p:nvPicPr>
                <p:cNvPr id="14" name="Freihand 13">
                  <a:extLst>
                    <a:ext uri="{FF2B5EF4-FFF2-40B4-BE49-F238E27FC236}">
                      <a16:creationId xmlns:a16="http://schemas.microsoft.com/office/drawing/2014/main" id="{B493ACC8-5919-0835-A68B-7A7AAD55B843}"/>
                    </a:ext>
                  </a:extLst>
                </p:cNvPr>
                <p:cNvPicPr/>
                <p:nvPr/>
              </p:nvPicPr>
              <p:blipFill>
                <a:blip r:embed="rId440"/>
                <a:stretch>
                  <a:fillRect/>
                </a:stretch>
              </p:blipFill>
              <p:spPr>
                <a:xfrm>
                  <a:off x="9760353" y="583036"/>
                  <a:ext cx="150696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 name="Freihand 19">
                  <a:extLst>
                    <a:ext uri="{FF2B5EF4-FFF2-40B4-BE49-F238E27FC236}">
                      <a16:creationId xmlns:a16="http://schemas.microsoft.com/office/drawing/2014/main" id="{D068F860-F8B6-8702-0227-A9DED59BC290}"/>
                    </a:ext>
                  </a:extLst>
                </p14:cNvPr>
                <p14:cNvContentPartPr/>
                <p14:nvPr/>
              </p14:nvContentPartPr>
              <p14:xfrm>
                <a:off x="9629673" y="241756"/>
                <a:ext cx="1684080" cy="759240"/>
              </p14:xfrm>
            </p:contentPart>
          </mc:Choice>
          <mc:Fallback xmlns="">
            <p:pic>
              <p:nvPicPr>
                <p:cNvPr id="20" name="Freihand 19">
                  <a:extLst>
                    <a:ext uri="{FF2B5EF4-FFF2-40B4-BE49-F238E27FC236}">
                      <a16:creationId xmlns:a16="http://schemas.microsoft.com/office/drawing/2014/main" id="{D068F860-F8B6-8702-0227-A9DED59BC290}"/>
                    </a:ext>
                  </a:extLst>
                </p:cNvPr>
                <p:cNvPicPr/>
                <p:nvPr/>
              </p:nvPicPr>
              <p:blipFill>
                <a:blip r:embed="rId442"/>
                <a:stretch>
                  <a:fillRect/>
                </a:stretch>
              </p:blipFill>
              <p:spPr>
                <a:xfrm>
                  <a:off x="9620673" y="232756"/>
                  <a:ext cx="1701720" cy="776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3" name="Freihand 22">
                  <a:extLst>
                    <a:ext uri="{FF2B5EF4-FFF2-40B4-BE49-F238E27FC236}">
                      <a16:creationId xmlns:a16="http://schemas.microsoft.com/office/drawing/2014/main" id="{548E2572-F306-0B48-914C-301B7716B8A9}"/>
                    </a:ext>
                  </a:extLst>
                </p14:cNvPr>
                <p14:cNvContentPartPr/>
                <p14:nvPr/>
              </p14:nvContentPartPr>
              <p14:xfrm>
                <a:off x="9440673" y="347596"/>
                <a:ext cx="2155320" cy="1355040"/>
              </p14:xfrm>
            </p:contentPart>
          </mc:Choice>
          <mc:Fallback xmlns="">
            <p:pic>
              <p:nvPicPr>
                <p:cNvPr id="23" name="Freihand 22">
                  <a:extLst>
                    <a:ext uri="{FF2B5EF4-FFF2-40B4-BE49-F238E27FC236}">
                      <a16:creationId xmlns:a16="http://schemas.microsoft.com/office/drawing/2014/main" id="{548E2572-F306-0B48-914C-301B7716B8A9}"/>
                    </a:ext>
                  </a:extLst>
                </p:cNvPr>
                <p:cNvPicPr/>
                <p:nvPr/>
              </p:nvPicPr>
              <p:blipFill>
                <a:blip r:embed="rId444"/>
                <a:stretch>
                  <a:fillRect/>
                </a:stretch>
              </p:blipFill>
              <p:spPr>
                <a:xfrm>
                  <a:off x="9432033" y="338956"/>
                  <a:ext cx="217296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 name="Freihand 29">
                  <a:extLst>
                    <a:ext uri="{FF2B5EF4-FFF2-40B4-BE49-F238E27FC236}">
                      <a16:creationId xmlns:a16="http://schemas.microsoft.com/office/drawing/2014/main" id="{2EF820DF-829C-6B37-8BC4-1B099B0746D8}"/>
                    </a:ext>
                  </a:extLst>
                </p14:cNvPr>
                <p14:cNvContentPartPr/>
                <p14:nvPr/>
              </p14:nvContentPartPr>
              <p14:xfrm>
                <a:off x="9900393" y="1139236"/>
                <a:ext cx="32760" cy="11160"/>
              </p14:xfrm>
            </p:contentPart>
          </mc:Choice>
          <mc:Fallback xmlns="">
            <p:pic>
              <p:nvPicPr>
                <p:cNvPr id="30" name="Freihand 29">
                  <a:extLst>
                    <a:ext uri="{FF2B5EF4-FFF2-40B4-BE49-F238E27FC236}">
                      <a16:creationId xmlns:a16="http://schemas.microsoft.com/office/drawing/2014/main" id="{2EF820DF-829C-6B37-8BC4-1B099B0746D8}"/>
                    </a:ext>
                  </a:extLst>
                </p:cNvPr>
                <p:cNvPicPr/>
                <p:nvPr/>
              </p:nvPicPr>
              <p:blipFill>
                <a:blip r:embed="rId446"/>
                <a:stretch>
                  <a:fillRect/>
                </a:stretch>
              </p:blipFill>
              <p:spPr>
                <a:xfrm>
                  <a:off x="9891753" y="1130236"/>
                  <a:ext cx="50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3" name="Freihand 32">
                  <a:extLst>
                    <a:ext uri="{FF2B5EF4-FFF2-40B4-BE49-F238E27FC236}">
                      <a16:creationId xmlns:a16="http://schemas.microsoft.com/office/drawing/2014/main" id="{1071D8AA-B70D-C4A6-0BB4-D104F2B066F9}"/>
                    </a:ext>
                  </a:extLst>
                </p14:cNvPr>
                <p14:cNvContentPartPr/>
                <p14:nvPr/>
              </p14:nvContentPartPr>
              <p14:xfrm>
                <a:off x="10342113" y="1074076"/>
                <a:ext cx="10080" cy="12600"/>
              </p14:xfrm>
            </p:contentPart>
          </mc:Choice>
          <mc:Fallback xmlns="">
            <p:pic>
              <p:nvPicPr>
                <p:cNvPr id="33" name="Freihand 32">
                  <a:extLst>
                    <a:ext uri="{FF2B5EF4-FFF2-40B4-BE49-F238E27FC236}">
                      <a16:creationId xmlns:a16="http://schemas.microsoft.com/office/drawing/2014/main" id="{1071D8AA-B70D-C4A6-0BB4-D104F2B066F9}"/>
                    </a:ext>
                  </a:extLst>
                </p:cNvPr>
                <p:cNvPicPr/>
                <p:nvPr/>
              </p:nvPicPr>
              <p:blipFill>
                <a:blip r:embed="rId448"/>
                <a:stretch>
                  <a:fillRect/>
                </a:stretch>
              </p:blipFill>
              <p:spPr>
                <a:xfrm>
                  <a:off x="10333473" y="1065436"/>
                  <a:ext cx="27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 name="Freihand 34">
                  <a:extLst>
                    <a:ext uri="{FF2B5EF4-FFF2-40B4-BE49-F238E27FC236}">
                      <a16:creationId xmlns:a16="http://schemas.microsoft.com/office/drawing/2014/main" id="{972A3E26-32AB-90D1-A810-31C6AB994F43}"/>
                    </a:ext>
                  </a:extLst>
                </p14:cNvPr>
                <p14:cNvContentPartPr/>
                <p14:nvPr/>
              </p14:nvContentPartPr>
              <p14:xfrm>
                <a:off x="10411233" y="1027276"/>
                <a:ext cx="19800" cy="5400"/>
              </p14:xfrm>
            </p:contentPart>
          </mc:Choice>
          <mc:Fallback xmlns="">
            <p:pic>
              <p:nvPicPr>
                <p:cNvPr id="35" name="Freihand 34">
                  <a:extLst>
                    <a:ext uri="{FF2B5EF4-FFF2-40B4-BE49-F238E27FC236}">
                      <a16:creationId xmlns:a16="http://schemas.microsoft.com/office/drawing/2014/main" id="{972A3E26-32AB-90D1-A810-31C6AB994F43}"/>
                    </a:ext>
                  </a:extLst>
                </p:cNvPr>
                <p:cNvPicPr/>
                <p:nvPr/>
              </p:nvPicPr>
              <p:blipFill>
                <a:blip r:embed="rId450"/>
                <a:stretch>
                  <a:fillRect/>
                </a:stretch>
              </p:blipFill>
              <p:spPr>
                <a:xfrm>
                  <a:off x="10402593" y="1018276"/>
                  <a:ext cx="37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9" name="Freihand 38">
                  <a:extLst>
                    <a:ext uri="{FF2B5EF4-FFF2-40B4-BE49-F238E27FC236}">
                      <a16:creationId xmlns:a16="http://schemas.microsoft.com/office/drawing/2014/main" id="{0762313C-7986-8BD0-BE32-090647F2C84E}"/>
                    </a:ext>
                  </a:extLst>
                </p14:cNvPr>
                <p14:cNvContentPartPr/>
                <p14:nvPr/>
              </p14:nvContentPartPr>
              <p14:xfrm>
                <a:off x="11121513" y="729556"/>
                <a:ext cx="130320" cy="79200"/>
              </p14:xfrm>
            </p:contentPart>
          </mc:Choice>
          <mc:Fallback xmlns="">
            <p:pic>
              <p:nvPicPr>
                <p:cNvPr id="39" name="Freihand 38">
                  <a:extLst>
                    <a:ext uri="{FF2B5EF4-FFF2-40B4-BE49-F238E27FC236}">
                      <a16:creationId xmlns:a16="http://schemas.microsoft.com/office/drawing/2014/main" id="{0762313C-7986-8BD0-BE32-090647F2C84E}"/>
                    </a:ext>
                  </a:extLst>
                </p:cNvPr>
                <p:cNvPicPr/>
                <p:nvPr/>
              </p:nvPicPr>
              <p:blipFill>
                <a:blip r:embed="rId452"/>
                <a:stretch>
                  <a:fillRect/>
                </a:stretch>
              </p:blipFill>
              <p:spPr>
                <a:xfrm>
                  <a:off x="11112513" y="720556"/>
                  <a:ext cx="147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4" name="Freihand 43">
                  <a:extLst>
                    <a:ext uri="{FF2B5EF4-FFF2-40B4-BE49-F238E27FC236}">
                      <a16:creationId xmlns:a16="http://schemas.microsoft.com/office/drawing/2014/main" id="{FAA24F96-F446-EB5B-7AA2-8BD093A15D32}"/>
                    </a:ext>
                  </a:extLst>
                </p14:cNvPr>
                <p14:cNvContentPartPr/>
                <p14:nvPr/>
              </p14:nvContentPartPr>
              <p14:xfrm>
                <a:off x="10281993" y="992716"/>
                <a:ext cx="375120" cy="110160"/>
              </p14:xfrm>
            </p:contentPart>
          </mc:Choice>
          <mc:Fallback xmlns="">
            <p:pic>
              <p:nvPicPr>
                <p:cNvPr id="44" name="Freihand 43">
                  <a:extLst>
                    <a:ext uri="{FF2B5EF4-FFF2-40B4-BE49-F238E27FC236}">
                      <a16:creationId xmlns:a16="http://schemas.microsoft.com/office/drawing/2014/main" id="{FAA24F96-F446-EB5B-7AA2-8BD093A15D32}"/>
                    </a:ext>
                  </a:extLst>
                </p:cNvPr>
                <p:cNvPicPr/>
                <p:nvPr/>
              </p:nvPicPr>
              <p:blipFill>
                <a:blip r:embed="rId454"/>
                <a:stretch>
                  <a:fillRect/>
                </a:stretch>
              </p:blipFill>
              <p:spPr>
                <a:xfrm>
                  <a:off x="10272993" y="983716"/>
                  <a:ext cx="392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2" name="Freihand 51">
                  <a:extLst>
                    <a:ext uri="{FF2B5EF4-FFF2-40B4-BE49-F238E27FC236}">
                      <a16:creationId xmlns:a16="http://schemas.microsoft.com/office/drawing/2014/main" id="{34AAB852-3557-7781-C63D-0A70DDD577D7}"/>
                    </a:ext>
                  </a:extLst>
                </p14:cNvPr>
                <p14:cNvContentPartPr/>
                <p14:nvPr/>
              </p14:nvContentPartPr>
              <p14:xfrm>
                <a:off x="9921633" y="1255876"/>
                <a:ext cx="47160" cy="81000"/>
              </p14:xfrm>
            </p:contentPart>
          </mc:Choice>
          <mc:Fallback xmlns="">
            <p:pic>
              <p:nvPicPr>
                <p:cNvPr id="52" name="Freihand 51">
                  <a:extLst>
                    <a:ext uri="{FF2B5EF4-FFF2-40B4-BE49-F238E27FC236}">
                      <a16:creationId xmlns:a16="http://schemas.microsoft.com/office/drawing/2014/main" id="{34AAB852-3557-7781-C63D-0A70DDD577D7}"/>
                    </a:ext>
                  </a:extLst>
                </p:cNvPr>
                <p:cNvPicPr/>
                <p:nvPr/>
              </p:nvPicPr>
              <p:blipFill>
                <a:blip r:embed="rId456"/>
                <a:stretch>
                  <a:fillRect/>
                </a:stretch>
              </p:blipFill>
              <p:spPr>
                <a:xfrm>
                  <a:off x="9912993" y="1246876"/>
                  <a:ext cx="64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72" name="Freihand 71">
                  <a:extLst>
                    <a:ext uri="{FF2B5EF4-FFF2-40B4-BE49-F238E27FC236}">
                      <a16:creationId xmlns:a16="http://schemas.microsoft.com/office/drawing/2014/main" id="{4D5F8E75-FA4B-2D57-A706-2FE23ADD42B6}"/>
                    </a:ext>
                  </a:extLst>
                </p14:cNvPr>
                <p14:cNvContentPartPr/>
                <p14:nvPr/>
              </p14:nvContentPartPr>
              <p14:xfrm>
                <a:off x="10213593" y="961756"/>
                <a:ext cx="492480" cy="88200"/>
              </p14:xfrm>
            </p:contentPart>
          </mc:Choice>
          <mc:Fallback xmlns="">
            <p:pic>
              <p:nvPicPr>
                <p:cNvPr id="72" name="Freihand 71">
                  <a:extLst>
                    <a:ext uri="{FF2B5EF4-FFF2-40B4-BE49-F238E27FC236}">
                      <a16:creationId xmlns:a16="http://schemas.microsoft.com/office/drawing/2014/main" id="{4D5F8E75-FA4B-2D57-A706-2FE23ADD42B6}"/>
                    </a:ext>
                  </a:extLst>
                </p:cNvPr>
                <p:cNvPicPr/>
                <p:nvPr/>
              </p:nvPicPr>
              <p:blipFill>
                <a:blip r:embed="rId458"/>
                <a:stretch>
                  <a:fillRect/>
                </a:stretch>
              </p:blipFill>
              <p:spPr>
                <a:xfrm>
                  <a:off x="10204953" y="952756"/>
                  <a:ext cx="510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77" name="Freihand 76">
                  <a:extLst>
                    <a:ext uri="{FF2B5EF4-FFF2-40B4-BE49-F238E27FC236}">
                      <a16:creationId xmlns:a16="http://schemas.microsoft.com/office/drawing/2014/main" id="{622BEC68-66F0-AB13-98F5-4AA168F67475}"/>
                    </a:ext>
                  </a:extLst>
                </p14:cNvPr>
                <p14:cNvContentPartPr/>
                <p14:nvPr/>
              </p14:nvContentPartPr>
              <p14:xfrm>
                <a:off x="10953753" y="911716"/>
                <a:ext cx="81720" cy="19800"/>
              </p14:xfrm>
            </p:contentPart>
          </mc:Choice>
          <mc:Fallback xmlns="">
            <p:pic>
              <p:nvPicPr>
                <p:cNvPr id="77" name="Freihand 76">
                  <a:extLst>
                    <a:ext uri="{FF2B5EF4-FFF2-40B4-BE49-F238E27FC236}">
                      <a16:creationId xmlns:a16="http://schemas.microsoft.com/office/drawing/2014/main" id="{622BEC68-66F0-AB13-98F5-4AA168F67475}"/>
                    </a:ext>
                  </a:extLst>
                </p:cNvPr>
                <p:cNvPicPr/>
                <p:nvPr/>
              </p:nvPicPr>
              <p:blipFill>
                <a:blip r:embed="rId460"/>
                <a:stretch>
                  <a:fillRect/>
                </a:stretch>
              </p:blipFill>
              <p:spPr>
                <a:xfrm>
                  <a:off x="10944753" y="902716"/>
                  <a:ext cx="99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96" name="Freihand 95">
                  <a:extLst>
                    <a:ext uri="{FF2B5EF4-FFF2-40B4-BE49-F238E27FC236}">
                      <a16:creationId xmlns:a16="http://schemas.microsoft.com/office/drawing/2014/main" id="{D6A0BC6B-F71C-A617-CA5F-FA0138957C43}"/>
                    </a:ext>
                  </a:extLst>
                </p14:cNvPr>
                <p14:cNvContentPartPr/>
                <p14:nvPr/>
              </p14:nvContentPartPr>
              <p14:xfrm>
                <a:off x="11007753" y="821716"/>
                <a:ext cx="44640" cy="60120"/>
              </p14:xfrm>
            </p:contentPart>
          </mc:Choice>
          <mc:Fallback xmlns="">
            <p:pic>
              <p:nvPicPr>
                <p:cNvPr id="96" name="Freihand 95">
                  <a:extLst>
                    <a:ext uri="{FF2B5EF4-FFF2-40B4-BE49-F238E27FC236}">
                      <a16:creationId xmlns:a16="http://schemas.microsoft.com/office/drawing/2014/main" id="{D6A0BC6B-F71C-A617-CA5F-FA0138957C43}"/>
                    </a:ext>
                  </a:extLst>
                </p:cNvPr>
                <p:cNvPicPr/>
                <p:nvPr/>
              </p:nvPicPr>
              <p:blipFill>
                <a:blip r:embed="rId462"/>
                <a:stretch>
                  <a:fillRect/>
                </a:stretch>
              </p:blipFill>
              <p:spPr>
                <a:xfrm>
                  <a:off x="10999113" y="813076"/>
                  <a:ext cx="62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9" name="Freihand 168">
                  <a:extLst>
                    <a:ext uri="{FF2B5EF4-FFF2-40B4-BE49-F238E27FC236}">
                      <a16:creationId xmlns:a16="http://schemas.microsoft.com/office/drawing/2014/main" id="{610EF7FC-C7A9-79E2-BB6A-90C71020A186}"/>
                    </a:ext>
                  </a:extLst>
                </p14:cNvPr>
                <p14:cNvContentPartPr/>
                <p14:nvPr/>
              </p14:nvContentPartPr>
              <p14:xfrm>
                <a:off x="10010913" y="1135996"/>
                <a:ext cx="165960" cy="93600"/>
              </p14:xfrm>
            </p:contentPart>
          </mc:Choice>
          <mc:Fallback xmlns="">
            <p:pic>
              <p:nvPicPr>
                <p:cNvPr id="169" name="Freihand 168">
                  <a:extLst>
                    <a:ext uri="{FF2B5EF4-FFF2-40B4-BE49-F238E27FC236}">
                      <a16:creationId xmlns:a16="http://schemas.microsoft.com/office/drawing/2014/main" id="{610EF7FC-C7A9-79E2-BB6A-90C71020A186}"/>
                    </a:ext>
                  </a:extLst>
                </p:cNvPr>
                <p:cNvPicPr/>
                <p:nvPr/>
              </p:nvPicPr>
              <p:blipFill>
                <a:blip r:embed="rId464"/>
                <a:stretch>
                  <a:fillRect/>
                </a:stretch>
              </p:blipFill>
              <p:spPr>
                <a:xfrm>
                  <a:off x="10002273" y="1127356"/>
                  <a:ext cx="183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1" name="Freihand 170">
                  <a:extLst>
                    <a:ext uri="{FF2B5EF4-FFF2-40B4-BE49-F238E27FC236}">
                      <a16:creationId xmlns:a16="http://schemas.microsoft.com/office/drawing/2014/main" id="{11800BB5-F6CB-72B6-81CD-0B9595AE1A90}"/>
                    </a:ext>
                  </a:extLst>
                </p14:cNvPr>
                <p14:cNvContentPartPr/>
                <p14:nvPr/>
              </p14:nvContentPartPr>
              <p14:xfrm>
                <a:off x="10388913" y="1046356"/>
                <a:ext cx="150120" cy="57960"/>
              </p14:xfrm>
            </p:contentPart>
          </mc:Choice>
          <mc:Fallback xmlns="">
            <p:pic>
              <p:nvPicPr>
                <p:cNvPr id="171" name="Freihand 170">
                  <a:extLst>
                    <a:ext uri="{FF2B5EF4-FFF2-40B4-BE49-F238E27FC236}">
                      <a16:creationId xmlns:a16="http://schemas.microsoft.com/office/drawing/2014/main" id="{11800BB5-F6CB-72B6-81CD-0B9595AE1A90}"/>
                    </a:ext>
                  </a:extLst>
                </p:cNvPr>
                <p:cNvPicPr/>
                <p:nvPr/>
              </p:nvPicPr>
              <p:blipFill>
                <a:blip r:embed="rId466"/>
                <a:stretch>
                  <a:fillRect/>
                </a:stretch>
              </p:blipFill>
              <p:spPr>
                <a:xfrm>
                  <a:off x="10379913" y="1037356"/>
                  <a:ext cx="167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73" name="Freihand 172">
                  <a:extLst>
                    <a:ext uri="{FF2B5EF4-FFF2-40B4-BE49-F238E27FC236}">
                      <a16:creationId xmlns:a16="http://schemas.microsoft.com/office/drawing/2014/main" id="{4C4B5044-48F9-D4BA-DC7A-6C95B2ADD8B7}"/>
                    </a:ext>
                  </a:extLst>
                </p14:cNvPr>
                <p14:cNvContentPartPr/>
                <p14:nvPr/>
              </p14:nvContentPartPr>
              <p14:xfrm>
                <a:off x="10625433" y="918916"/>
                <a:ext cx="266760" cy="96120"/>
              </p14:xfrm>
            </p:contentPart>
          </mc:Choice>
          <mc:Fallback xmlns="">
            <p:pic>
              <p:nvPicPr>
                <p:cNvPr id="173" name="Freihand 172">
                  <a:extLst>
                    <a:ext uri="{FF2B5EF4-FFF2-40B4-BE49-F238E27FC236}">
                      <a16:creationId xmlns:a16="http://schemas.microsoft.com/office/drawing/2014/main" id="{4C4B5044-48F9-D4BA-DC7A-6C95B2ADD8B7}"/>
                    </a:ext>
                  </a:extLst>
                </p:cNvPr>
                <p:cNvPicPr/>
                <p:nvPr/>
              </p:nvPicPr>
              <p:blipFill>
                <a:blip r:embed="rId468"/>
                <a:stretch>
                  <a:fillRect/>
                </a:stretch>
              </p:blipFill>
              <p:spPr>
                <a:xfrm>
                  <a:off x="10616433" y="909916"/>
                  <a:ext cx="284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00" name="Freihand 199">
                  <a:extLst>
                    <a:ext uri="{FF2B5EF4-FFF2-40B4-BE49-F238E27FC236}">
                      <a16:creationId xmlns:a16="http://schemas.microsoft.com/office/drawing/2014/main" id="{84CA5467-0702-250B-46A2-1E58A57851DD}"/>
                    </a:ext>
                  </a:extLst>
                </p14:cNvPr>
                <p14:cNvContentPartPr/>
                <p14:nvPr/>
              </p14:nvContentPartPr>
              <p14:xfrm>
                <a:off x="9842793" y="637036"/>
                <a:ext cx="1469520" cy="842400"/>
              </p14:xfrm>
            </p:contentPart>
          </mc:Choice>
          <mc:Fallback xmlns="">
            <p:pic>
              <p:nvPicPr>
                <p:cNvPr id="200" name="Freihand 199">
                  <a:extLst>
                    <a:ext uri="{FF2B5EF4-FFF2-40B4-BE49-F238E27FC236}">
                      <a16:creationId xmlns:a16="http://schemas.microsoft.com/office/drawing/2014/main" id="{84CA5467-0702-250B-46A2-1E58A57851DD}"/>
                    </a:ext>
                  </a:extLst>
                </p:cNvPr>
                <p:cNvPicPr/>
                <p:nvPr/>
              </p:nvPicPr>
              <p:blipFill>
                <a:blip r:embed="rId470"/>
                <a:stretch>
                  <a:fillRect/>
                </a:stretch>
              </p:blipFill>
              <p:spPr>
                <a:xfrm>
                  <a:off x="9834153" y="628396"/>
                  <a:ext cx="1487160" cy="86004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reihandform: Form 8">
            <a:extLst>
              <a:ext uri="{FF2B5EF4-FFF2-40B4-BE49-F238E27FC236}">
                <a16:creationId xmlns:a16="http://schemas.microsoft.com/office/drawing/2014/main" id="{4A793460-14F8-4BE6-AEBC-2FF6A8FAF91A}"/>
              </a:ext>
            </a:extLst>
          </p:cNvPr>
          <p:cNvSpPr/>
          <p:nvPr/>
        </p:nvSpPr>
        <p:spPr>
          <a:xfrm>
            <a:off x="768516" y="1400172"/>
            <a:ext cx="6500813" cy="4429125"/>
          </a:xfrm>
          <a:custGeom>
            <a:avLst/>
            <a:gdLst>
              <a:gd name="connsiteX0" fmla="*/ 0 w 6500813"/>
              <a:gd name="connsiteY0" fmla="*/ 0 h 4429125"/>
              <a:gd name="connsiteX1" fmla="*/ 2028825 w 6500813"/>
              <a:gd name="connsiteY1" fmla="*/ 742950 h 4429125"/>
              <a:gd name="connsiteX2" fmla="*/ 3357563 w 6500813"/>
              <a:gd name="connsiteY2" fmla="*/ 2414588 h 4429125"/>
              <a:gd name="connsiteX3" fmla="*/ 5257800 w 6500813"/>
              <a:gd name="connsiteY3" fmla="*/ 3086100 h 4429125"/>
              <a:gd name="connsiteX4" fmla="*/ 6500813 w 6500813"/>
              <a:gd name="connsiteY4" fmla="*/ 4429125 h 4429125"/>
              <a:gd name="connsiteX5" fmla="*/ 6500813 w 6500813"/>
              <a:gd name="connsiteY5"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813" h="4429125">
                <a:moveTo>
                  <a:pt x="0" y="0"/>
                </a:moveTo>
                <a:cubicBezTo>
                  <a:pt x="734615" y="170259"/>
                  <a:pt x="1469231" y="340519"/>
                  <a:pt x="2028825" y="742950"/>
                </a:cubicBezTo>
                <a:cubicBezTo>
                  <a:pt x="2588419" y="1145381"/>
                  <a:pt x="2819401" y="2024063"/>
                  <a:pt x="3357563" y="2414588"/>
                </a:cubicBezTo>
                <a:cubicBezTo>
                  <a:pt x="3895726" y="2805113"/>
                  <a:pt x="4733925" y="2750344"/>
                  <a:pt x="5257800" y="3086100"/>
                </a:cubicBezTo>
                <a:cubicBezTo>
                  <a:pt x="5781675" y="3421856"/>
                  <a:pt x="6500813" y="4429125"/>
                  <a:pt x="6500813" y="4429125"/>
                </a:cubicBezTo>
                <a:lnTo>
                  <a:pt x="6500813" y="442912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561935" y="1118887"/>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5" name="Freihand 34">
                <a:extLst>
                  <a:ext uri="{FF2B5EF4-FFF2-40B4-BE49-F238E27FC236}">
                    <a16:creationId xmlns:a16="http://schemas.microsoft.com/office/drawing/2014/main" id="{369D80A4-B6C5-4697-BA41-3C0148976FE0}"/>
                  </a:ext>
                </a:extLst>
              </p14:cNvPr>
              <p14:cNvContentPartPr/>
              <p14:nvPr/>
            </p14:nvContentPartPr>
            <p14:xfrm>
              <a:off x="9778802" y="509020"/>
              <a:ext cx="60480" cy="1040400"/>
            </p14:xfrm>
          </p:contentPart>
        </mc:Choice>
        <mc:Fallback xmlns="">
          <p:pic>
            <p:nvPicPr>
              <p:cNvPr id="35" name="Freihand 34">
                <a:extLst>
                  <a:ext uri="{FF2B5EF4-FFF2-40B4-BE49-F238E27FC236}">
                    <a16:creationId xmlns:a16="http://schemas.microsoft.com/office/drawing/2014/main" id="{369D80A4-B6C5-4697-BA41-3C0148976FE0}"/>
                  </a:ext>
                </a:extLst>
              </p:cNvPr>
              <p:cNvPicPr/>
              <p:nvPr/>
            </p:nvPicPr>
            <p:blipFill>
              <a:blip r:embed="rId5"/>
              <a:stretch>
                <a:fillRect/>
              </a:stretch>
            </p:blipFill>
            <p:spPr>
              <a:xfrm>
                <a:off x="9774482" y="504700"/>
                <a:ext cx="69120" cy="104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7877B873-4563-4239-A7E6-7C8C729C0230}"/>
                  </a:ext>
                </a:extLst>
              </p14:cNvPr>
              <p14:cNvContentPartPr/>
              <p14:nvPr/>
            </p14:nvContentPartPr>
            <p14:xfrm>
              <a:off x="9575762" y="1526740"/>
              <a:ext cx="1922040" cy="59040"/>
            </p14:xfrm>
          </p:contentPart>
        </mc:Choice>
        <mc:Fallback xmlns="">
          <p:pic>
            <p:nvPicPr>
              <p:cNvPr id="36" name="Freihand 35">
                <a:extLst>
                  <a:ext uri="{FF2B5EF4-FFF2-40B4-BE49-F238E27FC236}">
                    <a16:creationId xmlns:a16="http://schemas.microsoft.com/office/drawing/2014/main" id="{7877B873-4563-4239-A7E6-7C8C729C0230}"/>
                  </a:ext>
                </a:extLst>
              </p:cNvPr>
              <p:cNvPicPr/>
              <p:nvPr/>
            </p:nvPicPr>
            <p:blipFill>
              <a:blip r:embed="rId7"/>
              <a:stretch>
                <a:fillRect/>
              </a:stretch>
            </p:blipFill>
            <p:spPr>
              <a:xfrm>
                <a:off x="9571442" y="1522420"/>
                <a:ext cx="19306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842043F1-FCCA-45C1-A12A-2A11E002DFF4}"/>
                  </a:ext>
                </a:extLst>
              </p14:cNvPr>
              <p14:cNvContentPartPr/>
              <p14:nvPr/>
            </p14:nvContentPartPr>
            <p14:xfrm>
              <a:off x="11455682" y="1481740"/>
              <a:ext cx="222840" cy="158040"/>
            </p14:xfrm>
          </p:contentPart>
        </mc:Choice>
        <mc:Fallback xmlns="">
          <p:pic>
            <p:nvPicPr>
              <p:cNvPr id="37" name="Freihand 36">
                <a:extLst>
                  <a:ext uri="{FF2B5EF4-FFF2-40B4-BE49-F238E27FC236}">
                    <a16:creationId xmlns:a16="http://schemas.microsoft.com/office/drawing/2014/main" id="{842043F1-FCCA-45C1-A12A-2A11E002DFF4}"/>
                  </a:ext>
                </a:extLst>
              </p:cNvPr>
              <p:cNvPicPr/>
              <p:nvPr/>
            </p:nvPicPr>
            <p:blipFill>
              <a:blip r:embed="rId9"/>
              <a:stretch>
                <a:fillRect/>
              </a:stretch>
            </p:blipFill>
            <p:spPr>
              <a:xfrm>
                <a:off x="11451362" y="1477420"/>
                <a:ext cx="23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07881737-97EC-4AC6-8618-F9BABF20A86F}"/>
                  </a:ext>
                </a:extLst>
              </p14:cNvPr>
              <p14:cNvContentPartPr/>
              <p14:nvPr/>
            </p14:nvContentPartPr>
            <p14:xfrm>
              <a:off x="9672602" y="609100"/>
              <a:ext cx="1625760" cy="25920"/>
            </p14:xfrm>
          </p:contentPart>
        </mc:Choice>
        <mc:Fallback xmlns="">
          <p:pic>
            <p:nvPicPr>
              <p:cNvPr id="38" name="Freihand 37">
                <a:extLst>
                  <a:ext uri="{FF2B5EF4-FFF2-40B4-BE49-F238E27FC236}">
                    <a16:creationId xmlns:a16="http://schemas.microsoft.com/office/drawing/2014/main" id="{07881737-97EC-4AC6-8618-F9BABF20A86F}"/>
                  </a:ext>
                </a:extLst>
              </p:cNvPr>
              <p:cNvPicPr/>
              <p:nvPr/>
            </p:nvPicPr>
            <p:blipFill>
              <a:blip r:embed="rId11"/>
              <a:stretch>
                <a:fillRect/>
              </a:stretch>
            </p:blipFill>
            <p:spPr>
              <a:xfrm>
                <a:off x="9668282" y="604780"/>
                <a:ext cx="1634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Freihand 38">
                <a:extLst>
                  <a:ext uri="{FF2B5EF4-FFF2-40B4-BE49-F238E27FC236}">
                    <a16:creationId xmlns:a16="http://schemas.microsoft.com/office/drawing/2014/main" id="{C45DE07A-CCC6-4B67-AEA3-8BC82D8209B1}"/>
                  </a:ext>
                </a:extLst>
              </p14:cNvPr>
              <p14:cNvContentPartPr/>
              <p14:nvPr/>
            </p14:nvContentPartPr>
            <p14:xfrm>
              <a:off x="11215922" y="501100"/>
              <a:ext cx="104400" cy="1263960"/>
            </p14:xfrm>
          </p:contentPart>
        </mc:Choice>
        <mc:Fallback xmlns="">
          <p:pic>
            <p:nvPicPr>
              <p:cNvPr id="39" name="Freihand 38">
                <a:extLst>
                  <a:ext uri="{FF2B5EF4-FFF2-40B4-BE49-F238E27FC236}">
                    <a16:creationId xmlns:a16="http://schemas.microsoft.com/office/drawing/2014/main" id="{C45DE07A-CCC6-4B67-AEA3-8BC82D8209B1}"/>
                  </a:ext>
                </a:extLst>
              </p:cNvPr>
              <p:cNvPicPr/>
              <p:nvPr/>
            </p:nvPicPr>
            <p:blipFill>
              <a:blip r:embed="rId13"/>
              <a:stretch>
                <a:fillRect/>
              </a:stretch>
            </p:blipFill>
            <p:spPr>
              <a:xfrm>
                <a:off x="11211602" y="496780"/>
                <a:ext cx="113040" cy="127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Freihand 39">
                <a:extLst>
                  <a:ext uri="{FF2B5EF4-FFF2-40B4-BE49-F238E27FC236}">
                    <a16:creationId xmlns:a16="http://schemas.microsoft.com/office/drawing/2014/main" id="{7210250C-281E-4FBE-8F1F-A4CDC0F1CD8D}"/>
                  </a:ext>
                </a:extLst>
              </p14:cNvPr>
              <p14:cNvContentPartPr/>
              <p14:nvPr/>
            </p14:nvContentPartPr>
            <p14:xfrm>
              <a:off x="9671162" y="388420"/>
              <a:ext cx="230400" cy="187560"/>
            </p14:xfrm>
          </p:contentPart>
        </mc:Choice>
        <mc:Fallback xmlns="">
          <p:pic>
            <p:nvPicPr>
              <p:cNvPr id="40" name="Freihand 39">
                <a:extLst>
                  <a:ext uri="{FF2B5EF4-FFF2-40B4-BE49-F238E27FC236}">
                    <a16:creationId xmlns:a16="http://schemas.microsoft.com/office/drawing/2014/main" id="{7210250C-281E-4FBE-8F1F-A4CDC0F1CD8D}"/>
                  </a:ext>
                </a:extLst>
              </p:cNvPr>
              <p:cNvPicPr/>
              <p:nvPr/>
            </p:nvPicPr>
            <p:blipFill>
              <a:blip r:embed="rId15"/>
              <a:stretch>
                <a:fillRect/>
              </a:stretch>
            </p:blipFill>
            <p:spPr>
              <a:xfrm>
                <a:off x="9666842" y="384100"/>
                <a:ext cx="239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Freihand 40">
                <a:extLst>
                  <a:ext uri="{FF2B5EF4-FFF2-40B4-BE49-F238E27FC236}">
                    <a16:creationId xmlns:a16="http://schemas.microsoft.com/office/drawing/2014/main" id="{49A261CA-06C9-4E39-997E-2C35DB453190}"/>
                  </a:ext>
                </a:extLst>
              </p14:cNvPr>
              <p14:cNvContentPartPr/>
              <p14:nvPr/>
            </p14:nvContentPartPr>
            <p14:xfrm>
              <a:off x="11186402" y="1673980"/>
              <a:ext cx="164880" cy="151920"/>
            </p14:xfrm>
          </p:contentPart>
        </mc:Choice>
        <mc:Fallback xmlns="">
          <p:pic>
            <p:nvPicPr>
              <p:cNvPr id="41" name="Freihand 40">
                <a:extLst>
                  <a:ext uri="{FF2B5EF4-FFF2-40B4-BE49-F238E27FC236}">
                    <a16:creationId xmlns:a16="http://schemas.microsoft.com/office/drawing/2014/main" id="{49A261CA-06C9-4E39-997E-2C35DB453190}"/>
                  </a:ext>
                </a:extLst>
              </p:cNvPr>
              <p:cNvPicPr/>
              <p:nvPr/>
            </p:nvPicPr>
            <p:blipFill>
              <a:blip r:embed="rId17"/>
              <a:stretch>
                <a:fillRect/>
              </a:stretch>
            </p:blipFill>
            <p:spPr>
              <a:xfrm>
                <a:off x="11182082" y="1669660"/>
                <a:ext cx="173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Freihand 41">
                <a:extLst>
                  <a:ext uri="{FF2B5EF4-FFF2-40B4-BE49-F238E27FC236}">
                    <a16:creationId xmlns:a16="http://schemas.microsoft.com/office/drawing/2014/main" id="{CE8541AD-9224-4C8E-ADD8-B73DE5DF7714}"/>
                  </a:ext>
                </a:extLst>
              </p14:cNvPr>
              <p14:cNvContentPartPr/>
              <p14:nvPr/>
            </p14:nvContentPartPr>
            <p14:xfrm>
              <a:off x="11375762" y="438100"/>
              <a:ext cx="8280" cy="81000"/>
            </p14:xfrm>
          </p:contentPart>
        </mc:Choice>
        <mc:Fallback xmlns="">
          <p:pic>
            <p:nvPicPr>
              <p:cNvPr id="42" name="Freihand 41">
                <a:extLst>
                  <a:ext uri="{FF2B5EF4-FFF2-40B4-BE49-F238E27FC236}">
                    <a16:creationId xmlns:a16="http://schemas.microsoft.com/office/drawing/2014/main" id="{CE8541AD-9224-4C8E-ADD8-B73DE5DF7714}"/>
                  </a:ext>
                </a:extLst>
              </p:cNvPr>
              <p:cNvPicPr/>
              <p:nvPr/>
            </p:nvPicPr>
            <p:blipFill>
              <a:blip r:embed="rId19"/>
              <a:stretch>
                <a:fillRect/>
              </a:stretch>
            </p:blipFill>
            <p:spPr>
              <a:xfrm>
                <a:off x="11371442" y="433780"/>
                <a:ext cx="16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Freihand 42">
                <a:extLst>
                  <a:ext uri="{FF2B5EF4-FFF2-40B4-BE49-F238E27FC236}">
                    <a16:creationId xmlns:a16="http://schemas.microsoft.com/office/drawing/2014/main" id="{B42C017B-BE47-455F-9A39-637BE4BF26E6}"/>
                  </a:ext>
                </a:extLst>
              </p14:cNvPr>
              <p14:cNvContentPartPr/>
              <p14:nvPr/>
            </p14:nvContentPartPr>
            <p14:xfrm>
              <a:off x="11305922" y="396700"/>
              <a:ext cx="140760" cy="118080"/>
            </p14:xfrm>
          </p:contentPart>
        </mc:Choice>
        <mc:Fallback xmlns="">
          <p:pic>
            <p:nvPicPr>
              <p:cNvPr id="43" name="Freihand 42">
                <a:extLst>
                  <a:ext uri="{FF2B5EF4-FFF2-40B4-BE49-F238E27FC236}">
                    <a16:creationId xmlns:a16="http://schemas.microsoft.com/office/drawing/2014/main" id="{B42C017B-BE47-455F-9A39-637BE4BF26E6}"/>
                  </a:ext>
                </a:extLst>
              </p:cNvPr>
              <p:cNvPicPr/>
              <p:nvPr/>
            </p:nvPicPr>
            <p:blipFill>
              <a:blip r:embed="rId21"/>
              <a:stretch>
                <a:fillRect/>
              </a:stretch>
            </p:blipFill>
            <p:spPr>
              <a:xfrm>
                <a:off x="11301602" y="392380"/>
                <a:ext cx="149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Freihand 43">
                <a:extLst>
                  <a:ext uri="{FF2B5EF4-FFF2-40B4-BE49-F238E27FC236}">
                    <a16:creationId xmlns:a16="http://schemas.microsoft.com/office/drawing/2014/main" id="{F6D5D2E6-BCF6-4292-AA26-407877462BBC}"/>
                  </a:ext>
                </a:extLst>
              </p14:cNvPr>
              <p14:cNvContentPartPr/>
              <p14:nvPr/>
            </p14:nvContentPartPr>
            <p14:xfrm>
              <a:off x="9549482" y="1667500"/>
              <a:ext cx="68400" cy="95040"/>
            </p14:xfrm>
          </p:contentPart>
        </mc:Choice>
        <mc:Fallback xmlns="">
          <p:pic>
            <p:nvPicPr>
              <p:cNvPr id="44" name="Freihand 43">
                <a:extLst>
                  <a:ext uri="{FF2B5EF4-FFF2-40B4-BE49-F238E27FC236}">
                    <a16:creationId xmlns:a16="http://schemas.microsoft.com/office/drawing/2014/main" id="{F6D5D2E6-BCF6-4292-AA26-407877462BBC}"/>
                  </a:ext>
                </a:extLst>
              </p:cNvPr>
              <p:cNvPicPr/>
              <p:nvPr/>
            </p:nvPicPr>
            <p:blipFill>
              <a:blip r:embed="rId23"/>
              <a:stretch>
                <a:fillRect/>
              </a:stretch>
            </p:blipFill>
            <p:spPr>
              <a:xfrm>
                <a:off x="9545162" y="1663180"/>
                <a:ext cx="77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Freihand 44">
                <a:extLst>
                  <a:ext uri="{FF2B5EF4-FFF2-40B4-BE49-F238E27FC236}">
                    <a16:creationId xmlns:a16="http://schemas.microsoft.com/office/drawing/2014/main" id="{5AF11FB0-9878-40E7-B841-3E77DBB4B5E1}"/>
                  </a:ext>
                </a:extLst>
              </p14:cNvPr>
              <p14:cNvContentPartPr/>
              <p14:nvPr/>
            </p14:nvContentPartPr>
            <p14:xfrm>
              <a:off x="9580082" y="1650940"/>
              <a:ext cx="156600" cy="136440"/>
            </p14:xfrm>
          </p:contentPart>
        </mc:Choice>
        <mc:Fallback xmlns="">
          <p:pic>
            <p:nvPicPr>
              <p:cNvPr id="45" name="Freihand 44">
                <a:extLst>
                  <a:ext uri="{FF2B5EF4-FFF2-40B4-BE49-F238E27FC236}">
                    <a16:creationId xmlns:a16="http://schemas.microsoft.com/office/drawing/2014/main" id="{5AF11FB0-9878-40E7-B841-3E77DBB4B5E1}"/>
                  </a:ext>
                </a:extLst>
              </p:cNvPr>
              <p:cNvPicPr/>
              <p:nvPr/>
            </p:nvPicPr>
            <p:blipFill>
              <a:blip r:embed="rId25"/>
              <a:stretch>
                <a:fillRect/>
              </a:stretch>
            </p:blipFill>
            <p:spPr>
              <a:xfrm>
                <a:off x="9575762" y="1646620"/>
                <a:ext cx="165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Freihand 45">
                <a:extLst>
                  <a:ext uri="{FF2B5EF4-FFF2-40B4-BE49-F238E27FC236}">
                    <a16:creationId xmlns:a16="http://schemas.microsoft.com/office/drawing/2014/main" id="{38189BA0-74CC-415F-B3A4-A00B6418A885}"/>
                  </a:ext>
                </a:extLst>
              </p14:cNvPr>
              <p14:cNvContentPartPr/>
              <p14:nvPr/>
            </p14:nvContentPartPr>
            <p14:xfrm>
              <a:off x="9671162" y="309220"/>
              <a:ext cx="360" cy="360"/>
            </p14:xfrm>
          </p:contentPart>
        </mc:Choice>
        <mc:Fallback xmlns="">
          <p:pic>
            <p:nvPicPr>
              <p:cNvPr id="46" name="Freihand 45">
                <a:extLst>
                  <a:ext uri="{FF2B5EF4-FFF2-40B4-BE49-F238E27FC236}">
                    <a16:creationId xmlns:a16="http://schemas.microsoft.com/office/drawing/2014/main" id="{38189BA0-74CC-415F-B3A4-A00B6418A885}"/>
                  </a:ext>
                </a:extLst>
              </p:cNvPr>
              <p:cNvPicPr/>
              <p:nvPr/>
            </p:nvPicPr>
            <p:blipFill>
              <a:blip r:embed="rId27"/>
              <a:stretch>
                <a:fillRect/>
              </a:stretch>
            </p:blipFill>
            <p:spPr>
              <a:xfrm>
                <a:off x="9666842" y="30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Freihand 46">
                <a:extLst>
                  <a:ext uri="{FF2B5EF4-FFF2-40B4-BE49-F238E27FC236}">
                    <a16:creationId xmlns:a16="http://schemas.microsoft.com/office/drawing/2014/main" id="{9110F470-53F4-4A79-836B-733688227A9F}"/>
                  </a:ext>
                </a:extLst>
              </p14:cNvPr>
              <p14:cNvContentPartPr/>
              <p14:nvPr/>
            </p14:nvContentPartPr>
            <p14:xfrm>
              <a:off x="9546602" y="291580"/>
              <a:ext cx="128520" cy="165960"/>
            </p14:xfrm>
          </p:contentPart>
        </mc:Choice>
        <mc:Fallback xmlns="">
          <p:pic>
            <p:nvPicPr>
              <p:cNvPr id="47" name="Freihand 46">
                <a:extLst>
                  <a:ext uri="{FF2B5EF4-FFF2-40B4-BE49-F238E27FC236}">
                    <a16:creationId xmlns:a16="http://schemas.microsoft.com/office/drawing/2014/main" id="{9110F470-53F4-4A79-836B-733688227A9F}"/>
                  </a:ext>
                </a:extLst>
              </p:cNvPr>
              <p:cNvPicPr/>
              <p:nvPr/>
            </p:nvPicPr>
            <p:blipFill>
              <a:blip r:embed="rId29"/>
              <a:stretch>
                <a:fillRect/>
              </a:stretch>
            </p:blipFill>
            <p:spPr>
              <a:xfrm>
                <a:off x="9542282" y="287260"/>
                <a:ext cx="137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Freihand 47">
                <a:extLst>
                  <a:ext uri="{FF2B5EF4-FFF2-40B4-BE49-F238E27FC236}">
                    <a16:creationId xmlns:a16="http://schemas.microsoft.com/office/drawing/2014/main" id="{80357F21-B936-4EEC-985C-695763B7128F}"/>
                  </a:ext>
                </a:extLst>
              </p14:cNvPr>
              <p14:cNvContentPartPr/>
              <p14:nvPr/>
            </p14:nvContentPartPr>
            <p14:xfrm>
              <a:off x="11544962" y="1693420"/>
              <a:ext cx="96840" cy="88560"/>
            </p14:xfrm>
          </p:contentPart>
        </mc:Choice>
        <mc:Fallback xmlns="">
          <p:pic>
            <p:nvPicPr>
              <p:cNvPr id="48" name="Freihand 47">
                <a:extLst>
                  <a:ext uri="{FF2B5EF4-FFF2-40B4-BE49-F238E27FC236}">
                    <a16:creationId xmlns:a16="http://schemas.microsoft.com/office/drawing/2014/main" id="{80357F21-B936-4EEC-985C-695763B7128F}"/>
                  </a:ext>
                </a:extLst>
              </p:cNvPr>
              <p:cNvPicPr/>
              <p:nvPr/>
            </p:nvPicPr>
            <p:blipFill>
              <a:blip r:embed="rId31"/>
              <a:stretch>
                <a:fillRect/>
              </a:stretch>
            </p:blipFill>
            <p:spPr>
              <a:xfrm>
                <a:off x="11540642" y="1689100"/>
                <a:ext cx="105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Freihand 48">
                <a:extLst>
                  <a:ext uri="{FF2B5EF4-FFF2-40B4-BE49-F238E27FC236}">
                    <a16:creationId xmlns:a16="http://schemas.microsoft.com/office/drawing/2014/main" id="{43BF0FF8-966F-44D0-B827-F6D137994C55}"/>
                  </a:ext>
                </a:extLst>
              </p14:cNvPr>
              <p14:cNvContentPartPr/>
              <p14:nvPr/>
            </p14:nvContentPartPr>
            <p14:xfrm>
              <a:off x="11559362" y="1706740"/>
              <a:ext cx="93960" cy="54720"/>
            </p14:xfrm>
          </p:contentPart>
        </mc:Choice>
        <mc:Fallback xmlns="">
          <p:pic>
            <p:nvPicPr>
              <p:cNvPr id="49" name="Freihand 48">
                <a:extLst>
                  <a:ext uri="{FF2B5EF4-FFF2-40B4-BE49-F238E27FC236}">
                    <a16:creationId xmlns:a16="http://schemas.microsoft.com/office/drawing/2014/main" id="{43BF0FF8-966F-44D0-B827-F6D137994C55}"/>
                  </a:ext>
                </a:extLst>
              </p:cNvPr>
              <p:cNvPicPr/>
              <p:nvPr/>
            </p:nvPicPr>
            <p:blipFill>
              <a:blip r:embed="rId33"/>
              <a:stretch>
                <a:fillRect/>
              </a:stretch>
            </p:blipFill>
            <p:spPr>
              <a:xfrm>
                <a:off x="11555042" y="1702420"/>
                <a:ext cx="102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Freihand 49">
                <a:extLst>
                  <a:ext uri="{FF2B5EF4-FFF2-40B4-BE49-F238E27FC236}">
                    <a16:creationId xmlns:a16="http://schemas.microsoft.com/office/drawing/2014/main" id="{C15F696B-AD55-47CC-A072-C4DD0D093B9E}"/>
                  </a:ext>
                </a:extLst>
              </p14:cNvPr>
              <p14:cNvContentPartPr/>
              <p14:nvPr/>
            </p14:nvContentPartPr>
            <p14:xfrm>
              <a:off x="9543722" y="561220"/>
              <a:ext cx="125640" cy="128160"/>
            </p14:xfrm>
          </p:contentPart>
        </mc:Choice>
        <mc:Fallback xmlns="">
          <p:pic>
            <p:nvPicPr>
              <p:cNvPr id="50" name="Freihand 49">
                <a:extLst>
                  <a:ext uri="{FF2B5EF4-FFF2-40B4-BE49-F238E27FC236}">
                    <a16:creationId xmlns:a16="http://schemas.microsoft.com/office/drawing/2014/main" id="{C15F696B-AD55-47CC-A072-C4DD0D093B9E}"/>
                  </a:ext>
                </a:extLst>
              </p:cNvPr>
              <p:cNvPicPr/>
              <p:nvPr/>
            </p:nvPicPr>
            <p:blipFill>
              <a:blip r:embed="rId35"/>
              <a:stretch>
                <a:fillRect/>
              </a:stretch>
            </p:blipFill>
            <p:spPr>
              <a:xfrm>
                <a:off x="9539402" y="556900"/>
                <a:ext cx="134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 name="Freihand 50">
                <a:extLst>
                  <a:ext uri="{FF2B5EF4-FFF2-40B4-BE49-F238E27FC236}">
                    <a16:creationId xmlns:a16="http://schemas.microsoft.com/office/drawing/2014/main" id="{9CF797DA-F31E-4E77-B5C1-2C0375368FC0}"/>
                  </a:ext>
                </a:extLst>
              </p14:cNvPr>
              <p14:cNvContentPartPr/>
              <p14:nvPr/>
            </p14:nvContentPartPr>
            <p14:xfrm>
              <a:off x="9398282" y="498580"/>
              <a:ext cx="85680" cy="126360"/>
            </p14:xfrm>
          </p:contentPart>
        </mc:Choice>
        <mc:Fallback xmlns="">
          <p:pic>
            <p:nvPicPr>
              <p:cNvPr id="51" name="Freihand 50">
                <a:extLst>
                  <a:ext uri="{FF2B5EF4-FFF2-40B4-BE49-F238E27FC236}">
                    <a16:creationId xmlns:a16="http://schemas.microsoft.com/office/drawing/2014/main" id="{9CF797DA-F31E-4E77-B5C1-2C0375368FC0}"/>
                  </a:ext>
                </a:extLst>
              </p:cNvPr>
              <p:cNvPicPr/>
              <p:nvPr/>
            </p:nvPicPr>
            <p:blipFill>
              <a:blip r:embed="rId37"/>
              <a:stretch>
                <a:fillRect/>
              </a:stretch>
            </p:blipFill>
            <p:spPr>
              <a:xfrm>
                <a:off x="9393962" y="494260"/>
                <a:ext cx="9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2" name="Freihand 51">
                <a:extLst>
                  <a:ext uri="{FF2B5EF4-FFF2-40B4-BE49-F238E27FC236}">
                    <a16:creationId xmlns:a16="http://schemas.microsoft.com/office/drawing/2014/main" id="{8EBD54FA-76F5-46F5-94A9-F85BE7C01E53}"/>
                  </a:ext>
                </a:extLst>
              </p14:cNvPr>
              <p14:cNvContentPartPr/>
              <p14:nvPr/>
            </p14:nvContentPartPr>
            <p14:xfrm>
              <a:off x="9382082" y="514060"/>
              <a:ext cx="112680" cy="78840"/>
            </p14:xfrm>
          </p:contentPart>
        </mc:Choice>
        <mc:Fallback xmlns="">
          <p:pic>
            <p:nvPicPr>
              <p:cNvPr id="52" name="Freihand 51">
                <a:extLst>
                  <a:ext uri="{FF2B5EF4-FFF2-40B4-BE49-F238E27FC236}">
                    <a16:creationId xmlns:a16="http://schemas.microsoft.com/office/drawing/2014/main" id="{8EBD54FA-76F5-46F5-94A9-F85BE7C01E53}"/>
                  </a:ext>
                </a:extLst>
              </p:cNvPr>
              <p:cNvPicPr/>
              <p:nvPr/>
            </p:nvPicPr>
            <p:blipFill>
              <a:blip r:embed="rId39"/>
              <a:stretch>
                <a:fillRect/>
              </a:stretch>
            </p:blipFill>
            <p:spPr>
              <a:xfrm>
                <a:off x="9377762" y="509740"/>
                <a:ext cx="121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3" name="Freihand 52">
                <a:extLst>
                  <a:ext uri="{FF2B5EF4-FFF2-40B4-BE49-F238E27FC236}">
                    <a16:creationId xmlns:a16="http://schemas.microsoft.com/office/drawing/2014/main" id="{EEF2B7A8-370E-4AAE-B636-97B25B08E8BE}"/>
                  </a:ext>
                </a:extLst>
              </p14:cNvPr>
              <p14:cNvContentPartPr/>
              <p14:nvPr/>
            </p14:nvContentPartPr>
            <p14:xfrm>
              <a:off x="11177762" y="1905100"/>
              <a:ext cx="97200" cy="42480"/>
            </p14:xfrm>
          </p:contentPart>
        </mc:Choice>
        <mc:Fallback xmlns="">
          <p:pic>
            <p:nvPicPr>
              <p:cNvPr id="53" name="Freihand 52">
                <a:extLst>
                  <a:ext uri="{FF2B5EF4-FFF2-40B4-BE49-F238E27FC236}">
                    <a16:creationId xmlns:a16="http://schemas.microsoft.com/office/drawing/2014/main" id="{EEF2B7A8-370E-4AAE-B636-97B25B08E8BE}"/>
                  </a:ext>
                </a:extLst>
              </p:cNvPr>
              <p:cNvPicPr/>
              <p:nvPr/>
            </p:nvPicPr>
            <p:blipFill>
              <a:blip r:embed="rId41"/>
              <a:stretch>
                <a:fillRect/>
              </a:stretch>
            </p:blipFill>
            <p:spPr>
              <a:xfrm>
                <a:off x="11173442" y="1900780"/>
                <a:ext cx="10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Freihand 53">
                <a:extLst>
                  <a:ext uri="{FF2B5EF4-FFF2-40B4-BE49-F238E27FC236}">
                    <a16:creationId xmlns:a16="http://schemas.microsoft.com/office/drawing/2014/main" id="{81DA47D9-22F5-4D66-B906-1BC7AB34D5AA}"/>
                  </a:ext>
                </a:extLst>
              </p14:cNvPr>
              <p14:cNvContentPartPr/>
              <p14:nvPr/>
            </p14:nvContentPartPr>
            <p14:xfrm>
              <a:off x="11249042" y="1914820"/>
              <a:ext cx="42120" cy="100080"/>
            </p14:xfrm>
          </p:contentPart>
        </mc:Choice>
        <mc:Fallback xmlns="">
          <p:pic>
            <p:nvPicPr>
              <p:cNvPr id="54" name="Freihand 53">
                <a:extLst>
                  <a:ext uri="{FF2B5EF4-FFF2-40B4-BE49-F238E27FC236}">
                    <a16:creationId xmlns:a16="http://schemas.microsoft.com/office/drawing/2014/main" id="{81DA47D9-22F5-4D66-B906-1BC7AB34D5AA}"/>
                  </a:ext>
                </a:extLst>
              </p:cNvPr>
              <p:cNvPicPr/>
              <p:nvPr/>
            </p:nvPicPr>
            <p:blipFill>
              <a:blip r:embed="rId43"/>
              <a:stretch>
                <a:fillRect/>
              </a:stretch>
            </p:blipFill>
            <p:spPr>
              <a:xfrm>
                <a:off x="11244722" y="1910500"/>
                <a:ext cx="5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5" name="Freihand 54">
                <a:extLst>
                  <a:ext uri="{FF2B5EF4-FFF2-40B4-BE49-F238E27FC236}">
                    <a16:creationId xmlns:a16="http://schemas.microsoft.com/office/drawing/2014/main" id="{BD2F0604-B443-4473-8DE9-C812BC061CB1}"/>
                  </a:ext>
                </a:extLst>
              </p14:cNvPr>
              <p14:cNvContentPartPr/>
              <p14:nvPr/>
            </p14:nvContentPartPr>
            <p14:xfrm>
              <a:off x="9782042" y="668500"/>
              <a:ext cx="1482120" cy="845640"/>
            </p14:xfrm>
          </p:contentPart>
        </mc:Choice>
        <mc:Fallback xmlns="">
          <p:pic>
            <p:nvPicPr>
              <p:cNvPr id="55" name="Freihand 54">
                <a:extLst>
                  <a:ext uri="{FF2B5EF4-FFF2-40B4-BE49-F238E27FC236}">
                    <a16:creationId xmlns:a16="http://schemas.microsoft.com/office/drawing/2014/main" id="{BD2F0604-B443-4473-8DE9-C812BC061CB1}"/>
                  </a:ext>
                </a:extLst>
              </p:cNvPr>
              <p:cNvPicPr/>
              <p:nvPr/>
            </p:nvPicPr>
            <p:blipFill>
              <a:blip r:embed="rId45"/>
              <a:stretch>
                <a:fillRect/>
              </a:stretch>
            </p:blipFill>
            <p:spPr>
              <a:xfrm>
                <a:off x="9777722" y="664180"/>
                <a:ext cx="14907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6" name="Freihand 55">
                <a:extLst>
                  <a:ext uri="{FF2B5EF4-FFF2-40B4-BE49-F238E27FC236}">
                    <a16:creationId xmlns:a16="http://schemas.microsoft.com/office/drawing/2014/main" id="{E1A63AE2-6D06-40B6-83E3-8C525CA6F87F}"/>
                  </a:ext>
                </a:extLst>
              </p14:cNvPr>
              <p14:cNvContentPartPr/>
              <p14:nvPr/>
            </p14:nvContentPartPr>
            <p14:xfrm>
              <a:off x="10695002" y="966940"/>
              <a:ext cx="37800" cy="58320"/>
            </p14:xfrm>
          </p:contentPart>
        </mc:Choice>
        <mc:Fallback xmlns="">
          <p:pic>
            <p:nvPicPr>
              <p:cNvPr id="56" name="Freihand 55">
                <a:extLst>
                  <a:ext uri="{FF2B5EF4-FFF2-40B4-BE49-F238E27FC236}">
                    <a16:creationId xmlns:a16="http://schemas.microsoft.com/office/drawing/2014/main" id="{E1A63AE2-6D06-40B6-83E3-8C525CA6F87F}"/>
                  </a:ext>
                </a:extLst>
              </p:cNvPr>
              <p:cNvPicPr/>
              <p:nvPr/>
            </p:nvPicPr>
            <p:blipFill>
              <a:blip r:embed="rId47"/>
              <a:stretch>
                <a:fillRect/>
              </a:stretch>
            </p:blipFill>
            <p:spPr>
              <a:xfrm>
                <a:off x="10690682" y="962620"/>
                <a:ext cx="46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Freihand 56">
                <a:extLst>
                  <a:ext uri="{FF2B5EF4-FFF2-40B4-BE49-F238E27FC236}">
                    <a16:creationId xmlns:a16="http://schemas.microsoft.com/office/drawing/2014/main" id="{5FD3DBA2-1B41-45F4-9A91-65B685DE807B}"/>
                  </a:ext>
                </a:extLst>
              </p14:cNvPr>
              <p14:cNvContentPartPr/>
              <p14:nvPr/>
            </p14:nvContentPartPr>
            <p14:xfrm>
              <a:off x="10720202" y="1035700"/>
              <a:ext cx="108360" cy="691920"/>
            </p14:xfrm>
          </p:contentPart>
        </mc:Choice>
        <mc:Fallback xmlns="">
          <p:pic>
            <p:nvPicPr>
              <p:cNvPr id="57" name="Freihand 56">
                <a:extLst>
                  <a:ext uri="{FF2B5EF4-FFF2-40B4-BE49-F238E27FC236}">
                    <a16:creationId xmlns:a16="http://schemas.microsoft.com/office/drawing/2014/main" id="{5FD3DBA2-1B41-45F4-9A91-65B685DE807B}"/>
                  </a:ext>
                </a:extLst>
              </p:cNvPr>
              <p:cNvPicPr/>
              <p:nvPr/>
            </p:nvPicPr>
            <p:blipFill>
              <a:blip r:embed="rId49"/>
              <a:stretch>
                <a:fillRect/>
              </a:stretch>
            </p:blipFill>
            <p:spPr>
              <a:xfrm>
                <a:off x="10715882" y="1031380"/>
                <a:ext cx="11700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8" name="Freihand 57">
                <a:extLst>
                  <a:ext uri="{FF2B5EF4-FFF2-40B4-BE49-F238E27FC236}">
                    <a16:creationId xmlns:a16="http://schemas.microsoft.com/office/drawing/2014/main" id="{ED62BD0B-710E-4EFD-B100-45C935225D61}"/>
                  </a:ext>
                </a:extLst>
              </p14:cNvPr>
              <p14:cNvContentPartPr/>
              <p14:nvPr/>
            </p14:nvContentPartPr>
            <p14:xfrm>
              <a:off x="10667642" y="990340"/>
              <a:ext cx="121680" cy="135000"/>
            </p14:xfrm>
          </p:contentPart>
        </mc:Choice>
        <mc:Fallback xmlns="">
          <p:pic>
            <p:nvPicPr>
              <p:cNvPr id="58" name="Freihand 57">
                <a:extLst>
                  <a:ext uri="{FF2B5EF4-FFF2-40B4-BE49-F238E27FC236}">
                    <a16:creationId xmlns:a16="http://schemas.microsoft.com/office/drawing/2014/main" id="{ED62BD0B-710E-4EFD-B100-45C935225D61}"/>
                  </a:ext>
                </a:extLst>
              </p:cNvPr>
              <p:cNvPicPr/>
              <p:nvPr/>
            </p:nvPicPr>
            <p:blipFill>
              <a:blip r:embed="rId51"/>
              <a:stretch>
                <a:fillRect/>
              </a:stretch>
            </p:blipFill>
            <p:spPr>
              <a:xfrm>
                <a:off x="10663322" y="986020"/>
                <a:ext cx="130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9" name="Freihand 58">
                <a:extLst>
                  <a:ext uri="{FF2B5EF4-FFF2-40B4-BE49-F238E27FC236}">
                    <a16:creationId xmlns:a16="http://schemas.microsoft.com/office/drawing/2014/main" id="{28E981AF-F312-4FF3-BB0B-3BE184760A9A}"/>
                  </a:ext>
                </a:extLst>
              </p14:cNvPr>
              <p14:cNvContentPartPr/>
              <p14:nvPr/>
            </p14:nvContentPartPr>
            <p14:xfrm>
              <a:off x="10774202" y="1691260"/>
              <a:ext cx="4320" cy="320040"/>
            </p14:xfrm>
          </p:contentPart>
        </mc:Choice>
        <mc:Fallback xmlns="">
          <p:pic>
            <p:nvPicPr>
              <p:cNvPr id="59" name="Freihand 58">
                <a:extLst>
                  <a:ext uri="{FF2B5EF4-FFF2-40B4-BE49-F238E27FC236}">
                    <a16:creationId xmlns:a16="http://schemas.microsoft.com/office/drawing/2014/main" id="{28E981AF-F312-4FF3-BB0B-3BE184760A9A}"/>
                  </a:ext>
                </a:extLst>
              </p:cNvPr>
              <p:cNvPicPr/>
              <p:nvPr/>
            </p:nvPicPr>
            <p:blipFill>
              <a:blip r:embed="rId53"/>
              <a:stretch>
                <a:fillRect/>
              </a:stretch>
            </p:blipFill>
            <p:spPr>
              <a:xfrm>
                <a:off x="10769882" y="1686940"/>
                <a:ext cx="129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0" name="Freihand 59">
                <a:extLst>
                  <a:ext uri="{FF2B5EF4-FFF2-40B4-BE49-F238E27FC236}">
                    <a16:creationId xmlns:a16="http://schemas.microsoft.com/office/drawing/2014/main" id="{04278265-2F3E-42DA-B7B3-C524DAD89C2D}"/>
                  </a:ext>
                </a:extLst>
              </p14:cNvPr>
              <p14:cNvContentPartPr/>
              <p14:nvPr/>
            </p14:nvContentPartPr>
            <p14:xfrm>
              <a:off x="11510402" y="2020660"/>
              <a:ext cx="3600" cy="2520"/>
            </p14:xfrm>
          </p:contentPart>
        </mc:Choice>
        <mc:Fallback xmlns="">
          <p:pic>
            <p:nvPicPr>
              <p:cNvPr id="60" name="Freihand 59">
                <a:extLst>
                  <a:ext uri="{FF2B5EF4-FFF2-40B4-BE49-F238E27FC236}">
                    <a16:creationId xmlns:a16="http://schemas.microsoft.com/office/drawing/2014/main" id="{04278265-2F3E-42DA-B7B3-C524DAD89C2D}"/>
                  </a:ext>
                </a:extLst>
              </p:cNvPr>
              <p:cNvPicPr/>
              <p:nvPr/>
            </p:nvPicPr>
            <p:blipFill>
              <a:blip r:embed="rId55"/>
              <a:stretch>
                <a:fillRect/>
              </a:stretch>
            </p:blipFill>
            <p:spPr>
              <a:xfrm>
                <a:off x="11506082" y="2016340"/>
                <a:ext cx="12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 name="Freihand 1">
                <a:extLst>
                  <a:ext uri="{FF2B5EF4-FFF2-40B4-BE49-F238E27FC236}">
                    <a16:creationId xmlns:a16="http://schemas.microsoft.com/office/drawing/2014/main" id="{5A2800F2-302C-4554-BC50-ABBC7A187CBC}"/>
                  </a:ext>
                </a:extLst>
              </p14:cNvPr>
              <p14:cNvContentPartPr/>
              <p14:nvPr/>
            </p14:nvContentPartPr>
            <p14:xfrm>
              <a:off x="11814242" y="2445460"/>
              <a:ext cx="47520" cy="14760"/>
            </p14:xfrm>
          </p:contentPart>
        </mc:Choice>
        <mc:Fallback xmlns="">
          <p:pic>
            <p:nvPicPr>
              <p:cNvPr id="2" name="Freihand 1">
                <a:extLst>
                  <a:ext uri="{FF2B5EF4-FFF2-40B4-BE49-F238E27FC236}">
                    <a16:creationId xmlns:a16="http://schemas.microsoft.com/office/drawing/2014/main" id="{5A2800F2-302C-4554-BC50-ABBC7A187CBC}"/>
                  </a:ext>
                </a:extLst>
              </p:cNvPr>
              <p:cNvPicPr/>
              <p:nvPr/>
            </p:nvPicPr>
            <p:blipFill>
              <a:blip r:embed="rId57"/>
              <a:stretch>
                <a:fillRect/>
              </a:stretch>
            </p:blipFill>
            <p:spPr>
              <a:xfrm>
                <a:off x="11809922" y="2441140"/>
                <a:ext cx="5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 name="Freihand 92">
                <a:extLst>
                  <a:ext uri="{FF2B5EF4-FFF2-40B4-BE49-F238E27FC236}">
                    <a16:creationId xmlns:a16="http://schemas.microsoft.com/office/drawing/2014/main" id="{2C1F26A5-5491-48FD-B1B7-8BACC95CC03F}"/>
                  </a:ext>
                </a:extLst>
              </p14:cNvPr>
              <p14:cNvContentPartPr/>
              <p14:nvPr/>
            </p14:nvContentPartPr>
            <p14:xfrm>
              <a:off x="10093442" y="875140"/>
              <a:ext cx="42120" cy="8640"/>
            </p14:xfrm>
          </p:contentPart>
        </mc:Choice>
        <mc:Fallback xmlns="">
          <p:pic>
            <p:nvPicPr>
              <p:cNvPr id="93" name="Freihand 92">
                <a:extLst>
                  <a:ext uri="{FF2B5EF4-FFF2-40B4-BE49-F238E27FC236}">
                    <a16:creationId xmlns:a16="http://schemas.microsoft.com/office/drawing/2014/main" id="{2C1F26A5-5491-48FD-B1B7-8BACC95CC03F}"/>
                  </a:ext>
                </a:extLst>
              </p:cNvPr>
              <p:cNvPicPr/>
              <p:nvPr/>
            </p:nvPicPr>
            <p:blipFill>
              <a:blip r:embed="rId59"/>
              <a:stretch>
                <a:fillRect/>
              </a:stretch>
            </p:blipFill>
            <p:spPr>
              <a:xfrm>
                <a:off x="10089122" y="870820"/>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 name="Freihand 94">
                <a:extLst>
                  <a:ext uri="{FF2B5EF4-FFF2-40B4-BE49-F238E27FC236}">
                    <a16:creationId xmlns:a16="http://schemas.microsoft.com/office/drawing/2014/main" id="{EE3D38FC-17C9-479C-AE87-B2B035EFB554}"/>
                  </a:ext>
                </a:extLst>
              </p14:cNvPr>
              <p14:cNvContentPartPr/>
              <p14:nvPr/>
            </p14:nvContentPartPr>
            <p14:xfrm>
              <a:off x="10660082" y="788740"/>
              <a:ext cx="29160" cy="6840"/>
            </p14:xfrm>
          </p:contentPart>
        </mc:Choice>
        <mc:Fallback xmlns="">
          <p:pic>
            <p:nvPicPr>
              <p:cNvPr id="95" name="Freihand 94">
                <a:extLst>
                  <a:ext uri="{FF2B5EF4-FFF2-40B4-BE49-F238E27FC236}">
                    <a16:creationId xmlns:a16="http://schemas.microsoft.com/office/drawing/2014/main" id="{EE3D38FC-17C9-479C-AE87-B2B035EFB554}"/>
                  </a:ext>
                </a:extLst>
              </p:cNvPr>
              <p:cNvPicPr/>
              <p:nvPr/>
            </p:nvPicPr>
            <p:blipFill>
              <a:blip r:embed="rId61"/>
              <a:stretch>
                <a:fillRect/>
              </a:stretch>
            </p:blipFill>
            <p:spPr>
              <a:xfrm>
                <a:off x="10655762" y="784420"/>
                <a:ext cx="37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8" name="Freihand 97">
                <a:extLst>
                  <a:ext uri="{FF2B5EF4-FFF2-40B4-BE49-F238E27FC236}">
                    <a16:creationId xmlns:a16="http://schemas.microsoft.com/office/drawing/2014/main" id="{582EDB14-B64D-47AE-BCA2-7A2CDF59D523}"/>
                  </a:ext>
                </a:extLst>
              </p14:cNvPr>
              <p14:cNvContentPartPr/>
              <p14:nvPr/>
            </p14:nvContentPartPr>
            <p14:xfrm>
              <a:off x="9794282" y="662740"/>
              <a:ext cx="1432800" cy="857880"/>
            </p14:xfrm>
          </p:contentPart>
        </mc:Choice>
        <mc:Fallback xmlns="">
          <p:pic>
            <p:nvPicPr>
              <p:cNvPr id="98" name="Freihand 97">
                <a:extLst>
                  <a:ext uri="{FF2B5EF4-FFF2-40B4-BE49-F238E27FC236}">
                    <a16:creationId xmlns:a16="http://schemas.microsoft.com/office/drawing/2014/main" id="{582EDB14-B64D-47AE-BCA2-7A2CDF59D523}"/>
                  </a:ext>
                </a:extLst>
              </p:cNvPr>
              <p:cNvPicPr/>
              <p:nvPr/>
            </p:nvPicPr>
            <p:blipFill>
              <a:blip r:embed="rId63"/>
              <a:stretch>
                <a:fillRect/>
              </a:stretch>
            </p:blipFill>
            <p:spPr>
              <a:xfrm>
                <a:off x="9789962" y="658420"/>
                <a:ext cx="1441440" cy="866520"/>
              </a:xfrm>
              <a:prstGeom prst="rect">
                <a:avLst/>
              </a:prstGeom>
            </p:spPr>
          </p:pic>
        </mc:Fallback>
      </mc:AlternateContent>
      <p:grpSp>
        <p:nvGrpSpPr>
          <p:cNvPr id="119" name="Gruppieren 118">
            <a:extLst>
              <a:ext uri="{FF2B5EF4-FFF2-40B4-BE49-F238E27FC236}">
                <a16:creationId xmlns:a16="http://schemas.microsoft.com/office/drawing/2014/main" id="{FFBD328D-7648-4D67-B27F-D17B698EC913}"/>
              </a:ext>
            </a:extLst>
          </p:cNvPr>
          <p:cNvGrpSpPr/>
          <p:nvPr/>
        </p:nvGrpSpPr>
        <p:grpSpPr>
          <a:xfrm>
            <a:off x="386042" y="913660"/>
            <a:ext cx="188640" cy="219600"/>
            <a:chOff x="386042" y="913660"/>
            <a:chExt cx="188640" cy="219600"/>
          </a:xfrm>
        </p:grpSpPr>
        <mc:AlternateContent xmlns:mc="http://schemas.openxmlformats.org/markup-compatibility/2006" xmlns:p14="http://schemas.microsoft.com/office/powerpoint/2010/main">
          <mc:Choice Requires="p14">
            <p:contentPart p14:bwMode="auto" r:id="rId64">
              <p14:nvContentPartPr>
                <p14:cNvPr id="113" name="Freihand 112">
                  <a:extLst>
                    <a:ext uri="{FF2B5EF4-FFF2-40B4-BE49-F238E27FC236}">
                      <a16:creationId xmlns:a16="http://schemas.microsoft.com/office/drawing/2014/main" id="{CEE435F6-0EAE-44CB-AD61-0018512F4CF9}"/>
                    </a:ext>
                  </a:extLst>
                </p14:cNvPr>
                <p14:cNvContentPartPr/>
                <p14:nvPr/>
              </p14:nvContentPartPr>
              <p14:xfrm>
                <a:off x="414842" y="931300"/>
                <a:ext cx="133920" cy="169560"/>
              </p14:xfrm>
            </p:contentPart>
          </mc:Choice>
          <mc:Fallback xmlns="">
            <p:pic>
              <p:nvPicPr>
                <p:cNvPr id="113" name="Freihand 112">
                  <a:extLst>
                    <a:ext uri="{FF2B5EF4-FFF2-40B4-BE49-F238E27FC236}">
                      <a16:creationId xmlns:a16="http://schemas.microsoft.com/office/drawing/2014/main" id="{CEE435F6-0EAE-44CB-AD61-0018512F4CF9}"/>
                    </a:ext>
                  </a:extLst>
                </p:cNvPr>
                <p:cNvPicPr/>
                <p:nvPr/>
              </p:nvPicPr>
              <p:blipFill>
                <a:blip r:embed="rId65"/>
                <a:stretch>
                  <a:fillRect/>
                </a:stretch>
              </p:blipFill>
              <p:spPr>
                <a:xfrm>
                  <a:off x="410522" y="926980"/>
                  <a:ext cx="142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 name="Freihand 113">
                  <a:extLst>
                    <a:ext uri="{FF2B5EF4-FFF2-40B4-BE49-F238E27FC236}">
                      <a16:creationId xmlns:a16="http://schemas.microsoft.com/office/drawing/2014/main" id="{156499E5-8B86-4EC9-9162-5A81815DE3D3}"/>
                    </a:ext>
                  </a:extLst>
                </p14:cNvPr>
                <p14:cNvContentPartPr/>
                <p14:nvPr/>
              </p14:nvContentPartPr>
              <p14:xfrm>
                <a:off x="480362" y="936700"/>
                <a:ext cx="30600" cy="194400"/>
              </p14:xfrm>
            </p:contentPart>
          </mc:Choice>
          <mc:Fallback xmlns="">
            <p:pic>
              <p:nvPicPr>
                <p:cNvPr id="114" name="Freihand 113">
                  <a:extLst>
                    <a:ext uri="{FF2B5EF4-FFF2-40B4-BE49-F238E27FC236}">
                      <a16:creationId xmlns:a16="http://schemas.microsoft.com/office/drawing/2014/main" id="{156499E5-8B86-4EC9-9162-5A81815DE3D3}"/>
                    </a:ext>
                  </a:extLst>
                </p:cNvPr>
                <p:cNvPicPr/>
                <p:nvPr/>
              </p:nvPicPr>
              <p:blipFill>
                <a:blip r:embed="rId67"/>
                <a:stretch>
                  <a:fillRect/>
                </a:stretch>
              </p:blipFill>
              <p:spPr>
                <a:xfrm>
                  <a:off x="476042" y="932380"/>
                  <a:ext cx="39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5" name="Freihand 114">
                  <a:extLst>
                    <a:ext uri="{FF2B5EF4-FFF2-40B4-BE49-F238E27FC236}">
                      <a16:creationId xmlns:a16="http://schemas.microsoft.com/office/drawing/2014/main" id="{036F987E-0AD9-4B83-89F2-6D5E7B9A6562}"/>
                    </a:ext>
                  </a:extLst>
                </p14:cNvPr>
                <p14:cNvContentPartPr/>
                <p14:nvPr/>
              </p14:nvContentPartPr>
              <p14:xfrm>
                <a:off x="386042" y="913660"/>
                <a:ext cx="188640" cy="219600"/>
              </p14:xfrm>
            </p:contentPart>
          </mc:Choice>
          <mc:Fallback xmlns="">
            <p:pic>
              <p:nvPicPr>
                <p:cNvPr id="115" name="Freihand 114">
                  <a:extLst>
                    <a:ext uri="{FF2B5EF4-FFF2-40B4-BE49-F238E27FC236}">
                      <a16:creationId xmlns:a16="http://schemas.microsoft.com/office/drawing/2014/main" id="{036F987E-0AD9-4B83-89F2-6D5E7B9A6562}"/>
                    </a:ext>
                  </a:extLst>
                </p:cNvPr>
                <p:cNvPicPr/>
                <p:nvPr/>
              </p:nvPicPr>
              <p:blipFill>
                <a:blip r:embed="rId69"/>
                <a:stretch>
                  <a:fillRect/>
                </a:stretch>
              </p:blipFill>
              <p:spPr>
                <a:xfrm>
                  <a:off x="381722" y="909340"/>
                  <a:ext cx="197280" cy="228240"/>
                </a:xfrm>
                <a:prstGeom prst="rect">
                  <a:avLst/>
                </a:prstGeom>
              </p:spPr>
            </p:pic>
          </mc:Fallback>
        </mc:AlternateContent>
      </p:grpSp>
      <p:grpSp>
        <p:nvGrpSpPr>
          <p:cNvPr id="118" name="Gruppieren 117">
            <a:extLst>
              <a:ext uri="{FF2B5EF4-FFF2-40B4-BE49-F238E27FC236}">
                <a16:creationId xmlns:a16="http://schemas.microsoft.com/office/drawing/2014/main" id="{AAD0A0AB-202F-42AC-8A23-4AA06D597674}"/>
              </a:ext>
            </a:extLst>
          </p:cNvPr>
          <p:cNvGrpSpPr/>
          <p:nvPr/>
        </p:nvGrpSpPr>
        <p:grpSpPr>
          <a:xfrm>
            <a:off x="7870802" y="6044020"/>
            <a:ext cx="231120" cy="216360"/>
            <a:chOff x="7870802" y="6044020"/>
            <a:chExt cx="231120" cy="216360"/>
          </a:xfrm>
        </p:grpSpPr>
        <mc:AlternateContent xmlns:mc="http://schemas.openxmlformats.org/markup-compatibility/2006" xmlns:p14="http://schemas.microsoft.com/office/powerpoint/2010/main">
          <mc:Choice Requires="p14">
            <p:contentPart p14:bwMode="auto" r:id="rId70">
              <p14:nvContentPartPr>
                <p14:cNvPr id="116" name="Freihand 115">
                  <a:extLst>
                    <a:ext uri="{FF2B5EF4-FFF2-40B4-BE49-F238E27FC236}">
                      <a16:creationId xmlns:a16="http://schemas.microsoft.com/office/drawing/2014/main" id="{265E0F41-D418-41D8-AF3D-1206CD7DCEB9}"/>
                    </a:ext>
                  </a:extLst>
                </p14:cNvPr>
                <p14:cNvContentPartPr/>
                <p14:nvPr/>
              </p14:nvContentPartPr>
              <p14:xfrm>
                <a:off x="7870802" y="6044020"/>
                <a:ext cx="181800" cy="216360"/>
              </p14:xfrm>
            </p:contentPart>
          </mc:Choice>
          <mc:Fallback xmlns="">
            <p:pic>
              <p:nvPicPr>
                <p:cNvPr id="116" name="Freihand 115">
                  <a:extLst>
                    <a:ext uri="{FF2B5EF4-FFF2-40B4-BE49-F238E27FC236}">
                      <a16:creationId xmlns:a16="http://schemas.microsoft.com/office/drawing/2014/main" id="{265E0F41-D418-41D8-AF3D-1206CD7DCEB9}"/>
                    </a:ext>
                  </a:extLst>
                </p:cNvPr>
                <p:cNvPicPr/>
                <p:nvPr/>
              </p:nvPicPr>
              <p:blipFill>
                <a:blip r:embed="rId71"/>
                <a:stretch>
                  <a:fillRect/>
                </a:stretch>
              </p:blipFill>
              <p:spPr>
                <a:xfrm>
                  <a:off x="7866482" y="6039700"/>
                  <a:ext cx="190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7" name="Freihand 116">
                  <a:extLst>
                    <a:ext uri="{FF2B5EF4-FFF2-40B4-BE49-F238E27FC236}">
                      <a16:creationId xmlns:a16="http://schemas.microsoft.com/office/drawing/2014/main" id="{E26237E1-5635-48A8-BEC6-33630AD25669}"/>
                    </a:ext>
                  </a:extLst>
                </p14:cNvPr>
                <p14:cNvContentPartPr/>
                <p14:nvPr/>
              </p14:nvContentPartPr>
              <p14:xfrm>
                <a:off x="7938122" y="6132580"/>
                <a:ext cx="163800" cy="45000"/>
              </p14:xfrm>
            </p:contentPart>
          </mc:Choice>
          <mc:Fallback xmlns="">
            <p:pic>
              <p:nvPicPr>
                <p:cNvPr id="117" name="Freihand 116">
                  <a:extLst>
                    <a:ext uri="{FF2B5EF4-FFF2-40B4-BE49-F238E27FC236}">
                      <a16:creationId xmlns:a16="http://schemas.microsoft.com/office/drawing/2014/main" id="{E26237E1-5635-48A8-BEC6-33630AD25669}"/>
                    </a:ext>
                  </a:extLst>
                </p:cNvPr>
                <p:cNvPicPr/>
                <p:nvPr/>
              </p:nvPicPr>
              <p:blipFill>
                <a:blip r:embed="rId73"/>
                <a:stretch>
                  <a:fillRect/>
                </a:stretch>
              </p:blipFill>
              <p:spPr>
                <a:xfrm>
                  <a:off x="7933802" y="6128260"/>
                  <a:ext cx="17244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20" name="Freihand 119">
                <a:extLst>
                  <a:ext uri="{FF2B5EF4-FFF2-40B4-BE49-F238E27FC236}">
                    <a16:creationId xmlns:a16="http://schemas.microsoft.com/office/drawing/2014/main" id="{BA72BF54-31C6-4E82-A55F-94F791B4517B}"/>
                  </a:ext>
                </a:extLst>
              </p14:cNvPr>
              <p14:cNvContentPartPr/>
              <p14:nvPr/>
            </p14:nvContentPartPr>
            <p14:xfrm>
              <a:off x="797882" y="1382740"/>
              <a:ext cx="170280" cy="52560"/>
            </p14:xfrm>
          </p:contentPart>
        </mc:Choice>
        <mc:Fallback xmlns="">
          <p:pic>
            <p:nvPicPr>
              <p:cNvPr id="120" name="Freihand 119">
                <a:extLst>
                  <a:ext uri="{FF2B5EF4-FFF2-40B4-BE49-F238E27FC236}">
                    <a16:creationId xmlns:a16="http://schemas.microsoft.com/office/drawing/2014/main" id="{BA72BF54-31C6-4E82-A55F-94F791B4517B}"/>
                  </a:ext>
                </a:extLst>
              </p:cNvPr>
              <p:cNvPicPr/>
              <p:nvPr/>
            </p:nvPicPr>
            <p:blipFill>
              <a:blip r:embed="rId75"/>
              <a:stretch>
                <a:fillRect/>
              </a:stretch>
            </p:blipFill>
            <p:spPr>
              <a:xfrm>
                <a:off x="793562" y="1378420"/>
                <a:ext cx="178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1" name="Freihand 120">
                <a:extLst>
                  <a:ext uri="{FF2B5EF4-FFF2-40B4-BE49-F238E27FC236}">
                    <a16:creationId xmlns:a16="http://schemas.microsoft.com/office/drawing/2014/main" id="{3FDBDB49-AECB-40E5-BBE1-8C9AAD79AA01}"/>
                  </a:ext>
                </a:extLst>
              </p14:cNvPr>
              <p14:cNvContentPartPr/>
              <p14:nvPr/>
            </p14:nvContentPartPr>
            <p14:xfrm>
              <a:off x="1331042" y="1492540"/>
              <a:ext cx="97920" cy="42120"/>
            </p14:xfrm>
          </p:contentPart>
        </mc:Choice>
        <mc:Fallback xmlns="">
          <p:pic>
            <p:nvPicPr>
              <p:cNvPr id="121" name="Freihand 120">
                <a:extLst>
                  <a:ext uri="{FF2B5EF4-FFF2-40B4-BE49-F238E27FC236}">
                    <a16:creationId xmlns:a16="http://schemas.microsoft.com/office/drawing/2014/main" id="{3FDBDB49-AECB-40E5-BBE1-8C9AAD79AA01}"/>
                  </a:ext>
                </a:extLst>
              </p:cNvPr>
              <p:cNvPicPr/>
              <p:nvPr/>
            </p:nvPicPr>
            <p:blipFill>
              <a:blip r:embed="rId77"/>
              <a:stretch>
                <a:fillRect/>
              </a:stretch>
            </p:blipFill>
            <p:spPr>
              <a:xfrm>
                <a:off x="1326722" y="1488220"/>
                <a:ext cx="1065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2" name="Freihand 121">
                <a:extLst>
                  <a:ext uri="{FF2B5EF4-FFF2-40B4-BE49-F238E27FC236}">
                    <a16:creationId xmlns:a16="http://schemas.microsoft.com/office/drawing/2014/main" id="{D3AE2898-D811-42FD-AC53-01854577BC90}"/>
                  </a:ext>
                </a:extLst>
              </p14:cNvPr>
              <p14:cNvContentPartPr/>
              <p14:nvPr/>
            </p14:nvContentPartPr>
            <p14:xfrm>
              <a:off x="3195122" y="2577580"/>
              <a:ext cx="135360" cy="222480"/>
            </p14:xfrm>
          </p:contentPart>
        </mc:Choice>
        <mc:Fallback xmlns="">
          <p:pic>
            <p:nvPicPr>
              <p:cNvPr id="122" name="Freihand 121">
                <a:extLst>
                  <a:ext uri="{FF2B5EF4-FFF2-40B4-BE49-F238E27FC236}">
                    <a16:creationId xmlns:a16="http://schemas.microsoft.com/office/drawing/2014/main" id="{D3AE2898-D811-42FD-AC53-01854577BC90}"/>
                  </a:ext>
                </a:extLst>
              </p:cNvPr>
              <p:cNvPicPr/>
              <p:nvPr/>
            </p:nvPicPr>
            <p:blipFill>
              <a:blip r:embed="rId79"/>
              <a:stretch>
                <a:fillRect/>
              </a:stretch>
            </p:blipFill>
            <p:spPr>
              <a:xfrm>
                <a:off x="3190802" y="2573260"/>
                <a:ext cx="144000" cy="231120"/>
              </a:xfrm>
              <a:prstGeom prst="rect">
                <a:avLst/>
              </a:prstGeom>
            </p:spPr>
          </p:pic>
        </mc:Fallback>
      </mc:AlternateContent>
      <p:grpSp>
        <p:nvGrpSpPr>
          <p:cNvPr id="163" name="Gruppieren 162">
            <a:extLst>
              <a:ext uri="{FF2B5EF4-FFF2-40B4-BE49-F238E27FC236}">
                <a16:creationId xmlns:a16="http://schemas.microsoft.com/office/drawing/2014/main" id="{5C063567-A7A4-41D1-A6CD-5663FD430B47}"/>
              </a:ext>
            </a:extLst>
          </p:cNvPr>
          <p:cNvGrpSpPr/>
          <p:nvPr/>
        </p:nvGrpSpPr>
        <p:grpSpPr>
          <a:xfrm>
            <a:off x="2791922" y="975580"/>
            <a:ext cx="8635680" cy="3103200"/>
            <a:chOff x="2791922" y="975580"/>
            <a:chExt cx="8635680" cy="3103200"/>
          </a:xfrm>
        </p:grpSpPr>
        <mc:AlternateContent xmlns:mc="http://schemas.openxmlformats.org/markup-compatibility/2006" xmlns:p14="http://schemas.microsoft.com/office/powerpoint/2010/main">
          <mc:Choice Requires="p14">
            <p:contentPart p14:bwMode="auto" r:id="rId80">
              <p14:nvContentPartPr>
                <p14:cNvPr id="4" name="Freihand 3">
                  <a:extLst>
                    <a:ext uri="{FF2B5EF4-FFF2-40B4-BE49-F238E27FC236}">
                      <a16:creationId xmlns:a16="http://schemas.microsoft.com/office/drawing/2014/main" id="{76C65E53-0D46-42C0-8AF4-3F86C44EF3D4}"/>
                    </a:ext>
                  </a:extLst>
                </p14:cNvPr>
                <p14:cNvContentPartPr/>
                <p14:nvPr/>
              </p14:nvContentPartPr>
              <p14:xfrm>
                <a:off x="10569722" y="2024260"/>
                <a:ext cx="96120" cy="168120"/>
              </p14:xfrm>
            </p:contentPart>
          </mc:Choice>
          <mc:Fallback xmlns="">
            <p:pic>
              <p:nvPicPr>
                <p:cNvPr id="4" name="Freihand 3">
                  <a:extLst>
                    <a:ext uri="{FF2B5EF4-FFF2-40B4-BE49-F238E27FC236}">
                      <a16:creationId xmlns:a16="http://schemas.microsoft.com/office/drawing/2014/main" id="{76C65E53-0D46-42C0-8AF4-3F86C44EF3D4}"/>
                    </a:ext>
                  </a:extLst>
                </p:cNvPr>
                <p:cNvPicPr/>
                <p:nvPr/>
              </p:nvPicPr>
              <p:blipFill>
                <a:blip r:embed="rId81"/>
                <a:stretch>
                  <a:fillRect/>
                </a:stretch>
              </p:blipFill>
              <p:spPr>
                <a:xfrm>
                  <a:off x="10565402" y="2019940"/>
                  <a:ext cx="104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 name="Freihand 4">
                  <a:extLst>
                    <a:ext uri="{FF2B5EF4-FFF2-40B4-BE49-F238E27FC236}">
                      <a16:creationId xmlns:a16="http://schemas.microsoft.com/office/drawing/2014/main" id="{98442646-D8C9-4778-9C34-5944A2D370A6}"/>
                    </a:ext>
                  </a:extLst>
                </p14:cNvPr>
                <p14:cNvContentPartPr/>
                <p14:nvPr/>
              </p14:nvContentPartPr>
              <p14:xfrm>
                <a:off x="10678082" y="2072140"/>
                <a:ext cx="83880" cy="90000"/>
              </p14:xfrm>
            </p:contentPart>
          </mc:Choice>
          <mc:Fallback xmlns="">
            <p:pic>
              <p:nvPicPr>
                <p:cNvPr id="5" name="Freihand 4">
                  <a:extLst>
                    <a:ext uri="{FF2B5EF4-FFF2-40B4-BE49-F238E27FC236}">
                      <a16:creationId xmlns:a16="http://schemas.microsoft.com/office/drawing/2014/main" id="{98442646-D8C9-4778-9C34-5944A2D370A6}"/>
                    </a:ext>
                  </a:extLst>
                </p:cNvPr>
                <p:cNvPicPr/>
                <p:nvPr/>
              </p:nvPicPr>
              <p:blipFill>
                <a:blip r:embed="rId83"/>
                <a:stretch>
                  <a:fillRect/>
                </a:stretch>
              </p:blipFill>
              <p:spPr>
                <a:xfrm>
                  <a:off x="10673762" y="2067820"/>
                  <a:ext cx="92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4CD09EC5-E072-446C-BD7D-BC5E0A67814E}"/>
                    </a:ext>
                  </a:extLst>
                </p14:cNvPr>
                <p14:cNvContentPartPr/>
                <p14:nvPr/>
              </p14:nvContentPartPr>
              <p14:xfrm>
                <a:off x="10789682" y="2139460"/>
                <a:ext cx="13320" cy="78120"/>
              </p14:xfrm>
            </p:contentPart>
          </mc:Choice>
          <mc:Fallback xmlns="">
            <p:pic>
              <p:nvPicPr>
                <p:cNvPr id="11" name="Freihand 10">
                  <a:extLst>
                    <a:ext uri="{FF2B5EF4-FFF2-40B4-BE49-F238E27FC236}">
                      <a16:creationId xmlns:a16="http://schemas.microsoft.com/office/drawing/2014/main" id="{4CD09EC5-E072-446C-BD7D-BC5E0A67814E}"/>
                    </a:ext>
                  </a:extLst>
                </p:cNvPr>
                <p:cNvPicPr/>
                <p:nvPr/>
              </p:nvPicPr>
              <p:blipFill>
                <a:blip r:embed="rId85"/>
                <a:stretch>
                  <a:fillRect/>
                </a:stretch>
              </p:blipFill>
              <p:spPr>
                <a:xfrm>
                  <a:off x="10785362" y="2135140"/>
                  <a:ext cx="21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C92895EE-D73F-4E6B-BBDC-5F0E1F228D92}"/>
                    </a:ext>
                  </a:extLst>
                </p14:cNvPr>
                <p14:cNvContentPartPr/>
                <p14:nvPr/>
              </p14:nvContentPartPr>
              <p14:xfrm>
                <a:off x="10764122" y="2138740"/>
                <a:ext cx="32040" cy="93960"/>
              </p14:xfrm>
            </p:contentPart>
          </mc:Choice>
          <mc:Fallback xmlns="">
            <p:pic>
              <p:nvPicPr>
                <p:cNvPr id="61" name="Freihand 60">
                  <a:extLst>
                    <a:ext uri="{FF2B5EF4-FFF2-40B4-BE49-F238E27FC236}">
                      <a16:creationId xmlns:a16="http://schemas.microsoft.com/office/drawing/2014/main" id="{C92895EE-D73F-4E6B-BBDC-5F0E1F228D92}"/>
                    </a:ext>
                  </a:extLst>
                </p:cNvPr>
                <p:cNvPicPr/>
                <p:nvPr/>
              </p:nvPicPr>
              <p:blipFill>
                <a:blip r:embed="rId87"/>
                <a:stretch>
                  <a:fillRect/>
                </a:stretch>
              </p:blipFill>
              <p:spPr>
                <a:xfrm>
                  <a:off x="10759802" y="2134420"/>
                  <a:ext cx="40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Freihand 61">
                  <a:extLst>
                    <a:ext uri="{FF2B5EF4-FFF2-40B4-BE49-F238E27FC236}">
                      <a16:creationId xmlns:a16="http://schemas.microsoft.com/office/drawing/2014/main" id="{367A2A6F-D46E-4548-A806-93CF659B97F0}"/>
                    </a:ext>
                  </a:extLst>
                </p14:cNvPr>
                <p14:cNvContentPartPr/>
                <p14:nvPr/>
              </p14:nvContentPartPr>
              <p14:xfrm>
                <a:off x="10782482" y="2149180"/>
                <a:ext cx="37440" cy="64080"/>
              </p14:xfrm>
            </p:contentPart>
          </mc:Choice>
          <mc:Fallback xmlns="">
            <p:pic>
              <p:nvPicPr>
                <p:cNvPr id="62" name="Freihand 61">
                  <a:extLst>
                    <a:ext uri="{FF2B5EF4-FFF2-40B4-BE49-F238E27FC236}">
                      <a16:creationId xmlns:a16="http://schemas.microsoft.com/office/drawing/2014/main" id="{367A2A6F-D46E-4548-A806-93CF659B97F0}"/>
                    </a:ext>
                  </a:extLst>
                </p:cNvPr>
                <p:cNvPicPr/>
                <p:nvPr/>
              </p:nvPicPr>
              <p:blipFill>
                <a:blip r:embed="rId89"/>
                <a:stretch>
                  <a:fillRect/>
                </a:stretch>
              </p:blipFill>
              <p:spPr>
                <a:xfrm>
                  <a:off x="10778162" y="2144860"/>
                  <a:ext cx="46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3" name="Freihand 62">
                  <a:extLst>
                    <a:ext uri="{FF2B5EF4-FFF2-40B4-BE49-F238E27FC236}">
                      <a16:creationId xmlns:a16="http://schemas.microsoft.com/office/drawing/2014/main" id="{108338E2-80FF-4118-B8AF-1A1339AC70F3}"/>
                    </a:ext>
                  </a:extLst>
                </p14:cNvPr>
                <p14:cNvContentPartPr/>
                <p14:nvPr/>
              </p14:nvContentPartPr>
              <p14:xfrm>
                <a:off x="10767722" y="2180500"/>
                <a:ext cx="52200" cy="9360"/>
              </p14:xfrm>
            </p:contentPart>
          </mc:Choice>
          <mc:Fallback xmlns="">
            <p:pic>
              <p:nvPicPr>
                <p:cNvPr id="63" name="Freihand 62">
                  <a:extLst>
                    <a:ext uri="{FF2B5EF4-FFF2-40B4-BE49-F238E27FC236}">
                      <a16:creationId xmlns:a16="http://schemas.microsoft.com/office/drawing/2014/main" id="{108338E2-80FF-4118-B8AF-1A1339AC70F3}"/>
                    </a:ext>
                  </a:extLst>
                </p:cNvPr>
                <p:cNvPicPr/>
                <p:nvPr/>
              </p:nvPicPr>
              <p:blipFill>
                <a:blip r:embed="rId91"/>
                <a:stretch>
                  <a:fillRect/>
                </a:stretch>
              </p:blipFill>
              <p:spPr>
                <a:xfrm>
                  <a:off x="10763402" y="2176180"/>
                  <a:ext cx="60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Freihand 63">
                  <a:extLst>
                    <a:ext uri="{FF2B5EF4-FFF2-40B4-BE49-F238E27FC236}">
                      <a16:creationId xmlns:a16="http://schemas.microsoft.com/office/drawing/2014/main" id="{C983F4D3-856C-408D-9CFC-57F799352C1E}"/>
                    </a:ext>
                  </a:extLst>
                </p14:cNvPr>
                <p14:cNvContentPartPr/>
                <p14:nvPr/>
              </p14:nvContentPartPr>
              <p14:xfrm>
                <a:off x="10881122" y="2127220"/>
                <a:ext cx="15120" cy="72720"/>
              </p14:xfrm>
            </p:contentPart>
          </mc:Choice>
          <mc:Fallback xmlns="">
            <p:pic>
              <p:nvPicPr>
                <p:cNvPr id="64" name="Freihand 63">
                  <a:extLst>
                    <a:ext uri="{FF2B5EF4-FFF2-40B4-BE49-F238E27FC236}">
                      <a16:creationId xmlns:a16="http://schemas.microsoft.com/office/drawing/2014/main" id="{C983F4D3-856C-408D-9CFC-57F799352C1E}"/>
                    </a:ext>
                  </a:extLst>
                </p:cNvPr>
                <p:cNvPicPr/>
                <p:nvPr/>
              </p:nvPicPr>
              <p:blipFill>
                <a:blip r:embed="rId93"/>
                <a:stretch>
                  <a:fillRect/>
                </a:stretch>
              </p:blipFill>
              <p:spPr>
                <a:xfrm>
                  <a:off x="10876802" y="2122900"/>
                  <a:ext cx="23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Freihand 64">
                  <a:extLst>
                    <a:ext uri="{FF2B5EF4-FFF2-40B4-BE49-F238E27FC236}">
                      <a16:creationId xmlns:a16="http://schemas.microsoft.com/office/drawing/2014/main" id="{40375BCF-BF60-4821-94EE-A054CF62E53C}"/>
                    </a:ext>
                  </a:extLst>
                </p14:cNvPr>
                <p14:cNvContentPartPr/>
                <p14:nvPr/>
              </p14:nvContentPartPr>
              <p14:xfrm>
                <a:off x="10928642" y="2076820"/>
                <a:ext cx="113400" cy="67680"/>
              </p14:xfrm>
            </p:contentPart>
          </mc:Choice>
          <mc:Fallback xmlns="">
            <p:pic>
              <p:nvPicPr>
                <p:cNvPr id="65" name="Freihand 64">
                  <a:extLst>
                    <a:ext uri="{FF2B5EF4-FFF2-40B4-BE49-F238E27FC236}">
                      <a16:creationId xmlns:a16="http://schemas.microsoft.com/office/drawing/2014/main" id="{40375BCF-BF60-4821-94EE-A054CF62E53C}"/>
                    </a:ext>
                  </a:extLst>
                </p:cNvPr>
                <p:cNvPicPr/>
                <p:nvPr/>
              </p:nvPicPr>
              <p:blipFill>
                <a:blip r:embed="rId95"/>
                <a:stretch>
                  <a:fillRect/>
                </a:stretch>
              </p:blipFill>
              <p:spPr>
                <a:xfrm>
                  <a:off x="10924322" y="2072500"/>
                  <a:ext cx="12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A4371664-2700-4D74-944F-4CE6E70CC585}"/>
                    </a:ext>
                  </a:extLst>
                </p14:cNvPr>
                <p14:cNvContentPartPr/>
                <p14:nvPr/>
              </p14:nvContentPartPr>
              <p14:xfrm>
                <a:off x="11080922" y="2127580"/>
                <a:ext cx="6480" cy="72720"/>
              </p14:xfrm>
            </p:contentPart>
          </mc:Choice>
          <mc:Fallback xmlns="">
            <p:pic>
              <p:nvPicPr>
                <p:cNvPr id="67" name="Freihand 66">
                  <a:extLst>
                    <a:ext uri="{FF2B5EF4-FFF2-40B4-BE49-F238E27FC236}">
                      <a16:creationId xmlns:a16="http://schemas.microsoft.com/office/drawing/2014/main" id="{A4371664-2700-4D74-944F-4CE6E70CC585}"/>
                    </a:ext>
                  </a:extLst>
                </p:cNvPr>
                <p:cNvPicPr/>
                <p:nvPr/>
              </p:nvPicPr>
              <p:blipFill>
                <a:blip r:embed="rId97"/>
                <a:stretch>
                  <a:fillRect/>
                </a:stretch>
              </p:blipFill>
              <p:spPr>
                <a:xfrm>
                  <a:off x="11076602" y="2123260"/>
                  <a:ext cx="15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B029B2C1-8724-4AF2-B3C1-BCB5A3265875}"/>
                    </a:ext>
                  </a:extLst>
                </p14:cNvPr>
                <p14:cNvContentPartPr/>
                <p14:nvPr/>
              </p14:nvContentPartPr>
              <p14:xfrm>
                <a:off x="11047442" y="2118580"/>
                <a:ext cx="80640" cy="111960"/>
              </p14:xfrm>
            </p:contentPart>
          </mc:Choice>
          <mc:Fallback xmlns="">
            <p:pic>
              <p:nvPicPr>
                <p:cNvPr id="68" name="Freihand 67">
                  <a:extLst>
                    <a:ext uri="{FF2B5EF4-FFF2-40B4-BE49-F238E27FC236}">
                      <a16:creationId xmlns:a16="http://schemas.microsoft.com/office/drawing/2014/main" id="{B029B2C1-8724-4AF2-B3C1-BCB5A3265875}"/>
                    </a:ext>
                  </a:extLst>
                </p:cNvPr>
                <p:cNvPicPr/>
                <p:nvPr/>
              </p:nvPicPr>
              <p:blipFill>
                <a:blip r:embed="rId99"/>
                <a:stretch>
                  <a:fillRect/>
                </a:stretch>
              </p:blipFill>
              <p:spPr>
                <a:xfrm>
                  <a:off x="11043122" y="2114260"/>
                  <a:ext cx="89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003ED151-2E5D-4459-92C4-0C13067A7DEC}"/>
                    </a:ext>
                  </a:extLst>
                </p14:cNvPr>
                <p14:cNvContentPartPr/>
                <p14:nvPr/>
              </p14:nvContentPartPr>
              <p14:xfrm>
                <a:off x="11139242" y="2026420"/>
                <a:ext cx="70920" cy="207360"/>
              </p14:xfrm>
            </p:contentPart>
          </mc:Choice>
          <mc:Fallback xmlns="">
            <p:pic>
              <p:nvPicPr>
                <p:cNvPr id="69" name="Freihand 68">
                  <a:extLst>
                    <a:ext uri="{FF2B5EF4-FFF2-40B4-BE49-F238E27FC236}">
                      <a16:creationId xmlns:a16="http://schemas.microsoft.com/office/drawing/2014/main" id="{003ED151-2E5D-4459-92C4-0C13067A7DEC}"/>
                    </a:ext>
                  </a:extLst>
                </p:cNvPr>
                <p:cNvPicPr/>
                <p:nvPr/>
              </p:nvPicPr>
              <p:blipFill>
                <a:blip r:embed="rId101"/>
                <a:stretch>
                  <a:fillRect/>
                </a:stretch>
              </p:blipFill>
              <p:spPr>
                <a:xfrm>
                  <a:off x="11134922" y="2022100"/>
                  <a:ext cx="79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Freihand 70">
                  <a:extLst>
                    <a:ext uri="{FF2B5EF4-FFF2-40B4-BE49-F238E27FC236}">
                      <a16:creationId xmlns:a16="http://schemas.microsoft.com/office/drawing/2014/main" id="{375E99E7-0FA9-4824-8052-5321CD7E8284}"/>
                    </a:ext>
                  </a:extLst>
                </p14:cNvPr>
                <p14:cNvContentPartPr/>
                <p14:nvPr/>
              </p14:nvContentPartPr>
              <p14:xfrm>
                <a:off x="10782482" y="2015980"/>
                <a:ext cx="64080" cy="34560"/>
              </p14:xfrm>
            </p:contentPart>
          </mc:Choice>
          <mc:Fallback xmlns="">
            <p:pic>
              <p:nvPicPr>
                <p:cNvPr id="71" name="Freihand 70">
                  <a:extLst>
                    <a:ext uri="{FF2B5EF4-FFF2-40B4-BE49-F238E27FC236}">
                      <a16:creationId xmlns:a16="http://schemas.microsoft.com/office/drawing/2014/main" id="{375E99E7-0FA9-4824-8052-5321CD7E8284}"/>
                    </a:ext>
                  </a:extLst>
                </p:cNvPr>
                <p:cNvPicPr/>
                <p:nvPr/>
              </p:nvPicPr>
              <p:blipFill>
                <a:blip r:embed="rId103"/>
                <a:stretch>
                  <a:fillRect/>
                </a:stretch>
              </p:blipFill>
              <p:spPr>
                <a:xfrm>
                  <a:off x="10778162" y="2011660"/>
                  <a:ext cx="72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Freihand 71">
                  <a:extLst>
                    <a:ext uri="{FF2B5EF4-FFF2-40B4-BE49-F238E27FC236}">
                      <a16:creationId xmlns:a16="http://schemas.microsoft.com/office/drawing/2014/main" id="{82AE7B4C-4A49-48CE-A1C6-B86BD42E3C0D}"/>
                    </a:ext>
                  </a:extLst>
                </p14:cNvPr>
                <p14:cNvContentPartPr/>
                <p14:nvPr/>
              </p14:nvContentPartPr>
              <p14:xfrm>
                <a:off x="10994882" y="1950460"/>
                <a:ext cx="60120" cy="69480"/>
              </p14:xfrm>
            </p:contentPart>
          </mc:Choice>
          <mc:Fallback xmlns="">
            <p:pic>
              <p:nvPicPr>
                <p:cNvPr id="72" name="Freihand 71">
                  <a:extLst>
                    <a:ext uri="{FF2B5EF4-FFF2-40B4-BE49-F238E27FC236}">
                      <a16:creationId xmlns:a16="http://schemas.microsoft.com/office/drawing/2014/main" id="{82AE7B4C-4A49-48CE-A1C6-B86BD42E3C0D}"/>
                    </a:ext>
                  </a:extLst>
                </p:cNvPr>
                <p:cNvPicPr/>
                <p:nvPr/>
              </p:nvPicPr>
              <p:blipFill>
                <a:blip r:embed="rId105"/>
                <a:stretch>
                  <a:fillRect/>
                </a:stretch>
              </p:blipFill>
              <p:spPr>
                <a:xfrm>
                  <a:off x="10990562" y="1946140"/>
                  <a:ext cx="68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4" name="Freihand 93">
                  <a:extLst>
                    <a:ext uri="{FF2B5EF4-FFF2-40B4-BE49-F238E27FC236}">
                      <a16:creationId xmlns:a16="http://schemas.microsoft.com/office/drawing/2014/main" id="{668FB808-DD80-47A9-8D13-08B32A52F304}"/>
                    </a:ext>
                  </a:extLst>
                </p14:cNvPr>
                <p14:cNvContentPartPr/>
                <p14:nvPr/>
              </p14:nvContentPartPr>
              <p14:xfrm>
                <a:off x="11048522" y="1248100"/>
                <a:ext cx="48600" cy="19440"/>
              </p14:xfrm>
            </p:contentPart>
          </mc:Choice>
          <mc:Fallback xmlns="">
            <p:pic>
              <p:nvPicPr>
                <p:cNvPr id="94" name="Freihand 93">
                  <a:extLst>
                    <a:ext uri="{FF2B5EF4-FFF2-40B4-BE49-F238E27FC236}">
                      <a16:creationId xmlns:a16="http://schemas.microsoft.com/office/drawing/2014/main" id="{668FB808-DD80-47A9-8D13-08B32A52F304}"/>
                    </a:ext>
                  </a:extLst>
                </p:cNvPr>
                <p:cNvPicPr/>
                <p:nvPr/>
              </p:nvPicPr>
              <p:blipFill>
                <a:blip r:embed="rId107"/>
                <a:stretch>
                  <a:fillRect/>
                </a:stretch>
              </p:blipFill>
              <p:spPr>
                <a:xfrm>
                  <a:off x="11044202" y="1243780"/>
                  <a:ext cx="57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774845D5-6285-468F-B1E6-7EC463AB5C34}"/>
                    </a:ext>
                  </a:extLst>
                </p14:cNvPr>
                <p14:cNvContentPartPr/>
                <p14:nvPr/>
              </p14:nvContentPartPr>
              <p14:xfrm>
                <a:off x="10167962" y="1086100"/>
                <a:ext cx="20160" cy="22680"/>
              </p14:xfrm>
            </p:contentPart>
          </mc:Choice>
          <mc:Fallback xmlns="">
            <p:pic>
              <p:nvPicPr>
                <p:cNvPr id="73" name="Freihand 72">
                  <a:extLst>
                    <a:ext uri="{FF2B5EF4-FFF2-40B4-BE49-F238E27FC236}">
                      <a16:creationId xmlns:a16="http://schemas.microsoft.com/office/drawing/2014/main" id="{774845D5-6285-468F-B1E6-7EC463AB5C34}"/>
                    </a:ext>
                  </a:extLst>
                </p:cNvPr>
                <p:cNvPicPr/>
                <p:nvPr/>
              </p:nvPicPr>
              <p:blipFill>
                <a:blip r:embed="rId109"/>
                <a:stretch>
                  <a:fillRect/>
                </a:stretch>
              </p:blipFill>
              <p:spPr>
                <a:xfrm>
                  <a:off x="10163642" y="1081780"/>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Freihand 74">
                  <a:extLst>
                    <a:ext uri="{FF2B5EF4-FFF2-40B4-BE49-F238E27FC236}">
                      <a16:creationId xmlns:a16="http://schemas.microsoft.com/office/drawing/2014/main" id="{DF8B005E-7BCA-4F41-A63D-A81572033C85}"/>
                    </a:ext>
                  </a:extLst>
                </p14:cNvPr>
                <p14:cNvContentPartPr/>
                <p14:nvPr/>
              </p14:nvContentPartPr>
              <p14:xfrm>
                <a:off x="10127642" y="1079620"/>
                <a:ext cx="646920" cy="569160"/>
              </p14:xfrm>
            </p:contentPart>
          </mc:Choice>
          <mc:Fallback xmlns="">
            <p:pic>
              <p:nvPicPr>
                <p:cNvPr id="75" name="Freihand 74">
                  <a:extLst>
                    <a:ext uri="{FF2B5EF4-FFF2-40B4-BE49-F238E27FC236}">
                      <a16:creationId xmlns:a16="http://schemas.microsoft.com/office/drawing/2014/main" id="{DF8B005E-7BCA-4F41-A63D-A81572033C85}"/>
                    </a:ext>
                  </a:extLst>
                </p:cNvPr>
                <p:cNvPicPr/>
                <p:nvPr/>
              </p:nvPicPr>
              <p:blipFill>
                <a:blip r:embed="rId111"/>
                <a:stretch>
                  <a:fillRect/>
                </a:stretch>
              </p:blipFill>
              <p:spPr>
                <a:xfrm>
                  <a:off x="10123322" y="1075300"/>
                  <a:ext cx="6555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F463AC50-F221-4320-8EF1-763F967EAB02}"/>
                    </a:ext>
                  </a:extLst>
                </p14:cNvPr>
                <p14:cNvContentPartPr/>
                <p14:nvPr/>
              </p14:nvContentPartPr>
              <p14:xfrm>
                <a:off x="10124042" y="1083940"/>
                <a:ext cx="93240" cy="111960"/>
              </p14:xfrm>
            </p:contentPart>
          </mc:Choice>
          <mc:Fallback xmlns="">
            <p:pic>
              <p:nvPicPr>
                <p:cNvPr id="77" name="Freihand 76">
                  <a:extLst>
                    <a:ext uri="{FF2B5EF4-FFF2-40B4-BE49-F238E27FC236}">
                      <a16:creationId xmlns:a16="http://schemas.microsoft.com/office/drawing/2014/main" id="{F463AC50-F221-4320-8EF1-763F967EAB02}"/>
                    </a:ext>
                  </a:extLst>
                </p:cNvPr>
                <p:cNvPicPr/>
                <p:nvPr/>
              </p:nvPicPr>
              <p:blipFill>
                <a:blip r:embed="rId113"/>
                <a:stretch>
                  <a:fillRect/>
                </a:stretch>
              </p:blipFill>
              <p:spPr>
                <a:xfrm>
                  <a:off x="10119722" y="1079620"/>
                  <a:ext cx="101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Freihand 78">
                  <a:extLst>
                    <a:ext uri="{FF2B5EF4-FFF2-40B4-BE49-F238E27FC236}">
                      <a16:creationId xmlns:a16="http://schemas.microsoft.com/office/drawing/2014/main" id="{CA0EAEF7-9224-4BD2-AC98-E93E897C7E38}"/>
                    </a:ext>
                  </a:extLst>
                </p14:cNvPr>
                <p14:cNvContentPartPr/>
                <p14:nvPr/>
              </p14:nvContentPartPr>
              <p14:xfrm>
                <a:off x="10054922" y="1642660"/>
                <a:ext cx="111600" cy="64440"/>
              </p14:xfrm>
            </p:contentPart>
          </mc:Choice>
          <mc:Fallback xmlns="">
            <p:pic>
              <p:nvPicPr>
                <p:cNvPr id="79" name="Freihand 78">
                  <a:extLst>
                    <a:ext uri="{FF2B5EF4-FFF2-40B4-BE49-F238E27FC236}">
                      <a16:creationId xmlns:a16="http://schemas.microsoft.com/office/drawing/2014/main" id="{CA0EAEF7-9224-4BD2-AC98-E93E897C7E38}"/>
                    </a:ext>
                  </a:extLst>
                </p:cNvPr>
                <p:cNvPicPr/>
                <p:nvPr/>
              </p:nvPicPr>
              <p:blipFill>
                <a:blip r:embed="rId115"/>
                <a:stretch>
                  <a:fillRect/>
                </a:stretch>
              </p:blipFill>
              <p:spPr>
                <a:xfrm>
                  <a:off x="10050602" y="1638340"/>
                  <a:ext cx="120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Freihand 79">
                  <a:extLst>
                    <a:ext uri="{FF2B5EF4-FFF2-40B4-BE49-F238E27FC236}">
                      <a16:creationId xmlns:a16="http://schemas.microsoft.com/office/drawing/2014/main" id="{E74BDE69-7C91-4E75-850F-C5E0B7E8196B}"/>
                    </a:ext>
                  </a:extLst>
                </p14:cNvPr>
                <p14:cNvContentPartPr/>
                <p14:nvPr/>
              </p14:nvContentPartPr>
              <p14:xfrm>
                <a:off x="10137362" y="1671460"/>
                <a:ext cx="65520" cy="96120"/>
              </p14:xfrm>
            </p:contentPart>
          </mc:Choice>
          <mc:Fallback xmlns="">
            <p:pic>
              <p:nvPicPr>
                <p:cNvPr id="80" name="Freihand 79">
                  <a:extLst>
                    <a:ext uri="{FF2B5EF4-FFF2-40B4-BE49-F238E27FC236}">
                      <a16:creationId xmlns:a16="http://schemas.microsoft.com/office/drawing/2014/main" id="{E74BDE69-7C91-4E75-850F-C5E0B7E8196B}"/>
                    </a:ext>
                  </a:extLst>
                </p:cNvPr>
                <p:cNvPicPr/>
                <p:nvPr/>
              </p:nvPicPr>
              <p:blipFill>
                <a:blip r:embed="rId117"/>
                <a:stretch>
                  <a:fillRect/>
                </a:stretch>
              </p:blipFill>
              <p:spPr>
                <a:xfrm>
                  <a:off x="10133042" y="1667140"/>
                  <a:ext cx="74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Freihand 80">
                  <a:extLst>
                    <a:ext uri="{FF2B5EF4-FFF2-40B4-BE49-F238E27FC236}">
                      <a16:creationId xmlns:a16="http://schemas.microsoft.com/office/drawing/2014/main" id="{BD68C0F4-66EE-4B31-98FA-4CAB34028723}"/>
                    </a:ext>
                  </a:extLst>
                </p14:cNvPr>
                <p14:cNvContentPartPr/>
                <p14:nvPr/>
              </p14:nvContentPartPr>
              <p14:xfrm>
                <a:off x="10161842" y="1717180"/>
                <a:ext cx="54000" cy="6840"/>
              </p14:xfrm>
            </p:contentPart>
          </mc:Choice>
          <mc:Fallback xmlns="">
            <p:pic>
              <p:nvPicPr>
                <p:cNvPr id="81" name="Freihand 80">
                  <a:extLst>
                    <a:ext uri="{FF2B5EF4-FFF2-40B4-BE49-F238E27FC236}">
                      <a16:creationId xmlns:a16="http://schemas.microsoft.com/office/drawing/2014/main" id="{BD68C0F4-66EE-4B31-98FA-4CAB34028723}"/>
                    </a:ext>
                  </a:extLst>
                </p:cNvPr>
                <p:cNvPicPr/>
                <p:nvPr/>
              </p:nvPicPr>
              <p:blipFill>
                <a:blip r:embed="rId119"/>
                <a:stretch>
                  <a:fillRect/>
                </a:stretch>
              </p:blipFill>
              <p:spPr>
                <a:xfrm>
                  <a:off x="10157522" y="1712860"/>
                  <a:ext cx="62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Freihand 81">
                  <a:extLst>
                    <a:ext uri="{FF2B5EF4-FFF2-40B4-BE49-F238E27FC236}">
                      <a16:creationId xmlns:a16="http://schemas.microsoft.com/office/drawing/2014/main" id="{17915737-7006-4DA7-95A1-948043B73554}"/>
                    </a:ext>
                  </a:extLst>
                </p14:cNvPr>
                <p14:cNvContentPartPr/>
                <p14:nvPr/>
              </p14:nvContentPartPr>
              <p14:xfrm>
                <a:off x="10159322" y="1552660"/>
                <a:ext cx="56160" cy="68400"/>
              </p14:xfrm>
            </p:contentPart>
          </mc:Choice>
          <mc:Fallback xmlns="">
            <p:pic>
              <p:nvPicPr>
                <p:cNvPr id="82" name="Freihand 81">
                  <a:extLst>
                    <a:ext uri="{FF2B5EF4-FFF2-40B4-BE49-F238E27FC236}">
                      <a16:creationId xmlns:a16="http://schemas.microsoft.com/office/drawing/2014/main" id="{17915737-7006-4DA7-95A1-948043B73554}"/>
                    </a:ext>
                  </a:extLst>
                </p:cNvPr>
                <p:cNvPicPr/>
                <p:nvPr/>
              </p:nvPicPr>
              <p:blipFill>
                <a:blip r:embed="rId121"/>
                <a:stretch>
                  <a:fillRect/>
                </a:stretch>
              </p:blipFill>
              <p:spPr>
                <a:xfrm>
                  <a:off x="10155002" y="1548340"/>
                  <a:ext cx="64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3F78B186-EF38-405D-8717-6BD80D328BE4}"/>
                    </a:ext>
                  </a:extLst>
                </p14:cNvPr>
                <p14:cNvContentPartPr/>
                <p14:nvPr/>
              </p14:nvContentPartPr>
              <p14:xfrm>
                <a:off x="10270922" y="1653100"/>
                <a:ext cx="9000" cy="94680"/>
              </p14:xfrm>
            </p:contentPart>
          </mc:Choice>
          <mc:Fallback xmlns="">
            <p:pic>
              <p:nvPicPr>
                <p:cNvPr id="83" name="Freihand 82">
                  <a:extLst>
                    <a:ext uri="{FF2B5EF4-FFF2-40B4-BE49-F238E27FC236}">
                      <a16:creationId xmlns:a16="http://schemas.microsoft.com/office/drawing/2014/main" id="{3F78B186-EF38-405D-8717-6BD80D328BE4}"/>
                    </a:ext>
                  </a:extLst>
                </p:cNvPr>
                <p:cNvPicPr/>
                <p:nvPr/>
              </p:nvPicPr>
              <p:blipFill>
                <a:blip r:embed="rId123"/>
                <a:stretch>
                  <a:fillRect/>
                </a:stretch>
              </p:blipFill>
              <p:spPr>
                <a:xfrm>
                  <a:off x="10266602" y="1648780"/>
                  <a:ext cx="1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Freihand 83">
                  <a:extLst>
                    <a:ext uri="{FF2B5EF4-FFF2-40B4-BE49-F238E27FC236}">
                      <a16:creationId xmlns:a16="http://schemas.microsoft.com/office/drawing/2014/main" id="{6FB4E83B-191B-4437-B6A6-6B7E15726360}"/>
                    </a:ext>
                  </a:extLst>
                </p14:cNvPr>
                <p14:cNvContentPartPr/>
                <p14:nvPr/>
              </p14:nvContentPartPr>
              <p14:xfrm>
                <a:off x="10309802" y="1637620"/>
                <a:ext cx="88560" cy="59040"/>
              </p14:xfrm>
            </p:contentPart>
          </mc:Choice>
          <mc:Fallback xmlns="">
            <p:pic>
              <p:nvPicPr>
                <p:cNvPr id="84" name="Freihand 83">
                  <a:extLst>
                    <a:ext uri="{FF2B5EF4-FFF2-40B4-BE49-F238E27FC236}">
                      <a16:creationId xmlns:a16="http://schemas.microsoft.com/office/drawing/2014/main" id="{6FB4E83B-191B-4437-B6A6-6B7E15726360}"/>
                    </a:ext>
                  </a:extLst>
                </p:cNvPr>
                <p:cNvPicPr/>
                <p:nvPr/>
              </p:nvPicPr>
              <p:blipFill>
                <a:blip r:embed="rId125"/>
                <a:stretch>
                  <a:fillRect/>
                </a:stretch>
              </p:blipFill>
              <p:spPr>
                <a:xfrm>
                  <a:off x="10305482" y="1633300"/>
                  <a:ext cx="97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5" name="Freihand 84">
                  <a:extLst>
                    <a:ext uri="{FF2B5EF4-FFF2-40B4-BE49-F238E27FC236}">
                      <a16:creationId xmlns:a16="http://schemas.microsoft.com/office/drawing/2014/main" id="{3F6C8D4D-86A8-43A4-913B-0968D295B932}"/>
                    </a:ext>
                  </a:extLst>
                </p14:cNvPr>
                <p14:cNvContentPartPr/>
                <p14:nvPr/>
              </p14:nvContentPartPr>
              <p14:xfrm>
                <a:off x="10440122" y="1672900"/>
                <a:ext cx="7200" cy="99360"/>
              </p14:xfrm>
            </p:contentPart>
          </mc:Choice>
          <mc:Fallback xmlns="">
            <p:pic>
              <p:nvPicPr>
                <p:cNvPr id="85" name="Freihand 84">
                  <a:extLst>
                    <a:ext uri="{FF2B5EF4-FFF2-40B4-BE49-F238E27FC236}">
                      <a16:creationId xmlns:a16="http://schemas.microsoft.com/office/drawing/2014/main" id="{3F6C8D4D-86A8-43A4-913B-0968D295B932}"/>
                    </a:ext>
                  </a:extLst>
                </p:cNvPr>
                <p:cNvPicPr/>
                <p:nvPr/>
              </p:nvPicPr>
              <p:blipFill>
                <a:blip r:embed="rId127"/>
                <a:stretch>
                  <a:fillRect/>
                </a:stretch>
              </p:blipFill>
              <p:spPr>
                <a:xfrm>
                  <a:off x="10435802" y="1668580"/>
                  <a:ext cx="1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Freihand 85">
                  <a:extLst>
                    <a:ext uri="{FF2B5EF4-FFF2-40B4-BE49-F238E27FC236}">
                      <a16:creationId xmlns:a16="http://schemas.microsoft.com/office/drawing/2014/main" id="{7BC7D7CB-C0B4-45D4-ACEC-FA7D900002F8}"/>
                    </a:ext>
                  </a:extLst>
                </p14:cNvPr>
                <p14:cNvContentPartPr/>
                <p14:nvPr/>
              </p14:nvContentPartPr>
              <p14:xfrm>
                <a:off x="10408442" y="1680460"/>
                <a:ext cx="360" cy="360"/>
              </p14:xfrm>
            </p:contentPart>
          </mc:Choice>
          <mc:Fallback xmlns="">
            <p:pic>
              <p:nvPicPr>
                <p:cNvPr id="86" name="Freihand 85">
                  <a:extLst>
                    <a:ext uri="{FF2B5EF4-FFF2-40B4-BE49-F238E27FC236}">
                      <a16:creationId xmlns:a16="http://schemas.microsoft.com/office/drawing/2014/main" id="{7BC7D7CB-C0B4-45D4-ACEC-FA7D900002F8}"/>
                    </a:ext>
                  </a:extLst>
                </p:cNvPr>
                <p:cNvPicPr/>
                <p:nvPr/>
              </p:nvPicPr>
              <p:blipFill>
                <a:blip r:embed="rId27"/>
                <a:stretch>
                  <a:fillRect/>
                </a:stretch>
              </p:blipFill>
              <p:spPr>
                <a:xfrm>
                  <a:off x="10404122" y="1676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4D724A26-BFAA-4745-8731-41B743CAA691}"/>
                    </a:ext>
                  </a:extLst>
                </p14:cNvPr>
                <p14:cNvContentPartPr/>
                <p14:nvPr/>
              </p14:nvContentPartPr>
              <p14:xfrm>
                <a:off x="10408442" y="1680460"/>
                <a:ext cx="360" cy="360"/>
              </p14:xfrm>
            </p:contentPart>
          </mc:Choice>
          <mc:Fallback xmlns="">
            <p:pic>
              <p:nvPicPr>
                <p:cNvPr id="87" name="Freihand 86">
                  <a:extLst>
                    <a:ext uri="{FF2B5EF4-FFF2-40B4-BE49-F238E27FC236}">
                      <a16:creationId xmlns:a16="http://schemas.microsoft.com/office/drawing/2014/main" id="{4D724A26-BFAA-4745-8731-41B743CAA691}"/>
                    </a:ext>
                  </a:extLst>
                </p:cNvPr>
                <p:cNvPicPr/>
                <p:nvPr/>
              </p:nvPicPr>
              <p:blipFill>
                <a:blip r:embed="rId27"/>
                <a:stretch>
                  <a:fillRect/>
                </a:stretch>
              </p:blipFill>
              <p:spPr>
                <a:xfrm>
                  <a:off x="10404122" y="1676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Freihand 87">
                  <a:extLst>
                    <a:ext uri="{FF2B5EF4-FFF2-40B4-BE49-F238E27FC236}">
                      <a16:creationId xmlns:a16="http://schemas.microsoft.com/office/drawing/2014/main" id="{B31F04F6-A31E-4436-A0A7-0B871437651A}"/>
                    </a:ext>
                  </a:extLst>
                </p14:cNvPr>
                <p14:cNvContentPartPr/>
                <p14:nvPr/>
              </p14:nvContentPartPr>
              <p14:xfrm>
                <a:off x="10378202" y="1650220"/>
                <a:ext cx="121320" cy="112680"/>
              </p14:xfrm>
            </p:contentPart>
          </mc:Choice>
          <mc:Fallback xmlns="">
            <p:pic>
              <p:nvPicPr>
                <p:cNvPr id="88" name="Freihand 87">
                  <a:extLst>
                    <a:ext uri="{FF2B5EF4-FFF2-40B4-BE49-F238E27FC236}">
                      <a16:creationId xmlns:a16="http://schemas.microsoft.com/office/drawing/2014/main" id="{B31F04F6-A31E-4436-A0A7-0B871437651A}"/>
                    </a:ext>
                  </a:extLst>
                </p:cNvPr>
                <p:cNvPicPr/>
                <p:nvPr/>
              </p:nvPicPr>
              <p:blipFill>
                <a:blip r:embed="rId131"/>
                <a:stretch>
                  <a:fillRect/>
                </a:stretch>
              </p:blipFill>
              <p:spPr>
                <a:xfrm>
                  <a:off x="10373882" y="1645900"/>
                  <a:ext cx="129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Freihand 88">
                  <a:extLst>
                    <a:ext uri="{FF2B5EF4-FFF2-40B4-BE49-F238E27FC236}">
                      <a16:creationId xmlns:a16="http://schemas.microsoft.com/office/drawing/2014/main" id="{936E4345-8DCA-4537-B6F6-3D73BEE8CA0E}"/>
                    </a:ext>
                  </a:extLst>
                </p14:cNvPr>
                <p14:cNvContentPartPr/>
                <p14:nvPr/>
              </p14:nvContentPartPr>
              <p14:xfrm>
                <a:off x="10395122" y="1538620"/>
                <a:ext cx="91800" cy="56520"/>
              </p14:xfrm>
            </p:contentPart>
          </mc:Choice>
          <mc:Fallback xmlns="">
            <p:pic>
              <p:nvPicPr>
                <p:cNvPr id="89" name="Freihand 88">
                  <a:extLst>
                    <a:ext uri="{FF2B5EF4-FFF2-40B4-BE49-F238E27FC236}">
                      <a16:creationId xmlns:a16="http://schemas.microsoft.com/office/drawing/2014/main" id="{936E4345-8DCA-4537-B6F6-3D73BEE8CA0E}"/>
                    </a:ext>
                  </a:extLst>
                </p:cNvPr>
                <p:cNvPicPr/>
                <p:nvPr/>
              </p:nvPicPr>
              <p:blipFill>
                <a:blip r:embed="rId133"/>
                <a:stretch>
                  <a:fillRect/>
                </a:stretch>
              </p:blipFill>
              <p:spPr>
                <a:xfrm>
                  <a:off x="10390802" y="1534300"/>
                  <a:ext cx="100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Freihand 89">
                  <a:extLst>
                    <a:ext uri="{FF2B5EF4-FFF2-40B4-BE49-F238E27FC236}">
                      <a16:creationId xmlns:a16="http://schemas.microsoft.com/office/drawing/2014/main" id="{1F2FA72A-4B27-42DA-AC52-DB1A9306D74E}"/>
                    </a:ext>
                  </a:extLst>
                </p14:cNvPr>
                <p14:cNvContentPartPr/>
                <p14:nvPr/>
              </p14:nvContentPartPr>
              <p14:xfrm>
                <a:off x="10531562" y="1559860"/>
                <a:ext cx="57600" cy="204120"/>
              </p14:xfrm>
            </p:contentPart>
          </mc:Choice>
          <mc:Fallback xmlns="">
            <p:pic>
              <p:nvPicPr>
                <p:cNvPr id="90" name="Freihand 89">
                  <a:extLst>
                    <a:ext uri="{FF2B5EF4-FFF2-40B4-BE49-F238E27FC236}">
                      <a16:creationId xmlns:a16="http://schemas.microsoft.com/office/drawing/2014/main" id="{1F2FA72A-4B27-42DA-AC52-DB1A9306D74E}"/>
                    </a:ext>
                  </a:extLst>
                </p:cNvPr>
                <p:cNvPicPr/>
                <p:nvPr/>
              </p:nvPicPr>
              <p:blipFill>
                <a:blip r:embed="rId135"/>
                <a:stretch>
                  <a:fillRect/>
                </a:stretch>
              </p:blipFill>
              <p:spPr>
                <a:xfrm>
                  <a:off x="10527242" y="1555540"/>
                  <a:ext cx="66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Freihand 90">
                  <a:extLst>
                    <a:ext uri="{FF2B5EF4-FFF2-40B4-BE49-F238E27FC236}">
                      <a16:creationId xmlns:a16="http://schemas.microsoft.com/office/drawing/2014/main" id="{DD7B0454-0869-4C36-B01B-EEAA7695D156}"/>
                    </a:ext>
                  </a:extLst>
                </p14:cNvPr>
                <p14:cNvContentPartPr/>
                <p14:nvPr/>
              </p14:nvContentPartPr>
              <p14:xfrm>
                <a:off x="9970682" y="1576420"/>
                <a:ext cx="84600" cy="226800"/>
              </p14:xfrm>
            </p:contentPart>
          </mc:Choice>
          <mc:Fallback xmlns="">
            <p:pic>
              <p:nvPicPr>
                <p:cNvPr id="91" name="Freihand 90">
                  <a:extLst>
                    <a:ext uri="{FF2B5EF4-FFF2-40B4-BE49-F238E27FC236}">
                      <a16:creationId xmlns:a16="http://schemas.microsoft.com/office/drawing/2014/main" id="{DD7B0454-0869-4C36-B01B-EEAA7695D156}"/>
                    </a:ext>
                  </a:extLst>
                </p:cNvPr>
                <p:cNvPicPr/>
                <p:nvPr/>
              </p:nvPicPr>
              <p:blipFill>
                <a:blip r:embed="rId137"/>
                <a:stretch>
                  <a:fillRect/>
                </a:stretch>
              </p:blipFill>
              <p:spPr>
                <a:xfrm>
                  <a:off x="9966362" y="1572100"/>
                  <a:ext cx="93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Freihand 95">
                  <a:extLst>
                    <a:ext uri="{FF2B5EF4-FFF2-40B4-BE49-F238E27FC236}">
                      <a16:creationId xmlns:a16="http://schemas.microsoft.com/office/drawing/2014/main" id="{2C4D4E02-4449-468D-8B71-94222D93D62A}"/>
                    </a:ext>
                  </a:extLst>
                </p14:cNvPr>
                <p14:cNvContentPartPr/>
                <p14:nvPr/>
              </p14:nvContentPartPr>
              <p14:xfrm>
                <a:off x="10413482" y="1234780"/>
                <a:ext cx="50760" cy="23040"/>
              </p14:xfrm>
            </p:contentPart>
          </mc:Choice>
          <mc:Fallback xmlns="">
            <p:pic>
              <p:nvPicPr>
                <p:cNvPr id="96" name="Freihand 95">
                  <a:extLst>
                    <a:ext uri="{FF2B5EF4-FFF2-40B4-BE49-F238E27FC236}">
                      <a16:creationId xmlns:a16="http://schemas.microsoft.com/office/drawing/2014/main" id="{2C4D4E02-4449-468D-8B71-94222D93D62A}"/>
                    </a:ext>
                  </a:extLst>
                </p:cNvPr>
                <p:cNvPicPr/>
                <p:nvPr/>
              </p:nvPicPr>
              <p:blipFill>
                <a:blip r:embed="rId139"/>
                <a:stretch>
                  <a:fillRect/>
                </a:stretch>
              </p:blipFill>
              <p:spPr>
                <a:xfrm>
                  <a:off x="10409162" y="1230460"/>
                  <a:ext cx="59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Freihand 96">
                  <a:extLst>
                    <a:ext uri="{FF2B5EF4-FFF2-40B4-BE49-F238E27FC236}">
                      <a16:creationId xmlns:a16="http://schemas.microsoft.com/office/drawing/2014/main" id="{B9789294-BB88-4BFE-9D98-7FB6ED9B0490}"/>
                    </a:ext>
                  </a:extLst>
                </p14:cNvPr>
                <p14:cNvContentPartPr/>
                <p14:nvPr/>
              </p14:nvContentPartPr>
              <p14:xfrm>
                <a:off x="10002722" y="1458340"/>
                <a:ext cx="29880" cy="22680"/>
              </p14:xfrm>
            </p:contentPart>
          </mc:Choice>
          <mc:Fallback xmlns="">
            <p:pic>
              <p:nvPicPr>
                <p:cNvPr id="97" name="Freihand 96">
                  <a:extLst>
                    <a:ext uri="{FF2B5EF4-FFF2-40B4-BE49-F238E27FC236}">
                      <a16:creationId xmlns:a16="http://schemas.microsoft.com/office/drawing/2014/main" id="{B9789294-BB88-4BFE-9D98-7FB6ED9B0490}"/>
                    </a:ext>
                  </a:extLst>
                </p:cNvPr>
                <p:cNvPicPr/>
                <p:nvPr/>
              </p:nvPicPr>
              <p:blipFill>
                <a:blip r:embed="rId141"/>
                <a:stretch>
                  <a:fillRect/>
                </a:stretch>
              </p:blipFill>
              <p:spPr>
                <a:xfrm>
                  <a:off x="9998402" y="1454020"/>
                  <a:ext cx="38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655E5278-369C-4CBB-8D31-CE2E12A48BA7}"/>
                    </a:ext>
                  </a:extLst>
                </p14:cNvPr>
                <p14:cNvContentPartPr/>
                <p14:nvPr/>
              </p14:nvContentPartPr>
              <p14:xfrm>
                <a:off x="10080482" y="1157020"/>
                <a:ext cx="2160" cy="360"/>
              </p14:xfrm>
            </p:contentPart>
          </mc:Choice>
          <mc:Fallback xmlns="">
            <p:pic>
              <p:nvPicPr>
                <p:cNvPr id="100" name="Freihand 99">
                  <a:extLst>
                    <a:ext uri="{FF2B5EF4-FFF2-40B4-BE49-F238E27FC236}">
                      <a16:creationId xmlns:a16="http://schemas.microsoft.com/office/drawing/2014/main" id="{655E5278-369C-4CBB-8D31-CE2E12A48BA7}"/>
                    </a:ext>
                  </a:extLst>
                </p:cNvPr>
                <p:cNvPicPr/>
                <p:nvPr/>
              </p:nvPicPr>
              <p:blipFill>
                <a:blip r:embed="rId143"/>
                <a:stretch>
                  <a:fillRect/>
                </a:stretch>
              </p:blipFill>
              <p:spPr>
                <a:xfrm>
                  <a:off x="10076162" y="1152700"/>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DCE26B1A-00A3-4DC0-AF6B-5E8C1058B471}"/>
                    </a:ext>
                  </a:extLst>
                </p14:cNvPr>
                <p14:cNvContentPartPr/>
                <p14:nvPr/>
              </p14:nvContentPartPr>
              <p14:xfrm>
                <a:off x="2995322" y="1005100"/>
                <a:ext cx="7064640" cy="922680"/>
              </p14:xfrm>
            </p:contentPart>
          </mc:Choice>
          <mc:Fallback xmlns="">
            <p:pic>
              <p:nvPicPr>
                <p:cNvPr id="102" name="Freihand 101">
                  <a:extLst>
                    <a:ext uri="{FF2B5EF4-FFF2-40B4-BE49-F238E27FC236}">
                      <a16:creationId xmlns:a16="http://schemas.microsoft.com/office/drawing/2014/main" id="{DCE26B1A-00A3-4DC0-AF6B-5E8C1058B471}"/>
                    </a:ext>
                  </a:extLst>
                </p:cNvPr>
                <p:cNvPicPr/>
                <p:nvPr/>
              </p:nvPicPr>
              <p:blipFill>
                <a:blip r:embed="rId145"/>
                <a:stretch>
                  <a:fillRect/>
                </a:stretch>
              </p:blipFill>
              <p:spPr>
                <a:xfrm>
                  <a:off x="2991002" y="1000780"/>
                  <a:ext cx="7073280" cy="931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2A487919-9182-43B0-8203-71AC457F1025}"/>
                    </a:ext>
                  </a:extLst>
                </p14:cNvPr>
                <p14:cNvContentPartPr/>
                <p14:nvPr/>
              </p14:nvContentPartPr>
              <p14:xfrm>
                <a:off x="2791922" y="2098420"/>
                <a:ext cx="55800" cy="68400"/>
              </p14:xfrm>
            </p:contentPart>
          </mc:Choice>
          <mc:Fallback xmlns="">
            <p:pic>
              <p:nvPicPr>
                <p:cNvPr id="103" name="Freihand 102">
                  <a:extLst>
                    <a:ext uri="{FF2B5EF4-FFF2-40B4-BE49-F238E27FC236}">
                      <a16:creationId xmlns:a16="http://schemas.microsoft.com/office/drawing/2014/main" id="{2A487919-9182-43B0-8203-71AC457F1025}"/>
                    </a:ext>
                  </a:extLst>
                </p:cNvPr>
                <p:cNvPicPr/>
                <p:nvPr/>
              </p:nvPicPr>
              <p:blipFill>
                <a:blip r:embed="rId147"/>
                <a:stretch>
                  <a:fillRect/>
                </a:stretch>
              </p:blipFill>
              <p:spPr>
                <a:xfrm>
                  <a:off x="2787602" y="2094100"/>
                  <a:ext cx="64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Freihand 105">
                  <a:extLst>
                    <a:ext uri="{FF2B5EF4-FFF2-40B4-BE49-F238E27FC236}">
                      <a16:creationId xmlns:a16="http://schemas.microsoft.com/office/drawing/2014/main" id="{2F786E8D-0C50-436C-BEF6-0247FDF39366}"/>
                    </a:ext>
                  </a:extLst>
                </p14:cNvPr>
                <p14:cNvContentPartPr/>
                <p14:nvPr/>
              </p14:nvContentPartPr>
              <p14:xfrm>
                <a:off x="4713602" y="3999940"/>
                <a:ext cx="81360" cy="78840"/>
              </p14:xfrm>
            </p:contentPart>
          </mc:Choice>
          <mc:Fallback xmlns="">
            <p:pic>
              <p:nvPicPr>
                <p:cNvPr id="106" name="Freihand 105">
                  <a:extLst>
                    <a:ext uri="{FF2B5EF4-FFF2-40B4-BE49-F238E27FC236}">
                      <a16:creationId xmlns:a16="http://schemas.microsoft.com/office/drawing/2014/main" id="{2F786E8D-0C50-436C-BEF6-0247FDF39366}"/>
                    </a:ext>
                  </a:extLst>
                </p:cNvPr>
                <p:cNvPicPr/>
                <p:nvPr/>
              </p:nvPicPr>
              <p:blipFill>
                <a:blip r:embed="rId151"/>
                <a:stretch>
                  <a:fillRect/>
                </a:stretch>
              </p:blipFill>
              <p:spPr>
                <a:xfrm>
                  <a:off x="4709282" y="3995620"/>
                  <a:ext cx="9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9" name="Freihand 108">
                  <a:extLst>
                    <a:ext uri="{FF2B5EF4-FFF2-40B4-BE49-F238E27FC236}">
                      <a16:creationId xmlns:a16="http://schemas.microsoft.com/office/drawing/2014/main" id="{1AE5406E-01DD-4A04-A2A7-31DD6779A2C1}"/>
                    </a:ext>
                  </a:extLst>
                </p14:cNvPr>
                <p14:cNvContentPartPr/>
                <p14:nvPr/>
              </p14:nvContentPartPr>
              <p14:xfrm>
                <a:off x="10069322" y="1086460"/>
                <a:ext cx="102240" cy="47520"/>
              </p14:xfrm>
            </p:contentPart>
          </mc:Choice>
          <mc:Fallback xmlns="">
            <p:pic>
              <p:nvPicPr>
                <p:cNvPr id="109" name="Freihand 108">
                  <a:extLst>
                    <a:ext uri="{FF2B5EF4-FFF2-40B4-BE49-F238E27FC236}">
                      <a16:creationId xmlns:a16="http://schemas.microsoft.com/office/drawing/2014/main" id="{1AE5406E-01DD-4A04-A2A7-31DD6779A2C1}"/>
                    </a:ext>
                  </a:extLst>
                </p:cNvPr>
                <p:cNvPicPr/>
                <p:nvPr/>
              </p:nvPicPr>
              <p:blipFill>
                <a:blip r:embed="rId153"/>
                <a:stretch>
                  <a:fillRect/>
                </a:stretch>
              </p:blipFill>
              <p:spPr>
                <a:xfrm>
                  <a:off x="10065002" y="1082140"/>
                  <a:ext cx="110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52266E3C-25FB-479A-B85D-5CB74B414C6F}"/>
                    </a:ext>
                  </a:extLst>
                </p14:cNvPr>
                <p14:cNvContentPartPr/>
                <p14:nvPr/>
              </p14:nvContentPartPr>
              <p14:xfrm>
                <a:off x="10433642" y="986740"/>
                <a:ext cx="237600" cy="156960"/>
              </p14:xfrm>
            </p:contentPart>
          </mc:Choice>
          <mc:Fallback xmlns="">
            <p:pic>
              <p:nvPicPr>
                <p:cNvPr id="104" name="Freihand 103">
                  <a:extLst>
                    <a:ext uri="{FF2B5EF4-FFF2-40B4-BE49-F238E27FC236}">
                      <a16:creationId xmlns:a16="http://schemas.microsoft.com/office/drawing/2014/main" id="{52266E3C-25FB-479A-B85D-5CB74B414C6F}"/>
                    </a:ext>
                  </a:extLst>
                </p:cNvPr>
                <p:cNvPicPr/>
                <p:nvPr/>
              </p:nvPicPr>
              <p:blipFill>
                <a:blip r:embed="rId155"/>
                <a:stretch>
                  <a:fillRect/>
                </a:stretch>
              </p:blipFill>
              <p:spPr>
                <a:xfrm>
                  <a:off x="10429322" y="982420"/>
                  <a:ext cx="246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F68ABCF3-C342-4A30-A071-2B6077888CC7}"/>
                    </a:ext>
                  </a:extLst>
                </p14:cNvPr>
                <p14:cNvContentPartPr/>
                <p14:nvPr/>
              </p14:nvContentPartPr>
              <p14:xfrm>
                <a:off x="10639922" y="975580"/>
                <a:ext cx="40680" cy="27000"/>
              </p14:xfrm>
            </p:contentPart>
          </mc:Choice>
          <mc:Fallback xmlns="">
            <p:pic>
              <p:nvPicPr>
                <p:cNvPr id="108" name="Freihand 107">
                  <a:extLst>
                    <a:ext uri="{FF2B5EF4-FFF2-40B4-BE49-F238E27FC236}">
                      <a16:creationId xmlns:a16="http://schemas.microsoft.com/office/drawing/2014/main" id="{F68ABCF3-C342-4A30-A071-2B6077888CC7}"/>
                    </a:ext>
                  </a:extLst>
                </p:cNvPr>
                <p:cNvPicPr/>
                <p:nvPr/>
              </p:nvPicPr>
              <p:blipFill>
                <a:blip r:embed="rId157"/>
                <a:stretch>
                  <a:fillRect/>
                </a:stretch>
              </p:blipFill>
              <p:spPr>
                <a:xfrm>
                  <a:off x="10635602" y="971260"/>
                  <a:ext cx="49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E7506D1A-C9F1-46A5-919C-7775619EB8D9}"/>
                    </a:ext>
                  </a:extLst>
                </p14:cNvPr>
                <p14:cNvContentPartPr/>
                <p14:nvPr/>
              </p14:nvContentPartPr>
              <p14:xfrm>
                <a:off x="10631642" y="976660"/>
                <a:ext cx="83160" cy="37800"/>
              </p14:xfrm>
            </p:contentPart>
          </mc:Choice>
          <mc:Fallback xmlns="">
            <p:pic>
              <p:nvPicPr>
                <p:cNvPr id="110" name="Freihand 109">
                  <a:extLst>
                    <a:ext uri="{FF2B5EF4-FFF2-40B4-BE49-F238E27FC236}">
                      <a16:creationId xmlns:a16="http://schemas.microsoft.com/office/drawing/2014/main" id="{E7506D1A-C9F1-46A5-919C-7775619EB8D9}"/>
                    </a:ext>
                  </a:extLst>
                </p:cNvPr>
                <p:cNvPicPr/>
                <p:nvPr/>
              </p:nvPicPr>
              <p:blipFill>
                <a:blip r:embed="rId159"/>
                <a:stretch>
                  <a:fillRect/>
                </a:stretch>
              </p:blipFill>
              <p:spPr>
                <a:xfrm>
                  <a:off x="10627322" y="972340"/>
                  <a:ext cx="91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2E484B2E-F0DB-4479-BAC2-00303A1A9DE2}"/>
                    </a:ext>
                  </a:extLst>
                </p14:cNvPr>
                <p14:cNvContentPartPr/>
                <p14:nvPr/>
              </p14:nvContentPartPr>
              <p14:xfrm>
                <a:off x="9042962" y="2321260"/>
                <a:ext cx="112320" cy="191160"/>
              </p14:xfrm>
            </p:contentPart>
          </mc:Choice>
          <mc:Fallback xmlns="">
            <p:pic>
              <p:nvPicPr>
                <p:cNvPr id="123" name="Freihand 122">
                  <a:extLst>
                    <a:ext uri="{FF2B5EF4-FFF2-40B4-BE49-F238E27FC236}">
                      <a16:creationId xmlns:a16="http://schemas.microsoft.com/office/drawing/2014/main" id="{2E484B2E-F0DB-4479-BAC2-00303A1A9DE2}"/>
                    </a:ext>
                  </a:extLst>
                </p:cNvPr>
                <p:cNvPicPr/>
                <p:nvPr/>
              </p:nvPicPr>
              <p:blipFill>
                <a:blip r:embed="rId161"/>
                <a:stretch>
                  <a:fillRect/>
                </a:stretch>
              </p:blipFill>
              <p:spPr>
                <a:xfrm>
                  <a:off x="9038642" y="2316940"/>
                  <a:ext cx="120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E4203C00-5921-44C4-A47C-7086B3CD2005}"/>
                    </a:ext>
                  </a:extLst>
                </p14:cNvPr>
                <p14:cNvContentPartPr/>
                <p14:nvPr/>
              </p14:nvContentPartPr>
              <p14:xfrm>
                <a:off x="9112082" y="2333140"/>
                <a:ext cx="183600" cy="191880"/>
              </p14:xfrm>
            </p:contentPart>
          </mc:Choice>
          <mc:Fallback xmlns="">
            <p:pic>
              <p:nvPicPr>
                <p:cNvPr id="124" name="Freihand 123">
                  <a:extLst>
                    <a:ext uri="{FF2B5EF4-FFF2-40B4-BE49-F238E27FC236}">
                      <a16:creationId xmlns:a16="http://schemas.microsoft.com/office/drawing/2014/main" id="{E4203C00-5921-44C4-A47C-7086B3CD2005}"/>
                    </a:ext>
                  </a:extLst>
                </p:cNvPr>
                <p:cNvPicPr/>
                <p:nvPr/>
              </p:nvPicPr>
              <p:blipFill>
                <a:blip r:embed="rId163"/>
                <a:stretch>
                  <a:fillRect/>
                </a:stretch>
              </p:blipFill>
              <p:spPr>
                <a:xfrm>
                  <a:off x="9107762" y="2328820"/>
                  <a:ext cx="1922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DD359FA1-F388-4DA7-A157-8EE84D9EDD04}"/>
                    </a:ext>
                  </a:extLst>
                </p14:cNvPr>
                <p14:cNvContentPartPr/>
                <p14:nvPr/>
              </p14:nvContentPartPr>
              <p14:xfrm>
                <a:off x="9310442" y="2403340"/>
                <a:ext cx="94320" cy="101520"/>
              </p14:xfrm>
            </p:contentPart>
          </mc:Choice>
          <mc:Fallback xmlns="">
            <p:pic>
              <p:nvPicPr>
                <p:cNvPr id="125" name="Freihand 124">
                  <a:extLst>
                    <a:ext uri="{FF2B5EF4-FFF2-40B4-BE49-F238E27FC236}">
                      <a16:creationId xmlns:a16="http://schemas.microsoft.com/office/drawing/2014/main" id="{DD359FA1-F388-4DA7-A157-8EE84D9EDD04}"/>
                    </a:ext>
                  </a:extLst>
                </p:cNvPr>
                <p:cNvPicPr/>
                <p:nvPr/>
              </p:nvPicPr>
              <p:blipFill>
                <a:blip r:embed="rId165"/>
                <a:stretch>
                  <a:fillRect/>
                </a:stretch>
              </p:blipFill>
              <p:spPr>
                <a:xfrm>
                  <a:off x="9306122" y="2399020"/>
                  <a:ext cx="102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0D24B532-F3F1-400E-ACC7-D1B608DA38F3}"/>
                    </a:ext>
                  </a:extLst>
                </p14:cNvPr>
                <p14:cNvContentPartPr/>
                <p14:nvPr/>
              </p14:nvContentPartPr>
              <p14:xfrm>
                <a:off x="9405482" y="2423860"/>
                <a:ext cx="73800" cy="79560"/>
              </p14:xfrm>
            </p:contentPart>
          </mc:Choice>
          <mc:Fallback xmlns="">
            <p:pic>
              <p:nvPicPr>
                <p:cNvPr id="126" name="Freihand 125">
                  <a:extLst>
                    <a:ext uri="{FF2B5EF4-FFF2-40B4-BE49-F238E27FC236}">
                      <a16:creationId xmlns:a16="http://schemas.microsoft.com/office/drawing/2014/main" id="{0D24B532-F3F1-400E-ACC7-D1B608DA38F3}"/>
                    </a:ext>
                  </a:extLst>
                </p:cNvPr>
                <p:cNvPicPr/>
                <p:nvPr/>
              </p:nvPicPr>
              <p:blipFill>
                <a:blip r:embed="rId167"/>
                <a:stretch>
                  <a:fillRect/>
                </a:stretch>
              </p:blipFill>
              <p:spPr>
                <a:xfrm>
                  <a:off x="9401162" y="2419540"/>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3F58F5CC-906A-4ABC-8D7E-E8948B44365D}"/>
                    </a:ext>
                  </a:extLst>
                </p14:cNvPr>
                <p14:cNvContentPartPr/>
                <p14:nvPr/>
              </p14:nvContentPartPr>
              <p14:xfrm>
                <a:off x="9498002" y="2326300"/>
                <a:ext cx="216000" cy="186480"/>
              </p14:xfrm>
            </p:contentPart>
          </mc:Choice>
          <mc:Fallback xmlns="">
            <p:pic>
              <p:nvPicPr>
                <p:cNvPr id="127" name="Freihand 126">
                  <a:extLst>
                    <a:ext uri="{FF2B5EF4-FFF2-40B4-BE49-F238E27FC236}">
                      <a16:creationId xmlns:a16="http://schemas.microsoft.com/office/drawing/2014/main" id="{3F58F5CC-906A-4ABC-8D7E-E8948B44365D}"/>
                    </a:ext>
                  </a:extLst>
                </p:cNvPr>
                <p:cNvPicPr/>
                <p:nvPr/>
              </p:nvPicPr>
              <p:blipFill>
                <a:blip r:embed="rId169"/>
                <a:stretch>
                  <a:fillRect/>
                </a:stretch>
              </p:blipFill>
              <p:spPr>
                <a:xfrm>
                  <a:off x="9493682" y="2321980"/>
                  <a:ext cx="224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8" name="Freihand 127">
                  <a:extLst>
                    <a:ext uri="{FF2B5EF4-FFF2-40B4-BE49-F238E27FC236}">
                      <a16:creationId xmlns:a16="http://schemas.microsoft.com/office/drawing/2014/main" id="{57BAE384-0075-42AA-8E10-98114D9E56A5}"/>
                    </a:ext>
                  </a:extLst>
                </p14:cNvPr>
                <p14:cNvContentPartPr/>
                <p14:nvPr/>
              </p14:nvContentPartPr>
              <p14:xfrm>
                <a:off x="9727682" y="2421340"/>
                <a:ext cx="118440" cy="101520"/>
              </p14:xfrm>
            </p:contentPart>
          </mc:Choice>
          <mc:Fallback xmlns="">
            <p:pic>
              <p:nvPicPr>
                <p:cNvPr id="128" name="Freihand 127">
                  <a:extLst>
                    <a:ext uri="{FF2B5EF4-FFF2-40B4-BE49-F238E27FC236}">
                      <a16:creationId xmlns:a16="http://schemas.microsoft.com/office/drawing/2014/main" id="{57BAE384-0075-42AA-8E10-98114D9E56A5}"/>
                    </a:ext>
                  </a:extLst>
                </p:cNvPr>
                <p:cNvPicPr/>
                <p:nvPr/>
              </p:nvPicPr>
              <p:blipFill>
                <a:blip r:embed="rId171"/>
                <a:stretch>
                  <a:fillRect/>
                </a:stretch>
              </p:blipFill>
              <p:spPr>
                <a:xfrm>
                  <a:off x="9723362" y="2417020"/>
                  <a:ext cx="127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0" name="Freihand 129">
                  <a:extLst>
                    <a:ext uri="{FF2B5EF4-FFF2-40B4-BE49-F238E27FC236}">
                      <a16:creationId xmlns:a16="http://schemas.microsoft.com/office/drawing/2014/main" id="{E354D9BA-1AEF-4100-86A4-D08C60488DC7}"/>
                    </a:ext>
                  </a:extLst>
                </p14:cNvPr>
                <p14:cNvContentPartPr/>
                <p14:nvPr/>
              </p14:nvContentPartPr>
              <p14:xfrm>
                <a:off x="9992642" y="2423860"/>
                <a:ext cx="360" cy="360"/>
              </p14:xfrm>
            </p:contentPart>
          </mc:Choice>
          <mc:Fallback xmlns="">
            <p:pic>
              <p:nvPicPr>
                <p:cNvPr id="130" name="Freihand 129">
                  <a:extLst>
                    <a:ext uri="{FF2B5EF4-FFF2-40B4-BE49-F238E27FC236}">
                      <a16:creationId xmlns:a16="http://schemas.microsoft.com/office/drawing/2014/main" id="{E354D9BA-1AEF-4100-86A4-D08C60488DC7}"/>
                    </a:ext>
                  </a:extLst>
                </p:cNvPr>
                <p:cNvPicPr/>
                <p:nvPr/>
              </p:nvPicPr>
              <p:blipFill>
                <a:blip r:embed="rId27"/>
                <a:stretch>
                  <a:fillRect/>
                </a:stretch>
              </p:blipFill>
              <p:spPr>
                <a:xfrm>
                  <a:off x="9988322" y="24195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Freihand 130">
                  <a:extLst>
                    <a:ext uri="{FF2B5EF4-FFF2-40B4-BE49-F238E27FC236}">
                      <a16:creationId xmlns:a16="http://schemas.microsoft.com/office/drawing/2014/main" id="{5C802AFA-3BC7-4B1C-B7B0-DF41504C197A}"/>
                    </a:ext>
                  </a:extLst>
                </p14:cNvPr>
                <p14:cNvContentPartPr/>
                <p14:nvPr/>
              </p14:nvContentPartPr>
              <p14:xfrm>
                <a:off x="9995882" y="2494780"/>
                <a:ext cx="7200" cy="19080"/>
              </p14:xfrm>
            </p:contentPart>
          </mc:Choice>
          <mc:Fallback xmlns="">
            <p:pic>
              <p:nvPicPr>
                <p:cNvPr id="131" name="Freihand 130">
                  <a:extLst>
                    <a:ext uri="{FF2B5EF4-FFF2-40B4-BE49-F238E27FC236}">
                      <a16:creationId xmlns:a16="http://schemas.microsoft.com/office/drawing/2014/main" id="{5C802AFA-3BC7-4B1C-B7B0-DF41504C197A}"/>
                    </a:ext>
                  </a:extLst>
                </p:cNvPr>
                <p:cNvPicPr/>
                <p:nvPr/>
              </p:nvPicPr>
              <p:blipFill>
                <a:blip r:embed="rId174"/>
                <a:stretch>
                  <a:fillRect/>
                </a:stretch>
              </p:blipFill>
              <p:spPr>
                <a:xfrm>
                  <a:off x="9991562" y="2490460"/>
                  <a:ext cx="15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3B301117-E9E5-4107-ACB1-743A259745E7}"/>
                    </a:ext>
                  </a:extLst>
                </p14:cNvPr>
                <p14:cNvContentPartPr/>
                <p14:nvPr/>
              </p14:nvContentPartPr>
              <p14:xfrm>
                <a:off x="10152842" y="2414140"/>
                <a:ext cx="79200" cy="96480"/>
              </p14:xfrm>
            </p:contentPart>
          </mc:Choice>
          <mc:Fallback xmlns="">
            <p:pic>
              <p:nvPicPr>
                <p:cNvPr id="132" name="Freihand 131">
                  <a:extLst>
                    <a:ext uri="{FF2B5EF4-FFF2-40B4-BE49-F238E27FC236}">
                      <a16:creationId xmlns:a16="http://schemas.microsoft.com/office/drawing/2014/main" id="{3B301117-E9E5-4107-ACB1-743A259745E7}"/>
                    </a:ext>
                  </a:extLst>
                </p:cNvPr>
                <p:cNvPicPr/>
                <p:nvPr/>
              </p:nvPicPr>
              <p:blipFill>
                <a:blip r:embed="rId176"/>
                <a:stretch>
                  <a:fillRect/>
                </a:stretch>
              </p:blipFill>
              <p:spPr>
                <a:xfrm>
                  <a:off x="10148522" y="2409820"/>
                  <a:ext cx="87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Freihand 132">
                  <a:extLst>
                    <a:ext uri="{FF2B5EF4-FFF2-40B4-BE49-F238E27FC236}">
                      <a16:creationId xmlns:a16="http://schemas.microsoft.com/office/drawing/2014/main" id="{A0422F46-6ABE-428B-A349-3D7992FF1171}"/>
                    </a:ext>
                  </a:extLst>
                </p14:cNvPr>
                <p14:cNvContentPartPr/>
                <p14:nvPr/>
              </p14:nvContentPartPr>
              <p14:xfrm>
                <a:off x="10281002" y="2405500"/>
                <a:ext cx="87120" cy="113400"/>
              </p14:xfrm>
            </p:contentPart>
          </mc:Choice>
          <mc:Fallback xmlns="">
            <p:pic>
              <p:nvPicPr>
                <p:cNvPr id="133" name="Freihand 132">
                  <a:extLst>
                    <a:ext uri="{FF2B5EF4-FFF2-40B4-BE49-F238E27FC236}">
                      <a16:creationId xmlns:a16="http://schemas.microsoft.com/office/drawing/2014/main" id="{A0422F46-6ABE-428B-A349-3D7992FF1171}"/>
                    </a:ext>
                  </a:extLst>
                </p:cNvPr>
                <p:cNvPicPr/>
                <p:nvPr/>
              </p:nvPicPr>
              <p:blipFill>
                <a:blip r:embed="rId178"/>
                <a:stretch>
                  <a:fillRect/>
                </a:stretch>
              </p:blipFill>
              <p:spPr>
                <a:xfrm>
                  <a:off x="10276682" y="2401180"/>
                  <a:ext cx="95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4" name="Freihand 133">
                  <a:extLst>
                    <a:ext uri="{FF2B5EF4-FFF2-40B4-BE49-F238E27FC236}">
                      <a16:creationId xmlns:a16="http://schemas.microsoft.com/office/drawing/2014/main" id="{BB79521E-089A-4372-B6D6-827AC3D4638A}"/>
                    </a:ext>
                  </a:extLst>
                </p14:cNvPr>
                <p14:cNvContentPartPr/>
                <p14:nvPr/>
              </p14:nvContentPartPr>
              <p14:xfrm>
                <a:off x="10495562" y="2343940"/>
                <a:ext cx="323640" cy="270360"/>
              </p14:xfrm>
            </p:contentPart>
          </mc:Choice>
          <mc:Fallback xmlns="">
            <p:pic>
              <p:nvPicPr>
                <p:cNvPr id="134" name="Freihand 133">
                  <a:extLst>
                    <a:ext uri="{FF2B5EF4-FFF2-40B4-BE49-F238E27FC236}">
                      <a16:creationId xmlns:a16="http://schemas.microsoft.com/office/drawing/2014/main" id="{BB79521E-089A-4372-B6D6-827AC3D4638A}"/>
                    </a:ext>
                  </a:extLst>
                </p:cNvPr>
                <p:cNvPicPr/>
                <p:nvPr/>
              </p:nvPicPr>
              <p:blipFill>
                <a:blip r:embed="rId180"/>
                <a:stretch>
                  <a:fillRect/>
                </a:stretch>
              </p:blipFill>
              <p:spPr>
                <a:xfrm>
                  <a:off x="10491242" y="2339620"/>
                  <a:ext cx="332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 name="Freihand 134">
                  <a:extLst>
                    <a:ext uri="{FF2B5EF4-FFF2-40B4-BE49-F238E27FC236}">
                      <a16:creationId xmlns:a16="http://schemas.microsoft.com/office/drawing/2014/main" id="{1C046725-9045-40A1-A642-5F37F0BED372}"/>
                    </a:ext>
                  </a:extLst>
                </p14:cNvPr>
                <p14:cNvContentPartPr/>
                <p14:nvPr/>
              </p14:nvContentPartPr>
              <p14:xfrm>
                <a:off x="10629842" y="2285260"/>
                <a:ext cx="18000" cy="2520"/>
              </p14:xfrm>
            </p:contentPart>
          </mc:Choice>
          <mc:Fallback xmlns="">
            <p:pic>
              <p:nvPicPr>
                <p:cNvPr id="135" name="Freihand 134">
                  <a:extLst>
                    <a:ext uri="{FF2B5EF4-FFF2-40B4-BE49-F238E27FC236}">
                      <a16:creationId xmlns:a16="http://schemas.microsoft.com/office/drawing/2014/main" id="{1C046725-9045-40A1-A642-5F37F0BED372}"/>
                    </a:ext>
                  </a:extLst>
                </p:cNvPr>
                <p:cNvPicPr/>
                <p:nvPr/>
              </p:nvPicPr>
              <p:blipFill>
                <a:blip r:embed="rId182"/>
                <a:stretch>
                  <a:fillRect/>
                </a:stretch>
              </p:blipFill>
              <p:spPr>
                <a:xfrm>
                  <a:off x="10625522" y="2280940"/>
                  <a:ext cx="2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6" name="Freihand 135">
                  <a:extLst>
                    <a:ext uri="{FF2B5EF4-FFF2-40B4-BE49-F238E27FC236}">
                      <a16:creationId xmlns:a16="http://schemas.microsoft.com/office/drawing/2014/main" id="{59616B10-DC3E-45A6-B306-F00946AEF2C6}"/>
                    </a:ext>
                  </a:extLst>
                </p14:cNvPr>
                <p14:cNvContentPartPr/>
                <p14:nvPr/>
              </p14:nvContentPartPr>
              <p14:xfrm>
                <a:off x="10932242" y="2366260"/>
                <a:ext cx="283320" cy="105840"/>
              </p14:xfrm>
            </p:contentPart>
          </mc:Choice>
          <mc:Fallback xmlns="">
            <p:pic>
              <p:nvPicPr>
                <p:cNvPr id="136" name="Freihand 135">
                  <a:extLst>
                    <a:ext uri="{FF2B5EF4-FFF2-40B4-BE49-F238E27FC236}">
                      <a16:creationId xmlns:a16="http://schemas.microsoft.com/office/drawing/2014/main" id="{59616B10-DC3E-45A6-B306-F00946AEF2C6}"/>
                    </a:ext>
                  </a:extLst>
                </p:cNvPr>
                <p:cNvPicPr/>
                <p:nvPr/>
              </p:nvPicPr>
              <p:blipFill>
                <a:blip r:embed="rId184"/>
                <a:stretch>
                  <a:fillRect/>
                </a:stretch>
              </p:blipFill>
              <p:spPr>
                <a:xfrm>
                  <a:off x="10927922" y="2361940"/>
                  <a:ext cx="29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 name="Freihand 136">
                  <a:extLst>
                    <a:ext uri="{FF2B5EF4-FFF2-40B4-BE49-F238E27FC236}">
                      <a16:creationId xmlns:a16="http://schemas.microsoft.com/office/drawing/2014/main" id="{EBCAB71D-6273-4951-90FB-F92812F05DD3}"/>
                    </a:ext>
                  </a:extLst>
                </p14:cNvPr>
                <p14:cNvContentPartPr/>
                <p14:nvPr/>
              </p14:nvContentPartPr>
              <p14:xfrm>
                <a:off x="11197202" y="2344300"/>
                <a:ext cx="18000" cy="28800"/>
              </p14:xfrm>
            </p:contentPart>
          </mc:Choice>
          <mc:Fallback xmlns="">
            <p:pic>
              <p:nvPicPr>
                <p:cNvPr id="137" name="Freihand 136">
                  <a:extLst>
                    <a:ext uri="{FF2B5EF4-FFF2-40B4-BE49-F238E27FC236}">
                      <a16:creationId xmlns:a16="http://schemas.microsoft.com/office/drawing/2014/main" id="{EBCAB71D-6273-4951-90FB-F92812F05DD3}"/>
                    </a:ext>
                  </a:extLst>
                </p:cNvPr>
                <p:cNvPicPr/>
                <p:nvPr/>
              </p:nvPicPr>
              <p:blipFill>
                <a:blip r:embed="rId186"/>
                <a:stretch>
                  <a:fillRect/>
                </a:stretch>
              </p:blipFill>
              <p:spPr>
                <a:xfrm>
                  <a:off x="11192882" y="2339980"/>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 name="Freihand 137">
                  <a:extLst>
                    <a:ext uri="{FF2B5EF4-FFF2-40B4-BE49-F238E27FC236}">
                      <a16:creationId xmlns:a16="http://schemas.microsoft.com/office/drawing/2014/main" id="{25006128-A1B2-4038-BE80-66EF0F50A8B8}"/>
                    </a:ext>
                  </a:extLst>
                </p14:cNvPr>
                <p14:cNvContentPartPr/>
                <p14:nvPr/>
              </p14:nvContentPartPr>
              <p14:xfrm>
                <a:off x="11266322" y="2370940"/>
                <a:ext cx="123480" cy="122400"/>
              </p14:xfrm>
            </p:contentPart>
          </mc:Choice>
          <mc:Fallback xmlns="">
            <p:pic>
              <p:nvPicPr>
                <p:cNvPr id="138" name="Freihand 137">
                  <a:extLst>
                    <a:ext uri="{FF2B5EF4-FFF2-40B4-BE49-F238E27FC236}">
                      <a16:creationId xmlns:a16="http://schemas.microsoft.com/office/drawing/2014/main" id="{25006128-A1B2-4038-BE80-66EF0F50A8B8}"/>
                    </a:ext>
                  </a:extLst>
                </p:cNvPr>
                <p:cNvPicPr/>
                <p:nvPr/>
              </p:nvPicPr>
              <p:blipFill>
                <a:blip r:embed="rId188"/>
                <a:stretch>
                  <a:fillRect/>
                </a:stretch>
              </p:blipFill>
              <p:spPr>
                <a:xfrm>
                  <a:off x="11262002" y="2366620"/>
                  <a:ext cx="132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9" name="Freihand 138">
                  <a:extLst>
                    <a:ext uri="{FF2B5EF4-FFF2-40B4-BE49-F238E27FC236}">
                      <a16:creationId xmlns:a16="http://schemas.microsoft.com/office/drawing/2014/main" id="{1794BAD9-87CD-4153-B611-EA15E121330E}"/>
                    </a:ext>
                  </a:extLst>
                </p14:cNvPr>
                <p14:cNvContentPartPr/>
                <p14:nvPr/>
              </p14:nvContentPartPr>
              <p14:xfrm>
                <a:off x="9042602" y="2655340"/>
                <a:ext cx="201960" cy="107280"/>
              </p14:xfrm>
            </p:contentPart>
          </mc:Choice>
          <mc:Fallback xmlns="">
            <p:pic>
              <p:nvPicPr>
                <p:cNvPr id="139" name="Freihand 138">
                  <a:extLst>
                    <a:ext uri="{FF2B5EF4-FFF2-40B4-BE49-F238E27FC236}">
                      <a16:creationId xmlns:a16="http://schemas.microsoft.com/office/drawing/2014/main" id="{1794BAD9-87CD-4153-B611-EA15E121330E}"/>
                    </a:ext>
                  </a:extLst>
                </p:cNvPr>
                <p:cNvPicPr/>
                <p:nvPr/>
              </p:nvPicPr>
              <p:blipFill>
                <a:blip r:embed="rId190"/>
                <a:stretch>
                  <a:fillRect/>
                </a:stretch>
              </p:blipFill>
              <p:spPr>
                <a:xfrm>
                  <a:off x="9038282" y="2651020"/>
                  <a:ext cx="210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0" name="Freihand 139">
                  <a:extLst>
                    <a:ext uri="{FF2B5EF4-FFF2-40B4-BE49-F238E27FC236}">
                      <a16:creationId xmlns:a16="http://schemas.microsoft.com/office/drawing/2014/main" id="{C3B87710-2A73-4196-B4E6-55256DF800BA}"/>
                    </a:ext>
                  </a:extLst>
                </p14:cNvPr>
                <p14:cNvContentPartPr/>
                <p14:nvPr/>
              </p14:nvContentPartPr>
              <p14:xfrm>
                <a:off x="9279122" y="2709340"/>
                <a:ext cx="64800" cy="57240"/>
              </p14:xfrm>
            </p:contentPart>
          </mc:Choice>
          <mc:Fallback xmlns="">
            <p:pic>
              <p:nvPicPr>
                <p:cNvPr id="140" name="Freihand 139">
                  <a:extLst>
                    <a:ext uri="{FF2B5EF4-FFF2-40B4-BE49-F238E27FC236}">
                      <a16:creationId xmlns:a16="http://schemas.microsoft.com/office/drawing/2014/main" id="{C3B87710-2A73-4196-B4E6-55256DF800BA}"/>
                    </a:ext>
                  </a:extLst>
                </p:cNvPr>
                <p:cNvPicPr/>
                <p:nvPr/>
              </p:nvPicPr>
              <p:blipFill>
                <a:blip r:embed="rId192"/>
                <a:stretch>
                  <a:fillRect/>
                </a:stretch>
              </p:blipFill>
              <p:spPr>
                <a:xfrm>
                  <a:off x="9274802" y="2705020"/>
                  <a:ext cx="73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19080AED-336F-4820-AD4E-0B33188C19D3}"/>
                    </a:ext>
                  </a:extLst>
                </p14:cNvPr>
                <p14:cNvContentPartPr/>
                <p14:nvPr/>
              </p14:nvContentPartPr>
              <p14:xfrm>
                <a:off x="9355802" y="2648140"/>
                <a:ext cx="83880" cy="122040"/>
              </p14:xfrm>
            </p:contentPart>
          </mc:Choice>
          <mc:Fallback xmlns="">
            <p:pic>
              <p:nvPicPr>
                <p:cNvPr id="141" name="Freihand 140">
                  <a:extLst>
                    <a:ext uri="{FF2B5EF4-FFF2-40B4-BE49-F238E27FC236}">
                      <a16:creationId xmlns:a16="http://schemas.microsoft.com/office/drawing/2014/main" id="{19080AED-336F-4820-AD4E-0B33188C19D3}"/>
                    </a:ext>
                  </a:extLst>
                </p:cNvPr>
                <p:cNvPicPr/>
                <p:nvPr/>
              </p:nvPicPr>
              <p:blipFill>
                <a:blip r:embed="rId194"/>
                <a:stretch>
                  <a:fillRect/>
                </a:stretch>
              </p:blipFill>
              <p:spPr>
                <a:xfrm>
                  <a:off x="9351482" y="2643820"/>
                  <a:ext cx="92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D336A55D-3ED2-4664-BA3B-C13D8C7C8342}"/>
                    </a:ext>
                  </a:extLst>
                </p14:cNvPr>
                <p14:cNvContentPartPr/>
                <p14:nvPr/>
              </p14:nvContentPartPr>
              <p14:xfrm>
                <a:off x="9480362" y="2624380"/>
                <a:ext cx="5760" cy="141120"/>
              </p14:xfrm>
            </p:contentPart>
          </mc:Choice>
          <mc:Fallback xmlns="">
            <p:pic>
              <p:nvPicPr>
                <p:cNvPr id="142" name="Freihand 141">
                  <a:extLst>
                    <a:ext uri="{FF2B5EF4-FFF2-40B4-BE49-F238E27FC236}">
                      <a16:creationId xmlns:a16="http://schemas.microsoft.com/office/drawing/2014/main" id="{D336A55D-3ED2-4664-BA3B-C13D8C7C8342}"/>
                    </a:ext>
                  </a:extLst>
                </p:cNvPr>
                <p:cNvPicPr/>
                <p:nvPr/>
              </p:nvPicPr>
              <p:blipFill>
                <a:blip r:embed="rId196"/>
                <a:stretch>
                  <a:fillRect/>
                </a:stretch>
              </p:blipFill>
              <p:spPr>
                <a:xfrm>
                  <a:off x="9476042" y="2620060"/>
                  <a:ext cx="1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 name="Freihand 142">
                  <a:extLst>
                    <a:ext uri="{FF2B5EF4-FFF2-40B4-BE49-F238E27FC236}">
                      <a16:creationId xmlns:a16="http://schemas.microsoft.com/office/drawing/2014/main" id="{C2EA5AD0-71EE-4B1E-807D-E6DF1A0392E1}"/>
                    </a:ext>
                  </a:extLst>
                </p14:cNvPr>
                <p14:cNvContentPartPr/>
                <p14:nvPr/>
              </p14:nvContentPartPr>
              <p14:xfrm>
                <a:off x="9553802" y="2624740"/>
                <a:ext cx="106200" cy="194040"/>
              </p14:xfrm>
            </p:contentPart>
          </mc:Choice>
          <mc:Fallback xmlns="">
            <p:pic>
              <p:nvPicPr>
                <p:cNvPr id="143" name="Freihand 142">
                  <a:extLst>
                    <a:ext uri="{FF2B5EF4-FFF2-40B4-BE49-F238E27FC236}">
                      <a16:creationId xmlns:a16="http://schemas.microsoft.com/office/drawing/2014/main" id="{C2EA5AD0-71EE-4B1E-807D-E6DF1A0392E1}"/>
                    </a:ext>
                  </a:extLst>
                </p:cNvPr>
                <p:cNvPicPr/>
                <p:nvPr/>
              </p:nvPicPr>
              <p:blipFill>
                <a:blip r:embed="rId198"/>
                <a:stretch>
                  <a:fillRect/>
                </a:stretch>
              </p:blipFill>
              <p:spPr>
                <a:xfrm>
                  <a:off x="9549482" y="2620420"/>
                  <a:ext cx="1148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4" name="Freihand 143">
                  <a:extLst>
                    <a:ext uri="{FF2B5EF4-FFF2-40B4-BE49-F238E27FC236}">
                      <a16:creationId xmlns:a16="http://schemas.microsoft.com/office/drawing/2014/main" id="{B24B029F-1E4B-4231-AB6E-4705C4120B39}"/>
                    </a:ext>
                  </a:extLst>
                </p14:cNvPr>
                <p14:cNvContentPartPr/>
                <p14:nvPr/>
              </p14:nvContentPartPr>
              <p14:xfrm>
                <a:off x="9673322" y="2684500"/>
                <a:ext cx="82800" cy="59400"/>
              </p14:xfrm>
            </p:contentPart>
          </mc:Choice>
          <mc:Fallback xmlns="">
            <p:pic>
              <p:nvPicPr>
                <p:cNvPr id="144" name="Freihand 143">
                  <a:extLst>
                    <a:ext uri="{FF2B5EF4-FFF2-40B4-BE49-F238E27FC236}">
                      <a16:creationId xmlns:a16="http://schemas.microsoft.com/office/drawing/2014/main" id="{B24B029F-1E4B-4231-AB6E-4705C4120B39}"/>
                    </a:ext>
                  </a:extLst>
                </p:cNvPr>
                <p:cNvPicPr/>
                <p:nvPr/>
              </p:nvPicPr>
              <p:blipFill>
                <a:blip r:embed="rId200"/>
                <a:stretch>
                  <a:fillRect/>
                </a:stretch>
              </p:blipFill>
              <p:spPr>
                <a:xfrm>
                  <a:off x="9669002" y="2680180"/>
                  <a:ext cx="91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 name="Freihand 144">
                  <a:extLst>
                    <a:ext uri="{FF2B5EF4-FFF2-40B4-BE49-F238E27FC236}">
                      <a16:creationId xmlns:a16="http://schemas.microsoft.com/office/drawing/2014/main" id="{2BF860EE-9125-461E-993A-A05CB6C28659}"/>
                    </a:ext>
                  </a:extLst>
                </p14:cNvPr>
                <p14:cNvContentPartPr/>
                <p14:nvPr/>
              </p14:nvContentPartPr>
              <p14:xfrm>
                <a:off x="9778802" y="2575420"/>
                <a:ext cx="133200" cy="173520"/>
              </p14:xfrm>
            </p:contentPart>
          </mc:Choice>
          <mc:Fallback xmlns="">
            <p:pic>
              <p:nvPicPr>
                <p:cNvPr id="145" name="Freihand 144">
                  <a:extLst>
                    <a:ext uri="{FF2B5EF4-FFF2-40B4-BE49-F238E27FC236}">
                      <a16:creationId xmlns:a16="http://schemas.microsoft.com/office/drawing/2014/main" id="{2BF860EE-9125-461E-993A-A05CB6C28659}"/>
                    </a:ext>
                  </a:extLst>
                </p:cNvPr>
                <p:cNvPicPr/>
                <p:nvPr/>
              </p:nvPicPr>
              <p:blipFill>
                <a:blip r:embed="rId202"/>
                <a:stretch>
                  <a:fillRect/>
                </a:stretch>
              </p:blipFill>
              <p:spPr>
                <a:xfrm>
                  <a:off x="9774482" y="2571100"/>
                  <a:ext cx="141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6" name="Freihand 145">
                  <a:extLst>
                    <a:ext uri="{FF2B5EF4-FFF2-40B4-BE49-F238E27FC236}">
                      <a16:creationId xmlns:a16="http://schemas.microsoft.com/office/drawing/2014/main" id="{C3DF69ED-FA18-4B48-9472-EAF4B1EECA07}"/>
                    </a:ext>
                  </a:extLst>
                </p14:cNvPr>
                <p14:cNvContentPartPr/>
                <p14:nvPr/>
              </p14:nvContentPartPr>
              <p14:xfrm>
                <a:off x="9920282" y="2590180"/>
                <a:ext cx="68040" cy="146160"/>
              </p14:xfrm>
            </p:contentPart>
          </mc:Choice>
          <mc:Fallback xmlns="">
            <p:pic>
              <p:nvPicPr>
                <p:cNvPr id="146" name="Freihand 145">
                  <a:extLst>
                    <a:ext uri="{FF2B5EF4-FFF2-40B4-BE49-F238E27FC236}">
                      <a16:creationId xmlns:a16="http://schemas.microsoft.com/office/drawing/2014/main" id="{C3DF69ED-FA18-4B48-9472-EAF4B1EECA07}"/>
                    </a:ext>
                  </a:extLst>
                </p:cNvPr>
                <p:cNvPicPr/>
                <p:nvPr/>
              </p:nvPicPr>
              <p:blipFill>
                <a:blip r:embed="rId204"/>
                <a:stretch>
                  <a:fillRect/>
                </a:stretch>
              </p:blipFill>
              <p:spPr>
                <a:xfrm>
                  <a:off x="9915962" y="2585860"/>
                  <a:ext cx="7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770B07FF-6433-4E58-900F-6CFF62294D0C}"/>
                    </a:ext>
                  </a:extLst>
                </p14:cNvPr>
                <p14:cNvContentPartPr/>
                <p14:nvPr/>
              </p14:nvContentPartPr>
              <p14:xfrm>
                <a:off x="9972482" y="2666140"/>
                <a:ext cx="62280" cy="79560"/>
              </p14:xfrm>
            </p:contentPart>
          </mc:Choice>
          <mc:Fallback xmlns="">
            <p:pic>
              <p:nvPicPr>
                <p:cNvPr id="147" name="Freihand 146">
                  <a:extLst>
                    <a:ext uri="{FF2B5EF4-FFF2-40B4-BE49-F238E27FC236}">
                      <a16:creationId xmlns:a16="http://schemas.microsoft.com/office/drawing/2014/main" id="{770B07FF-6433-4E58-900F-6CFF62294D0C}"/>
                    </a:ext>
                  </a:extLst>
                </p:cNvPr>
                <p:cNvPicPr/>
                <p:nvPr/>
              </p:nvPicPr>
              <p:blipFill>
                <a:blip r:embed="rId206"/>
                <a:stretch>
                  <a:fillRect/>
                </a:stretch>
              </p:blipFill>
              <p:spPr>
                <a:xfrm>
                  <a:off x="9968162" y="2661820"/>
                  <a:ext cx="70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92EC548A-347A-433A-B4DD-DB8D26D5CCB9}"/>
                    </a:ext>
                  </a:extLst>
                </p14:cNvPr>
                <p14:cNvContentPartPr/>
                <p14:nvPr/>
              </p14:nvContentPartPr>
              <p14:xfrm>
                <a:off x="10065722" y="2606020"/>
                <a:ext cx="151560" cy="147960"/>
              </p14:xfrm>
            </p:contentPart>
          </mc:Choice>
          <mc:Fallback xmlns="">
            <p:pic>
              <p:nvPicPr>
                <p:cNvPr id="148" name="Freihand 147">
                  <a:extLst>
                    <a:ext uri="{FF2B5EF4-FFF2-40B4-BE49-F238E27FC236}">
                      <a16:creationId xmlns:a16="http://schemas.microsoft.com/office/drawing/2014/main" id="{92EC548A-347A-433A-B4DD-DB8D26D5CCB9}"/>
                    </a:ext>
                  </a:extLst>
                </p:cNvPr>
                <p:cNvPicPr/>
                <p:nvPr/>
              </p:nvPicPr>
              <p:blipFill>
                <a:blip r:embed="rId208"/>
                <a:stretch>
                  <a:fillRect/>
                </a:stretch>
              </p:blipFill>
              <p:spPr>
                <a:xfrm>
                  <a:off x="10061402" y="2601700"/>
                  <a:ext cx="160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CDFD13C3-450E-4E58-B396-4402B7A3E363}"/>
                    </a:ext>
                  </a:extLst>
                </p14:cNvPr>
                <p14:cNvContentPartPr/>
                <p14:nvPr/>
              </p14:nvContentPartPr>
              <p14:xfrm>
                <a:off x="10211522" y="2607460"/>
                <a:ext cx="95040" cy="131040"/>
              </p14:xfrm>
            </p:contentPart>
          </mc:Choice>
          <mc:Fallback xmlns="">
            <p:pic>
              <p:nvPicPr>
                <p:cNvPr id="149" name="Freihand 148">
                  <a:extLst>
                    <a:ext uri="{FF2B5EF4-FFF2-40B4-BE49-F238E27FC236}">
                      <a16:creationId xmlns:a16="http://schemas.microsoft.com/office/drawing/2014/main" id="{CDFD13C3-450E-4E58-B396-4402B7A3E363}"/>
                    </a:ext>
                  </a:extLst>
                </p:cNvPr>
                <p:cNvPicPr/>
                <p:nvPr/>
              </p:nvPicPr>
              <p:blipFill>
                <a:blip r:embed="rId210"/>
                <a:stretch>
                  <a:fillRect/>
                </a:stretch>
              </p:blipFill>
              <p:spPr>
                <a:xfrm>
                  <a:off x="10207202" y="2603140"/>
                  <a:ext cx="103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1" name="Freihand 150">
                  <a:extLst>
                    <a:ext uri="{FF2B5EF4-FFF2-40B4-BE49-F238E27FC236}">
                      <a16:creationId xmlns:a16="http://schemas.microsoft.com/office/drawing/2014/main" id="{BA2D7941-6594-448A-8928-4F9408A8F684}"/>
                    </a:ext>
                  </a:extLst>
                </p14:cNvPr>
                <p14:cNvContentPartPr/>
                <p14:nvPr/>
              </p14:nvContentPartPr>
              <p14:xfrm>
                <a:off x="10544882" y="2629060"/>
                <a:ext cx="151920" cy="87120"/>
              </p14:xfrm>
            </p:contentPart>
          </mc:Choice>
          <mc:Fallback xmlns="">
            <p:pic>
              <p:nvPicPr>
                <p:cNvPr id="151" name="Freihand 150">
                  <a:extLst>
                    <a:ext uri="{FF2B5EF4-FFF2-40B4-BE49-F238E27FC236}">
                      <a16:creationId xmlns:a16="http://schemas.microsoft.com/office/drawing/2014/main" id="{BA2D7941-6594-448A-8928-4F9408A8F684}"/>
                    </a:ext>
                  </a:extLst>
                </p:cNvPr>
                <p:cNvPicPr/>
                <p:nvPr/>
              </p:nvPicPr>
              <p:blipFill>
                <a:blip r:embed="rId212"/>
                <a:stretch>
                  <a:fillRect/>
                </a:stretch>
              </p:blipFill>
              <p:spPr>
                <a:xfrm>
                  <a:off x="10540562" y="2624740"/>
                  <a:ext cx="160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2" name="Freihand 151">
                  <a:extLst>
                    <a:ext uri="{FF2B5EF4-FFF2-40B4-BE49-F238E27FC236}">
                      <a16:creationId xmlns:a16="http://schemas.microsoft.com/office/drawing/2014/main" id="{D66FFCEA-1CCD-472A-92E3-F4EEB7824B79}"/>
                    </a:ext>
                  </a:extLst>
                </p14:cNvPr>
                <p14:cNvContentPartPr/>
                <p14:nvPr/>
              </p14:nvContentPartPr>
              <p14:xfrm>
                <a:off x="10729202" y="2594500"/>
                <a:ext cx="55440" cy="151920"/>
              </p14:xfrm>
            </p:contentPart>
          </mc:Choice>
          <mc:Fallback xmlns="">
            <p:pic>
              <p:nvPicPr>
                <p:cNvPr id="152" name="Freihand 151">
                  <a:extLst>
                    <a:ext uri="{FF2B5EF4-FFF2-40B4-BE49-F238E27FC236}">
                      <a16:creationId xmlns:a16="http://schemas.microsoft.com/office/drawing/2014/main" id="{D66FFCEA-1CCD-472A-92E3-F4EEB7824B79}"/>
                    </a:ext>
                  </a:extLst>
                </p:cNvPr>
                <p:cNvPicPr/>
                <p:nvPr/>
              </p:nvPicPr>
              <p:blipFill>
                <a:blip r:embed="rId214"/>
                <a:stretch>
                  <a:fillRect/>
                </a:stretch>
              </p:blipFill>
              <p:spPr>
                <a:xfrm>
                  <a:off x="10724882" y="2590180"/>
                  <a:ext cx="64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3" name="Freihand 152">
                  <a:extLst>
                    <a:ext uri="{FF2B5EF4-FFF2-40B4-BE49-F238E27FC236}">
                      <a16:creationId xmlns:a16="http://schemas.microsoft.com/office/drawing/2014/main" id="{C8C1946B-CD92-4ED6-92DB-582817790968}"/>
                    </a:ext>
                  </a:extLst>
                </p14:cNvPr>
                <p14:cNvContentPartPr/>
                <p14:nvPr/>
              </p14:nvContentPartPr>
              <p14:xfrm>
                <a:off x="10846922" y="2646700"/>
                <a:ext cx="59400" cy="64440"/>
              </p14:xfrm>
            </p:contentPart>
          </mc:Choice>
          <mc:Fallback xmlns="">
            <p:pic>
              <p:nvPicPr>
                <p:cNvPr id="153" name="Freihand 152">
                  <a:extLst>
                    <a:ext uri="{FF2B5EF4-FFF2-40B4-BE49-F238E27FC236}">
                      <a16:creationId xmlns:a16="http://schemas.microsoft.com/office/drawing/2014/main" id="{C8C1946B-CD92-4ED6-92DB-582817790968}"/>
                    </a:ext>
                  </a:extLst>
                </p:cNvPr>
                <p:cNvPicPr/>
                <p:nvPr/>
              </p:nvPicPr>
              <p:blipFill>
                <a:blip r:embed="rId216"/>
                <a:stretch>
                  <a:fillRect/>
                </a:stretch>
              </p:blipFill>
              <p:spPr>
                <a:xfrm>
                  <a:off x="10842602" y="2642380"/>
                  <a:ext cx="6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4" name="Freihand 153">
                  <a:extLst>
                    <a:ext uri="{FF2B5EF4-FFF2-40B4-BE49-F238E27FC236}">
                      <a16:creationId xmlns:a16="http://schemas.microsoft.com/office/drawing/2014/main" id="{4B150642-0638-430B-86BA-10148802E8FB}"/>
                    </a:ext>
                  </a:extLst>
                </p14:cNvPr>
                <p14:cNvContentPartPr/>
                <p14:nvPr/>
              </p14:nvContentPartPr>
              <p14:xfrm>
                <a:off x="10944482" y="2687740"/>
                <a:ext cx="6480" cy="74160"/>
              </p14:xfrm>
            </p:contentPart>
          </mc:Choice>
          <mc:Fallback xmlns="">
            <p:pic>
              <p:nvPicPr>
                <p:cNvPr id="154" name="Freihand 153">
                  <a:extLst>
                    <a:ext uri="{FF2B5EF4-FFF2-40B4-BE49-F238E27FC236}">
                      <a16:creationId xmlns:a16="http://schemas.microsoft.com/office/drawing/2014/main" id="{4B150642-0638-430B-86BA-10148802E8FB}"/>
                    </a:ext>
                  </a:extLst>
                </p:cNvPr>
                <p:cNvPicPr/>
                <p:nvPr/>
              </p:nvPicPr>
              <p:blipFill>
                <a:blip r:embed="rId218"/>
                <a:stretch>
                  <a:fillRect/>
                </a:stretch>
              </p:blipFill>
              <p:spPr>
                <a:xfrm>
                  <a:off x="10940162" y="2683420"/>
                  <a:ext cx="15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5" name="Freihand 154">
                  <a:extLst>
                    <a:ext uri="{FF2B5EF4-FFF2-40B4-BE49-F238E27FC236}">
                      <a16:creationId xmlns:a16="http://schemas.microsoft.com/office/drawing/2014/main" id="{C2E0B7A2-52AB-4124-B664-FD40A6FA81C7}"/>
                    </a:ext>
                  </a:extLst>
                </p14:cNvPr>
                <p14:cNvContentPartPr/>
                <p14:nvPr/>
              </p14:nvContentPartPr>
              <p14:xfrm>
                <a:off x="10934042" y="2678020"/>
                <a:ext cx="43560" cy="54360"/>
              </p14:xfrm>
            </p:contentPart>
          </mc:Choice>
          <mc:Fallback xmlns="">
            <p:pic>
              <p:nvPicPr>
                <p:cNvPr id="155" name="Freihand 154">
                  <a:extLst>
                    <a:ext uri="{FF2B5EF4-FFF2-40B4-BE49-F238E27FC236}">
                      <a16:creationId xmlns:a16="http://schemas.microsoft.com/office/drawing/2014/main" id="{C2E0B7A2-52AB-4124-B664-FD40A6FA81C7}"/>
                    </a:ext>
                  </a:extLst>
                </p:cNvPr>
                <p:cNvPicPr/>
                <p:nvPr/>
              </p:nvPicPr>
              <p:blipFill>
                <a:blip r:embed="rId220"/>
                <a:stretch>
                  <a:fillRect/>
                </a:stretch>
              </p:blipFill>
              <p:spPr>
                <a:xfrm>
                  <a:off x="10929722" y="2673700"/>
                  <a:ext cx="52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4EA182C3-274B-4233-88C9-FC070A3C7FA2}"/>
                    </a:ext>
                  </a:extLst>
                </p14:cNvPr>
                <p14:cNvContentPartPr/>
                <p14:nvPr/>
              </p14:nvContentPartPr>
              <p14:xfrm>
                <a:off x="10957082" y="2680540"/>
                <a:ext cx="360" cy="360"/>
              </p14:xfrm>
            </p:contentPart>
          </mc:Choice>
          <mc:Fallback xmlns="">
            <p:pic>
              <p:nvPicPr>
                <p:cNvPr id="156" name="Freihand 155">
                  <a:extLst>
                    <a:ext uri="{FF2B5EF4-FFF2-40B4-BE49-F238E27FC236}">
                      <a16:creationId xmlns:a16="http://schemas.microsoft.com/office/drawing/2014/main" id="{4EA182C3-274B-4233-88C9-FC070A3C7FA2}"/>
                    </a:ext>
                  </a:extLst>
                </p:cNvPr>
                <p:cNvPicPr/>
                <p:nvPr/>
              </p:nvPicPr>
              <p:blipFill>
                <a:blip r:embed="rId27"/>
                <a:stretch>
                  <a:fillRect/>
                </a:stretch>
              </p:blipFill>
              <p:spPr>
                <a:xfrm>
                  <a:off x="10952762" y="2676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7" name="Freihand 156">
                  <a:extLst>
                    <a:ext uri="{FF2B5EF4-FFF2-40B4-BE49-F238E27FC236}">
                      <a16:creationId xmlns:a16="http://schemas.microsoft.com/office/drawing/2014/main" id="{CBAE116B-BA7B-4E6F-AA07-3C51F43AED1C}"/>
                    </a:ext>
                  </a:extLst>
                </p14:cNvPr>
                <p14:cNvContentPartPr/>
                <p14:nvPr/>
              </p14:nvContentPartPr>
              <p14:xfrm>
                <a:off x="10894442" y="2671540"/>
                <a:ext cx="70200" cy="95760"/>
              </p14:xfrm>
            </p:contentPart>
          </mc:Choice>
          <mc:Fallback xmlns="">
            <p:pic>
              <p:nvPicPr>
                <p:cNvPr id="157" name="Freihand 156">
                  <a:extLst>
                    <a:ext uri="{FF2B5EF4-FFF2-40B4-BE49-F238E27FC236}">
                      <a16:creationId xmlns:a16="http://schemas.microsoft.com/office/drawing/2014/main" id="{CBAE116B-BA7B-4E6F-AA07-3C51F43AED1C}"/>
                    </a:ext>
                  </a:extLst>
                </p:cNvPr>
                <p:cNvPicPr/>
                <p:nvPr/>
              </p:nvPicPr>
              <p:blipFill>
                <a:blip r:embed="rId223"/>
                <a:stretch>
                  <a:fillRect/>
                </a:stretch>
              </p:blipFill>
              <p:spPr>
                <a:xfrm>
                  <a:off x="10890122" y="2667220"/>
                  <a:ext cx="7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8" name="Freihand 157">
                  <a:extLst>
                    <a:ext uri="{FF2B5EF4-FFF2-40B4-BE49-F238E27FC236}">
                      <a16:creationId xmlns:a16="http://schemas.microsoft.com/office/drawing/2014/main" id="{B294EECD-694E-412E-9734-EC45EBE06E1E}"/>
                    </a:ext>
                  </a:extLst>
                </p14:cNvPr>
                <p14:cNvContentPartPr/>
                <p14:nvPr/>
              </p14:nvContentPartPr>
              <p14:xfrm>
                <a:off x="10914242" y="2710420"/>
                <a:ext cx="134280" cy="55440"/>
              </p14:xfrm>
            </p:contentPart>
          </mc:Choice>
          <mc:Fallback xmlns="">
            <p:pic>
              <p:nvPicPr>
                <p:cNvPr id="158" name="Freihand 157">
                  <a:extLst>
                    <a:ext uri="{FF2B5EF4-FFF2-40B4-BE49-F238E27FC236}">
                      <a16:creationId xmlns:a16="http://schemas.microsoft.com/office/drawing/2014/main" id="{B294EECD-694E-412E-9734-EC45EBE06E1E}"/>
                    </a:ext>
                  </a:extLst>
                </p:cNvPr>
                <p:cNvPicPr/>
                <p:nvPr/>
              </p:nvPicPr>
              <p:blipFill>
                <a:blip r:embed="rId225"/>
                <a:stretch>
                  <a:fillRect/>
                </a:stretch>
              </p:blipFill>
              <p:spPr>
                <a:xfrm>
                  <a:off x="10909922" y="2706100"/>
                  <a:ext cx="142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9" name="Freihand 158">
                  <a:extLst>
                    <a:ext uri="{FF2B5EF4-FFF2-40B4-BE49-F238E27FC236}">
                      <a16:creationId xmlns:a16="http://schemas.microsoft.com/office/drawing/2014/main" id="{4AD7D4AB-B3B7-4540-8CC6-58E64B8385E0}"/>
                    </a:ext>
                  </a:extLst>
                </p14:cNvPr>
                <p14:cNvContentPartPr/>
                <p14:nvPr/>
              </p14:nvContentPartPr>
              <p14:xfrm>
                <a:off x="11127362" y="2627260"/>
                <a:ext cx="94320" cy="106920"/>
              </p14:xfrm>
            </p:contentPart>
          </mc:Choice>
          <mc:Fallback xmlns="">
            <p:pic>
              <p:nvPicPr>
                <p:cNvPr id="159" name="Freihand 158">
                  <a:extLst>
                    <a:ext uri="{FF2B5EF4-FFF2-40B4-BE49-F238E27FC236}">
                      <a16:creationId xmlns:a16="http://schemas.microsoft.com/office/drawing/2014/main" id="{4AD7D4AB-B3B7-4540-8CC6-58E64B8385E0}"/>
                    </a:ext>
                  </a:extLst>
                </p:cNvPr>
                <p:cNvPicPr/>
                <p:nvPr/>
              </p:nvPicPr>
              <p:blipFill>
                <a:blip r:embed="rId227"/>
                <a:stretch>
                  <a:fillRect/>
                </a:stretch>
              </p:blipFill>
              <p:spPr>
                <a:xfrm>
                  <a:off x="11123042" y="2622940"/>
                  <a:ext cx="102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0" name="Freihand 159">
                  <a:extLst>
                    <a:ext uri="{FF2B5EF4-FFF2-40B4-BE49-F238E27FC236}">
                      <a16:creationId xmlns:a16="http://schemas.microsoft.com/office/drawing/2014/main" id="{17C17893-45EF-4A53-BF8F-DCBC5E4BE648}"/>
                    </a:ext>
                  </a:extLst>
                </p14:cNvPr>
                <p14:cNvContentPartPr/>
                <p14:nvPr/>
              </p14:nvContentPartPr>
              <p14:xfrm>
                <a:off x="11271722" y="2693500"/>
                <a:ext cx="8280" cy="58680"/>
              </p14:xfrm>
            </p:contentPart>
          </mc:Choice>
          <mc:Fallback xmlns="">
            <p:pic>
              <p:nvPicPr>
                <p:cNvPr id="160" name="Freihand 159">
                  <a:extLst>
                    <a:ext uri="{FF2B5EF4-FFF2-40B4-BE49-F238E27FC236}">
                      <a16:creationId xmlns:a16="http://schemas.microsoft.com/office/drawing/2014/main" id="{17C17893-45EF-4A53-BF8F-DCBC5E4BE648}"/>
                    </a:ext>
                  </a:extLst>
                </p:cNvPr>
                <p:cNvPicPr/>
                <p:nvPr/>
              </p:nvPicPr>
              <p:blipFill>
                <a:blip r:embed="rId229"/>
                <a:stretch>
                  <a:fillRect/>
                </a:stretch>
              </p:blipFill>
              <p:spPr>
                <a:xfrm>
                  <a:off x="11267402" y="2689180"/>
                  <a:ext cx="16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Freihand 160">
                  <a:extLst>
                    <a:ext uri="{FF2B5EF4-FFF2-40B4-BE49-F238E27FC236}">
                      <a16:creationId xmlns:a16="http://schemas.microsoft.com/office/drawing/2014/main" id="{47DFDE9A-6570-4ADC-9434-CF658223561C}"/>
                    </a:ext>
                  </a:extLst>
                </p14:cNvPr>
                <p14:cNvContentPartPr/>
                <p14:nvPr/>
              </p14:nvContentPartPr>
              <p14:xfrm>
                <a:off x="11230682" y="2662180"/>
                <a:ext cx="110160" cy="122040"/>
              </p14:xfrm>
            </p:contentPart>
          </mc:Choice>
          <mc:Fallback xmlns="">
            <p:pic>
              <p:nvPicPr>
                <p:cNvPr id="161" name="Freihand 160">
                  <a:extLst>
                    <a:ext uri="{FF2B5EF4-FFF2-40B4-BE49-F238E27FC236}">
                      <a16:creationId xmlns:a16="http://schemas.microsoft.com/office/drawing/2014/main" id="{47DFDE9A-6570-4ADC-9434-CF658223561C}"/>
                    </a:ext>
                  </a:extLst>
                </p:cNvPr>
                <p:cNvPicPr/>
                <p:nvPr/>
              </p:nvPicPr>
              <p:blipFill>
                <a:blip r:embed="rId231"/>
                <a:stretch>
                  <a:fillRect/>
                </a:stretch>
              </p:blipFill>
              <p:spPr>
                <a:xfrm>
                  <a:off x="11226362" y="2657860"/>
                  <a:ext cx="118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2" name="Freihand 161">
                  <a:extLst>
                    <a:ext uri="{FF2B5EF4-FFF2-40B4-BE49-F238E27FC236}">
                      <a16:creationId xmlns:a16="http://schemas.microsoft.com/office/drawing/2014/main" id="{E10BE8DC-B441-4F9E-9869-A31B907BDE60}"/>
                    </a:ext>
                  </a:extLst>
                </p14:cNvPr>
                <p14:cNvContentPartPr/>
                <p14:nvPr/>
              </p14:nvContentPartPr>
              <p14:xfrm>
                <a:off x="11325362" y="2555980"/>
                <a:ext cx="102240" cy="256320"/>
              </p14:xfrm>
            </p:contentPart>
          </mc:Choice>
          <mc:Fallback xmlns="">
            <p:pic>
              <p:nvPicPr>
                <p:cNvPr id="162" name="Freihand 161">
                  <a:extLst>
                    <a:ext uri="{FF2B5EF4-FFF2-40B4-BE49-F238E27FC236}">
                      <a16:creationId xmlns:a16="http://schemas.microsoft.com/office/drawing/2014/main" id="{E10BE8DC-B441-4F9E-9869-A31B907BDE60}"/>
                    </a:ext>
                  </a:extLst>
                </p:cNvPr>
                <p:cNvPicPr/>
                <p:nvPr/>
              </p:nvPicPr>
              <p:blipFill>
                <a:blip r:embed="rId233"/>
                <a:stretch>
                  <a:fillRect/>
                </a:stretch>
              </p:blipFill>
              <p:spPr>
                <a:xfrm>
                  <a:off x="11321042" y="2551660"/>
                  <a:ext cx="11088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64" name="Freihand 163">
                <a:extLst>
                  <a:ext uri="{FF2B5EF4-FFF2-40B4-BE49-F238E27FC236}">
                    <a16:creationId xmlns:a16="http://schemas.microsoft.com/office/drawing/2014/main" id="{B47E741E-9793-49D1-A790-C0FC5EB18EBD}"/>
                  </a:ext>
                </a:extLst>
              </p14:cNvPr>
              <p14:cNvContentPartPr/>
              <p14:nvPr/>
            </p14:nvContentPartPr>
            <p14:xfrm>
              <a:off x="11133842" y="2841820"/>
              <a:ext cx="184320" cy="22320"/>
            </p14:xfrm>
          </p:contentPart>
        </mc:Choice>
        <mc:Fallback xmlns="">
          <p:pic>
            <p:nvPicPr>
              <p:cNvPr id="164" name="Freihand 163">
                <a:extLst>
                  <a:ext uri="{FF2B5EF4-FFF2-40B4-BE49-F238E27FC236}">
                    <a16:creationId xmlns:a16="http://schemas.microsoft.com/office/drawing/2014/main" id="{B47E741E-9793-49D1-A790-C0FC5EB18EBD}"/>
                  </a:ext>
                </a:extLst>
              </p:cNvPr>
              <p:cNvPicPr/>
              <p:nvPr/>
            </p:nvPicPr>
            <p:blipFill>
              <a:blip r:embed="rId235"/>
              <a:stretch>
                <a:fillRect/>
              </a:stretch>
            </p:blipFill>
            <p:spPr>
              <a:xfrm>
                <a:off x="11129522" y="2837500"/>
                <a:ext cx="192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1" name="Freihand 280">
                <a:extLst>
                  <a:ext uri="{FF2B5EF4-FFF2-40B4-BE49-F238E27FC236}">
                    <a16:creationId xmlns:a16="http://schemas.microsoft.com/office/drawing/2014/main" id="{292434CC-9AD6-46E3-8DE2-ABB3D07611C8}"/>
                  </a:ext>
                </a:extLst>
              </p14:cNvPr>
              <p14:cNvContentPartPr/>
              <p14:nvPr/>
            </p14:nvContentPartPr>
            <p14:xfrm>
              <a:off x="11231762" y="3366700"/>
              <a:ext cx="726480" cy="611280"/>
            </p14:xfrm>
          </p:contentPart>
        </mc:Choice>
        <mc:Fallback xmlns="">
          <p:pic>
            <p:nvPicPr>
              <p:cNvPr id="281" name="Freihand 280">
                <a:extLst>
                  <a:ext uri="{FF2B5EF4-FFF2-40B4-BE49-F238E27FC236}">
                    <a16:creationId xmlns:a16="http://schemas.microsoft.com/office/drawing/2014/main" id="{292434CC-9AD6-46E3-8DE2-ABB3D07611C8}"/>
                  </a:ext>
                </a:extLst>
              </p:cNvPr>
              <p:cNvPicPr/>
              <p:nvPr/>
            </p:nvPicPr>
            <p:blipFill>
              <a:blip r:embed="rId237"/>
              <a:stretch>
                <a:fillRect/>
              </a:stretch>
            </p:blipFill>
            <p:spPr>
              <a:xfrm>
                <a:off x="11227442" y="3362380"/>
                <a:ext cx="735120" cy="619920"/>
              </a:xfrm>
              <a:prstGeom prst="rect">
                <a:avLst/>
              </a:prstGeom>
            </p:spPr>
          </p:pic>
        </mc:Fallback>
      </mc:AlternateContent>
      <p:grpSp>
        <p:nvGrpSpPr>
          <p:cNvPr id="343" name="Gruppieren 342">
            <a:extLst>
              <a:ext uri="{FF2B5EF4-FFF2-40B4-BE49-F238E27FC236}">
                <a16:creationId xmlns:a16="http://schemas.microsoft.com/office/drawing/2014/main" id="{2DEBC705-9999-4139-9C5C-9E3C30861847}"/>
              </a:ext>
            </a:extLst>
          </p:cNvPr>
          <p:cNvGrpSpPr/>
          <p:nvPr/>
        </p:nvGrpSpPr>
        <p:grpSpPr>
          <a:xfrm>
            <a:off x="7649762" y="2910220"/>
            <a:ext cx="4445640" cy="1315440"/>
            <a:chOff x="7649762" y="2910220"/>
            <a:chExt cx="4445640" cy="1315440"/>
          </a:xfrm>
        </p:grpSpPr>
        <mc:AlternateContent xmlns:mc="http://schemas.openxmlformats.org/markup-compatibility/2006" xmlns:p14="http://schemas.microsoft.com/office/powerpoint/2010/main">
          <mc:Choice Requires="p14">
            <p:contentPart p14:bwMode="auto" r:id="rId238">
              <p14:nvContentPartPr>
                <p14:cNvPr id="165" name="Freihand 164">
                  <a:extLst>
                    <a:ext uri="{FF2B5EF4-FFF2-40B4-BE49-F238E27FC236}">
                      <a16:creationId xmlns:a16="http://schemas.microsoft.com/office/drawing/2014/main" id="{134EA99E-6C08-4853-976C-E0C9F81B87E2}"/>
                    </a:ext>
                  </a:extLst>
                </p14:cNvPr>
                <p14:cNvContentPartPr/>
                <p14:nvPr/>
              </p14:nvContentPartPr>
              <p14:xfrm>
                <a:off x="8765042" y="3038740"/>
                <a:ext cx="177840" cy="21240"/>
              </p14:xfrm>
            </p:contentPart>
          </mc:Choice>
          <mc:Fallback xmlns="">
            <p:pic>
              <p:nvPicPr>
                <p:cNvPr id="165" name="Freihand 164">
                  <a:extLst>
                    <a:ext uri="{FF2B5EF4-FFF2-40B4-BE49-F238E27FC236}">
                      <a16:creationId xmlns:a16="http://schemas.microsoft.com/office/drawing/2014/main" id="{134EA99E-6C08-4853-976C-E0C9F81B87E2}"/>
                    </a:ext>
                  </a:extLst>
                </p:cNvPr>
                <p:cNvPicPr/>
                <p:nvPr/>
              </p:nvPicPr>
              <p:blipFill>
                <a:blip r:embed="rId239"/>
                <a:stretch>
                  <a:fillRect/>
                </a:stretch>
              </p:blipFill>
              <p:spPr>
                <a:xfrm>
                  <a:off x="8760722" y="3034420"/>
                  <a:ext cx="186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6" name="Freihand 165">
                  <a:extLst>
                    <a:ext uri="{FF2B5EF4-FFF2-40B4-BE49-F238E27FC236}">
                      <a16:creationId xmlns:a16="http://schemas.microsoft.com/office/drawing/2014/main" id="{2D9C9396-0613-4E4D-B5AE-5B8B8EEC8189}"/>
                    </a:ext>
                  </a:extLst>
                </p14:cNvPr>
                <p14:cNvContentPartPr/>
                <p14:nvPr/>
              </p14:nvContentPartPr>
              <p14:xfrm>
                <a:off x="8902922" y="2981860"/>
                <a:ext cx="118800" cy="93600"/>
              </p14:xfrm>
            </p:contentPart>
          </mc:Choice>
          <mc:Fallback xmlns="">
            <p:pic>
              <p:nvPicPr>
                <p:cNvPr id="166" name="Freihand 165">
                  <a:extLst>
                    <a:ext uri="{FF2B5EF4-FFF2-40B4-BE49-F238E27FC236}">
                      <a16:creationId xmlns:a16="http://schemas.microsoft.com/office/drawing/2014/main" id="{2D9C9396-0613-4E4D-B5AE-5B8B8EEC8189}"/>
                    </a:ext>
                  </a:extLst>
                </p:cNvPr>
                <p:cNvPicPr/>
                <p:nvPr/>
              </p:nvPicPr>
              <p:blipFill>
                <a:blip r:embed="rId241"/>
                <a:stretch>
                  <a:fillRect/>
                </a:stretch>
              </p:blipFill>
              <p:spPr>
                <a:xfrm>
                  <a:off x="8898602" y="2977540"/>
                  <a:ext cx="127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8" name="Freihand 167">
                  <a:extLst>
                    <a:ext uri="{FF2B5EF4-FFF2-40B4-BE49-F238E27FC236}">
                      <a16:creationId xmlns:a16="http://schemas.microsoft.com/office/drawing/2014/main" id="{A4683F36-1CEB-41A6-8ED2-6A26757D1F53}"/>
                    </a:ext>
                  </a:extLst>
                </p14:cNvPr>
                <p14:cNvContentPartPr/>
                <p14:nvPr/>
              </p14:nvContentPartPr>
              <p14:xfrm>
                <a:off x="9112442" y="2969620"/>
                <a:ext cx="171360" cy="89280"/>
              </p14:xfrm>
            </p:contentPart>
          </mc:Choice>
          <mc:Fallback xmlns="">
            <p:pic>
              <p:nvPicPr>
                <p:cNvPr id="168" name="Freihand 167">
                  <a:extLst>
                    <a:ext uri="{FF2B5EF4-FFF2-40B4-BE49-F238E27FC236}">
                      <a16:creationId xmlns:a16="http://schemas.microsoft.com/office/drawing/2014/main" id="{A4683F36-1CEB-41A6-8ED2-6A26757D1F53}"/>
                    </a:ext>
                  </a:extLst>
                </p:cNvPr>
                <p:cNvPicPr/>
                <p:nvPr/>
              </p:nvPicPr>
              <p:blipFill>
                <a:blip r:embed="rId243"/>
                <a:stretch>
                  <a:fillRect/>
                </a:stretch>
              </p:blipFill>
              <p:spPr>
                <a:xfrm>
                  <a:off x="9108122" y="2965300"/>
                  <a:ext cx="180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 name="Freihand 168">
                  <a:extLst>
                    <a:ext uri="{FF2B5EF4-FFF2-40B4-BE49-F238E27FC236}">
                      <a16:creationId xmlns:a16="http://schemas.microsoft.com/office/drawing/2014/main" id="{FA4ED723-71C3-4B12-8167-134A591F9DA3}"/>
                    </a:ext>
                  </a:extLst>
                </p14:cNvPr>
                <p14:cNvContentPartPr/>
                <p14:nvPr/>
              </p14:nvContentPartPr>
              <p14:xfrm>
                <a:off x="9317642" y="2987980"/>
                <a:ext cx="107280" cy="79560"/>
              </p14:xfrm>
            </p:contentPart>
          </mc:Choice>
          <mc:Fallback xmlns="">
            <p:pic>
              <p:nvPicPr>
                <p:cNvPr id="169" name="Freihand 168">
                  <a:extLst>
                    <a:ext uri="{FF2B5EF4-FFF2-40B4-BE49-F238E27FC236}">
                      <a16:creationId xmlns:a16="http://schemas.microsoft.com/office/drawing/2014/main" id="{FA4ED723-71C3-4B12-8167-134A591F9DA3}"/>
                    </a:ext>
                  </a:extLst>
                </p:cNvPr>
                <p:cNvPicPr/>
                <p:nvPr/>
              </p:nvPicPr>
              <p:blipFill>
                <a:blip r:embed="rId245"/>
                <a:stretch>
                  <a:fillRect/>
                </a:stretch>
              </p:blipFill>
              <p:spPr>
                <a:xfrm>
                  <a:off x="9313322" y="2983660"/>
                  <a:ext cx="115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0" name="Freihand 169">
                  <a:extLst>
                    <a:ext uri="{FF2B5EF4-FFF2-40B4-BE49-F238E27FC236}">
                      <a16:creationId xmlns:a16="http://schemas.microsoft.com/office/drawing/2014/main" id="{94E33E39-90AF-4293-AAB4-8673AED25387}"/>
                    </a:ext>
                  </a:extLst>
                </p14:cNvPr>
                <p14:cNvContentPartPr/>
                <p14:nvPr/>
              </p14:nvContentPartPr>
              <p14:xfrm>
                <a:off x="9424202" y="2947300"/>
                <a:ext cx="122400" cy="107280"/>
              </p14:xfrm>
            </p:contentPart>
          </mc:Choice>
          <mc:Fallback xmlns="">
            <p:pic>
              <p:nvPicPr>
                <p:cNvPr id="170" name="Freihand 169">
                  <a:extLst>
                    <a:ext uri="{FF2B5EF4-FFF2-40B4-BE49-F238E27FC236}">
                      <a16:creationId xmlns:a16="http://schemas.microsoft.com/office/drawing/2014/main" id="{94E33E39-90AF-4293-AAB4-8673AED25387}"/>
                    </a:ext>
                  </a:extLst>
                </p:cNvPr>
                <p:cNvPicPr/>
                <p:nvPr/>
              </p:nvPicPr>
              <p:blipFill>
                <a:blip r:embed="rId247"/>
                <a:stretch>
                  <a:fillRect/>
                </a:stretch>
              </p:blipFill>
              <p:spPr>
                <a:xfrm>
                  <a:off x="9419882" y="2942980"/>
                  <a:ext cx="131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1" name="Freihand 170">
                  <a:extLst>
                    <a:ext uri="{FF2B5EF4-FFF2-40B4-BE49-F238E27FC236}">
                      <a16:creationId xmlns:a16="http://schemas.microsoft.com/office/drawing/2014/main" id="{3719F61D-DC20-47CB-A137-6279F48FF4D5}"/>
                    </a:ext>
                  </a:extLst>
                </p14:cNvPr>
                <p14:cNvContentPartPr/>
                <p14:nvPr/>
              </p14:nvContentPartPr>
              <p14:xfrm>
                <a:off x="9632282" y="2984380"/>
                <a:ext cx="9000" cy="60840"/>
              </p14:xfrm>
            </p:contentPart>
          </mc:Choice>
          <mc:Fallback xmlns="">
            <p:pic>
              <p:nvPicPr>
                <p:cNvPr id="171" name="Freihand 170">
                  <a:extLst>
                    <a:ext uri="{FF2B5EF4-FFF2-40B4-BE49-F238E27FC236}">
                      <a16:creationId xmlns:a16="http://schemas.microsoft.com/office/drawing/2014/main" id="{3719F61D-DC20-47CB-A137-6279F48FF4D5}"/>
                    </a:ext>
                  </a:extLst>
                </p:cNvPr>
                <p:cNvPicPr/>
                <p:nvPr/>
              </p:nvPicPr>
              <p:blipFill>
                <a:blip r:embed="rId249"/>
                <a:stretch>
                  <a:fillRect/>
                </a:stretch>
              </p:blipFill>
              <p:spPr>
                <a:xfrm>
                  <a:off x="9627962" y="2980060"/>
                  <a:ext cx="176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2" name="Freihand 171">
                  <a:extLst>
                    <a:ext uri="{FF2B5EF4-FFF2-40B4-BE49-F238E27FC236}">
                      <a16:creationId xmlns:a16="http://schemas.microsoft.com/office/drawing/2014/main" id="{5370E7CA-9B63-46D6-B2C3-4B8D851CECA0}"/>
                    </a:ext>
                  </a:extLst>
                </p14:cNvPr>
                <p14:cNvContentPartPr/>
                <p14:nvPr/>
              </p14:nvContentPartPr>
              <p14:xfrm>
                <a:off x="9634802" y="2947300"/>
                <a:ext cx="17280" cy="20520"/>
              </p14:xfrm>
            </p:contentPart>
          </mc:Choice>
          <mc:Fallback xmlns="">
            <p:pic>
              <p:nvPicPr>
                <p:cNvPr id="172" name="Freihand 171">
                  <a:extLst>
                    <a:ext uri="{FF2B5EF4-FFF2-40B4-BE49-F238E27FC236}">
                      <a16:creationId xmlns:a16="http://schemas.microsoft.com/office/drawing/2014/main" id="{5370E7CA-9B63-46D6-B2C3-4B8D851CECA0}"/>
                    </a:ext>
                  </a:extLst>
                </p:cNvPr>
                <p:cNvPicPr/>
                <p:nvPr/>
              </p:nvPicPr>
              <p:blipFill>
                <a:blip r:embed="rId251"/>
                <a:stretch>
                  <a:fillRect/>
                </a:stretch>
              </p:blipFill>
              <p:spPr>
                <a:xfrm>
                  <a:off x="9630482" y="2942980"/>
                  <a:ext cx="25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Freihand 172">
                  <a:extLst>
                    <a:ext uri="{FF2B5EF4-FFF2-40B4-BE49-F238E27FC236}">
                      <a16:creationId xmlns:a16="http://schemas.microsoft.com/office/drawing/2014/main" id="{672A059B-6588-4D3D-8AC7-AC204D180A08}"/>
                    </a:ext>
                  </a:extLst>
                </p14:cNvPr>
                <p14:cNvContentPartPr/>
                <p14:nvPr/>
              </p14:nvContentPartPr>
              <p14:xfrm>
                <a:off x="9658562" y="2931100"/>
                <a:ext cx="112680" cy="120600"/>
              </p14:xfrm>
            </p:contentPart>
          </mc:Choice>
          <mc:Fallback xmlns="">
            <p:pic>
              <p:nvPicPr>
                <p:cNvPr id="173" name="Freihand 172">
                  <a:extLst>
                    <a:ext uri="{FF2B5EF4-FFF2-40B4-BE49-F238E27FC236}">
                      <a16:creationId xmlns:a16="http://schemas.microsoft.com/office/drawing/2014/main" id="{672A059B-6588-4D3D-8AC7-AC204D180A08}"/>
                    </a:ext>
                  </a:extLst>
                </p:cNvPr>
                <p:cNvPicPr/>
                <p:nvPr/>
              </p:nvPicPr>
              <p:blipFill>
                <a:blip r:embed="rId253"/>
                <a:stretch>
                  <a:fillRect/>
                </a:stretch>
              </p:blipFill>
              <p:spPr>
                <a:xfrm>
                  <a:off x="9654242" y="2926780"/>
                  <a:ext cx="12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 name="Freihand 173">
                  <a:extLst>
                    <a:ext uri="{FF2B5EF4-FFF2-40B4-BE49-F238E27FC236}">
                      <a16:creationId xmlns:a16="http://schemas.microsoft.com/office/drawing/2014/main" id="{F70651C8-AA52-44CD-9D35-EBF89FBA9525}"/>
                    </a:ext>
                  </a:extLst>
                </p14:cNvPr>
                <p14:cNvContentPartPr/>
                <p14:nvPr/>
              </p14:nvContentPartPr>
              <p14:xfrm>
                <a:off x="9729122" y="2974660"/>
                <a:ext cx="78840" cy="38520"/>
              </p14:xfrm>
            </p:contentPart>
          </mc:Choice>
          <mc:Fallback xmlns="">
            <p:pic>
              <p:nvPicPr>
                <p:cNvPr id="174" name="Freihand 173">
                  <a:extLst>
                    <a:ext uri="{FF2B5EF4-FFF2-40B4-BE49-F238E27FC236}">
                      <a16:creationId xmlns:a16="http://schemas.microsoft.com/office/drawing/2014/main" id="{F70651C8-AA52-44CD-9D35-EBF89FBA9525}"/>
                    </a:ext>
                  </a:extLst>
                </p:cNvPr>
                <p:cNvPicPr/>
                <p:nvPr/>
              </p:nvPicPr>
              <p:blipFill>
                <a:blip r:embed="rId255"/>
                <a:stretch>
                  <a:fillRect/>
                </a:stretch>
              </p:blipFill>
              <p:spPr>
                <a:xfrm>
                  <a:off x="9724802" y="2970340"/>
                  <a:ext cx="87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5" name="Freihand 174">
                  <a:extLst>
                    <a:ext uri="{FF2B5EF4-FFF2-40B4-BE49-F238E27FC236}">
                      <a16:creationId xmlns:a16="http://schemas.microsoft.com/office/drawing/2014/main" id="{7F0E6B9D-7FF8-4B29-A8B5-EDE66E9346A4}"/>
                    </a:ext>
                  </a:extLst>
                </p14:cNvPr>
                <p14:cNvContentPartPr/>
                <p14:nvPr/>
              </p14:nvContentPartPr>
              <p14:xfrm>
                <a:off x="9917042" y="2970700"/>
                <a:ext cx="207720" cy="57960"/>
              </p14:xfrm>
            </p:contentPart>
          </mc:Choice>
          <mc:Fallback xmlns="">
            <p:pic>
              <p:nvPicPr>
                <p:cNvPr id="175" name="Freihand 174">
                  <a:extLst>
                    <a:ext uri="{FF2B5EF4-FFF2-40B4-BE49-F238E27FC236}">
                      <a16:creationId xmlns:a16="http://schemas.microsoft.com/office/drawing/2014/main" id="{7F0E6B9D-7FF8-4B29-A8B5-EDE66E9346A4}"/>
                    </a:ext>
                  </a:extLst>
                </p:cNvPr>
                <p:cNvPicPr/>
                <p:nvPr/>
              </p:nvPicPr>
              <p:blipFill>
                <a:blip r:embed="rId257"/>
                <a:stretch>
                  <a:fillRect/>
                </a:stretch>
              </p:blipFill>
              <p:spPr>
                <a:xfrm>
                  <a:off x="9912722" y="2966380"/>
                  <a:ext cx="216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6" name="Freihand 175">
                  <a:extLst>
                    <a:ext uri="{FF2B5EF4-FFF2-40B4-BE49-F238E27FC236}">
                      <a16:creationId xmlns:a16="http://schemas.microsoft.com/office/drawing/2014/main" id="{44C08C9C-1809-446D-80E3-3424D2E56EB8}"/>
                    </a:ext>
                  </a:extLst>
                </p14:cNvPr>
                <p14:cNvContentPartPr/>
                <p14:nvPr/>
              </p14:nvContentPartPr>
              <p14:xfrm>
                <a:off x="10127642" y="2914540"/>
                <a:ext cx="6480" cy="25920"/>
              </p14:xfrm>
            </p:contentPart>
          </mc:Choice>
          <mc:Fallback xmlns="">
            <p:pic>
              <p:nvPicPr>
                <p:cNvPr id="176" name="Freihand 175">
                  <a:extLst>
                    <a:ext uri="{FF2B5EF4-FFF2-40B4-BE49-F238E27FC236}">
                      <a16:creationId xmlns:a16="http://schemas.microsoft.com/office/drawing/2014/main" id="{44C08C9C-1809-446D-80E3-3424D2E56EB8}"/>
                    </a:ext>
                  </a:extLst>
                </p:cNvPr>
                <p:cNvPicPr/>
                <p:nvPr/>
              </p:nvPicPr>
              <p:blipFill>
                <a:blip r:embed="rId259"/>
                <a:stretch>
                  <a:fillRect/>
                </a:stretch>
              </p:blipFill>
              <p:spPr>
                <a:xfrm>
                  <a:off x="10123322" y="2910220"/>
                  <a:ext cx="15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7" name="Freihand 176">
                  <a:extLst>
                    <a:ext uri="{FF2B5EF4-FFF2-40B4-BE49-F238E27FC236}">
                      <a16:creationId xmlns:a16="http://schemas.microsoft.com/office/drawing/2014/main" id="{6581EEE0-781F-47D3-B36F-A5C18572D117}"/>
                    </a:ext>
                  </a:extLst>
                </p14:cNvPr>
                <p14:cNvContentPartPr/>
                <p14:nvPr/>
              </p14:nvContentPartPr>
              <p14:xfrm>
                <a:off x="10193522" y="2966380"/>
                <a:ext cx="120960" cy="46800"/>
              </p14:xfrm>
            </p:contentPart>
          </mc:Choice>
          <mc:Fallback xmlns="">
            <p:pic>
              <p:nvPicPr>
                <p:cNvPr id="177" name="Freihand 176">
                  <a:extLst>
                    <a:ext uri="{FF2B5EF4-FFF2-40B4-BE49-F238E27FC236}">
                      <a16:creationId xmlns:a16="http://schemas.microsoft.com/office/drawing/2014/main" id="{6581EEE0-781F-47D3-B36F-A5C18572D117}"/>
                    </a:ext>
                  </a:extLst>
                </p:cNvPr>
                <p:cNvPicPr/>
                <p:nvPr/>
              </p:nvPicPr>
              <p:blipFill>
                <a:blip r:embed="rId261"/>
                <a:stretch>
                  <a:fillRect/>
                </a:stretch>
              </p:blipFill>
              <p:spPr>
                <a:xfrm>
                  <a:off x="10189202" y="2962060"/>
                  <a:ext cx="129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8" name="Freihand 177">
                  <a:extLst>
                    <a:ext uri="{FF2B5EF4-FFF2-40B4-BE49-F238E27FC236}">
                      <a16:creationId xmlns:a16="http://schemas.microsoft.com/office/drawing/2014/main" id="{8F16FE24-92B4-4184-B627-9527DEE75A9D}"/>
                    </a:ext>
                  </a:extLst>
                </p14:cNvPr>
                <p14:cNvContentPartPr/>
                <p14:nvPr/>
              </p14:nvContentPartPr>
              <p14:xfrm>
                <a:off x="10357682" y="2963500"/>
                <a:ext cx="116640" cy="48600"/>
              </p14:xfrm>
            </p:contentPart>
          </mc:Choice>
          <mc:Fallback xmlns="">
            <p:pic>
              <p:nvPicPr>
                <p:cNvPr id="178" name="Freihand 177">
                  <a:extLst>
                    <a:ext uri="{FF2B5EF4-FFF2-40B4-BE49-F238E27FC236}">
                      <a16:creationId xmlns:a16="http://schemas.microsoft.com/office/drawing/2014/main" id="{8F16FE24-92B4-4184-B627-9527DEE75A9D}"/>
                    </a:ext>
                  </a:extLst>
                </p:cNvPr>
                <p:cNvPicPr/>
                <p:nvPr/>
              </p:nvPicPr>
              <p:blipFill>
                <a:blip r:embed="rId263"/>
                <a:stretch>
                  <a:fillRect/>
                </a:stretch>
              </p:blipFill>
              <p:spPr>
                <a:xfrm>
                  <a:off x="10353362" y="2959180"/>
                  <a:ext cx="125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0" name="Freihand 179">
                  <a:extLst>
                    <a:ext uri="{FF2B5EF4-FFF2-40B4-BE49-F238E27FC236}">
                      <a16:creationId xmlns:a16="http://schemas.microsoft.com/office/drawing/2014/main" id="{4185B47C-BED3-4944-BD33-1775CE8B3F62}"/>
                    </a:ext>
                  </a:extLst>
                </p14:cNvPr>
                <p14:cNvContentPartPr/>
                <p14:nvPr/>
              </p14:nvContentPartPr>
              <p14:xfrm>
                <a:off x="10615082" y="2914540"/>
                <a:ext cx="71280" cy="111960"/>
              </p14:xfrm>
            </p:contentPart>
          </mc:Choice>
          <mc:Fallback xmlns="">
            <p:pic>
              <p:nvPicPr>
                <p:cNvPr id="180" name="Freihand 179">
                  <a:extLst>
                    <a:ext uri="{FF2B5EF4-FFF2-40B4-BE49-F238E27FC236}">
                      <a16:creationId xmlns:a16="http://schemas.microsoft.com/office/drawing/2014/main" id="{4185B47C-BED3-4944-BD33-1775CE8B3F62}"/>
                    </a:ext>
                  </a:extLst>
                </p:cNvPr>
                <p:cNvPicPr/>
                <p:nvPr/>
              </p:nvPicPr>
              <p:blipFill>
                <a:blip r:embed="rId265"/>
                <a:stretch>
                  <a:fillRect/>
                </a:stretch>
              </p:blipFill>
              <p:spPr>
                <a:xfrm>
                  <a:off x="10610762" y="2910220"/>
                  <a:ext cx="79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1" name="Freihand 180">
                  <a:extLst>
                    <a:ext uri="{FF2B5EF4-FFF2-40B4-BE49-F238E27FC236}">
                      <a16:creationId xmlns:a16="http://schemas.microsoft.com/office/drawing/2014/main" id="{73AB0EE2-E3BC-42EC-8527-887B0FC3FD4E}"/>
                    </a:ext>
                  </a:extLst>
                </p14:cNvPr>
                <p14:cNvContentPartPr/>
                <p14:nvPr/>
              </p14:nvContentPartPr>
              <p14:xfrm>
                <a:off x="10690682" y="2963140"/>
                <a:ext cx="80640" cy="57600"/>
              </p14:xfrm>
            </p:contentPart>
          </mc:Choice>
          <mc:Fallback xmlns="">
            <p:pic>
              <p:nvPicPr>
                <p:cNvPr id="181" name="Freihand 180">
                  <a:extLst>
                    <a:ext uri="{FF2B5EF4-FFF2-40B4-BE49-F238E27FC236}">
                      <a16:creationId xmlns:a16="http://schemas.microsoft.com/office/drawing/2014/main" id="{73AB0EE2-E3BC-42EC-8527-887B0FC3FD4E}"/>
                    </a:ext>
                  </a:extLst>
                </p:cNvPr>
                <p:cNvPicPr/>
                <p:nvPr/>
              </p:nvPicPr>
              <p:blipFill>
                <a:blip r:embed="rId267"/>
                <a:stretch>
                  <a:fillRect/>
                </a:stretch>
              </p:blipFill>
              <p:spPr>
                <a:xfrm>
                  <a:off x="10686362" y="2958820"/>
                  <a:ext cx="89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2" name="Freihand 181">
                  <a:extLst>
                    <a:ext uri="{FF2B5EF4-FFF2-40B4-BE49-F238E27FC236}">
                      <a16:creationId xmlns:a16="http://schemas.microsoft.com/office/drawing/2014/main" id="{04FF7EB5-728C-426D-B1CF-3BD787C2B00D}"/>
                    </a:ext>
                  </a:extLst>
                </p14:cNvPr>
                <p14:cNvContentPartPr/>
                <p14:nvPr/>
              </p14:nvContentPartPr>
              <p14:xfrm>
                <a:off x="10784282" y="2934340"/>
                <a:ext cx="83160" cy="70920"/>
              </p14:xfrm>
            </p:contentPart>
          </mc:Choice>
          <mc:Fallback xmlns="">
            <p:pic>
              <p:nvPicPr>
                <p:cNvPr id="182" name="Freihand 181">
                  <a:extLst>
                    <a:ext uri="{FF2B5EF4-FFF2-40B4-BE49-F238E27FC236}">
                      <a16:creationId xmlns:a16="http://schemas.microsoft.com/office/drawing/2014/main" id="{04FF7EB5-728C-426D-B1CF-3BD787C2B00D}"/>
                    </a:ext>
                  </a:extLst>
                </p:cNvPr>
                <p:cNvPicPr/>
                <p:nvPr/>
              </p:nvPicPr>
              <p:blipFill>
                <a:blip r:embed="rId269"/>
                <a:stretch>
                  <a:fillRect/>
                </a:stretch>
              </p:blipFill>
              <p:spPr>
                <a:xfrm>
                  <a:off x="10779962" y="2930020"/>
                  <a:ext cx="9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3" name="Freihand 182">
                  <a:extLst>
                    <a:ext uri="{FF2B5EF4-FFF2-40B4-BE49-F238E27FC236}">
                      <a16:creationId xmlns:a16="http://schemas.microsoft.com/office/drawing/2014/main" id="{FBF2CDF4-7F28-4750-BE2D-D17506BD3A94}"/>
                    </a:ext>
                  </a:extLst>
                </p14:cNvPr>
                <p14:cNvContentPartPr/>
                <p14:nvPr/>
              </p14:nvContentPartPr>
              <p14:xfrm>
                <a:off x="10863842" y="2949460"/>
                <a:ext cx="56160" cy="70920"/>
              </p14:xfrm>
            </p:contentPart>
          </mc:Choice>
          <mc:Fallback xmlns="">
            <p:pic>
              <p:nvPicPr>
                <p:cNvPr id="183" name="Freihand 182">
                  <a:extLst>
                    <a:ext uri="{FF2B5EF4-FFF2-40B4-BE49-F238E27FC236}">
                      <a16:creationId xmlns:a16="http://schemas.microsoft.com/office/drawing/2014/main" id="{FBF2CDF4-7F28-4750-BE2D-D17506BD3A94}"/>
                    </a:ext>
                  </a:extLst>
                </p:cNvPr>
                <p:cNvPicPr/>
                <p:nvPr/>
              </p:nvPicPr>
              <p:blipFill>
                <a:blip r:embed="rId271"/>
                <a:stretch>
                  <a:fillRect/>
                </a:stretch>
              </p:blipFill>
              <p:spPr>
                <a:xfrm>
                  <a:off x="10859522" y="2945140"/>
                  <a:ext cx="64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4" name="Freihand 183">
                  <a:extLst>
                    <a:ext uri="{FF2B5EF4-FFF2-40B4-BE49-F238E27FC236}">
                      <a16:creationId xmlns:a16="http://schemas.microsoft.com/office/drawing/2014/main" id="{1094C69B-B572-475A-B354-E4A13BD9E265}"/>
                    </a:ext>
                  </a:extLst>
                </p14:cNvPr>
                <p14:cNvContentPartPr/>
                <p14:nvPr/>
              </p14:nvContentPartPr>
              <p14:xfrm>
                <a:off x="10934402" y="2943340"/>
                <a:ext cx="170280" cy="47520"/>
              </p14:xfrm>
            </p:contentPart>
          </mc:Choice>
          <mc:Fallback xmlns="">
            <p:pic>
              <p:nvPicPr>
                <p:cNvPr id="184" name="Freihand 183">
                  <a:extLst>
                    <a:ext uri="{FF2B5EF4-FFF2-40B4-BE49-F238E27FC236}">
                      <a16:creationId xmlns:a16="http://schemas.microsoft.com/office/drawing/2014/main" id="{1094C69B-B572-475A-B354-E4A13BD9E265}"/>
                    </a:ext>
                  </a:extLst>
                </p:cNvPr>
                <p:cNvPicPr/>
                <p:nvPr/>
              </p:nvPicPr>
              <p:blipFill>
                <a:blip r:embed="rId273"/>
                <a:stretch>
                  <a:fillRect/>
                </a:stretch>
              </p:blipFill>
              <p:spPr>
                <a:xfrm>
                  <a:off x="10930082" y="2939020"/>
                  <a:ext cx="178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6" name="Freihand 185">
                  <a:extLst>
                    <a:ext uri="{FF2B5EF4-FFF2-40B4-BE49-F238E27FC236}">
                      <a16:creationId xmlns:a16="http://schemas.microsoft.com/office/drawing/2014/main" id="{C2A030B8-D602-4805-B5DE-EB3D5C7EF533}"/>
                    </a:ext>
                  </a:extLst>
                </p14:cNvPr>
                <p14:cNvContentPartPr/>
                <p14:nvPr/>
              </p14:nvContentPartPr>
              <p14:xfrm>
                <a:off x="9022442" y="3071860"/>
                <a:ext cx="76320" cy="48240"/>
              </p14:xfrm>
            </p:contentPart>
          </mc:Choice>
          <mc:Fallback xmlns="">
            <p:pic>
              <p:nvPicPr>
                <p:cNvPr id="186" name="Freihand 185">
                  <a:extLst>
                    <a:ext uri="{FF2B5EF4-FFF2-40B4-BE49-F238E27FC236}">
                      <a16:creationId xmlns:a16="http://schemas.microsoft.com/office/drawing/2014/main" id="{C2A030B8-D602-4805-B5DE-EB3D5C7EF533}"/>
                    </a:ext>
                  </a:extLst>
                </p:cNvPr>
                <p:cNvPicPr/>
                <p:nvPr/>
              </p:nvPicPr>
              <p:blipFill>
                <a:blip r:embed="rId275"/>
                <a:stretch>
                  <a:fillRect/>
                </a:stretch>
              </p:blipFill>
              <p:spPr>
                <a:xfrm>
                  <a:off x="9018122" y="3067540"/>
                  <a:ext cx="84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7" name="Freihand 186">
                  <a:extLst>
                    <a:ext uri="{FF2B5EF4-FFF2-40B4-BE49-F238E27FC236}">
                      <a16:creationId xmlns:a16="http://schemas.microsoft.com/office/drawing/2014/main" id="{718511EA-8FFC-47F5-B4B1-57C6653DB56A}"/>
                    </a:ext>
                  </a:extLst>
                </p14:cNvPr>
                <p14:cNvContentPartPr/>
                <p14:nvPr/>
              </p14:nvContentPartPr>
              <p14:xfrm>
                <a:off x="11198642" y="2910220"/>
                <a:ext cx="47880" cy="53640"/>
              </p14:xfrm>
            </p:contentPart>
          </mc:Choice>
          <mc:Fallback xmlns="">
            <p:pic>
              <p:nvPicPr>
                <p:cNvPr id="187" name="Freihand 186">
                  <a:extLst>
                    <a:ext uri="{FF2B5EF4-FFF2-40B4-BE49-F238E27FC236}">
                      <a16:creationId xmlns:a16="http://schemas.microsoft.com/office/drawing/2014/main" id="{718511EA-8FFC-47F5-B4B1-57C6653DB56A}"/>
                    </a:ext>
                  </a:extLst>
                </p:cNvPr>
                <p:cNvPicPr/>
                <p:nvPr/>
              </p:nvPicPr>
              <p:blipFill>
                <a:blip r:embed="rId277"/>
                <a:stretch>
                  <a:fillRect/>
                </a:stretch>
              </p:blipFill>
              <p:spPr>
                <a:xfrm>
                  <a:off x="11194322" y="2905900"/>
                  <a:ext cx="56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9" name="Freihand 188">
                  <a:extLst>
                    <a:ext uri="{FF2B5EF4-FFF2-40B4-BE49-F238E27FC236}">
                      <a16:creationId xmlns:a16="http://schemas.microsoft.com/office/drawing/2014/main" id="{10FDCB37-E0BE-4D7B-90A1-8D1E8778AB2F}"/>
                    </a:ext>
                  </a:extLst>
                </p14:cNvPr>
                <p14:cNvContentPartPr/>
                <p14:nvPr/>
              </p14:nvContentPartPr>
              <p14:xfrm>
                <a:off x="8756042" y="3288220"/>
                <a:ext cx="141120" cy="22320"/>
              </p14:xfrm>
            </p:contentPart>
          </mc:Choice>
          <mc:Fallback xmlns="">
            <p:pic>
              <p:nvPicPr>
                <p:cNvPr id="189" name="Freihand 188">
                  <a:extLst>
                    <a:ext uri="{FF2B5EF4-FFF2-40B4-BE49-F238E27FC236}">
                      <a16:creationId xmlns:a16="http://schemas.microsoft.com/office/drawing/2014/main" id="{10FDCB37-E0BE-4D7B-90A1-8D1E8778AB2F}"/>
                    </a:ext>
                  </a:extLst>
                </p:cNvPr>
                <p:cNvPicPr/>
                <p:nvPr/>
              </p:nvPicPr>
              <p:blipFill>
                <a:blip r:embed="rId279"/>
                <a:stretch>
                  <a:fillRect/>
                </a:stretch>
              </p:blipFill>
              <p:spPr>
                <a:xfrm>
                  <a:off x="8751722" y="3283900"/>
                  <a:ext cx="149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0" name="Freihand 189">
                  <a:extLst>
                    <a:ext uri="{FF2B5EF4-FFF2-40B4-BE49-F238E27FC236}">
                      <a16:creationId xmlns:a16="http://schemas.microsoft.com/office/drawing/2014/main" id="{48A3EFB8-E014-4746-8603-F39352BEB454}"/>
                    </a:ext>
                  </a:extLst>
                </p14:cNvPr>
                <p14:cNvContentPartPr/>
                <p14:nvPr/>
              </p14:nvContentPartPr>
              <p14:xfrm>
                <a:off x="8919122" y="3244660"/>
                <a:ext cx="70200" cy="139680"/>
              </p14:xfrm>
            </p:contentPart>
          </mc:Choice>
          <mc:Fallback xmlns="">
            <p:pic>
              <p:nvPicPr>
                <p:cNvPr id="190" name="Freihand 189">
                  <a:extLst>
                    <a:ext uri="{FF2B5EF4-FFF2-40B4-BE49-F238E27FC236}">
                      <a16:creationId xmlns:a16="http://schemas.microsoft.com/office/drawing/2014/main" id="{48A3EFB8-E014-4746-8603-F39352BEB454}"/>
                    </a:ext>
                  </a:extLst>
                </p:cNvPr>
                <p:cNvPicPr/>
                <p:nvPr/>
              </p:nvPicPr>
              <p:blipFill>
                <a:blip r:embed="rId281"/>
                <a:stretch>
                  <a:fillRect/>
                </a:stretch>
              </p:blipFill>
              <p:spPr>
                <a:xfrm>
                  <a:off x="8914802" y="3240340"/>
                  <a:ext cx="78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2" name="Freihand 191">
                  <a:extLst>
                    <a:ext uri="{FF2B5EF4-FFF2-40B4-BE49-F238E27FC236}">
                      <a16:creationId xmlns:a16="http://schemas.microsoft.com/office/drawing/2014/main" id="{3D7FF0A4-7A07-4822-85B4-1D64D9364859}"/>
                    </a:ext>
                  </a:extLst>
                </p14:cNvPr>
                <p14:cNvContentPartPr/>
                <p14:nvPr/>
              </p14:nvContentPartPr>
              <p14:xfrm>
                <a:off x="9008402" y="3291820"/>
                <a:ext cx="84960" cy="115200"/>
              </p14:xfrm>
            </p:contentPart>
          </mc:Choice>
          <mc:Fallback xmlns="">
            <p:pic>
              <p:nvPicPr>
                <p:cNvPr id="192" name="Freihand 191">
                  <a:extLst>
                    <a:ext uri="{FF2B5EF4-FFF2-40B4-BE49-F238E27FC236}">
                      <a16:creationId xmlns:a16="http://schemas.microsoft.com/office/drawing/2014/main" id="{3D7FF0A4-7A07-4822-85B4-1D64D9364859}"/>
                    </a:ext>
                  </a:extLst>
                </p:cNvPr>
                <p:cNvPicPr/>
                <p:nvPr/>
              </p:nvPicPr>
              <p:blipFill>
                <a:blip r:embed="rId283"/>
                <a:stretch>
                  <a:fillRect/>
                </a:stretch>
              </p:blipFill>
              <p:spPr>
                <a:xfrm>
                  <a:off x="9004082" y="3287500"/>
                  <a:ext cx="93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3" name="Freihand 192">
                  <a:extLst>
                    <a:ext uri="{FF2B5EF4-FFF2-40B4-BE49-F238E27FC236}">
                      <a16:creationId xmlns:a16="http://schemas.microsoft.com/office/drawing/2014/main" id="{4698DC9E-104A-4A62-B8FD-A78F624FAA29}"/>
                    </a:ext>
                  </a:extLst>
                </p14:cNvPr>
                <p14:cNvContentPartPr/>
                <p14:nvPr/>
              </p14:nvContentPartPr>
              <p14:xfrm>
                <a:off x="9192722" y="3148540"/>
                <a:ext cx="166320" cy="166680"/>
              </p14:xfrm>
            </p:contentPart>
          </mc:Choice>
          <mc:Fallback xmlns="">
            <p:pic>
              <p:nvPicPr>
                <p:cNvPr id="193" name="Freihand 192">
                  <a:extLst>
                    <a:ext uri="{FF2B5EF4-FFF2-40B4-BE49-F238E27FC236}">
                      <a16:creationId xmlns:a16="http://schemas.microsoft.com/office/drawing/2014/main" id="{4698DC9E-104A-4A62-B8FD-A78F624FAA29}"/>
                    </a:ext>
                  </a:extLst>
                </p:cNvPr>
                <p:cNvPicPr/>
                <p:nvPr/>
              </p:nvPicPr>
              <p:blipFill>
                <a:blip r:embed="rId285"/>
                <a:stretch>
                  <a:fillRect/>
                </a:stretch>
              </p:blipFill>
              <p:spPr>
                <a:xfrm>
                  <a:off x="9188402" y="3144220"/>
                  <a:ext cx="174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4" name="Freihand 193">
                  <a:extLst>
                    <a:ext uri="{FF2B5EF4-FFF2-40B4-BE49-F238E27FC236}">
                      <a16:creationId xmlns:a16="http://schemas.microsoft.com/office/drawing/2014/main" id="{148C75C5-34E7-40CE-9FD4-2B7ED7904C3E}"/>
                    </a:ext>
                  </a:extLst>
                </p14:cNvPr>
                <p14:cNvContentPartPr/>
                <p14:nvPr/>
              </p14:nvContentPartPr>
              <p14:xfrm>
                <a:off x="9366602" y="3155740"/>
                <a:ext cx="12960" cy="19080"/>
              </p14:xfrm>
            </p:contentPart>
          </mc:Choice>
          <mc:Fallback xmlns="">
            <p:pic>
              <p:nvPicPr>
                <p:cNvPr id="194" name="Freihand 193">
                  <a:extLst>
                    <a:ext uri="{FF2B5EF4-FFF2-40B4-BE49-F238E27FC236}">
                      <a16:creationId xmlns:a16="http://schemas.microsoft.com/office/drawing/2014/main" id="{148C75C5-34E7-40CE-9FD4-2B7ED7904C3E}"/>
                    </a:ext>
                  </a:extLst>
                </p:cNvPr>
                <p:cNvPicPr/>
                <p:nvPr/>
              </p:nvPicPr>
              <p:blipFill>
                <a:blip r:embed="rId287"/>
                <a:stretch>
                  <a:fillRect/>
                </a:stretch>
              </p:blipFill>
              <p:spPr>
                <a:xfrm>
                  <a:off x="9362282" y="3151420"/>
                  <a:ext cx="21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5" name="Freihand 194">
                  <a:extLst>
                    <a:ext uri="{FF2B5EF4-FFF2-40B4-BE49-F238E27FC236}">
                      <a16:creationId xmlns:a16="http://schemas.microsoft.com/office/drawing/2014/main" id="{5CAF71AB-7978-4DB1-859D-0EB2C5EB7073}"/>
                    </a:ext>
                  </a:extLst>
                </p14:cNvPr>
                <p14:cNvContentPartPr/>
                <p14:nvPr/>
              </p14:nvContentPartPr>
              <p14:xfrm>
                <a:off x="9352202" y="3223420"/>
                <a:ext cx="92160" cy="80640"/>
              </p14:xfrm>
            </p:contentPart>
          </mc:Choice>
          <mc:Fallback xmlns="">
            <p:pic>
              <p:nvPicPr>
                <p:cNvPr id="195" name="Freihand 194">
                  <a:extLst>
                    <a:ext uri="{FF2B5EF4-FFF2-40B4-BE49-F238E27FC236}">
                      <a16:creationId xmlns:a16="http://schemas.microsoft.com/office/drawing/2014/main" id="{5CAF71AB-7978-4DB1-859D-0EB2C5EB7073}"/>
                    </a:ext>
                  </a:extLst>
                </p:cNvPr>
                <p:cNvPicPr/>
                <p:nvPr/>
              </p:nvPicPr>
              <p:blipFill>
                <a:blip r:embed="rId289"/>
                <a:stretch>
                  <a:fillRect/>
                </a:stretch>
              </p:blipFill>
              <p:spPr>
                <a:xfrm>
                  <a:off x="9347882" y="3219100"/>
                  <a:ext cx="100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6" name="Freihand 195">
                  <a:extLst>
                    <a:ext uri="{FF2B5EF4-FFF2-40B4-BE49-F238E27FC236}">
                      <a16:creationId xmlns:a16="http://schemas.microsoft.com/office/drawing/2014/main" id="{03E93F43-B494-4ADE-BDBE-DB3736D12BEA}"/>
                    </a:ext>
                  </a:extLst>
                </p14:cNvPr>
                <p14:cNvContentPartPr/>
                <p14:nvPr/>
              </p14:nvContentPartPr>
              <p14:xfrm>
                <a:off x="9483602" y="3174460"/>
                <a:ext cx="435960" cy="202320"/>
              </p14:xfrm>
            </p:contentPart>
          </mc:Choice>
          <mc:Fallback xmlns="">
            <p:pic>
              <p:nvPicPr>
                <p:cNvPr id="196" name="Freihand 195">
                  <a:extLst>
                    <a:ext uri="{FF2B5EF4-FFF2-40B4-BE49-F238E27FC236}">
                      <a16:creationId xmlns:a16="http://schemas.microsoft.com/office/drawing/2014/main" id="{03E93F43-B494-4ADE-BDBE-DB3736D12BEA}"/>
                    </a:ext>
                  </a:extLst>
                </p:cNvPr>
                <p:cNvPicPr/>
                <p:nvPr/>
              </p:nvPicPr>
              <p:blipFill>
                <a:blip r:embed="rId291"/>
                <a:stretch>
                  <a:fillRect/>
                </a:stretch>
              </p:blipFill>
              <p:spPr>
                <a:xfrm>
                  <a:off x="9479282" y="3170140"/>
                  <a:ext cx="444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7" name="Freihand 196">
                  <a:extLst>
                    <a:ext uri="{FF2B5EF4-FFF2-40B4-BE49-F238E27FC236}">
                      <a16:creationId xmlns:a16="http://schemas.microsoft.com/office/drawing/2014/main" id="{20ACF531-C841-464C-B8B7-1AF2D66E827E}"/>
                    </a:ext>
                  </a:extLst>
                </p14:cNvPr>
                <p14:cNvContentPartPr/>
                <p14:nvPr/>
              </p14:nvContentPartPr>
              <p14:xfrm>
                <a:off x="10055642" y="3259780"/>
                <a:ext cx="11160" cy="81000"/>
              </p14:xfrm>
            </p:contentPart>
          </mc:Choice>
          <mc:Fallback xmlns="">
            <p:pic>
              <p:nvPicPr>
                <p:cNvPr id="197" name="Freihand 196">
                  <a:extLst>
                    <a:ext uri="{FF2B5EF4-FFF2-40B4-BE49-F238E27FC236}">
                      <a16:creationId xmlns:a16="http://schemas.microsoft.com/office/drawing/2014/main" id="{20ACF531-C841-464C-B8B7-1AF2D66E827E}"/>
                    </a:ext>
                  </a:extLst>
                </p:cNvPr>
                <p:cNvPicPr/>
                <p:nvPr/>
              </p:nvPicPr>
              <p:blipFill>
                <a:blip r:embed="rId293"/>
                <a:stretch>
                  <a:fillRect/>
                </a:stretch>
              </p:blipFill>
              <p:spPr>
                <a:xfrm>
                  <a:off x="10051322" y="3255460"/>
                  <a:ext cx="19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8" name="Freihand 197">
                  <a:extLst>
                    <a:ext uri="{FF2B5EF4-FFF2-40B4-BE49-F238E27FC236}">
                      <a16:creationId xmlns:a16="http://schemas.microsoft.com/office/drawing/2014/main" id="{44F5CDE2-8869-4933-906B-F7D5A616AEBB}"/>
                    </a:ext>
                  </a:extLst>
                </p14:cNvPr>
                <p14:cNvContentPartPr/>
                <p14:nvPr/>
              </p14:nvContentPartPr>
              <p14:xfrm>
                <a:off x="10078682" y="3222700"/>
                <a:ext cx="68760" cy="104400"/>
              </p14:xfrm>
            </p:contentPart>
          </mc:Choice>
          <mc:Fallback xmlns="">
            <p:pic>
              <p:nvPicPr>
                <p:cNvPr id="198" name="Freihand 197">
                  <a:extLst>
                    <a:ext uri="{FF2B5EF4-FFF2-40B4-BE49-F238E27FC236}">
                      <a16:creationId xmlns:a16="http://schemas.microsoft.com/office/drawing/2014/main" id="{44F5CDE2-8869-4933-906B-F7D5A616AEBB}"/>
                    </a:ext>
                  </a:extLst>
                </p:cNvPr>
                <p:cNvPicPr/>
                <p:nvPr/>
              </p:nvPicPr>
              <p:blipFill>
                <a:blip r:embed="rId295"/>
                <a:stretch>
                  <a:fillRect/>
                </a:stretch>
              </p:blipFill>
              <p:spPr>
                <a:xfrm>
                  <a:off x="10074362" y="3218380"/>
                  <a:ext cx="77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9" name="Freihand 198">
                  <a:extLst>
                    <a:ext uri="{FF2B5EF4-FFF2-40B4-BE49-F238E27FC236}">
                      <a16:creationId xmlns:a16="http://schemas.microsoft.com/office/drawing/2014/main" id="{E1E33AB1-C30C-4939-A3BE-F4C0CBC11824}"/>
                    </a:ext>
                  </a:extLst>
                </p14:cNvPr>
                <p14:cNvContentPartPr/>
                <p14:nvPr/>
              </p14:nvContentPartPr>
              <p14:xfrm>
                <a:off x="10006322" y="3247540"/>
                <a:ext cx="63000" cy="109080"/>
              </p14:xfrm>
            </p:contentPart>
          </mc:Choice>
          <mc:Fallback xmlns="">
            <p:pic>
              <p:nvPicPr>
                <p:cNvPr id="199" name="Freihand 198">
                  <a:extLst>
                    <a:ext uri="{FF2B5EF4-FFF2-40B4-BE49-F238E27FC236}">
                      <a16:creationId xmlns:a16="http://schemas.microsoft.com/office/drawing/2014/main" id="{E1E33AB1-C30C-4939-A3BE-F4C0CBC11824}"/>
                    </a:ext>
                  </a:extLst>
                </p:cNvPr>
                <p:cNvPicPr/>
                <p:nvPr/>
              </p:nvPicPr>
              <p:blipFill>
                <a:blip r:embed="rId297"/>
                <a:stretch>
                  <a:fillRect/>
                </a:stretch>
              </p:blipFill>
              <p:spPr>
                <a:xfrm>
                  <a:off x="10002002" y="3243220"/>
                  <a:ext cx="71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0" name="Freihand 199">
                  <a:extLst>
                    <a:ext uri="{FF2B5EF4-FFF2-40B4-BE49-F238E27FC236}">
                      <a16:creationId xmlns:a16="http://schemas.microsoft.com/office/drawing/2014/main" id="{6F682361-DC66-46CE-A7ED-EE8695ADFAF7}"/>
                    </a:ext>
                  </a:extLst>
                </p14:cNvPr>
                <p14:cNvContentPartPr/>
                <p14:nvPr/>
              </p14:nvContentPartPr>
              <p14:xfrm>
                <a:off x="10098842" y="3264820"/>
                <a:ext cx="120600" cy="63000"/>
              </p14:xfrm>
            </p:contentPart>
          </mc:Choice>
          <mc:Fallback xmlns="">
            <p:pic>
              <p:nvPicPr>
                <p:cNvPr id="200" name="Freihand 199">
                  <a:extLst>
                    <a:ext uri="{FF2B5EF4-FFF2-40B4-BE49-F238E27FC236}">
                      <a16:creationId xmlns:a16="http://schemas.microsoft.com/office/drawing/2014/main" id="{6F682361-DC66-46CE-A7ED-EE8695ADFAF7}"/>
                    </a:ext>
                  </a:extLst>
                </p:cNvPr>
                <p:cNvPicPr/>
                <p:nvPr/>
              </p:nvPicPr>
              <p:blipFill>
                <a:blip r:embed="rId299"/>
                <a:stretch>
                  <a:fillRect/>
                </a:stretch>
              </p:blipFill>
              <p:spPr>
                <a:xfrm>
                  <a:off x="10094522" y="3260500"/>
                  <a:ext cx="129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1" name="Freihand 200">
                  <a:extLst>
                    <a:ext uri="{FF2B5EF4-FFF2-40B4-BE49-F238E27FC236}">
                      <a16:creationId xmlns:a16="http://schemas.microsoft.com/office/drawing/2014/main" id="{5DDFD473-EF5B-4ADB-9DA2-56525ED44FC0}"/>
                    </a:ext>
                  </a:extLst>
                </p14:cNvPr>
                <p14:cNvContentPartPr/>
                <p14:nvPr/>
              </p14:nvContentPartPr>
              <p14:xfrm>
                <a:off x="10200362" y="3200380"/>
                <a:ext cx="28080" cy="29520"/>
              </p14:xfrm>
            </p:contentPart>
          </mc:Choice>
          <mc:Fallback xmlns="">
            <p:pic>
              <p:nvPicPr>
                <p:cNvPr id="201" name="Freihand 200">
                  <a:extLst>
                    <a:ext uri="{FF2B5EF4-FFF2-40B4-BE49-F238E27FC236}">
                      <a16:creationId xmlns:a16="http://schemas.microsoft.com/office/drawing/2014/main" id="{5DDFD473-EF5B-4ADB-9DA2-56525ED44FC0}"/>
                    </a:ext>
                  </a:extLst>
                </p:cNvPr>
                <p:cNvPicPr/>
                <p:nvPr/>
              </p:nvPicPr>
              <p:blipFill>
                <a:blip r:embed="rId301"/>
                <a:stretch>
                  <a:fillRect/>
                </a:stretch>
              </p:blipFill>
              <p:spPr>
                <a:xfrm>
                  <a:off x="10196042" y="3196060"/>
                  <a:ext cx="3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2" name="Freihand 201">
                  <a:extLst>
                    <a:ext uri="{FF2B5EF4-FFF2-40B4-BE49-F238E27FC236}">
                      <a16:creationId xmlns:a16="http://schemas.microsoft.com/office/drawing/2014/main" id="{5FC654FA-87FA-4519-94B6-207C771DCB76}"/>
                    </a:ext>
                  </a:extLst>
                </p14:cNvPr>
                <p14:cNvContentPartPr/>
                <p14:nvPr/>
              </p14:nvContentPartPr>
              <p14:xfrm>
                <a:off x="10273802" y="3213700"/>
                <a:ext cx="135720" cy="117360"/>
              </p14:xfrm>
            </p:contentPart>
          </mc:Choice>
          <mc:Fallback xmlns="">
            <p:pic>
              <p:nvPicPr>
                <p:cNvPr id="202" name="Freihand 201">
                  <a:extLst>
                    <a:ext uri="{FF2B5EF4-FFF2-40B4-BE49-F238E27FC236}">
                      <a16:creationId xmlns:a16="http://schemas.microsoft.com/office/drawing/2014/main" id="{5FC654FA-87FA-4519-94B6-207C771DCB76}"/>
                    </a:ext>
                  </a:extLst>
                </p:cNvPr>
                <p:cNvPicPr/>
                <p:nvPr/>
              </p:nvPicPr>
              <p:blipFill>
                <a:blip r:embed="rId303"/>
                <a:stretch>
                  <a:fillRect/>
                </a:stretch>
              </p:blipFill>
              <p:spPr>
                <a:xfrm>
                  <a:off x="10269482" y="3209380"/>
                  <a:ext cx="144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3" name="Freihand 202">
                  <a:extLst>
                    <a:ext uri="{FF2B5EF4-FFF2-40B4-BE49-F238E27FC236}">
                      <a16:creationId xmlns:a16="http://schemas.microsoft.com/office/drawing/2014/main" id="{0283DE3C-15B4-44FB-A4EE-7E87F167E4BA}"/>
                    </a:ext>
                  </a:extLst>
                </p14:cNvPr>
                <p14:cNvContentPartPr/>
                <p14:nvPr/>
              </p14:nvContentPartPr>
              <p14:xfrm>
                <a:off x="10474322" y="3199660"/>
                <a:ext cx="71280" cy="109080"/>
              </p14:xfrm>
            </p:contentPart>
          </mc:Choice>
          <mc:Fallback xmlns="">
            <p:pic>
              <p:nvPicPr>
                <p:cNvPr id="203" name="Freihand 202">
                  <a:extLst>
                    <a:ext uri="{FF2B5EF4-FFF2-40B4-BE49-F238E27FC236}">
                      <a16:creationId xmlns:a16="http://schemas.microsoft.com/office/drawing/2014/main" id="{0283DE3C-15B4-44FB-A4EE-7E87F167E4BA}"/>
                    </a:ext>
                  </a:extLst>
                </p:cNvPr>
                <p:cNvPicPr/>
                <p:nvPr/>
              </p:nvPicPr>
              <p:blipFill>
                <a:blip r:embed="rId305"/>
                <a:stretch>
                  <a:fillRect/>
                </a:stretch>
              </p:blipFill>
              <p:spPr>
                <a:xfrm>
                  <a:off x="10470002" y="3195340"/>
                  <a:ext cx="79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4" name="Freihand 203">
                  <a:extLst>
                    <a:ext uri="{FF2B5EF4-FFF2-40B4-BE49-F238E27FC236}">
                      <a16:creationId xmlns:a16="http://schemas.microsoft.com/office/drawing/2014/main" id="{528BE657-5686-48C4-AC38-29E98E519392}"/>
                    </a:ext>
                  </a:extLst>
                </p14:cNvPr>
                <p14:cNvContentPartPr/>
                <p14:nvPr/>
              </p14:nvContentPartPr>
              <p14:xfrm>
                <a:off x="10578002" y="3234580"/>
                <a:ext cx="66240" cy="69840"/>
              </p14:xfrm>
            </p:contentPart>
          </mc:Choice>
          <mc:Fallback xmlns="">
            <p:pic>
              <p:nvPicPr>
                <p:cNvPr id="204" name="Freihand 203">
                  <a:extLst>
                    <a:ext uri="{FF2B5EF4-FFF2-40B4-BE49-F238E27FC236}">
                      <a16:creationId xmlns:a16="http://schemas.microsoft.com/office/drawing/2014/main" id="{528BE657-5686-48C4-AC38-29E98E519392}"/>
                    </a:ext>
                  </a:extLst>
                </p:cNvPr>
                <p:cNvPicPr/>
                <p:nvPr/>
              </p:nvPicPr>
              <p:blipFill>
                <a:blip r:embed="rId307"/>
                <a:stretch>
                  <a:fillRect/>
                </a:stretch>
              </p:blipFill>
              <p:spPr>
                <a:xfrm>
                  <a:off x="10573682" y="3230260"/>
                  <a:ext cx="74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5" name="Freihand 204">
                  <a:extLst>
                    <a:ext uri="{FF2B5EF4-FFF2-40B4-BE49-F238E27FC236}">
                      <a16:creationId xmlns:a16="http://schemas.microsoft.com/office/drawing/2014/main" id="{92C858D8-A128-4938-AE6D-D7F14BCFEDD2}"/>
                    </a:ext>
                  </a:extLst>
                </p14:cNvPr>
                <p14:cNvContentPartPr/>
                <p14:nvPr/>
              </p14:nvContentPartPr>
              <p14:xfrm>
                <a:off x="10677722" y="3221980"/>
                <a:ext cx="77400" cy="72360"/>
              </p14:xfrm>
            </p:contentPart>
          </mc:Choice>
          <mc:Fallback xmlns="">
            <p:pic>
              <p:nvPicPr>
                <p:cNvPr id="205" name="Freihand 204">
                  <a:extLst>
                    <a:ext uri="{FF2B5EF4-FFF2-40B4-BE49-F238E27FC236}">
                      <a16:creationId xmlns:a16="http://schemas.microsoft.com/office/drawing/2014/main" id="{92C858D8-A128-4938-AE6D-D7F14BCFEDD2}"/>
                    </a:ext>
                  </a:extLst>
                </p:cNvPr>
                <p:cNvPicPr/>
                <p:nvPr/>
              </p:nvPicPr>
              <p:blipFill>
                <a:blip r:embed="rId309"/>
                <a:stretch>
                  <a:fillRect/>
                </a:stretch>
              </p:blipFill>
              <p:spPr>
                <a:xfrm>
                  <a:off x="10673402" y="3217660"/>
                  <a:ext cx="86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6" name="Freihand 205">
                  <a:extLst>
                    <a:ext uri="{FF2B5EF4-FFF2-40B4-BE49-F238E27FC236}">
                      <a16:creationId xmlns:a16="http://schemas.microsoft.com/office/drawing/2014/main" id="{A654DCE4-6ACA-4B68-BCD5-A403D6B932AA}"/>
                    </a:ext>
                  </a:extLst>
                </p14:cNvPr>
                <p14:cNvContentPartPr/>
                <p14:nvPr/>
              </p14:nvContentPartPr>
              <p14:xfrm>
                <a:off x="10764122" y="3215500"/>
                <a:ext cx="218880" cy="82440"/>
              </p14:xfrm>
            </p:contentPart>
          </mc:Choice>
          <mc:Fallback xmlns="">
            <p:pic>
              <p:nvPicPr>
                <p:cNvPr id="206" name="Freihand 205">
                  <a:extLst>
                    <a:ext uri="{FF2B5EF4-FFF2-40B4-BE49-F238E27FC236}">
                      <a16:creationId xmlns:a16="http://schemas.microsoft.com/office/drawing/2014/main" id="{A654DCE4-6ACA-4B68-BCD5-A403D6B932AA}"/>
                    </a:ext>
                  </a:extLst>
                </p:cNvPr>
                <p:cNvPicPr/>
                <p:nvPr/>
              </p:nvPicPr>
              <p:blipFill>
                <a:blip r:embed="rId311"/>
                <a:stretch>
                  <a:fillRect/>
                </a:stretch>
              </p:blipFill>
              <p:spPr>
                <a:xfrm>
                  <a:off x="10759802" y="3211180"/>
                  <a:ext cx="227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7" name="Freihand 206">
                  <a:extLst>
                    <a:ext uri="{FF2B5EF4-FFF2-40B4-BE49-F238E27FC236}">
                      <a16:creationId xmlns:a16="http://schemas.microsoft.com/office/drawing/2014/main" id="{0B92399B-4D4A-4416-91D1-2889884C6135}"/>
                    </a:ext>
                  </a:extLst>
                </p14:cNvPr>
                <p14:cNvContentPartPr/>
                <p14:nvPr/>
              </p14:nvContentPartPr>
              <p14:xfrm>
                <a:off x="11082722" y="3225940"/>
                <a:ext cx="111600" cy="72360"/>
              </p14:xfrm>
            </p:contentPart>
          </mc:Choice>
          <mc:Fallback xmlns="">
            <p:pic>
              <p:nvPicPr>
                <p:cNvPr id="207" name="Freihand 206">
                  <a:extLst>
                    <a:ext uri="{FF2B5EF4-FFF2-40B4-BE49-F238E27FC236}">
                      <a16:creationId xmlns:a16="http://schemas.microsoft.com/office/drawing/2014/main" id="{0B92399B-4D4A-4416-91D1-2889884C6135}"/>
                    </a:ext>
                  </a:extLst>
                </p:cNvPr>
                <p:cNvPicPr/>
                <p:nvPr/>
              </p:nvPicPr>
              <p:blipFill>
                <a:blip r:embed="rId313"/>
                <a:stretch>
                  <a:fillRect/>
                </a:stretch>
              </p:blipFill>
              <p:spPr>
                <a:xfrm>
                  <a:off x="11078402" y="3221620"/>
                  <a:ext cx="120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8" name="Freihand 207">
                  <a:extLst>
                    <a:ext uri="{FF2B5EF4-FFF2-40B4-BE49-F238E27FC236}">
                      <a16:creationId xmlns:a16="http://schemas.microsoft.com/office/drawing/2014/main" id="{0D213C9D-150C-4F0B-8D50-D2DB840BC568}"/>
                    </a:ext>
                  </a:extLst>
                </p14:cNvPr>
                <p14:cNvContentPartPr/>
                <p14:nvPr/>
              </p14:nvContentPartPr>
              <p14:xfrm>
                <a:off x="11226722" y="3146380"/>
                <a:ext cx="38520" cy="156960"/>
              </p14:xfrm>
            </p:contentPart>
          </mc:Choice>
          <mc:Fallback xmlns="">
            <p:pic>
              <p:nvPicPr>
                <p:cNvPr id="208" name="Freihand 207">
                  <a:extLst>
                    <a:ext uri="{FF2B5EF4-FFF2-40B4-BE49-F238E27FC236}">
                      <a16:creationId xmlns:a16="http://schemas.microsoft.com/office/drawing/2014/main" id="{0D213C9D-150C-4F0B-8D50-D2DB840BC568}"/>
                    </a:ext>
                  </a:extLst>
                </p:cNvPr>
                <p:cNvPicPr/>
                <p:nvPr/>
              </p:nvPicPr>
              <p:blipFill>
                <a:blip r:embed="rId315"/>
                <a:stretch>
                  <a:fillRect/>
                </a:stretch>
              </p:blipFill>
              <p:spPr>
                <a:xfrm>
                  <a:off x="11222402" y="3142060"/>
                  <a:ext cx="47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9" name="Freihand 208">
                  <a:extLst>
                    <a:ext uri="{FF2B5EF4-FFF2-40B4-BE49-F238E27FC236}">
                      <a16:creationId xmlns:a16="http://schemas.microsoft.com/office/drawing/2014/main" id="{9830D4D5-05E9-4A52-B71F-87CB4B80CF99}"/>
                    </a:ext>
                  </a:extLst>
                </p14:cNvPr>
                <p14:cNvContentPartPr/>
                <p14:nvPr/>
              </p14:nvContentPartPr>
              <p14:xfrm>
                <a:off x="11258762" y="3221980"/>
                <a:ext cx="89280" cy="81360"/>
              </p14:xfrm>
            </p:contentPart>
          </mc:Choice>
          <mc:Fallback xmlns="">
            <p:pic>
              <p:nvPicPr>
                <p:cNvPr id="209" name="Freihand 208">
                  <a:extLst>
                    <a:ext uri="{FF2B5EF4-FFF2-40B4-BE49-F238E27FC236}">
                      <a16:creationId xmlns:a16="http://schemas.microsoft.com/office/drawing/2014/main" id="{9830D4D5-05E9-4A52-B71F-87CB4B80CF99}"/>
                    </a:ext>
                  </a:extLst>
                </p:cNvPr>
                <p:cNvPicPr/>
                <p:nvPr/>
              </p:nvPicPr>
              <p:blipFill>
                <a:blip r:embed="rId317"/>
                <a:stretch>
                  <a:fillRect/>
                </a:stretch>
              </p:blipFill>
              <p:spPr>
                <a:xfrm>
                  <a:off x="11254442" y="3217660"/>
                  <a:ext cx="97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0" name="Freihand 209">
                  <a:extLst>
                    <a:ext uri="{FF2B5EF4-FFF2-40B4-BE49-F238E27FC236}">
                      <a16:creationId xmlns:a16="http://schemas.microsoft.com/office/drawing/2014/main" id="{9B81373D-1678-433B-8ACC-2C176EB4E5DE}"/>
                    </a:ext>
                  </a:extLst>
                </p14:cNvPr>
                <p14:cNvContentPartPr/>
                <p14:nvPr/>
              </p14:nvContentPartPr>
              <p14:xfrm>
                <a:off x="11404202" y="3212620"/>
                <a:ext cx="78840" cy="81000"/>
              </p14:xfrm>
            </p:contentPart>
          </mc:Choice>
          <mc:Fallback xmlns="">
            <p:pic>
              <p:nvPicPr>
                <p:cNvPr id="210" name="Freihand 209">
                  <a:extLst>
                    <a:ext uri="{FF2B5EF4-FFF2-40B4-BE49-F238E27FC236}">
                      <a16:creationId xmlns:a16="http://schemas.microsoft.com/office/drawing/2014/main" id="{9B81373D-1678-433B-8ACC-2C176EB4E5DE}"/>
                    </a:ext>
                  </a:extLst>
                </p:cNvPr>
                <p:cNvPicPr/>
                <p:nvPr/>
              </p:nvPicPr>
              <p:blipFill>
                <a:blip r:embed="rId319"/>
                <a:stretch>
                  <a:fillRect/>
                </a:stretch>
              </p:blipFill>
              <p:spPr>
                <a:xfrm>
                  <a:off x="11399882" y="3208300"/>
                  <a:ext cx="87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1" name="Freihand 210">
                  <a:extLst>
                    <a:ext uri="{FF2B5EF4-FFF2-40B4-BE49-F238E27FC236}">
                      <a16:creationId xmlns:a16="http://schemas.microsoft.com/office/drawing/2014/main" id="{DFA7D4C9-D4FA-4FBA-B018-CD8908E5E567}"/>
                    </a:ext>
                  </a:extLst>
                </p14:cNvPr>
                <p14:cNvContentPartPr/>
                <p14:nvPr/>
              </p14:nvContentPartPr>
              <p14:xfrm>
                <a:off x="11474762" y="3219100"/>
                <a:ext cx="98280" cy="89640"/>
              </p14:xfrm>
            </p:contentPart>
          </mc:Choice>
          <mc:Fallback xmlns="">
            <p:pic>
              <p:nvPicPr>
                <p:cNvPr id="211" name="Freihand 210">
                  <a:extLst>
                    <a:ext uri="{FF2B5EF4-FFF2-40B4-BE49-F238E27FC236}">
                      <a16:creationId xmlns:a16="http://schemas.microsoft.com/office/drawing/2014/main" id="{DFA7D4C9-D4FA-4FBA-B018-CD8908E5E567}"/>
                    </a:ext>
                  </a:extLst>
                </p:cNvPr>
                <p:cNvPicPr/>
                <p:nvPr/>
              </p:nvPicPr>
              <p:blipFill>
                <a:blip r:embed="rId321"/>
                <a:stretch>
                  <a:fillRect/>
                </a:stretch>
              </p:blipFill>
              <p:spPr>
                <a:xfrm>
                  <a:off x="11470442" y="3214780"/>
                  <a:ext cx="10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2" name="Freihand 211">
                  <a:extLst>
                    <a:ext uri="{FF2B5EF4-FFF2-40B4-BE49-F238E27FC236}">
                      <a16:creationId xmlns:a16="http://schemas.microsoft.com/office/drawing/2014/main" id="{C04867A1-D4CB-4A9F-BFF1-948B6D5B8986}"/>
                    </a:ext>
                  </a:extLst>
                </p14:cNvPr>
                <p14:cNvContentPartPr/>
                <p14:nvPr/>
              </p14:nvContentPartPr>
              <p14:xfrm>
                <a:off x="11604002" y="3102460"/>
                <a:ext cx="360" cy="360"/>
              </p14:xfrm>
            </p:contentPart>
          </mc:Choice>
          <mc:Fallback xmlns="">
            <p:pic>
              <p:nvPicPr>
                <p:cNvPr id="212" name="Freihand 211">
                  <a:extLst>
                    <a:ext uri="{FF2B5EF4-FFF2-40B4-BE49-F238E27FC236}">
                      <a16:creationId xmlns:a16="http://schemas.microsoft.com/office/drawing/2014/main" id="{C04867A1-D4CB-4A9F-BFF1-948B6D5B8986}"/>
                    </a:ext>
                  </a:extLst>
                </p:cNvPr>
                <p:cNvPicPr/>
                <p:nvPr/>
              </p:nvPicPr>
              <p:blipFill>
                <a:blip r:embed="rId27"/>
                <a:stretch>
                  <a:fillRect/>
                </a:stretch>
              </p:blipFill>
              <p:spPr>
                <a:xfrm>
                  <a:off x="11599322" y="3098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3" name="Freihand 212">
                  <a:extLst>
                    <a:ext uri="{FF2B5EF4-FFF2-40B4-BE49-F238E27FC236}">
                      <a16:creationId xmlns:a16="http://schemas.microsoft.com/office/drawing/2014/main" id="{56250CB3-D5D9-4ECF-A3D2-89339FCA3B10}"/>
                    </a:ext>
                  </a:extLst>
                </p14:cNvPr>
                <p14:cNvContentPartPr/>
                <p14:nvPr/>
              </p14:nvContentPartPr>
              <p14:xfrm>
                <a:off x="11596442" y="3090220"/>
                <a:ext cx="7920" cy="12600"/>
              </p14:xfrm>
            </p:contentPart>
          </mc:Choice>
          <mc:Fallback xmlns="">
            <p:pic>
              <p:nvPicPr>
                <p:cNvPr id="213" name="Freihand 212">
                  <a:extLst>
                    <a:ext uri="{FF2B5EF4-FFF2-40B4-BE49-F238E27FC236}">
                      <a16:creationId xmlns:a16="http://schemas.microsoft.com/office/drawing/2014/main" id="{56250CB3-D5D9-4ECF-A3D2-89339FCA3B10}"/>
                    </a:ext>
                  </a:extLst>
                </p:cNvPr>
                <p:cNvPicPr/>
                <p:nvPr/>
              </p:nvPicPr>
              <p:blipFill>
                <a:blip r:embed="rId324"/>
                <a:stretch>
                  <a:fillRect/>
                </a:stretch>
              </p:blipFill>
              <p:spPr>
                <a:xfrm>
                  <a:off x="11592122" y="3085900"/>
                  <a:ext cx="16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4" name="Freihand 213">
                  <a:extLst>
                    <a:ext uri="{FF2B5EF4-FFF2-40B4-BE49-F238E27FC236}">
                      <a16:creationId xmlns:a16="http://schemas.microsoft.com/office/drawing/2014/main" id="{200AE5ED-1D7E-4608-A701-77AA42C6AC7F}"/>
                    </a:ext>
                  </a:extLst>
                </p14:cNvPr>
                <p14:cNvContentPartPr/>
                <p14:nvPr/>
              </p14:nvContentPartPr>
              <p14:xfrm>
                <a:off x="11593562" y="3063580"/>
                <a:ext cx="252360" cy="216000"/>
              </p14:xfrm>
            </p:contentPart>
          </mc:Choice>
          <mc:Fallback xmlns="">
            <p:pic>
              <p:nvPicPr>
                <p:cNvPr id="214" name="Freihand 213">
                  <a:extLst>
                    <a:ext uri="{FF2B5EF4-FFF2-40B4-BE49-F238E27FC236}">
                      <a16:creationId xmlns:a16="http://schemas.microsoft.com/office/drawing/2014/main" id="{200AE5ED-1D7E-4608-A701-77AA42C6AC7F}"/>
                    </a:ext>
                  </a:extLst>
                </p:cNvPr>
                <p:cNvPicPr/>
                <p:nvPr/>
              </p:nvPicPr>
              <p:blipFill>
                <a:blip r:embed="rId326"/>
                <a:stretch>
                  <a:fillRect/>
                </a:stretch>
              </p:blipFill>
              <p:spPr>
                <a:xfrm>
                  <a:off x="11589242" y="3059260"/>
                  <a:ext cx="261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5" name="Freihand 214">
                  <a:extLst>
                    <a:ext uri="{FF2B5EF4-FFF2-40B4-BE49-F238E27FC236}">
                      <a16:creationId xmlns:a16="http://schemas.microsoft.com/office/drawing/2014/main" id="{590EA264-F567-411C-B8CC-2E3B72AAAE20}"/>
                    </a:ext>
                  </a:extLst>
                </p14:cNvPr>
                <p14:cNvContentPartPr/>
                <p14:nvPr/>
              </p14:nvContentPartPr>
              <p14:xfrm>
                <a:off x="11870042" y="3205780"/>
                <a:ext cx="80280" cy="72720"/>
              </p14:xfrm>
            </p:contentPart>
          </mc:Choice>
          <mc:Fallback xmlns="">
            <p:pic>
              <p:nvPicPr>
                <p:cNvPr id="215" name="Freihand 214">
                  <a:extLst>
                    <a:ext uri="{FF2B5EF4-FFF2-40B4-BE49-F238E27FC236}">
                      <a16:creationId xmlns:a16="http://schemas.microsoft.com/office/drawing/2014/main" id="{590EA264-F567-411C-B8CC-2E3B72AAAE20}"/>
                    </a:ext>
                  </a:extLst>
                </p:cNvPr>
                <p:cNvPicPr/>
                <p:nvPr/>
              </p:nvPicPr>
              <p:blipFill>
                <a:blip r:embed="rId328"/>
                <a:stretch>
                  <a:fillRect/>
                </a:stretch>
              </p:blipFill>
              <p:spPr>
                <a:xfrm>
                  <a:off x="11865722" y="3201460"/>
                  <a:ext cx="88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7" name="Freihand 216">
                  <a:extLst>
                    <a:ext uri="{FF2B5EF4-FFF2-40B4-BE49-F238E27FC236}">
                      <a16:creationId xmlns:a16="http://schemas.microsoft.com/office/drawing/2014/main" id="{55EB85B5-3A28-4AF8-9BBE-77C9D702FBA4}"/>
                    </a:ext>
                  </a:extLst>
                </p14:cNvPr>
                <p14:cNvContentPartPr/>
                <p14:nvPr/>
              </p14:nvContentPartPr>
              <p14:xfrm>
                <a:off x="11393402" y="3136300"/>
                <a:ext cx="99720" cy="154440"/>
              </p14:xfrm>
            </p:contentPart>
          </mc:Choice>
          <mc:Fallback xmlns="">
            <p:pic>
              <p:nvPicPr>
                <p:cNvPr id="217" name="Freihand 216">
                  <a:extLst>
                    <a:ext uri="{FF2B5EF4-FFF2-40B4-BE49-F238E27FC236}">
                      <a16:creationId xmlns:a16="http://schemas.microsoft.com/office/drawing/2014/main" id="{55EB85B5-3A28-4AF8-9BBE-77C9D702FBA4}"/>
                    </a:ext>
                  </a:extLst>
                </p:cNvPr>
                <p:cNvPicPr/>
                <p:nvPr/>
              </p:nvPicPr>
              <p:blipFill>
                <a:blip r:embed="rId330"/>
                <a:stretch>
                  <a:fillRect/>
                </a:stretch>
              </p:blipFill>
              <p:spPr>
                <a:xfrm>
                  <a:off x="11389082" y="3131980"/>
                  <a:ext cx="108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8" name="Freihand 217">
                  <a:extLst>
                    <a:ext uri="{FF2B5EF4-FFF2-40B4-BE49-F238E27FC236}">
                      <a16:creationId xmlns:a16="http://schemas.microsoft.com/office/drawing/2014/main" id="{C33DEABD-8880-45F5-BB6D-C3CE4820D8B8}"/>
                    </a:ext>
                  </a:extLst>
                </p14:cNvPr>
                <p14:cNvContentPartPr/>
                <p14:nvPr/>
              </p14:nvContentPartPr>
              <p14:xfrm>
                <a:off x="11987762" y="3070060"/>
                <a:ext cx="78480" cy="86400"/>
              </p14:xfrm>
            </p:contentPart>
          </mc:Choice>
          <mc:Fallback xmlns="">
            <p:pic>
              <p:nvPicPr>
                <p:cNvPr id="218" name="Freihand 217">
                  <a:extLst>
                    <a:ext uri="{FF2B5EF4-FFF2-40B4-BE49-F238E27FC236}">
                      <a16:creationId xmlns:a16="http://schemas.microsoft.com/office/drawing/2014/main" id="{C33DEABD-8880-45F5-BB6D-C3CE4820D8B8}"/>
                    </a:ext>
                  </a:extLst>
                </p:cNvPr>
                <p:cNvPicPr/>
                <p:nvPr/>
              </p:nvPicPr>
              <p:blipFill>
                <a:blip r:embed="rId332"/>
                <a:stretch>
                  <a:fillRect/>
                </a:stretch>
              </p:blipFill>
              <p:spPr>
                <a:xfrm>
                  <a:off x="11983442" y="3065740"/>
                  <a:ext cx="87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0" name="Freihand 219">
                  <a:extLst>
                    <a:ext uri="{FF2B5EF4-FFF2-40B4-BE49-F238E27FC236}">
                      <a16:creationId xmlns:a16="http://schemas.microsoft.com/office/drawing/2014/main" id="{66868FF9-C200-478B-A7D0-85EF15E22177}"/>
                    </a:ext>
                  </a:extLst>
                </p14:cNvPr>
                <p14:cNvContentPartPr/>
                <p14:nvPr/>
              </p14:nvContentPartPr>
              <p14:xfrm>
                <a:off x="8033882" y="2945140"/>
                <a:ext cx="146880" cy="151560"/>
              </p14:xfrm>
            </p:contentPart>
          </mc:Choice>
          <mc:Fallback xmlns="">
            <p:pic>
              <p:nvPicPr>
                <p:cNvPr id="220" name="Freihand 219">
                  <a:extLst>
                    <a:ext uri="{FF2B5EF4-FFF2-40B4-BE49-F238E27FC236}">
                      <a16:creationId xmlns:a16="http://schemas.microsoft.com/office/drawing/2014/main" id="{66868FF9-C200-478B-A7D0-85EF15E22177}"/>
                    </a:ext>
                  </a:extLst>
                </p:cNvPr>
                <p:cNvPicPr/>
                <p:nvPr/>
              </p:nvPicPr>
              <p:blipFill>
                <a:blip r:embed="rId334"/>
                <a:stretch>
                  <a:fillRect/>
                </a:stretch>
              </p:blipFill>
              <p:spPr>
                <a:xfrm>
                  <a:off x="8029562" y="2940820"/>
                  <a:ext cx="155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1" name="Freihand 220">
                  <a:extLst>
                    <a:ext uri="{FF2B5EF4-FFF2-40B4-BE49-F238E27FC236}">
                      <a16:creationId xmlns:a16="http://schemas.microsoft.com/office/drawing/2014/main" id="{B915E086-989F-424F-B8C6-79457649C6B0}"/>
                    </a:ext>
                  </a:extLst>
                </p14:cNvPr>
                <p14:cNvContentPartPr/>
                <p14:nvPr/>
              </p14:nvContentPartPr>
              <p14:xfrm>
                <a:off x="8181842" y="3012820"/>
                <a:ext cx="123120" cy="78120"/>
              </p14:xfrm>
            </p:contentPart>
          </mc:Choice>
          <mc:Fallback xmlns="">
            <p:pic>
              <p:nvPicPr>
                <p:cNvPr id="221" name="Freihand 220">
                  <a:extLst>
                    <a:ext uri="{FF2B5EF4-FFF2-40B4-BE49-F238E27FC236}">
                      <a16:creationId xmlns:a16="http://schemas.microsoft.com/office/drawing/2014/main" id="{B915E086-989F-424F-B8C6-79457649C6B0}"/>
                    </a:ext>
                  </a:extLst>
                </p:cNvPr>
                <p:cNvPicPr/>
                <p:nvPr/>
              </p:nvPicPr>
              <p:blipFill>
                <a:blip r:embed="rId336"/>
                <a:stretch>
                  <a:fillRect/>
                </a:stretch>
              </p:blipFill>
              <p:spPr>
                <a:xfrm>
                  <a:off x="8177522" y="3008500"/>
                  <a:ext cx="131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2" name="Freihand 221">
                  <a:extLst>
                    <a:ext uri="{FF2B5EF4-FFF2-40B4-BE49-F238E27FC236}">
                      <a16:creationId xmlns:a16="http://schemas.microsoft.com/office/drawing/2014/main" id="{3C898CC0-1046-4273-9CBE-6A829AF55930}"/>
                    </a:ext>
                  </a:extLst>
                </p14:cNvPr>
                <p14:cNvContentPartPr/>
                <p14:nvPr/>
              </p14:nvContentPartPr>
              <p14:xfrm>
                <a:off x="8312522" y="2951980"/>
                <a:ext cx="346680" cy="122400"/>
              </p14:xfrm>
            </p:contentPart>
          </mc:Choice>
          <mc:Fallback xmlns="">
            <p:pic>
              <p:nvPicPr>
                <p:cNvPr id="222" name="Freihand 221">
                  <a:extLst>
                    <a:ext uri="{FF2B5EF4-FFF2-40B4-BE49-F238E27FC236}">
                      <a16:creationId xmlns:a16="http://schemas.microsoft.com/office/drawing/2014/main" id="{3C898CC0-1046-4273-9CBE-6A829AF55930}"/>
                    </a:ext>
                  </a:extLst>
                </p:cNvPr>
                <p:cNvPicPr/>
                <p:nvPr/>
              </p:nvPicPr>
              <p:blipFill>
                <a:blip r:embed="rId338"/>
                <a:stretch>
                  <a:fillRect/>
                </a:stretch>
              </p:blipFill>
              <p:spPr>
                <a:xfrm>
                  <a:off x="8308202" y="2947660"/>
                  <a:ext cx="355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3" name="Freihand 222">
                  <a:extLst>
                    <a:ext uri="{FF2B5EF4-FFF2-40B4-BE49-F238E27FC236}">
                      <a16:creationId xmlns:a16="http://schemas.microsoft.com/office/drawing/2014/main" id="{E82E4903-2192-4828-9B5E-FA49E1B8AFF9}"/>
                    </a:ext>
                  </a:extLst>
                </p14:cNvPr>
                <p14:cNvContentPartPr/>
                <p14:nvPr/>
              </p14:nvContentPartPr>
              <p14:xfrm>
                <a:off x="8599082" y="2941540"/>
                <a:ext cx="11880" cy="11880"/>
              </p14:xfrm>
            </p:contentPart>
          </mc:Choice>
          <mc:Fallback xmlns="">
            <p:pic>
              <p:nvPicPr>
                <p:cNvPr id="223" name="Freihand 222">
                  <a:extLst>
                    <a:ext uri="{FF2B5EF4-FFF2-40B4-BE49-F238E27FC236}">
                      <a16:creationId xmlns:a16="http://schemas.microsoft.com/office/drawing/2014/main" id="{E82E4903-2192-4828-9B5E-FA49E1B8AFF9}"/>
                    </a:ext>
                  </a:extLst>
                </p:cNvPr>
                <p:cNvPicPr/>
                <p:nvPr/>
              </p:nvPicPr>
              <p:blipFill>
                <a:blip r:embed="rId340"/>
                <a:stretch>
                  <a:fillRect/>
                </a:stretch>
              </p:blipFill>
              <p:spPr>
                <a:xfrm>
                  <a:off x="8594762" y="2937220"/>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5" name="Freihand 224">
                  <a:extLst>
                    <a:ext uri="{FF2B5EF4-FFF2-40B4-BE49-F238E27FC236}">
                      <a16:creationId xmlns:a16="http://schemas.microsoft.com/office/drawing/2014/main" id="{227CCC7E-418C-4083-A100-D05BA467B62B}"/>
                    </a:ext>
                  </a:extLst>
                </p14:cNvPr>
                <p14:cNvContentPartPr/>
                <p14:nvPr/>
              </p14:nvContentPartPr>
              <p14:xfrm>
                <a:off x="7914722" y="3201460"/>
                <a:ext cx="160560" cy="181800"/>
              </p14:xfrm>
            </p:contentPart>
          </mc:Choice>
          <mc:Fallback xmlns="">
            <p:pic>
              <p:nvPicPr>
                <p:cNvPr id="225" name="Freihand 224">
                  <a:extLst>
                    <a:ext uri="{FF2B5EF4-FFF2-40B4-BE49-F238E27FC236}">
                      <a16:creationId xmlns:a16="http://schemas.microsoft.com/office/drawing/2014/main" id="{227CCC7E-418C-4083-A100-D05BA467B62B}"/>
                    </a:ext>
                  </a:extLst>
                </p:cNvPr>
                <p:cNvPicPr/>
                <p:nvPr/>
              </p:nvPicPr>
              <p:blipFill>
                <a:blip r:embed="rId342"/>
                <a:stretch>
                  <a:fillRect/>
                </a:stretch>
              </p:blipFill>
              <p:spPr>
                <a:xfrm>
                  <a:off x="7910402" y="3197140"/>
                  <a:ext cx="169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6" name="Freihand 225">
                  <a:extLst>
                    <a:ext uri="{FF2B5EF4-FFF2-40B4-BE49-F238E27FC236}">
                      <a16:creationId xmlns:a16="http://schemas.microsoft.com/office/drawing/2014/main" id="{F5B29002-80E9-465C-95D1-85DBB4ECC8A7}"/>
                    </a:ext>
                  </a:extLst>
                </p14:cNvPr>
                <p14:cNvContentPartPr/>
                <p14:nvPr/>
              </p14:nvContentPartPr>
              <p14:xfrm>
                <a:off x="7987802" y="3295780"/>
                <a:ext cx="56880" cy="65880"/>
              </p14:xfrm>
            </p:contentPart>
          </mc:Choice>
          <mc:Fallback xmlns="">
            <p:pic>
              <p:nvPicPr>
                <p:cNvPr id="226" name="Freihand 225">
                  <a:extLst>
                    <a:ext uri="{FF2B5EF4-FFF2-40B4-BE49-F238E27FC236}">
                      <a16:creationId xmlns:a16="http://schemas.microsoft.com/office/drawing/2014/main" id="{F5B29002-80E9-465C-95D1-85DBB4ECC8A7}"/>
                    </a:ext>
                  </a:extLst>
                </p:cNvPr>
                <p:cNvPicPr/>
                <p:nvPr/>
              </p:nvPicPr>
              <p:blipFill>
                <a:blip r:embed="rId344"/>
                <a:stretch>
                  <a:fillRect/>
                </a:stretch>
              </p:blipFill>
              <p:spPr>
                <a:xfrm>
                  <a:off x="7983482" y="3291460"/>
                  <a:ext cx="6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9" name="Freihand 228">
                  <a:extLst>
                    <a:ext uri="{FF2B5EF4-FFF2-40B4-BE49-F238E27FC236}">
                      <a16:creationId xmlns:a16="http://schemas.microsoft.com/office/drawing/2014/main" id="{2C4929A4-470D-4246-B5C8-E22FB2837C7B}"/>
                    </a:ext>
                  </a:extLst>
                </p14:cNvPr>
                <p14:cNvContentPartPr/>
                <p14:nvPr/>
              </p14:nvContentPartPr>
              <p14:xfrm>
                <a:off x="8060162" y="3285700"/>
                <a:ext cx="55440" cy="78120"/>
              </p14:xfrm>
            </p:contentPart>
          </mc:Choice>
          <mc:Fallback xmlns="">
            <p:pic>
              <p:nvPicPr>
                <p:cNvPr id="229" name="Freihand 228">
                  <a:extLst>
                    <a:ext uri="{FF2B5EF4-FFF2-40B4-BE49-F238E27FC236}">
                      <a16:creationId xmlns:a16="http://schemas.microsoft.com/office/drawing/2014/main" id="{2C4929A4-470D-4246-B5C8-E22FB2837C7B}"/>
                    </a:ext>
                  </a:extLst>
                </p:cNvPr>
                <p:cNvPicPr/>
                <p:nvPr/>
              </p:nvPicPr>
              <p:blipFill>
                <a:blip r:embed="rId346"/>
                <a:stretch>
                  <a:fillRect/>
                </a:stretch>
              </p:blipFill>
              <p:spPr>
                <a:xfrm>
                  <a:off x="8055842" y="3281380"/>
                  <a:ext cx="64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0" name="Freihand 229">
                  <a:extLst>
                    <a:ext uri="{FF2B5EF4-FFF2-40B4-BE49-F238E27FC236}">
                      <a16:creationId xmlns:a16="http://schemas.microsoft.com/office/drawing/2014/main" id="{EF73EBF8-BB57-466E-A6FC-D0030B9435F5}"/>
                    </a:ext>
                  </a:extLst>
                </p14:cNvPr>
                <p14:cNvContentPartPr/>
                <p14:nvPr/>
              </p14:nvContentPartPr>
              <p14:xfrm>
                <a:off x="8112362" y="3300100"/>
                <a:ext cx="360" cy="360"/>
              </p14:xfrm>
            </p:contentPart>
          </mc:Choice>
          <mc:Fallback xmlns="">
            <p:pic>
              <p:nvPicPr>
                <p:cNvPr id="230" name="Freihand 229">
                  <a:extLst>
                    <a:ext uri="{FF2B5EF4-FFF2-40B4-BE49-F238E27FC236}">
                      <a16:creationId xmlns:a16="http://schemas.microsoft.com/office/drawing/2014/main" id="{EF73EBF8-BB57-466E-A6FC-D0030B9435F5}"/>
                    </a:ext>
                  </a:extLst>
                </p:cNvPr>
                <p:cNvPicPr/>
                <p:nvPr/>
              </p:nvPicPr>
              <p:blipFill>
                <a:blip r:embed="rId27"/>
                <a:stretch>
                  <a:fillRect/>
                </a:stretch>
              </p:blipFill>
              <p:spPr>
                <a:xfrm>
                  <a:off x="8108042" y="3295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1" name="Freihand 230">
                  <a:extLst>
                    <a:ext uri="{FF2B5EF4-FFF2-40B4-BE49-F238E27FC236}">
                      <a16:creationId xmlns:a16="http://schemas.microsoft.com/office/drawing/2014/main" id="{DA44FE14-C528-41C9-BDAB-7330D90D7144}"/>
                    </a:ext>
                  </a:extLst>
                </p14:cNvPr>
                <p14:cNvContentPartPr/>
                <p14:nvPr/>
              </p14:nvContentPartPr>
              <p14:xfrm>
                <a:off x="8112362" y="3284260"/>
                <a:ext cx="83880" cy="87120"/>
              </p14:xfrm>
            </p:contentPart>
          </mc:Choice>
          <mc:Fallback xmlns="">
            <p:pic>
              <p:nvPicPr>
                <p:cNvPr id="231" name="Freihand 230">
                  <a:extLst>
                    <a:ext uri="{FF2B5EF4-FFF2-40B4-BE49-F238E27FC236}">
                      <a16:creationId xmlns:a16="http://schemas.microsoft.com/office/drawing/2014/main" id="{DA44FE14-C528-41C9-BDAB-7330D90D7144}"/>
                    </a:ext>
                  </a:extLst>
                </p:cNvPr>
                <p:cNvPicPr/>
                <p:nvPr/>
              </p:nvPicPr>
              <p:blipFill>
                <a:blip r:embed="rId349"/>
                <a:stretch>
                  <a:fillRect/>
                </a:stretch>
              </p:blipFill>
              <p:spPr>
                <a:xfrm>
                  <a:off x="8108042" y="3279940"/>
                  <a:ext cx="92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2" name="Freihand 231">
                  <a:extLst>
                    <a:ext uri="{FF2B5EF4-FFF2-40B4-BE49-F238E27FC236}">
                      <a16:creationId xmlns:a16="http://schemas.microsoft.com/office/drawing/2014/main" id="{3F130D17-7585-4A97-BCC9-F57AE16BFDF9}"/>
                    </a:ext>
                  </a:extLst>
                </p14:cNvPr>
                <p14:cNvContentPartPr/>
                <p14:nvPr/>
              </p14:nvContentPartPr>
              <p14:xfrm>
                <a:off x="8225762" y="3284980"/>
                <a:ext cx="104760" cy="81360"/>
              </p14:xfrm>
            </p:contentPart>
          </mc:Choice>
          <mc:Fallback xmlns="">
            <p:pic>
              <p:nvPicPr>
                <p:cNvPr id="232" name="Freihand 231">
                  <a:extLst>
                    <a:ext uri="{FF2B5EF4-FFF2-40B4-BE49-F238E27FC236}">
                      <a16:creationId xmlns:a16="http://schemas.microsoft.com/office/drawing/2014/main" id="{3F130D17-7585-4A97-BCC9-F57AE16BFDF9}"/>
                    </a:ext>
                  </a:extLst>
                </p:cNvPr>
                <p:cNvPicPr/>
                <p:nvPr/>
              </p:nvPicPr>
              <p:blipFill>
                <a:blip r:embed="rId351"/>
                <a:stretch>
                  <a:fillRect/>
                </a:stretch>
              </p:blipFill>
              <p:spPr>
                <a:xfrm>
                  <a:off x="8221442" y="3280660"/>
                  <a:ext cx="113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3" name="Freihand 232">
                  <a:extLst>
                    <a:ext uri="{FF2B5EF4-FFF2-40B4-BE49-F238E27FC236}">
                      <a16:creationId xmlns:a16="http://schemas.microsoft.com/office/drawing/2014/main" id="{3D2FA046-69FB-40BC-B760-7AB0A61C786A}"/>
                    </a:ext>
                  </a:extLst>
                </p14:cNvPr>
                <p14:cNvContentPartPr/>
                <p14:nvPr/>
              </p14:nvContentPartPr>
              <p14:xfrm>
                <a:off x="8342042" y="3268780"/>
                <a:ext cx="64800" cy="95400"/>
              </p14:xfrm>
            </p:contentPart>
          </mc:Choice>
          <mc:Fallback xmlns="">
            <p:pic>
              <p:nvPicPr>
                <p:cNvPr id="233" name="Freihand 232">
                  <a:extLst>
                    <a:ext uri="{FF2B5EF4-FFF2-40B4-BE49-F238E27FC236}">
                      <a16:creationId xmlns:a16="http://schemas.microsoft.com/office/drawing/2014/main" id="{3D2FA046-69FB-40BC-B760-7AB0A61C786A}"/>
                    </a:ext>
                  </a:extLst>
                </p:cNvPr>
                <p:cNvPicPr/>
                <p:nvPr/>
              </p:nvPicPr>
              <p:blipFill>
                <a:blip r:embed="rId353"/>
                <a:stretch>
                  <a:fillRect/>
                </a:stretch>
              </p:blipFill>
              <p:spPr>
                <a:xfrm>
                  <a:off x="8337722" y="3264460"/>
                  <a:ext cx="73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4" name="Freihand 233">
                  <a:extLst>
                    <a:ext uri="{FF2B5EF4-FFF2-40B4-BE49-F238E27FC236}">
                      <a16:creationId xmlns:a16="http://schemas.microsoft.com/office/drawing/2014/main" id="{CF93D271-20F4-4E97-92E8-BDBC7436F2E5}"/>
                    </a:ext>
                  </a:extLst>
                </p14:cNvPr>
                <p14:cNvContentPartPr/>
                <p14:nvPr/>
              </p14:nvContentPartPr>
              <p14:xfrm>
                <a:off x="8348162" y="3277780"/>
                <a:ext cx="95760" cy="56160"/>
              </p14:xfrm>
            </p:contentPart>
          </mc:Choice>
          <mc:Fallback xmlns="">
            <p:pic>
              <p:nvPicPr>
                <p:cNvPr id="234" name="Freihand 233">
                  <a:extLst>
                    <a:ext uri="{FF2B5EF4-FFF2-40B4-BE49-F238E27FC236}">
                      <a16:creationId xmlns:a16="http://schemas.microsoft.com/office/drawing/2014/main" id="{CF93D271-20F4-4E97-92E8-BDBC7436F2E5}"/>
                    </a:ext>
                  </a:extLst>
                </p:cNvPr>
                <p:cNvPicPr/>
                <p:nvPr/>
              </p:nvPicPr>
              <p:blipFill>
                <a:blip r:embed="rId355"/>
                <a:stretch>
                  <a:fillRect/>
                </a:stretch>
              </p:blipFill>
              <p:spPr>
                <a:xfrm>
                  <a:off x="8343842" y="3273460"/>
                  <a:ext cx="104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5" name="Freihand 234">
                  <a:extLst>
                    <a:ext uri="{FF2B5EF4-FFF2-40B4-BE49-F238E27FC236}">
                      <a16:creationId xmlns:a16="http://schemas.microsoft.com/office/drawing/2014/main" id="{5939FEC4-213B-4065-ACB5-B576C93F17E0}"/>
                    </a:ext>
                  </a:extLst>
                </p14:cNvPr>
                <p14:cNvContentPartPr/>
                <p14:nvPr/>
              </p14:nvContentPartPr>
              <p14:xfrm>
                <a:off x="8478122" y="3193900"/>
                <a:ext cx="198000" cy="171360"/>
              </p14:xfrm>
            </p:contentPart>
          </mc:Choice>
          <mc:Fallback xmlns="">
            <p:pic>
              <p:nvPicPr>
                <p:cNvPr id="235" name="Freihand 234">
                  <a:extLst>
                    <a:ext uri="{FF2B5EF4-FFF2-40B4-BE49-F238E27FC236}">
                      <a16:creationId xmlns:a16="http://schemas.microsoft.com/office/drawing/2014/main" id="{5939FEC4-213B-4065-ACB5-B576C93F17E0}"/>
                    </a:ext>
                  </a:extLst>
                </p:cNvPr>
                <p:cNvPicPr/>
                <p:nvPr/>
              </p:nvPicPr>
              <p:blipFill>
                <a:blip r:embed="rId357"/>
                <a:stretch>
                  <a:fillRect/>
                </a:stretch>
              </p:blipFill>
              <p:spPr>
                <a:xfrm>
                  <a:off x="8473802" y="3189580"/>
                  <a:ext cx="206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6" name="Freihand 235">
                  <a:extLst>
                    <a:ext uri="{FF2B5EF4-FFF2-40B4-BE49-F238E27FC236}">
                      <a16:creationId xmlns:a16="http://schemas.microsoft.com/office/drawing/2014/main" id="{60E67810-9238-4904-9220-FCF9EF7B3067}"/>
                    </a:ext>
                  </a:extLst>
                </p14:cNvPr>
                <p14:cNvContentPartPr/>
                <p14:nvPr/>
              </p14:nvContentPartPr>
              <p14:xfrm>
                <a:off x="8544362" y="3168700"/>
                <a:ext cx="42120" cy="23400"/>
              </p14:xfrm>
            </p:contentPart>
          </mc:Choice>
          <mc:Fallback xmlns="">
            <p:pic>
              <p:nvPicPr>
                <p:cNvPr id="236" name="Freihand 235">
                  <a:extLst>
                    <a:ext uri="{FF2B5EF4-FFF2-40B4-BE49-F238E27FC236}">
                      <a16:creationId xmlns:a16="http://schemas.microsoft.com/office/drawing/2014/main" id="{60E67810-9238-4904-9220-FCF9EF7B3067}"/>
                    </a:ext>
                  </a:extLst>
                </p:cNvPr>
                <p:cNvPicPr/>
                <p:nvPr/>
              </p:nvPicPr>
              <p:blipFill>
                <a:blip r:embed="rId359"/>
                <a:stretch>
                  <a:fillRect/>
                </a:stretch>
              </p:blipFill>
              <p:spPr>
                <a:xfrm>
                  <a:off x="8540042" y="3164380"/>
                  <a:ext cx="50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7" name="Freihand 236">
                  <a:extLst>
                    <a:ext uri="{FF2B5EF4-FFF2-40B4-BE49-F238E27FC236}">
                      <a16:creationId xmlns:a16="http://schemas.microsoft.com/office/drawing/2014/main" id="{DC985906-4306-4F02-A30B-12871B9FF8A4}"/>
                    </a:ext>
                  </a:extLst>
                </p14:cNvPr>
                <p14:cNvContentPartPr/>
                <p14:nvPr/>
              </p14:nvContentPartPr>
              <p14:xfrm>
                <a:off x="8407922" y="3148180"/>
                <a:ext cx="360" cy="360"/>
              </p14:xfrm>
            </p:contentPart>
          </mc:Choice>
          <mc:Fallback xmlns="">
            <p:pic>
              <p:nvPicPr>
                <p:cNvPr id="237" name="Freihand 236">
                  <a:extLst>
                    <a:ext uri="{FF2B5EF4-FFF2-40B4-BE49-F238E27FC236}">
                      <a16:creationId xmlns:a16="http://schemas.microsoft.com/office/drawing/2014/main" id="{DC985906-4306-4F02-A30B-12871B9FF8A4}"/>
                    </a:ext>
                  </a:extLst>
                </p:cNvPr>
                <p:cNvPicPr/>
                <p:nvPr/>
              </p:nvPicPr>
              <p:blipFill>
                <a:blip r:embed="rId27"/>
                <a:stretch>
                  <a:fillRect/>
                </a:stretch>
              </p:blipFill>
              <p:spPr>
                <a:xfrm>
                  <a:off x="8403602" y="31438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9" name="Freihand 238">
                  <a:extLst>
                    <a:ext uri="{FF2B5EF4-FFF2-40B4-BE49-F238E27FC236}">
                      <a16:creationId xmlns:a16="http://schemas.microsoft.com/office/drawing/2014/main" id="{865F6E38-D74A-42C6-919E-2C31CD030123}"/>
                    </a:ext>
                  </a:extLst>
                </p14:cNvPr>
                <p14:cNvContentPartPr/>
                <p14:nvPr/>
              </p14:nvContentPartPr>
              <p14:xfrm>
                <a:off x="7649762" y="3606100"/>
                <a:ext cx="186480" cy="12960"/>
              </p14:xfrm>
            </p:contentPart>
          </mc:Choice>
          <mc:Fallback xmlns="">
            <p:pic>
              <p:nvPicPr>
                <p:cNvPr id="239" name="Freihand 238">
                  <a:extLst>
                    <a:ext uri="{FF2B5EF4-FFF2-40B4-BE49-F238E27FC236}">
                      <a16:creationId xmlns:a16="http://schemas.microsoft.com/office/drawing/2014/main" id="{865F6E38-D74A-42C6-919E-2C31CD030123}"/>
                    </a:ext>
                  </a:extLst>
                </p:cNvPr>
                <p:cNvPicPr/>
                <p:nvPr/>
              </p:nvPicPr>
              <p:blipFill>
                <a:blip r:embed="rId362"/>
                <a:stretch>
                  <a:fillRect/>
                </a:stretch>
              </p:blipFill>
              <p:spPr>
                <a:xfrm>
                  <a:off x="7645442" y="3601780"/>
                  <a:ext cx="195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0" name="Freihand 239">
                  <a:extLst>
                    <a:ext uri="{FF2B5EF4-FFF2-40B4-BE49-F238E27FC236}">
                      <a16:creationId xmlns:a16="http://schemas.microsoft.com/office/drawing/2014/main" id="{8A13D014-0FBC-40EE-BDBB-C146B1E70687}"/>
                    </a:ext>
                  </a:extLst>
                </p14:cNvPr>
                <p14:cNvContentPartPr/>
                <p14:nvPr/>
              </p14:nvContentPartPr>
              <p14:xfrm>
                <a:off x="7649762" y="3644260"/>
                <a:ext cx="141480" cy="20520"/>
              </p14:xfrm>
            </p:contentPart>
          </mc:Choice>
          <mc:Fallback xmlns="">
            <p:pic>
              <p:nvPicPr>
                <p:cNvPr id="240" name="Freihand 239">
                  <a:extLst>
                    <a:ext uri="{FF2B5EF4-FFF2-40B4-BE49-F238E27FC236}">
                      <a16:creationId xmlns:a16="http://schemas.microsoft.com/office/drawing/2014/main" id="{8A13D014-0FBC-40EE-BDBB-C146B1E70687}"/>
                    </a:ext>
                  </a:extLst>
                </p:cNvPr>
                <p:cNvPicPr/>
                <p:nvPr/>
              </p:nvPicPr>
              <p:blipFill>
                <a:blip r:embed="rId364"/>
                <a:stretch>
                  <a:fillRect/>
                </a:stretch>
              </p:blipFill>
              <p:spPr>
                <a:xfrm>
                  <a:off x="7645442" y="3639940"/>
                  <a:ext cx="150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1" name="Freihand 240">
                  <a:extLst>
                    <a:ext uri="{FF2B5EF4-FFF2-40B4-BE49-F238E27FC236}">
                      <a16:creationId xmlns:a16="http://schemas.microsoft.com/office/drawing/2014/main" id="{CA75FE65-555E-46F5-A7D4-B7717AA44C12}"/>
                    </a:ext>
                  </a:extLst>
                </p14:cNvPr>
                <p14:cNvContentPartPr/>
                <p14:nvPr/>
              </p14:nvContentPartPr>
              <p14:xfrm>
                <a:off x="7846682" y="3574060"/>
                <a:ext cx="54000" cy="118440"/>
              </p14:xfrm>
            </p:contentPart>
          </mc:Choice>
          <mc:Fallback xmlns="">
            <p:pic>
              <p:nvPicPr>
                <p:cNvPr id="241" name="Freihand 240">
                  <a:extLst>
                    <a:ext uri="{FF2B5EF4-FFF2-40B4-BE49-F238E27FC236}">
                      <a16:creationId xmlns:a16="http://schemas.microsoft.com/office/drawing/2014/main" id="{CA75FE65-555E-46F5-A7D4-B7717AA44C12}"/>
                    </a:ext>
                  </a:extLst>
                </p:cNvPr>
                <p:cNvPicPr/>
                <p:nvPr/>
              </p:nvPicPr>
              <p:blipFill>
                <a:blip r:embed="rId366"/>
                <a:stretch>
                  <a:fillRect/>
                </a:stretch>
              </p:blipFill>
              <p:spPr>
                <a:xfrm>
                  <a:off x="7842362" y="3569740"/>
                  <a:ext cx="62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2" name="Freihand 241">
                  <a:extLst>
                    <a:ext uri="{FF2B5EF4-FFF2-40B4-BE49-F238E27FC236}">
                      <a16:creationId xmlns:a16="http://schemas.microsoft.com/office/drawing/2014/main" id="{B2220DDD-2DC5-4D90-8F78-3904A1F0E42E}"/>
                    </a:ext>
                  </a:extLst>
                </p14:cNvPr>
                <p14:cNvContentPartPr/>
                <p14:nvPr/>
              </p14:nvContentPartPr>
              <p14:xfrm>
                <a:off x="8069522" y="3522940"/>
                <a:ext cx="248040" cy="130680"/>
              </p14:xfrm>
            </p:contentPart>
          </mc:Choice>
          <mc:Fallback xmlns="">
            <p:pic>
              <p:nvPicPr>
                <p:cNvPr id="242" name="Freihand 241">
                  <a:extLst>
                    <a:ext uri="{FF2B5EF4-FFF2-40B4-BE49-F238E27FC236}">
                      <a16:creationId xmlns:a16="http://schemas.microsoft.com/office/drawing/2014/main" id="{B2220DDD-2DC5-4D90-8F78-3904A1F0E42E}"/>
                    </a:ext>
                  </a:extLst>
                </p:cNvPr>
                <p:cNvPicPr/>
                <p:nvPr/>
              </p:nvPicPr>
              <p:blipFill>
                <a:blip r:embed="rId368"/>
                <a:stretch>
                  <a:fillRect/>
                </a:stretch>
              </p:blipFill>
              <p:spPr>
                <a:xfrm>
                  <a:off x="8065202" y="3518620"/>
                  <a:ext cx="25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3" name="Freihand 242">
                  <a:extLst>
                    <a:ext uri="{FF2B5EF4-FFF2-40B4-BE49-F238E27FC236}">
                      <a16:creationId xmlns:a16="http://schemas.microsoft.com/office/drawing/2014/main" id="{C878F2AD-55E7-47D7-80E8-FC2ED647E5B6}"/>
                    </a:ext>
                  </a:extLst>
                </p14:cNvPr>
                <p14:cNvContentPartPr/>
                <p14:nvPr/>
              </p14:nvContentPartPr>
              <p14:xfrm>
                <a:off x="8360762" y="3572980"/>
                <a:ext cx="71640" cy="73440"/>
              </p14:xfrm>
            </p:contentPart>
          </mc:Choice>
          <mc:Fallback xmlns="">
            <p:pic>
              <p:nvPicPr>
                <p:cNvPr id="243" name="Freihand 242">
                  <a:extLst>
                    <a:ext uri="{FF2B5EF4-FFF2-40B4-BE49-F238E27FC236}">
                      <a16:creationId xmlns:a16="http://schemas.microsoft.com/office/drawing/2014/main" id="{C878F2AD-55E7-47D7-80E8-FC2ED647E5B6}"/>
                    </a:ext>
                  </a:extLst>
                </p:cNvPr>
                <p:cNvPicPr/>
                <p:nvPr/>
              </p:nvPicPr>
              <p:blipFill>
                <a:blip r:embed="rId370"/>
                <a:stretch>
                  <a:fillRect/>
                </a:stretch>
              </p:blipFill>
              <p:spPr>
                <a:xfrm>
                  <a:off x="8356442" y="3568660"/>
                  <a:ext cx="80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4" name="Freihand 243">
                  <a:extLst>
                    <a:ext uri="{FF2B5EF4-FFF2-40B4-BE49-F238E27FC236}">
                      <a16:creationId xmlns:a16="http://schemas.microsoft.com/office/drawing/2014/main" id="{852AA37A-1102-4287-92B2-CC817E40F9E2}"/>
                    </a:ext>
                  </a:extLst>
                </p14:cNvPr>
                <p14:cNvContentPartPr/>
                <p14:nvPr/>
              </p14:nvContentPartPr>
              <p14:xfrm>
                <a:off x="8454362" y="3490540"/>
                <a:ext cx="84600" cy="137160"/>
              </p14:xfrm>
            </p:contentPart>
          </mc:Choice>
          <mc:Fallback xmlns="">
            <p:pic>
              <p:nvPicPr>
                <p:cNvPr id="244" name="Freihand 243">
                  <a:extLst>
                    <a:ext uri="{FF2B5EF4-FFF2-40B4-BE49-F238E27FC236}">
                      <a16:creationId xmlns:a16="http://schemas.microsoft.com/office/drawing/2014/main" id="{852AA37A-1102-4287-92B2-CC817E40F9E2}"/>
                    </a:ext>
                  </a:extLst>
                </p:cNvPr>
                <p:cNvPicPr/>
                <p:nvPr/>
              </p:nvPicPr>
              <p:blipFill>
                <a:blip r:embed="rId372"/>
                <a:stretch>
                  <a:fillRect/>
                </a:stretch>
              </p:blipFill>
              <p:spPr>
                <a:xfrm>
                  <a:off x="8450042" y="3486220"/>
                  <a:ext cx="93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5" name="Freihand 244">
                  <a:extLst>
                    <a:ext uri="{FF2B5EF4-FFF2-40B4-BE49-F238E27FC236}">
                      <a16:creationId xmlns:a16="http://schemas.microsoft.com/office/drawing/2014/main" id="{5D52743C-FEAA-4DB8-B682-61768CFDCC24}"/>
                    </a:ext>
                  </a:extLst>
                </p14:cNvPr>
                <p14:cNvContentPartPr/>
                <p14:nvPr/>
              </p14:nvContentPartPr>
              <p14:xfrm>
                <a:off x="8589722" y="3476140"/>
                <a:ext cx="9720" cy="164880"/>
              </p14:xfrm>
            </p:contentPart>
          </mc:Choice>
          <mc:Fallback xmlns="">
            <p:pic>
              <p:nvPicPr>
                <p:cNvPr id="245" name="Freihand 244">
                  <a:extLst>
                    <a:ext uri="{FF2B5EF4-FFF2-40B4-BE49-F238E27FC236}">
                      <a16:creationId xmlns:a16="http://schemas.microsoft.com/office/drawing/2014/main" id="{5D52743C-FEAA-4DB8-B682-61768CFDCC24}"/>
                    </a:ext>
                  </a:extLst>
                </p:cNvPr>
                <p:cNvPicPr/>
                <p:nvPr/>
              </p:nvPicPr>
              <p:blipFill>
                <a:blip r:embed="rId374"/>
                <a:stretch>
                  <a:fillRect/>
                </a:stretch>
              </p:blipFill>
              <p:spPr>
                <a:xfrm>
                  <a:off x="8585402" y="3471820"/>
                  <a:ext cx="18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6" name="Freihand 245">
                  <a:extLst>
                    <a:ext uri="{FF2B5EF4-FFF2-40B4-BE49-F238E27FC236}">
                      <a16:creationId xmlns:a16="http://schemas.microsoft.com/office/drawing/2014/main" id="{41C5FB2F-EC83-4EAF-A0D3-DBAEA8BA1D9D}"/>
                    </a:ext>
                  </a:extLst>
                </p14:cNvPr>
                <p14:cNvContentPartPr/>
                <p14:nvPr/>
              </p14:nvContentPartPr>
              <p14:xfrm>
                <a:off x="8635802" y="3471100"/>
                <a:ext cx="84960" cy="192960"/>
              </p14:xfrm>
            </p:contentPart>
          </mc:Choice>
          <mc:Fallback xmlns="">
            <p:pic>
              <p:nvPicPr>
                <p:cNvPr id="246" name="Freihand 245">
                  <a:extLst>
                    <a:ext uri="{FF2B5EF4-FFF2-40B4-BE49-F238E27FC236}">
                      <a16:creationId xmlns:a16="http://schemas.microsoft.com/office/drawing/2014/main" id="{41C5FB2F-EC83-4EAF-A0D3-DBAEA8BA1D9D}"/>
                    </a:ext>
                  </a:extLst>
                </p:cNvPr>
                <p:cNvPicPr/>
                <p:nvPr/>
              </p:nvPicPr>
              <p:blipFill>
                <a:blip r:embed="rId376"/>
                <a:stretch>
                  <a:fillRect/>
                </a:stretch>
              </p:blipFill>
              <p:spPr>
                <a:xfrm>
                  <a:off x="8631482" y="3466780"/>
                  <a:ext cx="93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7" name="Freihand 246">
                  <a:extLst>
                    <a:ext uri="{FF2B5EF4-FFF2-40B4-BE49-F238E27FC236}">
                      <a16:creationId xmlns:a16="http://schemas.microsoft.com/office/drawing/2014/main" id="{2DB9F6DB-760E-4818-8292-1D55E8977331}"/>
                    </a:ext>
                  </a:extLst>
                </p14:cNvPr>
                <p14:cNvContentPartPr/>
                <p14:nvPr/>
              </p14:nvContentPartPr>
              <p14:xfrm>
                <a:off x="8732642" y="3554620"/>
                <a:ext cx="77400" cy="73440"/>
              </p14:xfrm>
            </p:contentPart>
          </mc:Choice>
          <mc:Fallback xmlns="">
            <p:pic>
              <p:nvPicPr>
                <p:cNvPr id="247" name="Freihand 246">
                  <a:extLst>
                    <a:ext uri="{FF2B5EF4-FFF2-40B4-BE49-F238E27FC236}">
                      <a16:creationId xmlns:a16="http://schemas.microsoft.com/office/drawing/2014/main" id="{2DB9F6DB-760E-4818-8292-1D55E8977331}"/>
                    </a:ext>
                  </a:extLst>
                </p:cNvPr>
                <p:cNvPicPr/>
                <p:nvPr/>
              </p:nvPicPr>
              <p:blipFill>
                <a:blip r:embed="rId378"/>
                <a:stretch>
                  <a:fillRect/>
                </a:stretch>
              </p:blipFill>
              <p:spPr>
                <a:xfrm>
                  <a:off x="8728322" y="3550300"/>
                  <a:ext cx="86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8" name="Freihand 247">
                  <a:extLst>
                    <a:ext uri="{FF2B5EF4-FFF2-40B4-BE49-F238E27FC236}">
                      <a16:creationId xmlns:a16="http://schemas.microsoft.com/office/drawing/2014/main" id="{3D01E115-2201-4E92-9F57-32A6151ED662}"/>
                    </a:ext>
                  </a:extLst>
                </p14:cNvPr>
                <p14:cNvContentPartPr/>
                <p14:nvPr/>
              </p14:nvContentPartPr>
              <p14:xfrm>
                <a:off x="8834882" y="3472180"/>
                <a:ext cx="195840" cy="141840"/>
              </p14:xfrm>
            </p:contentPart>
          </mc:Choice>
          <mc:Fallback xmlns="">
            <p:pic>
              <p:nvPicPr>
                <p:cNvPr id="248" name="Freihand 247">
                  <a:extLst>
                    <a:ext uri="{FF2B5EF4-FFF2-40B4-BE49-F238E27FC236}">
                      <a16:creationId xmlns:a16="http://schemas.microsoft.com/office/drawing/2014/main" id="{3D01E115-2201-4E92-9F57-32A6151ED662}"/>
                    </a:ext>
                  </a:extLst>
                </p:cNvPr>
                <p:cNvPicPr/>
                <p:nvPr/>
              </p:nvPicPr>
              <p:blipFill>
                <a:blip r:embed="rId380"/>
                <a:stretch>
                  <a:fillRect/>
                </a:stretch>
              </p:blipFill>
              <p:spPr>
                <a:xfrm>
                  <a:off x="8830562" y="3467860"/>
                  <a:ext cx="204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9" name="Freihand 248">
                  <a:extLst>
                    <a:ext uri="{FF2B5EF4-FFF2-40B4-BE49-F238E27FC236}">
                      <a16:creationId xmlns:a16="http://schemas.microsoft.com/office/drawing/2014/main" id="{FF1E94D3-4CAE-4F3C-B432-5DE2DCDD85C4}"/>
                    </a:ext>
                  </a:extLst>
                </p14:cNvPr>
                <p14:cNvContentPartPr/>
                <p14:nvPr/>
              </p14:nvContentPartPr>
              <p14:xfrm>
                <a:off x="9054842" y="3526900"/>
                <a:ext cx="71640" cy="75600"/>
              </p14:xfrm>
            </p:contentPart>
          </mc:Choice>
          <mc:Fallback xmlns="">
            <p:pic>
              <p:nvPicPr>
                <p:cNvPr id="249" name="Freihand 248">
                  <a:extLst>
                    <a:ext uri="{FF2B5EF4-FFF2-40B4-BE49-F238E27FC236}">
                      <a16:creationId xmlns:a16="http://schemas.microsoft.com/office/drawing/2014/main" id="{FF1E94D3-4CAE-4F3C-B432-5DE2DCDD85C4}"/>
                    </a:ext>
                  </a:extLst>
                </p:cNvPr>
                <p:cNvPicPr/>
                <p:nvPr/>
              </p:nvPicPr>
              <p:blipFill>
                <a:blip r:embed="rId382"/>
                <a:stretch>
                  <a:fillRect/>
                </a:stretch>
              </p:blipFill>
              <p:spPr>
                <a:xfrm>
                  <a:off x="9050522" y="3522580"/>
                  <a:ext cx="80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2" name="Freihand 251">
                  <a:extLst>
                    <a:ext uri="{FF2B5EF4-FFF2-40B4-BE49-F238E27FC236}">
                      <a16:creationId xmlns:a16="http://schemas.microsoft.com/office/drawing/2014/main" id="{5CC1412C-44BA-4732-982D-56960CC33640}"/>
                    </a:ext>
                  </a:extLst>
                </p14:cNvPr>
                <p14:cNvContentPartPr/>
                <p14:nvPr/>
              </p14:nvContentPartPr>
              <p14:xfrm>
                <a:off x="9165362" y="3542020"/>
                <a:ext cx="137880" cy="59760"/>
              </p14:xfrm>
            </p:contentPart>
          </mc:Choice>
          <mc:Fallback xmlns="">
            <p:pic>
              <p:nvPicPr>
                <p:cNvPr id="252" name="Freihand 251">
                  <a:extLst>
                    <a:ext uri="{FF2B5EF4-FFF2-40B4-BE49-F238E27FC236}">
                      <a16:creationId xmlns:a16="http://schemas.microsoft.com/office/drawing/2014/main" id="{5CC1412C-44BA-4732-982D-56960CC33640}"/>
                    </a:ext>
                  </a:extLst>
                </p:cNvPr>
                <p:cNvPicPr/>
                <p:nvPr/>
              </p:nvPicPr>
              <p:blipFill>
                <a:blip r:embed="rId384"/>
                <a:stretch>
                  <a:fillRect/>
                </a:stretch>
              </p:blipFill>
              <p:spPr>
                <a:xfrm>
                  <a:off x="9161042" y="3537700"/>
                  <a:ext cx="146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3" name="Freihand 252">
                  <a:extLst>
                    <a:ext uri="{FF2B5EF4-FFF2-40B4-BE49-F238E27FC236}">
                      <a16:creationId xmlns:a16="http://schemas.microsoft.com/office/drawing/2014/main" id="{CAD95C1E-AE93-4FDA-8392-009D9FFA988A}"/>
                    </a:ext>
                  </a:extLst>
                </p14:cNvPr>
                <p14:cNvContentPartPr/>
                <p14:nvPr/>
              </p14:nvContentPartPr>
              <p14:xfrm>
                <a:off x="9285962" y="3506380"/>
                <a:ext cx="23040" cy="18000"/>
              </p14:xfrm>
            </p:contentPart>
          </mc:Choice>
          <mc:Fallback xmlns="">
            <p:pic>
              <p:nvPicPr>
                <p:cNvPr id="253" name="Freihand 252">
                  <a:extLst>
                    <a:ext uri="{FF2B5EF4-FFF2-40B4-BE49-F238E27FC236}">
                      <a16:creationId xmlns:a16="http://schemas.microsoft.com/office/drawing/2014/main" id="{CAD95C1E-AE93-4FDA-8392-009D9FFA988A}"/>
                    </a:ext>
                  </a:extLst>
                </p:cNvPr>
                <p:cNvPicPr/>
                <p:nvPr/>
              </p:nvPicPr>
              <p:blipFill>
                <a:blip r:embed="rId386"/>
                <a:stretch>
                  <a:fillRect/>
                </a:stretch>
              </p:blipFill>
              <p:spPr>
                <a:xfrm>
                  <a:off x="9281642" y="3502060"/>
                  <a:ext cx="31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4" name="Freihand 253">
                  <a:extLst>
                    <a:ext uri="{FF2B5EF4-FFF2-40B4-BE49-F238E27FC236}">
                      <a16:creationId xmlns:a16="http://schemas.microsoft.com/office/drawing/2014/main" id="{DD53CA2F-9D39-4C65-9C29-3E5D5E442141}"/>
                    </a:ext>
                  </a:extLst>
                </p14:cNvPr>
                <p14:cNvContentPartPr/>
                <p14:nvPr/>
              </p14:nvContentPartPr>
              <p14:xfrm>
                <a:off x="9350762" y="3524380"/>
                <a:ext cx="172440" cy="95040"/>
              </p14:xfrm>
            </p:contentPart>
          </mc:Choice>
          <mc:Fallback xmlns="">
            <p:pic>
              <p:nvPicPr>
                <p:cNvPr id="254" name="Freihand 253">
                  <a:extLst>
                    <a:ext uri="{FF2B5EF4-FFF2-40B4-BE49-F238E27FC236}">
                      <a16:creationId xmlns:a16="http://schemas.microsoft.com/office/drawing/2014/main" id="{DD53CA2F-9D39-4C65-9C29-3E5D5E442141}"/>
                    </a:ext>
                  </a:extLst>
                </p:cNvPr>
                <p:cNvPicPr/>
                <p:nvPr/>
              </p:nvPicPr>
              <p:blipFill>
                <a:blip r:embed="rId388"/>
                <a:stretch>
                  <a:fillRect/>
                </a:stretch>
              </p:blipFill>
              <p:spPr>
                <a:xfrm>
                  <a:off x="9346442" y="3520060"/>
                  <a:ext cx="18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5" name="Freihand 254">
                  <a:extLst>
                    <a:ext uri="{FF2B5EF4-FFF2-40B4-BE49-F238E27FC236}">
                      <a16:creationId xmlns:a16="http://schemas.microsoft.com/office/drawing/2014/main" id="{1EC037D2-BC02-48E7-8979-0FD52FE54459}"/>
                    </a:ext>
                  </a:extLst>
                </p14:cNvPr>
                <p14:cNvContentPartPr/>
                <p14:nvPr/>
              </p14:nvContentPartPr>
              <p14:xfrm>
                <a:off x="9544802" y="3463180"/>
                <a:ext cx="484200" cy="221400"/>
              </p14:xfrm>
            </p:contentPart>
          </mc:Choice>
          <mc:Fallback xmlns="">
            <p:pic>
              <p:nvPicPr>
                <p:cNvPr id="255" name="Freihand 254">
                  <a:extLst>
                    <a:ext uri="{FF2B5EF4-FFF2-40B4-BE49-F238E27FC236}">
                      <a16:creationId xmlns:a16="http://schemas.microsoft.com/office/drawing/2014/main" id="{1EC037D2-BC02-48E7-8979-0FD52FE54459}"/>
                    </a:ext>
                  </a:extLst>
                </p:cNvPr>
                <p:cNvPicPr/>
                <p:nvPr/>
              </p:nvPicPr>
              <p:blipFill>
                <a:blip r:embed="rId390"/>
                <a:stretch>
                  <a:fillRect/>
                </a:stretch>
              </p:blipFill>
              <p:spPr>
                <a:xfrm>
                  <a:off x="9540482" y="3458860"/>
                  <a:ext cx="492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6" name="Freihand 255">
                  <a:extLst>
                    <a:ext uri="{FF2B5EF4-FFF2-40B4-BE49-F238E27FC236}">
                      <a16:creationId xmlns:a16="http://schemas.microsoft.com/office/drawing/2014/main" id="{2473D3AC-FB5D-4684-9872-9970483FB811}"/>
                    </a:ext>
                  </a:extLst>
                </p14:cNvPr>
                <p14:cNvContentPartPr/>
                <p14:nvPr/>
              </p14:nvContentPartPr>
              <p14:xfrm>
                <a:off x="10051682" y="3539140"/>
                <a:ext cx="81720" cy="70920"/>
              </p14:xfrm>
            </p:contentPart>
          </mc:Choice>
          <mc:Fallback xmlns="">
            <p:pic>
              <p:nvPicPr>
                <p:cNvPr id="256" name="Freihand 255">
                  <a:extLst>
                    <a:ext uri="{FF2B5EF4-FFF2-40B4-BE49-F238E27FC236}">
                      <a16:creationId xmlns:a16="http://schemas.microsoft.com/office/drawing/2014/main" id="{2473D3AC-FB5D-4684-9872-9970483FB811}"/>
                    </a:ext>
                  </a:extLst>
                </p:cNvPr>
                <p:cNvPicPr/>
                <p:nvPr/>
              </p:nvPicPr>
              <p:blipFill>
                <a:blip r:embed="rId392"/>
                <a:stretch>
                  <a:fillRect/>
                </a:stretch>
              </p:blipFill>
              <p:spPr>
                <a:xfrm>
                  <a:off x="10047362" y="3534820"/>
                  <a:ext cx="90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7" name="Freihand 256">
                  <a:extLst>
                    <a:ext uri="{FF2B5EF4-FFF2-40B4-BE49-F238E27FC236}">
                      <a16:creationId xmlns:a16="http://schemas.microsoft.com/office/drawing/2014/main" id="{0E6E5D8A-42B5-41EA-94D0-D5E46B865392}"/>
                    </a:ext>
                  </a:extLst>
                </p14:cNvPr>
                <p14:cNvContentPartPr/>
                <p14:nvPr/>
              </p14:nvContentPartPr>
              <p14:xfrm>
                <a:off x="10049162" y="3526540"/>
                <a:ext cx="121320" cy="75240"/>
              </p14:xfrm>
            </p:contentPart>
          </mc:Choice>
          <mc:Fallback xmlns="">
            <p:pic>
              <p:nvPicPr>
                <p:cNvPr id="257" name="Freihand 256">
                  <a:extLst>
                    <a:ext uri="{FF2B5EF4-FFF2-40B4-BE49-F238E27FC236}">
                      <a16:creationId xmlns:a16="http://schemas.microsoft.com/office/drawing/2014/main" id="{0E6E5D8A-42B5-41EA-94D0-D5E46B865392}"/>
                    </a:ext>
                  </a:extLst>
                </p:cNvPr>
                <p:cNvPicPr/>
                <p:nvPr/>
              </p:nvPicPr>
              <p:blipFill>
                <a:blip r:embed="rId394"/>
                <a:stretch>
                  <a:fillRect/>
                </a:stretch>
              </p:blipFill>
              <p:spPr>
                <a:xfrm>
                  <a:off x="10044842" y="3522220"/>
                  <a:ext cx="129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8" name="Freihand 257">
                  <a:extLst>
                    <a:ext uri="{FF2B5EF4-FFF2-40B4-BE49-F238E27FC236}">
                      <a16:creationId xmlns:a16="http://schemas.microsoft.com/office/drawing/2014/main" id="{DB3A97FC-B6A4-44EC-9A3D-9D0E62E197FD}"/>
                    </a:ext>
                  </a:extLst>
                </p14:cNvPr>
                <p14:cNvContentPartPr/>
                <p14:nvPr/>
              </p14:nvContentPartPr>
              <p14:xfrm>
                <a:off x="10040162" y="3566500"/>
                <a:ext cx="108000" cy="14040"/>
              </p14:xfrm>
            </p:contentPart>
          </mc:Choice>
          <mc:Fallback xmlns="">
            <p:pic>
              <p:nvPicPr>
                <p:cNvPr id="258" name="Freihand 257">
                  <a:extLst>
                    <a:ext uri="{FF2B5EF4-FFF2-40B4-BE49-F238E27FC236}">
                      <a16:creationId xmlns:a16="http://schemas.microsoft.com/office/drawing/2014/main" id="{DB3A97FC-B6A4-44EC-9A3D-9D0E62E197FD}"/>
                    </a:ext>
                  </a:extLst>
                </p:cNvPr>
                <p:cNvPicPr/>
                <p:nvPr/>
              </p:nvPicPr>
              <p:blipFill>
                <a:blip r:embed="rId396"/>
                <a:stretch>
                  <a:fillRect/>
                </a:stretch>
              </p:blipFill>
              <p:spPr>
                <a:xfrm>
                  <a:off x="10035842" y="3562180"/>
                  <a:ext cx="11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9" name="Freihand 258">
                  <a:extLst>
                    <a:ext uri="{FF2B5EF4-FFF2-40B4-BE49-F238E27FC236}">
                      <a16:creationId xmlns:a16="http://schemas.microsoft.com/office/drawing/2014/main" id="{2C423BA0-82AA-46C9-93F9-B929C924F060}"/>
                    </a:ext>
                  </a:extLst>
                </p14:cNvPr>
                <p14:cNvContentPartPr/>
                <p14:nvPr/>
              </p14:nvContentPartPr>
              <p14:xfrm>
                <a:off x="9505922" y="3403060"/>
                <a:ext cx="19080" cy="3240"/>
              </p14:xfrm>
            </p:contentPart>
          </mc:Choice>
          <mc:Fallback xmlns="">
            <p:pic>
              <p:nvPicPr>
                <p:cNvPr id="259" name="Freihand 258">
                  <a:extLst>
                    <a:ext uri="{FF2B5EF4-FFF2-40B4-BE49-F238E27FC236}">
                      <a16:creationId xmlns:a16="http://schemas.microsoft.com/office/drawing/2014/main" id="{2C423BA0-82AA-46C9-93F9-B929C924F060}"/>
                    </a:ext>
                  </a:extLst>
                </p:cNvPr>
                <p:cNvPicPr/>
                <p:nvPr/>
              </p:nvPicPr>
              <p:blipFill>
                <a:blip r:embed="rId182"/>
                <a:stretch>
                  <a:fillRect/>
                </a:stretch>
              </p:blipFill>
              <p:spPr>
                <a:xfrm>
                  <a:off x="9501602" y="3398740"/>
                  <a:ext cx="27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0" name="Freihand 259">
                  <a:extLst>
                    <a:ext uri="{FF2B5EF4-FFF2-40B4-BE49-F238E27FC236}">
                      <a16:creationId xmlns:a16="http://schemas.microsoft.com/office/drawing/2014/main" id="{7C751E0D-A15A-4FB2-AC1C-46DA8230196B}"/>
                    </a:ext>
                  </a:extLst>
                </p14:cNvPr>
                <p14:cNvContentPartPr/>
                <p14:nvPr/>
              </p14:nvContentPartPr>
              <p14:xfrm>
                <a:off x="10192802" y="3426460"/>
                <a:ext cx="130680" cy="154800"/>
              </p14:xfrm>
            </p:contentPart>
          </mc:Choice>
          <mc:Fallback xmlns="">
            <p:pic>
              <p:nvPicPr>
                <p:cNvPr id="260" name="Freihand 259">
                  <a:extLst>
                    <a:ext uri="{FF2B5EF4-FFF2-40B4-BE49-F238E27FC236}">
                      <a16:creationId xmlns:a16="http://schemas.microsoft.com/office/drawing/2014/main" id="{7C751E0D-A15A-4FB2-AC1C-46DA8230196B}"/>
                    </a:ext>
                  </a:extLst>
                </p:cNvPr>
                <p:cNvPicPr/>
                <p:nvPr/>
              </p:nvPicPr>
              <p:blipFill>
                <a:blip r:embed="rId399"/>
                <a:stretch>
                  <a:fillRect/>
                </a:stretch>
              </p:blipFill>
              <p:spPr>
                <a:xfrm>
                  <a:off x="10188482" y="3422140"/>
                  <a:ext cx="139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1" name="Freihand 260">
                  <a:extLst>
                    <a:ext uri="{FF2B5EF4-FFF2-40B4-BE49-F238E27FC236}">
                      <a16:creationId xmlns:a16="http://schemas.microsoft.com/office/drawing/2014/main" id="{08CBAD3D-F7E3-451C-80D0-E638A8588380}"/>
                    </a:ext>
                  </a:extLst>
                </p14:cNvPr>
                <p14:cNvContentPartPr/>
                <p14:nvPr/>
              </p14:nvContentPartPr>
              <p14:xfrm>
                <a:off x="10255442" y="3509620"/>
                <a:ext cx="277200" cy="90360"/>
              </p14:xfrm>
            </p:contentPart>
          </mc:Choice>
          <mc:Fallback xmlns="">
            <p:pic>
              <p:nvPicPr>
                <p:cNvPr id="261" name="Freihand 260">
                  <a:extLst>
                    <a:ext uri="{FF2B5EF4-FFF2-40B4-BE49-F238E27FC236}">
                      <a16:creationId xmlns:a16="http://schemas.microsoft.com/office/drawing/2014/main" id="{08CBAD3D-F7E3-451C-80D0-E638A8588380}"/>
                    </a:ext>
                  </a:extLst>
                </p:cNvPr>
                <p:cNvPicPr/>
                <p:nvPr/>
              </p:nvPicPr>
              <p:blipFill>
                <a:blip r:embed="rId401"/>
                <a:stretch>
                  <a:fillRect/>
                </a:stretch>
              </p:blipFill>
              <p:spPr>
                <a:xfrm>
                  <a:off x="10251122" y="3505300"/>
                  <a:ext cx="285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2" name="Freihand 261">
                  <a:extLst>
                    <a:ext uri="{FF2B5EF4-FFF2-40B4-BE49-F238E27FC236}">
                      <a16:creationId xmlns:a16="http://schemas.microsoft.com/office/drawing/2014/main" id="{9723D379-721A-4B0D-9C3E-BDABD7FA6850}"/>
                    </a:ext>
                  </a:extLst>
                </p14:cNvPr>
                <p14:cNvContentPartPr/>
                <p14:nvPr/>
              </p14:nvContentPartPr>
              <p14:xfrm>
                <a:off x="10537682" y="3484420"/>
                <a:ext cx="107280" cy="98640"/>
              </p14:xfrm>
            </p:contentPart>
          </mc:Choice>
          <mc:Fallback xmlns="">
            <p:pic>
              <p:nvPicPr>
                <p:cNvPr id="262" name="Freihand 261">
                  <a:extLst>
                    <a:ext uri="{FF2B5EF4-FFF2-40B4-BE49-F238E27FC236}">
                      <a16:creationId xmlns:a16="http://schemas.microsoft.com/office/drawing/2014/main" id="{9723D379-721A-4B0D-9C3E-BDABD7FA6850}"/>
                    </a:ext>
                  </a:extLst>
                </p:cNvPr>
                <p:cNvPicPr/>
                <p:nvPr/>
              </p:nvPicPr>
              <p:blipFill>
                <a:blip r:embed="rId403"/>
                <a:stretch>
                  <a:fillRect/>
                </a:stretch>
              </p:blipFill>
              <p:spPr>
                <a:xfrm>
                  <a:off x="10533362" y="3480100"/>
                  <a:ext cx="11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3" name="Freihand 262">
                  <a:extLst>
                    <a:ext uri="{FF2B5EF4-FFF2-40B4-BE49-F238E27FC236}">
                      <a16:creationId xmlns:a16="http://schemas.microsoft.com/office/drawing/2014/main" id="{D55B51FB-E28E-401D-8B20-ED6D8C22489A}"/>
                    </a:ext>
                  </a:extLst>
                </p14:cNvPr>
                <p14:cNvContentPartPr/>
                <p14:nvPr/>
              </p14:nvContentPartPr>
              <p14:xfrm>
                <a:off x="10656482" y="3492340"/>
                <a:ext cx="124560" cy="96480"/>
              </p14:xfrm>
            </p:contentPart>
          </mc:Choice>
          <mc:Fallback xmlns="">
            <p:pic>
              <p:nvPicPr>
                <p:cNvPr id="263" name="Freihand 262">
                  <a:extLst>
                    <a:ext uri="{FF2B5EF4-FFF2-40B4-BE49-F238E27FC236}">
                      <a16:creationId xmlns:a16="http://schemas.microsoft.com/office/drawing/2014/main" id="{D55B51FB-E28E-401D-8B20-ED6D8C22489A}"/>
                    </a:ext>
                  </a:extLst>
                </p:cNvPr>
                <p:cNvPicPr/>
                <p:nvPr/>
              </p:nvPicPr>
              <p:blipFill>
                <a:blip r:embed="rId405"/>
                <a:stretch>
                  <a:fillRect/>
                </a:stretch>
              </p:blipFill>
              <p:spPr>
                <a:xfrm>
                  <a:off x="10652162" y="3488020"/>
                  <a:ext cx="13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4" name="Freihand 263">
                  <a:extLst>
                    <a:ext uri="{FF2B5EF4-FFF2-40B4-BE49-F238E27FC236}">
                      <a16:creationId xmlns:a16="http://schemas.microsoft.com/office/drawing/2014/main" id="{0B01BD35-AEFA-4242-9218-FC1C4B557A7C}"/>
                    </a:ext>
                  </a:extLst>
                </p14:cNvPr>
                <p14:cNvContentPartPr/>
                <p14:nvPr/>
              </p14:nvContentPartPr>
              <p14:xfrm>
                <a:off x="10877882" y="3387580"/>
                <a:ext cx="108360" cy="113040"/>
              </p14:xfrm>
            </p:contentPart>
          </mc:Choice>
          <mc:Fallback xmlns="">
            <p:pic>
              <p:nvPicPr>
                <p:cNvPr id="264" name="Freihand 263">
                  <a:extLst>
                    <a:ext uri="{FF2B5EF4-FFF2-40B4-BE49-F238E27FC236}">
                      <a16:creationId xmlns:a16="http://schemas.microsoft.com/office/drawing/2014/main" id="{0B01BD35-AEFA-4242-9218-FC1C4B557A7C}"/>
                    </a:ext>
                  </a:extLst>
                </p:cNvPr>
                <p:cNvPicPr/>
                <p:nvPr/>
              </p:nvPicPr>
              <p:blipFill>
                <a:blip r:embed="rId407"/>
                <a:stretch>
                  <a:fillRect/>
                </a:stretch>
              </p:blipFill>
              <p:spPr>
                <a:xfrm>
                  <a:off x="10873562" y="3383260"/>
                  <a:ext cx="11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5" name="Freihand 264">
                  <a:extLst>
                    <a:ext uri="{FF2B5EF4-FFF2-40B4-BE49-F238E27FC236}">
                      <a16:creationId xmlns:a16="http://schemas.microsoft.com/office/drawing/2014/main" id="{DCEEC04C-732D-4606-8629-434EA9535AA2}"/>
                    </a:ext>
                  </a:extLst>
                </p14:cNvPr>
                <p14:cNvContentPartPr/>
                <p14:nvPr/>
              </p14:nvContentPartPr>
              <p14:xfrm>
                <a:off x="10918202" y="3537340"/>
                <a:ext cx="360" cy="360"/>
              </p14:xfrm>
            </p:contentPart>
          </mc:Choice>
          <mc:Fallback xmlns="">
            <p:pic>
              <p:nvPicPr>
                <p:cNvPr id="265" name="Freihand 264">
                  <a:extLst>
                    <a:ext uri="{FF2B5EF4-FFF2-40B4-BE49-F238E27FC236}">
                      <a16:creationId xmlns:a16="http://schemas.microsoft.com/office/drawing/2014/main" id="{DCEEC04C-732D-4606-8629-434EA9535AA2}"/>
                    </a:ext>
                  </a:extLst>
                </p:cNvPr>
                <p:cNvPicPr/>
                <p:nvPr/>
              </p:nvPicPr>
              <p:blipFill>
                <a:blip r:embed="rId27"/>
                <a:stretch>
                  <a:fillRect/>
                </a:stretch>
              </p:blipFill>
              <p:spPr>
                <a:xfrm>
                  <a:off x="10913882" y="35330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6" name="Freihand 265">
                  <a:extLst>
                    <a:ext uri="{FF2B5EF4-FFF2-40B4-BE49-F238E27FC236}">
                      <a16:creationId xmlns:a16="http://schemas.microsoft.com/office/drawing/2014/main" id="{335A64B6-F135-4A50-912A-7DB0A1A0BD82}"/>
                    </a:ext>
                  </a:extLst>
                </p14:cNvPr>
                <p14:cNvContentPartPr/>
                <p14:nvPr/>
              </p14:nvContentPartPr>
              <p14:xfrm>
                <a:off x="11037002" y="3404140"/>
                <a:ext cx="38520" cy="676440"/>
              </p14:xfrm>
            </p:contentPart>
          </mc:Choice>
          <mc:Fallback xmlns="">
            <p:pic>
              <p:nvPicPr>
                <p:cNvPr id="266" name="Freihand 265">
                  <a:extLst>
                    <a:ext uri="{FF2B5EF4-FFF2-40B4-BE49-F238E27FC236}">
                      <a16:creationId xmlns:a16="http://schemas.microsoft.com/office/drawing/2014/main" id="{335A64B6-F135-4A50-912A-7DB0A1A0BD82}"/>
                    </a:ext>
                  </a:extLst>
                </p:cNvPr>
                <p:cNvPicPr/>
                <p:nvPr/>
              </p:nvPicPr>
              <p:blipFill>
                <a:blip r:embed="rId410"/>
                <a:stretch>
                  <a:fillRect/>
                </a:stretch>
              </p:blipFill>
              <p:spPr>
                <a:xfrm>
                  <a:off x="11032682" y="3399820"/>
                  <a:ext cx="4716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7" name="Freihand 266">
                  <a:extLst>
                    <a:ext uri="{FF2B5EF4-FFF2-40B4-BE49-F238E27FC236}">
                      <a16:creationId xmlns:a16="http://schemas.microsoft.com/office/drawing/2014/main" id="{20562F26-49CF-492B-898C-5C759AC8D841}"/>
                    </a:ext>
                  </a:extLst>
                </p14:cNvPr>
                <p14:cNvContentPartPr/>
                <p14:nvPr/>
              </p14:nvContentPartPr>
              <p14:xfrm>
                <a:off x="10687802" y="4056820"/>
                <a:ext cx="1343880" cy="9360"/>
              </p14:xfrm>
            </p:contentPart>
          </mc:Choice>
          <mc:Fallback xmlns="">
            <p:pic>
              <p:nvPicPr>
                <p:cNvPr id="267" name="Freihand 266">
                  <a:extLst>
                    <a:ext uri="{FF2B5EF4-FFF2-40B4-BE49-F238E27FC236}">
                      <a16:creationId xmlns:a16="http://schemas.microsoft.com/office/drawing/2014/main" id="{20562F26-49CF-492B-898C-5C759AC8D841}"/>
                    </a:ext>
                  </a:extLst>
                </p:cNvPr>
                <p:cNvPicPr/>
                <p:nvPr/>
              </p:nvPicPr>
              <p:blipFill>
                <a:blip r:embed="rId412"/>
                <a:stretch>
                  <a:fillRect/>
                </a:stretch>
              </p:blipFill>
              <p:spPr>
                <a:xfrm>
                  <a:off x="10683482" y="4052500"/>
                  <a:ext cx="135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8" name="Freihand 267">
                  <a:extLst>
                    <a:ext uri="{FF2B5EF4-FFF2-40B4-BE49-F238E27FC236}">
                      <a16:creationId xmlns:a16="http://schemas.microsoft.com/office/drawing/2014/main" id="{9F32742B-60B9-4C71-8C14-09CB4FD66688}"/>
                    </a:ext>
                  </a:extLst>
                </p14:cNvPr>
                <p14:cNvContentPartPr/>
                <p14:nvPr/>
              </p14:nvContentPartPr>
              <p14:xfrm>
                <a:off x="11997122" y="3994180"/>
                <a:ext cx="98280" cy="123480"/>
              </p14:xfrm>
            </p:contentPart>
          </mc:Choice>
          <mc:Fallback xmlns="">
            <p:pic>
              <p:nvPicPr>
                <p:cNvPr id="268" name="Freihand 267">
                  <a:extLst>
                    <a:ext uri="{FF2B5EF4-FFF2-40B4-BE49-F238E27FC236}">
                      <a16:creationId xmlns:a16="http://schemas.microsoft.com/office/drawing/2014/main" id="{9F32742B-60B9-4C71-8C14-09CB4FD66688}"/>
                    </a:ext>
                  </a:extLst>
                </p:cNvPr>
                <p:cNvPicPr/>
                <p:nvPr/>
              </p:nvPicPr>
              <p:blipFill>
                <a:blip r:embed="rId414"/>
                <a:stretch>
                  <a:fillRect/>
                </a:stretch>
              </p:blipFill>
              <p:spPr>
                <a:xfrm>
                  <a:off x="11992802" y="3989860"/>
                  <a:ext cx="106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9" name="Freihand 268">
                  <a:extLst>
                    <a:ext uri="{FF2B5EF4-FFF2-40B4-BE49-F238E27FC236}">
                      <a16:creationId xmlns:a16="http://schemas.microsoft.com/office/drawing/2014/main" id="{40493C39-7661-4DE0-A231-D628A4971174}"/>
                    </a:ext>
                  </a:extLst>
                </p14:cNvPr>
                <p14:cNvContentPartPr/>
                <p14:nvPr/>
              </p14:nvContentPartPr>
              <p14:xfrm>
                <a:off x="10974362" y="3349780"/>
                <a:ext cx="182520" cy="113040"/>
              </p14:xfrm>
            </p:contentPart>
          </mc:Choice>
          <mc:Fallback xmlns="">
            <p:pic>
              <p:nvPicPr>
                <p:cNvPr id="269" name="Freihand 268">
                  <a:extLst>
                    <a:ext uri="{FF2B5EF4-FFF2-40B4-BE49-F238E27FC236}">
                      <a16:creationId xmlns:a16="http://schemas.microsoft.com/office/drawing/2014/main" id="{40493C39-7661-4DE0-A231-D628A4971174}"/>
                    </a:ext>
                  </a:extLst>
                </p:cNvPr>
                <p:cNvPicPr/>
                <p:nvPr/>
              </p:nvPicPr>
              <p:blipFill>
                <a:blip r:embed="rId416"/>
                <a:stretch>
                  <a:fillRect/>
                </a:stretch>
              </p:blipFill>
              <p:spPr>
                <a:xfrm>
                  <a:off x="10970042" y="3345460"/>
                  <a:ext cx="191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1" name="Freihand 270">
                  <a:extLst>
                    <a:ext uri="{FF2B5EF4-FFF2-40B4-BE49-F238E27FC236}">
                      <a16:creationId xmlns:a16="http://schemas.microsoft.com/office/drawing/2014/main" id="{7518130D-A34F-4AE6-A269-4E8147F41CA4}"/>
                    </a:ext>
                  </a:extLst>
                </p14:cNvPr>
                <p14:cNvContentPartPr/>
                <p14:nvPr/>
              </p14:nvContentPartPr>
              <p14:xfrm>
                <a:off x="10863482" y="3542020"/>
                <a:ext cx="55080" cy="83880"/>
              </p14:xfrm>
            </p:contentPart>
          </mc:Choice>
          <mc:Fallback xmlns="">
            <p:pic>
              <p:nvPicPr>
                <p:cNvPr id="271" name="Freihand 270">
                  <a:extLst>
                    <a:ext uri="{FF2B5EF4-FFF2-40B4-BE49-F238E27FC236}">
                      <a16:creationId xmlns:a16="http://schemas.microsoft.com/office/drawing/2014/main" id="{7518130D-A34F-4AE6-A269-4E8147F41CA4}"/>
                    </a:ext>
                  </a:extLst>
                </p:cNvPr>
                <p:cNvPicPr/>
                <p:nvPr/>
              </p:nvPicPr>
              <p:blipFill>
                <a:blip r:embed="rId418"/>
                <a:stretch>
                  <a:fillRect/>
                </a:stretch>
              </p:blipFill>
              <p:spPr>
                <a:xfrm>
                  <a:off x="10859162" y="3537700"/>
                  <a:ext cx="6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2" name="Freihand 271">
                  <a:extLst>
                    <a:ext uri="{FF2B5EF4-FFF2-40B4-BE49-F238E27FC236}">
                      <a16:creationId xmlns:a16="http://schemas.microsoft.com/office/drawing/2014/main" id="{3D83B9E6-91EC-4BA8-BEBA-1108CE119633}"/>
                    </a:ext>
                  </a:extLst>
                </p14:cNvPr>
                <p14:cNvContentPartPr/>
                <p14:nvPr/>
              </p14:nvContentPartPr>
              <p14:xfrm>
                <a:off x="10941602" y="3575500"/>
                <a:ext cx="2520" cy="50760"/>
              </p14:xfrm>
            </p:contentPart>
          </mc:Choice>
          <mc:Fallback xmlns="">
            <p:pic>
              <p:nvPicPr>
                <p:cNvPr id="272" name="Freihand 271">
                  <a:extLst>
                    <a:ext uri="{FF2B5EF4-FFF2-40B4-BE49-F238E27FC236}">
                      <a16:creationId xmlns:a16="http://schemas.microsoft.com/office/drawing/2014/main" id="{3D83B9E6-91EC-4BA8-BEBA-1108CE119633}"/>
                    </a:ext>
                  </a:extLst>
                </p:cNvPr>
                <p:cNvPicPr/>
                <p:nvPr/>
              </p:nvPicPr>
              <p:blipFill>
                <a:blip r:embed="rId420"/>
                <a:stretch>
                  <a:fillRect/>
                </a:stretch>
              </p:blipFill>
              <p:spPr>
                <a:xfrm>
                  <a:off x="10937282" y="3571180"/>
                  <a:ext cx="1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73" name="Freihand 272">
                  <a:extLst>
                    <a:ext uri="{FF2B5EF4-FFF2-40B4-BE49-F238E27FC236}">
                      <a16:creationId xmlns:a16="http://schemas.microsoft.com/office/drawing/2014/main" id="{4CE0A553-E6C2-48CF-B99D-92D367824DC0}"/>
                    </a:ext>
                  </a:extLst>
                </p14:cNvPr>
                <p14:cNvContentPartPr/>
                <p14:nvPr/>
              </p14:nvContentPartPr>
              <p14:xfrm>
                <a:off x="10927922" y="3556780"/>
                <a:ext cx="70560" cy="72360"/>
              </p14:xfrm>
            </p:contentPart>
          </mc:Choice>
          <mc:Fallback xmlns="">
            <p:pic>
              <p:nvPicPr>
                <p:cNvPr id="273" name="Freihand 272">
                  <a:extLst>
                    <a:ext uri="{FF2B5EF4-FFF2-40B4-BE49-F238E27FC236}">
                      <a16:creationId xmlns:a16="http://schemas.microsoft.com/office/drawing/2014/main" id="{4CE0A553-E6C2-48CF-B99D-92D367824DC0}"/>
                    </a:ext>
                  </a:extLst>
                </p:cNvPr>
                <p:cNvPicPr/>
                <p:nvPr/>
              </p:nvPicPr>
              <p:blipFill>
                <a:blip r:embed="rId422"/>
                <a:stretch>
                  <a:fillRect/>
                </a:stretch>
              </p:blipFill>
              <p:spPr>
                <a:xfrm>
                  <a:off x="10923602" y="3552460"/>
                  <a:ext cx="79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4" name="Freihand 273">
                  <a:extLst>
                    <a:ext uri="{FF2B5EF4-FFF2-40B4-BE49-F238E27FC236}">
                      <a16:creationId xmlns:a16="http://schemas.microsoft.com/office/drawing/2014/main" id="{A2B155F3-8B3A-443F-82F3-BF0D825774BA}"/>
                    </a:ext>
                  </a:extLst>
                </p14:cNvPr>
                <p14:cNvContentPartPr/>
                <p14:nvPr/>
              </p14:nvContentPartPr>
              <p14:xfrm>
                <a:off x="11822162" y="4123060"/>
                <a:ext cx="23040" cy="29520"/>
              </p14:xfrm>
            </p:contentPart>
          </mc:Choice>
          <mc:Fallback xmlns="">
            <p:pic>
              <p:nvPicPr>
                <p:cNvPr id="274" name="Freihand 273">
                  <a:extLst>
                    <a:ext uri="{FF2B5EF4-FFF2-40B4-BE49-F238E27FC236}">
                      <a16:creationId xmlns:a16="http://schemas.microsoft.com/office/drawing/2014/main" id="{A2B155F3-8B3A-443F-82F3-BF0D825774BA}"/>
                    </a:ext>
                  </a:extLst>
                </p:cNvPr>
                <p:cNvPicPr/>
                <p:nvPr/>
              </p:nvPicPr>
              <p:blipFill>
                <a:blip r:embed="rId424"/>
                <a:stretch>
                  <a:fillRect/>
                </a:stretch>
              </p:blipFill>
              <p:spPr>
                <a:xfrm>
                  <a:off x="11817842" y="4118740"/>
                  <a:ext cx="31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6" name="Freihand 275">
                  <a:extLst>
                    <a:ext uri="{FF2B5EF4-FFF2-40B4-BE49-F238E27FC236}">
                      <a16:creationId xmlns:a16="http://schemas.microsoft.com/office/drawing/2014/main" id="{228814F5-7BE1-49A0-8E60-8E31B4EA3CB0}"/>
                    </a:ext>
                  </a:extLst>
                </p14:cNvPr>
                <p14:cNvContentPartPr/>
                <p14:nvPr/>
              </p14:nvContentPartPr>
              <p14:xfrm>
                <a:off x="11822162" y="4121260"/>
                <a:ext cx="59400" cy="69480"/>
              </p14:xfrm>
            </p:contentPart>
          </mc:Choice>
          <mc:Fallback xmlns="">
            <p:pic>
              <p:nvPicPr>
                <p:cNvPr id="276" name="Freihand 275">
                  <a:extLst>
                    <a:ext uri="{FF2B5EF4-FFF2-40B4-BE49-F238E27FC236}">
                      <a16:creationId xmlns:a16="http://schemas.microsoft.com/office/drawing/2014/main" id="{228814F5-7BE1-49A0-8E60-8E31B4EA3CB0}"/>
                    </a:ext>
                  </a:extLst>
                </p:cNvPr>
                <p:cNvPicPr/>
                <p:nvPr/>
              </p:nvPicPr>
              <p:blipFill>
                <a:blip r:embed="rId426"/>
                <a:stretch>
                  <a:fillRect/>
                </a:stretch>
              </p:blipFill>
              <p:spPr>
                <a:xfrm>
                  <a:off x="11817842" y="4116940"/>
                  <a:ext cx="6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7" name="Freihand 276">
                  <a:extLst>
                    <a:ext uri="{FF2B5EF4-FFF2-40B4-BE49-F238E27FC236}">
                      <a16:creationId xmlns:a16="http://schemas.microsoft.com/office/drawing/2014/main" id="{5A76736D-D969-4571-97F1-F577392F87DC}"/>
                    </a:ext>
                  </a:extLst>
                </p14:cNvPr>
                <p14:cNvContentPartPr/>
                <p14:nvPr/>
              </p14:nvContentPartPr>
              <p14:xfrm>
                <a:off x="11901722" y="4147900"/>
                <a:ext cx="50040" cy="57240"/>
              </p14:xfrm>
            </p:contentPart>
          </mc:Choice>
          <mc:Fallback xmlns="">
            <p:pic>
              <p:nvPicPr>
                <p:cNvPr id="277" name="Freihand 276">
                  <a:extLst>
                    <a:ext uri="{FF2B5EF4-FFF2-40B4-BE49-F238E27FC236}">
                      <a16:creationId xmlns:a16="http://schemas.microsoft.com/office/drawing/2014/main" id="{5A76736D-D969-4571-97F1-F577392F87DC}"/>
                    </a:ext>
                  </a:extLst>
                </p:cNvPr>
                <p:cNvPicPr/>
                <p:nvPr/>
              </p:nvPicPr>
              <p:blipFill>
                <a:blip r:embed="rId428"/>
                <a:stretch>
                  <a:fillRect/>
                </a:stretch>
              </p:blipFill>
              <p:spPr>
                <a:xfrm>
                  <a:off x="11897402" y="4143580"/>
                  <a:ext cx="58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8" name="Freihand 277">
                  <a:extLst>
                    <a:ext uri="{FF2B5EF4-FFF2-40B4-BE49-F238E27FC236}">
                      <a16:creationId xmlns:a16="http://schemas.microsoft.com/office/drawing/2014/main" id="{EA593C13-EFA5-41C4-B19A-6C2FCBA66D2B}"/>
                    </a:ext>
                  </a:extLst>
                </p14:cNvPr>
                <p14:cNvContentPartPr/>
                <p14:nvPr/>
              </p14:nvContentPartPr>
              <p14:xfrm>
                <a:off x="11951402" y="4136020"/>
                <a:ext cx="23760" cy="89640"/>
              </p14:xfrm>
            </p:contentPart>
          </mc:Choice>
          <mc:Fallback xmlns="">
            <p:pic>
              <p:nvPicPr>
                <p:cNvPr id="278" name="Freihand 277">
                  <a:extLst>
                    <a:ext uri="{FF2B5EF4-FFF2-40B4-BE49-F238E27FC236}">
                      <a16:creationId xmlns:a16="http://schemas.microsoft.com/office/drawing/2014/main" id="{EA593C13-EFA5-41C4-B19A-6C2FCBA66D2B}"/>
                    </a:ext>
                  </a:extLst>
                </p:cNvPr>
                <p:cNvPicPr/>
                <p:nvPr/>
              </p:nvPicPr>
              <p:blipFill>
                <a:blip r:embed="rId430"/>
                <a:stretch>
                  <a:fillRect/>
                </a:stretch>
              </p:blipFill>
              <p:spPr>
                <a:xfrm>
                  <a:off x="11947082" y="4131700"/>
                  <a:ext cx="32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9" name="Freihand 278">
                  <a:extLst>
                    <a:ext uri="{FF2B5EF4-FFF2-40B4-BE49-F238E27FC236}">
                      <a16:creationId xmlns:a16="http://schemas.microsoft.com/office/drawing/2014/main" id="{BE264688-927E-42D4-8173-B4625BE5B603}"/>
                    </a:ext>
                  </a:extLst>
                </p14:cNvPr>
                <p14:cNvContentPartPr/>
                <p14:nvPr/>
              </p14:nvContentPartPr>
              <p14:xfrm>
                <a:off x="11932682" y="4179940"/>
                <a:ext cx="83880" cy="8280"/>
              </p14:xfrm>
            </p:contentPart>
          </mc:Choice>
          <mc:Fallback xmlns="">
            <p:pic>
              <p:nvPicPr>
                <p:cNvPr id="279" name="Freihand 278">
                  <a:extLst>
                    <a:ext uri="{FF2B5EF4-FFF2-40B4-BE49-F238E27FC236}">
                      <a16:creationId xmlns:a16="http://schemas.microsoft.com/office/drawing/2014/main" id="{BE264688-927E-42D4-8173-B4625BE5B603}"/>
                    </a:ext>
                  </a:extLst>
                </p:cNvPr>
                <p:cNvPicPr/>
                <p:nvPr/>
              </p:nvPicPr>
              <p:blipFill>
                <a:blip r:embed="rId432"/>
                <a:stretch>
                  <a:fillRect/>
                </a:stretch>
              </p:blipFill>
              <p:spPr>
                <a:xfrm>
                  <a:off x="11928362" y="4175620"/>
                  <a:ext cx="92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3" name="Freihand 282">
                  <a:extLst>
                    <a:ext uri="{FF2B5EF4-FFF2-40B4-BE49-F238E27FC236}">
                      <a16:creationId xmlns:a16="http://schemas.microsoft.com/office/drawing/2014/main" id="{2CE00F1E-9474-4E82-8CB5-8E91CF352E3E}"/>
                    </a:ext>
                  </a:extLst>
                </p14:cNvPr>
                <p14:cNvContentPartPr/>
                <p14:nvPr/>
              </p14:nvContentPartPr>
              <p14:xfrm>
                <a:off x="8049002" y="3765220"/>
                <a:ext cx="6480" cy="68760"/>
              </p14:xfrm>
            </p:contentPart>
          </mc:Choice>
          <mc:Fallback xmlns="">
            <p:pic>
              <p:nvPicPr>
                <p:cNvPr id="283" name="Freihand 282">
                  <a:extLst>
                    <a:ext uri="{FF2B5EF4-FFF2-40B4-BE49-F238E27FC236}">
                      <a16:creationId xmlns:a16="http://schemas.microsoft.com/office/drawing/2014/main" id="{2CE00F1E-9474-4E82-8CB5-8E91CF352E3E}"/>
                    </a:ext>
                  </a:extLst>
                </p:cNvPr>
                <p:cNvPicPr/>
                <p:nvPr/>
              </p:nvPicPr>
              <p:blipFill>
                <a:blip r:embed="rId434"/>
                <a:stretch>
                  <a:fillRect/>
                </a:stretch>
              </p:blipFill>
              <p:spPr>
                <a:xfrm>
                  <a:off x="8044682" y="3760900"/>
                  <a:ext cx="15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4" name="Freihand 283">
                  <a:extLst>
                    <a:ext uri="{FF2B5EF4-FFF2-40B4-BE49-F238E27FC236}">
                      <a16:creationId xmlns:a16="http://schemas.microsoft.com/office/drawing/2014/main" id="{128FD919-BB16-4B93-BFCB-27991A0C23AF}"/>
                    </a:ext>
                  </a:extLst>
                </p14:cNvPr>
                <p14:cNvContentPartPr/>
                <p14:nvPr/>
              </p14:nvContentPartPr>
              <p14:xfrm>
                <a:off x="8079242" y="3773500"/>
                <a:ext cx="69120" cy="64440"/>
              </p14:xfrm>
            </p:contentPart>
          </mc:Choice>
          <mc:Fallback xmlns="">
            <p:pic>
              <p:nvPicPr>
                <p:cNvPr id="284" name="Freihand 283">
                  <a:extLst>
                    <a:ext uri="{FF2B5EF4-FFF2-40B4-BE49-F238E27FC236}">
                      <a16:creationId xmlns:a16="http://schemas.microsoft.com/office/drawing/2014/main" id="{128FD919-BB16-4B93-BFCB-27991A0C23AF}"/>
                    </a:ext>
                  </a:extLst>
                </p:cNvPr>
                <p:cNvPicPr/>
                <p:nvPr/>
              </p:nvPicPr>
              <p:blipFill>
                <a:blip r:embed="rId436"/>
                <a:stretch>
                  <a:fillRect/>
                </a:stretch>
              </p:blipFill>
              <p:spPr>
                <a:xfrm>
                  <a:off x="8074922" y="3769180"/>
                  <a:ext cx="77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5" name="Freihand 284">
                  <a:extLst>
                    <a:ext uri="{FF2B5EF4-FFF2-40B4-BE49-F238E27FC236}">
                      <a16:creationId xmlns:a16="http://schemas.microsoft.com/office/drawing/2014/main" id="{93201D5D-93C8-4188-A430-665A1DBFB369}"/>
                    </a:ext>
                  </a:extLst>
                </p14:cNvPr>
                <p14:cNvContentPartPr/>
                <p14:nvPr/>
              </p14:nvContentPartPr>
              <p14:xfrm>
                <a:off x="8144762" y="3704380"/>
                <a:ext cx="73080" cy="117000"/>
              </p14:xfrm>
            </p:contentPart>
          </mc:Choice>
          <mc:Fallback xmlns="">
            <p:pic>
              <p:nvPicPr>
                <p:cNvPr id="285" name="Freihand 284">
                  <a:extLst>
                    <a:ext uri="{FF2B5EF4-FFF2-40B4-BE49-F238E27FC236}">
                      <a16:creationId xmlns:a16="http://schemas.microsoft.com/office/drawing/2014/main" id="{93201D5D-93C8-4188-A430-665A1DBFB369}"/>
                    </a:ext>
                  </a:extLst>
                </p:cNvPr>
                <p:cNvPicPr/>
                <p:nvPr/>
              </p:nvPicPr>
              <p:blipFill>
                <a:blip r:embed="rId438"/>
                <a:stretch>
                  <a:fillRect/>
                </a:stretch>
              </p:blipFill>
              <p:spPr>
                <a:xfrm>
                  <a:off x="8140442" y="3700060"/>
                  <a:ext cx="81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6" name="Freihand 285">
                  <a:extLst>
                    <a:ext uri="{FF2B5EF4-FFF2-40B4-BE49-F238E27FC236}">
                      <a16:creationId xmlns:a16="http://schemas.microsoft.com/office/drawing/2014/main" id="{48A46D82-A073-435C-8030-1B919EA16460}"/>
                    </a:ext>
                  </a:extLst>
                </p14:cNvPr>
                <p14:cNvContentPartPr/>
                <p14:nvPr/>
              </p14:nvContentPartPr>
              <p14:xfrm>
                <a:off x="8299202" y="3744700"/>
                <a:ext cx="106560" cy="91080"/>
              </p14:xfrm>
            </p:contentPart>
          </mc:Choice>
          <mc:Fallback xmlns="">
            <p:pic>
              <p:nvPicPr>
                <p:cNvPr id="286" name="Freihand 285">
                  <a:extLst>
                    <a:ext uri="{FF2B5EF4-FFF2-40B4-BE49-F238E27FC236}">
                      <a16:creationId xmlns:a16="http://schemas.microsoft.com/office/drawing/2014/main" id="{48A46D82-A073-435C-8030-1B919EA16460}"/>
                    </a:ext>
                  </a:extLst>
                </p:cNvPr>
                <p:cNvPicPr/>
                <p:nvPr/>
              </p:nvPicPr>
              <p:blipFill>
                <a:blip r:embed="rId440"/>
                <a:stretch>
                  <a:fillRect/>
                </a:stretch>
              </p:blipFill>
              <p:spPr>
                <a:xfrm>
                  <a:off x="8294882" y="3740380"/>
                  <a:ext cx="11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7" name="Freihand 286">
                  <a:extLst>
                    <a:ext uri="{FF2B5EF4-FFF2-40B4-BE49-F238E27FC236}">
                      <a16:creationId xmlns:a16="http://schemas.microsoft.com/office/drawing/2014/main" id="{6BC4A2A2-FF7D-460C-A268-5DD3E72FF1F0}"/>
                    </a:ext>
                  </a:extLst>
                </p14:cNvPr>
                <p14:cNvContentPartPr/>
                <p14:nvPr/>
              </p14:nvContentPartPr>
              <p14:xfrm>
                <a:off x="8437082" y="3754420"/>
                <a:ext cx="142200" cy="56160"/>
              </p14:xfrm>
            </p:contentPart>
          </mc:Choice>
          <mc:Fallback xmlns="">
            <p:pic>
              <p:nvPicPr>
                <p:cNvPr id="287" name="Freihand 286">
                  <a:extLst>
                    <a:ext uri="{FF2B5EF4-FFF2-40B4-BE49-F238E27FC236}">
                      <a16:creationId xmlns:a16="http://schemas.microsoft.com/office/drawing/2014/main" id="{6BC4A2A2-FF7D-460C-A268-5DD3E72FF1F0}"/>
                    </a:ext>
                  </a:extLst>
                </p:cNvPr>
                <p:cNvPicPr/>
                <p:nvPr/>
              </p:nvPicPr>
              <p:blipFill>
                <a:blip r:embed="rId442"/>
                <a:stretch>
                  <a:fillRect/>
                </a:stretch>
              </p:blipFill>
              <p:spPr>
                <a:xfrm>
                  <a:off x="8432762" y="3750100"/>
                  <a:ext cx="150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8" name="Freihand 287">
                  <a:extLst>
                    <a:ext uri="{FF2B5EF4-FFF2-40B4-BE49-F238E27FC236}">
                      <a16:creationId xmlns:a16="http://schemas.microsoft.com/office/drawing/2014/main" id="{4E282D80-4010-433F-86B7-3B3170E0037A}"/>
                    </a:ext>
                  </a:extLst>
                </p14:cNvPr>
                <p14:cNvContentPartPr/>
                <p14:nvPr/>
              </p14:nvContentPartPr>
              <p14:xfrm>
                <a:off x="8650202" y="3722740"/>
                <a:ext cx="99360" cy="95400"/>
              </p14:xfrm>
            </p:contentPart>
          </mc:Choice>
          <mc:Fallback xmlns="">
            <p:pic>
              <p:nvPicPr>
                <p:cNvPr id="288" name="Freihand 287">
                  <a:extLst>
                    <a:ext uri="{FF2B5EF4-FFF2-40B4-BE49-F238E27FC236}">
                      <a16:creationId xmlns:a16="http://schemas.microsoft.com/office/drawing/2014/main" id="{4E282D80-4010-433F-86B7-3B3170E0037A}"/>
                    </a:ext>
                  </a:extLst>
                </p:cNvPr>
                <p:cNvPicPr/>
                <p:nvPr/>
              </p:nvPicPr>
              <p:blipFill>
                <a:blip r:embed="rId444"/>
                <a:stretch>
                  <a:fillRect/>
                </a:stretch>
              </p:blipFill>
              <p:spPr>
                <a:xfrm>
                  <a:off x="8645882" y="3718420"/>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9" name="Freihand 288">
                  <a:extLst>
                    <a:ext uri="{FF2B5EF4-FFF2-40B4-BE49-F238E27FC236}">
                      <a16:creationId xmlns:a16="http://schemas.microsoft.com/office/drawing/2014/main" id="{ED975F43-A1A0-4CC2-BDC7-FE0DA6CE63F9}"/>
                    </a:ext>
                  </a:extLst>
                </p14:cNvPr>
                <p14:cNvContentPartPr/>
                <p14:nvPr/>
              </p14:nvContentPartPr>
              <p14:xfrm>
                <a:off x="8750282" y="3705100"/>
                <a:ext cx="162360" cy="87840"/>
              </p14:xfrm>
            </p:contentPart>
          </mc:Choice>
          <mc:Fallback xmlns="">
            <p:pic>
              <p:nvPicPr>
                <p:cNvPr id="289" name="Freihand 288">
                  <a:extLst>
                    <a:ext uri="{FF2B5EF4-FFF2-40B4-BE49-F238E27FC236}">
                      <a16:creationId xmlns:a16="http://schemas.microsoft.com/office/drawing/2014/main" id="{ED975F43-A1A0-4CC2-BDC7-FE0DA6CE63F9}"/>
                    </a:ext>
                  </a:extLst>
                </p:cNvPr>
                <p:cNvPicPr/>
                <p:nvPr/>
              </p:nvPicPr>
              <p:blipFill>
                <a:blip r:embed="rId446"/>
                <a:stretch>
                  <a:fillRect/>
                </a:stretch>
              </p:blipFill>
              <p:spPr>
                <a:xfrm>
                  <a:off x="8745962" y="3700780"/>
                  <a:ext cx="171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0" name="Freihand 289">
                  <a:extLst>
                    <a:ext uri="{FF2B5EF4-FFF2-40B4-BE49-F238E27FC236}">
                      <a16:creationId xmlns:a16="http://schemas.microsoft.com/office/drawing/2014/main" id="{B3BA2978-43C0-4BAD-AC0E-8AEEE4FE0FB1}"/>
                    </a:ext>
                  </a:extLst>
                </p14:cNvPr>
                <p14:cNvContentPartPr/>
                <p14:nvPr/>
              </p14:nvContentPartPr>
              <p14:xfrm>
                <a:off x="8995082" y="3743620"/>
                <a:ext cx="102600" cy="68040"/>
              </p14:xfrm>
            </p:contentPart>
          </mc:Choice>
          <mc:Fallback xmlns="">
            <p:pic>
              <p:nvPicPr>
                <p:cNvPr id="290" name="Freihand 289">
                  <a:extLst>
                    <a:ext uri="{FF2B5EF4-FFF2-40B4-BE49-F238E27FC236}">
                      <a16:creationId xmlns:a16="http://schemas.microsoft.com/office/drawing/2014/main" id="{B3BA2978-43C0-4BAD-AC0E-8AEEE4FE0FB1}"/>
                    </a:ext>
                  </a:extLst>
                </p:cNvPr>
                <p:cNvPicPr/>
                <p:nvPr/>
              </p:nvPicPr>
              <p:blipFill>
                <a:blip r:embed="rId448"/>
                <a:stretch>
                  <a:fillRect/>
                </a:stretch>
              </p:blipFill>
              <p:spPr>
                <a:xfrm>
                  <a:off x="8990762" y="3739300"/>
                  <a:ext cx="111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1" name="Freihand 290">
                  <a:extLst>
                    <a:ext uri="{FF2B5EF4-FFF2-40B4-BE49-F238E27FC236}">
                      <a16:creationId xmlns:a16="http://schemas.microsoft.com/office/drawing/2014/main" id="{DBD74FFB-B849-4C65-A283-1738CF85F92A}"/>
                    </a:ext>
                  </a:extLst>
                </p14:cNvPr>
                <p14:cNvContentPartPr/>
                <p14:nvPr/>
              </p14:nvContentPartPr>
              <p14:xfrm>
                <a:off x="9139082" y="3689260"/>
                <a:ext cx="78480" cy="98640"/>
              </p14:xfrm>
            </p:contentPart>
          </mc:Choice>
          <mc:Fallback xmlns="">
            <p:pic>
              <p:nvPicPr>
                <p:cNvPr id="291" name="Freihand 290">
                  <a:extLst>
                    <a:ext uri="{FF2B5EF4-FFF2-40B4-BE49-F238E27FC236}">
                      <a16:creationId xmlns:a16="http://schemas.microsoft.com/office/drawing/2014/main" id="{DBD74FFB-B849-4C65-A283-1738CF85F92A}"/>
                    </a:ext>
                  </a:extLst>
                </p:cNvPr>
                <p:cNvPicPr/>
                <p:nvPr/>
              </p:nvPicPr>
              <p:blipFill>
                <a:blip r:embed="rId450"/>
                <a:stretch>
                  <a:fillRect/>
                </a:stretch>
              </p:blipFill>
              <p:spPr>
                <a:xfrm>
                  <a:off x="9134762" y="3684940"/>
                  <a:ext cx="87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2" name="Freihand 291">
                  <a:extLst>
                    <a:ext uri="{FF2B5EF4-FFF2-40B4-BE49-F238E27FC236}">
                      <a16:creationId xmlns:a16="http://schemas.microsoft.com/office/drawing/2014/main" id="{5083D5F6-F688-42E5-B885-4DA45D6B54B5}"/>
                    </a:ext>
                  </a:extLst>
                </p14:cNvPr>
                <p14:cNvContentPartPr/>
                <p14:nvPr/>
              </p14:nvContentPartPr>
              <p14:xfrm>
                <a:off x="9246362" y="3718060"/>
                <a:ext cx="163800" cy="60840"/>
              </p14:xfrm>
            </p:contentPart>
          </mc:Choice>
          <mc:Fallback xmlns="">
            <p:pic>
              <p:nvPicPr>
                <p:cNvPr id="292" name="Freihand 291">
                  <a:extLst>
                    <a:ext uri="{FF2B5EF4-FFF2-40B4-BE49-F238E27FC236}">
                      <a16:creationId xmlns:a16="http://schemas.microsoft.com/office/drawing/2014/main" id="{5083D5F6-F688-42E5-B885-4DA45D6B54B5}"/>
                    </a:ext>
                  </a:extLst>
                </p:cNvPr>
                <p:cNvPicPr/>
                <p:nvPr/>
              </p:nvPicPr>
              <p:blipFill>
                <a:blip r:embed="rId452"/>
                <a:stretch>
                  <a:fillRect/>
                </a:stretch>
              </p:blipFill>
              <p:spPr>
                <a:xfrm>
                  <a:off x="9242042" y="3713740"/>
                  <a:ext cx="172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94" name="Freihand 293">
                  <a:extLst>
                    <a:ext uri="{FF2B5EF4-FFF2-40B4-BE49-F238E27FC236}">
                      <a16:creationId xmlns:a16="http://schemas.microsoft.com/office/drawing/2014/main" id="{7C6FC383-6843-468D-B534-7D277CBFDE59}"/>
                    </a:ext>
                  </a:extLst>
                </p14:cNvPr>
                <p14:cNvContentPartPr/>
                <p14:nvPr/>
              </p14:nvContentPartPr>
              <p14:xfrm>
                <a:off x="9532562" y="3711940"/>
                <a:ext cx="11520" cy="75960"/>
              </p14:xfrm>
            </p:contentPart>
          </mc:Choice>
          <mc:Fallback xmlns="">
            <p:pic>
              <p:nvPicPr>
                <p:cNvPr id="294" name="Freihand 293">
                  <a:extLst>
                    <a:ext uri="{FF2B5EF4-FFF2-40B4-BE49-F238E27FC236}">
                      <a16:creationId xmlns:a16="http://schemas.microsoft.com/office/drawing/2014/main" id="{7C6FC383-6843-468D-B534-7D277CBFDE59}"/>
                    </a:ext>
                  </a:extLst>
                </p:cNvPr>
                <p:cNvPicPr/>
                <p:nvPr/>
              </p:nvPicPr>
              <p:blipFill>
                <a:blip r:embed="rId454"/>
                <a:stretch>
                  <a:fillRect/>
                </a:stretch>
              </p:blipFill>
              <p:spPr>
                <a:xfrm>
                  <a:off x="9528242" y="3707620"/>
                  <a:ext cx="20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95" name="Freihand 294">
                  <a:extLst>
                    <a:ext uri="{FF2B5EF4-FFF2-40B4-BE49-F238E27FC236}">
                      <a16:creationId xmlns:a16="http://schemas.microsoft.com/office/drawing/2014/main" id="{EB5DB74A-A06F-466B-82E5-078E488BC5A4}"/>
                    </a:ext>
                  </a:extLst>
                </p14:cNvPr>
                <p14:cNvContentPartPr/>
                <p14:nvPr/>
              </p14:nvContentPartPr>
              <p14:xfrm>
                <a:off x="9527882" y="3693580"/>
                <a:ext cx="84960" cy="103680"/>
              </p14:xfrm>
            </p:contentPart>
          </mc:Choice>
          <mc:Fallback xmlns="">
            <p:pic>
              <p:nvPicPr>
                <p:cNvPr id="295" name="Freihand 294">
                  <a:extLst>
                    <a:ext uri="{FF2B5EF4-FFF2-40B4-BE49-F238E27FC236}">
                      <a16:creationId xmlns:a16="http://schemas.microsoft.com/office/drawing/2014/main" id="{EB5DB74A-A06F-466B-82E5-078E488BC5A4}"/>
                    </a:ext>
                  </a:extLst>
                </p:cNvPr>
                <p:cNvPicPr/>
                <p:nvPr/>
              </p:nvPicPr>
              <p:blipFill>
                <a:blip r:embed="rId456"/>
                <a:stretch>
                  <a:fillRect/>
                </a:stretch>
              </p:blipFill>
              <p:spPr>
                <a:xfrm>
                  <a:off x="9523562" y="3689260"/>
                  <a:ext cx="93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96" name="Freihand 295">
                  <a:extLst>
                    <a:ext uri="{FF2B5EF4-FFF2-40B4-BE49-F238E27FC236}">
                      <a16:creationId xmlns:a16="http://schemas.microsoft.com/office/drawing/2014/main" id="{D178F062-B9B1-472F-A191-B559889495EB}"/>
                    </a:ext>
                  </a:extLst>
                </p14:cNvPr>
                <p14:cNvContentPartPr/>
                <p14:nvPr/>
              </p14:nvContentPartPr>
              <p14:xfrm>
                <a:off x="9634802" y="3734620"/>
                <a:ext cx="108720" cy="67320"/>
              </p14:xfrm>
            </p:contentPart>
          </mc:Choice>
          <mc:Fallback xmlns="">
            <p:pic>
              <p:nvPicPr>
                <p:cNvPr id="296" name="Freihand 295">
                  <a:extLst>
                    <a:ext uri="{FF2B5EF4-FFF2-40B4-BE49-F238E27FC236}">
                      <a16:creationId xmlns:a16="http://schemas.microsoft.com/office/drawing/2014/main" id="{D178F062-B9B1-472F-A191-B559889495EB}"/>
                    </a:ext>
                  </a:extLst>
                </p:cNvPr>
                <p:cNvPicPr/>
                <p:nvPr/>
              </p:nvPicPr>
              <p:blipFill>
                <a:blip r:embed="rId458"/>
                <a:stretch>
                  <a:fillRect/>
                </a:stretch>
              </p:blipFill>
              <p:spPr>
                <a:xfrm>
                  <a:off x="9630482" y="3730300"/>
                  <a:ext cx="1173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7" name="Freihand 296">
                  <a:extLst>
                    <a:ext uri="{FF2B5EF4-FFF2-40B4-BE49-F238E27FC236}">
                      <a16:creationId xmlns:a16="http://schemas.microsoft.com/office/drawing/2014/main" id="{92679FF1-F209-4D50-8DC7-CBEC4576244E}"/>
                    </a:ext>
                  </a:extLst>
                </p14:cNvPr>
                <p14:cNvContentPartPr/>
                <p14:nvPr/>
              </p14:nvContentPartPr>
              <p14:xfrm>
                <a:off x="9723722" y="3656140"/>
                <a:ext cx="126000" cy="134280"/>
              </p14:xfrm>
            </p:contentPart>
          </mc:Choice>
          <mc:Fallback xmlns="">
            <p:pic>
              <p:nvPicPr>
                <p:cNvPr id="297" name="Freihand 296">
                  <a:extLst>
                    <a:ext uri="{FF2B5EF4-FFF2-40B4-BE49-F238E27FC236}">
                      <a16:creationId xmlns:a16="http://schemas.microsoft.com/office/drawing/2014/main" id="{92679FF1-F209-4D50-8DC7-CBEC4576244E}"/>
                    </a:ext>
                  </a:extLst>
                </p:cNvPr>
                <p:cNvPicPr/>
                <p:nvPr/>
              </p:nvPicPr>
              <p:blipFill>
                <a:blip r:embed="rId460"/>
                <a:stretch>
                  <a:fillRect/>
                </a:stretch>
              </p:blipFill>
              <p:spPr>
                <a:xfrm>
                  <a:off x="9719402" y="3651820"/>
                  <a:ext cx="134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8" name="Freihand 297">
                  <a:extLst>
                    <a:ext uri="{FF2B5EF4-FFF2-40B4-BE49-F238E27FC236}">
                      <a16:creationId xmlns:a16="http://schemas.microsoft.com/office/drawing/2014/main" id="{F4ECFC23-9969-49F7-A647-D551445411B5}"/>
                    </a:ext>
                  </a:extLst>
                </p14:cNvPr>
                <p14:cNvContentPartPr/>
                <p14:nvPr/>
              </p14:nvContentPartPr>
              <p14:xfrm>
                <a:off x="9685922" y="3675580"/>
                <a:ext cx="81000" cy="19440"/>
              </p14:xfrm>
            </p:contentPart>
          </mc:Choice>
          <mc:Fallback xmlns="">
            <p:pic>
              <p:nvPicPr>
                <p:cNvPr id="298" name="Freihand 297">
                  <a:extLst>
                    <a:ext uri="{FF2B5EF4-FFF2-40B4-BE49-F238E27FC236}">
                      <a16:creationId xmlns:a16="http://schemas.microsoft.com/office/drawing/2014/main" id="{F4ECFC23-9969-49F7-A647-D551445411B5}"/>
                    </a:ext>
                  </a:extLst>
                </p:cNvPr>
                <p:cNvPicPr/>
                <p:nvPr/>
              </p:nvPicPr>
              <p:blipFill>
                <a:blip r:embed="rId462"/>
                <a:stretch>
                  <a:fillRect/>
                </a:stretch>
              </p:blipFill>
              <p:spPr>
                <a:xfrm>
                  <a:off x="9681602" y="3671260"/>
                  <a:ext cx="89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9" name="Freihand 298">
                  <a:extLst>
                    <a:ext uri="{FF2B5EF4-FFF2-40B4-BE49-F238E27FC236}">
                      <a16:creationId xmlns:a16="http://schemas.microsoft.com/office/drawing/2014/main" id="{DD39394A-58CD-49C2-9948-E316EE5CAFE7}"/>
                    </a:ext>
                  </a:extLst>
                </p14:cNvPr>
                <p14:cNvContentPartPr/>
                <p14:nvPr/>
              </p14:nvContentPartPr>
              <p14:xfrm>
                <a:off x="9876722" y="3716620"/>
                <a:ext cx="133920" cy="59400"/>
              </p14:xfrm>
            </p:contentPart>
          </mc:Choice>
          <mc:Fallback xmlns="">
            <p:pic>
              <p:nvPicPr>
                <p:cNvPr id="299" name="Freihand 298">
                  <a:extLst>
                    <a:ext uri="{FF2B5EF4-FFF2-40B4-BE49-F238E27FC236}">
                      <a16:creationId xmlns:a16="http://schemas.microsoft.com/office/drawing/2014/main" id="{DD39394A-58CD-49C2-9948-E316EE5CAFE7}"/>
                    </a:ext>
                  </a:extLst>
                </p:cNvPr>
                <p:cNvPicPr/>
                <p:nvPr/>
              </p:nvPicPr>
              <p:blipFill>
                <a:blip r:embed="rId464"/>
                <a:stretch>
                  <a:fillRect/>
                </a:stretch>
              </p:blipFill>
              <p:spPr>
                <a:xfrm>
                  <a:off x="9872402" y="3712300"/>
                  <a:ext cx="142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0" name="Freihand 299">
                  <a:extLst>
                    <a:ext uri="{FF2B5EF4-FFF2-40B4-BE49-F238E27FC236}">
                      <a16:creationId xmlns:a16="http://schemas.microsoft.com/office/drawing/2014/main" id="{CFA17351-088E-486C-AE57-6B9D4D95DC9E}"/>
                    </a:ext>
                  </a:extLst>
                </p14:cNvPr>
                <p14:cNvContentPartPr/>
                <p14:nvPr/>
              </p14:nvContentPartPr>
              <p14:xfrm>
                <a:off x="10064642" y="3677020"/>
                <a:ext cx="117000" cy="94320"/>
              </p14:xfrm>
            </p:contentPart>
          </mc:Choice>
          <mc:Fallback xmlns="">
            <p:pic>
              <p:nvPicPr>
                <p:cNvPr id="300" name="Freihand 299">
                  <a:extLst>
                    <a:ext uri="{FF2B5EF4-FFF2-40B4-BE49-F238E27FC236}">
                      <a16:creationId xmlns:a16="http://schemas.microsoft.com/office/drawing/2014/main" id="{CFA17351-088E-486C-AE57-6B9D4D95DC9E}"/>
                    </a:ext>
                  </a:extLst>
                </p:cNvPr>
                <p:cNvPicPr/>
                <p:nvPr/>
              </p:nvPicPr>
              <p:blipFill>
                <a:blip r:embed="rId466"/>
                <a:stretch>
                  <a:fillRect/>
                </a:stretch>
              </p:blipFill>
              <p:spPr>
                <a:xfrm>
                  <a:off x="10060322" y="3672700"/>
                  <a:ext cx="125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1" name="Freihand 300">
                  <a:extLst>
                    <a:ext uri="{FF2B5EF4-FFF2-40B4-BE49-F238E27FC236}">
                      <a16:creationId xmlns:a16="http://schemas.microsoft.com/office/drawing/2014/main" id="{E04D78C7-97B5-4452-BC2F-2FBC0E294987}"/>
                    </a:ext>
                  </a:extLst>
                </p14:cNvPr>
                <p14:cNvContentPartPr/>
                <p14:nvPr/>
              </p14:nvContentPartPr>
              <p14:xfrm>
                <a:off x="10109642" y="3746860"/>
                <a:ext cx="48600" cy="15120"/>
              </p14:xfrm>
            </p:contentPart>
          </mc:Choice>
          <mc:Fallback xmlns="">
            <p:pic>
              <p:nvPicPr>
                <p:cNvPr id="301" name="Freihand 300">
                  <a:extLst>
                    <a:ext uri="{FF2B5EF4-FFF2-40B4-BE49-F238E27FC236}">
                      <a16:creationId xmlns:a16="http://schemas.microsoft.com/office/drawing/2014/main" id="{E04D78C7-97B5-4452-BC2F-2FBC0E294987}"/>
                    </a:ext>
                  </a:extLst>
                </p:cNvPr>
                <p:cNvPicPr/>
                <p:nvPr/>
              </p:nvPicPr>
              <p:blipFill>
                <a:blip r:embed="rId468"/>
                <a:stretch>
                  <a:fillRect/>
                </a:stretch>
              </p:blipFill>
              <p:spPr>
                <a:xfrm>
                  <a:off x="10105322" y="3742540"/>
                  <a:ext cx="57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2" name="Freihand 301">
                  <a:extLst>
                    <a:ext uri="{FF2B5EF4-FFF2-40B4-BE49-F238E27FC236}">
                      <a16:creationId xmlns:a16="http://schemas.microsoft.com/office/drawing/2014/main" id="{237BF594-6E4A-4FEE-9D8C-8BD0961BA81B}"/>
                    </a:ext>
                  </a:extLst>
                </p14:cNvPr>
                <p14:cNvContentPartPr/>
                <p14:nvPr/>
              </p14:nvContentPartPr>
              <p14:xfrm>
                <a:off x="10175522" y="3726700"/>
                <a:ext cx="191520" cy="37440"/>
              </p14:xfrm>
            </p:contentPart>
          </mc:Choice>
          <mc:Fallback xmlns="">
            <p:pic>
              <p:nvPicPr>
                <p:cNvPr id="302" name="Freihand 301">
                  <a:extLst>
                    <a:ext uri="{FF2B5EF4-FFF2-40B4-BE49-F238E27FC236}">
                      <a16:creationId xmlns:a16="http://schemas.microsoft.com/office/drawing/2014/main" id="{237BF594-6E4A-4FEE-9D8C-8BD0961BA81B}"/>
                    </a:ext>
                  </a:extLst>
                </p:cNvPr>
                <p:cNvPicPr/>
                <p:nvPr/>
              </p:nvPicPr>
              <p:blipFill>
                <a:blip r:embed="rId470"/>
                <a:stretch>
                  <a:fillRect/>
                </a:stretch>
              </p:blipFill>
              <p:spPr>
                <a:xfrm>
                  <a:off x="10171202" y="3722380"/>
                  <a:ext cx="200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03" name="Freihand 302">
                  <a:extLst>
                    <a:ext uri="{FF2B5EF4-FFF2-40B4-BE49-F238E27FC236}">
                      <a16:creationId xmlns:a16="http://schemas.microsoft.com/office/drawing/2014/main" id="{CE2CD0AA-6B40-4B43-A830-75B4F4410FDF}"/>
                    </a:ext>
                  </a:extLst>
                </p14:cNvPr>
                <p14:cNvContentPartPr/>
                <p14:nvPr/>
              </p14:nvContentPartPr>
              <p14:xfrm>
                <a:off x="10398362" y="3653620"/>
                <a:ext cx="48600" cy="118440"/>
              </p14:xfrm>
            </p:contentPart>
          </mc:Choice>
          <mc:Fallback xmlns="">
            <p:pic>
              <p:nvPicPr>
                <p:cNvPr id="303" name="Freihand 302">
                  <a:extLst>
                    <a:ext uri="{FF2B5EF4-FFF2-40B4-BE49-F238E27FC236}">
                      <a16:creationId xmlns:a16="http://schemas.microsoft.com/office/drawing/2014/main" id="{CE2CD0AA-6B40-4B43-A830-75B4F4410FDF}"/>
                    </a:ext>
                  </a:extLst>
                </p:cNvPr>
                <p:cNvPicPr/>
                <p:nvPr/>
              </p:nvPicPr>
              <p:blipFill>
                <a:blip r:embed="rId472"/>
                <a:stretch>
                  <a:fillRect/>
                </a:stretch>
              </p:blipFill>
              <p:spPr>
                <a:xfrm>
                  <a:off x="10394042" y="3649300"/>
                  <a:ext cx="57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04" name="Freihand 303">
                  <a:extLst>
                    <a:ext uri="{FF2B5EF4-FFF2-40B4-BE49-F238E27FC236}">
                      <a16:creationId xmlns:a16="http://schemas.microsoft.com/office/drawing/2014/main" id="{C1EEE576-0A3C-4273-BD02-31F1F4B9B3FF}"/>
                    </a:ext>
                  </a:extLst>
                </p14:cNvPr>
                <p14:cNvContentPartPr/>
                <p14:nvPr/>
              </p14:nvContentPartPr>
              <p14:xfrm>
                <a:off x="10463882" y="3723100"/>
                <a:ext cx="9000" cy="35640"/>
              </p14:xfrm>
            </p:contentPart>
          </mc:Choice>
          <mc:Fallback xmlns="">
            <p:pic>
              <p:nvPicPr>
                <p:cNvPr id="304" name="Freihand 303">
                  <a:extLst>
                    <a:ext uri="{FF2B5EF4-FFF2-40B4-BE49-F238E27FC236}">
                      <a16:creationId xmlns:a16="http://schemas.microsoft.com/office/drawing/2014/main" id="{C1EEE576-0A3C-4273-BD02-31F1F4B9B3FF}"/>
                    </a:ext>
                  </a:extLst>
                </p:cNvPr>
                <p:cNvPicPr/>
                <p:nvPr/>
              </p:nvPicPr>
              <p:blipFill>
                <a:blip r:embed="rId474"/>
                <a:stretch>
                  <a:fillRect/>
                </a:stretch>
              </p:blipFill>
              <p:spPr>
                <a:xfrm>
                  <a:off x="10459562" y="3718780"/>
                  <a:ext cx="17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05" name="Freihand 304">
                  <a:extLst>
                    <a:ext uri="{FF2B5EF4-FFF2-40B4-BE49-F238E27FC236}">
                      <a16:creationId xmlns:a16="http://schemas.microsoft.com/office/drawing/2014/main" id="{6098DE54-8EB2-409C-9417-4640A87D4423}"/>
                    </a:ext>
                  </a:extLst>
                </p14:cNvPr>
                <p14:cNvContentPartPr/>
                <p14:nvPr/>
              </p14:nvContentPartPr>
              <p14:xfrm>
                <a:off x="10499162" y="3699340"/>
                <a:ext cx="70560" cy="56880"/>
              </p14:xfrm>
            </p:contentPart>
          </mc:Choice>
          <mc:Fallback xmlns="">
            <p:pic>
              <p:nvPicPr>
                <p:cNvPr id="305" name="Freihand 304">
                  <a:extLst>
                    <a:ext uri="{FF2B5EF4-FFF2-40B4-BE49-F238E27FC236}">
                      <a16:creationId xmlns:a16="http://schemas.microsoft.com/office/drawing/2014/main" id="{6098DE54-8EB2-409C-9417-4640A87D4423}"/>
                    </a:ext>
                  </a:extLst>
                </p:cNvPr>
                <p:cNvPicPr/>
                <p:nvPr/>
              </p:nvPicPr>
              <p:blipFill>
                <a:blip r:embed="rId476"/>
                <a:stretch>
                  <a:fillRect/>
                </a:stretch>
              </p:blipFill>
              <p:spPr>
                <a:xfrm>
                  <a:off x="10494842" y="3695020"/>
                  <a:ext cx="79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6" name="Freihand 305">
                  <a:extLst>
                    <a:ext uri="{FF2B5EF4-FFF2-40B4-BE49-F238E27FC236}">
                      <a16:creationId xmlns:a16="http://schemas.microsoft.com/office/drawing/2014/main" id="{42C91A2C-979F-4CFF-986D-76ABF7E4171F}"/>
                    </a:ext>
                  </a:extLst>
                </p14:cNvPr>
                <p14:cNvContentPartPr/>
                <p14:nvPr/>
              </p14:nvContentPartPr>
              <p14:xfrm>
                <a:off x="10548482" y="3681340"/>
                <a:ext cx="360" cy="360"/>
              </p14:xfrm>
            </p:contentPart>
          </mc:Choice>
          <mc:Fallback xmlns="">
            <p:pic>
              <p:nvPicPr>
                <p:cNvPr id="306" name="Freihand 305">
                  <a:extLst>
                    <a:ext uri="{FF2B5EF4-FFF2-40B4-BE49-F238E27FC236}">
                      <a16:creationId xmlns:a16="http://schemas.microsoft.com/office/drawing/2014/main" id="{42C91A2C-979F-4CFF-986D-76ABF7E4171F}"/>
                    </a:ext>
                  </a:extLst>
                </p:cNvPr>
                <p:cNvPicPr/>
                <p:nvPr/>
              </p:nvPicPr>
              <p:blipFill>
                <a:blip r:embed="rId27"/>
                <a:stretch>
                  <a:fillRect/>
                </a:stretch>
              </p:blipFill>
              <p:spPr>
                <a:xfrm>
                  <a:off x="10544162" y="36770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7" name="Freihand 306">
                  <a:extLst>
                    <a:ext uri="{FF2B5EF4-FFF2-40B4-BE49-F238E27FC236}">
                      <a16:creationId xmlns:a16="http://schemas.microsoft.com/office/drawing/2014/main" id="{02C5EACD-8D43-49DF-921E-C3341683E431}"/>
                    </a:ext>
                  </a:extLst>
                </p14:cNvPr>
                <p14:cNvContentPartPr/>
                <p14:nvPr/>
              </p14:nvContentPartPr>
              <p14:xfrm>
                <a:off x="10585922" y="3639580"/>
                <a:ext cx="175320" cy="117000"/>
              </p14:xfrm>
            </p:contentPart>
          </mc:Choice>
          <mc:Fallback xmlns="">
            <p:pic>
              <p:nvPicPr>
                <p:cNvPr id="307" name="Freihand 306">
                  <a:extLst>
                    <a:ext uri="{FF2B5EF4-FFF2-40B4-BE49-F238E27FC236}">
                      <a16:creationId xmlns:a16="http://schemas.microsoft.com/office/drawing/2014/main" id="{02C5EACD-8D43-49DF-921E-C3341683E431}"/>
                    </a:ext>
                  </a:extLst>
                </p:cNvPr>
                <p:cNvPicPr/>
                <p:nvPr/>
              </p:nvPicPr>
              <p:blipFill>
                <a:blip r:embed="rId479"/>
                <a:stretch>
                  <a:fillRect/>
                </a:stretch>
              </p:blipFill>
              <p:spPr>
                <a:xfrm>
                  <a:off x="10581602" y="3635260"/>
                  <a:ext cx="183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8" name="Freihand 307">
                  <a:extLst>
                    <a:ext uri="{FF2B5EF4-FFF2-40B4-BE49-F238E27FC236}">
                      <a16:creationId xmlns:a16="http://schemas.microsoft.com/office/drawing/2014/main" id="{7B29FC7C-AEDC-44D3-8D7E-E1C9A5C4F32D}"/>
                    </a:ext>
                  </a:extLst>
                </p14:cNvPr>
                <p14:cNvContentPartPr/>
                <p14:nvPr/>
              </p14:nvContentPartPr>
              <p14:xfrm>
                <a:off x="10764122" y="3687100"/>
                <a:ext cx="9720" cy="23760"/>
              </p14:xfrm>
            </p:contentPart>
          </mc:Choice>
          <mc:Fallback xmlns="">
            <p:pic>
              <p:nvPicPr>
                <p:cNvPr id="308" name="Freihand 307">
                  <a:extLst>
                    <a:ext uri="{FF2B5EF4-FFF2-40B4-BE49-F238E27FC236}">
                      <a16:creationId xmlns:a16="http://schemas.microsoft.com/office/drawing/2014/main" id="{7B29FC7C-AEDC-44D3-8D7E-E1C9A5C4F32D}"/>
                    </a:ext>
                  </a:extLst>
                </p:cNvPr>
                <p:cNvPicPr/>
                <p:nvPr/>
              </p:nvPicPr>
              <p:blipFill>
                <a:blip r:embed="rId481"/>
                <a:stretch>
                  <a:fillRect/>
                </a:stretch>
              </p:blipFill>
              <p:spPr>
                <a:xfrm>
                  <a:off x="10759802" y="3682780"/>
                  <a:ext cx="18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9" name="Freihand 308">
                  <a:extLst>
                    <a:ext uri="{FF2B5EF4-FFF2-40B4-BE49-F238E27FC236}">
                      <a16:creationId xmlns:a16="http://schemas.microsoft.com/office/drawing/2014/main" id="{D3F7B6F1-A27D-418C-B064-F563EEBAD7CC}"/>
                    </a:ext>
                  </a:extLst>
                </p14:cNvPr>
                <p14:cNvContentPartPr/>
                <p14:nvPr/>
              </p14:nvContentPartPr>
              <p14:xfrm>
                <a:off x="10789322" y="3719860"/>
                <a:ext cx="88920" cy="40680"/>
              </p14:xfrm>
            </p:contentPart>
          </mc:Choice>
          <mc:Fallback xmlns="">
            <p:pic>
              <p:nvPicPr>
                <p:cNvPr id="309" name="Freihand 308">
                  <a:extLst>
                    <a:ext uri="{FF2B5EF4-FFF2-40B4-BE49-F238E27FC236}">
                      <a16:creationId xmlns:a16="http://schemas.microsoft.com/office/drawing/2014/main" id="{D3F7B6F1-A27D-418C-B064-F563EEBAD7CC}"/>
                    </a:ext>
                  </a:extLst>
                </p:cNvPr>
                <p:cNvPicPr/>
                <p:nvPr/>
              </p:nvPicPr>
              <p:blipFill>
                <a:blip r:embed="rId483"/>
                <a:stretch>
                  <a:fillRect/>
                </a:stretch>
              </p:blipFill>
              <p:spPr>
                <a:xfrm>
                  <a:off x="10785002" y="3715540"/>
                  <a:ext cx="97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0" name="Freihand 309">
                  <a:extLst>
                    <a:ext uri="{FF2B5EF4-FFF2-40B4-BE49-F238E27FC236}">
                      <a16:creationId xmlns:a16="http://schemas.microsoft.com/office/drawing/2014/main" id="{69EB4BBE-357B-4530-9481-C4B1CABB3A70}"/>
                    </a:ext>
                  </a:extLst>
                </p14:cNvPr>
                <p14:cNvContentPartPr/>
                <p14:nvPr/>
              </p14:nvContentPartPr>
              <p14:xfrm>
                <a:off x="10884362" y="3715900"/>
                <a:ext cx="96120" cy="61560"/>
              </p14:xfrm>
            </p:contentPart>
          </mc:Choice>
          <mc:Fallback xmlns="">
            <p:pic>
              <p:nvPicPr>
                <p:cNvPr id="310" name="Freihand 309">
                  <a:extLst>
                    <a:ext uri="{FF2B5EF4-FFF2-40B4-BE49-F238E27FC236}">
                      <a16:creationId xmlns:a16="http://schemas.microsoft.com/office/drawing/2014/main" id="{69EB4BBE-357B-4530-9481-C4B1CABB3A70}"/>
                    </a:ext>
                  </a:extLst>
                </p:cNvPr>
                <p:cNvPicPr/>
                <p:nvPr/>
              </p:nvPicPr>
              <p:blipFill>
                <a:blip r:embed="rId485"/>
                <a:stretch>
                  <a:fillRect/>
                </a:stretch>
              </p:blipFill>
              <p:spPr>
                <a:xfrm>
                  <a:off x="10880042" y="3711580"/>
                  <a:ext cx="104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2" name="Freihand 311">
                  <a:extLst>
                    <a:ext uri="{FF2B5EF4-FFF2-40B4-BE49-F238E27FC236}">
                      <a16:creationId xmlns:a16="http://schemas.microsoft.com/office/drawing/2014/main" id="{37E26129-E075-4B71-8CEC-6CF6E0A07CA1}"/>
                    </a:ext>
                  </a:extLst>
                </p14:cNvPr>
                <p14:cNvContentPartPr/>
                <p14:nvPr/>
              </p14:nvContentPartPr>
              <p14:xfrm>
                <a:off x="8046482" y="4005700"/>
                <a:ext cx="81000" cy="81360"/>
              </p14:xfrm>
            </p:contentPart>
          </mc:Choice>
          <mc:Fallback xmlns="">
            <p:pic>
              <p:nvPicPr>
                <p:cNvPr id="312" name="Freihand 311">
                  <a:extLst>
                    <a:ext uri="{FF2B5EF4-FFF2-40B4-BE49-F238E27FC236}">
                      <a16:creationId xmlns:a16="http://schemas.microsoft.com/office/drawing/2014/main" id="{37E26129-E075-4B71-8CEC-6CF6E0A07CA1}"/>
                    </a:ext>
                  </a:extLst>
                </p:cNvPr>
                <p:cNvPicPr/>
                <p:nvPr/>
              </p:nvPicPr>
              <p:blipFill>
                <a:blip r:embed="rId487"/>
                <a:stretch>
                  <a:fillRect/>
                </a:stretch>
              </p:blipFill>
              <p:spPr>
                <a:xfrm>
                  <a:off x="8042162" y="4001380"/>
                  <a:ext cx="89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3" name="Freihand 312">
                  <a:extLst>
                    <a:ext uri="{FF2B5EF4-FFF2-40B4-BE49-F238E27FC236}">
                      <a16:creationId xmlns:a16="http://schemas.microsoft.com/office/drawing/2014/main" id="{218A97FF-842F-4499-B406-0FE5D3CA61C2}"/>
                    </a:ext>
                  </a:extLst>
                </p14:cNvPr>
                <p14:cNvContentPartPr/>
                <p14:nvPr/>
              </p14:nvContentPartPr>
              <p14:xfrm>
                <a:off x="8170682" y="4036660"/>
                <a:ext cx="55440" cy="85320"/>
              </p14:xfrm>
            </p:contentPart>
          </mc:Choice>
          <mc:Fallback xmlns="">
            <p:pic>
              <p:nvPicPr>
                <p:cNvPr id="313" name="Freihand 312">
                  <a:extLst>
                    <a:ext uri="{FF2B5EF4-FFF2-40B4-BE49-F238E27FC236}">
                      <a16:creationId xmlns:a16="http://schemas.microsoft.com/office/drawing/2014/main" id="{218A97FF-842F-4499-B406-0FE5D3CA61C2}"/>
                    </a:ext>
                  </a:extLst>
                </p:cNvPr>
                <p:cNvPicPr/>
                <p:nvPr/>
              </p:nvPicPr>
              <p:blipFill>
                <a:blip r:embed="rId489"/>
                <a:stretch>
                  <a:fillRect/>
                </a:stretch>
              </p:blipFill>
              <p:spPr>
                <a:xfrm>
                  <a:off x="8166362" y="4032340"/>
                  <a:ext cx="64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4" name="Freihand 313">
                  <a:extLst>
                    <a:ext uri="{FF2B5EF4-FFF2-40B4-BE49-F238E27FC236}">
                      <a16:creationId xmlns:a16="http://schemas.microsoft.com/office/drawing/2014/main" id="{56B05B0D-50D4-4DFF-917F-E2A0F8E69BB0}"/>
                    </a:ext>
                  </a:extLst>
                </p14:cNvPr>
                <p14:cNvContentPartPr/>
                <p14:nvPr/>
              </p14:nvContentPartPr>
              <p14:xfrm>
                <a:off x="8194802" y="4039540"/>
                <a:ext cx="78840" cy="87840"/>
              </p14:xfrm>
            </p:contentPart>
          </mc:Choice>
          <mc:Fallback xmlns="">
            <p:pic>
              <p:nvPicPr>
                <p:cNvPr id="314" name="Freihand 313">
                  <a:extLst>
                    <a:ext uri="{FF2B5EF4-FFF2-40B4-BE49-F238E27FC236}">
                      <a16:creationId xmlns:a16="http://schemas.microsoft.com/office/drawing/2014/main" id="{56B05B0D-50D4-4DFF-917F-E2A0F8E69BB0}"/>
                    </a:ext>
                  </a:extLst>
                </p:cNvPr>
                <p:cNvPicPr/>
                <p:nvPr/>
              </p:nvPicPr>
              <p:blipFill>
                <a:blip r:embed="rId491"/>
                <a:stretch>
                  <a:fillRect/>
                </a:stretch>
              </p:blipFill>
              <p:spPr>
                <a:xfrm>
                  <a:off x="8190482" y="4035220"/>
                  <a:ext cx="87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6" name="Freihand 315">
                  <a:extLst>
                    <a:ext uri="{FF2B5EF4-FFF2-40B4-BE49-F238E27FC236}">
                      <a16:creationId xmlns:a16="http://schemas.microsoft.com/office/drawing/2014/main" id="{0C2C492F-D25D-46DF-8D84-4A6484B42516}"/>
                    </a:ext>
                  </a:extLst>
                </p14:cNvPr>
                <p14:cNvContentPartPr/>
                <p14:nvPr/>
              </p14:nvContentPartPr>
              <p14:xfrm>
                <a:off x="8302442" y="4064020"/>
                <a:ext cx="3600" cy="69840"/>
              </p14:xfrm>
            </p:contentPart>
          </mc:Choice>
          <mc:Fallback xmlns="">
            <p:pic>
              <p:nvPicPr>
                <p:cNvPr id="316" name="Freihand 315">
                  <a:extLst>
                    <a:ext uri="{FF2B5EF4-FFF2-40B4-BE49-F238E27FC236}">
                      <a16:creationId xmlns:a16="http://schemas.microsoft.com/office/drawing/2014/main" id="{0C2C492F-D25D-46DF-8D84-4A6484B42516}"/>
                    </a:ext>
                  </a:extLst>
                </p:cNvPr>
                <p:cNvPicPr/>
                <p:nvPr/>
              </p:nvPicPr>
              <p:blipFill>
                <a:blip r:embed="rId493"/>
                <a:stretch>
                  <a:fillRect/>
                </a:stretch>
              </p:blipFill>
              <p:spPr>
                <a:xfrm>
                  <a:off x="8298122" y="4059700"/>
                  <a:ext cx="12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7" name="Freihand 316">
                  <a:extLst>
                    <a:ext uri="{FF2B5EF4-FFF2-40B4-BE49-F238E27FC236}">
                      <a16:creationId xmlns:a16="http://schemas.microsoft.com/office/drawing/2014/main" id="{8C41C2BF-FB33-4EEB-9E01-D4FA8DC0AF65}"/>
                    </a:ext>
                  </a:extLst>
                </p14:cNvPr>
                <p14:cNvContentPartPr/>
                <p14:nvPr/>
              </p14:nvContentPartPr>
              <p14:xfrm>
                <a:off x="8355362" y="3977620"/>
                <a:ext cx="97560" cy="93960"/>
              </p14:xfrm>
            </p:contentPart>
          </mc:Choice>
          <mc:Fallback xmlns="">
            <p:pic>
              <p:nvPicPr>
                <p:cNvPr id="317" name="Freihand 316">
                  <a:extLst>
                    <a:ext uri="{FF2B5EF4-FFF2-40B4-BE49-F238E27FC236}">
                      <a16:creationId xmlns:a16="http://schemas.microsoft.com/office/drawing/2014/main" id="{8C41C2BF-FB33-4EEB-9E01-D4FA8DC0AF65}"/>
                    </a:ext>
                  </a:extLst>
                </p:cNvPr>
                <p:cNvPicPr/>
                <p:nvPr/>
              </p:nvPicPr>
              <p:blipFill>
                <a:blip r:embed="rId495"/>
                <a:stretch>
                  <a:fillRect/>
                </a:stretch>
              </p:blipFill>
              <p:spPr>
                <a:xfrm>
                  <a:off x="8351042" y="3973300"/>
                  <a:ext cx="106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8" name="Freihand 317">
                  <a:extLst>
                    <a:ext uri="{FF2B5EF4-FFF2-40B4-BE49-F238E27FC236}">
                      <a16:creationId xmlns:a16="http://schemas.microsoft.com/office/drawing/2014/main" id="{F87C20E9-443E-4497-BA3A-3181CD44D739}"/>
                    </a:ext>
                  </a:extLst>
                </p14:cNvPr>
                <p14:cNvContentPartPr/>
                <p14:nvPr/>
              </p14:nvContentPartPr>
              <p14:xfrm>
                <a:off x="8489282" y="4026580"/>
                <a:ext cx="5760" cy="80640"/>
              </p14:xfrm>
            </p:contentPart>
          </mc:Choice>
          <mc:Fallback xmlns="">
            <p:pic>
              <p:nvPicPr>
                <p:cNvPr id="318" name="Freihand 317">
                  <a:extLst>
                    <a:ext uri="{FF2B5EF4-FFF2-40B4-BE49-F238E27FC236}">
                      <a16:creationId xmlns:a16="http://schemas.microsoft.com/office/drawing/2014/main" id="{F87C20E9-443E-4497-BA3A-3181CD44D739}"/>
                    </a:ext>
                  </a:extLst>
                </p:cNvPr>
                <p:cNvPicPr/>
                <p:nvPr/>
              </p:nvPicPr>
              <p:blipFill>
                <a:blip r:embed="rId497"/>
                <a:stretch>
                  <a:fillRect/>
                </a:stretch>
              </p:blipFill>
              <p:spPr>
                <a:xfrm>
                  <a:off x="8484962" y="4022260"/>
                  <a:ext cx="1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9" name="Freihand 318">
                  <a:extLst>
                    <a:ext uri="{FF2B5EF4-FFF2-40B4-BE49-F238E27FC236}">
                      <a16:creationId xmlns:a16="http://schemas.microsoft.com/office/drawing/2014/main" id="{25B5C0B3-9131-446A-B56D-3252CC37989F}"/>
                    </a:ext>
                  </a:extLst>
                </p14:cNvPr>
                <p14:cNvContentPartPr/>
                <p14:nvPr/>
              </p14:nvContentPartPr>
              <p14:xfrm>
                <a:off x="8457602" y="4010020"/>
                <a:ext cx="73440" cy="113760"/>
              </p14:xfrm>
            </p:contentPart>
          </mc:Choice>
          <mc:Fallback xmlns="">
            <p:pic>
              <p:nvPicPr>
                <p:cNvPr id="319" name="Freihand 318">
                  <a:extLst>
                    <a:ext uri="{FF2B5EF4-FFF2-40B4-BE49-F238E27FC236}">
                      <a16:creationId xmlns:a16="http://schemas.microsoft.com/office/drawing/2014/main" id="{25B5C0B3-9131-446A-B56D-3252CC37989F}"/>
                    </a:ext>
                  </a:extLst>
                </p:cNvPr>
                <p:cNvPicPr/>
                <p:nvPr/>
              </p:nvPicPr>
              <p:blipFill>
                <a:blip r:embed="rId499"/>
                <a:stretch>
                  <a:fillRect/>
                </a:stretch>
              </p:blipFill>
              <p:spPr>
                <a:xfrm>
                  <a:off x="8453282" y="4005700"/>
                  <a:ext cx="8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0" name="Freihand 319">
                  <a:extLst>
                    <a:ext uri="{FF2B5EF4-FFF2-40B4-BE49-F238E27FC236}">
                      <a16:creationId xmlns:a16="http://schemas.microsoft.com/office/drawing/2014/main" id="{6DE7A3D6-821D-480D-BA4A-6A283985541A}"/>
                    </a:ext>
                  </a:extLst>
                </p14:cNvPr>
                <p14:cNvContentPartPr/>
                <p14:nvPr/>
              </p14:nvContentPartPr>
              <p14:xfrm>
                <a:off x="8520962" y="3898420"/>
                <a:ext cx="74520" cy="235440"/>
              </p14:xfrm>
            </p:contentPart>
          </mc:Choice>
          <mc:Fallback xmlns="">
            <p:pic>
              <p:nvPicPr>
                <p:cNvPr id="320" name="Freihand 319">
                  <a:extLst>
                    <a:ext uri="{FF2B5EF4-FFF2-40B4-BE49-F238E27FC236}">
                      <a16:creationId xmlns:a16="http://schemas.microsoft.com/office/drawing/2014/main" id="{6DE7A3D6-821D-480D-BA4A-6A283985541A}"/>
                    </a:ext>
                  </a:extLst>
                </p:cNvPr>
                <p:cNvPicPr/>
                <p:nvPr/>
              </p:nvPicPr>
              <p:blipFill>
                <a:blip r:embed="rId501"/>
                <a:stretch>
                  <a:fillRect/>
                </a:stretch>
              </p:blipFill>
              <p:spPr>
                <a:xfrm>
                  <a:off x="8516642" y="3894100"/>
                  <a:ext cx="831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1" name="Freihand 320">
                  <a:extLst>
                    <a:ext uri="{FF2B5EF4-FFF2-40B4-BE49-F238E27FC236}">
                      <a16:creationId xmlns:a16="http://schemas.microsoft.com/office/drawing/2014/main" id="{CAC4AFFD-418E-4690-91D5-270FC0BDA7C2}"/>
                    </a:ext>
                  </a:extLst>
                </p14:cNvPr>
                <p14:cNvContentPartPr/>
                <p14:nvPr/>
              </p14:nvContentPartPr>
              <p14:xfrm>
                <a:off x="7902122" y="3938740"/>
                <a:ext cx="129960" cy="190440"/>
              </p14:xfrm>
            </p:contentPart>
          </mc:Choice>
          <mc:Fallback xmlns="">
            <p:pic>
              <p:nvPicPr>
                <p:cNvPr id="321" name="Freihand 320">
                  <a:extLst>
                    <a:ext uri="{FF2B5EF4-FFF2-40B4-BE49-F238E27FC236}">
                      <a16:creationId xmlns:a16="http://schemas.microsoft.com/office/drawing/2014/main" id="{CAC4AFFD-418E-4690-91D5-270FC0BDA7C2}"/>
                    </a:ext>
                  </a:extLst>
                </p:cNvPr>
                <p:cNvPicPr/>
                <p:nvPr/>
              </p:nvPicPr>
              <p:blipFill>
                <a:blip r:embed="rId503"/>
                <a:stretch>
                  <a:fillRect/>
                </a:stretch>
              </p:blipFill>
              <p:spPr>
                <a:xfrm>
                  <a:off x="7897802" y="3934420"/>
                  <a:ext cx="138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3" name="Freihand 322">
                  <a:extLst>
                    <a:ext uri="{FF2B5EF4-FFF2-40B4-BE49-F238E27FC236}">
                      <a16:creationId xmlns:a16="http://schemas.microsoft.com/office/drawing/2014/main" id="{B49F2A58-27EB-4694-88DD-7BFBB3F8F84A}"/>
                    </a:ext>
                  </a:extLst>
                </p14:cNvPr>
                <p14:cNvContentPartPr/>
                <p14:nvPr/>
              </p14:nvContentPartPr>
              <p14:xfrm>
                <a:off x="8712482" y="3935500"/>
                <a:ext cx="208800" cy="101880"/>
              </p14:xfrm>
            </p:contentPart>
          </mc:Choice>
          <mc:Fallback xmlns="">
            <p:pic>
              <p:nvPicPr>
                <p:cNvPr id="323" name="Freihand 322">
                  <a:extLst>
                    <a:ext uri="{FF2B5EF4-FFF2-40B4-BE49-F238E27FC236}">
                      <a16:creationId xmlns:a16="http://schemas.microsoft.com/office/drawing/2014/main" id="{B49F2A58-27EB-4694-88DD-7BFBB3F8F84A}"/>
                    </a:ext>
                  </a:extLst>
                </p:cNvPr>
                <p:cNvPicPr/>
                <p:nvPr/>
              </p:nvPicPr>
              <p:blipFill>
                <a:blip r:embed="rId505"/>
                <a:stretch>
                  <a:fillRect/>
                </a:stretch>
              </p:blipFill>
              <p:spPr>
                <a:xfrm>
                  <a:off x="8708162" y="3931180"/>
                  <a:ext cx="217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4" name="Freihand 323">
                  <a:extLst>
                    <a:ext uri="{FF2B5EF4-FFF2-40B4-BE49-F238E27FC236}">
                      <a16:creationId xmlns:a16="http://schemas.microsoft.com/office/drawing/2014/main" id="{60F295A6-D904-4ED7-A516-AB077B69370C}"/>
                    </a:ext>
                  </a:extLst>
                </p14:cNvPr>
                <p14:cNvContentPartPr/>
                <p14:nvPr/>
              </p14:nvContentPartPr>
              <p14:xfrm>
                <a:off x="8879882" y="3899860"/>
                <a:ext cx="360" cy="360"/>
              </p14:xfrm>
            </p:contentPart>
          </mc:Choice>
          <mc:Fallback xmlns="">
            <p:pic>
              <p:nvPicPr>
                <p:cNvPr id="324" name="Freihand 323">
                  <a:extLst>
                    <a:ext uri="{FF2B5EF4-FFF2-40B4-BE49-F238E27FC236}">
                      <a16:creationId xmlns:a16="http://schemas.microsoft.com/office/drawing/2014/main" id="{60F295A6-D904-4ED7-A516-AB077B69370C}"/>
                    </a:ext>
                  </a:extLst>
                </p:cNvPr>
                <p:cNvPicPr/>
                <p:nvPr/>
              </p:nvPicPr>
              <p:blipFill>
                <a:blip r:embed="rId27"/>
                <a:stretch>
                  <a:fillRect/>
                </a:stretch>
              </p:blipFill>
              <p:spPr>
                <a:xfrm>
                  <a:off x="8875562" y="38955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5" name="Freihand 324">
                  <a:extLst>
                    <a:ext uri="{FF2B5EF4-FFF2-40B4-BE49-F238E27FC236}">
                      <a16:creationId xmlns:a16="http://schemas.microsoft.com/office/drawing/2014/main" id="{F0737AD9-0857-403A-81A5-901FBC74BC5C}"/>
                    </a:ext>
                  </a:extLst>
                </p14:cNvPr>
                <p14:cNvContentPartPr/>
                <p14:nvPr/>
              </p14:nvContentPartPr>
              <p14:xfrm>
                <a:off x="8958722" y="4021900"/>
                <a:ext cx="9000" cy="65160"/>
              </p14:xfrm>
            </p:contentPart>
          </mc:Choice>
          <mc:Fallback xmlns="">
            <p:pic>
              <p:nvPicPr>
                <p:cNvPr id="325" name="Freihand 324">
                  <a:extLst>
                    <a:ext uri="{FF2B5EF4-FFF2-40B4-BE49-F238E27FC236}">
                      <a16:creationId xmlns:a16="http://schemas.microsoft.com/office/drawing/2014/main" id="{F0737AD9-0857-403A-81A5-901FBC74BC5C}"/>
                    </a:ext>
                  </a:extLst>
                </p:cNvPr>
                <p:cNvPicPr/>
                <p:nvPr/>
              </p:nvPicPr>
              <p:blipFill>
                <a:blip r:embed="rId508"/>
                <a:stretch>
                  <a:fillRect/>
                </a:stretch>
              </p:blipFill>
              <p:spPr>
                <a:xfrm>
                  <a:off x="8954402" y="4017580"/>
                  <a:ext cx="17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6" name="Freihand 325">
                  <a:extLst>
                    <a:ext uri="{FF2B5EF4-FFF2-40B4-BE49-F238E27FC236}">
                      <a16:creationId xmlns:a16="http://schemas.microsoft.com/office/drawing/2014/main" id="{0B8C01ED-2810-485B-9B4B-BDD62CCAF9CE}"/>
                    </a:ext>
                  </a:extLst>
                </p14:cNvPr>
                <p14:cNvContentPartPr/>
                <p14:nvPr/>
              </p14:nvContentPartPr>
              <p14:xfrm>
                <a:off x="9013802" y="3909940"/>
                <a:ext cx="208080" cy="100800"/>
              </p14:xfrm>
            </p:contentPart>
          </mc:Choice>
          <mc:Fallback xmlns="">
            <p:pic>
              <p:nvPicPr>
                <p:cNvPr id="326" name="Freihand 325">
                  <a:extLst>
                    <a:ext uri="{FF2B5EF4-FFF2-40B4-BE49-F238E27FC236}">
                      <a16:creationId xmlns:a16="http://schemas.microsoft.com/office/drawing/2014/main" id="{0B8C01ED-2810-485B-9B4B-BDD62CCAF9CE}"/>
                    </a:ext>
                  </a:extLst>
                </p:cNvPr>
                <p:cNvPicPr/>
                <p:nvPr/>
              </p:nvPicPr>
              <p:blipFill>
                <a:blip r:embed="rId510"/>
                <a:stretch>
                  <a:fillRect/>
                </a:stretch>
              </p:blipFill>
              <p:spPr>
                <a:xfrm>
                  <a:off x="9009482" y="3905620"/>
                  <a:ext cx="216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7" name="Freihand 326">
                  <a:extLst>
                    <a:ext uri="{FF2B5EF4-FFF2-40B4-BE49-F238E27FC236}">
                      <a16:creationId xmlns:a16="http://schemas.microsoft.com/office/drawing/2014/main" id="{5D38DACE-0260-4F0E-A453-1F80C64F0CB2}"/>
                    </a:ext>
                  </a:extLst>
                </p14:cNvPr>
                <p14:cNvContentPartPr/>
                <p14:nvPr/>
              </p14:nvContentPartPr>
              <p14:xfrm>
                <a:off x="9157082" y="3870700"/>
                <a:ext cx="2520" cy="18360"/>
              </p14:xfrm>
            </p:contentPart>
          </mc:Choice>
          <mc:Fallback xmlns="">
            <p:pic>
              <p:nvPicPr>
                <p:cNvPr id="327" name="Freihand 326">
                  <a:extLst>
                    <a:ext uri="{FF2B5EF4-FFF2-40B4-BE49-F238E27FC236}">
                      <a16:creationId xmlns:a16="http://schemas.microsoft.com/office/drawing/2014/main" id="{5D38DACE-0260-4F0E-A453-1F80C64F0CB2}"/>
                    </a:ext>
                  </a:extLst>
                </p:cNvPr>
                <p:cNvPicPr/>
                <p:nvPr/>
              </p:nvPicPr>
              <p:blipFill>
                <a:blip r:embed="rId512"/>
                <a:stretch>
                  <a:fillRect/>
                </a:stretch>
              </p:blipFill>
              <p:spPr>
                <a:xfrm>
                  <a:off x="9152762" y="3866380"/>
                  <a:ext cx="1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8" name="Freihand 327">
                  <a:extLst>
                    <a:ext uri="{FF2B5EF4-FFF2-40B4-BE49-F238E27FC236}">
                      <a16:creationId xmlns:a16="http://schemas.microsoft.com/office/drawing/2014/main" id="{31AC9A78-208D-42D5-8860-931A66BBF2D4}"/>
                    </a:ext>
                  </a:extLst>
                </p14:cNvPr>
                <p14:cNvContentPartPr/>
                <p14:nvPr/>
              </p14:nvContentPartPr>
              <p14:xfrm>
                <a:off x="9280922" y="3885100"/>
                <a:ext cx="254160" cy="221040"/>
              </p14:xfrm>
            </p:contentPart>
          </mc:Choice>
          <mc:Fallback xmlns="">
            <p:pic>
              <p:nvPicPr>
                <p:cNvPr id="328" name="Freihand 327">
                  <a:extLst>
                    <a:ext uri="{FF2B5EF4-FFF2-40B4-BE49-F238E27FC236}">
                      <a16:creationId xmlns:a16="http://schemas.microsoft.com/office/drawing/2014/main" id="{31AC9A78-208D-42D5-8860-931A66BBF2D4}"/>
                    </a:ext>
                  </a:extLst>
                </p:cNvPr>
                <p:cNvPicPr/>
                <p:nvPr/>
              </p:nvPicPr>
              <p:blipFill>
                <a:blip r:embed="rId514"/>
                <a:stretch>
                  <a:fillRect/>
                </a:stretch>
              </p:blipFill>
              <p:spPr>
                <a:xfrm>
                  <a:off x="9276602" y="3880780"/>
                  <a:ext cx="262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9" name="Freihand 328">
                  <a:extLst>
                    <a:ext uri="{FF2B5EF4-FFF2-40B4-BE49-F238E27FC236}">
                      <a16:creationId xmlns:a16="http://schemas.microsoft.com/office/drawing/2014/main" id="{80683D99-D356-440C-9AD0-601FD4EF88D9}"/>
                    </a:ext>
                  </a:extLst>
                </p14:cNvPr>
                <p14:cNvContentPartPr/>
                <p14:nvPr/>
              </p14:nvContentPartPr>
              <p14:xfrm>
                <a:off x="9544802" y="3911740"/>
                <a:ext cx="360" cy="360"/>
              </p14:xfrm>
            </p:contentPart>
          </mc:Choice>
          <mc:Fallback xmlns="">
            <p:pic>
              <p:nvPicPr>
                <p:cNvPr id="329" name="Freihand 328">
                  <a:extLst>
                    <a:ext uri="{FF2B5EF4-FFF2-40B4-BE49-F238E27FC236}">
                      <a16:creationId xmlns:a16="http://schemas.microsoft.com/office/drawing/2014/main" id="{80683D99-D356-440C-9AD0-601FD4EF88D9}"/>
                    </a:ext>
                  </a:extLst>
                </p:cNvPr>
                <p:cNvPicPr/>
                <p:nvPr/>
              </p:nvPicPr>
              <p:blipFill>
                <a:blip r:embed="rId27"/>
                <a:stretch>
                  <a:fillRect/>
                </a:stretch>
              </p:blipFill>
              <p:spPr>
                <a:xfrm>
                  <a:off x="9540482" y="39074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0" name="Freihand 329">
                  <a:extLst>
                    <a:ext uri="{FF2B5EF4-FFF2-40B4-BE49-F238E27FC236}">
                      <a16:creationId xmlns:a16="http://schemas.microsoft.com/office/drawing/2014/main" id="{470FC6D1-E605-462B-9168-B00E6DC65DBE}"/>
                    </a:ext>
                  </a:extLst>
                </p14:cNvPr>
                <p14:cNvContentPartPr/>
                <p14:nvPr/>
              </p14:nvContentPartPr>
              <p14:xfrm>
                <a:off x="9579002" y="3920380"/>
                <a:ext cx="174600" cy="110160"/>
              </p14:xfrm>
            </p:contentPart>
          </mc:Choice>
          <mc:Fallback xmlns="">
            <p:pic>
              <p:nvPicPr>
                <p:cNvPr id="330" name="Freihand 329">
                  <a:extLst>
                    <a:ext uri="{FF2B5EF4-FFF2-40B4-BE49-F238E27FC236}">
                      <a16:creationId xmlns:a16="http://schemas.microsoft.com/office/drawing/2014/main" id="{470FC6D1-E605-462B-9168-B00E6DC65DBE}"/>
                    </a:ext>
                  </a:extLst>
                </p:cNvPr>
                <p:cNvPicPr/>
                <p:nvPr/>
              </p:nvPicPr>
              <p:blipFill>
                <a:blip r:embed="rId517"/>
                <a:stretch>
                  <a:fillRect/>
                </a:stretch>
              </p:blipFill>
              <p:spPr>
                <a:xfrm>
                  <a:off x="9574682" y="3916060"/>
                  <a:ext cx="183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1" name="Freihand 330">
                  <a:extLst>
                    <a:ext uri="{FF2B5EF4-FFF2-40B4-BE49-F238E27FC236}">
                      <a16:creationId xmlns:a16="http://schemas.microsoft.com/office/drawing/2014/main" id="{65400AFD-A89D-40FB-9EBA-1C83CA9DF886}"/>
                    </a:ext>
                  </a:extLst>
                </p14:cNvPr>
                <p14:cNvContentPartPr/>
                <p14:nvPr/>
              </p14:nvContentPartPr>
              <p14:xfrm>
                <a:off x="9833162" y="3909940"/>
                <a:ext cx="145440" cy="98280"/>
              </p14:xfrm>
            </p:contentPart>
          </mc:Choice>
          <mc:Fallback xmlns="">
            <p:pic>
              <p:nvPicPr>
                <p:cNvPr id="331" name="Freihand 330">
                  <a:extLst>
                    <a:ext uri="{FF2B5EF4-FFF2-40B4-BE49-F238E27FC236}">
                      <a16:creationId xmlns:a16="http://schemas.microsoft.com/office/drawing/2014/main" id="{65400AFD-A89D-40FB-9EBA-1C83CA9DF886}"/>
                    </a:ext>
                  </a:extLst>
                </p:cNvPr>
                <p:cNvPicPr/>
                <p:nvPr/>
              </p:nvPicPr>
              <p:blipFill>
                <a:blip r:embed="rId519"/>
                <a:stretch>
                  <a:fillRect/>
                </a:stretch>
              </p:blipFill>
              <p:spPr>
                <a:xfrm>
                  <a:off x="9828842" y="3905620"/>
                  <a:ext cx="154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2" name="Freihand 331">
                  <a:extLst>
                    <a:ext uri="{FF2B5EF4-FFF2-40B4-BE49-F238E27FC236}">
                      <a16:creationId xmlns:a16="http://schemas.microsoft.com/office/drawing/2014/main" id="{63359F19-4635-403E-8E99-B952BABA9604}"/>
                    </a:ext>
                  </a:extLst>
                </p14:cNvPr>
                <p14:cNvContentPartPr/>
                <p14:nvPr/>
              </p14:nvContentPartPr>
              <p14:xfrm>
                <a:off x="9993722" y="3951340"/>
                <a:ext cx="56160" cy="55800"/>
              </p14:xfrm>
            </p:contentPart>
          </mc:Choice>
          <mc:Fallback xmlns="">
            <p:pic>
              <p:nvPicPr>
                <p:cNvPr id="332" name="Freihand 331">
                  <a:extLst>
                    <a:ext uri="{FF2B5EF4-FFF2-40B4-BE49-F238E27FC236}">
                      <a16:creationId xmlns:a16="http://schemas.microsoft.com/office/drawing/2014/main" id="{63359F19-4635-403E-8E99-B952BABA9604}"/>
                    </a:ext>
                  </a:extLst>
                </p:cNvPr>
                <p:cNvPicPr/>
                <p:nvPr/>
              </p:nvPicPr>
              <p:blipFill>
                <a:blip r:embed="rId521"/>
                <a:stretch>
                  <a:fillRect/>
                </a:stretch>
              </p:blipFill>
              <p:spPr>
                <a:xfrm>
                  <a:off x="9989402" y="3947020"/>
                  <a:ext cx="64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3" name="Freihand 332">
                  <a:extLst>
                    <a:ext uri="{FF2B5EF4-FFF2-40B4-BE49-F238E27FC236}">
                      <a16:creationId xmlns:a16="http://schemas.microsoft.com/office/drawing/2014/main" id="{BF655E56-261C-4E76-B800-48F88310E245}"/>
                    </a:ext>
                  </a:extLst>
                </p14:cNvPr>
                <p14:cNvContentPartPr/>
                <p14:nvPr/>
              </p14:nvContentPartPr>
              <p14:xfrm>
                <a:off x="10074362" y="3868180"/>
                <a:ext cx="83520" cy="138960"/>
              </p14:xfrm>
            </p:contentPart>
          </mc:Choice>
          <mc:Fallback xmlns="">
            <p:pic>
              <p:nvPicPr>
                <p:cNvPr id="333" name="Freihand 332">
                  <a:extLst>
                    <a:ext uri="{FF2B5EF4-FFF2-40B4-BE49-F238E27FC236}">
                      <a16:creationId xmlns:a16="http://schemas.microsoft.com/office/drawing/2014/main" id="{BF655E56-261C-4E76-B800-48F88310E245}"/>
                    </a:ext>
                  </a:extLst>
                </p:cNvPr>
                <p:cNvPicPr/>
                <p:nvPr/>
              </p:nvPicPr>
              <p:blipFill>
                <a:blip r:embed="rId523"/>
                <a:stretch>
                  <a:fillRect/>
                </a:stretch>
              </p:blipFill>
              <p:spPr>
                <a:xfrm>
                  <a:off x="10070042" y="3863860"/>
                  <a:ext cx="92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4" name="Freihand 333">
                  <a:extLst>
                    <a:ext uri="{FF2B5EF4-FFF2-40B4-BE49-F238E27FC236}">
                      <a16:creationId xmlns:a16="http://schemas.microsoft.com/office/drawing/2014/main" id="{DF1832F3-8A41-4B21-998F-7D71ED035489}"/>
                    </a:ext>
                  </a:extLst>
                </p14:cNvPr>
                <p14:cNvContentPartPr/>
                <p14:nvPr/>
              </p14:nvContentPartPr>
              <p14:xfrm>
                <a:off x="10175522" y="3875740"/>
                <a:ext cx="16560" cy="138240"/>
              </p14:xfrm>
            </p:contentPart>
          </mc:Choice>
          <mc:Fallback xmlns="">
            <p:pic>
              <p:nvPicPr>
                <p:cNvPr id="334" name="Freihand 333">
                  <a:extLst>
                    <a:ext uri="{FF2B5EF4-FFF2-40B4-BE49-F238E27FC236}">
                      <a16:creationId xmlns:a16="http://schemas.microsoft.com/office/drawing/2014/main" id="{DF1832F3-8A41-4B21-998F-7D71ED035489}"/>
                    </a:ext>
                  </a:extLst>
                </p:cNvPr>
                <p:cNvPicPr/>
                <p:nvPr/>
              </p:nvPicPr>
              <p:blipFill>
                <a:blip r:embed="rId525"/>
                <a:stretch>
                  <a:fillRect/>
                </a:stretch>
              </p:blipFill>
              <p:spPr>
                <a:xfrm>
                  <a:off x="10171202" y="3871420"/>
                  <a:ext cx="25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5" name="Freihand 334">
                  <a:extLst>
                    <a:ext uri="{FF2B5EF4-FFF2-40B4-BE49-F238E27FC236}">
                      <a16:creationId xmlns:a16="http://schemas.microsoft.com/office/drawing/2014/main" id="{24B15E9D-C928-4E40-96F3-E1E95C563D6B}"/>
                    </a:ext>
                  </a:extLst>
                </p14:cNvPr>
                <p14:cNvContentPartPr/>
                <p14:nvPr/>
              </p14:nvContentPartPr>
              <p14:xfrm>
                <a:off x="10246082" y="3863140"/>
                <a:ext cx="126000" cy="164880"/>
              </p14:xfrm>
            </p:contentPart>
          </mc:Choice>
          <mc:Fallback xmlns="">
            <p:pic>
              <p:nvPicPr>
                <p:cNvPr id="335" name="Freihand 334">
                  <a:extLst>
                    <a:ext uri="{FF2B5EF4-FFF2-40B4-BE49-F238E27FC236}">
                      <a16:creationId xmlns:a16="http://schemas.microsoft.com/office/drawing/2014/main" id="{24B15E9D-C928-4E40-96F3-E1E95C563D6B}"/>
                    </a:ext>
                  </a:extLst>
                </p:cNvPr>
                <p:cNvPicPr/>
                <p:nvPr/>
              </p:nvPicPr>
              <p:blipFill>
                <a:blip r:embed="rId527"/>
                <a:stretch>
                  <a:fillRect/>
                </a:stretch>
              </p:blipFill>
              <p:spPr>
                <a:xfrm>
                  <a:off x="10241762" y="3858820"/>
                  <a:ext cx="134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6" name="Freihand 335">
                  <a:extLst>
                    <a:ext uri="{FF2B5EF4-FFF2-40B4-BE49-F238E27FC236}">
                      <a16:creationId xmlns:a16="http://schemas.microsoft.com/office/drawing/2014/main" id="{C50391ED-0B70-4D59-9482-63C0D8844939}"/>
                    </a:ext>
                  </a:extLst>
                </p14:cNvPr>
                <p14:cNvContentPartPr/>
                <p14:nvPr/>
              </p14:nvContentPartPr>
              <p14:xfrm>
                <a:off x="10388282" y="3850540"/>
                <a:ext cx="200880" cy="123120"/>
              </p14:xfrm>
            </p:contentPart>
          </mc:Choice>
          <mc:Fallback xmlns="">
            <p:pic>
              <p:nvPicPr>
                <p:cNvPr id="336" name="Freihand 335">
                  <a:extLst>
                    <a:ext uri="{FF2B5EF4-FFF2-40B4-BE49-F238E27FC236}">
                      <a16:creationId xmlns:a16="http://schemas.microsoft.com/office/drawing/2014/main" id="{C50391ED-0B70-4D59-9482-63C0D8844939}"/>
                    </a:ext>
                  </a:extLst>
                </p:cNvPr>
                <p:cNvPicPr/>
                <p:nvPr/>
              </p:nvPicPr>
              <p:blipFill>
                <a:blip r:embed="rId529"/>
                <a:stretch>
                  <a:fillRect/>
                </a:stretch>
              </p:blipFill>
              <p:spPr>
                <a:xfrm>
                  <a:off x="10383962" y="3846220"/>
                  <a:ext cx="20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8" name="Freihand 337">
                  <a:extLst>
                    <a:ext uri="{FF2B5EF4-FFF2-40B4-BE49-F238E27FC236}">
                      <a16:creationId xmlns:a16="http://schemas.microsoft.com/office/drawing/2014/main" id="{2C40868F-CEE8-4C25-8942-C21D56481A8F}"/>
                    </a:ext>
                  </a:extLst>
                </p14:cNvPr>
                <p14:cNvContentPartPr/>
                <p14:nvPr/>
              </p14:nvContentPartPr>
              <p14:xfrm>
                <a:off x="9694562" y="4100380"/>
                <a:ext cx="136440" cy="55440"/>
              </p14:xfrm>
            </p:contentPart>
          </mc:Choice>
          <mc:Fallback xmlns="">
            <p:pic>
              <p:nvPicPr>
                <p:cNvPr id="338" name="Freihand 337">
                  <a:extLst>
                    <a:ext uri="{FF2B5EF4-FFF2-40B4-BE49-F238E27FC236}">
                      <a16:creationId xmlns:a16="http://schemas.microsoft.com/office/drawing/2014/main" id="{2C40868F-CEE8-4C25-8942-C21D56481A8F}"/>
                    </a:ext>
                  </a:extLst>
                </p:cNvPr>
                <p:cNvPicPr/>
                <p:nvPr/>
              </p:nvPicPr>
              <p:blipFill>
                <a:blip r:embed="rId531"/>
                <a:stretch>
                  <a:fillRect/>
                </a:stretch>
              </p:blipFill>
              <p:spPr>
                <a:xfrm>
                  <a:off x="9690242" y="4096060"/>
                  <a:ext cx="145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9" name="Freihand 338">
                  <a:extLst>
                    <a:ext uri="{FF2B5EF4-FFF2-40B4-BE49-F238E27FC236}">
                      <a16:creationId xmlns:a16="http://schemas.microsoft.com/office/drawing/2014/main" id="{9EA6F234-78D6-43C4-A841-B495699DACDF}"/>
                    </a:ext>
                  </a:extLst>
                </p14:cNvPr>
                <p14:cNvContentPartPr/>
                <p14:nvPr/>
              </p14:nvContentPartPr>
              <p14:xfrm>
                <a:off x="9868082" y="4085980"/>
                <a:ext cx="97920" cy="111600"/>
              </p14:xfrm>
            </p:contentPart>
          </mc:Choice>
          <mc:Fallback xmlns="">
            <p:pic>
              <p:nvPicPr>
                <p:cNvPr id="339" name="Freihand 338">
                  <a:extLst>
                    <a:ext uri="{FF2B5EF4-FFF2-40B4-BE49-F238E27FC236}">
                      <a16:creationId xmlns:a16="http://schemas.microsoft.com/office/drawing/2014/main" id="{9EA6F234-78D6-43C4-A841-B495699DACDF}"/>
                    </a:ext>
                  </a:extLst>
                </p:cNvPr>
                <p:cNvPicPr/>
                <p:nvPr/>
              </p:nvPicPr>
              <p:blipFill>
                <a:blip r:embed="rId533"/>
                <a:stretch>
                  <a:fillRect/>
                </a:stretch>
              </p:blipFill>
              <p:spPr>
                <a:xfrm>
                  <a:off x="9863762" y="4081660"/>
                  <a:ext cx="106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0" name="Freihand 339">
                  <a:extLst>
                    <a:ext uri="{FF2B5EF4-FFF2-40B4-BE49-F238E27FC236}">
                      <a16:creationId xmlns:a16="http://schemas.microsoft.com/office/drawing/2014/main" id="{E8F0DC04-BE2E-4BDE-A72D-F3A76325EAB0}"/>
                    </a:ext>
                  </a:extLst>
                </p14:cNvPr>
                <p14:cNvContentPartPr/>
                <p14:nvPr/>
              </p14:nvContentPartPr>
              <p14:xfrm>
                <a:off x="9977162" y="4022620"/>
                <a:ext cx="74880" cy="130320"/>
              </p14:xfrm>
            </p:contentPart>
          </mc:Choice>
          <mc:Fallback xmlns="">
            <p:pic>
              <p:nvPicPr>
                <p:cNvPr id="340" name="Freihand 339">
                  <a:extLst>
                    <a:ext uri="{FF2B5EF4-FFF2-40B4-BE49-F238E27FC236}">
                      <a16:creationId xmlns:a16="http://schemas.microsoft.com/office/drawing/2014/main" id="{E8F0DC04-BE2E-4BDE-A72D-F3A76325EAB0}"/>
                    </a:ext>
                  </a:extLst>
                </p:cNvPr>
                <p:cNvPicPr/>
                <p:nvPr/>
              </p:nvPicPr>
              <p:blipFill>
                <a:blip r:embed="rId535"/>
                <a:stretch>
                  <a:fillRect/>
                </a:stretch>
              </p:blipFill>
              <p:spPr>
                <a:xfrm>
                  <a:off x="9972842" y="4018300"/>
                  <a:ext cx="83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1" name="Freihand 340">
                  <a:extLst>
                    <a:ext uri="{FF2B5EF4-FFF2-40B4-BE49-F238E27FC236}">
                      <a16:creationId xmlns:a16="http://schemas.microsoft.com/office/drawing/2014/main" id="{C0D06ABC-EBF0-4392-9FEA-CAB515E639C9}"/>
                    </a:ext>
                  </a:extLst>
                </p14:cNvPr>
                <p14:cNvContentPartPr/>
                <p14:nvPr/>
              </p14:nvContentPartPr>
              <p14:xfrm>
                <a:off x="10076522" y="4087420"/>
                <a:ext cx="164880" cy="81360"/>
              </p14:xfrm>
            </p:contentPart>
          </mc:Choice>
          <mc:Fallback xmlns="">
            <p:pic>
              <p:nvPicPr>
                <p:cNvPr id="341" name="Freihand 340">
                  <a:extLst>
                    <a:ext uri="{FF2B5EF4-FFF2-40B4-BE49-F238E27FC236}">
                      <a16:creationId xmlns:a16="http://schemas.microsoft.com/office/drawing/2014/main" id="{C0D06ABC-EBF0-4392-9FEA-CAB515E639C9}"/>
                    </a:ext>
                  </a:extLst>
                </p:cNvPr>
                <p:cNvPicPr/>
                <p:nvPr/>
              </p:nvPicPr>
              <p:blipFill>
                <a:blip r:embed="rId537"/>
                <a:stretch>
                  <a:fillRect/>
                </a:stretch>
              </p:blipFill>
              <p:spPr>
                <a:xfrm>
                  <a:off x="10072202" y="4083100"/>
                  <a:ext cx="173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2" name="Freihand 341">
                  <a:extLst>
                    <a:ext uri="{FF2B5EF4-FFF2-40B4-BE49-F238E27FC236}">
                      <a16:creationId xmlns:a16="http://schemas.microsoft.com/office/drawing/2014/main" id="{A3E5CE18-E31E-4CEA-B8CF-F2E0DCD5FC94}"/>
                    </a:ext>
                  </a:extLst>
                </p14:cNvPr>
                <p14:cNvContentPartPr/>
                <p14:nvPr/>
              </p14:nvContentPartPr>
              <p14:xfrm>
                <a:off x="10312322" y="4008220"/>
                <a:ext cx="23760" cy="156960"/>
              </p14:xfrm>
            </p:contentPart>
          </mc:Choice>
          <mc:Fallback xmlns="">
            <p:pic>
              <p:nvPicPr>
                <p:cNvPr id="342" name="Freihand 341">
                  <a:extLst>
                    <a:ext uri="{FF2B5EF4-FFF2-40B4-BE49-F238E27FC236}">
                      <a16:creationId xmlns:a16="http://schemas.microsoft.com/office/drawing/2014/main" id="{A3E5CE18-E31E-4CEA-B8CF-F2E0DCD5FC94}"/>
                    </a:ext>
                  </a:extLst>
                </p:cNvPr>
                <p:cNvPicPr/>
                <p:nvPr/>
              </p:nvPicPr>
              <p:blipFill>
                <a:blip r:embed="rId539"/>
                <a:stretch>
                  <a:fillRect/>
                </a:stretch>
              </p:blipFill>
              <p:spPr>
                <a:xfrm>
                  <a:off x="10308002" y="4003900"/>
                  <a:ext cx="3240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0">
            <p14:nvContentPartPr>
              <p14:cNvPr id="6" name="Freihand 5">
                <a:extLst>
                  <a:ext uri="{FF2B5EF4-FFF2-40B4-BE49-F238E27FC236}">
                    <a16:creationId xmlns:a16="http://schemas.microsoft.com/office/drawing/2014/main" id="{B3417574-6DB7-4724-8190-28ACF2C2E9CA}"/>
                  </a:ext>
                </a:extLst>
              </p14:cNvPr>
              <p14:cNvContentPartPr/>
              <p14:nvPr/>
            </p14:nvContentPartPr>
            <p14:xfrm>
              <a:off x="9043682" y="3006558"/>
              <a:ext cx="1926720" cy="113040"/>
            </p14:xfrm>
          </p:contentPart>
        </mc:Choice>
        <mc:Fallback xmlns="">
          <p:pic>
            <p:nvPicPr>
              <p:cNvPr id="6" name="Freihand 5">
                <a:extLst>
                  <a:ext uri="{FF2B5EF4-FFF2-40B4-BE49-F238E27FC236}">
                    <a16:creationId xmlns:a16="http://schemas.microsoft.com/office/drawing/2014/main" id="{B3417574-6DB7-4724-8190-28ACF2C2E9CA}"/>
                  </a:ext>
                </a:extLst>
              </p:cNvPr>
              <p:cNvPicPr/>
              <p:nvPr/>
            </p:nvPicPr>
            <p:blipFill>
              <a:blip r:embed="rId541"/>
              <a:stretch>
                <a:fillRect/>
              </a:stretch>
            </p:blipFill>
            <p:spPr>
              <a:xfrm>
                <a:off x="9039362" y="3002238"/>
                <a:ext cx="19353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8" name="Freihand 17">
                <a:extLst>
                  <a:ext uri="{FF2B5EF4-FFF2-40B4-BE49-F238E27FC236}">
                    <a16:creationId xmlns:a16="http://schemas.microsoft.com/office/drawing/2014/main" id="{74EBBE87-161F-4255-B3E8-A06040D5FC09}"/>
                  </a:ext>
                </a:extLst>
              </p14:cNvPr>
              <p14:cNvContentPartPr/>
              <p14:nvPr/>
            </p14:nvContentPartPr>
            <p14:xfrm>
              <a:off x="9317642" y="3397518"/>
              <a:ext cx="2023200" cy="21600"/>
            </p14:xfrm>
          </p:contentPart>
        </mc:Choice>
        <mc:Fallback xmlns="">
          <p:pic>
            <p:nvPicPr>
              <p:cNvPr id="18" name="Freihand 17">
                <a:extLst>
                  <a:ext uri="{FF2B5EF4-FFF2-40B4-BE49-F238E27FC236}">
                    <a16:creationId xmlns:a16="http://schemas.microsoft.com/office/drawing/2014/main" id="{74EBBE87-161F-4255-B3E8-A06040D5FC09}"/>
                  </a:ext>
                </a:extLst>
              </p:cNvPr>
              <p:cNvPicPr/>
              <p:nvPr/>
            </p:nvPicPr>
            <p:blipFill>
              <a:blip r:embed="rId543"/>
              <a:stretch>
                <a:fillRect/>
              </a:stretch>
            </p:blipFill>
            <p:spPr>
              <a:xfrm>
                <a:off x="9313322" y="3393198"/>
                <a:ext cx="2031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0" name="Freihand 19">
                <a:extLst>
                  <a:ext uri="{FF2B5EF4-FFF2-40B4-BE49-F238E27FC236}">
                    <a16:creationId xmlns:a16="http://schemas.microsoft.com/office/drawing/2014/main" id="{AE0777F1-676D-8214-CB2F-2EA1DE382E80}"/>
                  </a:ext>
                </a:extLst>
              </p14:cNvPr>
              <p14:cNvContentPartPr/>
              <p14:nvPr/>
            </p14:nvContentPartPr>
            <p14:xfrm>
              <a:off x="4650153" y="2200516"/>
              <a:ext cx="3276720" cy="3194640"/>
            </p14:xfrm>
          </p:contentPart>
        </mc:Choice>
        <mc:Fallback xmlns="">
          <p:pic>
            <p:nvPicPr>
              <p:cNvPr id="20" name="Freihand 19">
                <a:extLst>
                  <a:ext uri="{FF2B5EF4-FFF2-40B4-BE49-F238E27FC236}">
                    <a16:creationId xmlns:a16="http://schemas.microsoft.com/office/drawing/2014/main" id="{AE0777F1-676D-8214-CB2F-2EA1DE382E80}"/>
                  </a:ext>
                </a:extLst>
              </p:cNvPr>
              <p:cNvPicPr/>
              <p:nvPr/>
            </p:nvPicPr>
            <p:blipFill>
              <a:blip r:embed="rId545"/>
              <a:stretch>
                <a:fillRect/>
              </a:stretch>
            </p:blipFill>
            <p:spPr>
              <a:xfrm>
                <a:off x="4641153" y="2191516"/>
                <a:ext cx="3294360" cy="3212280"/>
              </a:xfrm>
              <a:prstGeom prst="rect">
                <a:avLst/>
              </a:prstGeom>
            </p:spPr>
          </p:pic>
        </mc:Fallback>
      </mc:AlternateContent>
      <p:grpSp>
        <p:nvGrpSpPr>
          <p:cNvPr id="23" name="Gruppieren 22">
            <a:extLst>
              <a:ext uri="{FF2B5EF4-FFF2-40B4-BE49-F238E27FC236}">
                <a16:creationId xmlns:a16="http://schemas.microsoft.com/office/drawing/2014/main" id="{2F20B41A-CD9A-BAC6-7DAF-4C2167BC7350}"/>
              </a:ext>
            </a:extLst>
          </p:cNvPr>
          <p:cNvGrpSpPr/>
          <p:nvPr/>
        </p:nvGrpSpPr>
        <p:grpSpPr>
          <a:xfrm>
            <a:off x="1012353" y="1277476"/>
            <a:ext cx="6937200" cy="4708440"/>
            <a:chOff x="1012353" y="1277476"/>
            <a:chExt cx="6937200" cy="4708440"/>
          </a:xfrm>
        </p:grpSpPr>
        <mc:AlternateContent xmlns:mc="http://schemas.openxmlformats.org/markup-compatibility/2006" xmlns:p14="http://schemas.microsoft.com/office/powerpoint/2010/main">
          <mc:Choice Requires="p14">
            <p:contentPart p14:bwMode="auto" r:id="rId546">
              <p14:nvContentPartPr>
                <p14:cNvPr id="21" name="Freihand 20">
                  <a:extLst>
                    <a:ext uri="{FF2B5EF4-FFF2-40B4-BE49-F238E27FC236}">
                      <a16:creationId xmlns:a16="http://schemas.microsoft.com/office/drawing/2014/main" id="{9C0722CC-5E79-E138-AA19-7062245B912C}"/>
                    </a:ext>
                  </a:extLst>
                </p14:cNvPr>
                <p14:cNvContentPartPr/>
                <p14:nvPr/>
              </p14:nvContentPartPr>
              <p14:xfrm>
                <a:off x="1012353" y="1277476"/>
                <a:ext cx="6339240" cy="4708440"/>
              </p14:xfrm>
            </p:contentPart>
          </mc:Choice>
          <mc:Fallback xmlns="">
            <p:pic>
              <p:nvPicPr>
                <p:cNvPr id="21" name="Freihand 20">
                  <a:extLst>
                    <a:ext uri="{FF2B5EF4-FFF2-40B4-BE49-F238E27FC236}">
                      <a16:creationId xmlns:a16="http://schemas.microsoft.com/office/drawing/2014/main" id="{9C0722CC-5E79-E138-AA19-7062245B912C}"/>
                    </a:ext>
                  </a:extLst>
                </p:cNvPr>
                <p:cNvPicPr/>
                <p:nvPr/>
              </p:nvPicPr>
              <p:blipFill>
                <a:blip r:embed="rId547"/>
                <a:stretch>
                  <a:fillRect/>
                </a:stretch>
              </p:blipFill>
              <p:spPr>
                <a:xfrm>
                  <a:off x="1003713" y="1268476"/>
                  <a:ext cx="6356880" cy="4726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2" name="Freihand 21">
                  <a:extLst>
                    <a:ext uri="{FF2B5EF4-FFF2-40B4-BE49-F238E27FC236}">
                      <a16:creationId xmlns:a16="http://schemas.microsoft.com/office/drawing/2014/main" id="{60EB8DA7-F0BB-1E0D-94DE-A0975770B285}"/>
                    </a:ext>
                  </a:extLst>
                </p14:cNvPr>
                <p14:cNvContentPartPr/>
                <p14:nvPr/>
              </p14:nvContentPartPr>
              <p14:xfrm>
                <a:off x="4698753" y="2416876"/>
                <a:ext cx="3250800" cy="2766960"/>
              </p14:xfrm>
            </p:contentPart>
          </mc:Choice>
          <mc:Fallback xmlns="">
            <p:pic>
              <p:nvPicPr>
                <p:cNvPr id="22" name="Freihand 21">
                  <a:extLst>
                    <a:ext uri="{FF2B5EF4-FFF2-40B4-BE49-F238E27FC236}">
                      <a16:creationId xmlns:a16="http://schemas.microsoft.com/office/drawing/2014/main" id="{60EB8DA7-F0BB-1E0D-94DE-A0975770B285}"/>
                    </a:ext>
                  </a:extLst>
                </p:cNvPr>
                <p:cNvPicPr/>
                <p:nvPr/>
              </p:nvPicPr>
              <p:blipFill>
                <a:blip r:embed="rId549"/>
                <a:stretch>
                  <a:fillRect/>
                </a:stretch>
              </p:blipFill>
              <p:spPr>
                <a:xfrm>
                  <a:off x="4689753" y="2407876"/>
                  <a:ext cx="3268440" cy="278460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8" name="Gruppieren 187">
            <a:extLst>
              <a:ext uri="{FF2B5EF4-FFF2-40B4-BE49-F238E27FC236}">
                <a16:creationId xmlns:a16="http://schemas.microsoft.com/office/drawing/2014/main" id="{579C425F-B495-422E-99E2-C599E4D65151}"/>
              </a:ext>
            </a:extLst>
          </p:cNvPr>
          <p:cNvGrpSpPr/>
          <p:nvPr/>
        </p:nvGrpSpPr>
        <p:grpSpPr>
          <a:xfrm>
            <a:off x="8742362" y="127027"/>
            <a:ext cx="316080" cy="156960"/>
            <a:chOff x="8742362" y="127027"/>
            <a:chExt cx="316080" cy="156960"/>
          </a:xfrm>
        </p:grpSpPr>
        <mc:AlternateContent xmlns:mc="http://schemas.openxmlformats.org/markup-compatibility/2006" xmlns:p14="http://schemas.microsoft.com/office/powerpoint/2010/main">
          <mc:Choice Requires="p14">
            <p:contentPart p14:bwMode="auto" r:id="rId2">
              <p14:nvContentPartPr>
                <p14:cNvPr id="179" name="Freihand 178">
                  <a:extLst>
                    <a:ext uri="{FF2B5EF4-FFF2-40B4-BE49-F238E27FC236}">
                      <a16:creationId xmlns:a16="http://schemas.microsoft.com/office/drawing/2014/main" id="{3B586086-EC4F-4FAC-8ACA-FA7C113C81AC}"/>
                    </a:ext>
                  </a:extLst>
                </p14:cNvPr>
                <p14:cNvContentPartPr/>
                <p14:nvPr/>
              </p14:nvContentPartPr>
              <p14:xfrm>
                <a:off x="8742362" y="127027"/>
                <a:ext cx="210600" cy="156960"/>
              </p14:xfrm>
            </p:contentPart>
          </mc:Choice>
          <mc:Fallback xmlns="">
            <p:pic>
              <p:nvPicPr>
                <p:cNvPr id="179" name="Freihand 178">
                  <a:extLst>
                    <a:ext uri="{FF2B5EF4-FFF2-40B4-BE49-F238E27FC236}">
                      <a16:creationId xmlns:a16="http://schemas.microsoft.com/office/drawing/2014/main" id="{3B586086-EC4F-4FAC-8ACA-FA7C113C81AC}"/>
                    </a:ext>
                  </a:extLst>
                </p:cNvPr>
                <p:cNvPicPr/>
                <p:nvPr/>
              </p:nvPicPr>
              <p:blipFill>
                <a:blip r:embed="rId3"/>
                <a:stretch>
                  <a:fillRect/>
                </a:stretch>
              </p:blipFill>
              <p:spPr>
                <a:xfrm>
                  <a:off x="8738042" y="122707"/>
                  <a:ext cx="219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5" name="Freihand 184">
                  <a:extLst>
                    <a:ext uri="{FF2B5EF4-FFF2-40B4-BE49-F238E27FC236}">
                      <a16:creationId xmlns:a16="http://schemas.microsoft.com/office/drawing/2014/main" id="{3947B02D-472B-452E-9494-2604B93D01A5}"/>
                    </a:ext>
                  </a:extLst>
                </p14:cNvPr>
                <p14:cNvContentPartPr/>
                <p14:nvPr/>
              </p14:nvContentPartPr>
              <p14:xfrm>
                <a:off x="8985362" y="199027"/>
                <a:ext cx="73080" cy="84960"/>
              </p14:xfrm>
            </p:contentPart>
          </mc:Choice>
          <mc:Fallback xmlns="">
            <p:pic>
              <p:nvPicPr>
                <p:cNvPr id="185" name="Freihand 184">
                  <a:extLst>
                    <a:ext uri="{FF2B5EF4-FFF2-40B4-BE49-F238E27FC236}">
                      <a16:creationId xmlns:a16="http://schemas.microsoft.com/office/drawing/2014/main" id="{3947B02D-472B-452E-9494-2604B93D01A5}"/>
                    </a:ext>
                  </a:extLst>
                </p:cNvPr>
                <p:cNvPicPr/>
                <p:nvPr/>
              </p:nvPicPr>
              <p:blipFill>
                <a:blip r:embed="rId5"/>
                <a:stretch>
                  <a:fillRect/>
                </a:stretch>
              </p:blipFill>
              <p:spPr>
                <a:xfrm>
                  <a:off x="8981042" y="194707"/>
                  <a:ext cx="8172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191" name="Freihand 190">
                <a:extLst>
                  <a:ext uri="{FF2B5EF4-FFF2-40B4-BE49-F238E27FC236}">
                    <a16:creationId xmlns:a16="http://schemas.microsoft.com/office/drawing/2014/main" id="{D2577705-6193-4BC3-AC87-44C790AD7171}"/>
                  </a:ext>
                </a:extLst>
              </p14:cNvPr>
              <p14:cNvContentPartPr/>
              <p14:nvPr/>
            </p14:nvContentPartPr>
            <p14:xfrm>
              <a:off x="9269762" y="192907"/>
              <a:ext cx="267120" cy="94320"/>
            </p14:xfrm>
          </p:contentPart>
        </mc:Choice>
        <mc:Fallback xmlns="">
          <p:pic>
            <p:nvPicPr>
              <p:cNvPr id="191" name="Freihand 190">
                <a:extLst>
                  <a:ext uri="{FF2B5EF4-FFF2-40B4-BE49-F238E27FC236}">
                    <a16:creationId xmlns:a16="http://schemas.microsoft.com/office/drawing/2014/main" id="{D2577705-6193-4BC3-AC87-44C790AD7171}"/>
                  </a:ext>
                </a:extLst>
              </p:cNvPr>
              <p:cNvPicPr/>
              <p:nvPr/>
            </p:nvPicPr>
            <p:blipFill>
              <a:blip r:embed="rId7"/>
              <a:stretch>
                <a:fillRect/>
              </a:stretch>
            </p:blipFill>
            <p:spPr>
              <a:xfrm>
                <a:off x="9265442" y="188587"/>
                <a:ext cx="275760" cy="102960"/>
              </a:xfrm>
              <a:prstGeom prst="rect">
                <a:avLst/>
              </a:prstGeom>
            </p:spPr>
          </p:pic>
        </mc:Fallback>
      </mc:AlternateContent>
      <p:grpSp>
        <p:nvGrpSpPr>
          <p:cNvPr id="282" name="Gruppieren 281">
            <a:extLst>
              <a:ext uri="{FF2B5EF4-FFF2-40B4-BE49-F238E27FC236}">
                <a16:creationId xmlns:a16="http://schemas.microsoft.com/office/drawing/2014/main" id="{BA1B48C6-DC03-4C86-8BC8-EF00CDCFAD3A}"/>
              </a:ext>
            </a:extLst>
          </p:cNvPr>
          <p:cNvGrpSpPr/>
          <p:nvPr/>
        </p:nvGrpSpPr>
        <p:grpSpPr>
          <a:xfrm>
            <a:off x="9764042" y="121987"/>
            <a:ext cx="1439640" cy="165960"/>
            <a:chOff x="9764042" y="121987"/>
            <a:chExt cx="1439640" cy="165960"/>
          </a:xfrm>
        </p:grpSpPr>
        <mc:AlternateContent xmlns:mc="http://schemas.openxmlformats.org/markup-compatibility/2006" xmlns:p14="http://schemas.microsoft.com/office/powerpoint/2010/main">
          <mc:Choice Requires="p14">
            <p:contentPart p14:bwMode="auto" r:id="rId8">
              <p14:nvContentPartPr>
                <p14:cNvPr id="216" name="Freihand 215">
                  <a:extLst>
                    <a:ext uri="{FF2B5EF4-FFF2-40B4-BE49-F238E27FC236}">
                      <a16:creationId xmlns:a16="http://schemas.microsoft.com/office/drawing/2014/main" id="{2E3425AB-C786-4E3E-9403-DCE1D18C4D18}"/>
                    </a:ext>
                  </a:extLst>
                </p14:cNvPr>
                <p14:cNvContentPartPr/>
                <p14:nvPr/>
              </p14:nvContentPartPr>
              <p14:xfrm>
                <a:off x="9764042" y="138907"/>
                <a:ext cx="129960" cy="110880"/>
              </p14:xfrm>
            </p:contentPart>
          </mc:Choice>
          <mc:Fallback xmlns="">
            <p:pic>
              <p:nvPicPr>
                <p:cNvPr id="216" name="Freihand 215">
                  <a:extLst>
                    <a:ext uri="{FF2B5EF4-FFF2-40B4-BE49-F238E27FC236}">
                      <a16:creationId xmlns:a16="http://schemas.microsoft.com/office/drawing/2014/main" id="{2E3425AB-C786-4E3E-9403-DCE1D18C4D18}"/>
                    </a:ext>
                  </a:extLst>
                </p:cNvPr>
                <p:cNvPicPr/>
                <p:nvPr/>
              </p:nvPicPr>
              <p:blipFill>
                <a:blip r:embed="rId9"/>
                <a:stretch>
                  <a:fillRect/>
                </a:stretch>
              </p:blipFill>
              <p:spPr>
                <a:xfrm>
                  <a:off x="9759722" y="134587"/>
                  <a:ext cx="138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9" name="Freihand 218">
                  <a:extLst>
                    <a:ext uri="{FF2B5EF4-FFF2-40B4-BE49-F238E27FC236}">
                      <a16:creationId xmlns:a16="http://schemas.microsoft.com/office/drawing/2014/main" id="{9F29AE00-33DD-4202-BD1A-A6441A1646FC}"/>
                    </a:ext>
                  </a:extLst>
                </p14:cNvPr>
                <p14:cNvContentPartPr/>
                <p14:nvPr/>
              </p14:nvContentPartPr>
              <p14:xfrm>
                <a:off x="9833162" y="212707"/>
                <a:ext cx="50040" cy="48600"/>
              </p14:xfrm>
            </p:contentPart>
          </mc:Choice>
          <mc:Fallback xmlns="">
            <p:pic>
              <p:nvPicPr>
                <p:cNvPr id="219" name="Freihand 218">
                  <a:extLst>
                    <a:ext uri="{FF2B5EF4-FFF2-40B4-BE49-F238E27FC236}">
                      <a16:creationId xmlns:a16="http://schemas.microsoft.com/office/drawing/2014/main" id="{9F29AE00-33DD-4202-BD1A-A6441A1646FC}"/>
                    </a:ext>
                  </a:extLst>
                </p:cNvPr>
                <p:cNvPicPr/>
                <p:nvPr/>
              </p:nvPicPr>
              <p:blipFill>
                <a:blip r:embed="rId11"/>
                <a:stretch>
                  <a:fillRect/>
                </a:stretch>
              </p:blipFill>
              <p:spPr>
                <a:xfrm>
                  <a:off x="9828842" y="208387"/>
                  <a:ext cx="58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 name="Freihand 223">
                  <a:extLst>
                    <a:ext uri="{FF2B5EF4-FFF2-40B4-BE49-F238E27FC236}">
                      <a16:creationId xmlns:a16="http://schemas.microsoft.com/office/drawing/2014/main" id="{C825019E-7FBC-40B6-8BD1-A207D4047497}"/>
                    </a:ext>
                  </a:extLst>
                </p14:cNvPr>
                <p14:cNvContentPartPr/>
                <p14:nvPr/>
              </p14:nvContentPartPr>
              <p14:xfrm>
                <a:off x="9901202" y="220267"/>
                <a:ext cx="191160" cy="49680"/>
              </p14:xfrm>
            </p:contentPart>
          </mc:Choice>
          <mc:Fallback xmlns="">
            <p:pic>
              <p:nvPicPr>
                <p:cNvPr id="224" name="Freihand 223">
                  <a:extLst>
                    <a:ext uri="{FF2B5EF4-FFF2-40B4-BE49-F238E27FC236}">
                      <a16:creationId xmlns:a16="http://schemas.microsoft.com/office/drawing/2014/main" id="{C825019E-7FBC-40B6-8BD1-A207D4047497}"/>
                    </a:ext>
                  </a:extLst>
                </p:cNvPr>
                <p:cNvPicPr/>
                <p:nvPr/>
              </p:nvPicPr>
              <p:blipFill>
                <a:blip r:embed="rId13"/>
                <a:stretch>
                  <a:fillRect/>
                </a:stretch>
              </p:blipFill>
              <p:spPr>
                <a:xfrm>
                  <a:off x="9896882" y="215947"/>
                  <a:ext cx="199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7" name="Freihand 226">
                  <a:extLst>
                    <a:ext uri="{FF2B5EF4-FFF2-40B4-BE49-F238E27FC236}">
                      <a16:creationId xmlns:a16="http://schemas.microsoft.com/office/drawing/2014/main" id="{E612A51B-E6FE-4F51-8713-7158E5579367}"/>
                    </a:ext>
                  </a:extLst>
                </p14:cNvPr>
                <p14:cNvContentPartPr/>
                <p14:nvPr/>
              </p14:nvContentPartPr>
              <p14:xfrm>
                <a:off x="10178762" y="128467"/>
                <a:ext cx="150840" cy="146520"/>
              </p14:xfrm>
            </p:contentPart>
          </mc:Choice>
          <mc:Fallback xmlns="">
            <p:pic>
              <p:nvPicPr>
                <p:cNvPr id="227" name="Freihand 226">
                  <a:extLst>
                    <a:ext uri="{FF2B5EF4-FFF2-40B4-BE49-F238E27FC236}">
                      <a16:creationId xmlns:a16="http://schemas.microsoft.com/office/drawing/2014/main" id="{E612A51B-E6FE-4F51-8713-7158E5579367}"/>
                    </a:ext>
                  </a:extLst>
                </p:cNvPr>
                <p:cNvPicPr/>
                <p:nvPr/>
              </p:nvPicPr>
              <p:blipFill>
                <a:blip r:embed="rId15"/>
                <a:stretch>
                  <a:fillRect/>
                </a:stretch>
              </p:blipFill>
              <p:spPr>
                <a:xfrm>
                  <a:off x="10174442" y="124147"/>
                  <a:ext cx="1594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8" name="Freihand 227">
                  <a:extLst>
                    <a:ext uri="{FF2B5EF4-FFF2-40B4-BE49-F238E27FC236}">
                      <a16:creationId xmlns:a16="http://schemas.microsoft.com/office/drawing/2014/main" id="{500A8999-78C5-411E-8659-D4F231D94CA2}"/>
                    </a:ext>
                  </a:extLst>
                </p14:cNvPr>
                <p14:cNvContentPartPr/>
                <p14:nvPr/>
              </p14:nvContentPartPr>
              <p14:xfrm>
                <a:off x="10143122" y="167707"/>
                <a:ext cx="85680" cy="21240"/>
              </p14:xfrm>
            </p:contentPart>
          </mc:Choice>
          <mc:Fallback xmlns="">
            <p:pic>
              <p:nvPicPr>
                <p:cNvPr id="228" name="Freihand 227">
                  <a:extLst>
                    <a:ext uri="{FF2B5EF4-FFF2-40B4-BE49-F238E27FC236}">
                      <a16:creationId xmlns:a16="http://schemas.microsoft.com/office/drawing/2014/main" id="{500A8999-78C5-411E-8659-D4F231D94CA2}"/>
                    </a:ext>
                  </a:extLst>
                </p:cNvPr>
                <p:cNvPicPr/>
                <p:nvPr/>
              </p:nvPicPr>
              <p:blipFill>
                <a:blip r:embed="rId17"/>
                <a:stretch>
                  <a:fillRect/>
                </a:stretch>
              </p:blipFill>
              <p:spPr>
                <a:xfrm>
                  <a:off x="10138802" y="163387"/>
                  <a:ext cx="94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8" name="Freihand 237">
                  <a:extLst>
                    <a:ext uri="{FF2B5EF4-FFF2-40B4-BE49-F238E27FC236}">
                      <a16:creationId xmlns:a16="http://schemas.microsoft.com/office/drawing/2014/main" id="{CDBB5E85-F698-4752-95E4-58C14CEB7E70}"/>
                    </a:ext>
                  </a:extLst>
                </p14:cNvPr>
                <p14:cNvContentPartPr/>
                <p14:nvPr/>
              </p14:nvContentPartPr>
              <p14:xfrm>
                <a:off x="10343282" y="209467"/>
                <a:ext cx="95760" cy="48600"/>
              </p14:xfrm>
            </p:contentPart>
          </mc:Choice>
          <mc:Fallback xmlns="">
            <p:pic>
              <p:nvPicPr>
                <p:cNvPr id="238" name="Freihand 237">
                  <a:extLst>
                    <a:ext uri="{FF2B5EF4-FFF2-40B4-BE49-F238E27FC236}">
                      <a16:creationId xmlns:a16="http://schemas.microsoft.com/office/drawing/2014/main" id="{CDBB5E85-F698-4752-95E4-58C14CEB7E70}"/>
                    </a:ext>
                  </a:extLst>
                </p:cNvPr>
                <p:cNvPicPr/>
                <p:nvPr/>
              </p:nvPicPr>
              <p:blipFill>
                <a:blip r:embed="rId19"/>
                <a:stretch>
                  <a:fillRect/>
                </a:stretch>
              </p:blipFill>
              <p:spPr>
                <a:xfrm>
                  <a:off x="10338962" y="205147"/>
                  <a:ext cx="1044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 name="Freihand 249">
                  <a:extLst>
                    <a:ext uri="{FF2B5EF4-FFF2-40B4-BE49-F238E27FC236}">
                      <a16:creationId xmlns:a16="http://schemas.microsoft.com/office/drawing/2014/main" id="{5B4192DB-E5A3-41B2-A491-318E47891E43}"/>
                    </a:ext>
                  </a:extLst>
                </p14:cNvPr>
                <p14:cNvContentPartPr/>
                <p14:nvPr/>
              </p14:nvContentPartPr>
              <p14:xfrm>
                <a:off x="10471802" y="132427"/>
                <a:ext cx="139320" cy="132120"/>
              </p14:xfrm>
            </p:contentPart>
          </mc:Choice>
          <mc:Fallback xmlns="">
            <p:pic>
              <p:nvPicPr>
                <p:cNvPr id="250" name="Freihand 249">
                  <a:extLst>
                    <a:ext uri="{FF2B5EF4-FFF2-40B4-BE49-F238E27FC236}">
                      <a16:creationId xmlns:a16="http://schemas.microsoft.com/office/drawing/2014/main" id="{5B4192DB-E5A3-41B2-A491-318E47891E43}"/>
                    </a:ext>
                  </a:extLst>
                </p:cNvPr>
                <p:cNvPicPr/>
                <p:nvPr/>
              </p:nvPicPr>
              <p:blipFill>
                <a:blip r:embed="rId21"/>
                <a:stretch>
                  <a:fillRect/>
                </a:stretch>
              </p:blipFill>
              <p:spPr>
                <a:xfrm>
                  <a:off x="10467482" y="128107"/>
                  <a:ext cx="147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1" name="Freihand 250">
                  <a:extLst>
                    <a:ext uri="{FF2B5EF4-FFF2-40B4-BE49-F238E27FC236}">
                      <a16:creationId xmlns:a16="http://schemas.microsoft.com/office/drawing/2014/main" id="{B6B5ACBA-6437-4D05-9B03-C72AC07E4DB4}"/>
                    </a:ext>
                  </a:extLst>
                </p14:cNvPr>
                <p14:cNvContentPartPr/>
                <p14:nvPr/>
              </p14:nvContentPartPr>
              <p14:xfrm>
                <a:off x="10548482" y="214507"/>
                <a:ext cx="77040" cy="16200"/>
              </p14:xfrm>
            </p:contentPart>
          </mc:Choice>
          <mc:Fallback xmlns="">
            <p:pic>
              <p:nvPicPr>
                <p:cNvPr id="251" name="Freihand 250">
                  <a:extLst>
                    <a:ext uri="{FF2B5EF4-FFF2-40B4-BE49-F238E27FC236}">
                      <a16:creationId xmlns:a16="http://schemas.microsoft.com/office/drawing/2014/main" id="{B6B5ACBA-6437-4D05-9B03-C72AC07E4DB4}"/>
                    </a:ext>
                  </a:extLst>
                </p:cNvPr>
                <p:cNvPicPr/>
                <p:nvPr/>
              </p:nvPicPr>
              <p:blipFill>
                <a:blip r:embed="rId23"/>
                <a:stretch>
                  <a:fillRect/>
                </a:stretch>
              </p:blipFill>
              <p:spPr>
                <a:xfrm>
                  <a:off x="10544162" y="210187"/>
                  <a:ext cx="85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5" name="Freihand 274">
                  <a:extLst>
                    <a:ext uri="{FF2B5EF4-FFF2-40B4-BE49-F238E27FC236}">
                      <a16:creationId xmlns:a16="http://schemas.microsoft.com/office/drawing/2014/main" id="{A5EBE0B2-4E43-4CA1-877B-7007D546E220}"/>
                    </a:ext>
                  </a:extLst>
                </p14:cNvPr>
                <p14:cNvContentPartPr/>
                <p14:nvPr/>
              </p14:nvContentPartPr>
              <p14:xfrm>
                <a:off x="10697522" y="121987"/>
                <a:ext cx="122400" cy="126360"/>
              </p14:xfrm>
            </p:contentPart>
          </mc:Choice>
          <mc:Fallback xmlns="">
            <p:pic>
              <p:nvPicPr>
                <p:cNvPr id="275" name="Freihand 274">
                  <a:extLst>
                    <a:ext uri="{FF2B5EF4-FFF2-40B4-BE49-F238E27FC236}">
                      <a16:creationId xmlns:a16="http://schemas.microsoft.com/office/drawing/2014/main" id="{A5EBE0B2-4E43-4CA1-877B-7007D546E220}"/>
                    </a:ext>
                  </a:extLst>
                </p:cNvPr>
                <p:cNvPicPr/>
                <p:nvPr/>
              </p:nvPicPr>
              <p:blipFill>
                <a:blip r:embed="rId25"/>
                <a:stretch>
                  <a:fillRect/>
                </a:stretch>
              </p:blipFill>
              <p:spPr>
                <a:xfrm>
                  <a:off x="10693202" y="117667"/>
                  <a:ext cx="131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0" name="Freihand 279">
                  <a:extLst>
                    <a:ext uri="{FF2B5EF4-FFF2-40B4-BE49-F238E27FC236}">
                      <a16:creationId xmlns:a16="http://schemas.microsoft.com/office/drawing/2014/main" id="{E09686E1-03D7-4EA9-A288-4D3318F2145B}"/>
                    </a:ext>
                  </a:extLst>
                </p14:cNvPr>
                <p14:cNvContentPartPr/>
                <p14:nvPr/>
              </p14:nvContentPartPr>
              <p14:xfrm>
                <a:off x="10767722" y="190027"/>
                <a:ext cx="435960" cy="97920"/>
              </p14:xfrm>
            </p:contentPart>
          </mc:Choice>
          <mc:Fallback xmlns="">
            <p:pic>
              <p:nvPicPr>
                <p:cNvPr id="280" name="Freihand 279">
                  <a:extLst>
                    <a:ext uri="{FF2B5EF4-FFF2-40B4-BE49-F238E27FC236}">
                      <a16:creationId xmlns:a16="http://schemas.microsoft.com/office/drawing/2014/main" id="{E09686E1-03D7-4EA9-A288-4D3318F2145B}"/>
                    </a:ext>
                  </a:extLst>
                </p:cNvPr>
                <p:cNvPicPr/>
                <p:nvPr/>
              </p:nvPicPr>
              <p:blipFill>
                <a:blip r:embed="rId27"/>
                <a:stretch>
                  <a:fillRect/>
                </a:stretch>
              </p:blipFill>
              <p:spPr>
                <a:xfrm>
                  <a:off x="10763402" y="185707"/>
                  <a:ext cx="444600" cy="106560"/>
                </a:xfrm>
                <a:prstGeom prst="rect">
                  <a:avLst/>
                </a:prstGeom>
              </p:spPr>
            </p:pic>
          </mc:Fallback>
        </mc:AlternateContent>
      </p:grpSp>
      <p:grpSp>
        <p:nvGrpSpPr>
          <p:cNvPr id="392" name="Gruppieren 391">
            <a:extLst>
              <a:ext uri="{FF2B5EF4-FFF2-40B4-BE49-F238E27FC236}">
                <a16:creationId xmlns:a16="http://schemas.microsoft.com/office/drawing/2014/main" id="{68BFAA59-F172-4A9A-8662-80934FD1FBA6}"/>
              </a:ext>
            </a:extLst>
          </p:cNvPr>
          <p:cNvGrpSpPr/>
          <p:nvPr/>
        </p:nvGrpSpPr>
        <p:grpSpPr>
          <a:xfrm>
            <a:off x="8736242" y="376147"/>
            <a:ext cx="3246480" cy="533520"/>
            <a:chOff x="8736242" y="376147"/>
            <a:chExt cx="3246480" cy="533520"/>
          </a:xfrm>
        </p:grpSpPr>
        <mc:AlternateContent xmlns:mc="http://schemas.openxmlformats.org/markup-compatibility/2006" xmlns:p14="http://schemas.microsoft.com/office/powerpoint/2010/main">
          <mc:Choice Requires="p14">
            <p:contentPart p14:bwMode="auto" r:id="rId28">
              <p14:nvContentPartPr>
                <p14:cNvPr id="293" name="Freihand 292">
                  <a:extLst>
                    <a:ext uri="{FF2B5EF4-FFF2-40B4-BE49-F238E27FC236}">
                      <a16:creationId xmlns:a16="http://schemas.microsoft.com/office/drawing/2014/main" id="{7ACFDB87-C5C1-4ABA-927A-C85DA86FAFD1}"/>
                    </a:ext>
                  </a:extLst>
                </p14:cNvPr>
                <p14:cNvContentPartPr/>
                <p14:nvPr/>
              </p14:nvContentPartPr>
              <p14:xfrm>
                <a:off x="8754242" y="386947"/>
                <a:ext cx="110880" cy="161280"/>
              </p14:xfrm>
            </p:contentPart>
          </mc:Choice>
          <mc:Fallback xmlns="">
            <p:pic>
              <p:nvPicPr>
                <p:cNvPr id="293" name="Freihand 292">
                  <a:extLst>
                    <a:ext uri="{FF2B5EF4-FFF2-40B4-BE49-F238E27FC236}">
                      <a16:creationId xmlns:a16="http://schemas.microsoft.com/office/drawing/2014/main" id="{7ACFDB87-C5C1-4ABA-927A-C85DA86FAFD1}"/>
                    </a:ext>
                  </a:extLst>
                </p:cNvPr>
                <p:cNvPicPr/>
                <p:nvPr/>
              </p:nvPicPr>
              <p:blipFill>
                <a:blip r:embed="rId29"/>
                <a:stretch>
                  <a:fillRect/>
                </a:stretch>
              </p:blipFill>
              <p:spPr>
                <a:xfrm>
                  <a:off x="8749922" y="382627"/>
                  <a:ext cx="119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1" name="Freihand 310">
                  <a:extLst>
                    <a:ext uri="{FF2B5EF4-FFF2-40B4-BE49-F238E27FC236}">
                      <a16:creationId xmlns:a16="http://schemas.microsoft.com/office/drawing/2014/main" id="{0B311A26-CFA6-4490-9DE1-6EC9795914CE}"/>
                    </a:ext>
                  </a:extLst>
                </p14:cNvPr>
                <p14:cNvContentPartPr/>
                <p14:nvPr/>
              </p14:nvContentPartPr>
              <p14:xfrm>
                <a:off x="8809322" y="489187"/>
                <a:ext cx="66240" cy="64080"/>
              </p14:xfrm>
            </p:contentPart>
          </mc:Choice>
          <mc:Fallback xmlns="">
            <p:pic>
              <p:nvPicPr>
                <p:cNvPr id="311" name="Freihand 310">
                  <a:extLst>
                    <a:ext uri="{FF2B5EF4-FFF2-40B4-BE49-F238E27FC236}">
                      <a16:creationId xmlns:a16="http://schemas.microsoft.com/office/drawing/2014/main" id="{0B311A26-CFA6-4490-9DE1-6EC9795914CE}"/>
                    </a:ext>
                  </a:extLst>
                </p:cNvPr>
                <p:cNvPicPr/>
                <p:nvPr/>
              </p:nvPicPr>
              <p:blipFill>
                <a:blip r:embed="rId31"/>
                <a:stretch>
                  <a:fillRect/>
                </a:stretch>
              </p:blipFill>
              <p:spPr>
                <a:xfrm>
                  <a:off x="8805002" y="484867"/>
                  <a:ext cx="748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5" name="Freihand 314">
                  <a:extLst>
                    <a:ext uri="{FF2B5EF4-FFF2-40B4-BE49-F238E27FC236}">
                      <a16:creationId xmlns:a16="http://schemas.microsoft.com/office/drawing/2014/main" id="{E787B314-EF1D-406E-BB40-CB959EB0FBF1}"/>
                    </a:ext>
                  </a:extLst>
                </p14:cNvPr>
                <p14:cNvContentPartPr/>
                <p14:nvPr/>
              </p14:nvContentPartPr>
              <p14:xfrm>
                <a:off x="8891402" y="482707"/>
                <a:ext cx="180000" cy="86400"/>
              </p14:xfrm>
            </p:contentPart>
          </mc:Choice>
          <mc:Fallback xmlns="">
            <p:pic>
              <p:nvPicPr>
                <p:cNvPr id="315" name="Freihand 314">
                  <a:extLst>
                    <a:ext uri="{FF2B5EF4-FFF2-40B4-BE49-F238E27FC236}">
                      <a16:creationId xmlns:a16="http://schemas.microsoft.com/office/drawing/2014/main" id="{E787B314-EF1D-406E-BB40-CB959EB0FBF1}"/>
                    </a:ext>
                  </a:extLst>
                </p:cNvPr>
                <p:cNvPicPr/>
                <p:nvPr/>
              </p:nvPicPr>
              <p:blipFill>
                <a:blip r:embed="rId33"/>
                <a:stretch>
                  <a:fillRect/>
                </a:stretch>
              </p:blipFill>
              <p:spPr>
                <a:xfrm>
                  <a:off x="8887082" y="478387"/>
                  <a:ext cx="188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2" name="Freihand 321">
                  <a:extLst>
                    <a:ext uri="{FF2B5EF4-FFF2-40B4-BE49-F238E27FC236}">
                      <a16:creationId xmlns:a16="http://schemas.microsoft.com/office/drawing/2014/main" id="{293A1DFE-D933-45C9-95B8-5DF942BCC216}"/>
                    </a:ext>
                  </a:extLst>
                </p14:cNvPr>
                <p14:cNvContentPartPr/>
                <p14:nvPr/>
              </p14:nvContentPartPr>
              <p14:xfrm>
                <a:off x="9126842" y="508267"/>
                <a:ext cx="75960" cy="58320"/>
              </p14:xfrm>
            </p:contentPart>
          </mc:Choice>
          <mc:Fallback xmlns="">
            <p:pic>
              <p:nvPicPr>
                <p:cNvPr id="322" name="Freihand 321">
                  <a:extLst>
                    <a:ext uri="{FF2B5EF4-FFF2-40B4-BE49-F238E27FC236}">
                      <a16:creationId xmlns:a16="http://schemas.microsoft.com/office/drawing/2014/main" id="{293A1DFE-D933-45C9-95B8-5DF942BCC216}"/>
                    </a:ext>
                  </a:extLst>
                </p:cNvPr>
                <p:cNvPicPr/>
                <p:nvPr/>
              </p:nvPicPr>
              <p:blipFill>
                <a:blip r:embed="rId35"/>
                <a:stretch>
                  <a:fillRect/>
                </a:stretch>
              </p:blipFill>
              <p:spPr>
                <a:xfrm>
                  <a:off x="9122522" y="503947"/>
                  <a:ext cx="84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7" name="Freihand 336">
                  <a:extLst>
                    <a:ext uri="{FF2B5EF4-FFF2-40B4-BE49-F238E27FC236}">
                      <a16:creationId xmlns:a16="http://schemas.microsoft.com/office/drawing/2014/main" id="{A657AB05-063B-4018-AC34-9EED3492FA21}"/>
                    </a:ext>
                  </a:extLst>
                </p14:cNvPr>
                <p14:cNvContentPartPr/>
                <p14:nvPr/>
              </p14:nvContentPartPr>
              <p14:xfrm>
                <a:off x="9244202" y="502867"/>
                <a:ext cx="246240" cy="68400"/>
              </p14:xfrm>
            </p:contentPart>
          </mc:Choice>
          <mc:Fallback xmlns="">
            <p:pic>
              <p:nvPicPr>
                <p:cNvPr id="337" name="Freihand 336">
                  <a:extLst>
                    <a:ext uri="{FF2B5EF4-FFF2-40B4-BE49-F238E27FC236}">
                      <a16:creationId xmlns:a16="http://schemas.microsoft.com/office/drawing/2014/main" id="{A657AB05-063B-4018-AC34-9EED3492FA21}"/>
                    </a:ext>
                  </a:extLst>
                </p:cNvPr>
                <p:cNvPicPr/>
                <p:nvPr/>
              </p:nvPicPr>
              <p:blipFill>
                <a:blip r:embed="rId37"/>
                <a:stretch>
                  <a:fillRect/>
                </a:stretch>
              </p:blipFill>
              <p:spPr>
                <a:xfrm>
                  <a:off x="9239882" y="498547"/>
                  <a:ext cx="254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4" name="Freihand 343">
                  <a:extLst>
                    <a:ext uri="{FF2B5EF4-FFF2-40B4-BE49-F238E27FC236}">
                      <a16:creationId xmlns:a16="http://schemas.microsoft.com/office/drawing/2014/main" id="{A7E5FCCA-C2D5-4196-AEE2-78A6185EDB37}"/>
                    </a:ext>
                  </a:extLst>
                </p14:cNvPr>
                <p14:cNvContentPartPr/>
                <p14:nvPr/>
              </p14:nvContentPartPr>
              <p14:xfrm>
                <a:off x="9634442" y="538867"/>
                <a:ext cx="158760" cy="63720"/>
              </p14:xfrm>
            </p:contentPart>
          </mc:Choice>
          <mc:Fallback xmlns="">
            <p:pic>
              <p:nvPicPr>
                <p:cNvPr id="344" name="Freihand 343">
                  <a:extLst>
                    <a:ext uri="{FF2B5EF4-FFF2-40B4-BE49-F238E27FC236}">
                      <a16:creationId xmlns:a16="http://schemas.microsoft.com/office/drawing/2014/main" id="{A7E5FCCA-C2D5-4196-AEE2-78A6185EDB37}"/>
                    </a:ext>
                  </a:extLst>
                </p:cNvPr>
                <p:cNvPicPr/>
                <p:nvPr/>
              </p:nvPicPr>
              <p:blipFill>
                <a:blip r:embed="rId39"/>
                <a:stretch>
                  <a:fillRect/>
                </a:stretch>
              </p:blipFill>
              <p:spPr>
                <a:xfrm>
                  <a:off x="9630122" y="534547"/>
                  <a:ext cx="167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5" name="Freihand 344">
                  <a:extLst>
                    <a:ext uri="{FF2B5EF4-FFF2-40B4-BE49-F238E27FC236}">
                      <a16:creationId xmlns:a16="http://schemas.microsoft.com/office/drawing/2014/main" id="{762BA5C5-4E0A-435E-83AD-F24F0728BBEB}"/>
                    </a:ext>
                  </a:extLst>
                </p14:cNvPr>
                <p14:cNvContentPartPr/>
                <p14:nvPr/>
              </p14:nvContentPartPr>
              <p14:xfrm>
                <a:off x="9815162" y="488107"/>
                <a:ext cx="137520" cy="99360"/>
              </p14:xfrm>
            </p:contentPart>
          </mc:Choice>
          <mc:Fallback xmlns="">
            <p:pic>
              <p:nvPicPr>
                <p:cNvPr id="345" name="Freihand 344">
                  <a:extLst>
                    <a:ext uri="{FF2B5EF4-FFF2-40B4-BE49-F238E27FC236}">
                      <a16:creationId xmlns:a16="http://schemas.microsoft.com/office/drawing/2014/main" id="{762BA5C5-4E0A-435E-83AD-F24F0728BBEB}"/>
                    </a:ext>
                  </a:extLst>
                </p:cNvPr>
                <p:cNvPicPr/>
                <p:nvPr/>
              </p:nvPicPr>
              <p:blipFill>
                <a:blip r:embed="rId41"/>
                <a:stretch>
                  <a:fillRect/>
                </a:stretch>
              </p:blipFill>
              <p:spPr>
                <a:xfrm>
                  <a:off x="9810842" y="483787"/>
                  <a:ext cx="146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6" name="Freihand 345">
                  <a:extLst>
                    <a:ext uri="{FF2B5EF4-FFF2-40B4-BE49-F238E27FC236}">
                      <a16:creationId xmlns:a16="http://schemas.microsoft.com/office/drawing/2014/main" id="{E5C92D2B-082A-44DC-A9F1-8080A43318F5}"/>
                    </a:ext>
                  </a:extLst>
                </p14:cNvPr>
                <p14:cNvContentPartPr/>
                <p14:nvPr/>
              </p14:nvContentPartPr>
              <p14:xfrm>
                <a:off x="9926762" y="529147"/>
                <a:ext cx="141480" cy="71280"/>
              </p14:xfrm>
            </p:contentPart>
          </mc:Choice>
          <mc:Fallback xmlns="">
            <p:pic>
              <p:nvPicPr>
                <p:cNvPr id="346" name="Freihand 345">
                  <a:extLst>
                    <a:ext uri="{FF2B5EF4-FFF2-40B4-BE49-F238E27FC236}">
                      <a16:creationId xmlns:a16="http://schemas.microsoft.com/office/drawing/2014/main" id="{E5C92D2B-082A-44DC-A9F1-8080A43318F5}"/>
                    </a:ext>
                  </a:extLst>
                </p:cNvPr>
                <p:cNvPicPr/>
                <p:nvPr/>
              </p:nvPicPr>
              <p:blipFill>
                <a:blip r:embed="rId43"/>
                <a:stretch>
                  <a:fillRect/>
                </a:stretch>
              </p:blipFill>
              <p:spPr>
                <a:xfrm>
                  <a:off x="9922442" y="524827"/>
                  <a:ext cx="150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7" name="Freihand 346">
                  <a:extLst>
                    <a:ext uri="{FF2B5EF4-FFF2-40B4-BE49-F238E27FC236}">
                      <a16:creationId xmlns:a16="http://schemas.microsoft.com/office/drawing/2014/main" id="{8DE893FE-49D5-46BF-88B8-1D362F77A627}"/>
                    </a:ext>
                  </a:extLst>
                </p14:cNvPr>
                <p14:cNvContentPartPr/>
                <p14:nvPr/>
              </p14:nvContentPartPr>
              <p14:xfrm>
                <a:off x="10173722" y="505027"/>
                <a:ext cx="138240" cy="175320"/>
              </p14:xfrm>
            </p:contentPart>
          </mc:Choice>
          <mc:Fallback xmlns="">
            <p:pic>
              <p:nvPicPr>
                <p:cNvPr id="347" name="Freihand 346">
                  <a:extLst>
                    <a:ext uri="{FF2B5EF4-FFF2-40B4-BE49-F238E27FC236}">
                      <a16:creationId xmlns:a16="http://schemas.microsoft.com/office/drawing/2014/main" id="{8DE893FE-49D5-46BF-88B8-1D362F77A627}"/>
                    </a:ext>
                  </a:extLst>
                </p:cNvPr>
                <p:cNvPicPr/>
                <p:nvPr/>
              </p:nvPicPr>
              <p:blipFill>
                <a:blip r:embed="rId45"/>
                <a:stretch>
                  <a:fillRect/>
                </a:stretch>
              </p:blipFill>
              <p:spPr>
                <a:xfrm>
                  <a:off x="10169402" y="500707"/>
                  <a:ext cx="146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8" name="Freihand 347">
                  <a:extLst>
                    <a:ext uri="{FF2B5EF4-FFF2-40B4-BE49-F238E27FC236}">
                      <a16:creationId xmlns:a16="http://schemas.microsoft.com/office/drawing/2014/main" id="{14A66C1B-8D7C-475F-B6CD-F2C5CFEFF1C3}"/>
                    </a:ext>
                  </a:extLst>
                </p14:cNvPr>
                <p14:cNvContentPartPr/>
                <p14:nvPr/>
              </p14:nvContentPartPr>
              <p14:xfrm>
                <a:off x="10332842" y="521587"/>
                <a:ext cx="243360" cy="74880"/>
              </p14:xfrm>
            </p:contentPart>
          </mc:Choice>
          <mc:Fallback xmlns="">
            <p:pic>
              <p:nvPicPr>
                <p:cNvPr id="348" name="Freihand 347">
                  <a:extLst>
                    <a:ext uri="{FF2B5EF4-FFF2-40B4-BE49-F238E27FC236}">
                      <a16:creationId xmlns:a16="http://schemas.microsoft.com/office/drawing/2014/main" id="{14A66C1B-8D7C-475F-B6CD-F2C5CFEFF1C3}"/>
                    </a:ext>
                  </a:extLst>
                </p:cNvPr>
                <p:cNvPicPr/>
                <p:nvPr/>
              </p:nvPicPr>
              <p:blipFill>
                <a:blip r:embed="rId47"/>
                <a:stretch>
                  <a:fillRect/>
                </a:stretch>
              </p:blipFill>
              <p:spPr>
                <a:xfrm>
                  <a:off x="10328522" y="517267"/>
                  <a:ext cx="252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9" name="Freihand 348">
                  <a:extLst>
                    <a:ext uri="{FF2B5EF4-FFF2-40B4-BE49-F238E27FC236}">
                      <a16:creationId xmlns:a16="http://schemas.microsoft.com/office/drawing/2014/main" id="{7F9C630E-9A1A-4FEB-875F-C641B31C9F94}"/>
                    </a:ext>
                  </a:extLst>
                </p14:cNvPr>
                <p14:cNvContentPartPr/>
                <p14:nvPr/>
              </p14:nvContentPartPr>
              <p14:xfrm>
                <a:off x="10630562" y="451747"/>
                <a:ext cx="69840" cy="140040"/>
              </p14:xfrm>
            </p:contentPart>
          </mc:Choice>
          <mc:Fallback xmlns="">
            <p:pic>
              <p:nvPicPr>
                <p:cNvPr id="349" name="Freihand 348">
                  <a:extLst>
                    <a:ext uri="{FF2B5EF4-FFF2-40B4-BE49-F238E27FC236}">
                      <a16:creationId xmlns:a16="http://schemas.microsoft.com/office/drawing/2014/main" id="{7F9C630E-9A1A-4FEB-875F-C641B31C9F94}"/>
                    </a:ext>
                  </a:extLst>
                </p:cNvPr>
                <p:cNvPicPr/>
                <p:nvPr/>
              </p:nvPicPr>
              <p:blipFill>
                <a:blip r:embed="rId49"/>
                <a:stretch>
                  <a:fillRect/>
                </a:stretch>
              </p:blipFill>
              <p:spPr>
                <a:xfrm>
                  <a:off x="10626242" y="447427"/>
                  <a:ext cx="78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0" name="Freihand 349">
                  <a:extLst>
                    <a:ext uri="{FF2B5EF4-FFF2-40B4-BE49-F238E27FC236}">
                      <a16:creationId xmlns:a16="http://schemas.microsoft.com/office/drawing/2014/main" id="{45446F9F-97CC-4B98-9FC3-ADF2CE6BEA1E}"/>
                    </a:ext>
                  </a:extLst>
                </p14:cNvPr>
                <p14:cNvContentPartPr/>
                <p14:nvPr/>
              </p14:nvContentPartPr>
              <p14:xfrm>
                <a:off x="10715162" y="535267"/>
                <a:ext cx="50760" cy="47880"/>
              </p14:xfrm>
            </p:contentPart>
          </mc:Choice>
          <mc:Fallback xmlns="">
            <p:pic>
              <p:nvPicPr>
                <p:cNvPr id="350" name="Freihand 349">
                  <a:extLst>
                    <a:ext uri="{FF2B5EF4-FFF2-40B4-BE49-F238E27FC236}">
                      <a16:creationId xmlns:a16="http://schemas.microsoft.com/office/drawing/2014/main" id="{45446F9F-97CC-4B98-9FC3-ADF2CE6BEA1E}"/>
                    </a:ext>
                  </a:extLst>
                </p:cNvPr>
                <p:cNvPicPr/>
                <p:nvPr/>
              </p:nvPicPr>
              <p:blipFill>
                <a:blip r:embed="rId51"/>
                <a:stretch>
                  <a:fillRect/>
                </a:stretch>
              </p:blipFill>
              <p:spPr>
                <a:xfrm>
                  <a:off x="10710842" y="530947"/>
                  <a:ext cx="59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1" name="Freihand 350">
                  <a:extLst>
                    <a:ext uri="{FF2B5EF4-FFF2-40B4-BE49-F238E27FC236}">
                      <a16:creationId xmlns:a16="http://schemas.microsoft.com/office/drawing/2014/main" id="{67E85ACA-2DF8-455C-8B19-24CC2CA6DF87}"/>
                    </a:ext>
                  </a:extLst>
                </p14:cNvPr>
                <p14:cNvContentPartPr/>
                <p14:nvPr/>
              </p14:nvContentPartPr>
              <p14:xfrm>
                <a:off x="10909922" y="575227"/>
                <a:ext cx="84960" cy="11880"/>
              </p14:xfrm>
            </p:contentPart>
          </mc:Choice>
          <mc:Fallback xmlns="">
            <p:pic>
              <p:nvPicPr>
                <p:cNvPr id="351" name="Freihand 350">
                  <a:extLst>
                    <a:ext uri="{FF2B5EF4-FFF2-40B4-BE49-F238E27FC236}">
                      <a16:creationId xmlns:a16="http://schemas.microsoft.com/office/drawing/2014/main" id="{67E85ACA-2DF8-455C-8B19-24CC2CA6DF87}"/>
                    </a:ext>
                  </a:extLst>
                </p:cNvPr>
                <p:cNvPicPr/>
                <p:nvPr/>
              </p:nvPicPr>
              <p:blipFill>
                <a:blip r:embed="rId53"/>
                <a:stretch>
                  <a:fillRect/>
                </a:stretch>
              </p:blipFill>
              <p:spPr>
                <a:xfrm>
                  <a:off x="10905602" y="570907"/>
                  <a:ext cx="9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2" name="Freihand 351">
                  <a:extLst>
                    <a:ext uri="{FF2B5EF4-FFF2-40B4-BE49-F238E27FC236}">
                      <a16:creationId xmlns:a16="http://schemas.microsoft.com/office/drawing/2014/main" id="{72F7F7E9-5293-4D33-A9CB-98384DC5401B}"/>
                    </a:ext>
                  </a:extLst>
                </p14:cNvPr>
                <p14:cNvContentPartPr/>
                <p14:nvPr/>
              </p14:nvContentPartPr>
              <p14:xfrm>
                <a:off x="11047802" y="517267"/>
                <a:ext cx="130680" cy="84600"/>
              </p14:xfrm>
            </p:contentPart>
          </mc:Choice>
          <mc:Fallback xmlns="">
            <p:pic>
              <p:nvPicPr>
                <p:cNvPr id="352" name="Freihand 351">
                  <a:extLst>
                    <a:ext uri="{FF2B5EF4-FFF2-40B4-BE49-F238E27FC236}">
                      <a16:creationId xmlns:a16="http://schemas.microsoft.com/office/drawing/2014/main" id="{72F7F7E9-5293-4D33-A9CB-98384DC5401B}"/>
                    </a:ext>
                  </a:extLst>
                </p:cNvPr>
                <p:cNvPicPr/>
                <p:nvPr/>
              </p:nvPicPr>
              <p:blipFill>
                <a:blip r:embed="rId55"/>
                <a:stretch>
                  <a:fillRect/>
                </a:stretch>
              </p:blipFill>
              <p:spPr>
                <a:xfrm>
                  <a:off x="11043482" y="512947"/>
                  <a:ext cx="139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3" name="Freihand 352">
                  <a:extLst>
                    <a:ext uri="{FF2B5EF4-FFF2-40B4-BE49-F238E27FC236}">
                      <a16:creationId xmlns:a16="http://schemas.microsoft.com/office/drawing/2014/main" id="{58B69726-76EB-4722-A69B-A1510D647D80}"/>
                    </a:ext>
                  </a:extLst>
                </p14:cNvPr>
                <p14:cNvContentPartPr/>
                <p14:nvPr/>
              </p14:nvContentPartPr>
              <p14:xfrm>
                <a:off x="11201882" y="431227"/>
                <a:ext cx="252720" cy="205920"/>
              </p14:xfrm>
            </p:contentPart>
          </mc:Choice>
          <mc:Fallback xmlns="">
            <p:pic>
              <p:nvPicPr>
                <p:cNvPr id="353" name="Freihand 352">
                  <a:extLst>
                    <a:ext uri="{FF2B5EF4-FFF2-40B4-BE49-F238E27FC236}">
                      <a16:creationId xmlns:a16="http://schemas.microsoft.com/office/drawing/2014/main" id="{58B69726-76EB-4722-A69B-A1510D647D80}"/>
                    </a:ext>
                  </a:extLst>
                </p:cNvPr>
                <p:cNvPicPr/>
                <p:nvPr/>
              </p:nvPicPr>
              <p:blipFill>
                <a:blip r:embed="rId57"/>
                <a:stretch>
                  <a:fillRect/>
                </a:stretch>
              </p:blipFill>
              <p:spPr>
                <a:xfrm>
                  <a:off x="11197562" y="426907"/>
                  <a:ext cx="261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4" name="Freihand 353">
                  <a:extLst>
                    <a:ext uri="{FF2B5EF4-FFF2-40B4-BE49-F238E27FC236}">
                      <a16:creationId xmlns:a16="http://schemas.microsoft.com/office/drawing/2014/main" id="{9C538BF3-864F-4DF3-A915-4EC6DC06D60E}"/>
                    </a:ext>
                  </a:extLst>
                </p14:cNvPr>
                <p14:cNvContentPartPr/>
                <p14:nvPr/>
              </p14:nvContentPartPr>
              <p14:xfrm>
                <a:off x="11443802" y="429067"/>
                <a:ext cx="1080" cy="28440"/>
              </p14:xfrm>
            </p:contentPart>
          </mc:Choice>
          <mc:Fallback xmlns="">
            <p:pic>
              <p:nvPicPr>
                <p:cNvPr id="354" name="Freihand 353">
                  <a:extLst>
                    <a:ext uri="{FF2B5EF4-FFF2-40B4-BE49-F238E27FC236}">
                      <a16:creationId xmlns:a16="http://schemas.microsoft.com/office/drawing/2014/main" id="{9C538BF3-864F-4DF3-A915-4EC6DC06D60E}"/>
                    </a:ext>
                  </a:extLst>
                </p:cNvPr>
                <p:cNvPicPr/>
                <p:nvPr/>
              </p:nvPicPr>
              <p:blipFill>
                <a:blip r:embed="rId59"/>
                <a:stretch>
                  <a:fillRect/>
                </a:stretch>
              </p:blipFill>
              <p:spPr>
                <a:xfrm>
                  <a:off x="11439482" y="424747"/>
                  <a:ext cx="9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5" name="Freihand 354">
                  <a:extLst>
                    <a:ext uri="{FF2B5EF4-FFF2-40B4-BE49-F238E27FC236}">
                      <a16:creationId xmlns:a16="http://schemas.microsoft.com/office/drawing/2014/main" id="{D73510C7-A80B-4A62-B4B6-4712663E0D69}"/>
                    </a:ext>
                  </a:extLst>
                </p14:cNvPr>
                <p14:cNvContentPartPr/>
                <p14:nvPr/>
              </p14:nvContentPartPr>
              <p14:xfrm>
                <a:off x="11473322" y="479467"/>
                <a:ext cx="100440" cy="118800"/>
              </p14:xfrm>
            </p:contentPart>
          </mc:Choice>
          <mc:Fallback xmlns="">
            <p:pic>
              <p:nvPicPr>
                <p:cNvPr id="355" name="Freihand 354">
                  <a:extLst>
                    <a:ext uri="{FF2B5EF4-FFF2-40B4-BE49-F238E27FC236}">
                      <a16:creationId xmlns:a16="http://schemas.microsoft.com/office/drawing/2014/main" id="{D73510C7-A80B-4A62-B4B6-4712663E0D69}"/>
                    </a:ext>
                  </a:extLst>
                </p:cNvPr>
                <p:cNvPicPr/>
                <p:nvPr/>
              </p:nvPicPr>
              <p:blipFill>
                <a:blip r:embed="rId61"/>
                <a:stretch>
                  <a:fillRect/>
                </a:stretch>
              </p:blipFill>
              <p:spPr>
                <a:xfrm>
                  <a:off x="11469002" y="475147"/>
                  <a:ext cx="109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6" name="Freihand 355">
                  <a:extLst>
                    <a:ext uri="{FF2B5EF4-FFF2-40B4-BE49-F238E27FC236}">
                      <a16:creationId xmlns:a16="http://schemas.microsoft.com/office/drawing/2014/main" id="{389B4BBC-26F1-4890-B88D-6DABEA078D8B}"/>
                    </a:ext>
                  </a:extLst>
                </p14:cNvPr>
                <p14:cNvContentPartPr/>
                <p14:nvPr/>
              </p14:nvContentPartPr>
              <p14:xfrm>
                <a:off x="11597162" y="494947"/>
                <a:ext cx="21960" cy="93960"/>
              </p14:xfrm>
            </p:contentPart>
          </mc:Choice>
          <mc:Fallback xmlns="">
            <p:pic>
              <p:nvPicPr>
                <p:cNvPr id="356" name="Freihand 355">
                  <a:extLst>
                    <a:ext uri="{FF2B5EF4-FFF2-40B4-BE49-F238E27FC236}">
                      <a16:creationId xmlns:a16="http://schemas.microsoft.com/office/drawing/2014/main" id="{389B4BBC-26F1-4890-B88D-6DABEA078D8B}"/>
                    </a:ext>
                  </a:extLst>
                </p:cNvPr>
                <p:cNvPicPr/>
                <p:nvPr/>
              </p:nvPicPr>
              <p:blipFill>
                <a:blip r:embed="rId63"/>
                <a:stretch>
                  <a:fillRect/>
                </a:stretch>
              </p:blipFill>
              <p:spPr>
                <a:xfrm>
                  <a:off x="11592842" y="490627"/>
                  <a:ext cx="30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7" name="Freihand 356">
                  <a:extLst>
                    <a:ext uri="{FF2B5EF4-FFF2-40B4-BE49-F238E27FC236}">
                      <a16:creationId xmlns:a16="http://schemas.microsoft.com/office/drawing/2014/main" id="{712C0510-945F-4B7E-9608-96B220F3DE92}"/>
                    </a:ext>
                  </a:extLst>
                </p14:cNvPr>
                <p14:cNvContentPartPr/>
                <p14:nvPr/>
              </p14:nvContentPartPr>
              <p14:xfrm>
                <a:off x="11620562" y="469747"/>
                <a:ext cx="200160" cy="99720"/>
              </p14:xfrm>
            </p:contentPart>
          </mc:Choice>
          <mc:Fallback xmlns="">
            <p:pic>
              <p:nvPicPr>
                <p:cNvPr id="357" name="Freihand 356">
                  <a:extLst>
                    <a:ext uri="{FF2B5EF4-FFF2-40B4-BE49-F238E27FC236}">
                      <a16:creationId xmlns:a16="http://schemas.microsoft.com/office/drawing/2014/main" id="{712C0510-945F-4B7E-9608-96B220F3DE92}"/>
                    </a:ext>
                  </a:extLst>
                </p:cNvPr>
                <p:cNvPicPr/>
                <p:nvPr/>
              </p:nvPicPr>
              <p:blipFill>
                <a:blip r:embed="rId65"/>
                <a:stretch>
                  <a:fillRect/>
                </a:stretch>
              </p:blipFill>
              <p:spPr>
                <a:xfrm>
                  <a:off x="11616242" y="465427"/>
                  <a:ext cx="208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8" name="Freihand 357">
                  <a:extLst>
                    <a:ext uri="{FF2B5EF4-FFF2-40B4-BE49-F238E27FC236}">
                      <a16:creationId xmlns:a16="http://schemas.microsoft.com/office/drawing/2014/main" id="{0D078961-D375-4E7E-BB28-771903B3C1AB}"/>
                    </a:ext>
                  </a:extLst>
                </p14:cNvPr>
                <p14:cNvContentPartPr/>
                <p14:nvPr/>
              </p14:nvContentPartPr>
              <p14:xfrm>
                <a:off x="11784002" y="450667"/>
                <a:ext cx="174240" cy="120600"/>
              </p14:xfrm>
            </p:contentPart>
          </mc:Choice>
          <mc:Fallback xmlns="">
            <p:pic>
              <p:nvPicPr>
                <p:cNvPr id="358" name="Freihand 357">
                  <a:extLst>
                    <a:ext uri="{FF2B5EF4-FFF2-40B4-BE49-F238E27FC236}">
                      <a16:creationId xmlns:a16="http://schemas.microsoft.com/office/drawing/2014/main" id="{0D078961-D375-4E7E-BB28-771903B3C1AB}"/>
                    </a:ext>
                  </a:extLst>
                </p:cNvPr>
                <p:cNvPicPr/>
                <p:nvPr/>
              </p:nvPicPr>
              <p:blipFill>
                <a:blip r:embed="rId67"/>
                <a:stretch>
                  <a:fillRect/>
                </a:stretch>
              </p:blipFill>
              <p:spPr>
                <a:xfrm>
                  <a:off x="11779682" y="446347"/>
                  <a:ext cx="1828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9" name="Freihand 358">
                  <a:extLst>
                    <a:ext uri="{FF2B5EF4-FFF2-40B4-BE49-F238E27FC236}">
                      <a16:creationId xmlns:a16="http://schemas.microsoft.com/office/drawing/2014/main" id="{7438B50D-2088-46AC-886D-063BF2FD2859}"/>
                    </a:ext>
                  </a:extLst>
                </p14:cNvPr>
                <p14:cNvContentPartPr/>
                <p14:nvPr/>
              </p14:nvContentPartPr>
              <p14:xfrm>
                <a:off x="11737562" y="376147"/>
                <a:ext cx="360" cy="360"/>
              </p14:xfrm>
            </p:contentPart>
          </mc:Choice>
          <mc:Fallback xmlns="">
            <p:pic>
              <p:nvPicPr>
                <p:cNvPr id="359" name="Freihand 358">
                  <a:extLst>
                    <a:ext uri="{FF2B5EF4-FFF2-40B4-BE49-F238E27FC236}">
                      <a16:creationId xmlns:a16="http://schemas.microsoft.com/office/drawing/2014/main" id="{7438B50D-2088-46AC-886D-063BF2FD2859}"/>
                    </a:ext>
                  </a:extLst>
                </p:cNvPr>
                <p:cNvPicPr/>
                <p:nvPr/>
              </p:nvPicPr>
              <p:blipFill>
                <a:blip r:embed="rId69"/>
                <a:stretch>
                  <a:fillRect/>
                </a:stretch>
              </p:blipFill>
              <p:spPr>
                <a:xfrm>
                  <a:off x="11733242" y="371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0" name="Freihand 359">
                  <a:extLst>
                    <a:ext uri="{FF2B5EF4-FFF2-40B4-BE49-F238E27FC236}">
                      <a16:creationId xmlns:a16="http://schemas.microsoft.com/office/drawing/2014/main" id="{5C14B663-D0D1-4B29-B990-5B86117B9405}"/>
                    </a:ext>
                  </a:extLst>
                </p14:cNvPr>
                <p14:cNvContentPartPr/>
                <p14:nvPr/>
              </p14:nvContentPartPr>
              <p14:xfrm>
                <a:off x="8758922" y="700507"/>
                <a:ext cx="18000" cy="155520"/>
              </p14:xfrm>
            </p:contentPart>
          </mc:Choice>
          <mc:Fallback xmlns="">
            <p:pic>
              <p:nvPicPr>
                <p:cNvPr id="360" name="Freihand 359">
                  <a:extLst>
                    <a:ext uri="{FF2B5EF4-FFF2-40B4-BE49-F238E27FC236}">
                      <a16:creationId xmlns:a16="http://schemas.microsoft.com/office/drawing/2014/main" id="{5C14B663-D0D1-4B29-B990-5B86117B9405}"/>
                    </a:ext>
                  </a:extLst>
                </p:cNvPr>
                <p:cNvPicPr/>
                <p:nvPr/>
              </p:nvPicPr>
              <p:blipFill>
                <a:blip r:embed="rId71"/>
                <a:stretch>
                  <a:fillRect/>
                </a:stretch>
              </p:blipFill>
              <p:spPr>
                <a:xfrm>
                  <a:off x="8754602" y="696187"/>
                  <a:ext cx="26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1" name="Freihand 360">
                  <a:extLst>
                    <a:ext uri="{FF2B5EF4-FFF2-40B4-BE49-F238E27FC236}">
                      <a16:creationId xmlns:a16="http://schemas.microsoft.com/office/drawing/2014/main" id="{C51F6997-9AA7-4F7B-8C74-A8DBAB672ECA}"/>
                    </a:ext>
                  </a:extLst>
                </p14:cNvPr>
                <p14:cNvContentPartPr/>
                <p14:nvPr/>
              </p14:nvContentPartPr>
              <p14:xfrm>
                <a:off x="8736242" y="717787"/>
                <a:ext cx="124560" cy="120600"/>
              </p14:xfrm>
            </p:contentPart>
          </mc:Choice>
          <mc:Fallback xmlns="">
            <p:pic>
              <p:nvPicPr>
                <p:cNvPr id="361" name="Freihand 360">
                  <a:extLst>
                    <a:ext uri="{FF2B5EF4-FFF2-40B4-BE49-F238E27FC236}">
                      <a16:creationId xmlns:a16="http://schemas.microsoft.com/office/drawing/2014/main" id="{C51F6997-9AA7-4F7B-8C74-A8DBAB672ECA}"/>
                    </a:ext>
                  </a:extLst>
                </p:cNvPr>
                <p:cNvPicPr/>
                <p:nvPr/>
              </p:nvPicPr>
              <p:blipFill>
                <a:blip r:embed="rId73"/>
                <a:stretch>
                  <a:fillRect/>
                </a:stretch>
              </p:blipFill>
              <p:spPr>
                <a:xfrm>
                  <a:off x="8731922" y="713467"/>
                  <a:ext cx="133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2" name="Freihand 361">
                  <a:extLst>
                    <a:ext uri="{FF2B5EF4-FFF2-40B4-BE49-F238E27FC236}">
                      <a16:creationId xmlns:a16="http://schemas.microsoft.com/office/drawing/2014/main" id="{456FE245-F1D6-4A67-AECD-0E8BDA041EBF}"/>
                    </a:ext>
                  </a:extLst>
                </p14:cNvPr>
                <p14:cNvContentPartPr/>
                <p14:nvPr/>
              </p14:nvContentPartPr>
              <p14:xfrm>
                <a:off x="8889962" y="776107"/>
                <a:ext cx="107280" cy="76320"/>
              </p14:xfrm>
            </p:contentPart>
          </mc:Choice>
          <mc:Fallback xmlns="">
            <p:pic>
              <p:nvPicPr>
                <p:cNvPr id="362" name="Freihand 361">
                  <a:extLst>
                    <a:ext uri="{FF2B5EF4-FFF2-40B4-BE49-F238E27FC236}">
                      <a16:creationId xmlns:a16="http://schemas.microsoft.com/office/drawing/2014/main" id="{456FE245-F1D6-4A67-AECD-0E8BDA041EBF}"/>
                    </a:ext>
                  </a:extLst>
                </p:cNvPr>
                <p:cNvPicPr/>
                <p:nvPr/>
              </p:nvPicPr>
              <p:blipFill>
                <a:blip r:embed="rId75"/>
                <a:stretch>
                  <a:fillRect/>
                </a:stretch>
              </p:blipFill>
              <p:spPr>
                <a:xfrm>
                  <a:off x="8885642" y="771787"/>
                  <a:ext cx="11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3" name="Freihand 362">
                  <a:extLst>
                    <a:ext uri="{FF2B5EF4-FFF2-40B4-BE49-F238E27FC236}">
                      <a16:creationId xmlns:a16="http://schemas.microsoft.com/office/drawing/2014/main" id="{C10F6AE7-071A-48D4-93E4-7C5D23FE60B9}"/>
                    </a:ext>
                  </a:extLst>
                </p14:cNvPr>
                <p14:cNvContentPartPr/>
                <p14:nvPr/>
              </p14:nvContentPartPr>
              <p14:xfrm>
                <a:off x="9051602" y="697267"/>
                <a:ext cx="11520" cy="169200"/>
              </p14:xfrm>
            </p:contentPart>
          </mc:Choice>
          <mc:Fallback xmlns="">
            <p:pic>
              <p:nvPicPr>
                <p:cNvPr id="363" name="Freihand 362">
                  <a:extLst>
                    <a:ext uri="{FF2B5EF4-FFF2-40B4-BE49-F238E27FC236}">
                      <a16:creationId xmlns:a16="http://schemas.microsoft.com/office/drawing/2014/main" id="{C10F6AE7-071A-48D4-93E4-7C5D23FE60B9}"/>
                    </a:ext>
                  </a:extLst>
                </p:cNvPr>
                <p:cNvPicPr/>
                <p:nvPr/>
              </p:nvPicPr>
              <p:blipFill>
                <a:blip r:embed="rId77"/>
                <a:stretch>
                  <a:fillRect/>
                </a:stretch>
              </p:blipFill>
              <p:spPr>
                <a:xfrm>
                  <a:off x="9047282" y="692947"/>
                  <a:ext cx="20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64" name="Freihand 363">
                  <a:extLst>
                    <a:ext uri="{FF2B5EF4-FFF2-40B4-BE49-F238E27FC236}">
                      <a16:creationId xmlns:a16="http://schemas.microsoft.com/office/drawing/2014/main" id="{F5725D06-A45C-4BD8-8463-444B73B9E843}"/>
                    </a:ext>
                  </a:extLst>
                </p14:cNvPr>
                <p14:cNvContentPartPr/>
                <p14:nvPr/>
              </p14:nvContentPartPr>
              <p14:xfrm>
                <a:off x="8992922" y="739027"/>
                <a:ext cx="131760" cy="37800"/>
              </p14:xfrm>
            </p:contentPart>
          </mc:Choice>
          <mc:Fallback xmlns="">
            <p:pic>
              <p:nvPicPr>
                <p:cNvPr id="364" name="Freihand 363">
                  <a:extLst>
                    <a:ext uri="{FF2B5EF4-FFF2-40B4-BE49-F238E27FC236}">
                      <a16:creationId xmlns:a16="http://schemas.microsoft.com/office/drawing/2014/main" id="{F5725D06-A45C-4BD8-8463-444B73B9E843}"/>
                    </a:ext>
                  </a:extLst>
                </p:cNvPr>
                <p:cNvPicPr/>
                <p:nvPr/>
              </p:nvPicPr>
              <p:blipFill>
                <a:blip r:embed="rId79"/>
                <a:stretch>
                  <a:fillRect/>
                </a:stretch>
              </p:blipFill>
              <p:spPr>
                <a:xfrm>
                  <a:off x="8988602" y="734707"/>
                  <a:ext cx="140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65" name="Freihand 364">
                  <a:extLst>
                    <a:ext uri="{FF2B5EF4-FFF2-40B4-BE49-F238E27FC236}">
                      <a16:creationId xmlns:a16="http://schemas.microsoft.com/office/drawing/2014/main" id="{18A86DAE-C9EF-47C5-94F8-68A28708B827}"/>
                    </a:ext>
                  </a:extLst>
                </p14:cNvPr>
                <p14:cNvContentPartPr/>
                <p14:nvPr/>
              </p14:nvContentPartPr>
              <p14:xfrm>
                <a:off x="9113882" y="757387"/>
                <a:ext cx="61920" cy="91080"/>
              </p14:xfrm>
            </p:contentPart>
          </mc:Choice>
          <mc:Fallback xmlns="">
            <p:pic>
              <p:nvPicPr>
                <p:cNvPr id="365" name="Freihand 364">
                  <a:extLst>
                    <a:ext uri="{FF2B5EF4-FFF2-40B4-BE49-F238E27FC236}">
                      <a16:creationId xmlns:a16="http://schemas.microsoft.com/office/drawing/2014/main" id="{18A86DAE-C9EF-47C5-94F8-68A28708B827}"/>
                    </a:ext>
                  </a:extLst>
                </p:cNvPr>
                <p:cNvPicPr/>
                <p:nvPr/>
              </p:nvPicPr>
              <p:blipFill>
                <a:blip r:embed="rId81"/>
                <a:stretch>
                  <a:fillRect/>
                </a:stretch>
              </p:blipFill>
              <p:spPr>
                <a:xfrm>
                  <a:off x="9109562" y="753067"/>
                  <a:ext cx="70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6" name="Freihand 365">
                  <a:extLst>
                    <a:ext uri="{FF2B5EF4-FFF2-40B4-BE49-F238E27FC236}">
                      <a16:creationId xmlns:a16="http://schemas.microsoft.com/office/drawing/2014/main" id="{C92FDF39-D0F8-4089-9CDB-5CCD35239856}"/>
                    </a:ext>
                  </a:extLst>
                </p14:cNvPr>
                <p14:cNvContentPartPr/>
                <p14:nvPr/>
              </p14:nvContentPartPr>
              <p14:xfrm>
                <a:off x="9094442" y="794107"/>
                <a:ext cx="111240" cy="7920"/>
              </p14:xfrm>
            </p:contentPart>
          </mc:Choice>
          <mc:Fallback xmlns="">
            <p:pic>
              <p:nvPicPr>
                <p:cNvPr id="366" name="Freihand 365">
                  <a:extLst>
                    <a:ext uri="{FF2B5EF4-FFF2-40B4-BE49-F238E27FC236}">
                      <a16:creationId xmlns:a16="http://schemas.microsoft.com/office/drawing/2014/main" id="{C92FDF39-D0F8-4089-9CDB-5CCD35239856}"/>
                    </a:ext>
                  </a:extLst>
                </p:cNvPr>
                <p:cNvPicPr/>
                <p:nvPr/>
              </p:nvPicPr>
              <p:blipFill>
                <a:blip r:embed="rId83"/>
                <a:stretch>
                  <a:fillRect/>
                </a:stretch>
              </p:blipFill>
              <p:spPr>
                <a:xfrm>
                  <a:off x="9090122" y="789787"/>
                  <a:ext cx="119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7" name="Freihand 366">
                  <a:extLst>
                    <a:ext uri="{FF2B5EF4-FFF2-40B4-BE49-F238E27FC236}">
                      <a16:creationId xmlns:a16="http://schemas.microsoft.com/office/drawing/2014/main" id="{AE7E50B6-C334-410C-B935-1033036786DD}"/>
                    </a:ext>
                  </a:extLst>
                </p14:cNvPr>
                <p14:cNvContentPartPr/>
                <p14:nvPr/>
              </p14:nvContentPartPr>
              <p14:xfrm>
                <a:off x="9204602" y="764227"/>
                <a:ext cx="196560" cy="73440"/>
              </p14:xfrm>
            </p:contentPart>
          </mc:Choice>
          <mc:Fallback xmlns="">
            <p:pic>
              <p:nvPicPr>
                <p:cNvPr id="367" name="Freihand 366">
                  <a:extLst>
                    <a:ext uri="{FF2B5EF4-FFF2-40B4-BE49-F238E27FC236}">
                      <a16:creationId xmlns:a16="http://schemas.microsoft.com/office/drawing/2014/main" id="{AE7E50B6-C334-410C-B935-1033036786DD}"/>
                    </a:ext>
                  </a:extLst>
                </p:cNvPr>
                <p:cNvPicPr/>
                <p:nvPr/>
              </p:nvPicPr>
              <p:blipFill>
                <a:blip r:embed="rId85"/>
                <a:stretch>
                  <a:fillRect/>
                </a:stretch>
              </p:blipFill>
              <p:spPr>
                <a:xfrm>
                  <a:off x="9200282" y="759907"/>
                  <a:ext cx="205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0" name="Freihand 369">
                  <a:extLst>
                    <a:ext uri="{FF2B5EF4-FFF2-40B4-BE49-F238E27FC236}">
                      <a16:creationId xmlns:a16="http://schemas.microsoft.com/office/drawing/2014/main" id="{4D77071E-6A18-4B38-8546-79F3AEFC2F0D}"/>
                    </a:ext>
                  </a:extLst>
                </p14:cNvPr>
                <p14:cNvContentPartPr/>
                <p14:nvPr/>
              </p14:nvContentPartPr>
              <p14:xfrm>
                <a:off x="9455882" y="723907"/>
                <a:ext cx="101880" cy="131760"/>
              </p14:xfrm>
            </p:contentPart>
          </mc:Choice>
          <mc:Fallback xmlns="">
            <p:pic>
              <p:nvPicPr>
                <p:cNvPr id="370" name="Freihand 369">
                  <a:extLst>
                    <a:ext uri="{FF2B5EF4-FFF2-40B4-BE49-F238E27FC236}">
                      <a16:creationId xmlns:a16="http://schemas.microsoft.com/office/drawing/2014/main" id="{4D77071E-6A18-4B38-8546-79F3AEFC2F0D}"/>
                    </a:ext>
                  </a:extLst>
                </p:cNvPr>
                <p:cNvPicPr/>
                <p:nvPr/>
              </p:nvPicPr>
              <p:blipFill>
                <a:blip r:embed="rId87"/>
                <a:stretch>
                  <a:fillRect/>
                </a:stretch>
              </p:blipFill>
              <p:spPr>
                <a:xfrm>
                  <a:off x="9451562" y="719587"/>
                  <a:ext cx="110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71" name="Freihand 370">
                  <a:extLst>
                    <a:ext uri="{FF2B5EF4-FFF2-40B4-BE49-F238E27FC236}">
                      <a16:creationId xmlns:a16="http://schemas.microsoft.com/office/drawing/2014/main" id="{1D4A12FD-E1BC-47E7-82E9-17FDADEE30B8}"/>
                    </a:ext>
                  </a:extLst>
                </p14:cNvPr>
                <p14:cNvContentPartPr/>
                <p14:nvPr/>
              </p14:nvContentPartPr>
              <p14:xfrm>
                <a:off x="9501242" y="799507"/>
                <a:ext cx="76320" cy="66600"/>
              </p14:xfrm>
            </p:contentPart>
          </mc:Choice>
          <mc:Fallback xmlns="">
            <p:pic>
              <p:nvPicPr>
                <p:cNvPr id="371" name="Freihand 370">
                  <a:extLst>
                    <a:ext uri="{FF2B5EF4-FFF2-40B4-BE49-F238E27FC236}">
                      <a16:creationId xmlns:a16="http://schemas.microsoft.com/office/drawing/2014/main" id="{1D4A12FD-E1BC-47E7-82E9-17FDADEE30B8}"/>
                    </a:ext>
                  </a:extLst>
                </p:cNvPr>
                <p:cNvPicPr/>
                <p:nvPr/>
              </p:nvPicPr>
              <p:blipFill>
                <a:blip r:embed="rId89"/>
                <a:stretch>
                  <a:fillRect/>
                </a:stretch>
              </p:blipFill>
              <p:spPr>
                <a:xfrm>
                  <a:off x="9496922" y="795187"/>
                  <a:ext cx="84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72" name="Freihand 371">
                  <a:extLst>
                    <a:ext uri="{FF2B5EF4-FFF2-40B4-BE49-F238E27FC236}">
                      <a16:creationId xmlns:a16="http://schemas.microsoft.com/office/drawing/2014/main" id="{2E3F37AB-505B-4083-B99F-450E11387D56}"/>
                    </a:ext>
                  </a:extLst>
                </p14:cNvPr>
                <p14:cNvContentPartPr/>
                <p14:nvPr/>
              </p14:nvContentPartPr>
              <p14:xfrm>
                <a:off x="9571082" y="787267"/>
                <a:ext cx="236880" cy="68760"/>
              </p14:xfrm>
            </p:contentPart>
          </mc:Choice>
          <mc:Fallback xmlns="">
            <p:pic>
              <p:nvPicPr>
                <p:cNvPr id="372" name="Freihand 371">
                  <a:extLst>
                    <a:ext uri="{FF2B5EF4-FFF2-40B4-BE49-F238E27FC236}">
                      <a16:creationId xmlns:a16="http://schemas.microsoft.com/office/drawing/2014/main" id="{2E3F37AB-505B-4083-B99F-450E11387D56}"/>
                    </a:ext>
                  </a:extLst>
                </p:cNvPr>
                <p:cNvPicPr/>
                <p:nvPr/>
              </p:nvPicPr>
              <p:blipFill>
                <a:blip r:embed="rId91"/>
                <a:stretch>
                  <a:fillRect/>
                </a:stretch>
              </p:blipFill>
              <p:spPr>
                <a:xfrm>
                  <a:off x="9566762" y="782947"/>
                  <a:ext cx="245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73" name="Freihand 372">
                  <a:extLst>
                    <a:ext uri="{FF2B5EF4-FFF2-40B4-BE49-F238E27FC236}">
                      <a16:creationId xmlns:a16="http://schemas.microsoft.com/office/drawing/2014/main" id="{45003E16-3E34-4D70-8574-A5E779B1A77F}"/>
                    </a:ext>
                  </a:extLst>
                </p14:cNvPr>
                <p14:cNvContentPartPr/>
                <p14:nvPr/>
              </p14:nvContentPartPr>
              <p14:xfrm>
                <a:off x="9866282" y="736147"/>
                <a:ext cx="93240" cy="135360"/>
              </p14:xfrm>
            </p:contentPart>
          </mc:Choice>
          <mc:Fallback xmlns="">
            <p:pic>
              <p:nvPicPr>
                <p:cNvPr id="373" name="Freihand 372">
                  <a:extLst>
                    <a:ext uri="{FF2B5EF4-FFF2-40B4-BE49-F238E27FC236}">
                      <a16:creationId xmlns:a16="http://schemas.microsoft.com/office/drawing/2014/main" id="{45003E16-3E34-4D70-8574-A5E779B1A77F}"/>
                    </a:ext>
                  </a:extLst>
                </p:cNvPr>
                <p:cNvPicPr/>
                <p:nvPr/>
              </p:nvPicPr>
              <p:blipFill>
                <a:blip r:embed="rId93"/>
                <a:stretch>
                  <a:fillRect/>
                </a:stretch>
              </p:blipFill>
              <p:spPr>
                <a:xfrm>
                  <a:off x="9861962" y="731827"/>
                  <a:ext cx="101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4" name="Freihand 373">
                  <a:extLst>
                    <a:ext uri="{FF2B5EF4-FFF2-40B4-BE49-F238E27FC236}">
                      <a16:creationId xmlns:a16="http://schemas.microsoft.com/office/drawing/2014/main" id="{DC5C7E6D-9C15-44C1-8FD3-2B8AF50B8B7F}"/>
                    </a:ext>
                  </a:extLst>
                </p14:cNvPr>
                <p14:cNvContentPartPr/>
                <p14:nvPr/>
              </p14:nvContentPartPr>
              <p14:xfrm>
                <a:off x="9993722" y="814267"/>
                <a:ext cx="11160" cy="72360"/>
              </p14:xfrm>
            </p:contentPart>
          </mc:Choice>
          <mc:Fallback xmlns="">
            <p:pic>
              <p:nvPicPr>
                <p:cNvPr id="374" name="Freihand 373">
                  <a:extLst>
                    <a:ext uri="{FF2B5EF4-FFF2-40B4-BE49-F238E27FC236}">
                      <a16:creationId xmlns:a16="http://schemas.microsoft.com/office/drawing/2014/main" id="{DC5C7E6D-9C15-44C1-8FD3-2B8AF50B8B7F}"/>
                    </a:ext>
                  </a:extLst>
                </p:cNvPr>
                <p:cNvPicPr/>
                <p:nvPr/>
              </p:nvPicPr>
              <p:blipFill>
                <a:blip r:embed="rId95"/>
                <a:stretch>
                  <a:fillRect/>
                </a:stretch>
              </p:blipFill>
              <p:spPr>
                <a:xfrm>
                  <a:off x="9989402" y="809947"/>
                  <a:ext cx="19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75" name="Freihand 374">
                  <a:extLst>
                    <a:ext uri="{FF2B5EF4-FFF2-40B4-BE49-F238E27FC236}">
                      <a16:creationId xmlns:a16="http://schemas.microsoft.com/office/drawing/2014/main" id="{05CB02D2-D67A-4746-95D5-B712E7AE3F45}"/>
                    </a:ext>
                  </a:extLst>
                </p14:cNvPr>
                <p14:cNvContentPartPr/>
                <p14:nvPr/>
              </p14:nvContentPartPr>
              <p14:xfrm>
                <a:off x="10014602" y="749827"/>
                <a:ext cx="1080" cy="8280"/>
              </p14:xfrm>
            </p:contentPart>
          </mc:Choice>
          <mc:Fallback xmlns="">
            <p:pic>
              <p:nvPicPr>
                <p:cNvPr id="375" name="Freihand 374">
                  <a:extLst>
                    <a:ext uri="{FF2B5EF4-FFF2-40B4-BE49-F238E27FC236}">
                      <a16:creationId xmlns:a16="http://schemas.microsoft.com/office/drawing/2014/main" id="{05CB02D2-D67A-4746-95D5-B712E7AE3F45}"/>
                    </a:ext>
                  </a:extLst>
                </p:cNvPr>
                <p:cNvPicPr/>
                <p:nvPr/>
              </p:nvPicPr>
              <p:blipFill>
                <a:blip r:embed="rId97"/>
                <a:stretch>
                  <a:fillRect/>
                </a:stretch>
              </p:blipFill>
              <p:spPr>
                <a:xfrm>
                  <a:off x="10010282" y="745507"/>
                  <a:ext cx="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6" name="Freihand 375">
                  <a:extLst>
                    <a:ext uri="{FF2B5EF4-FFF2-40B4-BE49-F238E27FC236}">
                      <a16:creationId xmlns:a16="http://schemas.microsoft.com/office/drawing/2014/main" id="{2D1ABC5B-D9BE-444B-A88C-41210C54CD0B}"/>
                    </a:ext>
                  </a:extLst>
                </p14:cNvPr>
                <p14:cNvContentPartPr/>
                <p14:nvPr/>
              </p14:nvContentPartPr>
              <p14:xfrm>
                <a:off x="10040162" y="820027"/>
                <a:ext cx="93240" cy="79200"/>
              </p14:xfrm>
            </p:contentPart>
          </mc:Choice>
          <mc:Fallback xmlns="">
            <p:pic>
              <p:nvPicPr>
                <p:cNvPr id="376" name="Freihand 375">
                  <a:extLst>
                    <a:ext uri="{FF2B5EF4-FFF2-40B4-BE49-F238E27FC236}">
                      <a16:creationId xmlns:a16="http://schemas.microsoft.com/office/drawing/2014/main" id="{2D1ABC5B-D9BE-444B-A88C-41210C54CD0B}"/>
                    </a:ext>
                  </a:extLst>
                </p:cNvPr>
                <p:cNvPicPr/>
                <p:nvPr/>
              </p:nvPicPr>
              <p:blipFill>
                <a:blip r:embed="rId99"/>
                <a:stretch>
                  <a:fillRect/>
                </a:stretch>
              </p:blipFill>
              <p:spPr>
                <a:xfrm>
                  <a:off x="10035842" y="815707"/>
                  <a:ext cx="101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7" name="Freihand 376">
                  <a:extLst>
                    <a:ext uri="{FF2B5EF4-FFF2-40B4-BE49-F238E27FC236}">
                      <a16:creationId xmlns:a16="http://schemas.microsoft.com/office/drawing/2014/main" id="{CAA0A7F8-F4FA-4EE1-9499-ED22851057CE}"/>
                    </a:ext>
                  </a:extLst>
                </p14:cNvPr>
                <p14:cNvContentPartPr/>
                <p14:nvPr/>
              </p14:nvContentPartPr>
              <p14:xfrm>
                <a:off x="10184522" y="771787"/>
                <a:ext cx="286200" cy="130680"/>
              </p14:xfrm>
            </p:contentPart>
          </mc:Choice>
          <mc:Fallback xmlns="">
            <p:pic>
              <p:nvPicPr>
                <p:cNvPr id="377" name="Freihand 376">
                  <a:extLst>
                    <a:ext uri="{FF2B5EF4-FFF2-40B4-BE49-F238E27FC236}">
                      <a16:creationId xmlns:a16="http://schemas.microsoft.com/office/drawing/2014/main" id="{CAA0A7F8-F4FA-4EE1-9499-ED22851057CE}"/>
                    </a:ext>
                  </a:extLst>
                </p:cNvPr>
                <p:cNvPicPr/>
                <p:nvPr/>
              </p:nvPicPr>
              <p:blipFill>
                <a:blip r:embed="rId101"/>
                <a:stretch>
                  <a:fillRect/>
                </a:stretch>
              </p:blipFill>
              <p:spPr>
                <a:xfrm>
                  <a:off x="10180202" y="767467"/>
                  <a:ext cx="294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8" name="Freihand 377">
                  <a:extLst>
                    <a:ext uri="{FF2B5EF4-FFF2-40B4-BE49-F238E27FC236}">
                      <a16:creationId xmlns:a16="http://schemas.microsoft.com/office/drawing/2014/main" id="{CAF2DDE9-FFA8-4882-939C-57028E3B05B4}"/>
                    </a:ext>
                  </a:extLst>
                </p14:cNvPr>
                <p14:cNvContentPartPr/>
                <p14:nvPr/>
              </p14:nvContentPartPr>
              <p14:xfrm>
                <a:off x="10485122" y="771427"/>
                <a:ext cx="12960" cy="56520"/>
              </p14:xfrm>
            </p:contentPart>
          </mc:Choice>
          <mc:Fallback xmlns="">
            <p:pic>
              <p:nvPicPr>
                <p:cNvPr id="378" name="Freihand 377">
                  <a:extLst>
                    <a:ext uri="{FF2B5EF4-FFF2-40B4-BE49-F238E27FC236}">
                      <a16:creationId xmlns:a16="http://schemas.microsoft.com/office/drawing/2014/main" id="{CAF2DDE9-FFA8-4882-939C-57028E3B05B4}"/>
                    </a:ext>
                  </a:extLst>
                </p:cNvPr>
                <p:cNvPicPr/>
                <p:nvPr/>
              </p:nvPicPr>
              <p:blipFill>
                <a:blip r:embed="rId103"/>
                <a:stretch>
                  <a:fillRect/>
                </a:stretch>
              </p:blipFill>
              <p:spPr>
                <a:xfrm>
                  <a:off x="10480802" y="767107"/>
                  <a:ext cx="21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79" name="Freihand 378">
                  <a:extLst>
                    <a:ext uri="{FF2B5EF4-FFF2-40B4-BE49-F238E27FC236}">
                      <a16:creationId xmlns:a16="http://schemas.microsoft.com/office/drawing/2014/main" id="{4CDA2DE8-F077-495F-9784-C203999E7A65}"/>
                    </a:ext>
                  </a:extLst>
                </p14:cNvPr>
                <p14:cNvContentPartPr/>
                <p14:nvPr/>
              </p14:nvContentPartPr>
              <p14:xfrm>
                <a:off x="10515362" y="827947"/>
                <a:ext cx="179640" cy="61560"/>
              </p14:xfrm>
            </p:contentPart>
          </mc:Choice>
          <mc:Fallback xmlns="">
            <p:pic>
              <p:nvPicPr>
                <p:cNvPr id="379" name="Freihand 378">
                  <a:extLst>
                    <a:ext uri="{FF2B5EF4-FFF2-40B4-BE49-F238E27FC236}">
                      <a16:creationId xmlns:a16="http://schemas.microsoft.com/office/drawing/2014/main" id="{4CDA2DE8-F077-495F-9784-C203999E7A65}"/>
                    </a:ext>
                  </a:extLst>
                </p:cNvPr>
                <p:cNvPicPr/>
                <p:nvPr/>
              </p:nvPicPr>
              <p:blipFill>
                <a:blip r:embed="rId105"/>
                <a:stretch>
                  <a:fillRect/>
                </a:stretch>
              </p:blipFill>
              <p:spPr>
                <a:xfrm>
                  <a:off x="10511042" y="823627"/>
                  <a:ext cx="188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1" name="Freihand 380">
                  <a:extLst>
                    <a:ext uri="{FF2B5EF4-FFF2-40B4-BE49-F238E27FC236}">
                      <a16:creationId xmlns:a16="http://schemas.microsoft.com/office/drawing/2014/main" id="{A4739B9B-AA0A-48E3-988B-57FC764EAD66}"/>
                    </a:ext>
                  </a:extLst>
                </p14:cNvPr>
                <p14:cNvContentPartPr/>
                <p14:nvPr/>
              </p14:nvContentPartPr>
              <p14:xfrm>
                <a:off x="10718402" y="844147"/>
                <a:ext cx="216720" cy="65520"/>
              </p14:xfrm>
            </p:contentPart>
          </mc:Choice>
          <mc:Fallback xmlns="">
            <p:pic>
              <p:nvPicPr>
                <p:cNvPr id="381" name="Freihand 380">
                  <a:extLst>
                    <a:ext uri="{FF2B5EF4-FFF2-40B4-BE49-F238E27FC236}">
                      <a16:creationId xmlns:a16="http://schemas.microsoft.com/office/drawing/2014/main" id="{A4739B9B-AA0A-48E3-988B-57FC764EAD66}"/>
                    </a:ext>
                  </a:extLst>
                </p:cNvPr>
                <p:cNvPicPr/>
                <p:nvPr/>
              </p:nvPicPr>
              <p:blipFill>
                <a:blip r:embed="rId107"/>
                <a:stretch>
                  <a:fillRect/>
                </a:stretch>
              </p:blipFill>
              <p:spPr>
                <a:xfrm>
                  <a:off x="10714082" y="839827"/>
                  <a:ext cx="225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2" name="Freihand 381">
                  <a:extLst>
                    <a:ext uri="{FF2B5EF4-FFF2-40B4-BE49-F238E27FC236}">
                      <a16:creationId xmlns:a16="http://schemas.microsoft.com/office/drawing/2014/main" id="{EF61ADC2-FA25-46D1-BE20-3C2F9005F030}"/>
                    </a:ext>
                  </a:extLst>
                </p14:cNvPr>
                <p14:cNvContentPartPr/>
                <p14:nvPr/>
              </p14:nvContentPartPr>
              <p14:xfrm>
                <a:off x="11065082" y="757027"/>
                <a:ext cx="81720" cy="142560"/>
              </p14:xfrm>
            </p:contentPart>
          </mc:Choice>
          <mc:Fallback xmlns="">
            <p:pic>
              <p:nvPicPr>
                <p:cNvPr id="382" name="Freihand 381">
                  <a:extLst>
                    <a:ext uri="{FF2B5EF4-FFF2-40B4-BE49-F238E27FC236}">
                      <a16:creationId xmlns:a16="http://schemas.microsoft.com/office/drawing/2014/main" id="{EF61ADC2-FA25-46D1-BE20-3C2F9005F030}"/>
                    </a:ext>
                  </a:extLst>
                </p:cNvPr>
                <p:cNvPicPr/>
                <p:nvPr/>
              </p:nvPicPr>
              <p:blipFill>
                <a:blip r:embed="rId109"/>
                <a:stretch>
                  <a:fillRect/>
                </a:stretch>
              </p:blipFill>
              <p:spPr>
                <a:xfrm>
                  <a:off x="11060762" y="752707"/>
                  <a:ext cx="90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3" name="Freihand 382">
                  <a:extLst>
                    <a:ext uri="{FF2B5EF4-FFF2-40B4-BE49-F238E27FC236}">
                      <a16:creationId xmlns:a16="http://schemas.microsoft.com/office/drawing/2014/main" id="{5FCF861A-9D3A-4B11-908C-F316DF7AFD14}"/>
                    </a:ext>
                  </a:extLst>
                </p14:cNvPr>
                <p14:cNvContentPartPr/>
                <p14:nvPr/>
              </p14:nvContentPartPr>
              <p14:xfrm>
                <a:off x="11173082" y="815707"/>
                <a:ext cx="61560" cy="79920"/>
              </p14:xfrm>
            </p:contentPart>
          </mc:Choice>
          <mc:Fallback xmlns="">
            <p:pic>
              <p:nvPicPr>
                <p:cNvPr id="383" name="Freihand 382">
                  <a:extLst>
                    <a:ext uri="{FF2B5EF4-FFF2-40B4-BE49-F238E27FC236}">
                      <a16:creationId xmlns:a16="http://schemas.microsoft.com/office/drawing/2014/main" id="{5FCF861A-9D3A-4B11-908C-F316DF7AFD14}"/>
                    </a:ext>
                  </a:extLst>
                </p:cNvPr>
                <p:cNvPicPr/>
                <p:nvPr/>
              </p:nvPicPr>
              <p:blipFill>
                <a:blip r:embed="rId111"/>
                <a:stretch>
                  <a:fillRect/>
                </a:stretch>
              </p:blipFill>
              <p:spPr>
                <a:xfrm>
                  <a:off x="11168762" y="811387"/>
                  <a:ext cx="70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4" name="Freihand 383">
                  <a:extLst>
                    <a:ext uri="{FF2B5EF4-FFF2-40B4-BE49-F238E27FC236}">
                      <a16:creationId xmlns:a16="http://schemas.microsoft.com/office/drawing/2014/main" id="{700B8F7C-91D8-416C-8955-7D19CD47FE5E}"/>
                    </a:ext>
                  </a:extLst>
                </p14:cNvPr>
                <p14:cNvContentPartPr/>
                <p14:nvPr/>
              </p14:nvContentPartPr>
              <p14:xfrm>
                <a:off x="11243282" y="815347"/>
                <a:ext cx="83880" cy="85320"/>
              </p14:xfrm>
            </p:contentPart>
          </mc:Choice>
          <mc:Fallback xmlns="">
            <p:pic>
              <p:nvPicPr>
                <p:cNvPr id="384" name="Freihand 383">
                  <a:extLst>
                    <a:ext uri="{FF2B5EF4-FFF2-40B4-BE49-F238E27FC236}">
                      <a16:creationId xmlns:a16="http://schemas.microsoft.com/office/drawing/2014/main" id="{700B8F7C-91D8-416C-8955-7D19CD47FE5E}"/>
                    </a:ext>
                  </a:extLst>
                </p:cNvPr>
                <p:cNvPicPr/>
                <p:nvPr/>
              </p:nvPicPr>
              <p:blipFill>
                <a:blip r:embed="rId113"/>
                <a:stretch>
                  <a:fillRect/>
                </a:stretch>
              </p:blipFill>
              <p:spPr>
                <a:xfrm>
                  <a:off x="11238962" y="811027"/>
                  <a:ext cx="92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85" name="Freihand 384">
                  <a:extLst>
                    <a:ext uri="{FF2B5EF4-FFF2-40B4-BE49-F238E27FC236}">
                      <a16:creationId xmlns:a16="http://schemas.microsoft.com/office/drawing/2014/main" id="{DDC48FDD-1E25-4F75-B9A9-788D6518D754}"/>
                    </a:ext>
                  </a:extLst>
                </p14:cNvPr>
                <p14:cNvContentPartPr/>
                <p14:nvPr/>
              </p14:nvContentPartPr>
              <p14:xfrm>
                <a:off x="11324282" y="732907"/>
                <a:ext cx="339120" cy="170280"/>
              </p14:xfrm>
            </p:contentPart>
          </mc:Choice>
          <mc:Fallback xmlns="">
            <p:pic>
              <p:nvPicPr>
                <p:cNvPr id="385" name="Freihand 384">
                  <a:extLst>
                    <a:ext uri="{FF2B5EF4-FFF2-40B4-BE49-F238E27FC236}">
                      <a16:creationId xmlns:a16="http://schemas.microsoft.com/office/drawing/2014/main" id="{DDC48FDD-1E25-4F75-B9A9-788D6518D754}"/>
                    </a:ext>
                  </a:extLst>
                </p:cNvPr>
                <p:cNvPicPr/>
                <p:nvPr/>
              </p:nvPicPr>
              <p:blipFill>
                <a:blip r:embed="rId115"/>
                <a:stretch>
                  <a:fillRect/>
                </a:stretch>
              </p:blipFill>
              <p:spPr>
                <a:xfrm>
                  <a:off x="11319962" y="728587"/>
                  <a:ext cx="347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86" name="Freihand 385">
                  <a:extLst>
                    <a:ext uri="{FF2B5EF4-FFF2-40B4-BE49-F238E27FC236}">
                      <a16:creationId xmlns:a16="http://schemas.microsoft.com/office/drawing/2014/main" id="{5643F3C4-FDF7-4DD8-9E6E-B26D00B3156F}"/>
                    </a:ext>
                  </a:extLst>
                </p14:cNvPr>
                <p14:cNvContentPartPr/>
                <p14:nvPr/>
              </p14:nvContentPartPr>
              <p14:xfrm>
                <a:off x="11696882" y="754147"/>
                <a:ext cx="285840" cy="108000"/>
              </p14:xfrm>
            </p:contentPart>
          </mc:Choice>
          <mc:Fallback xmlns="">
            <p:pic>
              <p:nvPicPr>
                <p:cNvPr id="386" name="Freihand 385">
                  <a:extLst>
                    <a:ext uri="{FF2B5EF4-FFF2-40B4-BE49-F238E27FC236}">
                      <a16:creationId xmlns:a16="http://schemas.microsoft.com/office/drawing/2014/main" id="{5643F3C4-FDF7-4DD8-9E6E-B26D00B3156F}"/>
                    </a:ext>
                  </a:extLst>
                </p:cNvPr>
                <p:cNvPicPr/>
                <p:nvPr/>
              </p:nvPicPr>
              <p:blipFill>
                <a:blip r:embed="rId117"/>
                <a:stretch>
                  <a:fillRect/>
                </a:stretch>
              </p:blipFill>
              <p:spPr>
                <a:xfrm>
                  <a:off x="11692202" y="749827"/>
                  <a:ext cx="294480" cy="116640"/>
                </a:xfrm>
                <a:prstGeom prst="rect">
                  <a:avLst/>
                </a:prstGeom>
              </p:spPr>
            </p:pic>
          </mc:Fallback>
        </mc:AlternateContent>
      </p:grpSp>
      <p:grpSp>
        <p:nvGrpSpPr>
          <p:cNvPr id="431" name="Gruppieren 430">
            <a:extLst>
              <a:ext uri="{FF2B5EF4-FFF2-40B4-BE49-F238E27FC236}">
                <a16:creationId xmlns:a16="http://schemas.microsoft.com/office/drawing/2014/main" id="{857DB30D-411A-4024-902D-D7CEE0FEFD8E}"/>
              </a:ext>
            </a:extLst>
          </p:cNvPr>
          <p:cNvGrpSpPr/>
          <p:nvPr/>
        </p:nvGrpSpPr>
        <p:grpSpPr>
          <a:xfrm>
            <a:off x="8703842" y="996787"/>
            <a:ext cx="2712240" cy="153360"/>
            <a:chOff x="8703842" y="996787"/>
            <a:chExt cx="2712240" cy="153360"/>
          </a:xfrm>
        </p:grpSpPr>
        <mc:AlternateContent xmlns:mc="http://schemas.openxmlformats.org/markup-compatibility/2006" xmlns:p14="http://schemas.microsoft.com/office/powerpoint/2010/main">
          <mc:Choice Requires="p14">
            <p:contentPart p14:bwMode="auto" r:id="rId118">
              <p14:nvContentPartPr>
                <p14:cNvPr id="387" name="Freihand 386">
                  <a:extLst>
                    <a:ext uri="{FF2B5EF4-FFF2-40B4-BE49-F238E27FC236}">
                      <a16:creationId xmlns:a16="http://schemas.microsoft.com/office/drawing/2014/main" id="{482EFFDD-F88C-426C-B386-12068CD7DF4D}"/>
                    </a:ext>
                  </a:extLst>
                </p14:cNvPr>
                <p14:cNvContentPartPr/>
                <p14:nvPr/>
              </p14:nvContentPartPr>
              <p14:xfrm>
                <a:off x="8703842" y="997867"/>
                <a:ext cx="449640" cy="138240"/>
              </p14:xfrm>
            </p:contentPart>
          </mc:Choice>
          <mc:Fallback xmlns="">
            <p:pic>
              <p:nvPicPr>
                <p:cNvPr id="387" name="Freihand 386">
                  <a:extLst>
                    <a:ext uri="{FF2B5EF4-FFF2-40B4-BE49-F238E27FC236}">
                      <a16:creationId xmlns:a16="http://schemas.microsoft.com/office/drawing/2014/main" id="{482EFFDD-F88C-426C-B386-12068CD7DF4D}"/>
                    </a:ext>
                  </a:extLst>
                </p:cNvPr>
                <p:cNvPicPr/>
                <p:nvPr/>
              </p:nvPicPr>
              <p:blipFill>
                <a:blip r:embed="rId119"/>
                <a:stretch>
                  <a:fillRect/>
                </a:stretch>
              </p:blipFill>
              <p:spPr>
                <a:xfrm>
                  <a:off x="8699522" y="993547"/>
                  <a:ext cx="458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88" name="Freihand 387">
                  <a:extLst>
                    <a:ext uri="{FF2B5EF4-FFF2-40B4-BE49-F238E27FC236}">
                      <a16:creationId xmlns:a16="http://schemas.microsoft.com/office/drawing/2014/main" id="{394956E2-26F9-4AA4-ADBF-759030F5E148}"/>
                    </a:ext>
                  </a:extLst>
                </p14:cNvPr>
                <p14:cNvContentPartPr/>
                <p14:nvPr/>
              </p14:nvContentPartPr>
              <p14:xfrm>
                <a:off x="9160322" y="996787"/>
                <a:ext cx="96840" cy="129960"/>
              </p14:xfrm>
            </p:contentPart>
          </mc:Choice>
          <mc:Fallback xmlns="">
            <p:pic>
              <p:nvPicPr>
                <p:cNvPr id="388" name="Freihand 387">
                  <a:extLst>
                    <a:ext uri="{FF2B5EF4-FFF2-40B4-BE49-F238E27FC236}">
                      <a16:creationId xmlns:a16="http://schemas.microsoft.com/office/drawing/2014/main" id="{394956E2-26F9-4AA4-ADBF-759030F5E148}"/>
                    </a:ext>
                  </a:extLst>
                </p:cNvPr>
                <p:cNvPicPr/>
                <p:nvPr/>
              </p:nvPicPr>
              <p:blipFill>
                <a:blip r:embed="rId121"/>
                <a:stretch>
                  <a:fillRect/>
                </a:stretch>
              </p:blipFill>
              <p:spPr>
                <a:xfrm>
                  <a:off x="9156002" y="992467"/>
                  <a:ext cx="105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89" name="Freihand 388">
                  <a:extLst>
                    <a:ext uri="{FF2B5EF4-FFF2-40B4-BE49-F238E27FC236}">
                      <a16:creationId xmlns:a16="http://schemas.microsoft.com/office/drawing/2014/main" id="{57BCB787-2992-4425-A11E-265692D7BF00}"/>
                    </a:ext>
                  </a:extLst>
                </p14:cNvPr>
                <p14:cNvContentPartPr/>
                <p14:nvPr/>
              </p14:nvContentPartPr>
              <p14:xfrm>
                <a:off x="9267242" y="1019107"/>
                <a:ext cx="212400" cy="104760"/>
              </p14:xfrm>
            </p:contentPart>
          </mc:Choice>
          <mc:Fallback xmlns="">
            <p:pic>
              <p:nvPicPr>
                <p:cNvPr id="389" name="Freihand 388">
                  <a:extLst>
                    <a:ext uri="{FF2B5EF4-FFF2-40B4-BE49-F238E27FC236}">
                      <a16:creationId xmlns:a16="http://schemas.microsoft.com/office/drawing/2014/main" id="{57BCB787-2992-4425-A11E-265692D7BF00}"/>
                    </a:ext>
                  </a:extLst>
                </p:cNvPr>
                <p:cNvPicPr/>
                <p:nvPr/>
              </p:nvPicPr>
              <p:blipFill>
                <a:blip r:embed="rId123"/>
                <a:stretch>
                  <a:fillRect/>
                </a:stretch>
              </p:blipFill>
              <p:spPr>
                <a:xfrm>
                  <a:off x="9262922" y="1014787"/>
                  <a:ext cx="221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90" name="Freihand 389">
                  <a:extLst>
                    <a:ext uri="{FF2B5EF4-FFF2-40B4-BE49-F238E27FC236}">
                      <a16:creationId xmlns:a16="http://schemas.microsoft.com/office/drawing/2014/main" id="{51D70195-DD28-49AA-A752-C5940699006A}"/>
                    </a:ext>
                  </a:extLst>
                </p14:cNvPr>
                <p14:cNvContentPartPr/>
                <p14:nvPr/>
              </p14:nvContentPartPr>
              <p14:xfrm>
                <a:off x="9557402" y="1132867"/>
                <a:ext cx="360" cy="360"/>
              </p14:xfrm>
            </p:contentPart>
          </mc:Choice>
          <mc:Fallback xmlns="">
            <p:pic>
              <p:nvPicPr>
                <p:cNvPr id="390" name="Freihand 389">
                  <a:extLst>
                    <a:ext uri="{FF2B5EF4-FFF2-40B4-BE49-F238E27FC236}">
                      <a16:creationId xmlns:a16="http://schemas.microsoft.com/office/drawing/2014/main" id="{51D70195-DD28-49AA-A752-C5940699006A}"/>
                    </a:ext>
                  </a:extLst>
                </p:cNvPr>
                <p:cNvPicPr/>
                <p:nvPr/>
              </p:nvPicPr>
              <p:blipFill>
                <a:blip r:embed="rId69"/>
                <a:stretch>
                  <a:fillRect/>
                </a:stretch>
              </p:blipFill>
              <p:spPr>
                <a:xfrm>
                  <a:off x="9553082" y="1128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3" name="Freihand 392">
                  <a:extLst>
                    <a:ext uri="{FF2B5EF4-FFF2-40B4-BE49-F238E27FC236}">
                      <a16:creationId xmlns:a16="http://schemas.microsoft.com/office/drawing/2014/main" id="{14942D2D-5084-4743-9795-B2BD4703713C}"/>
                    </a:ext>
                  </a:extLst>
                </p14:cNvPr>
                <p14:cNvContentPartPr/>
                <p14:nvPr/>
              </p14:nvContentPartPr>
              <p14:xfrm>
                <a:off x="9514202" y="1127827"/>
                <a:ext cx="21240" cy="22320"/>
              </p14:xfrm>
            </p:contentPart>
          </mc:Choice>
          <mc:Fallback xmlns="">
            <p:pic>
              <p:nvPicPr>
                <p:cNvPr id="393" name="Freihand 392">
                  <a:extLst>
                    <a:ext uri="{FF2B5EF4-FFF2-40B4-BE49-F238E27FC236}">
                      <a16:creationId xmlns:a16="http://schemas.microsoft.com/office/drawing/2014/main" id="{14942D2D-5084-4743-9795-B2BD4703713C}"/>
                    </a:ext>
                  </a:extLst>
                </p:cNvPr>
                <p:cNvPicPr/>
                <p:nvPr/>
              </p:nvPicPr>
              <p:blipFill>
                <a:blip r:embed="rId126"/>
                <a:stretch>
                  <a:fillRect/>
                </a:stretch>
              </p:blipFill>
              <p:spPr>
                <a:xfrm>
                  <a:off x="9509882" y="1123507"/>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5" name="Freihand 394">
                  <a:extLst>
                    <a:ext uri="{FF2B5EF4-FFF2-40B4-BE49-F238E27FC236}">
                      <a16:creationId xmlns:a16="http://schemas.microsoft.com/office/drawing/2014/main" id="{5818867C-E643-4B6A-B6D0-CEA057E918EE}"/>
                    </a:ext>
                  </a:extLst>
                </p14:cNvPr>
                <p14:cNvContentPartPr/>
                <p14:nvPr/>
              </p14:nvContentPartPr>
              <p14:xfrm>
                <a:off x="9696722" y="1019467"/>
                <a:ext cx="19080" cy="110880"/>
              </p14:xfrm>
            </p:contentPart>
          </mc:Choice>
          <mc:Fallback xmlns="">
            <p:pic>
              <p:nvPicPr>
                <p:cNvPr id="395" name="Freihand 394">
                  <a:extLst>
                    <a:ext uri="{FF2B5EF4-FFF2-40B4-BE49-F238E27FC236}">
                      <a16:creationId xmlns:a16="http://schemas.microsoft.com/office/drawing/2014/main" id="{5818867C-E643-4B6A-B6D0-CEA057E918EE}"/>
                    </a:ext>
                  </a:extLst>
                </p:cNvPr>
                <p:cNvPicPr/>
                <p:nvPr/>
              </p:nvPicPr>
              <p:blipFill>
                <a:blip r:embed="rId128"/>
                <a:stretch>
                  <a:fillRect/>
                </a:stretch>
              </p:blipFill>
              <p:spPr>
                <a:xfrm>
                  <a:off x="9692402" y="1015147"/>
                  <a:ext cx="2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6" name="Freihand 395">
                  <a:extLst>
                    <a:ext uri="{FF2B5EF4-FFF2-40B4-BE49-F238E27FC236}">
                      <a16:creationId xmlns:a16="http://schemas.microsoft.com/office/drawing/2014/main" id="{1A841FAF-96E9-4780-A710-293176883D95}"/>
                    </a:ext>
                  </a:extLst>
                </p14:cNvPr>
                <p14:cNvContentPartPr/>
                <p14:nvPr/>
              </p14:nvContentPartPr>
              <p14:xfrm>
                <a:off x="9600962" y="1001467"/>
                <a:ext cx="154080" cy="135000"/>
              </p14:xfrm>
            </p:contentPart>
          </mc:Choice>
          <mc:Fallback xmlns="">
            <p:pic>
              <p:nvPicPr>
                <p:cNvPr id="396" name="Freihand 395">
                  <a:extLst>
                    <a:ext uri="{FF2B5EF4-FFF2-40B4-BE49-F238E27FC236}">
                      <a16:creationId xmlns:a16="http://schemas.microsoft.com/office/drawing/2014/main" id="{1A841FAF-96E9-4780-A710-293176883D95}"/>
                    </a:ext>
                  </a:extLst>
                </p:cNvPr>
                <p:cNvPicPr/>
                <p:nvPr/>
              </p:nvPicPr>
              <p:blipFill>
                <a:blip r:embed="rId130"/>
                <a:stretch>
                  <a:fillRect/>
                </a:stretch>
              </p:blipFill>
              <p:spPr>
                <a:xfrm>
                  <a:off x="9596642" y="997147"/>
                  <a:ext cx="16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97" name="Freihand 396">
                  <a:extLst>
                    <a:ext uri="{FF2B5EF4-FFF2-40B4-BE49-F238E27FC236}">
                      <a16:creationId xmlns:a16="http://schemas.microsoft.com/office/drawing/2014/main" id="{AE828CE9-01FF-4AD4-A476-291427ED00D5}"/>
                    </a:ext>
                  </a:extLst>
                </p14:cNvPr>
                <p14:cNvContentPartPr/>
                <p14:nvPr/>
              </p14:nvContentPartPr>
              <p14:xfrm>
                <a:off x="9787442" y="1068787"/>
                <a:ext cx="30600" cy="66960"/>
              </p14:xfrm>
            </p:contentPart>
          </mc:Choice>
          <mc:Fallback xmlns="">
            <p:pic>
              <p:nvPicPr>
                <p:cNvPr id="397" name="Freihand 396">
                  <a:extLst>
                    <a:ext uri="{FF2B5EF4-FFF2-40B4-BE49-F238E27FC236}">
                      <a16:creationId xmlns:a16="http://schemas.microsoft.com/office/drawing/2014/main" id="{AE828CE9-01FF-4AD4-A476-291427ED00D5}"/>
                    </a:ext>
                  </a:extLst>
                </p:cNvPr>
                <p:cNvPicPr/>
                <p:nvPr/>
              </p:nvPicPr>
              <p:blipFill>
                <a:blip r:embed="rId132"/>
                <a:stretch>
                  <a:fillRect/>
                </a:stretch>
              </p:blipFill>
              <p:spPr>
                <a:xfrm>
                  <a:off x="9783122" y="1064467"/>
                  <a:ext cx="39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98" name="Freihand 397">
                  <a:extLst>
                    <a:ext uri="{FF2B5EF4-FFF2-40B4-BE49-F238E27FC236}">
                      <a16:creationId xmlns:a16="http://schemas.microsoft.com/office/drawing/2014/main" id="{9AAF5511-E237-4551-9AC9-B24757B925A2}"/>
                    </a:ext>
                  </a:extLst>
                </p14:cNvPr>
                <p14:cNvContentPartPr/>
                <p14:nvPr/>
              </p14:nvContentPartPr>
              <p14:xfrm>
                <a:off x="9841082" y="1064107"/>
                <a:ext cx="73440" cy="68400"/>
              </p14:xfrm>
            </p:contentPart>
          </mc:Choice>
          <mc:Fallback xmlns="">
            <p:pic>
              <p:nvPicPr>
                <p:cNvPr id="398" name="Freihand 397">
                  <a:extLst>
                    <a:ext uri="{FF2B5EF4-FFF2-40B4-BE49-F238E27FC236}">
                      <a16:creationId xmlns:a16="http://schemas.microsoft.com/office/drawing/2014/main" id="{9AAF5511-E237-4551-9AC9-B24757B925A2}"/>
                    </a:ext>
                  </a:extLst>
                </p:cNvPr>
                <p:cNvPicPr/>
                <p:nvPr/>
              </p:nvPicPr>
              <p:blipFill>
                <a:blip r:embed="rId134"/>
                <a:stretch>
                  <a:fillRect/>
                </a:stretch>
              </p:blipFill>
              <p:spPr>
                <a:xfrm>
                  <a:off x="9836762" y="1059787"/>
                  <a:ext cx="820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9" name="Freihand 398">
                  <a:extLst>
                    <a:ext uri="{FF2B5EF4-FFF2-40B4-BE49-F238E27FC236}">
                      <a16:creationId xmlns:a16="http://schemas.microsoft.com/office/drawing/2014/main" id="{9BCCB372-A139-4E4C-92FC-B7C9778362AE}"/>
                    </a:ext>
                  </a:extLst>
                </p14:cNvPr>
                <p14:cNvContentPartPr/>
                <p14:nvPr/>
              </p14:nvContentPartPr>
              <p14:xfrm>
                <a:off x="9903002" y="999307"/>
                <a:ext cx="18360" cy="31680"/>
              </p14:xfrm>
            </p:contentPart>
          </mc:Choice>
          <mc:Fallback xmlns="">
            <p:pic>
              <p:nvPicPr>
                <p:cNvPr id="399" name="Freihand 398">
                  <a:extLst>
                    <a:ext uri="{FF2B5EF4-FFF2-40B4-BE49-F238E27FC236}">
                      <a16:creationId xmlns:a16="http://schemas.microsoft.com/office/drawing/2014/main" id="{9BCCB372-A139-4E4C-92FC-B7C9778362AE}"/>
                    </a:ext>
                  </a:extLst>
                </p:cNvPr>
                <p:cNvPicPr/>
                <p:nvPr/>
              </p:nvPicPr>
              <p:blipFill>
                <a:blip r:embed="rId136"/>
                <a:stretch>
                  <a:fillRect/>
                </a:stretch>
              </p:blipFill>
              <p:spPr>
                <a:xfrm>
                  <a:off x="9898682" y="994987"/>
                  <a:ext cx="27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0" name="Freihand 399">
                  <a:extLst>
                    <a:ext uri="{FF2B5EF4-FFF2-40B4-BE49-F238E27FC236}">
                      <a16:creationId xmlns:a16="http://schemas.microsoft.com/office/drawing/2014/main" id="{8FB0910C-7B78-4B58-A0BA-0AC77C5174FB}"/>
                    </a:ext>
                  </a:extLst>
                </p14:cNvPr>
                <p14:cNvContentPartPr/>
                <p14:nvPr/>
              </p14:nvContentPartPr>
              <p14:xfrm>
                <a:off x="9959162" y="1067707"/>
                <a:ext cx="200520" cy="81720"/>
              </p14:xfrm>
            </p:contentPart>
          </mc:Choice>
          <mc:Fallback xmlns="">
            <p:pic>
              <p:nvPicPr>
                <p:cNvPr id="400" name="Freihand 399">
                  <a:extLst>
                    <a:ext uri="{FF2B5EF4-FFF2-40B4-BE49-F238E27FC236}">
                      <a16:creationId xmlns:a16="http://schemas.microsoft.com/office/drawing/2014/main" id="{8FB0910C-7B78-4B58-A0BA-0AC77C5174FB}"/>
                    </a:ext>
                  </a:extLst>
                </p:cNvPr>
                <p:cNvPicPr/>
                <p:nvPr/>
              </p:nvPicPr>
              <p:blipFill>
                <a:blip r:embed="rId138"/>
                <a:stretch>
                  <a:fillRect/>
                </a:stretch>
              </p:blipFill>
              <p:spPr>
                <a:xfrm>
                  <a:off x="9954842" y="1063387"/>
                  <a:ext cx="209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01" name="Freihand 400">
                  <a:extLst>
                    <a:ext uri="{FF2B5EF4-FFF2-40B4-BE49-F238E27FC236}">
                      <a16:creationId xmlns:a16="http://schemas.microsoft.com/office/drawing/2014/main" id="{BCFD51CE-6E44-410A-A656-6F69D882F41C}"/>
                    </a:ext>
                  </a:extLst>
                </p14:cNvPr>
                <p14:cNvContentPartPr/>
                <p14:nvPr/>
              </p14:nvContentPartPr>
              <p14:xfrm>
                <a:off x="10274162" y="1023787"/>
                <a:ext cx="109080" cy="91080"/>
              </p14:xfrm>
            </p:contentPart>
          </mc:Choice>
          <mc:Fallback xmlns="">
            <p:pic>
              <p:nvPicPr>
                <p:cNvPr id="401" name="Freihand 400">
                  <a:extLst>
                    <a:ext uri="{FF2B5EF4-FFF2-40B4-BE49-F238E27FC236}">
                      <a16:creationId xmlns:a16="http://schemas.microsoft.com/office/drawing/2014/main" id="{BCFD51CE-6E44-410A-A656-6F69D882F41C}"/>
                    </a:ext>
                  </a:extLst>
                </p:cNvPr>
                <p:cNvPicPr/>
                <p:nvPr/>
              </p:nvPicPr>
              <p:blipFill>
                <a:blip r:embed="rId140"/>
                <a:stretch>
                  <a:fillRect/>
                </a:stretch>
              </p:blipFill>
              <p:spPr>
                <a:xfrm>
                  <a:off x="10269842" y="1019467"/>
                  <a:ext cx="117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02" name="Freihand 401">
                  <a:extLst>
                    <a:ext uri="{FF2B5EF4-FFF2-40B4-BE49-F238E27FC236}">
                      <a16:creationId xmlns:a16="http://schemas.microsoft.com/office/drawing/2014/main" id="{568295B0-210D-4FA4-BF1F-398233AB662F}"/>
                    </a:ext>
                  </a:extLst>
                </p14:cNvPr>
                <p14:cNvContentPartPr/>
                <p14:nvPr/>
              </p14:nvContentPartPr>
              <p14:xfrm>
                <a:off x="10317362" y="1117387"/>
                <a:ext cx="36000" cy="11520"/>
              </p14:xfrm>
            </p:contentPart>
          </mc:Choice>
          <mc:Fallback xmlns="">
            <p:pic>
              <p:nvPicPr>
                <p:cNvPr id="402" name="Freihand 401">
                  <a:extLst>
                    <a:ext uri="{FF2B5EF4-FFF2-40B4-BE49-F238E27FC236}">
                      <a16:creationId xmlns:a16="http://schemas.microsoft.com/office/drawing/2014/main" id="{568295B0-210D-4FA4-BF1F-398233AB662F}"/>
                    </a:ext>
                  </a:extLst>
                </p:cNvPr>
                <p:cNvPicPr/>
                <p:nvPr/>
              </p:nvPicPr>
              <p:blipFill>
                <a:blip r:embed="rId142"/>
                <a:stretch>
                  <a:fillRect/>
                </a:stretch>
              </p:blipFill>
              <p:spPr>
                <a:xfrm>
                  <a:off x="10312682" y="1113067"/>
                  <a:ext cx="44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03" name="Freihand 402">
                  <a:extLst>
                    <a:ext uri="{FF2B5EF4-FFF2-40B4-BE49-F238E27FC236}">
                      <a16:creationId xmlns:a16="http://schemas.microsoft.com/office/drawing/2014/main" id="{AB940B75-4699-4CB9-B115-3A1E50857206}"/>
                    </a:ext>
                  </a:extLst>
                </p14:cNvPr>
                <p14:cNvContentPartPr/>
                <p14:nvPr/>
              </p14:nvContentPartPr>
              <p14:xfrm>
                <a:off x="10378202" y="1076347"/>
                <a:ext cx="208800" cy="45000"/>
              </p14:xfrm>
            </p:contentPart>
          </mc:Choice>
          <mc:Fallback xmlns="">
            <p:pic>
              <p:nvPicPr>
                <p:cNvPr id="403" name="Freihand 402">
                  <a:extLst>
                    <a:ext uri="{FF2B5EF4-FFF2-40B4-BE49-F238E27FC236}">
                      <a16:creationId xmlns:a16="http://schemas.microsoft.com/office/drawing/2014/main" id="{AB940B75-4699-4CB9-B115-3A1E50857206}"/>
                    </a:ext>
                  </a:extLst>
                </p:cNvPr>
                <p:cNvPicPr/>
                <p:nvPr/>
              </p:nvPicPr>
              <p:blipFill>
                <a:blip r:embed="rId144"/>
                <a:stretch>
                  <a:fillRect/>
                </a:stretch>
              </p:blipFill>
              <p:spPr>
                <a:xfrm>
                  <a:off x="10373882" y="1072027"/>
                  <a:ext cx="217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04" name="Freihand 403">
                  <a:extLst>
                    <a:ext uri="{FF2B5EF4-FFF2-40B4-BE49-F238E27FC236}">
                      <a16:creationId xmlns:a16="http://schemas.microsoft.com/office/drawing/2014/main" id="{ACE8B11B-A45B-4660-804D-A9E7EF45F4C4}"/>
                    </a:ext>
                  </a:extLst>
                </p14:cNvPr>
                <p14:cNvContentPartPr/>
                <p14:nvPr/>
              </p14:nvContentPartPr>
              <p14:xfrm>
                <a:off x="10637042" y="1085347"/>
                <a:ext cx="85320" cy="45720"/>
              </p14:xfrm>
            </p:contentPart>
          </mc:Choice>
          <mc:Fallback xmlns="">
            <p:pic>
              <p:nvPicPr>
                <p:cNvPr id="404" name="Freihand 403">
                  <a:extLst>
                    <a:ext uri="{FF2B5EF4-FFF2-40B4-BE49-F238E27FC236}">
                      <a16:creationId xmlns:a16="http://schemas.microsoft.com/office/drawing/2014/main" id="{ACE8B11B-A45B-4660-804D-A9E7EF45F4C4}"/>
                    </a:ext>
                  </a:extLst>
                </p:cNvPr>
                <p:cNvPicPr/>
                <p:nvPr/>
              </p:nvPicPr>
              <p:blipFill>
                <a:blip r:embed="rId146"/>
                <a:stretch>
                  <a:fillRect/>
                </a:stretch>
              </p:blipFill>
              <p:spPr>
                <a:xfrm>
                  <a:off x="10632722" y="1081027"/>
                  <a:ext cx="93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05" name="Freihand 404">
                  <a:extLst>
                    <a:ext uri="{FF2B5EF4-FFF2-40B4-BE49-F238E27FC236}">
                      <a16:creationId xmlns:a16="http://schemas.microsoft.com/office/drawing/2014/main" id="{8D598353-CE5E-4561-9831-92D5A8D984EC}"/>
                    </a:ext>
                  </a:extLst>
                </p14:cNvPr>
                <p14:cNvContentPartPr/>
                <p14:nvPr/>
              </p14:nvContentPartPr>
              <p14:xfrm>
                <a:off x="10777082" y="1073107"/>
                <a:ext cx="210600" cy="60480"/>
              </p14:xfrm>
            </p:contentPart>
          </mc:Choice>
          <mc:Fallback xmlns="">
            <p:pic>
              <p:nvPicPr>
                <p:cNvPr id="405" name="Freihand 404">
                  <a:extLst>
                    <a:ext uri="{FF2B5EF4-FFF2-40B4-BE49-F238E27FC236}">
                      <a16:creationId xmlns:a16="http://schemas.microsoft.com/office/drawing/2014/main" id="{8D598353-CE5E-4561-9831-92D5A8D984EC}"/>
                    </a:ext>
                  </a:extLst>
                </p:cNvPr>
                <p:cNvPicPr/>
                <p:nvPr/>
              </p:nvPicPr>
              <p:blipFill>
                <a:blip r:embed="rId148"/>
                <a:stretch>
                  <a:fillRect/>
                </a:stretch>
              </p:blipFill>
              <p:spPr>
                <a:xfrm>
                  <a:off x="10772762" y="1068787"/>
                  <a:ext cx="219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06" name="Freihand 405">
                  <a:extLst>
                    <a:ext uri="{FF2B5EF4-FFF2-40B4-BE49-F238E27FC236}">
                      <a16:creationId xmlns:a16="http://schemas.microsoft.com/office/drawing/2014/main" id="{C02B21D0-1A27-457F-88B2-6EFED5AEADE6}"/>
                    </a:ext>
                  </a:extLst>
                </p14:cNvPr>
                <p14:cNvContentPartPr/>
                <p14:nvPr/>
              </p14:nvContentPartPr>
              <p14:xfrm>
                <a:off x="10471802" y="1001107"/>
                <a:ext cx="119880" cy="9000"/>
              </p14:xfrm>
            </p:contentPart>
          </mc:Choice>
          <mc:Fallback xmlns="">
            <p:pic>
              <p:nvPicPr>
                <p:cNvPr id="406" name="Freihand 405">
                  <a:extLst>
                    <a:ext uri="{FF2B5EF4-FFF2-40B4-BE49-F238E27FC236}">
                      <a16:creationId xmlns:a16="http://schemas.microsoft.com/office/drawing/2014/main" id="{C02B21D0-1A27-457F-88B2-6EFED5AEADE6}"/>
                    </a:ext>
                  </a:extLst>
                </p:cNvPr>
                <p:cNvPicPr/>
                <p:nvPr/>
              </p:nvPicPr>
              <p:blipFill>
                <a:blip r:embed="rId150"/>
                <a:stretch>
                  <a:fillRect/>
                </a:stretch>
              </p:blipFill>
              <p:spPr>
                <a:xfrm>
                  <a:off x="10467482" y="996787"/>
                  <a:ext cx="128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07" name="Freihand 406">
                  <a:extLst>
                    <a:ext uri="{FF2B5EF4-FFF2-40B4-BE49-F238E27FC236}">
                      <a16:creationId xmlns:a16="http://schemas.microsoft.com/office/drawing/2014/main" id="{60395F9C-312A-4471-9B40-392B22C02A03}"/>
                    </a:ext>
                  </a:extLst>
                </p14:cNvPr>
                <p14:cNvContentPartPr/>
                <p14:nvPr/>
              </p14:nvContentPartPr>
              <p14:xfrm>
                <a:off x="11100722" y="1064827"/>
                <a:ext cx="315360" cy="60120"/>
              </p14:xfrm>
            </p:contentPart>
          </mc:Choice>
          <mc:Fallback xmlns="">
            <p:pic>
              <p:nvPicPr>
                <p:cNvPr id="407" name="Freihand 406">
                  <a:extLst>
                    <a:ext uri="{FF2B5EF4-FFF2-40B4-BE49-F238E27FC236}">
                      <a16:creationId xmlns:a16="http://schemas.microsoft.com/office/drawing/2014/main" id="{60395F9C-312A-4471-9B40-392B22C02A03}"/>
                    </a:ext>
                  </a:extLst>
                </p:cNvPr>
                <p:cNvPicPr/>
                <p:nvPr/>
              </p:nvPicPr>
              <p:blipFill>
                <a:blip r:embed="rId152"/>
                <a:stretch>
                  <a:fillRect/>
                </a:stretch>
              </p:blipFill>
              <p:spPr>
                <a:xfrm>
                  <a:off x="11096402" y="1060507"/>
                  <a:ext cx="324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08" name="Freihand 407">
                  <a:extLst>
                    <a:ext uri="{FF2B5EF4-FFF2-40B4-BE49-F238E27FC236}">
                      <a16:creationId xmlns:a16="http://schemas.microsoft.com/office/drawing/2014/main" id="{893967E4-49D2-4408-9783-752DF9B749B8}"/>
                    </a:ext>
                  </a:extLst>
                </p14:cNvPr>
                <p14:cNvContentPartPr/>
                <p14:nvPr/>
              </p14:nvContentPartPr>
              <p14:xfrm>
                <a:off x="11393402" y="1004707"/>
                <a:ext cx="360" cy="360"/>
              </p14:xfrm>
            </p:contentPart>
          </mc:Choice>
          <mc:Fallback xmlns="">
            <p:pic>
              <p:nvPicPr>
                <p:cNvPr id="408" name="Freihand 407">
                  <a:extLst>
                    <a:ext uri="{FF2B5EF4-FFF2-40B4-BE49-F238E27FC236}">
                      <a16:creationId xmlns:a16="http://schemas.microsoft.com/office/drawing/2014/main" id="{893967E4-49D2-4408-9783-752DF9B749B8}"/>
                    </a:ext>
                  </a:extLst>
                </p:cNvPr>
                <p:cNvPicPr/>
                <p:nvPr/>
              </p:nvPicPr>
              <p:blipFill>
                <a:blip r:embed="rId69"/>
                <a:stretch>
                  <a:fillRect/>
                </a:stretch>
              </p:blipFill>
              <p:spPr>
                <a:xfrm>
                  <a:off x="11389082" y="100038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461" name="Freihand 460">
                <a:extLst>
                  <a:ext uri="{FF2B5EF4-FFF2-40B4-BE49-F238E27FC236}">
                    <a16:creationId xmlns:a16="http://schemas.microsoft.com/office/drawing/2014/main" id="{74623CDE-1DBC-4312-AC0A-AACFCAEE089A}"/>
                  </a:ext>
                </a:extLst>
              </p14:cNvPr>
              <p14:cNvContentPartPr/>
              <p14:nvPr/>
            </p14:nvContentPartPr>
            <p14:xfrm>
              <a:off x="2036282" y="1373347"/>
              <a:ext cx="3375360" cy="3862440"/>
            </p14:xfrm>
          </p:contentPart>
        </mc:Choice>
        <mc:Fallback xmlns="">
          <p:pic>
            <p:nvPicPr>
              <p:cNvPr id="461" name="Freihand 460">
                <a:extLst>
                  <a:ext uri="{FF2B5EF4-FFF2-40B4-BE49-F238E27FC236}">
                    <a16:creationId xmlns:a16="http://schemas.microsoft.com/office/drawing/2014/main" id="{74623CDE-1DBC-4312-AC0A-AACFCAEE089A}"/>
                  </a:ext>
                </a:extLst>
              </p:cNvPr>
              <p:cNvPicPr/>
              <p:nvPr/>
            </p:nvPicPr>
            <p:blipFill>
              <a:blip r:embed="rId155"/>
              <a:stretch>
                <a:fillRect/>
              </a:stretch>
            </p:blipFill>
            <p:spPr>
              <a:xfrm>
                <a:off x="2031962" y="1369027"/>
                <a:ext cx="3384000" cy="3871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6" name="Freihand 565">
                <a:extLst>
                  <a:ext uri="{FF2B5EF4-FFF2-40B4-BE49-F238E27FC236}">
                    <a16:creationId xmlns:a16="http://schemas.microsoft.com/office/drawing/2014/main" id="{178F94D5-BA11-4A23-97A9-728170BD1CDF}"/>
                  </a:ext>
                </a:extLst>
              </p14:cNvPr>
              <p14:cNvContentPartPr/>
              <p14:nvPr/>
            </p14:nvContentPartPr>
            <p14:xfrm>
              <a:off x="8874122" y="1679707"/>
              <a:ext cx="2599560" cy="136080"/>
            </p14:xfrm>
          </p:contentPart>
        </mc:Choice>
        <mc:Fallback xmlns="">
          <p:pic>
            <p:nvPicPr>
              <p:cNvPr id="566" name="Freihand 565">
                <a:extLst>
                  <a:ext uri="{FF2B5EF4-FFF2-40B4-BE49-F238E27FC236}">
                    <a16:creationId xmlns:a16="http://schemas.microsoft.com/office/drawing/2014/main" id="{178F94D5-BA11-4A23-97A9-728170BD1CDF}"/>
                  </a:ext>
                </a:extLst>
              </p:cNvPr>
              <p:cNvPicPr/>
              <p:nvPr/>
            </p:nvPicPr>
            <p:blipFill>
              <a:blip r:embed="rId157"/>
              <a:stretch>
                <a:fillRect/>
              </a:stretch>
            </p:blipFill>
            <p:spPr>
              <a:xfrm>
                <a:off x="8869802" y="1675387"/>
                <a:ext cx="2608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30" name="Freihand 729">
                <a:extLst>
                  <a:ext uri="{FF2B5EF4-FFF2-40B4-BE49-F238E27FC236}">
                    <a16:creationId xmlns:a16="http://schemas.microsoft.com/office/drawing/2014/main" id="{1AE3C43C-4A3B-4C93-8238-93514B2D277E}"/>
                  </a:ext>
                </a:extLst>
              </p14:cNvPr>
              <p14:cNvContentPartPr/>
              <p14:nvPr/>
            </p14:nvContentPartPr>
            <p14:xfrm>
              <a:off x="618602" y="5774707"/>
              <a:ext cx="782640" cy="734760"/>
            </p14:xfrm>
          </p:contentPart>
        </mc:Choice>
        <mc:Fallback xmlns="">
          <p:pic>
            <p:nvPicPr>
              <p:cNvPr id="730" name="Freihand 729">
                <a:extLst>
                  <a:ext uri="{FF2B5EF4-FFF2-40B4-BE49-F238E27FC236}">
                    <a16:creationId xmlns:a16="http://schemas.microsoft.com/office/drawing/2014/main" id="{1AE3C43C-4A3B-4C93-8238-93514B2D277E}"/>
                  </a:ext>
                </a:extLst>
              </p:cNvPr>
              <p:cNvPicPr/>
              <p:nvPr/>
            </p:nvPicPr>
            <p:blipFill>
              <a:blip r:embed="rId159"/>
              <a:stretch>
                <a:fillRect/>
              </a:stretch>
            </p:blipFill>
            <p:spPr>
              <a:xfrm>
                <a:off x="614282" y="5770387"/>
                <a:ext cx="79128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32" name="Freihand 731">
                <a:extLst>
                  <a:ext uri="{FF2B5EF4-FFF2-40B4-BE49-F238E27FC236}">
                    <a16:creationId xmlns:a16="http://schemas.microsoft.com/office/drawing/2014/main" id="{DF86FD9D-1226-4E1C-AD7F-E3FF02589C19}"/>
                  </a:ext>
                </a:extLst>
              </p14:cNvPr>
              <p14:cNvContentPartPr/>
              <p14:nvPr/>
            </p14:nvContentPartPr>
            <p14:xfrm>
              <a:off x="519962" y="5898187"/>
              <a:ext cx="925560" cy="696960"/>
            </p14:xfrm>
          </p:contentPart>
        </mc:Choice>
        <mc:Fallback xmlns="">
          <p:pic>
            <p:nvPicPr>
              <p:cNvPr id="732" name="Freihand 731">
                <a:extLst>
                  <a:ext uri="{FF2B5EF4-FFF2-40B4-BE49-F238E27FC236}">
                    <a16:creationId xmlns:a16="http://schemas.microsoft.com/office/drawing/2014/main" id="{DF86FD9D-1226-4E1C-AD7F-E3FF02589C19}"/>
                  </a:ext>
                </a:extLst>
              </p:cNvPr>
              <p:cNvPicPr/>
              <p:nvPr/>
            </p:nvPicPr>
            <p:blipFill>
              <a:blip r:embed="rId161"/>
              <a:stretch>
                <a:fillRect/>
              </a:stretch>
            </p:blipFill>
            <p:spPr>
              <a:xfrm>
                <a:off x="515642" y="5893867"/>
                <a:ext cx="93420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69" name="Freihand 768">
                <a:extLst>
                  <a:ext uri="{FF2B5EF4-FFF2-40B4-BE49-F238E27FC236}">
                    <a16:creationId xmlns:a16="http://schemas.microsoft.com/office/drawing/2014/main" id="{E41BDF73-03CD-4120-A7B7-E18676E70675}"/>
                  </a:ext>
                </a:extLst>
              </p14:cNvPr>
              <p14:cNvContentPartPr/>
              <p14:nvPr/>
            </p14:nvContentPartPr>
            <p14:xfrm>
              <a:off x="854402" y="6323347"/>
              <a:ext cx="20160" cy="35640"/>
            </p14:xfrm>
          </p:contentPart>
        </mc:Choice>
        <mc:Fallback xmlns="">
          <p:pic>
            <p:nvPicPr>
              <p:cNvPr id="769" name="Freihand 768">
                <a:extLst>
                  <a:ext uri="{FF2B5EF4-FFF2-40B4-BE49-F238E27FC236}">
                    <a16:creationId xmlns:a16="http://schemas.microsoft.com/office/drawing/2014/main" id="{E41BDF73-03CD-4120-A7B7-E18676E70675}"/>
                  </a:ext>
                </a:extLst>
              </p:cNvPr>
              <p:cNvPicPr/>
              <p:nvPr/>
            </p:nvPicPr>
            <p:blipFill>
              <a:blip r:embed="rId163"/>
              <a:stretch>
                <a:fillRect/>
              </a:stretch>
            </p:blipFill>
            <p:spPr>
              <a:xfrm>
                <a:off x="850082" y="6319027"/>
                <a:ext cx="28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93" name="Freihand 792">
                <a:extLst>
                  <a:ext uri="{FF2B5EF4-FFF2-40B4-BE49-F238E27FC236}">
                    <a16:creationId xmlns:a16="http://schemas.microsoft.com/office/drawing/2014/main" id="{785E4C19-77C3-46F0-883B-1C20B90C1A91}"/>
                  </a:ext>
                </a:extLst>
              </p14:cNvPr>
              <p14:cNvContentPartPr/>
              <p14:nvPr/>
            </p14:nvContentPartPr>
            <p14:xfrm>
              <a:off x="8675762" y="3444787"/>
              <a:ext cx="1644480" cy="43200"/>
            </p14:xfrm>
          </p:contentPart>
        </mc:Choice>
        <mc:Fallback xmlns="">
          <p:pic>
            <p:nvPicPr>
              <p:cNvPr id="793" name="Freihand 792">
                <a:extLst>
                  <a:ext uri="{FF2B5EF4-FFF2-40B4-BE49-F238E27FC236}">
                    <a16:creationId xmlns:a16="http://schemas.microsoft.com/office/drawing/2014/main" id="{785E4C19-77C3-46F0-883B-1C20B90C1A91}"/>
                  </a:ext>
                </a:extLst>
              </p:cNvPr>
              <p:cNvPicPr/>
              <p:nvPr/>
            </p:nvPicPr>
            <p:blipFill>
              <a:blip r:embed="rId165"/>
              <a:stretch>
                <a:fillRect/>
              </a:stretch>
            </p:blipFill>
            <p:spPr>
              <a:xfrm>
                <a:off x="8671442" y="3440467"/>
                <a:ext cx="1653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95" name="Freihand 794">
                <a:extLst>
                  <a:ext uri="{FF2B5EF4-FFF2-40B4-BE49-F238E27FC236}">
                    <a16:creationId xmlns:a16="http://schemas.microsoft.com/office/drawing/2014/main" id="{5BE5DDF1-1534-4EDD-8E45-4EBAD0672724}"/>
                  </a:ext>
                </a:extLst>
              </p14:cNvPr>
              <p14:cNvContentPartPr/>
              <p14:nvPr/>
            </p14:nvContentPartPr>
            <p14:xfrm>
              <a:off x="2255162" y="745867"/>
              <a:ext cx="1927440" cy="249840"/>
            </p14:xfrm>
          </p:contentPart>
        </mc:Choice>
        <mc:Fallback xmlns="">
          <p:pic>
            <p:nvPicPr>
              <p:cNvPr id="795" name="Freihand 794">
                <a:extLst>
                  <a:ext uri="{FF2B5EF4-FFF2-40B4-BE49-F238E27FC236}">
                    <a16:creationId xmlns:a16="http://schemas.microsoft.com/office/drawing/2014/main" id="{5BE5DDF1-1534-4EDD-8E45-4EBAD0672724}"/>
                  </a:ext>
                </a:extLst>
              </p:cNvPr>
              <p:cNvPicPr/>
              <p:nvPr/>
            </p:nvPicPr>
            <p:blipFill>
              <a:blip r:embed="rId167"/>
              <a:stretch>
                <a:fillRect/>
              </a:stretch>
            </p:blipFill>
            <p:spPr>
              <a:xfrm>
                <a:off x="2250842" y="741547"/>
                <a:ext cx="1936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97" name="Freihand 796">
                <a:extLst>
                  <a:ext uri="{FF2B5EF4-FFF2-40B4-BE49-F238E27FC236}">
                    <a16:creationId xmlns:a16="http://schemas.microsoft.com/office/drawing/2014/main" id="{38043DBB-4FD2-4A58-BAC2-A5CD7C449F70}"/>
                  </a:ext>
                </a:extLst>
              </p14:cNvPr>
              <p14:cNvContentPartPr/>
              <p14:nvPr/>
            </p14:nvContentPartPr>
            <p14:xfrm>
              <a:off x="5936162" y="4310947"/>
              <a:ext cx="518760" cy="586080"/>
            </p14:xfrm>
          </p:contentPart>
        </mc:Choice>
        <mc:Fallback xmlns="">
          <p:pic>
            <p:nvPicPr>
              <p:cNvPr id="797" name="Freihand 796">
                <a:extLst>
                  <a:ext uri="{FF2B5EF4-FFF2-40B4-BE49-F238E27FC236}">
                    <a16:creationId xmlns:a16="http://schemas.microsoft.com/office/drawing/2014/main" id="{38043DBB-4FD2-4A58-BAC2-A5CD7C449F70}"/>
                  </a:ext>
                </a:extLst>
              </p:cNvPr>
              <p:cNvPicPr/>
              <p:nvPr/>
            </p:nvPicPr>
            <p:blipFill>
              <a:blip r:embed="rId169"/>
              <a:stretch>
                <a:fillRect/>
              </a:stretch>
            </p:blipFill>
            <p:spPr>
              <a:xfrm>
                <a:off x="5931842" y="4306627"/>
                <a:ext cx="52740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99" name="Freihand 798">
                <a:extLst>
                  <a:ext uri="{FF2B5EF4-FFF2-40B4-BE49-F238E27FC236}">
                    <a16:creationId xmlns:a16="http://schemas.microsoft.com/office/drawing/2014/main" id="{7812088B-D311-4BEC-AC0E-EE5F311C8A6E}"/>
                  </a:ext>
                </a:extLst>
              </p14:cNvPr>
              <p14:cNvContentPartPr/>
              <p14:nvPr/>
            </p14:nvContentPartPr>
            <p14:xfrm>
              <a:off x="3789482" y="3538387"/>
              <a:ext cx="55080" cy="51840"/>
            </p14:xfrm>
          </p:contentPart>
        </mc:Choice>
        <mc:Fallback xmlns="">
          <p:pic>
            <p:nvPicPr>
              <p:cNvPr id="799" name="Freihand 798">
                <a:extLst>
                  <a:ext uri="{FF2B5EF4-FFF2-40B4-BE49-F238E27FC236}">
                    <a16:creationId xmlns:a16="http://schemas.microsoft.com/office/drawing/2014/main" id="{7812088B-D311-4BEC-AC0E-EE5F311C8A6E}"/>
                  </a:ext>
                </a:extLst>
              </p:cNvPr>
              <p:cNvPicPr/>
              <p:nvPr/>
            </p:nvPicPr>
            <p:blipFill>
              <a:blip r:embed="rId171"/>
              <a:stretch>
                <a:fillRect/>
              </a:stretch>
            </p:blipFill>
            <p:spPr>
              <a:xfrm>
                <a:off x="3785162" y="3534067"/>
                <a:ext cx="63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21" name="Freihand 820">
                <a:extLst>
                  <a:ext uri="{FF2B5EF4-FFF2-40B4-BE49-F238E27FC236}">
                    <a16:creationId xmlns:a16="http://schemas.microsoft.com/office/drawing/2014/main" id="{928F5D5C-A7BB-425A-B752-C3430B690255}"/>
                  </a:ext>
                </a:extLst>
              </p14:cNvPr>
              <p14:cNvContentPartPr/>
              <p14:nvPr/>
            </p14:nvContentPartPr>
            <p14:xfrm>
              <a:off x="2242562" y="743347"/>
              <a:ext cx="2203200" cy="302400"/>
            </p14:xfrm>
          </p:contentPart>
        </mc:Choice>
        <mc:Fallback xmlns="">
          <p:pic>
            <p:nvPicPr>
              <p:cNvPr id="821" name="Freihand 820">
                <a:extLst>
                  <a:ext uri="{FF2B5EF4-FFF2-40B4-BE49-F238E27FC236}">
                    <a16:creationId xmlns:a16="http://schemas.microsoft.com/office/drawing/2014/main" id="{928F5D5C-A7BB-425A-B752-C3430B690255}"/>
                  </a:ext>
                </a:extLst>
              </p:cNvPr>
              <p:cNvPicPr/>
              <p:nvPr/>
            </p:nvPicPr>
            <p:blipFill>
              <a:blip r:embed="rId173"/>
              <a:stretch>
                <a:fillRect/>
              </a:stretch>
            </p:blipFill>
            <p:spPr>
              <a:xfrm>
                <a:off x="2238242" y="739027"/>
                <a:ext cx="2211840" cy="311040"/>
              </a:xfrm>
              <a:prstGeom prst="rect">
                <a:avLst/>
              </a:prstGeom>
            </p:spPr>
          </p:pic>
        </mc:Fallback>
      </mc:AlternateContent>
      <p:grpSp>
        <p:nvGrpSpPr>
          <p:cNvPr id="908" name="Gruppieren 907">
            <a:extLst>
              <a:ext uri="{FF2B5EF4-FFF2-40B4-BE49-F238E27FC236}">
                <a16:creationId xmlns:a16="http://schemas.microsoft.com/office/drawing/2014/main" id="{86E0B792-F26F-4C99-A45D-747FD3BB3A95}"/>
              </a:ext>
            </a:extLst>
          </p:cNvPr>
          <p:cNvGrpSpPr/>
          <p:nvPr/>
        </p:nvGrpSpPr>
        <p:grpSpPr>
          <a:xfrm>
            <a:off x="125402" y="108307"/>
            <a:ext cx="8287920" cy="6663240"/>
            <a:chOff x="125402" y="108307"/>
            <a:chExt cx="8287920" cy="6663240"/>
          </a:xfrm>
        </p:grpSpPr>
        <mc:AlternateContent xmlns:mc="http://schemas.openxmlformats.org/markup-compatibility/2006" xmlns:p14="http://schemas.microsoft.com/office/powerpoint/2010/main">
          <mc:Choice Requires="p14">
            <p:contentPart p14:bwMode="auto" r:id="rId174">
              <p14:nvContentPartPr>
                <p14:cNvPr id="111" name="Freihand 110">
                  <a:extLst>
                    <a:ext uri="{FF2B5EF4-FFF2-40B4-BE49-F238E27FC236}">
                      <a16:creationId xmlns:a16="http://schemas.microsoft.com/office/drawing/2014/main" id="{CD977E6E-7ADE-4943-903F-6765174248D0}"/>
                    </a:ext>
                  </a:extLst>
                </p14:cNvPr>
                <p14:cNvContentPartPr/>
                <p14:nvPr/>
              </p14:nvContentPartPr>
              <p14:xfrm>
                <a:off x="6801242" y="5472667"/>
                <a:ext cx="135360" cy="130680"/>
              </p14:xfrm>
            </p:contentPart>
          </mc:Choice>
          <mc:Fallback xmlns="">
            <p:pic>
              <p:nvPicPr>
                <p:cNvPr id="111" name="Freihand 110">
                  <a:extLst>
                    <a:ext uri="{FF2B5EF4-FFF2-40B4-BE49-F238E27FC236}">
                      <a16:creationId xmlns:a16="http://schemas.microsoft.com/office/drawing/2014/main" id="{CD977E6E-7ADE-4943-903F-6765174248D0}"/>
                    </a:ext>
                  </a:extLst>
                </p:cNvPr>
                <p:cNvPicPr/>
                <p:nvPr/>
              </p:nvPicPr>
              <p:blipFill>
                <a:blip r:embed="rId175"/>
                <a:stretch>
                  <a:fillRect/>
                </a:stretch>
              </p:blipFill>
              <p:spPr>
                <a:xfrm>
                  <a:off x="6796922" y="5468347"/>
                  <a:ext cx="144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648B1519-BC44-43AA-A0E8-C94967796D83}"/>
                    </a:ext>
                  </a:extLst>
                </p14:cNvPr>
                <p14:cNvContentPartPr/>
                <p14:nvPr/>
              </p14:nvContentPartPr>
              <p14:xfrm>
                <a:off x="7013282" y="5564107"/>
                <a:ext cx="7920" cy="79920"/>
              </p14:xfrm>
            </p:contentPart>
          </mc:Choice>
          <mc:Fallback xmlns="">
            <p:pic>
              <p:nvPicPr>
                <p:cNvPr id="112" name="Freihand 111">
                  <a:extLst>
                    <a:ext uri="{FF2B5EF4-FFF2-40B4-BE49-F238E27FC236}">
                      <a16:creationId xmlns:a16="http://schemas.microsoft.com/office/drawing/2014/main" id="{648B1519-BC44-43AA-A0E8-C94967796D83}"/>
                    </a:ext>
                  </a:extLst>
                </p:cNvPr>
                <p:cNvPicPr/>
                <p:nvPr/>
              </p:nvPicPr>
              <p:blipFill>
                <a:blip r:embed="rId177"/>
                <a:stretch>
                  <a:fillRect/>
                </a:stretch>
              </p:blipFill>
              <p:spPr>
                <a:xfrm>
                  <a:off x="7008962" y="5559787"/>
                  <a:ext cx="1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Freihand 128">
                  <a:extLst>
                    <a:ext uri="{FF2B5EF4-FFF2-40B4-BE49-F238E27FC236}">
                      <a16:creationId xmlns:a16="http://schemas.microsoft.com/office/drawing/2014/main" id="{BF891707-BBC1-475F-A81B-B8B470D8EDE4}"/>
                    </a:ext>
                  </a:extLst>
                </p14:cNvPr>
                <p14:cNvContentPartPr/>
                <p14:nvPr/>
              </p14:nvContentPartPr>
              <p14:xfrm>
                <a:off x="6987722" y="5524507"/>
                <a:ext cx="114480" cy="88920"/>
              </p14:xfrm>
            </p:contentPart>
          </mc:Choice>
          <mc:Fallback xmlns="">
            <p:pic>
              <p:nvPicPr>
                <p:cNvPr id="129" name="Freihand 128">
                  <a:extLst>
                    <a:ext uri="{FF2B5EF4-FFF2-40B4-BE49-F238E27FC236}">
                      <a16:creationId xmlns:a16="http://schemas.microsoft.com/office/drawing/2014/main" id="{BF891707-BBC1-475F-A81B-B8B470D8EDE4}"/>
                    </a:ext>
                  </a:extLst>
                </p:cNvPr>
                <p:cNvPicPr/>
                <p:nvPr/>
              </p:nvPicPr>
              <p:blipFill>
                <a:blip r:embed="rId179"/>
                <a:stretch>
                  <a:fillRect/>
                </a:stretch>
              </p:blipFill>
              <p:spPr>
                <a:xfrm>
                  <a:off x="6983402" y="5520187"/>
                  <a:ext cx="123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0" name="Freihand 149">
                  <a:extLst>
                    <a:ext uri="{FF2B5EF4-FFF2-40B4-BE49-F238E27FC236}">
                      <a16:creationId xmlns:a16="http://schemas.microsoft.com/office/drawing/2014/main" id="{4931F33A-5994-4C7A-A13B-B7992673D500}"/>
                    </a:ext>
                  </a:extLst>
                </p14:cNvPr>
                <p14:cNvContentPartPr/>
                <p14:nvPr/>
              </p14:nvContentPartPr>
              <p14:xfrm>
                <a:off x="6985562" y="5568067"/>
                <a:ext cx="118080" cy="35640"/>
              </p14:xfrm>
            </p:contentPart>
          </mc:Choice>
          <mc:Fallback xmlns="">
            <p:pic>
              <p:nvPicPr>
                <p:cNvPr id="150" name="Freihand 149">
                  <a:extLst>
                    <a:ext uri="{FF2B5EF4-FFF2-40B4-BE49-F238E27FC236}">
                      <a16:creationId xmlns:a16="http://schemas.microsoft.com/office/drawing/2014/main" id="{4931F33A-5994-4C7A-A13B-B7992673D500}"/>
                    </a:ext>
                  </a:extLst>
                </p:cNvPr>
                <p:cNvPicPr/>
                <p:nvPr/>
              </p:nvPicPr>
              <p:blipFill>
                <a:blip r:embed="rId181"/>
                <a:stretch>
                  <a:fillRect/>
                </a:stretch>
              </p:blipFill>
              <p:spPr>
                <a:xfrm>
                  <a:off x="6981242" y="5563747"/>
                  <a:ext cx="126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04" name="Freihand 703">
                  <a:extLst>
                    <a:ext uri="{FF2B5EF4-FFF2-40B4-BE49-F238E27FC236}">
                      <a16:creationId xmlns:a16="http://schemas.microsoft.com/office/drawing/2014/main" id="{9B57CC53-3E57-4343-B592-5CEFB58A0553}"/>
                    </a:ext>
                  </a:extLst>
                </p14:cNvPr>
                <p14:cNvContentPartPr/>
                <p14:nvPr/>
              </p14:nvContentPartPr>
              <p14:xfrm>
                <a:off x="533282" y="5491387"/>
                <a:ext cx="144000" cy="143280"/>
              </p14:xfrm>
            </p:contentPart>
          </mc:Choice>
          <mc:Fallback xmlns="">
            <p:pic>
              <p:nvPicPr>
                <p:cNvPr id="704" name="Freihand 703">
                  <a:extLst>
                    <a:ext uri="{FF2B5EF4-FFF2-40B4-BE49-F238E27FC236}">
                      <a16:creationId xmlns:a16="http://schemas.microsoft.com/office/drawing/2014/main" id="{9B57CC53-3E57-4343-B592-5CEFB58A0553}"/>
                    </a:ext>
                  </a:extLst>
                </p:cNvPr>
                <p:cNvPicPr/>
                <p:nvPr/>
              </p:nvPicPr>
              <p:blipFill>
                <a:blip r:embed="rId183"/>
                <a:stretch>
                  <a:fillRect/>
                </a:stretch>
              </p:blipFill>
              <p:spPr>
                <a:xfrm>
                  <a:off x="528962" y="5487067"/>
                  <a:ext cx="15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05" name="Freihand 704">
                  <a:extLst>
                    <a:ext uri="{FF2B5EF4-FFF2-40B4-BE49-F238E27FC236}">
                      <a16:creationId xmlns:a16="http://schemas.microsoft.com/office/drawing/2014/main" id="{FC118877-C156-42B0-9DA6-4A94DF8E94A7}"/>
                    </a:ext>
                  </a:extLst>
                </p14:cNvPr>
                <p14:cNvContentPartPr/>
                <p14:nvPr/>
              </p14:nvContentPartPr>
              <p14:xfrm>
                <a:off x="733802" y="5575267"/>
                <a:ext cx="18360" cy="56520"/>
              </p14:xfrm>
            </p:contentPart>
          </mc:Choice>
          <mc:Fallback xmlns="">
            <p:pic>
              <p:nvPicPr>
                <p:cNvPr id="705" name="Freihand 704">
                  <a:extLst>
                    <a:ext uri="{FF2B5EF4-FFF2-40B4-BE49-F238E27FC236}">
                      <a16:creationId xmlns:a16="http://schemas.microsoft.com/office/drawing/2014/main" id="{FC118877-C156-42B0-9DA6-4A94DF8E94A7}"/>
                    </a:ext>
                  </a:extLst>
                </p:cNvPr>
                <p:cNvPicPr/>
                <p:nvPr/>
              </p:nvPicPr>
              <p:blipFill>
                <a:blip r:embed="rId185"/>
                <a:stretch>
                  <a:fillRect/>
                </a:stretch>
              </p:blipFill>
              <p:spPr>
                <a:xfrm>
                  <a:off x="729482" y="5570947"/>
                  <a:ext cx="27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06" name="Freihand 705">
                  <a:extLst>
                    <a:ext uri="{FF2B5EF4-FFF2-40B4-BE49-F238E27FC236}">
                      <a16:creationId xmlns:a16="http://schemas.microsoft.com/office/drawing/2014/main" id="{AB3741C3-4FF6-4A3E-9F70-75A6382B9869}"/>
                    </a:ext>
                  </a:extLst>
                </p14:cNvPr>
                <p14:cNvContentPartPr/>
                <p14:nvPr/>
              </p14:nvContentPartPr>
              <p14:xfrm>
                <a:off x="777362" y="5468707"/>
                <a:ext cx="95400" cy="157680"/>
              </p14:xfrm>
            </p:contentPart>
          </mc:Choice>
          <mc:Fallback xmlns="">
            <p:pic>
              <p:nvPicPr>
                <p:cNvPr id="706" name="Freihand 705">
                  <a:extLst>
                    <a:ext uri="{FF2B5EF4-FFF2-40B4-BE49-F238E27FC236}">
                      <a16:creationId xmlns:a16="http://schemas.microsoft.com/office/drawing/2014/main" id="{AB3741C3-4FF6-4A3E-9F70-75A6382B9869}"/>
                    </a:ext>
                  </a:extLst>
                </p:cNvPr>
                <p:cNvPicPr/>
                <p:nvPr/>
              </p:nvPicPr>
              <p:blipFill>
                <a:blip r:embed="rId187"/>
                <a:stretch>
                  <a:fillRect/>
                </a:stretch>
              </p:blipFill>
              <p:spPr>
                <a:xfrm>
                  <a:off x="773042" y="5464387"/>
                  <a:ext cx="104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07" name="Freihand 706">
                  <a:extLst>
                    <a:ext uri="{FF2B5EF4-FFF2-40B4-BE49-F238E27FC236}">
                      <a16:creationId xmlns:a16="http://schemas.microsoft.com/office/drawing/2014/main" id="{D40CA971-22E2-4526-AAB4-34059A25B7D3}"/>
                    </a:ext>
                  </a:extLst>
                </p14:cNvPr>
                <p14:cNvContentPartPr/>
                <p14:nvPr/>
              </p14:nvContentPartPr>
              <p14:xfrm>
                <a:off x="833522" y="5556547"/>
                <a:ext cx="129960" cy="68040"/>
              </p14:xfrm>
            </p:contentPart>
          </mc:Choice>
          <mc:Fallback xmlns="">
            <p:pic>
              <p:nvPicPr>
                <p:cNvPr id="707" name="Freihand 706">
                  <a:extLst>
                    <a:ext uri="{FF2B5EF4-FFF2-40B4-BE49-F238E27FC236}">
                      <a16:creationId xmlns:a16="http://schemas.microsoft.com/office/drawing/2014/main" id="{D40CA971-22E2-4526-AAB4-34059A25B7D3}"/>
                    </a:ext>
                  </a:extLst>
                </p:cNvPr>
                <p:cNvPicPr/>
                <p:nvPr/>
              </p:nvPicPr>
              <p:blipFill>
                <a:blip r:embed="rId189"/>
                <a:stretch>
                  <a:fillRect/>
                </a:stretch>
              </p:blipFill>
              <p:spPr>
                <a:xfrm>
                  <a:off x="829202" y="5552227"/>
                  <a:ext cx="138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08" name="Freihand 707">
                  <a:extLst>
                    <a:ext uri="{FF2B5EF4-FFF2-40B4-BE49-F238E27FC236}">
                      <a16:creationId xmlns:a16="http://schemas.microsoft.com/office/drawing/2014/main" id="{5876A420-747D-4077-AF89-6B4CBC99505E}"/>
                    </a:ext>
                  </a:extLst>
                </p14:cNvPr>
                <p14:cNvContentPartPr/>
                <p14:nvPr/>
              </p14:nvContentPartPr>
              <p14:xfrm>
                <a:off x="973202" y="5554387"/>
                <a:ext cx="47520" cy="73440"/>
              </p14:xfrm>
            </p:contentPart>
          </mc:Choice>
          <mc:Fallback xmlns="">
            <p:pic>
              <p:nvPicPr>
                <p:cNvPr id="708" name="Freihand 707">
                  <a:extLst>
                    <a:ext uri="{FF2B5EF4-FFF2-40B4-BE49-F238E27FC236}">
                      <a16:creationId xmlns:a16="http://schemas.microsoft.com/office/drawing/2014/main" id="{5876A420-747D-4077-AF89-6B4CBC99505E}"/>
                    </a:ext>
                  </a:extLst>
                </p:cNvPr>
                <p:cNvPicPr/>
                <p:nvPr/>
              </p:nvPicPr>
              <p:blipFill>
                <a:blip r:embed="rId191"/>
                <a:stretch>
                  <a:fillRect/>
                </a:stretch>
              </p:blipFill>
              <p:spPr>
                <a:xfrm>
                  <a:off x="968882" y="5550067"/>
                  <a:ext cx="56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09" name="Freihand 708">
                  <a:extLst>
                    <a:ext uri="{FF2B5EF4-FFF2-40B4-BE49-F238E27FC236}">
                      <a16:creationId xmlns:a16="http://schemas.microsoft.com/office/drawing/2014/main" id="{AFF52A69-2BA0-4AD6-A508-9278609EB8FA}"/>
                    </a:ext>
                  </a:extLst>
                </p14:cNvPr>
                <p14:cNvContentPartPr/>
                <p14:nvPr/>
              </p14:nvContentPartPr>
              <p14:xfrm>
                <a:off x="505922" y="5864707"/>
                <a:ext cx="19080" cy="680040"/>
              </p14:xfrm>
            </p:contentPart>
          </mc:Choice>
          <mc:Fallback xmlns="">
            <p:pic>
              <p:nvPicPr>
                <p:cNvPr id="709" name="Freihand 708">
                  <a:extLst>
                    <a:ext uri="{FF2B5EF4-FFF2-40B4-BE49-F238E27FC236}">
                      <a16:creationId xmlns:a16="http://schemas.microsoft.com/office/drawing/2014/main" id="{AFF52A69-2BA0-4AD6-A508-9278609EB8FA}"/>
                    </a:ext>
                  </a:extLst>
                </p:cNvPr>
                <p:cNvPicPr/>
                <p:nvPr/>
              </p:nvPicPr>
              <p:blipFill>
                <a:blip r:embed="rId193"/>
                <a:stretch>
                  <a:fillRect/>
                </a:stretch>
              </p:blipFill>
              <p:spPr>
                <a:xfrm>
                  <a:off x="501602" y="5860387"/>
                  <a:ext cx="2772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10" name="Freihand 709">
                  <a:extLst>
                    <a:ext uri="{FF2B5EF4-FFF2-40B4-BE49-F238E27FC236}">
                      <a16:creationId xmlns:a16="http://schemas.microsoft.com/office/drawing/2014/main" id="{49525C43-1658-4EB8-8997-657E7BFA67EB}"/>
                    </a:ext>
                  </a:extLst>
                </p14:cNvPr>
                <p14:cNvContentPartPr/>
                <p14:nvPr/>
              </p14:nvContentPartPr>
              <p14:xfrm>
                <a:off x="339962" y="6519547"/>
                <a:ext cx="1293120" cy="80640"/>
              </p14:xfrm>
            </p:contentPart>
          </mc:Choice>
          <mc:Fallback xmlns="">
            <p:pic>
              <p:nvPicPr>
                <p:cNvPr id="710" name="Freihand 709">
                  <a:extLst>
                    <a:ext uri="{FF2B5EF4-FFF2-40B4-BE49-F238E27FC236}">
                      <a16:creationId xmlns:a16="http://schemas.microsoft.com/office/drawing/2014/main" id="{49525C43-1658-4EB8-8997-657E7BFA67EB}"/>
                    </a:ext>
                  </a:extLst>
                </p:cNvPr>
                <p:cNvPicPr/>
                <p:nvPr/>
              </p:nvPicPr>
              <p:blipFill>
                <a:blip r:embed="rId195"/>
                <a:stretch>
                  <a:fillRect/>
                </a:stretch>
              </p:blipFill>
              <p:spPr>
                <a:xfrm>
                  <a:off x="335642" y="6515227"/>
                  <a:ext cx="1301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11" name="Freihand 710">
                  <a:extLst>
                    <a:ext uri="{FF2B5EF4-FFF2-40B4-BE49-F238E27FC236}">
                      <a16:creationId xmlns:a16="http://schemas.microsoft.com/office/drawing/2014/main" id="{953FACB1-C8E8-420E-A556-2ED702DA815B}"/>
                    </a:ext>
                  </a:extLst>
                </p14:cNvPr>
                <p14:cNvContentPartPr/>
                <p14:nvPr/>
              </p14:nvContentPartPr>
              <p14:xfrm>
                <a:off x="1622642" y="6521707"/>
                <a:ext cx="138600" cy="149400"/>
              </p14:xfrm>
            </p:contentPart>
          </mc:Choice>
          <mc:Fallback xmlns="">
            <p:pic>
              <p:nvPicPr>
                <p:cNvPr id="711" name="Freihand 710">
                  <a:extLst>
                    <a:ext uri="{FF2B5EF4-FFF2-40B4-BE49-F238E27FC236}">
                      <a16:creationId xmlns:a16="http://schemas.microsoft.com/office/drawing/2014/main" id="{953FACB1-C8E8-420E-A556-2ED702DA815B}"/>
                    </a:ext>
                  </a:extLst>
                </p:cNvPr>
                <p:cNvPicPr/>
                <p:nvPr/>
              </p:nvPicPr>
              <p:blipFill>
                <a:blip r:embed="rId197"/>
                <a:stretch>
                  <a:fillRect/>
                </a:stretch>
              </p:blipFill>
              <p:spPr>
                <a:xfrm>
                  <a:off x="1618322" y="6517387"/>
                  <a:ext cx="147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12" name="Freihand 711">
                  <a:extLst>
                    <a:ext uri="{FF2B5EF4-FFF2-40B4-BE49-F238E27FC236}">
                      <a16:creationId xmlns:a16="http://schemas.microsoft.com/office/drawing/2014/main" id="{2E407B65-539B-42C8-943D-4CF97252A873}"/>
                    </a:ext>
                  </a:extLst>
                </p14:cNvPr>
                <p14:cNvContentPartPr/>
                <p14:nvPr/>
              </p14:nvContentPartPr>
              <p14:xfrm>
                <a:off x="461642" y="5861107"/>
                <a:ext cx="46800" cy="14760"/>
              </p14:xfrm>
            </p:contentPart>
          </mc:Choice>
          <mc:Fallback xmlns="">
            <p:pic>
              <p:nvPicPr>
                <p:cNvPr id="712" name="Freihand 711">
                  <a:extLst>
                    <a:ext uri="{FF2B5EF4-FFF2-40B4-BE49-F238E27FC236}">
                      <a16:creationId xmlns:a16="http://schemas.microsoft.com/office/drawing/2014/main" id="{2E407B65-539B-42C8-943D-4CF97252A873}"/>
                    </a:ext>
                  </a:extLst>
                </p:cNvPr>
                <p:cNvPicPr/>
                <p:nvPr/>
              </p:nvPicPr>
              <p:blipFill>
                <a:blip r:embed="rId199"/>
                <a:stretch>
                  <a:fillRect/>
                </a:stretch>
              </p:blipFill>
              <p:spPr>
                <a:xfrm>
                  <a:off x="457322" y="5856787"/>
                  <a:ext cx="55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13" name="Freihand 712">
                  <a:extLst>
                    <a:ext uri="{FF2B5EF4-FFF2-40B4-BE49-F238E27FC236}">
                      <a16:creationId xmlns:a16="http://schemas.microsoft.com/office/drawing/2014/main" id="{A9FA8B06-EACB-4AEE-B2B9-11DB3F11EAE9}"/>
                    </a:ext>
                  </a:extLst>
                </p14:cNvPr>
                <p14:cNvContentPartPr/>
                <p14:nvPr/>
              </p14:nvContentPartPr>
              <p14:xfrm>
                <a:off x="374162" y="5742307"/>
                <a:ext cx="239400" cy="126360"/>
              </p14:xfrm>
            </p:contentPart>
          </mc:Choice>
          <mc:Fallback xmlns="">
            <p:pic>
              <p:nvPicPr>
                <p:cNvPr id="713" name="Freihand 712">
                  <a:extLst>
                    <a:ext uri="{FF2B5EF4-FFF2-40B4-BE49-F238E27FC236}">
                      <a16:creationId xmlns:a16="http://schemas.microsoft.com/office/drawing/2014/main" id="{A9FA8B06-EACB-4AEE-B2B9-11DB3F11EAE9}"/>
                    </a:ext>
                  </a:extLst>
                </p:cNvPr>
                <p:cNvPicPr/>
                <p:nvPr/>
              </p:nvPicPr>
              <p:blipFill>
                <a:blip r:embed="rId201"/>
                <a:stretch>
                  <a:fillRect/>
                </a:stretch>
              </p:blipFill>
              <p:spPr>
                <a:xfrm>
                  <a:off x="369842" y="5737987"/>
                  <a:ext cx="248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716" name="Freihand 715">
                  <a:extLst>
                    <a:ext uri="{FF2B5EF4-FFF2-40B4-BE49-F238E27FC236}">
                      <a16:creationId xmlns:a16="http://schemas.microsoft.com/office/drawing/2014/main" id="{91CDB14B-AF91-4C74-9D08-8CEDE6005D75}"/>
                    </a:ext>
                  </a:extLst>
                </p14:cNvPr>
                <p14:cNvContentPartPr/>
                <p14:nvPr/>
              </p14:nvContentPartPr>
              <p14:xfrm>
                <a:off x="138362" y="5672467"/>
                <a:ext cx="63720" cy="120240"/>
              </p14:xfrm>
            </p:contentPart>
          </mc:Choice>
          <mc:Fallback xmlns="">
            <p:pic>
              <p:nvPicPr>
                <p:cNvPr id="716" name="Freihand 715">
                  <a:extLst>
                    <a:ext uri="{FF2B5EF4-FFF2-40B4-BE49-F238E27FC236}">
                      <a16:creationId xmlns:a16="http://schemas.microsoft.com/office/drawing/2014/main" id="{91CDB14B-AF91-4C74-9D08-8CEDE6005D75}"/>
                    </a:ext>
                  </a:extLst>
                </p:cNvPr>
                <p:cNvPicPr/>
                <p:nvPr/>
              </p:nvPicPr>
              <p:blipFill>
                <a:blip r:embed="rId203"/>
                <a:stretch>
                  <a:fillRect/>
                </a:stretch>
              </p:blipFill>
              <p:spPr>
                <a:xfrm>
                  <a:off x="134042" y="5668147"/>
                  <a:ext cx="72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17" name="Freihand 716">
                  <a:extLst>
                    <a:ext uri="{FF2B5EF4-FFF2-40B4-BE49-F238E27FC236}">
                      <a16:creationId xmlns:a16="http://schemas.microsoft.com/office/drawing/2014/main" id="{166B1F3D-903B-4A98-9F76-FD10C17298F7}"/>
                    </a:ext>
                  </a:extLst>
                </p14:cNvPr>
                <p14:cNvContentPartPr/>
                <p14:nvPr/>
              </p14:nvContentPartPr>
              <p14:xfrm>
                <a:off x="125402" y="5707387"/>
                <a:ext cx="83880" cy="44280"/>
              </p14:xfrm>
            </p:contentPart>
          </mc:Choice>
          <mc:Fallback xmlns="">
            <p:pic>
              <p:nvPicPr>
                <p:cNvPr id="717" name="Freihand 716">
                  <a:extLst>
                    <a:ext uri="{FF2B5EF4-FFF2-40B4-BE49-F238E27FC236}">
                      <a16:creationId xmlns:a16="http://schemas.microsoft.com/office/drawing/2014/main" id="{166B1F3D-903B-4A98-9F76-FD10C17298F7}"/>
                    </a:ext>
                  </a:extLst>
                </p:cNvPr>
                <p:cNvPicPr/>
                <p:nvPr/>
              </p:nvPicPr>
              <p:blipFill>
                <a:blip r:embed="rId205"/>
                <a:stretch>
                  <a:fillRect/>
                </a:stretch>
              </p:blipFill>
              <p:spPr>
                <a:xfrm>
                  <a:off x="121082" y="5703067"/>
                  <a:ext cx="92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718" name="Freihand 717">
                  <a:extLst>
                    <a:ext uri="{FF2B5EF4-FFF2-40B4-BE49-F238E27FC236}">
                      <a16:creationId xmlns:a16="http://schemas.microsoft.com/office/drawing/2014/main" id="{53D8036A-7F06-42DA-909B-4466FD98CB36}"/>
                    </a:ext>
                  </a:extLst>
                </p14:cNvPr>
                <p14:cNvContentPartPr/>
                <p14:nvPr/>
              </p14:nvContentPartPr>
              <p14:xfrm>
                <a:off x="225842" y="5732227"/>
                <a:ext cx="63720" cy="73800"/>
              </p14:xfrm>
            </p:contentPart>
          </mc:Choice>
          <mc:Fallback xmlns="">
            <p:pic>
              <p:nvPicPr>
                <p:cNvPr id="718" name="Freihand 717">
                  <a:extLst>
                    <a:ext uri="{FF2B5EF4-FFF2-40B4-BE49-F238E27FC236}">
                      <a16:creationId xmlns:a16="http://schemas.microsoft.com/office/drawing/2014/main" id="{53D8036A-7F06-42DA-909B-4466FD98CB36}"/>
                    </a:ext>
                  </a:extLst>
                </p:cNvPr>
                <p:cNvPicPr/>
                <p:nvPr/>
              </p:nvPicPr>
              <p:blipFill>
                <a:blip r:embed="rId207"/>
                <a:stretch>
                  <a:fillRect/>
                </a:stretch>
              </p:blipFill>
              <p:spPr>
                <a:xfrm>
                  <a:off x="221522" y="5727907"/>
                  <a:ext cx="72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19" name="Freihand 718">
                  <a:extLst>
                    <a:ext uri="{FF2B5EF4-FFF2-40B4-BE49-F238E27FC236}">
                      <a16:creationId xmlns:a16="http://schemas.microsoft.com/office/drawing/2014/main" id="{75BE1AF1-357C-496E-A098-7BDFB73C44AD}"/>
                    </a:ext>
                  </a:extLst>
                </p14:cNvPr>
                <p14:cNvContentPartPr/>
                <p14:nvPr/>
              </p14:nvContentPartPr>
              <p14:xfrm>
                <a:off x="1526522" y="6666427"/>
                <a:ext cx="92520" cy="79200"/>
              </p14:xfrm>
            </p:contentPart>
          </mc:Choice>
          <mc:Fallback xmlns="">
            <p:pic>
              <p:nvPicPr>
                <p:cNvPr id="719" name="Freihand 718">
                  <a:extLst>
                    <a:ext uri="{FF2B5EF4-FFF2-40B4-BE49-F238E27FC236}">
                      <a16:creationId xmlns:a16="http://schemas.microsoft.com/office/drawing/2014/main" id="{75BE1AF1-357C-496E-A098-7BDFB73C44AD}"/>
                    </a:ext>
                  </a:extLst>
                </p:cNvPr>
                <p:cNvPicPr/>
                <p:nvPr/>
              </p:nvPicPr>
              <p:blipFill>
                <a:blip r:embed="rId209"/>
                <a:stretch>
                  <a:fillRect/>
                </a:stretch>
              </p:blipFill>
              <p:spPr>
                <a:xfrm>
                  <a:off x="1522202" y="6662107"/>
                  <a:ext cx="10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720" name="Freihand 719">
                  <a:extLst>
                    <a:ext uri="{FF2B5EF4-FFF2-40B4-BE49-F238E27FC236}">
                      <a16:creationId xmlns:a16="http://schemas.microsoft.com/office/drawing/2014/main" id="{2A63C9C5-3218-455A-A3A3-1B7B47903F79}"/>
                    </a:ext>
                  </a:extLst>
                </p14:cNvPr>
                <p14:cNvContentPartPr/>
                <p14:nvPr/>
              </p14:nvContentPartPr>
              <p14:xfrm>
                <a:off x="1526522" y="6656707"/>
                <a:ext cx="101880" cy="56160"/>
              </p14:xfrm>
            </p:contentPart>
          </mc:Choice>
          <mc:Fallback xmlns="">
            <p:pic>
              <p:nvPicPr>
                <p:cNvPr id="720" name="Freihand 719">
                  <a:extLst>
                    <a:ext uri="{FF2B5EF4-FFF2-40B4-BE49-F238E27FC236}">
                      <a16:creationId xmlns:a16="http://schemas.microsoft.com/office/drawing/2014/main" id="{2A63C9C5-3218-455A-A3A3-1B7B47903F79}"/>
                    </a:ext>
                  </a:extLst>
                </p:cNvPr>
                <p:cNvPicPr/>
                <p:nvPr/>
              </p:nvPicPr>
              <p:blipFill>
                <a:blip r:embed="rId211"/>
                <a:stretch>
                  <a:fillRect/>
                </a:stretch>
              </p:blipFill>
              <p:spPr>
                <a:xfrm>
                  <a:off x="1522202" y="6652387"/>
                  <a:ext cx="110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721" name="Freihand 720">
                  <a:extLst>
                    <a:ext uri="{FF2B5EF4-FFF2-40B4-BE49-F238E27FC236}">
                      <a16:creationId xmlns:a16="http://schemas.microsoft.com/office/drawing/2014/main" id="{14A5E495-688D-40E5-96FC-917CDBB733A8}"/>
                    </a:ext>
                  </a:extLst>
                </p14:cNvPr>
                <p14:cNvContentPartPr/>
                <p14:nvPr/>
              </p14:nvContentPartPr>
              <p14:xfrm>
                <a:off x="1653602" y="6679747"/>
                <a:ext cx="76680" cy="91800"/>
              </p14:xfrm>
            </p:contentPart>
          </mc:Choice>
          <mc:Fallback xmlns="">
            <p:pic>
              <p:nvPicPr>
                <p:cNvPr id="721" name="Freihand 720">
                  <a:extLst>
                    <a:ext uri="{FF2B5EF4-FFF2-40B4-BE49-F238E27FC236}">
                      <a16:creationId xmlns:a16="http://schemas.microsoft.com/office/drawing/2014/main" id="{14A5E495-688D-40E5-96FC-917CDBB733A8}"/>
                    </a:ext>
                  </a:extLst>
                </p:cNvPr>
                <p:cNvPicPr/>
                <p:nvPr/>
              </p:nvPicPr>
              <p:blipFill>
                <a:blip r:embed="rId213"/>
                <a:stretch>
                  <a:fillRect/>
                </a:stretch>
              </p:blipFill>
              <p:spPr>
                <a:xfrm>
                  <a:off x="1649282" y="6675427"/>
                  <a:ext cx="85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724" name="Freihand 723">
                  <a:extLst>
                    <a:ext uri="{FF2B5EF4-FFF2-40B4-BE49-F238E27FC236}">
                      <a16:creationId xmlns:a16="http://schemas.microsoft.com/office/drawing/2014/main" id="{6A6BA4F7-51E1-46B8-B637-EEB20860D006}"/>
                    </a:ext>
                  </a:extLst>
                </p14:cNvPr>
                <p14:cNvContentPartPr/>
                <p14:nvPr/>
              </p14:nvContentPartPr>
              <p14:xfrm>
                <a:off x="1622642" y="6364027"/>
                <a:ext cx="9000" cy="88920"/>
              </p14:xfrm>
            </p:contentPart>
          </mc:Choice>
          <mc:Fallback xmlns="">
            <p:pic>
              <p:nvPicPr>
                <p:cNvPr id="724" name="Freihand 723">
                  <a:extLst>
                    <a:ext uri="{FF2B5EF4-FFF2-40B4-BE49-F238E27FC236}">
                      <a16:creationId xmlns:a16="http://schemas.microsoft.com/office/drawing/2014/main" id="{6A6BA4F7-51E1-46B8-B637-EEB20860D006}"/>
                    </a:ext>
                  </a:extLst>
                </p:cNvPr>
                <p:cNvPicPr/>
                <p:nvPr/>
              </p:nvPicPr>
              <p:blipFill>
                <a:blip r:embed="rId215"/>
                <a:stretch>
                  <a:fillRect/>
                </a:stretch>
              </p:blipFill>
              <p:spPr>
                <a:xfrm>
                  <a:off x="1618322" y="6359707"/>
                  <a:ext cx="17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725" name="Freihand 724">
                  <a:extLst>
                    <a:ext uri="{FF2B5EF4-FFF2-40B4-BE49-F238E27FC236}">
                      <a16:creationId xmlns:a16="http://schemas.microsoft.com/office/drawing/2014/main" id="{0011DF07-6AEB-4474-9A69-B4DE32D38CD9}"/>
                    </a:ext>
                  </a:extLst>
                </p14:cNvPr>
                <p14:cNvContentPartPr/>
                <p14:nvPr/>
              </p14:nvContentPartPr>
              <p14:xfrm>
                <a:off x="1566482" y="6439987"/>
                <a:ext cx="123480" cy="17280"/>
              </p14:xfrm>
            </p:contentPart>
          </mc:Choice>
          <mc:Fallback xmlns="">
            <p:pic>
              <p:nvPicPr>
                <p:cNvPr id="725" name="Freihand 724">
                  <a:extLst>
                    <a:ext uri="{FF2B5EF4-FFF2-40B4-BE49-F238E27FC236}">
                      <a16:creationId xmlns:a16="http://schemas.microsoft.com/office/drawing/2014/main" id="{0011DF07-6AEB-4474-9A69-B4DE32D38CD9}"/>
                    </a:ext>
                  </a:extLst>
                </p:cNvPr>
                <p:cNvPicPr/>
                <p:nvPr/>
              </p:nvPicPr>
              <p:blipFill>
                <a:blip r:embed="rId217"/>
                <a:stretch>
                  <a:fillRect/>
                </a:stretch>
              </p:blipFill>
              <p:spPr>
                <a:xfrm>
                  <a:off x="1562162" y="6435667"/>
                  <a:ext cx="132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26" name="Freihand 725">
                  <a:extLst>
                    <a:ext uri="{FF2B5EF4-FFF2-40B4-BE49-F238E27FC236}">
                      <a16:creationId xmlns:a16="http://schemas.microsoft.com/office/drawing/2014/main" id="{B776A2F2-932D-4CDC-AE90-97CEE4D0C552}"/>
                    </a:ext>
                  </a:extLst>
                </p14:cNvPr>
                <p14:cNvContentPartPr/>
                <p14:nvPr/>
              </p14:nvContentPartPr>
              <p14:xfrm>
                <a:off x="1560002" y="6327307"/>
                <a:ext cx="128160" cy="7200"/>
              </p14:xfrm>
            </p:contentPart>
          </mc:Choice>
          <mc:Fallback xmlns="">
            <p:pic>
              <p:nvPicPr>
                <p:cNvPr id="726" name="Freihand 725">
                  <a:extLst>
                    <a:ext uri="{FF2B5EF4-FFF2-40B4-BE49-F238E27FC236}">
                      <a16:creationId xmlns:a16="http://schemas.microsoft.com/office/drawing/2014/main" id="{B776A2F2-932D-4CDC-AE90-97CEE4D0C552}"/>
                    </a:ext>
                  </a:extLst>
                </p:cNvPr>
                <p:cNvPicPr/>
                <p:nvPr/>
              </p:nvPicPr>
              <p:blipFill>
                <a:blip r:embed="rId219"/>
                <a:stretch>
                  <a:fillRect/>
                </a:stretch>
              </p:blipFill>
              <p:spPr>
                <a:xfrm>
                  <a:off x="1555682" y="6322987"/>
                  <a:ext cx="136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28" name="Freihand 727">
                  <a:extLst>
                    <a:ext uri="{FF2B5EF4-FFF2-40B4-BE49-F238E27FC236}">
                      <a16:creationId xmlns:a16="http://schemas.microsoft.com/office/drawing/2014/main" id="{09D8B05D-7A7D-4752-BCF4-44F195A20937}"/>
                    </a:ext>
                  </a:extLst>
                </p14:cNvPr>
                <p14:cNvContentPartPr/>
                <p14:nvPr/>
              </p14:nvContentPartPr>
              <p14:xfrm>
                <a:off x="1699322" y="6416587"/>
                <a:ext cx="72360" cy="65880"/>
              </p14:xfrm>
            </p:contentPart>
          </mc:Choice>
          <mc:Fallback xmlns="">
            <p:pic>
              <p:nvPicPr>
                <p:cNvPr id="728" name="Freihand 727">
                  <a:extLst>
                    <a:ext uri="{FF2B5EF4-FFF2-40B4-BE49-F238E27FC236}">
                      <a16:creationId xmlns:a16="http://schemas.microsoft.com/office/drawing/2014/main" id="{09D8B05D-7A7D-4752-BCF4-44F195A20937}"/>
                    </a:ext>
                  </a:extLst>
                </p:cNvPr>
                <p:cNvPicPr/>
                <p:nvPr/>
              </p:nvPicPr>
              <p:blipFill>
                <a:blip r:embed="rId221"/>
                <a:stretch>
                  <a:fillRect/>
                </a:stretch>
              </p:blipFill>
              <p:spPr>
                <a:xfrm>
                  <a:off x="1695002" y="6412267"/>
                  <a:ext cx="81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34" name="Freihand 733">
                  <a:extLst>
                    <a:ext uri="{FF2B5EF4-FFF2-40B4-BE49-F238E27FC236}">
                      <a16:creationId xmlns:a16="http://schemas.microsoft.com/office/drawing/2014/main" id="{08FBEC31-2F59-4B81-9169-CC8428785334}"/>
                    </a:ext>
                  </a:extLst>
                </p14:cNvPr>
                <p14:cNvContentPartPr/>
                <p14:nvPr/>
              </p14:nvContentPartPr>
              <p14:xfrm>
                <a:off x="780242" y="5825107"/>
                <a:ext cx="135720" cy="109800"/>
              </p14:xfrm>
            </p:contentPart>
          </mc:Choice>
          <mc:Fallback xmlns="">
            <p:pic>
              <p:nvPicPr>
                <p:cNvPr id="734" name="Freihand 733">
                  <a:extLst>
                    <a:ext uri="{FF2B5EF4-FFF2-40B4-BE49-F238E27FC236}">
                      <a16:creationId xmlns:a16="http://schemas.microsoft.com/office/drawing/2014/main" id="{08FBEC31-2F59-4B81-9169-CC8428785334}"/>
                    </a:ext>
                  </a:extLst>
                </p:cNvPr>
                <p:cNvPicPr/>
                <p:nvPr/>
              </p:nvPicPr>
              <p:blipFill>
                <a:blip r:embed="rId223"/>
                <a:stretch>
                  <a:fillRect/>
                </a:stretch>
              </p:blipFill>
              <p:spPr>
                <a:xfrm>
                  <a:off x="775922" y="5820787"/>
                  <a:ext cx="144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35" name="Freihand 734">
                  <a:extLst>
                    <a:ext uri="{FF2B5EF4-FFF2-40B4-BE49-F238E27FC236}">
                      <a16:creationId xmlns:a16="http://schemas.microsoft.com/office/drawing/2014/main" id="{C5D95D0C-A00C-4320-97E6-3F08E8A8087F}"/>
                    </a:ext>
                  </a:extLst>
                </p14:cNvPr>
                <p14:cNvContentPartPr/>
                <p14:nvPr/>
              </p14:nvContentPartPr>
              <p14:xfrm>
                <a:off x="727322" y="5820427"/>
                <a:ext cx="110520" cy="141120"/>
              </p14:xfrm>
            </p:contentPart>
          </mc:Choice>
          <mc:Fallback xmlns="">
            <p:pic>
              <p:nvPicPr>
                <p:cNvPr id="735" name="Freihand 734">
                  <a:extLst>
                    <a:ext uri="{FF2B5EF4-FFF2-40B4-BE49-F238E27FC236}">
                      <a16:creationId xmlns:a16="http://schemas.microsoft.com/office/drawing/2014/main" id="{C5D95D0C-A00C-4320-97E6-3F08E8A8087F}"/>
                    </a:ext>
                  </a:extLst>
                </p:cNvPr>
                <p:cNvPicPr/>
                <p:nvPr/>
              </p:nvPicPr>
              <p:blipFill>
                <a:blip r:embed="rId225"/>
                <a:stretch>
                  <a:fillRect/>
                </a:stretch>
              </p:blipFill>
              <p:spPr>
                <a:xfrm>
                  <a:off x="723002" y="5816107"/>
                  <a:ext cx="119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36" name="Freihand 735">
                  <a:extLst>
                    <a:ext uri="{FF2B5EF4-FFF2-40B4-BE49-F238E27FC236}">
                      <a16:creationId xmlns:a16="http://schemas.microsoft.com/office/drawing/2014/main" id="{8BD3C131-B693-4D40-A887-D0BC988C62A3}"/>
                    </a:ext>
                  </a:extLst>
                </p14:cNvPr>
                <p14:cNvContentPartPr/>
                <p14:nvPr/>
              </p14:nvContentPartPr>
              <p14:xfrm>
                <a:off x="981842" y="5696227"/>
                <a:ext cx="17280" cy="99360"/>
              </p14:xfrm>
            </p:contentPart>
          </mc:Choice>
          <mc:Fallback xmlns="">
            <p:pic>
              <p:nvPicPr>
                <p:cNvPr id="736" name="Freihand 735">
                  <a:extLst>
                    <a:ext uri="{FF2B5EF4-FFF2-40B4-BE49-F238E27FC236}">
                      <a16:creationId xmlns:a16="http://schemas.microsoft.com/office/drawing/2014/main" id="{8BD3C131-B693-4D40-A887-D0BC988C62A3}"/>
                    </a:ext>
                  </a:extLst>
                </p:cNvPr>
                <p:cNvPicPr/>
                <p:nvPr/>
              </p:nvPicPr>
              <p:blipFill>
                <a:blip r:embed="rId227"/>
                <a:stretch>
                  <a:fillRect/>
                </a:stretch>
              </p:blipFill>
              <p:spPr>
                <a:xfrm>
                  <a:off x="977522" y="5691907"/>
                  <a:ext cx="25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37" name="Freihand 736">
                  <a:extLst>
                    <a:ext uri="{FF2B5EF4-FFF2-40B4-BE49-F238E27FC236}">
                      <a16:creationId xmlns:a16="http://schemas.microsoft.com/office/drawing/2014/main" id="{5B4B5D36-90AA-421B-946D-CC5DA13A6CD0}"/>
                    </a:ext>
                  </a:extLst>
                </p14:cNvPr>
                <p14:cNvContentPartPr/>
                <p14:nvPr/>
              </p14:nvContentPartPr>
              <p14:xfrm>
                <a:off x="946202" y="5678587"/>
                <a:ext cx="114480" cy="127800"/>
              </p14:xfrm>
            </p:contentPart>
          </mc:Choice>
          <mc:Fallback xmlns="">
            <p:pic>
              <p:nvPicPr>
                <p:cNvPr id="737" name="Freihand 736">
                  <a:extLst>
                    <a:ext uri="{FF2B5EF4-FFF2-40B4-BE49-F238E27FC236}">
                      <a16:creationId xmlns:a16="http://schemas.microsoft.com/office/drawing/2014/main" id="{5B4B5D36-90AA-421B-946D-CC5DA13A6CD0}"/>
                    </a:ext>
                  </a:extLst>
                </p:cNvPr>
                <p:cNvPicPr/>
                <p:nvPr/>
              </p:nvPicPr>
              <p:blipFill>
                <a:blip r:embed="rId229"/>
                <a:stretch>
                  <a:fillRect/>
                </a:stretch>
              </p:blipFill>
              <p:spPr>
                <a:xfrm>
                  <a:off x="941882" y="5674267"/>
                  <a:ext cx="123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39" name="Freihand 738">
                  <a:extLst>
                    <a:ext uri="{FF2B5EF4-FFF2-40B4-BE49-F238E27FC236}">
                      <a16:creationId xmlns:a16="http://schemas.microsoft.com/office/drawing/2014/main" id="{47A713CC-A989-4417-9D71-99693C3381AB}"/>
                    </a:ext>
                  </a:extLst>
                </p14:cNvPr>
                <p14:cNvContentPartPr/>
                <p14:nvPr/>
              </p14:nvContentPartPr>
              <p14:xfrm>
                <a:off x="1084082" y="5663107"/>
                <a:ext cx="123480" cy="101880"/>
              </p14:xfrm>
            </p:contentPart>
          </mc:Choice>
          <mc:Fallback xmlns="">
            <p:pic>
              <p:nvPicPr>
                <p:cNvPr id="739" name="Freihand 738">
                  <a:extLst>
                    <a:ext uri="{FF2B5EF4-FFF2-40B4-BE49-F238E27FC236}">
                      <a16:creationId xmlns:a16="http://schemas.microsoft.com/office/drawing/2014/main" id="{47A713CC-A989-4417-9D71-99693C3381AB}"/>
                    </a:ext>
                  </a:extLst>
                </p:cNvPr>
                <p:cNvPicPr/>
                <p:nvPr/>
              </p:nvPicPr>
              <p:blipFill>
                <a:blip r:embed="rId231"/>
                <a:stretch>
                  <a:fillRect/>
                </a:stretch>
              </p:blipFill>
              <p:spPr>
                <a:xfrm>
                  <a:off x="1079762" y="5658787"/>
                  <a:ext cx="132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40" name="Freihand 739">
                  <a:extLst>
                    <a:ext uri="{FF2B5EF4-FFF2-40B4-BE49-F238E27FC236}">
                      <a16:creationId xmlns:a16="http://schemas.microsoft.com/office/drawing/2014/main" id="{327546C9-E590-43B1-B5B5-3318E3208F6A}"/>
                    </a:ext>
                  </a:extLst>
                </p14:cNvPr>
                <p14:cNvContentPartPr/>
                <p14:nvPr/>
              </p14:nvContentPartPr>
              <p14:xfrm>
                <a:off x="1247162" y="5593987"/>
                <a:ext cx="149760" cy="129240"/>
              </p14:xfrm>
            </p:contentPart>
          </mc:Choice>
          <mc:Fallback xmlns="">
            <p:pic>
              <p:nvPicPr>
                <p:cNvPr id="740" name="Freihand 739">
                  <a:extLst>
                    <a:ext uri="{FF2B5EF4-FFF2-40B4-BE49-F238E27FC236}">
                      <a16:creationId xmlns:a16="http://schemas.microsoft.com/office/drawing/2014/main" id="{327546C9-E590-43B1-B5B5-3318E3208F6A}"/>
                    </a:ext>
                  </a:extLst>
                </p:cNvPr>
                <p:cNvPicPr/>
                <p:nvPr/>
              </p:nvPicPr>
              <p:blipFill>
                <a:blip r:embed="rId233"/>
                <a:stretch>
                  <a:fillRect/>
                </a:stretch>
              </p:blipFill>
              <p:spPr>
                <a:xfrm>
                  <a:off x="1242842" y="5589667"/>
                  <a:ext cx="158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41" name="Freihand 740">
                  <a:extLst>
                    <a:ext uri="{FF2B5EF4-FFF2-40B4-BE49-F238E27FC236}">
                      <a16:creationId xmlns:a16="http://schemas.microsoft.com/office/drawing/2014/main" id="{7AA1C124-875F-4806-B701-C2E00219BAB6}"/>
                    </a:ext>
                  </a:extLst>
                </p14:cNvPr>
                <p14:cNvContentPartPr/>
                <p14:nvPr/>
              </p14:nvContentPartPr>
              <p14:xfrm>
                <a:off x="1430402" y="5606587"/>
                <a:ext cx="130320" cy="70920"/>
              </p14:xfrm>
            </p:contentPart>
          </mc:Choice>
          <mc:Fallback xmlns="">
            <p:pic>
              <p:nvPicPr>
                <p:cNvPr id="741" name="Freihand 740">
                  <a:extLst>
                    <a:ext uri="{FF2B5EF4-FFF2-40B4-BE49-F238E27FC236}">
                      <a16:creationId xmlns:a16="http://schemas.microsoft.com/office/drawing/2014/main" id="{7AA1C124-875F-4806-B701-C2E00219BAB6}"/>
                    </a:ext>
                  </a:extLst>
                </p:cNvPr>
                <p:cNvPicPr/>
                <p:nvPr/>
              </p:nvPicPr>
              <p:blipFill>
                <a:blip r:embed="rId235"/>
                <a:stretch>
                  <a:fillRect/>
                </a:stretch>
              </p:blipFill>
              <p:spPr>
                <a:xfrm>
                  <a:off x="1426082" y="5602267"/>
                  <a:ext cx="138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42" name="Freihand 741">
                  <a:extLst>
                    <a:ext uri="{FF2B5EF4-FFF2-40B4-BE49-F238E27FC236}">
                      <a16:creationId xmlns:a16="http://schemas.microsoft.com/office/drawing/2014/main" id="{4673B43E-FEED-4261-AB5C-001B9536B279}"/>
                    </a:ext>
                  </a:extLst>
                </p14:cNvPr>
                <p14:cNvContentPartPr/>
                <p14:nvPr/>
              </p14:nvContentPartPr>
              <p14:xfrm>
                <a:off x="1563242" y="5536027"/>
                <a:ext cx="73080" cy="110880"/>
              </p14:xfrm>
            </p:contentPart>
          </mc:Choice>
          <mc:Fallback xmlns="">
            <p:pic>
              <p:nvPicPr>
                <p:cNvPr id="742" name="Freihand 741">
                  <a:extLst>
                    <a:ext uri="{FF2B5EF4-FFF2-40B4-BE49-F238E27FC236}">
                      <a16:creationId xmlns:a16="http://schemas.microsoft.com/office/drawing/2014/main" id="{4673B43E-FEED-4261-AB5C-001B9536B279}"/>
                    </a:ext>
                  </a:extLst>
                </p:cNvPr>
                <p:cNvPicPr/>
                <p:nvPr/>
              </p:nvPicPr>
              <p:blipFill>
                <a:blip r:embed="rId237"/>
                <a:stretch>
                  <a:fillRect/>
                </a:stretch>
              </p:blipFill>
              <p:spPr>
                <a:xfrm>
                  <a:off x="1558922" y="5531707"/>
                  <a:ext cx="81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43" name="Freihand 742">
                  <a:extLst>
                    <a:ext uri="{FF2B5EF4-FFF2-40B4-BE49-F238E27FC236}">
                      <a16:creationId xmlns:a16="http://schemas.microsoft.com/office/drawing/2014/main" id="{784345A4-D61B-458B-8A80-7D357C8CA8D4}"/>
                    </a:ext>
                  </a:extLst>
                </p14:cNvPr>
                <p14:cNvContentPartPr/>
                <p14:nvPr/>
              </p14:nvContentPartPr>
              <p14:xfrm>
                <a:off x="1625882" y="5620267"/>
                <a:ext cx="43560" cy="16560"/>
              </p14:xfrm>
            </p:contentPart>
          </mc:Choice>
          <mc:Fallback xmlns="">
            <p:pic>
              <p:nvPicPr>
                <p:cNvPr id="743" name="Freihand 742">
                  <a:extLst>
                    <a:ext uri="{FF2B5EF4-FFF2-40B4-BE49-F238E27FC236}">
                      <a16:creationId xmlns:a16="http://schemas.microsoft.com/office/drawing/2014/main" id="{784345A4-D61B-458B-8A80-7D357C8CA8D4}"/>
                    </a:ext>
                  </a:extLst>
                </p:cNvPr>
                <p:cNvPicPr/>
                <p:nvPr/>
              </p:nvPicPr>
              <p:blipFill>
                <a:blip r:embed="rId239"/>
                <a:stretch>
                  <a:fillRect/>
                </a:stretch>
              </p:blipFill>
              <p:spPr>
                <a:xfrm>
                  <a:off x="1621562" y="5615947"/>
                  <a:ext cx="52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44" name="Freihand 743">
                  <a:extLst>
                    <a:ext uri="{FF2B5EF4-FFF2-40B4-BE49-F238E27FC236}">
                      <a16:creationId xmlns:a16="http://schemas.microsoft.com/office/drawing/2014/main" id="{D89AFE3F-377E-48A7-BF70-D16DC694368B}"/>
                    </a:ext>
                  </a:extLst>
                </p14:cNvPr>
                <p14:cNvContentPartPr/>
                <p14:nvPr/>
              </p14:nvContentPartPr>
              <p14:xfrm>
                <a:off x="1693202" y="5588947"/>
                <a:ext cx="123120" cy="150840"/>
              </p14:xfrm>
            </p:contentPart>
          </mc:Choice>
          <mc:Fallback xmlns="">
            <p:pic>
              <p:nvPicPr>
                <p:cNvPr id="744" name="Freihand 743">
                  <a:extLst>
                    <a:ext uri="{FF2B5EF4-FFF2-40B4-BE49-F238E27FC236}">
                      <a16:creationId xmlns:a16="http://schemas.microsoft.com/office/drawing/2014/main" id="{D89AFE3F-377E-48A7-BF70-D16DC694368B}"/>
                    </a:ext>
                  </a:extLst>
                </p:cNvPr>
                <p:cNvPicPr/>
                <p:nvPr/>
              </p:nvPicPr>
              <p:blipFill>
                <a:blip r:embed="rId241"/>
                <a:stretch>
                  <a:fillRect/>
                </a:stretch>
              </p:blipFill>
              <p:spPr>
                <a:xfrm>
                  <a:off x="1688882" y="5584627"/>
                  <a:ext cx="131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45" name="Freihand 744">
                  <a:extLst>
                    <a:ext uri="{FF2B5EF4-FFF2-40B4-BE49-F238E27FC236}">
                      <a16:creationId xmlns:a16="http://schemas.microsoft.com/office/drawing/2014/main" id="{ADC9973D-6B88-4FF9-9F5B-10F9FE7D55AA}"/>
                    </a:ext>
                  </a:extLst>
                </p14:cNvPr>
                <p14:cNvContentPartPr/>
                <p14:nvPr/>
              </p14:nvContentPartPr>
              <p14:xfrm>
                <a:off x="1430402" y="5519827"/>
                <a:ext cx="51480" cy="12960"/>
              </p14:xfrm>
            </p:contentPart>
          </mc:Choice>
          <mc:Fallback xmlns="">
            <p:pic>
              <p:nvPicPr>
                <p:cNvPr id="745" name="Freihand 744">
                  <a:extLst>
                    <a:ext uri="{FF2B5EF4-FFF2-40B4-BE49-F238E27FC236}">
                      <a16:creationId xmlns:a16="http://schemas.microsoft.com/office/drawing/2014/main" id="{ADC9973D-6B88-4FF9-9F5B-10F9FE7D55AA}"/>
                    </a:ext>
                  </a:extLst>
                </p:cNvPr>
                <p:cNvPicPr/>
                <p:nvPr/>
              </p:nvPicPr>
              <p:blipFill>
                <a:blip r:embed="rId243"/>
                <a:stretch>
                  <a:fillRect/>
                </a:stretch>
              </p:blipFill>
              <p:spPr>
                <a:xfrm>
                  <a:off x="1426082" y="5515507"/>
                  <a:ext cx="60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46" name="Freihand 745">
                  <a:extLst>
                    <a:ext uri="{FF2B5EF4-FFF2-40B4-BE49-F238E27FC236}">
                      <a16:creationId xmlns:a16="http://schemas.microsoft.com/office/drawing/2014/main" id="{24FED111-55AB-4148-919C-03558262CE94}"/>
                    </a:ext>
                  </a:extLst>
                </p14:cNvPr>
                <p14:cNvContentPartPr/>
                <p14:nvPr/>
              </p14:nvContentPartPr>
              <p14:xfrm>
                <a:off x="1951322" y="5465827"/>
                <a:ext cx="253080" cy="136800"/>
              </p14:xfrm>
            </p:contentPart>
          </mc:Choice>
          <mc:Fallback xmlns="">
            <p:pic>
              <p:nvPicPr>
                <p:cNvPr id="746" name="Freihand 745">
                  <a:extLst>
                    <a:ext uri="{FF2B5EF4-FFF2-40B4-BE49-F238E27FC236}">
                      <a16:creationId xmlns:a16="http://schemas.microsoft.com/office/drawing/2014/main" id="{24FED111-55AB-4148-919C-03558262CE94}"/>
                    </a:ext>
                  </a:extLst>
                </p:cNvPr>
                <p:cNvPicPr/>
                <p:nvPr/>
              </p:nvPicPr>
              <p:blipFill>
                <a:blip r:embed="rId245"/>
                <a:stretch>
                  <a:fillRect/>
                </a:stretch>
              </p:blipFill>
              <p:spPr>
                <a:xfrm>
                  <a:off x="1947002" y="5461507"/>
                  <a:ext cx="2617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47" name="Freihand 746">
                  <a:extLst>
                    <a:ext uri="{FF2B5EF4-FFF2-40B4-BE49-F238E27FC236}">
                      <a16:creationId xmlns:a16="http://schemas.microsoft.com/office/drawing/2014/main" id="{637B1B99-304F-4604-9689-990EAD52B652}"/>
                    </a:ext>
                  </a:extLst>
                </p14:cNvPr>
                <p14:cNvContentPartPr/>
                <p14:nvPr/>
              </p14:nvContentPartPr>
              <p14:xfrm>
                <a:off x="2277482" y="5506507"/>
                <a:ext cx="18360" cy="12960"/>
              </p14:xfrm>
            </p:contentPart>
          </mc:Choice>
          <mc:Fallback xmlns="">
            <p:pic>
              <p:nvPicPr>
                <p:cNvPr id="747" name="Freihand 746">
                  <a:extLst>
                    <a:ext uri="{FF2B5EF4-FFF2-40B4-BE49-F238E27FC236}">
                      <a16:creationId xmlns:a16="http://schemas.microsoft.com/office/drawing/2014/main" id="{637B1B99-304F-4604-9689-990EAD52B652}"/>
                    </a:ext>
                  </a:extLst>
                </p:cNvPr>
                <p:cNvPicPr/>
                <p:nvPr/>
              </p:nvPicPr>
              <p:blipFill>
                <a:blip r:embed="rId247"/>
                <a:stretch>
                  <a:fillRect/>
                </a:stretch>
              </p:blipFill>
              <p:spPr>
                <a:xfrm>
                  <a:off x="2273162" y="5502187"/>
                  <a:ext cx="27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49" name="Freihand 748">
                  <a:extLst>
                    <a:ext uri="{FF2B5EF4-FFF2-40B4-BE49-F238E27FC236}">
                      <a16:creationId xmlns:a16="http://schemas.microsoft.com/office/drawing/2014/main" id="{7EEB9FE8-A59C-45B2-8DC3-119161120F28}"/>
                    </a:ext>
                  </a:extLst>
                </p14:cNvPr>
                <p14:cNvContentPartPr/>
                <p14:nvPr/>
              </p14:nvContentPartPr>
              <p14:xfrm>
                <a:off x="2229962" y="5428747"/>
                <a:ext cx="164160" cy="163080"/>
              </p14:xfrm>
            </p:contentPart>
          </mc:Choice>
          <mc:Fallback xmlns="">
            <p:pic>
              <p:nvPicPr>
                <p:cNvPr id="749" name="Freihand 748">
                  <a:extLst>
                    <a:ext uri="{FF2B5EF4-FFF2-40B4-BE49-F238E27FC236}">
                      <a16:creationId xmlns:a16="http://schemas.microsoft.com/office/drawing/2014/main" id="{7EEB9FE8-A59C-45B2-8DC3-119161120F28}"/>
                    </a:ext>
                  </a:extLst>
                </p:cNvPr>
                <p:cNvPicPr/>
                <p:nvPr/>
              </p:nvPicPr>
              <p:blipFill>
                <a:blip r:embed="rId249"/>
                <a:stretch>
                  <a:fillRect/>
                </a:stretch>
              </p:blipFill>
              <p:spPr>
                <a:xfrm>
                  <a:off x="2225642" y="5424427"/>
                  <a:ext cx="172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50" name="Freihand 749">
                  <a:extLst>
                    <a:ext uri="{FF2B5EF4-FFF2-40B4-BE49-F238E27FC236}">
                      <a16:creationId xmlns:a16="http://schemas.microsoft.com/office/drawing/2014/main" id="{AA8692DD-442D-40E6-B42C-33BEC8211193}"/>
                    </a:ext>
                  </a:extLst>
                </p14:cNvPr>
                <p14:cNvContentPartPr/>
                <p14:nvPr/>
              </p14:nvContentPartPr>
              <p14:xfrm>
                <a:off x="1700762" y="5757067"/>
                <a:ext cx="17280" cy="130680"/>
              </p14:xfrm>
            </p:contentPart>
          </mc:Choice>
          <mc:Fallback xmlns="">
            <p:pic>
              <p:nvPicPr>
                <p:cNvPr id="750" name="Freihand 749">
                  <a:extLst>
                    <a:ext uri="{FF2B5EF4-FFF2-40B4-BE49-F238E27FC236}">
                      <a16:creationId xmlns:a16="http://schemas.microsoft.com/office/drawing/2014/main" id="{AA8692DD-442D-40E6-B42C-33BEC8211193}"/>
                    </a:ext>
                  </a:extLst>
                </p:cNvPr>
                <p:cNvPicPr/>
                <p:nvPr/>
              </p:nvPicPr>
              <p:blipFill>
                <a:blip r:embed="rId251"/>
                <a:stretch>
                  <a:fillRect/>
                </a:stretch>
              </p:blipFill>
              <p:spPr>
                <a:xfrm>
                  <a:off x="1696442" y="5752747"/>
                  <a:ext cx="25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51" name="Freihand 750">
                  <a:extLst>
                    <a:ext uri="{FF2B5EF4-FFF2-40B4-BE49-F238E27FC236}">
                      <a16:creationId xmlns:a16="http://schemas.microsoft.com/office/drawing/2014/main" id="{B97A768E-DCE1-4B1F-810A-EF112BC20592}"/>
                    </a:ext>
                  </a:extLst>
                </p14:cNvPr>
                <p14:cNvContentPartPr/>
                <p14:nvPr/>
              </p14:nvContentPartPr>
              <p14:xfrm>
                <a:off x="1653962" y="5735827"/>
                <a:ext cx="124560" cy="139320"/>
              </p14:xfrm>
            </p:contentPart>
          </mc:Choice>
          <mc:Fallback xmlns="">
            <p:pic>
              <p:nvPicPr>
                <p:cNvPr id="751" name="Freihand 750">
                  <a:extLst>
                    <a:ext uri="{FF2B5EF4-FFF2-40B4-BE49-F238E27FC236}">
                      <a16:creationId xmlns:a16="http://schemas.microsoft.com/office/drawing/2014/main" id="{B97A768E-DCE1-4B1F-810A-EF112BC20592}"/>
                    </a:ext>
                  </a:extLst>
                </p:cNvPr>
                <p:cNvPicPr/>
                <p:nvPr/>
              </p:nvPicPr>
              <p:blipFill>
                <a:blip r:embed="rId253"/>
                <a:stretch>
                  <a:fillRect/>
                </a:stretch>
              </p:blipFill>
              <p:spPr>
                <a:xfrm>
                  <a:off x="1649642" y="5731507"/>
                  <a:ext cx="133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752" name="Freihand 751">
                  <a:extLst>
                    <a:ext uri="{FF2B5EF4-FFF2-40B4-BE49-F238E27FC236}">
                      <a16:creationId xmlns:a16="http://schemas.microsoft.com/office/drawing/2014/main" id="{C03B12F6-25AD-4B22-BD45-DA64CB49B349}"/>
                    </a:ext>
                  </a:extLst>
                </p14:cNvPr>
                <p14:cNvContentPartPr/>
                <p14:nvPr/>
              </p14:nvContentPartPr>
              <p14:xfrm>
                <a:off x="1803362" y="5799547"/>
                <a:ext cx="48600" cy="55800"/>
              </p14:xfrm>
            </p:contentPart>
          </mc:Choice>
          <mc:Fallback xmlns="">
            <p:pic>
              <p:nvPicPr>
                <p:cNvPr id="752" name="Freihand 751">
                  <a:extLst>
                    <a:ext uri="{FF2B5EF4-FFF2-40B4-BE49-F238E27FC236}">
                      <a16:creationId xmlns:a16="http://schemas.microsoft.com/office/drawing/2014/main" id="{C03B12F6-25AD-4B22-BD45-DA64CB49B349}"/>
                    </a:ext>
                  </a:extLst>
                </p:cNvPr>
                <p:cNvPicPr/>
                <p:nvPr/>
              </p:nvPicPr>
              <p:blipFill>
                <a:blip r:embed="rId255"/>
                <a:stretch>
                  <a:fillRect/>
                </a:stretch>
              </p:blipFill>
              <p:spPr>
                <a:xfrm>
                  <a:off x="1799042" y="5795227"/>
                  <a:ext cx="57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753" name="Freihand 752">
                  <a:extLst>
                    <a:ext uri="{FF2B5EF4-FFF2-40B4-BE49-F238E27FC236}">
                      <a16:creationId xmlns:a16="http://schemas.microsoft.com/office/drawing/2014/main" id="{9BEBB500-8420-4522-A6E2-8F6546741FA6}"/>
                    </a:ext>
                  </a:extLst>
                </p14:cNvPr>
                <p14:cNvContentPartPr/>
                <p14:nvPr/>
              </p14:nvContentPartPr>
              <p14:xfrm>
                <a:off x="1903082" y="5707387"/>
                <a:ext cx="95760" cy="122760"/>
              </p14:xfrm>
            </p:contentPart>
          </mc:Choice>
          <mc:Fallback xmlns="">
            <p:pic>
              <p:nvPicPr>
                <p:cNvPr id="753" name="Freihand 752">
                  <a:extLst>
                    <a:ext uri="{FF2B5EF4-FFF2-40B4-BE49-F238E27FC236}">
                      <a16:creationId xmlns:a16="http://schemas.microsoft.com/office/drawing/2014/main" id="{9BEBB500-8420-4522-A6E2-8F6546741FA6}"/>
                    </a:ext>
                  </a:extLst>
                </p:cNvPr>
                <p:cNvPicPr/>
                <p:nvPr/>
              </p:nvPicPr>
              <p:blipFill>
                <a:blip r:embed="rId257"/>
                <a:stretch>
                  <a:fillRect/>
                </a:stretch>
              </p:blipFill>
              <p:spPr>
                <a:xfrm>
                  <a:off x="1898762" y="5703067"/>
                  <a:ext cx="104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54" name="Freihand 753">
                  <a:extLst>
                    <a:ext uri="{FF2B5EF4-FFF2-40B4-BE49-F238E27FC236}">
                      <a16:creationId xmlns:a16="http://schemas.microsoft.com/office/drawing/2014/main" id="{F60359CB-8559-4432-957D-50C47D64BACC}"/>
                    </a:ext>
                  </a:extLst>
                </p14:cNvPr>
                <p14:cNvContentPartPr/>
                <p14:nvPr/>
              </p14:nvContentPartPr>
              <p14:xfrm>
                <a:off x="2013242" y="5736187"/>
                <a:ext cx="181080" cy="172800"/>
              </p14:xfrm>
            </p:contentPart>
          </mc:Choice>
          <mc:Fallback xmlns="">
            <p:pic>
              <p:nvPicPr>
                <p:cNvPr id="754" name="Freihand 753">
                  <a:extLst>
                    <a:ext uri="{FF2B5EF4-FFF2-40B4-BE49-F238E27FC236}">
                      <a16:creationId xmlns:a16="http://schemas.microsoft.com/office/drawing/2014/main" id="{F60359CB-8559-4432-957D-50C47D64BACC}"/>
                    </a:ext>
                  </a:extLst>
                </p:cNvPr>
                <p:cNvPicPr/>
                <p:nvPr/>
              </p:nvPicPr>
              <p:blipFill>
                <a:blip r:embed="rId259"/>
                <a:stretch>
                  <a:fillRect/>
                </a:stretch>
              </p:blipFill>
              <p:spPr>
                <a:xfrm>
                  <a:off x="2008922" y="5731867"/>
                  <a:ext cx="189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755" name="Freihand 754">
                  <a:extLst>
                    <a:ext uri="{FF2B5EF4-FFF2-40B4-BE49-F238E27FC236}">
                      <a16:creationId xmlns:a16="http://schemas.microsoft.com/office/drawing/2014/main" id="{105FF83F-07C5-4D9F-9F47-6B4E78A11031}"/>
                    </a:ext>
                  </a:extLst>
                </p14:cNvPr>
                <p14:cNvContentPartPr/>
                <p14:nvPr/>
              </p14:nvContentPartPr>
              <p14:xfrm>
                <a:off x="2176682" y="5671027"/>
                <a:ext cx="73440" cy="106560"/>
              </p14:xfrm>
            </p:contentPart>
          </mc:Choice>
          <mc:Fallback xmlns="">
            <p:pic>
              <p:nvPicPr>
                <p:cNvPr id="755" name="Freihand 754">
                  <a:extLst>
                    <a:ext uri="{FF2B5EF4-FFF2-40B4-BE49-F238E27FC236}">
                      <a16:creationId xmlns:a16="http://schemas.microsoft.com/office/drawing/2014/main" id="{105FF83F-07C5-4D9F-9F47-6B4E78A11031}"/>
                    </a:ext>
                  </a:extLst>
                </p:cNvPr>
                <p:cNvPicPr/>
                <p:nvPr/>
              </p:nvPicPr>
              <p:blipFill>
                <a:blip r:embed="rId261"/>
                <a:stretch>
                  <a:fillRect/>
                </a:stretch>
              </p:blipFill>
              <p:spPr>
                <a:xfrm>
                  <a:off x="2172362" y="5666707"/>
                  <a:ext cx="82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56" name="Freihand 755">
                  <a:extLst>
                    <a:ext uri="{FF2B5EF4-FFF2-40B4-BE49-F238E27FC236}">
                      <a16:creationId xmlns:a16="http://schemas.microsoft.com/office/drawing/2014/main" id="{399E6C47-457F-48C0-ADDA-9CE3B202AF03}"/>
                    </a:ext>
                  </a:extLst>
                </p14:cNvPr>
                <p14:cNvContentPartPr/>
                <p14:nvPr/>
              </p14:nvContentPartPr>
              <p14:xfrm>
                <a:off x="2308802" y="5692987"/>
                <a:ext cx="205920" cy="196560"/>
              </p14:xfrm>
            </p:contentPart>
          </mc:Choice>
          <mc:Fallback xmlns="">
            <p:pic>
              <p:nvPicPr>
                <p:cNvPr id="756" name="Freihand 755">
                  <a:extLst>
                    <a:ext uri="{FF2B5EF4-FFF2-40B4-BE49-F238E27FC236}">
                      <a16:creationId xmlns:a16="http://schemas.microsoft.com/office/drawing/2014/main" id="{399E6C47-457F-48C0-ADDA-9CE3B202AF03}"/>
                    </a:ext>
                  </a:extLst>
                </p:cNvPr>
                <p:cNvPicPr/>
                <p:nvPr/>
              </p:nvPicPr>
              <p:blipFill>
                <a:blip r:embed="rId263"/>
                <a:stretch>
                  <a:fillRect/>
                </a:stretch>
              </p:blipFill>
              <p:spPr>
                <a:xfrm>
                  <a:off x="2304482" y="5688667"/>
                  <a:ext cx="2145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57" name="Freihand 756">
                  <a:extLst>
                    <a:ext uri="{FF2B5EF4-FFF2-40B4-BE49-F238E27FC236}">
                      <a16:creationId xmlns:a16="http://schemas.microsoft.com/office/drawing/2014/main" id="{74795586-A0CF-44F1-9FA9-E7F56C2889BF}"/>
                    </a:ext>
                  </a:extLst>
                </p14:cNvPr>
                <p14:cNvContentPartPr/>
                <p14:nvPr/>
              </p14:nvContentPartPr>
              <p14:xfrm>
                <a:off x="2509322" y="5679307"/>
                <a:ext cx="70200" cy="69120"/>
              </p14:xfrm>
            </p:contentPart>
          </mc:Choice>
          <mc:Fallback xmlns="">
            <p:pic>
              <p:nvPicPr>
                <p:cNvPr id="757" name="Freihand 756">
                  <a:extLst>
                    <a:ext uri="{FF2B5EF4-FFF2-40B4-BE49-F238E27FC236}">
                      <a16:creationId xmlns:a16="http://schemas.microsoft.com/office/drawing/2014/main" id="{74795586-A0CF-44F1-9FA9-E7F56C2889BF}"/>
                    </a:ext>
                  </a:extLst>
                </p:cNvPr>
                <p:cNvPicPr/>
                <p:nvPr/>
              </p:nvPicPr>
              <p:blipFill>
                <a:blip r:embed="rId265"/>
                <a:stretch>
                  <a:fillRect/>
                </a:stretch>
              </p:blipFill>
              <p:spPr>
                <a:xfrm>
                  <a:off x="2505002" y="5674987"/>
                  <a:ext cx="78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58" name="Freihand 757">
                  <a:extLst>
                    <a:ext uri="{FF2B5EF4-FFF2-40B4-BE49-F238E27FC236}">
                      <a16:creationId xmlns:a16="http://schemas.microsoft.com/office/drawing/2014/main" id="{5B1857D0-DADC-4EA4-BBEC-AEFDE69B97D3}"/>
                    </a:ext>
                  </a:extLst>
                </p14:cNvPr>
                <p14:cNvContentPartPr/>
                <p14:nvPr/>
              </p14:nvContentPartPr>
              <p14:xfrm>
                <a:off x="2613722" y="5613067"/>
                <a:ext cx="86040" cy="106920"/>
              </p14:xfrm>
            </p:contentPart>
          </mc:Choice>
          <mc:Fallback xmlns="">
            <p:pic>
              <p:nvPicPr>
                <p:cNvPr id="758" name="Freihand 757">
                  <a:extLst>
                    <a:ext uri="{FF2B5EF4-FFF2-40B4-BE49-F238E27FC236}">
                      <a16:creationId xmlns:a16="http://schemas.microsoft.com/office/drawing/2014/main" id="{5B1857D0-DADC-4EA4-BBEC-AEFDE69B97D3}"/>
                    </a:ext>
                  </a:extLst>
                </p:cNvPr>
                <p:cNvPicPr/>
                <p:nvPr/>
              </p:nvPicPr>
              <p:blipFill>
                <a:blip r:embed="rId267"/>
                <a:stretch>
                  <a:fillRect/>
                </a:stretch>
              </p:blipFill>
              <p:spPr>
                <a:xfrm>
                  <a:off x="2609402" y="5608747"/>
                  <a:ext cx="94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59" name="Freihand 758">
                  <a:extLst>
                    <a:ext uri="{FF2B5EF4-FFF2-40B4-BE49-F238E27FC236}">
                      <a16:creationId xmlns:a16="http://schemas.microsoft.com/office/drawing/2014/main" id="{3005FCFC-6D21-4B07-AAD7-B38B6087F36A}"/>
                    </a:ext>
                  </a:extLst>
                </p14:cNvPr>
                <p14:cNvContentPartPr/>
                <p14:nvPr/>
              </p14:nvContentPartPr>
              <p14:xfrm>
                <a:off x="2695442" y="5611267"/>
                <a:ext cx="106560" cy="120240"/>
              </p14:xfrm>
            </p:contentPart>
          </mc:Choice>
          <mc:Fallback xmlns="">
            <p:pic>
              <p:nvPicPr>
                <p:cNvPr id="759" name="Freihand 758">
                  <a:extLst>
                    <a:ext uri="{FF2B5EF4-FFF2-40B4-BE49-F238E27FC236}">
                      <a16:creationId xmlns:a16="http://schemas.microsoft.com/office/drawing/2014/main" id="{3005FCFC-6D21-4B07-AAD7-B38B6087F36A}"/>
                    </a:ext>
                  </a:extLst>
                </p:cNvPr>
                <p:cNvPicPr/>
                <p:nvPr/>
              </p:nvPicPr>
              <p:blipFill>
                <a:blip r:embed="rId269"/>
                <a:stretch>
                  <a:fillRect/>
                </a:stretch>
              </p:blipFill>
              <p:spPr>
                <a:xfrm>
                  <a:off x="2691122" y="5606947"/>
                  <a:ext cx="115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61" name="Freihand 760">
                  <a:extLst>
                    <a:ext uri="{FF2B5EF4-FFF2-40B4-BE49-F238E27FC236}">
                      <a16:creationId xmlns:a16="http://schemas.microsoft.com/office/drawing/2014/main" id="{87EE399E-5E1E-4642-B306-1C12648E1DBD}"/>
                    </a:ext>
                  </a:extLst>
                </p14:cNvPr>
                <p14:cNvContentPartPr/>
                <p14:nvPr/>
              </p14:nvContentPartPr>
              <p14:xfrm>
                <a:off x="552722" y="5920867"/>
                <a:ext cx="886320" cy="645480"/>
              </p14:xfrm>
            </p:contentPart>
          </mc:Choice>
          <mc:Fallback xmlns="">
            <p:pic>
              <p:nvPicPr>
                <p:cNvPr id="761" name="Freihand 760">
                  <a:extLst>
                    <a:ext uri="{FF2B5EF4-FFF2-40B4-BE49-F238E27FC236}">
                      <a16:creationId xmlns:a16="http://schemas.microsoft.com/office/drawing/2014/main" id="{87EE399E-5E1E-4642-B306-1C12648E1DBD}"/>
                    </a:ext>
                  </a:extLst>
                </p:cNvPr>
                <p:cNvPicPr/>
                <p:nvPr/>
              </p:nvPicPr>
              <p:blipFill>
                <a:blip r:embed="rId271"/>
                <a:stretch>
                  <a:fillRect/>
                </a:stretch>
              </p:blipFill>
              <p:spPr>
                <a:xfrm>
                  <a:off x="548402" y="5916547"/>
                  <a:ext cx="89496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63" name="Freihand 762">
                  <a:extLst>
                    <a:ext uri="{FF2B5EF4-FFF2-40B4-BE49-F238E27FC236}">
                      <a16:creationId xmlns:a16="http://schemas.microsoft.com/office/drawing/2014/main" id="{45AD9F14-24AF-4B26-A6FD-C7EF1425BED9}"/>
                    </a:ext>
                  </a:extLst>
                </p14:cNvPr>
                <p14:cNvContentPartPr/>
                <p14:nvPr/>
              </p14:nvContentPartPr>
              <p14:xfrm>
                <a:off x="557042" y="5886307"/>
                <a:ext cx="12960" cy="2520"/>
              </p14:xfrm>
            </p:contentPart>
          </mc:Choice>
          <mc:Fallback xmlns="">
            <p:pic>
              <p:nvPicPr>
                <p:cNvPr id="763" name="Freihand 762">
                  <a:extLst>
                    <a:ext uri="{FF2B5EF4-FFF2-40B4-BE49-F238E27FC236}">
                      <a16:creationId xmlns:a16="http://schemas.microsoft.com/office/drawing/2014/main" id="{45AD9F14-24AF-4B26-A6FD-C7EF1425BED9}"/>
                    </a:ext>
                  </a:extLst>
                </p:cNvPr>
                <p:cNvPicPr/>
                <p:nvPr/>
              </p:nvPicPr>
              <p:blipFill>
                <a:blip r:embed="rId273"/>
                <a:stretch>
                  <a:fillRect/>
                </a:stretch>
              </p:blipFill>
              <p:spPr>
                <a:xfrm>
                  <a:off x="552722" y="5881987"/>
                  <a:ext cx="21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64" name="Freihand 763">
                  <a:extLst>
                    <a:ext uri="{FF2B5EF4-FFF2-40B4-BE49-F238E27FC236}">
                      <a16:creationId xmlns:a16="http://schemas.microsoft.com/office/drawing/2014/main" id="{2D07A560-7C04-4995-B6F1-7A81AAFFEB70}"/>
                    </a:ext>
                  </a:extLst>
                </p14:cNvPr>
                <p14:cNvContentPartPr/>
                <p14:nvPr/>
              </p14:nvContentPartPr>
              <p14:xfrm>
                <a:off x="531482" y="5860027"/>
                <a:ext cx="965160" cy="795960"/>
              </p14:xfrm>
            </p:contentPart>
          </mc:Choice>
          <mc:Fallback xmlns="">
            <p:pic>
              <p:nvPicPr>
                <p:cNvPr id="764" name="Freihand 763">
                  <a:extLst>
                    <a:ext uri="{FF2B5EF4-FFF2-40B4-BE49-F238E27FC236}">
                      <a16:creationId xmlns:a16="http://schemas.microsoft.com/office/drawing/2014/main" id="{2D07A560-7C04-4995-B6F1-7A81AAFFEB70}"/>
                    </a:ext>
                  </a:extLst>
                </p:cNvPr>
                <p:cNvPicPr/>
                <p:nvPr/>
              </p:nvPicPr>
              <p:blipFill>
                <a:blip r:embed="rId275"/>
                <a:stretch>
                  <a:fillRect/>
                </a:stretch>
              </p:blipFill>
              <p:spPr>
                <a:xfrm>
                  <a:off x="527162" y="5855707"/>
                  <a:ext cx="97380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66" name="Freihand 765">
                  <a:extLst>
                    <a:ext uri="{FF2B5EF4-FFF2-40B4-BE49-F238E27FC236}">
                      <a16:creationId xmlns:a16="http://schemas.microsoft.com/office/drawing/2014/main" id="{B22EABEF-40E3-422B-8F63-74D180C3ACEC}"/>
                    </a:ext>
                  </a:extLst>
                </p14:cNvPr>
                <p14:cNvContentPartPr/>
                <p14:nvPr/>
              </p14:nvContentPartPr>
              <p14:xfrm>
                <a:off x="1483322" y="6192667"/>
                <a:ext cx="241200" cy="394920"/>
              </p14:xfrm>
            </p:contentPart>
          </mc:Choice>
          <mc:Fallback xmlns="">
            <p:pic>
              <p:nvPicPr>
                <p:cNvPr id="766" name="Freihand 765">
                  <a:extLst>
                    <a:ext uri="{FF2B5EF4-FFF2-40B4-BE49-F238E27FC236}">
                      <a16:creationId xmlns:a16="http://schemas.microsoft.com/office/drawing/2014/main" id="{B22EABEF-40E3-422B-8F63-74D180C3ACEC}"/>
                    </a:ext>
                  </a:extLst>
                </p:cNvPr>
                <p:cNvPicPr/>
                <p:nvPr/>
              </p:nvPicPr>
              <p:blipFill>
                <a:blip r:embed="rId277"/>
                <a:stretch>
                  <a:fillRect/>
                </a:stretch>
              </p:blipFill>
              <p:spPr>
                <a:xfrm>
                  <a:off x="1479002" y="6188347"/>
                  <a:ext cx="2498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67" name="Freihand 766">
                  <a:extLst>
                    <a:ext uri="{FF2B5EF4-FFF2-40B4-BE49-F238E27FC236}">
                      <a16:creationId xmlns:a16="http://schemas.microsoft.com/office/drawing/2014/main" id="{5C7B0457-C9CB-4A3B-A925-43A7A1C30C4D}"/>
                    </a:ext>
                  </a:extLst>
                </p14:cNvPr>
                <p14:cNvContentPartPr/>
                <p14:nvPr/>
              </p14:nvContentPartPr>
              <p14:xfrm>
                <a:off x="1734962" y="6232627"/>
                <a:ext cx="138240" cy="288720"/>
              </p14:xfrm>
            </p:contentPart>
          </mc:Choice>
          <mc:Fallback xmlns="">
            <p:pic>
              <p:nvPicPr>
                <p:cNvPr id="767" name="Freihand 766">
                  <a:extLst>
                    <a:ext uri="{FF2B5EF4-FFF2-40B4-BE49-F238E27FC236}">
                      <a16:creationId xmlns:a16="http://schemas.microsoft.com/office/drawing/2014/main" id="{5C7B0457-C9CB-4A3B-A925-43A7A1C30C4D}"/>
                    </a:ext>
                  </a:extLst>
                </p:cNvPr>
                <p:cNvPicPr/>
                <p:nvPr/>
              </p:nvPicPr>
              <p:blipFill>
                <a:blip r:embed="rId279"/>
                <a:stretch>
                  <a:fillRect/>
                </a:stretch>
              </p:blipFill>
              <p:spPr>
                <a:xfrm>
                  <a:off x="1730642" y="6228307"/>
                  <a:ext cx="1468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70" name="Freihand 769">
                  <a:extLst>
                    <a:ext uri="{FF2B5EF4-FFF2-40B4-BE49-F238E27FC236}">
                      <a16:creationId xmlns:a16="http://schemas.microsoft.com/office/drawing/2014/main" id="{90CF745E-54EC-4B71-92A5-72E0DEC5351A}"/>
                    </a:ext>
                  </a:extLst>
                </p14:cNvPr>
                <p14:cNvContentPartPr/>
                <p14:nvPr/>
              </p14:nvContentPartPr>
              <p14:xfrm>
                <a:off x="791402" y="5841307"/>
                <a:ext cx="357120" cy="390960"/>
              </p14:xfrm>
            </p:contentPart>
          </mc:Choice>
          <mc:Fallback xmlns="">
            <p:pic>
              <p:nvPicPr>
                <p:cNvPr id="770" name="Freihand 769">
                  <a:extLst>
                    <a:ext uri="{FF2B5EF4-FFF2-40B4-BE49-F238E27FC236}">
                      <a16:creationId xmlns:a16="http://schemas.microsoft.com/office/drawing/2014/main" id="{90CF745E-54EC-4B71-92A5-72E0DEC5351A}"/>
                    </a:ext>
                  </a:extLst>
                </p:cNvPr>
                <p:cNvPicPr/>
                <p:nvPr/>
              </p:nvPicPr>
              <p:blipFill>
                <a:blip r:embed="rId281"/>
                <a:stretch>
                  <a:fillRect/>
                </a:stretch>
              </p:blipFill>
              <p:spPr>
                <a:xfrm>
                  <a:off x="787082" y="5836987"/>
                  <a:ext cx="3657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71" name="Freihand 770">
                  <a:extLst>
                    <a:ext uri="{FF2B5EF4-FFF2-40B4-BE49-F238E27FC236}">
                      <a16:creationId xmlns:a16="http://schemas.microsoft.com/office/drawing/2014/main" id="{D35F038E-4722-48B1-BD09-615A4CEB041E}"/>
                    </a:ext>
                  </a:extLst>
                </p14:cNvPr>
                <p14:cNvContentPartPr/>
                <p14:nvPr/>
              </p14:nvContentPartPr>
              <p14:xfrm>
                <a:off x="1092362" y="5723947"/>
                <a:ext cx="132120" cy="183960"/>
              </p14:xfrm>
            </p:contentPart>
          </mc:Choice>
          <mc:Fallback xmlns="">
            <p:pic>
              <p:nvPicPr>
                <p:cNvPr id="771" name="Freihand 770">
                  <a:extLst>
                    <a:ext uri="{FF2B5EF4-FFF2-40B4-BE49-F238E27FC236}">
                      <a16:creationId xmlns:a16="http://schemas.microsoft.com/office/drawing/2014/main" id="{D35F038E-4722-48B1-BD09-615A4CEB041E}"/>
                    </a:ext>
                  </a:extLst>
                </p:cNvPr>
                <p:cNvPicPr/>
                <p:nvPr/>
              </p:nvPicPr>
              <p:blipFill>
                <a:blip r:embed="rId283"/>
                <a:stretch>
                  <a:fillRect/>
                </a:stretch>
              </p:blipFill>
              <p:spPr>
                <a:xfrm>
                  <a:off x="1088042" y="5719627"/>
                  <a:ext cx="140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73" name="Freihand 772">
                  <a:extLst>
                    <a:ext uri="{FF2B5EF4-FFF2-40B4-BE49-F238E27FC236}">
                      <a16:creationId xmlns:a16="http://schemas.microsoft.com/office/drawing/2014/main" id="{A6C4E24C-E3DA-4CD3-84D2-0CA560AE32DA}"/>
                    </a:ext>
                  </a:extLst>
                </p14:cNvPr>
                <p14:cNvContentPartPr/>
                <p14:nvPr/>
              </p14:nvContentPartPr>
              <p14:xfrm>
                <a:off x="709682" y="5699107"/>
                <a:ext cx="721080" cy="640440"/>
              </p14:xfrm>
            </p:contentPart>
          </mc:Choice>
          <mc:Fallback xmlns="">
            <p:pic>
              <p:nvPicPr>
                <p:cNvPr id="773" name="Freihand 772">
                  <a:extLst>
                    <a:ext uri="{FF2B5EF4-FFF2-40B4-BE49-F238E27FC236}">
                      <a16:creationId xmlns:a16="http://schemas.microsoft.com/office/drawing/2014/main" id="{A6C4E24C-E3DA-4CD3-84D2-0CA560AE32DA}"/>
                    </a:ext>
                  </a:extLst>
                </p:cNvPr>
                <p:cNvPicPr/>
                <p:nvPr/>
              </p:nvPicPr>
              <p:blipFill>
                <a:blip r:embed="rId285"/>
                <a:stretch>
                  <a:fillRect/>
                </a:stretch>
              </p:blipFill>
              <p:spPr>
                <a:xfrm>
                  <a:off x="705362" y="5694787"/>
                  <a:ext cx="72972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74" name="Freihand 773">
                  <a:extLst>
                    <a:ext uri="{FF2B5EF4-FFF2-40B4-BE49-F238E27FC236}">
                      <a16:creationId xmlns:a16="http://schemas.microsoft.com/office/drawing/2014/main" id="{597BAFF9-BC10-45D8-9553-A052EAC124B4}"/>
                    </a:ext>
                  </a:extLst>
                </p14:cNvPr>
                <p14:cNvContentPartPr/>
                <p14:nvPr/>
              </p14:nvContentPartPr>
              <p14:xfrm>
                <a:off x="1034042" y="6238027"/>
                <a:ext cx="56520" cy="64440"/>
              </p14:xfrm>
            </p:contentPart>
          </mc:Choice>
          <mc:Fallback xmlns="">
            <p:pic>
              <p:nvPicPr>
                <p:cNvPr id="774" name="Freihand 773">
                  <a:extLst>
                    <a:ext uri="{FF2B5EF4-FFF2-40B4-BE49-F238E27FC236}">
                      <a16:creationId xmlns:a16="http://schemas.microsoft.com/office/drawing/2014/main" id="{597BAFF9-BC10-45D8-9553-A052EAC124B4}"/>
                    </a:ext>
                  </a:extLst>
                </p:cNvPr>
                <p:cNvPicPr/>
                <p:nvPr/>
              </p:nvPicPr>
              <p:blipFill>
                <a:blip r:embed="rId287"/>
                <a:stretch>
                  <a:fillRect/>
                </a:stretch>
              </p:blipFill>
              <p:spPr>
                <a:xfrm>
                  <a:off x="1029722" y="6233707"/>
                  <a:ext cx="65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75" name="Freihand 774">
                  <a:extLst>
                    <a:ext uri="{FF2B5EF4-FFF2-40B4-BE49-F238E27FC236}">
                      <a16:creationId xmlns:a16="http://schemas.microsoft.com/office/drawing/2014/main" id="{8AFB563D-347D-4647-A011-879F73C68ED5}"/>
                    </a:ext>
                  </a:extLst>
                </p14:cNvPr>
                <p14:cNvContentPartPr/>
                <p14:nvPr/>
              </p14:nvContentPartPr>
              <p14:xfrm>
                <a:off x="1363082" y="6114547"/>
                <a:ext cx="53640" cy="136440"/>
              </p14:xfrm>
            </p:contentPart>
          </mc:Choice>
          <mc:Fallback xmlns="">
            <p:pic>
              <p:nvPicPr>
                <p:cNvPr id="775" name="Freihand 774">
                  <a:extLst>
                    <a:ext uri="{FF2B5EF4-FFF2-40B4-BE49-F238E27FC236}">
                      <a16:creationId xmlns:a16="http://schemas.microsoft.com/office/drawing/2014/main" id="{8AFB563D-347D-4647-A011-879F73C68ED5}"/>
                    </a:ext>
                  </a:extLst>
                </p:cNvPr>
                <p:cNvPicPr/>
                <p:nvPr/>
              </p:nvPicPr>
              <p:blipFill>
                <a:blip r:embed="rId289"/>
                <a:stretch>
                  <a:fillRect/>
                </a:stretch>
              </p:blipFill>
              <p:spPr>
                <a:xfrm>
                  <a:off x="1358762" y="6110227"/>
                  <a:ext cx="6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76" name="Freihand 775">
                  <a:extLst>
                    <a:ext uri="{FF2B5EF4-FFF2-40B4-BE49-F238E27FC236}">
                      <a16:creationId xmlns:a16="http://schemas.microsoft.com/office/drawing/2014/main" id="{2F6F3F17-F742-4AE8-8D19-90B76FBB40E6}"/>
                    </a:ext>
                  </a:extLst>
                </p14:cNvPr>
                <p14:cNvContentPartPr/>
                <p14:nvPr/>
              </p14:nvContentPartPr>
              <p14:xfrm>
                <a:off x="1331042" y="6201307"/>
                <a:ext cx="159840" cy="79200"/>
              </p14:xfrm>
            </p:contentPart>
          </mc:Choice>
          <mc:Fallback xmlns="">
            <p:pic>
              <p:nvPicPr>
                <p:cNvPr id="776" name="Freihand 775">
                  <a:extLst>
                    <a:ext uri="{FF2B5EF4-FFF2-40B4-BE49-F238E27FC236}">
                      <a16:creationId xmlns:a16="http://schemas.microsoft.com/office/drawing/2014/main" id="{2F6F3F17-F742-4AE8-8D19-90B76FBB40E6}"/>
                    </a:ext>
                  </a:extLst>
                </p:cNvPr>
                <p:cNvPicPr/>
                <p:nvPr/>
              </p:nvPicPr>
              <p:blipFill>
                <a:blip r:embed="rId291"/>
                <a:stretch>
                  <a:fillRect/>
                </a:stretch>
              </p:blipFill>
              <p:spPr>
                <a:xfrm>
                  <a:off x="1326722" y="6196987"/>
                  <a:ext cx="168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77" name="Freihand 776">
                  <a:extLst>
                    <a:ext uri="{FF2B5EF4-FFF2-40B4-BE49-F238E27FC236}">
                      <a16:creationId xmlns:a16="http://schemas.microsoft.com/office/drawing/2014/main" id="{F9056E18-9BED-41BC-8446-4CA4D72BCE1E}"/>
                    </a:ext>
                  </a:extLst>
                </p14:cNvPr>
                <p14:cNvContentPartPr/>
                <p14:nvPr/>
              </p14:nvContentPartPr>
              <p14:xfrm>
                <a:off x="1273802" y="6042187"/>
                <a:ext cx="132120" cy="51480"/>
              </p14:xfrm>
            </p:contentPart>
          </mc:Choice>
          <mc:Fallback xmlns="">
            <p:pic>
              <p:nvPicPr>
                <p:cNvPr id="777" name="Freihand 776">
                  <a:extLst>
                    <a:ext uri="{FF2B5EF4-FFF2-40B4-BE49-F238E27FC236}">
                      <a16:creationId xmlns:a16="http://schemas.microsoft.com/office/drawing/2014/main" id="{F9056E18-9BED-41BC-8446-4CA4D72BCE1E}"/>
                    </a:ext>
                  </a:extLst>
                </p:cNvPr>
                <p:cNvPicPr/>
                <p:nvPr/>
              </p:nvPicPr>
              <p:blipFill>
                <a:blip r:embed="rId293"/>
                <a:stretch>
                  <a:fillRect/>
                </a:stretch>
              </p:blipFill>
              <p:spPr>
                <a:xfrm>
                  <a:off x="1269482" y="6037867"/>
                  <a:ext cx="140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78" name="Freihand 777">
                  <a:extLst>
                    <a:ext uri="{FF2B5EF4-FFF2-40B4-BE49-F238E27FC236}">
                      <a16:creationId xmlns:a16="http://schemas.microsoft.com/office/drawing/2014/main" id="{13E8B7DE-263A-44F8-B294-D8DC8F243DFA}"/>
                    </a:ext>
                  </a:extLst>
                </p14:cNvPr>
                <p14:cNvContentPartPr/>
                <p14:nvPr/>
              </p14:nvContentPartPr>
              <p14:xfrm>
                <a:off x="1386122" y="5945707"/>
                <a:ext cx="160200" cy="101160"/>
              </p14:xfrm>
            </p:contentPart>
          </mc:Choice>
          <mc:Fallback xmlns="">
            <p:pic>
              <p:nvPicPr>
                <p:cNvPr id="778" name="Freihand 777">
                  <a:extLst>
                    <a:ext uri="{FF2B5EF4-FFF2-40B4-BE49-F238E27FC236}">
                      <a16:creationId xmlns:a16="http://schemas.microsoft.com/office/drawing/2014/main" id="{13E8B7DE-263A-44F8-B294-D8DC8F243DFA}"/>
                    </a:ext>
                  </a:extLst>
                </p:cNvPr>
                <p:cNvPicPr/>
                <p:nvPr/>
              </p:nvPicPr>
              <p:blipFill>
                <a:blip r:embed="rId295"/>
                <a:stretch>
                  <a:fillRect/>
                </a:stretch>
              </p:blipFill>
              <p:spPr>
                <a:xfrm>
                  <a:off x="1381802" y="5941387"/>
                  <a:ext cx="168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80" name="Freihand 779">
                  <a:extLst>
                    <a:ext uri="{FF2B5EF4-FFF2-40B4-BE49-F238E27FC236}">
                      <a16:creationId xmlns:a16="http://schemas.microsoft.com/office/drawing/2014/main" id="{0E9A3F41-0A40-4FAA-8F5F-2B02B4D9F858}"/>
                    </a:ext>
                  </a:extLst>
                </p14:cNvPr>
                <p14:cNvContentPartPr/>
                <p14:nvPr/>
              </p14:nvContentPartPr>
              <p14:xfrm>
                <a:off x="1112522" y="6024547"/>
                <a:ext cx="42120" cy="103320"/>
              </p14:xfrm>
            </p:contentPart>
          </mc:Choice>
          <mc:Fallback xmlns="">
            <p:pic>
              <p:nvPicPr>
                <p:cNvPr id="780" name="Freihand 779">
                  <a:extLst>
                    <a:ext uri="{FF2B5EF4-FFF2-40B4-BE49-F238E27FC236}">
                      <a16:creationId xmlns:a16="http://schemas.microsoft.com/office/drawing/2014/main" id="{0E9A3F41-0A40-4FAA-8F5F-2B02B4D9F858}"/>
                    </a:ext>
                  </a:extLst>
                </p:cNvPr>
                <p:cNvPicPr/>
                <p:nvPr/>
              </p:nvPicPr>
              <p:blipFill>
                <a:blip r:embed="rId297"/>
                <a:stretch>
                  <a:fillRect/>
                </a:stretch>
              </p:blipFill>
              <p:spPr>
                <a:xfrm>
                  <a:off x="1108202" y="6020227"/>
                  <a:ext cx="50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81" name="Freihand 780">
                  <a:extLst>
                    <a:ext uri="{FF2B5EF4-FFF2-40B4-BE49-F238E27FC236}">
                      <a16:creationId xmlns:a16="http://schemas.microsoft.com/office/drawing/2014/main" id="{8AA9F4E3-7CE6-4D7A-B709-F9AF2CF87534}"/>
                    </a:ext>
                  </a:extLst>
                </p14:cNvPr>
                <p14:cNvContentPartPr/>
                <p14:nvPr/>
              </p14:nvContentPartPr>
              <p14:xfrm>
                <a:off x="1082642" y="6083947"/>
                <a:ext cx="81000" cy="84240"/>
              </p14:xfrm>
            </p:contentPart>
          </mc:Choice>
          <mc:Fallback xmlns="">
            <p:pic>
              <p:nvPicPr>
                <p:cNvPr id="781" name="Freihand 780">
                  <a:extLst>
                    <a:ext uri="{FF2B5EF4-FFF2-40B4-BE49-F238E27FC236}">
                      <a16:creationId xmlns:a16="http://schemas.microsoft.com/office/drawing/2014/main" id="{8AA9F4E3-7CE6-4D7A-B709-F9AF2CF87534}"/>
                    </a:ext>
                  </a:extLst>
                </p:cNvPr>
                <p:cNvPicPr/>
                <p:nvPr/>
              </p:nvPicPr>
              <p:blipFill>
                <a:blip r:embed="rId299"/>
                <a:stretch>
                  <a:fillRect/>
                </a:stretch>
              </p:blipFill>
              <p:spPr>
                <a:xfrm>
                  <a:off x="1078322" y="6079627"/>
                  <a:ext cx="89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82" name="Freihand 781">
                  <a:extLst>
                    <a:ext uri="{FF2B5EF4-FFF2-40B4-BE49-F238E27FC236}">
                      <a16:creationId xmlns:a16="http://schemas.microsoft.com/office/drawing/2014/main" id="{F0161364-D342-4D97-B483-1E05376DB5D9}"/>
                    </a:ext>
                  </a:extLst>
                </p14:cNvPr>
                <p14:cNvContentPartPr/>
                <p14:nvPr/>
              </p14:nvContentPartPr>
              <p14:xfrm>
                <a:off x="1185962" y="5880187"/>
                <a:ext cx="50400" cy="83520"/>
              </p14:xfrm>
            </p:contentPart>
          </mc:Choice>
          <mc:Fallback xmlns="">
            <p:pic>
              <p:nvPicPr>
                <p:cNvPr id="782" name="Freihand 781">
                  <a:extLst>
                    <a:ext uri="{FF2B5EF4-FFF2-40B4-BE49-F238E27FC236}">
                      <a16:creationId xmlns:a16="http://schemas.microsoft.com/office/drawing/2014/main" id="{F0161364-D342-4D97-B483-1E05376DB5D9}"/>
                    </a:ext>
                  </a:extLst>
                </p:cNvPr>
                <p:cNvPicPr/>
                <p:nvPr/>
              </p:nvPicPr>
              <p:blipFill>
                <a:blip r:embed="rId301"/>
                <a:stretch>
                  <a:fillRect/>
                </a:stretch>
              </p:blipFill>
              <p:spPr>
                <a:xfrm>
                  <a:off x="1181642" y="5875867"/>
                  <a:ext cx="5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83" name="Freihand 782">
                  <a:extLst>
                    <a:ext uri="{FF2B5EF4-FFF2-40B4-BE49-F238E27FC236}">
                      <a16:creationId xmlns:a16="http://schemas.microsoft.com/office/drawing/2014/main" id="{D165B47D-3ACE-4559-8A80-ABB439FD7E24}"/>
                    </a:ext>
                  </a:extLst>
                </p14:cNvPr>
                <p14:cNvContentPartPr/>
                <p14:nvPr/>
              </p14:nvContentPartPr>
              <p14:xfrm>
                <a:off x="1186322" y="5905747"/>
                <a:ext cx="66960" cy="31680"/>
              </p14:xfrm>
            </p:contentPart>
          </mc:Choice>
          <mc:Fallback xmlns="">
            <p:pic>
              <p:nvPicPr>
                <p:cNvPr id="783" name="Freihand 782">
                  <a:extLst>
                    <a:ext uri="{FF2B5EF4-FFF2-40B4-BE49-F238E27FC236}">
                      <a16:creationId xmlns:a16="http://schemas.microsoft.com/office/drawing/2014/main" id="{D165B47D-3ACE-4559-8A80-ABB439FD7E24}"/>
                    </a:ext>
                  </a:extLst>
                </p:cNvPr>
                <p:cNvPicPr/>
                <p:nvPr/>
              </p:nvPicPr>
              <p:blipFill>
                <a:blip r:embed="rId303"/>
                <a:stretch>
                  <a:fillRect/>
                </a:stretch>
              </p:blipFill>
              <p:spPr>
                <a:xfrm>
                  <a:off x="1182002" y="5901427"/>
                  <a:ext cx="75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84" name="Freihand 783">
                  <a:extLst>
                    <a:ext uri="{FF2B5EF4-FFF2-40B4-BE49-F238E27FC236}">
                      <a16:creationId xmlns:a16="http://schemas.microsoft.com/office/drawing/2014/main" id="{075A580E-5C28-4853-9141-949545684BEA}"/>
                    </a:ext>
                  </a:extLst>
                </p14:cNvPr>
                <p14:cNvContentPartPr/>
                <p14:nvPr/>
              </p14:nvContentPartPr>
              <p14:xfrm>
                <a:off x="1262282" y="5831947"/>
                <a:ext cx="61920" cy="63000"/>
              </p14:xfrm>
            </p:contentPart>
          </mc:Choice>
          <mc:Fallback xmlns="">
            <p:pic>
              <p:nvPicPr>
                <p:cNvPr id="784" name="Freihand 783">
                  <a:extLst>
                    <a:ext uri="{FF2B5EF4-FFF2-40B4-BE49-F238E27FC236}">
                      <a16:creationId xmlns:a16="http://schemas.microsoft.com/office/drawing/2014/main" id="{075A580E-5C28-4853-9141-949545684BEA}"/>
                    </a:ext>
                  </a:extLst>
                </p:cNvPr>
                <p:cNvPicPr/>
                <p:nvPr/>
              </p:nvPicPr>
              <p:blipFill>
                <a:blip r:embed="rId305"/>
                <a:stretch>
                  <a:fillRect/>
                </a:stretch>
              </p:blipFill>
              <p:spPr>
                <a:xfrm>
                  <a:off x="1257962" y="5827627"/>
                  <a:ext cx="70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785" name="Freihand 784">
                  <a:extLst>
                    <a:ext uri="{FF2B5EF4-FFF2-40B4-BE49-F238E27FC236}">
                      <a16:creationId xmlns:a16="http://schemas.microsoft.com/office/drawing/2014/main" id="{ADFF6D62-4F40-4F20-9B3B-9D93695AAB64}"/>
                    </a:ext>
                  </a:extLst>
                </p14:cNvPr>
                <p14:cNvContentPartPr/>
                <p14:nvPr/>
              </p14:nvContentPartPr>
              <p14:xfrm>
                <a:off x="1273802" y="5862187"/>
                <a:ext cx="87840" cy="10080"/>
              </p14:xfrm>
            </p:contentPart>
          </mc:Choice>
          <mc:Fallback xmlns="">
            <p:pic>
              <p:nvPicPr>
                <p:cNvPr id="785" name="Freihand 784">
                  <a:extLst>
                    <a:ext uri="{FF2B5EF4-FFF2-40B4-BE49-F238E27FC236}">
                      <a16:creationId xmlns:a16="http://schemas.microsoft.com/office/drawing/2014/main" id="{ADFF6D62-4F40-4F20-9B3B-9D93695AAB64}"/>
                    </a:ext>
                  </a:extLst>
                </p:cNvPr>
                <p:cNvPicPr/>
                <p:nvPr/>
              </p:nvPicPr>
              <p:blipFill>
                <a:blip r:embed="rId307"/>
                <a:stretch>
                  <a:fillRect/>
                </a:stretch>
              </p:blipFill>
              <p:spPr>
                <a:xfrm>
                  <a:off x="1269482" y="5857867"/>
                  <a:ext cx="96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786" name="Freihand 785">
                  <a:extLst>
                    <a:ext uri="{FF2B5EF4-FFF2-40B4-BE49-F238E27FC236}">
                      <a16:creationId xmlns:a16="http://schemas.microsoft.com/office/drawing/2014/main" id="{246341BA-1A61-4017-9D9A-5BA7359E55BE}"/>
                    </a:ext>
                  </a:extLst>
                </p14:cNvPr>
                <p14:cNvContentPartPr/>
                <p14:nvPr/>
              </p14:nvContentPartPr>
              <p14:xfrm>
                <a:off x="1394762" y="5863267"/>
                <a:ext cx="372240" cy="234720"/>
              </p14:xfrm>
            </p:contentPart>
          </mc:Choice>
          <mc:Fallback xmlns="">
            <p:pic>
              <p:nvPicPr>
                <p:cNvPr id="786" name="Freihand 785">
                  <a:extLst>
                    <a:ext uri="{FF2B5EF4-FFF2-40B4-BE49-F238E27FC236}">
                      <a16:creationId xmlns:a16="http://schemas.microsoft.com/office/drawing/2014/main" id="{246341BA-1A61-4017-9D9A-5BA7359E55BE}"/>
                    </a:ext>
                  </a:extLst>
                </p:cNvPr>
                <p:cNvPicPr/>
                <p:nvPr/>
              </p:nvPicPr>
              <p:blipFill>
                <a:blip r:embed="rId309"/>
                <a:stretch>
                  <a:fillRect/>
                </a:stretch>
              </p:blipFill>
              <p:spPr>
                <a:xfrm>
                  <a:off x="1390442" y="5858947"/>
                  <a:ext cx="380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787" name="Freihand 786">
                  <a:extLst>
                    <a:ext uri="{FF2B5EF4-FFF2-40B4-BE49-F238E27FC236}">
                      <a16:creationId xmlns:a16="http://schemas.microsoft.com/office/drawing/2014/main" id="{3B5C94DD-6744-4CFB-8EBE-A510942B8C41}"/>
                    </a:ext>
                  </a:extLst>
                </p14:cNvPr>
                <p14:cNvContentPartPr/>
                <p14:nvPr/>
              </p14:nvContentPartPr>
              <p14:xfrm>
                <a:off x="1822802" y="6051187"/>
                <a:ext cx="54000" cy="75960"/>
              </p14:xfrm>
            </p:contentPart>
          </mc:Choice>
          <mc:Fallback xmlns="">
            <p:pic>
              <p:nvPicPr>
                <p:cNvPr id="787" name="Freihand 786">
                  <a:extLst>
                    <a:ext uri="{FF2B5EF4-FFF2-40B4-BE49-F238E27FC236}">
                      <a16:creationId xmlns:a16="http://schemas.microsoft.com/office/drawing/2014/main" id="{3B5C94DD-6744-4CFB-8EBE-A510942B8C41}"/>
                    </a:ext>
                  </a:extLst>
                </p:cNvPr>
                <p:cNvPicPr/>
                <p:nvPr/>
              </p:nvPicPr>
              <p:blipFill>
                <a:blip r:embed="rId311"/>
                <a:stretch>
                  <a:fillRect/>
                </a:stretch>
              </p:blipFill>
              <p:spPr>
                <a:xfrm>
                  <a:off x="1818482" y="6046867"/>
                  <a:ext cx="62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788" name="Freihand 787">
                  <a:extLst>
                    <a:ext uri="{FF2B5EF4-FFF2-40B4-BE49-F238E27FC236}">
                      <a16:creationId xmlns:a16="http://schemas.microsoft.com/office/drawing/2014/main" id="{5E14EF7F-7E59-4436-8310-218A9DDC859B}"/>
                    </a:ext>
                  </a:extLst>
                </p14:cNvPr>
                <p14:cNvContentPartPr/>
                <p14:nvPr/>
              </p14:nvContentPartPr>
              <p14:xfrm>
                <a:off x="1916762" y="6074587"/>
                <a:ext cx="57600" cy="116640"/>
              </p14:xfrm>
            </p:contentPart>
          </mc:Choice>
          <mc:Fallback xmlns="">
            <p:pic>
              <p:nvPicPr>
                <p:cNvPr id="788" name="Freihand 787">
                  <a:extLst>
                    <a:ext uri="{FF2B5EF4-FFF2-40B4-BE49-F238E27FC236}">
                      <a16:creationId xmlns:a16="http://schemas.microsoft.com/office/drawing/2014/main" id="{5E14EF7F-7E59-4436-8310-218A9DDC859B}"/>
                    </a:ext>
                  </a:extLst>
                </p:cNvPr>
                <p:cNvPicPr/>
                <p:nvPr/>
              </p:nvPicPr>
              <p:blipFill>
                <a:blip r:embed="rId313"/>
                <a:stretch>
                  <a:fillRect/>
                </a:stretch>
              </p:blipFill>
              <p:spPr>
                <a:xfrm>
                  <a:off x="1912442" y="6070267"/>
                  <a:ext cx="66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789" name="Freihand 788">
                  <a:extLst>
                    <a:ext uri="{FF2B5EF4-FFF2-40B4-BE49-F238E27FC236}">
                      <a16:creationId xmlns:a16="http://schemas.microsoft.com/office/drawing/2014/main" id="{7C134F7B-D6A0-4444-ABA9-D5FC79DF67C4}"/>
                    </a:ext>
                  </a:extLst>
                </p14:cNvPr>
                <p14:cNvContentPartPr/>
                <p14:nvPr/>
              </p14:nvContentPartPr>
              <p14:xfrm>
                <a:off x="1992002" y="5969827"/>
                <a:ext cx="396000" cy="140040"/>
              </p14:xfrm>
            </p:contentPart>
          </mc:Choice>
          <mc:Fallback xmlns="">
            <p:pic>
              <p:nvPicPr>
                <p:cNvPr id="789" name="Freihand 788">
                  <a:extLst>
                    <a:ext uri="{FF2B5EF4-FFF2-40B4-BE49-F238E27FC236}">
                      <a16:creationId xmlns:a16="http://schemas.microsoft.com/office/drawing/2014/main" id="{7C134F7B-D6A0-4444-ABA9-D5FC79DF67C4}"/>
                    </a:ext>
                  </a:extLst>
                </p:cNvPr>
                <p:cNvPicPr/>
                <p:nvPr/>
              </p:nvPicPr>
              <p:blipFill>
                <a:blip r:embed="rId315"/>
                <a:stretch>
                  <a:fillRect/>
                </a:stretch>
              </p:blipFill>
              <p:spPr>
                <a:xfrm>
                  <a:off x="1987682" y="5965507"/>
                  <a:ext cx="404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790" name="Freihand 789">
                  <a:extLst>
                    <a:ext uri="{FF2B5EF4-FFF2-40B4-BE49-F238E27FC236}">
                      <a16:creationId xmlns:a16="http://schemas.microsoft.com/office/drawing/2014/main" id="{7D349561-0DA8-4FAF-8C53-6175AF88E939}"/>
                    </a:ext>
                  </a:extLst>
                </p14:cNvPr>
                <p14:cNvContentPartPr/>
                <p14:nvPr/>
              </p14:nvContentPartPr>
              <p14:xfrm>
                <a:off x="2313122" y="5980987"/>
                <a:ext cx="61560" cy="26280"/>
              </p14:xfrm>
            </p:contentPart>
          </mc:Choice>
          <mc:Fallback xmlns="">
            <p:pic>
              <p:nvPicPr>
                <p:cNvPr id="790" name="Freihand 789">
                  <a:extLst>
                    <a:ext uri="{FF2B5EF4-FFF2-40B4-BE49-F238E27FC236}">
                      <a16:creationId xmlns:a16="http://schemas.microsoft.com/office/drawing/2014/main" id="{7D349561-0DA8-4FAF-8C53-6175AF88E939}"/>
                    </a:ext>
                  </a:extLst>
                </p:cNvPr>
                <p:cNvPicPr/>
                <p:nvPr/>
              </p:nvPicPr>
              <p:blipFill>
                <a:blip r:embed="rId317"/>
                <a:stretch>
                  <a:fillRect/>
                </a:stretch>
              </p:blipFill>
              <p:spPr>
                <a:xfrm>
                  <a:off x="2308802" y="5976667"/>
                  <a:ext cx="70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91" name="Freihand 790">
                  <a:extLst>
                    <a:ext uri="{FF2B5EF4-FFF2-40B4-BE49-F238E27FC236}">
                      <a16:creationId xmlns:a16="http://schemas.microsoft.com/office/drawing/2014/main" id="{18F41684-AD85-444A-B67B-E2D3E2226CF1}"/>
                    </a:ext>
                  </a:extLst>
                </p14:cNvPr>
                <p14:cNvContentPartPr/>
                <p14:nvPr/>
              </p14:nvContentPartPr>
              <p14:xfrm>
                <a:off x="2406362" y="6012307"/>
                <a:ext cx="232200" cy="59040"/>
              </p14:xfrm>
            </p:contentPart>
          </mc:Choice>
          <mc:Fallback xmlns="">
            <p:pic>
              <p:nvPicPr>
                <p:cNvPr id="791" name="Freihand 790">
                  <a:extLst>
                    <a:ext uri="{FF2B5EF4-FFF2-40B4-BE49-F238E27FC236}">
                      <a16:creationId xmlns:a16="http://schemas.microsoft.com/office/drawing/2014/main" id="{18F41684-AD85-444A-B67B-E2D3E2226CF1}"/>
                    </a:ext>
                  </a:extLst>
                </p:cNvPr>
                <p:cNvPicPr/>
                <p:nvPr/>
              </p:nvPicPr>
              <p:blipFill>
                <a:blip r:embed="rId319"/>
                <a:stretch>
                  <a:fillRect/>
                </a:stretch>
              </p:blipFill>
              <p:spPr>
                <a:xfrm>
                  <a:off x="2402042" y="6007987"/>
                  <a:ext cx="240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4" name="Freihand 33">
                  <a:extLst>
                    <a:ext uri="{FF2B5EF4-FFF2-40B4-BE49-F238E27FC236}">
                      <a16:creationId xmlns:a16="http://schemas.microsoft.com/office/drawing/2014/main" id="{780930EB-F586-41B9-BAB0-09BABB3B6455}"/>
                    </a:ext>
                  </a:extLst>
                </p14:cNvPr>
                <p14:cNvContentPartPr/>
                <p14:nvPr/>
              </p14:nvContentPartPr>
              <p14:xfrm>
                <a:off x="1983722" y="868627"/>
                <a:ext cx="92520" cy="4420800"/>
              </p14:xfrm>
            </p:contentPart>
          </mc:Choice>
          <mc:Fallback xmlns="">
            <p:pic>
              <p:nvPicPr>
                <p:cNvPr id="34" name="Freihand 33">
                  <a:extLst>
                    <a:ext uri="{FF2B5EF4-FFF2-40B4-BE49-F238E27FC236}">
                      <a16:creationId xmlns:a16="http://schemas.microsoft.com/office/drawing/2014/main" id="{780930EB-F586-41B9-BAB0-09BABB3B6455}"/>
                    </a:ext>
                  </a:extLst>
                </p:cNvPr>
                <p:cNvPicPr/>
                <p:nvPr/>
              </p:nvPicPr>
              <p:blipFill>
                <a:blip r:embed="rId321"/>
                <a:stretch>
                  <a:fillRect/>
                </a:stretch>
              </p:blipFill>
              <p:spPr>
                <a:xfrm>
                  <a:off x="1979402" y="864307"/>
                  <a:ext cx="101160" cy="4429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6" name="Freihand 65">
                  <a:extLst>
                    <a:ext uri="{FF2B5EF4-FFF2-40B4-BE49-F238E27FC236}">
                      <a16:creationId xmlns:a16="http://schemas.microsoft.com/office/drawing/2014/main" id="{19E7A787-F7B9-427B-BA45-A70DA0860AAD}"/>
                    </a:ext>
                  </a:extLst>
                </p14:cNvPr>
                <p14:cNvContentPartPr/>
                <p14:nvPr/>
              </p14:nvContentPartPr>
              <p14:xfrm>
                <a:off x="1764482" y="5194387"/>
                <a:ext cx="5231880" cy="100800"/>
              </p14:xfrm>
            </p:contentPart>
          </mc:Choice>
          <mc:Fallback xmlns="">
            <p:pic>
              <p:nvPicPr>
                <p:cNvPr id="66" name="Freihand 65">
                  <a:extLst>
                    <a:ext uri="{FF2B5EF4-FFF2-40B4-BE49-F238E27FC236}">
                      <a16:creationId xmlns:a16="http://schemas.microsoft.com/office/drawing/2014/main" id="{19E7A787-F7B9-427B-BA45-A70DA0860AAD}"/>
                    </a:ext>
                  </a:extLst>
                </p:cNvPr>
                <p:cNvPicPr/>
                <p:nvPr/>
              </p:nvPicPr>
              <p:blipFill>
                <a:blip r:embed="rId323"/>
                <a:stretch>
                  <a:fillRect/>
                </a:stretch>
              </p:blipFill>
              <p:spPr>
                <a:xfrm>
                  <a:off x="1760162" y="5190067"/>
                  <a:ext cx="5240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0" name="Freihand 69">
                  <a:extLst>
                    <a:ext uri="{FF2B5EF4-FFF2-40B4-BE49-F238E27FC236}">
                      <a16:creationId xmlns:a16="http://schemas.microsoft.com/office/drawing/2014/main" id="{193280EA-D1C5-41E4-B71B-222DB883F5A9}"/>
                    </a:ext>
                  </a:extLst>
                </p14:cNvPr>
                <p14:cNvContentPartPr/>
                <p14:nvPr/>
              </p14:nvContentPartPr>
              <p14:xfrm>
                <a:off x="6979442" y="5194027"/>
                <a:ext cx="249120" cy="191880"/>
              </p14:xfrm>
            </p:contentPart>
          </mc:Choice>
          <mc:Fallback xmlns="">
            <p:pic>
              <p:nvPicPr>
                <p:cNvPr id="70" name="Freihand 69">
                  <a:extLst>
                    <a:ext uri="{FF2B5EF4-FFF2-40B4-BE49-F238E27FC236}">
                      <a16:creationId xmlns:a16="http://schemas.microsoft.com/office/drawing/2014/main" id="{193280EA-D1C5-41E4-B71B-222DB883F5A9}"/>
                    </a:ext>
                  </a:extLst>
                </p:cNvPr>
                <p:cNvPicPr/>
                <p:nvPr/>
              </p:nvPicPr>
              <p:blipFill>
                <a:blip r:embed="rId325"/>
                <a:stretch>
                  <a:fillRect/>
                </a:stretch>
              </p:blipFill>
              <p:spPr>
                <a:xfrm>
                  <a:off x="6975122" y="5189707"/>
                  <a:ext cx="257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6" name="Freihand 75">
                  <a:extLst>
                    <a:ext uri="{FF2B5EF4-FFF2-40B4-BE49-F238E27FC236}">
                      <a16:creationId xmlns:a16="http://schemas.microsoft.com/office/drawing/2014/main" id="{BC1B0705-1E8F-4D2C-8FD3-B9B244F79704}"/>
                    </a:ext>
                  </a:extLst>
                </p14:cNvPr>
                <p14:cNvContentPartPr/>
                <p14:nvPr/>
              </p14:nvContentPartPr>
              <p14:xfrm>
                <a:off x="1887602" y="757387"/>
                <a:ext cx="311040" cy="192960"/>
              </p14:xfrm>
            </p:contentPart>
          </mc:Choice>
          <mc:Fallback xmlns="">
            <p:pic>
              <p:nvPicPr>
                <p:cNvPr id="76" name="Freihand 75">
                  <a:extLst>
                    <a:ext uri="{FF2B5EF4-FFF2-40B4-BE49-F238E27FC236}">
                      <a16:creationId xmlns:a16="http://schemas.microsoft.com/office/drawing/2014/main" id="{BC1B0705-1E8F-4D2C-8FD3-B9B244F79704}"/>
                    </a:ext>
                  </a:extLst>
                </p:cNvPr>
                <p:cNvPicPr/>
                <p:nvPr/>
              </p:nvPicPr>
              <p:blipFill>
                <a:blip r:embed="rId327"/>
                <a:stretch>
                  <a:fillRect/>
                </a:stretch>
              </p:blipFill>
              <p:spPr>
                <a:xfrm>
                  <a:off x="1883282" y="753067"/>
                  <a:ext cx="319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78" name="Freihand 77">
                  <a:extLst>
                    <a:ext uri="{FF2B5EF4-FFF2-40B4-BE49-F238E27FC236}">
                      <a16:creationId xmlns:a16="http://schemas.microsoft.com/office/drawing/2014/main" id="{FDD69F63-80E6-4A69-BAB1-76741B4E644A}"/>
                    </a:ext>
                  </a:extLst>
                </p14:cNvPr>
                <p14:cNvContentPartPr/>
                <p14:nvPr/>
              </p14:nvContentPartPr>
              <p14:xfrm>
                <a:off x="1414562" y="742267"/>
                <a:ext cx="118080" cy="124200"/>
              </p14:xfrm>
            </p:contentPart>
          </mc:Choice>
          <mc:Fallback xmlns="">
            <p:pic>
              <p:nvPicPr>
                <p:cNvPr id="78" name="Freihand 77">
                  <a:extLst>
                    <a:ext uri="{FF2B5EF4-FFF2-40B4-BE49-F238E27FC236}">
                      <a16:creationId xmlns:a16="http://schemas.microsoft.com/office/drawing/2014/main" id="{FDD69F63-80E6-4A69-BAB1-76741B4E644A}"/>
                    </a:ext>
                  </a:extLst>
                </p:cNvPr>
                <p:cNvPicPr/>
                <p:nvPr/>
              </p:nvPicPr>
              <p:blipFill>
                <a:blip r:embed="rId329"/>
                <a:stretch>
                  <a:fillRect/>
                </a:stretch>
              </p:blipFill>
              <p:spPr>
                <a:xfrm>
                  <a:off x="1410242" y="737947"/>
                  <a:ext cx="126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2" name="Freihand 91">
                  <a:extLst>
                    <a:ext uri="{FF2B5EF4-FFF2-40B4-BE49-F238E27FC236}">
                      <a16:creationId xmlns:a16="http://schemas.microsoft.com/office/drawing/2014/main" id="{A47B521A-6C5B-4B0F-AA5A-1F449B3DA664}"/>
                    </a:ext>
                  </a:extLst>
                </p14:cNvPr>
                <p14:cNvContentPartPr/>
                <p14:nvPr/>
              </p14:nvContentPartPr>
              <p14:xfrm>
                <a:off x="1596362" y="845227"/>
                <a:ext cx="18000" cy="89640"/>
              </p14:xfrm>
            </p:contentPart>
          </mc:Choice>
          <mc:Fallback xmlns="">
            <p:pic>
              <p:nvPicPr>
                <p:cNvPr id="92" name="Freihand 91">
                  <a:extLst>
                    <a:ext uri="{FF2B5EF4-FFF2-40B4-BE49-F238E27FC236}">
                      <a16:creationId xmlns:a16="http://schemas.microsoft.com/office/drawing/2014/main" id="{A47B521A-6C5B-4B0F-AA5A-1F449B3DA664}"/>
                    </a:ext>
                  </a:extLst>
                </p:cNvPr>
                <p:cNvPicPr/>
                <p:nvPr/>
              </p:nvPicPr>
              <p:blipFill>
                <a:blip r:embed="rId331"/>
                <a:stretch>
                  <a:fillRect/>
                </a:stretch>
              </p:blipFill>
              <p:spPr>
                <a:xfrm>
                  <a:off x="1592042" y="840907"/>
                  <a:ext cx="26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9" name="Freihand 98">
                  <a:extLst>
                    <a:ext uri="{FF2B5EF4-FFF2-40B4-BE49-F238E27FC236}">
                      <a16:creationId xmlns:a16="http://schemas.microsoft.com/office/drawing/2014/main" id="{8BBE5E4D-D270-4FAB-9349-E8302C26213E}"/>
                    </a:ext>
                  </a:extLst>
                </p14:cNvPr>
                <p14:cNvContentPartPr/>
                <p14:nvPr/>
              </p14:nvContentPartPr>
              <p14:xfrm>
                <a:off x="1545602" y="807067"/>
                <a:ext cx="160200" cy="167040"/>
              </p14:xfrm>
            </p:contentPart>
          </mc:Choice>
          <mc:Fallback xmlns="">
            <p:pic>
              <p:nvPicPr>
                <p:cNvPr id="99" name="Freihand 98">
                  <a:extLst>
                    <a:ext uri="{FF2B5EF4-FFF2-40B4-BE49-F238E27FC236}">
                      <a16:creationId xmlns:a16="http://schemas.microsoft.com/office/drawing/2014/main" id="{8BBE5E4D-D270-4FAB-9349-E8302C26213E}"/>
                    </a:ext>
                  </a:extLst>
                </p:cNvPr>
                <p:cNvPicPr/>
                <p:nvPr/>
              </p:nvPicPr>
              <p:blipFill>
                <a:blip r:embed="rId333"/>
                <a:stretch>
                  <a:fillRect/>
                </a:stretch>
              </p:blipFill>
              <p:spPr>
                <a:xfrm>
                  <a:off x="1541282" y="802747"/>
                  <a:ext cx="168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63" name="Freihand 462">
                  <a:extLst>
                    <a:ext uri="{FF2B5EF4-FFF2-40B4-BE49-F238E27FC236}">
                      <a16:creationId xmlns:a16="http://schemas.microsoft.com/office/drawing/2014/main" id="{774694A6-1DBE-456D-944F-8222CA2FDFD2}"/>
                    </a:ext>
                  </a:extLst>
                </p14:cNvPr>
                <p14:cNvContentPartPr/>
                <p14:nvPr/>
              </p14:nvContentPartPr>
              <p14:xfrm>
                <a:off x="2243642" y="1014787"/>
                <a:ext cx="163080" cy="315000"/>
              </p14:xfrm>
            </p:contentPart>
          </mc:Choice>
          <mc:Fallback xmlns="">
            <p:pic>
              <p:nvPicPr>
                <p:cNvPr id="463" name="Freihand 462">
                  <a:extLst>
                    <a:ext uri="{FF2B5EF4-FFF2-40B4-BE49-F238E27FC236}">
                      <a16:creationId xmlns:a16="http://schemas.microsoft.com/office/drawing/2014/main" id="{774694A6-1DBE-456D-944F-8222CA2FDFD2}"/>
                    </a:ext>
                  </a:extLst>
                </p:cNvPr>
                <p:cNvPicPr/>
                <p:nvPr/>
              </p:nvPicPr>
              <p:blipFill>
                <a:blip r:embed="rId335"/>
                <a:stretch>
                  <a:fillRect/>
                </a:stretch>
              </p:blipFill>
              <p:spPr>
                <a:xfrm>
                  <a:off x="2239322" y="1010467"/>
                  <a:ext cx="1717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64" name="Freihand 463">
                  <a:extLst>
                    <a:ext uri="{FF2B5EF4-FFF2-40B4-BE49-F238E27FC236}">
                      <a16:creationId xmlns:a16="http://schemas.microsoft.com/office/drawing/2014/main" id="{972A1E4B-DE5D-4B74-BD56-A4E9011643C9}"/>
                    </a:ext>
                  </a:extLst>
                </p14:cNvPr>
                <p14:cNvContentPartPr/>
                <p14:nvPr/>
              </p14:nvContentPartPr>
              <p14:xfrm>
                <a:off x="2193962" y="1142587"/>
                <a:ext cx="155880" cy="216720"/>
              </p14:xfrm>
            </p:contentPart>
          </mc:Choice>
          <mc:Fallback xmlns="">
            <p:pic>
              <p:nvPicPr>
                <p:cNvPr id="464" name="Freihand 463">
                  <a:extLst>
                    <a:ext uri="{FF2B5EF4-FFF2-40B4-BE49-F238E27FC236}">
                      <a16:creationId xmlns:a16="http://schemas.microsoft.com/office/drawing/2014/main" id="{972A1E4B-DE5D-4B74-BD56-A4E9011643C9}"/>
                    </a:ext>
                  </a:extLst>
                </p:cNvPr>
                <p:cNvPicPr/>
                <p:nvPr/>
              </p:nvPicPr>
              <p:blipFill>
                <a:blip r:embed="rId337"/>
                <a:stretch>
                  <a:fillRect/>
                </a:stretch>
              </p:blipFill>
              <p:spPr>
                <a:xfrm>
                  <a:off x="2189642" y="1138267"/>
                  <a:ext cx="164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6" name="Freihand 5">
                  <a:extLst>
                    <a:ext uri="{FF2B5EF4-FFF2-40B4-BE49-F238E27FC236}">
                      <a16:creationId xmlns:a16="http://schemas.microsoft.com/office/drawing/2014/main" id="{E539FA1A-869F-4D13-81B2-B74F32882AFF}"/>
                    </a:ext>
                  </a:extLst>
                </p14:cNvPr>
                <p14:cNvContentPartPr/>
                <p14:nvPr/>
              </p14:nvContentPartPr>
              <p14:xfrm>
                <a:off x="3681842" y="170587"/>
                <a:ext cx="209520" cy="139680"/>
              </p14:xfrm>
            </p:contentPart>
          </mc:Choice>
          <mc:Fallback xmlns="">
            <p:pic>
              <p:nvPicPr>
                <p:cNvPr id="6" name="Freihand 5">
                  <a:extLst>
                    <a:ext uri="{FF2B5EF4-FFF2-40B4-BE49-F238E27FC236}">
                      <a16:creationId xmlns:a16="http://schemas.microsoft.com/office/drawing/2014/main" id="{E539FA1A-869F-4D13-81B2-B74F32882AFF}"/>
                    </a:ext>
                  </a:extLst>
                </p:cNvPr>
                <p:cNvPicPr/>
                <p:nvPr/>
              </p:nvPicPr>
              <p:blipFill>
                <a:blip r:embed="rId339"/>
                <a:stretch>
                  <a:fillRect/>
                </a:stretch>
              </p:blipFill>
              <p:spPr>
                <a:xfrm>
                  <a:off x="3677522" y="166267"/>
                  <a:ext cx="218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8" name="Freihand 17">
                  <a:extLst>
                    <a:ext uri="{FF2B5EF4-FFF2-40B4-BE49-F238E27FC236}">
                      <a16:creationId xmlns:a16="http://schemas.microsoft.com/office/drawing/2014/main" id="{AF7BEF12-A990-4B00-A10F-72928722573C}"/>
                    </a:ext>
                  </a:extLst>
                </p14:cNvPr>
                <p14:cNvContentPartPr/>
                <p14:nvPr/>
              </p14:nvContentPartPr>
              <p14:xfrm>
                <a:off x="3949682" y="237547"/>
                <a:ext cx="64080" cy="87480"/>
              </p14:xfrm>
            </p:contentPart>
          </mc:Choice>
          <mc:Fallback xmlns="">
            <p:pic>
              <p:nvPicPr>
                <p:cNvPr id="18" name="Freihand 17">
                  <a:extLst>
                    <a:ext uri="{FF2B5EF4-FFF2-40B4-BE49-F238E27FC236}">
                      <a16:creationId xmlns:a16="http://schemas.microsoft.com/office/drawing/2014/main" id="{AF7BEF12-A990-4B00-A10F-72928722573C}"/>
                    </a:ext>
                  </a:extLst>
                </p:cNvPr>
                <p:cNvPicPr/>
                <p:nvPr/>
              </p:nvPicPr>
              <p:blipFill>
                <a:blip r:embed="rId341"/>
                <a:stretch>
                  <a:fillRect/>
                </a:stretch>
              </p:blipFill>
              <p:spPr>
                <a:xfrm>
                  <a:off x="3945362" y="233227"/>
                  <a:ext cx="72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 name="Freihand 18">
                  <a:extLst>
                    <a:ext uri="{FF2B5EF4-FFF2-40B4-BE49-F238E27FC236}">
                      <a16:creationId xmlns:a16="http://schemas.microsoft.com/office/drawing/2014/main" id="{5B51FD6C-AA12-4448-AD95-D2A59182C3D4}"/>
                    </a:ext>
                  </a:extLst>
                </p14:cNvPr>
                <p14:cNvContentPartPr/>
                <p14:nvPr/>
              </p14:nvContentPartPr>
              <p14:xfrm>
                <a:off x="4033202" y="142147"/>
                <a:ext cx="81720" cy="159120"/>
              </p14:xfrm>
            </p:contentPart>
          </mc:Choice>
          <mc:Fallback xmlns="">
            <p:pic>
              <p:nvPicPr>
                <p:cNvPr id="19" name="Freihand 18">
                  <a:extLst>
                    <a:ext uri="{FF2B5EF4-FFF2-40B4-BE49-F238E27FC236}">
                      <a16:creationId xmlns:a16="http://schemas.microsoft.com/office/drawing/2014/main" id="{5B51FD6C-AA12-4448-AD95-D2A59182C3D4}"/>
                    </a:ext>
                  </a:extLst>
                </p:cNvPr>
                <p:cNvPicPr/>
                <p:nvPr/>
              </p:nvPicPr>
              <p:blipFill>
                <a:blip r:embed="rId343"/>
                <a:stretch>
                  <a:fillRect/>
                </a:stretch>
              </p:blipFill>
              <p:spPr>
                <a:xfrm>
                  <a:off x="4028882" y="137827"/>
                  <a:ext cx="90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 name="Freihand 19">
                  <a:extLst>
                    <a:ext uri="{FF2B5EF4-FFF2-40B4-BE49-F238E27FC236}">
                      <a16:creationId xmlns:a16="http://schemas.microsoft.com/office/drawing/2014/main" id="{E21FD07A-9093-4CEA-8ED8-7DC5F6CB86BE}"/>
                    </a:ext>
                  </a:extLst>
                </p14:cNvPr>
                <p14:cNvContentPartPr/>
                <p14:nvPr/>
              </p14:nvContentPartPr>
              <p14:xfrm>
                <a:off x="4164242" y="138907"/>
                <a:ext cx="19800" cy="162000"/>
              </p14:xfrm>
            </p:contentPart>
          </mc:Choice>
          <mc:Fallback xmlns="">
            <p:pic>
              <p:nvPicPr>
                <p:cNvPr id="20" name="Freihand 19">
                  <a:extLst>
                    <a:ext uri="{FF2B5EF4-FFF2-40B4-BE49-F238E27FC236}">
                      <a16:creationId xmlns:a16="http://schemas.microsoft.com/office/drawing/2014/main" id="{E21FD07A-9093-4CEA-8ED8-7DC5F6CB86BE}"/>
                    </a:ext>
                  </a:extLst>
                </p:cNvPr>
                <p:cNvPicPr/>
                <p:nvPr/>
              </p:nvPicPr>
              <p:blipFill>
                <a:blip r:embed="rId345"/>
                <a:stretch>
                  <a:fillRect/>
                </a:stretch>
              </p:blipFill>
              <p:spPr>
                <a:xfrm>
                  <a:off x="4159922" y="134587"/>
                  <a:ext cx="28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 name="Freihand 20">
                  <a:extLst>
                    <a:ext uri="{FF2B5EF4-FFF2-40B4-BE49-F238E27FC236}">
                      <a16:creationId xmlns:a16="http://schemas.microsoft.com/office/drawing/2014/main" id="{5958004A-AFFC-42D4-B3D6-8B3C519984BD}"/>
                    </a:ext>
                  </a:extLst>
                </p14:cNvPr>
                <p14:cNvContentPartPr/>
                <p14:nvPr/>
              </p14:nvContentPartPr>
              <p14:xfrm>
                <a:off x="4245242" y="110107"/>
                <a:ext cx="91440" cy="249480"/>
              </p14:xfrm>
            </p:contentPart>
          </mc:Choice>
          <mc:Fallback xmlns="">
            <p:pic>
              <p:nvPicPr>
                <p:cNvPr id="21" name="Freihand 20">
                  <a:extLst>
                    <a:ext uri="{FF2B5EF4-FFF2-40B4-BE49-F238E27FC236}">
                      <a16:creationId xmlns:a16="http://schemas.microsoft.com/office/drawing/2014/main" id="{5958004A-AFFC-42D4-B3D6-8B3C519984BD}"/>
                    </a:ext>
                  </a:extLst>
                </p:cNvPr>
                <p:cNvPicPr/>
                <p:nvPr/>
              </p:nvPicPr>
              <p:blipFill>
                <a:blip r:embed="rId347"/>
                <a:stretch>
                  <a:fillRect/>
                </a:stretch>
              </p:blipFill>
              <p:spPr>
                <a:xfrm>
                  <a:off x="4240922" y="105787"/>
                  <a:ext cx="100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 name="Freihand 21">
                  <a:extLst>
                    <a:ext uri="{FF2B5EF4-FFF2-40B4-BE49-F238E27FC236}">
                      <a16:creationId xmlns:a16="http://schemas.microsoft.com/office/drawing/2014/main" id="{A4AD00E4-3741-4A2B-8517-8904991FEF32}"/>
                    </a:ext>
                  </a:extLst>
                </p14:cNvPr>
                <p14:cNvContentPartPr/>
                <p14:nvPr/>
              </p14:nvContentPartPr>
              <p14:xfrm>
                <a:off x="4358642" y="223867"/>
                <a:ext cx="101520" cy="50760"/>
              </p14:xfrm>
            </p:contentPart>
          </mc:Choice>
          <mc:Fallback xmlns="">
            <p:pic>
              <p:nvPicPr>
                <p:cNvPr id="22" name="Freihand 21">
                  <a:extLst>
                    <a:ext uri="{FF2B5EF4-FFF2-40B4-BE49-F238E27FC236}">
                      <a16:creationId xmlns:a16="http://schemas.microsoft.com/office/drawing/2014/main" id="{A4AD00E4-3741-4A2B-8517-8904991FEF32}"/>
                    </a:ext>
                  </a:extLst>
                </p:cNvPr>
                <p:cNvPicPr/>
                <p:nvPr/>
              </p:nvPicPr>
              <p:blipFill>
                <a:blip r:embed="rId349"/>
                <a:stretch>
                  <a:fillRect/>
                </a:stretch>
              </p:blipFill>
              <p:spPr>
                <a:xfrm>
                  <a:off x="4354322" y="219547"/>
                  <a:ext cx="110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 name="Freihand 22">
                  <a:extLst>
                    <a:ext uri="{FF2B5EF4-FFF2-40B4-BE49-F238E27FC236}">
                      <a16:creationId xmlns:a16="http://schemas.microsoft.com/office/drawing/2014/main" id="{9D568A5D-3FB9-4408-80A2-41C9FF025F8C}"/>
                    </a:ext>
                  </a:extLst>
                </p14:cNvPr>
                <p14:cNvContentPartPr/>
                <p14:nvPr/>
              </p14:nvContentPartPr>
              <p14:xfrm>
                <a:off x="4470962" y="108307"/>
                <a:ext cx="225360" cy="168480"/>
              </p14:xfrm>
            </p:contentPart>
          </mc:Choice>
          <mc:Fallback xmlns="">
            <p:pic>
              <p:nvPicPr>
                <p:cNvPr id="23" name="Freihand 22">
                  <a:extLst>
                    <a:ext uri="{FF2B5EF4-FFF2-40B4-BE49-F238E27FC236}">
                      <a16:creationId xmlns:a16="http://schemas.microsoft.com/office/drawing/2014/main" id="{9D568A5D-3FB9-4408-80A2-41C9FF025F8C}"/>
                    </a:ext>
                  </a:extLst>
                </p:cNvPr>
                <p:cNvPicPr/>
                <p:nvPr/>
              </p:nvPicPr>
              <p:blipFill>
                <a:blip r:embed="rId351"/>
                <a:stretch>
                  <a:fillRect/>
                </a:stretch>
              </p:blipFill>
              <p:spPr>
                <a:xfrm>
                  <a:off x="4466642" y="103987"/>
                  <a:ext cx="234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4" name="Freihand 23">
                  <a:extLst>
                    <a:ext uri="{FF2B5EF4-FFF2-40B4-BE49-F238E27FC236}">
                      <a16:creationId xmlns:a16="http://schemas.microsoft.com/office/drawing/2014/main" id="{F27C6900-D102-4F74-995F-B71646E4740D}"/>
                    </a:ext>
                  </a:extLst>
                </p14:cNvPr>
                <p14:cNvContentPartPr/>
                <p14:nvPr/>
              </p14:nvContentPartPr>
              <p14:xfrm>
                <a:off x="4650962" y="123427"/>
                <a:ext cx="77040" cy="137160"/>
              </p14:xfrm>
            </p:contentPart>
          </mc:Choice>
          <mc:Fallback xmlns="">
            <p:pic>
              <p:nvPicPr>
                <p:cNvPr id="24" name="Freihand 23">
                  <a:extLst>
                    <a:ext uri="{FF2B5EF4-FFF2-40B4-BE49-F238E27FC236}">
                      <a16:creationId xmlns:a16="http://schemas.microsoft.com/office/drawing/2014/main" id="{F27C6900-D102-4F74-995F-B71646E4740D}"/>
                    </a:ext>
                  </a:extLst>
                </p:cNvPr>
                <p:cNvPicPr/>
                <p:nvPr/>
              </p:nvPicPr>
              <p:blipFill>
                <a:blip r:embed="rId353"/>
                <a:stretch>
                  <a:fillRect/>
                </a:stretch>
              </p:blipFill>
              <p:spPr>
                <a:xfrm>
                  <a:off x="4646642" y="119107"/>
                  <a:ext cx="85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 name="Freihand 24">
                  <a:extLst>
                    <a:ext uri="{FF2B5EF4-FFF2-40B4-BE49-F238E27FC236}">
                      <a16:creationId xmlns:a16="http://schemas.microsoft.com/office/drawing/2014/main" id="{1FCB07E4-68B9-447A-9B8C-B2046BB4E7D2}"/>
                    </a:ext>
                  </a:extLst>
                </p14:cNvPr>
                <p14:cNvContentPartPr/>
                <p14:nvPr/>
              </p14:nvContentPartPr>
              <p14:xfrm>
                <a:off x="4745282" y="184627"/>
                <a:ext cx="73080" cy="74520"/>
              </p14:xfrm>
            </p:contentPart>
          </mc:Choice>
          <mc:Fallback xmlns="">
            <p:pic>
              <p:nvPicPr>
                <p:cNvPr id="25" name="Freihand 24">
                  <a:extLst>
                    <a:ext uri="{FF2B5EF4-FFF2-40B4-BE49-F238E27FC236}">
                      <a16:creationId xmlns:a16="http://schemas.microsoft.com/office/drawing/2014/main" id="{1FCB07E4-68B9-447A-9B8C-B2046BB4E7D2}"/>
                    </a:ext>
                  </a:extLst>
                </p:cNvPr>
                <p:cNvPicPr/>
                <p:nvPr/>
              </p:nvPicPr>
              <p:blipFill>
                <a:blip r:embed="rId355"/>
                <a:stretch>
                  <a:fillRect/>
                </a:stretch>
              </p:blipFill>
              <p:spPr>
                <a:xfrm>
                  <a:off x="4740962" y="180307"/>
                  <a:ext cx="81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 name="Freihand 25">
                  <a:extLst>
                    <a:ext uri="{FF2B5EF4-FFF2-40B4-BE49-F238E27FC236}">
                      <a16:creationId xmlns:a16="http://schemas.microsoft.com/office/drawing/2014/main" id="{43C67158-B210-49DE-AB8E-0E6DE31E2B3F}"/>
                    </a:ext>
                  </a:extLst>
                </p14:cNvPr>
                <p14:cNvContentPartPr/>
                <p14:nvPr/>
              </p14:nvContentPartPr>
              <p14:xfrm>
                <a:off x="4833122" y="200827"/>
                <a:ext cx="75600" cy="55440"/>
              </p14:xfrm>
            </p:contentPart>
          </mc:Choice>
          <mc:Fallback xmlns="">
            <p:pic>
              <p:nvPicPr>
                <p:cNvPr id="26" name="Freihand 25">
                  <a:extLst>
                    <a:ext uri="{FF2B5EF4-FFF2-40B4-BE49-F238E27FC236}">
                      <a16:creationId xmlns:a16="http://schemas.microsoft.com/office/drawing/2014/main" id="{43C67158-B210-49DE-AB8E-0E6DE31E2B3F}"/>
                    </a:ext>
                  </a:extLst>
                </p:cNvPr>
                <p:cNvPicPr/>
                <p:nvPr/>
              </p:nvPicPr>
              <p:blipFill>
                <a:blip r:embed="rId357"/>
                <a:stretch>
                  <a:fillRect/>
                </a:stretch>
              </p:blipFill>
              <p:spPr>
                <a:xfrm>
                  <a:off x="4828802" y="196507"/>
                  <a:ext cx="84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 name="Freihand 26">
                  <a:extLst>
                    <a:ext uri="{FF2B5EF4-FFF2-40B4-BE49-F238E27FC236}">
                      <a16:creationId xmlns:a16="http://schemas.microsoft.com/office/drawing/2014/main" id="{679E3579-569A-414A-8E92-A4D131B50B93}"/>
                    </a:ext>
                  </a:extLst>
                </p14:cNvPr>
                <p14:cNvContentPartPr/>
                <p14:nvPr/>
              </p14:nvContentPartPr>
              <p14:xfrm>
                <a:off x="4924562" y="205147"/>
                <a:ext cx="96840" cy="167760"/>
              </p14:xfrm>
            </p:contentPart>
          </mc:Choice>
          <mc:Fallback xmlns="">
            <p:pic>
              <p:nvPicPr>
                <p:cNvPr id="27" name="Freihand 26">
                  <a:extLst>
                    <a:ext uri="{FF2B5EF4-FFF2-40B4-BE49-F238E27FC236}">
                      <a16:creationId xmlns:a16="http://schemas.microsoft.com/office/drawing/2014/main" id="{679E3579-569A-414A-8E92-A4D131B50B93}"/>
                    </a:ext>
                  </a:extLst>
                </p:cNvPr>
                <p:cNvPicPr/>
                <p:nvPr/>
              </p:nvPicPr>
              <p:blipFill>
                <a:blip r:embed="rId359"/>
                <a:stretch>
                  <a:fillRect/>
                </a:stretch>
              </p:blipFill>
              <p:spPr>
                <a:xfrm>
                  <a:off x="4920242" y="200827"/>
                  <a:ext cx="105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8" name="Freihand 27">
                  <a:extLst>
                    <a:ext uri="{FF2B5EF4-FFF2-40B4-BE49-F238E27FC236}">
                      <a16:creationId xmlns:a16="http://schemas.microsoft.com/office/drawing/2014/main" id="{157291D2-DCE3-4A69-AE48-5A3C457DF606}"/>
                    </a:ext>
                  </a:extLst>
                </p14:cNvPr>
                <p14:cNvContentPartPr/>
                <p14:nvPr/>
              </p14:nvContentPartPr>
              <p14:xfrm>
                <a:off x="5063522" y="113707"/>
                <a:ext cx="317880" cy="159120"/>
              </p14:xfrm>
            </p:contentPart>
          </mc:Choice>
          <mc:Fallback xmlns="">
            <p:pic>
              <p:nvPicPr>
                <p:cNvPr id="28" name="Freihand 27">
                  <a:extLst>
                    <a:ext uri="{FF2B5EF4-FFF2-40B4-BE49-F238E27FC236}">
                      <a16:creationId xmlns:a16="http://schemas.microsoft.com/office/drawing/2014/main" id="{157291D2-DCE3-4A69-AE48-5A3C457DF606}"/>
                    </a:ext>
                  </a:extLst>
                </p:cNvPr>
                <p:cNvPicPr/>
                <p:nvPr/>
              </p:nvPicPr>
              <p:blipFill>
                <a:blip r:embed="rId361"/>
                <a:stretch>
                  <a:fillRect/>
                </a:stretch>
              </p:blipFill>
              <p:spPr>
                <a:xfrm>
                  <a:off x="5059202" y="109387"/>
                  <a:ext cx="326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9" name="Freihand 28">
                  <a:extLst>
                    <a:ext uri="{FF2B5EF4-FFF2-40B4-BE49-F238E27FC236}">
                      <a16:creationId xmlns:a16="http://schemas.microsoft.com/office/drawing/2014/main" id="{D849661F-C7E2-49AF-BE5A-4DAFFE929453}"/>
                    </a:ext>
                  </a:extLst>
                </p14:cNvPr>
                <p14:cNvContentPartPr/>
                <p14:nvPr/>
              </p14:nvContentPartPr>
              <p14:xfrm>
                <a:off x="5359442" y="127027"/>
                <a:ext cx="1080" cy="3240"/>
              </p14:xfrm>
            </p:contentPart>
          </mc:Choice>
          <mc:Fallback xmlns="">
            <p:pic>
              <p:nvPicPr>
                <p:cNvPr id="29" name="Freihand 28">
                  <a:extLst>
                    <a:ext uri="{FF2B5EF4-FFF2-40B4-BE49-F238E27FC236}">
                      <a16:creationId xmlns:a16="http://schemas.microsoft.com/office/drawing/2014/main" id="{D849661F-C7E2-49AF-BE5A-4DAFFE929453}"/>
                    </a:ext>
                  </a:extLst>
                </p:cNvPr>
                <p:cNvPicPr/>
                <p:nvPr/>
              </p:nvPicPr>
              <p:blipFill>
                <a:blip r:embed="rId363"/>
                <a:stretch>
                  <a:fillRect/>
                </a:stretch>
              </p:blipFill>
              <p:spPr>
                <a:xfrm>
                  <a:off x="5355122" y="122707"/>
                  <a:ext cx="9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 name="Freihand 29">
                  <a:extLst>
                    <a:ext uri="{FF2B5EF4-FFF2-40B4-BE49-F238E27FC236}">
                      <a16:creationId xmlns:a16="http://schemas.microsoft.com/office/drawing/2014/main" id="{20817CD9-BE2E-40AD-9F2C-03CF7FC98E29}"/>
                    </a:ext>
                  </a:extLst>
                </p14:cNvPr>
                <p14:cNvContentPartPr/>
                <p14:nvPr/>
              </p14:nvContentPartPr>
              <p14:xfrm>
                <a:off x="5409842" y="187867"/>
                <a:ext cx="23760" cy="77760"/>
              </p14:xfrm>
            </p:contentPart>
          </mc:Choice>
          <mc:Fallback xmlns="">
            <p:pic>
              <p:nvPicPr>
                <p:cNvPr id="30" name="Freihand 29">
                  <a:extLst>
                    <a:ext uri="{FF2B5EF4-FFF2-40B4-BE49-F238E27FC236}">
                      <a16:creationId xmlns:a16="http://schemas.microsoft.com/office/drawing/2014/main" id="{20817CD9-BE2E-40AD-9F2C-03CF7FC98E29}"/>
                    </a:ext>
                  </a:extLst>
                </p:cNvPr>
                <p:cNvPicPr/>
                <p:nvPr/>
              </p:nvPicPr>
              <p:blipFill>
                <a:blip r:embed="rId365"/>
                <a:stretch>
                  <a:fillRect/>
                </a:stretch>
              </p:blipFill>
              <p:spPr>
                <a:xfrm>
                  <a:off x="5405522" y="183547"/>
                  <a:ext cx="32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2" name="Freihand 31">
                  <a:extLst>
                    <a:ext uri="{FF2B5EF4-FFF2-40B4-BE49-F238E27FC236}">
                      <a16:creationId xmlns:a16="http://schemas.microsoft.com/office/drawing/2014/main" id="{6F0731CB-C794-4947-BF71-3296E265209F}"/>
                    </a:ext>
                  </a:extLst>
                </p14:cNvPr>
                <p14:cNvContentPartPr/>
                <p14:nvPr/>
              </p14:nvContentPartPr>
              <p14:xfrm>
                <a:off x="5444042" y="187867"/>
                <a:ext cx="424440" cy="180000"/>
              </p14:xfrm>
            </p:contentPart>
          </mc:Choice>
          <mc:Fallback xmlns="">
            <p:pic>
              <p:nvPicPr>
                <p:cNvPr id="32" name="Freihand 31">
                  <a:extLst>
                    <a:ext uri="{FF2B5EF4-FFF2-40B4-BE49-F238E27FC236}">
                      <a16:creationId xmlns:a16="http://schemas.microsoft.com/office/drawing/2014/main" id="{6F0731CB-C794-4947-BF71-3296E265209F}"/>
                    </a:ext>
                  </a:extLst>
                </p:cNvPr>
                <p:cNvPicPr/>
                <p:nvPr/>
              </p:nvPicPr>
              <p:blipFill>
                <a:blip r:embed="rId367"/>
                <a:stretch>
                  <a:fillRect/>
                </a:stretch>
              </p:blipFill>
              <p:spPr>
                <a:xfrm>
                  <a:off x="5439722" y="183547"/>
                  <a:ext cx="433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66" name="Freihand 465">
                  <a:extLst>
                    <a:ext uri="{FF2B5EF4-FFF2-40B4-BE49-F238E27FC236}">
                      <a16:creationId xmlns:a16="http://schemas.microsoft.com/office/drawing/2014/main" id="{670CCECF-B3AA-4D92-A85E-DEEEE2914CA8}"/>
                    </a:ext>
                  </a:extLst>
                </p14:cNvPr>
                <p14:cNvContentPartPr/>
                <p14:nvPr/>
              </p14:nvContentPartPr>
              <p14:xfrm>
                <a:off x="2346602" y="700507"/>
                <a:ext cx="3240" cy="152280"/>
              </p14:xfrm>
            </p:contentPart>
          </mc:Choice>
          <mc:Fallback xmlns="">
            <p:pic>
              <p:nvPicPr>
                <p:cNvPr id="466" name="Freihand 465">
                  <a:extLst>
                    <a:ext uri="{FF2B5EF4-FFF2-40B4-BE49-F238E27FC236}">
                      <a16:creationId xmlns:a16="http://schemas.microsoft.com/office/drawing/2014/main" id="{670CCECF-B3AA-4D92-A85E-DEEEE2914CA8}"/>
                    </a:ext>
                  </a:extLst>
                </p:cNvPr>
                <p:cNvPicPr/>
                <p:nvPr/>
              </p:nvPicPr>
              <p:blipFill>
                <a:blip r:embed="rId369"/>
                <a:stretch>
                  <a:fillRect/>
                </a:stretch>
              </p:blipFill>
              <p:spPr>
                <a:xfrm>
                  <a:off x="2342282" y="696187"/>
                  <a:ext cx="11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67" name="Freihand 466">
                  <a:extLst>
                    <a:ext uri="{FF2B5EF4-FFF2-40B4-BE49-F238E27FC236}">
                      <a16:creationId xmlns:a16="http://schemas.microsoft.com/office/drawing/2014/main" id="{2DB8849E-568D-46DD-B64F-E2923D7D41FC}"/>
                    </a:ext>
                  </a:extLst>
                </p14:cNvPr>
                <p14:cNvContentPartPr/>
                <p14:nvPr/>
              </p14:nvContentPartPr>
              <p14:xfrm>
                <a:off x="2344442" y="703747"/>
                <a:ext cx="79200" cy="115560"/>
              </p14:xfrm>
            </p:contentPart>
          </mc:Choice>
          <mc:Fallback xmlns="">
            <p:pic>
              <p:nvPicPr>
                <p:cNvPr id="467" name="Freihand 466">
                  <a:extLst>
                    <a:ext uri="{FF2B5EF4-FFF2-40B4-BE49-F238E27FC236}">
                      <a16:creationId xmlns:a16="http://schemas.microsoft.com/office/drawing/2014/main" id="{2DB8849E-568D-46DD-B64F-E2923D7D41FC}"/>
                    </a:ext>
                  </a:extLst>
                </p:cNvPr>
                <p:cNvPicPr/>
                <p:nvPr/>
              </p:nvPicPr>
              <p:blipFill>
                <a:blip r:embed="rId371"/>
                <a:stretch>
                  <a:fillRect/>
                </a:stretch>
              </p:blipFill>
              <p:spPr>
                <a:xfrm>
                  <a:off x="2340122" y="699427"/>
                  <a:ext cx="87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68" name="Freihand 467">
                  <a:extLst>
                    <a:ext uri="{FF2B5EF4-FFF2-40B4-BE49-F238E27FC236}">
                      <a16:creationId xmlns:a16="http://schemas.microsoft.com/office/drawing/2014/main" id="{2C4BDDB4-DF96-41E1-9726-54E77C59031E}"/>
                    </a:ext>
                  </a:extLst>
                </p14:cNvPr>
                <p14:cNvContentPartPr/>
                <p14:nvPr/>
              </p14:nvContentPartPr>
              <p14:xfrm>
                <a:off x="2455682" y="759187"/>
                <a:ext cx="96120" cy="70920"/>
              </p14:xfrm>
            </p:contentPart>
          </mc:Choice>
          <mc:Fallback xmlns="">
            <p:pic>
              <p:nvPicPr>
                <p:cNvPr id="468" name="Freihand 467">
                  <a:extLst>
                    <a:ext uri="{FF2B5EF4-FFF2-40B4-BE49-F238E27FC236}">
                      <a16:creationId xmlns:a16="http://schemas.microsoft.com/office/drawing/2014/main" id="{2C4BDDB4-DF96-41E1-9726-54E77C59031E}"/>
                    </a:ext>
                  </a:extLst>
                </p:cNvPr>
                <p:cNvPicPr/>
                <p:nvPr/>
              </p:nvPicPr>
              <p:blipFill>
                <a:blip r:embed="rId373"/>
                <a:stretch>
                  <a:fillRect/>
                </a:stretch>
              </p:blipFill>
              <p:spPr>
                <a:xfrm>
                  <a:off x="2451362" y="754867"/>
                  <a:ext cx="104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69" name="Freihand 468">
                  <a:extLst>
                    <a:ext uri="{FF2B5EF4-FFF2-40B4-BE49-F238E27FC236}">
                      <a16:creationId xmlns:a16="http://schemas.microsoft.com/office/drawing/2014/main" id="{DDEEE551-A190-46A0-864F-430C13882FDD}"/>
                    </a:ext>
                  </a:extLst>
                </p14:cNvPr>
                <p14:cNvContentPartPr/>
                <p14:nvPr/>
              </p14:nvContentPartPr>
              <p14:xfrm>
                <a:off x="2555042" y="643627"/>
                <a:ext cx="24480" cy="179640"/>
              </p14:xfrm>
            </p:contentPart>
          </mc:Choice>
          <mc:Fallback xmlns="">
            <p:pic>
              <p:nvPicPr>
                <p:cNvPr id="469" name="Freihand 468">
                  <a:extLst>
                    <a:ext uri="{FF2B5EF4-FFF2-40B4-BE49-F238E27FC236}">
                      <a16:creationId xmlns:a16="http://schemas.microsoft.com/office/drawing/2014/main" id="{DDEEE551-A190-46A0-864F-430C13882FDD}"/>
                    </a:ext>
                  </a:extLst>
                </p:cNvPr>
                <p:cNvPicPr/>
                <p:nvPr/>
              </p:nvPicPr>
              <p:blipFill>
                <a:blip r:embed="rId375"/>
                <a:stretch>
                  <a:fillRect/>
                </a:stretch>
              </p:blipFill>
              <p:spPr>
                <a:xfrm>
                  <a:off x="2550722" y="639307"/>
                  <a:ext cx="33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70" name="Freihand 469">
                  <a:extLst>
                    <a:ext uri="{FF2B5EF4-FFF2-40B4-BE49-F238E27FC236}">
                      <a16:creationId xmlns:a16="http://schemas.microsoft.com/office/drawing/2014/main" id="{03CA589F-1C8C-4993-A214-4A92A9CAB140}"/>
                    </a:ext>
                  </a:extLst>
                </p14:cNvPr>
                <p14:cNvContentPartPr/>
                <p14:nvPr/>
              </p14:nvContentPartPr>
              <p14:xfrm>
                <a:off x="2572322" y="726427"/>
                <a:ext cx="143640" cy="92880"/>
              </p14:xfrm>
            </p:contentPart>
          </mc:Choice>
          <mc:Fallback xmlns="">
            <p:pic>
              <p:nvPicPr>
                <p:cNvPr id="470" name="Freihand 469">
                  <a:extLst>
                    <a:ext uri="{FF2B5EF4-FFF2-40B4-BE49-F238E27FC236}">
                      <a16:creationId xmlns:a16="http://schemas.microsoft.com/office/drawing/2014/main" id="{03CA589F-1C8C-4993-A214-4A92A9CAB140}"/>
                    </a:ext>
                  </a:extLst>
                </p:cNvPr>
                <p:cNvPicPr/>
                <p:nvPr/>
              </p:nvPicPr>
              <p:blipFill>
                <a:blip r:embed="rId377"/>
                <a:stretch>
                  <a:fillRect/>
                </a:stretch>
              </p:blipFill>
              <p:spPr>
                <a:xfrm>
                  <a:off x="2568002" y="722107"/>
                  <a:ext cx="152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71" name="Freihand 470">
                  <a:extLst>
                    <a:ext uri="{FF2B5EF4-FFF2-40B4-BE49-F238E27FC236}">
                      <a16:creationId xmlns:a16="http://schemas.microsoft.com/office/drawing/2014/main" id="{F2DB41DB-5F5E-455C-AAFD-53AE37F950DD}"/>
                    </a:ext>
                  </a:extLst>
                </p14:cNvPr>
                <p14:cNvContentPartPr/>
                <p14:nvPr/>
              </p14:nvContentPartPr>
              <p14:xfrm>
                <a:off x="2538122" y="700507"/>
                <a:ext cx="62280" cy="11880"/>
              </p14:xfrm>
            </p:contentPart>
          </mc:Choice>
          <mc:Fallback xmlns="">
            <p:pic>
              <p:nvPicPr>
                <p:cNvPr id="471" name="Freihand 470">
                  <a:extLst>
                    <a:ext uri="{FF2B5EF4-FFF2-40B4-BE49-F238E27FC236}">
                      <a16:creationId xmlns:a16="http://schemas.microsoft.com/office/drawing/2014/main" id="{F2DB41DB-5F5E-455C-AAFD-53AE37F950DD}"/>
                    </a:ext>
                  </a:extLst>
                </p:cNvPr>
                <p:cNvPicPr/>
                <p:nvPr/>
              </p:nvPicPr>
              <p:blipFill>
                <a:blip r:embed="rId379"/>
                <a:stretch>
                  <a:fillRect/>
                </a:stretch>
              </p:blipFill>
              <p:spPr>
                <a:xfrm>
                  <a:off x="2533802" y="696187"/>
                  <a:ext cx="70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72" name="Freihand 471">
                  <a:extLst>
                    <a:ext uri="{FF2B5EF4-FFF2-40B4-BE49-F238E27FC236}">
                      <a16:creationId xmlns:a16="http://schemas.microsoft.com/office/drawing/2014/main" id="{3401274C-4B10-4972-86C9-42CC0870712D}"/>
                    </a:ext>
                  </a:extLst>
                </p14:cNvPr>
                <p14:cNvContentPartPr/>
                <p14:nvPr/>
              </p14:nvContentPartPr>
              <p14:xfrm>
                <a:off x="2712002" y="712387"/>
                <a:ext cx="131040" cy="63000"/>
              </p14:xfrm>
            </p:contentPart>
          </mc:Choice>
          <mc:Fallback xmlns="">
            <p:pic>
              <p:nvPicPr>
                <p:cNvPr id="472" name="Freihand 471">
                  <a:extLst>
                    <a:ext uri="{FF2B5EF4-FFF2-40B4-BE49-F238E27FC236}">
                      <a16:creationId xmlns:a16="http://schemas.microsoft.com/office/drawing/2014/main" id="{3401274C-4B10-4972-86C9-42CC0870712D}"/>
                    </a:ext>
                  </a:extLst>
                </p:cNvPr>
                <p:cNvPicPr/>
                <p:nvPr/>
              </p:nvPicPr>
              <p:blipFill>
                <a:blip r:embed="rId381"/>
                <a:stretch>
                  <a:fillRect/>
                </a:stretch>
              </p:blipFill>
              <p:spPr>
                <a:xfrm>
                  <a:off x="2707682" y="708067"/>
                  <a:ext cx="139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73" name="Freihand 472">
                  <a:extLst>
                    <a:ext uri="{FF2B5EF4-FFF2-40B4-BE49-F238E27FC236}">
                      <a16:creationId xmlns:a16="http://schemas.microsoft.com/office/drawing/2014/main" id="{7FA07E42-EA34-45CB-8A00-90697C047A2B}"/>
                    </a:ext>
                  </a:extLst>
                </p14:cNvPr>
                <p14:cNvContentPartPr/>
                <p14:nvPr/>
              </p14:nvContentPartPr>
              <p14:xfrm>
                <a:off x="2900642" y="727147"/>
                <a:ext cx="91800" cy="39960"/>
              </p14:xfrm>
            </p:contentPart>
          </mc:Choice>
          <mc:Fallback xmlns="">
            <p:pic>
              <p:nvPicPr>
                <p:cNvPr id="473" name="Freihand 472">
                  <a:extLst>
                    <a:ext uri="{FF2B5EF4-FFF2-40B4-BE49-F238E27FC236}">
                      <a16:creationId xmlns:a16="http://schemas.microsoft.com/office/drawing/2014/main" id="{7FA07E42-EA34-45CB-8A00-90697C047A2B}"/>
                    </a:ext>
                  </a:extLst>
                </p:cNvPr>
                <p:cNvPicPr/>
                <p:nvPr/>
              </p:nvPicPr>
              <p:blipFill>
                <a:blip r:embed="rId383"/>
                <a:stretch>
                  <a:fillRect/>
                </a:stretch>
              </p:blipFill>
              <p:spPr>
                <a:xfrm>
                  <a:off x="2896322" y="722827"/>
                  <a:ext cx="100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74" name="Freihand 473">
                  <a:extLst>
                    <a:ext uri="{FF2B5EF4-FFF2-40B4-BE49-F238E27FC236}">
                      <a16:creationId xmlns:a16="http://schemas.microsoft.com/office/drawing/2014/main" id="{2977E4B4-3476-430A-A094-303AD760C8D9}"/>
                    </a:ext>
                  </a:extLst>
                </p14:cNvPr>
                <p14:cNvContentPartPr/>
                <p14:nvPr/>
              </p14:nvContentPartPr>
              <p14:xfrm>
                <a:off x="3042122" y="706987"/>
                <a:ext cx="30240" cy="48600"/>
              </p14:xfrm>
            </p:contentPart>
          </mc:Choice>
          <mc:Fallback xmlns="">
            <p:pic>
              <p:nvPicPr>
                <p:cNvPr id="474" name="Freihand 473">
                  <a:extLst>
                    <a:ext uri="{FF2B5EF4-FFF2-40B4-BE49-F238E27FC236}">
                      <a16:creationId xmlns:a16="http://schemas.microsoft.com/office/drawing/2014/main" id="{2977E4B4-3476-430A-A094-303AD760C8D9}"/>
                    </a:ext>
                  </a:extLst>
                </p:cNvPr>
                <p:cNvPicPr/>
                <p:nvPr/>
              </p:nvPicPr>
              <p:blipFill>
                <a:blip r:embed="rId385"/>
                <a:stretch>
                  <a:fillRect/>
                </a:stretch>
              </p:blipFill>
              <p:spPr>
                <a:xfrm>
                  <a:off x="3037802" y="702667"/>
                  <a:ext cx="388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75" name="Freihand 474">
                  <a:extLst>
                    <a:ext uri="{FF2B5EF4-FFF2-40B4-BE49-F238E27FC236}">
                      <a16:creationId xmlns:a16="http://schemas.microsoft.com/office/drawing/2014/main" id="{73681294-C50B-456A-9486-04EA2E94FDED}"/>
                    </a:ext>
                  </a:extLst>
                </p14:cNvPr>
                <p14:cNvContentPartPr/>
                <p14:nvPr/>
              </p14:nvContentPartPr>
              <p14:xfrm>
                <a:off x="3117362" y="634267"/>
                <a:ext cx="168120" cy="238320"/>
              </p14:xfrm>
            </p:contentPart>
          </mc:Choice>
          <mc:Fallback xmlns="">
            <p:pic>
              <p:nvPicPr>
                <p:cNvPr id="475" name="Freihand 474">
                  <a:extLst>
                    <a:ext uri="{FF2B5EF4-FFF2-40B4-BE49-F238E27FC236}">
                      <a16:creationId xmlns:a16="http://schemas.microsoft.com/office/drawing/2014/main" id="{73681294-C50B-456A-9486-04EA2E94FDED}"/>
                    </a:ext>
                  </a:extLst>
                </p:cNvPr>
                <p:cNvPicPr/>
                <p:nvPr/>
              </p:nvPicPr>
              <p:blipFill>
                <a:blip r:embed="rId387"/>
                <a:stretch>
                  <a:fillRect/>
                </a:stretch>
              </p:blipFill>
              <p:spPr>
                <a:xfrm>
                  <a:off x="3113042" y="629947"/>
                  <a:ext cx="176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76" name="Freihand 475">
                  <a:extLst>
                    <a:ext uri="{FF2B5EF4-FFF2-40B4-BE49-F238E27FC236}">
                      <a16:creationId xmlns:a16="http://schemas.microsoft.com/office/drawing/2014/main" id="{14CCCB5B-9879-4A82-920D-4CB3B98D9C73}"/>
                    </a:ext>
                  </a:extLst>
                </p14:cNvPr>
                <p14:cNvContentPartPr/>
                <p14:nvPr/>
              </p14:nvContentPartPr>
              <p14:xfrm>
                <a:off x="3257402" y="619507"/>
                <a:ext cx="16560" cy="42120"/>
              </p14:xfrm>
            </p:contentPart>
          </mc:Choice>
          <mc:Fallback xmlns="">
            <p:pic>
              <p:nvPicPr>
                <p:cNvPr id="476" name="Freihand 475">
                  <a:extLst>
                    <a:ext uri="{FF2B5EF4-FFF2-40B4-BE49-F238E27FC236}">
                      <a16:creationId xmlns:a16="http://schemas.microsoft.com/office/drawing/2014/main" id="{14CCCB5B-9879-4A82-920D-4CB3B98D9C73}"/>
                    </a:ext>
                  </a:extLst>
                </p:cNvPr>
                <p:cNvPicPr/>
                <p:nvPr/>
              </p:nvPicPr>
              <p:blipFill>
                <a:blip r:embed="rId389"/>
                <a:stretch>
                  <a:fillRect/>
                </a:stretch>
              </p:blipFill>
              <p:spPr>
                <a:xfrm>
                  <a:off x="3253082" y="615187"/>
                  <a:ext cx="25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77" name="Freihand 476">
                  <a:extLst>
                    <a:ext uri="{FF2B5EF4-FFF2-40B4-BE49-F238E27FC236}">
                      <a16:creationId xmlns:a16="http://schemas.microsoft.com/office/drawing/2014/main" id="{77E93DDE-912E-4054-8858-EDD712C95746}"/>
                    </a:ext>
                  </a:extLst>
                </p14:cNvPr>
                <p14:cNvContentPartPr/>
                <p14:nvPr/>
              </p14:nvContentPartPr>
              <p14:xfrm>
                <a:off x="3322922" y="575587"/>
                <a:ext cx="136080" cy="140400"/>
              </p14:xfrm>
            </p:contentPart>
          </mc:Choice>
          <mc:Fallback xmlns="">
            <p:pic>
              <p:nvPicPr>
                <p:cNvPr id="477" name="Freihand 476">
                  <a:extLst>
                    <a:ext uri="{FF2B5EF4-FFF2-40B4-BE49-F238E27FC236}">
                      <a16:creationId xmlns:a16="http://schemas.microsoft.com/office/drawing/2014/main" id="{77E93DDE-912E-4054-8858-EDD712C95746}"/>
                    </a:ext>
                  </a:extLst>
                </p:cNvPr>
                <p:cNvPicPr/>
                <p:nvPr/>
              </p:nvPicPr>
              <p:blipFill>
                <a:blip r:embed="rId391"/>
                <a:stretch>
                  <a:fillRect/>
                </a:stretch>
              </p:blipFill>
              <p:spPr>
                <a:xfrm>
                  <a:off x="3318602" y="571267"/>
                  <a:ext cx="144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78" name="Freihand 477">
                  <a:extLst>
                    <a:ext uri="{FF2B5EF4-FFF2-40B4-BE49-F238E27FC236}">
                      <a16:creationId xmlns:a16="http://schemas.microsoft.com/office/drawing/2014/main" id="{23F623FD-A6DB-47B2-9F34-D0772AF51DE7}"/>
                    </a:ext>
                  </a:extLst>
                </p14:cNvPr>
                <p14:cNvContentPartPr/>
                <p14:nvPr/>
              </p14:nvContentPartPr>
              <p14:xfrm>
                <a:off x="3014042" y="560467"/>
                <a:ext cx="109440" cy="12240"/>
              </p14:xfrm>
            </p:contentPart>
          </mc:Choice>
          <mc:Fallback xmlns="">
            <p:pic>
              <p:nvPicPr>
                <p:cNvPr id="478" name="Freihand 477">
                  <a:extLst>
                    <a:ext uri="{FF2B5EF4-FFF2-40B4-BE49-F238E27FC236}">
                      <a16:creationId xmlns:a16="http://schemas.microsoft.com/office/drawing/2014/main" id="{23F623FD-A6DB-47B2-9F34-D0772AF51DE7}"/>
                    </a:ext>
                  </a:extLst>
                </p:cNvPr>
                <p:cNvPicPr/>
                <p:nvPr/>
              </p:nvPicPr>
              <p:blipFill>
                <a:blip r:embed="rId393"/>
                <a:stretch>
                  <a:fillRect/>
                </a:stretch>
              </p:blipFill>
              <p:spPr>
                <a:xfrm>
                  <a:off x="3009722" y="556147"/>
                  <a:ext cx="118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79" name="Freihand 478">
                  <a:extLst>
                    <a:ext uri="{FF2B5EF4-FFF2-40B4-BE49-F238E27FC236}">
                      <a16:creationId xmlns:a16="http://schemas.microsoft.com/office/drawing/2014/main" id="{FB1C2B2C-7219-4138-9211-5B784B194BC4}"/>
                    </a:ext>
                  </a:extLst>
                </p14:cNvPr>
                <p14:cNvContentPartPr/>
                <p14:nvPr/>
              </p14:nvContentPartPr>
              <p14:xfrm>
                <a:off x="3452522" y="569107"/>
                <a:ext cx="120240" cy="144360"/>
              </p14:xfrm>
            </p:contentPart>
          </mc:Choice>
          <mc:Fallback xmlns="">
            <p:pic>
              <p:nvPicPr>
                <p:cNvPr id="479" name="Freihand 478">
                  <a:extLst>
                    <a:ext uri="{FF2B5EF4-FFF2-40B4-BE49-F238E27FC236}">
                      <a16:creationId xmlns:a16="http://schemas.microsoft.com/office/drawing/2014/main" id="{FB1C2B2C-7219-4138-9211-5B784B194BC4}"/>
                    </a:ext>
                  </a:extLst>
                </p:cNvPr>
                <p:cNvPicPr/>
                <p:nvPr/>
              </p:nvPicPr>
              <p:blipFill>
                <a:blip r:embed="rId395"/>
                <a:stretch>
                  <a:fillRect/>
                </a:stretch>
              </p:blipFill>
              <p:spPr>
                <a:xfrm>
                  <a:off x="3448202" y="564787"/>
                  <a:ext cx="128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80" name="Freihand 479">
                  <a:extLst>
                    <a:ext uri="{FF2B5EF4-FFF2-40B4-BE49-F238E27FC236}">
                      <a16:creationId xmlns:a16="http://schemas.microsoft.com/office/drawing/2014/main" id="{1DF2F30B-6996-46C5-94E7-A90C73AF2904}"/>
                    </a:ext>
                  </a:extLst>
                </p14:cNvPr>
                <p14:cNvContentPartPr/>
                <p14:nvPr/>
              </p14:nvContentPartPr>
              <p14:xfrm>
                <a:off x="3534962" y="669547"/>
                <a:ext cx="42840" cy="44640"/>
              </p14:xfrm>
            </p:contentPart>
          </mc:Choice>
          <mc:Fallback xmlns="">
            <p:pic>
              <p:nvPicPr>
                <p:cNvPr id="480" name="Freihand 479">
                  <a:extLst>
                    <a:ext uri="{FF2B5EF4-FFF2-40B4-BE49-F238E27FC236}">
                      <a16:creationId xmlns:a16="http://schemas.microsoft.com/office/drawing/2014/main" id="{1DF2F30B-6996-46C5-94E7-A90C73AF2904}"/>
                    </a:ext>
                  </a:extLst>
                </p:cNvPr>
                <p:cNvPicPr/>
                <p:nvPr/>
              </p:nvPicPr>
              <p:blipFill>
                <a:blip r:embed="rId397"/>
                <a:stretch>
                  <a:fillRect/>
                </a:stretch>
              </p:blipFill>
              <p:spPr>
                <a:xfrm>
                  <a:off x="3530642" y="665227"/>
                  <a:ext cx="51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1" name="Freihand 480">
                  <a:extLst>
                    <a:ext uri="{FF2B5EF4-FFF2-40B4-BE49-F238E27FC236}">
                      <a16:creationId xmlns:a16="http://schemas.microsoft.com/office/drawing/2014/main" id="{127CA154-36E4-4EE4-94E0-F40DA1DF920D}"/>
                    </a:ext>
                  </a:extLst>
                </p14:cNvPr>
                <p14:cNvContentPartPr/>
                <p14:nvPr/>
              </p14:nvContentPartPr>
              <p14:xfrm>
                <a:off x="3600842" y="526267"/>
                <a:ext cx="194040" cy="190800"/>
              </p14:xfrm>
            </p:contentPart>
          </mc:Choice>
          <mc:Fallback xmlns="">
            <p:pic>
              <p:nvPicPr>
                <p:cNvPr id="481" name="Freihand 480">
                  <a:extLst>
                    <a:ext uri="{FF2B5EF4-FFF2-40B4-BE49-F238E27FC236}">
                      <a16:creationId xmlns:a16="http://schemas.microsoft.com/office/drawing/2014/main" id="{127CA154-36E4-4EE4-94E0-F40DA1DF920D}"/>
                    </a:ext>
                  </a:extLst>
                </p:cNvPr>
                <p:cNvPicPr/>
                <p:nvPr/>
              </p:nvPicPr>
              <p:blipFill>
                <a:blip r:embed="rId399"/>
                <a:stretch>
                  <a:fillRect/>
                </a:stretch>
              </p:blipFill>
              <p:spPr>
                <a:xfrm>
                  <a:off x="3596522" y="521947"/>
                  <a:ext cx="202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82" name="Freihand 481">
                  <a:extLst>
                    <a:ext uri="{FF2B5EF4-FFF2-40B4-BE49-F238E27FC236}">
                      <a16:creationId xmlns:a16="http://schemas.microsoft.com/office/drawing/2014/main" id="{32A03F9B-16CF-4343-8493-8271FA3A6886}"/>
                    </a:ext>
                  </a:extLst>
                </p14:cNvPr>
                <p14:cNvContentPartPr/>
                <p14:nvPr/>
              </p14:nvContentPartPr>
              <p14:xfrm>
                <a:off x="3716042" y="551467"/>
                <a:ext cx="38520" cy="34200"/>
              </p14:xfrm>
            </p:contentPart>
          </mc:Choice>
          <mc:Fallback xmlns="">
            <p:pic>
              <p:nvPicPr>
                <p:cNvPr id="482" name="Freihand 481">
                  <a:extLst>
                    <a:ext uri="{FF2B5EF4-FFF2-40B4-BE49-F238E27FC236}">
                      <a16:creationId xmlns:a16="http://schemas.microsoft.com/office/drawing/2014/main" id="{32A03F9B-16CF-4343-8493-8271FA3A6886}"/>
                    </a:ext>
                  </a:extLst>
                </p:cNvPr>
                <p:cNvPicPr/>
                <p:nvPr/>
              </p:nvPicPr>
              <p:blipFill>
                <a:blip r:embed="rId401"/>
                <a:stretch>
                  <a:fillRect/>
                </a:stretch>
              </p:blipFill>
              <p:spPr>
                <a:xfrm>
                  <a:off x="3711722" y="547147"/>
                  <a:ext cx="47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83" name="Freihand 482">
                  <a:extLst>
                    <a:ext uri="{FF2B5EF4-FFF2-40B4-BE49-F238E27FC236}">
                      <a16:creationId xmlns:a16="http://schemas.microsoft.com/office/drawing/2014/main" id="{8AA1B101-FB80-453C-B51B-637D3867E498}"/>
                    </a:ext>
                  </a:extLst>
                </p14:cNvPr>
                <p14:cNvContentPartPr/>
                <p14:nvPr/>
              </p14:nvContentPartPr>
              <p14:xfrm>
                <a:off x="3816122" y="594667"/>
                <a:ext cx="61200" cy="79920"/>
              </p14:xfrm>
            </p:contentPart>
          </mc:Choice>
          <mc:Fallback xmlns="">
            <p:pic>
              <p:nvPicPr>
                <p:cNvPr id="483" name="Freihand 482">
                  <a:extLst>
                    <a:ext uri="{FF2B5EF4-FFF2-40B4-BE49-F238E27FC236}">
                      <a16:creationId xmlns:a16="http://schemas.microsoft.com/office/drawing/2014/main" id="{8AA1B101-FB80-453C-B51B-637D3867E498}"/>
                    </a:ext>
                  </a:extLst>
                </p:cNvPr>
                <p:cNvPicPr/>
                <p:nvPr/>
              </p:nvPicPr>
              <p:blipFill>
                <a:blip r:embed="rId403"/>
                <a:stretch>
                  <a:fillRect/>
                </a:stretch>
              </p:blipFill>
              <p:spPr>
                <a:xfrm>
                  <a:off x="3811802" y="590347"/>
                  <a:ext cx="69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84" name="Freihand 483">
                  <a:extLst>
                    <a:ext uri="{FF2B5EF4-FFF2-40B4-BE49-F238E27FC236}">
                      <a16:creationId xmlns:a16="http://schemas.microsoft.com/office/drawing/2014/main" id="{5217DE40-F06A-45C7-A9E1-4259B4A59E00}"/>
                    </a:ext>
                  </a:extLst>
                </p14:cNvPr>
                <p14:cNvContentPartPr/>
                <p14:nvPr/>
              </p14:nvContentPartPr>
              <p14:xfrm>
                <a:off x="3920882" y="476227"/>
                <a:ext cx="114120" cy="183960"/>
              </p14:xfrm>
            </p:contentPart>
          </mc:Choice>
          <mc:Fallback xmlns="">
            <p:pic>
              <p:nvPicPr>
                <p:cNvPr id="484" name="Freihand 483">
                  <a:extLst>
                    <a:ext uri="{FF2B5EF4-FFF2-40B4-BE49-F238E27FC236}">
                      <a16:creationId xmlns:a16="http://schemas.microsoft.com/office/drawing/2014/main" id="{5217DE40-F06A-45C7-A9E1-4259B4A59E00}"/>
                    </a:ext>
                  </a:extLst>
                </p:cNvPr>
                <p:cNvPicPr/>
                <p:nvPr/>
              </p:nvPicPr>
              <p:blipFill>
                <a:blip r:embed="rId405"/>
                <a:stretch>
                  <a:fillRect/>
                </a:stretch>
              </p:blipFill>
              <p:spPr>
                <a:xfrm>
                  <a:off x="3916562" y="471907"/>
                  <a:ext cx="122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85" name="Freihand 484">
                  <a:extLst>
                    <a:ext uri="{FF2B5EF4-FFF2-40B4-BE49-F238E27FC236}">
                      <a16:creationId xmlns:a16="http://schemas.microsoft.com/office/drawing/2014/main" id="{66066229-9152-4A9D-B809-168C0311C385}"/>
                    </a:ext>
                  </a:extLst>
                </p14:cNvPr>
                <p14:cNvContentPartPr/>
                <p14:nvPr/>
              </p14:nvContentPartPr>
              <p14:xfrm>
                <a:off x="3973082" y="571987"/>
                <a:ext cx="487800" cy="104040"/>
              </p14:xfrm>
            </p:contentPart>
          </mc:Choice>
          <mc:Fallback xmlns="">
            <p:pic>
              <p:nvPicPr>
                <p:cNvPr id="485" name="Freihand 484">
                  <a:extLst>
                    <a:ext uri="{FF2B5EF4-FFF2-40B4-BE49-F238E27FC236}">
                      <a16:creationId xmlns:a16="http://schemas.microsoft.com/office/drawing/2014/main" id="{66066229-9152-4A9D-B809-168C0311C385}"/>
                    </a:ext>
                  </a:extLst>
                </p:cNvPr>
                <p:cNvPicPr/>
                <p:nvPr/>
              </p:nvPicPr>
              <p:blipFill>
                <a:blip r:embed="rId407"/>
                <a:stretch>
                  <a:fillRect/>
                </a:stretch>
              </p:blipFill>
              <p:spPr>
                <a:xfrm>
                  <a:off x="3968762" y="567667"/>
                  <a:ext cx="496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87" name="Freihand 486">
                  <a:extLst>
                    <a:ext uri="{FF2B5EF4-FFF2-40B4-BE49-F238E27FC236}">
                      <a16:creationId xmlns:a16="http://schemas.microsoft.com/office/drawing/2014/main" id="{E2AB69D0-D41B-41BA-A683-164FDD3637BA}"/>
                    </a:ext>
                  </a:extLst>
                </p14:cNvPr>
                <p14:cNvContentPartPr/>
                <p14:nvPr/>
              </p14:nvContentPartPr>
              <p14:xfrm>
                <a:off x="4610282" y="419707"/>
                <a:ext cx="75960" cy="217800"/>
              </p14:xfrm>
            </p:contentPart>
          </mc:Choice>
          <mc:Fallback xmlns="">
            <p:pic>
              <p:nvPicPr>
                <p:cNvPr id="487" name="Freihand 486">
                  <a:extLst>
                    <a:ext uri="{FF2B5EF4-FFF2-40B4-BE49-F238E27FC236}">
                      <a16:creationId xmlns:a16="http://schemas.microsoft.com/office/drawing/2014/main" id="{E2AB69D0-D41B-41BA-A683-164FDD3637BA}"/>
                    </a:ext>
                  </a:extLst>
                </p:cNvPr>
                <p:cNvPicPr/>
                <p:nvPr/>
              </p:nvPicPr>
              <p:blipFill>
                <a:blip r:embed="rId409"/>
                <a:stretch>
                  <a:fillRect/>
                </a:stretch>
              </p:blipFill>
              <p:spPr>
                <a:xfrm>
                  <a:off x="4605962" y="415387"/>
                  <a:ext cx="84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88" name="Freihand 487">
                  <a:extLst>
                    <a:ext uri="{FF2B5EF4-FFF2-40B4-BE49-F238E27FC236}">
                      <a16:creationId xmlns:a16="http://schemas.microsoft.com/office/drawing/2014/main" id="{6967C8F5-926D-4EF7-A3B0-FA96A3609010}"/>
                    </a:ext>
                  </a:extLst>
                </p14:cNvPr>
                <p14:cNvContentPartPr/>
                <p14:nvPr/>
              </p14:nvContentPartPr>
              <p14:xfrm>
                <a:off x="4771202" y="403507"/>
                <a:ext cx="89640" cy="148320"/>
              </p14:xfrm>
            </p:contentPart>
          </mc:Choice>
          <mc:Fallback xmlns="">
            <p:pic>
              <p:nvPicPr>
                <p:cNvPr id="488" name="Freihand 487">
                  <a:extLst>
                    <a:ext uri="{FF2B5EF4-FFF2-40B4-BE49-F238E27FC236}">
                      <a16:creationId xmlns:a16="http://schemas.microsoft.com/office/drawing/2014/main" id="{6967C8F5-926D-4EF7-A3B0-FA96A3609010}"/>
                    </a:ext>
                  </a:extLst>
                </p:cNvPr>
                <p:cNvPicPr/>
                <p:nvPr/>
              </p:nvPicPr>
              <p:blipFill>
                <a:blip r:embed="rId411"/>
                <a:stretch>
                  <a:fillRect/>
                </a:stretch>
              </p:blipFill>
              <p:spPr>
                <a:xfrm>
                  <a:off x="4766882" y="399187"/>
                  <a:ext cx="98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9" name="Freihand 488">
                  <a:extLst>
                    <a:ext uri="{FF2B5EF4-FFF2-40B4-BE49-F238E27FC236}">
                      <a16:creationId xmlns:a16="http://schemas.microsoft.com/office/drawing/2014/main" id="{E5D48D2C-7D9E-43D1-ACF4-544EEBD2B93D}"/>
                    </a:ext>
                  </a:extLst>
                </p14:cNvPr>
                <p14:cNvContentPartPr/>
                <p14:nvPr/>
              </p14:nvContentPartPr>
              <p14:xfrm>
                <a:off x="4834562" y="481987"/>
                <a:ext cx="48600" cy="71640"/>
              </p14:xfrm>
            </p:contentPart>
          </mc:Choice>
          <mc:Fallback xmlns="">
            <p:pic>
              <p:nvPicPr>
                <p:cNvPr id="489" name="Freihand 488">
                  <a:extLst>
                    <a:ext uri="{FF2B5EF4-FFF2-40B4-BE49-F238E27FC236}">
                      <a16:creationId xmlns:a16="http://schemas.microsoft.com/office/drawing/2014/main" id="{E5D48D2C-7D9E-43D1-ACF4-544EEBD2B93D}"/>
                    </a:ext>
                  </a:extLst>
                </p:cNvPr>
                <p:cNvPicPr/>
                <p:nvPr/>
              </p:nvPicPr>
              <p:blipFill>
                <a:blip r:embed="rId413"/>
                <a:stretch>
                  <a:fillRect/>
                </a:stretch>
              </p:blipFill>
              <p:spPr>
                <a:xfrm>
                  <a:off x="4830242" y="477667"/>
                  <a:ext cx="57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90" name="Freihand 489">
                  <a:extLst>
                    <a:ext uri="{FF2B5EF4-FFF2-40B4-BE49-F238E27FC236}">
                      <a16:creationId xmlns:a16="http://schemas.microsoft.com/office/drawing/2014/main" id="{5308B35E-C7A5-49D4-82A2-5C8A87201805}"/>
                    </a:ext>
                  </a:extLst>
                </p14:cNvPr>
                <p14:cNvContentPartPr/>
                <p14:nvPr/>
              </p14:nvContentPartPr>
              <p14:xfrm>
                <a:off x="4917002" y="470107"/>
                <a:ext cx="147240" cy="69120"/>
              </p14:xfrm>
            </p:contentPart>
          </mc:Choice>
          <mc:Fallback xmlns="">
            <p:pic>
              <p:nvPicPr>
                <p:cNvPr id="490" name="Freihand 489">
                  <a:extLst>
                    <a:ext uri="{FF2B5EF4-FFF2-40B4-BE49-F238E27FC236}">
                      <a16:creationId xmlns:a16="http://schemas.microsoft.com/office/drawing/2014/main" id="{5308B35E-C7A5-49D4-82A2-5C8A87201805}"/>
                    </a:ext>
                  </a:extLst>
                </p:cNvPr>
                <p:cNvPicPr/>
                <p:nvPr/>
              </p:nvPicPr>
              <p:blipFill>
                <a:blip r:embed="rId415"/>
                <a:stretch>
                  <a:fillRect/>
                </a:stretch>
              </p:blipFill>
              <p:spPr>
                <a:xfrm>
                  <a:off x="4912682" y="465787"/>
                  <a:ext cx="155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91" name="Freihand 490">
                  <a:extLst>
                    <a:ext uri="{FF2B5EF4-FFF2-40B4-BE49-F238E27FC236}">
                      <a16:creationId xmlns:a16="http://schemas.microsoft.com/office/drawing/2014/main" id="{B6F54926-2614-4781-9341-213103390ED4}"/>
                    </a:ext>
                  </a:extLst>
                </p14:cNvPr>
                <p14:cNvContentPartPr/>
                <p14:nvPr/>
              </p14:nvContentPartPr>
              <p14:xfrm>
                <a:off x="5131922" y="374347"/>
                <a:ext cx="79560" cy="131760"/>
              </p14:xfrm>
            </p:contentPart>
          </mc:Choice>
          <mc:Fallback xmlns="">
            <p:pic>
              <p:nvPicPr>
                <p:cNvPr id="491" name="Freihand 490">
                  <a:extLst>
                    <a:ext uri="{FF2B5EF4-FFF2-40B4-BE49-F238E27FC236}">
                      <a16:creationId xmlns:a16="http://schemas.microsoft.com/office/drawing/2014/main" id="{B6F54926-2614-4781-9341-213103390ED4}"/>
                    </a:ext>
                  </a:extLst>
                </p:cNvPr>
                <p:cNvPicPr/>
                <p:nvPr/>
              </p:nvPicPr>
              <p:blipFill>
                <a:blip r:embed="rId417"/>
                <a:stretch>
                  <a:fillRect/>
                </a:stretch>
              </p:blipFill>
              <p:spPr>
                <a:xfrm>
                  <a:off x="5127602" y="370027"/>
                  <a:ext cx="88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92" name="Freihand 491">
                  <a:extLst>
                    <a:ext uri="{FF2B5EF4-FFF2-40B4-BE49-F238E27FC236}">
                      <a16:creationId xmlns:a16="http://schemas.microsoft.com/office/drawing/2014/main" id="{A4D387B8-529E-45A1-B35D-B456CF9CBA88}"/>
                    </a:ext>
                  </a:extLst>
                </p14:cNvPr>
                <p14:cNvContentPartPr/>
                <p14:nvPr/>
              </p14:nvContentPartPr>
              <p14:xfrm>
                <a:off x="5175482" y="466867"/>
                <a:ext cx="52920" cy="45360"/>
              </p14:xfrm>
            </p:contentPart>
          </mc:Choice>
          <mc:Fallback xmlns="">
            <p:pic>
              <p:nvPicPr>
                <p:cNvPr id="492" name="Freihand 491">
                  <a:extLst>
                    <a:ext uri="{FF2B5EF4-FFF2-40B4-BE49-F238E27FC236}">
                      <a16:creationId xmlns:a16="http://schemas.microsoft.com/office/drawing/2014/main" id="{A4D387B8-529E-45A1-B35D-B456CF9CBA88}"/>
                    </a:ext>
                  </a:extLst>
                </p:cNvPr>
                <p:cNvPicPr/>
                <p:nvPr/>
              </p:nvPicPr>
              <p:blipFill>
                <a:blip r:embed="rId419"/>
                <a:stretch>
                  <a:fillRect/>
                </a:stretch>
              </p:blipFill>
              <p:spPr>
                <a:xfrm>
                  <a:off x="5171162" y="462547"/>
                  <a:ext cx="61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93" name="Freihand 492">
                  <a:extLst>
                    <a:ext uri="{FF2B5EF4-FFF2-40B4-BE49-F238E27FC236}">
                      <a16:creationId xmlns:a16="http://schemas.microsoft.com/office/drawing/2014/main" id="{B635D6C4-CE73-471A-8F03-451E3AB4FD46}"/>
                    </a:ext>
                  </a:extLst>
                </p14:cNvPr>
                <p14:cNvContentPartPr/>
                <p14:nvPr/>
              </p14:nvContentPartPr>
              <p14:xfrm>
                <a:off x="5246762" y="454987"/>
                <a:ext cx="73800" cy="62640"/>
              </p14:xfrm>
            </p:contentPart>
          </mc:Choice>
          <mc:Fallback xmlns="">
            <p:pic>
              <p:nvPicPr>
                <p:cNvPr id="493" name="Freihand 492">
                  <a:extLst>
                    <a:ext uri="{FF2B5EF4-FFF2-40B4-BE49-F238E27FC236}">
                      <a16:creationId xmlns:a16="http://schemas.microsoft.com/office/drawing/2014/main" id="{B635D6C4-CE73-471A-8F03-451E3AB4FD46}"/>
                    </a:ext>
                  </a:extLst>
                </p:cNvPr>
                <p:cNvPicPr/>
                <p:nvPr/>
              </p:nvPicPr>
              <p:blipFill>
                <a:blip r:embed="rId421"/>
                <a:stretch>
                  <a:fillRect/>
                </a:stretch>
              </p:blipFill>
              <p:spPr>
                <a:xfrm>
                  <a:off x="5242442" y="450667"/>
                  <a:ext cx="82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95" name="Freihand 494">
                  <a:extLst>
                    <a:ext uri="{FF2B5EF4-FFF2-40B4-BE49-F238E27FC236}">
                      <a16:creationId xmlns:a16="http://schemas.microsoft.com/office/drawing/2014/main" id="{286AB861-4187-43B6-88DD-F8CC1D152F4E}"/>
                    </a:ext>
                  </a:extLst>
                </p14:cNvPr>
                <p14:cNvContentPartPr/>
                <p14:nvPr/>
              </p14:nvContentPartPr>
              <p14:xfrm>
                <a:off x="5360882" y="431947"/>
                <a:ext cx="228240" cy="82800"/>
              </p14:xfrm>
            </p:contentPart>
          </mc:Choice>
          <mc:Fallback xmlns="">
            <p:pic>
              <p:nvPicPr>
                <p:cNvPr id="495" name="Freihand 494">
                  <a:extLst>
                    <a:ext uri="{FF2B5EF4-FFF2-40B4-BE49-F238E27FC236}">
                      <a16:creationId xmlns:a16="http://schemas.microsoft.com/office/drawing/2014/main" id="{286AB861-4187-43B6-88DD-F8CC1D152F4E}"/>
                    </a:ext>
                  </a:extLst>
                </p:cNvPr>
                <p:cNvPicPr/>
                <p:nvPr/>
              </p:nvPicPr>
              <p:blipFill>
                <a:blip r:embed="rId423"/>
                <a:stretch>
                  <a:fillRect/>
                </a:stretch>
              </p:blipFill>
              <p:spPr>
                <a:xfrm>
                  <a:off x="5356562" y="427627"/>
                  <a:ext cx="236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97" name="Freihand 496">
                  <a:extLst>
                    <a:ext uri="{FF2B5EF4-FFF2-40B4-BE49-F238E27FC236}">
                      <a16:creationId xmlns:a16="http://schemas.microsoft.com/office/drawing/2014/main" id="{32D537BA-B2F8-4A09-89A4-9BD0055ABF64}"/>
                    </a:ext>
                  </a:extLst>
                </p14:cNvPr>
                <p14:cNvContentPartPr/>
                <p14:nvPr/>
              </p14:nvContentPartPr>
              <p14:xfrm>
                <a:off x="5678402" y="352027"/>
                <a:ext cx="74880" cy="74160"/>
              </p14:xfrm>
            </p:contentPart>
          </mc:Choice>
          <mc:Fallback xmlns="">
            <p:pic>
              <p:nvPicPr>
                <p:cNvPr id="497" name="Freihand 496">
                  <a:extLst>
                    <a:ext uri="{FF2B5EF4-FFF2-40B4-BE49-F238E27FC236}">
                      <a16:creationId xmlns:a16="http://schemas.microsoft.com/office/drawing/2014/main" id="{32D537BA-B2F8-4A09-89A4-9BD0055ABF64}"/>
                    </a:ext>
                  </a:extLst>
                </p:cNvPr>
                <p:cNvPicPr/>
                <p:nvPr/>
              </p:nvPicPr>
              <p:blipFill>
                <a:blip r:embed="rId425"/>
                <a:stretch>
                  <a:fillRect/>
                </a:stretch>
              </p:blipFill>
              <p:spPr>
                <a:xfrm>
                  <a:off x="5674082" y="347707"/>
                  <a:ext cx="83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98" name="Freihand 497">
                  <a:extLst>
                    <a:ext uri="{FF2B5EF4-FFF2-40B4-BE49-F238E27FC236}">
                      <a16:creationId xmlns:a16="http://schemas.microsoft.com/office/drawing/2014/main" id="{D8A33EB5-2A78-4FBF-B144-99BDFA2D816F}"/>
                    </a:ext>
                  </a:extLst>
                </p14:cNvPr>
                <p14:cNvContentPartPr/>
                <p14:nvPr/>
              </p14:nvContentPartPr>
              <p14:xfrm>
                <a:off x="5773442" y="394867"/>
                <a:ext cx="154440" cy="49680"/>
              </p14:xfrm>
            </p:contentPart>
          </mc:Choice>
          <mc:Fallback xmlns="">
            <p:pic>
              <p:nvPicPr>
                <p:cNvPr id="498" name="Freihand 497">
                  <a:extLst>
                    <a:ext uri="{FF2B5EF4-FFF2-40B4-BE49-F238E27FC236}">
                      <a16:creationId xmlns:a16="http://schemas.microsoft.com/office/drawing/2014/main" id="{D8A33EB5-2A78-4FBF-B144-99BDFA2D816F}"/>
                    </a:ext>
                  </a:extLst>
                </p:cNvPr>
                <p:cNvPicPr/>
                <p:nvPr/>
              </p:nvPicPr>
              <p:blipFill>
                <a:blip r:embed="rId427"/>
                <a:stretch>
                  <a:fillRect/>
                </a:stretch>
              </p:blipFill>
              <p:spPr>
                <a:xfrm>
                  <a:off x="5769122" y="390547"/>
                  <a:ext cx="163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99" name="Freihand 498">
                  <a:extLst>
                    <a:ext uri="{FF2B5EF4-FFF2-40B4-BE49-F238E27FC236}">
                      <a16:creationId xmlns:a16="http://schemas.microsoft.com/office/drawing/2014/main" id="{402F1A08-6AB8-402C-B127-9B5171D6CC70}"/>
                    </a:ext>
                  </a:extLst>
                </p14:cNvPr>
                <p14:cNvContentPartPr/>
                <p14:nvPr/>
              </p14:nvContentPartPr>
              <p14:xfrm>
                <a:off x="5943722" y="296227"/>
                <a:ext cx="29160" cy="146160"/>
              </p14:xfrm>
            </p:contentPart>
          </mc:Choice>
          <mc:Fallback xmlns="">
            <p:pic>
              <p:nvPicPr>
                <p:cNvPr id="499" name="Freihand 498">
                  <a:extLst>
                    <a:ext uri="{FF2B5EF4-FFF2-40B4-BE49-F238E27FC236}">
                      <a16:creationId xmlns:a16="http://schemas.microsoft.com/office/drawing/2014/main" id="{402F1A08-6AB8-402C-B127-9B5171D6CC70}"/>
                    </a:ext>
                  </a:extLst>
                </p:cNvPr>
                <p:cNvPicPr/>
                <p:nvPr/>
              </p:nvPicPr>
              <p:blipFill>
                <a:blip r:embed="rId429"/>
                <a:stretch>
                  <a:fillRect/>
                </a:stretch>
              </p:blipFill>
              <p:spPr>
                <a:xfrm>
                  <a:off x="5939402" y="291907"/>
                  <a:ext cx="37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500" name="Freihand 499">
                  <a:extLst>
                    <a:ext uri="{FF2B5EF4-FFF2-40B4-BE49-F238E27FC236}">
                      <a16:creationId xmlns:a16="http://schemas.microsoft.com/office/drawing/2014/main" id="{326B49B6-429D-461A-A661-1A6B810EBE19}"/>
                    </a:ext>
                  </a:extLst>
                </p14:cNvPr>
                <p14:cNvContentPartPr/>
                <p14:nvPr/>
              </p14:nvContentPartPr>
              <p14:xfrm>
                <a:off x="5968922" y="314947"/>
                <a:ext cx="259920" cy="210960"/>
              </p14:xfrm>
            </p:contentPart>
          </mc:Choice>
          <mc:Fallback xmlns="">
            <p:pic>
              <p:nvPicPr>
                <p:cNvPr id="500" name="Freihand 499">
                  <a:extLst>
                    <a:ext uri="{FF2B5EF4-FFF2-40B4-BE49-F238E27FC236}">
                      <a16:creationId xmlns:a16="http://schemas.microsoft.com/office/drawing/2014/main" id="{326B49B6-429D-461A-A661-1A6B810EBE19}"/>
                    </a:ext>
                  </a:extLst>
                </p:cNvPr>
                <p:cNvPicPr/>
                <p:nvPr/>
              </p:nvPicPr>
              <p:blipFill>
                <a:blip r:embed="rId431"/>
                <a:stretch>
                  <a:fillRect/>
                </a:stretch>
              </p:blipFill>
              <p:spPr>
                <a:xfrm>
                  <a:off x="5964602" y="310627"/>
                  <a:ext cx="2685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501" name="Freihand 500">
                  <a:extLst>
                    <a:ext uri="{FF2B5EF4-FFF2-40B4-BE49-F238E27FC236}">
                      <a16:creationId xmlns:a16="http://schemas.microsoft.com/office/drawing/2014/main" id="{E34065A9-E809-4CF1-8CBC-B2E84856A441}"/>
                    </a:ext>
                  </a:extLst>
                </p14:cNvPr>
                <p14:cNvContentPartPr/>
                <p14:nvPr/>
              </p14:nvContentPartPr>
              <p14:xfrm>
                <a:off x="6301922" y="261307"/>
                <a:ext cx="80280" cy="128520"/>
              </p14:xfrm>
            </p:contentPart>
          </mc:Choice>
          <mc:Fallback xmlns="">
            <p:pic>
              <p:nvPicPr>
                <p:cNvPr id="501" name="Freihand 500">
                  <a:extLst>
                    <a:ext uri="{FF2B5EF4-FFF2-40B4-BE49-F238E27FC236}">
                      <a16:creationId xmlns:a16="http://schemas.microsoft.com/office/drawing/2014/main" id="{E34065A9-E809-4CF1-8CBC-B2E84856A441}"/>
                    </a:ext>
                  </a:extLst>
                </p:cNvPr>
                <p:cNvPicPr/>
                <p:nvPr/>
              </p:nvPicPr>
              <p:blipFill>
                <a:blip r:embed="rId433"/>
                <a:stretch>
                  <a:fillRect/>
                </a:stretch>
              </p:blipFill>
              <p:spPr>
                <a:xfrm>
                  <a:off x="6297602" y="256987"/>
                  <a:ext cx="88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502" name="Freihand 501">
                  <a:extLst>
                    <a:ext uri="{FF2B5EF4-FFF2-40B4-BE49-F238E27FC236}">
                      <a16:creationId xmlns:a16="http://schemas.microsoft.com/office/drawing/2014/main" id="{9AA87D0D-EAE1-4AF8-9AD2-570A03442121}"/>
                    </a:ext>
                  </a:extLst>
                </p14:cNvPr>
                <p14:cNvContentPartPr/>
                <p14:nvPr/>
              </p14:nvContentPartPr>
              <p14:xfrm>
                <a:off x="6420002" y="300907"/>
                <a:ext cx="115560" cy="93240"/>
              </p14:xfrm>
            </p:contentPart>
          </mc:Choice>
          <mc:Fallback xmlns="">
            <p:pic>
              <p:nvPicPr>
                <p:cNvPr id="502" name="Freihand 501">
                  <a:extLst>
                    <a:ext uri="{FF2B5EF4-FFF2-40B4-BE49-F238E27FC236}">
                      <a16:creationId xmlns:a16="http://schemas.microsoft.com/office/drawing/2014/main" id="{9AA87D0D-EAE1-4AF8-9AD2-570A03442121}"/>
                    </a:ext>
                  </a:extLst>
                </p:cNvPr>
                <p:cNvPicPr/>
                <p:nvPr/>
              </p:nvPicPr>
              <p:blipFill>
                <a:blip r:embed="rId435"/>
                <a:stretch>
                  <a:fillRect/>
                </a:stretch>
              </p:blipFill>
              <p:spPr>
                <a:xfrm>
                  <a:off x="6415682" y="296587"/>
                  <a:ext cx="124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503" name="Freihand 502">
                  <a:extLst>
                    <a:ext uri="{FF2B5EF4-FFF2-40B4-BE49-F238E27FC236}">
                      <a16:creationId xmlns:a16="http://schemas.microsoft.com/office/drawing/2014/main" id="{0D9A26CB-C66F-4D01-8CF2-38822F5A8D06}"/>
                    </a:ext>
                  </a:extLst>
                </p14:cNvPr>
                <p14:cNvContentPartPr/>
                <p14:nvPr/>
              </p14:nvContentPartPr>
              <p14:xfrm>
                <a:off x="6522602" y="228907"/>
                <a:ext cx="360" cy="360"/>
              </p14:xfrm>
            </p:contentPart>
          </mc:Choice>
          <mc:Fallback xmlns="">
            <p:pic>
              <p:nvPicPr>
                <p:cNvPr id="503" name="Freihand 502">
                  <a:extLst>
                    <a:ext uri="{FF2B5EF4-FFF2-40B4-BE49-F238E27FC236}">
                      <a16:creationId xmlns:a16="http://schemas.microsoft.com/office/drawing/2014/main" id="{0D9A26CB-C66F-4D01-8CF2-38822F5A8D06}"/>
                    </a:ext>
                  </a:extLst>
                </p:cNvPr>
                <p:cNvPicPr/>
                <p:nvPr/>
              </p:nvPicPr>
              <p:blipFill>
                <a:blip r:embed="rId69"/>
                <a:stretch>
                  <a:fillRect/>
                </a:stretch>
              </p:blipFill>
              <p:spPr>
                <a:xfrm>
                  <a:off x="6518282" y="224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04" name="Freihand 503">
                  <a:extLst>
                    <a:ext uri="{FF2B5EF4-FFF2-40B4-BE49-F238E27FC236}">
                      <a16:creationId xmlns:a16="http://schemas.microsoft.com/office/drawing/2014/main" id="{207A1868-AC9C-47E5-BFBD-887FBE74D675}"/>
                    </a:ext>
                  </a:extLst>
                </p14:cNvPr>
                <p14:cNvContentPartPr/>
                <p14:nvPr/>
              </p14:nvContentPartPr>
              <p14:xfrm>
                <a:off x="6620522" y="248347"/>
                <a:ext cx="102600" cy="124200"/>
              </p14:xfrm>
            </p:contentPart>
          </mc:Choice>
          <mc:Fallback xmlns="">
            <p:pic>
              <p:nvPicPr>
                <p:cNvPr id="504" name="Freihand 503">
                  <a:extLst>
                    <a:ext uri="{FF2B5EF4-FFF2-40B4-BE49-F238E27FC236}">
                      <a16:creationId xmlns:a16="http://schemas.microsoft.com/office/drawing/2014/main" id="{207A1868-AC9C-47E5-BFBD-887FBE74D675}"/>
                    </a:ext>
                  </a:extLst>
                </p:cNvPr>
                <p:cNvPicPr/>
                <p:nvPr/>
              </p:nvPicPr>
              <p:blipFill>
                <a:blip r:embed="rId438"/>
                <a:stretch>
                  <a:fillRect/>
                </a:stretch>
              </p:blipFill>
              <p:spPr>
                <a:xfrm>
                  <a:off x="6616202" y="244027"/>
                  <a:ext cx="111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05" name="Freihand 504">
                  <a:extLst>
                    <a:ext uri="{FF2B5EF4-FFF2-40B4-BE49-F238E27FC236}">
                      <a16:creationId xmlns:a16="http://schemas.microsoft.com/office/drawing/2014/main" id="{4620EBCD-A632-418F-8E5A-4F6B74E9BFE1}"/>
                    </a:ext>
                  </a:extLst>
                </p14:cNvPr>
                <p14:cNvContentPartPr/>
                <p14:nvPr/>
              </p14:nvContentPartPr>
              <p14:xfrm>
                <a:off x="6763082" y="295867"/>
                <a:ext cx="191880" cy="51480"/>
              </p14:xfrm>
            </p:contentPart>
          </mc:Choice>
          <mc:Fallback xmlns="">
            <p:pic>
              <p:nvPicPr>
                <p:cNvPr id="505" name="Freihand 504">
                  <a:extLst>
                    <a:ext uri="{FF2B5EF4-FFF2-40B4-BE49-F238E27FC236}">
                      <a16:creationId xmlns:a16="http://schemas.microsoft.com/office/drawing/2014/main" id="{4620EBCD-A632-418F-8E5A-4F6B74E9BFE1}"/>
                    </a:ext>
                  </a:extLst>
                </p:cNvPr>
                <p:cNvPicPr/>
                <p:nvPr/>
              </p:nvPicPr>
              <p:blipFill>
                <a:blip r:embed="rId440"/>
                <a:stretch>
                  <a:fillRect/>
                </a:stretch>
              </p:blipFill>
              <p:spPr>
                <a:xfrm>
                  <a:off x="6758762" y="291547"/>
                  <a:ext cx="200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06" name="Freihand 505">
                  <a:extLst>
                    <a:ext uri="{FF2B5EF4-FFF2-40B4-BE49-F238E27FC236}">
                      <a16:creationId xmlns:a16="http://schemas.microsoft.com/office/drawing/2014/main" id="{62A2D6F9-1043-4108-BBCD-61BEA0609273}"/>
                    </a:ext>
                  </a:extLst>
                </p14:cNvPr>
                <p14:cNvContentPartPr/>
                <p14:nvPr/>
              </p14:nvContentPartPr>
              <p14:xfrm>
                <a:off x="6968642" y="294787"/>
                <a:ext cx="57960" cy="51480"/>
              </p14:xfrm>
            </p:contentPart>
          </mc:Choice>
          <mc:Fallback xmlns="">
            <p:pic>
              <p:nvPicPr>
                <p:cNvPr id="506" name="Freihand 505">
                  <a:extLst>
                    <a:ext uri="{FF2B5EF4-FFF2-40B4-BE49-F238E27FC236}">
                      <a16:creationId xmlns:a16="http://schemas.microsoft.com/office/drawing/2014/main" id="{62A2D6F9-1043-4108-BBCD-61BEA0609273}"/>
                    </a:ext>
                  </a:extLst>
                </p:cNvPr>
                <p:cNvPicPr/>
                <p:nvPr/>
              </p:nvPicPr>
              <p:blipFill>
                <a:blip r:embed="rId442"/>
                <a:stretch>
                  <a:fillRect/>
                </a:stretch>
              </p:blipFill>
              <p:spPr>
                <a:xfrm>
                  <a:off x="6964322" y="290467"/>
                  <a:ext cx="66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07" name="Freihand 506">
                  <a:extLst>
                    <a:ext uri="{FF2B5EF4-FFF2-40B4-BE49-F238E27FC236}">
                      <a16:creationId xmlns:a16="http://schemas.microsoft.com/office/drawing/2014/main" id="{D3962CB2-117A-4FBA-90F4-ABD216C88C5F}"/>
                    </a:ext>
                  </a:extLst>
                </p14:cNvPr>
                <p14:cNvContentPartPr/>
                <p14:nvPr/>
              </p14:nvContentPartPr>
              <p14:xfrm>
                <a:off x="7077002" y="219187"/>
                <a:ext cx="198000" cy="122760"/>
              </p14:xfrm>
            </p:contentPart>
          </mc:Choice>
          <mc:Fallback xmlns="">
            <p:pic>
              <p:nvPicPr>
                <p:cNvPr id="507" name="Freihand 506">
                  <a:extLst>
                    <a:ext uri="{FF2B5EF4-FFF2-40B4-BE49-F238E27FC236}">
                      <a16:creationId xmlns:a16="http://schemas.microsoft.com/office/drawing/2014/main" id="{D3962CB2-117A-4FBA-90F4-ABD216C88C5F}"/>
                    </a:ext>
                  </a:extLst>
                </p:cNvPr>
                <p:cNvPicPr/>
                <p:nvPr/>
              </p:nvPicPr>
              <p:blipFill>
                <a:blip r:embed="rId444"/>
                <a:stretch>
                  <a:fillRect/>
                </a:stretch>
              </p:blipFill>
              <p:spPr>
                <a:xfrm>
                  <a:off x="7072682" y="214867"/>
                  <a:ext cx="206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09" name="Freihand 508">
                  <a:extLst>
                    <a:ext uri="{FF2B5EF4-FFF2-40B4-BE49-F238E27FC236}">
                      <a16:creationId xmlns:a16="http://schemas.microsoft.com/office/drawing/2014/main" id="{B053DDF4-AB70-41A9-A180-59E3E46090CB}"/>
                    </a:ext>
                  </a:extLst>
                </p14:cNvPr>
                <p14:cNvContentPartPr/>
                <p14:nvPr/>
              </p14:nvContentPartPr>
              <p14:xfrm>
                <a:off x="7282202" y="188947"/>
                <a:ext cx="135360" cy="144720"/>
              </p14:xfrm>
            </p:contentPart>
          </mc:Choice>
          <mc:Fallback xmlns="">
            <p:pic>
              <p:nvPicPr>
                <p:cNvPr id="509" name="Freihand 508">
                  <a:extLst>
                    <a:ext uri="{FF2B5EF4-FFF2-40B4-BE49-F238E27FC236}">
                      <a16:creationId xmlns:a16="http://schemas.microsoft.com/office/drawing/2014/main" id="{B053DDF4-AB70-41A9-A180-59E3E46090CB}"/>
                    </a:ext>
                  </a:extLst>
                </p:cNvPr>
                <p:cNvPicPr/>
                <p:nvPr/>
              </p:nvPicPr>
              <p:blipFill>
                <a:blip r:embed="rId446"/>
                <a:stretch>
                  <a:fillRect/>
                </a:stretch>
              </p:blipFill>
              <p:spPr>
                <a:xfrm>
                  <a:off x="7277882" y="184627"/>
                  <a:ext cx="144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10" name="Freihand 509">
                  <a:extLst>
                    <a:ext uri="{FF2B5EF4-FFF2-40B4-BE49-F238E27FC236}">
                      <a16:creationId xmlns:a16="http://schemas.microsoft.com/office/drawing/2014/main" id="{D72499E8-061F-4CC3-A361-D6CEBAC5710C}"/>
                    </a:ext>
                  </a:extLst>
                </p14:cNvPr>
                <p14:cNvContentPartPr/>
                <p14:nvPr/>
              </p14:nvContentPartPr>
              <p14:xfrm>
                <a:off x="7398482" y="209107"/>
                <a:ext cx="59400" cy="49680"/>
              </p14:xfrm>
            </p:contentPart>
          </mc:Choice>
          <mc:Fallback xmlns="">
            <p:pic>
              <p:nvPicPr>
                <p:cNvPr id="510" name="Freihand 509">
                  <a:extLst>
                    <a:ext uri="{FF2B5EF4-FFF2-40B4-BE49-F238E27FC236}">
                      <a16:creationId xmlns:a16="http://schemas.microsoft.com/office/drawing/2014/main" id="{D72499E8-061F-4CC3-A361-D6CEBAC5710C}"/>
                    </a:ext>
                  </a:extLst>
                </p:cNvPr>
                <p:cNvPicPr/>
                <p:nvPr/>
              </p:nvPicPr>
              <p:blipFill>
                <a:blip r:embed="rId448"/>
                <a:stretch>
                  <a:fillRect/>
                </a:stretch>
              </p:blipFill>
              <p:spPr>
                <a:xfrm>
                  <a:off x="7394162" y="204787"/>
                  <a:ext cx="68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11" name="Freihand 510">
                  <a:extLst>
                    <a:ext uri="{FF2B5EF4-FFF2-40B4-BE49-F238E27FC236}">
                      <a16:creationId xmlns:a16="http://schemas.microsoft.com/office/drawing/2014/main" id="{10147224-DA18-4414-AF2E-838F7A3A2E4F}"/>
                    </a:ext>
                  </a:extLst>
                </p14:cNvPr>
                <p14:cNvContentPartPr/>
                <p14:nvPr/>
              </p14:nvContentPartPr>
              <p14:xfrm>
                <a:off x="7431962" y="253387"/>
                <a:ext cx="46080" cy="59400"/>
              </p14:xfrm>
            </p:contentPart>
          </mc:Choice>
          <mc:Fallback xmlns="">
            <p:pic>
              <p:nvPicPr>
                <p:cNvPr id="511" name="Freihand 510">
                  <a:extLst>
                    <a:ext uri="{FF2B5EF4-FFF2-40B4-BE49-F238E27FC236}">
                      <a16:creationId xmlns:a16="http://schemas.microsoft.com/office/drawing/2014/main" id="{10147224-DA18-4414-AF2E-838F7A3A2E4F}"/>
                    </a:ext>
                  </a:extLst>
                </p:cNvPr>
                <p:cNvPicPr/>
                <p:nvPr/>
              </p:nvPicPr>
              <p:blipFill>
                <a:blip r:embed="rId450"/>
                <a:stretch>
                  <a:fillRect/>
                </a:stretch>
              </p:blipFill>
              <p:spPr>
                <a:xfrm>
                  <a:off x="7427642" y="249067"/>
                  <a:ext cx="54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12" name="Freihand 511">
                  <a:extLst>
                    <a:ext uri="{FF2B5EF4-FFF2-40B4-BE49-F238E27FC236}">
                      <a16:creationId xmlns:a16="http://schemas.microsoft.com/office/drawing/2014/main" id="{426E7A68-8451-4234-801B-01A41C3E444B}"/>
                    </a:ext>
                  </a:extLst>
                </p14:cNvPr>
                <p14:cNvContentPartPr/>
                <p14:nvPr/>
              </p14:nvContentPartPr>
              <p14:xfrm>
                <a:off x="7493882" y="190027"/>
                <a:ext cx="133560" cy="110520"/>
              </p14:xfrm>
            </p:contentPart>
          </mc:Choice>
          <mc:Fallback xmlns="">
            <p:pic>
              <p:nvPicPr>
                <p:cNvPr id="512" name="Freihand 511">
                  <a:extLst>
                    <a:ext uri="{FF2B5EF4-FFF2-40B4-BE49-F238E27FC236}">
                      <a16:creationId xmlns:a16="http://schemas.microsoft.com/office/drawing/2014/main" id="{426E7A68-8451-4234-801B-01A41C3E444B}"/>
                    </a:ext>
                  </a:extLst>
                </p:cNvPr>
                <p:cNvPicPr/>
                <p:nvPr/>
              </p:nvPicPr>
              <p:blipFill>
                <a:blip r:embed="rId452"/>
                <a:stretch>
                  <a:fillRect/>
                </a:stretch>
              </p:blipFill>
              <p:spPr>
                <a:xfrm>
                  <a:off x="7489562" y="185707"/>
                  <a:ext cx="142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13" name="Freihand 512">
                  <a:extLst>
                    <a:ext uri="{FF2B5EF4-FFF2-40B4-BE49-F238E27FC236}">
                      <a16:creationId xmlns:a16="http://schemas.microsoft.com/office/drawing/2014/main" id="{6F217B96-64D5-4BE5-95B6-23244BC99410}"/>
                    </a:ext>
                  </a:extLst>
                </p14:cNvPr>
                <p14:cNvContentPartPr/>
                <p14:nvPr/>
              </p14:nvContentPartPr>
              <p14:xfrm>
                <a:off x="7662722" y="233587"/>
                <a:ext cx="231480" cy="79200"/>
              </p14:xfrm>
            </p:contentPart>
          </mc:Choice>
          <mc:Fallback xmlns="">
            <p:pic>
              <p:nvPicPr>
                <p:cNvPr id="513" name="Freihand 512">
                  <a:extLst>
                    <a:ext uri="{FF2B5EF4-FFF2-40B4-BE49-F238E27FC236}">
                      <a16:creationId xmlns:a16="http://schemas.microsoft.com/office/drawing/2014/main" id="{6F217B96-64D5-4BE5-95B6-23244BC99410}"/>
                    </a:ext>
                  </a:extLst>
                </p:cNvPr>
                <p:cNvPicPr/>
                <p:nvPr/>
              </p:nvPicPr>
              <p:blipFill>
                <a:blip r:embed="rId454"/>
                <a:stretch>
                  <a:fillRect/>
                </a:stretch>
              </p:blipFill>
              <p:spPr>
                <a:xfrm>
                  <a:off x="7658402" y="229267"/>
                  <a:ext cx="240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514" name="Freihand 513">
                  <a:extLst>
                    <a:ext uri="{FF2B5EF4-FFF2-40B4-BE49-F238E27FC236}">
                      <a16:creationId xmlns:a16="http://schemas.microsoft.com/office/drawing/2014/main" id="{412C599F-9EFB-4365-9058-E99E53B455A7}"/>
                    </a:ext>
                  </a:extLst>
                </p14:cNvPr>
                <p14:cNvContentPartPr/>
                <p14:nvPr/>
              </p14:nvContentPartPr>
              <p14:xfrm>
                <a:off x="6898082" y="480907"/>
                <a:ext cx="24480" cy="134280"/>
              </p14:xfrm>
            </p:contentPart>
          </mc:Choice>
          <mc:Fallback xmlns="">
            <p:pic>
              <p:nvPicPr>
                <p:cNvPr id="514" name="Freihand 513">
                  <a:extLst>
                    <a:ext uri="{FF2B5EF4-FFF2-40B4-BE49-F238E27FC236}">
                      <a16:creationId xmlns:a16="http://schemas.microsoft.com/office/drawing/2014/main" id="{412C599F-9EFB-4365-9058-E99E53B455A7}"/>
                    </a:ext>
                  </a:extLst>
                </p:cNvPr>
                <p:cNvPicPr/>
                <p:nvPr/>
              </p:nvPicPr>
              <p:blipFill>
                <a:blip r:embed="rId456"/>
                <a:stretch>
                  <a:fillRect/>
                </a:stretch>
              </p:blipFill>
              <p:spPr>
                <a:xfrm>
                  <a:off x="6893762" y="476587"/>
                  <a:ext cx="33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515" name="Freihand 514">
                  <a:extLst>
                    <a:ext uri="{FF2B5EF4-FFF2-40B4-BE49-F238E27FC236}">
                      <a16:creationId xmlns:a16="http://schemas.microsoft.com/office/drawing/2014/main" id="{F0502B02-B05D-4D3B-B63A-56737E30C387}"/>
                    </a:ext>
                  </a:extLst>
                </p14:cNvPr>
                <p14:cNvContentPartPr/>
                <p14:nvPr/>
              </p14:nvContentPartPr>
              <p14:xfrm>
                <a:off x="6848402" y="453547"/>
                <a:ext cx="114480" cy="72000"/>
              </p14:xfrm>
            </p:contentPart>
          </mc:Choice>
          <mc:Fallback xmlns="">
            <p:pic>
              <p:nvPicPr>
                <p:cNvPr id="515" name="Freihand 514">
                  <a:extLst>
                    <a:ext uri="{FF2B5EF4-FFF2-40B4-BE49-F238E27FC236}">
                      <a16:creationId xmlns:a16="http://schemas.microsoft.com/office/drawing/2014/main" id="{F0502B02-B05D-4D3B-B63A-56737E30C387}"/>
                    </a:ext>
                  </a:extLst>
                </p:cNvPr>
                <p:cNvPicPr/>
                <p:nvPr/>
              </p:nvPicPr>
              <p:blipFill>
                <a:blip r:embed="rId458"/>
                <a:stretch>
                  <a:fillRect/>
                </a:stretch>
              </p:blipFill>
              <p:spPr>
                <a:xfrm>
                  <a:off x="6844082" y="449227"/>
                  <a:ext cx="123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16" name="Freihand 515">
                  <a:extLst>
                    <a:ext uri="{FF2B5EF4-FFF2-40B4-BE49-F238E27FC236}">
                      <a16:creationId xmlns:a16="http://schemas.microsoft.com/office/drawing/2014/main" id="{4D284CBA-DA91-4851-8577-785EA8CD20EA}"/>
                    </a:ext>
                  </a:extLst>
                </p14:cNvPr>
                <p14:cNvContentPartPr/>
                <p14:nvPr/>
              </p14:nvContentPartPr>
              <p14:xfrm>
                <a:off x="7001402" y="497107"/>
                <a:ext cx="136440" cy="84600"/>
              </p14:xfrm>
            </p:contentPart>
          </mc:Choice>
          <mc:Fallback xmlns="">
            <p:pic>
              <p:nvPicPr>
                <p:cNvPr id="516" name="Freihand 515">
                  <a:extLst>
                    <a:ext uri="{FF2B5EF4-FFF2-40B4-BE49-F238E27FC236}">
                      <a16:creationId xmlns:a16="http://schemas.microsoft.com/office/drawing/2014/main" id="{4D284CBA-DA91-4851-8577-785EA8CD20EA}"/>
                    </a:ext>
                  </a:extLst>
                </p:cNvPr>
                <p:cNvPicPr/>
                <p:nvPr/>
              </p:nvPicPr>
              <p:blipFill>
                <a:blip r:embed="rId460"/>
                <a:stretch>
                  <a:fillRect/>
                </a:stretch>
              </p:blipFill>
              <p:spPr>
                <a:xfrm>
                  <a:off x="6997082" y="492787"/>
                  <a:ext cx="145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17" name="Freihand 516">
                  <a:extLst>
                    <a:ext uri="{FF2B5EF4-FFF2-40B4-BE49-F238E27FC236}">
                      <a16:creationId xmlns:a16="http://schemas.microsoft.com/office/drawing/2014/main" id="{30B1EED1-7F37-4CBB-B026-CDCBFEFA16CF}"/>
                    </a:ext>
                  </a:extLst>
                </p14:cNvPr>
                <p14:cNvContentPartPr/>
                <p14:nvPr/>
              </p14:nvContentPartPr>
              <p14:xfrm>
                <a:off x="7172762" y="422227"/>
                <a:ext cx="261720" cy="159840"/>
              </p14:xfrm>
            </p:contentPart>
          </mc:Choice>
          <mc:Fallback xmlns="">
            <p:pic>
              <p:nvPicPr>
                <p:cNvPr id="517" name="Freihand 516">
                  <a:extLst>
                    <a:ext uri="{FF2B5EF4-FFF2-40B4-BE49-F238E27FC236}">
                      <a16:creationId xmlns:a16="http://schemas.microsoft.com/office/drawing/2014/main" id="{30B1EED1-7F37-4CBB-B026-CDCBFEFA16CF}"/>
                    </a:ext>
                  </a:extLst>
                </p:cNvPr>
                <p:cNvPicPr/>
                <p:nvPr/>
              </p:nvPicPr>
              <p:blipFill>
                <a:blip r:embed="rId462"/>
                <a:stretch>
                  <a:fillRect/>
                </a:stretch>
              </p:blipFill>
              <p:spPr>
                <a:xfrm>
                  <a:off x="7168442" y="417907"/>
                  <a:ext cx="270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18" name="Freihand 517">
                  <a:extLst>
                    <a:ext uri="{FF2B5EF4-FFF2-40B4-BE49-F238E27FC236}">
                      <a16:creationId xmlns:a16="http://schemas.microsoft.com/office/drawing/2014/main" id="{9DE5DDD0-3D2E-4714-8465-F2E0A618DD57}"/>
                    </a:ext>
                  </a:extLst>
                </p14:cNvPr>
                <p14:cNvContentPartPr/>
                <p14:nvPr/>
              </p14:nvContentPartPr>
              <p14:xfrm>
                <a:off x="7442762" y="449227"/>
                <a:ext cx="66960" cy="77760"/>
              </p14:xfrm>
            </p:contentPart>
          </mc:Choice>
          <mc:Fallback xmlns="">
            <p:pic>
              <p:nvPicPr>
                <p:cNvPr id="518" name="Freihand 517">
                  <a:extLst>
                    <a:ext uri="{FF2B5EF4-FFF2-40B4-BE49-F238E27FC236}">
                      <a16:creationId xmlns:a16="http://schemas.microsoft.com/office/drawing/2014/main" id="{9DE5DDD0-3D2E-4714-8465-F2E0A618DD57}"/>
                    </a:ext>
                  </a:extLst>
                </p:cNvPr>
                <p:cNvPicPr/>
                <p:nvPr/>
              </p:nvPicPr>
              <p:blipFill>
                <a:blip r:embed="rId464"/>
                <a:stretch>
                  <a:fillRect/>
                </a:stretch>
              </p:blipFill>
              <p:spPr>
                <a:xfrm>
                  <a:off x="7438442" y="444907"/>
                  <a:ext cx="75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19" name="Freihand 518">
                  <a:extLst>
                    <a:ext uri="{FF2B5EF4-FFF2-40B4-BE49-F238E27FC236}">
                      <a16:creationId xmlns:a16="http://schemas.microsoft.com/office/drawing/2014/main" id="{8EB592BC-B3D6-4372-AA1C-8A5501E46F2C}"/>
                    </a:ext>
                  </a:extLst>
                </p14:cNvPr>
                <p14:cNvContentPartPr/>
                <p14:nvPr/>
              </p14:nvContentPartPr>
              <p14:xfrm>
                <a:off x="7444922" y="472627"/>
                <a:ext cx="93960" cy="3600"/>
              </p14:xfrm>
            </p:contentPart>
          </mc:Choice>
          <mc:Fallback xmlns="">
            <p:pic>
              <p:nvPicPr>
                <p:cNvPr id="519" name="Freihand 518">
                  <a:extLst>
                    <a:ext uri="{FF2B5EF4-FFF2-40B4-BE49-F238E27FC236}">
                      <a16:creationId xmlns:a16="http://schemas.microsoft.com/office/drawing/2014/main" id="{8EB592BC-B3D6-4372-AA1C-8A5501E46F2C}"/>
                    </a:ext>
                  </a:extLst>
                </p:cNvPr>
                <p:cNvPicPr/>
                <p:nvPr/>
              </p:nvPicPr>
              <p:blipFill>
                <a:blip r:embed="rId466"/>
                <a:stretch>
                  <a:fillRect/>
                </a:stretch>
              </p:blipFill>
              <p:spPr>
                <a:xfrm>
                  <a:off x="7440602" y="468307"/>
                  <a:ext cx="102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20" name="Freihand 519">
                  <a:extLst>
                    <a:ext uri="{FF2B5EF4-FFF2-40B4-BE49-F238E27FC236}">
                      <a16:creationId xmlns:a16="http://schemas.microsoft.com/office/drawing/2014/main" id="{D3A0C12B-8A2B-4DE6-95BD-4D1984EF5F83}"/>
                    </a:ext>
                  </a:extLst>
                </p14:cNvPr>
                <p14:cNvContentPartPr/>
                <p14:nvPr/>
              </p14:nvContentPartPr>
              <p14:xfrm>
                <a:off x="7540322" y="453187"/>
                <a:ext cx="153720" cy="47160"/>
              </p14:xfrm>
            </p:contentPart>
          </mc:Choice>
          <mc:Fallback xmlns="">
            <p:pic>
              <p:nvPicPr>
                <p:cNvPr id="520" name="Freihand 519">
                  <a:extLst>
                    <a:ext uri="{FF2B5EF4-FFF2-40B4-BE49-F238E27FC236}">
                      <a16:creationId xmlns:a16="http://schemas.microsoft.com/office/drawing/2014/main" id="{D3A0C12B-8A2B-4DE6-95BD-4D1984EF5F83}"/>
                    </a:ext>
                  </a:extLst>
                </p:cNvPr>
                <p:cNvPicPr/>
                <p:nvPr/>
              </p:nvPicPr>
              <p:blipFill>
                <a:blip r:embed="rId468"/>
                <a:stretch>
                  <a:fillRect/>
                </a:stretch>
              </p:blipFill>
              <p:spPr>
                <a:xfrm>
                  <a:off x="7536002" y="448867"/>
                  <a:ext cx="162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21" name="Freihand 520">
                  <a:extLst>
                    <a:ext uri="{FF2B5EF4-FFF2-40B4-BE49-F238E27FC236}">
                      <a16:creationId xmlns:a16="http://schemas.microsoft.com/office/drawing/2014/main" id="{61DC22F6-89B0-4E12-8C76-21E922F1899A}"/>
                    </a:ext>
                  </a:extLst>
                </p14:cNvPr>
                <p14:cNvContentPartPr/>
                <p14:nvPr/>
              </p14:nvContentPartPr>
              <p14:xfrm>
                <a:off x="7059002" y="390907"/>
                <a:ext cx="125280" cy="2520"/>
              </p14:xfrm>
            </p:contentPart>
          </mc:Choice>
          <mc:Fallback xmlns="">
            <p:pic>
              <p:nvPicPr>
                <p:cNvPr id="521" name="Freihand 520">
                  <a:extLst>
                    <a:ext uri="{FF2B5EF4-FFF2-40B4-BE49-F238E27FC236}">
                      <a16:creationId xmlns:a16="http://schemas.microsoft.com/office/drawing/2014/main" id="{61DC22F6-89B0-4E12-8C76-21E922F1899A}"/>
                    </a:ext>
                  </a:extLst>
                </p:cNvPr>
                <p:cNvPicPr/>
                <p:nvPr/>
              </p:nvPicPr>
              <p:blipFill>
                <a:blip r:embed="rId470"/>
                <a:stretch>
                  <a:fillRect/>
                </a:stretch>
              </p:blipFill>
              <p:spPr>
                <a:xfrm>
                  <a:off x="7054682" y="386587"/>
                  <a:ext cx="133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22" name="Freihand 521">
                  <a:extLst>
                    <a:ext uri="{FF2B5EF4-FFF2-40B4-BE49-F238E27FC236}">
                      <a16:creationId xmlns:a16="http://schemas.microsoft.com/office/drawing/2014/main" id="{A7DC403F-EFAD-4474-932B-C9C1ECE01934}"/>
                    </a:ext>
                  </a:extLst>
                </p14:cNvPr>
                <p14:cNvContentPartPr/>
                <p14:nvPr/>
              </p14:nvContentPartPr>
              <p14:xfrm>
                <a:off x="7275362" y="628147"/>
                <a:ext cx="81000" cy="84600"/>
              </p14:xfrm>
            </p:contentPart>
          </mc:Choice>
          <mc:Fallback xmlns="">
            <p:pic>
              <p:nvPicPr>
                <p:cNvPr id="522" name="Freihand 521">
                  <a:extLst>
                    <a:ext uri="{FF2B5EF4-FFF2-40B4-BE49-F238E27FC236}">
                      <a16:creationId xmlns:a16="http://schemas.microsoft.com/office/drawing/2014/main" id="{A7DC403F-EFAD-4474-932B-C9C1ECE01934}"/>
                    </a:ext>
                  </a:extLst>
                </p:cNvPr>
                <p:cNvPicPr/>
                <p:nvPr/>
              </p:nvPicPr>
              <p:blipFill>
                <a:blip r:embed="rId472"/>
                <a:stretch>
                  <a:fillRect/>
                </a:stretch>
              </p:blipFill>
              <p:spPr>
                <a:xfrm>
                  <a:off x="7271042" y="623827"/>
                  <a:ext cx="89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23" name="Freihand 522">
                  <a:extLst>
                    <a:ext uri="{FF2B5EF4-FFF2-40B4-BE49-F238E27FC236}">
                      <a16:creationId xmlns:a16="http://schemas.microsoft.com/office/drawing/2014/main" id="{20551421-4C4A-4D95-9F6B-C9D86F23E0A6}"/>
                    </a:ext>
                  </a:extLst>
                </p14:cNvPr>
                <p14:cNvContentPartPr/>
                <p14:nvPr/>
              </p14:nvContentPartPr>
              <p14:xfrm>
                <a:off x="7402082" y="551827"/>
                <a:ext cx="90360" cy="226800"/>
              </p14:xfrm>
            </p:contentPart>
          </mc:Choice>
          <mc:Fallback xmlns="">
            <p:pic>
              <p:nvPicPr>
                <p:cNvPr id="523" name="Freihand 522">
                  <a:extLst>
                    <a:ext uri="{FF2B5EF4-FFF2-40B4-BE49-F238E27FC236}">
                      <a16:creationId xmlns:a16="http://schemas.microsoft.com/office/drawing/2014/main" id="{20551421-4C4A-4D95-9F6B-C9D86F23E0A6}"/>
                    </a:ext>
                  </a:extLst>
                </p:cNvPr>
                <p:cNvPicPr/>
                <p:nvPr/>
              </p:nvPicPr>
              <p:blipFill>
                <a:blip r:embed="rId474"/>
                <a:stretch>
                  <a:fillRect/>
                </a:stretch>
              </p:blipFill>
              <p:spPr>
                <a:xfrm>
                  <a:off x="7397762" y="547507"/>
                  <a:ext cx="99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24" name="Freihand 523">
                  <a:extLst>
                    <a:ext uri="{FF2B5EF4-FFF2-40B4-BE49-F238E27FC236}">
                      <a16:creationId xmlns:a16="http://schemas.microsoft.com/office/drawing/2014/main" id="{AC0C27E2-E649-416B-ADD8-B95CE3C571A5}"/>
                    </a:ext>
                  </a:extLst>
                </p14:cNvPr>
                <p14:cNvContentPartPr/>
                <p14:nvPr/>
              </p14:nvContentPartPr>
              <p14:xfrm>
                <a:off x="7563722" y="633907"/>
                <a:ext cx="1080" cy="18000"/>
              </p14:xfrm>
            </p:contentPart>
          </mc:Choice>
          <mc:Fallback xmlns="">
            <p:pic>
              <p:nvPicPr>
                <p:cNvPr id="524" name="Freihand 523">
                  <a:extLst>
                    <a:ext uri="{FF2B5EF4-FFF2-40B4-BE49-F238E27FC236}">
                      <a16:creationId xmlns:a16="http://schemas.microsoft.com/office/drawing/2014/main" id="{AC0C27E2-E649-416B-ADD8-B95CE3C571A5}"/>
                    </a:ext>
                  </a:extLst>
                </p:cNvPr>
                <p:cNvPicPr/>
                <p:nvPr/>
              </p:nvPicPr>
              <p:blipFill>
                <a:blip r:embed="rId476"/>
                <a:stretch>
                  <a:fillRect/>
                </a:stretch>
              </p:blipFill>
              <p:spPr>
                <a:xfrm>
                  <a:off x="7559402" y="629587"/>
                  <a:ext cx="9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25" name="Freihand 524">
                  <a:extLst>
                    <a:ext uri="{FF2B5EF4-FFF2-40B4-BE49-F238E27FC236}">
                      <a16:creationId xmlns:a16="http://schemas.microsoft.com/office/drawing/2014/main" id="{1A157DCB-987C-4376-9C64-BEF016BDB4C5}"/>
                    </a:ext>
                  </a:extLst>
                </p14:cNvPr>
                <p14:cNvContentPartPr/>
                <p14:nvPr/>
              </p14:nvContentPartPr>
              <p14:xfrm>
                <a:off x="7686842" y="561547"/>
                <a:ext cx="92520" cy="84240"/>
              </p14:xfrm>
            </p:contentPart>
          </mc:Choice>
          <mc:Fallback xmlns="">
            <p:pic>
              <p:nvPicPr>
                <p:cNvPr id="525" name="Freihand 524">
                  <a:extLst>
                    <a:ext uri="{FF2B5EF4-FFF2-40B4-BE49-F238E27FC236}">
                      <a16:creationId xmlns:a16="http://schemas.microsoft.com/office/drawing/2014/main" id="{1A157DCB-987C-4376-9C64-BEF016BDB4C5}"/>
                    </a:ext>
                  </a:extLst>
                </p:cNvPr>
                <p:cNvPicPr/>
                <p:nvPr/>
              </p:nvPicPr>
              <p:blipFill>
                <a:blip r:embed="rId478"/>
                <a:stretch>
                  <a:fillRect/>
                </a:stretch>
              </p:blipFill>
              <p:spPr>
                <a:xfrm>
                  <a:off x="7682522" y="557227"/>
                  <a:ext cx="101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26" name="Freihand 525">
                  <a:extLst>
                    <a:ext uri="{FF2B5EF4-FFF2-40B4-BE49-F238E27FC236}">
                      <a16:creationId xmlns:a16="http://schemas.microsoft.com/office/drawing/2014/main" id="{45324AD6-2BE2-476E-A3C3-F4C1E5BB23F1}"/>
                    </a:ext>
                  </a:extLst>
                </p14:cNvPr>
                <p14:cNvContentPartPr/>
                <p14:nvPr/>
              </p14:nvContentPartPr>
              <p14:xfrm>
                <a:off x="7750562" y="625267"/>
                <a:ext cx="28080" cy="16560"/>
              </p14:xfrm>
            </p:contentPart>
          </mc:Choice>
          <mc:Fallback xmlns="">
            <p:pic>
              <p:nvPicPr>
                <p:cNvPr id="526" name="Freihand 525">
                  <a:extLst>
                    <a:ext uri="{FF2B5EF4-FFF2-40B4-BE49-F238E27FC236}">
                      <a16:creationId xmlns:a16="http://schemas.microsoft.com/office/drawing/2014/main" id="{45324AD6-2BE2-476E-A3C3-F4C1E5BB23F1}"/>
                    </a:ext>
                  </a:extLst>
                </p:cNvPr>
                <p:cNvPicPr/>
                <p:nvPr/>
              </p:nvPicPr>
              <p:blipFill>
                <a:blip r:embed="rId480"/>
                <a:stretch>
                  <a:fillRect/>
                </a:stretch>
              </p:blipFill>
              <p:spPr>
                <a:xfrm>
                  <a:off x="7746242" y="620947"/>
                  <a:ext cx="36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27" name="Freihand 526">
                  <a:extLst>
                    <a:ext uri="{FF2B5EF4-FFF2-40B4-BE49-F238E27FC236}">
                      <a16:creationId xmlns:a16="http://schemas.microsoft.com/office/drawing/2014/main" id="{52342D1F-A836-4FCF-B369-0D626333F62C}"/>
                    </a:ext>
                  </a:extLst>
                </p14:cNvPr>
                <p14:cNvContentPartPr/>
                <p14:nvPr/>
              </p14:nvContentPartPr>
              <p14:xfrm>
                <a:off x="7797722" y="593587"/>
                <a:ext cx="111960" cy="30240"/>
              </p14:xfrm>
            </p:contentPart>
          </mc:Choice>
          <mc:Fallback xmlns="">
            <p:pic>
              <p:nvPicPr>
                <p:cNvPr id="527" name="Freihand 526">
                  <a:extLst>
                    <a:ext uri="{FF2B5EF4-FFF2-40B4-BE49-F238E27FC236}">
                      <a16:creationId xmlns:a16="http://schemas.microsoft.com/office/drawing/2014/main" id="{52342D1F-A836-4FCF-B369-0D626333F62C}"/>
                    </a:ext>
                  </a:extLst>
                </p:cNvPr>
                <p:cNvPicPr/>
                <p:nvPr/>
              </p:nvPicPr>
              <p:blipFill>
                <a:blip r:embed="rId482"/>
                <a:stretch>
                  <a:fillRect/>
                </a:stretch>
              </p:blipFill>
              <p:spPr>
                <a:xfrm>
                  <a:off x="7793402" y="589267"/>
                  <a:ext cx="120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28" name="Freihand 527">
                  <a:extLst>
                    <a:ext uri="{FF2B5EF4-FFF2-40B4-BE49-F238E27FC236}">
                      <a16:creationId xmlns:a16="http://schemas.microsoft.com/office/drawing/2014/main" id="{A2F6847C-59E7-49B8-8768-1D1D1205D52F}"/>
                    </a:ext>
                  </a:extLst>
                </p14:cNvPr>
                <p14:cNvContentPartPr/>
                <p14:nvPr/>
              </p14:nvContentPartPr>
              <p14:xfrm>
                <a:off x="7934882" y="572707"/>
                <a:ext cx="58680" cy="51480"/>
              </p14:xfrm>
            </p:contentPart>
          </mc:Choice>
          <mc:Fallback xmlns="">
            <p:pic>
              <p:nvPicPr>
                <p:cNvPr id="528" name="Freihand 527">
                  <a:extLst>
                    <a:ext uri="{FF2B5EF4-FFF2-40B4-BE49-F238E27FC236}">
                      <a16:creationId xmlns:a16="http://schemas.microsoft.com/office/drawing/2014/main" id="{A2F6847C-59E7-49B8-8768-1D1D1205D52F}"/>
                    </a:ext>
                  </a:extLst>
                </p:cNvPr>
                <p:cNvPicPr/>
                <p:nvPr/>
              </p:nvPicPr>
              <p:blipFill>
                <a:blip r:embed="rId484"/>
                <a:stretch>
                  <a:fillRect/>
                </a:stretch>
              </p:blipFill>
              <p:spPr>
                <a:xfrm>
                  <a:off x="7930562" y="568387"/>
                  <a:ext cx="673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29" name="Freihand 528">
                  <a:extLst>
                    <a:ext uri="{FF2B5EF4-FFF2-40B4-BE49-F238E27FC236}">
                      <a16:creationId xmlns:a16="http://schemas.microsoft.com/office/drawing/2014/main" id="{B3FC57ED-2CE8-49B5-B2D9-4B6F46FE03ED}"/>
                    </a:ext>
                  </a:extLst>
                </p14:cNvPr>
                <p14:cNvContentPartPr/>
                <p14:nvPr/>
              </p14:nvContentPartPr>
              <p14:xfrm>
                <a:off x="7986722" y="477307"/>
                <a:ext cx="290880" cy="141120"/>
              </p14:xfrm>
            </p:contentPart>
          </mc:Choice>
          <mc:Fallback xmlns="">
            <p:pic>
              <p:nvPicPr>
                <p:cNvPr id="529" name="Freihand 528">
                  <a:extLst>
                    <a:ext uri="{FF2B5EF4-FFF2-40B4-BE49-F238E27FC236}">
                      <a16:creationId xmlns:a16="http://schemas.microsoft.com/office/drawing/2014/main" id="{B3FC57ED-2CE8-49B5-B2D9-4B6F46FE03ED}"/>
                    </a:ext>
                  </a:extLst>
                </p:cNvPr>
                <p:cNvPicPr/>
                <p:nvPr/>
              </p:nvPicPr>
              <p:blipFill>
                <a:blip r:embed="rId486"/>
                <a:stretch>
                  <a:fillRect/>
                </a:stretch>
              </p:blipFill>
              <p:spPr>
                <a:xfrm>
                  <a:off x="7982402" y="472987"/>
                  <a:ext cx="299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30" name="Freihand 529">
                  <a:extLst>
                    <a:ext uri="{FF2B5EF4-FFF2-40B4-BE49-F238E27FC236}">
                      <a16:creationId xmlns:a16="http://schemas.microsoft.com/office/drawing/2014/main" id="{55B3D19C-9864-4616-B0FD-9B196F26790F}"/>
                    </a:ext>
                  </a:extLst>
                </p14:cNvPr>
                <p14:cNvContentPartPr/>
                <p14:nvPr/>
              </p14:nvContentPartPr>
              <p14:xfrm>
                <a:off x="7335482" y="800947"/>
                <a:ext cx="97200" cy="118440"/>
              </p14:xfrm>
            </p:contentPart>
          </mc:Choice>
          <mc:Fallback xmlns="">
            <p:pic>
              <p:nvPicPr>
                <p:cNvPr id="530" name="Freihand 529">
                  <a:extLst>
                    <a:ext uri="{FF2B5EF4-FFF2-40B4-BE49-F238E27FC236}">
                      <a16:creationId xmlns:a16="http://schemas.microsoft.com/office/drawing/2014/main" id="{55B3D19C-9864-4616-B0FD-9B196F26790F}"/>
                    </a:ext>
                  </a:extLst>
                </p:cNvPr>
                <p:cNvPicPr/>
                <p:nvPr/>
              </p:nvPicPr>
              <p:blipFill>
                <a:blip r:embed="rId488"/>
                <a:stretch>
                  <a:fillRect/>
                </a:stretch>
              </p:blipFill>
              <p:spPr>
                <a:xfrm>
                  <a:off x="7331162" y="796627"/>
                  <a:ext cx="105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31" name="Freihand 530">
                  <a:extLst>
                    <a:ext uri="{FF2B5EF4-FFF2-40B4-BE49-F238E27FC236}">
                      <a16:creationId xmlns:a16="http://schemas.microsoft.com/office/drawing/2014/main" id="{A15C71F4-0BC8-4AA3-A011-1ED9CE8476F0}"/>
                    </a:ext>
                  </a:extLst>
                </p14:cNvPr>
                <p14:cNvContentPartPr/>
                <p14:nvPr/>
              </p14:nvContentPartPr>
              <p14:xfrm>
                <a:off x="7463282" y="753067"/>
                <a:ext cx="88200" cy="130680"/>
              </p14:xfrm>
            </p:contentPart>
          </mc:Choice>
          <mc:Fallback xmlns="">
            <p:pic>
              <p:nvPicPr>
                <p:cNvPr id="531" name="Freihand 530">
                  <a:extLst>
                    <a:ext uri="{FF2B5EF4-FFF2-40B4-BE49-F238E27FC236}">
                      <a16:creationId xmlns:a16="http://schemas.microsoft.com/office/drawing/2014/main" id="{A15C71F4-0BC8-4AA3-A011-1ED9CE8476F0}"/>
                    </a:ext>
                  </a:extLst>
                </p:cNvPr>
                <p:cNvPicPr/>
                <p:nvPr/>
              </p:nvPicPr>
              <p:blipFill>
                <a:blip r:embed="rId490"/>
                <a:stretch>
                  <a:fillRect/>
                </a:stretch>
              </p:blipFill>
              <p:spPr>
                <a:xfrm>
                  <a:off x="7458962" y="748747"/>
                  <a:ext cx="96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32" name="Freihand 531">
                  <a:extLst>
                    <a:ext uri="{FF2B5EF4-FFF2-40B4-BE49-F238E27FC236}">
                      <a16:creationId xmlns:a16="http://schemas.microsoft.com/office/drawing/2014/main" id="{25376B95-6773-4FBC-8C46-D107D5770F53}"/>
                    </a:ext>
                  </a:extLst>
                </p14:cNvPr>
                <p14:cNvContentPartPr/>
                <p14:nvPr/>
              </p14:nvContentPartPr>
              <p14:xfrm>
                <a:off x="7513322" y="855307"/>
                <a:ext cx="42120" cy="16560"/>
              </p14:xfrm>
            </p:contentPart>
          </mc:Choice>
          <mc:Fallback xmlns="">
            <p:pic>
              <p:nvPicPr>
                <p:cNvPr id="532" name="Freihand 531">
                  <a:extLst>
                    <a:ext uri="{FF2B5EF4-FFF2-40B4-BE49-F238E27FC236}">
                      <a16:creationId xmlns:a16="http://schemas.microsoft.com/office/drawing/2014/main" id="{25376B95-6773-4FBC-8C46-D107D5770F53}"/>
                    </a:ext>
                  </a:extLst>
                </p:cNvPr>
                <p:cNvPicPr/>
                <p:nvPr/>
              </p:nvPicPr>
              <p:blipFill>
                <a:blip r:embed="rId492"/>
                <a:stretch>
                  <a:fillRect/>
                </a:stretch>
              </p:blipFill>
              <p:spPr>
                <a:xfrm>
                  <a:off x="7509002" y="850987"/>
                  <a:ext cx="50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33" name="Freihand 532">
                  <a:extLst>
                    <a:ext uri="{FF2B5EF4-FFF2-40B4-BE49-F238E27FC236}">
                      <a16:creationId xmlns:a16="http://schemas.microsoft.com/office/drawing/2014/main" id="{B51D2B02-A055-4386-B8C3-DA8AA255AAFA}"/>
                    </a:ext>
                  </a:extLst>
                </p14:cNvPr>
                <p14:cNvContentPartPr/>
                <p14:nvPr/>
              </p14:nvContentPartPr>
              <p14:xfrm>
                <a:off x="7555082" y="740107"/>
                <a:ext cx="142920" cy="140040"/>
              </p14:xfrm>
            </p:contentPart>
          </mc:Choice>
          <mc:Fallback xmlns="">
            <p:pic>
              <p:nvPicPr>
                <p:cNvPr id="533" name="Freihand 532">
                  <a:extLst>
                    <a:ext uri="{FF2B5EF4-FFF2-40B4-BE49-F238E27FC236}">
                      <a16:creationId xmlns:a16="http://schemas.microsoft.com/office/drawing/2014/main" id="{B51D2B02-A055-4386-B8C3-DA8AA255AAFA}"/>
                    </a:ext>
                  </a:extLst>
                </p:cNvPr>
                <p:cNvPicPr/>
                <p:nvPr/>
              </p:nvPicPr>
              <p:blipFill>
                <a:blip r:embed="rId494"/>
                <a:stretch>
                  <a:fillRect/>
                </a:stretch>
              </p:blipFill>
              <p:spPr>
                <a:xfrm>
                  <a:off x="7550762" y="735787"/>
                  <a:ext cx="15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34" name="Freihand 533">
                  <a:extLst>
                    <a:ext uri="{FF2B5EF4-FFF2-40B4-BE49-F238E27FC236}">
                      <a16:creationId xmlns:a16="http://schemas.microsoft.com/office/drawing/2014/main" id="{E4FF5F31-BBBC-4991-9871-237BA2D250D0}"/>
                    </a:ext>
                  </a:extLst>
                </p14:cNvPr>
                <p14:cNvContentPartPr/>
                <p14:nvPr/>
              </p14:nvContentPartPr>
              <p14:xfrm>
                <a:off x="7727882" y="788707"/>
                <a:ext cx="139320" cy="54000"/>
              </p14:xfrm>
            </p:contentPart>
          </mc:Choice>
          <mc:Fallback xmlns="">
            <p:pic>
              <p:nvPicPr>
                <p:cNvPr id="534" name="Freihand 533">
                  <a:extLst>
                    <a:ext uri="{FF2B5EF4-FFF2-40B4-BE49-F238E27FC236}">
                      <a16:creationId xmlns:a16="http://schemas.microsoft.com/office/drawing/2014/main" id="{E4FF5F31-BBBC-4991-9871-237BA2D250D0}"/>
                    </a:ext>
                  </a:extLst>
                </p:cNvPr>
                <p:cNvPicPr/>
                <p:nvPr/>
              </p:nvPicPr>
              <p:blipFill>
                <a:blip r:embed="rId496"/>
                <a:stretch>
                  <a:fillRect/>
                </a:stretch>
              </p:blipFill>
              <p:spPr>
                <a:xfrm>
                  <a:off x="7723562" y="784387"/>
                  <a:ext cx="147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35" name="Freihand 534">
                  <a:extLst>
                    <a:ext uri="{FF2B5EF4-FFF2-40B4-BE49-F238E27FC236}">
                      <a16:creationId xmlns:a16="http://schemas.microsoft.com/office/drawing/2014/main" id="{CC958FC7-C764-4334-A7E9-7D9F1FFB1EF3}"/>
                    </a:ext>
                  </a:extLst>
                </p14:cNvPr>
                <p14:cNvContentPartPr/>
                <p14:nvPr/>
              </p14:nvContentPartPr>
              <p14:xfrm>
                <a:off x="7907882" y="777907"/>
                <a:ext cx="122040" cy="65160"/>
              </p14:xfrm>
            </p:contentPart>
          </mc:Choice>
          <mc:Fallback xmlns="">
            <p:pic>
              <p:nvPicPr>
                <p:cNvPr id="535" name="Freihand 534">
                  <a:extLst>
                    <a:ext uri="{FF2B5EF4-FFF2-40B4-BE49-F238E27FC236}">
                      <a16:creationId xmlns:a16="http://schemas.microsoft.com/office/drawing/2014/main" id="{CC958FC7-C764-4334-A7E9-7D9F1FFB1EF3}"/>
                    </a:ext>
                  </a:extLst>
                </p:cNvPr>
                <p:cNvPicPr/>
                <p:nvPr/>
              </p:nvPicPr>
              <p:blipFill>
                <a:blip r:embed="rId498"/>
                <a:stretch>
                  <a:fillRect/>
                </a:stretch>
              </p:blipFill>
              <p:spPr>
                <a:xfrm>
                  <a:off x="7903562" y="773587"/>
                  <a:ext cx="130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36" name="Freihand 535">
                  <a:extLst>
                    <a:ext uri="{FF2B5EF4-FFF2-40B4-BE49-F238E27FC236}">
                      <a16:creationId xmlns:a16="http://schemas.microsoft.com/office/drawing/2014/main" id="{3A6A8F7B-1CDD-42CB-833F-ABB3DA6187FE}"/>
                    </a:ext>
                  </a:extLst>
                </p14:cNvPr>
                <p14:cNvContentPartPr/>
                <p14:nvPr/>
              </p14:nvContentPartPr>
              <p14:xfrm>
                <a:off x="8087522" y="753787"/>
                <a:ext cx="25200" cy="5760"/>
              </p14:xfrm>
            </p:contentPart>
          </mc:Choice>
          <mc:Fallback xmlns="">
            <p:pic>
              <p:nvPicPr>
                <p:cNvPr id="536" name="Freihand 535">
                  <a:extLst>
                    <a:ext uri="{FF2B5EF4-FFF2-40B4-BE49-F238E27FC236}">
                      <a16:creationId xmlns:a16="http://schemas.microsoft.com/office/drawing/2014/main" id="{3A6A8F7B-1CDD-42CB-833F-ABB3DA6187FE}"/>
                    </a:ext>
                  </a:extLst>
                </p:cNvPr>
                <p:cNvPicPr/>
                <p:nvPr/>
              </p:nvPicPr>
              <p:blipFill>
                <a:blip r:embed="rId500"/>
                <a:stretch>
                  <a:fillRect/>
                </a:stretch>
              </p:blipFill>
              <p:spPr>
                <a:xfrm>
                  <a:off x="8083202" y="749467"/>
                  <a:ext cx="338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537" name="Freihand 536">
                  <a:extLst>
                    <a:ext uri="{FF2B5EF4-FFF2-40B4-BE49-F238E27FC236}">
                      <a16:creationId xmlns:a16="http://schemas.microsoft.com/office/drawing/2014/main" id="{A3C8A219-4249-43EE-9CB5-9017D737C2AD}"/>
                    </a:ext>
                  </a:extLst>
                </p14:cNvPr>
                <p14:cNvContentPartPr/>
                <p14:nvPr/>
              </p14:nvContentPartPr>
              <p14:xfrm>
                <a:off x="8063762" y="664507"/>
                <a:ext cx="121320" cy="175680"/>
              </p14:xfrm>
            </p:contentPart>
          </mc:Choice>
          <mc:Fallback xmlns="">
            <p:pic>
              <p:nvPicPr>
                <p:cNvPr id="537" name="Freihand 536">
                  <a:extLst>
                    <a:ext uri="{FF2B5EF4-FFF2-40B4-BE49-F238E27FC236}">
                      <a16:creationId xmlns:a16="http://schemas.microsoft.com/office/drawing/2014/main" id="{A3C8A219-4249-43EE-9CB5-9017D737C2AD}"/>
                    </a:ext>
                  </a:extLst>
                </p:cNvPr>
                <p:cNvPicPr/>
                <p:nvPr/>
              </p:nvPicPr>
              <p:blipFill>
                <a:blip r:embed="rId502"/>
                <a:stretch>
                  <a:fillRect/>
                </a:stretch>
              </p:blipFill>
              <p:spPr>
                <a:xfrm>
                  <a:off x="8059442" y="660187"/>
                  <a:ext cx="129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39" name="Freihand 538">
                  <a:extLst>
                    <a:ext uri="{FF2B5EF4-FFF2-40B4-BE49-F238E27FC236}">
                      <a16:creationId xmlns:a16="http://schemas.microsoft.com/office/drawing/2014/main" id="{C2C7A182-3FD4-4267-8076-5FB2519C3C29}"/>
                    </a:ext>
                  </a:extLst>
                </p14:cNvPr>
                <p14:cNvContentPartPr/>
                <p14:nvPr/>
              </p14:nvContentPartPr>
              <p14:xfrm>
                <a:off x="8210282" y="697267"/>
                <a:ext cx="140040" cy="144360"/>
              </p14:xfrm>
            </p:contentPart>
          </mc:Choice>
          <mc:Fallback xmlns="">
            <p:pic>
              <p:nvPicPr>
                <p:cNvPr id="539" name="Freihand 538">
                  <a:extLst>
                    <a:ext uri="{FF2B5EF4-FFF2-40B4-BE49-F238E27FC236}">
                      <a16:creationId xmlns:a16="http://schemas.microsoft.com/office/drawing/2014/main" id="{C2C7A182-3FD4-4267-8076-5FB2519C3C29}"/>
                    </a:ext>
                  </a:extLst>
                </p:cNvPr>
                <p:cNvPicPr/>
                <p:nvPr/>
              </p:nvPicPr>
              <p:blipFill>
                <a:blip r:embed="rId504"/>
                <a:stretch>
                  <a:fillRect/>
                </a:stretch>
              </p:blipFill>
              <p:spPr>
                <a:xfrm>
                  <a:off x="8205962" y="692947"/>
                  <a:ext cx="148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540" name="Freihand 539">
                  <a:extLst>
                    <a:ext uri="{FF2B5EF4-FFF2-40B4-BE49-F238E27FC236}">
                      <a16:creationId xmlns:a16="http://schemas.microsoft.com/office/drawing/2014/main" id="{9C90F87D-9B7B-4035-962D-F4BCB8539531}"/>
                    </a:ext>
                  </a:extLst>
                </p14:cNvPr>
                <p14:cNvContentPartPr/>
                <p14:nvPr/>
              </p14:nvContentPartPr>
              <p14:xfrm>
                <a:off x="8147282" y="715267"/>
                <a:ext cx="51480" cy="48600"/>
              </p14:xfrm>
            </p:contentPart>
          </mc:Choice>
          <mc:Fallback xmlns="">
            <p:pic>
              <p:nvPicPr>
                <p:cNvPr id="540" name="Freihand 539">
                  <a:extLst>
                    <a:ext uri="{FF2B5EF4-FFF2-40B4-BE49-F238E27FC236}">
                      <a16:creationId xmlns:a16="http://schemas.microsoft.com/office/drawing/2014/main" id="{9C90F87D-9B7B-4035-962D-F4BCB8539531}"/>
                    </a:ext>
                  </a:extLst>
                </p:cNvPr>
                <p:cNvPicPr/>
                <p:nvPr/>
              </p:nvPicPr>
              <p:blipFill>
                <a:blip r:embed="rId506"/>
                <a:stretch>
                  <a:fillRect/>
                </a:stretch>
              </p:blipFill>
              <p:spPr>
                <a:xfrm>
                  <a:off x="8142962" y="710947"/>
                  <a:ext cx="60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541" name="Freihand 540">
                  <a:extLst>
                    <a:ext uri="{FF2B5EF4-FFF2-40B4-BE49-F238E27FC236}">
                      <a16:creationId xmlns:a16="http://schemas.microsoft.com/office/drawing/2014/main" id="{F5ED4381-531B-467C-A92A-064061912C30}"/>
                    </a:ext>
                  </a:extLst>
                </p14:cNvPr>
                <p14:cNvContentPartPr/>
                <p14:nvPr/>
              </p14:nvContentPartPr>
              <p14:xfrm>
                <a:off x="8161322" y="612307"/>
                <a:ext cx="25920" cy="38160"/>
              </p14:xfrm>
            </p:contentPart>
          </mc:Choice>
          <mc:Fallback xmlns="">
            <p:pic>
              <p:nvPicPr>
                <p:cNvPr id="541" name="Freihand 540">
                  <a:extLst>
                    <a:ext uri="{FF2B5EF4-FFF2-40B4-BE49-F238E27FC236}">
                      <a16:creationId xmlns:a16="http://schemas.microsoft.com/office/drawing/2014/main" id="{F5ED4381-531B-467C-A92A-064061912C30}"/>
                    </a:ext>
                  </a:extLst>
                </p:cNvPr>
                <p:cNvPicPr/>
                <p:nvPr/>
              </p:nvPicPr>
              <p:blipFill>
                <a:blip r:embed="rId508"/>
                <a:stretch>
                  <a:fillRect/>
                </a:stretch>
              </p:blipFill>
              <p:spPr>
                <a:xfrm>
                  <a:off x="8157002" y="607987"/>
                  <a:ext cx="34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542" name="Freihand 541">
                  <a:extLst>
                    <a:ext uri="{FF2B5EF4-FFF2-40B4-BE49-F238E27FC236}">
                      <a16:creationId xmlns:a16="http://schemas.microsoft.com/office/drawing/2014/main" id="{C45CAEB2-0E8E-42A6-9871-C9FB07357B8A}"/>
                    </a:ext>
                  </a:extLst>
                </p14:cNvPr>
                <p14:cNvContentPartPr/>
                <p14:nvPr/>
              </p14:nvContentPartPr>
              <p14:xfrm>
                <a:off x="8189042" y="658027"/>
                <a:ext cx="4320" cy="1800"/>
              </p14:xfrm>
            </p:contentPart>
          </mc:Choice>
          <mc:Fallback xmlns="">
            <p:pic>
              <p:nvPicPr>
                <p:cNvPr id="542" name="Freihand 541">
                  <a:extLst>
                    <a:ext uri="{FF2B5EF4-FFF2-40B4-BE49-F238E27FC236}">
                      <a16:creationId xmlns:a16="http://schemas.microsoft.com/office/drawing/2014/main" id="{C45CAEB2-0E8E-42A6-9871-C9FB07357B8A}"/>
                    </a:ext>
                  </a:extLst>
                </p:cNvPr>
                <p:cNvPicPr/>
                <p:nvPr/>
              </p:nvPicPr>
              <p:blipFill>
                <a:blip r:embed="rId363"/>
                <a:stretch>
                  <a:fillRect/>
                </a:stretch>
              </p:blipFill>
              <p:spPr>
                <a:xfrm>
                  <a:off x="8184722" y="653707"/>
                  <a:ext cx="12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44" name="Freihand 543">
                  <a:extLst>
                    <a:ext uri="{FF2B5EF4-FFF2-40B4-BE49-F238E27FC236}">
                      <a16:creationId xmlns:a16="http://schemas.microsoft.com/office/drawing/2014/main" id="{4770142A-E08E-4ED9-A1E1-A5B032378A1E}"/>
                    </a:ext>
                  </a:extLst>
                </p14:cNvPr>
                <p14:cNvContentPartPr/>
                <p14:nvPr/>
              </p14:nvContentPartPr>
              <p14:xfrm>
                <a:off x="7382282" y="1016587"/>
                <a:ext cx="164880" cy="84960"/>
              </p14:xfrm>
            </p:contentPart>
          </mc:Choice>
          <mc:Fallback xmlns="">
            <p:pic>
              <p:nvPicPr>
                <p:cNvPr id="544" name="Freihand 543">
                  <a:extLst>
                    <a:ext uri="{FF2B5EF4-FFF2-40B4-BE49-F238E27FC236}">
                      <a16:creationId xmlns:a16="http://schemas.microsoft.com/office/drawing/2014/main" id="{4770142A-E08E-4ED9-A1E1-A5B032378A1E}"/>
                    </a:ext>
                  </a:extLst>
                </p:cNvPr>
                <p:cNvPicPr/>
                <p:nvPr/>
              </p:nvPicPr>
              <p:blipFill>
                <a:blip r:embed="rId511"/>
                <a:stretch>
                  <a:fillRect/>
                </a:stretch>
              </p:blipFill>
              <p:spPr>
                <a:xfrm>
                  <a:off x="7377962" y="1012267"/>
                  <a:ext cx="173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545" name="Freihand 544">
                  <a:extLst>
                    <a:ext uri="{FF2B5EF4-FFF2-40B4-BE49-F238E27FC236}">
                      <a16:creationId xmlns:a16="http://schemas.microsoft.com/office/drawing/2014/main" id="{A160C70A-502E-4528-A801-7539B9E58BFC}"/>
                    </a:ext>
                  </a:extLst>
                </p14:cNvPr>
                <p14:cNvContentPartPr/>
                <p14:nvPr/>
              </p14:nvContentPartPr>
              <p14:xfrm>
                <a:off x="7525562" y="977347"/>
                <a:ext cx="18000" cy="8280"/>
              </p14:xfrm>
            </p:contentPart>
          </mc:Choice>
          <mc:Fallback xmlns="">
            <p:pic>
              <p:nvPicPr>
                <p:cNvPr id="545" name="Freihand 544">
                  <a:extLst>
                    <a:ext uri="{FF2B5EF4-FFF2-40B4-BE49-F238E27FC236}">
                      <a16:creationId xmlns:a16="http://schemas.microsoft.com/office/drawing/2014/main" id="{A160C70A-502E-4528-A801-7539B9E58BFC}"/>
                    </a:ext>
                  </a:extLst>
                </p:cNvPr>
                <p:cNvPicPr/>
                <p:nvPr/>
              </p:nvPicPr>
              <p:blipFill>
                <a:blip r:embed="rId513"/>
                <a:stretch>
                  <a:fillRect/>
                </a:stretch>
              </p:blipFill>
              <p:spPr>
                <a:xfrm>
                  <a:off x="7521242" y="973027"/>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546" name="Freihand 545">
                  <a:extLst>
                    <a:ext uri="{FF2B5EF4-FFF2-40B4-BE49-F238E27FC236}">
                      <a16:creationId xmlns:a16="http://schemas.microsoft.com/office/drawing/2014/main" id="{7FD11113-89C8-4EE9-812F-589F133DC39C}"/>
                    </a:ext>
                  </a:extLst>
                </p14:cNvPr>
                <p14:cNvContentPartPr/>
                <p14:nvPr/>
              </p14:nvContentPartPr>
              <p14:xfrm>
                <a:off x="7647602" y="950347"/>
                <a:ext cx="220680" cy="105480"/>
              </p14:xfrm>
            </p:contentPart>
          </mc:Choice>
          <mc:Fallback xmlns="">
            <p:pic>
              <p:nvPicPr>
                <p:cNvPr id="546" name="Freihand 545">
                  <a:extLst>
                    <a:ext uri="{FF2B5EF4-FFF2-40B4-BE49-F238E27FC236}">
                      <a16:creationId xmlns:a16="http://schemas.microsoft.com/office/drawing/2014/main" id="{7FD11113-89C8-4EE9-812F-589F133DC39C}"/>
                    </a:ext>
                  </a:extLst>
                </p:cNvPr>
                <p:cNvPicPr/>
                <p:nvPr/>
              </p:nvPicPr>
              <p:blipFill>
                <a:blip r:embed="rId515"/>
                <a:stretch>
                  <a:fillRect/>
                </a:stretch>
              </p:blipFill>
              <p:spPr>
                <a:xfrm>
                  <a:off x="7643282" y="946027"/>
                  <a:ext cx="229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47" name="Freihand 546">
                  <a:extLst>
                    <a:ext uri="{FF2B5EF4-FFF2-40B4-BE49-F238E27FC236}">
                      <a16:creationId xmlns:a16="http://schemas.microsoft.com/office/drawing/2014/main" id="{B520CAE3-B106-452C-8730-FF5564AE8969}"/>
                    </a:ext>
                  </a:extLst>
                </p14:cNvPr>
                <p14:cNvContentPartPr/>
                <p14:nvPr/>
              </p14:nvContentPartPr>
              <p14:xfrm>
                <a:off x="7476242" y="1164187"/>
                <a:ext cx="22680" cy="145080"/>
              </p14:xfrm>
            </p:contentPart>
          </mc:Choice>
          <mc:Fallback xmlns="">
            <p:pic>
              <p:nvPicPr>
                <p:cNvPr id="547" name="Freihand 546">
                  <a:extLst>
                    <a:ext uri="{FF2B5EF4-FFF2-40B4-BE49-F238E27FC236}">
                      <a16:creationId xmlns:a16="http://schemas.microsoft.com/office/drawing/2014/main" id="{B520CAE3-B106-452C-8730-FF5564AE8969}"/>
                    </a:ext>
                  </a:extLst>
                </p:cNvPr>
                <p:cNvPicPr/>
                <p:nvPr/>
              </p:nvPicPr>
              <p:blipFill>
                <a:blip r:embed="rId517"/>
                <a:stretch>
                  <a:fillRect/>
                </a:stretch>
              </p:blipFill>
              <p:spPr>
                <a:xfrm>
                  <a:off x="7471922" y="1159867"/>
                  <a:ext cx="31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48" name="Freihand 547">
                  <a:extLst>
                    <a:ext uri="{FF2B5EF4-FFF2-40B4-BE49-F238E27FC236}">
                      <a16:creationId xmlns:a16="http://schemas.microsoft.com/office/drawing/2014/main" id="{572DCA30-8374-41A7-B834-155730F1D0B9}"/>
                    </a:ext>
                  </a:extLst>
                </p14:cNvPr>
                <p14:cNvContentPartPr/>
                <p14:nvPr/>
              </p14:nvContentPartPr>
              <p14:xfrm>
                <a:off x="7383362" y="1141147"/>
                <a:ext cx="142920" cy="92520"/>
              </p14:xfrm>
            </p:contentPart>
          </mc:Choice>
          <mc:Fallback xmlns="">
            <p:pic>
              <p:nvPicPr>
                <p:cNvPr id="548" name="Freihand 547">
                  <a:extLst>
                    <a:ext uri="{FF2B5EF4-FFF2-40B4-BE49-F238E27FC236}">
                      <a16:creationId xmlns:a16="http://schemas.microsoft.com/office/drawing/2014/main" id="{572DCA30-8374-41A7-B834-155730F1D0B9}"/>
                    </a:ext>
                  </a:extLst>
                </p:cNvPr>
                <p:cNvPicPr/>
                <p:nvPr/>
              </p:nvPicPr>
              <p:blipFill>
                <a:blip r:embed="rId519"/>
                <a:stretch>
                  <a:fillRect/>
                </a:stretch>
              </p:blipFill>
              <p:spPr>
                <a:xfrm>
                  <a:off x="7379042" y="1136827"/>
                  <a:ext cx="151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549" name="Freihand 548">
                  <a:extLst>
                    <a:ext uri="{FF2B5EF4-FFF2-40B4-BE49-F238E27FC236}">
                      <a16:creationId xmlns:a16="http://schemas.microsoft.com/office/drawing/2014/main" id="{A17FF3E3-C388-42FD-8BAB-37D48CD4BDB7}"/>
                    </a:ext>
                  </a:extLst>
                </p14:cNvPr>
                <p14:cNvContentPartPr/>
                <p14:nvPr/>
              </p14:nvContentPartPr>
              <p14:xfrm>
                <a:off x="7551122" y="1187947"/>
                <a:ext cx="50040" cy="78480"/>
              </p14:xfrm>
            </p:contentPart>
          </mc:Choice>
          <mc:Fallback xmlns="">
            <p:pic>
              <p:nvPicPr>
                <p:cNvPr id="549" name="Freihand 548">
                  <a:extLst>
                    <a:ext uri="{FF2B5EF4-FFF2-40B4-BE49-F238E27FC236}">
                      <a16:creationId xmlns:a16="http://schemas.microsoft.com/office/drawing/2014/main" id="{A17FF3E3-C388-42FD-8BAB-37D48CD4BDB7}"/>
                    </a:ext>
                  </a:extLst>
                </p:cNvPr>
                <p:cNvPicPr/>
                <p:nvPr/>
              </p:nvPicPr>
              <p:blipFill>
                <a:blip r:embed="rId521"/>
                <a:stretch>
                  <a:fillRect/>
                </a:stretch>
              </p:blipFill>
              <p:spPr>
                <a:xfrm>
                  <a:off x="7546802" y="1183627"/>
                  <a:ext cx="58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50" name="Freihand 549">
                  <a:extLst>
                    <a:ext uri="{FF2B5EF4-FFF2-40B4-BE49-F238E27FC236}">
                      <a16:creationId xmlns:a16="http://schemas.microsoft.com/office/drawing/2014/main" id="{3D939866-F958-4C49-BF7D-EEFF924A9D4B}"/>
                    </a:ext>
                  </a:extLst>
                </p14:cNvPr>
                <p14:cNvContentPartPr/>
                <p14:nvPr/>
              </p14:nvContentPartPr>
              <p14:xfrm>
                <a:off x="7625642" y="1169227"/>
                <a:ext cx="51120" cy="74160"/>
              </p14:xfrm>
            </p:contentPart>
          </mc:Choice>
          <mc:Fallback xmlns="">
            <p:pic>
              <p:nvPicPr>
                <p:cNvPr id="550" name="Freihand 549">
                  <a:extLst>
                    <a:ext uri="{FF2B5EF4-FFF2-40B4-BE49-F238E27FC236}">
                      <a16:creationId xmlns:a16="http://schemas.microsoft.com/office/drawing/2014/main" id="{3D939866-F958-4C49-BF7D-EEFF924A9D4B}"/>
                    </a:ext>
                  </a:extLst>
                </p:cNvPr>
                <p:cNvPicPr/>
                <p:nvPr/>
              </p:nvPicPr>
              <p:blipFill>
                <a:blip r:embed="rId523"/>
                <a:stretch>
                  <a:fillRect/>
                </a:stretch>
              </p:blipFill>
              <p:spPr>
                <a:xfrm>
                  <a:off x="7621322" y="1164907"/>
                  <a:ext cx="59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551" name="Freihand 550">
                  <a:extLst>
                    <a:ext uri="{FF2B5EF4-FFF2-40B4-BE49-F238E27FC236}">
                      <a16:creationId xmlns:a16="http://schemas.microsoft.com/office/drawing/2014/main" id="{BA72D793-253A-4A3A-B1FB-F2108AA740DD}"/>
                    </a:ext>
                  </a:extLst>
                </p14:cNvPr>
                <p14:cNvContentPartPr/>
                <p14:nvPr/>
              </p14:nvContentPartPr>
              <p14:xfrm>
                <a:off x="7719602" y="1107667"/>
                <a:ext cx="160920" cy="104400"/>
              </p14:xfrm>
            </p:contentPart>
          </mc:Choice>
          <mc:Fallback xmlns="">
            <p:pic>
              <p:nvPicPr>
                <p:cNvPr id="551" name="Freihand 550">
                  <a:extLst>
                    <a:ext uri="{FF2B5EF4-FFF2-40B4-BE49-F238E27FC236}">
                      <a16:creationId xmlns:a16="http://schemas.microsoft.com/office/drawing/2014/main" id="{BA72D793-253A-4A3A-B1FB-F2108AA740DD}"/>
                    </a:ext>
                  </a:extLst>
                </p:cNvPr>
                <p:cNvPicPr/>
                <p:nvPr/>
              </p:nvPicPr>
              <p:blipFill>
                <a:blip r:embed="rId525"/>
                <a:stretch>
                  <a:fillRect/>
                </a:stretch>
              </p:blipFill>
              <p:spPr>
                <a:xfrm>
                  <a:off x="7715282" y="1103347"/>
                  <a:ext cx="169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552" name="Freihand 551">
                  <a:extLst>
                    <a:ext uri="{FF2B5EF4-FFF2-40B4-BE49-F238E27FC236}">
                      <a16:creationId xmlns:a16="http://schemas.microsoft.com/office/drawing/2014/main" id="{53E56754-851E-4102-A75D-8A7A92715863}"/>
                    </a:ext>
                  </a:extLst>
                </p14:cNvPr>
                <p14:cNvContentPartPr/>
                <p14:nvPr/>
              </p14:nvContentPartPr>
              <p14:xfrm>
                <a:off x="7916522" y="1058347"/>
                <a:ext cx="56160" cy="114480"/>
              </p14:xfrm>
            </p:contentPart>
          </mc:Choice>
          <mc:Fallback xmlns="">
            <p:pic>
              <p:nvPicPr>
                <p:cNvPr id="552" name="Freihand 551">
                  <a:extLst>
                    <a:ext uri="{FF2B5EF4-FFF2-40B4-BE49-F238E27FC236}">
                      <a16:creationId xmlns:a16="http://schemas.microsoft.com/office/drawing/2014/main" id="{53E56754-851E-4102-A75D-8A7A92715863}"/>
                    </a:ext>
                  </a:extLst>
                </p:cNvPr>
                <p:cNvPicPr/>
                <p:nvPr/>
              </p:nvPicPr>
              <p:blipFill>
                <a:blip r:embed="rId527"/>
                <a:stretch>
                  <a:fillRect/>
                </a:stretch>
              </p:blipFill>
              <p:spPr>
                <a:xfrm>
                  <a:off x="7912202" y="1054027"/>
                  <a:ext cx="64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553" name="Freihand 552">
                  <a:extLst>
                    <a:ext uri="{FF2B5EF4-FFF2-40B4-BE49-F238E27FC236}">
                      <a16:creationId xmlns:a16="http://schemas.microsoft.com/office/drawing/2014/main" id="{6D2BFA65-335D-44D1-B850-3D69C48ADC8F}"/>
                    </a:ext>
                  </a:extLst>
                </p14:cNvPr>
                <p14:cNvContentPartPr/>
                <p14:nvPr/>
              </p14:nvContentPartPr>
              <p14:xfrm>
                <a:off x="8021642" y="1121707"/>
                <a:ext cx="360" cy="360"/>
              </p14:xfrm>
            </p:contentPart>
          </mc:Choice>
          <mc:Fallback xmlns="">
            <p:pic>
              <p:nvPicPr>
                <p:cNvPr id="553" name="Freihand 552">
                  <a:extLst>
                    <a:ext uri="{FF2B5EF4-FFF2-40B4-BE49-F238E27FC236}">
                      <a16:creationId xmlns:a16="http://schemas.microsoft.com/office/drawing/2014/main" id="{6D2BFA65-335D-44D1-B850-3D69C48ADC8F}"/>
                    </a:ext>
                  </a:extLst>
                </p:cNvPr>
                <p:cNvPicPr/>
                <p:nvPr/>
              </p:nvPicPr>
              <p:blipFill>
                <a:blip r:embed="rId69"/>
                <a:stretch>
                  <a:fillRect/>
                </a:stretch>
              </p:blipFill>
              <p:spPr>
                <a:xfrm>
                  <a:off x="8017322" y="1117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554" name="Freihand 553">
                  <a:extLst>
                    <a:ext uri="{FF2B5EF4-FFF2-40B4-BE49-F238E27FC236}">
                      <a16:creationId xmlns:a16="http://schemas.microsoft.com/office/drawing/2014/main" id="{B7DD1145-FCA4-4E75-9979-2A0B7DF416D4}"/>
                    </a:ext>
                  </a:extLst>
                </p14:cNvPr>
                <p14:cNvContentPartPr/>
                <p14:nvPr/>
              </p14:nvContentPartPr>
              <p14:xfrm>
                <a:off x="8022002" y="1027027"/>
                <a:ext cx="110880" cy="140760"/>
              </p14:xfrm>
            </p:contentPart>
          </mc:Choice>
          <mc:Fallback xmlns="">
            <p:pic>
              <p:nvPicPr>
                <p:cNvPr id="554" name="Freihand 553">
                  <a:extLst>
                    <a:ext uri="{FF2B5EF4-FFF2-40B4-BE49-F238E27FC236}">
                      <a16:creationId xmlns:a16="http://schemas.microsoft.com/office/drawing/2014/main" id="{B7DD1145-FCA4-4E75-9979-2A0B7DF416D4}"/>
                    </a:ext>
                  </a:extLst>
                </p:cNvPr>
                <p:cNvPicPr/>
                <p:nvPr/>
              </p:nvPicPr>
              <p:blipFill>
                <a:blip r:embed="rId530"/>
                <a:stretch>
                  <a:fillRect/>
                </a:stretch>
              </p:blipFill>
              <p:spPr>
                <a:xfrm>
                  <a:off x="8017682" y="1022707"/>
                  <a:ext cx="119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555" name="Freihand 554">
                  <a:extLst>
                    <a:ext uri="{FF2B5EF4-FFF2-40B4-BE49-F238E27FC236}">
                      <a16:creationId xmlns:a16="http://schemas.microsoft.com/office/drawing/2014/main" id="{FDAC2F01-D14F-4628-A33A-C354CF38885B}"/>
                    </a:ext>
                  </a:extLst>
                </p14:cNvPr>
                <p14:cNvContentPartPr/>
                <p14:nvPr/>
              </p14:nvContentPartPr>
              <p14:xfrm>
                <a:off x="8123162" y="1020907"/>
                <a:ext cx="128160" cy="99000"/>
              </p14:xfrm>
            </p:contentPart>
          </mc:Choice>
          <mc:Fallback xmlns="">
            <p:pic>
              <p:nvPicPr>
                <p:cNvPr id="555" name="Freihand 554">
                  <a:extLst>
                    <a:ext uri="{FF2B5EF4-FFF2-40B4-BE49-F238E27FC236}">
                      <a16:creationId xmlns:a16="http://schemas.microsoft.com/office/drawing/2014/main" id="{FDAC2F01-D14F-4628-A33A-C354CF38885B}"/>
                    </a:ext>
                  </a:extLst>
                </p:cNvPr>
                <p:cNvPicPr/>
                <p:nvPr/>
              </p:nvPicPr>
              <p:blipFill>
                <a:blip r:embed="rId532"/>
                <a:stretch>
                  <a:fillRect/>
                </a:stretch>
              </p:blipFill>
              <p:spPr>
                <a:xfrm>
                  <a:off x="8118842" y="1016587"/>
                  <a:ext cx="136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556" name="Freihand 555">
                  <a:extLst>
                    <a:ext uri="{FF2B5EF4-FFF2-40B4-BE49-F238E27FC236}">
                      <a16:creationId xmlns:a16="http://schemas.microsoft.com/office/drawing/2014/main" id="{BEC4FC78-A485-4944-9E88-7DB0A09BD543}"/>
                    </a:ext>
                  </a:extLst>
                </p14:cNvPr>
                <p14:cNvContentPartPr/>
                <p14:nvPr/>
              </p14:nvContentPartPr>
              <p14:xfrm>
                <a:off x="8248082" y="1019827"/>
                <a:ext cx="65160" cy="83520"/>
              </p14:xfrm>
            </p:contentPart>
          </mc:Choice>
          <mc:Fallback xmlns="">
            <p:pic>
              <p:nvPicPr>
                <p:cNvPr id="556" name="Freihand 555">
                  <a:extLst>
                    <a:ext uri="{FF2B5EF4-FFF2-40B4-BE49-F238E27FC236}">
                      <a16:creationId xmlns:a16="http://schemas.microsoft.com/office/drawing/2014/main" id="{BEC4FC78-A485-4944-9E88-7DB0A09BD543}"/>
                    </a:ext>
                  </a:extLst>
                </p:cNvPr>
                <p:cNvPicPr/>
                <p:nvPr/>
              </p:nvPicPr>
              <p:blipFill>
                <a:blip r:embed="rId534"/>
                <a:stretch>
                  <a:fillRect/>
                </a:stretch>
              </p:blipFill>
              <p:spPr>
                <a:xfrm>
                  <a:off x="8243762" y="1015507"/>
                  <a:ext cx="73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557" name="Freihand 556">
                  <a:extLst>
                    <a:ext uri="{FF2B5EF4-FFF2-40B4-BE49-F238E27FC236}">
                      <a16:creationId xmlns:a16="http://schemas.microsoft.com/office/drawing/2014/main" id="{C9FB7F0D-9312-4163-8BA8-62C2BCCF48CC}"/>
                    </a:ext>
                  </a:extLst>
                </p14:cNvPr>
                <p14:cNvContentPartPr/>
                <p14:nvPr/>
              </p14:nvContentPartPr>
              <p14:xfrm>
                <a:off x="8330162" y="1030987"/>
                <a:ext cx="83160" cy="18000"/>
              </p14:xfrm>
            </p:contentPart>
          </mc:Choice>
          <mc:Fallback xmlns="">
            <p:pic>
              <p:nvPicPr>
                <p:cNvPr id="557" name="Freihand 556">
                  <a:extLst>
                    <a:ext uri="{FF2B5EF4-FFF2-40B4-BE49-F238E27FC236}">
                      <a16:creationId xmlns:a16="http://schemas.microsoft.com/office/drawing/2014/main" id="{C9FB7F0D-9312-4163-8BA8-62C2BCCF48CC}"/>
                    </a:ext>
                  </a:extLst>
                </p:cNvPr>
                <p:cNvPicPr/>
                <p:nvPr/>
              </p:nvPicPr>
              <p:blipFill>
                <a:blip r:embed="rId536"/>
                <a:stretch>
                  <a:fillRect/>
                </a:stretch>
              </p:blipFill>
              <p:spPr>
                <a:xfrm>
                  <a:off x="8325842" y="1026667"/>
                  <a:ext cx="91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558" name="Freihand 557">
                  <a:extLst>
                    <a:ext uri="{FF2B5EF4-FFF2-40B4-BE49-F238E27FC236}">
                      <a16:creationId xmlns:a16="http://schemas.microsoft.com/office/drawing/2014/main" id="{4D90EAE9-9D37-41E1-95A5-F0BC7CA5DDF9}"/>
                    </a:ext>
                  </a:extLst>
                </p14:cNvPr>
                <p14:cNvContentPartPr/>
                <p14:nvPr/>
              </p14:nvContentPartPr>
              <p14:xfrm>
                <a:off x="7628162" y="1276867"/>
                <a:ext cx="177120" cy="162000"/>
              </p14:xfrm>
            </p:contentPart>
          </mc:Choice>
          <mc:Fallback xmlns="">
            <p:pic>
              <p:nvPicPr>
                <p:cNvPr id="558" name="Freihand 557">
                  <a:extLst>
                    <a:ext uri="{FF2B5EF4-FFF2-40B4-BE49-F238E27FC236}">
                      <a16:creationId xmlns:a16="http://schemas.microsoft.com/office/drawing/2014/main" id="{4D90EAE9-9D37-41E1-95A5-F0BC7CA5DDF9}"/>
                    </a:ext>
                  </a:extLst>
                </p:cNvPr>
                <p:cNvPicPr/>
                <p:nvPr/>
              </p:nvPicPr>
              <p:blipFill>
                <a:blip r:embed="rId538"/>
                <a:stretch>
                  <a:fillRect/>
                </a:stretch>
              </p:blipFill>
              <p:spPr>
                <a:xfrm>
                  <a:off x="7623842" y="1272547"/>
                  <a:ext cx="185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559" name="Freihand 558">
                  <a:extLst>
                    <a:ext uri="{FF2B5EF4-FFF2-40B4-BE49-F238E27FC236}">
                      <a16:creationId xmlns:a16="http://schemas.microsoft.com/office/drawing/2014/main" id="{E5633A38-F442-4E59-A80A-E3BC326CE2BF}"/>
                    </a:ext>
                  </a:extLst>
                </p14:cNvPr>
                <p14:cNvContentPartPr/>
                <p14:nvPr/>
              </p14:nvContentPartPr>
              <p14:xfrm>
                <a:off x="7827962" y="1291627"/>
                <a:ext cx="60120" cy="77400"/>
              </p14:xfrm>
            </p:contentPart>
          </mc:Choice>
          <mc:Fallback xmlns="">
            <p:pic>
              <p:nvPicPr>
                <p:cNvPr id="559" name="Freihand 558">
                  <a:extLst>
                    <a:ext uri="{FF2B5EF4-FFF2-40B4-BE49-F238E27FC236}">
                      <a16:creationId xmlns:a16="http://schemas.microsoft.com/office/drawing/2014/main" id="{E5633A38-F442-4E59-A80A-E3BC326CE2BF}"/>
                    </a:ext>
                  </a:extLst>
                </p:cNvPr>
                <p:cNvPicPr/>
                <p:nvPr/>
              </p:nvPicPr>
              <p:blipFill>
                <a:blip r:embed="rId540"/>
                <a:stretch>
                  <a:fillRect/>
                </a:stretch>
              </p:blipFill>
              <p:spPr>
                <a:xfrm>
                  <a:off x="7823642" y="1287307"/>
                  <a:ext cx="68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560" name="Freihand 559">
                  <a:extLst>
                    <a:ext uri="{FF2B5EF4-FFF2-40B4-BE49-F238E27FC236}">
                      <a16:creationId xmlns:a16="http://schemas.microsoft.com/office/drawing/2014/main" id="{460F0CAA-5857-4129-BD06-70A118310C9B}"/>
                    </a:ext>
                  </a:extLst>
                </p14:cNvPr>
                <p14:cNvContentPartPr/>
                <p14:nvPr/>
              </p14:nvContentPartPr>
              <p14:xfrm>
                <a:off x="7911482" y="1252027"/>
                <a:ext cx="255240" cy="88920"/>
              </p14:xfrm>
            </p:contentPart>
          </mc:Choice>
          <mc:Fallback xmlns="">
            <p:pic>
              <p:nvPicPr>
                <p:cNvPr id="560" name="Freihand 559">
                  <a:extLst>
                    <a:ext uri="{FF2B5EF4-FFF2-40B4-BE49-F238E27FC236}">
                      <a16:creationId xmlns:a16="http://schemas.microsoft.com/office/drawing/2014/main" id="{460F0CAA-5857-4129-BD06-70A118310C9B}"/>
                    </a:ext>
                  </a:extLst>
                </p:cNvPr>
                <p:cNvPicPr/>
                <p:nvPr/>
              </p:nvPicPr>
              <p:blipFill>
                <a:blip r:embed="rId542"/>
                <a:stretch>
                  <a:fillRect/>
                </a:stretch>
              </p:blipFill>
              <p:spPr>
                <a:xfrm>
                  <a:off x="7907162" y="1247707"/>
                  <a:ext cx="263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561" name="Freihand 560">
                  <a:extLst>
                    <a:ext uri="{FF2B5EF4-FFF2-40B4-BE49-F238E27FC236}">
                      <a16:creationId xmlns:a16="http://schemas.microsoft.com/office/drawing/2014/main" id="{89F4805C-D0D7-4C26-848E-22E982A9F2B5}"/>
                    </a:ext>
                  </a:extLst>
                </p14:cNvPr>
                <p14:cNvContentPartPr/>
                <p14:nvPr/>
              </p14:nvContentPartPr>
              <p14:xfrm>
                <a:off x="8081402" y="1189747"/>
                <a:ext cx="14400" cy="6120"/>
              </p14:xfrm>
            </p:contentPart>
          </mc:Choice>
          <mc:Fallback xmlns="">
            <p:pic>
              <p:nvPicPr>
                <p:cNvPr id="561" name="Freihand 560">
                  <a:extLst>
                    <a:ext uri="{FF2B5EF4-FFF2-40B4-BE49-F238E27FC236}">
                      <a16:creationId xmlns:a16="http://schemas.microsoft.com/office/drawing/2014/main" id="{89F4805C-D0D7-4C26-848E-22E982A9F2B5}"/>
                    </a:ext>
                  </a:extLst>
                </p:cNvPr>
                <p:cNvPicPr/>
                <p:nvPr/>
              </p:nvPicPr>
              <p:blipFill>
                <a:blip r:embed="rId544"/>
                <a:stretch>
                  <a:fillRect/>
                </a:stretch>
              </p:blipFill>
              <p:spPr>
                <a:xfrm>
                  <a:off x="8077082" y="1185427"/>
                  <a:ext cx="23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562" name="Freihand 561">
                  <a:extLst>
                    <a:ext uri="{FF2B5EF4-FFF2-40B4-BE49-F238E27FC236}">
                      <a16:creationId xmlns:a16="http://schemas.microsoft.com/office/drawing/2014/main" id="{E742E1AE-3175-48CF-A020-770FA0A09403}"/>
                    </a:ext>
                  </a:extLst>
                </p14:cNvPr>
                <p14:cNvContentPartPr/>
                <p14:nvPr/>
              </p14:nvContentPartPr>
              <p14:xfrm>
                <a:off x="8219282" y="1106227"/>
                <a:ext cx="63720" cy="223920"/>
              </p14:xfrm>
            </p:contentPart>
          </mc:Choice>
          <mc:Fallback xmlns="">
            <p:pic>
              <p:nvPicPr>
                <p:cNvPr id="562" name="Freihand 561">
                  <a:extLst>
                    <a:ext uri="{FF2B5EF4-FFF2-40B4-BE49-F238E27FC236}">
                      <a16:creationId xmlns:a16="http://schemas.microsoft.com/office/drawing/2014/main" id="{E742E1AE-3175-48CF-A020-770FA0A09403}"/>
                    </a:ext>
                  </a:extLst>
                </p:cNvPr>
                <p:cNvPicPr/>
                <p:nvPr/>
              </p:nvPicPr>
              <p:blipFill>
                <a:blip r:embed="rId546"/>
                <a:stretch>
                  <a:fillRect/>
                </a:stretch>
              </p:blipFill>
              <p:spPr>
                <a:xfrm>
                  <a:off x="8214962" y="1101907"/>
                  <a:ext cx="72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563" name="Freihand 562">
                  <a:extLst>
                    <a:ext uri="{FF2B5EF4-FFF2-40B4-BE49-F238E27FC236}">
                      <a16:creationId xmlns:a16="http://schemas.microsoft.com/office/drawing/2014/main" id="{BA314C71-6BA9-4171-8D40-AC7368A419D6}"/>
                    </a:ext>
                  </a:extLst>
                </p14:cNvPr>
                <p14:cNvContentPartPr/>
                <p14:nvPr/>
              </p14:nvContentPartPr>
              <p14:xfrm>
                <a:off x="8163482" y="1135027"/>
                <a:ext cx="36720" cy="90360"/>
              </p14:xfrm>
            </p:contentPart>
          </mc:Choice>
          <mc:Fallback xmlns="">
            <p:pic>
              <p:nvPicPr>
                <p:cNvPr id="563" name="Freihand 562">
                  <a:extLst>
                    <a:ext uri="{FF2B5EF4-FFF2-40B4-BE49-F238E27FC236}">
                      <a16:creationId xmlns:a16="http://schemas.microsoft.com/office/drawing/2014/main" id="{BA314C71-6BA9-4171-8D40-AC7368A419D6}"/>
                    </a:ext>
                  </a:extLst>
                </p:cNvPr>
                <p:cNvPicPr/>
                <p:nvPr/>
              </p:nvPicPr>
              <p:blipFill>
                <a:blip r:embed="rId548"/>
                <a:stretch>
                  <a:fillRect/>
                </a:stretch>
              </p:blipFill>
              <p:spPr>
                <a:xfrm>
                  <a:off x="8159162" y="1130707"/>
                  <a:ext cx="45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564" name="Freihand 563">
                  <a:extLst>
                    <a:ext uri="{FF2B5EF4-FFF2-40B4-BE49-F238E27FC236}">
                      <a16:creationId xmlns:a16="http://schemas.microsoft.com/office/drawing/2014/main" id="{754810D7-ED4B-4CA6-85B7-E8C986F17E53}"/>
                    </a:ext>
                  </a:extLst>
                </p14:cNvPr>
                <p14:cNvContentPartPr/>
                <p14:nvPr/>
              </p14:nvContentPartPr>
              <p14:xfrm>
                <a:off x="8209922" y="1280467"/>
                <a:ext cx="360" cy="360"/>
              </p14:xfrm>
            </p:contentPart>
          </mc:Choice>
          <mc:Fallback xmlns="">
            <p:pic>
              <p:nvPicPr>
                <p:cNvPr id="564" name="Freihand 563">
                  <a:extLst>
                    <a:ext uri="{FF2B5EF4-FFF2-40B4-BE49-F238E27FC236}">
                      <a16:creationId xmlns:a16="http://schemas.microsoft.com/office/drawing/2014/main" id="{754810D7-ED4B-4CA6-85B7-E8C986F17E53}"/>
                    </a:ext>
                  </a:extLst>
                </p:cNvPr>
                <p:cNvPicPr/>
                <p:nvPr/>
              </p:nvPicPr>
              <p:blipFill>
                <a:blip r:embed="rId69"/>
                <a:stretch>
                  <a:fillRect/>
                </a:stretch>
              </p:blipFill>
              <p:spPr>
                <a:xfrm>
                  <a:off x="8205602" y="1276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613" name="Freihand 612">
                  <a:extLst>
                    <a:ext uri="{FF2B5EF4-FFF2-40B4-BE49-F238E27FC236}">
                      <a16:creationId xmlns:a16="http://schemas.microsoft.com/office/drawing/2014/main" id="{C86D8D8F-A10D-4DBE-A1B2-635F4F7D2466}"/>
                    </a:ext>
                  </a:extLst>
                </p14:cNvPr>
                <p14:cNvContentPartPr/>
                <p14:nvPr/>
              </p14:nvContentPartPr>
              <p14:xfrm>
                <a:off x="4885322" y="449947"/>
                <a:ext cx="1278360" cy="173160"/>
              </p14:xfrm>
            </p:contentPart>
          </mc:Choice>
          <mc:Fallback xmlns="">
            <p:pic>
              <p:nvPicPr>
                <p:cNvPr id="613" name="Freihand 612">
                  <a:extLst>
                    <a:ext uri="{FF2B5EF4-FFF2-40B4-BE49-F238E27FC236}">
                      <a16:creationId xmlns:a16="http://schemas.microsoft.com/office/drawing/2014/main" id="{C86D8D8F-A10D-4DBE-A1B2-635F4F7D2466}"/>
                    </a:ext>
                  </a:extLst>
                </p:cNvPr>
                <p:cNvPicPr/>
                <p:nvPr/>
              </p:nvPicPr>
              <p:blipFill>
                <a:blip r:embed="rId551"/>
                <a:stretch>
                  <a:fillRect/>
                </a:stretch>
              </p:blipFill>
              <p:spPr>
                <a:xfrm>
                  <a:off x="4881002" y="445627"/>
                  <a:ext cx="1287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615" name="Freihand 614">
                  <a:extLst>
                    <a:ext uri="{FF2B5EF4-FFF2-40B4-BE49-F238E27FC236}">
                      <a16:creationId xmlns:a16="http://schemas.microsoft.com/office/drawing/2014/main" id="{D7FE27D0-1017-447B-8E7E-9BCE98DB2A22}"/>
                    </a:ext>
                  </a:extLst>
                </p14:cNvPr>
                <p14:cNvContentPartPr/>
                <p14:nvPr/>
              </p14:nvContentPartPr>
              <p14:xfrm>
                <a:off x="6411722" y="292987"/>
                <a:ext cx="1251360" cy="167760"/>
              </p14:xfrm>
            </p:contentPart>
          </mc:Choice>
          <mc:Fallback xmlns="">
            <p:pic>
              <p:nvPicPr>
                <p:cNvPr id="615" name="Freihand 614">
                  <a:extLst>
                    <a:ext uri="{FF2B5EF4-FFF2-40B4-BE49-F238E27FC236}">
                      <a16:creationId xmlns:a16="http://schemas.microsoft.com/office/drawing/2014/main" id="{D7FE27D0-1017-447B-8E7E-9BCE98DB2A22}"/>
                    </a:ext>
                  </a:extLst>
                </p:cNvPr>
                <p:cNvPicPr/>
                <p:nvPr/>
              </p:nvPicPr>
              <p:blipFill>
                <a:blip r:embed="rId553"/>
                <a:stretch>
                  <a:fillRect/>
                </a:stretch>
              </p:blipFill>
              <p:spPr>
                <a:xfrm>
                  <a:off x="6407402" y="288667"/>
                  <a:ext cx="1260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616" name="Freihand 615">
                  <a:extLst>
                    <a:ext uri="{FF2B5EF4-FFF2-40B4-BE49-F238E27FC236}">
                      <a16:creationId xmlns:a16="http://schemas.microsoft.com/office/drawing/2014/main" id="{CD9E448F-79F9-40EF-ABBD-1916844EB556}"/>
                    </a:ext>
                  </a:extLst>
                </p14:cNvPr>
                <p14:cNvContentPartPr/>
                <p14:nvPr/>
              </p14:nvContentPartPr>
              <p14:xfrm>
                <a:off x="6939122" y="517627"/>
                <a:ext cx="830880" cy="152280"/>
              </p14:xfrm>
            </p:contentPart>
          </mc:Choice>
          <mc:Fallback xmlns="">
            <p:pic>
              <p:nvPicPr>
                <p:cNvPr id="616" name="Freihand 615">
                  <a:extLst>
                    <a:ext uri="{FF2B5EF4-FFF2-40B4-BE49-F238E27FC236}">
                      <a16:creationId xmlns:a16="http://schemas.microsoft.com/office/drawing/2014/main" id="{CD9E448F-79F9-40EF-ABBD-1916844EB556}"/>
                    </a:ext>
                  </a:extLst>
                </p:cNvPr>
                <p:cNvPicPr/>
                <p:nvPr/>
              </p:nvPicPr>
              <p:blipFill>
                <a:blip r:embed="rId555"/>
                <a:stretch>
                  <a:fillRect/>
                </a:stretch>
              </p:blipFill>
              <p:spPr>
                <a:xfrm>
                  <a:off x="6934802" y="513307"/>
                  <a:ext cx="839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700" name="Freihand 699">
                  <a:extLst>
                    <a:ext uri="{FF2B5EF4-FFF2-40B4-BE49-F238E27FC236}">
                      <a16:creationId xmlns:a16="http://schemas.microsoft.com/office/drawing/2014/main" id="{B1481255-65DC-4E78-86B0-FD1E9ED93AE3}"/>
                    </a:ext>
                  </a:extLst>
                </p14:cNvPr>
                <p14:cNvContentPartPr/>
                <p14:nvPr/>
              </p14:nvContentPartPr>
              <p14:xfrm>
                <a:off x="2677082" y="1282267"/>
                <a:ext cx="3291120" cy="3369240"/>
              </p14:xfrm>
            </p:contentPart>
          </mc:Choice>
          <mc:Fallback xmlns="">
            <p:pic>
              <p:nvPicPr>
                <p:cNvPr id="700" name="Freihand 699">
                  <a:extLst>
                    <a:ext uri="{FF2B5EF4-FFF2-40B4-BE49-F238E27FC236}">
                      <a16:creationId xmlns:a16="http://schemas.microsoft.com/office/drawing/2014/main" id="{B1481255-65DC-4E78-86B0-FD1E9ED93AE3}"/>
                    </a:ext>
                  </a:extLst>
                </p:cNvPr>
                <p:cNvPicPr/>
                <p:nvPr/>
              </p:nvPicPr>
              <p:blipFill>
                <a:blip r:embed="rId557"/>
                <a:stretch>
                  <a:fillRect/>
                </a:stretch>
              </p:blipFill>
              <p:spPr>
                <a:xfrm>
                  <a:off x="2672762" y="1277947"/>
                  <a:ext cx="3299760" cy="33778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701" name="Freihand 700">
                  <a:extLst>
                    <a:ext uri="{FF2B5EF4-FFF2-40B4-BE49-F238E27FC236}">
                      <a16:creationId xmlns:a16="http://schemas.microsoft.com/office/drawing/2014/main" id="{00A1B790-05A6-435B-93F5-648A9CEB5072}"/>
                    </a:ext>
                  </a:extLst>
                </p14:cNvPr>
                <p14:cNvContentPartPr/>
                <p14:nvPr/>
              </p14:nvContentPartPr>
              <p14:xfrm>
                <a:off x="6086642" y="4508227"/>
                <a:ext cx="191520" cy="198000"/>
              </p14:xfrm>
            </p:contentPart>
          </mc:Choice>
          <mc:Fallback xmlns="">
            <p:pic>
              <p:nvPicPr>
                <p:cNvPr id="701" name="Freihand 700">
                  <a:extLst>
                    <a:ext uri="{FF2B5EF4-FFF2-40B4-BE49-F238E27FC236}">
                      <a16:creationId xmlns:a16="http://schemas.microsoft.com/office/drawing/2014/main" id="{00A1B790-05A6-435B-93F5-648A9CEB5072}"/>
                    </a:ext>
                  </a:extLst>
                </p:cNvPr>
                <p:cNvPicPr/>
                <p:nvPr/>
              </p:nvPicPr>
              <p:blipFill>
                <a:blip r:embed="rId559"/>
                <a:stretch>
                  <a:fillRect/>
                </a:stretch>
              </p:blipFill>
              <p:spPr>
                <a:xfrm>
                  <a:off x="6082322" y="4503907"/>
                  <a:ext cx="200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702" name="Freihand 701">
                  <a:extLst>
                    <a:ext uri="{FF2B5EF4-FFF2-40B4-BE49-F238E27FC236}">
                      <a16:creationId xmlns:a16="http://schemas.microsoft.com/office/drawing/2014/main" id="{06AC5B6B-40E5-4F61-8A50-6814CE4C6849}"/>
                    </a:ext>
                  </a:extLst>
                </p14:cNvPr>
                <p14:cNvContentPartPr/>
                <p14:nvPr/>
              </p14:nvContentPartPr>
              <p14:xfrm>
                <a:off x="6269162" y="4651147"/>
                <a:ext cx="73080" cy="122760"/>
              </p14:xfrm>
            </p:contentPart>
          </mc:Choice>
          <mc:Fallback xmlns="">
            <p:pic>
              <p:nvPicPr>
                <p:cNvPr id="702" name="Freihand 701">
                  <a:extLst>
                    <a:ext uri="{FF2B5EF4-FFF2-40B4-BE49-F238E27FC236}">
                      <a16:creationId xmlns:a16="http://schemas.microsoft.com/office/drawing/2014/main" id="{06AC5B6B-40E5-4F61-8A50-6814CE4C6849}"/>
                    </a:ext>
                  </a:extLst>
                </p:cNvPr>
                <p:cNvPicPr/>
                <p:nvPr/>
              </p:nvPicPr>
              <p:blipFill>
                <a:blip r:embed="rId561"/>
                <a:stretch>
                  <a:fillRect/>
                </a:stretch>
              </p:blipFill>
              <p:spPr>
                <a:xfrm>
                  <a:off x="6264842" y="4646827"/>
                  <a:ext cx="81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800" name="Freihand 799">
                  <a:extLst>
                    <a:ext uri="{FF2B5EF4-FFF2-40B4-BE49-F238E27FC236}">
                      <a16:creationId xmlns:a16="http://schemas.microsoft.com/office/drawing/2014/main" id="{0BC504E0-4F06-419C-B305-4B2211E7907A}"/>
                    </a:ext>
                  </a:extLst>
                </p14:cNvPr>
                <p14:cNvContentPartPr/>
                <p14:nvPr/>
              </p14:nvContentPartPr>
              <p14:xfrm>
                <a:off x="3555122" y="1755307"/>
                <a:ext cx="1387800" cy="1321200"/>
              </p14:xfrm>
            </p:contentPart>
          </mc:Choice>
          <mc:Fallback xmlns="">
            <p:pic>
              <p:nvPicPr>
                <p:cNvPr id="800" name="Freihand 799">
                  <a:extLst>
                    <a:ext uri="{FF2B5EF4-FFF2-40B4-BE49-F238E27FC236}">
                      <a16:creationId xmlns:a16="http://schemas.microsoft.com/office/drawing/2014/main" id="{0BC504E0-4F06-419C-B305-4B2211E7907A}"/>
                    </a:ext>
                  </a:extLst>
                </p:cNvPr>
                <p:cNvPicPr/>
                <p:nvPr/>
              </p:nvPicPr>
              <p:blipFill>
                <a:blip r:embed="rId563"/>
                <a:stretch>
                  <a:fillRect/>
                </a:stretch>
              </p:blipFill>
              <p:spPr>
                <a:xfrm>
                  <a:off x="3550802" y="1750987"/>
                  <a:ext cx="1396440" cy="13298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801" name="Freihand 800">
                  <a:extLst>
                    <a:ext uri="{FF2B5EF4-FFF2-40B4-BE49-F238E27FC236}">
                      <a16:creationId xmlns:a16="http://schemas.microsoft.com/office/drawing/2014/main" id="{1926DCF6-6A3A-45D3-BFF9-523233AA2D90}"/>
                    </a:ext>
                  </a:extLst>
                </p14:cNvPr>
                <p14:cNvContentPartPr/>
                <p14:nvPr/>
              </p14:nvContentPartPr>
              <p14:xfrm>
                <a:off x="4838522" y="1612747"/>
                <a:ext cx="230760" cy="217080"/>
              </p14:xfrm>
            </p:contentPart>
          </mc:Choice>
          <mc:Fallback xmlns="">
            <p:pic>
              <p:nvPicPr>
                <p:cNvPr id="801" name="Freihand 800">
                  <a:extLst>
                    <a:ext uri="{FF2B5EF4-FFF2-40B4-BE49-F238E27FC236}">
                      <a16:creationId xmlns:a16="http://schemas.microsoft.com/office/drawing/2014/main" id="{1926DCF6-6A3A-45D3-BFF9-523233AA2D90}"/>
                    </a:ext>
                  </a:extLst>
                </p:cNvPr>
                <p:cNvPicPr/>
                <p:nvPr/>
              </p:nvPicPr>
              <p:blipFill>
                <a:blip r:embed="rId565"/>
                <a:stretch>
                  <a:fillRect/>
                </a:stretch>
              </p:blipFill>
              <p:spPr>
                <a:xfrm>
                  <a:off x="4834202" y="1608427"/>
                  <a:ext cx="239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803" name="Freihand 802">
                  <a:extLst>
                    <a:ext uri="{FF2B5EF4-FFF2-40B4-BE49-F238E27FC236}">
                      <a16:creationId xmlns:a16="http://schemas.microsoft.com/office/drawing/2014/main" id="{51F920AB-978B-43DF-873E-026848AA397B}"/>
                    </a:ext>
                  </a:extLst>
                </p14:cNvPr>
                <p14:cNvContentPartPr/>
                <p14:nvPr/>
              </p14:nvContentPartPr>
              <p14:xfrm>
                <a:off x="5301482" y="1327267"/>
                <a:ext cx="233640" cy="176400"/>
              </p14:xfrm>
            </p:contentPart>
          </mc:Choice>
          <mc:Fallback xmlns="">
            <p:pic>
              <p:nvPicPr>
                <p:cNvPr id="803" name="Freihand 802">
                  <a:extLst>
                    <a:ext uri="{FF2B5EF4-FFF2-40B4-BE49-F238E27FC236}">
                      <a16:creationId xmlns:a16="http://schemas.microsoft.com/office/drawing/2014/main" id="{51F920AB-978B-43DF-873E-026848AA397B}"/>
                    </a:ext>
                  </a:extLst>
                </p:cNvPr>
                <p:cNvPicPr/>
                <p:nvPr/>
              </p:nvPicPr>
              <p:blipFill>
                <a:blip r:embed="rId567"/>
                <a:stretch>
                  <a:fillRect/>
                </a:stretch>
              </p:blipFill>
              <p:spPr>
                <a:xfrm>
                  <a:off x="5297162" y="1322947"/>
                  <a:ext cx="242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804" name="Freihand 803">
                  <a:extLst>
                    <a:ext uri="{FF2B5EF4-FFF2-40B4-BE49-F238E27FC236}">
                      <a16:creationId xmlns:a16="http://schemas.microsoft.com/office/drawing/2014/main" id="{8AAB389E-DA81-4552-AD26-21BD5F27D6CC}"/>
                    </a:ext>
                  </a:extLst>
                </p14:cNvPr>
                <p14:cNvContentPartPr/>
                <p14:nvPr/>
              </p14:nvContentPartPr>
              <p14:xfrm>
                <a:off x="5574362" y="1374787"/>
                <a:ext cx="102960" cy="105120"/>
              </p14:xfrm>
            </p:contentPart>
          </mc:Choice>
          <mc:Fallback xmlns="">
            <p:pic>
              <p:nvPicPr>
                <p:cNvPr id="804" name="Freihand 803">
                  <a:extLst>
                    <a:ext uri="{FF2B5EF4-FFF2-40B4-BE49-F238E27FC236}">
                      <a16:creationId xmlns:a16="http://schemas.microsoft.com/office/drawing/2014/main" id="{8AAB389E-DA81-4552-AD26-21BD5F27D6CC}"/>
                    </a:ext>
                  </a:extLst>
                </p:cNvPr>
                <p:cNvPicPr/>
                <p:nvPr/>
              </p:nvPicPr>
              <p:blipFill>
                <a:blip r:embed="rId569"/>
                <a:stretch>
                  <a:fillRect/>
                </a:stretch>
              </p:blipFill>
              <p:spPr>
                <a:xfrm>
                  <a:off x="5570042" y="1370467"/>
                  <a:ext cx="111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805" name="Freihand 804">
                  <a:extLst>
                    <a:ext uri="{FF2B5EF4-FFF2-40B4-BE49-F238E27FC236}">
                      <a16:creationId xmlns:a16="http://schemas.microsoft.com/office/drawing/2014/main" id="{8306C3E5-81AD-4198-80BF-DBF4B4D4D4CC}"/>
                    </a:ext>
                  </a:extLst>
                </p14:cNvPr>
                <p14:cNvContentPartPr/>
                <p14:nvPr/>
              </p14:nvContentPartPr>
              <p14:xfrm>
                <a:off x="5676242" y="1295947"/>
                <a:ext cx="104040" cy="139680"/>
              </p14:xfrm>
            </p:contentPart>
          </mc:Choice>
          <mc:Fallback xmlns="">
            <p:pic>
              <p:nvPicPr>
                <p:cNvPr id="805" name="Freihand 804">
                  <a:extLst>
                    <a:ext uri="{FF2B5EF4-FFF2-40B4-BE49-F238E27FC236}">
                      <a16:creationId xmlns:a16="http://schemas.microsoft.com/office/drawing/2014/main" id="{8306C3E5-81AD-4198-80BF-DBF4B4D4D4CC}"/>
                    </a:ext>
                  </a:extLst>
                </p:cNvPr>
                <p:cNvPicPr/>
                <p:nvPr/>
              </p:nvPicPr>
              <p:blipFill>
                <a:blip r:embed="rId571"/>
                <a:stretch>
                  <a:fillRect/>
                </a:stretch>
              </p:blipFill>
              <p:spPr>
                <a:xfrm>
                  <a:off x="5671922" y="1291627"/>
                  <a:ext cx="112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806" name="Freihand 805">
                  <a:extLst>
                    <a:ext uri="{FF2B5EF4-FFF2-40B4-BE49-F238E27FC236}">
                      <a16:creationId xmlns:a16="http://schemas.microsoft.com/office/drawing/2014/main" id="{D9BEEB18-9DE4-4C43-9977-7290754EBDEB}"/>
                    </a:ext>
                  </a:extLst>
                </p14:cNvPr>
                <p14:cNvContentPartPr/>
                <p14:nvPr/>
              </p14:nvContentPartPr>
              <p14:xfrm>
                <a:off x="5838242" y="1254187"/>
                <a:ext cx="34560" cy="180720"/>
              </p14:xfrm>
            </p:contentPart>
          </mc:Choice>
          <mc:Fallback xmlns="">
            <p:pic>
              <p:nvPicPr>
                <p:cNvPr id="806" name="Freihand 805">
                  <a:extLst>
                    <a:ext uri="{FF2B5EF4-FFF2-40B4-BE49-F238E27FC236}">
                      <a16:creationId xmlns:a16="http://schemas.microsoft.com/office/drawing/2014/main" id="{D9BEEB18-9DE4-4C43-9977-7290754EBDEB}"/>
                    </a:ext>
                  </a:extLst>
                </p:cNvPr>
                <p:cNvPicPr/>
                <p:nvPr/>
              </p:nvPicPr>
              <p:blipFill>
                <a:blip r:embed="rId573"/>
                <a:stretch>
                  <a:fillRect/>
                </a:stretch>
              </p:blipFill>
              <p:spPr>
                <a:xfrm>
                  <a:off x="5833922" y="1249867"/>
                  <a:ext cx="43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807" name="Freihand 806">
                  <a:extLst>
                    <a:ext uri="{FF2B5EF4-FFF2-40B4-BE49-F238E27FC236}">
                      <a16:creationId xmlns:a16="http://schemas.microsoft.com/office/drawing/2014/main" id="{F2E6B2A9-7C9C-4FDD-BC2D-04DFB7742DE8}"/>
                    </a:ext>
                  </a:extLst>
                </p14:cNvPr>
                <p14:cNvContentPartPr/>
                <p14:nvPr/>
              </p14:nvContentPartPr>
              <p14:xfrm>
                <a:off x="5918882" y="1215667"/>
                <a:ext cx="114480" cy="226080"/>
              </p14:xfrm>
            </p:contentPart>
          </mc:Choice>
          <mc:Fallback xmlns="">
            <p:pic>
              <p:nvPicPr>
                <p:cNvPr id="807" name="Freihand 806">
                  <a:extLst>
                    <a:ext uri="{FF2B5EF4-FFF2-40B4-BE49-F238E27FC236}">
                      <a16:creationId xmlns:a16="http://schemas.microsoft.com/office/drawing/2014/main" id="{F2E6B2A9-7C9C-4FDD-BC2D-04DFB7742DE8}"/>
                    </a:ext>
                  </a:extLst>
                </p:cNvPr>
                <p:cNvPicPr/>
                <p:nvPr/>
              </p:nvPicPr>
              <p:blipFill>
                <a:blip r:embed="rId575"/>
                <a:stretch>
                  <a:fillRect/>
                </a:stretch>
              </p:blipFill>
              <p:spPr>
                <a:xfrm>
                  <a:off x="5914562" y="1211347"/>
                  <a:ext cx="123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808" name="Freihand 807">
                  <a:extLst>
                    <a:ext uri="{FF2B5EF4-FFF2-40B4-BE49-F238E27FC236}">
                      <a16:creationId xmlns:a16="http://schemas.microsoft.com/office/drawing/2014/main" id="{AAB43A6D-7648-4FF1-B6CC-C388EE5D21EB}"/>
                    </a:ext>
                  </a:extLst>
                </p14:cNvPr>
                <p14:cNvContentPartPr/>
                <p14:nvPr/>
              </p14:nvContentPartPr>
              <p14:xfrm>
                <a:off x="6024002" y="1324747"/>
                <a:ext cx="107640" cy="61560"/>
              </p14:xfrm>
            </p:contentPart>
          </mc:Choice>
          <mc:Fallback xmlns="">
            <p:pic>
              <p:nvPicPr>
                <p:cNvPr id="808" name="Freihand 807">
                  <a:extLst>
                    <a:ext uri="{FF2B5EF4-FFF2-40B4-BE49-F238E27FC236}">
                      <a16:creationId xmlns:a16="http://schemas.microsoft.com/office/drawing/2014/main" id="{AAB43A6D-7648-4FF1-B6CC-C388EE5D21EB}"/>
                    </a:ext>
                  </a:extLst>
                </p:cNvPr>
                <p:cNvPicPr/>
                <p:nvPr/>
              </p:nvPicPr>
              <p:blipFill>
                <a:blip r:embed="rId577"/>
                <a:stretch>
                  <a:fillRect/>
                </a:stretch>
              </p:blipFill>
              <p:spPr>
                <a:xfrm>
                  <a:off x="6019682" y="1320427"/>
                  <a:ext cx="116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809" name="Freihand 808">
                  <a:extLst>
                    <a:ext uri="{FF2B5EF4-FFF2-40B4-BE49-F238E27FC236}">
                      <a16:creationId xmlns:a16="http://schemas.microsoft.com/office/drawing/2014/main" id="{C2FAEDBF-63FD-4155-9576-64E956569428}"/>
                    </a:ext>
                  </a:extLst>
                </p14:cNvPr>
                <p14:cNvContentPartPr/>
                <p14:nvPr/>
              </p14:nvContentPartPr>
              <p14:xfrm>
                <a:off x="6126242" y="1180027"/>
                <a:ext cx="245520" cy="180000"/>
              </p14:xfrm>
            </p:contentPart>
          </mc:Choice>
          <mc:Fallback xmlns="">
            <p:pic>
              <p:nvPicPr>
                <p:cNvPr id="809" name="Freihand 808">
                  <a:extLst>
                    <a:ext uri="{FF2B5EF4-FFF2-40B4-BE49-F238E27FC236}">
                      <a16:creationId xmlns:a16="http://schemas.microsoft.com/office/drawing/2014/main" id="{C2FAEDBF-63FD-4155-9576-64E956569428}"/>
                    </a:ext>
                  </a:extLst>
                </p:cNvPr>
                <p:cNvPicPr/>
                <p:nvPr/>
              </p:nvPicPr>
              <p:blipFill>
                <a:blip r:embed="rId579"/>
                <a:stretch>
                  <a:fillRect/>
                </a:stretch>
              </p:blipFill>
              <p:spPr>
                <a:xfrm>
                  <a:off x="6121922" y="1175707"/>
                  <a:ext cx="254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810" name="Freihand 809">
                  <a:extLst>
                    <a:ext uri="{FF2B5EF4-FFF2-40B4-BE49-F238E27FC236}">
                      <a16:creationId xmlns:a16="http://schemas.microsoft.com/office/drawing/2014/main" id="{79BCE00F-A388-46CE-AC79-3B7E69D2C438}"/>
                    </a:ext>
                  </a:extLst>
                </p14:cNvPr>
                <p14:cNvContentPartPr/>
                <p14:nvPr/>
              </p14:nvContentPartPr>
              <p14:xfrm>
                <a:off x="6369242" y="1260307"/>
                <a:ext cx="73080" cy="78480"/>
              </p14:xfrm>
            </p:contentPart>
          </mc:Choice>
          <mc:Fallback xmlns="">
            <p:pic>
              <p:nvPicPr>
                <p:cNvPr id="810" name="Freihand 809">
                  <a:extLst>
                    <a:ext uri="{FF2B5EF4-FFF2-40B4-BE49-F238E27FC236}">
                      <a16:creationId xmlns:a16="http://schemas.microsoft.com/office/drawing/2014/main" id="{79BCE00F-A388-46CE-AC79-3B7E69D2C438}"/>
                    </a:ext>
                  </a:extLst>
                </p:cNvPr>
                <p:cNvPicPr/>
                <p:nvPr/>
              </p:nvPicPr>
              <p:blipFill>
                <a:blip r:embed="rId581"/>
                <a:stretch>
                  <a:fillRect/>
                </a:stretch>
              </p:blipFill>
              <p:spPr>
                <a:xfrm>
                  <a:off x="6364922" y="1255987"/>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811" name="Freihand 810">
                  <a:extLst>
                    <a:ext uri="{FF2B5EF4-FFF2-40B4-BE49-F238E27FC236}">
                      <a16:creationId xmlns:a16="http://schemas.microsoft.com/office/drawing/2014/main" id="{B3EFC0EB-B0BF-48E8-8CE4-23EA2F14E9FD}"/>
                    </a:ext>
                  </a:extLst>
                </p14:cNvPr>
                <p14:cNvContentPartPr/>
                <p14:nvPr/>
              </p14:nvContentPartPr>
              <p14:xfrm>
                <a:off x="6471482" y="1159507"/>
                <a:ext cx="82440" cy="176040"/>
              </p14:xfrm>
            </p:contentPart>
          </mc:Choice>
          <mc:Fallback xmlns="">
            <p:pic>
              <p:nvPicPr>
                <p:cNvPr id="811" name="Freihand 810">
                  <a:extLst>
                    <a:ext uri="{FF2B5EF4-FFF2-40B4-BE49-F238E27FC236}">
                      <a16:creationId xmlns:a16="http://schemas.microsoft.com/office/drawing/2014/main" id="{B3EFC0EB-B0BF-48E8-8CE4-23EA2F14E9FD}"/>
                    </a:ext>
                  </a:extLst>
                </p:cNvPr>
                <p:cNvPicPr/>
                <p:nvPr/>
              </p:nvPicPr>
              <p:blipFill>
                <a:blip r:embed="rId583"/>
                <a:stretch>
                  <a:fillRect/>
                </a:stretch>
              </p:blipFill>
              <p:spPr>
                <a:xfrm>
                  <a:off x="6467162" y="1155187"/>
                  <a:ext cx="91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812" name="Freihand 811">
                  <a:extLst>
                    <a:ext uri="{FF2B5EF4-FFF2-40B4-BE49-F238E27FC236}">
                      <a16:creationId xmlns:a16="http://schemas.microsoft.com/office/drawing/2014/main" id="{227080A3-5696-4B66-953B-8084066FD42B}"/>
                    </a:ext>
                  </a:extLst>
                </p14:cNvPr>
                <p14:cNvContentPartPr/>
                <p14:nvPr/>
              </p14:nvContentPartPr>
              <p14:xfrm>
                <a:off x="6579482" y="1237627"/>
                <a:ext cx="83520" cy="98280"/>
              </p14:xfrm>
            </p:contentPart>
          </mc:Choice>
          <mc:Fallback xmlns="">
            <p:pic>
              <p:nvPicPr>
                <p:cNvPr id="812" name="Freihand 811">
                  <a:extLst>
                    <a:ext uri="{FF2B5EF4-FFF2-40B4-BE49-F238E27FC236}">
                      <a16:creationId xmlns:a16="http://schemas.microsoft.com/office/drawing/2014/main" id="{227080A3-5696-4B66-953B-8084066FD42B}"/>
                    </a:ext>
                  </a:extLst>
                </p:cNvPr>
                <p:cNvPicPr/>
                <p:nvPr/>
              </p:nvPicPr>
              <p:blipFill>
                <a:blip r:embed="rId585"/>
                <a:stretch>
                  <a:fillRect/>
                </a:stretch>
              </p:blipFill>
              <p:spPr>
                <a:xfrm>
                  <a:off x="6575162" y="1233307"/>
                  <a:ext cx="92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813" name="Freihand 812">
                  <a:extLst>
                    <a:ext uri="{FF2B5EF4-FFF2-40B4-BE49-F238E27FC236}">
                      <a16:creationId xmlns:a16="http://schemas.microsoft.com/office/drawing/2014/main" id="{C62F2C59-FAC3-48EF-9DD5-7146E90E6F3B}"/>
                    </a:ext>
                  </a:extLst>
                </p14:cNvPr>
                <p14:cNvContentPartPr/>
                <p14:nvPr/>
              </p14:nvContentPartPr>
              <p14:xfrm>
                <a:off x="6680282" y="1226107"/>
                <a:ext cx="97560" cy="79920"/>
              </p14:xfrm>
            </p:contentPart>
          </mc:Choice>
          <mc:Fallback xmlns="">
            <p:pic>
              <p:nvPicPr>
                <p:cNvPr id="813" name="Freihand 812">
                  <a:extLst>
                    <a:ext uri="{FF2B5EF4-FFF2-40B4-BE49-F238E27FC236}">
                      <a16:creationId xmlns:a16="http://schemas.microsoft.com/office/drawing/2014/main" id="{C62F2C59-FAC3-48EF-9DD5-7146E90E6F3B}"/>
                    </a:ext>
                  </a:extLst>
                </p:cNvPr>
                <p:cNvPicPr/>
                <p:nvPr/>
              </p:nvPicPr>
              <p:blipFill>
                <a:blip r:embed="rId587"/>
                <a:stretch>
                  <a:fillRect/>
                </a:stretch>
              </p:blipFill>
              <p:spPr>
                <a:xfrm>
                  <a:off x="6675962" y="1221787"/>
                  <a:ext cx="106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814" name="Freihand 813">
                  <a:extLst>
                    <a:ext uri="{FF2B5EF4-FFF2-40B4-BE49-F238E27FC236}">
                      <a16:creationId xmlns:a16="http://schemas.microsoft.com/office/drawing/2014/main" id="{9103AC9E-9F02-4B0F-A247-708841FA7B62}"/>
                    </a:ext>
                  </a:extLst>
                </p14:cNvPr>
                <p14:cNvContentPartPr/>
                <p14:nvPr/>
              </p14:nvContentPartPr>
              <p14:xfrm>
                <a:off x="6754802" y="1224667"/>
                <a:ext cx="89280" cy="86040"/>
              </p14:xfrm>
            </p:contentPart>
          </mc:Choice>
          <mc:Fallback xmlns="">
            <p:pic>
              <p:nvPicPr>
                <p:cNvPr id="814" name="Freihand 813">
                  <a:extLst>
                    <a:ext uri="{FF2B5EF4-FFF2-40B4-BE49-F238E27FC236}">
                      <a16:creationId xmlns:a16="http://schemas.microsoft.com/office/drawing/2014/main" id="{9103AC9E-9F02-4B0F-A247-708841FA7B62}"/>
                    </a:ext>
                  </a:extLst>
                </p:cNvPr>
                <p:cNvPicPr/>
                <p:nvPr/>
              </p:nvPicPr>
              <p:blipFill>
                <a:blip r:embed="rId589"/>
                <a:stretch>
                  <a:fillRect/>
                </a:stretch>
              </p:blipFill>
              <p:spPr>
                <a:xfrm>
                  <a:off x="6750482" y="1220347"/>
                  <a:ext cx="97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815" name="Freihand 814">
                  <a:extLst>
                    <a:ext uri="{FF2B5EF4-FFF2-40B4-BE49-F238E27FC236}">
                      <a16:creationId xmlns:a16="http://schemas.microsoft.com/office/drawing/2014/main" id="{11FFD28D-4163-4E66-857A-07DAA1D592BF}"/>
                    </a:ext>
                  </a:extLst>
                </p14:cNvPr>
                <p14:cNvContentPartPr/>
                <p14:nvPr/>
              </p14:nvContentPartPr>
              <p14:xfrm>
                <a:off x="6870362" y="1221427"/>
                <a:ext cx="147240" cy="69480"/>
              </p14:xfrm>
            </p:contentPart>
          </mc:Choice>
          <mc:Fallback xmlns="">
            <p:pic>
              <p:nvPicPr>
                <p:cNvPr id="815" name="Freihand 814">
                  <a:extLst>
                    <a:ext uri="{FF2B5EF4-FFF2-40B4-BE49-F238E27FC236}">
                      <a16:creationId xmlns:a16="http://schemas.microsoft.com/office/drawing/2014/main" id="{11FFD28D-4163-4E66-857A-07DAA1D592BF}"/>
                    </a:ext>
                  </a:extLst>
                </p:cNvPr>
                <p:cNvPicPr/>
                <p:nvPr/>
              </p:nvPicPr>
              <p:blipFill>
                <a:blip r:embed="rId591"/>
                <a:stretch>
                  <a:fillRect/>
                </a:stretch>
              </p:blipFill>
              <p:spPr>
                <a:xfrm>
                  <a:off x="6866042" y="1217107"/>
                  <a:ext cx="155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816" name="Freihand 815">
                  <a:extLst>
                    <a:ext uri="{FF2B5EF4-FFF2-40B4-BE49-F238E27FC236}">
                      <a16:creationId xmlns:a16="http://schemas.microsoft.com/office/drawing/2014/main" id="{BA027009-10DB-44D1-A08B-07AE997EF8C2}"/>
                    </a:ext>
                  </a:extLst>
                </p14:cNvPr>
                <p14:cNvContentPartPr/>
                <p14:nvPr/>
              </p14:nvContentPartPr>
              <p14:xfrm>
                <a:off x="7077722" y="1258867"/>
                <a:ext cx="60120" cy="2160"/>
              </p14:xfrm>
            </p:contentPart>
          </mc:Choice>
          <mc:Fallback xmlns="">
            <p:pic>
              <p:nvPicPr>
                <p:cNvPr id="816" name="Freihand 815">
                  <a:extLst>
                    <a:ext uri="{FF2B5EF4-FFF2-40B4-BE49-F238E27FC236}">
                      <a16:creationId xmlns:a16="http://schemas.microsoft.com/office/drawing/2014/main" id="{BA027009-10DB-44D1-A08B-07AE997EF8C2}"/>
                    </a:ext>
                  </a:extLst>
                </p:cNvPr>
                <p:cNvPicPr/>
                <p:nvPr/>
              </p:nvPicPr>
              <p:blipFill>
                <a:blip r:embed="rId593"/>
                <a:stretch>
                  <a:fillRect/>
                </a:stretch>
              </p:blipFill>
              <p:spPr>
                <a:xfrm>
                  <a:off x="7073402" y="1254547"/>
                  <a:ext cx="68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817" name="Freihand 816">
                  <a:extLst>
                    <a:ext uri="{FF2B5EF4-FFF2-40B4-BE49-F238E27FC236}">
                      <a16:creationId xmlns:a16="http://schemas.microsoft.com/office/drawing/2014/main" id="{48AEE4AA-96F2-45CD-A9C1-11C147C2B3AB}"/>
                    </a:ext>
                  </a:extLst>
                </p14:cNvPr>
                <p14:cNvContentPartPr/>
                <p14:nvPr/>
              </p14:nvContentPartPr>
              <p14:xfrm>
                <a:off x="6003482" y="1515547"/>
                <a:ext cx="198000" cy="126360"/>
              </p14:xfrm>
            </p:contentPart>
          </mc:Choice>
          <mc:Fallback xmlns="">
            <p:pic>
              <p:nvPicPr>
                <p:cNvPr id="817" name="Freihand 816">
                  <a:extLst>
                    <a:ext uri="{FF2B5EF4-FFF2-40B4-BE49-F238E27FC236}">
                      <a16:creationId xmlns:a16="http://schemas.microsoft.com/office/drawing/2014/main" id="{48AEE4AA-96F2-45CD-A9C1-11C147C2B3AB}"/>
                    </a:ext>
                  </a:extLst>
                </p:cNvPr>
                <p:cNvPicPr/>
                <p:nvPr/>
              </p:nvPicPr>
              <p:blipFill>
                <a:blip r:embed="rId595"/>
                <a:stretch>
                  <a:fillRect/>
                </a:stretch>
              </p:blipFill>
              <p:spPr>
                <a:xfrm>
                  <a:off x="5999162" y="1511227"/>
                  <a:ext cx="206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818" name="Freihand 817">
                  <a:extLst>
                    <a:ext uri="{FF2B5EF4-FFF2-40B4-BE49-F238E27FC236}">
                      <a16:creationId xmlns:a16="http://schemas.microsoft.com/office/drawing/2014/main" id="{D8311D07-0928-450F-9ABE-C2579BB0466C}"/>
                    </a:ext>
                  </a:extLst>
                </p14:cNvPr>
                <p14:cNvContentPartPr/>
                <p14:nvPr/>
              </p14:nvContentPartPr>
              <p14:xfrm>
                <a:off x="6219842" y="1521307"/>
                <a:ext cx="261720" cy="98640"/>
              </p14:xfrm>
            </p:contentPart>
          </mc:Choice>
          <mc:Fallback xmlns="">
            <p:pic>
              <p:nvPicPr>
                <p:cNvPr id="818" name="Freihand 817">
                  <a:extLst>
                    <a:ext uri="{FF2B5EF4-FFF2-40B4-BE49-F238E27FC236}">
                      <a16:creationId xmlns:a16="http://schemas.microsoft.com/office/drawing/2014/main" id="{D8311D07-0928-450F-9ABE-C2579BB0466C}"/>
                    </a:ext>
                  </a:extLst>
                </p:cNvPr>
                <p:cNvPicPr/>
                <p:nvPr/>
              </p:nvPicPr>
              <p:blipFill>
                <a:blip r:embed="rId597"/>
                <a:stretch>
                  <a:fillRect/>
                </a:stretch>
              </p:blipFill>
              <p:spPr>
                <a:xfrm>
                  <a:off x="6215522" y="1516987"/>
                  <a:ext cx="270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819" name="Freihand 818">
                  <a:extLst>
                    <a:ext uri="{FF2B5EF4-FFF2-40B4-BE49-F238E27FC236}">
                      <a16:creationId xmlns:a16="http://schemas.microsoft.com/office/drawing/2014/main" id="{6021B68B-BCA1-45A8-B3E2-1434B9CA7F28}"/>
                    </a:ext>
                  </a:extLst>
                </p14:cNvPr>
                <p14:cNvContentPartPr/>
                <p14:nvPr/>
              </p14:nvContentPartPr>
              <p14:xfrm>
                <a:off x="6504962" y="1500067"/>
                <a:ext cx="180000" cy="193320"/>
              </p14:xfrm>
            </p:contentPart>
          </mc:Choice>
          <mc:Fallback xmlns="">
            <p:pic>
              <p:nvPicPr>
                <p:cNvPr id="819" name="Freihand 818">
                  <a:extLst>
                    <a:ext uri="{FF2B5EF4-FFF2-40B4-BE49-F238E27FC236}">
                      <a16:creationId xmlns:a16="http://schemas.microsoft.com/office/drawing/2014/main" id="{6021B68B-BCA1-45A8-B3E2-1434B9CA7F28}"/>
                    </a:ext>
                  </a:extLst>
                </p:cNvPr>
                <p:cNvPicPr/>
                <p:nvPr/>
              </p:nvPicPr>
              <p:blipFill>
                <a:blip r:embed="rId599"/>
                <a:stretch>
                  <a:fillRect/>
                </a:stretch>
              </p:blipFill>
              <p:spPr>
                <a:xfrm>
                  <a:off x="6500642" y="1495747"/>
                  <a:ext cx="188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823" name="Freihand 822">
                  <a:extLst>
                    <a:ext uri="{FF2B5EF4-FFF2-40B4-BE49-F238E27FC236}">
                      <a16:creationId xmlns:a16="http://schemas.microsoft.com/office/drawing/2014/main" id="{2E18F85B-BDD3-474E-83DC-CAA7F780EB82}"/>
                    </a:ext>
                  </a:extLst>
                </p14:cNvPr>
                <p14:cNvContentPartPr/>
                <p14:nvPr/>
              </p14:nvContentPartPr>
              <p14:xfrm>
                <a:off x="5382482" y="1923067"/>
                <a:ext cx="215640" cy="37080"/>
              </p14:xfrm>
            </p:contentPart>
          </mc:Choice>
          <mc:Fallback xmlns="">
            <p:pic>
              <p:nvPicPr>
                <p:cNvPr id="823" name="Freihand 822">
                  <a:extLst>
                    <a:ext uri="{FF2B5EF4-FFF2-40B4-BE49-F238E27FC236}">
                      <a16:creationId xmlns:a16="http://schemas.microsoft.com/office/drawing/2014/main" id="{2E18F85B-BDD3-474E-83DC-CAA7F780EB82}"/>
                    </a:ext>
                  </a:extLst>
                </p:cNvPr>
                <p:cNvPicPr/>
                <p:nvPr/>
              </p:nvPicPr>
              <p:blipFill>
                <a:blip r:embed="rId601"/>
                <a:stretch>
                  <a:fillRect/>
                </a:stretch>
              </p:blipFill>
              <p:spPr>
                <a:xfrm>
                  <a:off x="5378162" y="1918747"/>
                  <a:ext cx="224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824" name="Freihand 823">
                  <a:extLst>
                    <a:ext uri="{FF2B5EF4-FFF2-40B4-BE49-F238E27FC236}">
                      <a16:creationId xmlns:a16="http://schemas.microsoft.com/office/drawing/2014/main" id="{359813F1-9E5D-47DF-A13B-ADDC6E09D368}"/>
                    </a:ext>
                  </a:extLst>
                </p14:cNvPr>
                <p14:cNvContentPartPr/>
                <p14:nvPr/>
              </p14:nvContentPartPr>
              <p14:xfrm>
                <a:off x="5422802" y="1976707"/>
                <a:ext cx="162360" cy="16200"/>
              </p14:xfrm>
            </p:contentPart>
          </mc:Choice>
          <mc:Fallback xmlns="">
            <p:pic>
              <p:nvPicPr>
                <p:cNvPr id="824" name="Freihand 823">
                  <a:extLst>
                    <a:ext uri="{FF2B5EF4-FFF2-40B4-BE49-F238E27FC236}">
                      <a16:creationId xmlns:a16="http://schemas.microsoft.com/office/drawing/2014/main" id="{359813F1-9E5D-47DF-A13B-ADDC6E09D368}"/>
                    </a:ext>
                  </a:extLst>
                </p:cNvPr>
                <p:cNvPicPr/>
                <p:nvPr/>
              </p:nvPicPr>
              <p:blipFill>
                <a:blip r:embed="rId603"/>
                <a:stretch>
                  <a:fillRect/>
                </a:stretch>
              </p:blipFill>
              <p:spPr>
                <a:xfrm>
                  <a:off x="5418482" y="1972387"/>
                  <a:ext cx="171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825" name="Freihand 824">
                  <a:extLst>
                    <a:ext uri="{FF2B5EF4-FFF2-40B4-BE49-F238E27FC236}">
                      <a16:creationId xmlns:a16="http://schemas.microsoft.com/office/drawing/2014/main" id="{C09C92FA-D9A9-447A-8AA6-9644FB5ACB1A}"/>
                    </a:ext>
                  </a:extLst>
                </p14:cNvPr>
                <p14:cNvContentPartPr/>
                <p14:nvPr/>
              </p14:nvContentPartPr>
              <p14:xfrm>
                <a:off x="5606762" y="1853587"/>
                <a:ext cx="70200" cy="174960"/>
              </p14:xfrm>
            </p:contentPart>
          </mc:Choice>
          <mc:Fallback xmlns="">
            <p:pic>
              <p:nvPicPr>
                <p:cNvPr id="825" name="Freihand 824">
                  <a:extLst>
                    <a:ext uri="{FF2B5EF4-FFF2-40B4-BE49-F238E27FC236}">
                      <a16:creationId xmlns:a16="http://schemas.microsoft.com/office/drawing/2014/main" id="{C09C92FA-D9A9-447A-8AA6-9644FB5ACB1A}"/>
                    </a:ext>
                  </a:extLst>
                </p:cNvPr>
                <p:cNvPicPr/>
                <p:nvPr/>
              </p:nvPicPr>
              <p:blipFill>
                <a:blip r:embed="rId605"/>
                <a:stretch>
                  <a:fillRect/>
                </a:stretch>
              </p:blipFill>
              <p:spPr>
                <a:xfrm>
                  <a:off x="5602442" y="1849267"/>
                  <a:ext cx="78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826" name="Freihand 825">
                  <a:extLst>
                    <a:ext uri="{FF2B5EF4-FFF2-40B4-BE49-F238E27FC236}">
                      <a16:creationId xmlns:a16="http://schemas.microsoft.com/office/drawing/2014/main" id="{36E15DD9-4E4F-4AC3-9B26-841A97885EA0}"/>
                    </a:ext>
                  </a:extLst>
                </p14:cNvPr>
                <p14:cNvContentPartPr/>
                <p14:nvPr/>
              </p14:nvContentPartPr>
              <p14:xfrm>
                <a:off x="5817362" y="1859707"/>
                <a:ext cx="338400" cy="127080"/>
              </p14:xfrm>
            </p:contentPart>
          </mc:Choice>
          <mc:Fallback xmlns="">
            <p:pic>
              <p:nvPicPr>
                <p:cNvPr id="826" name="Freihand 825">
                  <a:extLst>
                    <a:ext uri="{FF2B5EF4-FFF2-40B4-BE49-F238E27FC236}">
                      <a16:creationId xmlns:a16="http://schemas.microsoft.com/office/drawing/2014/main" id="{36E15DD9-4E4F-4AC3-9B26-841A97885EA0}"/>
                    </a:ext>
                  </a:extLst>
                </p:cNvPr>
                <p:cNvPicPr/>
                <p:nvPr/>
              </p:nvPicPr>
              <p:blipFill>
                <a:blip r:embed="rId607"/>
                <a:stretch>
                  <a:fillRect/>
                </a:stretch>
              </p:blipFill>
              <p:spPr>
                <a:xfrm>
                  <a:off x="5813042" y="1855387"/>
                  <a:ext cx="347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827" name="Freihand 826">
                  <a:extLst>
                    <a:ext uri="{FF2B5EF4-FFF2-40B4-BE49-F238E27FC236}">
                      <a16:creationId xmlns:a16="http://schemas.microsoft.com/office/drawing/2014/main" id="{E169D863-7E6B-4A38-BA55-52349BF22526}"/>
                    </a:ext>
                  </a:extLst>
                </p14:cNvPr>
                <p14:cNvContentPartPr/>
                <p14:nvPr/>
              </p14:nvContentPartPr>
              <p14:xfrm>
                <a:off x="6278162" y="1802827"/>
                <a:ext cx="113760" cy="105120"/>
              </p14:xfrm>
            </p:contentPart>
          </mc:Choice>
          <mc:Fallback xmlns="">
            <p:pic>
              <p:nvPicPr>
                <p:cNvPr id="827" name="Freihand 826">
                  <a:extLst>
                    <a:ext uri="{FF2B5EF4-FFF2-40B4-BE49-F238E27FC236}">
                      <a16:creationId xmlns:a16="http://schemas.microsoft.com/office/drawing/2014/main" id="{E169D863-7E6B-4A38-BA55-52349BF22526}"/>
                    </a:ext>
                  </a:extLst>
                </p:cNvPr>
                <p:cNvPicPr/>
                <p:nvPr/>
              </p:nvPicPr>
              <p:blipFill>
                <a:blip r:embed="rId609"/>
                <a:stretch>
                  <a:fillRect/>
                </a:stretch>
              </p:blipFill>
              <p:spPr>
                <a:xfrm>
                  <a:off x="6273842" y="1798507"/>
                  <a:ext cx="122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828" name="Freihand 827">
                  <a:extLst>
                    <a:ext uri="{FF2B5EF4-FFF2-40B4-BE49-F238E27FC236}">
                      <a16:creationId xmlns:a16="http://schemas.microsoft.com/office/drawing/2014/main" id="{7AC7CD65-15DB-4AFB-B607-AF6F64351420}"/>
                    </a:ext>
                  </a:extLst>
                </p14:cNvPr>
                <p14:cNvContentPartPr/>
                <p14:nvPr/>
              </p14:nvContentPartPr>
              <p14:xfrm>
                <a:off x="6396242" y="1838467"/>
                <a:ext cx="113400" cy="140760"/>
              </p14:xfrm>
            </p:contentPart>
          </mc:Choice>
          <mc:Fallback xmlns="">
            <p:pic>
              <p:nvPicPr>
                <p:cNvPr id="828" name="Freihand 827">
                  <a:extLst>
                    <a:ext uri="{FF2B5EF4-FFF2-40B4-BE49-F238E27FC236}">
                      <a16:creationId xmlns:a16="http://schemas.microsoft.com/office/drawing/2014/main" id="{7AC7CD65-15DB-4AFB-B607-AF6F64351420}"/>
                    </a:ext>
                  </a:extLst>
                </p:cNvPr>
                <p:cNvPicPr/>
                <p:nvPr/>
              </p:nvPicPr>
              <p:blipFill>
                <a:blip r:embed="rId611"/>
                <a:stretch>
                  <a:fillRect/>
                </a:stretch>
              </p:blipFill>
              <p:spPr>
                <a:xfrm>
                  <a:off x="6391922" y="1834147"/>
                  <a:ext cx="122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829" name="Freihand 828">
                  <a:extLst>
                    <a:ext uri="{FF2B5EF4-FFF2-40B4-BE49-F238E27FC236}">
                      <a16:creationId xmlns:a16="http://schemas.microsoft.com/office/drawing/2014/main" id="{9E4128BB-5E86-47AC-B746-D889EEAEA313}"/>
                    </a:ext>
                  </a:extLst>
                </p14:cNvPr>
                <p14:cNvContentPartPr/>
                <p14:nvPr/>
              </p14:nvContentPartPr>
              <p14:xfrm>
                <a:off x="6544922" y="1745587"/>
                <a:ext cx="339120" cy="151560"/>
              </p14:xfrm>
            </p:contentPart>
          </mc:Choice>
          <mc:Fallback xmlns="">
            <p:pic>
              <p:nvPicPr>
                <p:cNvPr id="829" name="Freihand 828">
                  <a:extLst>
                    <a:ext uri="{FF2B5EF4-FFF2-40B4-BE49-F238E27FC236}">
                      <a16:creationId xmlns:a16="http://schemas.microsoft.com/office/drawing/2014/main" id="{9E4128BB-5E86-47AC-B746-D889EEAEA313}"/>
                    </a:ext>
                  </a:extLst>
                </p:cNvPr>
                <p:cNvPicPr/>
                <p:nvPr/>
              </p:nvPicPr>
              <p:blipFill>
                <a:blip r:embed="rId613"/>
                <a:stretch>
                  <a:fillRect/>
                </a:stretch>
              </p:blipFill>
              <p:spPr>
                <a:xfrm>
                  <a:off x="6540602" y="1741267"/>
                  <a:ext cx="347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830" name="Freihand 829">
                  <a:extLst>
                    <a:ext uri="{FF2B5EF4-FFF2-40B4-BE49-F238E27FC236}">
                      <a16:creationId xmlns:a16="http://schemas.microsoft.com/office/drawing/2014/main" id="{7F94BFFC-86C1-4B63-9AE8-D86A06C5BDDF}"/>
                    </a:ext>
                  </a:extLst>
                </p14:cNvPr>
                <p14:cNvContentPartPr/>
                <p14:nvPr/>
              </p14:nvContentPartPr>
              <p14:xfrm>
                <a:off x="6881522" y="1777987"/>
                <a:ext cx="360" cy="360"/>
              </p14:xfrm>
            </p:contentPart>
          </mc:Choice>
          <mc:Fallback xmlns="">
            <p:pic>
              <p:nvPicPr>
                <p:cNvPr id="830" name="Freihand 829">
                  <a:extLst>
                    <a:ext uri="{FF2B5EF4-FFF2-40B4-BE49-F238E27FC236}">
                      <a16:creationId xmlns:a16="http://schemas.microsoft.com/office/drawing/2014/main" id="{7F94BFFC-86C1-4B63-9AE8-D86A06C5BDDF}"/>
                    </a:ext>
                  </a:extLst>
                </p:cNvPr>
                <p:cNvPicPr/>
                <p:nvPr/>
              </p:nvPicPr>
              <p:blipFill>
                <a:blip r:embed="rId69"/>
                <a:stretch>
                  <a:fillRect/>
                </a:stretch>
              </p:blipFill>
              <p:spPr>
                <a:xfrm>
                  <a:off x="6877202" y="1773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831" name="Freihand 830">
                  <a:extLst>
                    <a:ext uri="{FF2B5EF4-FFF2-40B4-BE49-F238E27FC236}">
                      <a16:creationId xmlns:a16="http://schemas.microsoft.com/office/drawing/2014/main" id="{DE87D6D0-0E88-4DAE-BBC2-7A2B3314015A}"/>
                    </a:ext>
                  </a:extLst>
                </p14:cNvPr>
                <p14:cNvContentPartPr/>
                <p14:nvPr/>
              </p14:nvContentPartPr>
              <p14:xfrm>
                <a:off x="6913202" y="1822267"/>
                <a:ext cx="297720" cy="61560"/>
              </p14:xfrm>
            </p:contentPart>
          </mc:Choice>
          <mc:Fallback xmlns="">
            <p:pic>
              <p:nvPicPr>
                <p:cNvPr id="831" name="Freihand 830">
                  <a:extLst>
                    <a:ext uri="{FF2B5EF4-FFF2-40B4-BE49-F238E27FC236}">
                      <a16:creationId xmlns:a16="http://schemas.microsoft.com/office/drawing/2014/main" id="{DE87D6D0-0E88-4DAE-BBC2-7A2B3314015A}"/>
                    </a:ext>
                  </a:extLst>
                </p:cNvPr>
                <p:cNvPicPr/>
                <p:nvPr/>
              </p:nvPicPr>
              <p:blipFill>
                <a:blip r:embed="rId616"/>
                <a:stretch>
                  <a:fillRect/>
                </a:stretch>
              </p:blipFill>
              <p:spPr>
                <a:xfrm>
                  <a:off x="6908882" y="1817947"/>
                  <a:ext cx="306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832" name="Freihand 831">
                  <a:extLst>
                    <a:ext uri="{FF2B5EF4-FFF2-40B4-BE49-F238E27FC236}">
                      <a16:creationId xmlns:a16="http://schemas.microsoft.com/office/drawing/2014/main" id="{A642C341-83D0-4DAA-AF0F-037E93E0635F}"/>
                    </a:ext>
                  </a:extLst>
                </p14:cNvPr>
                <p14:cNvContentPartPr/>
                <p14:nvPr/>
              </p14:nvContentPartPr>
              <p14:xfrm>
                <a:off x="7243682" y="1809667"/>
                <a:ext cx="130320" cy="179280"/>
              </p14:xfrm>
            </p:contentPart>
          </mc:Choice>
          <mc:Fallback xmlns="">
            <p:pic>
              <p:nvPicPr>
                <p:cNvPr id="832" name="Freihand 831">
                  <a:extLst>
                    <a:ext uri="{FF2B5EF4-FFF2-40B4-BE49-F238E27FC236}">
                      <a16:creationId xmlns:a16="http://schemas.microsoft.com/office/drawing/2014/main" id="{A642C341-83D0-4DAA-AF0F-037E93E0635F}"/>
                    </a:ext>
                  </a:extLst>
                </p:cNvPr>
                <p:cNvPicPr/>
                <p:nvPr/>
              </p:nvPicPr>
              <p:blipFill>
                <a:blip r:embed="rId618"/>
                <a:stretch>
                  <a:fillRect/>
                </a:stretch>
              </p:blipFill>
              <p:spPr>
                <a:xfrm>
                  <a:off x="7239362" y="1805347"/>
                  <a:ext cx="138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834" name="Freihand 833">
                  <a:extLst>
                    <a:ext uri="{FF2B5EF4-FFF2-40B4-BE49-F238E27FC236}">
                      <a16:creationId xmlns:a16="http://schemas.microsoft.com/office/drawing/2014/main" id="{5E7F0604-8638-46EF-9B0C-5D1D4DBF6B82}"/>
                    </a:ext>
                  </a:extLst>
                </p14:cNvPr>
                <p14:cNvContentPartPr/>
                <p14:nvPr/>
              </p14:nvContentPartPr>
              <p14:xfrm>
                <a:off x="5742122" y="2123227"/>
                <a:ext cx="274680" cy="95760"/>
              </p14:xfrm>
            </p:contentPart>
          </mc:Choice>
          <mc:Fallback xmlns="">
            <p:pic>
              <p:nvPicPr>
                <p:cNvPr id="834" name="Freihand 833">
                  <a:extLst>
                    <a:ext uri="{FF2B5EF4-FFF2-40B4-BE49-F238E27FC236}">
                      <a16:creationId xmlns:a16="http://schemas.microsoft.com/office/drawing/2014/main" id="{5E7F0604-8638-46EF-9B0C-5D1D4DBF6B82}"/>
                    </a:ext>
                  </a:extLst>
                </p:cNvPr>
                <p:cNvPicPr/>
                <p:nvPr/>
              </p:nvPicPr>
              <p:blipFill>
                <a:blip r:embed="rId620"/>
                <a:stretch>
                  <a:fillRect/>
                </a:stretch>
              </p:blipFill>
              <p:spPr>
                <a:xfrm>
                  <a:off x="5737802" y="2118907"/>
                  <a:ext cx="283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835" name="Freihand 834">
                  <a:extLst>
                    <a:ext uri="{FF2B5EF4-FFF2-40B4-BE49-F238E27FC236}">
                      <a16:creationId xmlns:a16="http://schemas.microsoft.com/office/drawing/2014/main" id="{FD0DDF11-A815-4BEE-A5E1-405AAC539052}"/>
                    </a:ext>
                  </a:extLst>
                </p14:cNvPr>
                <p14:cNvContentPartPr/>
                <p14:nvPr/>
              </p14:nvContentPartPr>
              <p14:xfrm>
                <a:off x="6040562" y="2135827"/>
                <a:ext cx="82080" cy="71640"/>
              </p14:xfrm>
            </p:contentPart>
          </mc:Choice>
          <mc:Fallback xmlns="">
            <p:pic>
              <p:nvPicPr>
                <p:cNvPr id="835" name="Freihand 834">
                  <a:extLst>
                    <a:ext uri="{FF2B5EF4-FFF2-40B4-BE49-F238E27FC236}">
                      <a16:creationId xmlns:a16="http://schemas.microsoft.com/office/drawing/2014/main" id="{FD0DDF11-A815-4BEE-A5E1-405AAC539052}"/>
                    </a:ext>
                  </a:extLst>
                </p:cNvPr>
                <p:cNvPicPr/>
                <p:nvPr/>
              </p:nvPicPr>
              <p:blipFill>
                <a:blip r:embed="rId622"/>
                <a:stretch>
                  <a:fillRect/>
                </a:stretch>
              </p:blipFill>
              <p:spPr>
                <a:xfrm>
                  <a:off x="6036242" y="2131507"/>
                  <a:ext cx="90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836" name="Freihand 835">
                  <a:extLst>
                    <a:ext uri="{FF2B5EF4-FFF2-40B4-BE49-F238E27FC236}">
                      <a16:creationId xmlns:a16="http://schemas.microsoft.com/office/drawing/2014/main" id="{3BCC14BC-D060-46B6-A53D-62278419B4CB}"/>
                    </a:ext>
                  </a:extLst>
                </p14:cNvPr>
                <p14:cNvContentPartPr/>
                <p14:nvPr/>
              </p14:nvContentPartPr>
              <p14:xfrm>
                <a:off x="6169802" y="2069227"/>
                <a:ext cx="140040" cy="144360"/>
              </p14:xfrm>
            </p:contentPart>
          </mc:Choice>
          <mc:Fallback xmlns="">
            <p:pic>
              <p:nvPicPr>
                <p:cNvPr id="836" name="Freihand 835">
                  <a:extLst>
                    <a:ext uri="{FF2B5EF4-FFF2-40B4-BE49-F238E27FC236}">
                      <a16:creationId xmlns:a16="http://schemas.microsoft.com/office/drawing/2014/main" id="{3BCC14BC-D060-46B6-A53D-62278419B4CB}"/>
                    </a:ext>
                  </a:extLst>
                </p:cNvPr>
                <p:cNvPicPr/>
                <p:nvPr/>
              </p:nvPicPr>
              <p:blipFill>
                <a:blip r:embed="rId624"/>
                <a:stretch>
                  <a:fillRect/>
                </a:stretch>
              </p:blipFill>
              <p:spPr>
                <a:xfrm>
                  <a:off x="6165482" y="2064907"/>
                  <a:ext cx="148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837" name="Freihand 836">
                  <a:extLst>
                    <a:ext uri="{FF2B5EF4-FFF2-40B4-BE49-F238E27FC236}">
                      <a16:creationId xmlns:a16="http://schemas.microsoft.com/office/drawing/2014/main" id="{3F45CB90-C704-4170-A172-D2295E0BA0DF}"/>
                    </a:ext>
                  </a:extLst>
                </p14:cNvPr>
                <p14:cNvContentPartPr/>
                <p14:nvPr/>
              </p14:nvContentPartPr>
              <p14:xfrm>
                <a:off x="6367082" y="2150947"/>
                <a:ext cx="19080" cy="54360"/>
              </p14:xfrm>
            </p:contentPart>
          </mc:Choice>
          <mc:Fallback xmlns="">
            <p:pic>
              <p:nvPicPr>
                <p:cNvPr id="837" name="Freihand 836">
                  <a:extLst>
                    <a:ext uri="{FF2B5EF4-FFF2-40B4-BE49-F238E27FC236}">
                      <a16:creationId xmlns:a16="http://schemas.microsoft.com/office/drawing/2014/main" id="{3F45CB90-C704-4170-A172-D2295E0BA0DF}"/>
                    </a:ext>
                  </a:extLst>
                </p:cNvPr>
                <p:cNvPicPr/>
                <p:nvPr/>
              </p:nvPicPr>
              <p:blipFill>
                <a:blip r:embed="rId626"/>
                <a:stretch>
                  <a:fillRect/>
                </a:stretch>
              </p:blipFill>
              <p:spPr>
                <a:xfrm>
                  <a:off x="6362762" y="2146627"/>
                  <a:ext cx="27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838" name="Freihand 837">
                  <a:extLst>
                    <a:ext uri="{FF2B5EF4-FFF2-40B4-BE49-F238E27FC236}">
                      <a16:creationId xmlns:a16="http://schemas.microsoft.com/office/drawing/2014/main" id="{529451BD-98B0-4A33-AF93-2CA5FD77F744}"/>
                    </a:ext>
                  </a:extLst>
                </p14:cNvPr>
                <p14:cNvContentPartPr/>
                <p14:nvPr/>
              </p14:nvContentPartPr>
              <p14:xfrm>
                <a:off x="6428282" y="2145547"/>
                <a:ext cx="117360" cy="65160"/>
              </p14:xfrm>
            </p:contentPart>
          </mc:Choice>
          <mc:Fallback xmlns="">
            <p:pic>
              <p:nvPicPr>
                <p:cNvPr id="838" name="Freihand 837">
                  <a:extLst>
                    <a:ext uri="{FF2B5EF4-FFF2-40B4-BE49-F238E27FC236}">
                      <a16:creationId xmlns:a16="http://schemas.microsoft.com/office/drawing/2014/main" id="{529451BD-98B0-4A33-AF93-2CA5FD77F744}"/>
                    </a:ext>
                  </a:extLst>
                </p:cNvPr>
                <p:cNvPicPr/>
                <p:nvPr/>
              </p:nvPicPr>
              <p:blipFill>
                <a:blip r:embed="rId628"/>
                <a:stretch>
                  <a:fillRect/>
                </a:stretch>
              </p:blipFill>
              <p:spPr>
                <a:xfrm>
                  <a:off x="6423962" y="2141227"/>
                  <a:ext cx="126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839" name="Freihand 838">
                  <a:extLst>
                    <a:ext uri="{FF2B5EF4-FFF2-40B4-BE49-F238E27FC236}">
                      <a16:creationId xmlns:a16="http://schemas.microsoft.com/office/drawing/2014/main" id="{D27DA4C2-CDE3-453A-B4C0-7E87363C5854}"/>
                    </a:ext>
                  </a:extLst>
                </p14:cNvPr>
                <p14:cNvContentPartPr/>
                <p14:nvPr/>
              </p14:nvContentPartPr>
              <p14:xfrm>
                <a:off x="6421082" y="2024947"/>
                <a:ext cx="25200" cy="12960"/>
              </p14:xfrm>
            </p:contentPart>
          </mc:Choice>
          <mc:Fallback xmlns="">
            <p:pic>
              <p:nvPicPr>
                <p:cNvPr id="839" name="Freihand 838">
                  <a:extLst>
                    <a:ext uri="{FF2B5EF4-FFF2-40B4-BE49-F238E27FC236}">
                      <a16:creationId xmlns:a16="http://schemas.microsoft.com/office/drawing/2014/main" id="{D27DA4C2-CDE3-453A-B4C0-7E87363C5854}"/>
                    </a:ext>
                  </a:extLst>
                </p:cNvPr>
                <p:cNvPicPr/>
                <p:nvPr/>
              </p:nvPicPr>
              <p:blipFill>
                <a:blip r:embed="rId630"/>
                <a:stretch>
                  <a:fillRect/>
                </a:stretch>
              </p:blipFill>
              <p:spPr>
                <a:xfrm>
                  <a:off x="6416762" y="2020627"/>
                  <a:ext cx="33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841" name="Freihand 840">
                  <a:extLst>
                    <a:ext uri="{FF2B5EF4-FFF2-40B4-BE49-F238E27FC236}">
                      <a16:creationId xmlns:a16="http://schemas.microsoft.com/office/drawing/2014/main" id="{9DC944CA-5CDA-4FA1-83EF-A4C4F7597D02}"/>
                    </a:ext>
                  </a:extLst>
                </p14:cNvPr>
                <p14:cNvContentPartPr/>
                <p14:nvPr/>
              </p14:nvContentPartPr>
              <p14:xfrm>
                <a:off x="6558602" y="2027827"/>
                <a:ext cx="111960" cy="197280"/>
              </p14:xfrm>
            </p:contentPart>
          </mc:Choice>
          <mc:Fallback xmlns="">
            <p:pic>
              <p:nvPicPr>
                <p:cNvPr id="841" name="Freihand 840">
                  <a:extLst>
                    <a:ext uri="{FF2B5EF4-FFF2-40B4-BE49-F238E27FC236}">
                      <a16:creationId xmlns:a16="http://schemas.microsoft.com/office/drawing/2014/main" id="{9DC944CA-5CDA-4FA1-83EF-A4C4F7597D02}"/>
                    </a:ext>
                  </a:extLst>
                </p:cNvPr>
                <p:cNvPicPr/>
                <p:nvPr/>
              </p:nvPicPr>
              <p:blipFill>
                <a:blip r:embed="rId632"/>
                <a:stretch>
                  <a:fillRect/>
                </a:stretch>
              </p:blipFill>
              <p:spPr>
                <a:xfrm>
                  <a:off x="6554282" y="2023507"/>
                  <a:ext cx="120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842" name="Freihand 841">
                  <a:extLst>
                    <a:ext uri="{FF2B5EF4-FFF2-40B4-BE49-F238E27FC236}">
                      <a16:creationId xmlns:a16="http://schemas.microsoft.com/office/drawing/2014/main" id="{86DEBE33-B5CF-403F-A2FB-A0E594BB862F}"/>
                    </a:ext>
                  </a:extLst>
                </p14:cNvPr>
                <p14:cNvContentPartPr/>
                <p14:nvPr/>
              </p14:nvContentPartPr>
              <p14:xfrm>
                <a:off x="6741482" y="2110627"/>
                <a:ext cx="110520" cy="105120"/>
              </p14:xfrm>
            </p:contentPart>
          </mc:Choice>
          <mc:Fallback xmlns="">
            <p:pic>
              <p:nvPicPr>
                <p:cNvPr id="842" name="Freihand 841">
                  <a:extLst>
                    <a:ext uri="{FF2B5EF4-FFF2-40B4-BE49-F238E27FC236}">
                      <a16:creationId xmlns:a16="http://schemas.microsoft.com/office/drawing/2014/main" id="{86DEBE33-B5CF-403F-A2FB-A0E594BB862F}"/>
                    </a:ext>
                  </a:extLst>
                </p:cNvPr>
                <p:cNvPicPr/>
                <p:nvPr/>
              </p:nvPicPr>
              <p:blipFill>
                <a:blip r:embed="rId634"/>
                <a:stretch>
                  <a:fillRect/>
                </a:stretch>
              </p:blipFill>
              <p:spPr>
                <a:xfrm>
                  <a:off x="6737162" y="2106307"/>
                  <a:ext cx="119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843" name="Freihand 842">
                  <a:extLst>
                    <a:ext uri="{FF2B5EF4-FFF2-40B4-BE49-F238E27FC236}">
                      <a16:creationId xmlns:a16="http://schemas.microsoft.com/office/drawing/2014/main" id="{13258CFE-BB7F-45D9-B5CD-020FA9F58161}"/>
                    </a:ext>
                  </a:extLst>
                </p14:cNvPr>
                <p14:cNvContentPartPr/>
                <p14:nvPr/>
              </p14:nvContentPartPr>
              <p14:xfrm>
                <a:off x="6995282" y="2092987"/>
                <a:ext cx="334800" cy="104040"/>
              </p14:xfrm>
            </p:contentPart>
          </mc:Choice>
          <mc:Fallback xmlns="">
            <p:pic>
              <p:nvPicPr>
                <p:cNvPr id="843" name="Freihand 842">
                  <a:extLst>
                    <a:ext uri="{FF2B5EF4-FFF2-40B4-BE49-F238E27FC236}">
                      <a16:creationId xmlns:a16="http://schemas.microsoft.com/office/drawing/2014/main" id="{13258CFE-BB7F-45D9-B5CD-020FA9F58161}"/>
                    </a:ext>
                  </a:extLst>
                </p:cNvPr>
                <p:cNvPicPr/>
                <p:nvPr/>
              </p:nvPicPr>
              <p:blipFill>
                <a:blip r:embed="rId636"/>
                <a:stretch>
                  <a:fillRect/>
                </a:stretch>
              </p:blipFill>
              <p:spPr>
                <a:xfrm>
                  <a:off x="6990962" y="2088667"/>
                  <a:ext cx="343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844" name="Freihand 843">
                  <a:extLst>
                    <a:ext uri="{FF2B5EF4-FFF2-40B4-BE49-F238E27FC236}">
                      <a16:creationId xmlns:a16="http://schemas.microsoft.com/office/drawing/2014/main" id="{F87D7BF5-6B50-470C-8E11-C6DCB7EA0989}"/>
                    </a:ext>
                  </a:extLst>
                </p14:cNvPr>
                <p14:cNvContentPartPr/>
                <p14:nvPr/>
              </p14:nvContentPartPr>
              <p14:xfrm>
                <a:off x="7228922" y="2025667"/>
                <a:ext cx="9720" cy="27360"/>
              </p14:xfrm>
            </p:contentPart>
          </mc:Choice>
          <mc:Fallback xmlns="">
            <p:pic>
              <p:nvPicPr>
                <p:cNvPr id="844" name="Freihand 843">
                  <a:extLst>
                    <a:ext uri="{FF2B5EF4-FFF2-40B4-BE49-F238E27FC236}">
                      <a16:creationId xmlns:a16="http://schemas.microsoft.com/office/drawing/2014/main" id="{F87D7BF5-6B50-470C-8E11-C6DCB7EA0989}"/>
                    </a:ext>
                  </a:extLst>
                </p:cNvPr>
                <p:cNvPicPr/>
                <p:nvPr/>
              </p:nvPicPr>
              <p:blipFill>
                <a:blip r:embed="rId638"/>
                <a:stretch>
                  <a:fillRect/>
                </a:stretch>
              </p:blipFill>
              <p:spPr>
                <a:xfrm>
                  <a:off x="7224602" y="2021347"/>
                  <a:ext cx="18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845" name="Freihand 844">
                  <a:extLst>
                    <a:ext uri="{FF2B5EF4-FFF2-40B4-BE49-F238E27FC236}">
                      <a16:creationId xmlns:a16="http://schemas.microsoft.com/office/drawing/2014/main" id="{ADD2D82B-0049-4C45-B30B-C1A2E3D86659}"/>
                    </a:ext>
                  </a:extLst>
                </p14:cNvPr>
                <p14:cNvContentPartPr/>
                <p14:nvPr/>
              </p14:nvContentPartPr>
              <p14:xfrm>
                <a:off x="6053882" y="2346427"/>
                <a:ext cx="219960" cy="100080"/>
              </p14:xfrm>
            </p:contentPart>
          </mc:Choice>
          <mc:Fallback xmlns="">
            <p:pic>
              <p:nvPicPr>
                <p:cNvPr id="845" name="Freihand 844">
                  <a:extLst>
                    <a:ext uri="{FF2B5EF4-FFF2-40B4-BE49-F238E27FC236}">
                      <a16:creationId xmlns:a16="http://schemas.microsoft.com/office/drawing/2014/main" id="{ADD2D82B-0049-4C45-B30B-C1A2E3D86659}"/>
                    </a:ext>
                  </a:extLst>
                </p:cNvPr>
                <p:cNvPicPr/>
                <p:nvPr/>
              </p:nvPicPr>
              <p:blipFill>
                <a:blip r:embed="rId640"/>
                <a:stretch>
                  <a:fillRect/>
                </a:stretch>
              </p:blipFill>
              <p:spPr>
                <a:xfrm>
                  <a:off x="6049562" y="2342107"/>
                  <a:ext cx="228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846" name="Freihand 845">
                  <a:extLst>
                    <a:ext uri="{FF2B5EF4-FFF2-40B4-BE49-F238E27FC236}">
                      <a16:creationId xmlns:a16="http://schemas.microsoft.com/office/drawing/2014/main" id="{2381DFCC-B72C-4AE8-BFCD-A45B9FC8DC2D}"/>
                    </a:ext>
                  </a:extLst>
                </p14:cNvPr>
                <p14:cNvContentPartPr/>
                <p14:nvPr/>
              </p14:nvContentPartPr>
              <p14:xfrm>
                <a:off x="6306962" y="2385307"/>
                <a:ext cx="72720" cy="78120"/>
              </p14:xfrm>
            </p:contentPart>
          </mc:Choice>
          <mc:Fallback xmlns="">
            <p:pic>
              <p:nvPicPr>
                <p:cNvPr id="846" name="Freihand 845">
                  <a:extLst>
                    <a:ext uri="{FF2B5EF4-FFF2-40B4-BE49-F238E27FC236}">
                      <a16:creationId xmlns:a16="http://schemas.microsoft.com/office/drawing/2014/main" id="{2381DFCC-B72C-4AE8-BFCD-A45B9FC8DC2D}"/>
                    </a:ext>
                  </a:extLst>
                </p:cNvPr>
                <p:cNvPicPr/>
                <p:nvPr/>
              </p:nvPicPr>
              <p:blipFill>
                <a:blip r:embed="rId642"/>
                <a:stretch>
                  <a:fillRect/>
                </a:stretch>
              </p:blipFill>
              <p:spPr>
                <a:xfrm>
                  <a:off x="6302642" y="2380987"/>
                  <a:ext cx="81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847" name="Freihand 846">
                  <a:extLst>
                    <a:ext uri="{FF2B5EF4-FFF2-40B4-BE49-F238E27FC236}">
                      <a16:creationId xmlns:a16="http://schemas.microsoft.com/office/drawing/2014/main" id="{16DB28AD-B579-4F05-B71A-2F827861A40E}"/>
                    </a:ext>
                  </a:extLst>
                </p14:cNvPr>
                <p14:cNvContentPartPr/>
                <p14:nvPr/>
              </p14:nvContentPartPr>
              <p14:xfrm>
                <a:off x="6404162" y="2316547"/>
                <a:ext cx="86400" cy="153360"/>
              </p14:xfrm>
            </p:contentPart>
          </mc:Choice>
          <mc:Fallback xmlns="">
            <p:pic>
              <p:nvPicPr>
                <p:cNvPr id="847" name="Freihand 846">
                  <a:extLst>
                    <a:ext uri="{FF2B5EF4-FFF2-40B4-BE49-F238E27FC236}">
                      <a16:creationId xmlns:a16="http://schemas.microsoft.com/office/drawing/2014/main" id="{16DB28AD-B579-4F05-B71A-2F827861A40E}"/>
                    </a:ext>
                  </a:extLst>
                </p:cNvPr>
                <p:cNvPicPr/>
                <p:nvPr/>
              </p:nvPicPr>
              <p:blipFill>
                <a:blip r:embed="rId644"/>
                <a:stretch>
                  <a:fillRect/>
                </a:stretch>
              </p:blipFill>
              <p:spPr>
                <a:xfrm>
                  <a:off x="6399842" y="2312227"/>
                  <a:ext cx="95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848" name="Freihand 847">
                  <a:extLst>
                    <a:ext uri="{FF2B5EF4-FFF2-40B4-BE49-F238E27FC236}">
                      <a16:creationId xmlns:a16="http://schemas.microsoft.com/office/drawing/2014/main" id="{0679E60A-1EC9-4CAC-AD4F-B3640E81501C}"/>
                    </a:ext>
                  </a:extLst>
                </p14:cNvPr>
                <p14:cNvContentPartPr/>
                <p14:nvPr/>
              </p14:nvContentPartPr>
              <p14:xfrm>
                <a:off x="6566882" y="2296387"/>
                <a:ext cx="12960" cy="142920"/>
              </p14:xfrm>
            </p:contentPart>
          </mc:Choice>
          <mc:Fallback xmlns="">
            <p:pic>
              <p:nvPicPr>
                <p:cNvPr id="848" name="Freihand 847">
                  <a:extLst>
                    <a:ext uri="{FF2B5EF4-FFF2-40B4-BE49-F238E27FC236}">
                      <a16:creationId xmlns:a16="http://schemas.microsoft.com/office/drawing/2014/main" id="{0679E60A-1EC9-4CAC-AD4F-B3640E81501C}"/>
                    </a:ext>
                  </a:extLst>
                </p:cNvPr>
                <p:cNvPicPr/>
                <p:nvPr/>
              </p:nvPicPr>
              <p:blipFill>
                <a:blip r:embed="rId646"/>
                <a:stretch>
                  <a:fillRect/>
                </a:stretch>
              </p:blipFill>
              <p:spPr>
                <a:xfrm>
                  <a:off x="6562562" y="2292067"/>
                  <a:ext cx="21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849" name="Freihand 848">
                  <a:extLst>
                    <a:ext uri="{FF2B5EF4-FFF2-40B4-BE49-F238E27FC236}">
                      <a16:creationId xmlns:a16="http://schemas.microsoft.com/office/drawing/2014/main" id="{641BCAB3-6E25-4FF4-BB66-93583BDA5C12}"/>
                    </a:ext>
                  </a:extLst>
                </p14:cNvPr>
                <p14:cNvContentPartPr/>
                <p14:nvPr/>
              </p14:nvContentPartPr>
              <p14:xfrm>
                <a:off x="6633122" y="2286307"/>
                <a:ext cx="119520" cy="192960"/>
              </p14:xfrm>
            </p:contentPart>
          </mc:Choice>
          <mc:Fallback xmlns="">
            <p:pic>
              <p:nvPicPr>
                <p:cNvPr id="849" name="Freihand 848">
                  <a:extLst>
                    <a:ext uri="{FF2B5EF4-FFF2-40B4-BE49-F238E27FC236}">
                      <a16:creationId xmlns:a16="http://schemas.microsoft.com/office/drawing/2014/main" id="{641BCAB3-6E25-4FF4-BB66-93583BDA5C12}"/>
                    </a:ext>
                  </a:extLst>
                </p:cNvPr>
                <p:cNvPicPr/>
                <p:nvPr/>
              </p:nvPicPr>
              <p:blipFill>
                <a:blip r:embed="rId648"/>
                <a:stretch>
                  <a:fillRect/>
                </a:stretch>
              </p:blipFill>
              <p:spPr>
                <a:xfrm>
                  <a:off x="6628802" y="2281987"/>
                  <a:ext cx="128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850" name="Freihand 849">
                  <a:extLst>
                    <a:ext uri="{FF2B5EF4-FFF2-40B4-BE49-F238E27FC236}">
                      <a16:creationId xmlns:a16="http://schemas.microsoft.com/office/drawing/2014/main" id="{E657724B-0DD4-4E65-8CAD-BC1699AB92D5}"/>
                    </a:ext>
                  </a:extLst>
                </p14:cNvPr>
                <p14:cNvContentPartPr/>
                <p14:nvPr/>
              </p14:nvContentPartPr>
              <p14:xfrm>
                <a:off x="6742922" y="2373067"/>
                <a:ext cx="119880" cy="65880"/>
              </p14:xfrm>
            </p:contentPart>
          </mc:Choice>
          <mc:Fallback xmlns="">
            <p:pic>
              <p:nvPicPr>
                <p:cNvPr id="850" name="Freihand 849">
                  <a:extLst>
                    <a:ext uri="{FF2B5EF4-FFF2-40B4-BE49-F238E27FC236}">
                      <a16:creationId xmlns:a16="http://schemas.microsoft.com/office/drawing/2014/main" id="{E657724B-0DD4-4E65-8CAD-BC1699AB92D5}"/>
                    </a:ext>
                  </a:extLst>
                </p:cNvPr>
                <p:cNvPicPr/>
                <p:nvPr/>
              </p:nvPicPr>
              <p:blipFill>
                <a:blip r:embed="rId650"/>
                <a:stretch>
                  <a:fillRect/>
                </a:stretch>
              </p:blipFill>
              <p:spPr>
                <a:xfrm>
                  <a:off x="6738602" y="2368747"/>
                  <a:ext cx="128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851" name="Freihand 850">
                  <a:extLst>
                    <a:ext uri="{FF2B5EF4-FFF2-40B4-BE49-F238E27FC236}">
                      <a16:creationId xmlns:a16="http://schemas.microsoft.com/office/drawing/2014/main" id="{B14AFC7E-B6FD-433F-A8A3-32A80CC45983}"/>
                    </a:ext>
                  </a:extLst>
                </p14:cNvPr>
                <p14:cNvContentPartPr/>
                <p14:nvPr/>
              </p14:nvContentPartPr>
              <p14:xfrm>
                <a:off x="6865322" y="2304667"/>
                <a:ext cx="141480" cy="140400"/>
              </p14:xfrm>
            </p:contentPart>
          </mc:Choice>
          <mc:Fallback xmlns="">
            <p:pic>
              <p:nvPicPr>
                <p:cNvPr id="851" name="Freihand 850">
                  <a:extLst>
                    <a:ext uri="{FF2B5EF4-FFF2-40B4-BE49-F238E27FC236}">
                      <a16:creationId xmlns:a16="http://schemas.microsoft.com/office/drawing/2014/main" id="{B14AFC7E-B6FD-433F-A8A3-32A80CC45983}"/>
                    </a:ext>
                  </a:extLst>
                </p:cNvPr>
                <p:cNvPicPr/>
                <p:nvPr/>
              </p:nvPicPr>
              <p:blipFill>
                <a:blip r:embed="rId652"/>
                <a:stretch>
                  <a:fillRect/>
                </a:stretch>
              </p:blipFill>
              <p:spPr>
                <a:xfrm>
                  <a:off x="6861002" y="2300347"/>
                  <a:ext cx="150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852" name="Freihand 851">
                  <a:extLst>
                    <a:ext uri="{FF2B5EF4-FFF2-40B4-BE49-F238E27FC236}">
                      <a16:creationId xmlns:a16="http://schemas.microsoft.com/office/drawing/2014/main" id="{999F4F67-4779-4766-B064-844130753292}"/>
                    </a:ext>
                  </a:extLst>
                </p14:cNvPr>
                <p14:cNvContentPartPr/>
                <p14:nvPr/>
              </p14:nvContentPartPr>
              <p14:xfrm>
                <a:off x="6998522" y="2314747"/>
                <a:ext cx="144360" cy="127440"/>
              </p14:xfrm>
            </p:contentPart>
          </mc:Choice>
          <mc:Fallback xmlns="">
            <p:pic>
              <p:nvPicPr>
                <p:cNvPr id="852" name="Freihand 851">
                  <a:extLst>
                    <a:ext uri="{FF2B5EF4-FFF2-40B4-BE49-F238E27FC236}">
                      <a16:creationId xmlns:a16="http://schemas.microsoft.com/office/drawing/2014/main" id="{999F4F67-4779-4766-B064-844130753292}"/>
                    </a:ext>
                  </a:extLst>
                </p:cNvPr>
                <p:cNvPicPr/>
                <p:nvPr/>
              </p:nvPicPr>
              <p:blipFill>
                <a:blip r:embed="rId654"/>
                <a:stretch>
                  <a:fillRect/>
                </a:stretch>
              </p:blipFill>
              <p:spPr>
                <a:xfrm>
                  <a:off x="6994202" y="2310427"/>
                  <a:ext cx="15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853" name="Freihand 852">
                  <a:extLst>
                    <a:ext uri="{FF2B5EF4-FFF2-40B4-BE49-F238E27FC236}">
                      <a16:creationId xmlns:a16="http://schemas.microsoft.com/office/drawing/2014/main" id="{FB45CFA9-74BA-4E37-894C-925C9B1C800B}"/>
                    </a:ext>
                  </a:extLst>
                </p14:cNvPr>
                <p14:cNvContentPartPr/>
                <p14:nvPr/>
              </p14:nvContentPartPr>
              <p14:xfrm>
                <a:off x="7195442" y="2360827"/>
                <a:ext cx="133200" cy="69120"/>
              </p14:xfrm>
            </p:contentPart>
          </mc:Choice>
          <mc:Fallback xmlns="">
            <p:pic>
              <p:nvPicPr>
                <p:cNvPr id="853" name="Freihand 852">
                  <a:extLst>
                    <a:ext uri="{FF2B5EF4-FFF2-40B4-BE49-F238E27FC236}">
                      <a16:creationId xmlns:a16="http://schemas.microsoft.com/office/drawing/2014/main" id="{FB45CFA9-74BA-4E37-894C-925C9B1C800B}"/>
                    </a:ext>
                  </a:extLst>
                </p:cNvPr>
                <p:cNvPicPr/>
                <p:nvPr/>
              </p:nvPicPr>
              <p:blipFill>
                <a:blip r:embed="rId656"/>
                <a:stretch>
                  <a:fillRect/>
                </a:stretch>
              </p:blipFill>
              <p:spPr>
                <a:xfrm>
                  <a:off x="7191122" y="2356507"/>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854" name="Freihand 853">
                  <a:extLst>
                    <a:ext uri="{FF2B5EF4-FFF2-40B4-BE49-F238E27FC236}">
                      <a16:creationId xmlns:a16="http://schemas.microsoft.com/office/drawing/2014/main" id="{1F190DED-771D-4F39-8518-859D8836648C}"/>
                    </a:ext>
                  </a:extLst>
                </p14:cNvPr>
                <p14:cNvContentPartPr/>
                <p14:nvPr/>
              </p14:nvContentPartPr>
              <p14:xfrm>
                <a:off x="7275362" y="2314027"/>
                <a:ext cx="73080" cy="35640"/>
              </p14:xfrm>
            </p:contentPart>
          </mc:Choice>
          <mc:Fallback xmlns="">
            <p:pic>
              <p:nvPicPr>
                <p:cNvPr id="854" name="Freihand 853">
                  <a:extLst>
                    <a:ext uri="{FF2B5EF4-FFF2-40B4-BE49-F238E27FC236}">
                      <a16:creationId xmlns:a16="http://schemas.microsoft.com/office/drawing/2014/main" id="{1F190DED-771D-4F39-8518-859D8836648C}"/>
                    </a:ext>
                  </a:extLst>
                </p:cNvPr>
                <p:cNvPicPr/>
                <p:nvPr/>
              </p:nvPicPr>
              <p:blipFill>
                <a:blip r:embed="rId658"/>
                <a:stretch>
                  <a:fillRect/>
                </a:stretch>
              </p:blipFill>
              <p:spPr>
                <a:xfrm>
                  <a:off x="7271042" y="2309707"/>
                  <a:ext cx="81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855" name="Freihand 854">
                  <a:extLst>
                    <a:ext uri="{FF2B5EF4-FFF2-40B4-BE49-F238E27FC236}">
                      <a16:creationId xmlns:a16="http://schemas.microsoft.com/office/drawing/2014/main" id="{606D0DFE-A42C-4A20-9B30-E55A0400C2ED}"/>
                    </a:ext>
                  </a:extLst>
                </p14:cNvPr>
                <p14:cNvContentPartPr/>
                <p14:nvPr/>
              </p14:nvContentPartPr>
              <p14:xfrm>
                <a:off x="7368242" y="2316907"/>
                <a:ext cx="223920" cy="127080"/>
              </p14:xfrm>
            </p:contentPart>
          </mc:Choice>
          <mc:Fallback xmlns="">
            <p:pic>
              <p:nvPicPr>
                <p:cNvPr id="855" name="Freihand 854">
                  <a:extLst>
                    <a:ext uri="{FF2B5EF4-FFF2-40B4-BE49-F238E27FC236}">
                      <a16:creationId xmlns:a16="http://schemas.microsoft.com/office/drawing/2014/main" id="{606D0DFE-A42C-4A20-9B30-E55A0400C2ED}"/>
                    </a:ext>
                  </a:extLst>
                </p:cNvPr>
                <p:cNvPicPr/>
                <p:nvPr/>
              </p:nvPicPr>
              <p:blipFill>
                <a:blip r:embed="rId660"/>
                <a:stretch>
                  <a:fillRect/>
                </a:stretch>
              </p:blipFill>
              <p:spPr>
                <a:xfrm>
                  <a:off x="7363922" y="2312587"/>
                  <a:ext cx="232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856" name="Freihand 855">
                  <a:extLst>
                    <a:ext uri="{FF2B5EF4-FFF2-40B4-BE49-F238E27FC236}">
                      <a16:creationId xmlns:a16="http://schemas.microsoft.com/office/drawing/2014/main" id="{ECDC8067-503E-4EA0-884E-50567215AACE}"/>
                    </a:ext>
                  </a:extLst>
                </p14:cNvPr>
                <p14:cNvContentPartPr/>
                <p14:nvPr/>
              </p14:nvContentPartPr>
              <p14:xfrm>
                <a:off x="7614842" y="2276587"/>
                <a:ext cx="353160" cy="234000"/>
              </p14:xfrm>
            </p:contentPart>
          </mc:Choice>
          <mc:Fallback xmlns="">
            <p:pic>
              <p:nvPicPr>
                <p:cNvPr id="856" name="Freihand 855">
                  <a:extLst>
                    <a:ext uri="{FF2B5EF4-FFF2-40B4-BE49-F238E27FC236}">
                      <a16:creationId xmlns:a16="http://schemas.microsoft.com/office/drawing/2014/main" id="{ECDC8067-503E-4EA0-884E-50567215AACE}"/>
                    </a:ext>
                  </a:extLst>
                </p:cNvPr>
                <p:cNvPicPr/>
                <p:nvPr/>
              </p:nvPicPr>
              <p:blipFill>
                <a:blip r:embed="rId662"/>
                <a:stretch>
                  <a:fillRect/>
                </a:stretch>
              </p:blipFill>
              <p:spPr>
                <a:xfrm>
                  <a:off x="7610522" y="2272267"/>
                  <a:ext cx="3618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857" name="Freihand 856">
                  <a:extLst>
                    <a:ext uri="{FF2B5EF4-FFF2-40B4-BE49-F238E27FC236}">
                      <a16:creationId xmlns:a16="http://schemas.microsoft.com/office/drawing/2014/main" id="{C1820630-22A5-4E7A-93A5-9D2F61B00FDC}"/>
                    </a:ext>
                  </a:extLst>
                </p14:cNvPr>
                <p14:cNvContentPartPr/>
                <p14:nvPr/>
              </p14:nvContentPartPr>
              <p14:xfrm>
                <a:off x="8027402" y="2346787"/>
                <a:ext cx="58680" cy="97560"/>
              </p14:xfrm>
            </p:contentPart>
          </mc:Choice>
          <mc:Fallback xmlns="">
            <p:pic>
              <p:nvPicPr>
                <p:cNvPr id="857" name="Freihand 856">
                  <a:extLst>
                    <a:ext uri="{FF2B5EF4-FFF2-40B4-BE49-F238E27FC236}">
                      <a16:creationId xmlns:a16="http://schemas.microsoft.com/office/drawing/2014/main" id="{C1820630-22A5-4E7A-93A5-9D2F61B00FDC}"/>
                    </a:ext>
                  </a:extLst>
                </p:cNvPr>
                <p:cNvPicPr/>
                <p:nvPr/>
              </p:nvPicPr>
              <p:blipFill>
                <a:blip r:embed="rId664"/>
                <a:stretch>
                  <a:fillRect/>
                </a:stretch>
              </p:blipFill>
              <p:spPr>
                <a:xfrm>
                  <a:off x="8023082" y="2342467"/>
                  <a:ext cx="67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858" name="Freihand 857">
                  <a:extLst>
                    <a:ext uri="{FF2B5EF4-FFF2-40B4-BE49-F238E27FC236}">
                      <a16:creationId xmlns:a16="http://schemas.microsoft.com/office/drawing/2014/main" id="{3F09D142-8B8F-4297-8936-973BE8452999}"/>
                    </a:ext>
                  </a:extLst>
                </p14:cNvPr>
                <p14:cNvContentPartPr/>
                <p14:nvPr/>
              </p14:nvContentPartPr>
              <p14:xfrm>
                <a:off x="7602242" y="2231227"/>
                <a:ext cx="556200" cy="168840"/>
              </p14:xfrm>
            </p:contentPart>
          </mc:Choice>
          <mc:Fallback xmlns="">
            <p:pic>
              <p:nvPicPr>
                <p:cNvPr id="858" name="Freihand 857">
                  <a:extLst>
                    <a:ext uri="{FF2B5EF4-FFF2-40B4-BE49-F238E27FC236}">
                      <a16:creationId xmlns:a16="http://schemas.microsoft.com/office/drawing/2014/main" id="{3F09D142-8B8F-4297-8936-973BE8452999}"/>
                    </a:ext>
                  </a:extLst>
                </p:cNvPr>
                <p:cNvPicPr/>
                <p:nvPr/>
              </p:nvPicPr>
              <p:blipFill>
                <a:blip r:embed="rId666"/>
                <a:stretch>
                  <a:fillRect/>
                </a:stretch>
              </p:blipFill>
              <p:spPr>
                <a:xfrm>
                  <a:off x="7597922" y="2226907"/>
                  <a:ext cx="56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859" name="Freihand 858">
                  <a:extLst>
                    <a:ext uri="{FF2B5EF4-FFF2-40B4-BE49-F238E27FC236}">
                      <a16:creationId xmlns:a16="http://schemas.microsoft.com/office/drawing/2014/main" id="{DAF110C0-8676-49F6-9418-039822843B4E}"/>
                    </a:ext>
                  </a:extLst>
                </p14:cNvPr>
                <p14:cNvContentPartPr/>
                <p14:nvPr/>
              </p14:nvContentPartPr>
              <p14:xfrm>
                <a:off x="8231162" y="2403307"/>
                <a:ext cx="70920" cy="11160"/>
              </p14:xfrm>
            </p:contentPart>
          </mc:Choice>
          <mc:Fallback xmlns="">
            <p:pic>
              <p:nvPicPr>
                <p:cNvPr id="859" name="Freihand 858">
                  <a:extLst>
                    <a:ext uri="{FF2B5EF4-FFF2-40B4-BE49-F238E27FC236}">
                      <a16:creationId xmlns:a16="http://schemas.microsoft.com/office/drawing/2014/main" id="{DAF110C0-8676-49F6-9418-039822843B4E}"/>
                    </a:ext>
                  </a:extLst>
                </p:cNvPr>
                <p:cNvPicPr/>
                <p:nvPr/>
              </p:nvPicPr>
              <p:blipFill>
                <a:blip r:embed="rId668"/>
                <a:stretch>
                  <a:fillRect/>
                </a:stretch>
              </p:blipFill>
              <p:spPr>
                <a:xfrm>
                  <a:off x="8226842" y="2398987"/>
                  <a:ext cx="795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861" name="Freihand 860">
                  <a:extLst>
                    <a:ext uri="{FF2B5EF4-FFF2-40B4-BE49-F238E27FC236}">
                      <a16:creationId xmlns:a16="http://schemas.microsoft.com/office/drawing/2014/main" id="{562149A4-81FD-47E6-B0F7-DB519E66250B}"/>
                    </a:ext>
                  </a:extLst>
                </p14:cNvPr>
                <p14:cNvContentPartPr/>
                <p14:nvPr/>
              </p14:nvContentPartPr>
              <p14:xfrm>
                <a:off x="6444122" y="2507707"/>
                <a:ext cx="167040" cy="205200"/>
              </p14:xfrm>
            </p:contentPart>
          </mc:Choice>
          <mc:Fallback xmlns="">
            <p:pic>
              <p:nvPicPr>
                <p:cNvPr id="861" name="Freihand 860">
                  <a:extLst>
                    <a:ext uri="{FF2B5EF4-FFF2-40B4-BE49-F238E27FC236}">
                      <a16:creationId xmlns:a16="http://schemas.microsoft.com/office/drawing/2014/main" id="{562149A4-81FD-47E6-B0F7-DB519E66250B}"/>
                    </a:ext>
                  </a:extLst>
                </p:cNvPr>
                <p:cNvPicPr/>
                <p:nvPr/>
              </p:nvPicPr>
              <p:blipFill>
                <a:blip r:embed="rId670"/>
                <a:stretch>
                  <a:fillRect/>
                </a:stretch>
              </p:blipFill>
              <p:spPr>
                <a:xfrm>
                  <a:off x="6439802" y="2503387"/>
                  <a:ext cx="175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862" name="Freihand 861">
                  <a:extLst>
                    <a:ext uri="{FF2B5EF4-FFF2-40B4-BE49-F238E27FC236}">
                      <a16:creationId xmlns:a16="http://schemas.microsoft.com/office/drawing/2014/main" id="{28BD37CC-99F5-43F2-88DB-80E4E28C7421}"/>
                    </a:ext>
                  </a:extLst>
                </p14:cNvPr>
                <p14:cNvContentPartPr/>
                <p14:nvPr/>
              </p14:nvContentPartPr>
              <p14:xfrm>
                <a:off x="6519362" y="2611387"/>
                <a:ext cx="495000" cy="104400"/>
              </p14:xfrm>
            </p:contentPart>
          </mc:Choice>
          <mc:Fallback xmlns="">
            <p:pic>
              <p:nvPicPr>
                <p:cNvPr id="862" name="Freihand 861">
                  <a:extLst>
                    <a:ext uri="{FF2B5EF4-FFF2-40B4-BE49-F238E27FC236}">
                      <a16:creationId xmlns:a16="http://schemas.microsoft.com/office/drawing/2014/main" id="{28BD37CC-99F5-43F2-88DB-80E4E28C7421}"/>
                    </a:ext>
                  </a:extLst>
                </p:cNvPr>
                <p:cNvPicPr/>
                <p:nvPr/>
              </p:nvPicPr>
              <p:blipFill>
                <a:blip r:embed="rId672"/>
                <a:stretch>
                  <a:fillRect/>
                </a:stretch>
              </p:blipFill>
              <p:spPr>
                <a:xfrm>
                  <a:off x="6515042" y="2607067"/>
                  <a:ext cx="503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863" name="Freihand 862">
                  <a:extLst>
                    <a:ext uri="{FF2B5EF4-FFF2-40B4-BE49-F238E27FC236}">
                      <a16:creationId xmlns:a16="http://schemas.microsoft.com/office/drawing/2014/main" id="{B6C276DB-A922-4735-AA82-2CD9615531F9}"/>
                    </a:ext>
                  </a:extLst>
                </p14:cNvPr>
                <p14:cNvContentPartPr/>
                <p14:nvPr/>
              </p14:nvContentPartPr>
              <p14:xfrm>
                <a:off x="7187522" y="2635507"/>
                <a:ext cx="94320" cy="71640"/>
              </p14:xfrm>
            </p:contentPart>
          </mc:Choice>
          <mc:Fallback xmlns="">
            <p:pic>
              <p:nvPicPr>
                <p:cNvPr id="863" name="Freihand 862">
                  <a:extLst>
                    <a:ext uri="{FF2B5EF4-FFF2-40B4-BE49-F238E27FC236}">
                      <a16:creationId xmlns:a16="http://schemas.microsoft.com/office/drawing/2014/main" id="{B6C276DB-A922-4735-AA82-2CD9615531F9}"/>
                    </a:ext>
                  </a:extLst>
                </p:cNvPr>
                <p:cNvPicPr/>
                <p:nvPr/>
              </p:nvPicPr>
              <p:blipFill>
                <a:blip r:embed="rId674"/>
                <a:stretch>
                  <a:fillRect/>
                </a:stretch>
              </p:blipFill>
              <p:spPr>
                <a:xfrm>
                  <a:off x="7183202" y="2631187"/>
                  <a:ext cx="102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864" name="Freihand 863">
                  <a:extLst>
                    <a:ext uri="{FF2B5EF4-FFF2-40B4-BE49-F238E27FC236}">
                      <a16:creationId xmlns:a16="http://schemas.microsoft.com/office/drawing/2014/main" id="{98E78C1D-63D5-41E2-ACFB-CC61D984FAB1}"/>
                    </a:ext>
                  </a:extLst>
                </p14:cNvPr>
                <p14:cNvContentPartPr/>
                <p14:nvPr/>
              </p14:nvContentPartPr>
              <p14:xfrm>
                <a:off x="7304522" y="2584027"/>
                <a:ext cx="565200" cy="130320"/>
              </p14:xfrm>
            </p:contentPart>
          </mc:Choice>
          <mc:Fallback xmlns="">
            <p:pic>
              <p:nvPicPr>
                <p:cNvPr id="864" name="Freihand 863">
                  <a:extLst>
                    <a:ext uri="{FF2B5EF4-FFF2-40B4-BE49-F238E27FC236}">
                      <a16:creationId xmlns:a16="http://schemas.microsoft.com/office/drawing/2014/main" id="{98E78C1D-63D5-41E2-ACFB-CC61D984FAB1}"/>
                    </a:ext>
                  </a:extLst>
                </p:cNvPr>
                <p:cNvPicPr/>
                <p:nvPr/>
              </p:nvPicPr>
              <p:blipFill>
                <a:blip r:embed="rId676"/>
                <a:stretch>
                  <a:fillRect/>
                </a:stretch>
              </p:blipFill>
              <p:spPr>
                <a:xfrm>
                  <a:off x="7300202" y="2579707"/>
                  <a:ext cx="573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865" name="Freihand 864">
                  <a:extLst>
                    <a:ext uri="{FF2B5EF4-FFF2-40B4-BE49-F238E27FC236}">
                      <a16:creationId xmlns:a16="http://schemas.microsoft.com/office/drawing/2014/main" id="{45E41991-AA96-498B-8B15-C2DFF7E19BF0}"/>
                    </a:ext>
                  </a:extLst>
                </p14:cNvPr>
                <p14:cNvContentPartPr/>
                <p14:nvPr/>
              </p14:nvContentPartPr>
              <p14:xfrm>
                <a:off x="7748762" y="2539387"/>
                <a:ext cx="9000" cy="14760"/>
              </p14:xfrm>
            </p:contentPart>
          </mc:Choice>
          <mc:Fallback xmlns="">
            <p:pic>
              <p:nvPicPr>
                <p:cNvPr id="865" name="Freihand 864">
                  <a:extLst>
                    <a:ext uri="{FF2B5EF4-FFF2-40B4-BE49-F238E27FC236}">
                      <a16:creationId xmlns:a16="http://schemas.microsoft.com/office/drawing/2014/main" id="{45E41991-AA96-498B-8B15-C2DFF7E19BF0}"/>
                    </a:ext>
                  </a:extLst>
                </p:cNvPr>
                <p:cNvPicPr/>
                <p:nvPr/>
              </p:nvPicPr>
              <p:blipFill>
                <a:blip r:embed="rId678"/>
                <a:stretch>
                  <a:fillRect/>
                </a:stretch>
              </p:blipFill>
              <p:spPr>
                <a:xfrm>
                  <a:off x="7744442" y="2535067"/>
                  <a:ext cx="1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866" name="Freihand 865">
                  <a:extLst>
                    <a:ext uri="{FF2B5EF4-FFF2-40B4-BE49-F238E27FC236}">
                      <a16:creationId xmlns:a16="http://schemas.microsoft.com/office/drawing/2014/main" id="{59187105-9064-44CB-B9C6-78CB58BEFBB0}"/>
                    </a:ext>
                  </a:extLst>
                </p14:cNvPr>
                <p14:cNvContentPartPr/>
                <p14:nvPr/>
              </p14:nvContentPartPr>
              <p14:xfrm>
                <a:off x="6734642" y="2829907"/>
                <a:ext cx="376560" cy="116640"/>
              </p14:xfrm>
            </p:contentPart>
          </mc:Choice>
          <mc:Fallback xmlns="">
            <p:pic>
              <p:nvPicPr>
                <p:cNvPr id="866" name="Freihand 865">
                  <a:extLst>
                    <a:ext uri="{FF2B5EF4-FFF2-40B4-BE49-F238E27FC236}">
                      <a16:creationId xmlns:a16="http://schemas.microsoft.com/office/drawing/2014/main" id="{59187105-9064-44CB-B9C6-78CB58BEFBB0}"/>
                    </a:ext>
                  </a:extLst>
                </p:cNvPr>
                <p:cNvPicPr/>
                <p:nvPr/>
              </p:nvPicPr>
              <p:blipFill>
                <a:blip r:embed="rId680"/>
                <a:stretch>
                  <a:fillRect/>
                </a:stretch>
              </p:blipFill>
              <p:spPr>
                <a:xfrm>
                  <a:off x="6730322" y="2825587"/>
                  <a:ext cx="38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867" name="Freihand 866">
                  <a:extLst>
                    <a:ext uri="{FF2B5EF4-FFF2-40B4-BE49-F238E27FC236}">
                      <a16:creationId xmlns:a16="http://schemas.microsoft.com/office/drawing/2014/main" id="{6A323C2C-A19F-454C-9377-019C9C7FC07B}"/>
                    </a:ext>
                  </a:extLst>
                </p14:cNvPr>
                <p14:cNvContentPartPr/>
                <p14:nvPr/>
              </p14:nvContentPartPr>
              <p14:xfrm>
                <a:off x="7015082" y="2769787"/>
                <a:ext cx="360" cy="360"/>
              </p14:xfrm>
            </p:contentPart>
          </mc:Choice>
          <mc:Fallback xmlns="">
            <p:pic>
              <p:nvPicPr>
                <p:cNvPr id="867" name="Freihand 866">
                  <a:extLst>
                    <a:ext uri="{FF2B5EF4-FFF2-40B4-BE49-F238E27FC236}">
                      <a16:creationId xmlns:a16="http://schemas.microsoft.com/office/drawing/2014/main" id="{6A323C2C-A19F-454C-9377-019C9C7FC07B}"/>
                    </a:ext>
                  </a:extLst>
                </p:cNvPr>
                <p:cNvPicPr/>
                <p:nvPr/>
              </p:nvPicPr>
              <p:blipFill>
                <a:blip r:embed="rId69"/>
                <a:stretch>
                  <a:fillRect/>
                </a:stretch>
              </p:blipFill>
              <p:spPr>
                <a:xfrm>
                  <a:off x="7010762" y="2765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868" name="Freihand 867">
                  <a:extLst>
                    <a:ext uri="{FF2B5EF4-FFF2-40B4-BE49-F238E27FC236}">
                      <a16:creationId xmlns:a16="http://schemas.microsoft.com/office/drawing/2014/main" id="{C4687325-4A20-4846-9B1C-C3D95192FFFA}"/>
                    </a:ext>
                  </a:extLst>
                </p14:cNvPr>
                <p14:cNvContentPartPr/>
                <p14:nvPr/>
              </p14:nvContentPartPr>
              <p14:xfrm>
                <a:off x="7205522" y="2851147"/>
                <a:ext cx="222840" cy="66240"/>
              </p14:xfrm>
            </p:contentPart>
          </mc:Choice>
          <mc:Fallback xmlns="">
            <p:pic>
              <p:nvPicPr>
                <p:cNvPr id="868" name="Freihand 867">
                  <a:extLst>
                    <a:ext uri="{FF2B5EF4-FFF2-40B4-BE49-F238E27FC236}">
                      <a16:creationId xmlns:a16="http://schemas.microsoft.com/office/drawing/2014/main" id="{C4687325-4A20-4846-9B1C-C3D95192FFFA}"/>
                    </a:ext>
                  </a:extLst>
                </p:cNvPr>
                <p:cNvPicPr/>
                <p:nvPr/>
              </p:nvPicPr>
              <p:blipFill>
                <a:blip r:embed="rId683"/>
                <a:stretch>
                  <a:fillRect/>
                </a:stretch>
              </p:blipFill>
              <p:spPr>
                <a:xfrm>
                  <a:off x="7201202" y="2846827"/>
                  <a:ext cx="231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869" name="Freihand 868">
                  <a:extLst>
                    <a:ext uri="{FF2B5EF4-FFF2-40B4-BE49-F238E27FC236}">
                      <a16:creationId xmlns:a16="http://schemas.microsoft.com/office/drawing/2014/main" id="{EF500F77-386C-4387-B383-90812FA2BB1F}"/>
                    </a:ext>
                  </a:extLst>
                </p14:cNvPr>
                <p14:cNvContentPartPr/>
                <p14:nvPr/>
              </p14:nvContentPartPr>
              <p14:xfrm>
                <a:off x="7443482" y="2817667"/>
                <a:ext cx="283320" cy="230040"/>
              </p14:xfrm>
            </p:contentPart>
          </mc:Choice>
          <mc:Fallback xmlns="">
            <p:pic>
              <p:nvPicPr>
                <p:cNvPr id="869" name="Freihand 868">
                  <a:extLst>
                    <a:ext uri="{FF2B5EF4-FFF2-40B4-BE49-F238E27FC236}">
                      <a16:creationId xmlns:a16="http://schemas.microsoft.com/office/drawing/2014/main" id="{EF500F77-386C-4387-B383-90812FA2BB1F}"/>
                    </a:ext>
                  </a:extLst>
                </p:cNvPr>
                <p:cNvPicPr/>
                <p:nvPr/>
              </p:nvPicPr>
              <p:blipFill>
                <a:blip r:embed="rId685"/>
                <a:stretch>
                  <a:fillRect/>
                </a:stretch>
              </p:blipFill>
              <p:spPr>
                <a:xfrm>
                  <a:off x="7439162" y="2813347"/>
                  <a:ext cx="291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870" name="Freihand 869">
                  <a:extLst>
                    <a:ext uri="{FF2B5EF4-FFF2-40B4-BE49-F238E27FC236}">
                      <a16:creationId xmlns:a16="http://schemas.microsoft.com/office/drawing/2014/main" id="{F1E7B85D-D846-4553-8C21-A6B90D8B5BB7}"/>
                    </a:ext>
                  </a:extLst>
                </p14:cNvPr>
                <p14:cNvContentPartPr/>
                <p14:nvPr/>
              </p14:nvContentPartPr>
              <p14:xfrm>
                <a:off x="7682882" y="2814427"/>
                <a:ext cx="42840" cy="31320"/>
              </p14:xfrm>
            </p:contentPart>
          </mc:Choice>
          <mc:Fallback xmlns="">
            <p:pic>
              <p:nvPicPr>
                <p:cNvPr id="870" name="Freihand 869">
                  <a:extLst>
                    <a:ext uri="{FF2B5EF4-FFF2-40B4-BE49-F238E27FC236}">
                      <a16:creationId xmlns:a16="http://schemas.microsoft.com/office/drawing/2014/main" id="{F1E7B85D-D846-4553-8C21-A6B90D8B5BB7}"/>
                    </a:ext>
                  </a:extLst>
                </p:cNvPr>
                <p:cNvPicPr/>
                <p:nvPr/>
              </p:nvPicPr>
              <p:blipFill>
                <a:blip r:embed="rId687"/>
                <a:stretch>
                  <a:fillRect/>
                </a:stretch>
              </p:blipFill>
              <p:spPr>
                <a:xfrm>
                  <a:off x="7678562" y="2810107"/>
                  <a:ext cx="51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871" name="Freihand 870">
                  <a:extLst>
                    <a:ext uri="{FF2B5EF4-FFF2-40B4-BE49-F238E27FC236}">
                      <a16:creationId xmlns:a16="http://schemas.microsoft.com/office/drawing/2014/main" id="{7F3BAB6D-5D11-4EE2-98E9-74F157D700A2}"/>
                    </a:ext>
                  </a:extLst>
                </p14:cNvPr>
                <p14:cNvContentPartPr/>
                <p14:nvPr/>
              </p14:nvContentPartPr>
              <p14:xfrm>
                <a:off x="7764962" y="2774107"/>
                <a:ext cx="150840" cy="155880"/>
              </p14:xfrm>
            </p:contentPart>
          </mc:Choice>
          <mc:Fallback xmlns="">
            <p:pic>
              <p:nvPicPr>
                <p:cNvPr id="871" name="Freihand 870">
                  <a:extLst>
                    <a:ext uri="{FF2B5EF4-FFF2-40B4-BE49-F238E27FC236}">
                      <a16:creationId xmlns:a16="http://schemas.microsoft.com/office/drawing/2014/main" id="{7F3BAB6D-5D11-4EE2-98E9-74F157D700A2}"/>
                    </a:ext>
                  </a:extLst>
                </p:cNvPr>
                <p:cNvPicPr/>
                <p:nvPr/>
              </p:nvPicPr>
              <p:blipFill>
                <a:blip r:embed="rId689"/>
                <a:stretch>
                  <a:fillRect/>
                </a:stretch>
              </p:blipFill>
              <p:spPr>
                <a:xfrm>
                  <a:off x="7760642" y="2769787"/>
                  <a:ext cx="159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872" name="Freihand 871">
                  <a:extLst>
                    <a:ext uri="{FF2B5EF4-FFF2-40B4-BE49-F238E27FC236}">
                      <a16:creationId xmlns:a16="http://schemas.microsoft.com/office/drawing/2014/main" id="{8F1C92D2-FE43-4C9A-994B-771760D1D7AF}"/>
                    </a:ext>
                  </a:extLst>
                </p14:cNvPr>
                <p14:cNvContentPartPr/>
                <p14:nvPr/>
              </p14:nvContentPartPr>
              <p14:xfrm>
                <a:off x="7458242" y="2777347"/>
                <a:ext cx="122760" cy="11880"/>
              </p14:xfrm>
            </p:contentPart>
          </mc:Choice>
          <mc:Fallback xmlns="">
            <p:pic>
              <p:nvPicPr>
                <p:cNvPr id="872" name="Freihand 871">
                  <a:extLst>
                    <a:ext uri="{FF2B5EF4-FFF2-40B4-BE49-F238E27FC236}">
                      <a16:creationId xmlns:a16="http://schemas.microsoft.com/office/drawing/2014/main" id="{8F1C92D2-FE43-4C9A-994B-771760D1D7AF}"/>
                    </a:ext>
                  </a:extLst>
                </p:cNvPr>
                <p:cNvPicPr/>
                <p:nvPr/>
              </p:nvPicPr>
              <p:blipFill>
                <a:blip r:embed="rId691"/>
                <a:stretch>
                  <a:fillRect/>
                </a:stretch>
              </p:blipFill>
              <p:spPr>
                <a:xfrm>
                  <a:off x="7453922" y="2773027"/>
                  <a:ext cx="131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873" name="Freihand 872">
                  <a:extLst>
                    <a:ext uri="{FF2B5EF4-FFF2-40B4-BE49-F238E27FC236}">
                      <a16:creationId xmlns:a16="http://schemas.microsoft.com/office/drawing/2014/main" id="{39B6761F-3CE4-4B6A-95F7-213B6B766AAC}"/>
                    </a:ext>
                  </a:extLst>
                </p14:cNvPr>
                <p14:cNvContentPartPr/>
                <p14:nvPr/>
              </p14:nvContentPartPr>
              <p14:xfrm>
                <a:off x="7024442" y="3052027"/>
                <a:ext cx="129600" cy="102600"/>
              </p14:xfrm>
            </p:contentPart>
          </mc:Choice>
          <mc:Fallback xmlns="">
            <p:pic>
              <p:nvPicPr>
                <p:cNvPr id="873" name="Freihand 872">
                  <a:extLst>
                    <a:ext uri="{FF2B5EF4-FFF2-40B4-BE49-F238E27FC236}">
                      <a16:creationId xmlns:a16="http://schemas.microsoft.com/office/drawing/2014/main" id="{39B6761F-3CE4-4B6A-95F7-213B6B766AAC}"/>
                    </a:ext>
                  </a:extLst>
                </p:cNvPr>
                <p:cNvPicPr/>
                <p:nvPr/>
              </p:nvPicPr>
              <p:blipFill>
                <a:blip r:embed="rId693"/>
                <a:stretch>
                  <a:fillRect/>
                </a:stretch>
              </p:blipFill>
              <p:spPr>
                <a:xfrm>
                  <a:off x="7020122" y="3047707"/>
                  <a:ext cx="138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874" name="Freihand 873">
                  <a:extLst>
                    <a:ext uri="{FF2B5EF4-FFF2-40B4-BE49-F238E27FC236}">
                      <a16:creationId xmlns:a16="http://schemas.microsoft.com/office/drawing/2014/main" id="{58062F7B-06AD-4423-9966-5B72602BEEB4}"/>
                    </a:ext>
                  </a:extLst>
                </p14:cNvPr>
                <p14:cNvContentPartPr/>
                <p14:nvPr/>
              </p14:nvContentPartPr>
              <p14:xfrm>
                <a:off x="7176362" y="3070027"/>
                <a:ext cx="92160" cy="74160"/>
              </p14:xfrm>
            </p:contentPart>
          </mc:Choice>
          <mc:Fallback xmlns="">
            <p:pic>
              <p:nvPicPr>
                <p:cNvPr id="874" name="Freihand 873">
                  <a:extLst>
                    <a:ext uri="{FF2B5EF4-FFF2-40B4-BE49-F238E27FC236}">
                      <a16:creationId xmlns:a16="http://schemas.microsoft.com/office/drawing/2014/main" id="{58062F7B-06AD-4423-9966-5B72602BEEB4}"/>
                    </a:ext>
                  </a:extLst>
                </p:cNvPr>
                <p:cNvPicPr/>
                <p:nvPr/>
              </p:nvPicPr>
              <p:blipFill>
                <a:blip r:embed="rId695"/>
                <a:stretch>
                  <a:fillRect/>
                </a:stretch>
              </p:blipFill>
              <p:spPr>
                <a:xfrm>
                  <a:off x="7172042" y="3065707"/>
                  <a:ext cx="100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875" name="Freihand 874">
                  <a:extLst>
                    <a:ext uri="{FF2B5EF4-FFF2-40B4-BE49-F238E27FC236}">
                      <a16:creationId xmlns:a16="http://schemas.microsoft.com/office/drawing/2014/main" id="{15C06888-13CD-4A47-96DD-8D79EAD6F75A}"/>
                    </a:ext>
                  </a:extLst>
                </p14:cNvPr>
                <p14:cNvContentPartPr/>
                <p14:nvPr/>
              </p14:nvContentPartPr>
              <p14:xfrm>
                <a:off x="7287242" y="3015307"/>
                <a:ext cx="149760" cy="148320"/>
              </p14:xfrm>
            </p:contentPart>
          </mc:Choice>
          <mc:Fallback xmlns="">
            <p:pic>
              <p:nvPicPr>
                <p:cNvPr id="875" name="Freihand 874">
                  <a:extLst>
                    <a:ext uri="{FF2B5EF4-FFF2-40B4-BE49-F238E27FC236}">
                      <a16:creationId xmlns:a16="http://schemas.microsoft.com/office/drawing/2014/main" id="{15C06888-13CD-4A47-96DD-8D79EAD6F75A}"/>
                    </a:ext>
                  </a:extLst>
                </p:cNvPr>
                <p:cNvPicPr/>
                <p:nvPr/>
              </p:nvPicPr>
              <p:blipFill>
                <a:blip r:embed="rId697"/>
                <a:stretch>
                  <a:fillRect/>
                </a:stretch>
              </p:blipFill>
              <p:spPr>
                <a:xfrm>
                  <a:off x="7282922" y="3010987"/>
                  <a:ext cx="158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876" name="Freihand 875">
                  <a:extLst>
                    <a:ext uri="{FF2B5EF4-FFF2-40B4-BE49-F238E27FC236}">
                      <a16:creationId xmlns:a16="http://schemas.microsoft.com/office/drawing/2014/main" id="{2848B962-A18E-4694-8836-8307DD6D6A53}"/>
                    </a:ext>
                  </a:extLst>
                </p14:cNvPr>
                <p14:cNvContentPartPr/>
                <p14:nvPr/>
              </p14:nvContentPartPr>
              <p14:xfrm>
                <a:off x="7540322" y="3077947"/>
                <a:ext cx="276480" cy="66240"/>
              </p14:xfrm>
            </p:contentPart>
          </mc:Choice>
          <mc:Fallback xmlns="">
            <p:pic>
              <p:nvPicPr>
                <p:cNvPr id="876" name="Freihand 875">
                  <a:extLst>
                    <a:ext uri="{FF2B5EF4-FFF2-40B4-BE49-F238E27FC236}">
                      <a16:creationId xmlns:a16="http://schemas.microsoft.com/office/drawing/2014/main" id="{2848B962-A18E-4694-8836-8307DD6D6A53}"/>
                    </a:ext>
                  </a:extLst>
                </p:cNvPr>
                <p:cNvPicPr/>
                <p:nvPr/>
              </p:nvPicPr>
              <p:blipFill>
                <a:blip r:embed="rId699"/>
                <a:stretch>
                  <a:fillRect/>
                </a:stretch>
              </p:blipFill>
              <p:spPr>
                <a:xfrm>
                  <a:off x="7536002" y="3073627"/>
                  <a:ext cx="285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877" name="Freihand 876">
                  <a:extLst>
                    <a:ext uri="{FF2B5EF4-FFF2-40B4-BE49-F238E27FC236}">
                      <a16:creationId xmlns:a16="http://schemas.microsoft.com/office/drawing/2014/main" id="{ECC35B9C-43F3-409C-8DFC-3BA842D7A7AB}"/>
                    </a:ext>
                  </a:extLst>
                </p14:cNvPr>
                <p14:cNvContentPartPr/>
                <p14:nvPr/>
              </p14:nvContentPartPr>
              <p14:xfrm>
                <a:off x="7811042" y="3024307"/>
                <a:ext cx="211680" cy="243360"/>
              </p14:xfrm>
            </p:contentPart>
          </mc:Choice>
          <mc:Fallback xmlns="">
            <p:pic>
              <p:nvPicPr>
                <p:cNvPr id="877" name="Freihand 876">
                  <a:extLst>
                    <a:ext uri="{FF2B5EF4-FFF2-40B4-BE49-F238E27FC236}">
                      <a16:creationId xmlns:a16="http://schemas.microsoft.com/office/drawing/2014/main" id="{ECC35B9C-43F3-409C-8DFC-3BA842D7A7AB}"/>
                    </a:ext>
                  </a:extLst>
                </p:cNvPr>
                <p:cNvPicPr/>
                <p:nvPr/>
              </p:nvPicPr>
              <p:blipFill>
                <a:blip r:embed="rId701"/>
                <a:stretch>
                  <a:fillRect/>
                </a:stretch>
              </p:blipFill>
              <p:spPr>
                <a:xfrm>
                  <a:off x="7806722" y="3019987"/>
                  <a:ext cx="220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878" name="Freihand 877">
                  <a:extLst>
                    <a:ext uri="{FF2B5EF4-FFF2-40B4-BE49-F238E27FC236}">
                      <a16:creationId xmlns:a16="http://schemas.microsoft.com/office/drawing/2014/main" id="{D787640A-22EB-41F8-8454-C86B8B02730D}"/>
                    </a:ext>
                  </a:extLst>
                </p14:cNvPr>
                <p14:cNvContentPartPr/>
                <p14:nvPr/>
              </p14:nvContentPartPr>
              <p14:xfrm>
                <a:off x="8028482" y="3055267"/>
                <a:ext cx="230760" cy="77760"/>
              </p14:xfrm>
            </p:contentPart>
          </mc:Choice>
          <mc:Fallback xmlns="">
            <p:pic>
              <p:nvPicPr>
                <p:cNvPr id="878" name="Freihand 877">
                  <a:extLst>
                    <a:ext uri="{FF2B5EF4-FFF2-40B4-BE49-F238E27FC236}">
                      <a16:creationId xmlns:a16="http://schemas.microsoft.com/office/drawing/2014/main" id="{D787640A-22EB-41F8-8454-C86B8B02730D}"/>
                    </a:ext>
                  </a:extLst>
                </p:cNvPr>
                <p:cNvPicPr/>
                <p:nvPr/>
              </p:nvPicPr>
              <p:blipFill>
                <a:blip r:embed="rId703"/>
                <a:stretch>
                  <a:fillRect/>
                </a:stretch>
              </p:blipFill>
              <p:spPr>
                <a:xfrm>
                  <a:off x="8024162" y="3050947"/>
                  <a:ext cx="239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879" name="Freihand 878">
                  <a:extLst>
                    <a:ext uri="{FF2B5EF4-FFF2-40B4-BE49-F238E27FC236}">
                      <a16:creationId xmlns:a16="http://schemas.microsoft.com/office/drawing/2014/main" id="{80CDE256-23E7-41EE-9838-DD81A0790E92}"/>
                    </a:ext>
                  </a:extLst>
                </p14:cNvPr>
                <p14:cNvContentPartPr/>
                <p14:nvPr/>
              </p14:nvContentPartPr>
              <p14:xfrm>
                <a:off x="8339522" y="2933227"/>
                <a:ext cx="39240" cy="203040"/>
              </p14:xfrm>
            </p:contentPart>
          </mc:Choice>
          <mc:Fallback xmlns="">
            <p:pic>
              <p:nvPicPr>
                <p:cNvPr id="879" name="Freihand 878">
                  <a:extLst>
                    <a:ext uri="{FF2B5EF4-FFF2-40B4-BE49-F238E27FC236}">
                      <a16:creationId xmlns:a16="http://schemas.microsoft.com/office/drawing/2014/main" id="{80CDE256-23E7-41EE-9838-DD81A0790E92}"/>
                    </a:ext>
                  </a:extLst>
                </p:cNvPr>
                <p:cNvPicPr/>
                <p:nvPr/>
              </p:nvPicPr>
              <p:blipFill>
                <a:blip r:embed="rId705"/>
                <a:stretch>
                  <a:fillRect/>
                </a:stretch>
              </p:blipFill>
              <p:spPr>
                <a:xfrm>
                  <a:off x="8335202" y="2928907"/>
                  <a:ext cx="47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881" name="Freihand 880">
                  <a:extLst>
                    <a:ext uri="{FF2B5EF4-FFF2-40B4-BE49-F238E27FC236}">
                      <a16:creationId xmlns:a16="http://schemas.microsoft.com/office/drawing/2014/main" id="{9DC4BD41-4FB0-4218-A7D4-D20F07DD444F}"/>
                    </a:ext>
                  </a:extLst>
                </p14:cNvPr>
                <p14:cNvContentPartPr/>
                <p14:nvPr/>
              </p14:nvContentPartPr>
              <p14:xfrm>
                <a:off x="3211682" y="1235107"/>
                <a:ext cx="2201040" cy="2204280"/>
              </p14:xfrm>
            </p:contentPart>
          </mc:Choice>
          <mc:Fallback xmlns="">
            <p:pic>
              <p:nvPicPr>
                <p:cNvPr id="881" name="Freihand 880">
                  <a:extLst>
                    <a:ext uri="{FF2B5EF4-FFF2-40B4-BE49-F238E27FC236}">
                      <a16:creationId xmlns:a16="http://schemas.microsoft.com/office/drawing/2014/main" id="{9DC4BD41-4FB0-4218-A7D4-D20F07DD444F}"/>
                    </a:ext>
                  </a:extLst>
                </p:cNvPr>
                <p:cNvPicPr/>
                <p:nvPr/>
              </p:nvPicPr>
              <p:blipFill>
                <a:blip r:embed="rId707"/>
                <a:stretch>
                  <a:fillRect/>
                </a:stretch>
              </p:blipFill>
              <p:spPr>
                <a:xfrm>
                  <a:off x="3207362" y="1230787"/>
                  <a:ext cx="2209680" cy="22129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882" name="Freihand 881">
                  <a:extLst>
                    <a:ext uri="{FF2B5EF4-FFF2-40B4-BE49-F238E27FC236}">
                      <a16:creationId xmlns:a16="http://schemas.microsoft.com/office/drawing/2014/main" id="{AA573690-4A47-4117-9F34-13F356778FE4}"/>
                    </a:ext>
                  </a:extLst>
                </p14:cNvPr>
                <p14:cNvContentPartPr/>
                <p14:nvPr/>
              </p14:nvContentPartPr>
              <p14:xfrm>
                <a:off x="4003682" y="2764747"/>
                <a:ext cx="48960" cy="85680"/>
              </p14:xfrm>
            </p:contentPart>
          </mc:Choice>
          <mc:Fallback xmlns="">
            <p:pic>
              <p:nvPicPr>
                <p:cNvPr id="882" name="Freihand 881">
                  <a:extLst>
                    <a:ext uri="{FF2B5EF4-FFF2-40B4-BE49-F238E27FC236}">
                      <a16:creationId xmlns:a16="http://schemas.microsoft.com/office/drawing/2014/main" id="{AA573690-4A47-4117-9F34-13F356778FE4}"/>
                    </a:ext>
                  </a:extLst>
                </p:cNvPr>
                <p:cNvPicPr/>
                <p:nvPr/>
              </p:nvPicPr>
              <p:blipFill>
                <a:blip r:embed="rId709"/>
                <a:stretch>
                  <a:fillRect/>
                </a:stretch>
              </p:blipFill>
              <p:spPr>
                <a:xfrm>
                  <a:off x="3999362" y="2760427"/>
                  <a:ext cx="57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884" name="Freihand 883">
                  <a:extLst>
                    <a:ext uri="{FF2B5EF4-FFF2-40B4-BE49-F238E27FC236}">
                      <a16:creationId xmlns:a16="http://schemas.microsoft.com/office/drawing/2014/main" id="{B92E30B5-B1F3-4663-9202-BBBB06FB13D1}"/>
                    </a:ext>
                  </a:extLst>
                </p14:cNvPr>
                <p14:cNvContentPartPr/>
                <p14:nvPr/>
              </p14:nvContentPartPr>
              <p14:xfrm>
                <a:off x="5575082" y="3313747"/>
                <a:ext cx="295200" cy="181800"/>
              </p14:xfrm>
            </p:contentPart>
          </mc:Choice>
          <mc:Fallback xmlns="">
            <p:pic>
              <p:nvPicPr>
                <p:cNvPr id="884" name="Freihand 883">
                  <a:extLst>
                    <a:ext uri="{FF2B5EF4-FFF2-40B4-BE49-F238E27FC236}">
                      <a16:creationId xmlns:a16="http://schemas.microsoft.com/office/drawing/2014/main" id="{B92E30B5-B1F3-4663-9202-BBBB06FB13D1}"/>
                    </a:ext>
                  </a:extLst>
                </p:cNvPr>
                <p:cNvPicPr/>
                <p:nvPr/>
              </p:nvPicPr>
              <p:blipFill>
                <a:blip r:embed="rId711"/>
                <a:stretch>
                  <a:fillRect/>
                </a:stretch>
              </p:blipFill>
              <p:spPr>
                <a:xfrm>
                  <a:off x="5570762" y="3309427"/>
                  <a:ext cx="303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885" name="Freihand 884">
                  <a:extLst>
                    <a:ext uri="{FF2B5EF4-FFF2-40B4-BE49-F238E27FC236}">
                      <a16:creationId xmlns:a16="http://schemas.microsoft.com/office/drawing/2014/main" id="{71B53AB6-B628-4BB4-AE98-6CBBD098554C}"/>
                    </a:ext>
                  </a:extLst>
                </p14:cNvPr>
                <p14:cNvContentPartPr/>
                <p14:nvPr/>
              </p14:nvContentPartPr>
              <p14:xfrm>
                <a:off x="5959202" y="3268387"/>
                <a:ext cx="176760" cy="145800"/>
              </p14:xfrm>
            </p:contentPart>
          </mc:Choice>
          <mc:Fallback xmlns="">
            <p:pic>
              <p:nvPicPr>
                <p:cNvPr id="885" name="Freihand 884">
                  <a:extLst>
                    <a:ext uri="{FF2B5EF4-FFF2-40B4-BE49-F238E27FC236}">
                      <a16:creationId xmlns:a16="http://schemas.microsoft.com/office/drawing/2014/main" id="{71B53AB6-B628-4BB4-AE98-6CBBD098554C}"/>
                    </a:ext>
                  </a:extLst>
                </p:cNvPr>
                <p:cNvPicPr/>
                <p:nvPr/>
              </p:nvPicPr>
              <p:blipFill>
                <a:blip r:embed="rId713"/>
                <a:stretch>
                  <a:fillRect/>
                </a:stretch>
              </p:blipFill>
              <p:spPr>
                <a:xfrm>
                  <a:off x="5954882" y="3264067"/>
                  <a:ext cx="185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887" name="Freihand 886">
                  <a:extLst>
                    <a:ext uri="{FF2B5EF4-FFF2-40B4-BE49-F238E27FC236}">
                      <a16:creationId xmlns:a16="http://schemas.microsoft.com/office/drawing/2014/main" id="{FD4BBF25-F08C-4957-A675-CBC68640C387}"/>
                    </a:ext>
                  </a:extLst>
                </p14:cNvPr>
                <p14:cNvContentPartPr/>
                <p14:nvPr/>
              </p14:nvContentPartPr>
              <p14:xfrm>
                <a:off x="4172522" y="2716867"/>
                <a:ext cx="311400" cy="47520"/>
              </p14:xfrm>
            </p:contentPart>
          </mc:Choice>
          <mc:Fallback xmlns="">
            <p:pic>
              <p:nvPicPr>
                <p:cNvPr id="887" name="Freihand 886">
                  <a:extLst>
                    <a:ext uri="{FF2B5EF4-FFF2-40B4-BE49-F238E27FC236}">
                      <a16:creationId xmlns:a16="http://schemas.microsoft.com/office/drawing/2014/main" id="{FD4BBF25-F08C-4957-A675-CBC68640C387}"/>
                    </a:ext>
                  </a:extLst>
                </p:cNvPr>
                <p:cNvPicPr/>
                <p:nvPr/>
              </p:nvPicPr>
              <p:blipFill>
                <a:blip r:embed="rId715"/>
                <a:stretch>
                  <a:fillRect/>
                </a:stretch>
              </p:blipFill>
              <p:spPr>
                <a:xfrm>
                  <a:off x="4168202" y="2712547"/>
                  <a:ext cx="320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888" name="Freihand 887">
                  <a:extLst>
                    <a:ext uri="{FF2B5EF4-FFF2-40B4-BE49-F238E27FC236}">
                      <a16:creationId xmlns:a16="http://schemas.microsoft.com/office/drawing/2014/main" id="{8CFEFFB2-23E8-46AF-93F6-FD9924303454}"/>
                    </a:ext>
                  </a:extLst>
                </p14:cNvPr>
                <p14:cNvContentPartPr/>
                <p14:nvPr/>
              </p14:nvContentPartPr>
              <p14:xfrm>
                <a:off x="4100162" y="2649187"/>
                <a:ext cx="217800" cy="149400"/>
              </p14:xfrm>
            </p:contentPart>
          </mc:Choice>
          <mc:Fallback xmlns="">
            <p:pic>
              <p:nvPicPr>
                <p:cNvPr id="888" name="Freihand 887">
                  <a:extLst>
                    <a:ext uri="{FF2B5EF4-FFF2-40B4-BE49-F238E27FC236}">
                      <a16:creationId xmlns:a16="http://schemas.microsoft.com/office/drawing/2014/main" id="{8CFEFFB2-23E8-46AF-93F6-FD9924303454}"/>
                    </a:ext>
                  </a:extLst>
                </p:cNvPr>
                <p:cNvPicPr/>
                <p:nvPr/>
              </p:nvPicPr>
              <p:blipFill>
                <a:blip r:embed="rId717"/>
                <a:stretch>
                  <a:fillRect/>
                </a:stretch>
              </p:blipFill>
              <p:spPr>
                <a:xfrm>
                  <a:off x="4095842" y="2644867"/>
                  <a:ext cx="226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889" name="Freihand 888">
                  <a:extLst>
                    <a:ext uri="{FF2B5EF4-FFF2-40B4-BE49-F238E27FC236}">
                      <a16:creationId xmlns:a16="http://schemas.microsoft.com/office/drawing/2014/main" id="{70F06D84-BC51-4BB2-9D2B-5FB1B080CAA3}"/>
                    </a:ext>
                  </a:extLst>
                </p14:cNvPr>
                <p14:cNvContentPartPr/>
                <p14:nvPr/>
              </p14:nvContentPartPr>
              <p14:xfrm>
                <a:off x="4632242" y="2608867"/>
                <a:ext cx="232200" cy="119880"/>
              </p14:xfrm>
            </p:contentPart>
          </mc:Choice>
          <mc:Fallback xmlns="">
            <p:pic>
              <p:nvPicPr>
                <p:cNvPr id="889" name="Freihand 888">
                  <a:extLst>
                    <a:ext uri="{FF2B5EF4-FFF2-40B4-BE49-F238E27FC236}">
                      <a16:creationId xmlns:a16="http://schemas.microsoft.com/office/drawing/2014/main" id="{70F06D84-BC51-4BB2-9D2B-5FB1B080CAA3}"/>
                    </a:ext>
                  </a:extLst>
                </p:cNvPr>
                <p:cNvPicPr/>
                <p:nvPr/>
              </p:nvPicPr>
              <p:blipFill>
                <a:blip r:embed="rId719"/>
                <a:stretch>
                  <a:fillRect/>
                </a:stretch>
              </p:blipFill>
              <p:spPr>
                <a:xfrm>
                  <a:off x="4627922" y="2604547"/>
                  <a:ext cx="240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90" name="Freihand 889">
                  <a:extLst>
                    <a:ext uri="{FF2B5EF4-FFF2-40B4-BE49-F238E27FC236}">
                      <a16:creationId xmlns:a16="http://schemas.microsoft.com/office/drawing/2014/main" id="{04DBB85D-3D43-4839-AB85-0AC35A069054}"/>
                    </a:ext>
                  </a:extLst>
                </p14:cNvPr>
                <p14:cNvContentPartPr/>
                <p14:nvPr/>
              </p14:nvContentPartPr>
              <p14:xfrm>
                <a:off x="4920602" y="2663947"/>
                <a:ext cx="57240" cy="63000"/>
              </p14:xfrm>
            </p:contentPart>
          </mc:Choice>
          <mc:Fallback xmlns="">
            <p:pic>
              <p:nvPicPr>
                <p:cNvPr id="890" name="Freihand 889">
                  <a:extLst>
                    <a:ext uri="{FF2B5EF4-FFF2-40B4-BE49-F238E27FC236}">
                      <a16:creationId xmlns:a16="http://schemas.microsoft.com/office/drawing/2014/main" id="{04DBB85D-3D43-4839-AB85-0AC35A069054}"/>
                    </a:ext>
                  </a:extLst>
                </p:cNvPr>
                <p:cNvPicPr/>
                <p:nvPr/>
              </p:nvPicPr>
              <p:blipFill>
                <a:blip r:embed="rId721"/>
                <a:stretch>
                  <a:fillRect/>
                </a:stretch>
              </p:blipFill>
              <p:spPr>
                <a:xfrm>
                  <a:off x="4916282" y="2659627"/>
                  <a:ext cx="65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891" name="Freihand 890">
                  <a:extLst>
                    <a:ext uri="{FF2B5EF4-FFF2-40B4-BE49-F238E27FC236}">
                      <a16:creationId xmlns:a16="http://schemas.microsoft.com/office/drawing/2014/main" id="{E49C2058-C580-4BA5-8610-E26F9DE4158E}"/>
                    </a:ext>
                  </a:extLst>
                </p14:cNvPr>
                <p14:cNvContentPartPr/>
                <p14:nvPr/>
              </p14:nvContentPartPr>
              <p14:xfrm>
                <a:off x="4987562" y="2545147"/>
                <a:ext cx="126360" cy="191160"/>
              </p14:xfrm>
            </p:contentPart>
          </mc:Choice>
          <mc:Fallback xmlns="">
            <p:pic>
              <p:nvPicPr>
                <p:cNvPr id="891" name="Freihand 890">
                  <a:extLst>
                    <a:ext uri="{FF2B5EF4-FFF2-40B4-BE49-F238E27FC236}">
                      <a16:creationId xmlns:a16="http://schemas.microsoft.com/office/drawing/2014/main" id="{E49C2058-C580-4BA5-8610-E26F9DE4158E}"/>
                    </a:ext>
                  </a:extLst>
                </p:cNvPr>
                <p:cNvPicPr/>
                <p:nvPr/>
              </p:nvPicPr>
              <p:blipFill>
                <a:blip r:embed="rId723"/>
                <a:stretch>
                  <a:fillRect/>
                </a:stretch>
              </p:blipFill>
              <p:spPr>
                <a:xfrm>
                  <a:off x="4983242" y="2540827"/>
                  <a:ext cx="135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892" name="Freihand 891">
                  <a:extLst>
                    <a:ext uri="{FF2B5EF4-FFF2-40B4-BE49-F238E27FC236}">
                      <a16:creationId xmlns:a16="http://schemas.microsoft.com/office/drawing/2014/main" id="{3809927A-1F7A-4334-AF0B-5E6F3BB7F822}"/>
                    </a:ext>
                  </a:extLst>
                </p14:cNvPr>
                <p14:cNvContentPartPr/>
                <p14:nvPr/>
              </p14:nvContentPartPr>
              <p14:xfrm>
                <a:off x="5133362" y="2518867"/>
                <a:ext cx="26280" cy="207000"/>
              </p14:xfrm>
            </p:contentPart>
          </mc:Choice>
          <mc:Fallback xmlns="">
            <p:pic>
              <p:nvPicPr>
                <p:cNvPr id="892" name="Freihand 891">
                  <a:extLst>
                    <a:ext uri="{FF2B5EF4-FFF2-40B4-BE49-F238E27FC236}">
                      <a16:creationId xmlns:a16="http://schemas.microsoft.com/office/drawing/2014/main" id="{3809927A-1F7A-4334-AF0B-5E6F3BB7F822}"/>
                    </a:ext>
                  </a:extLst>
                </p:cNvPr>
                <p:cNvPicPr/>
                <p:nvPr/>
              </p:nvPicPr>
              <p:blipFill>
                <a:blip r:embed="rId725"/>
                <a:stretch>
                  <a:fillRect/>
                </a:stretch>
              </p:blipFill>
              <p:spPr>
                <a:xfrm>
                  <a:off x="5129042" y="2514547"/>
                  <a:ext cx="3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893" name="Freihand 892">
                  <a:extLst>
                    <a:ext uri="{FF2B5EF4-FFF2-40B4-BE49-F238E27FC236}">
                      <a16:creationId xmlns:a16="http://schemas.microsoft.com/office/drawing/2014/main" id="{E88FA301-6991-436B-AF0C-A6DB04FCCF87}"/>
                    </a:ext>
                  </a:extLst>
                </p14:cNvPr>
                <p14:cNvContentPartPr/>
                <p14:nvPr/>
              </p14:nvContentPartPr>
              <p14:xfrm>
                <a:off x="5215082" y="2501947"/>
                <a:ext cx="100440" cy="259560"/>
              </p14:xfrm>
            </p:contentPart>
          </mc:Choice>
          <mc:Fallback xmlns="">
            <p:pic>
              <p:nvPicPr>
                <p:cNvPr id="893" name="Freihand 892">
                  <a:extLst>
                    <a:ext uri="{FF2B5EF4-FFF2-40B4-BE49-F238E27FC236}">
                      <a16:creationId xmlns:a16="http://schemas.microsoft.com/office/drawing/2014/main" id="{E88FA301-6991-436B-AF0C-A6DB04FCCF87}"/>
                    </a:ext>
                  </a:extLst>
                </p:cNvPr>
                <p:cNvPicPr/>
                <p:nvPr/>
              </p:nvPicPr>
              <p:blipFill>
                <a:blip r:embed="rId727"/>
                <a:stretch>
                  <a:fillRect/>
                </a:stretch>
              </p:blipFill>
              <p:spPr>
                <a:xfrm>
                  <a:off x="5210762" y="2497627"/>
                  <a:ext cx="109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894" name="Freihand 893">
                  <a:extLst>
                    <a:ext uri="{FF2B5EF4-FFF2-40B4-BE49-F238E27FC236}">
                      <a16:creationId xmlns:a16="http://schemas.microsoft.com/office/drawing/2014/main" id="{1C2D4DC2-9426-40A5-921E-AFC18796FE6A}"/>
                    </a:ext>
                  </a:extLst>
                </p14:cNvPr>
                <p14:cNvContentPartPr/>
                <p14:nvPr/>
              </p14:nvContentPartPr>
              <p14:xfrm>
                <a:off x="5318402" y="2603467"/>
                <a:ext cx="95400" cy="74880"/>
              </p14:xfrm>
            </p:contentPart>
          </mc:Choice>
          <mc:Fallback xmlns="">
            <p:pic>
              <p:nvPicPr>
                <p:cNvPr id="894" name="Freihand 893">
                  <a:extLst>
                    <a:ext uri="{FF2B5EF4-FFF2-40B4-BE49-F238E27FC236}">
                      <a16:creationId xmlns:a16="http://schemas.microsoft.com/office/drawing/2014/main" id="{1C2D4DC2-9426-40A5-921E-AFC18796FE6A}"/>
                    </a:ext>
                  </a:extLst>
                </p:cNvPr>
                <p:cNvPicPr/>
                <p:nvPr/>
              </p:nvPicPr>
              <p:blipFill>
                <a:blip r:embed="rId729"/>
                <a:stretch>
                  <a:fillRect/>
                </a:stretch>
              </p:blipFill>
              <p:spPr>
                <a:xfrm>
                  <a:off x="5314082" y="2599147"/>
                  <a:ext cx="104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895" name="Freihand 894">
                  <a:extLst>
                    <a:ext uri="{FF2B5EF4-FFF2-40B4-BE49-F238E27FC236}">
                      <a16:creationId xmlns:a16="http://schemas.microsoft.com/office/drawing/2014/main" id="{4F95265C-D976-47E9-84F3-8C5F7C3BDA1E}"/>
                    </a:ext>
                  </a:extLst>
                </p14:cNvPr>
                <p14:cNvContentPartPr/>
                <p14:nvPr/>
              </p14:nvContentPartPr>
              <p14:xfrm>
                <a:off x="5413802" y="2493307"/>
                <a:ext cx="151920" cy="190800"/>
              </p14:xfrm>
            </p:contentPart>
          </mc:Choice>
          <mc:Fallback xmlns="">
            <p:pic>
              <p:nvPicPr>
                <p:cNvPr id="895" name="Freihand 894">
                  <a:extLst>
                    <a:ext uri="{FF2B5EF4-FFF2-40B4-BE49-F238E27FC236}">
                      <a16:creationId xmlns:a16="http://schemas.microsoft.com/office/drawing/2014/main" id="{4F95265C-D976-47E9-84F3-8C5F7C3BDA1E}"/>
                    </a:ext>
                  </a:extLst>
                </p:cNvPr>
                <p:cNvPicPr/>
                <p:nvPr/>
              </p:nvPicPr>
              <p:blipFill>
                <a:blip r:embed="rId731"/>
                <a:stretch>
                  <a:fillRect/>
                </a:stretch>
              </p:blipFill>
              <p:spPr>
                <a:xfrm>
                  <a:off x="5409482" y="2488987"/>
                  <a:ext cx="160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896" name="Freihand 895">
                  <a:extLst>
                    <a:ext uri="{FF2B5EF4-FFF2-40B4-BE49-F238E27FC236}">
                      <a16:creationId xmlns:a16="http://schemas.microsoft.com/office/drawing/2014/main" id="{0C95ABFC-07D3-43A6-A115-32AA05A1F625}"/>
                    </a:ext>
                  </a:extLst>
                </p14:cNvPr>
                <p14:cNvContentPartPr/>
                <p14:nvPr/>
              </p14:nvContentPartPr>
              <p14:xfrm>
                <a:off x="5527922" y="2460547"/>
                <a:ext cx="174600" cy="190080"/>
              </p14:xfrm>
            </p:contentPart>
          </mc:Choice>
          <mc:Fallback xmlns="">
            <p:pic>
              <p:nvPicPr>
                <p:cNvPr id="896" name="Freihand 895">
                  <a:extLst>
                    <a:ext uri="{FF2B5EF4-FFF2-40B4-BE49-F238E27FC236}">
                      <a16:creationId xmlns:a16="http://schemas.microsoft.com/office/drawing/2014/main" id="{0C95ABFC-07D3-43A6-A115-32AA05A1F625}"/>
                    </a:ext>
                  </a:extLst>
                </p:cNvPr>
                <p:cNvPicPr/>
                <p:nvPr/>
              </p:nvPicPr>
              <p:blipFill>
                <a:blip r:embed="rId733"/>
                <a:stretch>
                  <a:fillRect/>
                </a:stretch>
              </p:blipFill>
              <p:spPr>
                <a:xfrm>
                  <a:off x="5523602" y="2456227"/>
                  <a:ext cx="183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897" name="Freihand 896">
                  <a:extLst>
                    <a:ext uri="{FF2B5EF4-FFF2-40B4-BE49-F238E27FC236}">
                      <a16:creationId xmlns:a16="http://schemas.microsoft.com/office/drawing/2014/main" id="{B224006C-7704-445D-9F46-C3D40BA4E658}"/>
                    </a:ext>
                  </a:extLst>
                </p14:cNvPr>
                <p14:cNvContentPartPr/>
                <p14:nvPr/>
              </p14:nvContentPartPr>
              <p14:xfrm>
                <a:off x="5738522" y="2560987"/>
                <a:ext cx="123480" cy="4320"/>
              </p14:xfrm>
            </p:contentPart>
          </mc:Choice>
          <mc:Fallback xmlns="">
            <p:pic>
              <p:nvPicPr>
                <p:cNvPr id="897" name="Freihand 896">
                  <a:extLst>
                    <a:ext uri="{FF2B5EF4-FFF2-40B4-BE49-F238E27FC236}">
                      <a16:creationId xmlns:a16="http://schemas.microsoft.com/office/drawing/2014/main" id="{B224006C-7704-445D-9F46-C3D40BA4E658}"/>
                    </a:ext>
                  </a:extLst>
                </p:cNvPr>
                <p:cNvPicPr/>
                <p:nvPr/>
              </p:nvPicPr>
              <p:blipFill>
                <a:blip r:embed="rId735"/>
                <a:stretch>
                  <a:fillRect/>
                </a:stretch>
              </p:blipFill>
              <p:spPr>
                <a:xfrm>
                  <a:off x="5734202" y="2556667"/>
                  <a:ext cx="132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898" name="Freihand 897">
                  <a:extLst>
                    <a:ext uri="{FF2B5EF4-FFF2-40B4-BE49-F238E27FC236}">
                      <a16:creationId xmlns:a16="http://schemas.microsoft.com/office/drawing/2014/main" id="{50EC253F-75AC-4B82-9F46-EE798EA1EA98}"/>
                    </a:ext>
                  </a:extLst>
                </p14:cNvPr>
                <p14:cNvContentPartPr/>
                <p14:nvPr/>
              </p14:nvContentPartPr>
              <p14:xfrm>
                <a:off x="4952642" y="2887147"/>
                <a:ext cx="84600" cy="97920"/>
              </p14:xfrm>
            </p:contentPart>
          </mc:Choice>
          <mc:Fallback xmlns="">
            <p:pic>
              <p:nvPicPr>
                <p:cNvPr id="898" name="Freihand 897">
                  <a:extLst>
                    <a:ext uri="{FF2B5EF4-FFF2-40B4-BE49-F238E27FC236}">
                      <a16:creationId xmlns:a16="http://schemas.microsoft.com/office/drawing/2014/main" id="{50EC253F-75AC-4B82-9F46-EE798EA1EA98}"/>
                    </a:ext>
                  </a:extLst>
                </p:cNvPr>
                <p:cNvPicPr/>
                <p:nvPr/>
              </p:nvPicPr>
              <p:blipFill>
                <a:blip r:embed="rId737"/>
                <a:stretch>
                  <a:fillRect/>
                </a:stretch>
              </p:blipFill>
              <p:spPr>
                <a:xfrm>
                  <a:off x="4948322" y="2882827"/>
                  <a:ext cx="93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899" name="Freihand 898">
                  <a:extLst>
                    <a:ext uri="{FF2B5EF4-FFF2-40B4-BE49-F238E27FC236}">
                      <a16:creationId xmlns:a16="http://schemas.microsoft.com/office/drawing/2014/main" id="{1B2F991B-8EDD-4DEC-AA2C-5A203A757770}"/>
                    </a:ext>
                  </a:extLst>
                </p14:cNvPr>
                <p14:cNvContentPartPr/>
                <p14:nvPr/>
              </p14:nvContentPartPr>
              <p14:xfrm>
                <a:off x="5079722" y="2877067"/>
                <a:ext cx="82080" cy="159840"/>
              </p14:xfrm>
            </p:contentPart>
          </mc:Choice>
          <mc:Fallback xmlns="">
            <p:pic>
              <p:nvPicPr>
                <p:cNvPr id="899" name="Freihand 898">
                  <a:extLst>
                    <a:ext uri="{FF2B5EF4-FFF2-40B4-BE49-F238E27FC236}">
                      <a16:creationId xmlns:a16="http://schemas.microsoft.com/office/drawing/2014/main" id="{1B2F991B-8EDD-4DEC-AA2C-5A203A757770}"/>
                    </a:ext>
                  </a:extLst>
                </p:cNvPr>
                <p:cNvPicPr/>
                <p:nvPr/>
              </p:nvPicPr>
              <p:blipFill>
                <a:blip r:embed="rId739"/>
                <a:stretch>
                  <a:fillRect/>
                </a:stretch>
              </p:blipFill>
              <p:spPr>
                <a:xfrm>
                  <a:off x="5075402" y="2872747"/>
                  <a:ext cx="907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900" name="Freihand 899">
                  <a:extLst>
                    <a:ext uri="{FF2B5EF4-FFF2-40B4-BE49-F238E27FC236}">
                      <a16:creationId xmlns:a16="http://schemas.microsoft.com/office/drawing/2014/main" id="{0B8AF539-8061-47A9-8BE3-DB55D3F10B1D}"/>
                    </a:ext>
                  </a:extLst>
                </p14:cNvPr>
                <p14:cNvContentPartPr/>
                <p14:nvPr/>
              </p14:nvContentPartPr>
              <p14:xfrm>
                <a:off x="5190962" y="2784907"/>
                <a:ext cx="337680" cy="173160"/>
              </p14:xfrm>
            </p:contentPart>
          </mc:Choice>
          <mc:Fallback xmlns="">
            <p:pic>
              <p:nvPicPr>
                <p:cNvPr id="900" name="Freihand 899">
                  <a:extLst>
                    <a:ext uri="{FF2B5EF4-FFF2-40B4-BE49-F238E27FC236}">
                      <a16:creationId xmlns:a16="http://schemas.microsoft.com/office/drawing/2014/main" id="{0B8AF539-8061-47A9-8BE3-DB55D3F10B1D}"/>
                    </a:ext>
                  </a:extLst>
                </p:cNvPr>
                <p:cNvPicPr/>
                <p:nvPr/>
              </p:nvPicPr>
              <p:blipFill>
                <a:blip r:embed="rId741"/>
                <a:stretch>
                  <a:fillRect/>
                </a:stretch>
              </p:blipFill>
              <p:spPr>
                <a:xfrm>
                  <a:off x="5186642" y="2780587"/>
                  <a:ext cx="346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901" name="Freihand 900">
                  <a:extLst>
                    <a:ext uri="{FF2B5EF4-FFF2-40B4-BE49-F238E27FC236}">
                      <a16:creationId xmlns:a16="http://schemas.microsoft.com/office/drawing/2014/main" id="{EDF53CDB-846E-4F71-A7F0-CE0C8F9766C4}"/>
                    </a:ext>
                  </a:extLst>
                </p14:cNvPr>
                <p14:cNvContentPartPr/>
                <p14:nvPr/>
              </p14:nvContentPartPr>
              <p14:xfrm>
                <a:off x="5440082" y="2763307"/>
                <a:ext cx="22680" cy="22680"/>
              </p14:xfrm>
            </p:contentPart>
          </mc:Choice>
          <mc:Fallback xmlns="">
            <p:pic>
              <p:nvPicPr>
                <p:cNvPr id="901" name="Freihand 900">
                  <a:extLst>
                    <a:ext uri="{FF2B5EF4-FFF2-40B4-BE49-F238E27FC236}">
                      <a16:creationId xmlns:a16="http://schemas.microsoft.com/office/drawing/2014/main" id="{EDF53CDB-846E-4F71-A7F0-CE0C8F9766C4}"/>
                    </a:ext>
                  </a:extLst>
                </p:cNvPr>
                <p:cNvPicPr/>
                <p:nvPr/>
              </p:nvPicPr>
              <p:blipFill>
                <a:blip r:embed="rId743"/>
                <a:stretch>
                  <a:fillRect/>
                </a:stretch>
              </p:blipFill>
              <p:spPr>
                <a:xfrm>
                  <a:off x="5435762" y="2758987"/>
                  <a:ext cx="31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902" name="Freihand 901">
                  <a:extLst>
                    <a:ext uri="{FF2B5EF4-FFF2-40B4-BE49-F238E27FC236}">
                      <a16:creationId xmlns:a16="http://schemas.microsoft.com/office/drawing/2014/main" id="{B3FF697B-5B20-42E7-AA6B-EBF1445D606E}"/>
                    </a:ext>
                  </a:extLst>
                </p14:cNvPr>
                <p14:cNvContentPartPr/>
                <p14:nvPr/>
              </p14:nvContentPartPr>
              <p14:xfrm>
                <a:off x="5579762" y="2825947"/>
                <a:ext cx="365040" cy="68760"/>
              </p14:xfrm>
            </p:contentPart>
          </mc:Choice>
          <mc:Fallback xmlns="">
            <p:pic>
              <p:nvPicPr>
                <p:cNvPr id="902" name="Freihand 901">
                  <a:extLst>
                    <a:ext uri="{FF2B5EF4-FFF2-40B4-BE49-F238E27FC236}">
                      <a16:creationId xmlns:a16="http://schemas.microsoft.com/office/drawing/2014/main" id="{B3FF697B-5B20-42E7-AA6B-EBF1445D606E}"/>
                    </a:ext>
                  </a:extLst>
                </p:cNvPr>
                <p:cNvPicPr/>
                <p:nvPr/>
              </p:nvPicPr>
              <p:blipFill>
                <a:blip r:embed="rId745"/>
                <a:stretch>
                  <a:fillRect/>
                </a:stretch>
              </p:blipFill>
              <p:spPr>
                <a:xfrm>
                  <a:off x="5575442" y="2821627"/>
                  <a:ext cx="373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903" name="Freihand 902">
                  <a:extLst>
                    <a:ext uri="{FF2B5EF4-FFF2-40B4-BE49-F238E27FC236}">
                      <a16:creationId xmlns:a16="http://schemas.microsoft.com/office/drawing/2014/main" id="{887C597B-BBC0-4DD7-82C0-B716933BA647}"/>
                    </a:ext>
                  </a:extLst>
                </p14:cNvPr>
                <p14:cNvContentPartPr/>
                <p14:nvPr/>
              </p14:nvContentPartPr>
              <p14:xfrm>
                <a:off x="4792082" y="2905867"/>
                <a:ext cx="1307880" cy="180000"/>
              </p14:xfrm>
            </p:contentPart>
          </mc:Choice>
          <mc:Fallback xmlns="">
            <p:pic>
              <p:nvPicPr>
                <p:cNvPr id="903" name="Freihand 902">
                  <a:extLst>
                    <a:ext uri="{FF2B5EF4-FFF2-40B4-BE49-F238E27FC236}">
                      <a16:creationId xmlns:a16="http://schemas.microsoft.com/office/drawing/2014/main" id="{887C597B-BBC0-4DD7-82C0-B716933BA647}"/>
                    </a:ext>
                  </a:extLst>
                </p:cNvPr>
                <p:cNvPicPr/>
                <p:nvPr/>
              </p:nvPicPr>
              <p:blipFill>
                <a:blip r:embed="rId747"/>
                <a:stretch>
                  <a:fillRect/>
                </a:stretch>
              </p:blipFill>
              <p:spPr>
                <a:xfrm>
                  <a:off x="4787762" y="2901547"/>
                  <a:ext cx="1316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904" name="Freihand 903">
                  <a:extLst>
                    <a:ext uri="{FF2B5EF4-FFF2-40B4-BE49-F238E27FC236}">
                      <a16:creationId xmlns:a16="http://schemas.microsoft.com/office/drawing/2014/main" id="{F8E5CDDD-A5D9-4158-82F1-941A271BB030}"/>
                    </a:ext>
                  </a:extLst>
                </p14:cNvPr>
                <p14:cNvContentPartPr/>
                <p14:nvPr/>
              </p14:nvContentPartPr>
              <p14:xfrm>
                <a:off x="3895682" y="2343187"/>
                <a:ext cx="2205720" cy="731160"/>
              </p14:xfrm>
            </p:contentPart>
          </mc:Choice>
          <mc:Fallback xmlns="">
            <p:pic>
              <p:nvPicPr>
                <p:cNvPr id="904" name="Freihand 903">
                  <a:extLst>
                    <a:ext uri="{FF2B5EF4-FFF2-40B4-BE49-F238E27FC236}">
                      <a16:creationId xmlns:a16="http://schemas.microsoft.com/office/drawing/2014/main" id="{F8E5CDDD-A5D9-4158-82F1-941A271BB030}"/>
                    </a:ext>
                  </a:extLst>
                </p:cNvPr>
                <p:cNvPicPr/>
                <p:nvPr/>
              </p:nvPicPr>
              <p:blipFill>
                <a:blip r:embed="rId749"/>
                <a:stretch>
                  <a:fillRect/>
                </a:stretch>
              </p:blipFill>
              <p:spPr>
                <a:xfrm>
                  <a:off x="3891362" y="2338867"/>
                  <a:ext cx="2214360" cy="7398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906" name="Freihand 905">
                  <a:extLst>
                    <a:ext uri="{FF2B5EF4-FFF2-40B4-BE49-F238E27FC236}">
                      <a16:creationId xmlns:a16="http://schemas.microsoft.com/office/drawing/2014/main" id="{5619D525-24B4-4E48-B08F-87ECA23430AD}"/>
                    </a:ext>
                  </a:extLst>
                </p14:cNvPr>
                <p14:cNvContentPartPr/>
                <p14:nvPr/>
              </p14:nvContentPartPr>
              <p14:xfrm>
                <a:off x="6245402" y="4328587"/>
                <a:ext cx="360" cy="360"/>
              </p14:xfrm>
            </p:contentPart>
          </mc:Choice>
          <mc:Fallback xmlns="">
            <p:pic>
              <p:nvPicPr>
                <p:cNvPr id="906" name="Freihand 905">
                  <a:extLst>
                    <a:ext uri="{FF2B5EF4-FFF2-40B4-BE49-F238E27FC236}">
                      <a16:creationId xmlns:a16="http://schemas.microsoft.com/office/drawing/2014/main" id="{5619D525-24B4-4E48-B08F-87ECA23430AD}"/>
                    </a:ext>
                  </a:extLst>
                </p:cNvPr>
                <p:cNvPicPr/>
                <p:nvPr/>
              </p:nvPicPr>
              <p:blipFill>
                <a:blip r:embed="rId69"/>
                <a:stretch>
                  <a:fillRect/>
                </a:stretch>
              </p:blipFill>
              <p:spPr>
                <a:xfrm>
                  <a:off x="6241082" y="4324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907" name="Freihand 906">
                  <a:extLst>
                    <a:ext uri="{FF2B5EF4-FFF2-40B4-BE49-F238E27FC236}">
                      <a16:creationId xmlns:a16="http://schemas.microsoft.com/office/drawing/2014/main" id="{28CDA28D-3E55-4BB3-AA68-C9BD2BDAE7B1}"/>
                    </a:ext>
                  </a:extLst>
                </p14:cNvPr>
                <p14:cNvContentPartPr/>
                <p14:nvPr/>
              </p14:nvContentPartPr>
              <p14:xfrm>
                <a:off x="5800082" y="4299787"/>
                <a:ext cx="750240" cy="543600"/>
              </p14:xfrm>
            </p:contentPart>
          </mc:Choice>
          <mc:Fallback xmlns="">
            <p:pic>
              <p:nvPicPr>
                <p:cNvPr id="907" name="Freihand 906">
                  <a:extLst>
                    <a:ext uri="{FF2B5EF4-FFF2-40B4-BE49-F238E27FC236}">
                      <a16:creationId xmlns:a16="http://schemas.microsoft.com/office/drawing/2014/main" id="{28CDA28D-3E55-4BB3-AA68-C9BD2BDAE7B1}"/>
                    </a:ext>
                  </a:extLst>
                </p:cNvPr>
                <p:cNvPicPr/>
                <p:nvPr/>
              </p:nvPicPr>
              <p:blipFill>
                <a:blip r:embed="rId752"/>
                <a:stretch>
                  <a:fillRect/>
                </a:stretch>
              </p:blipFill>
              <p:spPr>
                <a:xfrm>
                  <a:off x="5795762" y="4295467"/>
                  <a:ext cx="758880" cy="552240"/>
                </a:xfrm>
                <a:prstGeom prst="rect">
                  <a:avLst/>
                </a:prstGeom>
              </p:spPr>
            </p:pic>
          </mc:Fallback>
        </mc:AlternateContent>
      </p:grpSp>
      <p:grpSp>
        <p:nvGrpSpPr>
          <p:cNvPr id="910" name="Gruppieren 909">
            <a:extLst>
              <a:ext uri="{FF2B5EF4-FFF2-40B4-BE49-F238E27FC236}">
                <a16:creationId xmlns:a16="http://schemas.microsoft.com/office/drawing/2014/main" id="{D07A6F93-C5E6-44EC-96EC-8E48AD4C8B94}"/>
              </a:ext>
            </a:extLst>
          </p:cNvPr>
          <p:cNvGrpSpPr/>
          <p:nvPr/>
        </p:nvGrpSpPr>
        <p:grpSpPr>
          <a:xfrm>
            <a:off x="8487842" y="1225027"/>
            <a:ext cx="3389760" cy="2962800"/>
            <a:chOff x="8487842" y="1225027"/>
            <a:chExt cx="3389760" cy="2962800"/>
          </a:xfrm>
        </p:grpSpPr>
        <mc:AlternateContent xmlns:mc="http://schemas.openxmlformats.org/markup-compatibility/2006" xmlns:p14="http://schemas.microsoft.com/office/powerpoint/2010/main">
          <mc:Choice Requires="p14">
            <p:contentPart p14:bwMode="auto" r:id="rId753">
              <p14:nvContentPartPr>
                <p14:cNvPr id="409" name="Freihand 408">
                  <a:extLst>
                    <a:ext uri="{FF2B5EF4-FFF2-40B4-BE49-F238E27FC236}">
                      <a16:creationId xmlns:a16="http://schemas.microsoft.com/office/drawing/2014/main" id="{5FD4638E-A141-4F58-A19F-5DCCCF5B88B6}"/>
                    </a:ext>
                  </a:extLst>
                </p14:cNvPr>
                <p14:cNvContentPartPr/>
                <p14:nvPr/>
              </p14:nvContentPartPr>
              <p14:xfrm>
                <a:off x="8835602" y="1233307"/>
                <a:ext cx="2880" cy="157680"/>
              </p14:xfrm>
            </p:contentPart>
          </mc:Choice>
          <mc:Fallback xmlns="">
            <p:pic>
              <p:nvPicPr>
                <p:cNvPr id="409" name="Freihand 408">
                  <a:extLst>
                    <a:ext uri="{FF2B5EF4-FFF2-40B4-BE49-F238E27FC236}">
                      <a16:creationId xmlns:a16="http://schemas.microsoft.com/office/drawing/2014/main" id="{5FD4638E-A141-4F58-A19F-5DCCCF5B88B6}"/>
                    </a:ext>
                  </a:extLst>
                </p:cNvPr>
                <p:cNvPicPr/>
                <p:nvPr/>
              </p:nvPicPr>
              <p:blipFill>
                <a:blip r:embed="rId754"/>
                <a:stretch>
                  <a:fillRect/>
                </a:stretch>
              </p:blipFill>
              <p:spPr>
                <a:xfrm>
                  <a:off x="8831282" y="1228987"/>
                  <a:ext cx="11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10" name="Freihand 409">
                  <a:extLst>
                    <a:ext uri="{FF2B5EF4-FFF2-40B4-BE49-F238E27FC236}">
                      <a16:creationId xmlns:a16="http://schemas.microsoft.com/office/drawing/2014/main" id="{93962A74-0F4C-4FBE-82B7-62B100A1BC4D}"/>
                    </a:ext>
                  </a:extLst>
                </p14:cNvPr>
                <p14:cNvContentPartPr/>
                <p14:nvPr/>
              </p14:nvContentPartPr>
              <p14:xfrm>
                <a:off x="8835962" y="1242667"/>
                <a:ext cx="108360" cy="126000"/>
              </p14:xfrm>
            </p:contentPart>
          </mc:Choice>
          <mc:Fallback xmlns="">
            <p:pic>
              <p:nvPicPr>
                <p:cNvPr id="410" name="Freihand 409">
                  <a:extLst>
                    <a:ext uri="{FF2B5EF4-FFF2-40B4-BE49-F238E27FC236}">
                      <a16:creationId xmlns:a16="http://schemas.microsoft.com/office/drawing/2014/main" id="{93962A74-0F4C-4FBE-82B7-62B100A1BC4D}"/>
                    </a:ext>
                  </a:extLst>
                </p:cNvPr>
                <p:cNvPicPr/>
                <p:nvPr/>
              </p:nvPicPr>
              <p:blipFill>
                <a:blip r:embed="rId756"/>
                <a:stretch>
                  <a:fillRect/>
                </a:stretch>
              </p:blipFill>
              <p:spPr>
                <a:xfrm>
                  <a:off x="8831642" y="1238347"/>
                  <a:ext cx="117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11" name="Freihand 410">
                  <a:extLst>
                    <a:ext uri="{FF2B5EF4-FFF2-40B4-BE49-F238E27FC236}">
                      <a16:creationId xmlns:a16="http://schemas.microsoft.com/office/drawing/2014/main" id="{066E5536-2ADD-4326-AF90-3AAF2DC97043}"/>
                    </a:ext>
                  </a:extLst>
                </p14:cNvPr>
                <p14:cNvContentPartPr/>
                <p14:nvPr/>
              </p14:nvContentPartPr>
              <p14:xfrm>
                <a:off x="8989682" y="1317907"/>
                <a:ext cx="117720" cy="60840"/>
              </p14:xfrm>
            </p:contentPart>
          </mc:Choice>
          <mc:Fallback xmlns="">
            <p:pic>
              <p:nvPicPr>
                <p:cNvPr id="411" name="Freihand 410">
                  <a:extLst>
                    <a:ext uri="{FF2B5EF4-FFF2-40B4-BE49-F238E27FC236}">
                      <a16:creationId xmlns:a16="http://schemas.microsoft.com/office/drawing/2014/main" id="{066E5536-2ADD-4326-AF90-3AAF2DC97043}"/>
                    </a:ext>
                  </a:extLst>
                </p:cNvPr>
                <p:cNvPicPr/>
                <p:nvPr/>
              </p:nvPicPr>
              <p:blipFill>
                <a:blip r:embed="rId758"/>
                <a:stretch>
                  <a:fillRect/>
                </a:stretch>
              </p:blipFill>
              <p:spPr>
                <a:xfrm>
                  <a:off x="8985362" y="1313587"/>
                  <a:ext cx="126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12" name="Freihand 411">
                  <a:extLst>
                    <a:ext uri="{FF2B5EF4-FFF2-40B4-BE49-F238E27FC236}">
                      <a16:creationId xmlns:a16="http://schemas.microsoft.com/office/drawing/2014/main" id="{D0A4D290-314D-4A56-886C-7BE3CAD9D972}"/>
                    </a:ext>
                  </a:extLst>
                </p14:cNvPr>
                <p14:cNvContentPartPr/>
                <p14:nvPr/>
              </p14:nvContentPartPr>
              <p14:xfrm>
                <a:off x="9126122" y="1225027"/>
                <a:ext cx="149400" cy="171360"/>
              </p14:xfrm>
            </p:contentPart>
          </mc:Choice>
          <mc:Fallback xmlns="">
            <p:pic>
              <p:nvPicPr>
                <p:cNvPr id="412" name="Freihand 411">
                  <a:extLst>
                    <a:ext uri="{FF2B5EF4-FFF2-40B4-BE49-F238E27FC236}">
                      <a16:creationId xmlns:a16="http://schemas.microsoft.com/office/drawing/2014/main" id="{D0A4D290-314D-4A56-886C-7BE3CAD9D972}"/>
                    </a:ext>
                  </a:extLst>
                </p:cNvPr>
                <p:cNvPicPr/>
                <p:nvPr/>
              </p:nvPicPr>
              <p:blipFill>
                <a:blip r:embed="rId760"/>
                <a:stretch>
                  <a:fillRect/>
                </a:stretch>
              </p:blipFill>
              <p:spPr>
                <a:xfrm>
                  <a:off x="9121802" y="1220707"/>
                  <a:ext cx="158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13" name="Freihand 412">
                  <a:extLst>
                    <a:ext uri="{FF2B5EF4-FFF2-40B4-BE49-F238E27FC236}">
                      <a16:creationId xmlns:a16="http://schemas.microsoft.com/office/drawing/2014/main" id="{58331468-C6A6-46BD-88C9-4CB500D9DBF2}"/>
                    </a:ext>
                  </a:extLst>
                </p14:cNvPr>
                <p14:cNvContentPartPr/>
                <p14:nvPr/>
              </p14:nvContentPartPr>
              <p14:xfrm>
                <a:off x="9071042" y="1270747"/>
                <a:ext cx="117360" cy="22320"/>
              </p14:xfrm>
            </p:contentPart>
          </mc:Choice>
          <mc:Fallback xmlns="">
            <p:pic>
              <p:nvPicPr>
                <p:cNvPr id="413" name="Freihand 412">
                  <a:extLst>
                    <a:ext uri="{FF2B5EF4-FFF2-40B4-BE49-F238E27FC236}">
                      <a16:creationId xmlns:a16="http://schemas.microsoft.com/office/drawing/2014/main" id="{58331468-C6A6-46BD-88C9-4CB500D9DBF2}"/>
                    </a:ext>
                  </a:extLst>
                </p:cNvPr>
                <p:cNvPicPr/>
                <p:nvPr/>
              </p:nvPicPr>
              <p:blipFill>
                <a:blip r:embed="rId762"/>
                <a:stretch>
                  <a:fillRect/>
                </a:stretch>
              </p:blipFill>
              <p:spPr>
                <a:xfrm>
                  <a:off x="9066722" y="1266427"/>
                  <a:ext cx="126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14" name="Freihand 413">
                  <a:extLst>
                    <a:ext uri="{FF2B5EF4-FFF2-40B4-BE49-F238E27FC236}">
                      <a16:creationId xmlns:a16="http://schemas.microsoft.com/office/drawing/2014/main" id="{7E52BFC9-EAED-4F66-9BF0-A812BB4C477F}"/>
                    </a:ext>
                  </a:extLst>
                </p14:cNvPr>
                <p14:cNvContentPartPr/>
                <p14:nvPr/>
              </p14:nvContentPartPr>
              <p14:xfrm>
                <a:off x="9303602" y="1307107"/>
                <a:ext cx="154800" cy="54000"/>
              </p14:xfrm>
            </p:contentPart>
          </mc:Choice>
          <mc:Fallback xmlns="">
            <p:pic>
              <p:nvPicPr>
                <p:cNvPr id="414" name="Freihand 413">
                  <a:extLst>
                    <a:ext uri="{FF2B5EF4-FFF2-40B4-BE49-F238E27FC236}">
                      <a16:creationId xmlns:a16="http://schemas.microsoft.com/office/drawing/2014/main" id="{7E52BFC9-EAED-4F66-9BF0-A812BB4C477F}"/>
                    </a:ext>
                  </a:extLst>
                </p:cNvPr>
                <p:cNvPicPr/>
                <p:nvPr/>
              </p:nvPicPr>
              <p:blipFill>
                <a:blip r:embed="rId764"/>
                <a:stretch>
                  <a:fillRect/>
                </a:stretch>
              </p:blipFill>
              <p:spPr>
                <a:xfrm>
                  <a:off x="9299282" y="1302787"/>
                  <a:ext cx="163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15" name="Freihand 414">
                  <a:extLst>
                    <a:ext uri="{FF2B5EF4-FFF2-40B4-BE49-F238E27FC236}">
                      <a16:creationId xmlns:a16="http://schemas.microsoft.com/office/drawing/2014/main" id="{238F5950-4401-4EBC-8D5A-5DA525D09351}"/>
                    </a:ext>
                  </a:extLst>
                </p14:cNvPr>
                <p14:cNvContentPartPr/>
                <p14:nvPr/>
              </p14:nvContentPartPr>
              <p14:xfrm>
                <a:off x="9517802" y="1308547"/>
                <a:ext cx="59400" cy="62640"/>
              </p14:xfrm>
            </p:contentPart>
          </mc:Choice>
          <mc:Fallback xmlns="">
            <p:pic>
              <p:nvPicPr>
                <p:cNvPr id="415" name="Freihand 414">
                  <a:extLst>
                    <a:ext uri="{FF2B5EF4-FFF2-40B4-BE49-F238E27FC236}">
                      <a16:creationId xmlns:a16="http://schemas.microsoft.com/office/drawing/2014/main" id="{238F5950-4401-4EBC-8D5A-5DA525D09351}"/>
                    </a:ext>
                  </a:extLst>
                </p:cNvPr>
                <p:cNvPicPr/>
                <p:nvPr/>
              </p:nvPicPr>
              <p:blipFill>
                <a:blip r:embed="rId766"/>
                <a:stretch>
                  <a:fillRect/>
                </a:stretch>
              </p:blipFill>
              <p:spPr>
                <a:xfrm>
                  <a:off x="9513482" y="1304227"/>
                  <a:ext cx="68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16" name="Freihand 415">
                  <a:extLst>
                    <a:ext uri="{FF2B5EF4-FFF2-40B4-BE49-F238E27FC236}">
                      <a16:creationId xmlns:a16="http://schemas.microsoft.com/office/drawing/2014/main" id="{4B8E8420-533E-41C3-BB92-96ECBBB094B6}"/>
                    </a:ext>
                  </a:extLst>
                </p14:cNvPr>
                <p14:cNvContentPartPr/>
                <p14:nvPr/>
              </p14:nvContentPartPr>
              <p14:xfrm>
                <a:off x="9591962" y="1311787"/>
                <a:ext cx="246960" cy="84960"/>
              </p14:xfrm>
            </p:contentPart>
          </mc:Choice>
          <mc:Fallback xmlns="">
            <p:pic>
              <p:nvPicPr>
                <p:cNvPr id="416" name="Freihand 415">
                  <a:extLst>
                    <a:ext uri="{FF2B5EF4-FFF2-40B4-BE49-F238E27FC236}">
                      <a16:creationId xmlns:a16="http://schemas.microsoft.com/office/drawing/2014/main" id="{4B8E8420-533E-41C3-BB92-96ECBBB094B6}"/>
                    </a:ext>
                  </a:extLst>
                </p:cNvPr>
                <p:cNvPicPr/>
                <p:nvPr/>
              </p:nvPicPr>
              <p:blipFill>
                <a:blip r:embed="rId768"/>
                <a:stretch>
                  <a:fillRect/>
                </a:stretch>
              </p:blipFill>
              <p:spPr>
                <a:xfrm>
                  <a:off x="9587642" y="1307467"/>
                  <a:ext cx="255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17" name="Freihand 416">
                  <a:extLst>
                    <a:ext uri="{FF2B5EF4-FFF2-40B4-BE49-F238E27FC236}">
                      <a16:creationId xmlns:a16="http://schemas.microsoft.com/office/drawing/2014/main" id="{F88BEDCD-9D42-43EB-BF28-247BA0167477}"/>
                    </a:ext>
                  </a:extLst>
                </p14:cNvPr>
                <p14:cNvContentPartPr/>
                <p14:nvPr/>
              </p14:nvContentPartPr>
              <p14:xfrm>
                <a:off x="9810842" y="1320067"/>
                <a:ext cx="249480" cy="75600"/>
              </p14:xfrm>
            </p:contentPart>
          </mc:Choice>
          <mc:Fallback xmlns="">
            <p:pic>
              <p:nvPicPr>
                <p:cNvPr id="417" name="Freihand 416">
                  <a:extLst>
                    <a:ext uri="{FF2B5EF4-FFF2-40B4-BE49-F238E27FC236}">
                      <a16:creationId xmlns:a16="http://schemas.microsoft.com/office/drawing/2014/main" id="{F88BEDCD-9D42-43EB-BF28-247BA0167477}"/>
                    </a:ext>
                  </a:extLst>
                </p:cNvPr>
                <p:cNvPicPr/>
                <p:nvPr/>
              </p:nvPicPr>
              <p:blipFill>
                <a:blip r:embed="rId770"/>
                <a:stretch>
                  <a:fillRect/>
                </a:stretch>
              </p:blipFill>
              <p:spPr>
                <a:xfrm>
                  <a:off x="9806522" y="1315747"/>
                  <a:ext cx="258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18" name="Freihand 417">
                  <a:extLst>
                    <a:ext uri="{FF2B5EF4-FFF2-40B4-BE49-F238E27FC236}">
                      <a16:creationId xmlns:a16="http://schemas.microsoft.com/office/drawing/2014/main" id="{92DE42CB-94B9-416A-ABA1-768AF56E6119}"/>
                    </a:ext>
                  </a:extLst>
                </p14:cNvPr>
                <p14:cNvContentPartPr/>
                <p14:nvPr/>
              </p14:nvContentPartPr>
              <p14:xfrm>
                <a:off x="10172642" y="1280107"/>
                <a:ext cx="63360" cy="131760"/>
              </p14:xfrm>
            </p:contentPart>
          </mc:Choice>
          <mc:Fallback xmlns="">
            <p:pic>
              <p:nvPicPr>
                <p:cNvPr id="418" name="Freihand 417">
                  <a:extLst>
                    <a:ext uri="{FF2B5EF4-FFF2-40B4-BE49-F238E27FC236}">
                      <a16:creationId xmlns:a16="http://schemas.microsoft.com/office/drawing/2014/main" id="{92DE42CB-94B9-416A-ABA1-768AF56E6119}"/>
                    </a:ext>
                  </a:extLst>
                </p:cNvPr>
                <p:cNvPicPr/>
                <p:nvPr/>
              </p:nvPicPr>
              <p:blipFill>
                <a:blip r:embed="rId772"/>
                <a:stretch>
                  <a:fillRect/>
                </a:stretch>
              </p:blipFill>
              <p:spPr>
                <a:xfrm>
                  <a:off x="10168322" y="1275787"/>
                  <a:ext cx="72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19" name="Freihand 418">
                  <a:extLst>
                    <a:ext uri="{FF2B5EF4-FFF2-40B4-BE49-F238E27FC236}">
                      <a16:creationId xmlns:a16="http://schemas.microsoft.com/office/drawing/2014/main" id="{882116FF-9191-4499-B5D5-5F587EDDC6DA}"/>
                    </a:ext>
                  </a:extLst>
                </p14:cNvPr>
                <p14:cNvContentPartPr/>
                <p14:nvPr/>
              </p14:nvContentPartPr>
              <p14:xfrm>
                <a:off x="10348682" y="1307827"/>
                <a:ext cx="91800" cy="81000"/>
              </p14:xfrm>
            </p:contentPart>
          </mc:Choice>
          <mc:Fallback xmlns="">
            <p:pic>
              <p:nvPicPr>
                <p:cNvPr id="419" name="Freihand 418">
                  <a:extLst>
                    <a:ext uri="{FF2B5EF4-FFF2-40B4-BE49-F238E27FC236}">
                      <a16:creationId xmlns:a16="http://schemas.microsoft.com/office/drawing/2014/main" id="{882116FF-9191-4499-B5D5-5F587EDDC6DA}"/>
                    </a:ext>
                  </a:extLst>
                </p:cNvPr>
                <p:cNvPicPr/>
                <p:nvPr/>
              </p:nvPicPr>
              <p:blipFill>
                <a:blip r:embed="rId774"/>
                <a:stretch>
                  <a:fillRect/>
                </a:stretch>
              </p:blipFill>
              <p:spPr>
                <a:xfrm>
                  <a:off x="10344362" y="1303507"/>
                  <a:ext cx="100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20" name="Freihand 419">
                  <a:extLst>
                    <a:ext uri="{FF2B5EF4-FFF2-40B4-BE49-F238E27FC236}">
                      <a16:creationId xmlns:a16="http://schemas.microsoft.com/office/drawing/2014/main" id="{CC071F01-E854-442F-941D-D25E95571658}"/>
                    </a:ext>
                  </a:extLst>
                </p14:cNvPr>
                <p14:cNvContentPartPr/>
                <p14:nvPr/>
              </p14:nvContentPartPr>
              <p14:xfrm>
                <a:off x="10486562" y="1362907"/>
                <a:ext cx="62280" cy="91080"/>
              </p14:xfrm>
            </p:contentPart>
          </mc:Choice>
          <mc:Fallback xmlns="">
            <p:pic>
              <p:nvPicPr>
                <p:cNvPr id="420" name="Freihand 419">
                  <a:extLst>
                    <a:ext uri="{FF2B5EF4-FFF2-40B4-BE49-F238E27FC236}">
                      <a16:creationId xmlns:a16="http://schemas.microsoft.com/office/drawing/2014/main" id="{CC071F01-E854-442F-941D-D25E95571658}"/>
                    </a:ext>
                  </a:extLst>
                </p:cNvPr>
                <p:cNvPicPr/>
                <p:nvPr/>
              </p:nvPicPr>
              <p:blipFill>
                <a:blip r:embed="rId776"/>
                <a:stretch>
                  <a:fillRect/>
                </a:stretch>
              </p:blipFill>
              <p:spPr>
                <a:xfrm>
                  <a:off x="10482242" y="1358587"/>
                  <a:ext cx="70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21" name="Freihand 420">
                  <a:extLst>
                    <a:ext uri="{FF2B5EF4-FFF2-40B4-BE49-F238E27FC236}">
                      <a16:creationId xmlns:a16="http://schemas.microsoft.com/office/drawing/2014/main" id="{044E8D9B-0B7B-4F1D-9508-815EC0BA3448}"/>
                    </a:ext>
                  </a:extLst>
                </p14:cNvPr>
                <p14:cNvContentPartPr/>
                <p14:nvPr/>
              </p14:nvContentPartPr>
              <p14:xfrm>
                <a:off x="10491242" y="1369387"/>
                <a:ext cx="87840" cy="101160"/>
              </p14:xfrm>
            </p:contentPart>
          </mc:Choice>
          <mc:Fallback xmlns="">
            <p:pic>
              <p:nvPicPr>
                <p:cNvPr id="421" name="Freihand 420">
                  <a:extLst>
                    <a:ext uri="{FF2B5EF4-FFF2-40B4-BE49-F238E27FC236}">
                      <a16:creationId xmlns:a16="http://schemas.microsoft.com/office/drawing/2014/main" id="{044E8D9B-0B7B-4F1D-9508-815EC0BA3448}"/>
                    </a:ext>
                  </a:extLst>
                </p:cNvPr>
                <p:cNvPicPr/>
                <p:nvPr/>
              </p:nvPicPr>
              <p:blipFill>
                <a:blip r:embed="rId778"/>
                <a:stretch>
                  <a:fillRect/>
                </a:stretch>
              </p:blipFill>
              <p:spPr>
                <a:xfrm>
                  <a:off x="10486922" y="1365067"/>
                  <a:ext cx="96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22" name="Freihand 421">
                  <a:extLst>
                    <a:ext uri="{FF2B5EF4-FFF2-40B4-BE49-F238E27FC236}">
                      <a16:creationId xmlns:a16="http://schemas.microsoft.com/office/drawing/2014/main" id="{F3CA8BD4-CBE2-4862-BB93-DF2B9CA3B220}"/>
                    </a:ext>
                  </a:extLst>
                </p14:cNvPr>
                <p14:cNvContentPartPr/>
                <p14:nvPr/>
              </p14:nvContentPartPr>
              <p14:xfrm>
                <a:off x="10612202" y="1392427"/>
                <a:ext cx="21960" cy="74520"/>
              </p14:xfrm>
            </p:contentPart>
          </mc:Choice>
          <mc:Fallback xmlns="">
            <p:pic>
              <p:nvPicPr>
                <p:cNvPr id="422" name="Freihand 421">
                  <a:extLst>
                    <a:ext uri="{FF2B5EF4-FFF2-40B4-BE49-F238E27FC236}">
                      <a16:creationId xmlns:a16="http://schemas.microsoft.com/office/drawing/2014/main" id="{F3CA8BD4-CBE2-4862-BB93-DF2B9CA3B220}"/>
                    </a:ext>
                  </a:extLst>
                </p:cNvPr>
                <p:cNvPicPr/>
                <p:nvPr/>
              </p:nvPicPr>
              <p:blipFill>
                <a:blip r:embed="rId780"/>
                <a:stretch>
                  <a:fillRect/>
                </a:stretch>
              </p:blipFill>
              <p:spPr>
                <a:xfrm>
                  <a:off x="10607882" y="1388107"/>
                  <a:ext cx="30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23" name="Freihand 422">
                  <a:extLst>
                    <a:ext uri="{FF2B5EF4-FFF2-40B4-BE49-F238E27FC236}">
                      <a16:creationId xmlns:a16="http://schemas.microsoft.com/office/drawing/2014/main" id="{9B822557-D885-4297-9C5F-9A02CEC79BD1}"/>
                    </a:ext>
                  </a:extLst>
                </p14:cNvPr>
                <p14:cNvContentPartPr/>
                <p14:nvPr/>
              </p14:nvContentPartPr>
              <p14:xfrm>
                <a:off x="10701482" y="1322587"/>
                <a:ext cx="81000" cy="90720"/>
              </p14:xfrm>
            </p:contentPart>
          </mc:Choice>
          <mc:Fallback xmlns="">
            <p:pic>
              <p:nvPicPr>
                <p:cNvPr id="423" name="Freihand 422">
                  <a:extLst>
                    <a:ext uri="{FF2B5EF4-FFF2-40B4-BE49-F238E27FC236}">
                      <a16:creationId xmlns:a16="http://schemas.microsoft.com/office/drawing/2014/main" id="{9B822557-D885-4297-9C5F-9A02CEC79BD1}"/>
                    </a:ext>
                  </a:extLst>
                </p:cNvPr>
                <p:cNvPicPr/>
                <p:nvPr/>
              </p:nvPicPr>
              <p:blipFill>
                <a:blip r:embed="rId782"/>
                <a:stretch>
                  <a:fillRect/>
                </a:stretch>
              </p:blipFill>
              <p:spPr>
                <a:xfrm>
                  <a:off x="10697162" y="1318267"/>
                  <a:ext cx="89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24" name="Freihand 423">
                  <a:extLst>
                    <a:ext uri="{FF2B5EF4-FFF2-40B4-BE49-F238E27FC236}">
                      <a16:creationId xmlns:a16="http://schemas.microsoft.com/office/drawing/2014/main" id="{ED5E413B-FD15-4164-97D1-C66E3D278EB8}"/>
                    </a:ext>
                  </a:extLst>
                </p14:cNvPr>
                <p14:cNvContentPartPr/>
                <p14:nvPr/>
              </p14:nvContentPartPr>
              <p14:xfrm>
                <a:off x="10842962" y="1369027"/>
                <a:ext cx="23760" cy="81720"/>
              </p14:xfrm>
            </p:contentPart>
          </mc:Choice>
          <mc:Fallback xmlns="">
            <p:pic>
              <p:nvPicPr>
                <p:cNvPr id="424" name="Freihand 423">
                  <a:extLst>
                    <a:ext uri="{FF2B5EF4-FFF2-40B4-BE49-F238E27FC236}">
                      <a16:creationId xmlns:a16="http://schemas.microsoft.com/office/drawing/2014/main" id="{ED5E413B-FD15-4164-97D1-C66E3D278EB8}"/>
                    </a:ext>
                  </a:extLst>
                </p:cNvPr>
                <p:cNvPicPr/>
                <p:nvPr/>
              </p:nvPicPr>
              <p:blipFill>
                <a:blip r:embed="rId784"/>
                <a:stretch>
                  <a:fillRect/>
                </a:stretch>
              </p:blipFill>
              <p:spPr>
                <a:xfrm>
                  <a:off x="10838642" y="1364707"/>
                  <a:ext cx="3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25" name="Freihand 424">
                  <a:extLst>
                    <a:ext uri="{FF2B5EF4-FFF2-40B4-BE49-F238E27FC236}">
                      <a16:creationId xmlns:a16="http://schemas.microsoft.com/office/drawing/2014/main" id="{6E40A03E-F816-4451-A59A-A87A2017C61B}"/>
                    </a:ext>
                  </a:extLst>
                </p14:cNvPr>
                <p14:cNvContentPartPr/>
                <p14:nvPr/>
              </p14:nvContentPartPr>
              <p14:xfrm>
                <a:off x="10822802" y="1353547"/>
                <a:ext cx="106200" cy="108360"/>
              </p14:xfrm>
            </p:contentPart>
          </mc:Choice>
          <mc:Fallback xmlns="">
            <p:pic>
              <p:nvPicPr>
                <p:cNvPr id="425" name="Freihand 424">
                  <a:extLst>
                    <a:ext uri="{FF2B5EF4-FFF2-40B4-BE49-F238E27FC236}">
                      <a16:creationId xmlns:a16="http://schemas.microsoft.com/office/drawing/2014/main" id="{6E40A03E-F816-4451-A59A-A87A2017C61B}"/>
                    </a:ext>
                  </a:extLst>
                </p:cNvPr>
                <p:cNvPicPr/>
                <p:nvPr/>
              </p:nvPicPr>
              <p:blipFill>
                <a:blip r:embed="rId786"/>
                <a:stretch>
                  <a:fillRect/>
                </a:stretch>
              </p:blipFill>
              <p:spPr>
                <a:xfrm>
                  <a:off x="10818482" y="1349227"/>
                  <a:ext cx="114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26" name="Freihand 425">
                  <a:extLst>
                    <a:ext uri="{FF2B5EF4-FFF2-40B4-BE49-F238E27FC236}">
                      <a16:creationId xmlns:a16="http://schemas.microsoft.com/office/drawing/2014/main" id="{1D22F650-2340-4BFA-8D42-B3580698B3BB}"/>
                    </a:ext>
                  </a:extLst>
                </p14:cNvPr>
                <p14:cNvContentPartPr/>
                <p14:nvPr/>
              </p14:nvContentPartPr>
              <p14:xfrm>
                <a:off x="10945202" y="1261747"/>
                <a:ext cx="75600" cy="199800"/>
              </p14:xfrm>
            </p:contentPart>
          </mc:Choice>
          <mc:Fallback xmlns="">
            <p:pic>
              <p:nvPicPr>
                <p:cNvPr id="426" name="Freihand 425">
                  <a:extLst>
                    <a:ext uri="{FF2B5EF4-FFF2-40B4-BE49-F238E27FC236}">
                      <a16:creationId xmlns:a16="http://schemas.microsoft.com/office/drawing/2014/main" id="{1D22F650-2340-4BFA-8D42-B3580698B3BB}"/>
                    </a:ext>
                  </a:extLst>
                </p:cNvPr>
                <p:cNvPicPr/>
                <p:nvPr/>
              </p:nvPicPr>
              <p:blipFill>
                <a:blip r:embed="rId788"/>
                <a:stretch>
                  <a:fillRect/>
                </a:stretch>
              </p:blipFill>
              <p:spPr>
                <a:xfrm>
                  <a:off x="10940882" y="1257427"/>
                  <a:ext cx="84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27" name="Freihand 426">
                  <a:extLst>
                    <a:ext uri="{FF2B5EF4-FFF2-40B4-BE49-F238E27FC236}">
                      <a16:creationId xmlns:a16="http://schemas.microsoft.com/office/drawing/2014/main" id="{DA810F5E-D427-4535-B0FD-83A88AC2E5AA}"/>
                    </a:ext>
                  </a:extLst>
                </p14:cNvPr>
                <p14:cNvContentPartPr/>
                <p14:nvPr/>
              </p14:nvContentPartPr>
              <p14:xfrm>
                <a:off x="11227442" y="1232587"/>
                <a:ext cx="251280" cy="160920"/>
              </p14:xfrm>
            </p:contentPart>
          </mc:Choice>
          <mc:Fallback xmlns="">
            <p:pic>
              <p:nvPicPr>
                <p:cNvPr id="427" name="Freihand 426">
                  <a:extLst>
                    <a:ext uri="{FF2B5EF4-FFF2-40B4-BE49-F238E27FC236}">
                      <a16:creationId xmlns:a16="http://schemas.microsoft.com/office/drawing/2014/main" id="{DA810F5E-D427-4535-B0FD-83A88AC2E5AA}"/>
                    </a:ext>
                  </a:extLst>
                </p:cNvPr>
                <p:cNvPicPr/>
                <p:nvPr/>
              </p:nvPicPr>
              <p:blipFill>
                <a:blip r:embed="rId790"/>
                <a:stretch>
                  <a:fillRect/>
                </a:stretch>
              </p:blipFill>
              <p:spPr>
                <a:xfrm>
                  <a:off x="11223122" y="1228267"/>
                  <a:ext cx="259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28" name="Freihand 427">
                  <a:extLst>
                    <a:ext uri="{FF2B5EF4-FFF2-40B4-BE49-F238E27FC236}">
                      <a16:creationId xmlns:a16="http://schemas.microsoft.com/office/drawing/2014/main" id="{B26C8D42-281E-4014-82E0-10C46B9FE3C0}"/>
                    </a:ext>
                  </a:extLst>
                </p14:cNvPr>
                <p14:cNvContentPartPr/>
                <p14:nvPr/>
              </p14:nvContentPartPr>
              <p14:xfrm>
                <a:off x="11501042" y="1305307"/>
                <a:ext cx="106200" cy="83160"/>
              </p14:xfrm>
            </p:contentPart>
          </mc:Choice>
          <mc:Fallback xmlns="">
            <p:pic>
              <p:nvPicPr>
                <p:cNvPr id="428" name="Freihand 427">
                  <a:extLst>
                    <a:ext uri="{FF2B5EF4-FFF2-40B4-BE49-F238E27FC236}">
                      <a16:creationId xmlns:a16="http://schemas.microsoft.com/office/drawing/2014/main" id="{B26C8D42-281E-4014-82E0-10C46B9FE3C0}"/>
                    </a:ext>
                  </a:extLst>
                </p:cNvPr>
                <p:cNvPicPr/>
                <p:nvPr/>
              </p:nvPicPr>
              <p:blipFill>
                <a:blip r:embed="rId792"/>
                <a:stretch>
                  <a:fillRect/>
                </a:stretch>
              </p:blipFill>
              <p:spPr>
                <a:xfrm>
                  <a:off x="11496722" y="1300987"/>
                  <a:ext cx="114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32" name="Freihand 431">
                  <a:extLst>
                    <a:ext uri="{FF2B5EF4-FFF2-40B4-BE49-F238E27FC236}">
                      <a16:creationId xmlns:a16="http://schemas.microsoft.com/office/drawing/2014/main" id="{41C8C379-2280-4939-B657-DF23F42855B5}"/>
                    </a:ext>
                  </a:extLst>
                </p14:cNvPr>
                <p14:cNvContentPartPr/>
                <p14:nvPr/>
              </p14:nvContentPartPr>
              <p14:xfrm>
                <a:off x="8900762" y="1521667"/>
                <a:ext cx="15840" cy="137880"/>
              </p14:xfrm>
            </p:contentPart>
          </mc:Choice>
          <mc:Fallback xmlns="">
            <p:pic>
              <p:nvPicPr>
                <p:cNvPr id="432" name="Freihand 431">
                  <a:extLst>
                    <a:ext uri="{FF2B5EF4-FFF2-40B4-BE49-F238E27FC236}">
                      <a16:creationId xmlns:a16="http://schemas.microsoft.com/office/drawing/2014/main" id="{41C8C379-2280-4939-B657-DF23F42855B5}"/>
                    </a:ext>
                  </a:extLst>
                </p:cNvPr>
                <p:cNvPicPr/>
                <p:nvPr/>
              </p:nvPicPr>
              <p:blipFill>
                <a:blip r:embed="rId794"/>
                <a:stretch>
                  <a:fillRect/>
                </a:stretch>
              </p:blipFill>
              <p:spPr>
                <a:xfrm>
                  <a:off x="8896442" y="1517347"/>
                  <a:ext cx="24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33" name="Freihand 432">
                  <a:extLst>
                    <a:ext uri="{FF2B5EF4-FFF2-40B4-BE49-F238E27FC236}">
                      <a16:creationId xmlns:a16="http://schemas.microsoft.com/office/drawing/2014/main" id="{16237FA8-045B-4CFF-817E-6CA01F5ECAB5}"/>
                    </a:ext>
                  </a:extLst>
                </p14:cNvPr>
                <p14:cNvContentPartPr/>
                <p14:nvPr/>
              </p14:nvContentPartPr>
              <p14:xfrm>
                <a:off x="8896802" y="1530667"/>
                <a:ext cx="93960" cy="110160"/>
              </p14:xfrm>
            </p:contentPart>
          </mc:Choice>
          <mc:Fallback xmlns="">
            <p:pic>
              <p:nvPicPr>
                <p:cNvPr id="433" name="Freihand 432">
                  <a:extLst>
                    <a:ext uri="{FF2B5EF4-FFF2-40B4-BE49-F238E27FC236}">
                      <a16:creationId xmlns:a16="http://schemas.microsoft.com/office/drawing/2014/main" id="{16237FA8-045B-4CFF-817E-6CA01F5ECAB5}"/>
                    </a:ext>
                  </a:extLst>
                </p:cNvPr>
                <p:cNvPicPr/>
                <p:nvPr/>
              </p:nvPicPr>
              <p:blipFill>
                <a:blip r:embed="rId796"/>
                <a:stretch>
                  <a:fillRect/>
                </a:stretch>
              </p:blipFill>
              <p:spPr>
                <a:xfrm>
                  <a:off x="8892482" y="1526347"/>
                  <a:ext cx="102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34" name="Freihand 433">
                  <a:extLst>
                    <a:ext uri="{FF2B5EF4-FFF2-40B4-BE49-F238E27FC236}">
                      <a16:creationId xmlns:a16="http://schemas.microsoft.com/office/drawing/2014/main" id="{458EC696-6EAA-4B34-90E2-DC5CAD6782E9}"/>
                    </a:ext>
                  </a:extLst>
                </p14:cNvPr>
                <p14:cNvContentPartPr/>
                <p14:nvPr/>
              </p14:nvContentPartPr>
              <p14:xfrm>
                <a:off x="9047642" y="1594387"/>
                <a:ext cx="133200" cy="63000"/>
              </p14:xfrm>
            </p:contentPart>
          </mc:Choice>
          <mc:Fallback xmlns="">
            <p:pic>
              <p:nvPicPr>
                <p:cNvPr id="434" name="Freihand 433">
                  <a:extLst>
                    <a:ext uri="{FF2B5EF4-FFF2-40B4-BE49-F238E27FC236}">
                      <a16:creationId xmlns:a16="http://schemas.microsoft.com/office/drawing/2014/main" id="{458EC696-6EAA-4B34-90E2-DC5CAD6782E9}"/>
                    </a:ext>
                  </a:extLst>
                </p:cNvPr>
                <p:cNvPicPr/>
                <p:nvPr/>
              </p:nvPicPr>
              <p:blipFill>
                <a:blip r:embed="rId798"/>
                <a:stretch>
                  <a:fillRect/>
                </a:stretch>
              </p:blipFill>
              <p:spPr>
                <a:xfrm>
                  <a:off x="9043322" y="1590067"/>
                  <a:ext cx="1418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35" name="Freihand 434">
                  <a:extLst>
                    <a:ext uri="{FF2B5EF4-FFF2-40B4-BE49-F238E27FC236}">
                      <a16:creationId xmlns:a16="http://schemas.microsoft.com/office/drawing/2014/main" id="{45FBDFE3-A031-4802-B3A7-2A291721886C}"/>
                    </a:ext>
                  </a:extLst>
                </p14:cNvPr>
                <p14:cNvContentPartPr/>
                <p14:nvPr/>
              </p14:nvContentPartPr>
              <p14:xfrm>
                <a:off x="9198482" y="1505107"/>
                <a:ext cx="144720" cy="159840"/>
              </p14:xfrm>
            </p:contentPart>
          </mc:Choice>
          <mc:Fallback xmlns="">
            <p:pic>
              <p:nvPicPr>
                <p:cNvPr id="435" name="Freihand 434">
                  <a:extLst>
                    <a:ext uri="{FF2B5EF4-FFF2-40B4-BE49-F238E27FC236}">
                      <a16:creationId xmlns:a16="http://schemas.microsoft.com/office/drawing/2014/main" id="{45FBDFE3-A031-4802-B3A7-2A291721886C}"/>
                    </a:ext>
                  </a:extLst>
                </p:cNvPr>
                <p:cNvPicPr/>
                <p:nvPr/>
              </p:nvPicPr>
              <p:blipFill>
                <a:blip r:embed="rId800"/>
                <a:stretch>
                  <a:fillRect/>
                </a:stretch>
              </p:blipFill>
              <p:spPr>
                <a:xfrm>
                  <a:off x="9194162" y="1500787"/>
                  <a:ext cx="153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36" name="Freihand 435">
                  <a:extLst>
                    <a:ext uri="{FF2B5EF4-FFF2-40B4-BE49-F238E27FC236}">
                      <a16:creationId xmlns:a16="http://schemas.microsoft.com/office/drawing/2014/main" id="{9226E5D8-4604-4FA5-90DB-075DA61E283F}"/>
                    </a:ext>
                  </a:extLst>
                </p14:cNvPr>
                <p14:cNvContentPartPr/>
                <p14:nvPr/>
              </p14:nvContentPartPr>
              <p14:xfrm>
                <a:off x="9133322" y="1534987"/>
                <a:ext cx="157680" cy="39240"/>
              </p14:xfrm>
            </p:contentPart>
          </mc:Choice>
          <mc:Fallback xmlns="">
            <p:pic>
              <p:nvPicPr>
                <p:cNvPr id="436" name="Freihand 435">
                  <a:extLst>
                    <a:ext uri="{FF2B5EF4-FFF2-40B4-BE49-F238E27FC236}">
                      <a16:creationId xmlns:a16="http://schemas.microsoft.com/office/drawing/2014/main" id="{9226E5D8-4604-4FA5-90DB-075DA61E283F}"/>
                    </a:ext>
                  </a:extLst>
                </p:cNvPr>
                <p:cNvPicPr/>
                <p:nvPr/>
              </p:nvPicPr>
              <p:blipFill>
                <a:blip r:embed="rId802"/>
                <a:stretch>
                  <a:fillRect/>
                </a:stretch>
              </p:blipFill>
              <p:spPr>
                <a:xfrm>
                  <a:off x="9129002" y="1530667"/>
                  <a:ext cx="166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37" name="Freihand 436">
                  <a:extLst>
                    <a:ext uri="{FF2B5EF4-FFF2-40B4-BE49-F238E27FC236}">
                      <a16:creationId xmlns:a16="http://schemas.microsoft.com/office/drawing/2014/main" id="{4403913B-9FE0-4393-9407-13965F49AA3D}"/>
                    </a:ext>
                  </a:extLst>
                </p14:cNvPr>
                <p14:cNvContentPartPr/>
                <p14:nvPr/>
              </p14:nvContentPartPr>
              <p14:xfrm>
                <a:off x="9359762" y="1558027"/>
                <a:ext cx="173880" cy="97920"/>
              </p14:xfrm>
            </p:contentPart>
          </mc:Choice>
          <mc:Fallback xmlns="">
            <p:pic>
              <p:nvPicPr>
                <p:cNvPr id="437" name="Freihand 436">
                  <a:extLst>
                    <a:ext uri="{FF2B5EF4-FFF2-40B4-BE49-F238E27FC236}">
                      <a16:creationId xmlns:a16="http://schemas.microsoft.com/office/drawing/2014/main" id="{4403913B-9FE0-4393-9407-13965F49AA3D}"/>
                    </a:ext>
                  </a:extLst>
                </p:cNvPr>
                <p:cNvPicPr/>
                <p:nvPr/>
              </p:nvPicPr>
              <p:blipFill>
                <a:blip r:embed="rId804"/>
                <a:stretch>
                  <a:fillRect/>
                </a:stretch>
              </p:blipFill>
              <p:spPr>
                <a:xfrm>
                  <a:off x="9355442" y="1553707"/>
                  <a:ext cx="182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38" name="Freihand 437">
                  <a:extLst>
                    <a:ext uri="{FF2B5EF4-FFF2-40B4-BE49-F238E27FC236}">
                      <a16:creationId xmlns:a16="http://schemas.microsoft.com/office/drawing/2014/main" id="{6A74BB92-BF29-4452-BF8D-8D4FAA88347B}"/>
                    </a:ext>
                  </a:extLst>
                </p14:cNvPr>
                <p14:cNvContentPartPr/>
                <p14:nvPr/>
              </p14:nvContentPartPr>
              <p14:xfrm>
                <a:off x="9572882" y="1615267"/>
                <a:ext cx="124920" cy="48600"/>
              </p14:xfrm>
            </p:contentPart>
          </mc:Choice>
          <mc:Fallback xmlns="">
            <p:pic>
              <p:nvPicPr>
                <p:cNvPr id="438" name="Freihand 437">
                  <a:extLst>
                    <a:ext uri="{FF2B5EF4-FFF2-40B4-BE49-F238E27FC236}">
                      <a16:creationId xmlns:a16="http://schemas.microsoft.com/office/drawing/2014/main" id="{6A74BB92-BF29-4452-BF8D-8D4FAA88347B}"/>
                    </a:ext>
                  </a:extLst>
                </p:cNvPr>
                <p:cNvPicPr/>
                <p:nvPr/>
              </p:nvPicPr>
              <p:blipFill>
                <a:blip r:embed="rId806"/>
                <a:stretch>
                  <a:fillRect/>
                </a:stretch>
              </p:blipFill>
              <p:spPr>
                <a:xfrm>
                  <a:off x="9568562" y="1610947"/>
                  <a:ext cx="133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39" name="Freihand 438">
                  <a:extLst>
                    <a:ext uri="{FF2B5EF4-FFF2-40B4-BE49-F238E27FC236}">
                      <a16:creationId xmlns:a16="http://schemas.microsoft.com/office/drawing/2014/main" id="{D0B64B80-EEC6-4AE3-B9A2-CE866159081A}"/>
                    </a:ext>
                  </a:extLst>
                </p14:cNvPr>
                <p14:cNvContentPartPr/>
                <p14:nvPr/>
              </p14:nvContentPartPr>
              <p14:xfrm>
                <a:off x="9713642" y="1613107"/>
                <a:ext cx="110160" cy="57240"/>
              </p14:xfrm>
            </p:contentPart>
          </mc:Choice>
          <mc:Fallback xmlns="">
            <p:pic>
              <p:nvPicPr>
                <p:cNvPr id="439" name="Freihand 438">
                  <a:extLst>
                    <a:ext uri="{FF2B5EF4-FFF2-40B4-BE49-F238E27FC236}">
                      <a16:creationId xmlns:a16="http://schemas.microsoft.com/office/drawing/2014/main" id="{D0B64B80-EEC6-4AE3-B9A2-CE866159081A}"/>
                    </a:ext>
                  </a:extLst>
                </p:cNvPr>
                <p:cNvPicPr/>
                <p:nvPr/>
              </p:nvPicPr>
              <p:blipFill>
                <a:blip r:embed="rId808"/>
                <a:stretch>
                  <a:fillRect/>
                </a:stretch>
              </p:blipFill>
              <p:spPr>
                <a:xfrm>
                  <a:off x="9709322" y="1608787"/>
                  <a:ext cx="118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40" name="Freihand 439">
                  <a:extLst>
                    <a:ext uri="{FF2B5EF4-FFF2-40B4-BE49-F238E27FC236}">
                      <a16:creationId xmlns:a16="http://schemas.microsoft.com/office/drawing/2014/main" id="{59574245-C878-4801-87E5-4A8994CFFFAF}"/>
                    </a:ext>
                  </a:extLst>
                </p14:cNvPr>
                <p14:cNvContentPartPr/>
                <p14:nvPr/>
              </p14:nvContentPartPr>
              <p14:xfrm>
                <a:off x="9841082" y="1574587"/>
                <a:ext cx="222840" cy="206280"/>
              </p14:xfrm>
            </p:contentPart>
          </mc:Choice>
          <mc:Fallback xmlns="">
            <p:pic>
              <p:nvPicPr>
                <p:cNvPr id="440" name="Freihand 439">
                  <a:extLst>
                    <a:ext uri="{FF2B5EF4-FFF2-40B4-BE49-F238E27FC236}">
                      <a16:creationId xmlns:a16="http://schemas.microsoft.com/office/drawing/2014/main" id="{59574245-C878-4801-87E5-4A8994CFFFAF}"/>
                    </a:ext>
                  </a:extLst>
                </p:cNvPr>
                <p:cNvPicPr/>
                <p:nvPr/>
              </p:nvPicPr>
              <p:blipFill>
                <a:blip r:embed="rId810"/>
                <a:stretch>
                  <a:fillRect/>
                </a:stretch>
              </p:blipFill>
              <p:spPr>
                <a:xfrm>
                  <a:off x="9836762" y="1570267"/>
                  <a:ext cx="231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41" name="Freihand 440">
                  <a:extLst>
                    <a:ext uri="{FF2B5EF4-FFF2-40B4-BE49-F238E27FC236}">
                      <a16:creationId xmlns:a16="http://schemas.microsoft.com/office/drawing/2014/main" id="{9A1F1635-2659-404F-87A6-762C894FF576}"/>
                    </a:ext>
                  </a:extLst>
                </p14:cNvPr>
                <p14:cNvContentPartPr/>
                <p14:nvPr/>
              </p14:nvContentPartPr>
              <p14:xfrm>
                <a:off x="10080482" y="1564507"/>
                <a:ext cx="18000" cy="44280"/>
              </p14:xfrm>
            </p:contentPart>
          </mc:Choice>
          <mc:Fallback xmlns="">
            <p:pic>
              <p:nvPicPr>
                <p:cNvPr id="441" name="Freihand 440">
                  <a:extLst>
                    <a:ext uri="{FF2B5EF4-FFF2-40B4-BE49-F238E27FC236}">
                      <a16:creationId xmlns:a16="http://schemas.microsoft.com/office/drawing/2014/main" id="{9A1F1635-2659-404F-87A6-762C894FF576}"/>
                    </a:ext>
                  </a:extLst>
                </p:cNvPr>
                <p:cNvPicPr/>
                <p:nvPr/>
              </p:nvPicPr>
              <p:blipFill>
                <a:blip r:embed="rId812"/>
                <a:stretch>
                  <a:fillRect/>
                </a:stretch>
              </p:blipFill>
              <p:spPr>
                <a:xfrm>
                  <a:off x="10076162" y="1560187"/>
                  <a:ext cx="26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42" name="Freihand 441">
                  <a:extLst>
                    <a:ext uri="{FF2B5EF4-FFF2-40B4-BE49-F238E27FC236}">
                      <a16:creationId xmlns:a16="http://schemas.microsoft.com/office/drawing/2014/main" id="{77D1C858-ADAA-4219-A9A2-BBD0831E7BAF}"/>
                    </a:ext>
                  </a:extLst>
                </p14:cNvPr>
                <p14:cNvContentPartPr/>
                <p14:nvPr/>
              </p14:nvContentPartPr>
              <p14:xfrm>
                <a:off x="10116122" y="1541107"/>
                <a:ext cx="159840" cy="121320"/>
              </p14:xfrm>
            </p:contentPart>
          </mc:Choice>
          <mc:Fallback xmlns="">
            <p:pic>
              <p:nvPicPr>
                <p:cNvPr id="442" name="Freihand 441">
                  <a:extLst>
                    <a:ext uri="{FF2B5EF4-FFF2-40B4-BE49-F238E27FC236}">
                      <a16:creationId xmlns:a16="http://schemas.microsoft.com/office/drawing/2014/main" id="{77D1C858-ADAA-4219-A9A2-BBD0831E7BAF}"/>
                    </a:ext>
                  </a:extLst>
                </p:cNvPr>
                <p:cNvPicPr/>
                <p:nvPr/>
              </p:nvPicPr>
              <p:blipFill>
                <a:blip r:embed="rId814"/>
                <a:stretch>
                  <a:fillRect/>
                </a:stretch>
              </p:blipFill>
              <p:spPr>
                <a:xfrm>
                  <a:off x="10111802" y="1536787"/>
                  <a:ext cx="168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43" name="Freihand 442">
                  <a:extLst>
                    <a:ext uri="{FF2B5EF4-FFF2-40B4-BE49-F238E27FC236}">
                      <a16:creationId xmlns:a16="http://schemas.microsoft.com/office/drawing/2014/main" id="{526CD39F-79B8-4C88-8ADF-1989C1B0A243}"/>
                    </a:ext>
                  </a:extLst>
                </p14:cNvPr>
                <p14:cNvContentPartPr/>
                <p14:nvPr/>
              </p14:nvContentPartPr>
              <p14:xfrm>
                <a:off x="9685202" y="1502587"/>
                <a:ext cx="192600" cy="7200"/>
              </p14:xfrm>
            </p:contentPart>
          </mc:Choice>
          <mc:Fallback xmlns="">
            <p:pic>
              <p:nvPicPr>
                <p:cNvPr id="443" name="Freihand 442">
                  <a:extLst>
                    <a:ext uri="{FF2B5EF4-FFF2-40B4-BE49-F238E27FC236}">
                      <a16:creationId xmlns:a16="http://schemas.microsoft.com/office/drawing/2014/main" id="{526CD39F-79B8-4C88-8ADF-1989C1B0A243}"/>
                    </a:ext>
                  </a:extLst>
                </p:cNvPr>
                <p:cNvPicPr/>
                <p:nvPr/>
              </p:nvPicPr>
              <p:blipFill>
                <a:blip r:embed="rId816"/>
                <a:stretch>
                  <a:fillRect/>
                </a:stretch>
              </p:blipFill>
              <p:spPr>
                <a:xfrm>
                  <a:off x="9680882" y="1498267"/>
                  <a:ext cx="201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44" name="Freihand 443">
                  <a:extLst>
                    <a:ext uri="{FF2B5EF4-FFF2-40B4-BE49-F238E27FC236}">
                      <a16:creationId xmlns:a16="http://schemas.microsoft.com/office/drawing/2014/main" id="{36834F02-CC51-4095-8E54-BD84C4132FF7}"/>
                    </a:ext>
                  </a:extLst>
                </p14:cNvPr>
                <p14:cNvContentPartPr/>
                <p14:nvPr/>
              </p14:nvContentPartPr>
              <p14:xfrm>
                <a:off x="10316282" y="1541107"/>
                <a:ext cx="103320" cy="96840"/>
              </p14:xfrm>
            </p:contentPart>
          </mc:Choice>
          <mc:Fallback xmlns="">
            <p:pic>
              <p:nvPicPr>
                <p:cNvPr id="444" name="Freihand 443">
                  <a:extLst>
                    <a:ext uri="{FF2B5EF4-FFF2-40B4-BE49-F238E27FC236}">
                      <a16:creationId xmlns:a16="http://schemas.microsoft.com/office/drawing/2014/main" id="{36834F02-CC51-4095-8E54-BD84C4132FF7}"/>
                    </a:ext>
                  </a:extLst>
                </p:cNvPr>
                <p:cNvPicPr/>
                <p:nvPr/>
              </p:nvPicPr>
              <p:blipFill>
                <a:blip r:embed="rId818"/>
                <a:stretch>
                  <a:fillRect/>
                </a:stretch>
              </p:blipFill>
              <p:spPr>
                <a:xfrm>
                  <a:off x="10311962" y="1536787"/>
                  <a:ext cx="111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45" name="Freihand 444">
                  <a:extLst>
                    <a:ext uri="{FF2B5EF4-FFF2-40B4-BE49-F238E27FC236}">
                      <a16:creationId xmlns:a16="http://schemas.microsoft.com/office/drawing/2014/main" id="{3428F030-2EB2-4F1D-88D3-2FF7636F7A49}"/>
                    </a:ext>
                  </a:extLst>
                </p14:cNvPr>
                <p14:cNvContentPartPr/>
                <p14:nvPr/>
              </p14:nvContentPartPr>
              <p14:xfrm>
                <a:off x="10374242" y="1626067"/>
                <a:ext cx="21240" cy="31680"/>
              </p14:xfrm>
            </p:contentPart>
          </mc:Choice>
          <mc:Fallback xmlns="">
            <p:pic>
              <p:nvPicPr>
                <p:cNvPr id="445" name="Freihand 444">
                  <a:extLst>
                    <a:ext uri="{FF2B5EF4-FFF2-40B4-BE49-F238E27FC236}">
                      <a16:creationId xmlns:a16="http://schemas.microsoft.com/office/drawing/2014/main" id="{3428F030-2EB2-4F1D-88D3-2FF7636F7A49}"/>
                    </a:ext>
                  </a:extLst>
                </p:cNvPr>
                <p:cNvPicPr/>
                <p:nvPr/>
              </p:nvPicPr>
              <p:blipFill>
                <a:blip r:embed="rId820"/>
                <a:stretch>
                  <a:fillRect/>
                </a:stretch>
              </p:blipFill>
              <p:spPr>
                <a:xfrm>
                  <a:off x="10369922" y="1621747"/>
                  <a:ext cx="29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46" name="Freihand 445">
                  <a:extLst>
                    <a:ext uri="{FF2B5EF4-FFF2-40B4-BE49-F238E27FC236}">
                      <a16:creationId xmlns:a16="http://schemas.microsoft.com/office/drawing/2014/main" id="{F5E7B635-13BE-4C95-AE3E-3F2B85744A70}"/>
                    </a:ext>
                  </a:extLst>
                </p14:cNvPr>
                <p14:cNvContentPartPr/>
                <p14:nvPr/>
              </p14:nvContentPartPr>
              <p14:xfrm>
                <a:off x="10429322" y="1490707"/>
                <a:ext cx="257760" cy="182880"/>
              </p14:xfrm>
            </p:contentPart>
          </mc:Choice>
          <mc:Fallback xmlns="">
            <p:pic>
              <p:nvPicPr>
                <p:cNvPr id="446" name="Freihand 445">
                  <a:extLst>
                    <a:ext uri="{FF2B5EF4-FFF2-40B4-BE49-F238E27FC236}">
                      <a16:creationId xmlns:a16="http://schemas.microsoft.com/office/drawing/2014/main" id="{F5E7B635-13BE-4C95-AE3E-3F2B85744A70}"/>
                    </a:ext>
                  </a:extLst>
                </p:cNvPr>
                <p:cNvPicPr/>
                <p:nvPr/>
              </p:nvPicPr>
              <p:blipFill>
                <a:blip r:embed="rId822"/>
                <a:stretch>
                  <a:fillRect/>
                </a:stretch>
              </p:blipFill>
              <p:spPr>
                <a:xfrm>
                  <a:off x="10425002" y="1486387"/>
                  <a:ext cx="266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47" name="Freihand 446">
                  <a:extLst>
                    <a:ext uri="{FF2B5EF4-FFF2-40B4-BE49-F238E27FC236}">
                      <a16:creationId xmlns:a16="http://schemas.microsoft.com/office/drawing/2014/main" id="{EB53BCFE-E860-44AA-A843-414F560EAEDA}"/>
                    </a:ext>
                  </a:extLst>
                </p14:cNvPr>
                <p14:cNvContentPartPr/>
                <p14:nvPr/>
              </p14:nvContentPartPr>
              <p14:xfrm>
                <a:off x="10713002" y="1568827"/>
                <a:ext cx="93240" cy="92160"/>
              </p14:xfrm>
            </p:contentPart>
          </mc:Choice>
          <mc:Fallback xmlns="">
            <p:pic>
              <p:nvPicPr>
                <p:cNvPr id="447" name="Freihand 446">
                  <a:extLst>
                    <a:ext uri="{FF2B5EF4-FFF2-40B4-BE49-F238E27FC236}">
                      <a16:creationId xmlns:a16="http://schemas.microsoft.com/office/drawing/2014/main" id="{EB53BCFE-E860-44AA-A843-414F560EAEDA}"/>
                    </a:ext>
                  </a:extLst>
                </p:cNvPr>
                <p:cNvPicPr/>
                <p:nvPr/>
              </p:nvPicPr>
              <p:blipFill>
                <a:blip r:embed="rId824"/>
                <a:stretch>
                  <a:fillRect/>
                </a:stretch>
              </p:blipFill>
              <p:spPr>
                <a:xfrm>
                  <a:off x="10708682" y="1564507"/>
                  <a:ext cx="101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48" name="Freihand 447">
                  <a:extLst>
                    <a:ext uri="{FF2B5EF4-FFF2-40B4-BE49-F238E27FC236}">
                      <a16:creationId xmlns:a16="http://schemas.microsoft.com/office/drawing/2014/main" id="{0E85645E-B4C2-4F1F-906E-77F02E972BB5}"/>
                    </a:ext>
                  </a:extLst>
                </p14:cNvPr>
                <p14:cNvContentPartPr/>
                <p14:nvPr/>
              </p14:nvContentPartPr>
              <p14:xfrm>
                <a:off x="10855922" y="1536787"/>
                <a:ext cx="89280" cy="137880"/>
              </p14:xfrm>
            </p:contentPart>
          </mc:Choice>
          <mc:Fallback xmlns="">
            <p:pic>
              <p:nvPicPr>
                <p:cNvPr id="448" name="Freihand 447">
                  <a:extLst>
                    <a:ext uri="{FF2B5EF4-FFF2-40B4-BE49-F238E27FC236}">
                      <a16:creationId xmlns:a16="http://schemas.microsoft.com/office/drawing/2014/main" id="{0E85645E-B4C2-4F1F-906E-77F02E972BB5}"/>
                    </a:ext>
                  </a:extLst>
                </p:cNvPr>
                <p:cNvPicPr/>
                <p:nvPr/>
              </p:nvPicPr>
              <p:blipFill>
                <a:blip r:embed="rId826"/>
                <a:stretch>
                  <a:fillRect/>
                </a:stretch>
              </p:blipFill>
              <p:spPr>
                <a:xfrm>
                  <a:off x="10851602" y="1532467"/>
                  <a:ext cx="97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49" name="Freihand 448">
                  <a:extLst>
                    <a:ext uri="{FF2B5EF4-FFF2-40B4-BE49-F238E27FC236}">
                      <a16:creationId xmlns:a16="http://schemas.microsoft.com/office/drawing/2014/main" id="{BFAC53F2-920F-448C-8D02-E72B97D66747}"/>
                    </a:ext>
                  </a:extLst>
                </p14:cNvPr>
                <p14:cNvContentPartPr/>
                <p14:nvPr/>
              </p14:nvContentPartPr>
              <p14:xfrm>
                <a:off x="10890482" y="1601587"/>
                <a:ext cx="369360" cy="85320"/>
              </p14:xfrm>
            </p:contentPart>
          </mc:Choice>
          <mc:Fallback xmlns="">
            <p:pic>
              <p:nvPicPr>
                <p:cNvPr id="449" name="Freihand 448">
                  <a:extLst>
                    <a:ext uri="{FF2B5EF4-FFF2-40B4-BE49-F238E27FC236}">
                      <a16:creationId xmlns:a16="http://schemas.microsoft.com/office/drawing/2014/main" id="{BFAC53F2-920F-448C-8D02-E72B97D66747}"/>
                    </a:ext>
                  </a:extLst>
                </p:cNvPr>
                <p:cNvPicPr/>
                <p:nvPr/>
              </p:nvPicPr>
              <p:blipFill>
                <a:blip r:embed="rId828"/>
                <a:stretch>
                  <a:fillRect/>
                </a:stretch>
              </p:blipFill>
              <p:spPr>
                <a:xfrm>
                  <a:off x="10886162" y="1597267"/>
                  <a:ext cx="378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51" name="Freihand 450">
                  <a:extLst>
                    <a:ext uri="{FF2B5EF4-FFF2-40B4-BE49-F238E27FC236}">
                      <a16:creationId xmlns:a16="http://schemas.microsoft.com/office/drawing/2014/main" id="{98CCF247-250F-4BF2-B3EF-C086BA44A9FA}"/>
                    </a:ext>
                  </a:extLst>
                </p14:cNvPr>
                <p14:cNvContentPartPr/>
                <p14:nvPr/>
              </p14:nvContentPartPr>
              <p14:xfrm>
                <a:off x="8918402" y="1786987"/>
                <a:ext cx="110520" cy="110520"/>
              </p14:xfrm>
            </p:contentPart>
          </mc:Choice>
          <mc:Fallback xmlns="">
            <p:pic>
              <p:nvPicPr>
                <p:cNvPr id="451" name="Freihand 450">
                  <a:extLst>
                    <a:ext uri="{FF2B5EF4-FFF2-40B4-BE49-F238E27FC236}">
                      <a16:creationId xmlns:a16="http://schemas.microsoft.com/office/drawing/2014/main" id="{98CCF247-250F-4BF2-B3EF-C086BA44A9FA}"/>
                    </a:ext>
                  </a:extLst>
                </p:cNvPr>
                <p:cNvPicPr/>
                <p:nvPr/>
              </p:nvPicPr>
              <p:blipFill>
                <a:blip r:embed="rId830"/>
                <a:stretch>
                  <a:fillRect/>
                </a:stretch>
              </p:blipFill>
              <p:spPr>
                <a:xfrm>
                  <a:off x="8914082" y="1782667"/>
                  <a:ext cx="119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52" name="Freihand 451">
                  <a:extLst>
                    <a:ext uri="{FF2B5EF4-FFF2-40B4-BE49-F238E27FC236}">
                      <a16:creationId xmlns:a16="http://schemas.microsoft.com/office/drawing/2014/main" id="{B20E0B89-0742-47EE-9246-91130E392DEC}"/>
                    </a:ext>
                  </a:extLst>
                </p14:cNvPr>
                <p14:cNvContentPartPr/>
                <p14:nvPr/>
              </p14:nvContentPartPr>
              <p14:xfrm>
                <a:off x="9035762" y="1833067"/>
                <a:ext cx="105120" cy="68040"/>
              </p14:xfrm>
            </p:contentPart>
          </mc:Choice>
          <mc:Fallback xmlns="">
            <p:pic>
              <p:nvPicPr>
                <p:cNvPr id="452" name="Freihand 451">
                  <a:extLst>
                    <a:ext uri="{FF2B5EF4-FFF2-40B4-BE49-F238E27FC236}">
                      <a16:creationId xmlns:a16="http://schemas.microsoft.com/office/drawing/2014/main" id="{B20E0B89-0742-47EE-9246-91130E392DEC}"/>
                    </a:ext>
                  </a:extLst>
                </p:cNvPr>
                <p:cNvPicPr/>
                <p:nvPr/>
              </p:nvPicPr>
              <p:blipFill>
                <a:blip r:embed="rId832"/>
                <a:stretch>
                  <a:fillRect/>
                </a:stretch>
              </p:blipFill>
              <p:spPr>
                <a:xfrm>
                  <a:off x="9031442" y="1828747"/>
                  <a:ext cx="113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53" name="Freihand 452">
                  <a:extLst>
                    <a:ext uri="{FF2B5EF4-FFF2-40B4-BE49-F238E27FC236}">
                      <a16:creationId xmlns:a16="http://schemas.microsoft.com/office/drawing/2014/main" id="{198C4BA3-9AD4-45D3-9DC3-234994EFA16B}"/>
                    </a:ext>
                  </a:extLst>
                </p14:cNvPr>
                <p14:cNvContentPartPr/>
                <p14:nvPr/>
              </p14:nvContentPartPr>
              <p14:xfrm>
                <a:off x="9171842" y="1834147"/>
                <a:ext cx="115200" cy="189720"/>
              </p14:xfrm>
            </p:contentPart>
          </mc:Choice>
          <mc:Fallback xmlns="">
            <p:pic>
              <p:nvPicPr>
                <p:cNvPr id="453" name="Freihand 452">
                  <a:extLst>
                    <a:ext uri="{FF2B5EF4-FFF2-40B4-BE49-F238E27FC236}">
                      <a16:creationId xmlns:a16="http://schemas.microsoft.com/office/drawing/2014/main" id="{198C4BA3-9AD4-45D3-9DC3-234994EFA16B}"/>
                    </a:ext>
                  </a:extLst>
                </p:cNvPr>
                <p:cNvPicPr/>
                <p:nvPr/>
              </p:nvPicPr>
              <p:blipFill>
                <a:blip r:embed="rId834"/>
                <a:stretch>
                  <a:fillRect/>
                </a:stretch>
              </p:blipFill>
              <p:spPr>
                <a:xfrm>
                  <a:off x="9167522" y="1829827"/>
                  <a:ext cx="12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54" name="Freihand 453">
                  <a:extLst>
                    <a:ext uri="{FF2B5EF4-FFF2-40B4-BE49-F238E27FC236}">
                      <a16:creationId xmlns:a16="http://schemas.microsoft.com/office/drawing/2014/main" id="{F6629BF8-02EF-4A43-B329-25A8C0753E64}"/>
                    </a:ext>
                  </a:extLst>
                </p14:cNvPr>
                <p14:cNvContentPartPr/>
                <p14:nvPr/>
              </p14:nvContentPartPr>
              <p14:xfrm>
                <a:off x="9301082" y="1822987"/>
                <a:ext cx="108000" cy="96120"/>
              </p14:xfrm>
            </p:contentPart>
          </mc:Choice>
          <mc:Fallback xmlns="">
            <p:pic>
              <p:nvPicPr>
                <p:cNvPr id="454" name="Freihand 453">
                  <a:extLst>
                    <a:ext uri="{FF2B5EF4-FFF2-40B4-BE49-F238E27FC236}">
                      <a16:creationId xmlns:a16="http://schemas.microsoft.com/office/drawing/2014/main" id="{F6629BF8-02EF-4A43-B329-25A8C0753E64}"/>
                    </a:ext>
                  </a:extLst>
                </p:cNvPr>
                <p:cNvPicPr/>
                <p:nvPr/>
              </p:nvPicPr>
              <p:blipFill>
                <a:blip r:embed="rId836"/>
                <a:stretch>
                  <a:fillRect/>
                </a:stretch>
              </p:blipFill>
              <p:spPr>
                <a:xfrm>
                  <a:off x="9296762" y="1818667"/>
                  <a:ext cx="116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55" name="Freihand 454">
                  <a:extLst>
                    <a:ext uri="{FF2B5EF4-FFF2-40B4-BE49-F238E27FC236}">
                      <a16:creationId xmlns:a16="http://schemas.microsoft.com/office/drawing/2014/main" id="{A5EEEA2D-2731-40FE-A61F-A6977EFE4D44}"/>
                    </a:ext>
                  </a:extLst>
                </p14:cNvPr>
                <p14:cNvContentPartPr/>
                <p14:nvPr/>
              </p14:nvContentPartPr>
              <p14:xfrm>
                <a:off x="9419522" y="1765387"/>
                <a:ext cx="411480" cy="157320"/>
              </p14:xfrm>
            </p:contentPart>
          </mc:Choice>
          <mc:Fallback xmlns="">
            <p:pic>
              <p:nvPicPr>
                <p:cNvPr id="455" name="Freihand 454">
                  <a:extLst>
                    <a:ext uri="{FF2B5EF4-FFF2-40B4-BE49-F238E27FC236}">
                      <a16:creationId xmlns:a16="http://schemas.microsoft.com/office/drawing/2014/main" id="{A5EEEA2D-2731-40FE-A61F-A6977EFE4D44}"/>
                    </a:ext>
                  </a:extLst>
                </p:cNvPr>
                <p:cNvPicPr/>
                <p:nvPr/>
              </p:nvPicPr>
              <p:blipFill>
                <a:blip r:embed="rId838"/>
                <a:stretch>
                  <a:fillRect/>
                </a:stretch>
              </p:blipFill>
              <p:spPr>
                <a:xfrm>
                  <a:off x="9415202" y="1761067"/>
                  <a:ext cx="420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56" name="Freihand 455">
                  <a:extLst>
                    <a:ext uri="{FF2B5EF4-FFF2-40B4-BE49-F238E27FC236}">
                      <a16:creationId xmlns:a16="http://schemas.microsoft.com/office/drawing/2014/main" id="{5D25F002-F0D0-4112-9CE0-D0F06DCFB325}"/>
                    </a:ext>
                  </a:extLst>
                </p14:cNvPr>
                <p14:cNvContentPartPr/>
                <p14:nvPr/>
              </p14:nvContentPartPr>
              <p14:xfrm>
                <a:off x="9994442" y="1822987"/>
                <a:ext cx="376920" cy="102960"/>
              </p14:xfrm>
            </p:contentPart>
          </mc:Choice>
          <mc:Fallback xmlns="">
            <p:pic>
              <p:nvPicPr>
                <p:cNvPr id="456" name="Freihand 455">
                  <a:extLst>
                    <a:ext uri="{FF2B5EF4-FFF2-40B4-BE49-F238E27FC236}">
                      <a16:creationId xmlns:a16="http://schemas.microsoft.com/office/drawing/2014/main" id="{5D25F002-F0D0-4112-9CE0-D0F06DCFB325}"/>
                    </a:ext>
                  </a:extLst>
                </p:cNvPr>
                <p:cNvPicPr/>
                <p:nvPr/>
              </p:nvPicPr>
              <p:blipFill>
                <a:blip r:embed="rId840"/>
                <a:stretch>
                  <a:fillRect/>
                </a:stretch>
              </p:blipFill>
              <p:spPr>
                <a:xfrm>
                  <a:off x="9990122" y="1818667"/>
                  <a:ext cx="385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57" name="Freihand 456">
                  <a:extLst>
                    <a:ext uri="{FF2B5EF4-FFF2-40B4-BE49-F238E27FC236}">
                      <a16:creationId xmlns:a16="http://schemas.microsoft.com/office/drawing/2014/main" id="{538442B9-9FBA-4A30-893E-986AFD4325FD}"/>
                    </a:ext>
                  </a:extLst>
                </p14:cNvPr>
                <p14:cNvContentPartPr/>
                <p14:nvPr/>
              </p14:nvContentPartPr>
              <p14:xfrm>
                <a:off x="10406642" y="1777987"/>
                <a:ext cx="343080" cy="137160"/>
              </p14:xfrm>
            </p:contentPart>
          </mc:Choice>
          <mc:Fallback xmlns="">
            <p:pic>
              <p:nvPicPr>
                <p:cNvPr id="457" name="Freihand 456">
                  <a:extLst>
                    <a:ext uri="{FF2B5EF4-FFF2-40B4-BE49-F238E27FC236}">
                      <a16:creationId xmlns:a16="http://schemas.microsoft.com/office/drawing/2014/main" id="{538442B9-9FBA-4A30-893E-986AFD4325FD}"/>
                    </a:ext>
                  </a:extLst>
                </p:cNvPr>
                <p:cNvPicPr/>
                <p:nvPr/>
              </p:nvPicPr>
              <p:blipFill>
                <a:blip r:embed="rId842"/>
                <a:stretch>
                  <a:fillRect/>
                </a:stretch>
              </p:blipFill>
              <p:spPr>
                <a:xfrm>
                  <a:off x="10402322" y="1773667"/>
                  <a:ext cx="351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58" name="Freihand 457">
                  <a:extLst>
                    <a:ext uri="{FF2B5EF4-FFF2-40B4-BE49-F238E27FC236}">
                      <a16:creationId xmlns:a16="http://schemas.microsoft.com/office/drawing/2014/main" id="{E560CB39-8DC7-4B22-81A0-B1FB65E8FBDA}"/>
                    </a:ext>
                  </a:extLst>
                </p14:cNvPr>
                <p14:cNvContentPartPr/>
                <p14:nvPr/>
              </p14:nvContentPartPr>
              <p14:xfrm>
                <a:off x="10876442" y="1753147"/>
                <a:ext cx="19800" cy="97560"/>
              </p14:xfrm>
            </p:contentPart>
          </mc:Choice>
          <mc:Fallback xmlns="">
            <p:pic>
              <p:nvPicPr>
                <p:cNvPr id="458" name="Freihand 457">
                  <a:extLst>
                    <a:ext uri="{FF2B5EF4-FFF2-40B4-BE49-F238E27FC236}">
                      <a16:creationId xmlns:a16="http://schemas.microsoft.com/office/drawing/2014/main" id="{E560CB39-8DC7-4B22-81A0-B1FB65E8FBDA}"/>
                    </a:ext>
                  </a:extLst>
                </p:cNvPr>
                <p:cNvPicPr/>
                <p:nvPr/>
              </p:nvPicPr>
              <p:blipFill>
                <a:blip r:embed="rId844"/>
                <a:stretch>
                  <a:fillRect/>
                </a:stretch>
              </p:blipFill>
              <p:spPr>
                <a:xfrm>
                  <a:off x="10872122" y="1748827"/>
                  <a:ext cx="2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59" name="Freihand 458">
                  <a:extLst>
                    <a:ext uri="{FF2B5EF4-FFF2-40B4-BE49-F238E27FC236}">
                      <a16:creationId xmlns:a16="http://schemas.microsoft.com/office/drawing/2014/main" id="{0695402B-63F9-480F-93CF-9BA5F2ADEE8A}"/>
                    </a:ext>
                  </a:extLst>
                </p14:cNvPr>
                <p14:cNvContentPartPr/>
                <p14:nvPr/>
              </p14:nvContentPartPr>
              <p14:xfrm>
                <a:off x="10872482" y="1890667"/>
                <a:ext cx="12600" cy="27720"/>
              </p14:xfrm>
            </p:contentPart>
          </mc:Choice>
          <mc:Fallback xmlns="">
            <p:pic>
              <p:nvPicPr>
                <p:cNvPr id="459" name="Freihand 458">
                  <a:extLst>
                    <a:ext uri="{FF2B5EF4-FFF2-40B4-BE49-F238E27FC236}">
                      <a16:creationId xmlns:a16="http://schemas.microsoft.com/office/drawing/2014/main" id="{0695402B-63F9-480F-93CF-9BA5F2ADEE8A}"/>
                    </a:ext>
                  </a:extLst>
                </p:cNvPr>
                <p:cNvPicPr/>
                <p:nvPr/>
              </p:nvPicPr>
              <p:blipFill>
                <a:blip r:embed="rId846"/>
                <a:stretch>
                  <a:fillRect/>
                </a:stretch>
              </p:blipFill>
              <p:spPr>
                <a:xfrm>
                  <a:off x="10868162" y="1886347"/>
                  <a:ext cx="2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68" name="Freihand 567">
                  <a:extLst>
                    <a:ext uri="{FF2B5EF4-FFF2-40B4-BE49-F238E27FC236}">
                      <a16:creationId xmlns:a16="http://schemas.microsoft.com/office/drawing/2014/main" id="{A090EC15-91CC-4A16-BBB5-7A3DDDF191E1}"/>
                    </a:ext>
                  </a:extLst>
                </p14:cNvPr>
                <p14:cNvContentPartPr/>
                <p14:nvPr/>
              </p14:nvContentPartPr>
              <p14:xfrm>
                <a:off x="8487842" y="1609147"/>
                <a:ext cx="433440" cy="523800"/>
              </p14:xfrm>
            </p:contentPart>
          </mc:Choice>
          <mc:Fallback xmlns="">
            <p:pic>
              <p:nvPicPr>
                <p:cNvPr id="568" name="Freihand 567">
                  <a:extLst>
                    <a:ext uri="{FF2B5EF4-FFF2-40B4-BE49-F238E27FC236}">
                      <a16:creationId xmlns:a16="http://schemas.microsoft.com/office/drawing/2014/main" id="{A090EC15-91CC-4A16-BBB5-7A3DDDF191E1}"/>
                    </a:ext>
                  </a:extLst>
                </p:cNvPr>
                <p:cNvPicPr/>
                <p:nvPr/>
              </p:nvPicPr>
              <p:blipFill>
                <a:blip r:embed="rId848"/>
                <a:stretch>
                  <a:fillRect/>
                </a:stretch>
              </p:blipFill>
              <p:spPr>
                <a:xfrm>
                  <a:off x="8483522" y="1604827"/>
                  <a:ext cx="44208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9" name="Freihand 568">
                  <a:extLst>
                    <a:ext uri="{FF2B5EF4-FFF2-40B4-BE49-F238E27FC236}">
                      <a16:creationId xmlns:a16="http://schemas.microsoft.com/office/drawing/2014/main" id="{419118A4-0898-49F1-BB6A-17E9B4FF5691}"/>
                    </a:ext>
                  </a:extLst>
                </p14:cNvPr>
                <p14:cNvContentPartPr/>
                <p14:nvPr/>
              </p14:nvContentPartPr>
              <p14:xfrm>
                <a:off x="8871962" y="2032147"/>
                <a:ext cx="124200" cy="129960"/>
              </p14:xfrm>
            </p:contentPart>
          </mc:Choice>
          <mc:Fallback xmlns="">
            <p:pic>
              <p:nvPicPr>
                <p:cNvPr id="569" name="Freihand 568">
                  <a:extLst>
                    <a:ext uri="{FF2B5EF4-FFF2-40B4-BE49-F238E27FC236}">
                      <a16:creationId xmlns:a16="http://schemas.microsoft.com/office/drawing/2014/main" id="{419118A4-0898-49F1-BB6A-17E9B4FF5691}"/>
                    </a:ext>
                  </a:extLst>
                </p:cNvPr>
                <p:cNvPicPr/>
                <p:nvPr/>
              </p:nvPicPr>
              <p:blipFill>
                <a:blip r:embed="rId850"/>
                <a:stretch>
                  <a:fillRect/>
                </a:stretch>
              </p:blipFill>
              <p:spPr>
                <a:xfrm>
                  <a:off x="8867642" y="2027827"/>
                  <a:ext cx="132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71" name="Freihand 570">
                  <a:extLst>
                    <a:ext uri="{FF2B5EF4-FFF2-40B4-BE49-F238E27FC236}">
                      <a16:creationId xmlns:a16="http://schemas.microsoft.com/office/drawing/2014/main" id="{660B921C-B8ED-4A8A-802E-78D01A2F5587}"/>
                    </a:ext>
                  </a:extLst>
                </p14:cNvPr>
                <p14:cNvContentPartPr/>
                <p14:nvPr/>
              </p14:nvContentPartPr>
              <p14:xfrm>
                <a:off x="9113882" y="2037547"/>
                <a:ext cx="264600" cy="148680"/>
              </p14:xfrm>
            </p:contentPart>
          </mc:Choice>
          <mc:Fallback xmlns="">
            <p:pic>
              <p:nvPicPr>
                <p:cNvPr id="571" name="Freihand 570">
                  <a:extLst>
                    <a:ext uri="{FF2B5EF4-FFF2-40B4-BE49-F238E27FC236}">
                      <a16:creationId xmlns:a16="http://schemas.microsoft.com/office/drawing/2014/main" id="{660B921C-B8ED-4A8A-802E-78D01A2F5587}"/>
                    </a:ext>
                  </a:extLst>
                </p:cNvPr>
                <p:cNvPicPr/>
                <p:nvPr/>
              </p:nvPicPr>
              <p:blipFill>
                <a:blip r:embed="rId852"/>
                <a:stretch>
                  <a:fillRect/>
                </a:stretch>
              </p:blipFill>
              <p:spPr>
                <a:xfrm>
                  <a:off x="9109562" y="2033227"/>
                  <a:ext cx="273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72" name="Freihand 571">
                  <a:extLst>
                    <a:ext uri="{FF2B5EF4-FFF2-40B4-BE49-F238E27FC236}">
                      <a16:creationId xmlns:a16="http://schemas.microsoft.com/office/drawing/2014/main" id="{B9FC89DF-1CC1-4427-B97C-5FD2242A3CCD}"/>
                    </a:ext>
                  </a:extLst>
                </p14:cNvPr>
                <p14:cNvContentPartPr/>
                <p14:nvPr/>
              </p14:nvContentPartPr>
              <p14:xfrm>
                <a:off x="9480362" y="2054827"/>
                <a:ext cx="90360" cy="114840"/>
              </p14:xfrm>
            </p:contentPart>
          </mc:Choice>
          <mc:Fallback xmlns="">
            <p:pic>
              <p:nvPicPr>
                <p:cNvPr id="572" name="Freihand 571">
                  <a:extLst>
                    <a:ext uri="{FF2B5EF4-FFF2-40B4-BE49-F238E27FC236}">
                      <a16:creationId xmlns:a16="http://schemas.microsoft.com/office/drawing/2014/main" id="{B9FC89DF-1CC1-4427-B97C-5FD2242A3CCD}"/>
                    </a:ext>
                  </a:extLst>
                </p:cNvPr>
                <p:cNvPicPr/>
                <p:nvPr/>
              </p:nvPicPr>
              <p:blipFill>
                <a:blip r:embed="rId854"/>
                <a:stretch>
                  <a:fillRect/>
                </a:stretch>
              </p:blipFill>
              <p:spPr>
                <a:xfrm>
                  <a:off x="9476042" y="2050507"/>
                  <a:ext cx="99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73" name="Freihand 572">
                  <a:extLst>
                    <a:ext uri="{FF2B5EF4-FFF2-40B4-BE49-F238E27FC236}">
                      <a16:creationId xmlns:a16="http://schemas.microsoft.com/office/drawing/2014/main" id="{B0972C3B-3B61-4EE8-AEC2-7F3F9310B4AD}"/>
                    </a:ext>
                  </a:extLst>
                </p14:cNvPr>
                <p14:cNvContentPartPr/>
                <p14:nvPr/>
              </p14:nvContentPartPr>
              <p14:xfrm>
                <a:off x="9573602" y="2114947"/>
                <a:ext cx="114840" cy="145800"/>
              </p14:xfrm>
            </p:contentPart>
          </mc:Choice>
          <mc:Fallback xmlns="">
            <p:pic>
              <p:nvPicPr>
                <p:cNvPr id="573" name="Freihand 572">
                  <a:extLst>
                    <a:ext uri="{FF2B5EF4-FFF2-40B4-BE49-F238E27FC236}">
                      <a16:creationId xmlns:a16="http://schemas.microsoft.com/office/drawing/2014/main" id="{B0972C3B-3B61-4EE8-AEC2-7F3F9310B4AD}"/>
                    </a:ext>
                  </a:extLst>
                </p:cNvPr>
                <p:cNvPicPr/>
                <p:nvPr/>
              </p:nvPicPr>
              <p:blipFill>
                <a:blip r:embed="rId856"/>
                <a:stretch>
                  <a:fillRect/>
                </a:stretch>
              </p:blipFill>
              <p:spPr>
                <a:xfrm>
                  <a:off x="9569282" y="2110627"/>
                  <a:ext cx="123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74" name="Freihand 573">
                  <a:extLst>
                    <a:ext uri="{FF2B5EF4-FFF2-40B4-BE49-F238E27FC236}">
                      <a16:creationId xmlns:a16="http://schemas.microsoft.com/office/drawing/2014/main" id="{564FCCB5-A2CA-4D27-BD4E-58A1C62560F6}"/>
                    </a:ext>
                  </a:extLst>
                </p14:cNvPr>
                <p14:cNvContentPartPr/>
                <p14:nvPr/>
              </p14:nvContentPartPr>
              <p14:xfrm>
                <a:off x="9709682" y="2069587"/>
                <a:ext cx="314280" cy="117000"/>
              </p14:xfrm>
            </p:contentPart>
          </mc:Choice>
          <mc:Fallback xmlns="">
            <p:pic>
              <p:nvPicPr>
                <p:cNvPr id="574" name="Freihand 573">
                  <a:extLst>
                    <a:ext uri="{FF2B5EF4-FFF2-40B4-BE49-F238E27FC236}">
                      <a16:creationId xmlns:a16="http://schemas.microsoft.com/office/drawing/2014/main" id="{564FCCB5-A2CA-4D27-BD4E-58A1C62560F6}"/>
                    </a:ext>
                  </a:extLst>
                </p:cNvPr>
                <p:cNvPicPr/>
                <p:nvPr/>
              </p:nvPicPr>
              <p:blipFill>
                <a:blip r:embed="rId858"/>
                <a:stretch>
                  <a:fillRect/>
                </a:stretch>
              </p:blipFill>
              <p:spPr>
                <a:xfrm>
                  <a:off x="9705362" y="2065267"/>
                  <a:ext cx="322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75" name="Freihand 574">
                  <a:extLst>
                    <a:ext uri="{FF2B5EF4-FFF2-40B4-BE49-F238E27FC236}">
                      <a16:creationId xmlns:a16="http://schemas.microsoft.com/office/drawing/2014/main" id="{8BF6A0DE-C1FB-4034-AA5F-F1140E5FE3E1}"/>
                    </a:ext>
                  </a:extLst>
                </p14:cNvPr>
                <p14:cNvContentPartPr/>
                <p14:nvPr/>
              </p14:nvContentPartPr>
              <p14:xfrm>
                <a:off x="9987242" y="2049067"/>
                <a:ext cx="360" cy="360"/>
              </p14:xfrm>
            </p:contentPart>
          </mc:Choice>
          <mc:Fallback xmlns="">
            <p:pic>
              <p:nvPicPr>
                <p:cNvPr id="575" name="Freihand 574">
                  <a:extLst>
                    <a:ext uri="{FF2B5EF4-FFF2-40B4-BE49-F238E27FC236}">
                      <a16:creationId xmlns:a16="http://schemas.microsoft.com/office/drawing/2014/main" id="{8BF6A0DE-C1FB-4034-AA5F-F1140E5FE3E1}"/>
                    </a:ext>
                  </a:extLst>
                </p:cNvPr>
                <p:cNvPicPr/>
                <p:nvPr/>
              </p:nvPicPr>
              <p:blipFill>
                <a:blip r:embed="rId69"/>
                <a:stretch>
                  <a:fillRect/>
                </a:stretch>
              </p:blipFill>
              <p:spPr>
                <a:xfrm>
                  <a:off x="9982922" y="2044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76" name="Freihand 575">
                  <a:extLst>
                    <a:ext uri="{FF2B5EF4-FFF2-40B4-BE49-F238E27FC236}">
                      <a16:creationId xmlns:a16="http://schemas.microsoft.com/office/drawing/2014/main" id="{C395E1F3-F456-4934-968C-69AE602A5A16}"/>
                    </a:ext>
                  </a:extLst>
                </p14:cNvPr>
                <p14:cNvContentPartPr/>
                <p14:nvPr/>
              </p14:nvContentPartPr>
              <p14:xfrm>
                <a:off x="10065722" y="2092987"/>
                <a:ext cx="34920" cy="111600"/>
              </p14:xfrm>
            </p:contentPart>
          </mc:Choice>
          <mc:Fallback xmlns="">
            <p:pic>
              <p:nvPicPr>
                <p:cNvPr id="576" name="Freihand 575">
                  <a:extLst>
                    <a:ext uri="{FF2B5EF4-FFF2-40B4-BE49-F238E27FC236}">
                      <a16:creationId xmlns:a16="http://schemas.microsoft.com/office/drawing/2014/main" id="{C395E1F3-F456-4934-968C-69AE602A5A16}"/>
                    </a:ext>
                  </a:extLst>
                </p:cNvPr>
                <p:cNvPicPr/>
                <p:nvPr/>
              </p:nvPicPr>
              <p:blipFill>
                <a:blip r:embed="rId861"/>
                <a:stretch>
                  <a:fillRect/>
                </a:stretch>
              </p:blipFill>
              <p:spPr>
                <a:xfrm>
                  <a:off x="10061402" y="2088667"/>
                  <a:ext cx="43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7" name="Freihand 576">
                  <a:extLst>
                    <a:ext uri="{FF2B5EF4-FFF2-40B4-BE49-F238E27FC236}">
                      <a16:creationId xmlns:a16="http://schemas.microsoft.com/office/drawing/2014/main" id="{15CB939D-C1E4-4A42-B57B-9AFC4472246F}"/>
                    </a:ext>
                  </a:extLst>
                </p14:cNvPr>
                <p14:cNvContentPartPr/>
                <p14:nvPr/>
              </p14:nvContentPartPr>
              <p14:xfrm>
                <a:off x="10109642" y="2128267"/>
                <a:ext cx="292680" cy="189720"/>
              </p14:xfrm>
            </p:contentPart>
          </mc:Choice>
          <mc:Fallback xmlns="">
            <p:pic>
              <p:nvPicPr>
                <p:cNvPr id="577" name="Freihand 576">
                  <a:extLst>
                    <a:ext uri="{FF2B5EF4-FFF2-40B4-BE49-F238E27FC236}">
                      <a16:creationId xmlns:a16="http://schemas.microsoft.com/office/drawing/2014/main" id="{15CB939D-C1E4-4A42-B57B-9AFC4472246F}"/>
                    </a:ext>
                  </a:extLst>
                </p:cNvPr>
                <p:cNvPicPr/>
                <p:nvPr/>
              </p:nvPicPr>
              <p:blipFill>
                <a:blip r:embed="rId863"/>
                <a:stretch>
                  <a:fillRect/>
                </a:stretch>
              </p:blipFill>
              <p:spPr>
                <a:xfrm>
                  <a:off x="10105322" y="2123947"/>
                  <a:ext cx="301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8" name="Freihand 577">
                  <a:extLst>
                    <a:ext uri="{FF2B5EF4-FFF2-40B4-BE49-F238E27FC236}">
                      <a16:creationId xmlns:a16="http://schemas.microsoft.com/office/drawing/2014/main" id="{12DC157A-CE41-435A-9E27-63ED0BBC7E72}"/>
                    </a:ext>
                  </a:extLst>
                </p14:cNvPr>
                <p14:cNvContentPartPr/>
                <p14:nvPr/>
              </p14:nvContentPartPr>
              <p14:xfrm>
                <a:off x="10398362" y="2125387"/>
                <a:ext cx="62280" cy="59760"/>
              </p14:xfrm>
            </p:contentPart>
          </mc:Choice>
          <mc:Fallback xmlns="">
            <p:pic>
              <p:nvPicPr>
                <p:cNvPr id="578" name="Freihand 577">
                  <a:extLst>
                    <a:ext uri="{FF2B5EF4-FFF2-40B4-BE49-F238E27FC236}">
                      <a16:creationId xmlns:a16="http://schemas.microsoft.com/office/drawing/2014/main" id="{12DC157A-CE41-435A-9E27-63ED0BBC7E72}"/>
                    </a:ext>
                  </a:extLst>
                </p:cNvPr>
                <p:cNvPicPr/>
                <p:nvPr/>
              </p:nvPicPr>
              <p:blipFill>
                <a:blip r:embed="rId865"/>
                <a:stretch>
                  <a:fillRect/>
                </a:stretch>
              </p:blipFill>
              <p:spPr>
                <a:xfrm>
                  <a:off x="10394042" y="2121067"/>
                  <a:ext cx="70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79" name="Freihand 578">
                  <a:extLst>
                    <a:ext uri="{FF2B5EF4-FFF2-40B4-BE49-F238E27FC236}">
                      <a16:creationId xmlns:a16="http://schemas.microsoft.com/office/drawing/2014/main" id="{D584EB46-58F3-4F43-A8BD-AAF959456D8B}"/>
                    </a:ext>
                  </a:extLst>
                </p14:cNvPr>
                <p14:cNvContentPartPr/>
                <p14:nvPr/>
              </p14:nvContentPartPr>
              <p14:xfrm>
                <a:off x="10471082" y="2064907"/>
                <a:ext cx="122400" cy="231120"/>
              </p14:xfrm>
            </p:contentPart>
          </mc:Choice>
          <mc:Fallback xmlns="">
            <p:pic>
              <p:nvPicPr>
                <p:cNvPr id="579" name="Freihand 578">
                  <a:extLst>
                    <a:ext uri="{FF2B5EF4-FFF2-40B4-BE49-F238E27FC236}">
                      <a16:creationId xmlns:a16="http://schemas.microsoft.com/office/drawing/2014/main" id="{D584EB46-58F3-4F43-A8BD-AAF959456D8B}"/>
                    </a:ext>
                  </a:extLst>
                </p:cNvPr>
                <p:cNvPicPr/>
                <p:nvPr/>
              </p:nvPicPr>
              <p:blipFill>
                <a:blip r:embed="rId867"/>
                <a:stretch>
                  <a:fillRect/>
                </a:stretch>
              </p:blipFill>
              <p:spPr>
                <a:xfrm>
                  <a:off x="10466762" y="2060587"/>
                  <a:ext cx="131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80" name="Freihand 579">
                  <a:extLst>
                    <a:ext uri="{FF2B5EF4-FFF2-40B4-BE49-F238E27FC236}">
                      <a16:creationId xmlns:a16="http://schemas.microsoft.com/office/drawing/2014/main" id="{1112F796-FEBF-4D5A-8771-2FEAA992F2BB}"/>
                    </a:ext>
                  </a:extLst>
                </p14:cNvPr>
                <p14:cNvContentPartPr/>
                <p14:nvPr/>
              </p14:nvContentPartPr>
              <p14:xfrm>
                <a:off x="10600322" y="2091187"/>
                <a:ext cx="53280" cy="69840"/>
              </p14:xfrm>
            </p:contentPart>
          </mc:Choice>
          <mc:Fallback xmlns="">
            <p:pic>
              <p:nvPicPr>
                <p:cNvPr id="580" name="Freihand 579">
                  <a:extLst>
                    <a:ext uri="{FF2B5EF4-FFF2-40B4-BE49-F238E27FC236}">
                      <a16:creationId xmlns:a16="http://schemas.microsoft.com/office/drawing/2014/main" id="{1112F796-FEBF-4D5A-8771-2FEAA992F2BB}"/>
                    </a:ext>
                  </a:extLst>
                </p:cNvPr>
                <p:cNvPicPr/>
                <p:nvPr/>
              </p:nvPicPr>
              <p:blipFill>
                <a:blip r:embed="rId869"/>
                <a:stretch>
                  <a:fillRect/>
                </a:stretch>
              </p:blipFill>
              <p:spPr>
                <a:xfrm>
                  <a:off x="10596002" y="2086867"/>
                  <a:ext cx="61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81" name="Freihand 580">
                  <a:extLst>
                    <a:ext uri="{FF2B5EF4-FFF2-40B4-BE49-F238E27FC236}">
                      <a16:creationId xmlns:a16="http://schemas.microsoft.com/office/drawing/2014/main" id="{CAB3B074-483C-4457-93D7-B5D2430E88BC}"/>
                    </a:ext>
                  </a:extLst>
                </p14:cNvPr>
                <p14:cNvContentPartPr/>
                <p14:nvPr/>
              </p14:nvContentPartPr>
              <p14:xfrm>
                <a:off x="10671962" y="2107747"/>
                <a:ext cx="47880" cy="44640"/>
              </p14:xfrm>
            </p:contentPart>
          </mc:Choice>
          <mc:Fallback xmlns="">
            <p:pic>
              <p:nvPicPr>
                <p:cNvPr id="581" name="Freihand 580">
                  <a:extLst>
                    <a:ext uri="{FF2B5EF4-FFF2-40B4-BE49-F238E27FC236}">
                      <a16:creationId xmlns:a16="http://schemas.microsoft.com/office/drawing/2014/main" id="{CAB3B074-483C-4457-93D7-B5D2430E88BC}"/>
                    </a:ext>
                  </a:extLst>
                </p:cNvPr>
                <p:cNvPicPr/>
                <p:nvPr/>
              </p:nvPicPr>
              <p:blipFill>
                <a:blip r:embed="rId871"/>
                <a:stretch>
                  <a:fillRect/>
                </a:stretch>
              </p:blipFill>
              <p:spPr>
                <a:xfrm>
                  <a:off x="10667642" y="2103427"/>
                  <a:ext cx="56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82" name="Freihand 581">
                  <a:extLst>
                    <a:ext uri="{FF2B5EF4-FFF2-40B4-BE49-F238E27FC236}">
                      <a16:creationId xmlns:a16="http://schemas.microsoft.com/office/drawing/2014/main" id="{B676CD71-2868-4FBA-B463-0E35B7538B49}"/>
                    </a:ext>
                  </a:extLst>
                </p14:cNvPr>
                <p14:cNvContentPartPr/>
                <p14:nvPr/>
              </p14:nvContentPartPr>
              <p14:xfrm>
                <a:off x="10738562" y="1996507"/>
                <a:ext cx="84600" cy="163080"/>
              </p14:xfrm>
            </p:contentPart>
          </mc:Choice>
          <mc:Fallback xmlns="">
            <p:pic>
              <p:nvPicPr>
                <p:cNvPr id="582" name="Freihand 581">
                  <a:extLst>
                    <a:ext uri="{FF2B5EF4-FFF2-40B4-BE49-F238E27FC236}">
                      <a16:creationId xmlns:a16="http://schemas.microsoft.com/office/drawing/2014/main" id="{B676CD71-2868-4FBA-B463-0E35B7538B49}"/>
                    </a:ext>
                  </a:extLst>
                </p:cNvPr>
                <p:cNvPicPr/>
                <p:nvPr/>
              </p:nvPicPr>
              <p:blipFill>
                <a:blip r:embed="rId873"/>
                <a:stretch>
                  <a:fillRect/>
                </a:stretch>
              </p:blipFill>
              <p:spPr>
                <a:xfrm>
                  <a:off x="10734242" y="1992187"/>
                  <a:ext cx="93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83" name="Freihand 582">
                  <a:extLst>
                    <a:ext uri="{FF2B5EF4-FFF2-40B4-BE49-F238E27FC236}">
                      <a16:creationId xmlns:a16="http://schemas.microsoft.com/office/drawing/2014/main" id="{47F5D47C-6701-41DA-B12D-3E49B994E4A4}"/>
                    </a:ext>
                  </a:extLst>
                </p14:cNvPr>
                <p14:cNvContentPartPr/>
                <p14:nvPr/>
              </p14:nvContentPartPr>
              <p14:xfrm>
                <a:off x="10827122" y="2017747"/>
                <a:ext cx="36360" cy="142920"/>
              </p14:xfrm>
            </p:contentPart>
          </mc:Choice>
          <mc:Fallback xmlns="">
            <p:pic>
              <p:nvPicPr>
                <p:cNvPr id="583" name="Freihand 582">
                  <a:extLst>
                    <a:ext uri="{FF2B5EF4-FFF2-40B4-BE49-F238E27FC236}">
                      <a16:creationId xmlns:a16="http://schemas.microsoft.com/office/drawing/2014/main" id="{47F5D47C-6701-41DA-B12D-3E49B994E4A4}"/>
                    </a:ext>
                  </a:extLst>
                </p:cNvPr>
                <p:cNvPicPr/>
                <p:nvPr/>
              </p:nvPicPr>
              <p:blipFill>
                <a:blip r:embed="rId875"/>
                <a:stretch>
                  <a:fillRect/>
                </a:stretch>
              </p:blipFill>
              <p:spPr>
                <a:xfrm>
                  <a:off x="10822802" y="2013427"/>
                  <a:ext cx="45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84" name="Freihand 583">
                  <a:extLst>
                    <a:ext uri="{FF2B5EF4-FFF2-40B4-BE49-F238E27FC236}">
                      <a16:creationId xmlns:a16="http://schemas.microsoft.com/office/drawing/2014/main" id="{6BB25B9A-BD20-48BA-9B58-E6FA2EECEA7E}"/>
                    </a:ext>
                  </a:extLst>
                </p14:cNvPr>
                <p14:cNvContentPartPr/>
                <p14:nvPr/>
              </p14:nvContentPartPr>
              <p14:xfrm>
                <a:off x="10862762" y="2064547"/>
                <a:ext cx="309960" cy="96120"/>
              </p14:xfrm>
            </p:contentPart>
          </mc:Choice>
          <mc:Fallback xmlns="">
            <p:pic>
              <p:nvPicPr>
                <p:cNvPr id="584" name="Freihand 583">
                  <a:extLst>
                    <a:ext uri="{FF2B5EF4-FFF2-40B4-BE49-F238E27FC236}">
                      <a16:creationId xmlns:a16="http://schemas.microsoft.com/office/drawing/2014/main" id="{6BB25B9A-BD20-48BA-9B58-E6FA2EECEA7E}"/>
                    </a:ext>
                  </a:extLst>
                </p:cNvPr>
                <p:cNvPicPr/>
                <p:nvPr/>
              </p:nvPicPr>
              <p:blipFill>
                <a:blip r:embed="rId877"/>
                <a:stretch>
                  <a:fillRect/>
                </a:stretch>
              </p:blipFill>
              <p:spPr>
                <a:xfrm>
                  <a:off x="10858442" y="2060227"/>
                  <a:ext cx="3186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6" name="Freihand 585">
                  <a:extLst>
                    <a:ext uri="{FF2B5EF4-FFF2-40B4-BE49-F238E27FC236}">
                      <a16:creationId xmlns:a16="http://schemas.microsoft.com/office/drawing/2014/main" id="{E3244ED8-E2B1-45DD-B767-3F28ED95A316}"/>
                    </a:ext>
                  </a:extLst>
                </p14:cNvPr>
                <p14:cNvContentPartPr/>
                <p14:nvPr/>
              </p14:nvContentPartPr>
              <p14:xfrm>
                <a:off x="11344442" y="2129347"/>
                <a:ext cx="16560" cy="6120"/>
              </p14:xfrm>
            </p:contentPart>
          </mc:Choice>
          <mc:Fallback xmlns="">
            <p:pic>
              <p:nvPicPr>
                <p:cNvPr id="586" name="Freihand 585">
                  <a:extLst>
                    <a:ext uri="{FF2B5EF4-FFF2-40B4-BE49-F238E27FC236}">
                      <a16:creationId xmlns:a16="http://schemas.microsoft.com/office/drawing/2014/main" id="{E3244ED8-E2B1-45DD-B767-3F28ED95A316}"/>
                    </a:ext>
                  </a:extLst>
                </p:cNvPr>
                <p:cNvPicPr/>
                <p:nvPr/>
              </p:nvPicPr>
              <p:blipFill>
                <a:blip r:embed="rId879"/>
                <a:stretch>
                  <a:fillRect/>
                </a:stretch>
              </p:blipFill>
              <p:spPr>
                <a:xfrm>
                  <a:off x="11340122" y="2125027"/>
                  <a:ext cx="25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87" name="Freihand 586">
                  <a:extLst>
                    <a:ext uri="{FF2B5EF4-FFF2-40B4-BE49-F238E27FC236}">
                      <a16:creationId xmlns:a16="http://schemas.microsoft.com/office/drawing/2014/main" id="{471D8019-F6BA-454E-A1F9-A36B015DC46C}"/>
                    </a:ext>
                  </a:extLst>
                </p14:cNvPr>
                <p14:cNvContentPartPr/>
                <p14:nvPr/>
              </p14:nvContentPartPr>
              <p14:xfrm>
                <a:off x="11306642" y="2041147"/>
                <a:ext cx="303480" cy="115200"/>
              </p14:xfrm>
            </p:contentPart>
          </mc:Choice>
          <mc:Fallback xmlns="">
            <p:pic>
              <p:nvPicPr>
                <p:cNvPr id="587" name="Freihand 586">
                  <a:extLst>
                    <a:ext uri="{FF2B5EF4-FFF2-40B4-BE49-F238E27FC236}">
                      <a16:creationId xmlns:a16="http://schemas.microsoft.com/office/drawing/2014/main" id="{471D8019-F6BA-454E-A1F9-A36B015DC46C}"/>
                    </a:ext>
                  </a:extLst>
                </p:cNvPr>
                <p:cNvPicPr/>
                <p:nvPr/>
              </p:nvPicPr>
              <p:blipFill>
                <a:blip r:embed="rId881"/>
                <a:stretch>
                  <a:fillRect/>
                </a:stretch>
              </p:blipFill>
              <p:spPr>
                <a:xfrm>
                  <a:off x="11302322" y="2036827"/>
                  <a:ext cx="31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88" name="Freihand 587">
                  <a:extLst>
                    <a:ext uri="{FF2B5EF4-FFF2-40B4-BE49-F238E27FC236}">
                      <a16:creationId xmlns:a16="http://schemas.microsoft.com/office/drawing/2014/main" id="{5FBE514C-9085-4AF6-A89A-8B5CD5330171}"/>
                    </a:ext>
                  </a:extLst>
                </p14:cNvPr>
                <p14:cNvContentPartPr/>
                <p14:nvPr/>
              </p14:nvContentPartPr>
              <p14:xfrm>
                <a:off x="11561522" y="1968427"/>
                <a:ext cx="360" cy="360"/>
              </p14:xfrm>
            </p:contentPart>
          </mc:Choice>
          <mc:Fallback xmlns="">
            <p:pic>
              <p:nvPicPr>
                <p:cNvPr id="588" name="Freihand 587">
                  <a:extLst>
                    <a:ext uri="{FF2B5EF4-FFF2-40B4-BE49-F238E27FC236}">
                      <a16:creationId xmlns:a16="http://schemas.microsoft.com/office/drawing/2014/main" id="{5FBE514C-9085-4AF6-A89A-8B5CD5330171}"/>
                    </a:ext>
                  </a:extLst>
                </p:cNvPr>
                <p:cNvPicPr/>
                <p:nvPr/>
              </p:nvPicPr>
              <p:blipFill>
                <a:blip r:embed="rId69"/>
                <a:stretch>
                  <a:fillRect/>
                </a:stretch>
              </p:blipFill>
              <p:spPr>
                <a:xfrm>
                  <a:off x="11557202" y="196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89" name="Freihand 588">
                  <a:extLst>
                    <a:ext uri="{FF2B5EF4-FFF2-40B4-BE49-F238E27FC236}">
                      <a16:creationId xmlns:a16="http://schemas.microsoft.com/office/drawing/2014/main" id="{8883D587-98F2-42D7-8A65-72B2F5DA8FCA}"/>
                    </a:ext>
                  </a:extLst>
                </p14:cNvPr>
                <p14:cNvContentPartPr/>
                <p14:nvPr/>
              </p14:nvContentPartPr>
              <p14:xfrm>
                <a:off x="9171842" y="2298547"/>
                <a:ext cx="11160" cy="150120"/>
              </p14:xfrm>
            </p:contentPart>
          </mc:Choice>
          <mc:Fallback xmlns="">
            <p:pic>
              <p:nvPicPr>
                <p:cNvPr id="589" name="Freihand 588">
                  <a:extLst>
                    <a:ext uri="{FF2B5EF4-FFF2-40B4-BE49-F238E27FC236}">
                      <a16:creationId xmlns:a16="http://schemas.microsoft.com/office/drawing/2014/main" id="{8883D587-98F2-42D7-8A65-72B2F5DA8FCA}"/>
                    </a:ext>
                  </a:extLst>
                </p:cNvPr>
                <p:cNvPicPr/>
                <p:nvPr/>
              </p:nvPicPr>
              <p:blipFill>
                <a:blip r:embed="rId884"/>
                <a:stretch>
                  <a:fillRect/>
                </a:stretch>
              </p:blipFill>
              <p:spPr>
                <a:xfrm>
                  <a:off x="9167522" y="2294227"/>
                  <a:ext cx="19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90" name="Freihand 589">
                  <a:extLst>
                    <a:ext uri="{FF2B5EF4-FFF2-40B4-BE49-F238E27FC236}">
                      <a16:creationId xmlns:a16="http://schemas.microsoft.com/office/drawing/2014/main" id="{42D7D6C8-29B8-47DA-849E-59E5E3F64F48}"/>
                    </a:ext>
                  </a:extLst>
                </p14:cNvPr>
                <p14:cNvContentPartPr/>
                <p14:nvPr/>
              </p14:nvContentPartPr>
              <p14:xfrm>
                <a:off x="9077522" y="2279827"/>
                <a:ext cx="149040" cy="176760"/>
              </p14:xfrm>
            </p:contentPart>
          </mc:Choice>
          <mc:Fallback xmlns="">
            <p:pic>
              <p:nvPicPr>
                <p:cNvPr id="590" name="Freihand 589">
                  <a:extLst>
                    <a:ext uri="{FF2B5EF4-FFF2-40B4-BE49-F238E27FC236}">
                      <a16:creationId xmlns:a16="http://schemas.microsoft.com/office/drawing/2014/main" id="{42D7D6C8-29B8-47DA-849E-59E5E3F64F48}"/>
                    </a:ext>
                  </a:extLst>
                </p:cNvPr>
                <p:cNvPicPr/>
                <p:nvPr/>
              </p:nvPicPr>
              <p:blipFill>
                <a:blip r:embed="rId886"/>
                <a:stretch>
                  <a:fillRect/>
                </a:stretch>
              </p:blipFill>
              <p:spPr>
                <a:xfrm>
                  <a:off x="9073202" y="2275507"/>
                  <a:ext cx="157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91" name="Freihand 590">
                  <a:extLst>
                    <a:ext uri="{FF2B5EF4-FFF2-40B4-BE49-F238E27FC236}">
                      <a16:creationId xmlns:a16="http://schemas.microsoft.com/office/drawing/2014/main" id="{68C62A72-809C-4D8C-82D6-024149162BFF}"/>
                    </a:ext>
                  </a:extLst>
                </p14:cNvPr>
                <p14:cNvContentPartPr/>
                <p14:nvPr/>
              </p14:nvContentPartPr>
              <p14:xfrm>
                <a:off x="9251762" y="2353627"/>
                <a:ext cx="90360" cy="100440"/>
              </p14:xfrm>
            </p:contentPart>
          </mc:Choice>
          <mc:Fallback xmlns="">
            <p:pic>
              <p:nvPicPr>
                <p:cNvPr id="591" name="Freihand 590">
                  <a:extLst>
                    <a:ext uri="{FF2B5EF4-FFF2-40B4-BE49-F238E27FC236}">
                      <a16:creationId xmlns:a16="http://schemas.microsoft.com/office/drawing/2014/main" id="{68C62A72-809C-4D8C-82D6-024149162BFF}"/>
                    </a:ext>
                  </a:extLst>
                </p:cNvPr>
                <p:cNvPicPr/>
                <p:nvPr/>
              </p:nvPicPr>
              <p:blipFill>
                <a:blip r:embed="rId888"/>
                <a:stretch>
                  <a:fillRect/>
                </a:stretch>
              </p:blipFill>
              <p:spPr>
                <a:xfrm>
                  <a:off x="9247442" y="2349307"/>
                  <a:ext cx="99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92" name="Freihand 591">
                  <a:extLst>
                    <a:ext uri="{FF2B5EF4-FFF2-40B4-BE49-F238E27FC236}">
                      <a16:creationId xmlns:a16="http://schemas.microsoft.com/office/drawing/2014/main" id="{5DCD4A1E-30B6-448D-BFB6-BE4B0068EAC0}"/>
                    </a:ext>
                  </a:extLst>
                </p14:cNvPr>
                <p14:cNvContentPartPr/>
                <p14:nvPr/>
              </p14:nvContentPartPr>
              <p14:xfrm>
                <a:off x="9360122" y="2358667"/>
                <a:ext cx="67680" cy="67320"/>
              </p14:xfrm>
            </p:contentPart>
          </mc:Choice>
          <mc:Fallback xmlns="">
            <p:pic>
              <p:nvPicPr>
                <p:cNvPr id="592" name="Freihand 591">
                  <a:extLst>
                    <a:ext uri="{FF2B5EF4-FFF2-40B4-BE49-F238E27FC236}">
                      <a16:creationId xmlns:a16="http://schemas.microsoft.com/office/drawing/2014/main" id="{5DCD4A1E-30B6-448D-BFB6-BE4B0068EAC0}"/>
                    </a:ext>
                  </a:extLst>
                </p:cNvPr>
                <p:cNvPicPr/>
                <p:nvPr/>
              </p:nvPicPr>
              <p:blipFill>
                <a:blip r:embed="rId890"/>
                <a:stretch>
                  <a:fillRect/>
                </a:stretch>
              </p:blipFill>
              <p:spPr>
                <a:xfrm>
                  <a:off x="9355802" y="2354347"/>
                  <a:ext cx="76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93" name="Freihand 592">
                  <a:extLst>
                    <a:ext uri="{FF2B5EF4-FFF2-40B4-BE49-F238E27FC236}">
                      <a16:creationId xmlns:a16="http://schemas.microsoft.com/office/drawing/2014/main" id="{B731FCC4-57E6-4DE7-BB00-97519967E409}"/>
                    </a:ext>
                  </a:extLst>
                </p14:cNvPr>
                <p14:cNvContentPartPr/>
                <p14:nvPr/>
              </p14:nvContentPartPr>
              <p14:xfrm>
                <a:off x="9452282" y="2310787"/>
                <a:ext cx="270360" cy="134640"/>
              </p14:xfrm>
            </p:contentPart>
          </mc:Choice>
          <mc:Fallback xmlns="">
            <p:pic>
              <p:nvPicPr>
                <p:cNvPr id="593" name="Freihand 592">
                  <a:extLst>
                    <a:ext uri="{FF2B5EF4-FFF2-40B4-BE49-F238E27FC236}">
                      <a16:creationId xmlns:a16="http://schemas.microsoft.com/office/drawing/2014/main" id="{B731FCC4-57E6-4DE7-BB00-97519967E409}"/>
                    </a:ext>
                  </a:extLst>
                </p:cNvPr>
                <p:cNvPicPr/>
                <p:nvPr/>
              </p:nvPicPr>
              <p:blipFill>
                <a:blip r:embed="rId892"/>
                <a:stretch>
                  <a:fillRect/>
                </a:stretch>
              </p:blipFill>
              <p:spPr>
                <a:xfrm>
                  <a:off x="9447962" y="2306467"/>
                  <a:ext cx="279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94" name="Freihand 593">
                  <a:extLst>
                    <a:ext uri="{FF2B5EF4-FFF2-40B4-BE49-F238E27FC236}">
                      <a16:creationId xmlns:a16="http://schemas.microsoft.com/office/drawing/2014/main" id="{8FF982E8-FBFC-4E32-8C9D-FE9EEE60F97B}"/>
                    </a:ext>
                  </a:extLst>
                </p14:cNvPr>
                <p14:cNvContentPartPr/>
                <p14:nvPr/>
              </p14:nvContentPartPr>
              <p14:xfrm>
                <a:off x="9706442" y="2366227"/>
                <a:ext cx="290520" cy="60480"/>
              </p14:xfrm>
            </p:contentPart>
          </mc:Choice>
          <mc:Fallback xmlns="">
            <p:pic>
              <p:nvPicPr>
                <p:cNvPr id="594" name="Freihand 593">
                  <a:extLst>
                    <a:ext uri="{FF2B5EF4-FFF2-40B4-BE49-F238E27FC236}">
                      <a16:creationId xmlns:a16="http://schemas.microsoft.com/office/drawing/2014/main" id="{8FF982E8-FBFC-4E32-8C9D-FE9EEE60F97B}"/>
                    </a:ext>
                  </a:extLst>
                </p:cNvPr>
                <p:cNvPicPr/>
                <p:nvPr/>
              </p:nvPicPr>
              <p:blipFill>
                <a:blip r:embed="rId894"/>
                <a:stretch>
                  <a:fillRect/>
                </a:stretch>
              </p:blipFill>
              <p:spPr>
                <a:xfrm>
                  <a:off x="9702122" y="2361907"/>
                  <a:ext cx="299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95" name="Freihand 594">
                  <a:extLst>
                    <a:ext uri="{FF2B5EF4-FFF2-40B4-BE49-F238E27FC236}">
                      <a16:creationId xmlns:a16="http://schemas.microsoft.com/office/drawing/2014/main" id="{2680EFD9-7DA3-42AF-AE03-D2308C3801C0}"/>
                    </a:ext>
                  </a:extLst>
                </p14:cNvPr>
                <p14:cNvContentPartPr/>
                <p14:nvPr/>
              </p14:nvContentPartPr>
              <p14:xfrm>
                <a:off x="10030802" y="2291707"/>
                <a:ext cx="137520" cy="141480"/>
              </p14:xfrm>
            </p:contentPart>
          </mc:Choice>
          <mc:Fallback xmlns="">
            <p:pic>
              <p:nvPicPr>
                <p:cNvPr id="595" name="Freihand 594">
                  <a:extLst>
                    <a:ext uri="{FF2B5EF4-FFF2-40B4-BE49-F238E27FC236}">
                      <a16:creationId xmlns:a16="http://schemas.microsoft.com/office/drawing/2014/main" id="{2680EFD9-7DA3-42AF-AE03-D2308C3801C0}"/>
                    </a:ext>
                  </a:extLst>
                </p:cNvPr>
                <p:cNvPicPr/>
                <p:nvPr/>
              </p:nvPicPr>
              <p:blipFill>
                <a:blip r:embed="rId896"/>
                <a:stretch>
                  <a:fillRect/>
                </a:stretch>
              </p:blipFill>
              <p:spPr>
                <a:xfrm>
                  <a:off x="10026482" y="2287387"/>
                  <a:ext cx="146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96" name="Freihand 595">
                  <a:extLst>
                    <a:ext uri="{FF2B5EF4-FFF2-40B4-BE49-F238E27FC236}">
                      <a16:creationId xmlns:a16="http://schemas.microsoft.com/office/drawing/2014/main" id="{1E22E514-9712-469E-AC88-F05E724A39AD}"/>
                    </a:ext>
                  </a:extLst>
                </p14:cNvPr>
                <p14:cNvContentPartPr/>
                <p14:nvPr/>
              </p14:nvContentPartPr>
              <p14:xfrm>
                <a:off x="10115402" y="2392147"/>
                <a:ext cx="25200" cy="38160"/>
              </p14:xfrm>
            </p:contentPart>
          </mc:Choice>
          <mc:Fallback xmlns="">
            <p:pic>
              <p:nvPicPr>
                <p:cNvPr id="596" name="Freihand 595">
                  <a:extLst>
                    <a:ext uri="{FF2B5EF4-FFF2-40B4-BE49-F238E27FC236}">
                      <a16:creationId xmlns:a16="http://schemas.microsoft.com/office/drawing/2014/main" id="{1E22E514-9712-469E-AC88-F05E724A39AD}"/>
                    </a:ext>
                  </a:extLst>
                </p:cNvPr>
                <p:cNvPicPr/>
                <p:nvPr/>
              </p:nvPicPr>
              <p:blipFill>
                <a:blip r:embed="rId898"/>
                <a:stretch>
                  <a:fillRect/>
                </a:stretch>
              </p:blipFill>
              <p:spPr>
                <a:xfrm>
                  <a:off x="10111082" y="2387827"/>
                  <a:ext cx="33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97" name="Freihand 596">
                  <a:extLst>
                    <a:ext uri="{FF2B5EF4-FFF2-40B4-BE49-F238E27FC236}">
                      <a16:creationId xmlns:a16="http://schemas.microsoft.com/office/drawing/2014/main" id="{6921E007-42B2-4119-8875-8E717550A64A}"/>
                    </a:ext>
                  </a:extLst>
                </p14:cNvPr>
                <p14:cNvContentPartPr/>
                <p14:nvPr/>
              </p14:nvContentPartPr>
              <p14:xfrm>
                <a:off x="10219082" y="2371267"/>
                <a:ext cx="205200" cy="189720"/>
              </p14:xfrm>
            </p:contentPart>
          </mc:Choice>
          <mc:Fallback xmlns="">
            <p:pic>
              <p:nvPicPr>
                <p:cNvPr id="597" name="Freihand 596">
                  <a:extLst>
                    <a:ext uri="{FF2B5EF4-FFF2-40B4-BE49-F238E27FC236}">
                      <a16:creationId xmlns:a16="http://schemas.microsoft.com/office/drawing/2014/main" id="{6921E007-42B2-4119-8875-8E717550A64A}"/>
                    </a:ext>
                  </a:extLst>
                </p:cNvPr>
                <p:cNvPicPr/>
                <p:nvPr/>
              </p:nvPicPr>
              <p:blipFill>
                <a:blip r:embed="rId900"/>
                <a:stretch>
                  <a:fillRect/>
                </a:stretch>
              </p:blipFill>
              <p:spPr>
                <a:xfrm>
                  <a:off x="10214762" y="2366947"/>
                  <a:ext cx="21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99" name="Freihand 598">
                  <a:extLst>
                    <a:ext uri="{FF2B5EF4-FFF2-40B4-BE49-F238E27FC236}">
                      <a16:creationId xmlns:a16="http://schemas.microsoft.com/office/drawing/2014/main" id="{BEFD8AC4-8FDD-4BA5-83A6-EA70C272C474}"/>
                    </a:ext>
                  </a:extLst>
                </p14:cNvPr>
                <p14:cNvContentPartPr/>
                <p14:nvPr/>
              </p14:nvContentPartPr>
              <p14:xfrm>
                <a:off x="10582682" y="2258587"/>
                <a:ext cx="49320" cy="159480"/>
              </p14:xfrm>
            </p:contentPart>
          </mc:Choice>
          <mc:Fallback xmlns="">
            <p:pic>
              <p:nvPicPr>
                <p:cNvPr id="599" name="Freihand 598">
                  <a:extLst>
                    <a:ext uri="{FF2B5EF4-FFF2-40B4-BE49-F238E27FC236}">
                      <a16:creationId xmlns:a16="http://schemas.microsoft.com/office/drawing/2014/main" id="{BEFD8AC4-8FDD-4BA5-83A6-EA70C272C474}"/>
                    </a:ext>
                  </a:extLst>
                </p:cNvPr>
                <p:cNvPicPr/>
                <p:nvPr/>
              </p:nvPicPr>
              <p:blipFill>
                <a:blip r:embed="rId902"/>
                <a:stretch>
                  <a:fillRect/>
                </a:stretch>
              </p:blipFill>
              <p:spPr>
                <a:xfrm>
                  <a:off x="10578362" y="2254267"/>
                  <a:ext cx="5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0" name="Freihand 599">
                  <a:extLst>
                    <a:ext uri="{FF2B5EF4-FFF2-40B4-BE49-F238E27FC236}">
                      <a16:creationId xmlns:a16="http://schemas.microsoft.com/office/drawing/2014/main" id="{6F560E0D-FDA8-4244-9130-60BD556298AF}"/>
                    </a:ext>
                  </a:extLst>
                </p14:cNvPr>
                <p14:cNvContentPartPr/>
                <p14:nvPr/>
              </p14:nvContentPartPr>
              <p14:xfrm>
                <a:off x="10646762" y="2265427"/>
                <a:ext cx="80280" cy="125280"/>
              </p14:xfrm>
            </p:contentPart>
          </mc:Choice>
          <mc:Fallback xmlns="">
            <p:pic>
              <p:nvPicPr>
                <p:cNvPr id="600" name="Freihand 599">
                  <a:extLst>
                    <a:ext uri="{FF2B5EF4-FFF2-40B4-BE49-F238E27FC236}">
                      <a16:creationId xmlns:a16="http://schemas.microsoft.com/office/drawing/2014/main" id="{6F560E0D-FDA8-4244-9130-60BD556298AF}"/>
                    </a:ext>
                  </a:extLst>
                </p:cNvPr>
                <p:cNvPicPr/>
                <p:nvPr/>
              </p:nvPicPr>
              <p:blipFill>
                <a:blip r:embed="rId904"/>
                <a:stretch>
                  <a:fillRect/>
                </a:stretch>
              </p:blipFill>
              <p:spPr>
                <a:xfrm>
                  <a:off x="10642442" y="2261107"/>
                  <a:ext cx="88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01" name="Freihand 600">
                  <a:extLst>
                    <a:ext uri="{FF2B5EF4-FFF2-40B4-BE49-F238E27FC236}">
                      <a16:creationId xmlns:a16="http://schemas.microsoft.com/office/drawing/2014/main" id="{82069B39-E8DA-4BFE-8526-73236A6AF562}"/>
                    </a:ext>
                  </a:extLst>
                </p14:cNvPr>
                <p14:cNvContentPartPr/>
                <p14:nvPr/>
              </p14:nvContentPartPr>
              <p14:xfrm>
                <a:off x="10732082" y="2310787"/>
                <a:ext cx="173520" cy="108360"/>
              </p14:xfrm>
            </p:contentPart>
          </mc:Choice>
          <mc:Fallback xmlns="">
            <p:pic>
              <p:nvPicPr>
                <p:cNvPr id="601" name="Freihand 600">
                  <a:extLst>
                    <a:ext uri="{FF2B5EF4-FFF2-40B4-BE49-F238E27FC236}">
                      <a16:creationId xmlns:a16="http://schemas.microsoft.com/office/drawing/2014/main" id="{82069B39-E8DA-4BFE-8526-73236A6AF562}"/>
                    </a:ext>
                  </a:extLst>
                </p:cNvPr>
                <p:cNvPicPr/>
                <p:nvPr/>
              </p:nvPicPr>
              <p:blipFill>
                <a:blip r:embed="rId906"/>
                <a:stretch>
                  <a:fillRect/>
                </a:stretch>
              </p:blipFill>
              <p:spPr>
                <a:xfrm>
                  <a:off x="10727762" y="2306467"/>
                  <a:ext cx="182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02" name="Freihand 601">
                  <a:extLst>
                    <a:ext uri="{FF2B5EF4-FFF2-40B4-BE49-F238E27FC236}">
                      <a16:creationId xmlns:a16="http://schemas.microsoft.com/office/drawing/2014/main" id="{8388040E-F44D-4BDB-9620-5E88EA57F1FB}"/>
                    </a:ext>
                  </a:extLst>
                </p14:cNvPr>
                <p14:cNvContentPartPr/>
                <p14:nvPr/>
              </p14:nvContentPartPr>
              <p14:xfrm>
                <a:off x="10934402" y="2396467"/>
                <a:ext cx="360" cy="360"/>
              </p14:xfrm>
            </p:contentPart>
          </mc:Choice>
          <mc:Fallback xmlns="">
            <p:pic>
              <p:nvPicPr>
                <p:cNvPr id="602" name="Freihand 601">
                  <a:extLst>
                    <a:ext uri="{FF2B5EF4-FFF2-40B4-BE49-F238E27FC236}">
                      <a16:creationId xmlns:a16="http://schemas.microsoft.com/office/drawing/2014/main" id="{8388040E-F44D-4BDB-9620-5E88EA57F1FB}"/>
                    </a:ext>
                  </a:extLst>
                </p:cNvPr>
                <p:cNvPicPr/>
                <p:nvPr/>
              </p:nvPicPr>
              <p:blipFill>
                <a:blip r:embed="rId69"/>
                <a:stretch>
                  <a:fillRect/>
                </a:stretch>
              </p:blipFill>
              <p:spPr>
                <a:xfrm>
                  <a:off x="10930082" y="239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03" name="Freihand 602">
                  <a:extLst>
                    <a:ext uri="{FF2B5EF4-FFF2-40B4-BE49-F238E27FC236}">
                      <a16:creationId xmlns:a16="http://schemas.microsoft.com/office/drawing/2014/main" id="{AB24E592-6958-470E-B20F-582B56194B61}"/>
                    </a:ext>
                  </a:extLst>
                </p14:cNvPr>
                <p14:cNvContentPartPr/>
                <p14:nvPr/>
              </p14:nvContentPartPr>
              <p14:xfrm>
                <a:off x="11031242" y="2268307"/>
                <a:ext cx="78120" cy="147960"/>
              </p14:xfrm>
            </p:contentPart>
          </mc:Choice>
          <mc:Fallback xmlns="">
            <p:pic>
              <p:nvPicPr>
                <p:cNvPr id="603" name="Freihand 602">
                  <a:extLst>
                    <a:ext uri="{FF2B5EF4-FFF2-40B4-BE49-F238E27FC236}">
                      <a16:creationId xmlns:a16="http://schemas.microsoft.com/office/drawing/2014/main" id="{AB24E592-6958-470E-B20F-582B56194B61}"/>
                    </a:ext>
                  </a:extLst>
                </p:cNvPr>
                <p:cNvPicPr/>
                <p:nvPr/>
              </p:nvPicPr>
              <p:blipFill>
                <a:blip r:embed="rId909"/>
                <a:stretch>
                  <a:fillRect/>
                </a:stretch>
              </p:blipFill>
              <p:spPr>
                <a:xfrm>
                  <a:off x="11026922" y="2263987"/>
                  <a:ext cx="86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04" name="Freihand 603">
                  <a:extLst>
                    <a:ext uri="{FF2B5EF4-FFF2-40B4-BE49-F238E27FC236}">
                      <a16:creationId xmlns:a16="http://schemas.microsoft.com/office/drawing/2014/main" id="{B2FA8DF3-E458-4FAD-8A4C-A8BD3383F6FB}"/>
                    </a:ext>
                  </a:extLst>
                </p14:cNvPr>
                <p14:cNvContentPartPr/>
                <p14:nvPr/>
              </p14:nvContentPartPr>
              <p14:xfrm>
                <a:off x="11130242" y="2310427"/>
                <a:ext cx="86760" cy="92880"/>
              </p14:xfrm>
            </p:contentPart>
          </mc:Choice>
          <mc:Fallback xmlns="">
            <p:pic>
              <p:nvPicPr>
                <p:cNvPr id="604" name="Freihand 603">
                  <a:extLst>
                    <a:ext uri="{FF2B5EF4-FFF2-40B4-BE49-F238E27FC236}">
                      <a16:creationId xmlns:a16="http://schemas.microsoft.com/office/drawing/2014/main" id="{B2FA8DF3-E458-4FAD-8A4C-A8BD3383F6FB}"/>
                    </a:ext>
                  </a:extLst>
                </p:cNvPr>
                <p:cNvPicPr/>
                <p:nvPr/>
              </p:nvPicPr>
              <p:blipFill>
                <a:blip r:embed="rId911"/>
                <a:stretch>
                  <a:fillRect/>
                </a:stretch>
              </p:blipFill>
              <p:spPr>
                <a:xfrm>
                  <a:off x="11125922" y="2306107"/>
                  <a:ext cx="95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05" name="Freihand 604">
                  <a:extLst>
                    <a:ext uri="{FF2B5EF4-FFF2-40B4-BE49-F238E27FC236}">
                      <a16:creationId xmlns:a16="http://schemas.microsoft.com/office/drawing/2014/main" id="{2CB21542-AC05-4056-8768-9945D7474F84}"/>
                    </a:ext>
                  </a:extLst>
                </p14:cNvPr>
                <p14:cNvContentPartPr/>
                <p14:nvPr/>
              </p14:nvContentPartPr>
              <p14:xfrm>
                <a:off x="11201882" y="2258587"/>
                <a:ext cx="70920" cy="128520"/>
              </p14:xfrm>
            </p:contentPart>
          </mc:Choice>
          <mc:Fallback xmlns="">
            <p:pic>
              <p:nvPicPr>
                <p:cNvPr id="605" name="Freihand 604">
                  <a:extLst>
                    <a:ext uri="{FF2B5EF4-FFF2-40B4-BE49-F238E27FC236}">
                      <a16:creationId xmlns:a16="http://schemas.microsoft.com/office/drawing/2014/main" id="{2CB21542-AC05-4056-8768-9945D7474F84}"/>
                    </a:ext>
                  </a:extLst>
                </p:cNvPr>
                <p:cNvPicPr/>
                <p:nvPr/>
              </p:nvPicPr>
              <p:blipFill>
                <a:blip r:embed="rId913"/>
                <a:stretch>
                  <a:fillRect/>
                </a:stretch>
              </p:blipFill>
              <p:spPr>
                <a:xfrm>
                  <a:off x="11197562" y="2254267"/>
                  <a:ext cx="79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06" name="Freihand 605">
                  <a:extLst>
                    <a:ext uri="{FF2B5EF4-FFF2-40B4-BE49-F238E27FC236}">
                      <a16:creationId xmlns:a16="http://schemas.microsoft.com/office/drawing/2014/main" id="{C3FC1681-98E1-4F0A-9121-8F516C4863A1}"/>
                    </a:ext>
                  </a:extLst>
                </p14:cNvPr>
                <p14:cNvContentPartPr/>
                <p14:nvPr/>
              </p14:nvContentPartPr>
              <p14:xfrm>
                <a:off x="11279642" y="2306107"/>
                <a:ext cx="134640" cy="68760"/>
              </p14:xfrm>
            </p:contentPart>
          </mc:Choice>
          <mc:Fallback xmlns="">
            <p:pic>
              <p:nvPicPr>
                <p:cNvPr id="606" name="Freihand 605">
                  <a:extLst>
                    <a:ext uri="{FF2B5EF4-FFF2-40B4-BE49-F238E27FC236}">
                      <a16:creationId xmlns:a16="http://schemas.microsoft.com/office/drawing/2014/main" id="{C3FC1681-98E1-4F0A-9121-8F516C4863A1}"/>
                    </a:ext>
                  </a:extLst>
                </p:cNvPr>
                <p:cNvPicPr/>
                <p:nvPr/>
              </p:nvPicPr>
              <p:blipFill>
                <a:blip r:embed="rId915"/>
                <a:stretch>
                  <a:fillRect/>
                </a:stretch>
              </p:blipFill>
              <p:spPr>
                <a:xfrm>
                  <a:off x="11275322" y="2301787"/>
                  <a:ext cx="143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607" name="Freihand 606">
                  <a:extLst>
                    <a:ext uri="{FF2B5EF4-FFF2-40B4-BE49-F238E27FC236}">
                      <a16:creationId xmlns:a16="http://schemas.microsoft.com/office/drawing/2014/main" id="{7A3F55F1-2DF2-43C0-A01D-EEBF739D8230}"/>
                    </a:ext>
                  </a:extLst>
                </p14:cNvPr>
                <p14:cNvContentPartPr/>
                <p14:nvPr/>
              </p14:nvContentPartPr>
              <p14:xfrm>
                <a:off x="11437322" y="2245627"/>
                <a:ext cx="55440" cy="132840"/>
              </p14:xfrm>
            </p:contentPart>
          </mc:Choice>
          <mc:Fallback xmlns="">
            <p:pic>
              <p:nvPicPr>
                <p:cNvPr id="607" name="Freihand 606">
                  <a:extLst>
                    <a:ext uri="{FF2B5EF4-FFF2-40B4-BE49-F238E27FC236}">
                      <a16:creationId xmlns:a16="http://schemas.microsoft.com/office/drawing/2014/main" id="{7A3F55F1-2DF2-43C0-A01D-EEBF739D8230}"/>
                    </a:ext>
                  </a:extLst>
                </p:cNvPr>
                <p:cNvPicPr/>
                <p:nvPr/>
              </p:nvPicPr>
              <p:blipFill>
                <a:blip r:embed="rId917"/>
                <a:stretch>
                  <a:fillRect/>
                </a:stretch>
              </p:blipFill>
              <p:spPr>
                <a:xfrm>
                  <a:off x="11433002" y="2241307"/>
                  <a:ext cx="64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608" name="Freihand 607">
                  <a:extLst>
                    <a:ext uri="{FF2B5EF4-FFF2-40B4-BE49-F238E27FC236}">
                      <a16:creationId xmlns:a16="http://schemas.microsoft.com/office/drawing/2014/main" id="{E32DC6C7-08C8-492F-9D86-D7B9DE3F4B54}"/>
                    </a:ext>
                  </a:extLst>
                </p14:cNvPr>
                <p14:cNvContentPartPr/>
                <p14:nvPr/>
              </p14:nvContentPartPr>
              <p14:xfrm>
                <a:off x="11535962" y="2301427"/>
                <a:ext cx="56520" cy="61560"/>
              </p14:xfrm>
            </p:contentPart>
          </mc:Choice>
          <mc:Fallback xmlns="">
            <p:pic>
              <p:nvPicPr>
                <p:cNvPr id="608" name="Freihand 607">
                  <a:extLst>
                    <a:ext uri="{FF2B5EF4-FFF2-40B4-BE49-F238E27FC236}">
                      <a16:creationId xmlns:a16="http://schemas.microsoft.com/office/drawing/2014/main" id="{E32DC6C7-08C8-492F-9D86-D7B9DE3F4B54}"/>
                    </a:ext>
                  </a:extLst>
                </p:cNvPr>
                <p:cNvPicPr/>
                <p:nvPr/>
              </p:nvPicPr>
              <p:blipFill>
                <a:blip r:embed="rId919"/>
                <a:stretch>
                  <a:fillRect/>
                </a:stretch>
              </p:blipFill>
              <p:spPr>
                <a:xfrm>
                  <a:off x="11531642" y="2297107"/>
                  <a:ext cx="65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609" name="Freihand 608">
                  <a:extLst>
                    <a:ext uri="{FF2B5EF4-FFF2-40B4-BE49-F238E27FC236}">
                      <a16:creationId xmlns:a16="http://schemas.microsoft.com/office/drawing/2014/main" id="{7038C06E-B88D-49E7-AE0D-43DAAA82C48B}"/>
                    </a:ext>
                  </a:extLst>
                </p14:cNvPr>
                <p14:cNvContentPartPr/>
                <p14:nvPr/>
              </p14:nvContentPartPr>
              <p14:xfrm>
                <a:off x="11614442" y="2248867"/>
                <a:ext cx="117000" cy="142200"/>
              </p14:xfrm>
            </p:contentPart>
          </mc:Choice>
          <mc:Fallback xmlns="">
            <p:pic>
              <p:nvPicPr>
                <p:cNvPr id="609" name="Freihand 608">
                  <a:extLst>
                    <a:ext uri="{FF2B5EF4-FFF2-40B4-BE49-F238E27FC236}">
                      <a16:creationId xmlns:a16="http://schemas.microsoft.com/office/drawing/2014/main" id="{7038C06E-B88D-49E7-AE0D-43DAAA82C48B}"/>
                    </a:ext>
                  </a:extLst>
                </p:cNvPr>
                <p:cNvPicPr/>
                <p:nvPr/>
              </p:nvPicPr>
              <p:blipFill>
                <a:blip r:embed="rId921"/>
                <a:stretch>
                  <a:fillRect/>
                </a:stretch>
              </p:blipFill>
              <p:spPr>
                <a:xfrm>
                  <a:off x="11610122" y="2244547"/>
                  <a:ext cx="125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610" name="Freihand 609">
                  <a:extLst>
                    <a:ext uri="{FF2B5EF4-FFF2-40B4-BE49-F238E27FC236}">
                      <a16:creationId xmlns:a16="http://schemas.microsoft.com/office/drawing/2014/main" id="{D74EDC36-F125-4088-A007-DFD5A5213CFA}"/>
                    </a:ext>
                  </a:extLst>
                </p14:cNvPr>
                <p14:cNvContentPartPr/>
                <p14:nvPr/>
              </p14:nvContentPartPr>
              <p14:xfrm>
                <a:off x="11767082" y="2340667"/>
                <a:ext cx="12600" cy="19080"/>
              </p14:xfrm>
            </p:contentPart>
          </mc:Choice>
          <mc:Fallback xmlns="">
            <p:pic>
              <p:nvPicPr>
                <p:cNvPr id="610" name="Freihand 609">
                  <a:extLst>
                    <a:ext uri="{FF2B5EF4-FFF2-40B4-BE49-F238E27FC236}">
                      <a16:creationId xmlns:a16="http://schemas.microsoft.com/office/drawing/2014/main" id="{D74EDC36-F125-4088-A007-DFD5A5213CFA}"/>
                    </a:ext>
                  </a:extLst>
                </p:cNvPr>
                <p:cNvPicPr/>
                <p:nvPr/>
              </p:nvPicPr>
              <p:blipFill>
                <a:blip r:embed="rId923"/>
                <a:stretch>
                  <a:fillRect/>
                </a:stretch>
              </p:blipFill>
              <p:spPr>
                <a:xfrm>
                  <a:off x="11762762" y="2336347"/>
                  <a:ext cx="21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611" name="Freihand 610">
                  <a:extLst>
                    <a:ext uri="{FF2B5EF4-FFF2-40B4-BE49-F238E27FC236}">
                      <a16:creationId xmlns:a16="http://schemas.microsoft.com/office/drawing/2014/main" id="{B7C904AC-C085-4161-AAA7-264B060EF114}"/>
                    </a:ext>
                  </a:extLst>
                </p14:cNvPr>
                <p14:cNvContentPartPr/>
                <p14:nvPr/>
              </p14:nvContentPartPr>
              <p14:xfrm>
                <a:off x="11762402" y="2163187"/>
                <a:ext cx="115200" cy="281880"/>
              </p14:xfrm>
            </p:contentPart>
          </mc:Choice>
          <mc:Fallback xmlns="">
            <p:pic>
              <p:nvPicPr>
                <p:cNvPr id="611" name="Freihand 610">
                  <a:extLst>
                    <a:ext uri="{FF2B5EF4-FFF2-40B4-BE49-F238E27FC236}">
                      <a16:creationId xmlns:a16="http://schemas.microsoft.com/office/drawing/2014/main" id="{B7C904AC-C085-4161-AAA7-264B060EF114}"/>
                    </a:ext>
                  </a:extLst>
                </p:cNvPr>
                <p:cNvPicPr/>
                <p:nvPr/>
              </p:nvPicPr>
              <p:blipFill>
                <a:blip r:embed="rId925"/>
                <a:stretch>
                  <a:fillRect/>
                </a:stretch>
              </p:blipFill>
              <p:spPr>
                <a:xfrm>
                  <a:off x="11758082" y="2158867"/>
                  <a:ext cx="1238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618" name="Freihand 617">
                  <a:extLst>
                    <a:ext uri="{FF2B5EF4-FFF2-40B4-BE49-F238E27FC236}">
                      <a16:creationId xmlns:a16="http://schemas.microsoft.com/office/drawing/2014/main" id="{D9138D9D-4A6D-4AE2-9817-086C2D2C9206}"/>
                    </a:ext>
                  </a:extLst>
                </p14:cNvPr>
                <p14:cNvContentPartPr/>
                <p14:nvPr/>
              </p14:nvContentPartPr>
              <p14:xfrm>
                <a:off x="8918402" y="1686187"/>
                <a:ext cx="2352600" cy="76680"/>
              </p14:xfrm>
            </p:contentPart>
          </mc:Choice>
          <mc:Fallback xmlns="">
            <p:pic>
              <p:nvPicPr>
                <p:cNvPr id="618" name="Freihand 617">
                  <a:extLst>
                    <a:ext uri="{FF2B5EF4-FFF2-40B4-BE49-F238E27FC236}">
                      <a16:creationId xmlns:a16="http://schemas.microsoft.com/office/drawing/2014/main" id="{D9138D9D-4A6D-4AE2-9817-086C2D2C9206}"/>
                    </a:ext>
                  </a:extLst>
                </p:cNvPr>
                <p:cNvPicPr/>
                <p:nvPr/>
              </p:nvPicPr>
              <p:blipFill>
                <a:blip r:embed="rId927"/>
                <a:stretch>
                  <a:fillRect/>
                </a:stretch>
              </p:blipFill>
              <p:spPr>
                <a:xfrm>
                  <a:off x="8914082" y="1681867"/>
                  <a:ext cx="2361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620" name="Freihand 619">
                  <a:extLst>
                    <a:ext uri="{FF2B5EF4-FFF2-40B4-BE49-F238E27FC236}">
                      <a16:creationId xmlns:a16="http://schemas.microsoft.com/office/drawing/2014/main" id="{BEC83CCF-4FE9-4832-9658-66F9439BFD9C}"/>
                    </a:ext>
                  </a:extLst>
                </p14:cNvPr>
                <p14:cNvContentPartPr/>
                <p14:nvPr/>
              </p14:nvContentPartPr>
              <p14:xfrm>
                <a:off x="9061682" y="2482147"/>
                <a:ext cx="1294560" cy="27720"/>
              </p14:xfrm>
            </p:contentPart>
          </mc:Choice>
          <mc:Fallback xmlns="">
            <p:pic>
              <p:nvPicPr>
                <p:cNvPr id="620" name="Freihand 619">
                  <a:extLst>
                    <a:ext uri="{FF2B5EF4-FFF2-40B4-BE49-F238E27FC236}">
                      <a16:creationId xmlns:a16="http://schemas.microsoft.com/office/drawing/2014/main" id="{BEC83CCF-4FE9-4832-9658-66F9439BFD9C}"/>
                    </a:ext>
                  </a:extLst>
                </p:cNvPr>
                <p:cNvPicPr/>
                <p:nvPr/>
              </p:nvPicPr>
              <p:blipFill>
                <a:blip r:embed="rId929"/>
                <a:stretch>
                  <a:fillRect/>
                </a:stretch>
              </p:blipFill>
              <p:spPr>
                <a:xfrm>
                  <a:off x="9057362" y="2477827"/>
                  <a:ext cx="1303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621" name="Freihand 620">
                  <a:extLst>
                    <a:ext uri="{FF2B5EF4-FFF2-40B4-BE49-F238E27FC236}">
                      <a16:creationId xmlns:a16="http://schemas.microsoft.com/office/drawing/2014/main" id="{4F1CD9C6-C507-49AC-BC78-5F8366194FDE}"/>
                    </a:ext>
                  </a:extLst>
                </p14:cNvPr>
                <p14:cNvContentPartPr/>
                <p14:nvPr/>
              </p14:nvContentPartPr>
              <p14:xfrm>
                <a:off x="9764042" y="2255347"/>
                <a:ext cx="75600" cy="29160"/>
              </p14:xfrm>
            </p:contentPart>
          </mc:Choice>
          <mc:Fallback xmlns="">
            <p:pic>
              <p:nvPicPr>
                <p:cNvPr id="621" name="Freihand 620">
                  <a:extLst>
                    <a:ext uri="{FF2B5EF4-FFF2-40B4-BE49-F238E27FC236}">
                      <a16:creationId xmlns:a16="http://schemas.microsoft.com/office/drawing/2014/main" id="{4F1CD9C6-C507-49AC-BC78-5F8366194FDE}"/>
                    </a:ext>
                  </a:extLst>
                </p:cNvPr>
                <p:cNvPicPr/>
                <p:nvPr/>
              </p:nvPicPr>
              <p:blipFill>
                <a:blip r:embed="rId931"/>
                <a:stretch>
                  <a:fillRect/>
                </a:stretch>
              </p:blipFill>
              <p:spPr>
                <a:xfrm>
                  <a:off x="9759722" y="2251027"/>
                  <a:ext cx="84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622" name="Freihand 621">
                  <a:extLst>
                    <a:ext uri="{FF2B5EF4-FFF2-40B4-BE49-F238E27FC236}">
                      <a16:creationId xmlns:a16="http://schemas.microsoft.com/office/drawing/2014/main" id="{7A9968A2-7EB3-41CF-BB8B-BF0159B895F6}"/>
                    </a:ext>
                  </a:extLst>
                </p14:cNvPr>
                <p14:cNvContentPartPr/>
                <p14:nvPr/>
              </p14:nvContentPartPr>
              <p14:xfrm>
                <a:off x="9123962" y="2458747"/>
                <a:ext cx="1303200" cy="38160"/>
              </p14:xfrm>
            </p:contentPart>
          </mc:Choice>
          <mc:Fallback xmlns="">
            <p:pic>
              <p:nvPicPr>
                <p:cNvPr id="622" name="Freihand 621">
                  <a:extLst>
                    <a:ext uri="{FF2B5EF4-FFF2-40B4-BE49-F238E27FC236}">
                      <a16:creationId xmlns:a16="http://schemas.microsoft.com/office/drawing/2014/main" id="{7A9968A2-7EB3-41CF-BB8B-BF0159B895F6}"/>
                    </a:ext>
                  </a:extLst>
                </p:cNvPr>
                <p:cNvPicPr/>
                <p:nvPr/>
              </p:nvPicPr>
              <p:blipFill>
                <a:blip r:embed="rId933"/>
                <a:stretch>
                  <a:fillRect/>
                </a:stretch>
              </p:blipFill>
              <p:spPr>
                <a:xfrm>
                  <a:off x="9119642" y="2454427"/>
                  <a:ext cx="1311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624" name="Freihand 623">
                  <a:extLst>
                    <a:ext uri="{FF2B5EF4-FFF2-40B4-BE49-F238E27FC236}">
                      <a16:creationId xmlns:a16="http://schemas.microsoft.com/office/drawing/2014/main" id="{F1AD5C07-DDE3-45F8-8B5D-899877DA2C2F}"/>
                    </a:ext>
                  </a:extLst>
                </p14:cNvPr>
                <p14:cNvContentPartPr/>
                <p14:nvPr/>
              </p14:nvContentPartPr>
              <p14:xfrm>
                <a:off x="8758922" y="2624707"/>
                <a:ext cx="132120" cy="187560"/>
              </p14:xfrm>
            </p:contentPart>
          </mc:Choice>
          <mc:Fallback xmlns="">
            <p:pic>
              <p:nvPicPr>
                <p:cNvPr id="624" name="Freihand 623">
                  <a:extLst>
                    <a:ext uri="{FF2B5EF4-FFF2-40B4-BE49-F238E27FC236}">
                      <a16:creationId xmlns:a16="http://schemas.microsoft.com/office/drawing/2014/main" id="{F1AD5C07-DDE3-45F8-8B5D-899877DA2C2F}"/>
                    </a:ext>
                  </a:extLst>
                </p:cNvPr>
                <p:cNvPicPr/>
                <p:nvPr/>
              </p:nvPicPr>
              <p:blipFill>
                <a:blip r:embed="rId935"/>
                <a:stretch>
                  <a:fillRect/>
                </a:stretch>
              </p:blipFill>
              <p:spPr>
                <a:xfrm>
                  <a:off x="8754602" y="2620387"/>
                  <a:ext cx="140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625" name="Freihand 624">
                  <a:extLst>
                    <a:ext uri="{FF2B5EF4-FFF2-40B4-BE49-F238E27FC236}">
                      <a16:creationId xmlns:a16="http://schemas.microsoft.com/office/drawing/2014/main" id="{9DD81E4C-A97E-47F2-B65C-7B2E68D8AA3A}"/>
                    </a:ext>
                  </a:extLst>
                </p14:cNvPr>
                <p14:cNvContentPartPr/>
                <p14:nvPr/>
              </p14:nvContentPartPr>
              <p14:xfrm>
                <a:off x="8955842" y="2698867"/>
                <a:ext cx="18000" cy="93600"/>
              </p14:xfrm>
            </p:contentPart>
          </mc:Choice>
          <mc:Fallback xmlns="">
            <p:pic>
              <p:nvPicPr>
                <p:cNvPr id="625" name="Freihand 624">
                  <a:extLst>
                    <a:ext uri="{FF2B5EF4-FFF2-40B4-BE49-F238E27FC236}">
                      <a16:creationId xmlns:a16="http://schemas.microsoft.com/office/drawing/2014/main" id="{9DD81E4C-A97E-47F2-B65C-7B2E68D8AA3A}"/>
                    </a:ext>
                  </a:extLst>
                </p:cNvPr>
                <p:cNvPicPr/>
                <p:nvPr/>
              </p:nvPicPr>
              <p:blipFill>
                <a:blip r:embed="rId937"/>
                <a:stretch>
                  <a:fillRect/>
                </a:stretch>
              </p:blipFill>
              <p:spPr>
                <a:xfrm>
                  <a:off x="8951522" y="2694547"/>
                  <a:ext cx="26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626" name="Freihand 625">
                  <a:extLst>
                    <a:ext uri="{FF2B5EF4-FFF2-40B4-BE49-F238E27FC236}">
                      <a16:creationId xmlns:a16="http://schemas.microsoft.com/office/drawing/2014/main" id="{B3C945FF-C51F-4A73-BC70-711179A0BA5F}"/>
                    </a:ext>
                  </a:extLst>
                </p14:cNvPr>
                <p14:cNvContentPartPr/>
                <p14:nvPr/>
              </p14:nvContentPartPr>
              <p14:xfrm>
                <a:off x="9003002" y="2639827"/>
                <a:ext cx="195120" cy="139680"/>
              </p14:xfrm>
            </p:contentPart>
          </mc:Choice>
          <mc:Fallback xmlns="">
            <p:pic>
              <p:nvPicPr>
                <p:cNvPr id="626" name="Freihand 625">
                  <a:extLst>
                    <a:ext uri="{FF2B5EF4-FFF2-40B4-BE49-F238E27FC236}">
                      <a16:creationId xmlns:a16="http://schemas.microsoft.com/office/drawing/2014/main" id="{B3C945FF-C51F-4A73-BC70-711179A0BA5F}"/>
                    </a:ext>
                  </a:extLst>
                </p:cNvPr>
                <p:cNvPicPr/>
                <p:nvPr/>
              </p:nvPicPr>
              <p:blipFill>
                <a:blip r:embed="rId939"/>
                <a:stretch>
                  <a:fillRect/>
                </a:stretch>
              </p:blipFill>
              <p:spPr>
                <a:xfrm>
                  <a:off x="8998682" y="2635507"/>
                  <a:ext cx="20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27" name="Freihand 626">
                  <a:extLst>
                    <a:ext uri="{FF2B5EF4-FFF2-40B4-BE49-F238E27FC236}">
                      <a16:creationId xmlns:a16="http://schemas.microsoft.com/office/drawing/2014/main" id="{3243CA26-9322-41A4-96DA-61A2AB469B54}"/>
                    </a:ext>
                  </a:extLst>
                </p14:cNvPr>
                <p14:cNvContentPartPr/>
                <p14:nvPr/>
              </p14:nvContentPartPr>
              <p14:xfrm>
                <a:off x="9041162" y="2609227"/>
                <a:ext cx="360" cy="360"/>
              </p14:xfrm>
            </p:contentPart>
          </mc:Choice>
          <mc:Fallback xmlns="">
            <p:pic>
              <p:nvPicPr>
                <p:cNvPr id="627" name="Freihand 626">
                  <a:extLst>
                    <a:ext uri="{FF2B5EF4-FFF2-40B4-BE49-F238E27FC236}">
                      <a16:creationId xmlns:a16="http://schemas.microsoft.com/office/drawing/2014/main" id="{3243CA26-9322-41A4-96DA-61A2AB469B54}"/>
                    </a:ext>
                  </a:extLst>
                </p:cNvPr>
                <p:cNvPicPr/>
                <p:nvPr/>
              </p:nvPicPr>
              <p:blipFill>
                <a:blip r:embed="rId69"/>
                <a:stretch>
                  <a:fillRect/>
                </a:stretch>
              </p:blipFill>
              <p:spPr>
                <a:xfrm>
                  <a:off x="9036842" y="260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28" name="Freihand 627">
                  <a:extLst>
                    <a:ext uri="{FF2B5EF4-FFF2-40B4-BE49-F238E27FC236}">
                      <a16:creationId xmlns:a16="http://schemas.microsoft.com/office/drawing/2014/main" id="{8FCDFE45-EEFF-4591-845F-894F8E05DF90}"/>
                    </a:ext>
                  </a:extLst>
                </p14:cNvPr>
                <p14:cNvContentPartPr/>
                <p14:nvPr/>
              </p14:nvContentPartPr>
              <p14:xfrm>
                <a:off x="9345002" y="2693827"/>
                <a:ext cx="11880" cy="82800"/>
              </p14:xfrm>
            </p:contentPart>
          </mc:Choice>
          <mc:Fallback xmlns="">
            <p:pic>
              <p:nvPicPr>
                <p:cNvPr id="628" name="Freihand 627">
                  <a:extLst>
                    <a:ext uri="{FF2B5EF4-FFF2-40B4-BE49-F238E27FC236}">
                      <a16:creationId xmlns:a16="http://schemas.microsoft.com/office/drawing/2014/main" id="{8FCDFE45-EEFF-4591-845F-894F8E05DF90}"/>
                    </a:ext>
                  </a:extLst>
                </p:cNvPr>
                <p:cNvPicPr/>
                <p:nvPr/>
              </p:nvPicPr>
              <p:blipFill>
                <a:blip r:embed="rId942"/>
                <a:stretch>
                  <a:fillRect/>
                </a:stretch>
              </p:blipFill>
              <p:spPr>
                <a:xfrm>
                  <a:off x="9340682" y="2689507"/>
                  <a:ext cx="2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629" name="Freihand 628">
                  <a:extLst>
                    <a:ext uri="{FF2B5EF4-FFF2-40B4-BE49-F238E27FC236}">
                      <a16:creationId xmlns:a16="http://schemas.microsoft.com/office/drawing/2014/main" id="{2D63F901-7A65-4572-84BE-15E12656BB9E}"/>
                    </a:ext>
                  </a:extLst>
                </p14:cNvPr>
                <p14:cNvContentPartPr/>
                <p14:nvPr/>
              </p14:nvContentPartPr>
              <p14:xfrm>
                <a:off x="9348602" y="2645587"/>
                <a:ext cx="22680" cy="7200"/>
              </p14:xfrm>
            </p:contentPart>
          </mc:Choice>
          <mc:Fallback xmlns="">
            <p:pic>
              <p:nvPicPr>
                <p:cNvPr id="629" name="Freihand 628">
                  <a:extLst>
                    <a:ext uri="{FF2B5EF4-FFF2-40B4-BE49-F238E27FC236}">
                      <a16:creationId xmlns:a16="http://schemas.microsoft.com/office/drawing/2014/main" id="{2D63F901-7A65-4572-84BE-15E12656BB9E}"/>
                    </a:ext>
                  </a:extLst>
                </p:cNvPr>
                <p:cNvPicPr/>
                <p:nvPr/>
              </p:nvPicPr>
              <p:blipFill>
                <a:blip r:embed="rId944"/>
                <a:stretch>
                  <a:fillRect/>
                </a:stretch>
              </p:blipFill>
              <p:spPr>
                <a:xfrm>
                  <a:off x="9344282" y="2641267"/>
                  <a:ext cx="3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630" name="Freihand 629">
                  <a:extLst>
                    <a:ext uri="{FF2B5EF4-FFF2-40B4-BE49-F238E27FC236}">
                      <a16:creationId xmlns:a16="http://schemas.microsoft.com/office/drawing/2014/main" id="{459E8ED4-F008-4006-AEBD-2BD0E3AE48C5}"/>
                    </a:ext>
                  </a:extLst>
                </p14:cNvPr>
                <p14:cNvContentPartPr/>
                <p14:nvPr/>
              </p14:nvContentPartPr>
              <p14:xfrm>
                <a:off x="9396122" y="2667187"/>
                <a:ext cx="95040" cy="113400"/>
              </p14:xfrm>
            </p:contentPart>
          </mc:Choice>
          <mc:Fallback xmlns="">
            <p:pic>
              <p:nvPicPr>
                <p:cNvPr id="630" name="Freihand 629">
                  <a:extLst>
                    <a:ext uri="{FF2B5EF4-FFF2-40B4-BE49-F238E27FC236}">
                      <a16:creationId xmlns:a16="http://schemas.microsoft.com/office/drawing/2014/main" id="{459E8ED4-F008-4006-AEBD-2BD0E3AE48C5}"/>
                    </a:ext>
                  </a:extLst>
                </p:cNvPr>
                <p:cNvPicPr/>
                <p:nvPr/>
              </p:nvPicPr>
              <p:blipFill>
                <a:blip r:embed="rId946"/>
                <a:stretch>
                  <a:fillRect/>
                </a:stretch>
              </p:blipFill>
              <p:spPr>
                <a:xfrm>
                  <a:off x="9391802" y="2662867"/>
                  <a:ext cx="103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631" name="Freihand 630">
                  <a:extLst>
                    <a:ext uri="{FF2B5EF4-FFF2-40B4-BE49-F238E27FC236}">
                      <a16:creationId xmlns:a16="http://schemas.microsoft.com/office/drawing/2014/main" id="{146A764E-9155-4B70-B19F-AEF0DEE52B11}"/>
                    </a:ext>
                  </a:extLst>
                </p14:cNvPr>
                <p14:cNvContentPartPr/>
                <p14:nvPr/>
              </p14:nvContentPartPr>
              <p14:xfrm>
                <a:off x="9520682" y="2611747"/>
                <a:ext cx="10080" cy="164160"/>
              </p14:xfrm>
            </p:contentPart>
          </mc:Choice>
          <mc:Fallback xmlns="">
            <p:pic>
              <p:nvPicPr>
                <p:cNvPr id="631" name="Freihand 630">
                  <a:extLst>
                    <a:ext uri="{FF2B5EF4-FFF2-40B4-BE49-F238E27FC236}">
                      <a16:creationId xmlns:a16="http://schemas.microsoft.com/office/drawing/2014/main" id="{146A764E-9155-4B70-B19F-AEF0DEE52B11}"/>
                    </a:ext>
                  </a:extLst>
                </p:cNvPr>
                <p:cNvPicPr/>
                <p:nvPr/>
              </p:nvPicPr>
              <p:blipFill>
                <a:blip r:embed="rId948"/>
                <a:stretch>
                  <a:fillRect/>
                </a:stretch>
              </p:blipFill>
              <p:spPr>
                <a:xfrm>
                  <a:off x="9516362" y="2607427"/>
                  <a:ext cx="18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632" name="Freihand 631">
                  <a:extLst>
                    <a:ext uri="{FF2B5EF4-FFF2-40B4-BE49-F238E27FC236}">
                      <a16:creationId xmlns:a16="http://schemas.microsoft.com/office/drawing/2014/main" id="{C5AC1ECF-11E9-4910-A625-B62270A45926}"/>
                    </a:ext>
                  </a:extLst>
                </p14:cNvPr>
                <p14:cNvContentPartPr/>
                <p14:nvPr/>
              </p14:nvContentPartPr>
              <p14:xfrm>
                <a:off x="9478922" y="2668627"/>
                <a:ext cx="91800" cy="37080"/>
              </p14:xfrm>
            </p:contentPart>
          </mc:Choice>
          <mc:Fallback xmlns="">
            <p:pic>
              <p:nvPicPr>
                <p:cNvPr id="632" name="Freihand 631">
                  <a:extLst>
                    <a:ext uri="{FF2B5EF4-FFF2-40B4-BE49-F238E27FC236}">
                      <a16:creationId xmlns:a16="http://schemas.microsoft.com/office/drawing/2014/main" id="{C5AC1ECF-11E9-4910-A625-B62270A45926}"/>
                    </a:ext>
                  </a:extLst>
                </p:cNvPr>
                <p:cNvPicPr/>
                <p:nvPr/>
              </p:nvPicPr>
              <p:blipFill>
                <a:blip r:embed="rId950"/>
                <a:stretch>
                  <a:fillRect/>
                </a:stretch>
              </p:blipFill>
              <p:spPr>
                <a:xfrm>
                  <a:off x="9474602" y="2664307"/>
                  <a:ext cx="100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633" name="Freihand 632">
                  <a:extLst>
                    <a:ext uri="{FF2B5EF4-FFF2-40B4-BE49-F238E27FC236}">
                      <a16:creationId xmlns:a16="http://schemas.microsoft.com/office/drawing/2014/main" id="{EC697A18-01B6-434B-B91B-476788BD2A22}"/>
                    </a:ext>
                  </a:extLst>
                </p14:cNvPr>
                <p14:cNvContentPartPr/>
                <p14:nvPr/>
              </p14:nvContentPartPr>
              <p14:xfrm>
                <a:off x="9669002" y="2647387"/>
                <a:ext cx="131760" cy="101160"/>
              </p14:xfrm>
            </p:contentPart>
          </mc:Choice>
          <mc:Fallback xmlns="">
            <p:pic>
              <p:nvPicPr>
                <p:cNvPr id="633" name="Freihand 632">
                  <a:extLst>
                    <a:ext uri="{FF2B5EF4-FFF2-40B4-BE49-F238E27FC236}">
                      <a16:creationId xmlns:a16="http://schemas.microsoft.com/office/drawing/2014/main" id="{EC697A18-01B6-434B-B91B-476788BD2A22}"/>
                    </a:ext>
                  </a:extLst>
                </p:cNvPr>
                <p:cNvPicPr/>
                <p:nvPr/>
              </p:nvPicPr>
              <p:blipFill>
                <a:blip r:embed="rId952"/>
                <a:stretch>
                  <a:fillRect/>
                </a:stretch>
              </p:blipFill>
              <p:spPr>
                <a:xfrm>
                  <a:off x="9664682" y="2643067"/>
                  <a:ext cx="140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634" name="Freihand 633">
                  <a:extLst>
                    <a:ext uri="{FF2B5EF4-FFF2-40B4-BE49-F238E27FC236}">
                      <a16:creationId xmlns:a16="http://schemas.microsoft.com/office/drawing/2014/main" id="{8FFE923C-866F-41F7-A27D-3D8DD95D9594}"/>
                    </a:ext>
                  </a:extLst>
                </p14:cNvPr>
                <p14:cNvContentPartPr/>
                <p14:nvPr/>
              </p14:nvContentPartPr>
              <p14:xfrm>
                <a:off x="9803282" y="2652427"/>
                <a:ext cx="102600" cy="97200"/>
              </p14:xfrm>
            </p:contentPart>
          </mc:Choice>
          <mc:Fallback xmlns="">
            <p:pic>
              <p:nvPicPr>
                <p:cNvPr id="634" name="Freihand 633">
                  <a:extLst>
                    <a:ext uri="{FF2B5EF4-FFF2-40B4-BE49-F238E27FC236}">
                      <a16:creationId xmlns:a16="http://schemas.microsoft.com/office/drawing/2014/main" id="{8FFE923C-866F-41F7-A27D-3D8DD95D9594}"/>
                    </a:ext>
                  </a:extLst>
                </p:cNvPr>
                <p:cNvPicPr/>
                <p:nvPr/>
              </p:nvPicPr>
              <p:blipFill>
                <a:blip r:embed="rId954"/>
                <a:stretch>
                  <a:fillRect/>
                </a:stretch>
              </p:blipFill>
              <p:spPr>
                <a:xfrm>
                  <a:off x="9798962" y="2648107"/>
                  <a:ext cx="111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636" name="Freihand 635">
                  <a:extLst>
                    <a:ext uri="{FF2B5EF4-FFF2-40B4-BE49-F238E27FC236}">
                      <a16:creationId xmlns:a16="http://schemas.microsoft.com/office/drawing/2014/main" id="{66D6F920-60C1-4E02-B1ED-FB78EBB8CE2A}"/>
                    </a:ext>
                  </a:extLst>
                </p14:cNvPr>
                <p14:cNvContentPartPr/>
                <p14:nvPr/>
              </p14:nvContentPartPr>
              <p14:xfrm>
                <a:off x="10050962" y="2634787"/>
                <a:ext cx="280080" cy="113400"/>
              </p14:xfrm>
            </p:contentPart>
          </mc:Choice>
          <mc:Fallback xmlns="">
            <p:pic>
              <p:nvPicPr>
                <p:cNvPr id="636" name="Freihand 635">
                  <a:extLst>
                    <a:ext uri="{FF2B5EF4-FFF2-40B4-BE49-F238E27FC236}">
                      <a16:creationId xmlns:a16="http://schemas.microsoft.com/office/drawing/2014/main" id="{66D6F920-60C1-4E02-B1ED-FB78EBB8CE2A}"/>
                    </a:ext>
                  </a:extLst>
                </p:cNvPr>
                <p:cNvPicPr/>
                <p:nvPr/>
              </p:nvPicPr>
              <p:blipFill>
                <a:blip r:embed="rId956"/>
                <a:stretch>
                  <a:fillRect/>
                </a:stretch>
              </p:blipFill>
              <p:spPr>
                <a:xfrm>
                  <a:off x="10046642" y="2630467"/>
                  <a:ext cx="288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37" name="Freihand 636">
                  <a:extLst>
                    <a:ext uri="{FF2B5EF4-FFF2-40B4-BE49-F238E27FC236}">
                      <a16:creationId xmlns:a16="http://schemas.microsoft.com/office/drawing/2014/main" id="{43225FDB-0FA4-48B9-BC2E-0E774A0848FA}"/>
                    </a:ext>
                  </a:extLst>
                </p14:cNvPr>
                <p14:cNvContentPartPr/>
                <p14:nvPr/>
              </p14:nvContentPartPr>
              <p14:xfrm>
                <a:off x="10250762" y="2608867"/>
                <a:ext cx="18000" cy="15120"/>
              </p14:xfrm>
            </p:contentPart>
          </mc:Choice>
          <mc:Fallback xmlns="">
            <p:pic>
              <p:nvPicPr>
                <p:cNvPr id="637" name="Freihand 636">
                  <a:extLst>
                    <a:ext uri="{FF2B5EF4-FFF2-40B4-BE49-F238E27FC236}">
                      <a16:creationId xmlns:a16="http://schemas.microsoft.com/office/drawing/2014/main" id="{43225FDB-0FA4-48B9-BC2E-0E774A0848FA}"/>
                    </a:ext>
                  </a:extLst>
                </p:cNvPr>
                <p:cNvPicPr/>
                <p:nvPr/>
              </p:nvPicPr>
              <p:blipFill>
                <a:blip r:embed="rId958"/>
                <a:stretch>
                  <a:fillRect/>
                </a:stretch>
              </p:blipFill>
              <p:spPr>
                <a:xfrm>
                  <a:off x="10246442" y="2604547"/>
                  <a:ext cx="26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38" name="Freihand 637">
                  <a:extLst>
                    <a:ext uri="{FF2B5EF4-FFF2-40B4-BE49-F238E27FC236}">
                      <a16:creationId xmlns:a16="http://schemas.microsoft.com/office/drawing/2014/main" id="{E79F9103-DF8E-405C-BC48-F1A9D4D7D23E}"/>
                    </a:ext>
                  </a:extLst>
                </p14:cNvPr>
                <p14:cNvContentPartPr/>
                <p14:nvPr/>
              </p14:nvContentPartPr>
              <p14:xfrm>
                <a:off x="10560002" y="2592307"/>
                <a:ext cx="214920" cy="135000"/>
              </p14:xfrm>
            </p:contentPart>
          </mc:Choice>
          <mc:Fallback xmlns="">
            <p:pic>
              <p:nvPicPr>
                <p:cNvPr id="638" name="Freihand 637">
                  <a:extLst>
                    <a:ext uri="{FF2B5EF4-FFF2-40B4-BE49-F238E27FC236}">
                      <a16:creationId xmlns:a16="http://schemas.microsoft.com/office/drawing/2014/main" id="{E79F9103-DF8E-405C-BC48-F1A9D4D7D23E}"/>
                    </a:ext>
                  </a:extLst>
                </p:cNvPr>
                <p:cNvPicPr/>
                <p:nvPr/>
              </p:nvPicPr>
              <p:blipFill>
                <a:blip r:embed="rId960"/>
                <a:stretch>
                  <a:fillRect/>
                </a:stretch>
              </p:blipFill>
              <p:spPr>
                <a:xfrm>
                  <a:off x="10555682" y="2587987"/>
                  <a:ext cx="223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39" name="Freihand 638">
                  <a:extLst>
                    <a:ext uri="{FF2B5EF4-FFF2-40B4-BE49-F238E27FC236}">
                      <a16:creationId xmlns:a16="http://schemas.microsoft.com/office/drawing/2014/main" id="{9BFA5554-B44C-48C9-881A-4EC0B45F6388}"/>
                    </a:ext>
                  </a:extLst>
                </p14:cNvPr>
                <p14:cNvContentPartPr/>
                <p14:nvPr/>
              </p14:nvContentPartPr>
              <p14:xfrm>
                <a:off x="10797242" y="2654587"/>
                <a:ext cx="82800" cy="80280"/>
              </p14:xfrm>
            </p:contentPart>
          </mc:Choice>
          <mc:Fallback xmlns="">
            <p:pic>
              <p:nvPicPr>
                <p:cNvPr id="639" name="Freihand 638">
                  <a:extLst>
                    <a:ext uri="{FF2B5EF4-FFF2-40B4-BE49-F238E27FC236}">
                      <a16:creationId xmlns:a16="http://schemas.microsoft.com/office/drawing/2014/main" id="{9BFA5554-B44C-48C9-881A-4EC0B45F6388}"/>
                    </a:ext>
                  </a:extLst>
                </p:cNvPr>
                <p:cNvPicPr/>
                <p:nvPr/>
              </p:nvPicPr>
              <p:blipFill>
                <a:blip r:embed="rId962"/>
                <a:stretch>
                  <a:fillRect/>
                </a:stretch>
              </p:blipFill>
              <p:spPr>
                <a:xfrm>
                  <a:off x="10792922" y="2650267"/>
                  <a:ext cx="914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40" name="Freihand 639">
                  <a:extLst>
                    <a:ext uri="{FF2B5EF4-FFF2-40B4-BE49-F238E27FC236}">
                      <a16:creationId xmlns:a16="http://schemas.microsoft.com/office/drawing/2014/main" id="{0AF07DB7-7E58-408E-A819-8C509FEC312C}"/>
                    </a:ext>
                  </a:extLst>
                </p14:cNvPr>
                <p14:cNvContentPartPr/>
                <p14:nvPr/>
              </p14:nvContentPartPr>
              <p14:xfrm>
                <a:off x="10881482" y="2589427"/>
                <a:ext cx="82800" cy="134640"/>
              </p14:xfrm>
            </p:contentPart>
          </mc:Choice>
          <mc:Fallback xmlns="">
            <p:pic>
              <p:nvPicPr>
                <p:cNvPr id="640" name="Freihand 639">
                  <a:extLst>
                    <a:ext uri="{FF2B5EF4-FFF2-40B4-BE49-F238E27FC236}">
                      <a16:creationId xmlns:a16="http://schemas.microsoft.com/office/drawing/2014/main" id="{0AF07DB7-7E58-408E-A819-8C509FEC312C}"/>
                    </a:ext>
                  </a:extLst>
                </p:cNvPr>
                <p:cNvPicPr/>
                <p:nvPr/>
              </p:nvPicPr>
              <p:blipFill>
                <a:blip r:embed="rId964"/>
                <a:stretch>
                  <a:fillRect/>
                </a:stretch>
              </p:blipFill>
              <p:spPr>
                <a:xfrm>
                  <a:off x="10877162" y="2585107"/>
                  <a:ext cx="91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41" name="Freihand 640">
                  <a:extLst>
                    <a:ext uri="{FF2B5EF4-FFF2-40B4-BE49-F238E27FC236}">
                      <a16:creationId xmlns:a16="http://schemas.microsoft.com/office/drawing/2014/main" id="{93518797-1C3F-4B0B-A66B-E46D673CB06E}"/>
                    </a:ext>
                  </a:extLst>
                </p14:cNvPr>
                <p14:cNvContentPartPr/>
                <p14:nvPr/>
              </p14:nvContentPartPr>
              <p14:xfrm>
                <a:off x="11002082" y="2573587"/>
                <a:ext cx="126000" cy="159120"/>
              </p14:xfrm>
            </p:contentPart>
          </mc:Choice>
          <mc:Fallback xmlns="">
            <p:pic>
              <p:nvPicPr>
                <p:cNvPr id="641" name="Freihand 640">
                  <a:extLst>
                    <a:ext uri="{FF2B5EF4-FFF2-40B4-BE49-F238E27FC236}">
                      <a16:creationId xmlns:a16="http://schemas.microsoft.com/office/drawing/2014/main" id="{93518797-1C3F-4B0B-A66B-E46D673CB06E}"/>
                    </a:ext>
                  </a:extLst>
                </p:cNvPr>
                <p:cNvPicPr/>
                <p:nvPr/>
              </p:nvPicPr>
              <p:blipFill>
                <a:blip r:embed="rId966"/>
                <a:stretch>
                  <a:fillRect/>
                </a:stretch>
              </p:blipFill>
              <p:spPr>
                <a:xfrm>
                  <a:off x="10997762" y="2569267"/>
                  <a:ext cx="134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42" name="Freihand 641">
                  <a:extLst>
                    <a:ext uri="{FF2B5EF4-FFF2-40B4-BE49-F238E27FC236}">
                      <a16:creationId xmlns:a16="http://schemas.microsoft.com/office/drawing/2014/main" id="{AACBE435-30E5-40D2-8C0C-E96FDDD4DBB1}"/>
                    </a:ext>
                  </a:extLst>
                </p14:cNvPr>
                <p14:cNvContentPartPr/>
                <p14:nvPr/>
              </p14:nvContentPartPr>
              <p14:xfrm>
                <a:off x="11074442" y="2582227"/>
                <a:ext cx="103680" cy="195840"/>
              </p14:xfrm>
            </p:contentPart>
          </mc:Choice>
          <mc:Fallback xmlns="">
            <p:pic>
              <p:nvPicPr>
                <p:cNvPr id="642" name="Freihand 641">
                  <a:extLst>
                    <a:ext uri="{FF2B5EF4-FFF2-40B4-BE49-F238E27FC236}">
                      <a16:creationId xmlns:a16="http://schemas.microsoft.com/office/drawing/2014/main" id="{AACBE435-30E5-40D2-8C0C-E96FDDD4DBB1}"/>
                    </a:ext>
                  </a:extLst>
                </p:cNvPr>
                <p:cNvPicPr/>
                <p:nvPr/>
              </p:nvPicPr>
              <p:blipFill>
                <a:blip r:embed="rId968"/>
                <a:stretch>
                  <a:fillRect/>
                </a:stretch>
              </p:blipFill>
              <p:spPr>
                <a:xfrm>
                  <a:off x="11070122" y="2577907"/>
                  <a:ext cx="112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43" name="Freihand 642">
                  <a:extLst>
                    <a:ext uri="{FF2B5EF4-FFF2-40B4-BE49-F238E27FC236}">
                      <a16:creationId xmlns:a16="http://schemas.microsoft.com/office/drawing/2014/main" id="{7560CCD4-C568-4C35-8821-1B7D113FA0C4}"/>
                    </a:ext>
                  </a:extLst>
                </p14:cNvPr>
                <p14:cNvContentPartPr/>
                <p14:nvPr/>
              </p14:nvContentPartPr>
              <p14:xfrm>
                <a:off x="11185322" y="2659267"/>
                <a:ext cx="127800" cy="85320"/>
              </p14:xfrm>
            </p:contentPart>
          </mc:Choice>
          <mc:Fallback xmlns="">
            <p:pic>
              <p:nvPicPr>
                <p:cNvPr id="643" name="Freihand 642">
                  <a:extLst>
                    <a:ext uri="{FF2B5EF4-FFF2-40B4-BE49-F238E27FC236}">
                      <a16:creationId xmlns:a16="http://schemas.microsoft.com/office/drawing/2014/main" id="{7560CCD4-C568-4C35-8821-1B7D113FA0C4}"/>
                    </a:ext>
                  </a:extLst>
                </p:cNvPr>
                <p:cNvPicPr/>
                <p:nvPr/>
              </p:nvPicPr>
              <p:blipFill>
                <a:blip r:embed="rId970"/>
                <a:stretch>
                  <a:fillRect/>
                </a:stretch>
              </p:blipFill>
              <p:spPr>
                <a:xfrm>
                  <a:off x="11181002" y="2654947"/>
                  <a:ext cx="136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44" name="Freihand 643">
                  <a:extLst>
                    <a:ext uri="{FF2B5EF4-FFF2-40B4-BE49-F238E27FC236}">
                      <a16:creationId xmlns:a16="http://schemas.microsoft.com/office/drawing/2014/main" id="{E5D708A2-13BD-44D1-AEED-652B2B3B2EE3}"/>
                    </a:ext>
                  </a:extLst>
                </p14:cNvPr>
                <p14:cNvContentPartPr/>
                <p14:nvPr/>
              </p14:nvContentPartPr>
              <p14:xfrm>
                <a:off x="11332922" y="2539027"/>
                <a:ext cx="307080" cy="175680"/>
              </p14:xfrm>
            </p:contentPart>
          </mc:Choice>
          <mc:Fallback xmlns="">
            <p:pic>
              <p:nvPicPr>
                <p:cNvPr id="644" name="Freihand 643">
                  <a:extLst>
                    <a:ext uri="{FF2B5EF4-FFF2-40B4-BE49-F238E27FC236}">
                      <a16:creationId xmlns:a16="http://schemas.microsoft.com/office/drawing/2014/main" id="{E5D708A2-13BD-44D1-AEED-652B2B3B2EE3}"/>
                    </a:ext>
                  </a:extLst>
                </p:cNvPr>
                <p:cNvPicPr/>
                <p:nvPr/>
              </p:nvPicPr>
              <p:blipFill>
                <a:blip r:embed="rId972"/>
                <a:stretch>
                  <a:fillRect/>
                </a:stretch>
              </p:blipFill>
              <p:spPr>
                <a:xfrm>
                  <a:off x="11328602" y="2534707"/>
                  <a:ext cx="3157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47" name="Freihand 646">
                  <a:extLst>
                    <a:ext uri="{FF2B5EF4-FFF2-40B4-BE49-F238E27FC236}">
                      <a16:creationId xmlns:a16="http://schemas.microsoft.com/office/drawing/2014/main" id="{59C22E3E-CD82-4C75-BDF7-7CDC6592A5D6}"/>
                    </a:ext>
                  </a:extLst>
                </p14:cNvPr>
                <p14:cNvContentPartPr/>
                <p14:nvPr/>
              </p14:nvContentPartPr>
              <p14:xfrm>
                <a:off x="8805362" y="2974987"/>
                <a:ext cx="174600" cy="204120"/>
              </p14:xfrm>
            </p:contentPart>
          </mc:Choice>
          <mc:Fallback xmlns="">
            <p:pic>
              <p:nvPicPr>
                <p:cNvPr id="647" name="Freihand 646">
                  <a:extLst>
                    <a:ext uri="{FF2B5EF4-FFF2-40B4-BE49-F238E27FC236}">
                      <a16:creationId xmlns:a16="http://schemas.microsoft.com/office/drawing/2014/main" id="{59C22E3E-CD82-4C75-BDF7-7CDC6592A5D6}"/>
                    </a:ext>
                  </a:extLst>
                </p:cNvPr>
                <p:cNvPicPr/>
                <p:nvPr/>
              </p:nvPicPr>
              <p:blipFill>
                <a:blip r:embed="rId974"/>
                <a:stretch>
                  <a:fillRect/>
                </a:stretch>
              </p:blipFill>
              <p:spPr>
                <a:xfrm>
                  <a:off x="8801042" y="2970667"/>
                  <a:ext cx="183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48" name="Freihand 647">
                  <a:extLst>
                    <a:ext uri="{FF2B5EF4-FFF2-40B4-BE49-F238E27FC236}">
                      <a16:creationId xmlns:a16="http://schemas.microsoft.com/office/drawing/2014/main" id="{76874E33-91C9-45D4-8D1D-99D295B37E1E}"/>
                    </a:ext>
                  </a:extLst>
                </p14:cNvPr>
                <p14:cNvContentPartPr/>
                <p14:nvPr/>
              </p14:nvContentPartPr>
              <p14:xfrm>
                <a:off x="9003722" y="2971747"/>
                <a:ext cx="189720" cy="79560"/>
              </p14:xfrm>
            </p:contentPart>
          </mc:Choice>
          <mc:Fallback xmlns="">
            <p:pic>
              <p:nvPicPr>
                <p:cNvPr id="648" name="Freihand 647">
                  <a:extLst>
                    <a:ext uri="{FF2B5EF4-FFF2-40B4-BE49-F238E27FC236}">
                      <a16:creationId xmlns:a16="http://schemas.microsoft.com/office/drawing/2014/main" id="{76874E33-91C9-45D4-8D1D-99D295B37E1E}"/>
                    </a:ext>
                  </a:extLst>
                </p:cNvPr>
                <p:cNvPicPr/>
                <p:nvPr/>
              </p:nvPicPr>
              <p:blipFill>
                <a:blip r:embed="rId976"/>
                <a:stretch>
                  <a:fillRect/>
                </a:stretch>
              </p:blipFill>
              <p:spPr>
                <a:xfrm>
                  <a:off x="8999402" y="2967427"/>
                  <a:ext cx="198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49" name="Freihand 648">
                  <a:extLst>
                    <a:ext uri="{FF2B5EF4-FFF2-40B4-BE49-F238E27FC236}">
                      <a16:creationId xmlns:a16="http://schemas.microsoft.com/office/drawing/2014/main" id="{13E3096E-F76A-49F2-A17E-6CD303BC4A96}"/>
                    </a:ext>
                  </a:extLst>
                </p14:cNvPr>
                <p14:cNvContentPartPr/>
                <p14:nvPr/>
              </p14:nvContentPartPr>
              <p14:xfrm>
                <a:off x="9227642" y="2996947"/>
                <a:ext cx="69480" cy="69480"/>
              </p14:xfrm>
            </p:contentPart>
          </mc:Choice>
          <mc:Fallback xmlns="">
            <p:pic>
              <p:nvPicPr>
                <p:cNvPr id="649" name="Freihand 648">
                  <a:extLst>
                    <a:ext uri="{FF2B5EF4-FFF2-40B4-BE49-F238E27FC236}">
                      <a16:creationId xmlns:a16="http://schemas.microsoft.com/office/drawing/2014/main" id="{13E3096E-F76A-49F2-A17E-6CD303BC4A96}"/>
                    </a:ext>
                  </a:extLst>
                </p:cNvPr>
                <p:cNvPicPr/>
                <p:nvPr/>
              </p:nvPicPr>
              <p:blipFill>
                <a:blip r:embed="rId978"/>
                <a:stretch>
                  <a:fillRect/>
                </a:stretch>
              </p:blipFill>
              <p:spPr>
                <a:xfrm>
                  <a:off x="9223322" y="2992627"/>
                  <a:ext cx="78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50" name="Freihand 649">
                  <a:extLst>
                    <a:ext uri="{FF2B5EF4-FFF2-40B4-BE49-F238E27FC236}">
                      <a16:creationId xmlns:a16="http://schemas.microsoft.com/office/drawing/2014/main" id="{BC3A01CD-1721-4A22-B052-4C9A3862284F}"/>
                    </a:ext>
                  </a:extLst>
                </p14:cNvPr>
                <p14:cNvContentPartPr/>
                <p14:nvPr/>
              </p14:nvContentPartPr>
              <p14:xfrm>
                <a:off x="9302882" y="2906227"/>
                <a:ext cx="158040" cy="251640"/>
              </p14:xfrm>
            </p:contentPart>
          </mc:Choice>
          <mc:Fallback xmlns="">
            <p:pic>
              <p:nvPicPr>
                <p:cNvPr id="650" name="Freihand 649">
                  <a:extLst>
                    <a:ext uri="{FF2B5EF4-FFF2-40B4-BE49-F238E27FC236}">
                      <a16:creationId xmlns:a16="http://schemas.microsoft.com/office/drawing/2014/main" id="{BC3A01CD-1721-4A22-B052-4C9A3862284F}"/>
                    </a:ext>
                  </a:extLst>
                </p:cNvPr>
                <p:cNvPicPr/>
                <p:nvPr/>
              </p:nvPicPr>
              <p:blipFill>
                <a:blip r:embed="rId980"/>
                <a:stretch>
                  <a:fillRect/>
                </a:stretch>
              </p:blipFill>
              <p:spPr>
                <a:xfrm>
                  <a:off x="9298562" y="2901907"/>
                  <a:ext cx="1666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51" name="Freihand 650">
                  <a:extLst>
                    <a:ext uri="{FF2B5EF4-FFF2-40B4-BE49-F238E27FC236}">
                      <a16:creationId xmlns:a16="http://schemas.microsoft.com/office/drawing/2014/main" id="{66DC478D-F571-49E4-8052-01FDB386E2DB}"/>
                    </a:ext>
                  </a:extLst>
                </p14:cNvPr>
                <p14:cNvContentPartPr/>
                <p14:nvPr/>
              </p14:nvContentPartPr>
              <p14:xfrm>
                <a:off x="9192722" y="2863027"/>
                <a:ext cx="119880" cy="9360"/>
              </p14:xfrm>
            </p:contentPart>
          </mc:Choice>
          <mc:Fallback xmlns="">
            <p:pic>
              <p:nvPicPr>
                <p:cNvPr id="651" name="Freihand 650">
                  <a:extLst>
                    <a:ext uri="{FF2B5EF4-FFF2-40B4-BE49-F238E27FC236}">
                      <a16:creationId xmlns:a16="http://schemas.microsoft.com/office/drawing/2014/main" id="{66DC478D-F571-49E4-8052-01FDB386E2DB}"/>
                    </a:ext>
                  </a:extLst>
                </p:cNvPr>
                <p:cNvPicPr/>
                <p:nvPr/>
              </p:nvPicPr>
              <p:blipFill>
                <a:blip r:embed="rId982"/>
                <a:stretch>
                  <a:fillRect/>
                </a:stretch>
              </p:blipFill>
              <p:spPr>
                <a:xfrm>
                  <a:off x="9188402" y="2858707"/>
                  <a:ext cx="128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52" name="Freihand 651">
                  <a:extLst>
                    <a:ext uri="{FF2B5EF4-FFF2-40B4-BE49-F238E27FC236}">
                      <a16:creationId xmlns:a16="http://schemas.microsoft.com/office/drawing/2014/main" id="{D8A6DA55-2E60-4E01-8711-24B8D86155B6}"/>
                    </a:ext>
                  </a:extLst>
                </p14:cNvPr>
                <p14:cNvContentPartPr/>
                <p14:nvPr/>
              </p14:nvContentPartPr>
              <p14:xfrm>
                <a:off x="9617162" y="2928187"/>
                <a:ext cx="259920" cy="104760"/>
              </p14:xfrm>
            </p:contentPart>
          </mc:Choice>
          <mc:Fallback xmlns="">
            <p:pic>
              <p:nvPicPr>
                <p:cNvPr id="652" name="Freihand 651">
                  <a:extLst>
                    <a:ext uri="{FF2B5EF4-FFF2-40B4-BE49-F238E27FC236}">
                      <a16:creationId xmlns:a16="http://schemas.microsoft.com/office/drawing/2014/main" id="{D8A6DA55-2E60-4E01-8711-24B8D86155B6}"/>
                    </a:ext>
                  </a:extLst>
                </p:cNvPr>
                <p:cNvPicPr/>
                <p:nvPr/>
              </p:nvPicPr>
              <p:blipFill>
                <a:blip r:embed="rId984"/>
                <a:stretch>
                  <a:fillRect/>
                </a:stretch>
              </p:blipFill>
              <p:spPr>
                <a:xfrm>
                  <a:off x="9612842" y="2923867"/>
                  <a:ext cx="268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53" name="Freihand 652">
                  <a:extLst>
                    <a:ext uri="{FF2B5EF4-FFF2-40B4-BE49-F238E27FC236}">
                      <a16:creationId xmlns:a16="http://schemas.microsoft.com/office/drawing/2014/main" id="{557554F2-F009-4303-A1B9-71D1ECADE02B}"/>
                    </a:ext>
                  </a:extLst>
                </p14:cNvPr>
                <p14:cNvContentPartPr/>
                <p14:nvPr/>
              </p14:nvContentPartPr>
              <p14:xfrm>
                <a:off x="10059962" y="2925667"/>
                <a:ext cx="217080" cy="100080"/>
              </p14:xfrm>
            </p:contentPart>
          </mc:Choice>
          <mc:Fallback xmlns="">
            <p:pic>
              <p:nvPicPr>
                <p:cNvPr id="653" name="Freihand 652">
                  <a:extLst>
                    <a:ext uri="{FF2B5EF4-FFF2-40B4-BE49-F238E27FC236}">
                      <a16:creationId xmlns:a16="http://schemas.microsoft.com/office/drawing/2014/main" id="{557554F2-F009-4303-A1B9-71D1ECADE02B}"/>
                    </a:ext>
                  </a:extLst>
                </p:cNvPr>
                <p:cNvPicPr/>
                <p:nvPr/>
              </p:nvPicPr>
              <p:blipFill>
                <a:blip r:embed="rId986"/>
                <a:stretch>
                  <a:fillRect/>
                </a:stretch>
              </p:blipFill>
              <p:spPr>
                <a:xfrm>
                  <a:off x="10055642" y="2921347"/>
                  <a:ext cx="225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54" name="Freihand 653">
                  <a:extLst>
                    <a:ext uri="{FF2B5EF4-FFF2-40B4-BE49-F238E27FC236}">
                      <a16:creationId xmlns:a16="http://schemas.microsoft.com/office/drawing/2014/main" id="{8FAF3A9F-907A-4FD2-B672-7A25FB6B93C8}"/>
                    </a:ext>
                  </a:extLst>
                </p14:cNvPr>
                <p14:cNvContentPartPr/>
                <p14:nvPr/>
              </p14:nvContentPartPr>
              <p14:xfrm>
                <a:off x="10277042" y="2968507"/>
                <a:ext cx="52920" cy="72720"/>
              </p14:xfrm>
            </p:contentPart>
          </mc:Choice>
          <mc:Fallback xmlns="">
            <p:pic>
              <p:nvPicPr>
                <p:cNvPr id="654" name="Freihand 653">
                  <a:extLst>
                    <a:ext uri="{FF2B5EF4-FFF2-40B4-BE49-F238E27FC236}">
                      <a16:creationId xmlns:a16="http://schemas.microsoft.com/office/drawing/2014/main" id="{8FAF3A9F-907A-4FD2-B672-7A25FB6B93C8}"/>
                    </a:ext>
                  </a:extLst>
                </p:cNvPr>
                <p:cNvPicPr/>
                <p:nvPr/>
              </p:nvPicPr>
              <p:blipFill>
                <a:blip r:embed="rId988"/>
                <a:stretch>
                  <a:fillRect/>
                </a:stretch>
              </p:blipFill>
              <p:spPr>
                <a:xfrm>
                  <a:off x="10272722" y="2964187"/>
                  <a:ext cx="61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55" name="Freihand 654">
                  <a:extLst>
                    <a:ext uri="{FF2B5EF4-FFF2-40B4-BE49-F238E27FC236}">
                      <a16:creationId xmlns:a16="http://schemas.microsoft.com/office/drawing/2014/main" id="{E226B6A7-0AC3-46BF-A306-A7B11368F508}"/>
                    </a:ext>
                  </a:extLst>
                </p14:cNvPr>
                <p14:cNvContentPartPr/>
                <p14:nvPr/>
              </p14:nvContentPartPr>
              <p14:xfrm>
                <a:off x="10350842" y="2894707"/>
                <a:ext cx="68760" cy="152280"/>
              </p14:xfrm>
            </p:contentPart>
          </mc:Choice>
          <mc:Fallback xmlns="">
            <p:pic>
              <p:nvPicPr>
                <p:cNvPr id="655" name="Freihand 654">
                  <a:extLst>
                    <a:ext uri="{FF2B5EF4-FFF2-40B4-BE49-F238E27FC236}">
                      <a16:creationId xmlns:a16="http://schemas.microsoft.com/office/drawing/2014/main" id="{E226B6A7-0AC3-46BF-A306-A7B11368F508}"/>
                    </a:ext>
                  </a:extLst>
                </p:cNvPr>
                <p:cNvPicPr/>
                <p:nvPr/>
              </p:nvPicPr>
              <p:blipFill>
                <a:blip r:embed="rId990"/>
                <a:stretch>
                  <a:fillRect/>
                </a:stretch>
              </p:blipFill>
              <p:spPr>
                <a:xfrm>
                  <a:off x="10346522" y="2890387"/>
                  <a:ext cx="77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56" name="Freihand 655">
                  <a:extLst>
                    <a:ext uri="{FF2B5EF4-FFF2-40B4-BE49-F238E27FC236}">
                      <a16:creationId xmlns:a16="http://schemas.microsoft.com/office/drawing/2014/main" id="{5EB52A56-A9DB-42E7-8A1E-C936EC614349}"/>
                    </a:ext>
                  </a:extLst>
                </p14:cNvPr>
                <p14:cNvContentPartPr/>
                <p14:nvPr/>
              </p14:nvContentPartPr>
              <p14:xfrm>
                <a:off x="10459562" y="2872747"/>
                <a:ext cx="21960" cy="184320"/>
              </p14:xfrm>
            </p:contentPart>
          </mc:Choice>
          <mc:Fallback xmlns="">
            <p:pic>
              <p:nvPicPr>
                <p:cNvPr id="656" name="Freihand 655">
                  <a:extLst>
                    <a:ext uri="{FF2B5EF4-FFF2-40B4-BE49-F238E27FC236}">
                      <a16:creationId xmlns:a16="http://schemas.microsoft.com/office/drawing/2014/main" id="{5EB52A56-A9DB-42E7-8A1E-C936EC614349}"/>
                    </a:ext>
                  </a:extLst>
                </p:cNvPr>
                <p:cNvPicPr/>
                <p:nvPr/>
              </p:nvPicPr>
              <p:blipFill>
                <a:blip r:embed="rId992"/>
                <a:stretch>
                  <a:fillRect/>
                </a:stretch>
              </p:blipFill>
              <p:spPr>
                <a:xfrm>
                  <a:off x="10455242" y="2868427"/>
                  <a:ext cx="30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58" name="Freihand 657">
                  <a:extLst>
                    <a:ext uri="{FF2B5EF4-FFF2-40B4-BE49-F238E27FC236}">
                      <a16:creationId xmlns:a16="http://schemas.microsoft.com/office/drawing/2014/main" id="{C1A692A0-2F6E-4593-99BF-A179B067BA42}"/>
                    </a:ext>
                  </a:extLst>
                </p14:cNvPr>
                <p14:cNvContentPartPr/>
                <p14:nvPr/>
              </p14:nvContentPartPr>
              <p14:xfrm>
                <a:off x="10561082" y="2873827"/>
                <a:ext cx="65160" cy="231120"/>
              </p14:xfrm>
            </p:contentPart>
          </mc:Choice>
          <mc:Fallback xmlns="">
            <p:pic>
              <p:nvPicPr>
                <p:cNvPr id="658" name="Freihand 657">
                  <a:extLst>
                    <a:ext uri="{FF2B5EF4-FFF2-40B4-BE49-F238E27FC236}">
                      <a16:creationId xmlns:a16="http://schemas.microsoft.com/office/drawing/2014/main" id="{C1A692A0-2F6E-4593-99BF-A179B067BA42}"/>
                    </a:ext>
                  </a:extLst>
                </p:cNvPr>
                <p:cNvPicPr/>
                <p:nvPr/>
              </p:nvPicPr>
              <p:blipFill>
                <a:blip r:embed="rId994"/>
                <a:stretch>
                  <a:fillRect/>
                </a:stretch>
              </p:blipFill>
              <p:spPr>
                <a:xfrm>
                  <a:off x="10556762" y="2869507"/>
                  <a:ext cx="738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59" name="Freihand 658">
                  <a:extLst>
                    <a:ext uri="{FF2B5EF4-FFF2-40B4-BE49-F238E27FC236}">
                      <a16:creationId xmlns:a16="http://schemas.microsoft.com/office/drawing/2014/main" id="{7176FC37-4137-4660-B588-440DEB34B440}"/>
                    </a:ext>
                  </a:extLst>
                </p14:cNvPr>
                <p14:cNvContentPartPr/>
                <p14:nvPr/>
              </p14:nvContentPartPr>
              <p14:xfrm>
                <a:off x="10650722" y="2962387"/>
                <a:ext cx="90000" cy="71280"/>
              </p14:xfrm>
            </p:contentPart>
          </mc:Choice>
          <mc:Fallback xmlns="">
            <p:pic>
              <p:nvPicPr>
                <p:cNvPr id="659" name="Freihand 658">
                  <a:extLst>
                    <a:ext uri="{FF2B5EF4-FFF2-40B4-BE49-F238E27FC236}">
                      <a16:creationId xmlns:a16="http://schemas.microsoft.com/office/drawing/2014/main" id="{7176FC37-4137-4660-B588-440DEB34B440}"/>
                    </a:ext>
                  </a:extLst>
                </p:cNvPr>
                <p:cNvPicPr/>
                <p:nvPr/>
              </p:nvPicPr>
              <p:blipFill>
                <a:blip r:embed="rId996"/>
                <a:stretch>
                  <a:fillRect/>
                </a:stretch>
              </p:blipFill>
              <p:spPr>
                <a:xfrm>
                  <a:off x="10646402" y="2958067"/>
                  <a:ext cx="98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60" name="Freihand 659">
                  <a:extLst>
                    <a:ext uri="{FF2B5EF4-FFF2-40B4-BE49-F238E27FC236}">
                      <a16:creationId xmlns:a16="http://schemas.microsoft.com/office/drawing/2014/main" id="{E0380719-35F0-4E81-9F34-DBEA21434A75}"/>
                    </a:ext>
                  </a:extLst>
                </p14:cNvPr>
                <p14:cNvContentPartPr/>
                <p14:nvPr/>
              </p14:nvContentPartPr>
              <p14:xfrm>
                <a:off x="10749362" y="2871667"/>
                <a:ext cx="302400" cy="185760"/>
              </p14:xfrm>
            </p:contentPart>
          </mc:Choice>
          <mc:Fallback xmlns="">
            <p:pic>
              <p:nvPicPr>
                <p:cNvPr id="660" name="Freihand 659">
                  <a:extLst>
                    <a:ext uri="{FF2B5EF4-FFF2-40B4-BE49-F238E27FC236}">
                      <a16:creationId xmlns:a16="http://schemas.microsoft.com/office/drawing/2014/main" id="{E0380719-35F0-4E81-9F34-DBEA21434A75}"/>
                    </a:ext>
                  </a:extLst>
                </p:cNvPr>
                <p:cNvPicPr/>
                <p:nvPr/>
              </p:nvPicPr>
              <p:blipFill>
                <a:blip r:embed="rId998"/>
                <a:stretch>
                  <a:fillRect/>
                </a:stretch>
              </p:blipFill>
              <p:spPr>
                <a:xfrm>
                  <a:off x="10745042" y="2867347"/>
                  <a:ext cx="31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61" name="Freihand 660">
                  <a:extLst>
                    <a:ext uri="{FF2B5EF4-FFF2-40B4-BE49-F238E27FC236}">
                      <a16:creationId xmlns:a16="http://schemas.microsoft.com/office/drawing/2014/main" id="{2F4FFC85-453E-4AFE-AF83-C0F6282F7CFF}"/>
                    </a:ext>
                  </a:extLst>
                </p14:cNvPr>
                <p14:cNvContentPartPr/>
                <p14:nvPr/>
              </p14:nvContentPartPr>
              <p14:xfrm>
                <a:off x="11106482" y="2853307"/>
                <a:ext cx="194040" cy="233640"/>
              </p14:xfrm>
            </p:contentPart>
          </mc:Choice>
          <mc:Fallback xmlns="">
            <p:pic>
              <p:nvPicPr>
                <p:cNvPr id="661" name="Freihand 660">
                  <a:extLst>
                    <a:ext uri="{FF2B5EF4-FFF2-40B4-BE49-F238E27FC236}">
                      <a16:creationId xmlns:a16="http://schemas.microsoft.com/office/drawing/2014/main" id="{2F4FFC85-453E-4AFE-AF83-C0F6282F7CFF}"/>
                    </a:ext>
                  </a:extLst>
                </p:cNvPr>
                <p:cNvPicPr/>
                <p:nvPr/>
              </p:nvPicPr>
              <p:blipFill>
                <a:blip r:embed="rId1000"/>
                <a:stretch>
                  <a:fillRect/>
                </a:stretch>
              </p:blipFill>
              <p:spPr>
                <a:xfrm>
                  <a:off x="11102162" y="2848987"/>
                  <a:ext cx="202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62" name="Freihand 661">
                  <a:extLst>
                    <a:ext uri="{FF2B5EF4-FFF2-40B4-BE49-F238E27FC236}">
                      <a16:creationId xmlns:a16="http://schemas.microsoft.com/office/drawing/2014/main" id="{C60F8868-53AF-4064-AC97-A7CFC2904FF5}"/>
                    </a:ext>
                  </a:extLst>
                </p14:cNvPr>
                <p14:cNvContentPartPr/>
                <p14:nvPr/>
              </p14:nvContentPartPr>
              <p14:xfrm>
                <a:off x="11305202" y="2840347"/>
                <a:ext cx="142920" cy="216000"/>
              </p14:xfrm>
            </p:contentPart>
          </mc:Choice>
          <mc:Fallback xmlns="">
            <p:pic>
              <p:nvPicPr>
                <p:cNvPr id="662" name="Freihand 661">
                  <a:extLst>
                    <a:ext uri="{FF2B5EF4-FFF2-40B4-BE49-F238E27FC236}">
                      <a16:creationId xmlns:a16="http://schemas.microsoft.com/office/drawing/2014/main" id="{C60F8868-53AF-4064-AC97-A7CFC2904FF5}"/>
                    </a:ext>
                  </a:extLst>
                </p:cNvPr>
                <p:cNvPicPr/>
                <p:nvPr/>
              </p:nvPicPr>
              <p:blipFill>
                <a:blip r:embed="rId1002"/>
                <a:stretch>
                  <a:fillRect/>
                </a:stretch>
              </p:blipFill>
              <p:spPr>
                <a:xfrm>
                  <a:off x="11300882" y="2836027"/>
                  <a:ext cx="151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64" name="Freihand 663">
                  <a:extLst>
                    <a:ext uri="{FF2B5EF4-FFF2-40B4-BE49-F238E27FC236}">
                      <a16:creationId xmlns:a16="http://schemas.microsoft.com/office/drawing/2014/main" id="{E5E773E5-27DB-4961-BFFF-D55F350CDDE6}"/>
                    </a:ext>
                  </a:extLst>
                </p14:cNvPr>
                <p14:cNvContentPartPr/>
                <p14:nvPr/>
              </p14:nvContentPartPr>
              <p14:xfrm>
                <a:off x="8801402" y="3228427"/>
                <a:ext cx="231840" cy="187560"/>
              </p14:xfrm>
            </p:contentPart>
          </mc:Choice>
          <mc:Fallback xmlns="">
            <p:pic>
              <p:nvPicPr>
                <p:cNvPr id="664" name="Freihand 663">
                  <a:extLst>
                    <a:ext uri="{FF2B5EF4-FFF2-40B4-BE49-F238E27FC236}">
                      <a16:creationId xmlns:a16="http://schemas.microsoft.com/office/drawing/2014/main" id="{E5E773E5-27DB-4961-BFFF-D55F350CDDE6}"/>
                    </a:ext>
                  </a:extLst>
                </p:cNvPr>
                <p:cNvPicPr/>
                <p:nvPr/>
              </p:nvPicPr>
              <p:blipFill>
                <a:blip r:embed="rId1004"/>
                <a:stretch>
                  <a:fillRect/>
                </a:stretch>
              </p:blipFill>
              <p:spPr>
                <a:xfrm>
                  <a:off x="8797082" y="3224107"/>
                  <a:ext cx="240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65" name="Freihand 664">
                  <a:extLst>
                    <a:ext uri="{FF2B5EF4-FFF2-40B4-BE49-F238E27FC236}">
                      <a16:creationId xmlns:a16="http://schemas.microsoft.com/office/drawing/2014/main" id="{6C768386-93BD-4127-B1A8-BFED0736305D}"/>
                    </a:ext>
                  </a:extLst>
                </p14:cNvPr>
                <p14:cNvContentPartPr/>
                <p14:nvPr/>
              </p14:nvContentPartPr>
              <p14:xfrm>
                <a:off x="9094442" y="3217627"/>
                <a:ext cx="87840" cy="208080"/>
              </p14:xfrm>
            </p:contentPart>
          </mc:Choice>
          <mc:Fallback xmlns="">
            <p:pic>
              <p:nvPicPr>
                <p:cNvPr id="665" name="Freihand 664">
                  <a:extLst>
                    <a:ext uri="{FF2B5EF4-FFF2-40B4-BE49-F238E27FC236}">
                      <a16:creationId xmlns:a16="http://schemas.microsoft.com/office/drawing/2014/main" id="{6C768386-93BD-4127-B1A8-BFED0736305D}"/>
                    </a:ext>
                  </a:extLst>
                </p:cNvPr>
                <p:cNvPicPr/>
                <p:nvPr/>
              </p:nvPicPr>
              <p:blipFill>
                <a:blip r:embed="rId1006"/>
                <a:stretch>
                  <a:fillRect/>
                </a:stretch>
              </p:blipFill>
              <p:spPr>
                <a:xfrm>
                  <a:off x="9090122" y="3213307"/>
                  <a:ext cx="96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66" name="Freihand 665">
                  <a:extLst>
                    <a:ext uri="{FF2B5EF4-FFF2-40B4-BE49-F238E27FC236}">
                      <a16:creationId xmlns:a16="http://schemas.microsoft.com/office/drawing/2014/main" id="{7CA0DA89-2A98-4329-9251-3ACCFF03D747}"/>
                    </a:ext>
                  </a:extLst>
                </p14:cNvPr>
                <p14:cNvContentPartPr/>
                <p14:nvPr/>
              </p14:nvContentPartPr>
              <p14:xfrm>
                <a:off x="9246722" y="3269467"/>
                <a:ext cx="122040" cy="124920"/>
              </p14:xfrm>
            </p:contentPart>
          </mc:Choice>
          <mc:Fallback xmlns="">
            <p:pic>
              <p:nvPicPr>
                <p:cNvPr id="666" name="Freihand 665">
                  <a:extLst>
                    <a:ext uri="{FF2B5EF4-FFF2-40B4-BE49-F238E27FC236}">
                      <a16:creationId xmlns:a16="http://schemas.microsoft.com/office/drawing/2014/main" id="{7CA0DA89-2A98-4329-9251-3ACCFF03D747}"/>
                    </a:ext>
                  </a:extLst>
                </p:cNvPr>
                <p:cNvPicPr/>
                <p:nvPr/>
              </p:nvPicPr>
              <p:blipFill>
                <a:blip r:embed="rId1008"/>
                <a:stretch>
                  <a:fillRect/>
                </a:stretch>
              </p:blipFill>
              <p:spPr>
                <a:xfrm>
                  <a:off x="9242402" y="3265147"/>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67" name="Freihand 666">
                  <a:extLst>
                    <a:ext uri="{FF2B5EF4-FFF2-40B4-BE49-F238E27FC236}">
                      <a16:creationId xmlns:a16="http://schemas.microsoft.com/office/drawing/2014/main" id="{88C90448-AF33-4C61-A5D8-A7E6B49043E7}"/>
                    </a:ext>
                  </a:extLst>
                </p14:cNvPr>
                <p14:cNvContentPartPr/>
                <p14:nvPr/>
              </p14:nvContentPartPr>
              <p14:xfrm>
                <a:off x="9401522" y="3360547"/>
                <a:ext cx="50040" cy="70920"/>
              </p14:xfrm>
            </p:contentPart>
          </mc:Choice>
          <mc:Fallback xmlns="">
            <p:pic>
              <p:nvPicPr>
                <p:cNvPr id="667" name="Freihand 666">
                  <a:extLst>
                    <a:ext uri="{FF2B5EF4-FFF2-40B4-BE49-F238E27FC236}">
                      <a16:creationId xmlns:a16="http://schemas.microsoft.com/office/drawing/2014/main" id="{88C90448-AF33-4C61-A5D8-A7E6B49043E7}"/>
                    </a:ext>
                  </a:extLst>
                </p:cNvPr>
                <p:cNvPicPr/>
                <p:nvPr/>
              </p:nvPicPr>
              <p:blipFill>
                <a:blip r:embed="rId1010"/>
                <a:stretch>
                  <a:fillRect/>
                </a:stretch>
              </p:blipFill>
              <p:spPr>
                <a:xfrm>
                  <a:off x="9397202" y="3356227"/>
                  <a:ext cx="58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68" name="Freihand 667">
                  <a:extLst>
                    <a:ext uri="{FF2B5EF4-FFF2-40B4-BE49-F238E27FC236}">
                      <a16:creationId xmlns:a16="http://schemas.microsoft.com/office/drawing/2014/main" id="{42933EA8-1CCA-433E-ACA1-9A0AE4C5047F}"/>
                    </a:ext>
                  </a:extLst>
                </p14:cNvPr>
                <p14:cNvContentPartPr/>
                <p14:nvPr/>
              </p14:nvContentPartPr>
              <p14:xfrm>
                <a:off x="9413762" y="3343627"/>
                <a:ext cx="73080" cy="96480"/>
              </p14:xfrm>
            </p:contentPart>
          </mc:Choice>
          <mc:Fallback xmlns="">
            <p:pic>
              <p:nvPicPr>
                <p:cNvPr id="668" name="Freihand 667">
                  <a:extLst>
                    <a:ext uri="{FF2B5EF4-FFF2-40B4-BE49-F238E27FC236}">
                      <a16:creationId xmlns:a16="http://schemas.microsoft.com/office/drawing/2014/main" id="{42933EA8-1CCA-433E-ACA1-9A0AE4C5047F}"/>
                    </a:ext>
                  </a:extLst>
                </p:cNvPr>
                <p:cNvPicPr/>
                <p:nvPr/>
              </p:nvPicPr>
              <p:blipFill>
                <a:blip r:embed="rId1012"/>
                <a:stretch>
                  <a:fillRect/>
                </a:stretch>
              </p:blipFill>
              <p:spPr>
                <a:xfrm>
                  <a:off x="9409442" y="3339307"/>
                  <a:ext cx="81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69" name="Freihand 668">
                  <a:extLst>
                    <a:ext uri="{FF2B5EF4-FFF2-40B4-BE49-F238E27FC236}">
                      <a16:creationId xmlns:a16="http://schemas.microsoft.com/office/drawing/2014/main" id="{5FDD2FA2-C3C8-421C-875D-C90FFFE01995}"/>
                    </a:ext>
                  </a:extLst>
                </p14:cNvPr>
                <p14:cNvContentPartPr/>
                <p14:nvPr/>
              </p14:nvContentPartPr>
              <p14:xfrm>
                <a:off x="9556322" y="3384307"/>
                <a:ext cx="15840" cy="60840"/>
              </p14:xfrm>
            </p:contentPart>
          </mc:Choice>
          <mc:Fallback xmlns="">
            <p:pic>
              <p:nvPicPr>
                <p:cNvPr id="669" name="Freihand 668">
                  <a:extLst>
                    <a:ext uri="{FF2B5EF4-FFF2-40B4-BE49-F238E27FC236}">
                      <a16:creationId xmlns:a16="http://schemas.microsoft.com/office/drawing/2014/main" id="{5FDD2FA2-C3C8-421C-875D-C90FFFE01995}"/>
                    </a:ext>
                  </a:extLst>
                </p:cNvPr>
                <p:cNvPicPr/>
                <p:nvPr/>
              </p:nvPicPr>
              <p:blipFill>
                <a:blip r:embed="rId1014"/>
                <a:stretch>
                  <a:fillRect/>
                </a:stretch>
              </p:blipFill>
              <p:spPr>
                <a:xfrm>
                  <a:off x="9552002" y="3379987"/>
                  <a:ext cx="2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70" name="Freihand 669">
                  <a:extLst>
                    <a:ext uri="{FF2B5EF4-FFF2-40B4-BE49-F238E27FC236}">
                      <a16:creationId xmlns:a16="http://schemas.microsoft.com/office/drawing/2014/main" id="{2333E269-C320-43A5-B618-887F813AEEA1}"/>
                    </a:ext>
                  </a:extLst>
                </p14:cNvPr>
                <p14:cNvContentPartPr/>
                <p14:nvPr/>
              </p14:nvContentPartPr>
              <p14:xfrm>
                <a:off x="9646682" y="3243907"/>
                <a:ext cx="101160" cy="141120"/>
              </p14:xfrm>
            </p:contentPart>
          </mc:Choice>
          <mc:Fallback xmlns="">
            <p:pic>
              <p:nvPicPr>
                <p:cNvPr id="670" name="Freihand 669">
                  <a:extLst>
                    <a:ext uri="{FF2B5EF4-FFF2-40B4-BE49-F238E27FC236}">
                      <a16:creationId xmlns:a16="http://schemas.microsoft.com/office/drawing/2014/main" id="{2333E269-C320-43A5-B618-887F813AEEA1}"/>
                    </a:ext>
                  </a:extLst>
                </p:cNvPr>
                <p:cNvPicPr/>
                <p:nvPr/>
              </p:nvPicPr>
              <p:blipFill>
                <a:blip r:embed="rId1016"/>
                <a:stretch>
                  <a:fillRect/>
                </a:stretch>
              </p:blipFill>
              <p:spPr>
                <a:xfrm>
                  <a:off x="9642362" y="3239587"/>
                  <a:ext cx="109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71" name="Freihand 670">
                  <a:extLst>
                    <a:ext uri="{FF2B5EF4-FFF2-40B4-BE49-F238E27FC236}">
                      <a16:creationId xmlns:a16="http://schemas.microsoft.com/office/drawing/2014/main" id="{87BB3386-F4D4-4369-BC67-008A52C5598B}"/>
                    </a:ext>
                  </a:extLst>
                </p14:cNvPr>
                <p14:cNvContentPartPr/>
                <p14:nvPr/>
              </p14:nvContentPartPr>
              <p14:xfrm>
                <a:off x="9811562" y="3343267"/>
                <a:ext cx="21960" cy="92160"/>
              </p14:xfrm>
            </p:contentPart>
          </mc:Choice>
          <mc:Fallback xmlns="">
            <p:pic>
              <p:nvPicPr>
                <p:cNvPr id="671" name="Freihand 670">
                  <a:extLst>
                    <a:ext uri="{FF2B5EF4-FFF2-40B4-BE49-F238E27FC236}">
                      <a16:creationId xmlns:a16="http://schemas.microsoft.com/office/drawing/2014/main" id="{87BB3386-F4D4-4369-BC67-008A52C5598B}"/>
                    </a:ext>
                  </a:extLst>
                </p:cNvPr>
                <p:cNvPicPr/>
                <p:nvPr/>
              </p:nvPicPr>
              <p:blipFill>
                <a:blip r:embed="rId1018"/>
                <a:stretch>
                  <a:fillRect/>
                </a:stretch>
              </p:blipFill>
              <p:spPr>
                <a:xfrm>
                  <a:off x="9807242" y="3338947"/>
                  <a:ext cx="30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72" name="Freihand 671">
                  <a:extLst>
                    <a:ext uri="{FF2B5EF4-FFF2-40B4-BE49-F238E27FC236}">
                      <a16:creationId xmlns:a16="http://schemas.microsoft.com/office/drawing/2014/main" id="{DCFC48DE-E64C-4CD9-85EF-0AAFB18BAC77}"/>
                    </a:ext>
                  </a:extLst>
                </p14:cNvPr>
                <p14:cNvContentPartPr/>
                <p14:nvPr/>
              </p14:nvContentPartPr>
              <p14:xfrm>
                <a:off x="9780242" y="3324187"/>
                <a:ext cx="99000" cy="132840"/>
              </p14:xfrm>
            </p:contentPart>
          </mc:Choice>
          <mc:Fallback xmlns="">
            <p:pic>
              <p:nvPicPr>
                <p:cNvPr id="672" name="Freihand 671">
                  <a:extLst>
                    <a:ext uri="{FF2B5EF4-FFF2-40B4-BE49-F238E27FC236}">
                      <a16:creationId xmlns:a16="http://schemas.microsoft.com/office/drawing/2014/main" id="{DCFC48DE-E64C-4CD9-85EF-0AAFB18BAC77}"/>
                    </a:ext>
                  </a:extLst>
                </p:cNvPr>
                <p:cNvPicPr/>
                <p:nvPr/>
              </p:nvPicPr>
              <p:blipFill>
                <a:blip r:embed="rId1020"/>
                <a:stretch>
                  <a:fillRect/>
                </a:stretch>
              </p:blipFill>
              <p:spPr>
                <a:xfrm>
                  <a:off x="9775922" y="3319867"/>
                  <a:ext cx="107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73" name="Freihand 672">
                  <a:extLst>
                    <a:ext uri="{FF2B5EF4-FFF2-40B4-BE49-F238E27FC236}">
                      <a16:creationId xmlns:a16="http://schemas.microsoft.com/office/drawing/2014/main" id="{38B6EC8C-3B69-49C7-97A2-F9F1F3AB25FF}"/>
                    </a:ext>
                  </a:extLst>
                </p14:cNvPr>
                <p14:cNvContentPartPr/>
                <p14:nvPr/>
              </p14:nvContentPartPr>
              <p14:xfrm>
                <a:off x="9910562" y="3194947"/>
                <a:ext cx="79560" cy="240480"/>
              </p14:xfrm>
            </p:contentPart>
          </mc:Choice>
          <mc:Fallback xmlns="">
            <p:pic>
              <p:nvPicPr>
                <p:cNvPr id="673" name="Freihand 672">
                  <a:extLst>
                    <a:ext uri="{FF2B5EF4-FFF2-40B4-BE49-F238E27FC236}">
                      <a16:creationId xmlns:a16="http://schemas.microsoft.com/office/drawing/2014/main" id="{38B6EC8C-3B69-49C7-97A2-F9F1F3AB25FF}"/>
                    </a:ext>
                  </a:extLst>
                </p:cNvPr>
                <p:cNvPicPr/>
                <p:nvPr/>
              </p:nvPicPr>
              <p:blipFill>
                <a:blip r:embed="rId1022"/>
                <a:stretch>
                  <a:fillRect/>
                </a:stretch>
              </p:blipFill>
              <p:spPr>
                <a:xfrm>
                  <a:off x="9906242" y="3190627"/>
                  <a:ext cx="88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74" name="Freihand 673">
                  <a:extLst>
                    <a:ext uri="{FF2B5EF4-FFF2-40B4-BE49-F238E27FC236}">
                      <a16:creationId xmlns:a16="http://schemas.microsoft.com/office/drawing/2014/main" id="{7519DA70-3098-436F-97F9-3EA32AAE3868}"/>
                    </a:ext>
                  </a:extLst>
                </p14:cNvPr>
                <p14:cNvContentPartPr/>
                <p14:nvPr/>
              </p14:nvContentPartPr>
              <p14:xfrm>
                <a:off x="10129802" y="3262987"/>
                <a:ext cx="264600" cy="117720"/>
              </p14:xfrm>
            </p:contentPart>
          </mc:Choice>
          <mc:Fallback xmlns="">
            <p:pic>
              <p:nvPicPr>
                <p:cNvPr id="674" name="Freihand 673">
                  <a:extLst>
                    <a:ext uri="{FF2B5EF4-FFF2-40B4-BE49-F238E27FC236}">
                      <a16:creationId xmlns:a16="http://schemas.microsoft.com/office/drawing/2014/main" id="{7519DA70-3098-436F-97F9-3EA32AAE3868}"/>
                    </a:ext>
                  </a:extLst>
                </p:cNvPr>
                <p:cNvPicPr/>
                <p:nvPr/>
              </p:nvPicPr>
              <p:blipFill>
                <a:blip r:embed="rId1024"/>
                <a:stretch>
                  <a:fillRect/>
                </a:stretch>
              </p:blipFill>
              <p:spPr>
                <a:xfrm>
                  <a:off x="10125482" y="3258667"/>
                  <a:ext cx="273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76" name="Freihand 675">
                  <a:extLst>
                    <a:ext uri="{FF2B5EF4-FFF2-40B4-BE49-F238E27FC236}">
                      <a16:creationId xmlns:a16="http://schemas.microsoft.com/office/drawing/2014/main" id="{831B7C71-53AA-4679-A4EE-0D338CC97FDD}"/>
                    </a:ext>
                  </a:extLst>
                </p14:cNvPr>
                <p14:cNvContentPartPr/>
                <p14:nvPr/>
              </p14:nvContentPartPr>
              <p14:xfrm>
                <a:off x="10546322" y="3255427"/>
                <a:ext cx="185400" cy="110880"/>
              </p14:xfrm>
            </p:contentPart>
          </mc:Choice>
          <mc:Fallback xmlns="">
            <p:pic>
              <p:nvPicPr>
                <p:cNvPr id="676" name="Freihand 675">
                  <a:extLst>
                    <a:ext uri="{FF2B5EF4-FFF2-40B4-BE49-F238E27FC236}">
                      <a16:creationId xmlns:a16="http://schemas.microsoft.com/office/drawing/2014/main" id="{831B7C71-53AA-4679-A4EE-0D338CC97FDD}"/>
                    </a:ext>
                  </a:extLst>
                </p:cNvPr>
                <p:cNvPicPr/>
                <p:nvPr/>
              </p:nvPicPr>
              <p:blipFill>
                <a:blip r:embed="rId1026"/>
                <a:stretch>
                  <a:fillRect/>
                </a:stretch>
              </p:blipFill>
              <p:spPr>
                <a:xfrm>
                  <a:off x="10542002" y="3251107"/>
                  <a:ext cx="194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77" name="Freihand 676">
                  <a:extLst>
                    <a:ext uri="{FF2B5EF4-FFF2-40B4-BE49-F238E27FC236}">
                      <a16:creationId xmlns:a16="http://schemas.microsoft.com/office/drawing/2014/main" id="{8CEC614E-3758-443C-A6A9-33E8C0C554A5}"/>
                    </a:ext>
                  </a:extLst>
                </p14:cNvPr>
                <p14:cNvContentPartPr/>
                <p14:nvPr/>
              </p14:nvContentPartPr>
              <p14:xfrm>
                <a:off x="10760882" y="3283507"/>
                <a:ext cx="104760" cy="96480"/>
              </p14:xfrm>
            </p:contentPart>
          </mc:Choice>
          <mc:Fallback xmlns="">
            <p:pic>
              <p:nvPicPr>
                <p:cNvPr id="677" name="Freihand 676">
                  <a:extLst>
                    <a:ext uri="{FF2B5EF4-FFF2-40B4-BE49-F238E27FC236}">
                      <a16:creationId xmlns:a16="http://schemas.microsoft.com/office/drawing/2014/main" id="{8CEC614E-3758-443C-A6A9-33E8C0C554A5}"/>
                    </a:ext>
                  </a:extLst>
                </p:cNvPr>
                <p:cNvPicPr/>
                <p:nvPr/>
              </p:nvPicPr>
              <p:blipFill>
                <a:blip r:embed="rId1028"/>
                <a:stretch>
                  <a:fillRect/>
                </a:stretch>
              </p:blipFill>
              <p:spPr>
                <a:xfrm>
                  <a:off x="10756562" y="3279187"/>
                  <a:ext cx="113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78" name="Freihand 677">
                  <a:extLst>
                    <a:ext uri="{FF2B5EF4-FFF2-40B4-BE49-F238E27FC236}">
                      <a16:creationId xmlns:a16="http://schemas.microsoft.com/office/drawing/2014/main" id="{83CB1758-9085-4EFA-90FE-C3D4969D703C}"/>
                    </a:ext>
                  </a:extLst>
                </p14:cNvPr>
                <p14:cNvContentPartPr/>
                <p14:nvPr/>
              </p14:nvContentPartPr>
              <p14:xfrm>
                <a:off x="10891922" y="3282427"/>
                <a:ext cx="76320" cy="129600"/>
              </p14:xfrm>
            </p:contentPart>
          </mc:Choice>
          <mc:Fallback xmlns="">
            <p:pic>
              <p:nvPicPr>
                <p:cNvPr id="678" name="Freihand 677">
                  <a:extLst>
                    <a:ext uri="{FF2B5EF4-FFF2-40B4-BE49-F238E27FC236}">
                      <a16:creationId xmlns:a16="http://schemas.microsoft.com/office/drawing/2014/main" id="{83CB1758-9085-4EFA-90FE-C3D4969D703C}"/>
                    </a:ext>
                  </a:extLst>
                </p:cNvPr>
                <p:cNvPicPr/>
                <p:nvPr/>
              </p:nvPicPr>
              <p:blipFill>
                <a:blip r:embed="rId1030"/>
                <a:stretch>
                  <a:fillRect/>
                </a:stretch>
              </p:blipFill>
              <p:spPr>
                <a:xfrm>
                  <a:off x="10887602" y="3278107"/>
                  <a:ext cx="84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79" name="Freihand 678">
                  <a:extLst>
                    <a:ext uri="{FF2B5EF4-FFF2-40B4-BE49-F238E27FC236}">
                      <a16:creationId xmlns:a16="http://schemas.microsoft.com/office/drawing/2014/main" id="{A8968F61-768B-4D2B-8404-33002CD0A652}"/>
                    </a:ext>
                  </a:extLst>
                </p14:cNvPr>
                <p14:cNvContentPartPr/>
                <p14:nvPr/>
              </p14:nvContentPartPr>
              <p14:xfrm>
                <a:off x="10899482" y="3306187"/>
                <a:ext cx="134280" cy="79560"/>
              </p14:xfrm>
            </p:contentPart>
          </mc:Choice>
          <mc:Fallback xmlns="">
            <p:pic>
              <p:nvPicPr>
                <p:cNvPr id="679" name="Freihand 678">
                  <a:extLst>
                    <a:ext uri="{FF2B5EF4-FFF2-40B4-BE49-F238E27FC236}">
                      <a16:creationId xmlns:a16="http://schemas.microsoft.com/office/drawing/2014/main" id="{A8968F61-768B-4D2B-8404-33002CD0A652}"/>
                    </a:ext>
                  </a:extLst>
                </p:cNvPr>
                <p:cNvPicPr/>
                <p:nvPr/>
              </p:nvPicPr>
              <p:blipFill>
                <a:blip r:embed="rId1032"/>
                <a:stretch>
                  <a:fillRect/>
                </a:stretch>
              </p:blipFill>
              <p:spPr>
                <a:xfrm>
                  <a:off x="10895162" y="3301867"/>
                  <a:ext cx="142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80" name="Freihand 679">
                  <a:extLst>
                    <a:ext uri="{FF2B5EF4-FFF2-40B4-BE49-F238E27FC236}">
                      <a16:creationId xmlns:a16="http://schemas.microsoft.com/office/drawing/2014/main" id="{4B195502-7ED3-4E80-B132-FF750A3D8006}"/>
                    </a:ext>
                  </a:extLst>
                </p14:cNvPr>
                <p14:cNvContentPartPr/>
                <p14:nvPr/>
              </p14:nvContentPartPr>
              <p14:xfrm>
                <a:off x="11075522" y="3290707"/>
                <a:ext cx="226080" cy="97560"/>
              </p14:xfrm>
            </p:contentPart>
          </mc:Choice>
          <mc:Fallback xmlns="">
            <p:pic>
              <p:nvPicPr>
                <p:cNvPr id="680" name="Freihand 679">
                  <a:extLst>
                    <a:ext uri="{FF2B5EF4-FFF2-40B4-BE49-F238E27FC236}">
                      <a16:creationId xmlns:a16="http://schemas.microsoft.com/office/drawing/2014/main" id="{4B195502-7ED3-4E80-B132-FF750A3D8006}"/>
                    </a:ext>
                  </a:extLst>
                </p:cNvPr>
                <p:cNvPicPr/>
                <p:nvPr/>
              </p:nvPicPr>
              <p:blipFill>
                <a:blip r:embed="rId1034"/>
                <a:stretch>
                  <a:fillRect/>
                </a:stretch>
              </p:blipFill>
              <p:spPr>
                <a:xfrm>
                  <a:off x="11071202" y="3286387"/>
                  <a:ext cx="234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82" name="Freihand 681">
                  <a:extLst>
                    <a:ext uri="{FF2B5EF4-FFF2-40B4-BE49-F238E27FC236}">
                      <a16:creationId xmlns:a16="http://schemas.microsoft.com/office/drawing/2014/main" id="{69CE2534-B609-4630-9F08-4A3BDEBAE01F}"/>
                    </a:ext>
                  </a:extLst>
                </p14:cNvPr>
                <p14:cNvContentPartPr/>
                <p14:nvPr/>
              </p14:nvContentPartPr>
              <p14:xfrm>
                <a:off x="11289362" y="3275947"/>
                <a:ext cx="16560" cy="83160"/>
              </p14:xfrm>
            </p:contentPart>
          </mc:Choice>
          <mc:Fallback xmlns="">
            <p:pic>
              <p:nvPicPr>
                <p:cNvPr id="682" name="Freihand 681">
                  <a:extLst>
                    <a:ext uri="{FF2B5EF4-FFF2-40B4-BE49-F238E27FC236}">
                      <a16:creationId xmlns:a16="http://schemas.microsoft.com/office/drawing/2014/main" id="{69CE2534-B609-4630-9F08-4A3BDEBAE01F}"/>
                    </a:ext>
                  </a:extLst>
                </p:cNvPr>
                <p:cNvPicPr/>
                <p:nvPr/>
              </p:nvPicPr>
              <p:blipFill>
                <a:blip r:embed="rId1036"/>
                <a:stretch>
                  <a:fillRect/>
                </a:stretch>
              </p:blipFill>
              <p:spPr>
                <a:xfrm>
                  <a:off x="11285042" y="3271627"/>
                  <a:ext cx="25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83" name="Freihand 682">
                  <a:extLst>
                    <a:ext uri="{FF2B5EF4-FFF2-40B4-BE49-F238E27FC236}">
                      <a16:creationId xmlns:a16="http://schemas.microsoft.com/office/drawing/2014/main" id="{57A9DF83-B265-4F4F-AC06-05CC7F807E91}"/>
                    </a:ext>
                  </a:extLst>
                </p14:cNvPr>
                <p14:cNvContentPartPr/>
                <p14:nvPr/>
              </p14:nvContentPartPr>
              <p14:xfrm>
                <a:off x="11331842" y="3253267"/>
                <a:ext cx="330840" cy="108360"/>
              </p14:xfrm>
            </p:contentPart>
          </mc:Choice>
          <mc:Fallback xmlns="">
            <p:pic>
              <p:nvPicPr>
                <p:cNvPr id="683" name="Freihand 682">
                  <a:extLst>
                    <a:ext uri="{FF2B5EF4-FFF2-40B4-BE49-F238E27FC236}">
                      <a16:creationId xmlns:a16="http://schemas.microsoft.com/office/drawing/2014/main" id="{57A9DF83-B265-4F4F-AC06-05CC7F807E91}"/>
                    </a:ext>
                  </a:extLst>
                </p:cNvPr>
                <p:cNvPicPr/>
                <p:nvPr/>
              </p:nvPicPr>
              <p:blipFill>
                <a:blip r:embed="rId1038"/>
                <a:stretch>
                  <a:fillRect/>
                </a:stretch>
              </p:blipFill>
              <p:spPr>
                <a:xfrm>
                  <a:off x="11327522" y="3248947"/>
                  <a:ext cx="339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84" name="Freihand 683">
                  <a:extLst>
                    <a:ext uri="{FF2B5EF4-FFF2-40B4-BE49-F238E27FC236}">
                      <a16:creationId xmlns:a16="http://schemas.microsoft.com/office/drawing/2014/main" id="{29AB2EF1-F3DC-4CEE-8E3D-48D4DCFCB3C6}"/>
                    </a:ext>
                  </a:extLst>
                </p14:cNvPr>
                <p14:cNvContentPartPr/>
                <p14:nvPr/>
              </p14:nvContentPartPr>
              <p14:xfrm>
                <a:off x="11393402" y="3150667"/>
                <a:ext cx="360" cy="360"/>
              </p14:xfrm>
            </p:contentPart>
          </mc:Choice>
          <mc:Fallback xmlns="">
            <p:pic>
              <p:nvPicPr>
                <p:cNvPr id="684" name="Freihand 683">
                  <a:extLst>
                    <a:ext uri="{FF2B5EF4-FFF2-40B4-BE49-F238E27FC236}">
                      <a16:creationId xmlns:a16="http://schemas.microsoft.com/office/drawing/2014/main" id="{29AB2EF1-F3DC-4CEE-8E3D-48D4DCFCB3C6}"/>
                    </a:ext>
                  </a:extLst>
                </p:cNvPr>
                <p:cNvPicPr/>
                <p:nvPr/>
              </p:nvPicPr>
              <p:blipFill>
                <a:blip r:embed="rId69"/>
                <a:stretch>
                  <a:fillRect/>
                </a:stretch>
              </p:blipFill>
              <p:spPr>
                <a:xfrm>
                  <a:off x="11389082" y="314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86" name="Freihand 685">
                  <a:extLst>
                    <a:ext uri="{FF2B5EF4-FFF2-40B4-BE49-F238E27FC236}">
                      <a16:creationId xmlns:a16="http://schemas.microsoft.com/office/drawing/2014/main" id="{F3295883-FC6E-4FD6-81CD-48A50B6072AE}"/>
                    </a:ext>
                  </a:extLst>
                </p14:cNvPr>
                <p14:cNvContentPartPr/>
                <p14:nvPr/>
              </p14:nvContentPartPr>
              <p14:xfrm>
                <a:off x="10144562" y="3597067"/>
                <a:ext cx="42120" cy="508320"/>
              </p14:xfrm>
            </p:contentPart>
          </mc:Choice>
          <mc:Fallback xmlns="">
            <p:pic>
              <p:nvPicPr>
                <p:cNvPr id="686" name="Freihand 685">
                  <a:extLst>
                    <a:ext uri="{FF2B5EF4-FFF2-40B4-BE49-F238E27FC236}">
                      <a16:creationId xmlns:a16="http://schemas.microsoft.com/office/drawing/2014/main" id="{F3295883-FC6E-4FD6-81CD-48A50B6072AE}"/>
                    </a:ext>
                  </a:extLst>
                </p:cNvPr>
                <p:cNvPicPr/>
                <p:nvPr/>
              </p:nvPicPr>
              <p:blipFill>
                <a:blip r:embed="rId1041"/>
                <a:stretch>
                  <a:fillRect/>
                </a:stretch>
              </p:blipFill>
              <p:spPr>
                <a:xfrm>
                  <a:off x="10140242" y="3592747"/>
                  <a:ext cx="5076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87" name="Freihand 686">
                  <a:extLst>
                    <a:ext uri="{FF2B5EF4-FFF2-40B4-BE49-F238E27FC236}">
                      <a16:creationId xmlns:a16="http://schemas.microsoft.com/office/drawing/2014/main" id="{8C2519F8-31EA-4B0F-A424-F176E2146705}"/>
                    </a:ext>
                  </a:extLst>
                </p14:cNvPr>
                <p14:cNvContentPartPr/>
                <p14:nvPr/>
              </p14:nvContentPartPr>
              <p14:xfrm>
                <a:off x="9987602" y="4005307"/>
                <a:ext cx="1093320" cy="51120"/>
              </p14:xfrm>
            </p:contentPart>
          </mc:Choice>
          <mc:Fallback xmlns="">
            <p:pic>
              <p:nvPicPr>
                <p:cNvPr id="687" name="Freihand 686">
                  <a:extLst>
                    <a:ext uri="{FF2B5EF4-FFF2-40B4-BE49-F238E27FC236}">
                      <a16:creationId xmlns:a16="http://schemas.microsoft.com/office/drawing/2014/main" id="{8C2519F8-31EA-4B0F-A424-F176E2146705}"/>
                    </a:ext>
                  </a:extLst>
                </p:cNvPr>
                <p:cNvPicPr/>
                <p:nvPr/>
              </p:nvPicPr>
              <p:blipFill>
                <a:blip r:embed="rId1043"/>
                <a:stretch>
                  <a:fillRect/>
                </a:stretch>
              </p:blipFill>
              <p:spPr>
                <a:xfrm>
                  <a:off x="9983282" y="4000987"/>
                  <a:ext cx="1101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88" name="Freihand 687">
                  <a:extLst>
                    <a:ext uri="{FF2B5EF4-FFF2-40B4-BE49-F238E27FC236}">
                      <a16:creationId xmlns:a16="http://schemas.microsoft.com/office/drawing/2014/main" id="{35687E7E-2B1F-4C87-919D-1F6C5B270B47}"/>
                    </a:ext>
                  </a:extLst>
                </p14:cNvPr>
                <p14:cNvContentPartPr/>
                <p14:nvPr/>
              </p14:nvContentPartPr>
              <p14:xfrm>
                <a:off x="11046002" y="3941587"/>
                <a:ext cx="187560" cy="140040"/>
              </p14:xfrm>
            </p:contentPart>
          </mc:Choice>
          <mc:Fallback xmlns="">
            <p:pic>
              <p:nvPicPr>
                <p:cNvPr id="688" name="Freihand 687">
                  <a:extLst>
                    <a:ext uri="{FF2B5EF4-FFF2-40B4-BE49-F238E27FC236}">
                      <a16:creationId xmlns:a16="http://schemas.microsoft.com/office/drawing/2014/main" id="{35687E7E-2B1F-4C87-919D-1F6C5B270B47}"/>
                    </a:ext>
                  </a:extLst>
                </p:cNvPr>
                <p:cNvPicPr/>
                <p:nvPr/>
              </p:nvPicPr>
              <p:blipFill>
                <a:blip r:embed="rId1045"/>
                <a:stretch>
                  <a:fillRect/>
                </a:stretch>
              </p:blipFill>
              <p:spPr>
                <a:xfrm>
                  <a:off x="11041682" y="3937267"/>
                  <a:ext cx="196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89" name="Freihand 688">
                  <a:extLst>
                    <a:ext uri="{FF2B5EF4-FFF2-40B4-BE49-F238E27FC236}">
                      <a16:creationId xmlns:a16="http://schemas.microsoft.com/office/drawing/2014/main" id="{7B45A553-CC79-43AD-AA0B-1E6925260AF1}"/>
                    </a:ext>
                  </a:extLst>
                </p14:cNvPr>
                <p14:cNvContentPartPr/>
                <p14:nvPr/>
              </p14:nvContentPartPr>
              <p14:xfrm>
                <a:off x="9998042" y="3539467"/>
                <a:ext cx="236880" cy="135360"/>
              </p14:xfrm>
            </p:contentPart>
          </mc:Choice>
          <mc:Fallback xmlns="">
            <p:pic>
              <p:nvPicPr>
                <p:cNvPr id="689" name="Freihand 688">
                  <a:extLst>
                    <a:ext uri="{FF2B5EF4-FFF2-40B4-BE49-F238E27FC236}">
                      <a16:creationId xmlns:a16="http://schemas.microsoft.com/office/drawing/2014/main" id="{7B45A553-CC79-43AD-AA0B-1E6925260AF1}"/>
                    </a:ext>
                  </a:extLst>
                </p:cNvPr>
                <p:cNvPicPr/>
                <p:nvPr/>
              </p:nvPicPr>
              <p:blipFill>
                <a:blip r:embed="rId1047"/>
                <a:stretch>
                  <a:fillRect/>
                </a:stretch>
              </p:blipFill>
              <p:spPr>
                <a:xfrm>
                  <a:off x="9993722" y="3535147"/>
                  <a:ext cx="245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91" name="Freihand 690">
                  <a:extLst>
                    <a:ext uri="{FF2B5EF4-FFF2-40B4-BE49-F238E27FC236}">
                      <a16:creationId xmlns:a16="http://schemas.microsoft.com/office/drawing/2014/main" id="{F5AAFE51-05C2-4FF7-BB4C-3B5457D0C15E}"/>
                    </a:ext>
                  </a:extLst>
                </p14:cNvPr>
                <p14:cNvContentPartPr/>
                <p14:nvPr/>
              </p14:nvContentPartPr>
              <p14:xfrm>
                <a:off x="9846482" y="3520747"/>
                <a:ext cx="108000" cy="77040"/>
              </p14:xfrm>
            </p:contentPart>
          </mc:Choice>
          <mc:Fallback xmlns="">
            <p:pic>
              <p:nvPicPr>
                <p:cNvPr id="691" name="Freihand 690">
                  <a:extLst>
                    <a:ext uri="{FF2B5EF4-FFF2-40B4-BE49-F238E27FC236}">
                      <a16:creationId xmlns:a16="http://schemas.microsoft.com/office/drawing/2014/main" id="{F5AAFE51-05C2-4FF7-BB4C-3B5457D0C15E}"/>
                    </a:ext>
                  </a:extLst>
                </p:cNvPr>
                <p:cNvPicPr/>
                <p:nvPr/>
              </p:nvPicPr>
              <p:blipFill>
                <a:blip r:embed="rId1049"/>
                <a:stretch>
                  <a:fillRect/>
                </a:stretch>
              </p:blipFill>
              <p:spPr>
                <a:xfrm>
                  <a:off x="9842162" y="3516427"/>
                  <a:ext cx="116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93" name="Freihand 692">
                  <a:extLst>
                    <a:ext uri="{FF2B5EF4-FFF2-40B4-BE49-F238E27FC236}">
                      <a16:creationId xmlns:a16="http://schemas.microsoft.com/office/drawing/2014/main" id="{F09AC037-83FC-44F4-9A9D-95774D7E5D79}"/>
                    </a:ext>
                  </a:extLst>
                </p14:cNvPr>
                <p14:cNvContentPartPr/>
                <p14:nvPr/>
              </p14:nvContentPartPr>
              <p14:xfrm>
                <a:off x="9987962" y="3558907"/>
                <a:ext cx="11160" cy="54720"/>
              </p14:xfrm>
            </p:contentPart>
          </mc:Choice>
          <mc:Fallback xmlns="">
            <p:pic>
              <p:nvPicPr>
                <p:cNvPr id="693" name="Freihand 692">
                  <a:extLst>
                    <a:ext uri="{FF2B5EF4-FFF2-40B4-BE49-F238E27FC236}">
                      <a16:creationId xmlns:a16="http://schemas.microsoft.com/office/drawing/2014/main" id="{F09AC037-83FC-44F4-9A9D-95774D7E5D79}"/>
                    </a:ext>
                  </a:extLst>
                </p:cNvPr>
                <p:cNvPicPr/>
                <p:nvPr/>
              </p:nvPicPr>
              <p:blipFill>
                <a:blip r:embed="rId1051"/>
                <a:stretch>
                  <a:fillRect/>
                </a:stretch>
              </p:blipFill>
              <p:spPr>
                <a:xfrm>
                  <a:off x="9983642" y="3554587"/>
                  <a:ext cx="19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94" name="Freihand 693">
                  <a:extLst>
                    <a:ext uri="{FF2B5EF4-FFF2-40B4-BE49-F238E27FC236}">
                      <a16:creationId xmlns:a16="http://schemas.microsoft.com/office/drawing/2014/main" id="{5475EA8D-B7B4-4EC3-9B59-AA918AEA3758}"/>
                    </a:ext>
                  </a:extLst>
                </p14:cNvPr>
                <p14:cNvContentPartPr/>
                <p14:nvPr/>
              </p14:nvContentPartPr>
              <p14:xfrm>
                <a:off x="9944762" y="3514987"/>
                <a:ext cx="102240" cy="133200"/>
              </p14:xfrm>
            </p:contentPart>
          </mc:Choice>
          <mc:Fallback xmlns="">
            <p:pic>
              <p:nvPicPr>
                <p:cNvPr id="694" name="Freihand 693">
                  <a:extLst>
                    <a:ext uri="{FF2B5EF4-FFF2-40B4-BE49-F238E27FC236}">
                      <a16:creationId xmlns:a16="http://schemas.microsoft.com/office/drawing/2014/main" id="{5475EA8D-B7B4-4EC3-9B59-AA918AEA3758}"/>
                    </a:ext>
                  </a:extLst>
                </p:cNvPr>
                <p:cNvPicPr/>
                <p:nvPr/>
              </p:nvPicPr>
              <p:blipFill>
                <a:blip r:embed="rId1053"/>
                <a:stretch>
                  <a:fillRect/>
                </a:stretch>
              </p:blipFill>
              <p:spPr>
                <a:xfrm>
                  <a:off x="9940442" y="3510667"/>
                  <a:ext cx="110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95" name="Freihand 694">
                  <a:extLst>
                    <a:ext uri="{FF2B5EF4-FFF2-40B4-BE49-F238E27FC236}">
                      <a16:creationId xmlns:a16="http://schemas.microsoft.com/office/drawing/2014/main" id="{6A222E74-992B-4413-98E7-F8CBA78FDBED}"/>
                    </a:ext>
                  </a:extLst>
                </p14:cNvPr>
                <p14:cNvContentPartPr/>
                <p14:nvPr/>
              </p14:nvContentPartPr>
              <p14:xfrm>
                <a:off x="11029442" y="4086667"/>
                <a:ext cx="106920" cy="83880"/>
              </p14:xfrm>
            </p:contentPart>
          </mc:Choice>
          <mc:Fallback xmlns="">
            <p:pic>
              <p:nvPicPr>
                <p:cNvPr id="695" name="Freihand 694">
                  <a:extLst>
                    <a:ext uri="{FF2B5EF4-FFF2-40B4-BE49-F238E27FC236}">
                      <a16:creationId xmlns:a16="http://schemas.microsoft.com/office/drawing/2014/main" id="{6A222E74-992B-4413-98E7-F8CBA78FDBED}"/>
                    </a:ext>
                  </a:extLst>
                </p:cNvPr>
                <p:cNvPicPr/>
                <p:nvPr/>
              </p:nvPicPr>
              <p:blipFill>
                <a:blip r:embed="rId1055"/>
                <a:stretch>
                  <a:fillRect/>
                </a:stretch>
              </p:blipFill>
              <p:spPr>
                <a:xfrm>
                  <a:off x="11025122" y="4082347"/>
                  <a:ext cx="115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96" name="Freihand 695">
                  <a:extLst>
                    <a:ext uri="{FF2B5EF4-FFF2-40B4-BE49-F238E27FC236}">
                      <a16:creationId xmlns:a16="http://schemas.microsoft.com/office/drawing/2014/main" id="{05105962-BFF5-45F6-8AB7-8E60718BE537}"/>
                    </a:ext>
                  </a:extLst>
                </p14:cNvPr>
                <p14:cNvContentPartPr/>
                <p14:nvPr/>
              </p14:nvContentPartPr>
              <p14:xfrm>
                <a:off x="11155442" y="4118347"/>
                <a:ext cx="35280" cy="59760"/>
              </p14:xfrm>
            </p:contentPart>
          </mc:Choice>
          <mc:Fallback xmlns="">
            <p:pic>
              <p:nvPicPr>
                <p:cNvPr id="696" name="Freihand 695">
                  <a:extLst>
                    <a:ext uri="{FF2B5EF4-FFF2-40B4-BE49-F238E27FC236}">
                      <a16:creationId xmlns:a16="http://schemas.microsoft.com/office/drawing/2014/main" id="{05105962-BFF5-45F6-8AB7-8E60718BE537}"/>
                    </a:ext>
                  </a:extLst>
                </p:cNvPr>
                <p:cNvPicPr/>
                <p:nvPr/>
              </p:nvPicPr>
              <p:blipFill>
                <a:blip r:embed="rId1057"/>
                <a:stretch>
                  <a:fillRect/>
                </a:stretch>
              </p:blipFill>
              <p:spPr>
                <a:xfrm>
                  <a:off x="11151122" y="4114027"/>
                  <a:ext cx="43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97" name="Freihand 696">
                  <a:extLst>
                    <a:ext uri="{FF2B5EF4-FFF2-40B4-BE49-F238E27FC236}">
                      <a16:creationId xmlns:a16="http://schemas.microsoft.com/office/drawing/2014/main" id="{835B3A6D-962B-4BC6-B638-7EEC59E1A126}"/>
                    </a:ext>
                  </a:extLst>
                </p14:cNvPr>
                <p14:cNvContentPartPr/>
                <p14:nvPr/>
              </p14:nvContentPartPr>
              <p14:xfrm>
                <a:off x="11160842" y="4103587"/>
                <a:ext cx="58680" cy="84240"/>
              </p14:xfrm>
            </p:contentPart>
          </mc:Choice>
          <mc:Fallback xmlns="">
            <p:pic>
              <p:nvPicPr>
                <p:cNvPr id="697" name="Freihand 696">
                  <a:extLst>
                    <a:ext uri="{FF2B5EF4-FFF2-40B4-BE49-F238E27FC236}">
                      <a16:creationId xmlns:a16="http://schemas.microsoft.com/office/drawing/2014/main" id="{835B3A6D-962B-4BC6-B638-7EEC59E1A126}"/>
                    </a:ext>
                  </a:extLst>
                </p:cNvPr>
                <p:cNvPicPr/>
                <p:nvPr/>
              </p:nvPicPr>
              <p:blipFill>
                <a:blip r:embed="rId1059"/>
                <a:stretch>
                  <a:fillRect/>
                </a:stretch>
              </p:blipFill>
              <p:spPr>
                <a:xfrm>
                  <a:off x="11156522" y="4099267"/>
                  <a:ext cx="67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98" name="Freihand 697">
                  <a:extLst>
                    <a:ext uri="{FF2B5EF4-FFF2-40B4-BE49-F238E27FC236}">
                      <a16:creationId xmlns:a16="http://schemas.microsoft.com/office/drawing/2014/main" id="{4F03CC91-87CF-4C5F-9663-0E3A1C0E0F13}"/>
                    </a:ext>
                  </a:extLst>
                </p14:cNvPr>
                <p14:cNvContentPartPr/>
                <p14:nvPr/>
              </p14:nvContentPartPr>
              <p14:xfrm>
                <a:off x="10331402" y="3507427"/>
                <a:ext cx="508680" cy="380520"/>
              </p14:xfrm>
            </p:contentPart>
          </mc:Choice>
          <mc:Fallback xmlns="">
            <p:pic>
              <p:nvPicPr>
                <p:cNvPr id="698" name="Freihand 697">
                  <a:extLst>
                    <a:ext uri="{FF2B5EF4-FFF2-40B4-BE49-F238E27FC236}">
                      <a16:creationId xmlns:a16="http://schemas.microsoft.com/office/drawing/2014/main" id="{4F03CC91-87CF-4C5F-9663-0E3A1C0E0F13}"/>
                    </a:ext>
                  </a:extLst>
                </p:cNvPr>
                <p:cNvPicPr/>
                <p:nvPr/>
              </p:nvPicPr>
              <p:blipFill>
                <a:blip r:embed="rId1061"/>
                <a:stretch>
                  <a:fillRect/>
                </a:stretch>
              </p:blipFill>
              <p:spPr>
                <a:xfrm>
                  <a:off x="10327082" y="3503107"/>
                  <a:ext cx="5173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909" name="Freihand 908">
                  <a:extLst>
                    <a:ext uri="{FF2B5EF4-FFF2-40B4-BE49-F238E27FC236}">
                      <a16:creationId xmlns:a16="http://schemas.microsoft.com/office/drawing/2014/main" id="{FC2E7B5E-2213-4E31-890D-1DCC2933B21E}"/>
                    </a:ext>
                  </a:extLst>
                </p14:cNvPr>
                <p14:cNvContentPartPr/>
                <p14:nvPr/>
              </p14:nvContentPartPr>
              <p14:xfrm>
                <a:off x="8639402" y="3440827"/>
                <a:ext cx="1348560" cy="88920"/>
              </p14:xfrm>
            </p:contentPart>
          </mc:Choice>
          <mc:Fallback xmlns="">
            <p:pic>
              <p:nvPicPr>
                <p:cNvPr id="909" name="Freihand 908">
                  <a:extLst>
                    <a:ext uri="{FF2B5EF4-FFF2-40B4-BE49-F238E27FC236}">
                      <a16:creationId xmlns:a16="http://schemas.microsoft.com/office/drawing/2014/main" id="{FC2E7B5E-2213-4E31-890D-1DCC2933B21E}"/>
                    </a:ext>
                  </a:extLst>
                </p:cNvPr>
                <p:cNvPicPr/>
                <p:nvPr/>
              </p:nvPicPr>
              <p:blipFill>
                <a:blip r:embed="rId1063"/>
                <a:stretch>
                  <a:fillRect/>
                </a:stretch>
              </p:blipFill>
              <p:spPr>
                <a:xfrm>
                  <a:off x="8635082" y="3436507"/>
                  <a:ext cx="135720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4">
            <p14:nvContentPartPr>
              <p14:cNvPr id="2" name="Freihand 1">
                <a:extLst>
                  <a:ext uri="{FF2B5EF4-FFF2-40B4-BE49-F238E27FC236}">
                    <a16:creationId xmlns:a16="http://schemas.microsoft.com/office/drawing/2014/main" id="{4A3B2954-8474-19C9-8D6C-DD89F64B99B8}"/>
                  </a:ext>
                </a:extLst>
              </p14:cNvPr>
              <p14:cNvContentPartPr/>
              <p14:nvPr/>
            </p14:nvContentPartPr>
            <p14:xfrm>
              <a:off x="5401473" y="5038462"/>
              <a:ext cx="54720" cy="12600"/>
            </p14:xfrm>
          </p:contentPart>
        </mc:Choice>
        <mc:Fallback xmlns="">
          <p:pic>
            <p:nvPicPr>
              <p:cNvPr id="2" name="Freihand 1">
                <a:extLst>
                  <a:ext uri="{FF2B5EF4-FFF2-40B4-BE49-F238E27FC236}">
                    <a16:creationId xmlns:a16="http://schemas.microsoft.com/office/drawing/2014/main" id="{4A3B2954-8474-19C9-8D6C-DD89F64B99B8}"/>
                  </a:ext>
                </a:extLst>
              </p:cNvPr>
              <p:cNvPicPr/>
              <p:nvPr/>
            </p:nvPicPr>
            <p:blipFill>
              <a:blip r:embed="rId1065"/>
              <a:stretch>
                <a:fillRect/>
              </a:stretch>
            </p:blipFill>
            <p:spPr>
              <a:xfrm>
                <a:off x="5392473" y="5029462"/>
                <a:ext cx="72360" cy="30240"/>
              </a:xfrm>
              <a:prstGeom prst="rect">
                <a:avLst/>
              </a:prstGeom>
            </p:spPr>
          </p:pic>
        </mc:Fallback>
      </mc:AlternateContent>
    </p:spTree>
    <p:extLst>
      <p:ext uri="{BB962C8B-B14F-4D97-AF65-F5344CB8AC3E}">
        <p14:creationId xmlns:p14="http://schemas.microsoft.com/office/powerpoint/2010/main" val="3130858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r="-63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8C6F717-21C9-4DB2-82BF-A0367D64538E}"/>
              </a:ext>
            </a:extLst>
          </p:cNvPr>
          <p:cNvGrpSpPr/>
          <p:nvPr/>
        </p:nvGrpSpPr>
        <p:grpSpPr>
          <a:xfrm>
            <a:off x="6457442" y="914958"/>
            <a:ext cx="373320" cy="186120"/>
            <a:chOff x="6457442" y="914958"/>
            <a:chExt cx="373320" cy="1861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73C9305-DC5F-4470-8A02-130CE45B492A}"/>
                    </a:ext>
                  </a:extLst>
                </p14:cNvPr>
                <p14:cNvContentPartPr/>
                <p14:nvPr/>
              </p14:nvContentPartPr>
              <p14:xfrm>
                <a:off x="6571562" y="973998"/>
                <a:ext cx="259200" cy="45720"/>
              </p14:xfrm>
            </p:contentPart>
          </mc:Choice>
          <mc:Fallback xmlns="">
            <p:pic>
              <p:nvPicPr>
                <p:cNvPr id="2" name="Freihand 1">
                  <a:extLst>
                    <a:ext uri="{FF2B5EF4-FFF2-40B4-BE49-F238E27FC236}">
                      <a16:creationId xmlns:a16="http://schemas.microsoft.com/office/drawing/2014/main" id="{373C9305-DC5F-4470-8A02-130CE45B492A}"/>
                    </a:ext>
                  </a:extLst>
                </p:cNvPr>
                <p:cNvPicPr/>
                <p:nvPr/>
              </p:nvPicPr>
              <p:blipFill>
                <a:blip r:embed="rId4"/>
                <a:stretch>
                  <a:fillRect/>
                </a:stretch>
              </p:blipFill>
              <p:spPr>
                <a:xfrm>
                  <a:off x="6567242" y="969678"/>
                  <a:ext cx="267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8BD1EA3-424B-4F29-920E-F99D82465420}"/>
                    </a:ext>
                  </a:extLst>
                </p14:cNvPr>
                <p14:cNvContentPartPr/>
                <p14:nvPr/>
              </p14:nvContentPartPr>
              <p14:xfrm>
                <a:off x="6457442" y="914958"/>
                <a:ext cx="236160" cy="186120"/>
              </p14:xfrm>
            </p:contentPart>
          </mc:Choice>
          <mc:Fallback xmlns="">
            <p:pic>
              <p:nvPicPr>
                <p:cNvPr id="3" name="Freihand 2">
                  <a:extLst>
                    <a:ext uri="{FF2B5EF4-FFF2-40B4-BE49-F238E27FC236}">
                      <a16:creationId xmlns:a16="http://schemas.microsoft.com/office/drawing/2014/main" id="{48BD1EA3-424B-4F29-920E-F99D82465420}"/>
                    </a:ext>
                  </a:extLst>
                </p:cNvPr>
                <p:cNvPicPr/>
                <p:nvPr/>
              </p:nvPicPr>
              <p:blipFill>
                <a:blip r:embed="rId6"/>
                <a:stretch>
                  <a:fillRect/>
                </a:stretch>
              </p:blipFill>
              <p:spPr>
                <a:xfrm>
                  <a:off x="6453122" y="910638"/>
                  <a:ext cx="244800" cy="194760"/>
                </a:xfrm>
                <a:prstGeom prst="rect">
                  <a:avLst/>
                </a:prstGeom>
              </p:spPr>
            </p:pic>
          </mc:Fallback>
        </mc:AlternateContent>
      </p:grpSp>
      <p:grpSp>
        <p:nvGrpSpPr>
          <p:cNvPr id="32" name="Gruppieren 31">
            <a:extLst>
              <a:ext uri="{FF2B5EF4-FFF2-40B4-BE49-F238E27FC236}">
                <a16:creationId xmlns:a16="http://schemas.microsoft.com/office/drawing/2014/main" id="{F05096A6-8BF3-4F0A-B38D-4ADCB483097B}"/>
              </a:ext>
            </a:extLst>
          </p:cNvPr>
          <p:cNvGrpSpPr/>
          <p:nvPr/>
        </p:nvGrpSpPr>
        <p:grpSpPr>
          <a:xfrm>
            <a:off x="6984122" y="471798"/>
            <a:ext cx="4598280" cy="780120"/>
            <a:chOff x="6984122" y="471798"/>
            <a:chExt cx="4598280" cy="7801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166CCB7-A4EB-458D-BAEA-33ED34474EE3}"/>
                    </a:ext>
                  </a:extLst>
                </p14:cNvPr>
                <p14:cNvContentPartPr/>
                <p14:nvPr/>
              </p14:nvContentPartPr>
              <p14:xfrm>
                <a:off x="6984122" y="881118"/>
                <a:ext cx="495720" cy="308160"/>
              </p14:xfrm>
            </p:contentPart>
          </mc:Choice>
          <mc:Fallback xmlns="">
            <p:pic>
              <p:nvPicPr>
                <p:cNvPr id="6" name="Freihand 5">
                  <a:extLst>
                    <a:ext uri="{FF2B5EF4-FFF2-40B4-BE49-F238E27FC236}">
                      <a16:creationId xmlns:a16="http://schemas.microsoft.com/office/drawing/2014/main" id="{3166CCB7-A4EB-458D-BAEA-33ED34474EE3}"/>
                    </a:ext>
                  </a:extLst>
                </p:cNvPr>
                <p:cNvPicPr/>
                <p:nvPr/>
              </p:nvPicPr>
              <p:blipFill>
                <a:blip r:embed="rId8"/>
                <a:stretch>
                  <a:fillRect/>
                </a:stretch>
              </p:blipFill>
              <p:spPr>
                <a:xfrm>
                  <a:off x="6979802" y="876798"/>
                  <a:ext cx="5043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CECB002-D292-4F78-A8CB-4429EEE98F29}"/>
                    </a:ext>
                  </a:extLst>
                </p14:cNvPr>
                <p14:cNvContentPartPr/>
                <p14:nvPr/>
              </p14:nvContentPartPr>
              <p14:xfrm>
                <a:off x="7470482" y="784638"/>
                <a:ext cx="25920" cy="30240"/>
              </p14:xfrm>
            </p:contentPart>
          </mc:Choice>
          <mc:Fallback xmlns="">
            <p:pic>
              <p:nvPicPr>
                <p:cNvPr id="7" name="Freihand 6">
                  <a:extLst>
                    <a:ext uri="{FF2B5EF4-FFF2-40B4-BE49-F238E27FC236}">
                      <a16:creationId xmlns:a16="http://schemas.microsoft.com/office/drawing/2014/main" id="{7CECB002-D292-4F78-A8CB-4429EEE98F29}"/>
                    </a:ext>
                  </a:extLst>
                </p:cNvPr>
                <p:cNvPicPr/>
                <p:nvPr/>
              </p:nvPicPr>
              <p:blipFill>
                <a:blip r:embed="rId10"/>
                <a:stretch>
                  <a:fillRect/>
                </a:stretch>
              </p:blipFill>
              <p:spPr>
                <a:xfrm>
                  <a:off x="7466162" y="780318"/>
                  <a:ext cx="34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C7B0F61-8360-40F4-94CB-BF6B54DD0CA7}"/>
                    </a:ext>
                  </a:extLst>
                </p14:cNvPr>
                <p14:cNvContentPartPr/>
                <p14:nvPr/>
              </p14:nvContentPartPr>
              <p14:xfrm>
                <a:off x="7515842" y="749718"/>
                <a:ext cx="159840" cy="182520"/>
              </p14:xfrm>
            </p:contentPart>
          </mc:Choice>
          <mc:Fallback xmlns="">
            <p:pic>
              <p:nvPicPr>
                <p:cNvPr id="8" name="Freihand 7">
                  <a:extLst>
                    <a:ext uri="{FF2B5EF4-FFF2-40B4-BE49-F238E27FC236}">
                      <a16:creationId xmlns:a16="http://schemas.microsoft.com/office/drawing/2014/main" id="{EC7B0F61-8360-40F4-94CB-BF6B54DD0CA7}"/>
                    </a:ext>
                  </a:extLst>
                </p:cNvPr>
                <p:cNvPicPr/>
                <p:nvPr/>
              </p:nvPicPr>
              <p:blipFill>
                <a:blip r:embed="rId12"/>
                <a:stretch>
                  <a:fillRect/>
                </a:stretch>
              </p:blipFill>
              <p:spPr>
                <a:xfrm>
                  <a:off x="7511522" y="745398"/>
                  <a:ext cx="168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703CF41-8E05-41C9-BB9C-3ACEDAE3F3F1}"/>
                    </a:ext>
                  </a:extLst>
                </p14:cNvPr>
                <p14:cNvContentPartPr/>
                <p14:nvPr/>
              </p14:nvContentPartPr>
              <p14:xfrm>
                <a:off x="7704842" y="735678"/>
                <a:ext cx="10440" cy="144000"/>
              </p14:xfrm>
            </p:contentPart>
          </mc:Choice>
          <mc:Fallback xmlns="">
            <p:pic>
              <p:nvPicPr>
                <p:cNvPr id="9" name="Freihand 8">
                  <a:extLst>
                    <a:ext uri="{FF2B5EF4-FFF2-40B4-BE49-F238E27FC236}">
                      <a16:creationId xmlns:a16="http://schemas.microsoft.com/office/drawing/2014/main" id="{D703CF41-8E05-41C9-BB9C-3ACEDAE3F3F1}"/>
                    </a:ext>
                  </a:extLst>
                </p:cNvPr>
                <p:cNvPicPr/>
                <p:nvPr/>
              </p:nvPicPr>
              <p:blipFill>
                <a:blip r:embed="rId14"/>
                <a:stretch>
                  <a:fillRect/>
                </a:stretch>
              </p:blipFill>
              <p:spPr>
                <a:xfrm>
                  <a:off x="7700522" y="731358"/>
                  <a:ext cx="19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375DCAD8-DC00-4713-A5AC-2A92E2EEC397}"/>
                    </a:ext>
                  </a:extLst>
                </p14:cNvPr>
                <p14:cNvContentPartPr/>
                <p14:nvPr/>
              </p14:nvContentPartPr>
              <p14:xfrm>
                <a:off x="7725722" y="714798"/>
                <a:ext cx="372600" cy="183960"/>
              </p14:xfrm>
            </p:contentPart>
          </mc:Choice>
          <mc:Fallback xmlns="">
            <p:pic>
              <p:nvPicPr>
                <p:cNvPr id="12" name="Freihand 11">
                  <a:extLst>
                    <a:ext uri="{FF2B5EF4-FFF2-40B4-BE49-F238E27FC236}">
                      <a16:creationId xmlns:a16="http://schemas.microsoft.com/office/drawing/2014/main" id="{375DCAD8-DC00-4713-A5AC-2A92E2EEC397}"/>
                    </a:ext>
                  </a:extLst>
                </p:cNvPr>
                <p:cNvPicPr/>
                <p:nvPr/>
              </p:nvPicPr>
              <p:blipFill>
                <a:blip r:embed="rId16"/>
                <a:stretch>
                  <a:fillRect/>
                </a:stretch>
              </p:blipFill>
              <p:spPr>
                <a:xfrm>
                  <a:off x="7721402" y="710478"/>
                  <a:ext cx="381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F0A6436-6B5A-4DC2-BF08-CFDD24DA136F}"/>
                    </a:ext>
                  </a:extLst>
                </p14:cNvPr>
                <p14:cNvContentPartPr/>
                <p14:nvPr/>
              </p14:nvContentPartPr>
              <p14:xfrm>
                <a:off x="8269682" y="666558"/>
                <a:ext cx="121680" cy="189720"/>
              </p14:xfrm>
            </p:contentPart>
          </mc:Choice>
          <mc:Fallback xmlns="">
            <p:pic>
              <p:nvPicPr>
                <p:cNvPr id="13" name="Freihand 12">
                  <a:extLst>
                    <a:ext uri="{FF2B5EF4-FFF2-40B4-BE49-F238E27FC236}">
                      <a16:creationId xmlns:a16="http://schemas.microsoft.com/office/drawing/2014/main" id="{6F0A6436-6B5A-4DC2-BF08-CFDD24DA136F}"/>
                    </a:ext>
                  </a:extLst>
                </p:cNvPr>
                <p:cNvPicPr/>
                <p:nvPr/>
              </p:nvPicPr>
              <p:blipFill>
                <a:blip r:embed="rId18"/>
                <a:stretch>
                  <a:fillRect/>
                </a:stretch>
              </p:blipFill>
              <p:spPr>
                <a:xfrm>
                  <a:off x="8265362" y="662238"/>
                  <a:ext cx="130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A8CE100-3243-4B24-97C9-D38F01042A73}"/>
                    </a:ext>
                  </a:extLst>
                </p14:cNvPr>
                <p14:cNvContentPartPr/>
                <p14:nvPr/>
              </p14:nvContentPartPr>
              <p14:xfrm>
                <a:off x="8459402" y="744318"/>
                <a:ext cx="404640" cy="104760"/>
              </p14:xfrm>
            </p:contentPart>
          </mc:Choice>
          <mc:Fallback xmlns="">
            <p:pic>
              <p:nvPicPr>
                <p:cNvPr id="14" name="Freihand 13">
                  <a:extLst>
                    <a:ext uri="{FF2B5EF4-FFF2-40B4-BE49-F238E27FC236}">
                      <a16:creationId xmlns:a16="http://schemas.microsoft.com/office/drawing/2014/main" id="{9A8CE100-3243-4B24-97C9-D38F01042A73}"/>
                    </a:ext>
                  </a:extLst>
                </p:cNvPr>
                <p:cNvPicPr/>
                <p:nvPr/>
              </p:nvPicPr>
              <p:blipFill>
                <a:blip r:embed="rId20"/>
                <a:stretch>
                  <a:fillRect/>
                </a:stretch>
              </p:blipFill>
              <p:spPr>
                <a:xfrm>
                  <a:off x="8455082" y="739998"/>
                  <a:ext cx="413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740969B-3156-4ED9-9EEE-84D7C4B8D653}"/>
                    </a:ext>
                  </a:extLst>
                </p14:cNvPr>
                <p14:cNvContentPartPr/>
                <p14:nvPr/>
              </p14:nvContentPartPr>
              <p14:xfrm>
                <a:off x="8895362" y="720198"/>
                <a:ext cx="207720" cy="93600"/>
              </p14:xfrm>
            </p:contentPart>
          </mc:Choice>
          <mc:Fallback xmlns="">
            <p:pic>
              <p:nvPicPr>
                <p:cNvPr id="15" name="Freihand 14">
                  <a:extLst>
                    <a:ext uri="{FF2B5EF4-FFF2-40B4-BE49-F238E27FC236}">
                      <a16:creationId xmlns:a16="http://schemas.microsoft.com/office/drawing/2014/main" id="{C740969B-3156-4ED9-9EEE-84D7C4B8D653}"/>
                    </a:ext>
                  </a:extLst>
                </p:cNvPr>
                <p:cNvPicPr/>
                <p:nvPr/>
              </p:nvPicPr>
              <p:blipFill>
                <a:blip r:embed="rId22"/>
                <a:stretch>
                  <a:fillRect/>
                </a:stretch>
              </p:blipFill>
              <p:spPr>
                <a:xfrm>
                  <a:off x="8891042" y="715878"/>
                  <a:ext cx="21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E248EA5-4A4F-43AE-893C-E681D065DAF5}"/>
                    </a:ext>
                  </a:extLst>
                </p14:cNvPr>
                <p14:cNvContentPartPr/>
                <p14:nvPr/>
              </p14:nvContentPartPr>
              <p14:xfrm>
                <a:off x="9137282" y="710478"/>
                <a:ext cx="168480" cy="99360"/>
              </p14:xfrm>
            </p:contentPart>
          </mc:Choice>
          <mc:Fallback xmlns="">
            <p:pic>
              <p:nvPicPr>
                <p:cNvPr id="16" name="Freihand 15">
                  <a:extLst>
                    <a:ext uri="{FF2B5EF4-FFF2-40B4-BE49-F238E27FC236}">
                      <a16:creationId xmlns:a16="http://schemas.microsoft.com/office/drawing/2014/main" id="{5E248EA5-4A4F-43AE-893C-E681D065DAF5}"/>
                    </a:ext>
                  </a:extLst>
                </p:cNvPr>
                <p:cNvPicPr/>
                <p:nvPr/>
              </p:nvPicPr>
              <p:blipFill>
                <a:blip r:embed="rId24"/>
                <a:stretch>
                  <a:fillRect/>
                </a:stretch>
              </p:blipFill>
              <p:spPr>
                <a:xfrm>
                  <a:off x="9132962" y="706158"/>
                  <a:ext cx="177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E529EB8-4467-454C-8E9D-E54A40D9EC8E}"/>
                    </a:ext>
                  </a:extLst>
                </p14:cNvPr>
                <p14:cNvContentPartPr/>
                <p14:nvPr/>
              </p14:nvContentPartPr>
              <p14:xfrm>
                <a:off x="9530042" y="634158"/>
                <a:ext cx="455400" cy="145080"/>
              </p14:xfrm>
            </p:contentPart>
          </mc:Choice>
          <mc:Fallback xmlns="">
            <p:pic>
              <p:nvPicPr>
                <p:cNvPr id="17" name="Freihand 16">
                  <a:extLst>
                    <a:ext uri="{FF2B5EF4-FFF2-40B4-BE49-F238E27FC236}">
                      <a16:creationId xmlns:a16="http://schemas.microsoft.com/office/drawing/2014/main" id="{CE529EB8-4467-454C-8E9D-E54A40D9EC8E}"/>
                    </a:ext>
                  </a:extLst>
                </p:cNvPr>
                <p:cNvPicPr/>
                <p:nvPr/>
              </p:nvPicPr>
              <p:blipFill>
                <a:blip r:embed="rId26"/>
                <a:stretch>
                  <a:fillRect/>
                </a:stretch>
              </p:blipFill>
              <p:spPr>
                <a:xfrm>
                  <a:off x="9525722" y="629838"/>
                  <a:ext cx="464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082672B-03C9-4E4A-80B6-AD1EC2DA9BB8}"/>
                    </a:ext>
                  </a:extLst>
                </p14:cNvPr>
                <p14:cNvContentPartPr/>
                <p14:nvPr/>
              </p14:nvContentPartPr>
              <p14:xfrm>
                <a:off x="10134482" y="603558"/>
                <a:ext cx="205560" cy="115560"/>
              </p14:xfrm>
            </p:contentPart>
          </mc:Choice>
          <mc:Fallback xmlns="">
            <p:pic>
              <p:nvPicPr>
                <p:cNvPr id="19" name="Freihand 18">
                  <a:extLst>
                    <a:ext uri="{FF2B5EF4-FFF2-40B4-BE49-F238E27FC236}">
                      <a16:creationId xmlns:a16="http://schemas.microsoft.com/office/drawing/2014/main" id="{9082672B-03C9-4E4A-80B6-AD1EC2DA9BB8}"/>
                    </a:ext>
                  </a:extLst>
                </p:cNvPr>
                <p:cNvPicPr/>
                <p:nvPr/>
              </p:nvPicPr>
              <p:blipFill>
                <a:blip r:embed="rId28"/>
                <a:stretch>
                  <a:fillRect/>
                </a:stretch>
              </p:blipFill>
              <p:spPr>
                <a:xfrm>
                  <a:off x="10130162" y="599238"/>
                  <a:ext cx="214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8E8B784-0F32-4B3A-8C98-90C61E90ED49}"/>
                    </a:ext>
                  </a:extLst>
                </p14:cNvPr>
                <p14:cNvContentPartPr/>
                <p14:nvPr/>
              </p14:nvContentPartPr>
              <p14:xfrm>
                <a:off x="10361642" y="560358"/>
                <a:ext cx="1080" cy="30240"/>
              </p14:xfrm>
            </p:contentPart>
          </mc:Choice>
          <mc:Fallback xmlns="">
            <p:pic>
              <p:nvPicPr>
                <p:cNvPr id="20" name="Freihand 19">
                  <a:extLst>
                    <a:ext uri="{FF2B5EF4-FFF2-40B4-BE49-F238E27FC236}">
                      <a16:creationId xmlns:a16="http://schemas.microsoft.com/office/drawing/2014/main" id="{18E8B784-0F32-4B3A-8C98-90C61E90ED49}"/>
                    </a:ext>
                  </a:extLst>
                </p:cNvPr>
                <p:cNvPicPr/>
                <p:nvPr/>
              </p:nvPicPr>
              <p:blipFill>
                <a:blip r:embed="rId30"/>
                <a:stretch>
                  <a:fillRect/>
                </a:stretch>
              </p:blipFill>
              <p:spPr>
                <a:xfrm>
                  <a:off x="10357322" y="556038"/>
                  <a:ext cx="9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27D41C7-AF31-4B6E-9ECD-97918C007AFF}"/>
                    </a:ext>
                  </a:extLst>
                </p14:cNvPr>
                <p14:cNvContentPartPr/>
                <p14:nvPr/>
              </p14:nvContentPartPr>
              <p14:xfrm>
                <a:off x="10406282" y="536598"/>
                <a:ext cx="181440" cy="127440"/>
              </p14:xfrm>
            </p:contentPart>
          </mc:Choice>
          <mc:Fallback xmlns="">
            <p:pic>
              <p:nvPicPr>
                <p:cNvPr id="21" name="Freihand 20">
                  <a:extLst>
                    <a:ext uri="{FF2B5EF4-FFF2-40B4-BE49-F238E27FC236}">
                      <a16:creationId xmlns:a16="http://schemas.microsoft.com/office/drawing/2014/main" id="{827D41C7-AF31-4B6E-9ECD-97918C007AFF}"/>
                    </a:ext>
                  </a:extLst>
                </p:cNvPr>
                <p:cNvPicPr/>
                <p:nvPr/>
              </p:nvPicPr>
              <p:blipFill>
                <a:blip r:embed="rId32"/>
                <a:stretch>
                  <a:fillRect/>
                </a:stretch>
              </p:blipFill>
              <p:spPr>
                <a:xfrm>
                  <a:off x="10401962" y="532278"/>
                  <a:ext cx="190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79DCC25F-3CB3-4063-B857-C63E53C07BF2}"/>
                    </a:ext>
                  </a:extLst>
                </p14:cNvPr>
                <p14:cNvContentPartPr/>
                <p14:nvPr/>
              </p14:nvContentPartPr>
              <p14:xfrm>
                <a:off x="10614362" y="557118"/>
                <a:ext cx="360" cy="21240"/>
              </p14:xfrm>
            </p:contentPart>
          </mc:Choice>
          <mc:Fallback xmlns="">
            <p:pic>
              <p:nvPicPr>
                <p:cNvPr id="22" name="Freihand 21">
                  <a:extLst>
                    <a:ext uri="{FF2B5EF4-FFF2-40B4-BE49-F238E27FC236}">
                      <a16:creationId xmlns:a16="http://schemas.microsoft.com/office/drawing/2014/main" id="{79DCC25F-3CB3-4063-B857-C63E53C07BF2}"/>
                    </a:ext>
                  </a:extLst>
                </p:cNvPr>
                <p:cNvPicPr/>
                <p:nvPr/>
              </p:nvPicPr>
              <p:blipFill>
                <a:blip r:embed="rId34"/>
                <a:stretch>
                  <a:fillRect/>
                </a:stretch>
              </p:blipFill>
              <p:spPr>
                <a:xfrm>
                  <a:off x="10610042" y="552798"/>
                  <a:ext cx="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A1DBE558-19E4-4101-98D9-7EC043F837C3}"/>
                    </a:ext>
                  </a:extLst>
                </p14:cNvPr>
                <p14:cNvContentPartPr/>
                <p14:nvPr/>
              </p14:nvContentPartPr>
              <p14:xfrm>
                <a:off x="10664762" y="576918"/>
                <a:ext cx="178920" cy="81720"/>
              </p14:xfrm>
            </p:contentPart>
          </mc:Choice>
          <mc:Fallback xmlns="">
            <p:pic>
              <p:nvPicPr>
                <p:cNvPr id="23" name="Freihand 22">
                  <a:extLst>
                    <a:ext uri="{FF2B5EF4-FFF2-40B4-BE49-F238E27FC236}">
                      <a16:creationId xmlns:a16="http://schemas.microsoft.com/office/drawing/2014/main" id="{A1DBE558-19E4-4101-98D9-7EC043F837C3}"/>
                    </a:ext>
                  </a:extLst>
                </p:cNvPr>
                <p:cNvPicPr/>
                <p:nvPr/>
              </p:nvPicPr>
              <p:blipFill>
                <a:blip r:embed="rId36"/>
                <a:stretch>
                  <a:fillRect/>
                </a:stretch>
              </p:blipFill>
              <p:spPr>
                <a:xfrm>
                  <a:off x="10660442" y="572598"/>
                  <a:ext cx="187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41D5CEDA-4EAC-46F6-93EA-E40D8545623C}"/>
                    </a:ext>
                  </a:extLst>
                </p14:cNvPr>
                <p14:cNvContentPartPr/>
                <p14:nvPr/>
              </p14:nvContentPartPr>
              <p14:xfrm>
                <a:off x="10866362" y="521838"/>
                <a:ext cx="16560" cy="44640"/>
              </p14:xfrm>
            </p:contentPart>
          </mc:Choice>
          <mc:Fallback xmlns="">
            <p:pic>
              <p:nvPicPr>
                <p:cNvPr id="24" name="Freihand 23">
                  <a:extLst>
                    <a:ext uri="{FF2B5EF4-FFF2-40B4-BE49-F238E27FC236}">
                      <a16:creationId xmlns:a16="http://schemas.microsoft.com/office/drawing/2014/main" id="{41D5CEDA-4EAC-46F6-93EA-E40D8545623C}"/>
                    </a:ext>
                  </a:extLst>
                </p:cNvPr>
                <p:cNvPicPr/>
                <p:nvPr/>
              </p:nvPicPr>
              <p:blipFill>
                <a:blip r:embed="rId38"/>
                <a:stretch>
                  <a:fillRect/>
                </a:stretch>
              </p:blipFill>
              <p:spPr>
                <a:xfrm>
                  <a:off x="10862042" y="517518"/>
                  <a:ext cx="25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12758D33-40E0-4AF1-8E0B-BEADF8CC6971}"/>
                    </a:ext>
                  </a:extLst>
                </p14:cNvPr>
                <p14:cNvContentPartPr/>
                <p14:nvPr/>
              </p14:nvContentPartPr>
              <p14:xfrm>
                <a:off x="10907042" y="471798"/>
                <a:ext cx="675360" cy="181440"/>
              </p14:xfrm>
            </p:contentPart>
          </mc:Choice>
          <mc:Fallback xmlns="">
            <p:pic>
              <p:nvPicPr>
                <p:cNvPr id="25" name="Freihand 24">
                  <a:extLst>
                    <a:ext uri="{FF2B5EF4-FFF2-40B4-BE49-F238E27FC236}">
                      <a16:creationId xmlns:a16="http://schemas.microsoft.com/office/drawing/2014/main" id="{12758D33-40E0-4AF1-8E0B-BEADF8CC6971}"/>
                    </a:ext>
                  </a:extLst>
                </p:cNvPr>
                <p:cNvPicPr/>
                <p:nvPr/>
              </p:nvPicPr>
              <p:blipFill>
                <a:blip r:embed="rId40"/>
                <a:stretch>
                  <a:fillRect/>
                </a:stretch>
              </p:blipFill>
              <p:spPr>
                <a:xfrm>
                  <a:off x="10902722" y="467478"/>
                  <a:ext cx="684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EBA7306-BB22-4D6F-AFDE-953185EB6D9D}"/>
                    </a:ext>
                  </a:extLst>
                </p14:cNvPr>
                <p14:cNvContentPartPr/>
                <p14:nvPr/>
              </p14:nvContentPartPr>
              <p14:xfrm>
                <a:off x="7278602" y="1102158"/>
                <a:ext cx="126360" cy="149760"/>
              </p14:xfrm>
            </p:contentPart>
          </mc:Choice>
          <mc:Fallback xmlns="">
            <p:pic>
              <p:nvPicPr>
                <p:cNvPr id="26" name="Freihand 25">
                  <a:extLst>
                    <a:ext uri="{FF2B5EF4-FFF2-40B4-BE49-F238E27FC236}">
                      <a16:creationId xmlns:a16="http://schemas.microsoft.com/office/drawing/2014/main" id="{DEBA7306-BB22-4D6F-AFDE-953185EB6D9D}"/>
                    </a:ext>
                  </a:extLst>
                </p:cNvPr>
                <p:cNvPicPr/>
                <p:nvPr/>
              </p:nvPicPr>
              <p:blipFill>
                <a:blip r:embed="rId42"/>
                <a:stretch>
                  <a:fillRect/>
                </a:stretch>
              </p:blipFill>
              <p:spPr>
                <a:xfrm>
                  <a:off x="7274282" y="1097838"/>
                  <a:ext cx="135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F915BC70-65B5-46E4-B997-BBED262AE199}"/>
                    </a:ext>
                  </a:extLst>
                </p14:cNvPr>
                <p14:cNvContentPartPr/>
                <p14:nvPr/>
              </p14:nvContentPartPr>
              <p14:xfrm>
                <a:off x="7475522" y="1142478"/>
                <a:ext cx="133920" cy="73440"/>
              </p14:xfrm>
            </p:contentPart>
          </mc:Choice>
          <mc:Fallback xmlns="">
            <p:pic>
              <p:nvPicPr>
                <p:cNvPr id="27" name="Freihand 26">
                  <a:extLst>
                    <a:ext uri="{FF2B5EF4-FFF2-40B4-BE49-F238E27FC236}">
                      <a16:creationId xmlns:a16="http://schemas.microsoft.com/office/drawing/2014/main" id="{F915BC70-65B5-46E4-B997-BBED262AE199}"/>
                    </a:ext>
                  </a:extLst>
                </p:cNvPr>
                <p:cNvPicPr/>
                <p:nvPr/>
              </p:nvPicPr>
              <p:blipFill>
                <a:blip r:embed="rId44"/>
                <a:stretch>
                  <a:fillRect/>
                </a:stretch>
              </p:blipFill>
              <p:spPr>
                <a:xfrm>
                  <a:off x="7471202" y="1138158"/>
                  <a:ext cx="142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2E25CEF6-BDBD-434A-A92B-0184BF416BCE}"/>
                    </a:ext>
                  </a:extLst>
                </p14:cNvPr>
                <p14:cNvContentPartPr/>
                <p14:nvPr/>
              </p14:nvContentPartPr>
              <p14:xfrm>
                <a:off x="7617362" y="1029078"/>
                <a:ext cx="153720" cy="160920"/>
              </p14:xfrm>
            </p:contentPart>
          </mc:Choice>
          <mc:Fallback xmlns="">
            <p:pic>
              <p:nvPicPr>
                <p:cNvPr id="28" name="Freihand 27">
                  <a:extLst>
                    <a:ext uri="{FF2B5EF4-FFF2-40B4-BE49-F238E27FC236}">
                      <a16:creationId xmlns:a16="http://schemas.microsoft.com/office/drawing/2014/main" id="{2E25CEF6-BDBD-434A-A92B-0184BF416BCE}"/>
                    </a:ext>
                  </a:extLst>
                </p:cNvPr>
                <p:cNvPicPr/>
                <p:nvPr/>
              </p:nvPicPr>
              <p:blipFill>
                <a:blip r:embed="rId46"/>
                <a:stretch>
                  <a:fillRect/>
                </a:stretch>
              </p:blipFill>
              <p:spPr>
                <a:xfrm>
                  <a:off x="7613042" y="1024758"/>
                  <a:ext cx="162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07E37D9A-2054-424F-9D28-7765196846A6}"/>
                    </a:ext>
                  </a:extLst>
                </p14:cNvPr>
                <p14:cNvContentPartPr/>
                <p14:nvPr/>
              </p14:nvContentPartPr>
              <p14:xfrm>
                <a:off x="7545002" y="1081278"/>
                <a:ext cx="151560" cy="9000"/>
              </p14:xfrm>
            </p:contentPart>
          </mc:Choice>
          <mc:Fallback xmlns="">
            <p:pic>
              <p:nvPicPr>
                <p:cNvPr id="29" name="Freihand 28">
                  <a:extLst>
                    <a:ext uri="{FF2B5EF4-FFF2-40B4-BE49-F238E27FC236}">
                      <a16:creationId xmlns:a16="http://schemas.microsoft.com/office/drawing/2014/main" id="{07E37D9A-2054-424F-9D28-7765196846A6}"/>
                    </a:ext>
                  </a:extLst>
                </p:cNvPr>
                <p:cNvPicPr/>
                <p:nvPr/>
              </p:nvPicPr>
              <p:blipFill>
                <a:blip r:embed="rId48"/>
                <a:stretch>
                  <a:fillRect/>
                </a:stretch>
              </p:blipFill>
              <p:spPr>
                <a:xfrm>
                  <a:off x="7540682" y="1076958"/>
                  <a:ext cx="1602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5BF1C20C-3C30-40BF-8187-D412BE801576}"/>
                    </a:ext>
                  </a:extLst>
                </p14:cNvPr>
                <p14:cNvContentPartPr/>
                <p14:nvPr/>
              </p14:nvContentPartPr>
              <p14:xfrm>
                <a:off x="7828322" y="1075518"/>
                <a:ext cx="189720" cy="88920"/>
              </p14:xfrm>
            </p:contentPart>
          </mc:Choice>
          <mc:Fallback xmlns="">
            <p:pic>
              <p:nvPicPr>
                <p:cNvPr id="30" name="Freihand 29">
                  <a:extLst>
                    <a:ext uri="{FF2B5EF4-FFF2-40B4-BE49-F238E27FC236}">
                      <a16:creationId xmlns:a16="http://schemas.microsoft.com/office/drawing/2014/main" id="{5BF1C20C-3C30-40BF-8187-D412BE801576}"/>
                    </a:ext>
                  </a:extLst>
                </p:cNvPr>
                <p:cNvPicPr/>
                <p:nvPr/>
              </p:nvPicPr>
              <p:blipFill>
                <a:blip r:embed="rId50"/>
                <a:stretch>
                  <a:fillRect/>
                </a:stretch>
              </p:blipFill>
              <p:spPr>
                <a:xfrm>
                  <a:off x="7824002" y="1071198"/>
                  <a:ext cx="198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2902484-3B3C-4510-BE74-3A24797EADDD}"/>
                    </a:ext>
                  </a:extLst>
                </p14:cNvPr>
                <p14:cNvContentPartPr/>
                <p14:nvPr/>
              </p14:nvContentPartPr>
              <p14:xfrm>
                <a:off x="8114162" y="953478"/>
                <a:ext cx="597960" cy="188280"/>
              </p14:xfrm>
            </p:contentPart>
          </mc:Choice>
          <mc:Fallback xmlns="">
            <p:pic>
              <p:nvPicPr>
                <p:cNvPr id="31" name="Freihand 30">
                  <a:extLst>
                    <a:ext uri="{FF2B5EF4-FFF2-40B4-BE49-F238E27FC236}">
                      <a16:creationId xmlns:a16="http://schemas.microsoft.com/office/drawing/2014/main" id="{12902484-3B3C-4510-BE74-3A24797EADDD}"/>
                    </a:ext>
                  </a:extLst>
                </p:cNvPr>
                <p:cNvPicPr/>
                <p:nvPr/>
              </p:nvPicPr>
              <p:blipFill>
                <a:blip r:embed="rId52"/>
                <a:stretch>
                  <a:fillRect/>
                </a:stretch>
              </p:blipFill>
              <p:spPr>
                <a:xfrm>
                  <a:off x="8109842" y="949158"/>
                  <a:ext cx="606600" cy="196920"/>
                </a:xfrm>
                <a:prstGeom prst="rect">
                  <a:avLst/>
                </a:prstGeom>
              </p:spPr>
            </p:pic>
          </mc:Fallback>
        </mc:AlternateContent>
      </p:grpSp>
      <p:grpSp>
        <p:nvGrpSpPr>
          <p:cNvPr id="38" name="Gruppieren 37">
            <a:extLst>
              <a:ext uri="{FF2B5EF4-FFF2-40B4-BE49-F238E27FC236}">
                <a16:creationId xmlns:a16="http://schemas.microsoft.com/office/drawing/2014/main" id="{872C1CE2-33D9-4418-BE7F-DF62A283B391}"/>
              </a:ext>
            </a:extLst>
          </p:cNvPr>
          <p:cNvGrpSpPr/>
          <p:nvPr/>
        </p:nvGrpSpPr>
        <p:grpSpPr>
          <a:xfrm>
            <a:off x="9022442" y="1014678"/>
            <a:ext cx="538920" cy="205200"/>
            <a:chOff x="9022442" y="1014678"/>
            <a:chExt cx="538920" cy="205200"/>
          </a:xfrm>
        </p:grpSpPr>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4E68526-886B-44E9-9D8D-A4137CAE61E1}"/>
                    </a:ext>
                  </a:extLst>
                </p14:cNvPr>
                <p14:cNvContentPartPr/>
                <p14:nvPr/>
              </p14:nvContentPartPr>
              <p14:xfrm>
                <a:off x="9025322" y="1079478"/>
                <a:ext cx="149760" cy="128160"/>
              </p14:xfrm>
            </p:contentPart>
          </mc:Choice>
          <mc:Fallback xmlns="">
            <p:pic>
              <p:nvPicPr>
                <p:cNvPr id="33" name="Freihand 32">
                  <a:extLst>
                    <a:ext uri="{FF2B5EF4-FFF2-40B4-BE49-F238E27FC236}">
                      <a16:creationId xmlns:a16="http://schemas.microsoft.com/office/drawing/2014/main" id="{34E68526-886B-44E9-9D8D-A4137CAE61E1}"/>
                    </a:ext>
                  </a:extLst>
                </p:cNvPr>
                <p:cNvPicPr/>
                <p:nvPr/>
              </p:nvPicPr>
              <p:blipFill>
                <a:blip r:embed="rId54"/>
                <a:stretch>
                  <a:fillRect/>
                </a:stretch>
              </p:blipFill>
              <p:spPr>
                <a:xfrm>
                  <a:off x="9021002" y="1075158"/>
                  <a:ext cx="158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81CDBF3F-57D9-4D18-AF47-B543B00E8467}"/>
                    </a:ext>
                  </a:extLst>
                </p14:cNvPr>
                <p14:cNvContentPartPr/>
                <p14:nvPr/>
              </p14:nvContentPartPr>
              <p14:xfrm>
                <a:off x="9022442" y="1135638"/>
                <a:ext cx="257040" cy="58320"/>
              </p14:xfrm>
            </p:contentPart>
          </mc:Choice>
          <mc:Fallback xmlns="">
            <p:pic>
              <p:nvPicPr>
                <p:cNvPr id="34" name="Freihand 33">
                  <a:extLst>
                    <a:ext uri="{FF2B5EF4-FFF2-40B4-BE49-F238E27FC236}">
                      <a16:creationId xmlns:a16="http://schemas.microsoft.com/office/drawing/2014/main" id="{81CDBF3F-57D9-4D18-AF47-B543B00E8467}"/>
                    </a:ext>
                  </a:extLst>
                </p:cNvPr>
                <p:cNvPicPr/>
                <p:nvPr/>
              </p:nvPicPr>
              <p:blipFill>
                <a:blip r:embed="rId56"/>
                <a:stretch>
                  <a:fillRect/>
                </a:stretch>
              </p:blipFill>
              <p:spPr>
                <a:xfrm>
                  <a:off x="9018122" y="1131318"/>
                  <a:ext cx="265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3EBF26E-DFFB-41CB-9E3B-B15F59B2C825}"/>
                    </a:ext>
                  </a:extLst>
                </p14:cNvPr>
                <p14:cNvContentPartPr/>
                <p14:nvPr/>
              </p14:nvContentPartPr>
              <p14:xfrm>
                <a:off x="9345002" y="1048158"/>
                <a:ext cx="16560" cy="138600"/>
              </p14:xfrm>
            </p:contentPart>
          </mc:Choice>
          <mc:Fallback xmlns="">
            <p:pic>
              <p:nvPicPr>
                <p:cNvPr id="35" name="Freihand 34">
                  <a:extLst>
                    <a:ext uri="{FF2B5EF4-FFF2-40B4-BE49-F238E27FC236}">
                      <a16:creationId xmlns:a16="http://schemas.microsoft.com/office/drawing/2014/main" id="{53EBF26E-DFFB-41CB-9E3B-B15F59B2C825}"/>
                    </a:ext>
                  </a:extLst>
                </p:cNvPr>
                <p:cNvPicPr/>
                <p:nvPr/>
              </p:nvPicPr>
              <p:blipFill>
                <a:blip r:embed="rId58"/>
                <a:stretch>
                  <a:fillRect/>
                </a:stretch>
              </p:blipFill>
              <p:spPr>
                <a:xfrm>
                  <a:off x="9340682" y="1043838"/>
                  <a:ext cx="25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C3935748-2E31-44B8-8071-571448CC88B7}"/>
                    </a:ext>
                  </a:extLst>
                </p14:cNvPr>
                <p14:cNvContentPartPr/>
                <p14:nvPr/>
              </p14:nvContentPartPr>
              <p14:xfrm>
                <a:off x="9282722" y="1014678"/>
                <a:ext cx="175680" cy="205200"/>
              </p14:xfrm>
            </p:contentPart>
          </mc:Choice>
          <mc:Fallback xmlns="">
            <p:pic>
              <p:nvPicPr>
                <p:cNvPr id="36" name="Freihand 35">
                  <a:extLst>
                    <a:ext uri="{FF2B5EF4-FFF2-40B4-BE49-F238E27FC236}">
                      <a16:creationId xmlns:a16="http://schemas.microsoft.com/office/drawing/2014/main" id="{C3935748-2E31-44B8-8071-571448CC88B7}"/>
                    </a:ext>
                  </a:extLst>
                </p:cNvPr>
                <p:cNvPicPr/>
                <p:nvPr/>
              </p:nvPicPr>
              <p:blipFill>
                <a:blip r:embed="rId60"/>
                <a:stretch>
                  <a:fillRect/>
                </a:stretch>
              </p:blipFill>
              <p:spPr>
                <a:xfrm>
                  <a:off x="9278402" y="1010358"/>
                  <a:ext cx="184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241EFBB-4F5A-4130-BAB5-130E4AFF5C1C}"/>
                    </a:ext>
                  </a:extLst>
                </p14:cNvPr>
                <p14:cNvContentPartPr/>
                <p14:nvPr/>
              </p14:nvContentPartPr>
              <p14:xfrm>
                <a:off x="9561002" y="1188198"/>
                <a:ext cx="360" cy="360"/>
              </p14:xfrm>
            </p:contentPart>
          </mc:Choice>
          <mc:Fallback xmlns="">
            <p:pic>
              <p:nvPicPr>
                <p:cNvPr id="37" name="Freihand 36">
                  <a:extLst>
                    <a:ext uri="{FF2B5EF4-FFF2-40B4-BE49-F238E27FC236}">
                      <a16:creationId xmlns:a16="http://schemas.microsoft.com/office/drawing/2014/main" id="{E241EFBB-4F5A-4130-BAB5-130E4AFF5C1C}"/>
                    </a:ext>
                  </a:extLst>
                </p:cNvPr>
                <p:cNvPicPr/>
                <p:nvPr/>
              </p:nvPicPr>
              <p:blipFill>
                <a:blip r:embed="rId62"/>
                <a:stretch>
                  <a:fillRect/>
                </a:stretch>
              </p:blipFill>
              <p:spPr>
                <a:xfrm>
                  <a:off x="9556682" y="1183878"/>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46A74D93-0F60-4A3F-9A9C-9FA88EB9F1DF}"/>
                  </a:ext>
                </a:extLst>
              </p14:cNvPr>
              <p14:cNvContentPartPr/>
              <p14:nvPr/>
            </p14:nvContentPartPr>
            <p14:xfrm>
              <a:off x="370922" y="5435118"/>
              <a:ext cx="7247160" cy="165240"/>
            </p14:xfrm>
          </p:contentPart>
        </mc:Choice>
        <mc:Fallback xmlns="">
          <p:pic>
            <p:nvPicPr>
              <p:cNvPr id="50" name="Freihand 49">
                <a:extLst>
                  <a:ext uri="{FF2B5EF4-FFF2-40B4-BE49-F238E27FC236}">
                    <a16:creationId xmlns:a16="http://schemas.microsoft.com/office/drawing/2014/main" id="{46A74D93-0F60-4A3F-9A9C-9FA88EB9F1DF}"/>
                  </a:ext>
                </a:extLst>
              </p:cNvPr>
              <p:cNvPicPr/>
              <p:nvPr/>
            </p:nvPicPr>
            <p:blipFill>
              <a:blip r:embed="rId64"/>
              <a:stretch>
                <a:fillRect/>
              </a:stretch>
            </p:blipFill>
            <p:spPr>
              <a:xfrm>
                <a:off x="366602" y="5430798"/>
                <a:ext cx="7255800" cy="173880"/>
              </a:xfrm>
              <a:prstGeom prst="rect">
                <a:avLst/>
              </a:prstGeom>
            </p:spPr>
          </p:pic>
        </mc:Fallback>
      </mc:AlternateContent>
      <p:grpSp>
        <p:nvGrpSpPr>
          <p:cNvPr id="52" name="Gruppieren 51">
            <a:extLst>
              <a:ext uri="{FF2B5EF4-FFF2-40B4-BE49-F238E27FC236}">
                <a16:creationId xmlns:a16="http://schemas.microsoft.com/office/drawing/2014/main" id="{C084538E-C9A9-41F1-8690-AE72E260095D}"/>
              </a:ext>
            </a:extLst>
          </p:cNvPr>
          <p:cNvGrpSpPr/>
          <p:nvPr/>
        </p:nvGrpSpPr>
        <p:grpSpPr>
          <a:xfrm>
            <a:off x="9777722" y="920358"/>
            <a:ext cx="1530360" cy="384840"/>
            <a:chOff x="9777722" y="920358"/>
            <a:chExt cx="1530360" cy="384840"/>
          </a:xfrm>
        </p:grpSpPr>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E7E0A45-6158-4C61-8822-98F4BB5EC4C5}"/>
                    </a:ext>
                  </a:extLst>
                </p14:cNvPr>
                <p14:cNvContentPartPr/>
                <p14:nvPr/>
              </p14:nvContentPartPr>
              <p14:xfrm>
                <a:off x="9777722" y="998118"/>
                <a:ext cx="186480" cy="133200"/>
              </p14:xfrm>
            </p:contentPart>
          </mc:Choice>
          <mc:Fallback xmlns="">
            <p:pic>
              <p:nvPicPr>
                <p:cNvPr id="39" name="Freihand 38">
                  <a:extLst>
                    <a:ext uri="{FF2B5EF4-FFF2-40B4-BE49-F238E27FC236}">
                      <a16:creationId xmlns:a16="http://schemas.microsoft.com/office/drawing/2014/main" id="{DE7E0A45-6158-4C61-8822-98F4BB5EC4C5}"/>
                    </a:ext>
                  </a:extLst>
                </p:cNvPr>
                <p:cNvPicPr/>
                <p:nvPr/>
              </p:nvPicPr>
              <p:blipFill>
                <a:blip r:embed="rId66"/>
                <a:stretch>
                  <a:fillRect/>
                </a:stretch>
              </p:blipFill>
              <p:spPr>
                <a:xfrm>
                  <a:off x="9773402" y="993798"/>
                  <a:ext cx="195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00912AA-10D6-4DCC-B550-B984ED9CCFBE}"/>
                    </a:ext>
                  </a:extLst>
                </p14:cNvPr>
                <p14:cNvContentPartPr/>
                <p14:nvPr/>
              </p14:nvContentPartPr>
              <p14:xfrm>
                <a:off x="10036922" y="1020438"/>
                <a:ext cx="182520" cy="39600"/>
              </p14:xfrm>
            </p:contentPart>
          </mc:Choice>
          <mc:Fallback xmlns="">
            <p:pic>
              <p:nvPicPr>
                <p:cNvPr id="40" name="Freihand 39">
                  <a:extLst>
                    <a:ext uri="{FF2B5EF4-FFF2-40B4-BE49-F238E27FC236}">
                      <a16:creationId xmlns:a16="http://schemas.microsoft.com/office/drawing/2014/main" id="{600912AA-10D6-4DCC-B550-B984ED9CCFBE}"/>
                    </a:ext>
                  </a:extLst>
                </p:cNvPr>
                <p:cNvPicPr/>
                <p:nvPr/>
              </p:nvPicPr>
              <p:blipFill>
                <a:blip r:embed="rId68"/>
                <a:stretch>
                  <a:fillRect/>
                </a:stretch>
              </p:blipFill>
              <p:spPr>
                <a:xfrm>
                  <a:off x="10032602" y="1016118"/>
                  <a:ext cx="1911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3843D31C-7F33-4CFF-81D7-712A70D81B55}"/>
                    </a:ext>
                  </a:extLst>
                </p14:cNvPr>
                <p14:cNvContentPartPr/>
                <p14:nvPr/>
              </p14:nvContentPartPr>
              <p14:xfrm>
                <a:off x="10047722" y="1088478"/>
                <a:ext cx="167760" cy="10800"/>
              </p14:xfrm>
            </p:contentPart>
          </mc:Choice>
          <mc:Fallback xmlns="">
            <p:pic>
              <p:nvPicPr>
                <p:cNvPr id="41" name="Freihand 40">
                  <a:extLst>
                    <a:ext uri="{FF2B5EF4-FFF2-40B4-BE49-F238E27FC236}">
                      <a16:creationId xmlns:a16="http://schemas.microsoft.com/office/drawing/2014/main" id="{3843D31C-7F33-4CFF-81D7-712A70D81B55}"/>
                    </a:ext>
                  </a:extLst>
                </p:cNvPr>
                <p:cNvPicPr/>
                <p:nvPr/>
              </p:nvPicPr>
              <p:blipFill>
                <a:blip r:embed="rId70"/>
                <a:stretch>
                  <a:fillRect/>
                </a:stretch>
              </p:blipFill>
              <p:spPr>
                <a:xfrm>
                  <a:off x="10043402" y="1084158"/>
                  <a:ext cx="176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1F29D9CB-7B76-4C23-9EAA-20795045272E}"/>
                    </a:ext>
                  </a:extLst>
                </p14:cNvPr>
                <p14:cNvContentPartPr/>
                <p14:nvPr/>
              </p14:nvContentPartPr>
              <p14:xfrm>
                <a:off x="10367402" y="964638"/>
                <a:ext cx="120600" cy="133560"/>
              </p14:xfrm>
            </p:contentPart>
          </mc:Choice>
          <mc:Fallback xmlns="">
            <p:pic>
              <p:nvPicPr>
                <p:cNvPr id="42" name="Freihand 41">
                  <a:extLst>
                    <a:ext uri="{FF2B5EF4-FFF2-40B4-BE49-F238E27FC236}">
                      <a16:creationId xmlns:a16="http://schemas.microsoft.com/office/drawing/2014/main" id="{1F29D9CB-7B76-4C23-9EAA-20795045272E}"/>
                    </a:ext>
                  </a:extLst>
                </p:cNvPr>
                <p:cNvPicPr/>
                <p:nvPr/>
              </p:nvPicPr>
              <p:blipFill>
                <a:blip r:embed="rId72"/>
                <a:stretch>
                  <a:fillRect/>
                </a:stretch>
              </p:blipFill>
              <p:spPr>
                <a:xfrm>
                  <a:off x="10363082" y="960318"/>
                  <a:ext cx="129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5C567275-3937-4CBD-A2A5-3138E4FD3B2C}"/>
                    </a:ext>
                  </a:extLst>
                </p14:cNvPr>
                <p14:cNvContentPartPr/>
                <p14:nvPr/>
              </p14:nvContentPartPr>
              <p14:xfrm>
                <a:off x="10497362" y="1043478"/>
                <a:ext cx="108000" cy="89280"/>
              </p14:xfrm>
            </p:contentPart>
          </mc:Choice>
          <mc:Fallback xmlns="">
            <p:pic>
              <p:nvPicPr>
                <p:cNvPr id="43" name="Freihand 42">
                  <a:extLst>
                    <a:ext uri="{FF2B5EF4-FFF2-40B4-BE49-F238E27FC236}">
                      <a16:creationId xmlns:a16="http://schemas.microsoft.com/office/drawing/2014/main" id="{5C567275-3937-4CBD-A2A5-3138E4FD3B2C}"/>
                    </a:ext>
                  </a:extLst>
                </p:cNvPr>
                <p:cNvPicPr/>
                <p:nvPr/>
              </p:nvPicPr>
              <p:blipFill>
                <a:blip r:embed="rId74"/>
                <a:stretch>
                  <a:fillRect/>
                </a:stretch>
              </p:blipFill>
              <p:spPr>
                <a:xfrm>
                  <a:off x="10493042" y="1039158"/>
                  <a:ext cx="116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72C20460-9241-4633-BD1F-1485DB0747EB}"/>
                    </a:ext>
                  </a:extLst>
                </p14:cNvPr>
                <p14:cNvContentPartPr/>
                <p14:nvPr/>
              </p14:nvContentPartPr>
              <p14:xfrm>
                <a:off x="10701842" y="954198"/>
                <a:ext cx="7200" cy="124560"/>
              </p14:xfrm>
            </p:contentPart>
          </mc:Choice>
          <mc:Fallback xmlns="">
            <p:pic>
              <p:nvPicPr>
                <p:cNvPr id="44" name="Freihand 43">
                  <a:extLst>
                    <a:ext uri="{FF2B5EF4-FFF2-40B4-BE49-F238E27FC236}">
                      <a16:creationId xmlns:a16="http://schemas.microsoft.com/office/drawing/2014/main" id="{72C20460-9241-4633-BD1F-1485DB0747EB}"/>
                    </a:ext>
                  </a:extLst>
                </p:cNvPr>
                <p:cNvPicPr/>
                <p:nvPr/>
              </p:nvPicPr>
              <p:blipFill>
                <a:blip r:embed="rId76"/>
                <a:stretch>
                  <a:fillRect/>
                </a:stretch>
              </p:blipFill>
              <p:spPr>
                <a:xfrm>
                  <a:off x="10697522" y="949878"/>
                  <a:ext cx="15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D74996E1-4958-4DBD-95F7-62A31055A94E}"/>
                    </a:ext>
                  </a:extLst>
                </p14:cNvPr>
                <p14:cNvContentPartPr/>
                <p14:nvPr/>
              </p14:nvContentPartPr>
              <p14:xfrm>
                <a:off x="10641722" y="999558"/>
                <a:ext cx="151560" cy="11160"/>
              </p14:xfrm>
            </p:contentPart>
          </mc:Choice>
          <mc:Fallback xmlns="">
            <p:pic>
              <p:nvPicPr>
                <p:cNvPr id="45" name="Freihand 44">
                  <a:extLst>
                    <a:ext uri="{FF2B5EF4-FFF2-40B4-BE49-F238E27FC236}">
                      <a16:creationId xmlns:a16="http://schemas.microsoft.com/office/drawing/2014/main" id="{D74996E1-4958-4DBD-95F7-62A31055A94E}"/>
                    </a:ext>
                  </a:extLst>
                </p:cNvPr>
                <p:cNvPicPr/>
                <p:nvPr/>
              </p:nvPicPr>
              <p:blipFill>
                <a:blip r:embed="rId78"/>
                <a:stretch>
                  <a:fillRect/>
                </a:stretch>
              </p:blipFill>
              <p:spPr>
                <a:xfrm>
                  <a:off x="10637402" y="995238"/>
                  <a:ext cx="160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A1DD8475-1EC9-4FEB-93DD-0A4378568B6C}"/>
                    </a:ext>
                  </a:extLst>
                </p14:cNvPr>
                <p14:cNvContentPartPr/>
                <p14:nvPr/>
              </p14:nvContentPartPr>
              <p14:xfrm>
                <a:off x="10835762" y="920358"/>
                <a:ext cx="138600" cy="119520"/>
              </p14:xfrm>
            </p:contentPart>
          </mc:Choice>
          <mc:Fallback xmlns="">
            <p:pic>
              <p:nvPicPr>
                <p:cNvPr id="46" name="Freihand 45">
                  <a:extLst>
                    <a:ext uri="{FF2B5EF4-FFF2-40B4-BE49-F238E27FC236}">
                      <a16:creationId xmlns:a16="http://schemas.microsoft.com/office/drawing/2014/main" id="{A1DD8475-1EC9-4FEB-93DD-0A4378568B6C}"/>
                    </a:ext>
                  </a:extLst>
                </p:cNvPr>
                <p:cNvPicPr/>
                <p:nvPr/>
              </p:nvPicPr>
              <p:blipFill>
                <a:blip r:embed="rId80"/>
                <a:stretch>
                  <a:fillRect/>
                </a:stretch>
              </p:blipFill>
              <p:spPr>
                <a:xfrm>
                  <a:off x="10831442" y="916038"/>
                  <a:ext cx="147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8ED00A09-6F83-4AA7-8A3E-98E3D34E671A}"/>
                    </a:ext>
                  </a:extLst>
                </p14:cNvPr>
                <p14:cNvContentPartPr/>
                <p14:nvPr/>
              </p14:nvContentPartPr>
              <p14:xfrm>
                <a:off x="10984082" y="978678"/>
                <a:ext cx="190080" cy="100800"/>
              </p14:xfrm>
            </p:contentPart>
          </mc:Choice>
          <mc:Fallback xmlns="">
            <p:pic>
              <p:nvPicPr>
                <p:cNvPr id="47" name="Freihand 46">
                  <a:extLst>
                    <a:ext uri="{FF2B5EF4-FFF2-40B4-BE49-F238E27FC236}">
                      <a16:creationId xmlns:a16="http://schemas.microsoft.com/office/drawing/2014/main" id="{8ED00A09-6F83-4AA7-8A3E-98E3D34E671A}"/>
                    </a:ext>
                  </a:extLst>
                </p:cNvPr>
                <p:cNvPicPr/>
                <p:nvPr/>
              </p:nvPicPr>
              <p:blipFill>
                <a:blip r:embed="rId82"/>
                <a:stretch>
                  <a:fillRect/>
                </a:stretch>
              </p:blipFill>
              <p:spPr>
                <a:xfrm>
                  <a:off x="10979762" y="974358"/>
                  <a:ext cx="19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F9E8FF79-9496-4C36-AC0D-AF6FF296A288}"/>
                    </a:ext>
                  </a:extLst>
                </p14:cNvPr>
                <p14:cNvContentPartPr/>
                <p14:nvPr/>
              </p14:nvContentPartPr>
              <p14:xfrm>
                <a:off x="10391162" y="1188918"/>
                <a:ext cx="900360" cy="78480"/>
              </p14:xfrm>
            </p:contentPart>
          </mc:Choice>
          <mc:Fallback xmlns="">
            <p:pic>
              <p:nvPicPr>
                <p:cNvPr id="48" name="Freihand 47">
                  <a:extLst>
                    <a:ext uri="{FF2B5EF4-FFF2-40B4-BE49-F238E27FC236}">
                      <a16:creationId xmlns:a16="http://schemas.microsoft.com/office/drawing/2014/main" id="{F9E8FF79-9496-4C36-AC0D-AF6FF296A288}"/>
                    </a:ext>
                  </a:extLst>
                </p:cNvPr>
                <p:cNvPicPr/>
                <p:nvPr/>
              </p:nvPicPr>
              <p:blipFill>
                <a:blip r:embed="rId84"/>
                <a:stretch>
                  <a:fillRect/>
                </a:stretch>
              </p:blipFill>
              <p:spPr>
                <a:xfrm>
                  <a:off x="10386842" y="1184598"/>
                  <a:ext cx="909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B5D8B999-E33B-4906-822E-F52180E44566}"/>
                    </a:ext>
                  </a:extLst>
                </p14:cNvPr>
                <p14:cNvContentPartPr/>
                <p14:nvPr/>
              </p14:nvContentPartPr>
              <p14:xfrm>
                <a:off x="10393682" y="1194318"/>
                <a:ext cx="914400" cy="110880"/>
              </p14:xfrm>
            </p:contentPart>
          </mc:Choice>
          <mc:Fallback xmlns="">
            <p:pic>
              <p:nvPicPr>
                <p:cNvPr id="51" name="Freihand 50">
                  <a:extLst>
                    <a:ext uri="{FF2B5EF4-FFF2-40B4-BE49-F238E27FC236}">
                      <a16:creationId xmlns:a16="http://schemas.microsoft.com/office/drawing/2014/main" id="{B5D8B999-E33B-4906-822E-F52180E44566}"/>
                    </a:ext>
                  </a:extLst>
                </p:cNvPr>
                <p:cNvPicPr/>
                <p:nvPr/>
              </p:nvPicPr>
              <p:blipFill>
                <a:blip r:embed="rId86"/>
                <a:stretch>
                  <a:fillRect/>
                </a:stretch>
              </p:blipFill>
              <p:spPr>
                <a:xfrm>
                  <a:off x="10389362" y="1189998"/>
                  <a:ext cx="923040" cy="11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132278B6-C587-43B0-98B3-D144ABC75F50}"/>
                  </a:ext>
                </a:extLst>
              </p14:cNvPr>
              <p14:cNvContentPartPr/>
              <p14:nvPr/>
            </p14:nvContentPartPr>
            <p14:xfrm>
              <a:off x="8994722" y="1614078"/>
              <a:ext cx="366120" cy="167760"/>
            </p14:xfrm>
          </p:contentPart>
        </mc:Choice>
        <mc:Fallback xmlns="">
          <p:pic>
            <p:nvPicPr>
              <p:cNvPr id="56" name="Freihand 55">
                <a:extLst>
                  <a:ext uri="{FF2B5EF4-FFF2-40B4-BE49-F238E27FC236}">
                    <a16:creationId xmlns:a16="http://schemas.microsoft.com/office/drawing/2014/main" id="{132278B6-C587-43B0-98B3-D144ABC75F50}"/>
                  </a:ext>
                </a:extLst>
              </p:cNvPr>
              <p:cNvPicPr/>
              <p:nvPr/>
            </p:nvPicPr>
            <p:blipFill>
              <a:blip r:embed="rId88"/>
              <a:stretch>
                <a:fillRect/>
              </a:stretch>
            </p:blipFill>
            <p:spPr>
              <a:xfrm>
                <a:off x="8990402" y="1609758"/>
                <a:ext cx="374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A80A6424-3783-48EF-BE5E-E5E0513EAAC8}"/>
                  </a:ext>
                </a:extLst>
              </p14:cNvPr>
              <p14:cNvContentPartPr/>
              <p14:nvPr/>
            </p14:nvContentPartPr>
            <p14:xfrm>
              <a:off x="9735242" y="1623078"/>
              <a:ext cx="170640" cy="126000"/>
            </p14:xfrm>
          </p:contentPart>
        </mc:Choice>
        <mc:Fallback xmlns="">
          <p:pic>
            <p:nvPicPr>
              <p:cNvPr id="57" name="Freihand 56">
                <a:extLst>
                  <a:ext uri="{FF2B5EF4-FFF2-40B4-BE49-F238E27FC236}">
                    <a16:creationId xmlns:a16="http://schemas.microsoft.com/office/drawing/2014/main" id="{A80A6424-3783-48EF-BE5E-E5E0513EAAC8}"/>
                  </a:ext>
                </a:extLst>
              </p:cNvPr>
              <p:cNvPicPr/>
              <p:nvPr/>
            </p:nvPicPr>
            <p:blipFill>
              <a:blip r:embed="rId90"/>
              <a:stretch>
                <a:fillRect/>
              </a:stretch>
            </p:blipFill>
            <p:spPr>
              <a:xfrm>
                <a:off x="9730922" y="1618758"/>
                <a:ext cx="179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689CD9C1-327B-47F2-A081-AA981EB660F1}"/>
                  </a:ext>
                </a:extLst>
              </p14:cNvPr>
              <p14:cNvContentPartPr/>
              <p14:nvPr/>
            </p14:nvContentPartPr>
            <p14:xfrm>
              <a:off x="10341842" y="1645038"/>
              <a:ext cx="109440" cy="82800"/>
            </p14:xfrm>
          </p:contentPart>
        </mc:Choice>
        <mc:Fallback xmlns="">
          <p:pic>
            <p:nvPicPr>
              <p:cNvPr id="59" name="Freihand 58">
                <a:extLst>
                  <a:ext uri="{FF2B5EF4-FFF2-40B4-BE49-F238E27FC236}">
                    <a16:creationId xmlns:a16="http://schemas.microsoft.com/office/drawing/2014/main" id="{689CD9C1-327B-47F2-A081-AA981EB660F1}"/>
                  </a:ext>
                </a:extLst>
              </p:cNvPr>
              <p:cNvPicPr/>
              <p:nvPr/>
            </p:nvPicPr>
            <p:blipFill>
              <a:blip r:embed="rId92"/>
              <a:stretch>
                <a:fillRect/>
              </a:stretch>
            </p:blipFill>
            <p:spPr>
              <a:xfrm>
                <a:off x="10337522" y="1640718"/>
                <a:ext cx="118080" cy="91440"/>
              </a:xfrm>
              <a:prstGeom prst="rect">
                <a:avLst/>
              </a:prstGeom>
            </p:spPr>
          </p:pic>
        </mc:Fallback>
      </mc:AlternateContent>
      <p:grpSp>
        <p:nvGrpSpPr>
          <p:cNvPr id="75" name="Gruppieren 74">
            <a:extLst>
              <a:ext uri="{FF2B5EF4-FFF2-40B4-BE49-F238E27FC236}">
                <a16:creationId xmlns:a16="http://schemas.microsoft.com/office/drawing/2014/main" id="{348E8173-B659-4644-B12A-F82B3DB9AC0E}"/>
              </a:ext>
            </a:extLst>
          </p:cNvPr>
          <p:cNvGrpSpPr/>
          <p:nvPr/>
        </p:nvGrpSpPr>
        <p:grpSpPr>
          <a:xfrm>
            <a:off x="10079402" y="1559718"/>
            <a:ext cx="1392120" cy="294120"/>
            <a:chOff x="10079402" y="1559718"/>
            <a:chExt cx="1392120" cy="294120"/>
          </a:xfrm>
        </p:grpSpPr>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41AB4EC3-127A-477D-926E-FCD62ADA9704}"/>
                    </a:ext>
                  </a:extLst>
                </p14:cNvPr>
                <p14:cNvContentPartPr/>
                <p14:nvPr/>
              </p14:nvContentPartPr>
              <p14:xfrm>
                <a:off x="10079402" y="1676358"/>
                <a:ext cx="172080" cy="9720"/>
              </p14:xfrm>
            </p:contentPart>
          </mc:Choice>
          <mc:Fallback xmlns="">
            <p:pic>
              <p:nvPicPr>
                <p:cNvPr id="53" name="Freihand 52">
                  <a:extLst>
                    <a:ext uri="{FF2B5EF4-FFF2-40B4-BE49-F238E27FC236}">
                      <a16:creationId xmlns:a16="http://schemas.microsoft.com/office/drawing/2014/main" id="{41AB4EC3-127A-477D-926E-FCD62ADA9704}"/>
                    </a:ext>
                  </a:extLst>
                </p:cNvPr>
                <p:cNvPicPr/>
                <p:nvPr/>
              </p:nvPicPr>
              <p:blipFill>
                <a:blip r:embed="rId94"/>
                <a:stretch>
                  <a:fillRect/>
                </a:stretch>
              </p:blipFill>
              <p:spPr>
                <a:xfrm>
                  <a:off x="10075082" y="1672038"/>
                  <a:ext cx="180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F008CB62-7960-4665-BFA9-B8619F3104F3}"/>
                    </a:ext>
                  </a:extLst>
                </p14:cNvPr>
                <p14:cNvContentPartPr/>
                <p14:nvPr/>
              </p14:nvContentPartPr>
              <p14:xfrm>
                <a:off x="10101362" y="1727838"/>
                <a:ext cx="162360" cy="5400"/>
              </p14:xfrm>
            </p:contentPart>
          </mc:Choice>
          <mc:Fallback xmlns="">
            <p:pic>
              <p:nvPicPr>
                <p:cNvPr id="54" name="Freihand 53">
                  <a:extLst>
                    <a:ext uri="{FF2B5EF4-FFF2-40B4-BE49-F238E27FC236}">
                      <a16:creationId xmlns:a16="http://schemas.microsoft.com/office/drawing/2014/main" id="{F008CB62-7960-4665-BFA9-B8619F3104F3}"/>
                    </a:ext>
                  </a:extLst>
                </p:cNvPr>
                <p:cNvPicPr/>
                <p:nvPr/>
              </p:nvPicPr>
              <p:blipFill>
                <a:blip r:embed="rId96"/>
                <a:stretch>
                  <a:fillRect/>
                </a:stretch>
              </p:blipFill>
              <p:spPr>
                <a:xfrm>
                  <a:off x="10097042" y="1723518"/>
                  <a:ext cx="171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FCA59DA-E1D7-44A7-ABCC-C73C631208DF}"/>
                    </a:ext>
                  </a:extLst>
                </p14:cNvPr>
                <p14:cNvContentPartPr/>
                <p14:nvPr/>
              </p14:nvContentPartPr>
              <p14:xfrm>
                <a:off x="10296482" y="1591398"/>
                <a:ext cx="127800" cy="153000"/>
              </p14:xfrm>
            </p:contentPart>
          </mc:Choice>
          <mc:Fallback xmlns="">
            <p:pic>
              <p:nvPicPr>
                <p:cNvPr id="61" name="Freihand 60">
                  <a:extLst>
                    <a:ext uri="{FF2B5EF4-FFF2-40B4-BE49-F238E27FC236}">
                      <a16:creationId xmlns:a16="http://schemas.microsoft.com/office/drawing/2014/main" id="{2FCA59DA-E1D7-44A7-ABCC-C73C631208DF}"/>
                    </a:ext>
                  </a:extLst>
                </p:cNvPr>
                <p:cNvPicPr/>
                <p:nvPr/>
              </p:nvPicPr>
              <p:blipFill>
                <a:blip r:embed="rId98"/>
                <a:stretch>
                  <a:fillRect/>
                </a:stretch>
              </p:blipFill>
              <p:spPr>
                <a:xfrm>
                  <a:off x="10292162" y="1587078"/>
                  <a:ext cx="1364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0B4DEBF6-1A6C-4A30-A154-FB47F255ADB8}"/>
                    </a:ext>
                  </a:extLst>
                </p14:cNvPr>
                <p14:cNvContentPartPr/>
                <p14:nvPr/>
              </p14:nvContentPartPr>
              <p14:xfrm>
                <a:off x="10457042" y="1690758"/>
                <a:ext cx="47520" cy="99000"/>
              </p14:xfrm>
            </p:contentPart>
          </mc:Choice>
          <mc:Fallback xmlns="">
            <p:pic>
              <p:nvPicPr>
                <p:cNvPr id="62" name="Freihand 61">
                  <a:extLst>
                    <a:ext uri="{FF2B5EF4-FFF2-40B4-BE49-F238E27FC236}">
                      <a16:creationId xmlns:a16="http://schemas.microsoft.com/office/drawing/2014/main" id="{0B4DEBF6-1A6C-4A30-A154-FB47F255ADB8}"/>
                    </a:ext>
                  </a:extLst>
                </p:cNvPr>
                <p:cNvPicPr/>
                <p:nvPr/>
              </p:nvPicPr>
              <p:blipFill>
                <a:blip r:embed="rId100"/>
                <a:stretch>
                  <a:fillRect/>
                </a:stretch>
              </p:blipFill>
              <p:spPr>
                <a:xfrm>
                  <a:off x="10452722" y="1686438"/>
                  <a:ext cx="5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1BC9B8D5-3DA0-4940-8D2D-A9188946877C}"/>
                    </a:ext>
                  </a:extLst>
                </p14:cNvPr>
                <p14:cNvContentPartPr/>
                <p14:nvPr/>
              </p14:nvContentPartPr>
              <p14:xfrm>
                <a:off x="10553522" y="1627398"/>
                <a:ext cx="110160" cy="75960"/>
              </p14:xfrm>
            </p:contentPart>
          </mc:Choice>
          <mc:Fallback xmlns="">
            <p:pic>
              <p:nvPicPr>
                <p:cNvPr id="63" name="Freihand 62">
                  <a:extLst>
                    <a:ext uri="{FF2B5EF4-FFF2-40B4-BE49-F238E27FC236}">
                      <a16:creationId xmlns:a16="http://schemas.microsoft.com/office/drawing/2014/main" id="{1BC9B8D5-3DA0-4940-8D2D-A9188946877C}"/>
                    </a:ext>
                  </a:extLst>
                </p:cNvPr>
                <p:cNvPicPr/>
                <p:nvPr/>
              </p:nvPicPr>
              <p:blipFill>
                <a:blip r:embed="rId102"/>
                <a:stretch>
                  <a:fillRect/>
                </a:stretch>
              </p:blipFill>
              <p:spPr>
                <a:xfrm>
                  <a:off x="10549202" y="1623078"/>
                  <a:ext cx="118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BC512B74-7A8B-4601-A4DD-49857339BE14}"/>
                    </a:ext>
                  </a:extLst>
                </p14:cNvPr>
                <p14:cNvContentPartPr/>
                <p14:nvPr/>
              </p14:nvContentPartPr>
              <p14:xfrm>
                <a:off x="10654682" y="1676718"/>
                <a:ext cx="77760" cy="84960"/>
              </p14:xfrm>
            </p:contentPart>
          </mc:Choice>
          <mc:Fallback xmlns="">
            <p:pic>
              <p:nvPicPr>
                <p:cNvPr id="64" name="Freihand 63">
                  <a:extLst>
                    <a:ext uri="{FF2B5EF4-FFF2-40B4-BE49-F238E27FC236}">
                      <a16:creationId xmlns:a16="http://schemas.microsoft.com/office/drawing/2014/main" id="{BC512B74-7A8B-4601-A4DD-49857339BE14}"/>
                    </a:ext>
                  </a:extLst>
                </p:cNvPr>
                <p:cNvPicPr/>
                <p:nvPr/>
              </p:nvPicPr>
              <p:blipFill>
                <a:blip r:embed="rId104"/>
                <a:stretch>
                  <a:fillRect/>
                </a:stretch>
              </p:blipFill>
              <p:spPr>
                <a:xfrm>
                  <a:off x="10650362" y="1672398"/>
                  <a:ext cx="86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F6BD8BF0-7C4B-400F-BC37-2BF32DD2DB15}"/>
                    </a:ext>
                  </a:extLst>
                </p14:cNvPr>
                <p14:cNvContentPartPr/>
                <p14:nvPr/>
              </p14:nvContentPartPr>
              <p14:xfrm>
                <a:off x="10836122" y="1614798"/>
                <a:ext cx="5040" cy="78120"/>
              </p14:xfrm>
            </p:contentPart>
          </mc:Choice>
          <mc:Fallback xmlns="">
            <p:pic>
              <p:nvPicPr>
                <p:cNvPr id="65" name="Freihand 64">
                  <a:extLst>
                    <a:ext uri="{FF2B5EF4-FFF2-40B4-BE49-F238E27FC236}">
                      <a16:creationId xmlns:a16="http://schemas.microsoft.com/office/drawing/2014/main" id="{F6BD8BF0-7C4B-400F-BC37-2BF32DD2DB15}"/>
                    </a:ext>
                  </a:extLst>
                </p:cNvPr>
                <p:cNvPicPr/>
                <p:nvPr/>
              </p:nvPicPr>
              <p:blipFill>
                <a:blip r:embed="rId106"/>
                <a:stretch>
                  <a:fillRect/>
                </a:stretch>
              </p:blipFill>
              <p:spPr>
                <a:xfrm>
                  <a:off x="10831802" y="1610478"/>
                  <a:ext cx="13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E7E862B8-1EC8-4C53-8EBF-E308D6A5D5AE}"/>
                    </a:ext>
                  </a:extLst>
                </p14:cNvPr>
                <p14:cNvContentPartPr/>
                <p14:nvPr/>
              </p14:nvContentPartPr>
              <p14:xfrm>
                <a:off x="10787882" y="1641078"/>
                <a:ext cx="115920" cy="5040"/>
              </p14:xfrm>
            </p:contentPart>
          </mc:Choice>
          <mc:Fallback xmlns="">
            <p:pic>
              <p:nvPicPr>
                <p:cNvPr id="66" name="Freihand 65">
                  <a:extLst>
                    <a:ext uri="{FF2B5EF4-FFF2-40B4-BE49-F238E27FC236}">
                      <a16:creationId xmlns:a16="http://schemas.microsoft.com/office/drawing/2014/main" id="{E7E862B8-1EC8-4C53-8EBF-E308D6A5D5AE}"/>
                    </a:ext>
                  </a:extLst>
                </p:cNvPr>
                <p:cNvPicPr/>
                <p:nvPr/>
              </p:nvPicPr>
              <p:blipFill>
                <a:blip r:embed="rId108"/>
                <a:stretch>
                  <a:fillRect/>
                </a:stretch>
              </p:blipFill>
              <p:spPr>
                <a:xfrm>
                  <a:off x="10783562" y="1636758"/>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8EFFDB5B-306C-47C9-98D9-50F4B279DA05}"/>
                    </a:ext>
                  </a:extLst>
                </p14:cNvPr>
                <p14:cNvContentPartPr/>
                <p14:nvPr/>
              </p14:nvContentPartPr>
              <p14:xfrm>
                <a:off x="10944842" y="1591398"/>
                <a:ext cx="104760" cy="96120"/>
              </p14:xfrm>
            </p:contentPart>
          </mc:Choice>
          <mc:Fallback xmlns="">
            <p:pic>
              <p:nvPicPr>
                <p:cNvPr id="67" name="Freihand 66">
                  <a:extLst>
                    <a:ext uri="{FF2B5EF4-FFF2-40B4-BE49-F238E27FC236}">
                      <a16:creationId xmlns:a16="http://schemas.microsoft.com/office/drawing/2014/main" id="{8EFFDB5B-306C-47C9-98D9-50F4B279DA05}"/>
                    </a:ext>
                  </a:extLst>
                </p:cNvPr>
                <p:cNvPicPr/>
                <p:nvPr/>
              </p:nvPicPr>
              <p:blipFill>
                <a:blip r:embed="rId110"/>
                <a:stretch>
                  <a:fillRect/>
                </a:stretch>
              </p:blipFill>
              <p:spPr>
                <a:xfrm>
                  <a:off x="10940522" y="1587078"/>
                  <a:ext cx="113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4DC65609-530E-4326-8077-599152FF75D8}"/>
                    </a:ext>
                  </a:extLst>
                </p14:cNvPr>
                <p14:cNvContentPartPr/>
                <p14:nvPr/>
              </p14:nvContentPartPr>
              <p14:xfrm>
                <a:off x="11063282" y="1639638"/>
                <a:ext cx="87120" cy="95040"/>
              </p14:xfrm>
            </p:contentPart>
          </mc:Choice>
          <mc:Fallback xmlns="">
            <p:pic>
              <p:nvPicPr>
                <p:cNvPr id="68" name="Freihand 67">
                  <a:extLst>
                    <a:ext uri="{FF2B5EF4-FFF2-40B4-BE49-F238E27FC236}">
                      <a16:creationId xmlns:a16="http://schemas.microsoft.com/office/drawing/2014/main" id="{4DC65609-530E-4326-8077-599152FF75D8}"/>
                    </a:ext>
                  </a:extLst>
                </p:cNvPr>
                <p:cNvPicPr/>
                <p:nvPr/>
              </p:nvPicPr>
              <p:blipFill>
                <a:blip r:embed="rId112"/>
                <a:stretch>
                  <a:fillRect/>
                </a:stretch>
              </p:blipFill>
              <p:spPr>
                <a:xfrm>
                  <a:off x="11058962" y="1635318"/>
                  <a:ext cx="95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DB7CACF7-D1E8-45AD-AD14-82F408CDD577}"/>
                    </a:ext>
                  </a:extLst>
                </p14:cNvPr>
                <p14:cNvContentPartPr/>
                <p14:nvPr/>
              </p14:nvContentPartPr>
              <p14:xfrm>
                <a:off x="11206922" y="1559718"/>
                <a:ext cx="107280" cy="111240"/>
              </p14:xfrm>
            </p:contentPart>
          </mc:Choice>
          <mc:Fallback xmlns="">
            <p:pic>
              <p:nvPicPr>
                <p:cNvPr id="69" name="Freihand 68">
                  <a:extLst>
                    <a:ext uri="{FF2B5EF4-FFF2-40B4-BE49-F238E27FC236}">
                      <a16:creationId xmlns:a16="http://schemas.microsoft.com/office/drawing/2014/main" id="{DB7CACF7-D1E8-45AD-AD14-82F408CDD577}"/>
                    </a:ext>
                  </a:extLst>
                </p:cNvPr>
                <p:cNvPicPr/>
                <p:nvPr/>
              </p:nvPicPr>
              <p:blipFill>
                <a:blip r:embed="rId114"/>
                <a:stretch>
                  <a:fillRect/>
                </a:stretch>
              </p:blipFill>
              <p:spPr>
                <a:xfrm>
                  <a:off x="11202602" y="1555398"/>
                  <a:ext cx="115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448DB8D3-7A83-499B-9C6B-52F3E15CB1F8}"/>
                    </a:ext>
                  </a:extLst>
                </p14:cNvPr>
                <p14:cNvContentPartPr/>
                <p14:nvPr/>
              </p14:nvContentPartPr>
              <p14:xfrm>
                <a:off x="11333642" y="1624158"/>
                <a:ext cx="127440" cy="99720"/>
              </p14:xfrm>
            </p:contentPart>
          </mc:Choice>
          <mc:Fallback xmlns="">
            <p:pic>
              <p:nvPicPr>
                <p:cNvPr id="70" name="Freihand 69">
                  <a:extLst>
                    <a:ext uri="{FF2B5EF4-FFF2-40B4-BE49-F238E27FC236}">
                      <a16:creationId xmlns:a16="http://schemas.microsoft.com/office/drawing/2014/main" id="{448DB8D3-7A83-499B-9C6B-52F3E15CB1F8}"/>
                    </a:ext>
                  </a:extLst>
                </p:cNvPr>
                <p:cNvPicPr/>
                <p:nvPr/>
              </p:nvPicPr>
              <p:blipFill>
                <a:blip r:embed="rId116"/>
                <a:stretch>
                  <a:fillRect/>
                </a:stretch>
              </p:blipFill>
              <p:spPr>
                <a:xfrm>
                  <a:off x="11329322" y="1619838"/>
                  <a:ext cx="136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B32A1217-79D9-42CA-9A01-9ED5FB13470B}"/>
                    </a:ext>
                  </a:extLst>
                </p14:cNvPr>
                <p14:cNvContentPartPr/>
                <p14:nvPr/>
              </p14:nvContentPartPr>
              <p14:xfrm>
                <a:off x="10584842" y="1838358"/>
                <a:ext cx="7920" cy="1080"/>
              </p14:xfrm>
            </p:contentPart>
          </mc:Choice>
          <mc:Fallback xmlns="">
            <p:pic>
              <p:nvPicPr>
                <p:cNvPr id="72" name="Freihand 71">
                  <a:extLst>
                    <a:ext uri="{FF2B5EF4-FFF2-40B4-BE49-F238E27FC236}">
                      <a16:creationId xmlns:a16="http://schemas.microsoft.com/office/drawing/2014/main" id="{B32A1217-79D9-42CA-9A01-9ED5FB13470B}"/>
                    </a:ext>
                  </a:extLst>
                </p:cNvPr>
                <p:cNvPicPr/>
                <p:nvPr/>
              </p:nvPicPr>
              <p:blipFill>
                <a:blip r:embed="rId118"/>
                <a:stretch>
                  <a:fillRect/>
                </a:stretch>
              </p:blipFill>
              <p:spPr>
                <a:xfrm>
                  <a:off x="10580522" y="1834038"/>
                  <a:ext cx="165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F95C84D6-7161-426A-899C-9E1761CB9886}"/>
                    </a:ext>
                  </a:extLst>
                </p14:cNvPr>
                <p14:cNvContentPartPr/>
                <p14:nvPr/>
              </p14:nvContentPartPr>
              <p14:xfrm>
                <a:off x="10562162" y="1822158"/>
                <a:ext cx="163440" cy="31680"/>
              </p14:xfrm>
            </p:contentPart>
          </mc:Choice>
          <mc:Fallback xmlns="">
            <p:pic>
              <p:nvPicPr>
                <p:cNvPr id="73" name="Freihand 72">
                  <a:extLst>
                    <a:ext uri="{FF2B5EF4-FFF2-40B4-BE49-F238E27FC236}">
                      <a16:creationId xmlns:a16="http://schemas.microsoft.com/office/drawing/2014/main" id="{F95C84D6-7161-426A-899C-9E1761CB9886}"/>
                    </a:ext>
                  </a:extLst>
                </p:cNvPr>
                <p:cNvPicPr/>
                <p:nvPr/>
              </p:nvPicPr>
              <p:blipFill>
                <a:blip r:embed="rId120"/>
                <a:stretch>
                  <a:fillRect/>
                </a:stretch>
              </p:blipFill>
              <p:spPr>
                <a:xfrm>
                  <a:off x="10557842" y="1817838"/>
                  <a:ext cx="172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454848FD-6083-414B-A5AD-628EFFC60525}"/>
                    </a:ext>
                  </a:extLst>
                </p14:cNvPr>
                <p14:cNvContentPartPr/>
                <p14:nvPr/>
              </p14:nvContentPartPr>
              <p14:xfrm>
                <a:off x="11259122" y="1781838"/>
                <a:ext cx="212400" cy="39600"/>
              </p14:xfrm>
            </p:contentPart>
          </mc:Choice>
          <mc:Fallback xmlns="">
            <p:pic>
              <p:nvPicPr>
                <p:cNvPr id="74" name="Freihand 73">
                  <a:extLst>
                    <a:ext uri="{FF2B5EF4-FFF2-40B4-BE49-F238E27FC236}">
                      <a16:creationId xmlns:a16="http://schemas.microsoft.com/office/drawing/2014/main" id="{454848FD-6083-414B-A5AD-628EFFC60525}"/>
                    </a:ext>
                  </a:extLst>
                </p:cNvPr>
                <p:cNvPicPr/>
                <p:nvPr/>
              </p:nvPicPr>
              <p:blipFill>
                <a:blip r:embed="rId122"/>
                <a:stretch>
                  <a:fillRect/>
                </a:stretch>
              </p:blipFill>
              <p:spPr>
                <a:xfrm>
                  <a:off x="11254802" y="1777518"/>
                  <a:ext cx="221040" cy="48240"/>
                </a:xfrm>
                <a:prstGeom prst="rect">
                  <a:avLst/>
                </a:prstGeom>
              </p:spPr>
            </p:pic>
          </mc:Fallback>
        </mc:AlternateContent>
      </p:grpSp>
      <p:grpSp>
        <p:nvGrpSpPr>
          <p:cNvPr id="97" name="Gruppieren 96">
            <a:extLst>
              <a:ext uri="{FF2B5EF4-FFF2-40B4-BE49-F238E27FC236}">
                <a16:creationId xmlns:a16="http://schemas.microsoft.com/office/drawing/2014/main" id="{802DADEC-3A10-40DC-A47C-B93219E66A0C}"/>
              </a:ext>
            </a:extLst>
          </p:cNvPr>
          <p:cNvGrpSpPr/>
          <p:nvPr/>
        </p:nvGrpSpPr>
        <p:grpSpPr>
          <a:xfrm>
            <a:off x="9413402" y="2082798"/>
            <a:ext cx="323280" cy="204840"/>
            <a:chOff x="9413402" y="2082798"/>
            <a:chExt cx="323280" cy="204840"/>
          </a:xfrm>
        </p:grpSpPr>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EC4CCA9D-96B2-481D-AFEC-6F435BDDAFAD}"/>
                    </a:ext>
                  </a:extLst>
                </p14:cNvPr>
                <p14:cNvContentPartPr/>
                <p14:nvPr/>
              </p14:nvContentPartPr>
              <p14:xfrm>
                <a:off x="9413402" y="2082798"/>
                <a:ext cx="73440" cy="111240"/>
              </p14:xfrm>
            </p:contentPart>
          </mc:Choice>
          <mc:Fallback xmlns="">
            <p:pic>
              <p:nvPicPr>
                <p:cNvPr id="76" name="Freihand 75">
                  <a:extLst>
                    <a:ext uri="{FF2B5EF4-FFF2-40B4-BE49-F238E27FC236}">
                      <a16:creationId xmlns:a16="http://schemas.microsoft.com/office/drawing/2014/main" id="{EC4CCA9D-96B2-481D-AFEC-6F435BDDAFAD}"/>
                    </a:ext>
                  </a:extLst>
                </p:cNvPr>
                <p:cNvPicPr/>
                <p:nvPr/>
              </p:nvPicPr>
              <p:blipFill>
                <a:blip r:embed="rId124"/>
                <a:stretch>
                  <a:fillRect/>
                </a:stretch>
              </p:blipFill>
              <p:spPr>
                <a:xfrm>
                  <a:off x="9409082" y="2078478"/>
                  <a:ext cx="82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57D2698F-C869-401C-8303-C1E81EAFE201}"/>
                    </a:ext>
                  </a:extLst>
                </p14:cNvPr>
                <p14:cNvContentPartPr/>
                <p14:nvPr/>
              </p14:nvContentPartPr>
              <p14:xfrm>
                <a:off x="9530402" y="2084238"/>
                <a:ext cx="159840" cy="203400"/>
              </p14:xfrm>
            </p:contentPart>
          </mc:Choice>
          <mc:Fallback xmlns="">
            <p:pic>
              <p:nvPicPr>
                <p:cNvPr id="77" name="Freihand 76">
                  <a:extLst>
                    <a:ext uri="{FF2B5EF4-FFF2-40B4-BE49-F238E27FC236}">
                      <a16:creationId xmlns:a16="http://schemas.microsoft.com/office/drawing/2014/main" id="{57D2698F-C869-401C-8303-C1E81EAFE201}"/>
                    </a:ext>
                  </a:extLst>
                </p:cNvPr>
                <p:cNvPicPr/>
                <p:nvPr/>
              </p:nvPicPr>
              <p:blipFill>
                <a:blip r:embed="rId126"/>
                <a:stretch>
                  <a:fillRect/>
                </a:stretch>
              </p:blipFill>
              <p:spPr>
                <a:xfrm>
                  <a:off x="9526082" y="2079918"/>
                  <a:ext cx="168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B18AFD64-5C5E-424F-B655-1210AF5CBEFD}"/>
                    </a:ext>
                  </a:extLst>
                </p14:cNvPr>
                <p14:cNvContentPartPr/>
                <p14:nvPr/>
              </p14:nvContentPartPr>
              <p14:xfrm>
                <a:off x="9736322" y="2168478"/>
                <a:ext cx="360" cy="360"/>
              </p14:xfrm>
            </p:contentPart>
          </mc:Choice>
          <mc:Fallback xmlns="">
            <p:pic>
              <p:nvPicPr>
                <p:cNvPr id="78" name="Freihand 77">
                  <a:extLst>
                    <a:ext uri="{FF2B5EF4-FFF2-40B4-BE49-F238E27FC236}">
                      <a16:creationId xmlns:a16="http://schemas.microsoft.com/office/drawing/2014/main" id="{B18AFD64-5C5E-424F-B655-1210AF5CBEFD}"/>
                    </a:ext>
                  </a:extLst>
                </p:cNvPr>
                <p:cNvPicPr/>
                <p:nvPr/>
              </p:nvPicPr>
              <p:blipFill>
                <a:blip r:embed="rId62"/>
                <a:stretch>
                  <a:fillRect/>
                </a:stretch>
              </p:blipFill>
              <p:spPr>
                <a:xfrm>
                  <a:off x="9732002" y="2164158"/>
                  <a:ext cx="9000" cy="9000"/>
                </a:xfrm>
                <a:prstGeom prst="rect">
                  <a:avLst/>
                </a:prstGeom>
              </p:spPr>
            </p:pic>
          </mc:Fallback>
        </mc:AlternateContent>
      </p:grpSp>
      <p:grpSp>
        <p:nvGrpSpPr>
          <p:cNvPr id="102" name="Gruppieren 101">
            <a:extLst>
              <a:ext uri="{FF2B5EF4-FFF2-40B4-BE49-F238E27FC236}">
                <a16:creationId xmlns:a16="http://schemas.microsoft.com/office/drawing/2014/main" id="{A7390AEE-AF8C-4A9C-AC2B-58B1AA771DF3}"/>
              </a:ext>
            </a:extLst>
          </p:cNvPr>
          <p:cNvGrpSpPr/>
          <p:nvPr/>
        </p:nvGrpSpPr>
        <p:grpSpPr>
          <a:xfrm>
            <a:off x="9951242" y="1917558"/>
            <a:ext cx="1778400" cy="489240"/>
            <a:chOff x="9951242" y="1917558"/>
            <a:chExt cx="1778400" cy="489240"/>
          </a:xfrm>
        </p:grpSpPr>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63C344C9-2039-470E-9A91-EA9AC111C36E}"/>
                    </a:ext>
                  </a:extLst>
                </p14:cNvPr>
                <p14:cNvContentPartPr/>
                <p14:nvPr/>
              </p14:nvContentPartPr>
              <p14:xfrm>
                <a:off x="9951242" y="2062998"/>
                <a:ext cx="133200" cy="105840"/>
              </p14:xfrm>
            </p:contentPart>
          </mc:Choice>
          <mc:Fallback xmlns="">
            <p:pic>
              <p:nvPicPr>
                <p:cNvPr id="79" name="Freihand 78">
                  <a:extLst>
                    <a:ext uri="{FF2B5EF4-FFF2-40B4-BE49-F238E27FC236}">
                      <a16:creationId xmlns:a16="http://schemas.microsoft.com/office/drawing/2014/main" id="{63C344C9-2039-470E-9A91-EA9AC111C36E}"/>
                    </a:ext>
                  </a:extLst>
                </p:cNvPr>
                <p:cNvPicPr/>
                <p:nvPr/>
              </p:nvPicPr>
              <p:blipFill>
                <a:blip r:embed="rId129"/>
                <a:stretch>
                  <a:fillRect/>
                </a:stretch>
              </p:blipFill>
              <p:spPr>
                <a:xfrm>
                  <a:off x="9946922" y="2058678"/>
                  <a:ext cx="141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0A281CC8-CC63-489A-B26F-83E796B96772}"/>
                    </a:ext>
                  </a:extLst>
                </p14:cNvPr>
                <p14:cNvContentPartPr/>
                <p14:nvPr/>
              </p14:nvContentPartPr>
              <p14:xfrm>
                <a:off x="10103162" y="2102598"/>
                <a:ext cx="99360" cy="71640"/>
              </p14:xfrm>
            </p:contentPart>
          </mc:Choice>
          <mc:Fallback xmlns="">
            <p:pic>
              <p:nvPicPr>
                <p:cNvPr id="80" name="Freihand 79">
                  <a:extLst>
                    <a:ext uri="{FF2B5EF4-FFF2-40B4-BE49-F238E27FC236}">
                      <a16:creationId xmlns:a16="http://schemas.microsoft.com/office/drawing/2014/main" id="{0A281CC8-CC63-489A-B26F-83E796B96772}"/>
                    </a:ext>
                  </a:extLst>
                </p:cNvPr>
                <p:cNvPicPr/>
                <p:nvPr/>
              </p:nvPicPr>
              <p:blipFill>
                <a:blip r:embed="rId131"/>
                <a:stretch>
                  <a:fillRect/>
                </a:stretch>
              </p:blipFill>
              <p:spPr>
                <a:xfrm>
                  <a:off x="10098842" y="2098278"/>
                  <a:ext cx="10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70FA959D-57EC-4A17-8071-333EA177C779}"/>
                    </a:ext>
                  </a:extLst>
                </p14:cNvPr>
                <p14:cNvContentPartPr/>
                <p14:nvPr/>
              </p14:nvContentPartPr>
              <p14:xfrm>
                <a:off x="10254002" y="2019798"/>
                <a:ext cx="120240" cy="123120"/>
              </p14:xfrm>
            </p:contentPart>
          </mc:Choice>
          <mc:Fallback xmlns="">
            <p:pic>
              <p:nvPicPr>
                <p:cNvPr id="81" name="Freihand 80">
                  <a:extLst>
                    <a:ext uri="{FF2B5EF4-FFF2-40B4-BE49-F238E27FC236}">
                      <a16:creationId xmlns:a16="http://schemas.microsoft.com/office/drawing/2014/main" id="{70FA959D-57EC-4A17-8071-333EA177C779}"/>
                    </a:ext>
                  </a:extLst>
                </p:cNvPr>
                <p:cNvPicPr/>
                <p:nvPr/>
              </p:nvPicPr>
              <p:blipFill>
                <a:blip r:embed="rId133"/>
                <a:stretch>
                  <a:fillRect/>
                </a:stretch>
              </p:blipFill>
              <p:spPr>
                <a:xfrm>
                  <a:off x="10249682" y="2015478"/>
                  <a:ext cx="128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462AAE51-72C6-46BA-8CB7-0FA17F777F1D}"/>
                    </a:ext>
                  </a:extLst>
                </p14:cNvPr>
                <p14:cNvContentPartPr/>
                <p14:nvPr/>
              </p14:nvContentPartPr>
              <p14:xfrm>
                <a:off x="10195682" y="2042118"/>
                <a:ext cx="119520" cy="14040"/>
              </p14:xfrm>
            </p:contentPart>
          </mc:Choice>
          <mc:Fallback xmlns="">
            <p:pic>
              <p:nvPicPr>
                <p:cNvPr id="82" name="Freihand 81">
                  <a:extLst>
                    <a:ext uri="{FF2B5EF4-FFF2-40B4-BE49-F238E27FC236}">
                      <a16:creationId xmlns:a16="http://schemas.microsoft.com/office/drawing/2014/main" id="{462AAE51-72C6-46BA-8CB7-0FA17F777F1D}"/>
                    </a:ext>
                  </a:extLst>
                </p:cNvPr>
                <p:cNvPicPr/>
                <p:nvPr/>
              </p:nvPicPr>
              <p:blipFill>
                <a:blip r:embed="rId135"/>
                <a:stretch>
                  <a:fillRect/>
                </a:stretch>
              </p:blipFill>
              <p:spPr>
                <a:xfrm>
                  <a:off x="10191362" y="2037798"/>
                  <a:ext cx="128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9CE52DD7-66B4-45C8-AB25-65637E33658B}"/>
                    </a:ext>
                  </a:extLst>
                </p14:cNvPr>
                <p14:cNvContentPartPr/>
                <p14:nvPr/>
              </p14:nvContentPartPr>
              <p14:xfrm>
                <a:off x="10354802" y="2072358"/>
                <a:ext cx="152640" cy="92520"/>
              </p14:xfrm>
            </p:contentPart>
          </mc:Choice>
          <mc:Fallback xmlns="">
            <p:pic>
              <p:nvPicPr>
                <p:cNvPr id="83" name="Freihand 82">
                  <a:extLst>
                    <a:ext uri="{FF2B5EF4-FFF2-40B4-BE49-F238E27FC236}">
                      <a16:creationId xmlns:a16="http://schemas.microsoft.com/office/drawing/2014/main" id="{9CE52DD7-66B4-45C8-AB25-65637E33658B}"/>
                    </a:ext>
                  </a:extLst>
                </p:cNvPr>
                <p:cNvPicPr/>
                <p:nvPr/>
              </p:nvPicPr>
              <p:blipFill>
                <a:blip r:embed="rId137"/>
                <a:stretch>
                  <a:fillRect/>
                </a:stretch>
              </p:blipFill>
              <p:spPr>
                <a:xfrm>
                  <a:off x="10350482" y="2068038"/>
                  <a:ext cx="161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962BEA97-94D6-4A6B-93ED-8A681104AD13}"/>
                    </a:ext>
                  </a:extLst>
                </p14:cNvPr>
                <p14:cNvContentPartPr/>
                <p14:nvPr/>
              </p14:nvContentPartPr>
              <p14:xfrm>
                <a:off x="10180562" y="1917558"/>
                <a:ext cx="45360" cy="263880"/>
              </p14:xfrm>
            </p:contentPart>
          </mc:Choice>
          <mc:Fallback xmlns="">
            <p:pic>
              <p:nvPicPr>
                <p:cNvPr id="84" name="Freihand 83">
                  <a:extLst>
                    <a:ext uri="{FF2B5EF4-FFF2-40B4-BE49-F238E27FC236}">
                      <a16:creationId xmlns:a16="http://schemas.microsoft.com/office/drawing/2014/main" id="{962BEA97-94D6-4A6B-93ED-8A681104AD13}"/>
                    </a:ext>
                  </a:extLst>
                </p:cNvPr>
                <p:cNvPicPr/>
                <p:nvPr/>
              </p:nvPicPr>
              <p:blipFill>
                <a:blip r:embed="rId139"/>
                <a:stretch>
                  <a:fillRect/>
                </a:stretch>
              </p:blipFill>
              <p:spPr>
                <a:xfrm>
                  <a:off x="10176242" y="1913238"/>
                  <a:ext cx="54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BC9B8EAB-F7B6-4B49-A6D4-63E78B5CC60F}"/>
                    </a:ext>
                  </a:extLst>
                </p14:cNvPr>
                <p14:cNvContentPartPr/>
                <p14:nvPr/>
              </p14:nvContentPartPr>
              <p14:xfrm>
                <a:off x="10625522" y="2060118"/>
                <a:ext cx="87840" cy="86400"/>
              </p14:xfrm>
            </p:contentPart>
          </mc:Choice>
          <mc:Fallback xmlns="">
            <p:pic>
              <p:nvPicPr>
                <p:cNvPr id="85" name="Freihand 84">
                  <a:extLst>
                    <a:ext uri="{FF2B5EF4-FFF2-40B4-BE49-F238E27FC236}">
                      <a16:creationId xmlns:a16="http://schemas.microsoft.com/office/drawing/2014/main" id="{BC9B8EAB-F7B6-4B49-A6D4-63E78B5CC60F}"/>
                    </a:ext>
                  </a:extLst>
                </p:cNvPr>
                <p:cNvPicPr/>
                <p:nvPr/>
              </p:nvPicPr>
              <p:blipFill>
                <a:blip r:embed="rId141"/>
                <a:stretch>
                  <a:fillRect/>
                </a:stretch>
              </p:blipFill>
              <p:spPr>
                <a:xfrm>
                  <a:off x="10621202" y="2055798"/>
                  <a:ext cx="96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CD623C4E-1C02-454F-B988-67AD75791840}"/>
                    </a:ext>
                  </a:extLst>
                </p14:cNvPr>
                <p14:cNvContentPartPr/>
                <p14:nvPr/>
              </p14:nvContentPartPr>
              <p14:xfrm>
                <a:off x="10789682" y="1979118"/>
                <a:ext cx="236520" cy="137160"/>
              </p14:xfrm>
            </p:contentPart>
          </mc:Choice>
          <mc:Fallback xmlns="">
            <p:pic>
              <p:nvPicPr>
                <p:cNvPr id="86" name="Freihand 85">
                  <a:extLst>
                    <a:ext uri="{FF2B5EF4-FFF2-40B4-BE49-F238E27FC236}">
                      <a16:creationId xmlns:a16="http://schemas.microsoft.com/office/drawing/2014/main" id="{CD623C4E-1C02-454F-B988-67AD75791840}"/>
                    </a:ext>
                  </a:extLst>
                </p:cNvPr>
                <p:cNvPicPr/>
                <p:nvPr/>
              </p:nvPicPr>
              <p:blipFill>
                <a:blip r:embed="rId143"/>
                <a:stretch>
                  <a:fillRect/>
                </a:stretch>
              </p:blipFill>
              <p:spPr>
                <a:xfrm>
                  <a:off x="10785362" y="1974798"/>
                  <a:ext cx="245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D840E526-B018-4FD9-8E99-3A3B54A90FE3}"/>
                    </a:ext>
                  </a:extLst>
                </p14:cNvPr>
                <p14:cNvContentPartPr/>
                <p14:nvPr/>
              </p14:nvContentPartPr>
              <p14:xfrm>
                <a:off x="10159322" y="2294838"/>
                <a:ext cx="7200" cy="111960"/>
              </p14:xfrm>
            </p:contentPart>
          </mc:Choice>
          <mc:Fallback xmlns="">
            <p:pic>
              <p:nvPicPr>
                <p:cNvPr id="87" name="Freihand 86">
                  <a:extLst>
                    <a:ext uri="{FF2B5EF4-FFF2-40B4-BE49-F238E27FC236}">
                      <a16:creationId xmlns:a16="http://schemas.microsoft.com/office/drawing/2014/main" id="{D840E526-B018-4FD9-8E99-3A3B54A90FE3}"/>
                    </a:ext>
                  </a:extLst>
                </p:cNvPr>
                <p:cNvPicPr/>
                <p:nvPr/>
              </p:nvPicPr>
              <p:blipFill>
                <a:blip r:embed="rId145"/>
                <a:stretch>
                  <a:fillRect/>
                </a:stretch>
              </p:blipFill>
              <p:spPr>
                <a:xfrm>
                  <a:off x="10155002" y="2290518"/>
                  <a:ext cx="15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8AC8C6CA-E3F9-422F-A6F3-4C0263AE7C10}"/>
                    </a:ext>
                  </a:extLst>
                </p14:cNvPr>
                <p14:cNvContentPartPr/>
                <p14:nvPr/>
              </p14:nvContentPartPr>
              <p14:xfrm>
                <a:off x="10089842" y="2270718"/>
                <a:ext cx="140040" cy="59400"/>
              </p14:xfrm>
            </p:contentPart>
          </mc:Choice>
          <mc:Fallback xmlns="">
            <p:pic>
              <p:nvPicPr>
                <p:cNvPr id="88" name="Freihand 87">
                  <a:extLst>
                    <a:ext uri="{FF2B5EF4-FFF2-40B4-BE49-F238E27FC236}">
                      <a16:creationId xmlns:a16="http://schemas.microsoft.com/office/drawing/2014/main" id="{8AC8C6CA-E3F9-422F-A6F3-4C0263AE7C10}"/>
                    </a:ext>
                  </a:extLst>
                </p:cNvPr>
                <p:cNvPicPr/>
                <p:nvPr/>
              </p:nvPicPr>
              <p:blipFill>
                <a:blip r:embed="rId147"/>
                <a:stretch>
                  <a:fillRect/>
                </a:stretch>
              </p:blipFill>
              <p:spPr>
                <a:xfrm>
                  <a:off x="10085522" y="2266398"/>
                  <a:ext cx="148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41161A6A-5651-4F07-9CCD-969C46C7EBB5}"/>
                    </a:ext>
                  </a:extLst>
                </p14:cNvPr>
                <p14:cNvContentPartPr/>
                <p14:nvPr/>
              </p14:nvContentPartPr>
              <p14:xfrm>
                <a:off x="10237802" y="2336958"/>
                <a:ext cx="49320" cy="52920"/>
              </p14:xfrm>
            </p:contentPart>
          </mc:Choice>
          <mc:Fallback xmlns="">
            <p:pic>
              <p:nvPicPr>
                <p:cNvPr id="89" name="Freihand 88">
                  <a:extLst>
                    <a:ext uri="{FF2B5EF4-FFF2-40B4-BE49-F238E27FC236}">
                      <a16:creationId xmlns:a16="http://schemas.microsoft.com/office/drawing/2014/main" id="{41161A6A-5651-4F07-9CCD-969C46C7EBB5}"/>
                    </a:ext>
                  </a:extLst>
                </p:cNvPr>
                <p:cNvPicPr/>
                <p:nvPr/>
              </p:nvPicPr>
              <p:blipFill>
                <a:blip r:embed="rId149"/>
                <a:stretch>
                  <a:fillRect/>
                </a:stretch>
              </p:blipFill>
              <p:spPr>
                <a:xfrm>
                  <a:off x="10233482" y="2332638"/>
                  <a:ext cx="57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9B828ACB-5AE6-4CB6-A0BC-5D8CEBB7C262}"/>
                    </a:ext>
                  </a:extLst>
                </p14:cNvPr>
                <p14:cNvContentPartPr/>
                <p14:nvPr/>
              </p14:nvContentPartPr>
              <p14:xfrm>
                <a:off x="10301522" y="2336238"/>
                <a:ext cx="63000" cy="52200"/>
              </p14:xfrm>
            </p:contentPart>
          </mc:Choice>
          <mc:Fallback xmlns="">
            <p:pic>
              <p:nvPicPr>
                <p:cNvPr id="90" name="Freihand 89">
                  <a:extLst>
                    <a:ext uri="{FF2B5EF4-FFF2-40B4-BE49-F238E27FC236}">
                      <a16:creationId xmlns:a16="http://schemas.microsoft.com/office/drawing/2014/main" id="{9B828ACB-5AE6-4CB6-A0BC-5D8CEBB7C262}"/>
                    </a:ext>
                  </a:extLst>
                </p:cNvPr>
                <p:cNvPicPr/>
                <p:nvPr/>
              </p:nvPicPr>
              <p:blipFill>
                <a:blip r:embed="rId151"/>
                <a:stretch>
                  <a:fillRect/>
                </a:stretch>
              </p:blipFill>
              <p:spPr>
                <a:xfrm>
                  <a:off x="10297202" y="2331918"/>
                  <a:ext cx="71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28BD17FD-B11E-4221-B09D-2515B11E719B}"/>
                    </a:ext>
                  </a:extLst>
                </p14:cNvPr>
                <p14:cNvContentPartPr/>
                <p14:nvPr/>
              </p14:nvContentPartPr>
              <p14:xfrm>
                <a:off x="10382882" y="2296278"/>
                <a:ext cx="210960" cy="82080"/>
              </p14:xfrm>
            </p:contentPart>
          </mc:Choice>
          <mc:Fallback xmlns="">
            <p:pic>
              <p:nvPicPr>
                <p:cNvPr id="91" name="Freihand 90">
                  <a:extLst>
                    <a:ext uri="{FF2B5EF4-FFF2-40B4-BE49-F238E27FC236}">
                      <a16:creationId xmlns:a16="http://schemas.microsoft.com/office/drawing/2014/main" id="{28BD17FD-B11E-4221-B09D-2515B11E719B}"/>
                    </a:ext>
                  </a:extLst>
                </p:cNvPr>
                <p:cNvPicPr/>
                <p:nvPr/>
              </p:nvPicPr>
              <p:blipFill>
                <a:blip r:embed="rId153"/>
                <a:stretch>
                  <a:fillRect/>
                </a:stretch>
              </p:blipFill>
              <p:spPr>
                <a:xfrm>
                  <a:off x="10378562" y="2291958"/>
                  <a:ext cx="219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7628742A-EE77-4D27-930D-AED12D61F21A}"/>
                    </a:ext>
                  </a:extLst>
                </p14:cNvPr>
                <p14:cNvContentPartPr/>
                <p14:nvPr/>
              </p14:nvContentPartPr>
              <p14:xfrm>
                <a:off x="10667282" y="2253798"/>
                <a:ext cx="251280" cy="127800"/>
              </p14:xfrm>
            </p:contentPart>
          </mc:Choice>
          <mc:Fallback xmlns="">
            <p:pic>
              <p:nvPicPr>
                <p:cNvPr id="92" name="Freihand 91">
                  <a:extLst>
                    <a:ext uri="{FF2B5EF4-FFF2-40B4-BE49-F238E27FC236}">
                      <a16:creationId xmlns:a16="http://schemas.microsoft.com/office/drawing/2014/main" id="{7628742A-EE77-4D27-930D-AED12D61F21A}"/>
                    </a:ext>
                  </a:extLst>
                </p:cNvPr>
                <p:cNvPicPr/>
                <p:nvPr/>
              </p:nvPicPr>
              <p:blipFill>
                <a:blip r:embed="rId155"/>
                <a:stretch>
                  <a:fillRect/>
                </a:stretch>
              </p:blipFill>
              <p:spPr>
                <a:xfrm>
                  <a:off x="10662962" y="2249478"/>
                  <a:ext cx="25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A35EE9B1-C017-472B-8D4C-47C7FBD180E1}"/>
                    </a:ext>
                  </a:extLst>
                </p14:cNvPr>
                <p14:cNvContentPartPr/>
                <p14:nvPr/>
              </p14:nvContentPartPr>
              <p14:xfrm>
                <a:off x="10930802" y="2277558"/>
                <a:ext cx="7920" cy="54360"/>
              </p14:xfrm>
            </p:contentPart>
          </mc:Choice>
          <mc:Fallback xmlns="">
            <p:pic>
              <p:nvPicPr>
                <p:cNvPr id="93" name="Freihand 92">
                  <a:extLst>
                    <a:ext uri="{FF2B5EF4-FFF2-40B4-BE49-F238E27FC236}">
                      <a16:creationId xmlns:a16="http://schemas.microsoft.com/office/drawing/2014/main" id="{A35EE9B1-C017-472B-8D4C-47C7FBD180E1}"/>
                    </a:ext>
                  </a:extLst>
                </p:cNvPr>
                <p:cNvPicPr/>
                <p:nvPr/>
              </p:nvPicPr>
              <p:blipFill>
                <a:blip r:embed="rId157"/>
                <a:stretch>
                  <a:fillRect/>
                </a:stretch>
              </p:blipFill>
              <p:spPr>
                <a:xfrm>
                  <a:off x="10926482" y="2273238"/>
                  <a:ext cx="1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B73D2189-6C8E-4B3F-ABB6-414B3D5F0BE8}"/>
                    </a:ext>
                  </a:extLst>
                </p14:cNvPr>
                <p14:cNvContentPartPr/>
                <p14:nvPr/>
              </p14:nvContentPartPr>
              <p14:xfrm>
                <a:off x="10965362" y="2309958"/>
                <a:ext cx="178920" cy="78120"/>
              </p14:xfrm>
            </p:contentPart>
          </mc:Choice>
          <mc:Fallback xmlns="">
            <p:pic>
              <p:nvPicPr>
                <p:cNvPr id="94" name="Freihand 93">
                  <a:extLst>
                    <a:ext uri="{FF2B5EF4-FFF2-40B4-BE49-F238E27FC236}">
                      <a16:creationId xmlns:a16="http://schemas.microsoft.com/office/drawing/2014/main" id="{B73D2189-6C8E-4B3F-ABB6-414B3D5F0BE8}"/>
                    </a:ext>
                  </a:extLst>
                </p:cNvPr>
                <p:cNvPicPr/>
                <p:nvPr/>
              </p:nvPicPr>
              <p:blipFill>
                <a:blip r:embed="rId159"/>
                <a:stretch>
                  <a:fillRect/>
                </a:stretch>
              </p:blipFill>
              <p:spPr>
                <a:xfrm>
                  <a:off x="10961042" y="2305638"/>
                  <a:ext cx="187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ECDBA7A5-DA32-498C-B042-88AAD392FB75}"/>
                    </a:ext>
                  </a:extLst>
                </p14:cNvPr>
                <p14:cNvContentPartPr/>
                <p14:nvPr/>
              </p14:nvContentPartPr>
              <p14:xfrm>
                <a:off x="11236082" y="2190438"/>
                <a:ext cx="134280" cy="153360"/>
              </p14:xfrm>
            </p:contentPart>
          </mc:Choice>
          <mc:Fallback xmlns="">
            <p:pic>
              <p:nvPicPr>
                <p:cNvPr id="98" name="Freihand 97">
                  <a:extLst>
                    <a:ext uri="{FF2B5EF4-FFF2-40B4-BE49-F238E27FC236}">
                      <a16:creationId xmlns:a16="http://schemas.microsoft.com/office/drawing/2014/main" id="{ECDBA7A5-DA32-498C-B042-88AAD392FB75}"/>
                    </a:ext>
                  </a:extLst>
                </p:cNvPr>
                <p:cNvPicPr/>
                <p:nvPr/>
              </p:nvPicPr>
              <p:blipFill>
                <a:blip r:embed="rId161"/>
                <a:stretch>
                  <a:fillRect/>
                </a:stretch>
              </p:blipFill>
              <p:spPr>
                <a:xfrm>
                  <a:off x="11231762" y="2186118"/>
                  <a:ext cx="142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3B55C482-94F1-436F-889E-80197848CCC4}"/>
                    </a:ext>
                  </a:extLst>
                </p14:cNvPr>
                <p14:cNvContentPartPr/>
                <p14:nvPr/>
              </p14:nvContentPartPr>
              <p14:xfrm>
                <a:off x="11386202" y="2263878"/>
                <a:ext cx="69480" cy="79200"/>
              </p14:xfrm>
            </p:contentPart>
          </mc:Choice>
          <mc:Fallback xmlns="">
            <p:pic>
              <p:nvPicPr>
                <p:cNvPr id="99" name="Freihand 98">
                  <a:extLst>
                    <a:ext uri="{FF2B5EF4-FFF2-40B4-BE49-F238E27FC236}">
                      <a16:creationId xmlns:a16="http://schemas.microsoft.com/office/drawing/2014/main" id="{3B55C482-94F1-436F-889E-80197848CCC4}"/>
                    </a:ext>
                  </a:extLst>
                </p:cNvPr>
                <p:cNvPicPr/>
                <p:nvPr/>
              </p:nvPicPr>
              <p:blipFill>
                <a:blip r:embed="rId163"/>
                <a:stretch>
                  <a:fillRect/>
                </a:stretch>
              </p:blipFill>
              <p:spPr>
                <a:xfrm>
                  <a:off x="11381882" y="2259558"/>
                  <a:ext cx="78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A501C026-3E4E-4D20-903E-2A7D305784DA}"/>
                    </a:ext>
                  </a:extLst>
                </p14:cNvPr>
                <p14:cNvContentPartPr/>
                <p14:nvPr/>
              </p14:nvContentPartPr>
              <p14:xfrm>
                <a:off x="11461082" y="2251278"/>
                <a:ext cx="268560" cy="74880"/>
              </p14:xfrm>
            </p:contentPart>
          </mc:Choice>
          <mc:Fallback xmlns="">
            <p:pic>
              <p:nvPicPr>
                <p:cNvPr id="100" name="Freihand 99">
                  <a:extLst>
                    <a:ext uri="{FF2B5EF4-FFF2-40B4-BE49-F238E27FC236}">
                      <a16:creationId xmlns:a16="http://schemas.microsoft.com/office/drawing/2014/main" id="{A501C026-3E4E-4D20-903E-2A7D305784DA}"/>
                    </a:ext>
                  </a:extLst>
                </p:cNvPr>
                <p:cNvPicPr/>
                <p:nvPr/>
              </p:nvPicPr>
              <p:blipFill>
                <a:blip r:embed="rId165"/>
                <a:stretch>
                  <a:fillRect/>
                </a:stretch>
              </p:blipFill>
              <p:spPr>
                <a:xfrm>
                  <a:off x="11456762" y="2246958"/>
                  <a:ext cx="277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D2321CCE-5409-42E4-87D7-DFF4628C9942}"/>
                    </a:ext>
                  </a:extLst>
                </p14:cNvPr>
                <p14:cNvContentPartPr/>
                <p14:nvPr/>
              </p14:nvContentPartPr>
              <p14:xfrm>
                <a:off x="11690402" y="2163438"/>
                <a:ext cx="13680" cy="19800"/>
              </p14:xfrm>
            </p:contentPart>
          </mc:Choice>
          <mc:Fallback xmlns="">
            <p:pic>
              <p:nvPicPr>
                <p:cNvPr id="101" name="Freihand 100">
                  <a:extLst>
                    <a:ext uri="{FF2B5EF4-FFF2-40B4-BE49-F238E27FC236}">
                      <a16:creationId xmlns:a16="http://schemas.microsoft.com/office/drawing/2014/main" id="{D2321CCE-5409-42E4-87D7-DFF4628C9942}"/>
                    </a:ext>
                  </a:extLst>
                </p:cNvPr>
                <p:cNvPicPr/>
                <p:nvPr/>
              </p:nvPicPr>
              <p:blipFill>
                <a:blip r:embed="rId167"/>
                <a:stretch>
                  <a:fillRect/>
                </a:stretch>
              </p:blipFill>
              <p:spPr>
                <a:xfrm>
                  <a:off x="11686082" y="2159118"/>
                  <a:ext cx="22320" cy="28440"/>
                </a:xfrm>
                <a:prstGeom prst="rect">
                  <a:avLst/>
                </a:prstGeom>
              </p:spPr>
            </p:pic>
          </mc:Fallback>
        </mc:AlternateContent>
      </p:grpSp>
      <p:grpSp>
        <p:nvGrpSpPr>
          <p:cNvPr id="172" name="Gruppieren 171">
            <a:extLst>
              <a:ext uri="{FF2B5EF4-FFF2-40B4-BE49-F238E27FC236}">
                <a16:creationId xmlns:a16="http://schemas.microsoft.com/office/drawing/2014/main" id="{B5BBDFAE-AB61-4DE4-BF75-FDE4A3F85572}"/>
              </a:ext>
            </a:extLst>
          </p:cNvPr>
          <p:cNvGrpSpPr/>
          <p:nvPr/>
        </p:nvGrpSpPr>
        <p:grpSpPr>
          <a:xfrm>
            <a:off x="9277322" y="2465118"/>
            <a:ext cx="2325960" cy="722520"/>
            <a:chOff x="9277322" y="2465118"/>
            <a:chExt cx="2325960" cy="722520"/>
          </a:xfrm>
        </p:grpSpPr>
        <mc:AlternateContent xmlns:mc="http://schemas.openxmlformats.org/markup-compatibility/2006" xmlns:p14="http://schemas.microsoft.com/office/powerpoint/2010/main">
          <mc:Choice Requires="p14">
            <p:contentPart p14:bwMode="auto" r:id="rId168">
              <p14:nvContentPartPr>
                <p14:cNvPr id="120" name="Freihand 119">
                  <a:extLst>
                    <a:ext uri="{FF2B5EF4-FFF2-40B4-BE49-F238E27FC236}">
                      <a16:creationId xmlns:a16="http://schemas.microsoft.com/office/drawing/2014/main" id="{7478C0F2-1020-41D0-95D3-F0F43390CFED}"/>
                    </a:ext>
                  </a:extLst>
                </p14:cNvPr>
                <p14:cNvContentPartPr/>
                <p14:nvPr/>
              </p14:nvContentPartPr>
              <p14:xfrm>
                <a:off x="9723722" y="2995038"/>
                <a:ext cx="122760" cy="74880"/>
              </p14:xfrm>
            </p:contentPart>
          </mc:Choice>
          <mc:Fallback xmlns="">
            <p:pic>
              <p:nvPicPr>
                <p:cNvPr id="120" name="Freihand 119">
                  <a:extLst>
                    <a:ext uri="{FF2B5EF4-FFF2-40B4-BE49-F238E27FC236}">
                      <a16:creationId xmlns:a16="http://schemas.microsoft.com/office/drawing/2014/main" id="{7478C0F2-1020-41D0-95D3-F0F43390CFED}"/>
                    </a:ext>
                  </a:extLst>
                </p:cNvPr>
                <p:cNvPicPr/>
                <p:nvPr/>
              </p:nvPicPr>
              <p:blipFill>
                <a:blip r:embed="rId169"/>
                <a:stretch>
                  <a:fillRect/>
                </a:stretch>
              </p:blipFill>
              <p:spPr>
                <a:xfrm>
                  <a:off x="9719402" y="2990718"/>
                  <a:ext cx="131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1" name="Freihand 120">
                  <a:extLst>
                    <a:ext uri="{FF2B5EF4-FFF2-40B4-BE49-F238E27FC236}">
                      <a16:creationId xmlns:a16="http://schemas.microsoft.com/office/drawing/2014/main" id="{D008F91B-34E1-4845-A3C3-DD2217C33162}"/>
                    </a:ext>
                  </a:extLst>
                </p14:cNvPr>
                <p14:cNvContentPartPr/>
                <p14:nvPr/>
              </p14:nvContentPartPr>
              <p14:xfrm>
                <a:off x="9868802" y="2914038"/>
                <a:ext cx="68400" cy="150840"/>
              </p14:xfrm>
            </p:contentPart>
          </mc:Choice>
          <mc:Fallback xmlns="">
            <p:pic>
              <p:nvPicPr>
                <p:cNvPr id="121" name="Freihand 120">
                  <a:extLst>
                    <a:ext uri="{FF2B5EF4-FFF2-40B4-BE49-F238E27FC236}">
                      <a16:creationId xmlns:a16="http://schemas.microsoft.com/office/drawing/2014/main" id="{D008F91B-34E1-4845-A3C3-DD2217C33162}"/>
                    </a:ext>
                  </a:extLst>
                </p:cNvPr>
                <p:cNvPicPr/>
                <p:nvPr/>
              </p:nvPicPr>
              <p:blipFill>
                <a:blip r:embed="rId171"/>
                <a:stretch>
                  <a:fillRect/>
                </a:stretch>
              </p:blipFill>
              <p:spPr>
                <a:xfrm>
                  <a:off x="9864482" y="2909718"/>
                  <a:ext cx="77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2" name="Freihand 121">
                  <a:extLst>
                    <a:ext uri="{FF2B5EF4-FFF2-40B4-BE49-F238E27FC236}">
                      <a16:creationId xmlns:a16="http://schemas.microsoft.com/office/drawing/2014/main" id="{75C1326C-A244-4962-90AF-35C3BCE95D22}"/>
                    </a:ext>
                  </a:extLst>
                </p14:cNvPr>
                <p14:cNvContentPartPr/>
                <p14:nvPr/>
              </p14:nvContentPartPr>
              <p14:xfrm>
                <a:off x="9951602" y="2947158"/>
                <a:ext cx="105120" cy="95760"/>
              </p14:xfrm>
            </p:contentPart>
          </mc:Choice>
          <mc:Fallback xmlns="">
            <p:pic>
              <p:nvPicPr>
                <p:cNvPr id="122" name="Freihand 121">
                  <a:extLst>
                    <a:ext uri="{FF2B5EF4-FFF2-40B4-BE49-F238E27FC236}">
                      <a16:creationId xmlns:a16="http://schemas.microsoft.com/office/drawing/2014/main" id="{75C1326C-A244-4962-90AF-35C3BCE95D22}"/>
                    </a:ext>
                  </a:extLst>
                </p:cNvPr>
                <p:cNvPicPr/>
                <p:nvPr/>
              </p:nvPicPr>
              <p:blipFill>
                <a:blip r:embed="rId173"/>
                <a:stretch>
                  <a:fillRect/>
                </a:stretch>
              </p:blipFill>
              <p:spPr>
                <a:xfrm>
                  <a:off x="9947282" y="2942838"/>
                  <a:ext cx="11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3" name="Freihand 122">
                  <a:extLst>
                    <a:ext uri="{FF2B5EF4-FFF2-40B4-BE49-F238E27FC236}">
                      <a16:creationId xmlns:a16="http://schemas.microsoft.com/office/drawing/2014/main" id="{DEAC5839-7D6A-4870-913F-AC63FC492862}"/>
                    </a:ext>
                  </a:extLst>
                </p14:cNvPr>
                <p14:cNvContentPartPr/>
                <p14:nvPr/>
              </p14:nvContentPartPr>
              <p14:xfrm>
                <a:off x="10062482" y="3001158"/>
                <a:ext cx="56880" cy="64080"/>
              </p14:xfrm>
            </p:contentPart>
          </mc:Choice>
          <mc:Fallback xmlns="">
            <p:pic>
              <p:nvPicPr>
                <p:cNvPr id="123" name="Freihand 122">
                  <a:extLst>
                    <a:ext uri="{FF2B5EF4-FFF2-40B4-BE49-F238E27FC236}">
                      <a16:creationId xmlns:a16="http://schemas.microsoft.com/office/drawing/2014/main" id="{DEAC5839-7D6A-4870-913F-AC63FC492862}"/>
                    </a:ext>
                  </a:extLst>
                </p:cNvPr>
                <p:cNvPicPr/>
                <p:nvPr/>
              </p:nvPicPr>
              <p:blipFill>
                <a:blip r:embed="rId175"/>
                <a:stretch>
                  <a:fillRect/>
                </a:stretch>
              </p:blipFill>
              <p:spPr>
                <a:xfrm>
                  <a:off x="10058162" y="2996838"/>
                  <a:ext cx="65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4" name="Freihand 123">
                  <a:extLst>
                    <a:ext uri="{FF2B5EF4-FFF2-40B4-BE49-F238E27FC236}">
                      <a16:creationId xmlns:a16="http://schemas.microsoft.com/office/drawing/2014/main" id="{4CD5B79B-79FD-4E2A-BC1D-57EE24D8D717}"/>
                    </a:ext>
                  </a:extLst>
                </p14:cNvPr>
                <p14:cNvContentPartPr/>
                <p14:nvPr/>
              </p14:nvContentPartPr>
              <p14:xfrm>
                <a:off x="10170122" y="3006198"/>
                <a:ext cx="15120" cy="70560"/>
              </p14:xfrm>
            </p:contentPart>
          </mc:Choice>
          <mc:Fallback xmlns="">
            <p:pic>
              <p:nvPicPr>
                <p:cNvPr id="124" name="Freihand 123">
                  <a:extLst>
                    <a:ext uri="{FF2B5EF4-FFF2-40B4-BE49-F238E27FC236}">
                      <a16:creationId xmlns:a16="http://schemas.microsoft.com/office/drawing/2014/main" id="{4CD5B79B-79FD-4E2A-BC1D-57EE24D8D717}"/>
                    </a:ext>
                  </a:extLst>
                </p:cNvPr>
                <p:cNvPicPr/>
                <p:nvPr/>
              </p:nvPicPr>
              <p:blipFill>
                <a:blip r:embed="rId177"/>
                <a:stretch>
                  <a:fillRect/>
                </a:stretch>
              </p:blipFill>
              <p:spPr>
                <a:xfrm>
                  <a:off x="10165802" y="3001878"/>
                  <a:ext cx="2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5" name="Freihand 124">
                  <a:extLst>
                    <a:ext uri="{FF2B5EF4-FFF2-40B4-BE49-F238E27FC236}">
                      <a16:creationId xmlns:a16="http://schemas.microsoft.com/office/drawing/2014/main" id="{F791B614-6AEE-441E-BD41-740EC59B0CFF}"/>
                    </a:ext>
                  </a:extLst>
                </p14:cNvPr>
                <p14:cNvContentPartPr/>
                <p14:nvPr/>
              </p14:nvContentPartPr>
              <p14:xfrm>
                <a:off x="10230602" y="2928798"/>
                <a:ext cx="74880" cy="105480"/>
              </p14:xfrm>
            </p:contentPart>
          </mc:Choice>
          <mc:Fallback xmlns="">
            <p:pic>
              <p:nvPicPr>
                <p:cNvPr id="125" name="Freihand 124">
                  <a:extLst>
                    <a:ext uri="{FF2B5EF4-FFF2-40B4-BE49-F238E27FC236}">
                      <a16:creationId xmlns:a16="http://schemas.microsoft.com/office/drawing/2014/main" id="{F791B614-6AEE-441E-BD41-740EC59B0CFF}"/>
                    </a:ext>
                  </a:extLst>
                </p:cNvPr>
                <p:cNvPicPr/>
                <p:nvPr/>
              </p:nvPicPr>
              <p:blipFill>
                <a:blip r:embed="rId179"/>
                <a:stretch>
                  <a:fillRect/>
                </a:stretch>
              </p:blipFill>
              <p:spPr>
                <a:xfrm>
                  <a:off x="10226282" y="2924478"/>
                  <a:ext cx="83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Freihand 125">
                  <a:extLst>
                    <a:ext uri="{FF2B5EF4-FFF2-40B4-BE49-F238E27FC236}">
                      <a16:creationId xmlns:a16="http://schemas.microsoft.com/office/drawing/2014/main" id="{0362D5B5-4E5F-413E-B1D6-B1ECC9562CCC}"/>
                    </a:ext>
                  </a:extLst>
                </p14:cNvPr>
                <p14:cNvContentPartPr/>
                <p14:nvPr/>
              </p14:nvContentPartPr>
              <p14:xfrm>
                <a:off x="10332482" y="2979918"/>
                <a:ext cx="29160" cy="15120"/>
              </p14:xfrm>
            </p:contentPart>
          </mc:Choice>
          <mc:Fallback xmlns="">
            <p:pic>
              <p:nvPicPr>
                <p:cNvPr id="126" name="Freihand 125">
                  <a:extLst>
                    <a:ext uri="{FF2B5EF4-FFF2-40B4-BE49-F238E27FC236}">
                      <a16:creationId xmlns:a16="http://schemas.microsoft.com/office/drawing/2014/main" id="{0362D5B5-4E5F-413E-B1D6-B1ECC9562CCC}"/>
                    </a:ext>
                  </a:extLst>
                </p:cNvPr>
                <p:cNvPicPr/>
                <p:nvPr/>
              </p:nvPicPr>
              <p:blipFill>
                <a:blip r:embed="rId181"/>
                <a:stretch>
                  <a:fillRect/>
                </a:stretch>
              </p:blipFill>
              <p:spPr>
                <a:xfrm>
                  <a:off x="10328162" y="2975598"/>
                  <a:ext cx="37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Freihand 126">
                  <a:extLst>
                    <a:ext uri="{FF2B5EF4-FFF2-40B4-BE49-F238E27FC236}">
                      <a16:creationId xmlns:a16="http://schemas.microsoft.com/office/drawing/2014/main" id="{2FC8617E-D410-457B-8743-3EB08DE89BA1}"/>
                    </a:ext>
                  </a:extLst>
                </p14:cNvPr>
                <p14:cNvContentPartPr/>
                <p14:nvPr/>
              </p14:nvContentPartPr>
              <p14:xfrm>
                <a:off x="10231682" y="2900718"/>
                <a:ext cx="85680" cy="128160"/>
              </p14:xfrm>
            </p:contentPart>
          </mc:Choice>
          <mc:Fallback xmlns="">
            <p:pic>
              <p:nvPicPr>
                <p:cNvPr id="127" name="Freihand 126">
                  <a:extLst>
                    <a:ext uri="{FF2B5EF4-FFF2-40B4-BE49-F238E27FC236}">
                      <a16:creationId xmlns:a16="http://schemas.microsoft.com/office/drawing/2014/main" id="{2FC8617E-D410-457B-8743-3EB08DE89BA1}"/>
                    </a:ext>
                  </a:extLst>
                </p:cNvPr>
                <p:cNvPicPr/>
                <p:nvPr/>
              </p:nvPicPr>
              <p:blipFill>
                <a:blip r:embed="rId183"/>
                <a:stretch>
                  <a:fillRect/>
                </a:stretch>
              </p:blipFill>
              <p:spPr>
                <a:xfrm>
                  <a:off x="10227362" y="2896398"/>
                  <a:ext cx="94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Freihand 127">
                  <a:extLst>
                    <a:ext uri="{FF2B5EF4-FFF2-40B4-BE49-F238E27FC236}">
                      <a16:creationId xmlns:a16="http://schemas.microsoft.com/office/drawing/2014/main" id="{B174D775-C680-494C-87D0-08787CE1ECAE}"/>
                    </a:ext>
                  </a:extLst>
                </p14:cNvPr>
                <p14:cNvContentPartPr/>
                <p14:nvPr/>
              </p14:nvContentPartPr>
              <p14:xfrm>
                <a:off x="10231682" y="2920158"/>
                <a:ext cx="111960" cy="82440"/>
              </p14:xfrm>
            </p:contentPart>
          </mc:Choice>
          <mc:Fallback xmlns="">
            <p:pic>
              <p:nvPicPr>
                <p:cNvPr id="128" name="Freihand 127">
                  <a:extLst>
                    <a:ext uri="{FF2B5EF4-FFF2-40B4-BE49-F238E27FC236}">
                      <a16:creationId xmlns:a16="http://schemas.microsoft.com/office/drawing/2014/main" id="{B174D775-C680-494C-87D0-08787CE1ECAE}"/>
                    </a:ext>
                  </a:extLst>
                </p:cNvPr>
                <p:cNvPicPr/>
                <p:nvPr/>
              </p:nvPicPr>
              <p:blipFill>
                <a:blip r:embed="rId185"/>
                <a:stretch>
                  <a:fillRect/>
                </a:stretch>
              </p:blipFill>
              <p:spPr>
                <a:xfrm>
                  <a:off x="10227362" y="2915838"/>
                  <a:ext cx="120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9" name="Freihand 128">
                  <a:extLst>
                    <a:ext uri="{FF2B5EF4-FFF2-40B4-BE49-F238E27FC236}">
                      <a16:creationId xmlns:a16="http://schemas.microsoft.com/office/drawing/2014/main" id="{2542798D-3ACC-41A5-9A61-2DDD341B0BA1}"/>
                    </a:ext>
                  </a:extLst>
                </p14:cNvPr>
                <p14:cNvContentPartPr/>
                <p14:nvPr/>
              </p14:nvContentPartPr>
              <p14:xfrm>
                <a:off x="10316642" y="2978478"/>
                <a:ext cx="91440" cy="74880"/>
              </p14:xfrm>
            </p:contentPart>
          </mc:Choice>
          <mc:Fallback xmlns="">
            <p:pic>
              <p:nvPicPr>
                <p:cNvPr id="129" name="Freihand 128">
                  <a:extLst>
                    <a:ext uri="{FF2B5EF4-FFF2-40B4-BE49-F238E27FC236}">
                      <a16:creationId xmlns:a16="http://schemas.microsoft.com/office/drawing/2014/main" id="{2542798D-3ACC-41A5-9A61-2DDD341B0BA1}"/>
                    </a:ext>
                  </a:extLst>
                </p:cNvPr>
                <p:cNvPicPr/>
                <p:nvPr/>
              </p:nvPicPr>
              <p:blipFill>
                <a:blip r:embed="rId187"/>
                <a:stretch>
                  <a:fillRect/>
                </a:stretch>
              </p:blipFill>
              <p:spPr>
                <a:xfrm>
                  <a:off x="10312322" y="2974158"/>
                  <a:ext cx="100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Freihand 129">
                  <a:extLst>
                    <a:ext uri="{FF2B5EF4-FFF2-40B4-BE49-F238E27FC236}">
                      <a16:creationId xmlns:a16="http://schemas.microsoft.com/office/drawing/2014/main" id="{CF992B00-F93B-47DE-A0A5-175394343BC8}"/>
                    </a:ext>
                  </a:extLst>
                </p14:cNvPr>
                <p14:cNvContentPartPr/>
                <p14:nvPr/>
              </p14:nvContentPartPr>
              <p14:xfrm>
                <a:off x="10416722" y="2862918"/>
                <a:ext cx="68400" cy="216360"/>
              </p14:xfrm>
            </p:contentPart>
          </mc:Choice>
          <mc:Fallback xmlns="">
            <p:pic>
              <p:nvPicPr>
                <p:cNvPr id="130" name="Freihand 129">
                  <a:extLst>
                    <a:ext uri="{FF2B5EF4-FFF2-40B4-BE49-F238E27FC236}">
                      <a16:creationId xmlns:a16="http://schemas.microsoft.com/office/drawing/2014/main" id="{CF992B00-F93B-47DE-A0A5-175394343BC8}"/>
                    </a:ext>
                  </a:extLst>
                </p:cNvPr>
                <p:cNvPicPr/>
                <p:nvPr/>
              </p:nvPicPr>
              <p:blipFill>
                <a:blip r:embed="rId189"/>
                <a:stretch>
                  <a:fillRect/>
                </a:stretch>
              </p:blipFill>
              <p:spPr>
                <a:xfrm>
                  <a:off x="10412402" y="2858598"/>
                  <a:ext cx="77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Freihand 130">
                  <a:extLst>
                    <a:ext uri="{FF2B5EF4-FFF2-40B4-BE49-F238E27FC236}">
                      <a16:creationId xmlns:a16="http://schemas.microsoft.com/office/drawing/2014/main" id="{79FB60BE-E789-46FF-8E27-6E4B7078FEC7}"/>
                    </a:ext>
                  </a:extLst>
                </p14:cNvPr>
                <p14:cNvContentPartPr/>
                <p14:nvPr/>
              </p14:nvContentPartPr>
              <p14:xfrm>
                <a:off x="10495202" y="2941038"/>
                <a:ext cx="149040" cy="2160"/>
              </p14:xfrm>
            </p:contentPart>
          </mc:Choice>
          <mc:Fallback xmlns="">
            <p:pic>
              <p:nvPicPr>
                <p:cNvPr id="131" name="Freihand 130">
                  <a:extLst>
                    <a:ext uri="{FF2B5EF4-FFF2-40B4-BE49-F238E27FC236}">
                      <a16:creationId xmlns:a16="http://schemas.microsoft.com/office/drawing/2014/main" id="{79FB60BE-E789-46FF-8E27-6E4B7078FEC7}"/>
                    </a:ext>
                  </a:extLst>
                </p:cNvPr>
                <p:cNvPicPr/>
                <p:nvPr/>
              </p:nvPicPr>
              <p:blipFill>
                <a:blip r:embed="rId191"/>
                <a:stretch>
                  <a:fillRect/>
                </a:stretch>
              </p:blipFill>
              <p:spPr>
                <a:xfrm>
                  <a:off x="10490882" y="2936718"/>
                  <a:ext cx="157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 name="Freihand 131">
                  <a:extLst>
                    <a:ext uri="{FF2B5EF4-FFF2-40B4-BE49-F238E27FC236}">
                      <a16:creationId xmlns:a16="http://schemas.microsoft.com/office/drawing/2014/main" id="{937F7BC8-696A-473D-B3BC-95715691B67C}"/>
                    </a:ext>
                  </a:extLst>
                </p14:cNvPr>
                <p14:cNvContentPartPr/>
                <p14:nvPr/>
              </p14:nvContentPartPr>
              <p14:xfrm>
                <a:off x="10549202" y="2973798"/>
                <a:ext cx="108000" cy="1440"/>
              </p14:xfrm>
            </p:contentPart>
          </mc:Choice>
          <mc:Fallback xmlns="">
            <p:pic>
              <p:nvPicPr>
                <p:cNvPr id="132" name="Freihand 131">
                  <a:extLst>
                    <a:ext uri="{FF2B5EF4-FFF2-40B4-BE49-F238E27FC236}">
                      <a16:creationId xmlns:a16="http://schemas.microsoft.com/office/drawing/2014/main" id="{937F7BC8-696A-473D-B3BC-95715691B67C}"/>
                    </a:ext>
                  </a:extLst>
                </p:cNvPr>
                <p:cNvPicPr/>
                <p:nvPr/>
              </p:nvPicPr>
              <p:blipFill>
                <a:blip r:embed="rId193"/>
                <a:stretch>
                  <a:fillRect/>
                </a:stretch>
              </p:blipFill>
              <p:spPr>
                <a:xfrm>
                  <a:off x="10544882" y="2969478"/>
                  <a:ext cx="116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Freihand 133">
                  <a:extLst>
                    <a:ext uri="{FF2B5EF4-FFF2-40B4-BE49-F238E27FC236}">
                      <a16:creationId xmlns:a16="http://schemas.microsoft.com/office/drawing/2014/main" id="{46589898-CB2F-49E5-B62F-B4B85561E81A}"/>
                    </a:ext>
                  </a:extLst>
                </p14:cNvPr>
                <p14:cNvContentPartPr/>
                <p14:nvPr/>
              </p14:nvContentPartPr>
              <p14:xfrm>
                <a:off x="10749362" y="2912238"/>
                <a:ext cx="118800" cy="84240"/>
              </p14:xfrm>
            </p:contentPart>
          </mc:Choice>
          <mc:Fallback xmlns="">
            <p:pic>
              <p:nvPicPr>
                <p:cNvPr id="134" name="Freihand 133">
                  <a:extLst>
                    <a:ext uri="{FF2B5EF4-FFF2-40B4-BE49-F238E27FC236}">
                      <a16:creationId xmlns:a16="http://schemas.microsoft.com/office/drawing/2014/main" id="{46589898-CB2F-49E5-B62F-B4B85561E81A}"/>
                    </a:ext>
                  </a:extLst>
                </p:cNvPr>
                <p:cNvPicPr/>
                <p:nvPr/>
              </p:nvPicPr>
              <p:blipFill>
                <a:blip r:embed="rId195"/>
                <a:stretch>
                  <a:fillRect/>
                </a:stretch>
              </p:blipFill>
              <p:spPr>
                <a:xfrm>
                  <a:off x="10745042" y="2907918"/>
                  <a:ext cx="127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Freihand 134">
                  <a:extLst>
                    <a:ext uri="{FF2B5EF4-FFF2-40B4-BE49-F238E27FC236}">
                      <a16:creationId xmlns:a16="http://schemas.microsoft.com/office/drawing/2014/main" id="{E1D5430A-A408-4F45-8A2C-77DB80589463}"/>
                    </a:ext>
                  </a:extLst>
                </p14:cNvPr>
                <p14:cNvContentPartPr/>
                <p14:nvPr/>
              </p14:nvContentPartPr>
              <p14:xfrm>
                <a:off x="10903442" y="2884878"/>
                <a:ext cx="73800" cy="90720"/>
              </p14:xfrm>
            </p:contentPart>
          </mc:Choice>
          <mc:Fallback xmlns="">
            <p:pic>
              <p:nvPicPr>
                <p:cNvPr id="135" name="Freihand 134">
                  <a:extLst>
                    <a:ext uri="{FF2B5EF4-FFF2-40B4-BE49-F238E27FC236}">
                      <a16:creationId xmlns:a16="http://schemas.microsoft.com/office/drawing/2014/main" id="{E1D5430A-A408-4F45-8A2C-77DB80589463}"/>
                    </a:ext>
                  </a:extLst>
                </p:cNvPr>
                <p:cNvPicPr/>
                <p:nvPr/>
              </p:nvPicPr>
              <p:blipFill>
                <a:blip r:embed="rId197"/>
                <a:stretch>
                  <a:fillRect/>
                </a:stretch>
              </p:blipFill>
              <p:spPr>
                <a:xfrm>
                  <a:off x="10899122" y="2880558"/>
                  <a:ext cx="82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Freihand 135">
                  <a:extLst>
                    <a:ext uri="{FF2B5EF4-FFF2-40B4-BE49-F238E27FC236}">
                      <a16:creationId xmlns:a16="http://schemas.microsoft.com/office/drawing/2014/main" id="{FEBD03D6-CC5D-4C3A-AF53-6F681AD31D7C}"/>
                    </a:ext>
                  </a:extLst>
                </p14:cNvPr>
                <p14:cNvContentPartPr/>
                <p14:nvPr/>
              </p14:nvContentPartPr>
              <p14:xfrm>
                <a:off x="10897322" y="2898918"/>
                <a:ext cx="79560" cy="60120"/>
              </p14:xfrm>
            </p:contentPart>
          </mc:Choice>
          <mc:Fallback xmlns="">
            <p:pic>
              <p:nvPicPr>
                <p:cNvPr id="136" name="Freihand 135">
                  <a:extLst>
                    <a:ext uri="{FF2B5EF4-FFF2-40B4-BE49-F238E27FC236}">
                      <a16:creationId xmlns:a16="http://schemas.microsoft.com/office/drawing/2014/main" id="{FEBD03D6-CC5D-4C3A-AF53-6F681AD31D7C}"/>
                    </a:ext>
                  </a:extLst>
                </p:cNvPr>
                <p:cNvPicPr/>
                <p:nvPr/>
              </p:nvPicPr>
              <p:blipFill>
                <a:blip r:embed="rId199"/>
                <a:stretch>
                  <a:fillRect/>
                </a:stretch>
              </p:blipFill>
              <p:spPr>
                <a:xfrm>
                  <a:off x="10893002" y="2894598"/>
                  <a:ext cx="88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7" name="Freihand 136">
                  <a:extLst>
                    <a:ext uri="{FF2B5EF4-FFF2-40B4-BE49-F238E27FC236}">
                      <a16:creationId xmlns:a16="http://schemas.microsoft.com/office/drawing/2014/main" id="{46E39DCF-BC50-4E55-8B4D-7BA91733049E}"/>
                    </a:ext>
                  </a:extLst>
                </p14:cNvPr>
                <p14:cNvContentPartPr/>
                <p14:nvPr/>
              </p14:nvContentPartPr>
              <p14:xfrm>
                <a:off x="11000282" y="2905038"/>
                <a:ext cx="169920" cy="111960"/>
              </p14:xfrm>
            </p:contentPart>
          </mc:Choice>
          <mc:Fallback xmlns="">
            <p:pic>
              <p:nvPicPr>
                <p:cNvPr id="137" name="Freihand 136">
                  <a:extLst>
                    <a:ext uri="{FF2B5EF4-FFF2-40B4-BE49-F238E27FC236}">
                      <a16:creationId xmlns:a16="http://schemas.microsoft.com/office/drawing/2014/main" id="{46E39DCF-BC50-4E55-8B4D-7BA91733049E}"/>
                    </a:ext>
                  </a:extLst>
                </p:cNvPr>
                <p:cNvPicPr/>
                <p:nvPr/>
              </p:nvPicPr>
              <p:blipFill>
                <a:blip r:embed="rId201"/>
                <a:stretch>
                  <a:fillRect/>
                </a:stretch>
              </p:blipFill>
              <p:spPr>
                <a:xfrm>
                  <a:off x="10995962" y="2900718"/>
                  <a:ext cx="178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Freihand 137">
                  <a:extLst>
                    <a:ext uri="{FF2B5EF4-FFF2-40B4-BE49-F238E27FC236}">
                      <a16:creationId xmlns:a16="http://schemas.microsoft.com/office/drawing/2014/main" id="{01E426F4-9D58-4CD7-AA0A-E36B3F09E33E}"/>
                    </a:ext>
                  </a:extLst>
                </p14:cNvPr>
                <p14:cNvContentPartPr/>
                <p14:nvPr/>
              </p14:nvContentPartPr>
              <p14:xfrm>
                <a:off x="11119082" y="2928438"/>
                <a:ext cx="97200" cy="5400"/>
              </p14:xfrm>
            </p:contentPart>
          </mc:Choice>
          <mc:Fallback xmlns="">
            <p:pic>
              <p:nvPicPr>
                <p:cNvPr id="138" name="Freihand 137">
                  <a:extLst>
                    <a:ext uri="{FF2B5EF4-FFF2-40B4-BE49-F238E27FC236}">
                      <a16:creationId xmlns:a16="http://schemas.microsoft.com/office/drawing/2014/main" id="{01E426F4-9D58-4CD7-AA0A-E36B3F09E33E}"/>
                    </a:ext>
                  </a:extLst>
                </p:cNvPr>
                <p:cNvPicPr/>
                <p:nvPr/>
              </p:nvPicPr>
              <p:blipFill>
                <a:blip r:embed="rId203"/>
                <a:stretch>
                  <a:fillRect/>
                </a:stretch>
              </p:blipFill>
              <p:spPr>
                <a:xfrm>
                  <a:off x="11114762" y="2924118"/>
                  <a:ext cx="105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Freihand 138">
                  <a:extLst>
                    <a:ext uri="{FF2B5EF4-FFF2-40B4-BE49-F238E27FC236}">
                      <a16:creationId xmlns:a16="http://schemas.microsoft.com/office/drawing/2014/main" id="{D32E771D-07CA-470F-B0AC-BE933C488AC1}"/>
                    </a:ext>
                  </a:extLst>
                </p14:cNvPr>
                <p14:cNvContentPartPr/>
                <p14:nvPr/>
              </p14:nvContentPartPr>
              <p14:xfrm>
                <a:off x="11256602" y="2840238"/>
                <a:ext cx="87120" cy="121320"/>
              </p14:xfrm>
            </p:contentPart>
          </mc:Choice>
          <mc:Fallback xmlns="">
            <p:pic>
              <p:nvPicPr>
                <p:cNvPr id="139" name="Freihand 138">
                  <a:extLst>
                    <a:ext uri="{FF2B5EF4-FFF2-40B4-BE49-F238E27FC236}">
                      <a16:creationId xmlns:a16="http://schemas.microsoft.com/office/drawing/2014/main" id="{D32E771D-07CA-470F-B0AC-BE933C488AC1}"/>
                    </a:ext>
                  </a:extLst>
                </p:cNvPr>
                <p:cNvPicPr/>
                <p:nvPr/>
              </p:nvPicPr>
              <p:blipFill>
                <a:blip r:embed="rId205"/>
                <a:stretch>
                  <a:fillRect/>
                </a:stretch>
              </p:blipFill>
              <p:spPr>
                <a:xfrm>
                  <a:off x="11252282" y="2835918"/>
                  <a:ext cx="95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Freihand 139">
                  <a:extLst>
                    <a:ext uri="{FF2B5EF4-FFF2-40B4-BE49-F238E27FC236}">
                      <a16:creationId xmlns:a16="http://schemas.microsoft.com/office/drawing/2014/main" id="{8E1CE75D-81D2-4DD1-BCAD-3F1574C0F373}"/>
                    </a:ext>
                  </a:extLst>
                </p14:cNvPr>
                <p14:cNvContentPartPr/>
                <p14:nvPr/>
              </p14:nvContentPartPr>
              <p14:xfrm>
                <a:off x="11371082" y="2865078"/>
                <a:ext cx="78840" cy="113040"/>
              </p14:xfrm>
            </p:contentPart>
          </mc:Choice>
          <mc:Fallback xmlns="">
            <p:pic>
              <p:nvPicPr>
                <p:cNvPr id="140" name="Freihand 139">
                  <a:extLst>
                    <a:ext uri="{FF2B5EF4-FFF2-40B4-BE49-F238E27FC236}">
                      <a16:creationId xmlns:a16="http://schemas.microsoft.com/office/drawing/2014/main" id="{8E1CE75D-81D2-4DD1-BCAD-3F1574C0F373}"/>
                    </a:ext>
                  </a:extLst>
                </p:cNvPr>
                <p:cNvPicPr/>
                <p:nvPr/>
              </p:nvPicPr>
              <p:blipFill>
                <a:blip r:embed="rId207"/>
                <a:stretch>
                  <a:fillRect/>
                </a:stretch>
              </p:blipFill>
              <p:spPr>
                <a:xfrm>
                  <a:off x="11366762" y="2860758"/>
                  <a:ext cx="87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 name="Freihand 140">
                  <a:extLst>
                    <a:ext uri="{FF2B5EF4-FFF2-40B4-BE49-F238E27FC236}">
                      <a16:creationId xmlns:a16="http://schemas.microsoft.com/office/drawing/2014/main" id="{616387CF-2569-406C-8886-412166AD8C91}"/>
                    </a:ext>
                  </a:extLst>
                </p14:cNvPr>
                <p14:cNvContentPartPr/>
                <p14:nvPr/>
              </p14:nvContentPartPr>
              <p14:xfrm>
                <a:off x="11365682" y="2901078"/>
                <a:ext cx="235800" cy="118080"/>
              </p14:xfrm>
            </p:contentPart>
          </mc:Choice>
          <mc:Fallback xmlns="">
            <p:pic>
              <p:nvPicPr>
                <p:cNvPr id="141" name="Freihand 140">
                  <a:extLst>
                    <a:ext uri="{FF2B5EF4-FFF2-40B4-BE49-F238E27FC236}">
                      <a16:creationId xmlns:a16="http://schemas.microsoft.com/office/drawing/2014/main" id="{616387CF-2569-406C-8886-412166AD8C91}"/>
                    </a:ext>
                  </a:extLst>
                </p:cNvPr>
                <p:cNvPicPr/>
                <p:nvPr/>
              </p:nvPicPr>
              <p:blipFill>
                <a:blip r:embed="rId209"/>
                <a:stretch>
                  <a:fillRect/>
                </a:stretch>
              </p:blipFill>
              <p:spPr>
                <a:xfrm>
                  <a:off x="11361362" y="2896758"/>
                  <a:ext cx="244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3" name="Freihand 142">
                  <a:extLst>
                    <a:ext uri="{FF2B5EF4-FFF2-40B4-BE49-F238E27FC236}">
                      <a16:creationId xmlns:a16="http://schemas.microsoft.com/office/drawing/2014/main" id="{81C0228B-BE14-43D9-BA70-6AA43B9D8C57}"/>
                    </a:ext>
                  </a:extLst>
                </p14:cNvPr>
                <p14:cNvContentPartPr/>
                <p14:nvPr/>
              </p14:nvContentPartPr>
              <p14:xfrm>
                <a:off x="9777362" y="3147318"/>
                <a:ext cx="1825920" cy="40320"/>
              </p14:xfrm>
            </p:contentPart>
          </mc:Choice>
          <mc:Fallback xmlns="">
            <p:pic>
              <p:nvPicPr>
                <p:cNvPr id="143" name="Freihand 142">
                  <a:extLst>
                    <a:ext uri="{FF2B5EF4-FFF2-40B4-BE49-F238E27FC236}">
                      <a16:creationId xmlns:a16="http://schemas.microsoft.com/office/drawing/2014/main" id="{81C0228B-BE14-43D9-BA70-6AA43B9D8C57}"/>
                    </a:ext>
                  </a:extLst>
                </p:cNvPr>
                <p:cNvPicPr/>
                <p:nvPr/>
              </p:nvPicPr>
              <p:blipFill>
                <a:blip r:embed="rId211"/>
                <a:stretch>
                  <a:fillRect/>
                </a:stretch>
              </p:blipFill>
              <p:spPr>
                <a:xfrm>
                  <a:off x="9773042" y="3142998"/>
                  <a:ext cx="1834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3" name="Freihand 102">
                  <a:extLst>
                    <a:ext uri="{FF2B5EF4-FFF2-40B4-BE49-F238E27FC236}">
                      <a16:creationId xmlns:a16="http://schemas.microsoft.com/office/drawing/2014/main" id="{00547C53-14DA-4227-A807-D0A98CF8DD37}"/>
                    </a:ext>
                  </a:extLst>
                </p14:cNvPr>
                <p14:cNvContentPartPr/>
                <p14:nvPr/>
              </p14:nvContentPartPr>
              <p14:xfrm>
                <a:off x="9758642" y="2561238"/>
                <a:ext cx="89640" cy="204840"/>
              </p14:xfrm>
            </p:contentPart>
          </mc:Choice>
          <mc:Fallback xmlns="">
            <p:pic>
              <p:nvPicPr>
                <p:cNvPr id="103" name="Freihand 102">
                  <a:extLst>
                    <a:ext uri="{FF2B5EF4-FFF2-40B4-BE49-F238E27FC236}">
                      <a16:creationId xmlns:a16="http://schemas.microsoft.com/office/drawing/2014/main" id="{00547C53-14DA-4227-A807-D0A98CF8DD37}"/>
                    </a:ext>
                  </a:extLst>
                </p:cNvPr>
                <p:cNvPicPr/>
                <p:nvPr/>
              </p:nvPicPr>
              <p:blipFill>
                <a:blip r:embed="rId213"/>
                <a:stretch>
                  <a:fillRect/>
                </a:stretch>
              </p:blipFill>
              <p:spPr>
                <a:xfrm>
                  <a:off x="9754322" y="2556918"/>
                  <a:ext cx="982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4" name="Freihand 103">
                  <a:extLst>
                    <a:ext uri="{FF2B5EF4-FFF2-40B4-BE49-F238E27FC236}">
                      <a16:creationId xmlns:a16="http://schemas.microsoft.com/office/drawing/2014/main" id="{971BCEA7-8E0F-4790-848D-9B2A66192590}"/>
                    </a:ext>
                  </a:extLst>
                </p14:cNvPr>
                <p14:cNvContentPartPr/>
                <p14:nvPr/>
              </p14:nvContentPartPr>
              <p14:xfrm>
                <a:off x="9896882" y="2558358"/>
                <a:ext cx="57240" cy="168840"/>
              </p14:xfrm>
            </p:contentPart>
          </mc:Choice>
          <mc:Fallback xmlns="">
            <p:pic>
              <p:nvPicPr>
                <p:cNvPr id="104" name="Freihand 103">
                  <a:extLst>
                    <a:ext uri="{FF2B5EF4-FFF2-40B4-BE49-F238E27FC236}">
                      <a16:creationId xmlns:a16="http://schemas.microsoft.com/office/drawing/2014/main" id="{971BCEA7-8E0F-4790-848D-9B2A66192590}"/>
                    </a:ext>
                  </a:extLst>
                </p:cNvPr>
                <p:cNvPicPr/>
                <p:nvPr/>
              </p:nvPicPr>
              <p:blipFill>
                <a:blip r:embed="rId215"/>
                <a:stretch>
                  <a:fillRect/>
                </a:stretch>
              </p:blipFill>
              <p:spPr>
                <a:xfrm>
                  <a:off x="9892562" y="2554038"/>
                  <a:ext cx="65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06" name="Freihand 105">
                  <a:extLst>
                    <a:ext uri="{FF2B5EF4-FFF2-40B4-BE49-F238E27FC236}">
                      <a16:creationId xmlns:a16="http://schemas.microsoft.com/office/drawing/2014/main" id="{A21652EF-F41B-4329-8E84-21132BFC213D}"/>
                    </a:ext>
                  </a:extLst>
                </p14:cNvPr>
                <p14:cNvContentPartPr/>
                <p14:nvPr/>
              </p14:nvContentPartPr>
              <p14:xfrm>
                <a:off x="10014602" y="2550798"/>
                <a:ext cx="82440" cy="121680"/>
              </p14:xfrm>
            </p:contentPart>
          </mc:Choice>
          <mc:Fallback xmlns="">
            <p:pic>
              <p:nvPicPr>
                <p:cNvPr id="106" name="Freihand 105">
                  <a:extLst>
                    <a:ext uri="{FF2B5EF4-FFF2-40B4-BE49-F238E27FC236}">
                      <a16:creationId xmlns:a16="http://schemas.microsoft.com/office/drawing/2014/main" id="{A21652EF-F41B-4329-8E84-21132BFC213D}"/>
                    </a:ext>
                  </a:extLst>
                </p:cNvPr>
                <p:cNvPicPr/>
                <p:nvPr/>
              </p:nvPicPr>
              <p:blipFill>
                <a:blip r:embed="rId217"/>
                <a:stretch>
                  <a:fillRect/>
                </a:stretch>
              </p:blipFill>
              <p:spPr>
                <a:xfrm>
                  <a:off x="10010282" y="2546478"/>
                  <a:ext cx="91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7" name="Freihand 106">
                  <a:extLst>
                    <a:ext uri="{FF2B5EF4-FFF2-40B4-BE49-F238E27FC236}">
                      <a16:creationId xmlns:a16="http://schemas.microsoft.com/office/drawing/2014/main" id="{9BF209CC-1FFC-47BF-97B6-5F1A42E59DAC}"/>
                    </a:ext>
                  </a:extLst>
                </p14:cNvPr>
                <p14:cNvContentPartPr/>
                <p14:nvPr/>
              </p14:nvContentPartPr>
              <p14:xfrm>
                <a:off x="10068962" y="2631438"/>
                <a:ext cx="101880" cy="75960"/>
              </p14:xfrm>
            </p:contentPart>
          </mc:Choice>
          <mc:Fallback xmlns="">
            <p:pic>
              <p:nvPicPr>
                <p:cNvPr id="107" name="Freihand 106">
                  <a:extLst>
                    <a:ext uri="{FF2B5EF4-FFF2-40B4-BE49-F238E27FC236}">
                      <a16:creationId xmlns:a16="http://schemas.microsoft.com/office/drawing/2014/main" id="{9BF209CC-1FFC-47BF-97B6-5F1A42E59DAC}"/>
                    </a:ext>
                  </a:extLst>
                </p:cNvPr>
                <p:cNvPicPr/>
                <p:nvPr/>
              </p:nvPicPr>
              <p:blipFill>
                <a:blip r:embed="rId219"/>
                <a:stretch>
                  <a:fillRect/>
                </a:stretch>
              </p:blipFill>
              <p:spPr>
                <a:xfrm>
                  <a:off x="10064642" y="2627118"/>
                  <a:ext cx="110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8" name="Freihand 107">
                  <a:extLst>
                    <a:ext uri="{FF2B5EF4-FFF2-40B4-BE49-F238E27FC236}">
                      <a16:creationId xmlns:a16="http://schemas.microsoft.com/office/drawing/2014/main" id="{557EBBA8-E8C7-405A-B183-9578ED6AF3B7}"/>
                    </a:ext>
                  </a:extLst>
                </p14:cNvPr>
                <p14:cNvContentPartPr/>
                <p14:nvPr/>
              </p14:nvContentPartPr>
              <p14:xfrm>
                <a:off x="10218002" y="2536398"/>
                <a:ext cx="87120" cy="129600"/>
              </p14:xfrm>
            </p:contentPart>
          </mc:Choice>
          <mc:Fallback xmlns="">
            <p:pic>
              <p:nvPicPr>
                <p:cNvPr id="108" name="Freihand 107">
                  <a:extLst>
                    <a:ext uri="{FF2B5EF4-FFF2-40B4-BE49-F238E27FC236}">
                      <a16:creationId xmlns:a16="http://schemas.microsoft.com/office/drawing/2014/main" id="{557EBBA8-E8C7-405A-B183-9578ED6AF3B7}"/>
                    </a:ext>
                  </a:extLst>
                </p:cNvPr>
                <p:cNvPicPr/>
                <p:nvPr/>
              </p:nvPicPr>
              <p:blipFill>
                <a:blip r:embed="rId221"/>
                <a:stretch>
                  <a:fillRect/>
                </a:stretch>
              </p:blipFill>
              <p:spPr>
                <a:xfrm>
                  <a:off x="10213682" y="2532078"/>
                  <a:ext cx="95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9" name="Freihand 108">
                  <a:extLst>
                    <a:ext uri="{FF2B5EF4-FFF2-40B4-BE49-F238E27FC236}">
                      <a16:creationId xmlns:a16="http://schemas.microsoft.com/office/drawing/2014/main" id="{44F5134E-12BF-47FD-A862-40C953533A11}"/>
                    </a:ext>
                  </a:extLst>
                </p14:cNvPr>
                <p14:cNvContentPartPr/>
                <p14:nvPr/>
              </p14:nvContentPartPr>
              <p14:xfrm>
                <a:off x="10334642" y="2523438"/>
                <a:ext cx="52920" cy="187920"/>
              </p14:xfrm>
            </p:contentPart>
          </mc:Choice>
          <mc:Fallback xmlns="">
            <p:pic>
              <p:nvPicPr>
                <p:cNvPr id="109" name="Freihand 108">
                  <a:extLst>
                    <a:ext uri="{FF2B5EF4-FFF2-40B4-BE49-F238E27FC236}">
                      <a16:creationId xmlns:a16="http://schemas.microsoft.com/office/drawing/2014/main" id="{44F5134E-12BF-47FD-A862-40C953533A11}"/>
                    </a:ext>
                  </a:extLst>
                </p:cNvPr>
                <p:cNvPicPr/>
                <p:nvPr/>
              </p:nvPicPr>
              <p:blipFill>
                <a:blip r:embed="rId223"/>
                <a:stretch>
                  <a:fillRect/>
                </a:stretch>
              </p:blipFill>
              <p:spPr>
                <a:xfrm>
                  <a:off x="10330322" y="2519118"/>
                  <a:ext cx="61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10" name="Freihand 109">
                  <a:extLst>
                    <a:ext uri="{FF2B5EF4-FFF2-40B4-BE49-F238E27FC236}">
                      <a16:creationId xmlns:a16="http://schemas.microsoft.com/office/drawing/2014/main" id="{3238C010-CDB2-4489-B4CD-65E364D5B2B7}"/>
                    </a:ext>
                  </a:extLst>
                </p14:cNvPr>
                <p14:cNvContentPartPr/>
                <p14:nvPr/>
              </p14:nvContentPartPr>
              <p14:xfrm>
                <a:off x="10499882" y="2594358"/>
                <a:ext cx="114480" cy="14400"/>
              </p14:xfrm>
            </p:contentPart>
          </mc:Choice>
          <mc:Fallback xmlns="">
            <p:pic>
              <p:nvPicPr>
                <p:cNvPr id="110" name="Freihand 109">
                  <a:extLst>
                    <a:ext uri="{FF2B5EF4-FFF2-40B4-BE49-F238E27FC236}">
                      <a16:creationId xmlns:a16="http://schemas.microsoft.com/office/drawing/2014/main" id="{3238C010-CDB2-4489-B4CD-65E364D5B2B7}"/>
                    </a:ext>
                  </a:extLst>
                </p:cNvPr>
                <p:cNvPicPr/>
                <p:nvPr/>
              </p:nvPicPr>
              <p:blipFill>
                <a:blip r:embed="rId225"/>
                <a:stretch>
                  <a:fillRect/>
                </a:stretch>
              </p:blipFill>
              <p:spPr>
                <a:xfrm>
                  <a:off x="10495562" y="2590038"/>
                  <a:ext cx="123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11" name="Freihand 110">
                  <a:extLst>
                    <a:ext uri="{FF2B5EF4-FFF2-40B4-BE49-F238E27FC236}">
                      <a16:creationId xmlns:a16="http://schemas.microsoft.com/office/drawing/2014/main" id="{F6571362-4736-411F-9505-CAA0D9025A2E}"/>
                    </a:ext>
                  </a:extLst>
                </p14:cNvPr>
                <p14:cNvContentPartPr/>
                <p14:nvPr/>
              </p14:nvContentPartPr>
              <p14:xfrm>
                <a:off x="10513562" y="2627478"/>
                <a:ext cx="122760" cy="7200"/>
              </p14:xfrm>
            </p:contentPart>
          </mc:Choice>
          <mc:Fallback xmlns="">
            <p:pic>
              <p:nvPicPr>
                <p:cNvPr id="111" name="Freihand 110">
                  <a:extLst>
                    <a:ext uri="{FF2B5EF4-FFF2-40B4-BE49-F238E27FC236}">
                      <a16:creationId xmlns:a16="http://schemas.microsoft.com/office/drawing/2014/main" id="{F6571362-4736-411F-9505-CAA0D9025A2E}"/>
                    </a:ext>
                  </a:extLst>
                </p:cNvPr>
                <p:cNvPicPr/>
                <p:nvPr/>
              </p:nvPicPr>
              <p:blipFill>
                <a:blip r:embed="rId227"/>
                <a:stretch>
                  <a:fillRect/>
                </a:stretch>
              </p:blipFill>
              <p:spPr>
                <a:xfrm>
                  <a:off x="10509242" y="2623158"/>
                  <a:ext cx="131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12" name="Freihand 111">
                  <a:extLst>
                    <a:ext uri="{FF2B5EF4-FFF2-40B4-BE49-F238E27FC236}">
                      <a16:creationId xmlns:a16="http://schemas.microsoft.com/office/drawing/2014/main" id="{45BA30E2-4CEA-4B8A-B813-DD3312515EFB}"/>
                    </a:ext>
                  </a:extLst>
                </p14:cNvPr>
                <p14:cNvContentPartPr/>
                <p14:nvPr/>
              </p14:nvContentPartPr>
              <p14:xfrm>
                <a:off x="10709042" y="2579598"/>
                <a:ext cx="143640" cy="86760"/>
              </p14:xfrm>
            </p:contentPart>
          </mc:Choice>
          <mc:Fallback xmlns="">
            <p:pic>
              <p:nvPicPr>
                <p:cNvPr id="112" name="Freihand 111">
                  <a:extLst>
                    <a:ext uri="{FF2B5EF4-FFF2-40B4-BE49-F238E27FC236}">
                      <a16:creationId xmlns:a16="http://schemas.microsoft.com/office/drawing/2014/main" id="{45BA30E2-4CEA-4B8A-B813-DD3312515EFB}"/>
                    </a:ext>
                  </a:extLst>
                </p:cNvPr>
                <p:cNvPicPr/>
                <p:nvPr/>
              </p:nvPicPr>
              <p:blipFill>
                <a:blip r:embed="rId229"/>
                <a:stretch>
                  <a:fillRect/>
                </a:stretch>
              </p:blipFill>
              <p:spPr>
                <a:xfrm>
                  <a:off x="10704722" y="2575278"/>
                  <a:ext cx="152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13" name="Freihand 112">
                  <a:extLst>
                    <a:ext uri="{FF2B5EF4-FFF2-40B4-BE49-F238E27FC236}">
                      <a16:creationId xmlns:a16="http://schemas.microsoft.com/office/drawing/2014/main" id="{02E3C3DE-917C-402D-8E83-BFCB02993D75}"/>
                    </a:ext>
                  </a:extLst>
                </p14:cNvPr>
                <p14:cNvContentPartPr/>
                <p14:nvPr/>
              </p14:nvContentPartPr>
              <p14:xfrm>
                <a:off x="10916042" y="2514438"/>
                <a:ext cx="100440" cy="115560"/>
              </p14:xfrm>
            </p:contentPart>
          </mc:Choice>
          <mc:Fallback xmlns="">
            <p:pic>
              <p:nvPicPr>
                <p:cNvPr id="113" name="Freihand 112">
                  <a:extLst>
                    <a:ext uri="{FF2B5EF4-FFF2-40B4-BE49-F238E27FC236}">
                      <a16:creationId xmlns:a16="http://schemas.microsoft.com/office/drawing/2014/main" id="{02E3C3DE-917C-402D-8E83-BFCB02993D75}"/>
                    </a:ext>
                  </a:extLst>
                </p:cNvPr>
                <p:cNvPicPr/>
                <p:nvPr/>
              </p:nvPicPr>
              <p:blipFill>
                <a:blip r:embed="rId231"/>
                <a:stretch>
                  <a:fillRect/>
                </a:stretch>
              </p:blipFill>
              <p:spPr>
                <a:xfrm>
                  <a:off x="10911722" y="2510118"/>
                  <a:ext cx="1090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14" name="Freihand 113">
                  <a:extLst>
                    <a:ext uri="{FF2B5EF4-FFF2-40B4-BE49-F238E27FC236}">
                      <a16:creationId xmlns:a16="http://schemas.microsoft.com/office/drawing/2014/main" id="{06F97CC0-EE23-496F-9130-86F5A5C8DBD1}"/>
                    </a:ext>
                  </a:extLst>
                </p14:cNvPr>
                <p14:cNvContentPartPr/>
                <p14:nvPr/>
              </p14:nvContentPartPr>
              <p14:xfrm>
                <a:off x="10972562" y="2579598"/>
                <a:ext cx="59400" cy="56160"/>
              </p14:xfrm>
            </p:contentPart>
          </mc:Choice>
          <mc:Fallback xmlns="">
            <p:pic>
              <p:nvPicPr>
                <p:cNvPr id="114" name="Freihand 113">
                  <a:extLst>
                    <a:ext uri="{FF2B5EF4-FFF2-40B4-BE49-F238E27FC236}">
                      <a16:creationId xmlns:a16="http://schemas.microsoft.com/office/drawing/2014/main" id="{06F97CC0-EE23-496F-9130-86F5A5C8DBD1}"/>
                    </a:ext>
                  </a:extLst>
                </p:cNvPr>
                <p:cNvPicPr/>
                <p:nvPr/>
              </p:nvPicPr>
              <p:blipFill>
                <a:blip r:embed="rId233"/>
                <a:stretch>
                  <a:fillRect/>
                </a:stretch>
              </p:blipFill>
              <p:spPr>
                <a:xfrm>
                  <a:off x="10968242" y="2575278"/>
                  <a:ext cx="68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15" name="Freihand 114">
                  <a:extLst>
                    <a:ext uri="{FF2B5EF4-FFF2-40B4-BE49-F238E27FC236}">
                      <a16:creationId xmlns:a16="http://schemas.microsoft.com/office/drawing/2014/main" id="{C7BDAA41-AA0B-410D-8DB2-9E6B4003A550}"/>
                    </a:ext>
                  </a:extLst>
                </p14:cNvPr>
                <p14:cNvContentPartPr/>
                <p14:nvPr/>
              </p14:nvContentPartPr>
              <p14:xfrm>
                <a:off x="11127362" y="2563398"/>
                <a:ext cx="2880" cy="93960"/>
              </p14:xfrm>
            </p:contentPart>
          </mc:Choice>
          <mc:Fallback xmlns="">
            <p:pic>
              <p:nvPicPr>
                <p:cNvPr id="115" name="Freihand 114">
                  <a:extLst>
                    <a:ext uri="{FF2B5EF4-FFF2-40B4-BE49-F238E27FC236}">
                      <a16:creationId xmlns:a16="http://schemas.microsoft.com/office/drawing/2014/main" id="{C7BDAA41-AA0B-410D-8DB2-9E6B4003A550}"/>
                    </a:ext>
                  </a:extLst>
                </p:cNvPr>
                <p:cNvPicPr/>
                <p:nvPr/>
              </p:nvPicPr>
              <p:blipFill>
                <a:blip r:embed="rId235"/>
                <a:stretch>
                  <a:fillRect/>
                </a:stretch>
              </p:blipFill>
              <p:spPr>
                <a:xfrm>
                  <a:off x="11123042" y="2559078"/>
                  <a:ext cx="11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6" name="Freihand 115">
                  <a:extLst>
                    <a:ext uri="{FF2B5EF4-FFF2-40B4-BE49-F238E27FC236}">
                      <a16:creationId xmlns:a16="http://schemas.microsoft.com/office/drawing/2014/main" id="{60DEA9EB-593F-47EA-AD1C-218077123492}"/>
                    </a:ext>
                  </a:extLst>
                </p14:cNvPr>
                <p14:cNvContentPartPr/>
                <p14:nvPr/>
              </p14:nvContentPartPr>
              <p14:xfrm>
                <a:off x="11078762" y="2590398"/>
                <a:ext cx="111960" cy="4320"/>
              </p14:xfrm>
            </p:contentPart>
          </mc:Choice>
          <mc:Fallback xmlns="">
            <p:pic>
              <p:nvPicPr>
                <p:cNvPr id="116" name="Freihand 115">
                  <a:extLst>
                    <a:ext uri="{FF2B5EF4-FFF2-40B4-BE49-F238E27FC236}">
                      <a16:creationId xmlns:a16="http://schemas.microsoft.com/office/drawing/2014/main" id="{60DEA9EB-593F-47EA-AD1C-218077123492}"/>
                    </a:ext>
                  </a:extLst>
                </p:cNvPr>
                <p:cNvPicPr/>
                <p:nvPr/>
              </p:nvPicPr>
              <p:blipFill>
                <a:blip r:embed="rId237"/>
                <a:stretch>
                  <a:fillRect/>
                </a:stretch>
              </p:blipFill>
              <p:spPr>
                <a:xfrm>
                  <a:off x="11074442" y="2586078"/>
                  <a:ext cx="120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7" name="Freihand 116">
                  <a:extLst>
                    <a:ext uri="{FF2B5EF4-FFF2-40B4-BE49-F238E27FC236}">
                      <a16:creationId xmlns:a16="http://schemas.microsoft.com/office/drawing/2014/main" id="{FB79FB91-E9B4-42D7-AD09-DF7D9A584FFA}"/>
                    </a:ext>
                  </a:extLst>
                </p14:cNvPr>
                <p14:cNvContentPartPr/>
                <p14:nvPr/>
              </p14:nvContentPartPr>
              <p14:xfrm>
                <a:off x="11263802" y="2497158"/>
                <a:ext cx="70560" cy="105840"/>
              </p14:xfrm>
            </p:contentPart>
          </mc:Choice>
          <mc:Fallback xmlns="">
            <p:pic>
              <p:nvPicPr>
                <p:cNvPr id="117" name="Freihand 116">
                  <a:extLst>
                    <a:ext uri="{FF2B5EF4-FFF2-40B4-BE49-F238E27FC236}">
                      <a16:creationId xmlns:a16="http://schemas.microsoft.com/office/drawing/2014/main" id="{FB79FB91-E9B4-42D7-AD09-DF7D9A584FFA}"/>
                    </a:ext>
                  </a:extLst>
                </p:cNvPr>
                <p:cNvPicPr/>
                <p:nvPr/>
              </p:nvPicPr>
              <p:blipFill>
                <a:blip r:embed="rId239"/>
                <a:stretch>
                  <a:fillRect/>
                </a:stretch>
              </p:blipFill>
              <p:spPr>
                <a:xfrm>
                  <a:off x="11259482" y="2492838"/>
                  <a:ext cx="79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8" name="Freihand 117">
                  <a:extLst>
                    <a:ext uri="{FF2B5EF4-FFF2-40B4-BE49-F238E27FC236}">
                      <a16:creationId xmlns:a16="http://schemas.microsoft.com/office/drawing/2014/main" id="{A3F5B2F1-3D6E-49DA-9949-8E6ED1B97791}"/>
                    </a:ext>
                  </a:extLst>
                </p14:cNvPr>
                <p14:cNvContentPartPr/>
                <p14:nvPr/>
              </p14:nvContentPartPr>
              <p14:xfrm>
                <a:off x="11388002" y="2465118"/>
                <a:ext cx="115200" cy="130680"/>
              </p14:xfrm>
            </p:contentPart>
          </mc:Choice>
          <mc:Fallback xmlns="">
            <p:pic>
              <p:nvPicPr>
                <p:cNvPr id="118" name="Freihand 117">
                  <a:extLst>
                    <a:ext uri="{FF2B5EF4-FFF2-40B4-BE49-F238E27FC236}">
                      <a16:creationId xmlns:a16="http://schemas.microsoft.com/office/drawing/2014/main" id="{A3F5B2F1-3D6E-49DA-9949-8E6ED1B97791}"/>
                    </a:ext>
                  </a:extLst>
                </p:cNvPr>
                <p:cNvPicPr/>
                <p:nvPr/>
              </p:nvPicPr>
              <p:blipFill>
                <a:blip r:embed="rId241"/>
                <a:stretch>
                  <a:fillRect/>
                </a:stretch>
              </p:blipFill>
              <p:spPr>
                <a:xfrm>
                  <a:off x="11383682" y="2460798"/>
                  <a:ext cx="123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FCAE12D5-B029-40B0-AE36-7214F0C53752}"/>
                    </a:ext>
                  </a:extLst>
                </p14:cNvPr>
                <p14:cNvContentPartPr/>
                <p14:nvPr/>
              </p14:nvContentPartPr>
              <p14:xfrm>
                <a:off x="9672602" y="2693358"/>
                <a:ext cx="1837440" cy="97560"/>
              </p14:xfrm>
            </p:contentPart>
          </mc:Choice>
          <mc:Fallback xmlns="">
            <p:pic>
              <p:nvPicPr>
                <p:cNvPr id="144" name="Freihand 143">
                  <a:extLst>
                    <a:ext uri="{FF2B5EF4-FFF2-40B4-BE49-F238E27FC236}">
                      <a16:creationId xmlns:a16="http://schemas.microsoft.com/office/drawing/2014/main" id="{FCAE12D5-B029-40B0-AE36-7214F0C53752}"/>
                    </a:ext>
                  </a:extLst>
                </p:cNvPr>
                <p:cNvPicPr/>
                <p:nvPr/>
              </p:nvPicPr>
              <p:blipFill>
                <a:blip r:embed="rId243"/>
                <a:stretch>
                  <a:fillRect/>
                </a:stretch>
              </p:blipFill>
              <p:spPr>
                <a:xfrm>
                  <a:off x="9668282" y="2689038"/>
                  <a:ext cx="1846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3" name="Freihand 162">
                  <a:extLst>
                    <a:ext uri="{FF2B5EF4-FFF2-40B4-BE49-F238E27FC236}">
                      <a16:creationId xmlns:a16="http://schemas.microsoft.com/office/drawing/2014/main" id="{0AC57105-B37D-4651-B6B3-F0AC5A85A46C}"/>
                    </a:ext>
                  </a:extLst>
                </p14:cNvPr>
                <p14:cNvContentPartPr/>
                <p14:nvPr/>
              </p14:nvContentPartPr>
              <p14:xfrm>
                <a:off x="9426362" y="2697318"/>
                <a:ext cx="154800" cy="10080"/>
              </p14:xfrm>
            </p:contentPart>
          </mc:Choice>
          <mc:Fallback xmlns="">
            <p:pic>
              <p:nvPicPr>
                <p:cNvPr id="163" name="Freihand 162">
                  <a:extLst>
                    <a:ext uri="{FF2B5EF4-FFF2-40B4-BE49-F238E27FC236}">
                      <a16:creationId xmlns:a16="http://schemas.microsoft.com/office/drawing/2014/main" id="{0AC57105-B37D-4651-B6B3-F0AC5A85A46C}"/>
                    </a:ext>
                  </a:extLst>
                </p:cNvPr>
                <p:cNvPicPr/>
                <p:nvPr/>
              </p:nvPicPr>
              <p:blipFill>
                <a:blip r:embed="rId245"/>
                <a:stretch>
                  <a:fillRect/>
                </a:stretch>
              </p:blipFill>
              <p:spPr>
                <a:xfrm>
                  <a:off x="9422042" y="2692998"/>
                  <a:ext cx="163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4" name="Freihand 163">
                  <a:extLst>
                    <a:ext uri="{FF2B5EF4-FFF2-40B4-BE49-F238E27FC236}">
                      <a16:creationId xmlns:a16="http://schemas.microsoft.com/office/drawing/2014/main" id="{48F78D9C-206C-430A-92DC-43E7F30D81C6}"/>
                    </a:ext>
                  </a:extLst>
                </p14:cNvPr>
                <p14:cNvContentPartPr/>
                <p14:nvPr/>
              </p14:nvContentPartPr>
              <p14:xfrm>
                <a:off x="9277322" y="2624238"/>
                <a:ext cx="181080" cy="141480"/>
              </p14:xfrm>
            </p:contentPart>
          </mc:Choice>
          <mc:Fallback xmlns="">
            <p:pic>
              <p:nvPicPr>
                <p:cNvPr id="164" name="Freihand 163">
                  <a:extLst>
                    <a:ext uri="{FF2B5EF4-FFF2-40B4-BE49-F238E27FC236}">
                      <a16:creationId xmlns:a16="http://schemas.microsoft.com/office/drawing/2014/main" id="{48F78D9C-206C-430A-92DC-43E7F30D81C6}"/>
                    </a:ext>
                  </a:extLst>
                </p:cNvPr>
                <p:cNvPicPr/>
                <p:nvPr/>
              </p:nvPicPr>
              <p:blipFill>
                <a:blip r:embed="rId247"/>
                <a:stretch>
                  <a:fillRect/>
                </a:stretch>
              </p:blipFill>
              <p:spPr>
                <a:xfrm>
                  <a:off x="9273002" y="2619918"/>
                  <a:ext cx="189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6" name="Freihand 165">
                  <a:extLst>
                    <a:ext uri="{FF2B5EF4-FFF2-40B4-BE49-F238E27FC236}">
                      <a16:creationId xmlns:a16="http://schemas.microsoft.com/office/drawing/2014/main" id="{FDD11BD5-7B48-4B5B-8E80-BD500A9D957C}"/>
                    </a:ext>
                  </a:extLst>
                </p14:cNvPr>
                <p14:cNvContentPartPr/>
                <p14:nvPr/>
              </p14:nvContentPartPr>
              <p14:xfrm>
                <a:off x="9796082" y="2747358"/>
                <a:ext cx="625320" cy="68400"/>
              </p14:xfrm>
            </p:contentPart>
          </mc:Choice>
          <mc:Fallback xmlns="">
            <p:pic>
              <p:nvPicPr>
                <p:cNvPr id="166" name="Freihand 165">
                  <a:extLst>
                    <a:ext uri="{FF2B5EF4-FFF2-40B4-BE49-F238E27FC236}">
                      <a16:creationId xmlns:a16="http://schemas.microsoft.com/office/drawing/2014/main" id="{FDD11BD5-7B48-4B5B-8E80-BD500A9D957C}"/>
                    </a:ext>
                  </a:extLst>
                </p:cNvPr>
                <p:cNvPicPr/>
                <p:nvPr/>
              </p:nvPicPr>
              <p:blipFill>
                <a:blip r:embed="rId249"/>
                <a:stretch>
                  <a:fillRect/>
                </a:stretch>
              </p:blipFill>
              <p:spPr>
                <a:xfrm>
                  <a:off x="9791762" y="2743038"/>
                  <a:ext cx="63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1" name="Freihand 170">
                  <a:extLst>
                    <a:ext uri="{FF2B5EF4-FFF2-40B4-BE49-F238E27FC236}">
                      <a16:creationId xmlns:a16="http://schemas.microsoft.com/office/drawing/2014/main" id="{9DCB245F-B78C-4465-A213-6785C0C1D60F}"/>
                    </a:ext>
                  </a:extLst>
                </p14:cNvPr>
                <p14:cNvContentPartPr/>
                <p14:nvPr/>
              </p14:nvContentPartPr>
              <p14:xfrm>
                <a:off x="10629842" y="2690838"/>
                <a:ext cx="372240" cy="47160"/>
              </p14:xfrm>
            </p:contentPart>
          </mc:Choice>
          <mc:Fallback xmlns="">
            <p:pic>
              <p:nvPicPr>
                <p:cNvPr id="171" name="Freihand 170">
                  <a:extLst>
                    <a:ext uri="{FF2B5EF4-FFF2-40B4-BE49-F238E27FC236}">
                      <a16:creationId xmlns:a16="http://schemas.microsoft.com/office/drawing/2014/main" id="{9DCB245F-B78C-4465-A213-6785C0C1D60F}"/>
                    </a:ext>
                  </a:extLst>
                </p:cNvPr>
                <p:cNvPicPr/>
                <p:nvPr/>
              </p:nvPicPr>
              <p:blipFill>
                <a:blip r:embed="rId251"/>
                <a:stretch>
                  <a:fillRect/>
                </a:stretch>
              </p:blipFill>
              <p:spPr>
                <a:xfrm>
                  <a:off x="10625522" y="2686518"/>
                  <a:ext cx="380880" cy="55800"/>
                </a:xfrm>
                <a:prstGeom prst="rect">
                  <a:avLst/>
                </a:prstGeom>
              </p:spPr>
            </p:pic>
          </mc:Fallback>
        </mc:AlternateContent>
      </p:grpSp>
      <p:grpSp>
        <p:nvGrpSpPr>
          <p:cNvPr id="190" name="Gruppieren 189">
            <a:extLst>
              <a:ext uri="{FF2B5EF4-FFF2-40B4-BE49-F238E27FC236}">
                <a16:creationId xmlns:a16="http://schemas.microsoft.com/office/drawing/2014/main" id="{32DE1EF6-20A6-4F6C-9DB3-47110AFC2C0A}"/>
              </a:ext>
            </a:extLst>
          </p:cNvPr>
          <p:cNvGrpSpPr/>
          <p:nvPr/>
        </p:nvGrpSpPr>
        <p:grpSpPr>
          <a:xfrm>
            <a:off x="7280042" y="2469438"/>
            <a:ext cx="1249200" cy="568800"/>
            <a:chOff x="7280042" y="2469438"/>
            <a:chExt cx="1249200" cy="568800"/>
          </a:xfrm>
        </p:grpSpPr>
        <mc:AlternateContent xmlns:mc="http://schemas.openxmlformats.org/markup-compatibility/2006" xmlns:p14="http://schemas.microsoft.com/office/powerpoint/2010/main">
          <mc:Choice Requires="p14">
            <p:contentPart p14:bwMode="auto" r:id="rId252">
              <p14:nvContentPartPr>
                <p14:cNvPr id="168" name="Freihand 167">
                  <a:extLst>
                    <a:ext uri="{FF2B5EF4-FFF2-40B4-BE49-F238E27FC236}">
                      <a16:creationId xmlns:a16="http://schemas.microsoft.com/office/drawing/2014/main" id="{C17E3041-6EB8-47FA-8AB5-BC8EAAD89A53}"/>
                    </a:ext>
                  </a:extLst>
                </p14:cNvPr>
                <p14:cNvContentPartPr/>
                <p14:nvPr/>
              </p14:nvContentPartPr>
              <p14:xfrm>
                <a:off x="7807442" y="2581038"/>
                <a:ext cx="129240" cy="163800"/>
              </p14:xfrm>
            </p:contentPart>
          </mc:Choice>
          <mc:Fallback xmlns="">
            <p:pic>
              <p:nvPicPr>
                <p:cNvPr id="168" name="Freihand 167">
                  <a:extLst>
                    <a:ext uri="{FF2B5EF4-FFF2-40B4-BE49-F238E27FC236}">
                      <a16:creationId xmlns:a16="http://schemas.microsoft.com/office/drawing/2014/main" id="{C17E3041-6EB8-47FA-8AB5-BC8EAAD89A53}"/>
                    </a:ext>
                  </a:extLst>
                </p:cNvPr>
                <p:cNvPicPr/>
                <p:nvPr/>
              </p:nvPicPr>
              <p:blipFill>
                <a:blip r:embed="rId253"/>
                <a:stretch>
                  <a:fillRect/>
                </a:stretch>
              </p:blipFill>
              <p:spPr>
                <a:xfrm>
                  <a:off x="7803122" y="2576718"/>
                  <a:ext cx="137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Freihand 168">
                  <a:extLst>
                    <a:ext uri="{FF2B5EF4-FFF2-40B4-BE49-F238E27FC236}">
                      <a16:creationId xmlns:a16="http://schemas.microsoft.com/office/drawing/2014/main" id="{CB713FDE-4C03-4604-BF1E-FEEA623D7124}"/>
                    </a:ext>
                  </a:extLst>
                </p14:cNvPr>
                <p14:cNvContentPartPr/>
                <p14:nvPr/>
              </p14:nvContentPartPr>
              <p14:xfrm>
                <a:off x="7782962" y="2541438"/>
                <a:ext cx="164520" cy="7920"/>
              </p14:xfrm>
            </p:contentPart>
          </mc:Choice>
          <mc:Fallback xmlns="">
            <p:pic>
              <p:nvPicPr>
                <p:cNvPr id="169" name="Freihand 168">
                  <a:extLst>
                    <a:ext uri="{FF2B5EF4-FFF2-40B4-BE49-F238E27FC236}">
                      <a16:creationId xmlns:a16="http://schemas.microsoft.com/office/drawing/2014/main" id="{CB713FDE-4C03-4604-BF1E-FEEA623D7124}"/>
                    </a:ext>
                  </a:extLst>
                </p:cNvPr>
                <p:cNvPicPr/>
                <p:nvPr/>
              </p:nvPicPr>
              <p:blipFill>
                <a:blip r:embed="rId255"/>
                <a:stretch>
                  <a:fillRect/>
                </a:stretch>
              </p:blipFill>
              <p:spPr>
                <a:xfrm>
                  <a:off x="7778642" y="2537118"/>
                  <a:ext cx="1731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3" name="Freihand 172">
                  <a:extLst>
                    <a:ext uri="{FF2B5EF4-FFF2-40B4-BE49-F238E27FC236}">
                      <a16:creationId xmlns:a16="http://schemas.microsoft.com/office/drawing/2014/main" id="{E6124C6B-3BB3-4DEC-82B3-F3E28FCF121B}"/>
                    </a:ext>
                  </a:extLst>
                </p14:cNvPr>
                <p14:cNvContentPartPr/>
                <p14:nvPr/>
              </p14:nvContentPartPr>
              <p14:xfrm>
                <a:off x="8028122" y="2679678"/>
                <a:ext cx="127440" cy="7560"/>
              </p14:xfrm>
            </p:contentPart>
          </mc:Choice>
          <mc:Fallback xmlns="">
            <p:pic>
              <p:nvPicPr>
                <p:cNvPr id="173" name="Freihand 172">
                  <a:extLst>
                    <a:ext uri="{FF2B5EF4-FFF2-40B4-BE49-F238E27FC236}">
                      <a16:creationId xmlns:a16="http://schemas.microsoft.com/office/drawing/2014/main" id="{E6124C6B-3BB3-4DEC-82B3-F3E28FCF121B}"/>
                    </a:ext>
                  </a:extLst>
                </p:cNvPr>
                <p:cNvPicPr/>
                <p:nvPr/>
              </p:nvPicPr>
              <p:blipFill>
                <a:blip r:embed="rId257"/>
                <a:stretch>
                  <a:fillRect/>
                </a:stretch>
              </p:blipFill>
              <p:spPr>
                <a:xfrm>
                  <a:off x="8023802" y="2675358"/>
                  <a:ext cx="136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 name="Freihand 173">
                  <a:extLst>
                    <a:ext uri="{FF2B5EF4-FFF2-40B4-BE49-F238E27FC236}">
                      <a16:creationId xmlns:a16="http://schemas.microsoft.com/office/drawing/2014/main" id="{1F108062-AD79-483A-ACF1-9937F162AC0B}"/>
                    </a:ext>
                  </a:extLst>
                </p14:cNvPr>
                <p14:cNvContentPartPr/>
                <p14:nvPr/>
              </p14:nvContentPartPr>
              <p14:xfrm>
                <a:off x="8260682" y="2577438"/>
                <a:ext cx="88560" cy="131400"/>
              </p14:xfrm>
            </p:contentPart>
          </mc:Choice>
          <mc:Fallback xmlns="">
            <p:pic>
              <p:nvPicPr>
                <p:cNvPr id="174" name="Freihand 173">
                  <a:extLst>
                    <a:ext uri="{FF2B5EF4-FFF2-40B4-BE49-F238E27FC236}">
                      <a16:creationId xmlns:a16="http://schemas.microsoft.com/office/drawing/2014/main" id="{1F108062-AD79-483A-ACF1-9937F162AC0B}"/>
                    </a:ext>
                  </a:extLst>
                </p:cNvPr>
                <p:cNvPicPr/>
                <p:nvPr/>
              </p:nvPicPr>
              <p:blipFill>
                <a:blip r:embed="rId259"/>
                <a:stretch>
                  <a:fillRect/>
                </a:stretch>
              </p:blipFill>
              <p:spPr>
                <a:xfrm>
                  <a:off x="8256362" y="2573118"/>
                  <a:ext cx="97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5" name="Freihand 174">
                  <a:extLst>
                    <a:ext uri="{FF2B5EF4-FFF2-40B4-BE49-F238E27FC236}">
                      <a16:creationId xmlns:a16="http://schemas.microsoft.com/office/drawing/2014/main" id="{C0D27C99-CC5A-4B80-8380-B4AC10FA7922}"/>
                    </a:ext>
                  </a:extLst>
                </p14:cNvPr>
                <p14:cNvContentPartPr/>
                <p14:nvPr/>
              </p14:nvContentPartPr>
              <p14:xfrm>
                <a:off x="8395682" y="2573478"/>
                <a:ext cx="133560" cy="139320"/>
              </p14:xfrm>
            </p:contentPart>
          </mc:Choice>
          <mc:Fallback xmlns="">
            <p:pic>
              <p:nvPicPr>
                <p:cNvPr id="175" name="Freihand 174">
                  <a:extLst>
                    <a:ext uri="{FF2B5EF4-FFF2-40B4-BE49-F238E27FC236}">
                      <a16:creationId xmlns:a16="http://schemas.microsoft.com/office/drawing/2014/main" id="{C0D27C99-CC5A-4B80-8380-B4AC10FA7922}"/>
                    </a:ext>
                  </a:extLst>
                </p:cNvPr>
                <p:cNvPicPr/>
                <p:nvPr/>
              </p:nvPicPr>
              <p:blipFill>
                <a:blip r:embed="rId261"/>
                <a:stretch>
                  <a:fillRect/>
                </a:stretch>
              </p:blipFill>
              <p:spPr>
                <a:xfrm>
                  <a:off x="8391362" y="2569158"/>
                  <a:ext cx="142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7" name="Freihand 176">
                  <a:extLst>
                    <a:ext uri="{FF2B5EF4-FFF2-40B4-BE49-F238E27FC236}">
                      <a16:creationId xmlns:a16="http://schemas.microsoft.com/office/drawing/2014/main" id="{70B6C4B4-5A71-4022-A4F5-529BC56AD3FA}"/>
                    </a:ext>
                  </a:extLst>
                </p14:cNvPr>
                <p14:cNvContentPartPr/>
                <p14:nvPr/>
              </p14:nvContentPartPr>
              <p14:xfrm>
                <a:off x="7735802" y="2773998"/>
                <a:ext cx="194040" cy="14400"/>
              </p14:xfrm>
            </p:contentPart>
          </mc:Choice>
          <mc:Fallback xmlns="">
            <p:pic>
              <p:nvPicPr>
                <p:cNvPr id="177" name="Freihand 176">
                  <a:extLst>
                    <a:ext uri="{FF2B5EF4-FFF2-40B4-BE49-F238E27FC236}">
                      <a16:creationId xmlns:a16="http://schemas.microsoft.com/office/drawing/2014/main" id="{70B6C4B4-5A71-4022-A4F5-529BC56AD3FA}"/>
                    </a:ext>
                  </a:extLst>
                </p:cNvPr>
                <p:cNvPicPr/>
                <p:nvPr/>
              </p:nvPicPr>
              <p:blipFill>
                <a:blip r:embed="rId263"/>
                <a:stretch>
                  <a:fillRect/>
                </a:stretch>
              </p:blipFill>
              <p:spPr>
                <a:xfrm>
                  <a:off x="7731482" y="2769678"/>
                  <a:ext cx="20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8" name="Freihand 177">
                  <a:extLst>
                    <a:ext uri="{FF2B5EF4-FFF2-40B4-BE49-F238E27FC236}">
                      <a16:creationId xmlns:a16="http://schemas.microsoft.com/office/drawing/2014/main" id="{7C06EECB-7269-4373-8FCB-0C629FF97043}"/>
                    </a:ext>
                  </a:extLst>
                </p14:cNvPr>
                <p14:cNvContentPartPr/>
                <p14:nvPr/>
              </p14:nvContentPartPr>
              <p14:xfrm>
                <a:off x="7787642" y="2860758"/>
                <a:ext cx="179280" cy="65160"/>
              </p14:xfrm>
            </p:contentPart>
          </mc:Choice>
          <mc:Fallback xmlns="">
            <p:pic>
              <p:nvPicPr>
                <p:cNvPr id="178" name="Freihand 177">
                  <a:extLst>
                    <a:ext uri="{FF2B5EF4-FFF2-40B4-BE49-F238E27FC236}">
                      <a16:creationId xmlns:a16="http://schemas.microsoft.com/office/drawing/2014/main" id="{7C06EECB-7269-4373-8FCB-0C629FF97043}"/>
                    </a:ext>
                  </a:extLst>
                </p:cNvPr>
                <p:cNvPicPr/>
                <p:nvPr/>
              </p:nvPicPr>
              <p:blipFill>
                <a:blip r:embed="rId265"/>
                <a:stretch>
                  <a:fillRect/>
                </a:stretch>
              </p:blipFill>
              <p:spPr>
                <a:xfrm>
                  <a:off x="7783322" y="2856438"/>
                  <a:ext cx="187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Freihand 178">
                  <a:extLst>
                    <a:ext uri="{FF2B5EF4-FFF2-40B4-BE49-F238E27FC236}">
                      <a16:creationId xmlns:a16="http://schemas.microsoft.com/office/drawing/2014/main" id="{ACAEA8C3-70D3-466E-9F43-79B9C97710DF}"/>
                    </a:ext>
                  </a:extLst>
                </p14:cNvPr>
                <p14:cNvContentPartPr/>
                <p14:nvPr/>
              </p14:nvContentPartPr>
              <p14:xfrm>
                <a:off x="8185442" y="2795238"/>
                <a:ext cx="144720" cy="23400"/>
              </p14:xfrm>
            </p:contentPart>
          </mc:Choice>
          <mc:Fallback xmlns="">
            <p:pic>
              <p:nvPicPr>
                <p:cNvPr id="179" name="Freihand 178">
                  <a:extLst>
                    <a:ext uri="{FF2B5EF4-FFF2-40B4-BE49-F238E27FC236}">
                      <a16:creationId xmlns:a16="http://schemas.microsoft.com/office/drawing/2014/main" id="{ACAEA8C3-70D3-466E-9F43-79B9C97710DF}"/>
                    </a:ext>
                  </a:extLst>
                </p:cNvPr>
                <p:cNvPicPr/>
                <p:nvPr/>
              </p:nvPicPr>
              <p:blipFill>
                <a:blip r:embed="rId267"/>
                <a:stretch>
                  <a:fillRect/>
                </a:stretch>
              </p:blipFill>
              <p:spPr>
                <a:xfrm>
                  <a:off x="8181122" y="2790918"/>
                  <a:ext cx="153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0" name="Freihand 179">
                  <a:extLst>
                    <a:ext uri="{FF2B5EF4-FFF2-40B4-BE49-F238E27FC236}">
                      <a16:creationId xmlns:a16="http://schemas.microsoft.com/office/drawing/2014/main" id="{1E554B84-4F33-4C71-BB03-B651C5F37634}"/>
                    </a:ext>
                  </a:extLst>
                </p14:cNvPr>
                <p14:cNvContentPartPr/>
                <p14:nvPr/>
              </p14:nvContentPartPr>
              <p14:xfrm>
                <a:off x="8218922" y="2863998"/>
                <a:ext cx="114840" cy="50400"/>
              </p14:xfrm>
            </p:contentPart>
          </mc:Choice>
          <mc:Fallback xmlns="">
            <p:pic>
              <p:nvPicPr>
                <p:cNvPr id="180" name="Freihand 179">
                  <a:extLst>
                    <a:ext uri="{FF2B5EF4-FFF2-40B4-BE49-F238E27FC236}">
                      <a16:creationId xmlns:a16="http://schemas.microsoft.com/office/drawing/2014/main" id="{1E554B84-4F33-4C71-BB03-B651C5F37634}"/>
                    </a:ext>
                  </a:extLst>
                </p:cNvPr>
                <p:cNvPicPr/>
                <p:nvPr/>
              </p:nvPicPr>
              <p:blipFill>
                <a:blip r:embed="rId269"/>
                <a:stretch>
                  <a:fillRect/>
                </a:stretch>
              </p:blipFill>
              <p:spPr>
                <a:xfrm>
                  <a:off x="8214602" y="2859678"/>
                  <a:ext cx="123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3" name="Freihand 182">
                  <a:extLst>
                    <a:ext uri="{FF2B5EF4-FFF2-40B4-BE49-F238E27FC236}">
                      <a16:creationId xmlns:a16="http://schemas.microsoft.com/office/drawing/2014/main" id="{22E3FF75-ED9A-4B41-BC74-A4076BEE0417}"/>
                    </a:ext>
                  </a:extLst>
                </p14:cNvPr>
                <p14:cNvContentPartPr/>
                <p14:nvPr/>
              </p14:nvContentPartPr>
              <p14:xfrm>
                <a:off x="7523402" y="2754918"/>
                <a:ext cx="110520" cy="360"/>
              </p14:xfrm>
            </p:contentPart>
          </mc:Choice>
          <mc:Fallback xmlns="">
            <p:pic>
              <p:nvPicPr>
                <p:cNvPr id="183" name="Freihand 182">
                  <a:extLst>
                    <a:ext uri="{FF2B5EF4-FFF2-40B4-BE49-F238E27FC236}">
                      <a16:creationId xmlns:a16="http://schemas.microsoft.com/office/drawing/2014/main" id="{22E3FF75-ED9A-4B41-BC74-A4076BEE0417}"/>
                    </a:ext>
                  </a:extLst>
                </p:cNvPr>
                <p:cNvPicPr/>
                <p:nvPr/>
              </p:nvPicPr>
              <p:blipFill>
                <a:blip r:embed="rId271"/>
                <a:stretch>
                  <a:fillRect/>
                </a:stretch>
              </p:blipFill>
              <p:spPr>
                <a:xfrm>
                  <a:off x="7519082" y="2750598"/>
                  <a:ext cx="1191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4" name="Freihand 183">
                  <a:extLst>
                    <a:ext uri="{FF2B5EF4-FFF2-40B4-BE49-F238E27FC236}">
                      <a16:creationId xmlns:a16="http://schemas.microsoft.com/office/drawing/2014/main" id="{129E6F64-7C3C-41F0-92A8-6EE14018C3AB}"/>
                    </a:ext>
                  </a:extLst>
                </p14:cNvPr>
                <p14:cNvContentPartPr/>
                <p14:nvPr/>
              </p14:nvContentPartPr>
              <p14:xfrm>
                <a:off x="7529522" y="2794518"/>
                <a:ext cx="140760" cy="6840"/>
              </p14:xfrm>
            </p:contentPart>
          </mc:Choice>
          <mc:Fallback xmlns="">
            <p:pic>
              <p:nvPicPr>
                <p:cNvPr id="184" name="Freihand 183">
                  <a:extLst>
                    <a:ext uri="{FF2B5EF4-FFF2-40B4-BE49-F238E27FC236}">
                      <a16:creationId xmlns:a16="http://schemas.microsoft.com/office/drawing/2014/main" id="{129E6F64-7C3C-41F0-92A8-6EE14018C3AB}"/>
                    </a:ext>
                  </a:extLst>
                </p:cNvPr>
                <p:cNvPicPr/>
                <p:nvPr/>
              </p:nvPicPr>
              <p:blipFill>
                <a:blip r:embed="rId273"/>
                <a:stretch>
                  <a:fillRect/>
                </a:stretch>
              </p:blipFill>
              <p:spPr>
                <a:xfrm>
                  <a:off x="7525202" y="2790198"/>
                  <a:ext cx="149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5" name="Freihand 184">
                  <a:extLst>
                    <a:ext uri="{FF2B5EF4-FFF2-40B4-BE49-F238E27FC236}">
                      <a16:creationId xmlns:a16="http://schemas.microsoft.com/office/drawing/2014/main" id="{855F3D58-188B-40A6-BCB7-FD951E16AA30}"/>
                    </a:ext>
                  </a:extLst>
                </p14:cNvPr>
                <p14:cNvContentPartPr/>
                <p14:nvPr/>
              </p14:nvContentPartPr>
              <p14:xfrm>
                <a:off x="7280042" y="2691918"/>
                <a:ext cx="138240" cy="153720"/>
              </p14:xfrm>
            </p:contentPart>
          </mc:Choice>
          <mc:Fallback xmlns="">
            <p:pic>
              <p:nvPicPr>
                <p:cNvPr id="185" name="Freihand 184">
                  <a:extLst>
                    <a:ext uri="{FF2B5EF4-FFF2-40B4-BE49-F238E27FC236}">
                      <a16:creationId xmlns:a16="http://schemas.microsoft.com/office/drawing/2014/main" id="{855F3D58-188B-40A6-BCB7-FD951E16AA30}"/>
                    </a:ext>
                  </a:extLst>
                </p:cNvPr>
                <p:cNvPicPr/>
                <p:nvPr/>
              </p:nvPicPr>
              <p:blipFill>
                <a:blip r:embed="rId275"/>
                <a:stretch>
                  <a:fillRect/>
                </a:stretch>
              </p:blipFill>
              <p:spPr>
                <a:xfrm>
                  <a:off x="7275722" y="2687598"/>
                  <a:ext cx="146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6" name="Freihand 185">
                  <a:extLst>
                    <a:ext uri="{FF2B5EF4-FFF2-40B4-BE49-F238E27FC236}">
                      <a16:creationId xmlns:a16="http://schemas.microsoft.com/office/drawing/2014/main" id="{F39651B3-6DC1-4DDF-B09A-565343656D24}"/>
                    </a:ext>
                  </a:extLst>
                </p14:cNvPr>
                <p14:cNvContentPartPr/>
                <p14:nvPr/>
              </p14:nvContentPartPr>
              <p14:xfrm>
                <a:off x="7381562" y="2792718"/>
                <a:ext cx="76320" cy="76320"/>
              </p14:xfrm>
            </p:contentPart>
          </mc:Choice>
          <mc:Fallback xmlns="">
            <p:pic>
              <p:nvPicPr>
                <p:cNvPr id="186" name="Freihand 185">
                  <a:extLst>
                    <a:ext uri="{FF2B5EF4-FFF2-40B4-BE49-F238E27FC236}">
                      <a16:creationId xmlns:a16="http://schemas.microsoft.com/office/drawing/2014/main" id="{F39651B3-6DC1-4DDF-B09A-565343656D24}"/>
                    </a:ext>
                  </a:extLst>
                </p:cNvPr>
                <p:cNvPicPr/>
                <p:nvPr/>
              </p:nvPicPr>
              <p:blipFill>
                <a:blip r:embed="rId277"/>
                <a:stretch>
                  <a:fillRect/>
                </a:stretch>
              </p:blipFill>
              <p:spPr>
                <a:xfrm>
                  <a:off x="7377242" y="2788398"/>
                  <a:ext cx="8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7" name="Freihand 186">
                  <a:extLst>
                    <a:ext uri="{FF2B5EF4-FFF2-40B4-BE49-F238E27FC236}">
                      <a16:creationId xmlns:a16="http://schemas.microsoft.com/office/drawing/2014/main" id="{814029C0-0548-4020-BA6F-3431185A1E78}"/>
                    </a:ext>
                  </a:extLst>
                </p14:cNvPr>
                <p14:cNvContentPartPr/>
                <p14:nvPr/>
              </p14:nvContentPartPr>
              <p14:xfrm>
                <a:off x="7735802" y="2469438"/>
                <a:ext cx="334440" cy="568800"/>
              </p14:xfrm>
            </p:contentPart>
          </mc:Choice>
          <mc:Fallback xmlns="">
            <p:pic>
              <p:nvPicPr>
                <p:cNvPr id="187" name="Freihand 186">
                  <a:extLst>
                    <a:ext uri="{FF2B5EF4-FFF2-40B4-BE49-F238E27FC236}">
                      <a16:creationId xmlns:a16="http://schemas.microsoft.com/office/drawing/2014/main" id="{814029C0-0548-4020-BA6F-3431185A1E78}"/>
                    </a:ext>
                  </a:extLst>
                </p:cNvPr>
                <p:cNvPicPr/>
                <p:nvPr/>
              </p:nvPicPr>
              <p:blipFill>
                <a:blip r:embed="rId279"/>
                <a:stretch>
                  <a:fillRect/>
                </a:stretch>
              </p:blipFill>
              <p:spPr>
                <a:xfrm>
                  <a:off x="7731482" y="2465118"/>
                  <a:ext cx="34308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9" name="Freihand 188">
                  <a:extLst>
                    <a:ext uri="{FF2B5EF4-FFF2-40B4-BE49-F238E27FC236}">
                      <a16:creationId xmlns:a16="http://schemas.microsoft.com/office/drawing/2014/main" id="{D181126C-A8B2-47D1-9452-421132871FC7}"/>
                    </a:ext>
                  </a:extLst>
                </p14:cNvPr>
                <p14:cNvContentPartPr/>
                <p14:nvPr/>
              </p14:nvContentPartPr>
              <p14:xfrm>
                <a:off x="8118122" y="2481318"/>
                <a:ext cx="314280" cy="526680"/>
              </p14:xfrm>
            </p:contentPart>
          </mc:Choice>
          <mc:Fallback xmlns="">
            <p:pic>
              <p:nvPicPr>
                <p:cNvPr id="189" name="Freihand 188">
                  <a:extLst>
                    <a:ext uri="{FF2B5EF4-FFF2-40B4-BE49-F238E27FC236}">
                      <a16:creationId xmlns:a16="http://schemas.microsoft.com/office/drawing/2014/main" id="{D181126C-A8B2-47D1-9452-421132871FC7}"/>
                    </a:ext>
                  </a:extLst>
                </p:cNvPr>
                <p:cNvPicPr/>
                <p:nvPr/>
              </p:nvPicPr>
              <p:blipFill>
                <a:blip r:embed="rId281"/>
                <a:stretch>
                  <a:fillRect/>
                </a:stretch>
              </p:blipFill>
              <p:spPr>
                <a:xfrm>
                  <a:off x="8113802" y="2476998"/>
                  <a:ext cx="322920" cy="535320"/>
                </a:xfrm>
                <a:prstGeom prst="rect">
                  <a:avLst/>
                </a:prstGeom>
              </p:spPr>
            </p:pic>
          </mc:Fallback>
        </mc:AlternateContent>
      </p:grpSp>
      <p:grpSp>
        <p:nvGrpSpPr>
          <p:cNvPr id="192" name="Gruppieren 191">
            <a:extLst>
              <a:ext uri="{FF2B5EF4-FFF2-40B4-BE49-F238E27FC236}">
                <a16:creationId xmlns:a16="http://schemas.microsoft.com/office/drawing/2014/main" id="{4738DD87-114F-421B-AD9E-BD2FEF8D3976}"/>
              </a:ext>
            </a:extLst>
          </p:cNvPr>
          <p:cNvGrpSpPr/>
          <p:nvPr/>
        </p:nvGrpSpPr>
        <p:grpSpPr>
          <a:xfrm>
            <a:off x="9255722" y="3229038"/>
            <a:ext cx="2303280" cy="965160"/>
            <a:chOff x="9255722" y="3229038"/>
            <a:chExt cx="2303280" cy="965160"/>
          </a:xfrm>
        </p:grpSpPr>
        <mc:AlternateContent xmlns:mc="http://schemas.openxmlformats.org/markup-compatibility/2006" xmlns:p14="http://schemas.microsoft.com/office/powerpoint/2010/main">
          <mc:Choice Requires="p14">
            <p:contentPart p14:bwMode="auto" r:id="rId282">
              <p14:nvContentPartPr>
                <p14:cNvPr id="147" name="Freihand 146">
                  <a:extLst>
                    <a:ext uri="{FF2B5EF4-FFF2-40B4-BE49-F238E27FC236}">
                      <a16:creationId xmlns:a16="http://schemas.microsoft.com/office/drawing/2014/main" id="{428EBC5D-505D-4277-BAEE-751F31B9E91C}"/>
                    </a:ext>
                  </a:extLst>
                </p14:cNvPr>
                <p14:cNvContentPartPr/>
                <p14:nvPr/>
              </p14:nvContentPartPr>
              <p14:xfrm>
                <a:off x="9821282" y="3364038"/>
                <a:ext cx="37800" cy="804960"/>
              </p14:xfrm>
            </p:contentPart>
          </mc:Choice>
          <mc:Fallback xmlns="">
            <p:pic>
              <p:nvPicPr>
                <p:cNvPr id="147" name="Freihand 146">
                  <a:extLst>
                    <a:ext uri="{FF2B5EF4-FFF2-40B4-BE49-F238E27FC236}">
                      <a16:creationId xmlns:a16="http://schemas.microsoft.com/office/drawing/2014/main" id="{428EBC5D-505D-4277-BAEE-751F31B9E91C}"/>
                    </a:ext>
                  </a:extLst>
                </p:cNvPr>
                <p:cNvPicPr/>
                <p:nvPr/>
              </p:nvPicPr>
              <p:blipFill>
                <a:blip r:embed="rId283"/>
                <a:stretch>
                  <a:fillRect/>
                </a:stretch>
              </p:blipFill>
              <p:spPr>
                <a:xfrm>
                  <a:off x="9816962" y="3359718"/>
                  <a:ext cx="4644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8" name="Freihand 147">
                  <a:extLst>
                    <a:ext uri="{FF2B5EF4-FFF2-40B4-BE49-F238E27FC236}">
                      <a16:creationId xmlns:a16="http://schemas.microsoft.com/office/drawing/2014/main" id="{55BC3820-9C5D-426C-A699-EBEA2E6330A2}"/>
                    </a:ext>
                  </a:extLst>
                </p14:cNvPr>
                <p14:cNvContentPartPr/>
                <p14:nvPr/>
              </p14:nvContentPartPr>
              <p14:xfrm>
                <a:off x="9656402" y="4095198"/>
                <a:ext cx="1644120" cy="28440"/>
              </p14:xfrm>
            </p:contentPart>
          </mc:Choice>
          <mc:Fallback xmlns="">
            <p:pic>
              <p:nvPicPr>
                <p:cNvPr id="148" name="Freihand 147">
                  <a:extLst>
                    <a:ext uri="{FF2B5EF4-FFF2-40B4-BE49-F238E27FC236}">
                      <a16:creationId xmlns:a16="http://schemas.microsoft.com/office/drawing/2014/main" id="{55BC3820-9C5D-426C-A699-EBEA2E6330A2}"/>
                    </a:ext>
                  </a:extLst>
                </p:cNvPr>
                <p:cNvPicPr/>
                <p:nvPr/>
              </p:nvPicPr>
              <p:blipFill>
                <a:blip r:embed="rId285"/>
                <a:stretch>
                  <a:fillRect/>
                </a:stretch>
              </p:blipFill>
              <p:spPr>
                <a:xfrm>
                  <a:off x="9652082" y="4090878"/>
                  <a:ext cx="1652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9" name="Freihand 148">
                  <a:extLst>
                    <a:ext uri="{FF2B5EF4-FFF2-40B4-BE49-F238E27FC236}">
                      <a16:creationId xmlns:a16="http://schemas.microsoft.com/office/drawing/2014/main" id="{DC5DBE93-2B11-443B-BFC6-2E5AE0B3C5A2}"/>
                    </a:ext>
                  </a:extLst>
                </p14:cNvPr>
                <p14:cNvContentPartPr/>
                <p14:nvPr/>
              </p14:nvContentPartPr>
              <p14:xfrm>
                <a:off x="11291162" y="4060998"/>
                <a:ext cx="138960" cy="103680"/>
              </p14:xfrm>
            </p:contentPart>
          </mc:Choice>
          <mc:Fallback xmlns="">
            <p:pic>
              <p:nvPicPr>
                <p:cNvPr id="149" name="Freihand 148">
                  <a:extLst>
                    <a:ext uri="{FF2B5EF4-FFF2-40B4-BE49-F238E27FC236}">
                      <a16:creationId xmlns:a16="http://schemas.microsoft.com/office/drawing/2014/main" id="{DC5DBE93-2B11-443B-BFC6-2E5AE0B3C5A2}"/>
                    </a:ext>
                  </a:extLst>
                </p:cNvPr>
                <p:cNvPicPr/>
                <p:nvPr/>
              </p:nvPicPr>
              <p:blipFill>
                <a:blip r:embed="rId287"/>
                <a:stretch>
                  <a:fillRect/>
                </a:stretch>
              </p:blipFill>
              <p:spPr>
                <a:xfrm>
                  <a:off x="11286842" y="4056678"/>
                  <a:ext cx="147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1" name="Freihand 150">
                  <a:extLst>
                    <a:ext uri="{FF2B5EF4-FFF2-40B4-BE49-F238E27FC236}">
                      <a16:creationId xmlns:a16="http://schemas.microsoft.com/office/drawing/2014/main" id="{C3E7744F-1223-4379-8A69-BD2834D120A8}"/>
                    </a:ext>
                  </a:extLst>
                </p14:cNvPr>
                <p14:cNvContentPartPr/>
                <p14:nvPr/>
              </p14:nvContentPartPr>
              <p14:xfrm>
                <a:off x="9670442" y="3268638"/>
                <a:ext cx="300960" cy="163440"/>
              </p14:xfrm>
            </p:contentPart>
          </mc:Choice>
          <mc:Fallback xmlns="">
            <p:pic>
              <p:nvPicPr>
                <p:cNvPr id="151" name="Freihand 150">
                  <a:extLst>
                    <a:ext uri="{FF2B5EF4-FFF2-40B4-BE49-F238E27FC236}">
                      <a16:creationId xmlns:a16="http://schemas.microsoft.com/office/drawing/2014/main" id="{C3E7744F-1223-4379-8A69-BD2834D120A8}"/>
                    </a:ext>
                  </a:extLst>
                </p:cNvPr>
                <p:cNvPicPr/>
                <p:nvPr/>
              </p:nvPicPr>
              <p:blipFill>
                <a:blip r:embed="rId289"/>
                <a:stretch>
                  <a:fillRect/>
                </a:stretch>
              </p:blipFill>
              <p:spPr>
                <a:xfrm>
                  <a:off x="9666122" y="3264318"/>
                  <a:ext cx="309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3" name="Freihand 152">
                  <a:extLst>
                    <a:ext uri="{FF2B5EF4-FFF2-40B4-BE49-F238E27FC236}">
                      <a16:creationId xmlns:a16="http://schemas.microsoft.com/office/drawing/2014/main" id="{1767A5FE-7466-4EA4-B3F2-DE6F24092B91}"/>
                    </a:ext>
                  </a:extLst>
                </p14:cNvPr>
                <p14:cNvContentPartPr/>
                <p14:nvPr/>
              </p14:nvContentPartPr>
              <p14:xfrm>
                <a:off x="9504482" y="3229038"/>
                <a:ext cx="66960" cy="147240"/>
              </p14:xfrm>
            </p:contentPart>
          </mc:Choice>
          <mc:Fallback xmlns="">
            <p:pic>
              <p:nvPicPr>
                <p:cNvPr id="153" name="Freihand 152">
                  <a:extLst>
                    <a:ext uri="{FF2B5EF4-FFF2-40B4-BE49-F238E27FC236}">
                      <a16:creationId xmlns:a16="http://schemas.microsoft.com/office/drawing/2014/main" id="{1767A5FE-7466-4EA4-B3F2-DE6F24092B91}"/>
                    </a:ext>
                  </a:extLst>
                </p:cNvPr>
                <p:cNvPicPr/>
                <p:nvPr/>
              </p:nvPicPr>
              <p:blipFill>
                <a:blip r:embed="rId291"/>
                <a:stretch>
                  <a:fillRect/>
                </a:stretch>
              </p:blipFill>
              <p:spPr>
                <a:xfrm>
                  <a:off x="9500162" y="3224718"/>
                  <a:ext cx="75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4" name="Freihand 153">
                  <a:extLst>
                    <a:ext uri="{FF2B5EF4-FFF2-40B4-BE49-F238E27FC236}">
                      <a16:creationId xmlns:a16="http://schemas.microsoft.com/office/drawing/2014/main" id="{4694D961-2CE7-4181-83F9-FC608AF41095}"/>
                    </a:ext>
                  </a:extLst>
                </p14:cNvPr>
                <p14:cNvContentPartPr/>
                <p14:nvPr/>
              </p14:nvContentPartPr>
              <p14:xfrm>
                <a:off x="9541562" y="3301038"/>
                <a:ext cx="77040" cy="59400"/>
              </p14:xfrm>
            </p:contentPart>
          </mc:Choice>
          <mc:Fallback xmlns="">
            <p:pic>
              <p:nvPicPr>
                <p:cNvPr id="154" name="Freihand 153">
                  <a:extLst>
                    <a:ext uri="{FF2B5EF4-FFF2-40B4-BE49-F238E27FC236}">
                      <a16:creationId xmlns:a16="http://schemas.microsoft.com/office/drawing/2014/main" id="{4694D961-2CE7-4181-83F9-FC608AF41095}"/>
                    </a:ext>
                  </a:extLst>
                </p:cNvPr>
                <p:cNvPicPr/>
                <p:nvPr/>
              </p:nvPicPr>
              <p:blipFill>
                <a:blip r:embed="rId293"/>
                <a:stretch>
                  <a:fillRect/>
                </a:stretch>
              </p:blipFill>
              <p:spPr>
                <a:xfrm>
                  <a:off x="9537242" y="3296718"/>
                  <a:ext cx="85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5" name="Freihand 154">
                  <a:extLst>
                    <a:ext uri="{FF2B5EF4-FFF2-40B4-BE49-F238E27FC236}">
                      <a16:creationId xmlns:a16="http://schemas.microsoft.com/office/drawing/2014/main" id="{6C52FDE9-84AE-46E7-ABFD-2EED3E437EED}"/>
                    </a:ext>
                  </a:extLst>
                </p14:cNvPr>
                <p14:cNvContentPartPr/>
                <p14:nvPr/>
              </p14:nvContentPartPr>
              <p14:xfrm>
                <a:off x="11229242" y="4108518"/>
                <a:ext cx="91080" cy="82080"/>
              </p14:xfrm>
            </p:contentPart>
          </mc:Choice>
          <mc:Fallback xmlns="">
            <p:pic>
              <p:nvPicPr>
                <p:cNvPr id="155" name="Freihand 154">
                  <a:extLst>
                    <a:ext uri="{FF2B5EF4-FFF2-40B4-BE49-F238E27FC236}">
                      <a16:creationId xmlns:a16="http://schemas.microsoft.com/office/drawing/2014/main" id="{6C52FDE9-84AE-46E7-ABFD-2EED3E437EED}"/>
                    </a:ext>
                  </a:extLst>
                </p:cNvPr>
                <p:cNvPicPr/>
                <p:nvPr/>
              </p:nvPicPr>
              <p:blipFill>
                <a:blip r:embed="rId295"/>
                <a:stretch>
                  <a:fillRect/>
                </a:stretch>
              </p:blipFill>
              <p:spPr>
                <a:xfrm>
                  <a:off x="11224922" y="4104198"/>
                  <a:ext cx="99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6" name="Freihand 155">
                  <a:extLst>
                    <a:ext uri="{FF2B5EF4-FFF2-40B4-BE49-F238E27FC236}">
                      <a16:creationId xmlns:a16="http://schemas.microsoft.com/office/drawing/2014/main" id="{991F6128-B005-4A34-A093-1AC5F862DDF6}"/>
                    </a:ext>
                  </a:extLst>
                </p14:cNvPr>
                <p14:cNvContentPartPr/>
                <p14:nvPr/>
              </p14:nvContentPartPr>
              <p14:xfrm>
                <a:off x="9255722" y="3262878"/>
                <a:ext cx="66240" cy="131760"/>
              </p14:xfrm>
            </p:contentPart>
          </mc:Choice>
          <mc:Fallback xmlns="">
            <p:pic>
              <p:nvPicPr>
                <p:cNvPr id="156" name="Freihand 155">
                  <a:extLst>
                    <a:ext uri="{FF2B5EF4-FFF2-40B4-BE49-F238E27FC236}">
                      <a16:creationId xmlns:a16="http://schemas.microsoft.com/office/drawing/2014/main" id="{991F6128-B005-4A34-A093-1AC5F862DDF6}"/>
                    </a:ext>
                  </a:extLst>
                </p:cNvPr>
                <p:cNvPicPr/>
                <p:nvPr/>
              </p:nvPicPr>
              <p:blipFill>
                <a:blip r:embed="rId297"/>
                <a:stretch>
                  <a:fillRect/>
                </a:stretch>
              </p:blipFill>
              <p:spPr>
                <a:xfrm>
                  <a:off x="9251402" y="3258558"/>
                  <a:ext cx="74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7" name="Freihand 156">
                  <a:extLst>
                    <a:ext uri="{FF2B5EF4-FFF2-40B4-BE49-F238E27FC236}">
                      <a16:creationId xmlns:a16="http://schemas.microsoft.com/office/drawing/2014/main" id="{26C1A2EA-929B-4F77-99F1-D2EEEC496091}"/>
                    </a:ext>
                  </a:extLst>
                </p14:cNvPr>
                <p14:cNvContentPartPr/>
                <p14:nvPr/>
              </p14:nvContentPartPr>
              <p14:xfrm>
                <a:off x="9257162" y="3312918"/>
                <a:ext cx="118800" cy="79200"/>
              </p14:xfrm>
            </p:contentPart>
          </mc:Choice>
          <mc:Fallback xmlns="">
            <p:pic>
              <p:nvPicPr>
                <p:cNvPr id="157" name="Freihand 156">
                  <a:extLst>
                    <a:ext uri="{FF2B5EF4-FFF2-40B4-BE49-F238E27FC236}">
                      <a16:creationId xmlns:a16="http://schemas.microsoft.com/office/drawing/2014/main" id="{26C1A2EA-929B-4F77-99F1-D2EEEC496091}"/>
                    </a:ext>
                  </a:extLst>
                </p:cNvPr>
                <p:cNvPicPr/>
                <p:nvPr/>
              </p:nvPicPr>
              <p:blipFill>
                <a:blip r:embed="rId299"/>
                <a:stretch>
                  <a:fillRect/>
                </a:stretch>
              </p:blipFill>
              <p:spPr>
                <a:xfrm>
                  <a:off x="9252842" y="3308598"/>
                  <a:ext cx="127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9" name="Freihand 158">
                  <a:extLst>
                    <a:ext uri="{FF2B5EF4-FFF2-40B4-BE49-F238E27FC236}">
                      <a16:creationId xmlns:a16="http://schemas.microsoft.com/office/drawing/2014/main" id="{A66212DD-BC30-4EF2-8C3F-EEC251721064}"/>
                    </a:ext>
                  </a:extLst>
                </p14:cNvPr>
                <p14:cNvContentPartPr/>
                <p14:nvPr/>
              </p14:nvContentPartPr>
              <p14:xfrm>
                <a:off x="11406362" y="4118598"/>
                <a:ext cx="44280" cy="65160"/>
              </p14:xfrm>
            </p:contentPart>
          </mc:Choice>
          <mc:Fallback xmlns="">
            <p:pic>
              <p:nvPicPr>
                <p:cNvPr id="159" name="Freihand 158">
                  <a:extLst>
                    <a:ext uri="{FF2B5EF4-FFF2-40B4-BE49-F238E27FC236}">
                      <a16:creationId xmlns:a16="http://schemas.microsoft.com/office/drawing/2014/main" id="{A66212DD-BC30-4EF2-8C3F-EEC251721064}"/>
                    </a:ext>
                  </a:extLst>
                </p:cNvPr>
                <p:cNvPicPr/>
                <p:nvPr/>
              </p:nvPicPr>
              <p:blipFill>
                <a:blip r:embed="rId301"/>
                <a:stretch>
                  <a:fillRect/>
                </a:stretch>
              </p:blipFill>
              <p:spPr>
                <a:xfrm>
                  <a:off x="11402042" y="4114278"/>
                  <a:ext cx="52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0" name="Freihand 159">
                  <a:extLst>
                    <a:ext uri="{FF2B5EF4-FFF2-40B4-BE49-F238E27FC236}">
                      <a16:creationId xmlns:a16="http://schemas.microsoft.com/office/drawing/2014/main" id="{E948F11C-D2EA-457A-86EF-EE1A4DAFD726}"/>
                    </a:ext>
                  </a:extLst>
                </p14:cNvPr>
                <p14:cNvContentPartPr/>
                <p14:nvPr/>
              </p14:nvContentPartPr>
              <p14:xfrm>
                <a:off x="11403482" y="4130838"/>
                <a:ext cx="59400" cy="23040"/>
              </p14:xfrm>
            </p:contentPart>
          </mc:Choice>
          <mc:Fallback xmlns="">
            <p:pic>
              <p:nvPicPr>
                <p:cNvPr id="160" name="Freihand 159">
                  <a:extLst>
                    <a:ext uri="{FF2B5EF4-FFF2-40B4-BE49-F238E27FC236}">
                      <a16:creationId xmlns:a16="http://schemas.microsoft.com/office/drawing/2014/main" id="{E948F11C-D2EA-457A-86EF-EE1A4DAFD726}"/>
                    </a:ext>
                  </a:extLst>
                </p:cNvPr>
                <p:cNvPicPr/>
                <p:nvPr/>
              </p:nvPicPr>
              <p:blipFill>
                <a:blip r:embed="rId303"/>
                <a:stretch>
                  <a:fillRect/>
                </a:stretch>
              </p:blipFill>
              <p:spPr>
                <a:xfrm>
                  <a:off x="11399162" y="4126518"/>
                  <a:ext cx="68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1" name="Freihand 160">
                  <a:extLst>
                    <a:ext uri="{FF2B5EF4-FFF2-40B4-BE49-F238E27FC236}">
                      <a16:creationId xmlns:a16="http://schemas.microsoft.com/office/drawing/2014/main" id="{E02B2EDF-87B8-45DE-99BB-808C8DCAF455}"/>
                    </a:ext>
                  </a:extLst>
                </p14:cNvPr>
                <p14:cNvContentPartPr/>
                <p14:nvPr/>
              </p14:nvContentPartPr>
              <p14:xfrm>
                <a:off x="11494202" y="4130838"/>
                <a:ext cx="64800" cy="63360"/>
              </p14:xfrm>
            </p:contentPart>
          </mc:Choice>
          <mc:Fallback xmlns="">
            <p:pic>
              <p:nvPicPr>
                <p:cNvPr id="161" name="Freihand 160">
                  <a:extLst>
                    <a:ext uri="{FF2B5EF4-FFF2-40B4-BE49-F238E27FC236}">
                      <a16:creationId xmlns:a16="http://schemas.microsoft.com/office/drawing/2014/main" id="{E02B2EDF-87B8-45DE-99BB-808C8DCAF455}"/>
                    </a:ext>
                  </a:extLst>
                </p:cNvPr>
                <p:cNvPicPr/>
                <p:nvPr/>
              </p:nvPicPr>
              <p:blipFill>
                <a:blip r:embed="rId305"/>
                <a:stretch>
                  <a:fillRect/>
                </a:stretch>
              </p:blipFill>
              <p:spPr>
                <a:xfrm>
                  <a:off x="11489882" y="4126518"/>
                  <a:ext cx="73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BEB65CB2-338E-41FE-B3E2-C19BAC3C002A}"/>
                    </a:ext>
                  </a:extLst>
                </p14:cNvPr>
                <p14:cNvContentPartPr/>
                <p14:nvPr/>
              </p14:nvContentPartPr>
              <p14:xfrm>
                <a:off x="9782042" y="3508038"/>
                <a:ext cx="987840" cy="618480"/>
              </p14:xfrm>
            </p:contentPart>
          </mc:Choice>
          <mc:Fallback xmlns="">
            <p:pic>
              <p:nvPicPr>
                <p:cNvPr id="191" name="Freihand 190">
                  <a:extLst>
                    <a:ext uri="{FF2B5EF4-FFF2-40B4-BE49-F238E27FC236}">
                      <a16:creationId xmlns:a16="http://schemas.microsoft.com/office/drawing/2014/main" id="{BEB65CB2-338E-41FE-B3E2-C19BAC3C002A}"/>
                    </a:ext>
                  </a:extLst>
                </p:cNvPr>
                <p:cNvPicPr/>
                <p:nvPr/>
              </p:nvPicPr>
              <p:blipFill>
                <a:blip r:embed="rId307"/>
                <a:stretch>
                  <a:fillRect/>
                </a:stretch>
              </p:blipFill>
              <p:spPr>
                <a:xfrm>
                  <a:off x="9777722" y="3503718"/>
                  <a:ext cx="996480" cy="627120"/>
                </a:xfrm>
                <a:prstGeom prst="rect">
                  <a:avLst/>
                </a:prstGeom>
              </p:spPr>
            </p:pic>
          </mc:Fallback>
        </mc:AlternateContent>
      </p:grpSp>
      <p:grpSp>
        <p:nvGrpSpPr>
          <p:cNvPr id="206" name="Gruppieren 205">
            <a:extLst>
              <a:ext uri="{FF2B5EF4-FFF2-40B4-BE49-F238E27FC236}">
                <a16:creationId xmlns:a16="http://schemas.microsoft.com/office/drawing/2014/main" id="{53CEADE7-B5E8-44E9-A705-A7B20DB62EBB}"/>
              </a:ext>
            </a:extLst>
          </p:cNvPr>
          <p:cNvGrpSpPr/>
          <p:nvPr/>
        </p:nvGrpSpPr>
        <p:grpSpPr>
          <a:xfrm>
            <a:off x="10336802" y="3316518"/>
            <a:ext cx="1311840" cy="441360"/>
            <a:chOff x="10336802" y="3316518"/>
            <a:chExt cx="1311840" cy="441360"/>
          </a:xfrm>
        </p:grpSpPr>
        <mc:AlternateContent xmlns:mc="http://schemas.openxmlformats.org/markup-compatibility/2006" xmlns:p14="http://schemas.microsoft.com/office/powerpoint/2010/main">
          <mc:Choice Requires="p14">
            <p:contentPart p14:bwMode="auto" r:id="rId308">
              <p14:nvContentPartPr>
                <p14:cNvPr id="193" name="Freihand 192">
                  <a:extLst>
                    <a:ext uri="{FF2B5EF4-FFF2-40B4-BE49-F238E27FC236}">
                      <a16:creationId xmlns:a16="http://schemas.microsoft.com/office/drawing/2014/main" id="{714D5A93-9AD7-4776-8A56-9D1F4BF418A5}"/>
                    </a:ext>
                  </a:extLst>
                </p14:cNvPr>
                <p14:cNvContentPartPr/>
                <p14:nvPr/>
              </p14:nvContentPartPr>
              <p14:xfrm>
                <a:off x="10389002" y="3541518"/>
                <a:ext cx="212760" cy="147240"/>
              </p14:xfrm>
            </p:contentPart>
          </mc:Choice>
          <mc:Fallback xmlns="">
            <p:pic>
              <p:nvPicPr>
                <p:cNvPr id="193" name="Freihand 192">
                  <a:extLst>
                    <a:ext uri="{FF2B5EF4-FFF2-40B4-BE49-F238E27FC236}">
                      <a16:creationId xmlns:a16="http://schemas.microsoft.com/office/drawing/2014/main" id="{714D5A93-9AD7-4776-8A56-9D1F4BF418A5}"/>
                    </a:ext>
                  </a:extLst>
                </p:cNvPr>
                <p:cNvPicPr/>
                <p:nvPr/>
              </p:nvPicPr>
              <p:blipFill>
                <a:blip r:embed="rId309"/>
                <a:stretch>
                  <a:fillRect/>
                </a:stretch>
              </p:blipFill>
              <p:spPr>
                <a:xfrm>
                  <a:off x="10384682" y="3537198"/>
                  <a:ext cx="221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4" name="Freihand 193">
                  <a:extLst>
                    <a:ext uri="{FF2B5EF4-FFF2-40B4-BE49-F238E27FC236}">
                      <a16:creationId xmlns:a16="http://schemas.microsoft.com/office/drawing/2014/main" id="{93C383CA-2165-4CAF-AE0A-67876B744D55}"/>
                    </a:ext>
                  </a:extLst>
                </p14:cNvPr>
                <p14:cNvContentPartPr/>
                <p14:nvPr/>
              </p14:nvContentPartPr>
              <p14:xfrm>
                <a:off x="10336802" y="3541158"/>
                <a:ext cx="148320" cy="199440"/>
              </p14:xfrm>
            </p:contentPart>
          </mc:Choice>
          <mc:Fallback xmlns="">
            <p:pic>
              <p:nvPicPr>
                <p:cNvPr id="194" name="Freihand 193">
                  <a:extLst>
                    <a:ext uri="{FF2B5EF4-FFF2-40B4-BE49-F238E27FC236}">
                      <a16:creationId xmlns:a16="http://schemas.microsoft.com/office/drawing/2014/main" id="{93C383CA-2165-4CAF-AE0A-67876B744D55}"/>
                    </a:ext>
                  </a:extLst>
                </p:cNvPr>
                <p:cNvPicPr/>
                <p:nvPr/>
              </p:nvPicPr>
              <p:blipFill>
                <a:blip r:embed="rId311"/>
                <a:stretch>
                  <a:fillRect/>
                </a:stretch>
              </p:blipFill>
              <p:spPr>
                <a:xfrm>
                  <a:off x="10332482" y="3536838"/>
                  <a:ext cx="156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5" name="Freihand 194">
                  <a:extLst>
                    <a:ext uri="{FF2B5EF4-FFF2-40B4-BE49-F238E27FC236}">
                      <a16:creationId xmlns:a16="http://schemas.microsoft.com/office/drawing/2014/main" id="{65D6AA73-FFEB-4239-A556-61FD37BFF973}"/>
                    </a:ext>
                  </a:extLst>
                </p14:cNvPr>
                <p14:cNvContentPartPr/>
                <p14:nvPr/>
              </p14:nvContentPartPr>
              <p14:xfrm>
                <a:off x="10714442" y="3432798"/>
                <a:ext cx="108360" cy="221760"/>
              </p14:xfrm>
            </p:contentPart>
          </mc:Choice>
          <mc:Fallback xmlns="">
            <p:pic>
              <p:nvPicPr>
                <p:cNvPr id="195" name="Freihand 194">
                  <a:extLst>
                    <a:ext uri="{FF2B5EF4-FFF2-40B4-BE49-F238E27FC236}">
                      <a16:creationId xmlns:a16="http://schemas.microsoft.com/office/drawing/2014/main" id="{65D6AA73-FFEB-4239-A556-61FD37BFF973}"/>
                    </a:ext>
                  </a:extLst>
                </p:cNvPr>
                <p:cNvPicPr/>
                <p:nvPr/>
              </p:nvPicPr>
              <p:blipFill>
                <a:blip r:embed="rId313"/>
                <a:stretch>
                  <a:fillRect/>
                </a:stretch>
              </p:blipFill>
              <p:spPr>
                <a:xfrm>
                  <a:off x="10710122" y="3428478"/>
                  <a:ext cx="117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6F164096-FC57-4602-BBBC-AC44B91E6A4A}"/>
                    </a:ext>
                  </a:extLst>
                </p14:cNvPr>
                <p14:cNvContentPartPr/>
                <p14:nvPr/>
              </p14:nvContentPartPr>
              <p14:xfrm>
                <a:off x="10846922" y="3321558"/>
                <a:ext cx="265320" cy="188640"/>
              </p14:xfrm>
            </p:contentPart>
          </mc:Choice>
          <mc:Fallback xmlns="">
            <p:pic>
              <p:nvPicPr>
                <p:cNvPr id="196" name="Freihand 195">
                  <a:extLst>
                    <a:ext uri="{FF2B5EF4-FFF2-40B4-BE49-F238E27FC236}">
                      <a16:creationId xmlns:a16="http://schemas.microsoft.com/office/drawing/2014/main" id="{6F164096-FC57-4602-BBBC-AC44B91E6A4A}"/>
                    </a:ext>
                  </a:extLst>
                </p:cNvPr>
                <p:cNvPicPr/>
                <p:nvPr/>
              </p:nvPicPr>
              <p:blipFill>
                <a:blip r:embed="rId315"/>
                <a:stretch>
                  <a:fillRect/>
                </a:stretch>
              </p:blipFill>
              <p:spPr>
                <a:xfrm>
                  <a:off x="10842602" y="3317238"/>
                  <a:ext cx="273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D789036D-AAF6-49B9-A963-57360968FBD7}"/>
                    </a:ext>
                  </a:extLst>
                </p14:cNvPr>
                <p14:cNvContentPartPr/>
                <p14:nvPr/>
              </p14:nvContentPartPr>
              <p14:xfrm>
                <a:off x="11097842" y="3316518"/>
                <a:ext cx="221040" cy="132840"/>
              </p14:xfrm>
            </p:contentPart>
          </mc:Choice>
          <mc:Fallback xmlns="">
            <p:pic>
              <p:nvPicPr>
                <p:cNvPr id="197" name="Freihand 196">
                  <a:extLst>
                    <a:ext uri="{FF2B5EF4-FFF2-40B4-BE49-F238E27FC236}">
                      <a16:creationId xmlns:a16="http://schemas.microsoft.com/office/drawing/2014/main" id="{D789036D-AAF6-49B9-A963-57360968FBD7}"/>
                    </a:ext>
                  </a:extLst>
                </p:cNvPr>
                <p:cNvPicPr/>
                <p:nvPr/>
              </p:nvPicPr>
              <p:blipFill>
                <a:blip r:embed="rId317"/>
                <a:stretch>
                  <a:fillRect/>
                </a:stretch>
              </p:blipFill>
              <p:spPr>
                <a:xfrm>
                  <a:off x="11093522" y="3312198"/>
                  <a:ext cx="229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00B17112-A20E-4A47-97C1-DEDAAE4783E9}"/>
                    </a:ext>
                  </a:extLst>
                </p14:cNvPr>
                <p14:cNvContentPartPr/>
                <p14:nvPr/>
              </p14:nvContentPartPr>
              <p14:xfrm>
                <a:off x="10852322" y="3618918"/>
                <a:ext cx="82080" cy="138960"/>
              </p14:xfrm>
            </p:contentPart>
          </mc:Choice>
          <mc:Fallback xmlns="">
            <p:pic>
              <p:nvPicPr>
                <p:cNvPr id="198" name="Freihand 197">
                  <a:extLst>
                    <a:ext uri="{FF2B5EF4-FFF2-40B4-BE49-F238E27FC236}">
                      <a16:creationId xmlns:a16="http://schemas.microsoft.com/office/drawing/2014/main" id="{00B17112-A20E-4A47-97C1-DEDAAE4783E9}"/>
                    </a:ext>
                  </a:extLst>
                </p:cNvPr>
                <p:cNvPicPr/>
                <p:nvPr/>
              </p:nvPicPr>
              <p:blipFill>
                <a:blip r:embed="rId319"/>
                <a:stretch>
                  <a:fillRect/>
                </a:stretch>
              </p:blipFill>
              <p:spPr>
                <a:xfrm>
                  <a:off x="10848002" y="3614598"/>
                  <a:ext cx="90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F25E8CC9-A0B4-4F57-ACE8-13B0804D57D9}"/>
                    </a:ext>
                  </a:extLst>
                </p14:cNvPr>
                <p14:cNvContentPartPr/>
                <p14:nvPr/>
              </p14:nvContentPartPr>
              <p14:xfrm>
                <a:off x="10984082" y="3682278"/>
                <a:ext cx="52920" cy="61560"/>
              </p14:xfrm>
            </p:contentPart>
          </mc:Choice>
          <mc:Fallback xmlns="">
            <p:pic>
              <p:nvPicPr>
                <p:cNvPr id="199" name="Freihand 198">
                  <a:extLst>
                    <a:ext uri="{FF2B5EF4-FFF2-40B4-BE49-F238E27FC236}">
                      <a16:creationId xmlns:a16="http://schemas.microsoft.com/office/drawing/2014/main" id="{F25E8CC9-A0B4-4F57-ACE8-13B0804D57D9}"/>
                    </a:ext>
                  </a:extLst>
                </p:cNvPr>
                <p:cNvPicPr/>
                <p:nvPr/>
              </p:nvPicPr>
              <p:blipFill>
                <a:blip r:embed="rId321"/>
                <a:stretch>
                  <a:fillRect/>
                </a:stretch>
              </p:blipFill>
              <p:spPr>
                <a:xfrm>
                  <a:off x="10979762" y="3677958"/>
                  <a:ext cx="61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E319BB3E-30EB-49AC-B044-3659EE0BEC1A}"/>
                    </a:ext>
                  </a:extLst>
                </p14:cNvPr>
                <p14:cNvContentPartPr/>
                <p14:nvPr/>
              </p14:nvContentPartPr>
              <p14:xfrm>
                <a:off x="11065442" y="3592278"/>
                <a:ext cx="75240" cy="149040"/>
              </p14:xfrm>
            </p:contentPart>
          </mc:Choice>
          <mc:Fallback xmlns="">
            <p:pic>
              <p:nvPicPr>
                <p:cNvPr id="200" name="Freihand 199">
                  <a:extLst>
                    <a:ext uri="{FF2B5EF4-FFF2-40B4-BE49-F238E27FC236}">
                      <a16:creationId xmlns:a16="http://schemas.microsoft.com/office/drawing/2014/main" id="{E319BB3E-30EB-49AC-B044-3659EE0BEC1A}"/>
                    </a:ext>
                  </a:extLst>
                </p:cNvPr>
                <p:cNvPicPr/>
                <p:nvPr/>
              </p:nvPicPr>
              <p:blipFill>
                <a:blip r:embed="rId323"/>
                <a:stretch>
                  <a:fillRect/>
                </a:stretch>
              </p:blipFill>
              <p:spPr>
                <a:xfrm>
                  <a:off x="11061122" y="3587958"/>
                  <a:ext cx="83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E9537EF0-9832-4723-85FC-116D6D1E305D}"/>
                    </a:ext>
                  </a:extLst>
                </p14:cNvPr>
                <p14:cNvContentPartPr/>
                <p14:nvPr/>
              </p14:nvContentPartPr>
              <p14:xfrm>
                <a:off x="11162282" y="3649518"/>
                <a:ext cx="50400" cy="96840"/>
              </p14:xfrm>
            </p:contentPart>
          </mc:Choice>
          <mc:Fallback xmlns="">
            <p:pic>
              <p:nvPicPr>
                <p:cNvPr id="201" name="Freihand 200">
                  <a:extLst>
                    <a:ext uri="{FF2B5EF4-FFF2-40B4-BE49-F238E27FC236}">
                      <a16:creationId xmlns:a16="http://schemas.microsoft.com/office/drawing/2014/main" id="{E9537EF0-9832-4723-85FC-116D6D1E305D}"/>
                    </a:ext>
                  </a:extLst>
                </p:cNvPr>
                <p:cNvPicPr/>
                <p:nvPr/>
              </p:nvPicPr>
              <p:blipFill>
                <a:blip r:embed="rId325"/>
                <a:stretch>
                  <a:fillRect/>
                </a:stretch>
              </p:blipFill>
              <p:spPr>
                <a:xfrm>
                  <a:off x="11157962" y="3645198"/>
                  <a:ext cx="59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B8FF0C4B-6FA6-4057-A30F-B0505B2DD5AD}"/>
                    </a:ext>
                  </a:extLst>
                </p14:cNvPr>
                <p14:cNvContentPartPr/>
                <p14:nvPr/>
              </p14:nvContentPartPr>
              <p14:xfrm>
                <a:off x="11230322" y="3547998"/>
                <a:ext cx="105120" cy="155520"/>
              </p14:xfrm>
            </p:contentPart>
          </mc:Choice>
          <mc:Fallback xmlns="">
            <p:pic>
              <p:nvPicPr>
                <p:cNvPr id="202" name="Freihand 201">
                  <a:extLst>
                    <a:ext uri="{FF2B5EF4-FFF2-40B4-BE49-F238E27FC236}">
                      <a16:creationId xmlns:a16="http://schemas.microsoft.com/office/drawing/2014/main" id="{B8FF0C4B-6FA6-4057-A30F-B0505B2DD5AD}"/>
                    </a:ext>
                  </a:extLst>
                </p:cNvPr>
                <p:cNvPicPr/>
                <p:nvPr/>
              </p:nvPicPr>
              <p:blipFill>
                <a:blip r:embed="rId327"/>
                <a:stretch>
                  <a:fillRect/>
                </a:stretch>
              </p:blipFill>
              <p:spPr>
                <a:xfrm>
                  <a:off x="11226002" y="3543678"/>
                  <a:ext cx="113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111A9F76-B5D5-4DD5-A066-5EEE5426731F}"/>
                    </a:ext>
                  </a:extLst>
                </p14:cNvPr>
                <p14:cNvContentPartPr/>
                <p14:nvPr/>
              </p14:nvContentPartPr>
              <p14:xfrm>
                <a:off x="11325362" y="3527838"/>
                <a:ext cx="144360" cy="170640"/>
              </p14:xfrm>
            </p:contentPart>
          </mc:Choice>
          <mc:Fallback xmlns="">
            <p:pic>
              <p:nvPicPr>
                <p:cNvPr id="203" name="Freihand 202">
                  <a:extLst>
                    <a:ext uri="{FF2B5EF4-FFF2-40B4-BE49-F238E27FC236}">
                      <a16:creationId xmlns:a16="http://schemas.microsoft.com/office/drawing/2014/main" id="{111A9F76-B5D5-4DD5-A066-5EEE5426731F}"/>
                    </a:ext>
                  </a:extLst>
                </p:cNvPr>
                <p:cNvPicPr/>
                <p:nvPr/>
              </p:nvPicPr>
              <p:blipFill>
                <a:blip r:embed="rId329"/>
                <a:stretch>
                  <a:fillRect/>
                </a:stretch>
              </p:blipFill>
              <p:spPr>
                <a:xfrm>
                  <a:off x="11321042" y="3523518"/>
                  <a:ext cx="153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C111FB52-0199-40BA-B01B-CDC12872F7E1}"/>
                    </a:ext>
                  </a:extLst>
                </p14:cNvPr>
                <p14:cNvContentPartPr/>
                <p14:nvPr/>
              </p14:nvContentPartPr>
              <p14:xfrm>
                <a:off x="11487362" y="3529638"/>
                <a:ext cx="24480" cy="135360"/>
              </p14:xfrm>
            </p:contentPart>
          </mc:Choice>
          <mc:Fallback xmlns="">
            <p:pic>
              <p:nvPicPr>
                <p:cNvPr id="204" name="Freihand 203">
                  <a:extLst>
                    <a:ext uri="{FF2B5EF4-FFF2-40B4-BE49-F238E27FC236}">
                      <a16:creationId xmlns:a16="http://schemas.microsoft.com/office/drawing/2014/main" id="{C111FB52-0199-40BA-B01B-CDC12872F7E1}"/>
                    </a:ext>
                  </a:extLst>
                </p:cNvPr>
                <p:cNvPicPr/>
                <p:nvPr/>
              </p:nvPicPr>
              <p:blipFill>
                <a:blip r:embed="rId331"/>
                <a:stretch>
                  <a:fillRect/>
                </a:stretch>
              </p:blipFill>
              <p:spPr>
                <a:xfrm>
                  <a:off x="11483042" y="3525318"/>
                  <a:ext cx="33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D64255B1-A343-498B-B30A-5A6D905CB22A}"/>
                    </a:ext>
                  </a:extLst>
                </p14:cNvPr>
                <p14:cNvContentPartPr/>
                <p14:nvPr/>
              </p14:nvContentPartPr>
              <p14:xfrm>
                <a:off x="11505002" y="3578958"/>
                <a:ext cx="143640" cy="88920"/>
              </p14:xfrm>
            </p:contentPart>
          </mc:Choice>
          <mc:Fallback xmlns="">
            <p:pic>
              <p:nvPicPr>
                <p:cNvPr id="205" name="Freihand 204">
                  <a:extLst>
                    <a:ext uri="{FF2B5EF4-FFF2-40B4-BE49-F238E27FC236}">
                      <a16:creationId xmlns:a16="http://schemas.microsoft.com/office/drawing/2014/main" id="{D64255B1-A343-498B-B30A-5A6D905CB22A}"/>
                    </a:ext>
                  </a:extLst>
                </p:cNvPr>
                <p:cNvPicPr/>
                <p:nvPr/>
              </p:nvPicPr>
              <p:blipFill>
                <a:blip r:embed="rId333"/>
                <a:stretch>
                  <a:fillRect/>
                </a:stretch>
              </p:blipFill>
              <p:spPr>
                <a:xfrm>
                  <a:off x="11500682" y="3574638"/>
                  <a:ext cx="152280" cy="9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4">
            <p14:nvContentPartPr>
              <p14:cNvPr id="18" name="Freihand 17">
                <a:extLst>
                  <a:ext uri="{FF2B5EF4-FFF2-40B4-BE49-F238E27FC236}">
                    <a16:creationId xmlns:a16="http://schemas.microsoft.com/office/drawing/2014/main" id="{E2B07418-7BCB-C9CD-065A-4600AB579F15}"/>
                  </a:ext>
                </a:extLst>
              </p14:cNvPr>
              <p14:cNvContentPartPr/>
              <p14:nvPr/>
            </p14:nvContentPartPr>
            <p14:xfrm>
              <a:off x="5116713" y="1275316"/>
              <a:ext cx="1350720" cy="37080"/>
            </p14:xfrm>
          </p:contentPart>
        </mc:Choice>
        <mc:Fallback xmlns="">
          <p:pic>
            <p:nvPicPr>
              <p:cNvPr id="18" name="Freihand 17">
                <a:extLst>
                  <a:ext uri="{FF2B5EF4-FFF2-40B4-BE49-F238E27FC236}">
                    <a16:creationId xmlns:a16="http://schemas.microsoft.com/office/drawing/2014/main" id="{E2B07418-7BCB-C9CD-065A-4600AB579F15}"/>
                  </a:ext>
                </a:extLst>
              </p:cNvPr>
              <p:cNvPicPr/>
              <p:nvPr/>
            </p:nvPicPr>
            <p:blipFill>
              <a:blip r:embed="rId335"/>
              <a:stretch>
                <a:fillRect/>
              </a:stretch>
            </p:blipFill>
            <p:spPr>
              <a:xfrm>
                <a:off x="5107713" y="1266316"/>
                <a:ext cx="1368360" cy="54720"/>
              </a:xfrm>
              <a:prstGeom prst="rect">
                <a:avLst/>
              </a:prstGeom>
            </p:spPr>
          </p:pic>
        </mc:Fallback>
      </mc:AlternateContent>
      <p:grpSp>
        <p:nvGrpSpPr>
          <p:cNvPr id="96" name="Gruppieren 95">
            <a:extLst>
              <a:ext uri="{FF2B5EF4-FFF2-40B4-BE49-F238E27FC236}">
                <a16:creationId xmlns:a16="http://schemas.microsoft.com/office/drawing/2014/main" id="{9D93EB9D-A690-003C-EBBA-7DF4CF963D40}"/>
              </a:ext>
            </a:extLst>
          </p:cNvPr>
          <p:cNvGrpSpPr/>
          <p:nvPr/>
        </p:nvGrpSpPr>
        <p:grpSpPr>
          <a:xfrm>
            <a:off x="3426513" y="1225996"/>
            <a:ext cx="551160" cy="405000"/>
            <a:chOff x="3426513" y="1225996"/>
            <a:chExt cx="551160" cy="405000"/>
          </a:xfrm>
        </p:grpSpPr>
        <mc:AlternateContent xmlns:mc="http://schemas.openxmlformats.org/markup-compatibility/2006" xmlns:p14="http://schemas.microsoft.com/office/powerpoint/2010/main">
          <mc:Choice Requires="p14">
            <p:contentPart p14:bwMode="auto" r:id="rId336">
              <p14:nvContentPartPr>
                <p14:cNvPr id="49" name="Freihand 48">
                  <a:extLst>
                    <a:ext uri="{FF2B5EF4-FFF2-40B4-BE49-F238E27FC236}">
                      <a16:creationId xmlns:a16="http://schemas.microsoft.com/office/drawing/2014/main" id="{1F727445-1293-DE78-F73F-EC97D0C6842C}"/>
                    </a:ext>
                  </a:extLst>
                </p14:cNvPr>
                <p14:cNvContentPartPr/>
                <p14:nvPr/>
              </p14:nvContentPartPr>
              <p14:xfrm>
                <a:off x="3542793" y="1569436"/>
                <a:ext cx="250560" cy="61560"/>
              </p14:xfrm>
            </p:contentPart>
          </mc:Choice>
          <mc:Fallback xmlns="">
            <p:pic>
              <p:nvPicPr>
                <p:cNvPr id="49" name="Freihand 48">
                  <a:extLst>
                    <a:ext uri="{FF2B5EF4-FFF2-40B4-BE49-F238E27FC236}">
                      <a16:creationId xmlns:a16="http://schemas.microsoft.com/office/drawing/2014/main" id="{1F727445-1293-DE78-F73F-EC97D0C6842C}"/>
                    </a:ext>
                  </a:extLst>
                </p:cNvPr>
                <p:cNvPicPr/>
                <p:nvPr/>
              </p:nvPicPr>
              <p:blipFill>
                <a:blip r:embed="rId337"/>
                <a:stretch>
                  <a:fillRect/>
                </a:stretch>
              </p:blipFill>
              <p:spPr>
                <a:xfrm>
                  <a:off x="3533793" y="1560796"/>
                  <a:ext cx="268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5" name="Freihand 54">
                  <a:extLst>
                    <a:ext uri="{FF2B5EF4-FFF2-40B4-BE49-F238E27FC236}">
                      <a16:creationId xmlns:a16="http://schemas.microsoft.com/office/drawing/2014/main" id="{6BFF0D53-22A1-DB3A-434F-E76CE6A71584}"/>
                    </a:ext>
                  </a:extLst>
                </p14:cNvPr>
                <p14:cNvContentPartPr/>
                <p14:nvPr/>
              </p14:nvContentPartPr>
              <p14:xfrm>
                <a:off x="3788673" y="1480156"/>
                <a:ext cx="97200" cy="149040"/>
              </p14:xfrm>
            </p:contentPart>
          </mc:Choice>
          <mc:Fallback xmlns="">
            <p:pic>
              <p:nvPicPr>
                <p:cNvPr id="55" name="Freihand 54">
                  <a:extLst>
                    <a:ext uri="{FF2B5EF4-FFF2-40B4-BE49-F238E27FC236}">
                      <a16:creationId xmlns:a16="http://schemas.microsoft.com/office/drawing/2014/main" id="{6BFF0D53-22A1-DB3A-434F-E76CE6A71584}"/>
                    </a:ext>
                  </a:extLst>
                </p:cNvPr>
                <p:cNvPicPr/>
                <p:nvPr/>
              </p:nvPicPr>
              <p:blipFill>
                <a:blip r:embed="rId339"/>
                <a:stretch>
                  <a:fillRect/>
                </a:stretch>
              </p:blipFill>
              <p:spPr>
                <a:xfrm>
                  <a:off x="3780033" y="1471516"/>
                  <a:ext cx="114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8" name="Freihand 57">
                  <a:extLst>
                    <a:ext uri="{FF2B5EF4-FFF2-40B4-BE49-F238E27FC236}">
                      <a16:creationId xmlns:a16="http://schemas.microsoft.com/office/drawing/2014/main" id="{FE616D4D-BDE6-199D-D24A-27DBA5BF6FCA}"/>
                    </a:ext>
                  </a:extLst>
                </p14:cNvPr>
                <p14:cNvContentPartPr/>
                <p14:nvPr/>
              </p14:nvContentPartPr>
              <p14:xfrm>
                <a:off x="3443433" y="1317076"/>
                <a:ext cx="86040" cy="115920"/>
              </p14:xfrm>
            </p:contentPart>
          </mc:Choice>
          <mc:Fallback xmlns="">
            <p:pic>
              <p:nvPicPr>
                <p:cNvPr id="58" name="Freihand 57">
                  <a:extLst>
                    <a:ext uri="{FF2B5EF4-FFF2-40B4-BE49-F238E27FC236}">
                      <a16:creationId xmlns:a16="http://schemas.microsoft.com/office/drawing/2014/main" id="{FE616D4D-BDE6-199D-D24A-27DBA5BF6FCA}"/>
                    </a:ext>
                  </a:extLst>
                </p:cNvPr>
                <p:cNvPicPr/>
                <p:nvPr/>
              </p:nvPicPr>
              <p:blipFill>
                <a:blip r:embed="rId341"/>
                <a:stretch>
                  <a:fillRect/>
                </a:stretch>
              </p:blipFill>
              <p:spPr>
                <a:xfrm>
                  <a:off x="3434793" y="1308076"/>
                  <a:ext cx="103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60" name="Freihand 59">
                  <a:extLst>
                    <a:ext uri="{FF2B5EF4-FFF2-40B4-BE49-F238E27FC236}">
                      <a16:creationId xmlns:a16="http://schemas.microsoft.com/office/drawing/2014/main" id="{228351AD-7E2F-C9A7-DA11-4F4F6D119EE6}"/>
                    </a:ext>
                  </a:extLst>
                </p14:cNvPr>
                <p14:cNvContentPartPr/>
                <p14:nvPr/>
              </p14:nvContentPartPr>
              <p14:xfrm>
                <a:off x="3426513" y="1393036"/>
                <a:ext cx="232560" cy="46800"/>
              </p14:xfrm>
            </p:contentPart>
          </mc:Choice>
          <mc:Fallback xmlns="">
            <p:pic>
              <p:nvPicPr>
                <p:cNvPr id="60" name="Freihand 59">
                  <a:extLst>
                    <a:ext uri="{FF2B5EF4-FFF2-40B4-BE49-F238E27FC236}">
                      <a16:creationId xmlns:a16="http://schemas.microsoft.com/office/drawing/2014/main" id="{228351AD-7E2F-C9A7-DA11-4F4F6D119EE6}"/>
                    </a:ext>
                  </a:extLst>
                </p:cNvPr>
                <p:cNvPicPr/>
                <p:nvPr/>
              </p:nvPicPr>
              <p:blipFill>
                <a:blip r:embed="rId343"/>
                <a:stretch>
                  <a:fillRect/>
                </a:stretch>
              </p:blipFill>
              <p:spPr>
                <a:xfrm>
                  <a:off x="3417513" y="1384036"/>
                  <a:ext cx="250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71" name="Freihand 70">
                  <a:extLst>
                    <a:ext uri="{FF2B5EF4-FFF2-40B4-BE49-F238E27FC236}">
                      <a16:creationId xmlns:a16="http://schemas.microsoft.com/office/drawing/2014/main" id="{4ECF0388-B88C-DDB7-5542-C85DB1F1EDD3}"/>
                    </a:ext>
                  </a:extLst>
                </p14:cNvPr>
                <p14:cNvContentPartPr/>
                <p14:nvPr/>
              </p14:nvContentPartPr>
              <p14:xfrm>
                <a:off x="3754473" y="1300156"/>
                <a:ext cx="20880" cy="109800"/>
              </p14:xfrm>
            </p:contentPart>
          </mc:Choice>
          <mc:Fallback xmlns="">
            <p:pic>
              <p:nvPicPr>
                <p:cNvPr id="71" name="Freihand 70">
                  <a:extLst>
                    <a:ext uri="{FF2B5EF4-FFF2-40B4-BE49-F238E27FC236}">
                      <a16:creationId xmlns:a16="http://schemas.microsoft.com/office/drawing/2014/main" id="{4ECF0388-B88C-DDB7-5542-C85DB1F1EDD3}"/>
                    </a:ext>
                  </a:extLst>
                </p:cNvPr>
                <p:cNvPicPr/>
                <p:nvPr/>
              </p:nvPicPr>
              <p:blipFill>
                <a:blip r:embed="rId345"/>
                <a:stretch>
                  <a:fillRect/>
                </a:stretch>
              </p:blipFill>
              <p:spPr>
                <a:xfrm>
                  <a:off x="3745833" y="1291516"/>
                  <a:ext cx="38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95" name="Freihand 94">
                  <a:extLst>
                    <a:ext uri="{FF2B5EF4-FFF2-40B4-BE49-F238E27FC236}">
                      <a16:creationId xmlns:a16="http://schemas.microsoft.com/office/drawing/2014/main" id="{54CDB80B-5D4C-128F-BB64-B3051DE5D9DC}"/>
                    </a:ext>
                  </a:extLst>
                </p14:cNvPr>
                <p14:cNvContentPartPr/>
                <p14:nvPr/>
              </p14:nvContentPartPr>
              <p14:xfrm>
                <a:off x="3672033" y="1225996"/>
                <a:ext cx="305640" cy="191880"/>
              </p14:xfrm>
            </p:contentPart>
          </mc:Choice>
          <mc:Fallback xmlns="">
            <p:pic>
              <p:nvPicPr>
                <p:cNvPr id="95" name="Freihand 94">
                  <a:extLst>
                    <a:ext uri="{FF2B5EF4-FFF2-40B4-BE49-F238E27FC236}">
                      <a16:creationId xmlns:a16="http://schemas.microsoft.com/office/drawing/2014/main" id="{54CDB80B-5D4C-128F-BB64-B3051DE5D9DC}"/>
                    </a:ext>
                  </a:extLst>
                </p:cNvPr>
                <p:cNvPicPr/>
                <p:nvPr/>
              </p:nvPicPr>
              <p:blipFill>
                <a:blip r:embed="rId347"/>
                <a:stretch>
                  <a:fillRect/>
                </a:stretch>
              </p:blipFill>
              <p:spPr>
                <a:xfrm>
                  <a:off x="3663033" y="1216996"/>
                  <a:ext cx="323280" cy="209520"/>
                </a:xfrm>
                <a:prstGeom prst="rect">
                  <a:avLst/>
                </a:prstGeom>
              </p:spPr>
            </p:pic>
          </mc:Fallback>
        </mc:AlternateContent>
      </p:grpSp>
      <p:grpSp>
        <p:nvGrpSpPr>
          <p:cNvPr id="158" name="Gruppieren 157">
            <a:extLst>
              <a:ext uri="{FF2B5EF4-FFF2-40B4-BE49-F238E27FC236}">
                <a16:creationId xmlns:a16="http://schemas.microsoft.com/office/drawing/2014/main" id="{E05A7D77-E470-0D7A-A3BF-28CF6CA5F232}"/>
              </a:ext>
            </a:extLst>
          </p:cNvPr>
          <p:cNvGrpSpPr/>
          <p:nvPr/>
        </p:nvGrpSpPr>
        <p:grpSpPr>
          <a:xfrm>
            <a:off x="4284753" y="1492036"/>
            <a:ext cx="2217960" cy="295920"/>
            <a:chOff x="4284753" y="1492036"/>
            <a:chExt cx="2217960" cy="295920"/>
          </a:xfrm>
        </p:grpSpPr>
        <mc:AlternateContent xmlns:mc="http://schemas.openxmlformats.org/markup-compatibility/2006" xmlns:p14="http://schemas.microsoft.com/office/powerpoint/2010/main">
          <mc:Choice Requires="p14">
            <p:contentPart p14:bwMode="auto" r:id="rId348">
              <p14:nvContentPartPr>
                <p14:cNvPr id="105" name="Freihand 104">
                  <a:extLst>
                    <a:ext uri="{FF2B5EF4-FFF2-40B4-BE49-F238E27FC236}">
                      <a16:creationId xmlns:a16="http://schemas.microsoft.com/office/drawing/2014/main" id="{F2B9400B-20D6-7C5F-297E-B65414328D2F}"/>
                    </a:ext>
                  </a:extLst>
                </p14:cNvPr>
                <p14:cNvContentPartPr/>
                <p14:nvPr/>
              </p14:nvContentPartPr>
              <p14:xfrm>
                <a:off x="4284753" y="1492036"/>
                <a:ext cx="329040" cy="174600"/>
              </p14:xfrm>
            </p:contentPart>
          </mc:Choice>
          <mc:Fallback xmlns="">
            <p:pic>
              <p:nvPicPr>
                <p:cNvPr id="105" name="Freihand 104">
                  <a:extLst>
                    <a:ext uri="{FF2B5EF4-FFF2-40B4-BE49-F238E27FC236}">
                      <a16:creationId xmlns:a16="http://schemas.microsoft.com/office/drawing/2014/main" id="{F2B9400B-20D6-7C5F-297E-B65414328D2F}"/>
                    </a:ext>
                  </a:extLst>
                </p:cNvPr>
                <p:cNvPicPr/>
                <p:nvPr/>
              </p:nvPicPr>
              <p:blipFill>
                <a:blip r:embed="rId349"/>
                <a:stretch>
                  <a:fillRect/>
                </a:stretch>
              </p:blipFill>
              <p:spPr>
                <a:xfrm>
                  <a:off x="4275753" y="1483396"/>
                  <a:ext cx="346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9" name="Freihand 118">
                  <a:extLst>
                    <a:ext uri="{FF2B5EF4-FFF2-40B4-BE49-F238E27FC236}">
                      <a16:creationId xmlns:a16="http://schemas.microsoft.com/office/drawing/2014/main" id="{F54A4450-85A6-4EDC-4542-FC7829DC05EC}"/>
                    </a:ext>
                  </a:extLst>
                </p14:cNvPr>
                <p14:cNvContentPartPr/>
                <p14:nvPr/>
              </p14:nvContentPartPr>
              <p14:xfrm>
                <a:off x="4750953" y="1562236"/>
                <a:ext cx="212400" cy="81720"/>
              </p14:xfrm>
            </p:contentPart>
          </mc:Choice>
          <mc:Fallback xmlns="">
            <p:pic>
              <p:nvPicPr>
                <p:cNvPr id="119" name="Freihand 118">
                  <a:extLst>
                    <a:ext uri="{FF2B5EF4-FFF2-40B4-BE49-F238E27FC236}">
                      <a16:creationId xmlns:a16="http://schemas.microsoft.com/office/drawing/2014/main" id="{F54A4450-85A6-4EDC-4542-FC7829DC05EC}"/>
                    </a:ext>
                  </a:extLst>
                </p:cNvPr>
                <p:cNvPicPr/>
                <p:nvPr/>
              </p:nvPicPr>
              <p:blipFill>
                <a:blip r:embed="rId351"/>
                <a:stretch>
                  <a:fillRect/>
                </a:stretch>
              </p:blipFill>
              <p:spPr>
                <a:xfrm>
                  <a:off x="4742313" y="1553596"/>
                  <a:ext cx="230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3" name="Freihand 132">
                  <a:extLst>
                    <a:ext uri="{FF2B5EF4-FFF2-40B4-BE49-F238E27FC236}">
                      <a16:creationId xmlns:a16="http://schemas.microsoft.com/office/drawing/2014/main" id="{85F0EE7E-9ED9-865E-2B92-1BAE1F8814DD}"/>
                    </a:ext>
                  </a:extLst>
                </p14:cNvPr>
                <p14:cNvContentPartPr/>
                <p14:nvPr/>
              </p14:nvContentPartPr>
              <p14:xfrm>
                <a:off x="5160273" y="1532716"/>
                <a:ext cx="161640" cy="92160"/>
              </p14:xfrm>
            </p:contentPart>
          </mc:Choice>
          <mc:Fallback xmlns="">
            <p:pic>
              <p:nvPicPr>
                <p:cNvPr id="133" name="Freihand 132">
                  <a:extLst>
                    <a:ext uri="{FF2B5EF4-FFF2-40B4-BE49-F238E27FC236}">
                      <a16:creationId xmlns:a16="http://schemas.microsoft.com/office/drawing/2014/main" id="{85F0EE7E-9ED9-865E-2B92-1BAE1F8814DD}"/>
                    </a:ext>
                  </a:extLst>
                </p:cNvPr>
                <p:cNvPicPr/>
                <p:nvPr/>
              </p:nvPicPr>
              <p:blipFill>
                <a:blip r:embed="rId353"/>
                <a:stretch>
                  <a:fillRect/>
                </a:stretch>
              </p:blipFill>
              <p:spPr>
                <a:xfrm>
                  <a:off x="5151633" y="1523716"/>
                  <a:ext cx="179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2" name="Freihand 141">
                  <a:extLst>
                    <a:ext uri="{FF2B5EF4-FFF2-40B4-BE49-F238E27FC236}">
                      <a16:creationId xmlns:a16="http://schemas.microsoft.com/office/drawing/2014/main" id="{ED72460E-F2C5-779D-5DCA-57A2572CDCA8}"/>
                    </a:ext>
                  </a:extLst>
                </p14:cNvPr>
                <p14:cNvContentPartPr/>
                <p14:nvPr/>
              </p14:nvContentPartPr>
              <p14:xfrm>
                <a:off x="5351073" y="1578796"/>
                <a:ext cx="177480" cy="90720"/>
              </p14:xfrm>
            </p:contentPart>
          </mc:Choice>
          <mc:Fallback xmlns="">
            <p:pic>
              <p:nvPicPr>
                <p:cNvPr id="142" name="Freihand 141">
                  <a:extLst>
                    <a:ext uri="{FF2B5EF4-FFF2-40B4-BE49-F238E27FC236}">
                      <a16:creationId xmlns:a16="http://schemas.microsoft.com/office/drawing/2014/main" id="{ED72460E-F2C5-779D-5DCA-57A2572CDCA8}"/>
                    </a:ext>
                  </a:extLst>
                </p:cNvPr>
                <p:cNvPicPr/>
                <p:nvPr/>
              </p:nvPicPr>
              <p:blipFill>
                <a:blip r:embed="rId355"/>
                <a:stretch>
                  <a:fillRect/>
                </a:stretch>
              </p:blipFill>
              <p:spPr>
                <a:xfrm>
                  <a:off x="5342073" y="1570156"/>
                  <a:ext cx="195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5" name="Freihand 144">
                  <a:extLst>
                    <a:ext uri="{FF2B5EF4-FFF2-40B4-BE49-F238E27FC236}">
                      <a16:creationId xmlns:a16="http://schemas.microsoft.com/office/drawing/2014/main" id="{0F061B1B-A401-30E5-C6BF-5182F4BE2794}"/>
                    </a:ext>
                  </a:extLst>
                </p14:cNvPr>
                <p14:cNvContentPartPr/>
                <p14:nvPr/>
              </p14:nvContentPartPr>
              <p14:xfrm>
                <a:off x="5798913" y="1520476"/>
                <a:ext cx="14760" cy="105120"/>
              </p14:xfrm>
            </p:contentPart>
          </mc:Choice>
          <mc:Fallback xmlns="">
            <p:pic>
              <p:nvPicPr>
                <p:cNvPr id="145" name="Freihand 144">
                  <a:extLst>
                    <a:ext uri="{FF2B5EF4-FFF2-40B4-BE49-F238E27FC236}">
                      <a16:creationId xmlns:a16="http://schemas.microsoft.com/office/drawing/2014/main" id="{0F061B1B-A401-30E5-C6BF-5182F4BE2794}"/>
                    </a:ext>
                  </a:extLst>
                </p:cNvPr>
                <p:cNvPicPr/>
                <p:nvPr/>
              </p:nvPicPr>
              <p:blipFill>
                <a:blip r:embed="rId357"/>
                <a:stretch>
                  <a:fillRect/>
                </a:stretch>
              </p:blipFill>
              <p:spPr>
                <a:xfrm>
                  <a:off x="5790273" y="1511476"/>
                  <a:ext cx="3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6" name="Freihand 145">
                  <a:extLst>
                    <a:ext uri="{FF2B5EF4-FFF2-40B4-BE49-F238E27FC236}">
                      <a16:creationId xmlns:a16="http://schemas.microsoft.com/office/drawing/2014/main" id="{4D82CF57-FEC7-6E52-437A-AD1336B1E8B6}"/>
                    </a:ext>
                  </a:extLst>
                </p14:cNvPr>
                <p14:cNvContentPartPr/>
                <p14:nvPr/>
              </p14:nvContentPartPr>
              <p14:xfrm>
                <a:off x="5727633" y="1499596"/>
                <a:ext cx="389520" cy="125280"/>
              </p14:xfrm>
            </p:contentPart>
          </mc:Choice>
          <mc:Fallback xmlns="">
            <p:pic>
              <p:nvPicPr>
                <p:cNvPr id="146" name="Freihand 145">
                  <a:extLst>
                    <a:ext uri="{FF2B5EF4-FFF2-40B4-BE49-F238E27FC236}">
                      <a16:creationId xmlns:a16="http://schemas.microsoft.com/office/drawing/2014/main" id="{4D82CF57-FEC7-6E52-437A-AD1336B1E8B6}"/>
                    </a:ext>
                  </a:extLst>
                </p:cNvPr>
                <p:cNvPicPr/>
                <p:nvPr/>
              </p:nvPicPr>
              <p:blipFill>
                <a:blip r:embed="rId359"/>
                <a:stretch>
                  <a:fillRect/>
                </a:stretch>
              </p:blipFill>
              <p:spPr>
                <a:xfrm>
                  <a:off x="5718993" y="1490956"/>
                  <a:ext cx="407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0" name="Freihand 149">
                  <a:extLst>
                    <a:ext uri="{FF2B5EF4-FFF2-40B4-BE49-F238E27FC236}">
                      <a16:creationId xmlns:a16="http://schemas.microsoft.com/office/drawing/2014/main" id="{071C7B2F-F540-6C6A-373E-10CAD26E1949}"/>
                    </a:ext>
                  </a:extLst>
                </p14:cNvPr>
                <p14:cNvContentPartPr/>
                <p14:nvPr/>
              </p14:nvContentPartPr>
              <p14:xfrm>
                <a:off x="6153873" y="1591036"/>
                <a:ext cx="206280" cy="106560"/>
              </p14:xfrm>
            </p:contentPart>
          </mc:Choice>
          <mc:Fallback xmlns="">
            <p:pic>
              <p:nvPicPr>
                <p:cNvPr id="150" name="Freihand 149">
                  <a:extLst>
                    <a:ext uri="{FF2B5EF4-FFF2-40B4-BE49-F238E27FC236}">
                      <a16:creationId xmlns:a16="http://schemas.microsoft.com/office/drawing/2014/main" id="{071C7B2F-F540-6C6A-373E-10CAD26E1949}"/>
                    </a:ext>
                  </a:extLst>
                </p:cNvPr>
                <p:cNvPicPr/>
                <p:nvPr/>
              </p:nvPicPr>
              <p:blipFill>
                <a:blip r:embed="rId361"/>
                <a:stretch>
                  <a:fillRect/>
                </a:stretch>
              </p:blipFill>
              <p:spPr>
                <a:xfrm>
                  <a:off x="6145233" y="1582036"/>
                  <a:ext cx="223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2" name="Freihand 151">
                  <a:extLst>
                    <a:ext uri="{FF2B5EF4-FFF2-40B4-BE49-F238E27FC236}">
                      <a16:creationId xmlns:a16="http://schemas.microsoft.com/office/drawing/2014/main" id="{99E1B1D6-BC8D-E7D5-65F5-46B611DD8E86}"/>
                    </a:ext>
                  </a:extLst>
                </p14:cNvPr>
                <p14:cNvContentPartPr/>
                <p14:nvPr/>
              </p14:nvContentPartPr>
              <p14:xfrm>
                <a:off x="5209593" y="1745476"/>
                <a:ext cx="1293120" cy="42480"/>
              </p14:xfrm>
            </p:contentPart>
          </mc:Choice>
          <mc:Fallback xmlns="">
            <p:pic>
              <p:nvPicPr>
                <p:cNvPr id="152" name="Freihand 151">
                  <a:extLst>
                    <a:ext uri="{FF2B5EF4-FFF2-40B4-BE49-F238E27FC236}">
                      <a16:creationId xmlns:a16="http://schemas.microsoft.com/office/drawing/2014/main" id="{99E1B1D6-BC8D-E7D5-65F5-46B611DD8E86}"/>
                    </a:ext>
                  </a:extLst>
                </p:cNvPr>
                <p:cNvPicPr/>
                <p:nvPr/>
              </p:nvPicPr>
              <p:blipFill>
                <a:blip r:embed="rId363"/>
                <a:stretch>
                  <a:fillRect/>
                </a:stretch>
              </p:blipFill>
              <p:spPr>
                <a:xfrm>
                  <a:off x="5200593" y="1736476"/>
                  <a:ext cx="131076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162" name="Freihand 161">
                <a:extLst>
                  <a:ext uri="{FF2B5EF4-FFF2-40B4-BE49-F238E27FC236}">
                    <a16:creationId xmlns:a16="http://schemas.microsoft.com/office/drawing/2014/main" id="{4944FB78-04C7-610A-5F77-08E797805D2D}"/>
                  </a:ext>
                </a:extLst>
              </p14:cNvPr>
              <p14:cNvContentPartPr/>
              <p14:nvPr/>
            </p14:nvContentPartPr>
            <p14:xfrm>
              <a:off x="9810033" y="3563836"/>
              <a:ext cx="874080" cy="530280"/>
            </p14:xfrm>
          </p:contentPart>
        </mc:Choice>
        <mc:Fallback xmlns="">
          <p:pic>
            <p:nvPicPr>
              <p:cNvPr id="162" name="Freihand 161">
                <a:extLst>
                  <a:ext uri="{FF2B5EF4-FFF2-40B4-BE49-F238E27FC236}">
                    <a16:creationId xmlns:a16="http://schemas.microsoft.com/office/drawing/2014/main" id="{4944FB78-04C7-610A-5F77-08E797805D2D}"/>
                  </a:ext>
                </a:extLst>
              </p:cNvPr>
              <p:cNvPicPr/>
              <p:nvPr/>
            </p:nvPicPr>
            <p:blipFill>
              <a:blip r:embed="rId365"/>
              <a:stretch>
                <a:fillRect/>
              </a:stretch>
            </p:blipFill>
            <p:spPr>
              <a:xfrm>
                <a:off x="9801033" y="3554836"/>
                <a:ext cx="891720" cy="547920"/>
              </a:xfrm>
              <a:prstGeom prst="rect">
                <a:avLst/>
              </a:prstGeom>
            </p:spPr>
          </p:pic>
        </mc:Fallback>
      </mc:AlternateContent>
    </p:spTree>
    <p:extLst>
      <p:ext uri="{BB962C8B-B14F-4D97-AF65-F5344CB8AC3E}">
        <p14:creationId xmlns:p14="http://schemas.microsoft.com/office/powerpoint/2010/main" val="232952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9B684B9-844C-48CB-AA01-9DB1A339065C}"/>
                  </a:ext>
                </a:extLst>
              </p14:cNvPr>
              <p14:cNvContentPartPr/>
              <p14:nvPr/>
            </p14:nvContentPartPr>
            <p14:xfrm>
              <a:off x="448322" y="1219518"/>
              <a:ext cx="1229760" cy="34200"/>
            </p14:xfrm>
          </p:contentPart>
        </mc:Choice>
        <mc:Fallback xmlns="">
          <p:pic>
            <p:nvPicPr>
              <p:cNvPr id="2" name="Freihand 1">
                <a:extLst>
                  <a:ext uri="{FF2B5EF4-FFF2-40B4-BE49-F238E27FC236}">
                    <a16:creationId xmlns:a16="http://schemas.microsoft.com/office/drawing/2014/main" id="{89B684B9-844C-48CB-AA01-9DB1A339065C}"/>
                  </a:ext>
                </a:extLst>
              </p:cNvPr>
              <p:cNvPicPr/>
              <p:nvPr/>
            </p:nvPicPr>
            <p:blipFill>
              <a:blip r:embed="rId4"/>
              <a:stretch>
                <a:fillRect/>
              </a:stretch>
            </p:blipFill>
            <p:spPr>
              <a:xfrm>
                <a:off x="444002" y="1215198"/>
                <a:ext cx="1238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F772D52-B0A5-4084-BC9E-DE58D9FACA54}"/>
                  </a:ext>
                </a:extLst>
              </p14:cNvPr>
              <p14:cNvContentPartPr/>
              <p14:nvPr/>
            </p14:nvContentPartPr>
            <p14:xfrm>
              <a:off x="3712442" y="1147878"/>
              <a:ext cx="493920" cy="61200"/>
            </p14:xfrm>
          </p:contentPart>
        </mc:Choice>
        <mc:Fallback xmlns="">
          <p:pic>
            <p:nvPicPr>
              <p:cNvPr id="3" name="Freihand 2">
                <a:extLst>
                  <a:ext uri="{FF2B5EF4-FFF2-40B4-BE49-F238E27FC236}">
                    <a16:creationId xmlns:a16="http://schemas.microsoft.com/office/drawing/2014/main" id="{BF772D52-B0A5-4084-BC9E-DE58D9FACA54}"/>
                  </a:ext>
                </a:extLst>
              </p:cNvPr>
              <p:cNvPicPr/>
              <p:nvPr/>
            </p:nvPicPr>
            <p:blipFill>
              <a:blip r:embed="rId6"/>
              <a:stretch>
                <a:fillRect/>
              </a:stretch>
            </p:blipFill>
            <p:spPr>
              <a:xfrm>
                <a:off x="3708122" y="1143558"/>
                <a:ext cx="502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A73CBD1-7395-4CA8-A954-9BB4B61472B5}"/>
                  </a:ext>
                </a:extLst>
              </p14:cNvPr>
              <p14:cNvContentPartPr/>
              <p14:nvPr/>
            </p14:nvContentPartPr>
            <p14:xfrm>
              <a:off x="5168642" y="1114758"/>
              <a:ext cx="1574280" cy="126360"/>
            </p14:xfrm>
          </p:contentPart>
        </mc:Choice>
        <mc:Fallback xmlns="">
          <p:pic>
            <p:nvPicPr>
              <p:cNvPr id="5" name="Freihand 4">
                <a:extLst>
                  <a:ext uri="{FF2B5EF4-FFF2-40B4-BE49-F238E27FC236}">
                    <a16:creationId xmlns:a16="http://schemas.microsoft.com/office/drawing/2014/main" id="{9A73CBD1-7395-4CA8-A954-9BB4B61472B5}"/>
                  </a:ext>
                </a:extLst>
              </p:cNvPr>
              <p:cNvPicPr/>
              <p:nvPr/>
            </p:nvPicPr>
            <p:blipFill>
              <a:blip r:embed="rId8"/>
              <a:stretch>
                <a:fillRect/>
              </a:stretch>
            </p:blipFill>
            <p:spPr>
              <a:xfrm>
                <a:off x="5164322" y="1110438"/>
                <a:ext cx="1582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D5A72FA-604F-4071-A1FD-E02239BEDC86}"/>
                  </a:ext>
                </a:extLst>
              </p14:cNvPr>
              <p14:cNvContentPartPr/>
              <p14:nvPr/>
            </p14:nvContentPartPr>
            <p14:xfrm>
              <a:off x="1691042" y="4418118"/>
              <a:ext cx="2561760" cy="66240"/>
            </p14:xfrm>
          </p:contentPart>
        </mc:Choice>
        <mc:Fallback xmlns="">
          <p:pic>
            <p:nvPicPr>
              <p:cNvPr id="6" name="Freihand 5">
                <a:extLst>
                  <a:ext uri="{FF2B5EF4-FFF2-40B4-BE49-F238E27FC236}">
                    <a16:creationId xmlns:a16="http://schemas.microsoft.com/office/drawing/2014/main" id="{3D5A72FA-604F-4071-A1FD-E02239BEDC86}"/>
                  </a:ext>
                </a:extLst>
              </p:cNvPr>
              <p:cNvPicPr/>
              <p:nvPr/>
            </p:nvPicPr>
            <p:blipFill>
              <a:blip r:embed="rId10"/>
              <a:stretch>
                <a:fillRect/>
              </a:stretch>
            </p:blipFill>
            <p:spPr>
              <a:xfrm>
                <a:off x="1686722" y="4413798"/>
                <a:ext cx="2570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B36C5BB-FE1E-46EE-AE9D-1F422FBC688B}"/>
                  </a:ext>
                </a:extLst>
              </p14:cNvPr>
              <p14:cNvContentPartPr/>
              <p14:nvPr/>
            </p14:nvContentPartPr>
            <p14:xfrm>
              <a:off x="4665002" y="1188198"/>
              <a:ext cx="2140560" cy="49680"/>
            </p14:xfrm>
          </p:contentPart>
        </mc:Choice>
        <mc:Fallback xmlns="">
          <p:pic>
            <p:nvPicPr>
              <p:cNvPr id="7" name="Freihand 6">
                <a:extLst>
                  <a:ext uri="{FF2B5EF4-FFF2-40B4-BE49-F238E27FC236}">
                    <a16:creationId xmlns:a16="http://schemas.microsoft.com/office/drawing/2014/main" id="{0B36C5BB-FE1E-46EE-AE9D-1F422FBC688B}"/>
                  </a:ext>
                </a:extLst>
              </p:cNvPr>
              <p:cNvPicPr/>
              <p:nvPr/>
            </p:nvPicPr>
            <p:blipFill>
              <a:blip r:embed="rId12"/>
              <a:stretch>
                <a:fillRect/>
              </a:stretch>
            </p:blipFill>
            <p:spPr>
              <a:xfrm>
                <a:off x="4660682" y="1183878"/>
                <a:ext cx="2149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Freihand 52">
                <a:extLst>
                  <a:ext uri="{FF2B5EF4-FFF2-40B4-BE49-F238E27FC236}">
                    <a16:creationId xmlns:a16="http://schemas.microsoft.com/office/drawing/2014/main" id="{A5C2A6F2-AE4E-4048-85C8-6446DD27DF1D}"/>
                  </a:ext>
                </a:extLst>
              </p14:cNvPr>
              <p14:cNvContentPartPr/>
              <p14:nvPr/>
            </p14:nvContentPartPr>
            <p14:xfrm>
              <a:off x="9944762" y="2092878"/>
              <a:ext cx="1095480" cy="23760"/>
            </p14:xfrm>
          </p:contentPart>
        </mc:Choice>
        <mc:Fallback xmlns="">
          <p:pic>
            <p:nvPicPr>
              <p:cNvPr id="53" name="Freihand 52">
                <a:extLst>
                  <a:ext uri="{FF2B5EF4-FFF2-40B4-BE49-F238E27FC236}">
                    <a16:creationId xmlns:a16="http://schemas.microsoft.com/office/drawing/2014/main" id="{A5C2A6F2-AE4E-4048-85C8-6446DD27DF1D}"/>
                  </a:ext>
                </a:extLst>
              </p:cNvPr>
              <p:cNvPicPr/>
              <p:nvPr/>
            </p:nvPicPr>
            <p:blipFill>
              <a:blip r:embed="rId14"/>
              <a:stretch>
                <a:fillRect/>
              </a:stretch>
            </p:blipFill>
            <p:spPr>
              <a:xfrm>
                <a:off x="9940442" y="2088558"/>
                <a:ext cx="1104120" cy="32400"/>
              </a:xfrm>
              <a:prstGeom prst="rect">
                <a:avLst/>
              </a:prstGeom>
            </p:spPr>
          </p:pic>
        </mc:Fallback>
      </mc:AlternateContent>
      <p:grpSp>
        <p:nvGrpSpPr>
          <p:cNvPr id="71" name="Gruppieren 70">
            <a:extLst>
              <a:ext uri="{FF2B5EF4-FFF2-40B4-BE49-F238E27FC236}">
                <a16:creationId xmlns:a16="http://schemas.microsoft.com/office/drawing/2014/main" id="{2B6996F6-CAD1-41BD-A765-A83FB3A6FF5F}"/>
              </a:ext>
            </a:extLst>
          </p:cNvPr>
          <p:cNvGrpSpPr/>
          <p:nvPr/>
        </p:nvGrpSpPr>
        <p:grpSpPr>
          <a:xfrm>
            <a:off x="7366802" y="689238"/>
            <a:ext cx="4610520" cy="2018520"/>
            <a:chOff x="7366802" y="689238"/>
            <a:chExt cx="4610520" cy="201852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320A78F-E876-484E-9EAB-CD25D72BA783}"/>
                    </a:ext>
                  </a:extLst>
                </p14:cNvPr>
                <p14:cNvContentPartPr/>
                <p14:nvPr/>
              </p14:nvContentPartPr>
              <p14:xfrm>
                <a:off x="7366802" y="919278"/>
                <a:ext cx="102600" cy="132840"/>
              </p14:xfrm>
            </p:contentPart>
          </mc:Choice>
          <mc:Fallback xmlns="">
            <p:pic>
              <p:nvPicPr>
                <p:cNvPr id="8" name="Freihand 7">
                  <a:extLst>
                    <a:ext uri="{FF2B5EF4-FFF2-40B4-BE49-F238E27FC236}">
                      <a16:creationId xmlns:a16="http://schemas.microsoft.com/office/drawing/2014/main" id="{D320A78F-E876-484E-9EAB-CD25D72BA783}"/>
                    </a:ext>
                  </a:extLst>
                </p:cNvPr>
                <p:cNvPicPr/>
                <p:nvPr/>
              </p:nvPicPr>
              <p:blipFill>
                <a:blip r:embed="rId16"/>
                <a:stretch>
                  <a:fillRect/>
                </a:stretch>
              </p:blipFill>
              <p:spPr>
                <a:xfrm>
                  <a:off x="7362482" y="914958"/>
                  <a:ext cx="111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AB7EE673-9416-4BCF-8A4A-278D0A60834A}"/>
                    </a:ext>
                  </a:extLst>
                </p14:cNvPr>
                <p14:cNvContentPartPr/>
                <p14:nvPr/>
              </p14:nvContentPartPr>
              <p14:xfrm>
                <a:off x="7390202" y="979398"/>
                <a:ext cx="195480" cy="57240"/>
              </p14:xfrm>
            </p:contentPart>
          </mc:Choice>
          <mc:Fallback xmlns="">
            <p:pic>
              <p:nvPicPr>
                <p:cNvPr id="9" name="Freihand 8">
                  <a:extLst>
                    <a:ext uri="{FF2B5EF4-FFF2-40B4-BE49-F238E27FC236}">
                      <a16:creationId xmlns:a16="http://schemas.microsoft.com/office/drawing/2014/main" id="{AB7EE673-9416-4BCF-8A4A-278D0A60834A}"/>
                    </a:ext>
                  </a:extLst>
                </p:cNvPr>
                <p:cNvPicPr/>
                <p:nvPr/>
              </p:nvPicPr>
              <p:blipFill>
                <a:blip r:embed="rId18"/>
                <a:stretch>
                  <a:fillRect/>
                </a:stretch>
              </p:blipFill>
              <p:spPr>
                <a:xfrm>
                  <a:off x="7385882" y="975078"/>
                  <a:ext cx="204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6E74477F-06B3-4342-805D-C1F25DACBE4F}"/>
                    </a:ext>
                  </a:extLst>
                </p14:cNvPr>
                <p14:cNvContentPartPr/>
                <p14:nvPr/>
              </p14:nvContentPartPr>
              <p14:xfrm>
                <a:off x="7628522" y="880038"/>
                <a:ext cx="175680" cy="146520"/>
              </p14:xfrm>
            </p:contentPart>
          </mc:Choice>
          <mc:Fallback xmlns="">
            <p:pic>
              <p:nvPicPr>
                <p:cNvPr id="13" name="Freihand 12">
                  <a:extLst>
                    <a:ext uri="{FF2B5EF4-FFF2-40B4-BE49-F238E27FC236}">
                      <a16:creationId xmlns:a16="http://schemas.microsoft.com/office/drawing/2014/main" id="{6E74477F-06B3-4342-805D-C1F25DACBE4F}"/>
                    </a:ext>
                  </a:extLst>
                </p:cNvPr>
                <p:cNvPicPr/>
                <p:nvPr/>
              </p:nvPicPr>
              <p:blipFill>
                <a:blip r:embed="rId20"/>
                <a:stretch>
                  <a:fillRect/>
                </a:stretch>
              </p:blipFill>
              <p:spPr>
                <a:xfrm>
                  <a:off x="7624202" y="875718"/>
                  <a:ext cx="184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E9F9951-892F-42B9-9194-7FCEAE2C6AA1}"/>
                    </a:ext>
                  </a:extLst>
                </p14:cNvPr>
                <p14:cNvContentPartPr/>
                <p14:nvPr/>
              </p14:nvContentPartPr>
              <p14:xfrm>
                <a:off x="8070602" y="880398"/>
                <a:ext cx="201600" cy="123480"/>
              </p14:xfrm>
            </p:contentPart>
          </mc:Choice>
          <mc:Fallback xmlns="">
            <p:pic>
              <p:nvPicPr>
                <p:cNvPr id="14" name="Freihand 13">
                  <a:extLst>
                    <a:ext uri="{FF2B5EF4-FFF2-40B4-BE49-F238E27FC236}">
                      <a16:creationId xmlns:a16="http://schemas.microsoft.com/office/drawing/2014/main" id="{CE9F9951-892F-42B9-9194-7FCEAE2C6AA1}"/>
                    </a:ext>
                  </a:extLst>
                </p:cNvPr>
                <p:cNvPicPr/>
                <p:nvPr/>
              </p:nvPicPr>
              <p:blipFill>
                <a:blip r:embed="rId22"/>
                <a:stretch>
                  <a:fillRect/>
                </a:stretch>
              </p:blipFill>
              <p:spPr>
                <a:xfrm>
                  <a:off x="8066282" y="876078"/>
                  <a:ext cx="210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28F42D1-4F4C-48F5-A353-44598F6DE0ED}"/>
                    </a:ext>
                  </a:extLst>
                </p14:cNvPr>
                <p14:cNvContentPartPr/>
                <p14:nvPr/>
              </p14:nvContentPartPr>
              <p14:xfrm>
                <a:off x="8363282" y="827118"/>
                <a:ext cx="89640" cy="207000"/>
              </p14:xfrm>
            </p:contentPart>
          </mc:Choice>
          <mc:Fallback xmlns="">
            <p:pic>
              <p:nvPicPr>
                <p:cNvPr id="15" name="Freihand 14">
                  <a:extLst>
                    <a:ext uri="{FF2B5EF4-FFF2-40B4-BE49-F238E27FC236}">
                      <a16:creationId xmlns:a16="http://schemas.microsoft.com/office/drawing/2014/main" id="{528F42D1-4F4C-48F5-A353-44598F6DE0ED}"/>
                    </a:ext>
                  </a:extLst>
                </p:cNvPr>
                <p:cNvPicPr/>
                <p:nvPr/>
              </p:nvPicPr>
              <p:blipFill>
                <a:blip r:embed="rId24"/>
                <a:stretch>
                  <a:fillRect/>
                </a:stretch>
              </p:blipFill>
              <p:spPr>
                <a:xfrm>
                  <a:off x="8358962" y="822798"/>
                  <a:ext cx="98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0A098151-C3CF-4D00-8B9C-6D68AA5BCCDE}"/>
                    </a:ext>
                  </a:extLst>
                </p14:cNvPr>
                <p14:cNvContentPartPr/>
                <p14:nvPr/>
              </p14:nvContentPartPr>
              <p14:xfrm>
                <a:off x="8546162" y="896958"/>
                <a:ext cx="104400" cy="93240"/>
              </p14:xfrm>
            </p:contentPart>
          </mc:Choice>
          <mc:Fallback xmlns="">
            <p:pic>
              <p:nvPicPr>
                <p:cNvPr id="16" name="Freihand 15">
                  <a:extLst>
                    <a:ext uri="{FF2B5EF4-FFF2-40B4-BE49-F238E27FC236}">
                      <a16:creationId xmlns:a16="http://schemas.microsoft.com/office/drawing/2014/main" id="{0A098151-C3CF-4D00-8B9C-6D68AA5BCCDE}"/>
                    </a:ext>
                  </a:extLst>
                </p:cNvPr>
                <p:cNvPicPr/>
                <p:nvPr/>
              </p:nvPicPr>
              <p:blipFill>
                <a:blip r:embed="rId26"/>
                <a:stretch>
                  <a:fillRect/>
                </a:stretch>
              </p:blipFill>
              <p:spPr>
                <a:xfrm>
                  <a:off x="8541842" y="892638"/>
                  <a:ext cx="11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B977E61B-7B8F-4902-B334-CB9FAF569EF0}"/>
                    </a:ext>
                  </a:extLst>
                </p14:cNvPr>
                <p14:cNvContentPartPr/>
                <p14:nvPr/>
              </p14:nvContentPartPr>
              <p14:xfrm>
                <a:off x="8643362" y="946278"/>
                <a:ext cx="64800" cy="81000"/>
              </p14:xfrm>
            </p:contentPart>
          </mc:Choice>
          <mc:Fallback xmlns="">
            <p:pic>
              <p:nvPicPr>
                <p:cNvPr id="18" name="Freihand 17">
                  <a:extLst>
                    <a:ext uri="{FF2B5EF4-FFF2-40B4-BE49-F238E27FC236}">
                      <a16:creationId xmlns:a16="http://schemas.microsoft.com/office/drawing/2014/main" id="{B977E61B-7B8F-4902-B334-CB9FAF569EF0}"/>
                    </a:ext>
                  </a:extLst>
                </p:cNvPr>
                <p:cNvPicPr/>
                <p:nvPr/>
              </p:nvPicPr>
              <p:blipFill>
                <a:blip r:embed="rId28"/>
                <a:stretch>
                  <a:fillRect/>
                </a:stretch>
              </p:blipFill>
              <p:spPr>
                <a:xfrm>
                  <a:off x="8639042" y="941958"/>
                  <a:ext cx="73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760DB5A-66B6-44E6-9330-3800A2708FC9}"/>
                    </a:ext>
                  </a:extLst>
                </p14:cNvPr>
                <p14:cNvContentPartPr/>
                <p14:nvPr/>
              </p14:nvContentPartPr>
              <p14:xfrm>
                <a:off x="8616362" y="949158"/>
                <a:ext cx="68760" cy="111600"/>
              </p14:xfrm>
            </p:contentPart>
          </mc:Choice>
          <mc:Fallback xmlns="">
            <p:pic>
              <p:nvPicPr>
                <p:cNvPr id="19" name="Freihand 18">
                  <a:extLst>
                    <a:ext uri="{FF2B5EF4-FFF2-40B4-BE49-F238E27FC236}">
                      <a16:creationId xmlns:a16="http://schemas.microsoft.com/office/drawing/2014/main" id="{C760DB5A-66B6-44E6-9330-3800A2708FC9}"/>
                    </a:ext>
                  </a:extLst>
                </p:cNvPr>
                <p:cNvPicPr/>
                <p:nvPr/>
              </p:nvPicPr>
              <p:blipFill>
                <a:blip r:embed="rId30"/>
                <a:stretch>
                  <a:fillRect/>
                </a:stretch>
              </p:blipFill>
              <p:spPr>
                <a:xfrm>
                  <a:off x="8612042" y="944838"/>
                  <a:ext cx="77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4D834F4-2E11-4E71-80B8-508F9143A37C}"/>
                    </a:ext>
                  </a:extLst>
                </p14:cNvPr>
                <p14:cNvContentPartPr/>
                <p14:nvPr/>
              </p14:nvContentPartPr>
              <p14:xfrm>
                <a:off x="8736242" y="985878"/>
                <a:ext cx="9720" cy="69120"/>
              </p14:xfrm>
            </p:contentPart>
          </mc:Choice>
          <mc:Fallback xmlns="">
            <p:pic>
              <p:nvPicPr>
                <p:cNvPr id="20" name="Freihand 19">
                  <a:extLst>
                    <a:ext uri="{FF2B5EF4-FFF2-40B4-BE49-F238E27FC236}">
                      <a16:creationId xmlns:a16="http://schemas.microsoft.com/office/drawing/2014/main" id="{A4D834F4-2E11-4E71-80B8-508F9143A37C}"/>
                    </a:ext>
                  </a:extLst>
                </p:cNvPr>
                <p:cNvPicPr/>
                <p:nvPr/>
              </p:nvPicPr>
              <p:blipFill>
                <a:blip r:embed="rId32"/>
                <a:stretch>
                  <a:fillRect/>
                </a:stretch>
              </p:blipFill>
              <p:spPr>
                <a:xfrm>
                  <a:off x="8731922" y="981558"/>
                  <a:ext cx="18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CB6AFF6-751F-445A-B222-8657052CA869}"/>
                    </a:ext>
                  </a:extLst>
                </p14:cNvPr>
                <p14:cNvContentPartPr/>
                <p14:nvPr/>
              </p14:nvContentPartPr>
              <p14:xfrm>
                <a:off x="8792762" y="880398"/>
                <a:ext cx="82800" cy="104040"/>
              </p14:xfrm>
            </p:contentPart>
          </mc:Choice>
          <mc:Fallback xmlns="">
            <p:pic>
              <p:nvPicPr>
                <p:cNvPr id="21" name="Freihand 20">
                  <a:extLst>
                    <a:ext uri="{FF2B5EF4-FFF2-40B4-BE49-F238E27FC236}">
                      <a16:creationId xmlns:a16="http://schemas.microsoft.com/office/drawing/2014/main" id="{CCB6AFF6-751F-445A-B222-8657052CA869}"/>
                    </a:ext>
                  </a:extLst>
                </p:cNvPr>
                <p:cNvPicPr/>
                <p:nvPr/>
              </p:nvPicPr>
              <p:blipFill>
                <a:blip r:embed="rId34"/>
                <a:stretch>
                  <a:fillRect/>
                </a:stretch>
              </p:blipFill>
              <p:spPr>
                <a:xfrm>
                  <a:off x="8788442" y="876078"/>
                  <a:ext cx="91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376614B-42A9-4F6A-89AF-387C9B045F01}"/>
                    </a:ext>
                  </a:extLst>
                </p14:cNvPr>
                <p14:cNvContentPartPr/>
                <p14:nvPr/>
              </p14:nvContentPartPr>
              <p14:xfrm>
                <a:off x="8904002" y="940518"/>
                <a:ext cx="65520" cy="88560"/>
              </p14:xfrm>
            </p:contentPart>
          </mc:Choice>
          <mc:Fallback xmlns="">
            <p:pic>
              <p:nvPicPr>
                <p:cNvPr id="22" name="Freihand 21">
                  <a:extLst>
                    <a:ext uri="{FF2B5EF4-FFF2-40B4-BE49-F238E27FC236}">
                      <a16:creationId xmlns:a16="http://schemas.microsoft.com/office/drawing/2014/main" id="{C376614B-42A9-4F6A-89AF-387C9B045F01}"/>
                    </a:ext>
                  </a:extLst>
                </p:cNvPr>
                <p:cNvPicPr/>
                <p:nvPr/>
              </p:nvPicPr>
              <p:blipFill>
                <a:blip r:embed="rId36"/>
                <a:stretch>
                  <a:fillRect/>
                </a:stretch>
              </p:blipFill>
              <p:spPr>
                <a:xfrm>
                  <a:off x="8899682" y="936198"/>
                  <a:ext cx="74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F0822EE5-45D6-43BD-90BE-737D837472A7}"/>
                    </a:ext>
                  </a:extLst>
                </p14:cNvPr>
                <p14:cNvContentPartPr/>
                <p14:nvPr/>
              </p14:nvContentPartPr>
              <p14:xfrm>
                <a:off x="9005162" y="831438"/>
                <a:ext cx="257760" cy="189720"/>
              </p14:xfrm>
            </p:contentPart>
          </mc:Choice>
          <mc:Fallback xmlns="">
            <p:pic>
              <p:nvPicPr>
                <p:cNvPr id="23" name="Freihand 22">
                  <a:extLst>
                    <a:ext uri="{FF2B5EF4-FFF2-40B4-BE49-F238E27FC236}">
                      <a16:creationId xmlns:a16="http://schemas.microsoft.com/office/drawing/2014/main" id="{F0822EE5-45D6-43BD-90BE-737D837472A7}"/>
                    </a:ext>
                  </a:extLst>
                </p:cNvPr>
                <p:cNvPicPr/>
                <p:nvPr/>
              </p:nvPicPr>
              <p:blipFill>
                <a:blip r:embed="rId38"/>
                <a:stretch>
                  <a:fillRect/>
                </a:stretch>
              </p:blipFill>
              <p:spPr>
                <a:xfrm>
                  <a:off x="9000842" y="827118"/>
                  <a:ext cx="266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E30928D7-002E-4399-B744-8A73C6999BA9}"/>
                    </a:ext>
                  </a:extLst>
                </p14:cNvPr>
                <p14:cNvContentPartPr/>
                <p14:nvPr/>
              </p14:nvContentPartPr>
              <p14:xfrm>
                <a:off x="9151682" y="932238"/>
                <a:ext cx="144720" cy="3240"/>
              </p14:xfrm>
            </p:contentPart>
          </mc:Choice>
          <mc:Fallback xmlns="">
            <p:pic>
              <p:nvPicPr>
                <p:cNvPr id="24" name="Freihand 23">
                  <a:extLst>
                    <a:ext uri="{FF2B5EF4-FFF2-40B4-BE49-F238E27FC236}">
                      <a16:creationId xmlns:a16="http://schemas.microsoft.com/office/drawing/2014/main" id="{E30928D7-002E-4399-B744-8A73C6999BA9}"/>
                    </a:ext>
                  </a:extLst>
                </p:cNvPr>
                <p:cNvPicPr/>
                <p:nvPr/>
              </p:nvPicPr>
              <p:blipFill>
                <a:blip r:embed="rId40"/>
                <a:stretch>
                  <a:fillRect/>
                </a:stretch>
              </p:blipFill>
              <p:spPr>
                <a:xfrm>
                  <a:off x="9147362" y="927918"/>
                  <a:ext cx="1533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412FFD9-BF1A-4C5E-B2AD-46689DB1A03A}"/>
                    </a:ext>
                  </a:extLst>
                </p14:cNvPr>
                <p14:cNvContentPartPr/>
                <p14:nvPr/>
              </p14:nvContentPartPr>
              <p14:xfrm>
                <a:off x="9431402" y="849078"/>
                <a:ext cx="274320" cy="80640"/>
              </p14:xfrm>
            </p:contentPart>
          </mc:Choice>
          <mc:Fallback xmlns="">
            <p:pic>
              <p:nvPicPr>
                <p:cNvPr id="26" name="Freihand 25">
                  <a:extLst>
                    <a:ext uri="{FF2B5EF4-FFF2-40B4-BE49-F238E27FC236}">
                      <a16:creationId xmlns:a16="http://schemas.microsoft.com/office/drawing/2014/main" id="{5412FFD9-BF1A-4C5E-B2AD-46689DB1A03A}"/>
                    </a:ext>
                  </a:extLst>
                </p:cNvPr>
                <p:cNvPicPr/>
                <p:nvPr/>
              </p:nvPicPr>
              <p:blipFill>
                <a:blip r:embed="rId42"/>
                <a:stretch>
                  <a:fillRect/>
                </a:stretch>
              </p:blipFill>
              <p:spPr>
                <a:xfrm>
                  <a:off x="9427082" y="844758"/>
                  <a:ext cx="28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AEF121A-9823-480A-A91F-07B1976E7307}"/>
                    </a:ext>
                  </a:extLst>
                </p14:cNvPr>
                <p14:cNvContentPartPr/>
                <p14:nvPr/>
              </p14:nvContentPartPr>
              <p14:xfrm>
                <a:off x="9675842" y="863478"/>
                <a:ext cx="145800" cy="81360"/>
              </p14:xfrm>
            </p:contentPart>
          </mc:Choice>
          <mc:Fallback xmlns="">
            <p:pic>
              <p:nvPicPr>
                <p:cNvPr id="27" name="Freihand 26">
                  <a:extLst>
                    <a:ext uri="{FF2B5EF4-FFF2-40B4-BE49-F238E27FC236}">
                      <a16:creationId xmlns:a16="http://schemas.microsoft.com/office/drawing/2014/main" id="{BAEF121A-9823-480A-A91F-07B1976E7307}"/>
                    </a:ext>
                  </a:extLst>
                </p:cNvPr>
                <p:cNvPicPr/>
                <p:nvPr/>
              </p:nvPicPr>
              <p:blipFill>
                <a:blip r:embed="rId44"/>
                <a:stretch>
                  <a:fillRect/>
                </a:stretch>
              </p:blipFill>
              <p:spPr>
                <a:xfrm>
                  <a:off x="9671522" y="859158"/>
                  <a:ext cx="154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64062669-9653-41D4-919C-D4CB2772E338}"/>
                    </a:ext>
                  </a:extLst>
                </p14:cNvPr>
                <p14:cNvContentPartPr/>
                <p14:nvPr/>
              </p14:nvContentPartPr>
              <p14:xfrm>
                <a:off x="9806882" y="786438"/>
                <a:ext cx="360" cy="360"/>
              </p14:xfrm>
            </p:contentPart>
          </mc:Choice>
          <mc:Fallback xmlns="">
            <p:pic>
              <p:nvPicPr>
                <p:cNvPr id="28" name="Freihand 27">
                  <a:extLst>
                    <a:ext uri="{FF2B5EF4-FFF2-40B4-BE49-F238E27FC236}">
                      <a16:creationId xmlns:a16="http://schemas.microsoft.com/office/drawing/2014/main" id="{64062669-9653-41D4-919C-D4CB2772E338}"/>
                    </a:ext>
                  </a:extLst>
                </p:cNvPr>
                <p:cNvPicPr/>
                <p:nvPr/>
              </p:nvPicPr>
              <p:blipFill>
                <a:blip r:embed="rId46"/>
                <a:stretch>
                  <a:fillRect/>
                </a:stretch>
              </p:blipFill>
              <p:spPr>
                <a:xfrm>
                  <a:off x="9802562" y="7821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17B1F83B-0AD1-4A02-82BB-1AD6977E0504}"/>
                    </a:ext>
                  </a:extLst>
                </p14:cNvPr>
                <p14:cNvContentPartPr/>
                <p14:nvPr/>
              </p14:nvContentPartPr>
              <p14:xfrm>
                <a:off x="9939362" y="761598"/>
                <a:ext cx="84240" cy="220320"/>
              </p14:xfrm>
            </p:contentPart>
          </mc:Choice>
          <mc:Fallback xmlns="">
            <p:pic>
              <p:nvPicPr>
                <p:cNvPr id="29" name="Freihand 28">
                  <a:extLst>
                    <a:ext uri="{FF2B5EF4-FFF2-40B4-BE49-F238E27FC236}">
                      <a16:creationId xmlns:a16="http://schemas.microsoft.com/office/drawing/2014/main" id="{17B1F83B-0AD1-4A02-82BB-1AD6977E0504}"/>
                    </a:ext>
                  </a:extLst>
                </p:cNvPr>
                <p:cNvPicPr/>
                <p:nvPr/>
              </p:nvPicPr>
              <p:blipFill>
                <a:blip r:embed="rId48"/>
                <a:stretch>
                  <a:fillRect/>
                </a:stretch>
              </p:blipFill>
              <p:spPr>
                <a:xfrm>
                  <a:off x="9935042" y="757278"/>
                  <a:ext cx="92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13F550DE-BBC6-4A3B-9F20-1F475D11186D}"/>
                    </a:ext>
                  </a:extLst>
                </p14:cNvPr>
                <p14:cNvContentPartPr/>
                <p14:nvPr/>
              </p14:nvContentPartPr>
              <p14:xfrm>
                <a:off x="10093442" y="821358"/>
                <a:ext cx="91440" cy="99360"/>
              </p14:xfrm>
            </p:contentPart>
          </mc:Choice>
          <mc:Fallback xmlns="">
            <p:pic>
              <p:nvPicPr>
                <p:cNvPr id="30" name="Freihand 29">
                  <a:extLst>
                    <a:ext uri="{FF2B5EF4-FFF2-40B4-BE49-F238E27FC236}">
                      <a16:creationId xmlns:a16="http://schemas.microsoft.com/office/drawing/2014/main" id="{13F550DE-BBC6-4A3B-9F20-1F475D11186D}"/>
                    </a:ext>
                  </a:extLst>
                </p:cNvPr>
                <p:cNvPicPr/>
                <p:nvPr/>
              </p:nvPicPr>
              <p:blipFill>
                <a:blip r:embed="rId50"/>
                <a:stretch>
                  <a:fillRect/>
                </a:stretch>
              </p:blipFill>
              <p:spPr>
                <a:xfrm>
                  <a:off x="10089122" y="817038"/>
                  <a:ext cx="100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524060DD-3CF3-4457-94F1-C21420932D4B}"/>
                    </a:ext>
                  </a:extLst>
                </p14:cNvPr>
                <p14:cNvContentPartPr/>
                <p14:nvPr/>
              </p14:nvContentPartPr>
              <p14:xfrm>
                <a:off x="9923882" y="719478"/>
                <a:ext cx="104040" cy="293760"/>
              </p14:xfrm>
            </p:contentPart>
          </mc:Choice>
          <mc:Fallback xmlns="">
            <p:pic>
              <p:nvPicPr>
                <p:cNvPr id="32" name="Freihand 31">
                  <a:extLst>
                    <a:ext uri="{FF2B5EF4-FFF2-40B4-BE49-F238E27FC236}">
                      <a16:creationId xmlns:a16="http://schemas.microsoft.com/office/drawing/2014/main" id="{524060DD-3CF3-4457-94F1-C21420932D4B}"/>
                    </a:ext>
                  </a:extLst>
                </p:cNvPr>
                <p:cNvPicPr/>
                <p:nvPr/>
              </p:nvPicPr>
              <p:blipFill>
                <a:blip r:embed="rId52"/>
                <a:stretch>
                  <a:fillRect/>
                </a:stretch>
              </p:blipFill>
              <p:spPr>
                <a:xfrm>
                  <a:off x="9919562" y="715158"/>
                  <a:ext cx="112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52F4714-A847-4CEE-916D-68028BC9B6AE}"/>
                    </a:ext>
                  </a:extLst>
                </p14:cNvPr>
                <p14:cNvContentPartPr/>
                <p14:nvPr/>
              </p14:nvContentPartPr>
              <p14:xfrm>
                <a:off x="10221602" y="896598"/>
                <a:ext cx="80280" cy="81360"/>
              </p14:xfrm>
            </p:contentPart>
          </mc:Choice>
          <mc:Fallback xmlns="">
            <p:pic>
              <p:nvPicPr>
                <p:cNvPr id="33" name="Freihand 32">
                  <a:extLst>
                    <a:ext uri="{FF2B5EF4-FFF2-40B4-BE49-F238E27FC236}">
                      <a16:creationId xmlns:a16="http://schemas.microsoft.com/office/drawing/2014/main" id="{352F4714-A847-4CEE-916D-68028BC9B6AE}"/>
                    </a:ext>
                  </a:extLst>
                </p:cNvPr>
                <p:cNvPicPr/>
                <p:nvPr/>
              </p:nvPicPr>
              <p:blipFill>
                <a:blip r:embed="rId54"/>
                <a:stretch>
                  <a:fillRect/>
                </a:stretch>
              </p:blipFill>
              <p:spPr>
                <a:xfrm>
                  <a:off x="10217282" y="892278"/>
                  <a:ext cx="88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A4EAE998-9B02-4FFD-9A58-AC50AD17CBBB}"/>
                    </a:ext>
                  </a:extLst>
                </p14:cNvPr>
                <p14:cNvContentPartPr/>
                <p14:nvPr/>
              </p14:nvContentPartPr>
              <p14:xfrm>
                <a:off x="10345442" y="918198"/>
                <a:ext cx="23760" cy="61200"/>
              </p14:xfrm>
            </p:contentPart>
          </mc:Choice>
          <mc:Fallback xmlns="">
            <p:pic>
              <p:nvPicPr>
                <p:cNvPr id="34" name="Freihand 33">
                  <a:extLst>
                    <a:ext uri="{FF2B5EF4-FFF2-40B4-BE49-F238E27FC236}">
                      <a16:creationId xmlns:a16="http://schemas.microsoft.com/office/drawing/2014/main" id="{A4EAE998-9B02-4FFD-9A58-AC50AD17CBBB}"/>
                    </a:ext>
                  </a:extLst>
                </p:cNvPr>
                <p:cNvPicPr/>
                <p:nvPr/>
              </p:nvPicPr>
              <p:blipFill>
                <a:blip r:embed="rId56"/>
                <a:stretch>
                  <a:fillRect/>
                </a:stretch>
              </p:blipFill>
              <p:spPr>
                <a:xfrm>
                  <a:off x="10341122" y="913878"/>
                  <a:ext cx="32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F230FB68-5BF3-4154-83A3-4A1BF7AF384C}"/>
                    </a:ext>
                  </a:extLst>
                </p14:cNvPr>
                <p14:cNvContentPartPr/>
                <p14:nvPr/>
              </p14:nvContentPartPr>
              <p14:xfrm>
                <a:off x="10426442" y="824238"/>
                <a:ext cx="110520" cy="116280"/>
              </p14:xfrm>
            </p:contentPart>
          </mc:Choice>
          <mc:Fallback xmlns="">
            <p:pic>
              <p:nvPicPr>
                <p:cNvPr id="35" name="Freihand 34">
                  <a:extLst>
                    <a:ext uri="{FF2B5EF4-FFF2-40B4-BE49-F238E27FC236}">
                      <a16:creationId xmlns:a16="http://schemas.microsoft.com/office/drawing/2014/main" id="{F230FB68-5BF3-4154-83A3-4A1BF7AF384C}"/>
                    </a:ext>
                  </a:extLst>
                </p:cNvPr>
                <p:cNvPicPr/>
                <p:nvPr/>
              </p:nvPicPr>
              <p:blipFill>
                <a:blip r:embed="rId58"/>
                <a:stretch>
                  <a:fillRect/>
                </a:stretch>
              </p:blipFill>
              <p:spPr>
                <a:xfrm>
                  <a:off x="10422122" y="819918"/>
                  <a:ext cx="119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572C6CAE-B6E4-4DA5-9A1C-8C44E70E8A5F}"/>
                    </a:ext>
                  </a:extLst>
                </p14:cNvPr>
                <p14:cNvContentPartPr/>
                <p14:nvPr/>
              </p14:nvContentPartPr>
              <p14:xfrm>
                <a:off x="10558202" y="883278"/>
                <a:ext cx="100080" cy="78120"/>
              </p14:xfrm>
            </p:contentPart>
          </mc:Choice>
          <mc:Fallback xmlns="">
            <p:pic>
              <p:nvPicPr>
                <p:cNvPr id="36" name="Freihand 35">
                  <a:extLst>
                    <a:ext uri="{FF2B5EF4-FFF2-40B4-BE49-F238E27FC236}">
                      <a16:creationId xmlns:a16="http://schemas.microsoft.com/office/drawing/2014/main" id="{572C6CAE-B6E4-4DA5-9A1C-8C44E70E8A5F}"/>
                    </a:ext>
                  </a:extLst>
                </p:cNvPr>
                <p:cNvPicPr/>
                <p:nvPr/>
              </p:nvPicPr>
              <p:blipFill>
                <a:blip r:embed="rId60"/>
                <a:stretch>
                  <a:fillRect/>
                </a:stretch>
              </p:blipFill>
              <p:spPr>
                <a:xfrm>
                  <a:off x="10553882" y="878958"/>
                  <a:ext cx="10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73F87CF-C9D0-460A-A102-B5093DDFEC14}"/>
                    </a:ext>
                  </a:extLst>
                </p14:cNvPr>
                <p14:cNvContentPartPr/>
                <p14:nvPr/>
              </p14:nvContentPartPr>
              <p14:xfrm>
                <a:off x="10676282" y="689238"/>
                <a:ext cx="42840" cy="304200"/>
              </p14:xfrm>
            </p:contentPart>
          </mc:Choice>
          <mc:Fallback xmlns="">
            <p:pic>
              <p:nvPicPr>
                <p:cNvPr id="37" name="Freihand 36">
                  <a:extLst>
                    <a:ext uri="{FF2B5EF4-FFF2-40B4-BE49-F238E27FC236}">
                      <a16:creationId xmlns:a16="http://schemas.microsoft.com/office/drawing/2014/main" id="{E73F87CF-C9D0-460A-A102-B5093DDFEC14}"/>
                    </a:ext>
                  </a:extLst>
                </p:cNvPr>
                <p:cNvPicPr/>
                <p:nvPr/>
              </p:nvPicPr>
              <p:blipFill>
                <a:blip r:embed="rId62"/>
                <a:stretch>
                  <a:fillRect/>
                </a:stretch>
              </p:blipFill>
              <p:spPr>
                <a:xfrm>
                  <a:off x="10671962" y="684918"/>
                  <a:ext cx="51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BB512EE6-EFE1-46B4-9DBC-7CE5E7801A47}"/>
                    </a:ext>
                  </a:extLst>
                </p14:cNvPr>
                <p14:cNvContentPartPr/>
                <p14:nvPr/>
              </p14:nvContentPartPr>
              <p14:xfrm>
                <a:off x="9553082" y="1252638"/>
                <a:ext cx="42840" cy="1209600"/>
              </p14:xfrm>
            </p:contentPart>
          </mc:Choice>
          <mc:Fallback xmlns="">
            <p:pic>
              <p:nvPicPr>
                <p:cNvPr id="39" name="Freihand 38">
                  <a:extLst>
                    <a:ext uri="{FF2B5EF4-FFF2-40B4-BE49-F238E27FC236}">
                      <a16:creationId xmlns:a16="http://schemas.microsoft.com/office/drawing/2014/main" id="{BB512EE6-EFE1-46B4-9DBC-7CE5E7801A47}"/>
                    </a:ext>
                  </a:extLst>
                </p:cNvPr>
                <p:cNvPicPr/>
                <p:nvPr/>
              </p:nvPicPr>
              <p:blipFill>
                <a:blip r:embed="rId64"/>
                <a:stretch>
                  <a:fillRect/>
                </a:stretch>
              </p:blipFill>
              <p:spPr>
                <a:xfrm>
                  <a:off x="9548762" y="1248318"/>
                  <a:ext cx="51480" cy="121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E7F85C9-D20F-4329-87BF-EDF6FA83F52C}"/>
                    </a:ext>
                  </a:extLst>
                </p14:cNvPr>
                <p14:cNvContentPartPr/>
                <p14:nvPr/>
              </p14:nvContentPartPr>
              <p14:xfrm>
                <a:off x="9311522" y="2322918"/>
                <a:ext cx="1995840" cy="102960"/>
              </p14:xfrm>
            </p:contentPart>
          </mc:Choice>
          <mc:Fallback xmlns="">
            <p:pic>
              <p:nvPicPr>
                <p:cNvPr id="40" name="Freihand 39">
                  <a:extLst>
                    <a:ext uri="{FF2B5EF4-FFF2-40B4-BE49-F238E27FC236}">
                      <a16:creationId xmlns:a16="http://schemas.microsoft.com/office/drawing/2014/main" id="{6E7F85C9-D20F-4329-87BF-EDF6FA83F52C}"/>
                    </a:ext>
                  </a:extLst>
                </p:cNvPr>
                <p:cNvPicPr/>
                <p:nvPr/>
              </p:nvPicPr>
              <p:blipFill>
                <a:blip r:embed="rId66"/>
                <a:stretch>
                  <a:fillRect/>
                </a:stretch>
              </p:blipFill>
              <p:spPr>
                <a:xfrm>
                  <a:off x="9307202" y="2318598"/>
                  <a:ext cx="2004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D4709251-D36C-497B-B6BD-FB4039B4C264}"/>
                    </a:ext>
                  </a:extLst>
                </p14:cNvPr>
                <p14:cNvContentPartPr/>
                <p14:nvPr/>
              </p14:nvContentPartPr>
              <p14:xfrm>
                <a:off x="11299802" y="2240478"/>
                <a:ext cx="177480" cy="183960"/>
              </p14:xfrm>
            </p:contentPart>
          </mc:Choice>
          <mc:Fallback xmlns="">
            <p:pic>
              <p:nvPicPr>
                <p:cNvPr id="41" name="Freihand 40">
                  <a:extLst>
                    <a:ext uri="{FF2B5EF4-FFF2-40B4-BE49-F238E27FC236}">
                      <a16:creationId xmlns:a16="http://schemas.microsoft.com/office/drawing/2014/main" id="{D4709251-D36C-497B-B6BD-FB4039B4C264}"/>
                    </a:ext>
                  </a:extLst>
                </p:cNvPr>
                <p:cNvPicPr/>
                <p:nvPr/>
              </p:nvPicPr>
              <p:blipFill>
                <a:blip r:embed="rId68"/>
                <a:stretch>
                  <a:fillRect/>
                </a:stretch>
              </p:blipFill>
              <p:spPr>
                <a:xfrm>
                  <a:off x="11295482" y="2236158"/>
                  <a:ext cx="186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D405B385-0BE1-40B3-A9C7-A3AAD06A73F6}"/>
                    </a:ext>
                  </a:extLst>
                </p14:cNvPr>
                <p14:cNvContentPartPr/>
                <p14:nvPr/>
              </p14:nvContentPartPr>
              <p14:xfrm>
                <a:off x="9405482" y="1135638"/>
                <a:ext cx="303480" cy="171360"/>
              </p14:xfrm>
            </p:contentPart>
          </mc:Choice>
          <mc:Fallback xmlns="">
            <p:pic>
              <p:nvPicPr>
                <p:cNvPr id="42" name="Freihand 41">
                  <a:extLst>
                    <a:ext uri="{FF2B5EF4-FFF2-40B4-BE49-F238E27FC236}">
                      <a16:creationId xmlns:a16="http://schemas.microsoft.com/office/drawing/2014/main" id="{D405B385-0BE1-40B3-A9C7-A3AAD06A73F6}"/>
                    </a:ext>
                  </a:extLst>
                </p:cNvPr>
                <p:cNvPicPr/>
                <p:nvPr/>
              </p:nvPicPr>
              <p:blipFill>
                <a:blip r:embed="rId70"/>
                <a:stretch>
                  <a:fillRect/>
                </a:stretch>
              </p:blipFill>
              <p:spPr>
                <a:xfrm>
                  <a:off x="9401162" y="1131318"/>
                  <a:ext cx="312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EBDBF18B-D2D9-44C9-A76B-2742AC25FFC1}"/>
                    </a:ext>
                  </a:extLst>
                </p14:cNvPr>
                <p14:cNvContentPartPr/>
                <p14:nvPr/>
              </p14:nvContentPartPr>
              <p14:xfrm>
                <a:off x="9156002" y="1117638"/>
                <a:ext cx="141480" cy="114120"/>
              </p14:xfrm>
            </p:contentPart>
          </mc:Choice>
          <mc:Fallback xmlns="">
            <p:pic>
              <p:nvPicPr>
                <p:cNvPr id="43" name="Freihand 42">
                  <a:extLst>
                    <a:ext uri="{FF2B5EF4-FFF2-40B4-BE49-F238E27FC236}">
                      <a16:creationId xmlns:a16="http://schemas.microsoft.com/office/drawing/2014/main" id="{EBDBF18B-D2D9-44C9-A76B-2742AC25FFC1}"/>
                    </a:ext>
                  </a:extLst>
                </p:cNvPr>
                <p:cNvPicPr/>
                <p:nvPr/>
              </p:nvPicPr>
              <p:blipFill>
                <a:blip r:embed="rId72"/>
                <a:stretch>
                  <a:fillRect/>
                </a:stretch>
              </p:blipFill>
              <p:spPr>
                <a:xfrm>
                  <a:off x="9151682" y="1113318"/>
                  <a:ext cx="150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2E4AB597-B737-40EA-AFE1-3DD9090D851E}"/>
                    </a:ext>
                  </a:extLst>
                </p14:cNvPr>
                <p14:cNvContentPartPr/>
                <p14:nvPr/>
              </p14:nvContentPartPr>
              <p14:xfrm>
                <a:off x="9312602" y="1180278"/>
                <a:ext cx="117000" cy="122040"/>
              </p14:xfrm>
            </p:contentPart>
          </mc:Choice>
          <mc:Fallback xmlns="">
            <p:pic>
              <p:nvPicPr>
                <p:cNvPr id="44" name="Freihand 43">
                  <a:extLst>
                    <a:ext uri="{FF2B5EF4-FFF2-40B4-BE49-F238E27FC236}">
                      <a16:creationId xmlns:a16="http://schemas.microsoft.com/office/drawing/2014/main" id="{2E4AB597-B737-40EA-AFE1-3DD9090D851E}"/>
                    </a:ext>
                  </a:extLst>
                </p:cNvPr>
                <p:cNvPicPr/>
                <p:nvPr/>
              </p:nvPicPr>
              <p:blipFill>
                <a:blip r:embed="rId74"/>
                <a:stretch>
                  <a:fillRect/>
                </a:stretch>
              </p:blipFill>
              <p:spPr>
                <a:xfrm>
                  <a:off x="9308282" y="1175958"/>
                  <a:ext cx="125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43B496C-4B79-48A5-B70E-7A252A57E227}"/>
                    </a:ext>
                  </a:extLst>
                </p14:cNvPr>
                <p14:cNvContentPartPr/>
                <p14:nvPr/>
              </p14:nvContentPartPr>
              <p14:xfrm>
                <a:off x="11203682" y="2459358"/>
                <a:ext cx="122400" cy="164880"/>
              </p14:xfrm>
            </p:contentPart>
          </mc:Choice>
          <mc:Fallback xmlns="">
            <p:pic>
              <p:nvPicPr>
                <p:cNvPr id="46" name="Freihand 45">
                  <a:extLst>
                    <a:ext uri="{FF2B5EF4-FFF2-40B4-BE49-F238E27FC236}">
                      <a16:creationId xmlns:a16="http://schemas.microsoft.com/office/drawing/2014/main" id="{043B496C-4B79-48A5-B70E-7A252A57E227}"/>
                    </a:ext>
                  </a:extLst>
                </p:cNvPr>
                <p:cNvPicPr/>
                <p:nvPr/>
              </p:nvPicPr>
              <p:blipFill>
                <a:blip r:embed="rId76"/>
                <a:stretch>
                  <a:fillRect/>
                </a:stretch>
              </p:blipFill>
              <p:spPr>
                <a:xfrm>
                  <a:off x="11199362" y="2455038"/>
                  <a:ext cx="131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79CB7C1D-7DD4-4F30-852F-54489A29C70D}"/>
                    </a:ext>
                  </a:extLst>
                </p14:cNvPr>
                <p14:cNvContentPartPr/>
                <p14:nvPr/>
              </p14:nvContentPartPr>
              <p14:xfrm>
                <a:off x="11330762" y="2577078"/>
                <a:ext cx="90720" cy="130680"/>
              </p14:xfrm>
            </p:contentPart>
          </mc:Choice>
          <mc:Fallback xmlns="">
            <p:pic>
              <p:nvPicPr>
                <p:cNvPr id="47" name="Freihand 46">
                  <a:extLst>
                    <a:ext uri="{FF2B5EF4-FFF2-40B4-BE49-F238E27FC236}">
                      <a16:creationId xmlns:a16="http://schemas.microsoft.com/office/drawing/2014/main" id="{79CB7C1D-7DD4-4F30-852F-54489A29C70D}"/>
                    </a:ext>
                  </a:extLst>
                </p:cNvPr>
                <p:cNvPicPr/>
                <p:nvPr/>
              </p:nvPicPr>
              <p:blipFill>
                <a:blip r:embed="rId78"/>
                <a:stretch>
                  <a:fillRect/>
                </a:stretch>
              </p:blipFill>
              <p:spPr>
                <a:xfrm>
                  <a:off x="11326442" y="2572758"/>
                  <a:ext cx="99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417DB59F-4473-4D34-A06F-470F18D265DE}"/>
                    </a:ext>
                  </a:extLst>
                </p14:cNvPr>
                <p14:cNvContentPartPr/>
                <p14:nvPr/>
              </p14:nvContentPartPr>
              <p14:xfrm>
                <a:off x="9955562" y="1220238"/>
                <a:ext cx="1123560" cy="902880"/>
              </p14:xfrm>
            </p:contentPart>
          </mc:Choice>
          <mc:Fallback xmlns="">
            <p:pic>
              <p:nvPicPr>
                <p:cNvPr id="49" name="Freihand 48">
                  <a:extLst>
                    <a:ext uri="{FF2B5EF4-FFF2-40B4-BE49-F238E27FC236}">
                      <a16:creationId xmlns:a16="http://schemas.microsoft.com/office/drawing/2014/main" id="{417DB59F-4473-4D34-A06F-470F18D265DE}"/>
                    </a:ext>
                  </a:extLst>
                </p:cNvPr>
                <p:cNvPicPr/>
                <p:nvPr/>
              </p:nvPicPr>
              <p:blipFill>
                <a:blip r:embed="rId80"/>
                <a:stretch>
                  <a:fillRect/>
                </a:stretch>
              </p:blipFill>
              <p:spPr>
                <a:xfrm>
                  <a:off x="9951242" y="1215918"/>
                  <a:ext cx="1132200" cy="91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B2A2A247-2AC7-440E-8459-B4E842A99856}"/>
                    </a:ext>
                  </a:extLst>
                </p14:cNvPr>
                <p14:cNvContentPartPr/>
                <p14:nvPr/>
              </p14:nvContentPartPr>
              <p14:xfrm>
                <a:off x="10215842" y="1204038"/>
                <a:ext cx="1024200" cy="697320"/>
              </p14:xfrm>
            </p:contentPart>
          </mc:Choice>
          <mc:Fallback xmlns="">
            <p:pic>
              <p:nvPicPr>
                <p:cNvPr id="50" name="Freihand 49">
                  <a:extLst>
                    <a:ext uri="{FF2B5EF4-FFF2-40B4-BE49-F238E27FC236}">
                      <a16:creationId xmlns:a16="http://schemas.microsoft.com/office/drawing/2014/main" id="{B2A2A247-2AC7-440E-8459-B4E842A99856}"/>
                    </a:ext>
                  </a:extLst>
                </p:cNvPr>
                <p:cNvPicPr/>
                <p:nvPr/>
              </p:nvPicPr>
              <p:blipFill>
                <a:blip r:embed="rId82"/>
                <a:stretch>
                  <a:fillRect/>
                </a:stretch>
              </p:blipFill>
              <p:spPr>
                <a:xfrm>
                  <a:off x="10211522" y="1199718"/>
                  <a:ext cx="1032840" cy="705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AC864661-56C4-478A-B804-148779484630}"/>
                    </a:ext>
                  </a:extLst>
                </p14:cNvPr>
                <p14:cNvContentPartPr/>
                <p14:nvPr/>
              </p14:nvContentPartPr>
              <p14:xfrm>
                <a:off x="10434002" y="1151118"/>
                <a:ext cx="860760" cy="482760"/>
              </p14:xfrm>
            </p:contentPart>
          </mc:Choice>
          <mc:Fallback xmlns="">
            <p:pic>
              <p:nvPicPr>
                <p:cNvPr id="51" name="Freihand 50">
                  <a:extLst>
                    <a:ext uri="{FF2B5EF4-FFF2-40B4-BE49-F238E27FC236}">
                      <a16:creationId xmlns:a16="http://schemas.microsoft.com/office/drawing/2014/main" id="{AC864661-56C4-478A-B804-148779484630}"/>
                    </a:ext>
                  </a:extLst>
                </p:cNvPr>
                <p:cNvPicPr/>
                <p:nvPr/>
              </p:nvPicPr>
              <p:blipFill>
                <a:blip r:embed="rId84"/>
                <a:stretch>
                  <a:fillRect/>
                </a:stretch>
              </p:blipFill>
              <p:spPr>
                <a:xfrm>
                  <a:off x="10429682" y="1146798"/>
                  <a:ext cx="8694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DB0743D9-9CCE-4039-8897-8510C99C5005}"/>
                    </a:ext>
                  </a:extLst>
                </p14:cNvPr>
                <p14:cNvContentPartPr/>
                <p14:nvPr/>
              </p14:nvContentPartPr>
              <p14:xfrm>
                <a:off x="10869602" y="951678"/>
                <a:ext cx="103320" cy="184320"/>
              </p14:xfrm>
            </p:contentPart>
          </mc:Choice>
          <mc:Fallback xmlns="">
            <p:pic>
              <p:nvPicPr>
                <p:cNvPr id="54" name="Freihand 53">
                  <a:extLst>
                    <a:ext uri="{FF2B5EF4-FFF2-40B4-BE49-F238E27FC236}">
                      <a16:creationId xmlns:a16="http://schemas.microsoft.com/office/drawing/2014/main" id="{DB0743D9-9CCE-4039-8897-8510C99C5005}"/>
                    </a:ext>
                  </a:extLst>
                </p:cNvPr>
                <p:cNvPicPr/>
                <p:nvPr/>
              </p:nvPicPr>
              <p:blipFill>
                <a:blip r:embed="rId86"/>
                <a:stretch>
                  <a:fillRect/>
                </a:stretch>
              </p:blipFill>
              <p:spPr>
                <a:xfrm>
                  <a:off x="10865282" y="947358"/>
                  <a:ext cx="111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017B5A37-DAAA-42C9-8A5F-C7D3F2982826}"/>
                    </a:ext>
                  </a:extLst>
                </p14:cNvPr>
                <p14:cNvContentPartPr/>
                <p14:nvPr/>
              </p14:nvContentPartPr>
              <p14:xfrm>
                <a:off x="11006042" y="873198"/>
                <a:ext cx="156960" cy="154800"/>
              </p14:xfrm>
            </p:contentPart>
          </mc:Choice>
          <mc:Fallback xmlns="">
            <p:pic>
              <p:nvPicPr>
                <p:cNvPr id="55" name="Freihand 54">
                  <a:extLst>
                    <a:ext uri="{FF2B5EF4-FFF2-40B4-BE49-F238E27FC236}">
                      <a16:creationId xmlns:a16="http://schemas.microsoft.com/office/drawing/2014/main" id="{017B5A37-DAAA-42C9-8A5F-C7D3F2982826}"/>
                    </a:ext>
                  </a:extLst>
                </p:cNvPr>
                <p:cNvPicPr/>
                <p:nvPr/>
              </p:nvPicPr>
              <p:blipFill>
                <a:blip r:embed="rId88"/>
                <a:stretch>
                  <a:fillRect/>
                </a:stretch>
              </p:blipFill>
              <p:spPr>
                <a:xfrm>
                  <a:off x="11001722" y="868878"/>
                  <a:ext cx="16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A04E0BB8-8A49-448A-93C2-266812E067D5}"/>
                    </a:ext>
                  </a:extLst>
                </p14:cNvPr>
                <p14:cNvContentPartPr/>
                <p14:nvPr/>
              </p14:nvContentPartPr>
              <p14:xfrm>
                <a:off x="11152202" y="847998"/>
                <a:ext cx="135360" cy="209880"/>
              </p14:xfrm>
            </p:contentPart>
          </mc:Choice>
          <mc:Fallback xmlns="">
            <p:pic>
              <p:nvPicPr>
                <p:cNvPr id="56" name="Freihand 55">
                  <a:extLst>
                    <a:ext uri="{FF2B5EF4-FFF2-40B4-BE49-F238E27FC236}">
                      <a16:creationId xmlns:a16="http://schemas.microsoft.com/office/drawing/2014/main" id="{A04E0BB8-8A49-448A-93C2-266812E067D5}"/>
                    </a:ext>
                  </a:extLst>
                </p:cNvPr>
                <p:cNvPicPr/>
                <p:nvPr/>
              </p:nvPicPr>
              <p:blipFill>
                <a:blip r:embed="rId90"/>
                <a:stretch>
                  <a:fillRect/>
                </a:stretch>
              </p:blipFill>
              <p:spPr>
                <a:xfrm>
                  <a:off x="11147882" y="843678"/>
                  <a:ext cx="144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19ACD453-777E-46EC-9C92-2C7DA6AD5EA9}"/>
                    </a:ext>
                  </a:extLst>
                </p14:cNvPr>
                <p14:cNvContentPartPr/>
                <p14:nvPr/>
              </p14:nvContentPartPr>
              <p14:xfrm>
                <a:off x="11305922" y="833238"/>
                <a:ext cx="201600" cy="149760"/>
              </p14:xfrm>
            </p:contentPart>
          </mc:Choice>
          <mc:Fallback xmlns="">
            <p:pic>
              <p:nvPicPr>
                <p:cNvPr id="57" name="Freihand 56">
                  <a:extLst>
                    <a:ext uri="{FF2B5EF4-FFF2-40B4-BE49-F238E27FC236}">
                      <a16:creationId xmlns:a16="http://schemas.microsoft.com/office/drawing/2014/main" id="{19ACD453-777E-46EC-9C92-2C7DA6AD5EA9}"/>
                    </a:ext>
                  </a:extLst>
                </p:cNvPr>
                <p:cNvPicPr/>
                <p:nvPr/>
              </p:nvPicPr>
              <p:blipFill>
                <a:blip r:embed="rId92"/>
                <a:stretch>
                  <a:fillRect/>
                </a:stretch>
              </p:blipFill>
              <p:spPr>
                <a:xfrm>
                  <a:off x="11301602" y="828918"/>
                  <a:ext cx="210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54092BC5-CD84-4B97-AA80-5E1A2DEEEC7A}"/>
                    </a:ext>
                  </a:extLst>
                </p14:cNvPr>
                <p14:cNvContentPartPr/>
                <p14:nvPr/>
              </p14:nvContentPartPr>
              <p14:xfrm>
                <a:off x="11499962" y="885798"/>
                <a:ext cx="60840" cy="80280"/>
              </p14:xfrm>
            </p:contentPart>
          </mc:Choice>
          <mc:Fallback xmlns="">
            <p:pic>
              <p:nvPicPr>
                <p:cNvPr id="58" name="Freihand 57">
                  <a:extLst>
                    <a:ext uri="{FF2B5EF4-FFF2-40B4-BE49-F238E27FC236}">
                      <a16:creationId xmlns:a16="http://schemas.microsoft.com/office/drawing/2014/main" id="{54092BC5-CD84-4B97-AA80-5E1A2DEEEC7A}"/>
                    </a:ext>
                  </a:extLst>
                </p:cNvPr>
                <p:cNvPicPr/>
                <p:nvPr/>
              </p:nvPicPr>
              <p:blipFill>
                <a:blip r:embed="rId94"/>
                <a:stretch>
                  <a:fillRect/>
                </a:stretch>
              </p:blipFill>
              <p:spPr>
                <a:xfrm>
                  <a:off x="11495642" y="881478"/>
                  <a:ext cx="69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D0B8282B-5F61-4B40-BE27-D5D8EB2EF6DC}"/>
                    </a:ext>
                  </a:extLst>
                </p14:cNvPr>
                <p14:cNvContentPartPr/>
                <p14:nvPr/>
              </p14:nvContentPartPr>
              <p14:xfrm>
                <a:off x="10930802" y="1141398"/>
                <a:ext cx="120960" cy="115920"/>
              </p14:xfrm>
            </p:contentPart>
          </mc:Choice>
          <mc:Fallback xmlns="">
            <p:pic>
              <p:nvPicPr>
                <p:cNvPr id="59" name="Freihand 58">
                  <a:extLst>
                    <a:ext uri="{FF2B5EF4-FFF2-40B4-BE49-F238E27FC236}">
                      <a16:creationId xmlns:a16="http://schemas.microsoft.com/office/drawing/2014/main" id="{D0B8282B-5F61-4B40-BE27-D5D8EB2EF6DC}"/>
                    </a:ext>
                  </a:extLst>
                </p:cNvPr>
                <p:cNvPicPr/>
                <p:nvPr/>
              </p:nvPicPr>
              <p:blipFill>
                <a:blip r:embed="rId96"/>
                <a:stretch>
                  <a:fillRect/>
                </a:stretch>
              </p:blipFill>
              <p:spPr>
                <a:xfrm>
                  <a:off x="10926482" y="1137078"/>
                  <a:ext cx="129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1CBF48D3-2B83-4069-80F4-9E827AB3E8FC}"/>
                    </a:ext>
                  </a:extLst>
                </p14:cNvPr>
                <p14:cNvContentPartPr/>
                <p14:nvPr/>
              </p14:nvContentPartPr>
              <p14:xfrm>
                <a:off x="11007482" y="1207278"/>
                <a:ext cx="58680" cy="45720"/>
              </p14:xfrm>
            </p:contentPart>
          </mc:Choice>
          <mc:Fallback xmlns="">
            <p:pic>
              <p:nvPicPr>
                <p:cNvPr id="60" name="Freihand 59">
                  <a:extLst>
                    <a:ext uri="{FF2B5EF4-FFF2-40B4-BE49-F238E27FC236}">
                      <a16:creationId xmlns:a16="http://schemas.microsoft.com/office/drawing/2014/main" id="{1CBF48D3-2B83-4069-80F4-9E827AB3E8FC}"/>
                    </a:ext>
                  </a:extLst>
                </p:cNvPr>
                <p:cNvPicPr/>
                <p:nvPr/>
              </p:nvPicPr>
              <p:blipFill>
                <a:blip r:embed="rId98"/>
                <a:stretch>
                  <a:fillRect/>
                </a:stretch>
              </p:blipFill>
              <p:spPr>
                <a:xfrm>
                  <a:off x="11003162" y="1202958"/>
                  <a:ext cx="67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F2EEDEC8-171C-41FB-B5F5-BD953923920B}"/>
                    </a:ext>
                  </a:extLst>
                </p14:cNvPr>
                <p14:cNvContentPartPr/>
                <p14:nvPr/>
              </p14:nvContentPartPr>
              <p14:xfrm>
                <a:off x="11094962" y="1179558"/>
                <a:ext cx="177120" cy="52200"/>
              </p14:xfrm>
            </p:contentPart>
          </mc:Choice>
          <mc:Fallback xmlns="">
            <p:pic>
              <p:nvPicPr>
                <p:cNvPr id="61" name="Freihand 60">
                  <a:extLst>
                    <a:ext uri="{FF2B5EF4-FFF2-40B4-BE49-F238E27FC236}">
                      <a16:creationId xmlns:a16="http://schemas.microsoft.com/office/drawing/2014/main" id="{F2EEDEC8-171C-41FB-B5F5-BD953923920B}"/>
                    </a:ext>
                  </a:extLst>
                </p:cNvPr>
                <p:cNvPicPr/>
                <p:nvPr/>
              </p:nvPicPr>
              <p:blipFill>
                <a:blip r:embed="rId100"/>
                <a:stretch>
                  <a:fillRect/>
                </a:stretch>
              </p:blipFill>
              <p:spPr>
                <a:xfrm>
                  <a:off x="11090642" y="1175238"/>
                  <a:ext cx="185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DC7EA2E3-32B9-40BE-9E5F-45C454A84FF9}"/>
                    </a:ext>
                  </a:extLst>
                </p14:cNvPr>
                <p14:cNvContentPartPr/>
                <p14:nvPr/>
              </p14:nvContentPartPr>
              <p14:xfrm>
                <a:off x="11296922" y="1170198"/>
                <a:ext cx="84600" cy="148320"/>
              </p14:xfrm>
            </p:contentPart>
          </mc:Choice>
          <mc:Fallback xmlns="">
            <p:pic>
              <p:nvPicPr>
                <p:cNvPr id="62" name="Freihand 61">
                  <a:extLst>
                    <a:ext uri="{FF2B5EF4-FFF2-40B4-BE49-F238E27FC236}">
                      <a16:creationId xmlns:a16="http://schemas.microsoft.com/office/drawing/2014/main" id="{DC7EA2E3-32B9-40BE-9E5F-45C454A84FF9}"/>
                    </a:ext>
                  </a:extLst>
                </p:cNvPr>
                <p:cNvPicPr/>
                <p:nvPr/>
              </p:nvPicPr>
              <p:blipFill>
                <a:blip r:embed="rId102"/>
                <a:stretch>
                  <a:fillRect/>
                </a:stretch>
              </p:blipFill>
              <p:spPr>
                <a:xfrm>
                  <a:off x="11292602" y="1165878"/>
                  <a:ext cx="93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B183610C-26A6-466F-908E-75AA03808F67}"/>
                    </a:ext>
                  </a:extLst>
                </p14:cNvPr>
                <p14:cNvContentPartPr/>
                <p14:nvPr/>
              </p14:nvContentPartPr>
              <p14:xfrm>
                <a:off x="11412122" y="1052478"/>
                <a:ext cx="15120" cy="141120"/>
              </p14:xfrm>
            </p:contentPart>
          </mc:Choice>
          <mc:Fallback xmlns="">
            <p:pic>
              <p:nvPicPr>
                <p:cNvPr id="63" name="Freihand 62">
                  <a:extLst>
                    <a:ext uri="{FF2B5EF4-FFF2-40B4-BE49-F238E27FC236}">
                      <a16:creationId xmlns:a16="http://schemas.microsoft.com/office/drawing/2014/main" id="{B183610C-26A6-466F-908E-75AA03808F67}"/>
                    </a:ext>
                  </a:extLst>
                </p:cNvPr>
                <p:cNvPicPr/>
                <p:nvPr/>
              </p:nvPicPr>
              <p:blipFill>
                <a:blip r:embed="rId104"/>
                <a:stretch>
                  <a:fillRect/>
                </a:stretch>
              </p:blipFill>
              <p:spPr>
                <a:xfrm>
                  <a:off x="11407802" y="1048158"/>
                  <a:ext cx="23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9A123B2B-6E91-4F2D-9E1B-6019991E8ECD}"/>
                    </a:ext>
                  </a:extLst>
                </p14:cNvPr>
                <p14:cNvContentPartPr/>
                <p14:nvPr/>
              </p14:nvContentPartPr>
              <p14:xfrm>
                <a:off x="11428322" y="1108638"/>
                <a:ext cx="316440" cy="67320"/>
              </p14:xfrm>
            </p:contentPart>
          </mc:Choice>
          <mc:Fallback xmlns="">
            <p:pic>
              <p:nvPicPr>
                <p:cNvPr id="65" name="Freihand 64">
                  <a:extLst>
                    <a:ext uri="{FF2B5EF4-FFF2-40B4-BE49-F238E27FC236}">
                      <a16:creationId xmlns:a16="http://schemas.microsoft.com/office/drawing/2014/main" id="{9A123B2B-6E91-4F2D-9E1B-6019991E8ECD}"/>
                    </a:ext>
                  </a:extLst>
                </p:cNvPr>
                <p:cNvPicPr/>
                <p:nvPr/>
              </p:nvPicPr>
              <p:blipFill>
                <a:blip r:embed="rId106"/>
                <a:stretch>
                  <a:fillRect/>
                </a:stretch>
              </p:blipFill>
              <p:spPr>
                <a:xfrm>
                  <a:off x="11424002" y="1104318"/>
                  <a:ext cx="325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C27D16E6-5FE8-4388-9F34-FB403D0AEE40}"/>
                    </a:ext>
                  </a:extLst>
                </p14:cNvPr>
                <p14:cNvContentPartPr/>
                <p14:nvPr/>
              </p14:nvContentPartPr>
              <p14:xfrm>
                <a:off x="11759882" y="987318"/>
                <a:ext cx="133560" cy="174600"/>
              </p14:xfrm>
            </p:contentPart>
          </mc:Choice>
          <mc:Fallback xmlns="">
            <p:pic>
              <p:nvPicPr>
                <p:cNvPr id="66" name="Freihand 65">
                  <a:extLst>
                    <a:ext uri="{FF2B5EF4-FFF2-40B4-BE49-F238E27FC236}">
                      <a16:creationId xmlns:a16="http://schemas.microsoft.com/office/drawing/2014/main" id="{C27D16E6-5FE8-4388-9F34-FB403D0AEE40}"/>
                    </a:ext>
                  </a:extLst>
                </p:cNvPr>
                <p:cNvPicPr/>
                <p:nvPr/>
              </p:nvPicPr>
              <p:blipFill>
                <a:blip r:embed="rId108"/>
                <a:stretch>
                  <a:fillRect/>
                </a:stretch>
              </p:blipFill>
              <p:spPr>
                <a:xfrm>
                  <a:off x="11755562" y="982998"/>
                  <a:ext cx="142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E3F33A53-7264-4683-A0CE-44EEED98EF76}"/>
                    </a:ext>
                  </a:extLst>
                </p14:cNvPr>
                <p14:cNvContentPartPr/>
                <p14:nvPr/>
              </p14:nvContentPartPr>
              <p14:xfrm>
                <a:off x="11800922" y="1031598"/>
                <a:ext cx="93600" cy="25560"/>
              </p14:xfrm>
            </p:contentPart>
          </mc:Choice>
          <mc:Fallback xmlns="">
            <p:pic>
              <p:nvPicPr>
                <p:cNvPr id="67" name="Freihand 66">
                  <a:extLst>
                    <a:ext uri="{FF2B5EF4-FFF2-40B4-BE49-F238E27FC236}">
                      <a16:creationId xmlns:a16="http://schemas.microsoft.com/office/drawing/2014/main" id="{E3F33A53-7264-4683-A0CE-44EEED98EF76}"/>
                    </a:ext>
                  </a:extLst>
                </p:cNvPr>
                <p:cNvPicPr/>
                <p:nvPr/>
              </p:nvPicPr>
              <p:blipFill>
                <a:blip r:embed="rId110"/>
                <a:stretch>
                  <a:fillRect/>
                </a:stretch>
              </p:blipFill>
              <p:spPr>
                <a:xfrm>
                  <a:off x="11796602" y="1027278"/>
                  <a:ext cx="102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C6B31277-5F19-4689-8EA4-C8809A616029}"/>
                    </a:ext>
                  </a:extLst>
                </p14:cNvPr>
                <p14:cNvContentPartPr/>
                <p14:nvPr/>
              </p14:nvContentPartPr>
              <p14:xfrm>
                <a:off x="11899562" y="1025478"/>
                <a:ext cx="77760" cy="104760"/>
              </p14:xfrm>
            </p:contentPart>
          </mc:Choice>
          <mc:Fallback xmlns="">
            <p:pic>
              <p:nvPicPr>
                <p:cNvPr id="68" name="Freihand 67">
                  <a:extLst>
                    <a:ext uri="{FF2B5EF4-FFF2-40B4-BE49-F238E27FC236}">
                      <a16:creationId xmlns:a16="http://schemas.microsoft.com/office/drawing/2014/main" id="{C6B31277-5F19-4689-8EA4-C8809A616029}"/>
                    </a:ext>
                  </a:extLst>
                </p:cNvPr>
                <p:cNvPicPr/>
                <p:nvPr/>
              </p:nvPicPr>
              <p:blipFill>
                <a:blip r:embed="rId112"/>
                <a:stretch>
                  <a:fillRect/>
                </a:stretch>
              </p:blipFill>
              <p:spPr>
                <a:xfrm>
                  <a:off x="11895242" y="1021158"/>
                  <a:ext cx="86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61D7E5F8-4C7A-47FE-8747-A603B6F6B7A0}"/>
                    </a:ext>
                  </a:extLst>
                </p14:cNvPr>
                <p14:cNvContentPartPr/>
                <p14:nvPr/>
              </p14:nvContentPartPr>
              <p14:xfrm>
                <a:off x="10895162" y="1239318"/>
                <a:ext cx="1052280" cy="120600"/>
              </p14:xfrm>
            </p:contentPart>
          </mc:Choice>
          <mc:Fallback xmlns="">
            <p:pic>
              <p:nvPicPr>
                <p:cNvPr id="69" name="Freihand 68">
                  <a:extLst>
                    <a:ext uri="{FF2B5EF4-FFF2-40B4-BE49-F238E27FC236}">
                      <a16:creationId xmlns:a16="http://schemas.microsoft.com/office/drawing/2014/main" id="{61D7E5F8-4C7A-47FE-8747-A603B6F6B7A0}"/>
                    </a:ext>
                  </a:extLst>
                </p:cNvPr>
                <p:cNvPicPr/>
                <p:nvPr/>
              </p:nvPicPr>
              <p:blipFill>
                <a:blip r:embed="rId114"/>
                <a:stretch>
                  <a:fillRect/>
                </a:stretch>
              </p:blipFill>
              <p:spPr>
                <a:xfrm>
                  <a:off x="10890842" y="1234998"/>
                  <a:ext cx="1060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AAB91A3A-F77A-44FC-A704-06783E415B10}"/>
                    </a:ext>
                  </a:extLst>
                </p14:cNvPr>
                <p14:cNvContentPartPr/>
                <p14:nvPr/>
              </p14:nvContentPartPr>
              <p14:xfrm>
                <a:off x="10877162" y="984078"/>
                <a:ext cx="838800" cy="139680"/>
              </p14:xfrm>
            </p:contentPart>
          </mc:Choice>
          <mc:Fallback xmlns="">
            <p:pic>
              <p:nvPicPr>
                <p:cNvPr id="70" name="Freihand 69">
                  <a:extLst>
                    <a:ext uri="{FF2B5EF4-FFF2-40B4-BE49-F238E27FC236}">
                      <a16:creationId xmlns:a16="http://schemas.microsoft.com/office/drawing/2014/main" id="{AAB91A3A-F77A-44FC-A704-06783E415B10}"/>
                    </a:ext>
                  </a:extLst>
                </p:cNvPr>
                <p:cNvPicPr/>
                <p:nvPr/>
              </p:nvPicPr>
              <p:blipFill>
                <a:blip r:embed="rId116"/>
                <a:stretch>
                  <a:fillRect/>
                </a:stretch>
              </p:blipFill>
              <p:spPr>
                <a:xfrm>
                  <a:off x="10872842" y="979758"/>
                  <a:ext cx="847440" cy="148320"/>
                </a:xfrm>
                <a:prstGeom prst="rect">
                  <a:avLst/>
                </a:prstGeom>
              </p:spPr>
            </p:pic>
          </mc:Fallback>
        </mc:AlternateContent>
      </p:grpSp>
      <p:grpSp>
        <p:nvGrpSpPr>
          <p:cNvPr id="25" name="Gruppieren 24">
            <a:extLst>
              <a:ext uri="{FF2B5EF4-FFF2-40B4-BE49-F238E27FC236}">
                <a16:creationId xmlns:a16="http://schemas.microsoft.com/office/drawing/2014/main" id="{2A8F3802-BB53-3AE4-7674-C5CD1C7E2A9E}"/>
              </a:ext>
            </a:extLst>
          </p:cNvPr>
          <p:cNvGrpSpPr/>
          <p:nvPr/>
        </p:nvGrpSpPr>
        <p:grpSpPr>
          <a:xfrm>
            <a:off x="4642233" y="1145356"/>
            <a:ext cx="2093760" cy="103680"/>
            <a:chOff x="4642233" y="1145356"/>
            <a:chExt cx="2093760" cy="103680"/>
          </a:xfrm>
        </p:grpSpPr>
        <mc:AlternateContent xmlns:mc="http://schemas.openxmlformats.org/markup-compatibility/2006" xmlns:p14="http://schemas.microsoft.com/office/powerpoint/2010/main">
          <mc:Choice Requires="p14">
            <p:contentPart p14:bwMode="auto" r:id="rId117">
              <p14:nvContentPartPr>
                <p14:cNvPr id="12" name="Freihand 11">
                  <a:extLst>
                    <a:ext uri="{FF2B5EF4-FFF2-40B4-BE49-F238E27FC236}">
                      <a16:creationId xmlns:a16="http://schemas.microsoft.com/office/drawing/2014/main" id="{B15E3A6C-7166-F3F7-67C0-2E413F372EA1}"/>
                    </a:ext>
                  </a:extLst>
                </p14:cNvPr>
                <p14:cNvContentPartPr/>
                <p14:nvPr/>
              </p14:nvContentPartPr>
              <p14:xfrm>
                <a:off x="4642233" y="1161556"/>
                <a:ext cx="409680" cy="43200"/>
              </p14:xfrm>
            </p:contentPart>
          </mc:Choice>
          <mc:Fallback xmlns="">
            <p:pic>
              <p:nvPicPr>
                <p:cNvPr id="12" name="Freihand 11">
                  <a:extLst>
                    <a:ext uri="{FF2B5EF4-FFF2-40B4-BE49-F238E27FC236}">
                      <a16:creationId xmlns:a16="http://schemas.microsoft.com/office/drawing/2014/main" id="{B15E3A6C-7166-F3F7-67C0-2E413F372EA1}"/>
                    </a:ext>
                  </a:extLst>
                </p:cNvPr>
                <p:cNvPicPr/>
                <p:nvPr/>
              </p:nvPicPr>
              <p:blipFill>
                <a:blip r:embed="rId118"/>
                <a:stretch>
                  <a:fillRect/>
                </a:stretch>
              </p:blipFill>
              <p:spPr>
                <a:xfrm>
                  <a:off x="4633233" y="1152556"/>
                  <a:ext cx="42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 name="Freihand 16">
                  <a:extLst>
                    <a:ext uri="{FF2B5EF4-FFF2-40B4-BE49-F238E27FC236}">
                      <a16:creationId xmlns:a16="http://schemas.microsoft.com/office/drawing/2014/main" id="{3844A453-D218-D9BA-DB04-ED7DC3C2F9A9}"/>
                    </a:ext>
                  </a:extLst>
                </p14:cNvPr>
                <p14:cNvContentPartPr/>
                <p14:nvPr/>
              </p14:nvContentPartPr>
              <p14:xfrm>
                <a:off x="5155233" y="1145356"/>
                <a:ext cx="1580760" cy="103680"/>
              </p14:xfrm>
            </p:contentPart>
          </mc:Choice>
          <mc:Fallback xmlns="">
            <p:pic>
              <p:nvPicPr>
                <p:cNvPr id="17" name="Freihand 16">
                  <a:extLst>
                    <a:ext uri="{FF2B5EF4-FFF2-40B4-BE49-F238E27FC236}">
                      <a16:creationId xmlns:a16="http://schemas.microsoft.com/office/drawing/2014/main" id="{3844A453-D218-D9BA-DB04-ED7DC3C2F9A9}"/>
                    </a:ext>
                  </a:extLst>
                </p:cNvPr>
                <p:cNvPicPr/>
                <p:nvPr/>
              </p:nvPicPr>
              <p:blipFill>
                <a:blip r:embed="rId120"/>
                <a:stretch>
                  <a:fillRect/>
                </a:stretch>
              </p:blipFill>
              <p:spPr>
                <a:xfrm>
                  <a:off x="5146593" y="1136356"/>
                  <a:ext cx="159840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31" name="Freihand 30">
                <a:extLst>
                  <a:ext uri="{FF2B5EF4-FFF2-40B4-BE49-F238E27FC236}">
                    <a16:creationId xmlns:a16="http://schemas.microsoft.com/office/drawing/2014/main" id="{10CAB763-FF05-FF85-EA6A-821FF3D66CDE}"/>
                  </a:ext>
                </a:extLst>
              </p14:cNvPr>
              <p14:cNvContentPartPr/>
              <p14:nvPr/>
            </p14:nvContentPartPr>
            <p14:xfrm>
              <a:off x="9969513" y="1223836"/>
              <a:ext cx="963000" cy="946800"/>
            </p14:xfrm>
          </p:contentPart>
        </mc:Choice>
        <mc:Fallback xmlns="">
          <p:pic>
            <p:nvPicPr>
              <p:cNvPr id="31" name="Freihand 30">
                <a:extLst>
                  <a:ext uri="{FF2B5EF4-FFF2-40B4-BE49-F238E27FC236}">
                    <a16:creationId xmlns:a16="http://schemas.microsoft.com/office/drawing/2014/main" id="{10CAB763-FF05-FF85-EA6A-821FF3D66CDE}"/>
                  </a:ext>
                </a:extLst>
              </p:cNvPr>
              <p:cNvPicPr/>
              <p:nvPr/>
            </p:nvPicPr>
            <p:blipFill>
              <a:blip r:embed="rId122"/>
              <a:stretch>
                <a:fillRect/>
              </a:stretch>
            </p:blipFill>
            <p:spPr>
              <a:xfrm>
                <a:off x="9960513" y="1214836"/>
                <a:ext cx="980640" cy="96444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BCF0E1E-C018-C557-0355-0C72558E6327}"/>
                  </a:ext>
                </a:extLst>
              </p14:cNvPr>
              <p14:cNvContentPartPr/>
              <p14:nvPr/>
            </p14:nvContentPartPr>
            <p14:xfrm>
              <a:off x="453993" y="832876"/>
              <a:ext cx="4894560" cy="95040"/>
            </p14:xfrm>
          </p:contentPart>
        </mc:Choice>
        <mc:Fallback xmlns="">
          <p:pic>
            <p:nvPicPr>
              <p:cNvPr id="2" name="Freihand 1">
                <a:extLst>
                  <a:ext uri="{FF2B5EF4-FFF2-40B4-BE49-F238E27FC236}">
                    <a16:creationId xmlns:a16="http://schemas.microsoft.com/office/drawing/2014/main" id="{0BCF0E1E-C018-C557-0355-0C72558E6327}"/>
                  </a:ext>
                </a:extLst>
              </p:cNvPr>
              <p:cNvPicPr/>
              <p:nvPr/>
            </p:nvPicPr>
            <p:blipFill>
              <a:blip r:embed="rId4"/>
              <a:stretch>
                <a:fillRect/>
              </a:stretch>
            </p:blipFill>
            <p:spPr>
              <a:xfrm>
                <a:off x="444993" y="824236"/>
                <a:ext cx="4912200" cy="112680"/>
              </a:xfrm>
              <a:prstGeom prst="rect">
                <a:avLst/>
              </a:prstGeom>
            </p:spPr>
          </p:pic>
        </mc:Fallback>
      </mc:AlternateContent>
      <p:grpSp>
        <p:nvGrpSpPr>
          <p:cNvPr id="9" name="Gruppieren 8">
            <a:extLst>
              <a:ext uri="{FF2B5EF4-FFF2-40B4-BE49-F238E27FC236}">
                <a16:creationId xmlns:a16="http://schemas.microsoft.com/office/drawing/2014/main" id="{0F5779C5-86A6-E7ED-6F47-A7394B8567A6}"/>
              </a:ext>
            </a:extLst>
          </p:cNvPr>
          <p:cNvGrpSpPr/>
          <p:nvPr/>
        </p:nvGrpSpPr>
        <p:grpSpPr>
          <a:xfrm>
            <a:off x="6003393" y="596356"/>
            <a:ext cx="893880" cy="236520"/>
            <a:chOff x="6003393" y="596356"/>
            <a:chExt cx="893880" cy="2365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08E466B-F8B1-357B-21AC-0C1523C090CD}"/>
                    </a:ext>
                  </a:extLst>
                </p14:cNvPr>
                <p14:cNvContentPartPr/>
                <p14:nvPr/>
              </p14:nvContentPartPr>
              <p14:xfrm>
                <a:off x="6600273" y="625876"/>
                <a:ext cx="297000" cy="147960"/>
              </p14:xfrm>
            </p:contentPart>
          </mc:Choice>
          <mc:Fallback xmlns="">
            <p:pic>
              <p:nvPicPr>
                <p:cNvPr id="3" name="Freihand 2">
                  <a:extLst>
                    <a:ext uri="{FF2B5EF4-FFF2-40B4-BE49-F238E27FC236}">
                      <a16:creationId xmlns:a16="http://schemas.microsoft.com/office/drawing/2014/main" id="{708E466B-F8B1-357B-21AC-0C1523C090CD}"/>
                    </a:ext>
                  </a:extLst>
                </p:cNvPr>
                <p:cNvPicPr/>
                <p:nvPr/>
              </p:nvPicPr>
              <p:blipFill>
                <a:blip r:embed="rId6"/>
                <a:stretch>
                  <a:fillRect/>
                </a:stretch>
              </p:blipFill>
              <p:spPr>
                <a:xfrm>
                  <a:off x="6591633" y="616876"/>
                  <a:ext cx="314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40BD7A-B454-2788-B9BA-1C2A4F615B27}"/>
                    </a:ext>
                  </a:extLst>
                </p14:cNvPr>
                <p14:cNvContentPartPr/>
                <p14:nvPr/>
              </p14:nvContentPartPr>
              <p14:xfrm>
                <a:off x="6003393" y="681676"/>
                <a:ext cx="149760" cy="151200"/>
              </p14:xfrm>
            </p:contentPart>
          </mc:Choice>
          <mc:Fallback xmlns="">
            <p:pic>
              <p:nvPicPr>
                <p:cNvPr id="5" name="Freihand 4">
                  <a:extLst>
                    <a:ext uri="{FF2B5EF4-FFF2-40B4-BE49-F238E27FC236}">
                      <a16:creationId xmlns:a16="http://schemas.microsoft.com/office/drawing/2014/main" id="{8340BD7A-B454-2788-B9BA-1C2A4F615B27}"/>
                    </a:ext>
                  </a:extLst>
                </p:cNvPr>
                <p:cNvPicPr/>
                <p:nvPr/>
              </p:nvPicPr>
              <p:blipFill>
                <a:blip r:embed="rId8"/>
                <a:stretch>
                  <a:fillRect/>
                </a:stretch>
              </p:blipFill>
              <p:spPr>
                <a:xfrm>
                  <a:off x="5994393" y="672676"/>
                  <a:ext cx="167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53374F9-8734-032C-F037-078980F340FE}"/>
                    </a:ext>
                  </a:extLst>
                </p14:cNvPr>
                <p14:cNvContentPartPr/>
                <p14:nvPr/>
              </p14:nvContentPartPr>
              <p14:xfrm>
                <a:off x="6069993" y="731716"/>
                <a:ext cx="228960" cy="68040"/>
              </p14:xfrm>
            </p:contentPart>
          </mc:Choice>
          <mc:Fallback xmlns="">
            <p:pic>
              <p:nvPicPr>
                <p:cNvPr id="6" name="Freihand 5">
                  <a:extLst>
                    <a:ext uri="{FF2B5EF4-FFF2-40B4-BE49-F238E27FC236}">
                      <a16:creationId xmlns:a16="http://schemas.microsoft.com/office/drawing/2014/main" id="{A53374F9-8734-032C-F037-078980F340FE}"/>
                    </a:ext>
                  </a:extLst>
                </p:cNvPr>
                <p:cNvPicPr/>
                <p:nvPr/>
              </p:nvPicPr>
              <p:blipFill>
                <a:blip r:embed="rId10"/>
                <a:stretch>
                  <a:fillRect/>
                </a:stretch>
              </p:blipFill>
              <p:spPr>
                <a:xfrm>
                  <a:off x="6060993" y="722716"/>
                  <a:ext cx="2466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229999B-97E3-C6B9-B1B7-E9B98B1F652F}"/>
                    </a:ext>
                  </a:extLst>
                </p14:cNvPr>
                <p14:cNvContentPartPr/>
                <p14:nvPr/>
              </p14:nvContentPartPr>
              <p14:xfrm>
                <a:off x="6363033" y="672676"/>
                <a:ext cx="21600" cy="64440"/>
              </p14:xfrm>
            </p:contentPart>
          </mc:Choice>
          <mc:Fallback xmlns="">
            <p:pic>
              <p:nvPicPr>
                <p:cNvPr id="7" name="Freihand 6">
                  <a:extLst>
                    <a:ext uri="{FF2B5EF4-FFF2-40B4-BE49-F238E27FC236}">
                      <a16:creationId xmlns:a16="http://schemas.microsoft.com/office/drawing/2014/main" id="{4229999B-97E3-C6B9-B1B7-E9B98B1F652F}"/>
                    </a:ext>
                  </a:extLst>
                </p:cNvPr>
                <p:cNvPicPr/>
                <p:nvPr/>
              </p:nvPicPr>
              <p:blipFill>
                <a:blip r:embed="rId12"/>
                <a:stretch>
                  <a:fillRect/>
                </a:stretch>
              </p:blipFill>
              <p:spPr>
                <a:xfrm>
                  <a:off x="6354033" y="664036"/>
                  <a:ext cx="3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333AA7AE-8697-C7BC-A01B-F0E648263B00}"/>
                    </a:ext>
                  </a:extLst>
                </p14:cNvPr>
                <p14:cNvContentPartPr/>
                <p14:nvPr/>
              </p14:nvContentPartPr>
              <p14:xfrm>
                <a:off x="6300033" y="596356"/>
                <a:ext cx="230040" cy="232200"/>
              </p14:xfrm>
            </p:contentPart>
          </mc:Choice>
          <mc:Fallback xmlns="">
            <p:pic>
              <p:nvPicPr>
                <p:cNvPr id="8" name="Freihand 7">
                  <a:extLst>
                    <a:ext uri="{FF2B5EF4-FFF2-40B4-BE49-F238E27FC236}">
                      <a16:creationId xmlns:a16="http://schemas.microsoft.com/office/drawing/2014/main" id="{333AA7AE-8697-C7BC-A01B-F0E648263B00}"/>
                    </a:ext>
                  </a:extLst>
                </p:cNvPr>
                <p:cNvPicPr/>
                <p:nvPr/>
              </p:nvPicPr>
              <p:blipFill>
                <a:blip r:embed="rId14"/>
                <a:stretch>
                  <a:fillRect/>
                </a:stretch>
              </p:blipFill>
              <p:spPr>
                <a:xfrm>
                  <a:off x="6291033" y="587716"/>
                  <a:ext cx="247680" cy="249840"/>
                </a:xfrm>
                <a:prstGeom prst="rect">
                  <a:avLst/>
                </a:prstGeom>
              </p:spPr>
            </p:pic>
          </mc:Fallback>
        </mc:AlternateContent>
      </p:grpSp>
      <p:grpSp>
        <p:nvGrpSpPr>
          <p:cNvPr id="25" name="Gruppieren 24">
            <a:extLst>
              <a:ext uri="{FF2B5EF4-FFF2-40B4-BE49-F238E27FC236}">
                <a16:creationId xmlns:a16="http://schemas.microsoft.com/office/drawing/2014/main" id="{EBC83F0D-5A1A-B3C1-6E66-5C66AF87A538}"/>
              </a:ext>
            </a:extLst>
          </p:cNvPr>
          <p:cNvGrpSpPr/>
          <p:nvPr/>
        </p:nvGrpSpPr>
        <p:grpSpPr>
          <a:xfrm>
            <a:off x="7133793" y="646396"/>
            <a:ext cx="1451160" cy="423360"/>
            <a:chOff x="7133793" y="646396"/>
            <a:chExt cx="1451160" cy="4233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3D47185-23F7-9CC2-AD99-35847FB21367}"/>
                    </a:ext>
                  </a:extLst>
                </p14:cNvPr>
                <p14:cNvContentPartPr/>
                <p14:nvPr/>
              </p14:nvContentPartPr>
              <p14:xfrm>
                <a:off x="7133793" y="696076"/>
                <a:ext cx="193320" cy="9000"/>
              </p14:xfrm>
            </p:contentPart>
          </mc:Choice>
          <mc:Fallback xmlns="">
            <p:pic>
              <p:nvPicPr>
                <p:cNvPr id="12" name="Freihand 11">
                  <a:extLst>
                    <a:ext uri="{FF2B5EF4-FFF2-40B4-BE49-F238E27FC236}">
                      <a16:creationId xmlns:a16="http://schemas.microsoft.com/office/drawing/2014/main" id="{F3D47185-23F7-9CC2-AD99-35847FB21367}"/>
                    </a:ext>
                  </a:extLst>
                </p:cNvPr>
                <p:cNvPicPr/>
                <p:nvPr/>
              </p:nvPicPr>
              <p:blipFill>
                <a:blip r:embed="rId16"/>
                <a:stretch>
                  <a:fillRect/>
                </a:stretch>
              </p:blipFill>
              <p:spPr>
                <a:xfrm>
                  <a:off x="7125153" y="687076"/>
                  <a:ext cx="210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153FAAF-F082-E151-82B4-E4655506AFCC}"/>
                    </a:ext>
                  </a:extLst>
                </p14:cNvPr>
                <p14:cNvContentPartPr/>
                <p14:nvPr/>
              </p14:nvContentPartPr>
              <p14:xfrm>
                <a:off x="7139553" y="743596"/>
                <a:ext cx="183600" cy="24480"/>
              </p14:xfrm>
            </p:contentPart>
          </mc:Choice>
          <mc:Fallback xmlns="">
            <p:pic>
              <p:nvPicPr>
                <p:cNvPr id="13" name="Freihand 12">
                  <a:extLst>
                    <a:ext uri="{FF2B5EF4-FFF2-40B4-BE49-F238E27FC236}">
                      <a16:creationId xmlns:a16="http://schemas.microsoft.com/office/drawing/2014/main" id="{B153FAAF-F082-E151-82B4-E4655506AFCC}"/>
                    </a:ext>
                  </a:extLst>
                </p:cNvPr>
                <p:cNvPicPr/>
                <p:nvPr/>
              </p:nvPicPr>
              <p:blipFill>
                <a:blip r:embed="rId18"/>
                <a:stretch>
                  <a:fillRect/>
                </a:stretch>
              </p:blipFill>
              <p:spPr>
                <a:xfrm>
                  <a:off x="7130553" y="734596"/>
                  <a:ext cx="201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DE37E7D-D2A2-337F-B1D6-7949B8A0CC1D}"/>
                    </a:ext>
                  </a:extLst>
                </p14:cNvPr>
                <p14:cNvContentPartPr/>
                <p14:nvPr/>
              </p14:nvContentPartPr>
              <p14:xfrm>
                <a:off x="7553193" y="656476"/>
                <a:ext cx="162720" cy="70920"/>
              </p14:xfrm>
            </p:contentPart>
          </mc:Choice>
          <mc:Fallback xmlns="">
            <p:pic>
              <p:nvPicPr>
                <p:cNvPr id="15" name="Freihand 14">
                  <a:extLst>
                    <a:ext uri="{FF2B5EF4-FFF2-40B4-BE49-F238E27FC236}">
                      <a16:creationId xmlns:a16="http://schemas.microsoft.com/office/drawing/2014/main" id="{3DE37E7D-D2A2-337F-B1D6-7949B8A0CC1D}"/>
                    </a:ext>
                  </a:extLst>
                </p:cNvPr>
                <p:cNvPicPr/>
                <p:nvPr/>
              </p:nvPicPr>
              <p:blipFill>
                <a:blip r:embed="rId20"/>
                <a:stretch>
                  <a:fillRect/>
                </a:stretch>
              </p:blipFill>
              <p:spPr>
                <a:xfrm>
                  <a:off x="7544553" y="647836"/>
                  <a:ext cx="180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394BE622-C92F-F395-ECCD-CC38AA9233F0}"/>
                    </a:ext>
                  </a:extLst>
                </p14:cNvPr>
                <p14:cNvContentPartPr/>
                <p14:nvPr/>
              </p14:nvContentPartPr>
              <p14:xfrm>
                <a:off x="7732833" y="723076"/>
                <a:ext cx="120960" cy="96120"/>
              </p14:xfrm>
            </p:contentPart>
          </mc:Choice>
          <mc:Fallback xmlns="">
            <p:pic>
              <p:nvPicPr>
                <p:cNvPr id="16" name="Freihand 15">
                  <a:extLst>
                    <a:ext uri="{FF2B5EF4-FFF2-40B4-BE49-F238E27FC236}">
                      <a16:creationId xmlns:a16="http://schemas.microsoft.com/office/drawing/2014/main" id="{394BE622-C92F-F395-ECCD-CC38AA9233F0}"/>
                    </a:ext>
                  </a:extLst>
                </p:cNvPr>
                <p:cNvPicPr/>
                <p:nvPr/>
              </p:nvPicPr>
              <p:blipFill>
                <a:blip r:embed="rId22"/>
                <a:stretch>
                  <a:fillRect/>
                </a:stretch>
              </p:blipFill>
              <p:spPr>
                <a:xfrm>
                  <a:off x="7724193" y="714436"/>
                  <a:ext cx="138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E7B2E8B8-BE18-909F-E3D0-1D3E5EB40224}"/>
                    </a:ext>
                  </a:extLst>
                </p14:cNvPr>
                <p14:cNvContentPartPr/>
                <p14:nvPr/>
              </p14:nvContentPartPr>
              <p14:xfrm>
                <a:off x="7950633" y="690316"/>
                <a:ext cx="19080" cy="7200"/>
              </p14:xfrm>
            </p:contentPart>
          </mc:Choice>
          <mc:Fallback xmlns="">
            <p:pic>
              <p:nvPicPr>
                <p:cNvPr id="17" name="Freihand 16">
                  <a:extLst>
                    <a:ext uri="{FF2B5EF4-FFF2-40B4-BE49-F238E27FC236}">
                      <a16:creationId xmlns:a16="http://schemas.microsoft.com/office/drawing/2014/main" id="{E7B2E8B8-BE18-909F-E3D0-1D3E5EB40224}"/>
                    </a:ext>
                  </a:extLst>
                </p:cNvPr>
                <p:cNvPicPr/>
                <p:nvPr/>
              </p:nvPicPr>
              <p:blipFill>
                <a:blip r:embed="rId24"/>
                <a:stretch>
                  <a:fillRect/>
                </a:stretch>
              </p:blipFill>
              <p:spPr>
                <a:xfrm>
                  <a:off x="7941633" y="681316"/>
                  <a:ext cx="36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53D1B02D-E159-CA59-FF92-42DA95D707FC}"/>
                    </a:ext>
                  </a:extLst>
                </p14:cNvPr>
                <p14:cNvContentPartPr/>
                <p14:nvPr/>
              </p14:nvContentPartPr>
              <p14:xfrm>
                <a:off x="8102193" y="646396"/>
                <a:ext cx="186840" cy="86760"/>
              </p14:xfrm>
            </p:contentPart>
          </mc:Choice>
          <mc:Fallback xmlns="">
            <p:pic>
              <p:nvPicPr>
                <p:cNvPr id="18" name="Freihand 17">
                  <a:extLst>
                    <a:ext uri="{FF2B5EF4-FFF2-40B4-BE49-F238E27FC236}">
                      <a16:creationId xmlns:a16="http://schemas.microsoft.com/office/drawing/2014/main" id="{53D1B02D-E159-CA59-FF92-42DA95D707FC}"/>
                    </a:ext>
                  </a:extLst>
                </p:cNvPr>
                <p:cNvPicPr/>
                <p:nvPr/>
              </p:nvPicPr>
              <p:blipFill>
                <a:blip r:embed="rId26"/>
                <a:stretch>
                  <a:fillRect/>
                </a:stretch>
              </p:blipFill>
              <p:spPr>
                <a:xfrm>
                  <a:off x="8093193" y="637396"/>
                  <a:ext cx="204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D0FB4DF4-3482-DF4C-67C5-F9EC4D223D35}"/>
                    </a:ext>
                  </a:extLst>
                </p14:cNvPr>
                <p14:cNvContentPartPr/>
                <p14:nvPr/>
              </p14:nvContentPartPr>
              <p14:xfrm>
                <a:off x="8314953" y="709756"/>
                <a:ext cx="124560" cy="155160"/>
              </p14:xfrm>
            </p:contentPart>
          </mc:Choice>
          <mc:Fallback xmlns="">
            <p:pic>
              <p:nvPicPr>
                <p:cNvPr id="20" name="Freihand 19">
                  <a:extLst>
                    <a:ext uri="{FF2B5EF4-FFF2-40B4-BE49-F238E27FC236}">
                      <a16:creationId xmlns:a16="http://schemas.microsoft.com/office/drawing/2014/main" id="{D0FB4DF4-3482-DF4C-67C5-F9EC4D223D35}"/>
                    </a:ext>
                  </a:extLst>
                </p:cNvPr>
                <p:cNvPicPr/>
                <p:nvPr/>
              </p:nvPicPr>
              <p:blipFill>
                <a:blip r:embed="rId28"/>
                <a:stretch>
                  <a:fillRect/>
                </a:stretch>
              </p:blipFill>
              <p:spPr>
                <a:xfrm>
                  <a:off x="8306313" y="701116"/>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928C7DF-D089-A1FC-25B7-B0FF141D207C}"/>
                    </a:ext>
                  </a:extLst>
                </p14:cNvPr>
                <p14:cNvContentPartPr/>
                <p14:nvPr/>
              </p14:nvContentPartPr>
              <p14:xfrm>
                <a:off x="7957473" y="901276"/>
                <a:ext cx="25560" cy="105840"/>
              </p14:xfrm>
            </p:contentPart>
          </mc:Choice>
          <mc:Fallback xmlns="">
            <p:pic>
              <p:nvPicPr>
                <p:cNvPr id="22" name="Freihand 21">
                  <a:extLst>
                    <a:ext uri="{FF2B5EF4-FFF2-40B4-BE49-F238E27FC236}">
                      <a16:creationId xmlns:a16="http://schemas.microsoft.com/office/drawing/2014/main" id="{3928C7DF-D089-A1FC-25B7-B0FF141D207C}"/>
                    </a:ext>
                  </a:extLst>
                </p:cNvPr>
                <p:cNvPicPr/>
                <p:nvPr/>
              </p:nvPicPr>
              <p:blipFill>
                <a:blip r:embed="rId30"/>
                <a:stretch>
                  <a:fillRect/>
                </a:stretch>
              </p:blipFill>
              <p:spPr>
                <a:xfrm>
                  <a:off x="7948473" y="892636"/>
                  <a:ext cx="43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A31245B-A3A3-0C4C-15F9-8B85B79A3668}"/>
                    </a:ext>
                  </a:extLst>
                </p14:cNvPr>
                <p14:cNvContentPartPr/>
                <p14:nvPr/>
              </p14:nvContentPartPr>
              <p14:xfrm>
                <a:off x="7900953" y="820276"/>
                <a:ext cx="180360" cy="110160"/>
              </p14:xfrm>
            </p:contentPart>
          </mc:Choice>
          <mc:Fallback xmlns="">
            <p:pic>
              <p:nvPicPr>
                <p:cNvPr id="23" name="Freihand 22">
                  <a:extLst>
                    <a:ext uri="{FF2B5EF4-FFF2-40B4-BE49-F238E27FC236}">
                      <a16:creationId xmlns:a16="http://schemas.microsoft.com/office/drawing/2014/main" id="{AA31245B-A3A3-0C4C-15F9-8B85B79A3668}"/>
                    </a:ext>
                  </a:extLst>
                </p:cNvPr>
                <p:cNvPicPr/>
                <p:nvPr/>
              </p:nvPicPr>
              <p:blipFill>
                <a:blip r:embed="rId32"/>
                <a:stretch>
                  <a:fillRect/>
                </a:stretch>
              </p:blipFill>
              <p:spPr>
                <a:xfrm>
                  <a:off x="7892313" y="811636"/>
                  <a:ext cx="19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48DFAE54-BF65-87AF-E414-59FA2685A0E2}"/>
                    </a:ext>
                  </a:extLst>
                </p14:cNvPr>
                <p14:cNvContentPartPr/>
                <p14:nvPr/>
              </p14:nvContentPartPr>
              <p14:xfrm>
                <a:off x="7501353" y="1029796"/>
                <a:ext cx="1083600" cy="39960"/>
              </p14:xfrm>
            </p:contentPart>
          </mc:Choice>
          <mc:Fallback xmlns="">
            <p:pic>
              <p:nvPicPr>
                <p:cNvPr id="24" name="Freihand 23">
                  <a:extLst>
                    <a:ext uri="{FF2B5EF4-FFF2-40B4-BE49-F238E27FC236}">
                      <a16:creationId xmlns:a16="http://schemas.microsoft.com/office/drawing/2014/main" id="{48DFAE54-BF65-87AF-E414-59FA2685A0E2}"/>
                    </a:ext>
                  </a:extLst>
                </p:cNvPr>
                <p:cNvPicPr/>
                <p:nvPr/>
              </p:nvPicPr>
              <p:blipFill>
                <a:blip r:embed="rId34"/>
                <a:stretch>
                  <a:fillRect/>
                </a:stretch>
              </p:blipFill>
              <p:spPr>
                <a:xfrm>
                  <a:off x="7492713" y="1020796"/>
                  <a:ext cx="1101240" cy="57600"/>
                </a:xfrm>
                <a:prstGeom prst="rect">
                  <a:avLst/>
                </a:prstGeom>
              </p:spPr>
            </p:pic>
          </mc:Fallback>
        </mc:AlternateContent>
      </p:grpSp>
      <p:grpSp>
        <p:nvGrpSpPr>
          <p:cNvPr id="29" name="Gruppieren 28">
            <a:extLst>
              <a:ext uri="{FF2B5EF4-FFF2-40B4-BE49-F238E27FC236}">
                <a16:creationId xmlns:a16="http://schemas.microsoft.com/office/drawing/2014/main" id="{F9C073DE-E41E-42E1-3CA4-6D60F7C4C310}"/>
              </a:ext>
            </a:extLst>
          </p:cNvPr>
          <p:cNvGrpSpPr/>
          <p:nvPr/>
        </p:nvGrpSpPr>
        <p:grpSpPr>
          <a:xfrm>
            <a:off x="428073" y="834316"/>
            <a:ext cx="2901600" cy="136440"/>
            <a:chOff x="428073" y="834316"/>
            <a:chExt cx="2901600" cy="136440"/>
          </a:xfrm>
        </p:grpSpPr>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B4CFBE6-63AA-8181-BBF2-5E70CDB3C21F}"/>
                    </a:ext>
                  </a:extLst>
                </p14:cNvPr>
                <p14:cNvContentPartPr/>
                <p14:nvPr/>
              </p14:nvContentPartPr>
              <p14:xfrm>
                <a:off x="428073" y="844036"/>
                <a:ext cx="2901600" cy="126720"/>
              </p14:xfrm>
            </p:contentPart>
          </mc:Choice>
          <mc:Fallback xmlns="">
            <p:pic>
              <p:nvPicPr>
                <p:cNvPr id="26" name="Freihand 25">
                  <a:extLst>
                    <a:ext uri="{FF2B5EF4-FFF2-40B4-BE49-F238E27FC236}">
                      <a16:creationId xmlns:a16="http://schemas.microsoft.com/office/drawing/2014/main" id="{FB4CFBE6-63AA-8181-BBF2-5E70CDB3C21F}"/>
                    </a:ext>
                  </a:extLst>
                </p:cNvPr>
                <p:cNvPicPr/>
                <p:nvPr/>
              </p:nvPicPr>
              <p:blipFill>
                <a:blip r:embed="rId36"/>
                <a:stretch>
                  <a:fillRect/>
                </a:stretch>
              </p:blipFill>
              <p:spPr>
                <a:xfrm>
                  <a:off x="419433" y="835396"/>
                  <a:ext cx="2919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3D542C11-23A4-6468-1F8B-39FED6E31346}"/>
                    </a:ext>
                  </a:extLst>
                </p14:cNvPr>
                <p14:cNvContentPartPr/>
                <p14:nvPr/>
              </p14:nvContentPartPr>
              <p14:xfrm>
                <a:off x="992913" y="834316"/>
                <a:ext cx="1690560" cy="42840"/>
              </p14:xfrm>
            </p:contentPart>
          </mc:Choice>
          <mc:Fallback xmlns="">
            <p:pic>
              <p:nvPicPr>
                <p:cNvPr id="27" name="Freihand 26">
                  <a:extLst>
                    <a:ext uri="{FF2B5EF4-FFF2-40B4-BE49-F238E27FC236}">
                      <a16:creationId xmlns:a16="http://schemas.microsoft.com/office/drawing/2014/main" id="{3D542C11-23A4-6468-1F8B-39FED6E31346}"/>
                    </a:ext>
                  </a:extLst>
                </p:cNvPr>
                <p:cNvPicPr/>
                <p:nvPr/>
              </p:nvPicPr>
              <p:blipFill>
                <a:blip r:embed="rId38"/>
                <a:stretch>
                  <a:fillRect/>
                </a:stretch>
              </p:blipFill>
              <p:spPr>
                <a:xfrm>
                  <a:off x="984273" y="825316"/>
                  <a:ext cx="1708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29EE4876-3FA6-5F1E-6203-EEB5E731122B}"/>
                    </a:ext>
                  </a:extLst>
                </p14:cNvPr>
                <p14:cNvContentPartPr/>
                <p14:nvPr/>
              </p14:nvContentPartPr>
              <p14:xfrm>
                <a:off x="431313" y="870316"/>
                <a:ext cx="2134440" cy="31320"/>
              </p14:xfrm>
            </p:contentPart>
          </mc:Choice>
          <mc:Fallback xmlns="">
            <p:pic>
              <p:nvPicPr>
                <p:cNvPr id="28" name="Freihand 27">
                  <a:extLst>
                    <a:ext uri="{FF2B5EF4-FFF2-40B4-BE49-F238E27FC236}">
                      <a16:creationId xmlns:a16="http://schemas.microsoft.com/office/drawing/2014/main" id="{29EE4876-3FA6-5F1E-6203-EEB5E731122B}"/>
                    </a:ext>
                  </a:extLst>
                </p:cNvPr>
                <p:cNvPicPr/>
                <p:nvPr/>
              </p:nvPicPr>
              <p:blipFill>
                <a:blip r:embed="rId40"/>
                <a:stretch>
                  <a:fillRect/>
                </a:stretch>
              </p:blipFill>
              <p:spPr>
                <a:xfrm>
                  <a:off x="422313" y="861676"/>
                  <a:ext cx="215208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A6F0E702-49C9-95B1-E539-FFB60745F7A3}"/>
                  </a:ext>
                </a:extLst>
              </p14:cNvPr>
              <p14:cNvContentPartPr/>
              <p14:nvPr/>
            </p14:nvContentPartPr>
            <p14:xfrm>
              <a:off x="3840873" y="2423356"/>
              <a:ext cx="3767040" cy="911880"/>
            </p14:xfrm>
          </p:contentPart>
        </mc:Choice>
        <mc:Fallback xmlns="">
          <p:pic>
            <p:nvPicPr>
              <p:cNvPr id="30" name="Freihand 29">
                <a:extLst>
                  <a:ext uri="{FF2B5EF4-FFF2-40B4-BE49-F238E27FC236}">
                    <a16:creationId xmlns:a16="http://schemas.microsoft.com/office/drawing/2014/main" id="{A6F0E702-49C9-95B1-E539-FFB60745F7A3}"/>
                  </a:ext>
                </a:extLst>
              </p:cNvPr>
              <p:cNvPicPr/>
              <p:nvPr/>
            </p:nvPicPr>
            <p:blipFill>
              <a:blip r:embed="rId42"/>
              <a:stretch>
                <a:fillRect/>
              </a:stretch>
            </p:blipFill>
            <p:spPr>
              <a:xfrm>
                <a:off x="3831873" y="2414716"/>
                <a:ext cx="3784680" cy="929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Freihand 51">
                <a:extLst>
                  <a:ext uri="{FF2B5EF4-FFF2-40B4-BE49-F238E27FC236}">
                    <a16:creationId xmlns:a16="http://schemas.microsoft.com/office/drawing/2014/main" id="{25FF7583-F397-07FE-DE13-A5D027F360A4}"/>
                  </a:ext>
                </a:extLst>
              </p14:cNvPr>
              <p14:cNvContentPartPr/>
              <p14:nvPr/>
            </p14:nvContentPartPr>
            <p14:xfrm>
              <a:off x="8586393" y="1767076"/>
              <a:ext cx="3114720" cy="1011960"/>
            </p14:xfrm>
          </p:contentPart>
        </mc:Choice>
        <mc:Fallback xmlns="">
          <p:pic>
            <p:nvPicPr>
              <p:cNvPr id="52" name="Freihand 51">
                <a:extLst>
                  <a:ext uri="{FF2B5EF4-FFF2-40B4-BE49-F238E27FC236}">
                    <a16:creationId xmlns:a16="http://schemas.microsoft.com/office/drawing/2014/main" id="{25FF7583-F397-07FE-DE13-A5D027F360A4}"/>
                  </a:ext>
                </a:extLst>
              </p:cNvPr>
              <p:cNvPicPr/>
              <p:nvPr/>
            </p:nvPicPr>
            <p:blipFill>
              <a:blip r:embed="rId44"/>
              <a:stretch>
                <a:fillRect/>
              </a:stretch>
            </p:blipFill>
            <p:spPr>
              <a:xfrm>
                <a:off x="8577393" y="1758436"/>
                <a:ext cx="3132360" cy="10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Freihand 53">
                <a:extLst>
                  <a:ext uri="{FF2B5EF4-FFF2-40B4-BE49-F238E27FC236}">
                    <a16:creationId xmlns:a16="http://schemas.microsoft.com/office/drawing/2014/main" id="{1CD47340-1798-8666-1C25-1DDBE44B64B3}"/>
                  </a:ext>
                </a:extLst>
              </p14:cNvPr>
              <p14:cNvContentPartPr/>
              <p14:nvPr/>
            </p14:nvContentPartPr>
            <p14:xfrm>
              <a:off x="1861593" y="4355836"/>
              <a:ext cx="1586880" cy="72000"/>
            </p14:xfrm>
          </p:contentPart>
        </mc:Choice>
        <mc:Fallback xmlns="">
          <p:pic>
            <p:nvPicPr>
              <p:cNvPr id="54" name="Freihand 53">
                <a:extLst>
                  <a:ext uri="{FF2B5EF4-FFF2-40B4-BE49-F238E27FC236}">
                    <a16:creationId xmlns:a16="http://schemas.microsoft.com/office/drawing/2014/main" id="{1CD47340-1798-8666-1C25-1DDBE44B64B3}"/>
                  </a:ext>
                </a:extLst>
              </p:cNvPr>
              <p:cNvPicPr/>
              <p:nvPr/>
            </p:nvPicPr>
            <p:blipFill>
              <a:blip r:embed="rId46"/>
              <a:stretch>
                <a:fillRect/>
              </a:stretch>
            </p:blipFill>
            <p:spPr>
              <a:xfrm>
                <a:off x="1852593" y="4346836"/>
                <a:ext cx="160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64AAE8F2-737B-75B3-07B5-5A5318EF341D}"/>
                  </a:ext>
                </a:extLst>
              </p14:cNvPr>
              <p14:cNvContentPartPr/>
              <p14:nvPr/>
            </p14:nvContentPartPr>
            <p14:xfrm>
              <a:off x="6891153" y="2958676"/>
              <a:ext cx="320400" cy="15840"/>
            </p14:xfrm>
          </p:contentPart>
        </mc:Choice>
        <mc:Fallback xmlns="">
          <p:pic>
            <p:nvPicPr>
              <p:cNvPr id="55" name="Freihand 54">
                <a:extLst>
                  <a:ext uri="{FF2B5EF4-FFF2-40B4-BE49-F238E27FC236}">
                    <a16:creationId xmlns:a16="http://schemas.microsoft.com/office/drawing/2014/main" id="{64AAE8F2-737B-75B3-07B5-5A5318EF341D}"/>
                  </a:ext>
                </a:extLst>
              </p:cNvPr>
              <p:cNvPicPr/>
              <p:nvPr/>
            </p:nvPicPr>
            <p:blipFill>
              <a:blip r:embed="rId48"/>
              <a:stretch>
                <a:fillRect/>
              </a:stretch>
            </p:blipFill>
            <p:spPr>
              <a:xfrm>
                <a:off x="6882513" y="2949676"/>
                <a:ext cx="338040" cy="33480"/>
              </a:xfrm>
              <a:prstGeom prst="rect">
                <a:avLst/>
              </a:prstGeom>
            </p:spPr>
          </p:pic>
        </mc:Fallback>
      </mc:AlternateContent>
      <p:grpSp>
        <p:nvGrpSpPr>
          <p:cNvPr id="62" name="Gruppieren 61">
            <a:extLst>
              <a:ext uri="{FF2B5EF4-FFF2-40B4-BE49-F238E27FC236}">
                <a16:creationId xmlns:a16="http://schemas.microsoft.com/office/drawing/2014/main" id="{F01128CE-D665-833A-BE3B-0F707FEB4439}"/>
              </a:ext>
            </a:extLst>
          </p:cNvPr>
          <p:cNvGrpSpPr/>
          <p:nvPr/>
        </p:nvGrpSpPr>
        <p:grpSpPr>
          <a:xfrm>
            <a:off x="8681433" y="1916836"/>
            <a:ext cx="2377800" cy="661320"/>
            <a:chOff x="8681433" y="1916836"/>
            <a:chExt cx="2377800" cy="66132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45FC020-635E-08C6-0FBF-5D55AC94A43D}"/>
                    </a:ext>
                  </a:extLst>
                </p14:cNvPr>
                <p14:cNvContentPartPr/>
                <p14:nvPr/>
              </p14:nvContentPartPr>
              <p14:xfrm>
                <a:off x="8681433" y="2411476"/>
                <a:ext cx="303840" cy="160920"/>
              </p14:xfrm>
            </p:contentPart>
          </mc:Choice>
          <mc:Fallback xmlns="">
            <p:pic>
              <p:nvPicPr>
                <p:cNvPr id="31" name="Freihand 30">
                  <a:extLst>
                    <a:ext uri="{FF2B5EF4-FFF2-40B4-BE49-F238E27FC236}">
                      <a16:creationId xmlns:a16="http://schemas.microsoft.com/office/drawing/2014/main" id="{145FC020-635E-08C6-0FBF-5D55AC94A43D}"/>
                    </a:ext>
                  </a:extLst>
                </p:cNvPr>
                <p:cNvPicPr/>
                <p:nvPr/>
              </p:nvPicPr>
              <p:blipFill>
                <a:blip r:embed="rId50"/>
                <a:stretch>
                  <a:fillRect/>
                </a:stretch>
              </p:blipFill>
              <p:spPr>
                <a:xfrm>
                  <a:off x="8672433" y="2402836"/>
                  <a:ext cx="321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7D321DF3-2089-FC35-F108-C5F96980067D}"/>
                    </a:ext>
                  </a:extLst>
                </p14:cNvPr>
                <p14:cNvContentPartPr/>
                <p14:nvPr/>
              </p14:nvContentPartPr>
              <p14:xfrm>
                <a:off x="9116673" y="2371156"/>
                <a:ext cx="184680" cy="125640"/>
              </p14:xfrm>
            </p:contentPart>
          </mc:Choice>
          <mc:Fallback xmlns="">
            <p:pic>
              <p:nvPicPr>
                <p:cNvPr id="32" name="Freihand 31">
                  <a:extLst>
                    <a:ext uri="{FF2B5EF4-FFF2-40B4-BE49-F238E27FC236}">
                      <a16:creationId xmlns:a16="http://schemas.microsoft.com/office/drawing/2014/main" id="{7D321DF3-2089-FC35-F108-C5F96980067D}"/>
                    </a:ext>
                  </a:extLst>
                </p:cNvPr>
                <p:cNvPicPr/>
                <p:nvPr/>
              </p:nvPicPr>
              <p:blipFill>
                <a:blip r:embed="rId52"/>
                <a:stretch>
                  <a:fillRect/>
                </a:stretch>
              </p:blipFill>
              <p:spPr>
                <a:xfrm>
                  <a:off x="9108033" y="2362516"/>
                  <a:ext cx="202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D7144DC2-00EC-8DBF-8FAC-98AE2164AF5C}"/>
                    </a:ext>
                  </a:extLst>
                </p14:cNvPr>
                <p14:cNvContentPartPr/>
                <p14:nvPr/>
              </p14:nvContentPartPr>
              <p14:xfrm>
                <a:off x="9711033" y="2340196"/>
                <a:ext cx="138240" cy="126720"/>
              </p14:xfrm>
            </p:contentPart>
          </mc:Choice>
          <mc:Fallback xmlns="">
            <p:pic>
              <p:nvPicPr>
                <p:cNvPr id="34" name="Freihand 33">
                  <a:extLst>
                    <a:ext uri="{FF2B5EF4-FFF2-40B4-BE49-F238E27FC236}">
                      <a16:creationId xmlns:a16="http://schemas.microsoft.com/office/drawing/2014/main" id="{D7144DC2-00EC-8DBF-8FAC-98AE2164AF5C}"/>
                    </a:ext>
                  </a:extLst>
                </p:cNvPr>
                <p:cNvPicPr/>
                <p:nvPr/>
              </p:nvPicPr>
              <p:blipFill>
                <a:blip r:embed="rId54"/>
                <a:stretch>
                  <a:fillRect/>
                </a:stretch>
              </p:blipFill>
              <p:spPr>
                <a:xfrm>
                  <a:off x="9702393" y="2331556"/>
                  <a:ext cx="155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0B79B56D-3E67-45B5-D6D5-28329AC75DC0}"/>
                    </a:ext>
                  </a:extLst>
                </p14:cNvPr>
                <p14:cNvContentPartPr/>
                <p14:nvPr/>
              </p14:nvContentPartPr>
              <p14:xfrm>
                <a:off x="9897873" y="2421916"/>
                <a:ext cx="70560" cy="97560"/>
              </p14:xfrm>
            </p:contentPart>
          </mc:Choice>
          <mc:Fallback xmlns="">
            <p:pic>
              <p:nvPicPr>
                <p:cNvPr id="35" name="Freihand 34">
                  <a:extLst>
                    <a:ext uri="{FF2B5EF4-FFF2-40B4-BE49-F238E27FC236}">
                      <a16:creationId xmlns:a16="http://schemas.microsoft.com/office/drawing/2014/main" id="{0B79B56D-3E67-45B5-D6D5-28329AC75DC0}"/>
                    </a:ext>
                  </a:extLst>
                </p:cNvPr>
                <p:cNvPicPr/>
                <p:nvPr/>
              </p:nvPicPr>
              <p:blipFill>
                <a:blip r:embed="rId56"/>
                <a:stretch>
                  <a:fillRect/>
                </a:stretch>
              </p:blipFill>
              <p:spPr>
                <a:xfrm>
                  <a:off x="9889233" y="2413276"/>
                  <a:ext cx="88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2BD3B42-D957-921E-CC64-BC9C0ACCE9AE}"/>
                    </a:ext>
                  </a:extLst>
                </p14:cNvPr>
                <p14:cNvContentPartPr/>
                <p14:nvPr/>
              </p14:nvContentPartPr>
              <p14:xfrm>
                <a:off x="9897153" y="2165236"/>
                <a:ext cx="83520" cy="147600"/>
              </p14:xfrm>
            </p:contentPart>
          </mc:Choice>
          <mc:Fallback xmlns="">
            <p:pic>
              <p:nvPicPr>
                <p:cNvPr id="37" name="Freihand 36">
                  <a:extLst>
                    <a:ext uri="{FF2B5EF4-FFF2-40B4-BE49-F238E27FC236}">
                      <a16:creationId xmlns:a16="http://schemas.microsoft.com/office/drawing/2014/main" id="{82BD3B42-D957-921E-CC64-BC9C0ACCE9AE}"/>
                    </a:ext>
                  </a:extLst>
                </p:cNvPr>
                <p:cNvPicPr/>
                <p:nvPr/>
              </p:nvPicPr>
              <p:blipFill>
                <a:blip r:embed="rId58"/>
                <a:stretch>
                  <a:fillRect/>
                </a:stretch>
              </p:blipFill>
              <p:spPr>
                <a:xfrm>
                  <a:off x="9888153" y="2156596"/>
                  <a:ext cx="101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84A3F432-2EC1-CD5C-7EEE-64BE2356A125}"/>
                    </a:ext>
                  </a:extLst>
                </p14:cNvPr>
                <p14:cNvContentPartPr/>
                <p14:nvPr/>
              </p14:nvContentPartPr>
              <p14:xfrm>
                <a:off x="10152753" y="2305636"/>
                <a:ext cx="24480" cy="83880"/>
              </p14:xfrm>
            </p:contentPart>
          </mc:Choice>
          <mc:Fallback xmlns="">
            <p:pic>
              <p:nvPicPr>
                <p:cNvPr id="38" name="Freihand 37">
                  <a:extLst>
                    <a:ext uri="{FF2B5EF4-FFF2-40B4-BE49-F238E27FC236}">
                      <a16:creationId xmlns:a16="http://schemas.microsoft.com/office/drawing/2014/main" id="{84A3F432-2EC1-CD5C-7EEE-64BE2356A125}"/>
                    </a:ext>
                  </a:extLst>
                </p:cNvPr>
                <p:cNvPicPr/>
                <p:nvPr/>
              </p:nvPicPr>
              <p:blipFill>
                <a:blip r:embed="rId60"/>
                <a:stretch>
                  <a:fillRect/>
                </a:stretch>
              </p:blipFill>
              <p:spPr>
                <a:xfrm>
                  <a:off x="10144113" y="2296996"/>
                  <a:ext cx="42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A8A86CB1-1610-2132-EA7B-D96D7397F300}"/>
                    </a:ext>
                  </a:extLst>
                </p14:cNvPr>
                <p14:cNvContentPartPr/>
                <p14:nvPr/>
              </p14:nvContentPartPr>
              <p14:xfrm>
                <a:off x="10128633" y="2273956"/>
                <a:ext cx="282600" cy="88200"/>
              </p14:xfrm>
            </p:contentPart>
          </mc:Choice>
          <mc:Fallback xmlns="">
            <p:pic>
              <p:nvPicPr>
                <p:cNvPr id="39" name="Freihand 38">
                  <a:extLst>
                    <a:ext uri="{FF2B5EF4-FFF2-40B4-BE49-F238E27FC236}">
                      <a16:creationId xmlns:a16="http://schemas.microsoft.com/office/drawing/2014/main" id="{A8A86CB1-1610-2132-EA7B-D96D7397F300}"/>
                    </a:ext>
                  </a:extLst>
                </p:cNvPr>
                <p:cNvPicPr/>
                <p:nvPr/>
              </p:nvPicPr>
              <p:blipFill>
                <a:blip r:embed="rId62"/>
                <a:stretch>
                  <a:fillRect/>
                </a:stretch>
              </p:blipFill>
              <p:spPr>
                <a:xfrm>
                  <a:off x="10119633" y="2264956"/>
                  <a:ext cx="300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B903E7A0-18A7-F21E-0490-C9E39D0A6F01}"/>
                    </a:ext>
                  </a:extLst>
                </p14:cNvPr>
                <p14:cNvContentPartPr/>
                <p14:nvPr/>
              </p14:nvContentPartPr>
              <p14:xfrm>
                <a:off x="10498713" y="2361436"/>
                <a:ext cx="93600" cy="94320"/>
              </p14:xfrm>
            </p:contentPart>
          </mc:Choice>
          <mc:Fallback xmlns="">
            <p:pic>
              <p:nvPicPr>
                <p:cNvPr id="41" name="Freihand 40">
                  <a:extLst>
                    <a:ext uri="{FF2B5EF4-FFF2-40B4-BE49-F238E27FC236}">
                      <a16:creationId xmlns:a16="http://schemas.microsoft.com/office/drawing/2014/main" id="{B903E7A0-18A7-F21E-0490-C9E39D0A6F01}"/>
                    </a:ext>
                  </a:extLst>
                </p:cNvPr>
                <p:cNvPicPr/>
                <p:nvPr/>
              </p:nvPicPr>
              <p:blipFill>
                <a:blip r:embed="rId64"/>
                <a:stretch>
                  <a:fillRect/>
                </a:stretch>
              </p:blipFill>
              <p:spPr>
                <a:xfrm>
                  <a:off x="10489713" y="2352436"/>
                  <a:ext cx="111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24BA7AC6-253F-3CAA-C0A2-AB364F617ADC}"/>
                    </a:ext>
                  </a:extLst>
                </p14:cNvPr>
                <p14:cNvContentPartPr/>
                <p14:nvPr/>
              </p14:nvContentPartPr>
              <p14:xfrm>
                <a:off x="10504113" y="2109436"/>
                <a:ext cx="90720" cy="204840"/>
              </p14:xfrm>
            </p:contentPart>
          </mc:Choice>
          <mc:Fallback xmlns="">
            <p:pic>
              <p:nvPicPr>
                <p:cNvPr id="42" name="Freihand 41">
                  <a:extLst>
                    <a:ext uri="{FF2B5EF4-FFF2-40B4-BE49-F238E27FC236}">
                      <a16:creationId xmlns:a16="http://schemas.microsoft.com/office/drawing/2014/main" id="{24BA7AC6-253F-3CAA-C0A2-AB364F617ADC}"/>
                    </a:ext>
                  </a:extLst>
                </p:cNvPr>
                <p:cNvPicPr/>
                <p:nvPr/>
              </p:nvPicPr>
              <p:blipFill>
                <a:blip r:embed="rId66"/>
                <a:stretch>
                  <a:fillRect/>
                </a:stretch>
              </p:blipFill>
              <p:spPr>
                <a:xfrm>
                  <a:off x="10495473" y="2100796"/>
                  <a:ext cx="108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5E1F1F6F-7893-C8EC-3E7C-1065AF58D124}"/>
                    </a:ext>
                  </a:extLst>
                </p14:cNvPr>
                <p14:cNvContentPartPr/>
                <p14:nvPr/>
              </p14:nvContentPartPr>
              <p14:xfrm>
                <a:off x="10564233" y="2097196"/>
                <a:ext cx="191160" cy="434880"/>
              </p14:xfrm>
            </p:contentPart>
          </mc:Choice>
          <mc:Fallback xmlns="">
            <p:pic>
              <p:nvPicPr>
                <p:cNvPr id="43" name="Freihand 42">
                  <a:extLst>
                    <a:ext uri="{FF2B5EF4-FFF2-40B4-BE49-F238E27FC236}">
                      <a16:creationId xmlns:a16="http://schemas.microsoft.com/office/drawing/2014/main" id="{5E1F1F6F-7893-C8EC-3E7C-1065AF58D124}"/>
                    </a:ext>
                  </a:extLst>
                </p:cNvPr>
                <p:cNvPicPr/>
                <p:nvPr/>
              </p:nvPicPr>
              <p:blipFill>
                <a:blip r:embed="rId68"/>
                <a:stretch>
                  <a:fillRect/>
                </a:stretch>
              </p:blipFill>
              <p:spPr>
                <a:xfrm>
                  <a:off x="10555233" y="2088556"/>
                  <a:ext cx="20880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D4D8EB9D-CBA1-78C0-A5BF-F8D171BC01A1}"/>
                    </a:ext>
                  </a:extLst>
                </p14:cNvPr>
                <p14:cNvContentPartPr/>
                <p14:nvPr/>
              </p14:nvContentPartPr>
              <p14:xfrm>
                <a:off x="9511953" y="2268196"/>
                <a:ext cx="187560" cy="309960"/>
              </p14:xfrm>
            </p:contentPart>
          </mc:Choice>
          <mc:Fallback xmlns="">
            <p:pic>
              <p:nvPicPr>
                <p:cNvPr id="44" name="Freihand 43">
                  <a:extLst>
                    <a:ext uri="{FF2B5EF4-FFF2-40B4-BE49-F238E27FC236}">
                      <a16:creationId xmlns:a16="http://schemas.microsoft.com/office/drawing/2014/main" id="{D4D8EB9D-CBA1-78C0-A5BF-F8D171BC01A1}"/>
                    </a:ext>
                  </a:extLst>
                </p:cNvPr>
                <p:cNvPicPr/>
                <p:nvPr/>
              </p:nvPicPr>
              <p:blipFill>
                <a:blip r:embed="rId70"/>
                <a:stretch>
                  <a:fillRect/>
                </a:stretch>
              </p:blipFill>
              <p:spPr>
                <a:xfrm>
                  <a:off x="9503313" y="2259196"/>
                  <a:ext cx="205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4BB54D27-D0F0-F8E9-2B43-FAC3E8824B32}"/>
                    </a:ext>
                  </a:extLst>
                </p14:cNvPr>
                <p14:cNvContentPartPr/>
                <p14:nvPr/>
              </p14:nvContentPartPr>
              <p14:xfrm>
                <a:off x="10794993" y="1916836"/>
                <a:ext cx="160200" cy="204120"/>
              </p14:xfrm>
            </p:contentPart>
          </mc:Choice>
          <mc:Fallback xmlns="">
            <p:pic>
              <p:nvPicPr>
                <p:cNvPr id="45" name="Freihand 44">
                  <a:extLst>
                    <a:ext uri="{FF2B5EF4-FFF2-40B4-BE49-F238E27FC236}">
                      <a16:creationId xmlns:a16="http://schemas.microsoft.com/office/drawing/2014/main" id="{4BB54D27-D0F0-F8E9-2B43-FAC3E8824B32}"/>
                    </a:ext>
                  </a:extLst>
                </p:cNvPr>
                <p:cNvPicPr/>
                <p:nvPr/>
              </p:nvPicPr>
              <p:blipFill>
                <a:blip r:embed="rId72"/>
                <a:stretch>
                  <a:fillRect/>
                </a:stretch>
              </p:blipFill>
              <p:spPr>
                <a:xfrm>
                  <a:off x="10786353" y="1908196"/>
                  <a:ext cx="177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829EDAC-217E-BC93-3FF0-44F9DB15155D}"/>
                    </a:ext>
                  </a:extLst>
                </p14:cNvPr>
                <p14:cNvContentPartPr/>
                <p14:nvPr/>
              </p14:nvContentPartPr>
              <p14:xfrm>
                <a:off x="10801473" y="2083876"/>
                <a:ext cx="246600" cy="56520"/>
              </p14:xfrm>
            </p:contentPart>
          </mc:Choice>
          <mc:Fallback xmlns="">
            <p:pic>
              <p:nvPicPr>
                <p:cNvPr id="46" name="Freihand 45">
                  <a:extLst>
                    <a:ext uri="{FF2B5EF4-FFF2-40B4-BE49-F238E27FC236}">
                      <a16:creationId xmlns:a16="http://schemas.microsoft.com/office/drawing/2014/main" id="{A829EDAC-217E-BC93-3FF0-44F9DB15155D}"/>
                    </a:ext>
                  </a:extLst>
                </p:cNvPr>
                <p:cNvPicPr/>
                <p:nvPr/>
              </p:nvPicPr>
              <p:blipFill>
                <a:blip r:embed="rId74"/>
                <a:stretch>
                  <a:fillRect/>
                </a:stretch>
              </p:blipFill>
              <p:spPr>
                <a:xfrm>
                  <a:off x="10792473" y="2075236"/>
                  <a:ext cx="264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BDFC2F70-B655-18F9-F1DA-FDEEBFE38CC0}"/>
                    </a:ext>
                  </a:extLst>
                </p14:cNvPr>
                <p14:cNvContentPartPr/>
                <p14:nvPr/>
              </p14:nvContentPartPr>
              <p14:xfrm>
                <a:off x="10927473" y="2163076"/>
                <a:ext cx="131760" cy="193320"/>
              </p14:xfrm>
            </p:contentPart>
          </mc:Choice>
          <mc:Fallback xmlns="">
            <p:pic>
              <p:nvPicPr>
                <p:cNvPr id="47" name="Freihand 46">
                  <a:extLst>
                    <a:ext uri="{FF2B5EF4-FFF2-40B4-BE49-F238E27FC236}">
                      <a16:creationId xmlns:a16="http://schemas.microsoft.com/office/drawing/2014/main" id="{BDFC2F70-B655-18F9-F1DA-FDEEBFE38CC0}"/>
                    </a:ext>
                  </a:extLst>
                </p:cNvPr>
                <p:cNvPicPr/>
                <p:nvPr/>
              </p:nvPicPr>
              <p:blipFill>
                <a:blip r:embed="rId76"/>
                <a:stretch>
                  <a:fillRect/>
                </a:stretch>
              </p:blipFill>
              <p:spPr>
                <a:xfrm>
                  <a:off x="10918833" y="2154076"/>
                  <a:ext cx="149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86CF61B7-6E94-F038-8E01-926046B67DD9}"/>
                    </a:ext>
                  </a:extLst>
                </p14:cNvPr>
                <p14:cNvContentPartPr/>
                <p14:nvPr/>
              </p14:nvContentPartPr>
              <p14:xfrm>
                <a:off x="10897233" y="2211316"/>
                <a:ext cx="155160" cy="220320"/>
              </p14:xfrm>
            </p:contentPart>
          </mc:Choice>
          <mc:Fallback xmlns="">
            <p:pic>
              <p:nvPicPr>
                <p:cNvPr id="49" name="Freihand 48">
                  <a:extLst>
                    <a:ext uri="{FF2B5EF4-FFF2-40B4-BE49-F238E27FC236}">
                      <a16:creationId xmlns:a16="http://schemas.microsoft.com/office/drawing/2014/main" id="{86CF61B7-6E94-F038-8E01-926046B67DD9}"/>
                    </a:ext>
                  </a:extLst>
                </p:cNvPr>
                <p:cNvPicPr/>
                <p:nvPr/>
              </p:nvPicPr>
              <p:blipFill>
                <a:blip r:embed="rId78"/>
                <a:stretch>
                  <a:fillRect/>
                </a:stretch>
              </p:blipFill>
              <p:spPr>
                <a:xfrm>
                  <a:off x="10888593" y="2202316"/>
                  <a:ext cx="172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FEB1B1D4-3E22-8851-8C6F-BF8F0E3759A8}"/>
                    </a:ext>
                  </a:extLst>
                </p14:cNvPr>
                <p14:cNvContentPartPr/>
                <p14:nvPr/>
              </p14:nvContentPartPr>
              <p14:xfrm>
                <a:off x="10837113" y="2183596"/>
                <a:ext cx="190440" cy="264240"/>
              </p14:xfrm>
            </p:contentPart>
          </mc:Choice>
          <mc:Fallback xmlns="">
            <p:pic>
              <p:nvPicPr>
                <p:cNvPr id="50" name="Freihand 49">
                  <a:extLst>
                    <a:ext uri="{FF2B5EF4-FFF2-40B4-BE49-F238E27FC236}">
                      <a16:creationId xmlns:a16="http://schemas.microsoft.com/office/drawing/2014/main" id="{FEB1B1D4-3E22-8851-8C6F-BF8F0E3759A8}"/>
                    </a:ext>
                  </a:extLst>
                </p:cNvPr>
                <p:cNvPicPr/>
                <p:nvPr/>
              </p:nvPicPr>
              <p:blipFill>
                <a:blip r:embed="rId80"/>
                <a:stretch>
                  <a:fillRect/>
                </a:stretch>
              </p:blipFill>
              <p:spPr>
                <a:xfrm>
                  <a:off x="10828113" y="2174596"/>
                  <a:ext cx="208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2F191AFE-5452-C1AE-CFC6-7ECB1D8FB37F}"/>
                    </a:ext>
                  </a:extLst>
                </p14:cNvPr>
                <p14:cNvContentPartPr/>
                <p14:nvPr/>
              </p14:nvContentPartPr>
              <p14:xfrm>
                <a:off x="9712833" y="2181076"/>
                <a:ext cx="100440" cy="122400"/>
              </p14:xfrm>
            </p:contentPart>
          </mc:Choice>
          <mc:Fallback xmlns="">
            <p:pic>
              <p:nvPicPr>
                <p:cNvPr id="56" name="Freihand 55">
                  <a:extLst>
                    <a:ext uri="{FF2B5EF4-FFF2-40B4-BE49-F238E27FC236}">
                      <a16:creationId xmlns:a16="http://schemas.microsoft.com/office/drawing/2014/main" id="{2F191AFE-5452-C1AE-CFC6-7ECB1D8FB37F}"/>
                    </a:ext>
                  </a:extLst>
                </p:cNvPr>
                <p:cNvPicPr/>
                <p:nvPr/>
              </p:nvPicPr>
              <p:blipFill>
                <a:blip r:embed="rId82"/>
                <a:stretch>
                  <a:fillRect/>
                </a:stretch>
              </p:blipFill>
              <p:spPr>
                <a:xfrm>
                  <a:off x="9703833" y="2172436"/>
                  <a:ext cx="118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703C7680-B2A5-ABA0-5507-87C563CD91F3}"/>
                    </a:ext>
                  </a:extLst>
                </p14:cNvPr>
                <p14:cNvContentPartPr/>
                <p14:nvPr/>
              </p14:nvContentPartPr>
              <p14:xfrm>
                <a:off x="9827313" y="2208076"/>
                <a:ext cx="64800" cy="27360"/>
              </p14:xfrm>
            </p:contentPart>
          </mc:Choice>
          <mc:Fallback xmlns="">
            <p:pic>
              <p:nvPicPr>
                <p:cNvPr id="57" name="Freihand 56">
                  <a:extLst>
                    <a:ext uri="{FF2B5EF4-FFF2-40B4-BE49-F238E27FC236}">
                      <a16:creationId xmlns:a16="http://schemas.microsoft.com/office/drawing/2014/main" id="{703C7680-B2A5-ABA0-5507-87C563CD91F3}"/>
                    </a:ext>
                  </a:extLst>
                </p:cNvPr>
                <p:cNvPicPr/>
                <p:nvPr/>
              </p:nvPicPr>
              <p:blipFill>
                <a:blip r:embed="rId84"/>
                <a:stretch>
                  <a:fillRect/>
                </a:stretch>
              </p:blipFill>
              <p:spPr>
                <a:xfrm>
                  <a:off x="9818313" y="2199436"/>
                  <a:ext cx="82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F035269A-4403-E703-0DC0-FE0A184DF53D}"/>
                    </a:ext>
                  </a:extLst>
                </p14:cNvPr>
                <p14:cNvContentPartPr/>
                <p14:nvPr/>
              </p14:nvContentPartPr>
              <p14:xfrm>
                <a:off x="10299993" y="2111596"/>
                <a:ext cx="104760" cy="124920"/>
              </p14:xfrm>
            </p:contentPart>
          </mc:Choice>
          <mc:Fallback xmlns="">
            <p:pic>
              <p:nvPicPr>
                <p:cNvPr id="58" name="Freihand 57">
                  <a:extLst>
                    <a:ext uri="{FF2B5EF4-FFF2-40B4-BE49-F238E27FC236}">
                      <a16:creationId xmlns:a16="http://schemas.microsoft.com/office/drawing/2014/main" id="{F035269A-4403-E703-0DC0-FE0A184DF53D}"/>
                    </a:ext>
                  </a:extLst>
                </p:cNvPr>
                <p:cNvPicPr/>
                <p:nvPr/>
              </p:nvPicPr>
              <p:blipFill>
                <a:blip r:embed="rId86"/>
                <a:stretch>
                  <a:fillRect/>
                </a:stretch>
              </p:blipFill>
              <p:spPr>
                <a:xfrm>
                  <a:off x="10290993" y="2102956"/>
                  <a:ext cx="122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DBDBA04E-D7E7-9D10-2E3A-5CC67EDC0A96}"/>
                    </a:ext>
                  </a:extLst>
                </p14:cNvPr>
                <p14:cNvContentPartPr/>
                <p14:nvPr/>
              </p14:nvContentPartPr>
              <p14:xfrm>
                <a:off x="10429593" y="2143276"/>
                <a:ext cx="54360" cy="12600"/>
              </p14:xfrm>
            </p:contentPart>
          </mc:Choice>
          <mc:Fallback xmlns="">
            <p:pic>
              <p:nvPicPr>
                <p:cNvPr id="59" name="Freihand 58">
                  <a:extLst>
                    <a:ext uri="{FF2B5EF4-FFF2-40B4-BE49-F238E27FC236}">
                      <a16:creationId xmlns:a16="http://schemas.microsoft.com/office/drawing/2014/main" id="{DBDBA04E-D7E7-9D10-2E3A-5CC67EDC0A96}"/>
                    </a:ext>
                  </a:extLst>
                </p:cNvPr>
                <p:cNvPicPr/>
                <p:nvPr/>
              </p:nvPicPr>
              <p:blipFill>
                <a:blip r:embed="rId88"/>
                <a:stretch>
                  <a:fillRect/>
                </a:stretch>
              </p:blipFill>
              <p:spPr>
                <a:xfrm>
                  <a:off x="10420593" y="2134276"/>
                  <a:ext cx="72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C7107215-BE40-C4EF-B12F-D215BAD064EF}"/>
                    </a:ext>
                  </a:extLst>
                </p14:cNvPr>
                <p14:cNvContentPartPr/>
                <p14:nvPr/>
              </p14:nvContentPartPr>
              <p14:xfrm>
                <a:off x="10779873" y="2223196"/>
                <a:ext cx="66600" cy="79200"/>
              </p14:xfrm>
            </p:contentPart>
          </mc:Choice>
          <mc:Fallback xmlns="">
            <p:pic>
              <p:nvPicPr>
                <p:cNvPr id="60" name="Freihand 59">
                  <a:extLst>
                    <a:ext uri="{FF2B5EF4-FFF2-40B4-BE49-F238E27FC236}">
                      <a16:creationId xmlns:a16="http://schemas.microsoft.com/office/drawing/2014/main" id="{C7107215-BE40-C4EF-B12F-D215BAD064EF}"/>
                    </a:ext>
                  </a:extLst>
                </p:cNvPr>
                <p:cNvPicPr/>
                <p:nvPr/>
              </p:nvPicPr>
              <p:blipFill>
                <a:blip r:embed="rId90"/>
                <a:stretch>
                  <a:fillRect/>
                </a:stretch>
              </p:blipFill>
              <p:spPr>
                <a:xfrm>
                  <a:off x="10770873" y="2214556"/>
                  <a:ext cx="84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0F620F1D-F5F5-FB85-48CC-7B4C7F2FE050}"/>
                    </a:ext>
                  </a:extLst>
                </p14:cNvPr>
                <p14:cNvContentPartPr/>
                <p14:nvPr/>
              </p14:nvContentPartPr>
              <p14:xfrm>
                <a:off x="10875273" y="2223556"/>
                <a:ext cx="37440" cy="19080"/>
              </p14:xfrm>
            </p:contentPart>
          </mc:Choice>
          <mc:Fallback xmlns="">
            <p:pic>
              <p:nvPicPr>
                <p:cNvPr id="61" name="Freihand 60">
                  <a:extLst>
                    <a:ext uri="{FF2B5EF4-FFF2-40B4-BE49-F238E27FC236}">
                      <a16:creationId xmlns:a16="http://schemas.microsoft.com/office/drawing/2014/main" id="{0F620F1D-F5F5-FB85-48CC-7B4C7F2FE050}"/>
                    </a:ext>
                  </a:extLst>
                </p:cNvPr>
                <p:cNvPicPr/>
                <p:nvPr/>
              </p:nvPicPr>
              <p:blipFill>
                <a:blip r:embed="rId92"/>
                <a:stretch>
                  <a:fillRect/>
                </a:stretch>
              </p:blipFill>
              <p:spPr>
                <a:xfrm>
                  <a:off x="10866273" y="2214916"/>
                  <a:ext cx="550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02A969B0-E87F-0E70-E38C-69BC11B2E9E9}"/>
                  </a:ext>
                </a:extLst>
              </p14:cNvPr>
              <p14:cNvContentPartPr/>
              <p14:nvPr/>
            </p14:nvContentPartPr>
            <p14:xfrm>
              <a:off x="6822033" y="2709916"/>
              <a:ext cx="147600" cy="194760"/>
            </p14:xfrm>
          </p:contentPart>
        </mc:Choice>
        <mc:Fallback xmlns="">
          <p:pic>
            <p:nvPicPr>
              <p:cNvPr id="63" name="Freihand 62">
                <a:extLst>
                  <a:ext uri="{FF2B5EF4-FFF2-40B4-BE49-F238E27FC236}">
                    <a16:creationId xmlns:a16="http://schemas.microsoft.com/office/drawing/2014/main" id="{02A969B0-E87F-0E70-E38C-69BC11B2E9E9}"/>
                  </a:ext>
                </a:extLst>
              </p:cNvPr>
              <p:cNvPicPr/>
              <p:nvPr/>
            </p:nvPicPr>
            <p:blipFill>
              <a:blip r:embed="rId94"/>
              <a:stretch>
                <a:fillRect/>
              </a:stretch>
            </p:blipFill>
            <p:spPr>
              <a:xfrm>
                <a:off x="6813033" y="2700916"/>
                <a:ext cx="165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545ED97A-5946-E4A3-06A5-2613E56627C5}"/>
                  </a:ext>
                </a:extLst>
              </p14:cNvPr>
              <p14:cNvContentPartPr/>
              <p14:nvPr/>
            </p14:nvContentPartPr>
            <p14:xfrm>
              <a:off x="299553" y="3697036"/>
              <a:ext cx="3927240" cy="1807560"/>
            </p14:xfrm>
          </p:contentPart>
        </mc:Choice>
        <mc:Fallback xmlns="">
          <p:pic>
            <p:nvPicPr>
              <p:cNvPr id="64" name="Freihand 63">
                <a:extLst>
                  <a:ext uri="{FF2B5EF4-FFF2-40B4-BE49-F238E27FC236}">
                    <a16:creationId xmlns:a16="http://schemas.microsoft.com/office/drawing/2014/main" id="{545ED97A-5946-E4A3-06A5-2613E56627C5}"/>
                  </a:ext>
                </a:extLst>
              </p:cNvPr>
              <p:cNvPicPr/>
              <p:nvPr/>
            </p:nvPicPr>
            <p:blipFill>
              <a:blip r:embed="rId96"/>
              <a:stretch>
                <a:fillRect/>
              </a:stretch>
            </p:blipFill>
            <p:spPr>
              <a:xfrm>
                <a:off x="290913" y="3688396"/>
                <a:ext cx="3944880" cy="1825200"/>
              </a:xfrm>
              <a:prstGeom prst="rect">
                <a:avLst/>
              </a:prstGeom>
            </p:spPr>
          </p:pic>
        </mc:Fallback>
      </mc:AlternateContent>
      <p:grpSp>
        <p:nvGrpSpPr>
          <p:cNvPr id="67" name="Gruppieren 66">
            <a:extLst>
              <a:ext uri="{FF2B5EF4-FFF2-40B4-BE49-F238E27FC236}">
                <a16:creationId xmlns:a16="http://schemas.microsoft.com/office/drawing/2014/main" id="{23D1EF8F-8A89-989F-ABE7-A999C670CEB7}"/>
              </a:ext>
            </a:extLst>
          </p:cNvPr>
          <p:cNvGrpSpPr/>
          <p:nvPr/>
        </p:nvGrpSpPr>
        <p:grpSpPr>
          <a:xfrm>
            <a:off x="3722433" y="2251996"/>
            <a:ext cx="3950640" cy="1109520"/>
            <a:chOff x="3722433" y="2251996"/>
            <a:chExt cx="3950640" cy="1109520"/>
          </a:xfrm>
        </p:grpSpPr>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CE659182-74E3-D6F5-9185-421D0736D9F7}"/>
                    </a:ext>
                  </a:extLst>
                </p14:cNvPr>
                <p14:cNvContentPartPr/>
                <p14:nvPr/>
              </p14:nvContentPartPr>
              <p14:xfrm>
                <a:off x="5810433" y="2251996"/>
                <a:ext cx="1025280" cy="105120"/>
              </p14:xfrm>
            </p:contentPart>
          </mc:Choice>
          <mc:Fallback xmlns="">
            <p:pic>
              <p:nvPicPr>
                <p:cNvPr id="65" name="Freihand 64">
                  <a:extLst>
                    <a:ext uri="{FF2B5EF4-FFF2-40B4-BE49-F238E27FC236}">
                      <a16:creationId xmlns:a16="http://schemas.microsoft.com/office/drawing/2014/main" id="{CE659182-74E3-D6F5-9185-421D0736D9F7}"/>
                    </a:ext>
                  </a:extLst>
                </p:cNvPr>
                <p:cNvPicPr/>
                <p:nvPr/>
              </p:nvPicPr>
              <p:blipFill>
                <a:blip r:embed="rId98"/>
                <a:stretch>
                  <a:fillRect/>
                </a:stretch>
              </p:blipFill>
              <p:spPr>
                <a:xfrm>
                  <a:off x="5801433" y="2243356"/>
                  <a:ext cx="10429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675CE613-A7D1-DE67-A027-E2E1433A1900}"/>
                    </a:ext>
                  </a:extLst>
                </p14:cNvPr>
                <p14:cNvContentPartPr/>
                <p14:nvPr/>
              </p14:nvContentPartPr>
              <p14:xfrm>
                <a:off x="3722433" y="2372956"/>
                <a:ext cx="3950640" cy="988560"/>
              </p14:xfrm>
            </p:contentPart>
          </mc:Choice>
          <mc:Fallback xmlns="">
            <p:pic>
              <p:nvPicPr>
                <p:cNvPr id="66" name="Freihand 65">
                  <a:extLst>
                    <a:ext uri="{FF2B5EF4-FFF2-40B4-BE49-F238E27FC236}">
                      <a16:creationId xmlns:a16="http://schemas.microsoft.com/office/drawing/2014/main" id="{675CE613-A7D1-DE67-A027-E2E1433A1900}"/>
                    </a:ext>
                  </a:extLst>
                </p:cNvPr>
                <p:cNvPicPr/>
                <p:nvPr/>
              </p:nvPicPr>
              <p:blipFill>
                <a:blip r:embed="rId100"/>
                <a:stretch>
                  <a:fillRect/>
                </a:stretch>
              </p:blipFill>
              <p:spPr>
                <a:xfrm>
                  <a:off x="3713433" y="2363956"/>
                  <a:ext cx="3968280" cy="1006200"/>
                </a:xfrm>
                <a:prstGeom prst="rect">
                  <a:avLst/>
                </a:prstGeom>
              </p:spPr>
            </p:pic>
          </mc:Fallback>
        </mc:AlternateContent>
      </p:grpSp>
      <p:grpSp>
        <p:nvGrpSpPr>
          <p:cNvPr id="90" name="Gruppieren 89">
            <a:extLst>
              <a:ext uri="{FF2B5EF4-FFF2-40B4-BE49-F238E27FC236}">
                <a16:creationId xmlns:a16="http://schemas.microsoft.com/office/drawing/2014/main" id="{97A53FD3-43A7-5F93-6C5F-877D4C9B8636}"/>
              </a:ext>
            </a:extLst>
          </p:cNvPr>
          <p:cNvGrpSpPr/>
          <p:nvPr/>
        </p:nvGrpSpPr>
        <p:grpSpPr>
          <a:xfrm>
            <a:off x="9273993" y="55276"/>
            <a:ext cx="2813760" cy="1132200"/>
            <a:chOff x="9273993" y="55276"/>
            <a:chExt cx="2813760" cy="1132200"/>
          </a:xfrm>
        </p:grpSpPr>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A2B8C246-3EE7-80EB-8586-E193EB21BA26}"/>
                    </a:ext>
                  </a:extLst>
                </p14:cNvPr>
                <p14:cNvContentPartPr/>
                <p14:nvPr/>
              </p14:nvContentPartPr>
              <p14:xfrm>
                <a:off x="9725073" y="168316"/>
                <a:ext cx="61200" cy="778320"/>
              </p14:xfrm>
            </p:contentPart>
          </mc:Choice>
          <mc:Fallback xmlns="">
            <p:pic>
              <p:nvPicPr>
                <p:cNvPr id="68" name="Freihand 67">
                  <a:extLst>
                    <a:ext uri="{FF2B5EF4-FFF2-40B4-BE49-F238E27FC236}">
                      <a16:creationId xmlns:a16="http://schemas.microsoft.com/office/drawing/2014/main" id="{A2B8C246-3EE7-80EB-8586-E193EB21BA26}"/>
                    </a:ext>
                  </a:extLst>
                </p:cNvPr>
                <p:cNvPicPr/>
                <p:nvPr/>
              </p:nvPicPr>
              <p:blipFill>
                <a:blip r:embed="rId102"/>
                <a:stretch>
                  <a:fillRect/>
                </a:stretch>
              </p:blipFill>
              <p:spPr>
                <a:xfrm>
                  <a:off x="9716433" y="159316"/>
                  <a:ext cx="7884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270A96DE-F503-5365-6FF2-FCB1737CDFFC}"/>
                    </a:ext>
                  </a:extLst>
                </p14:cNvPr>
                <p14:cNvContentPartPr/>
                <p14:nvPr/>
              </p14:nvContentPartPr>
              <p14:xfrm>
                <a:off x="9516273" y="867436"/>
                <a:ext cx="1479960" cy="85320"/>
              </p14:xfrm>
            </p:contentPart>
          </mc:Choice>
          <mc:Fallback xmlns="">
            <p:pic>
              <p:nvPicPr>
                <p:cNvPr id="69" name="Freihand 68">
                  <a:extLst>
                    <a:ext uri="{FF2B5EF4-FFF2-40B4-BE49-F238E27FC236}">
                      <a16:creationId xmlns:a16="http://schemas.microsoft.com/office/drawing/2014/main" id="{270A96DE-F503-5365-6FF2-FCB1737CDFFC}"/>
                    </a:ext>
                  </a:extLst>
                </p:cNvPr>
                <p:cNvPicPr/>
                <p:nvPr/>
              </p:nvPicPr>
              <p:blipFill>
                <a:blip r:embed="rId104"/>
                <a:stretch>
                  <a:fillRect/>
                </a:stretch>
              </p:blipFill>
              <p:spPr>
                <a:xfrm>
                  <a:off x="9507633" y="858436"/>
                  <a:ext cx="1497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436A419A-080D-5A20-2FFA-7E52A56FEBA6}"/>
                    </a:ext>
                  </a:extLst>
                </p14:cNvPr>
                <p14:cNvContentPartPr/>
                <p14:nvPr/>
              </p14:nvContentPartPr>
              <p14:xfrm>
                <a:off x="10968513" y="770236"/>
                <a:ext cx="224640" cy="208440"/>
              </p14:xfrm>
            </p:contentPart>
          </mc:Choice>
          <mc:Fallback xmlns="">
            <p:pic>
              <p:nvPicPr>
                <p:cNvPr id="70" name="Freihand 69">
                  <a:extLst>
                    <a:ext uri="{FF2B5EF4-FFF2-40B4-BE49-F238E27FC236}">
                      <a16:creationId xmlns:a16="http://schemas.microsoft.com/office/drawing/2014/main" id="{436A419A-080D-5A20-2FFA-7E52A56FEBA6}"/>
                    </a:ext>
                  </a:extLst>
                </p:cNvPr>
                <p:cNvPicPr/>
                <p:nvPr/>
              </p:nvPicPr>
              <p:blipFill>
                <a:blip r:embed="rId106"/>
                <a:stretch>
                  <a:fillRect/>
                </a:stretch>
              </p:blipFill>
              <p:spPr>
                <a:xfrm>
                  <a:off x="10959873" y="761596"/>
                  <a:ext cx="242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C12B52B7-DE23-964B-6594-F4202D4CE30D}"/>
                    </a:ext>
                  </a:extLst>
                </p14:cNvPr>
                <p14:cNvContentPartPr/>
                <p14:nvPr/>
              </p14:nvContentPartPr>
              <p14:xfrm>
                <a:off x="9597993" y="55276"/>
                <a:ext cx="302760" cy="208800"/>
              </p14:xfrm>
            </p:contentPart>
          </mc:Choice>
          <mc:Fallback xmlns="">
            <p:pic>
              <p:nvPicPr>
                <p:cNvPr id="71" name="Freihand 70">
                  <a:extLst>
                    <a:ext uri="{FF2B5EF4-FFF2-40B4-BE49-F238E27FC236}">
                      <a16:creationId xmlns:a16="http://schemas.microsoft.com/office/drawing/2014/main" id="{C12B52B7-DE23-964B-6594-F4202D4CE30D}"/>
                    </a:ext>
                  </a:extLst>
                </p:cNvPr>
                <p:cNvPicPr/>
                <p:nvPr/>
              </p:nvPicPr>
              <p:blipFill>
                <a:blip r:embed="rId108"/>
                <a:stretch>
                  <a:fillRect/>
                </a:stretch>
              </p:blipFill>
              <p:spPr>
                <a:xfrm>
                  <a:off x="9589353" y="46276"/>
                  <a:ext cx="320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36E218CF-1E02-EBDE-9102-9A04EC5D7641}"/>
                    </a:ext>
                  </a:extLst>
                </p14:cNvPr>
                <p14:cNvContentPartPr/>
                <p14:nvPr/>
              </p14:nvContentPartPr>
              <p14:xfrm>
                <a:off x="9273993" y="89476"/>
                <a:ext cx="142920" cy="96120"/>
              </p14:xfrm>
            </p:contentPart>
          </mc:Choice>
          <mc:Fallback xmlns="">
            <p:pic>
              <p:nvPicPr>
                <p:cNvPr id="73" name="Freihand 72">
                  <a:extLst>
                    <a:ext uri="{FF2B5EF4-FFF2-40B4-BE49-F238E27FC236}">
                      <a16:creationId xmlns:a16="http://schemas.microsoft.com/office/drawing/2014/main" id="{36E218CF-1E02-EBDE-9102-9A04EC5D7641}"/>
                    </a:ext>
                  </a:extLst>
                </p:cNvPr>
                <p:cNvPicPr/>
                <p:nvPr/>
              </p:nvPicPr>
              <p:blipFill>
                <a:blip r:embed="rId110"/>
                <a:stretch>
                  <a:fillRect/>
                </a:stretch>
              </p:blipFill>
              <p:spPr>
                <a:xfrm>
                  <a:off x="9264993" y="80836"/>
                  <a:ext cx="160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9B2EFAF4-988E-D56C-3A01-F3325175D721}"/>
                    </a:ext>
                  </a:extLst>
                </p14:cNvPr>
                <p14:cNvContentPartPr/>
                <p14:nvPr/>
              </p14:nvContentPartPr>
              <p14:xfrm>
                <a:off x="9483153" y="172636"/>
                <a:ext cx="109080" cy="84600"/>
              </p14:xfrm>
            </p:contentPart>
          </mc:Choice>
          <mc:Fallback xmlns="">
            <p:pic>
              <p:nvPicPr>
                <p:cNvPr id="74" name="Freihand 73">
                  <a:extLst>
                    <a:ext uri="{FF2B5EF4-FFF2-40B4-BE49-F238E27FC236}">
                      <a16:creationId xmlns:a16="http://schemas.microsoft.com/office/drawing/2014/main" id="{9B2EFAF4-988E-D56C-3A01-F3325175D721}"/>
                    </a:ext>
                  </a:extLst>
                </p:cNvPr>
                <p:cNvPicPr/>
                <p:nvPr/>
              </p:nvPicPr>
              <p:blipFill>
                <a:blip r:embed="rId112"/>
                <a:stretch>
                  <a:fillRect/>
                </a:stretch>
              </p:blipFill>
              <p:spPr>
                <a:xfrm>
                  <a:off x="9474153" y="163996"/>
                  <a:ext cx="126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0E385EA6-1F2A-67CF-ABEA-412913D606AF}"/>
                    </a:ext>
                  </a:extLst>
                </p14:cNvPr>
                <p14:cNvContentPartPr/>
                <p14:nvPr/>
              </p14:nvContentPartPr>
              <p14:xfrm>
                <a:off x="10976433" y="1013236"/>
                <a:ext cx="154080" cy="124560"/>
              </p14:xfrm>
            </p:contentPart>
          </mc:Choice>
          <mc:Fallback xmlns="">
            <p:pic>
              <p:nvPicPr>
                <p:cNvPr id="76" name="Freihand 75">
                  <a:extLst>
                    <a:ext uri="{FF2B5EF4-FFF2-40B4-BE49-F238E27FC236}">
                      <a16:creationId xmlns:a16="http://schemas.microsoft.com/office/drawing/2014/main" id="{0E385EA6-1F2A-67CF-ABEA-412913D606AF}"/>
                    </a:ext>
                  </a:extLst>
                </p:cNvPr>
                <p:cNvPicPr/>
                <p:nvPr/>
              </p:nvPicPr>
              <p:blipFill>
                <a:blip r:embed="rId114"/>
                <a:stretch>
                  <a:fillRect/>
                </a:stretch>
              </p:blipFill>
              <p:spPr>
                <a:xfrm>
                  <a:off x="10967433" y="1004596"/>
                  <a:ext cx="171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19074D52-F65D-9E3E-3ABE-CED5AA32C09A}"/>
                    </a:ext>
                  </a:extLst>
                </p14:cNvPr>
                <p14:cNvContentPartPr/>
                <p14:nvPr/>
              </p14:nvContentPartPr>
              <p14:xfrm>
                <a:off x="11150673" y="1126636"/>
                <a:ext cx="128880" cy="60840"/>
              </p14:xfrm>
            </p:contentPart>
          </mc:Choice>
          <mc:Fallback xmlns="">
            <p:pic>
              <p:nvPicPr>
                <p:cNvPr id="77" name="Freihand 76">
                  <a:extLst>
                    <a:ext uri="{FF2B5EF4-FFF2-40B4-BE49-F238E27FC236}">
                      <a16:creationId xmlns:a16="http://schemas.microsoft.com/office/drawing/2014/main" id="{19074D52-F65D-9E3E-3ABE-CED5AA32C09A}"/>
                    </a:ext>
                  </a:extLst>
                </p:cNvPr>
                <p:cNvPicPr/>
                <p:nvPr/>
              </p:nvPicPr>
              <p:blipFill>
                <a:blip r:embed="rId116"/>
                <a:stretch>
                  <a:fillRect/>
                </a:stretch>
              </p:blipFill>
              <p:spPr>
                <a:xfrm>
                  <a:off x="11142033" y="1117636"/>
                  <a:ext cx="1465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2F9B97F1-97F1-AD56-CF12-BAE122EF3652}"/>
                    </a:ext>
                  </a:extLst>
                </p14:cNvPr>
                <p14:cNvContentPartPr/>
                <p14:nvPr/>
              </p14:nvContentPartPr>
              <p14:xfrm>
                <a:off x="10073193" y="158956"/>
                <a:ext cx="749160" cy="482040"/>
              </p14:xfrm>
            </p:contentPart>
          </mc:Choice>
          <mc:Fallback xmlns="">
            <p:pic>
              <p:nvPicPr>
                <p:cNvPr id="78" name="Freihand 77">
                  <a:extLst>
                    <a:ext uri="{FF2B5EF4-FFF2-40B4-BE49-F238E27FC236}">
                      <a16:creationId xmlns:a16="http://schemas.microsoft.com/office/drawing/2014/main" id="{2F9B97F1-97F1-AD56-CF12-BAE122EF3652}"/>
                    </a:ext>
                  </a:extLst>
                </p:cNvPr>
                <p:cNvPicPr/>
                <p:nvPr/>
              </p:nvPicPr>
              <p:blipFill>
                <a:blip r:embed="rId118"/>
                <a:stretch>
                  <a:fillRect/>
                </a:stretch>
              </p:blipFill>
              <p:spPr>
                <a:xfrm>
                  <a:off x="10064553" y="150316"/>
                  <a:ext cx="76680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1B80A0B2-D3DB-A729-FA66-8A306B8948CC}"/>
                    </a:ext>
                  </a:extLst>
                </p14:cNvPr>
                <p14:cNvContentPartPr/>
                <p14:nvPr/>
              </p14:nvContentPartPr>
              <p14:xfrm>
                <a:off x="10521753" y="334636"/>
                <a:ext cx="228600" cy="123120"/>
              </p14:xfrm>
            </p:contentPart>
          </mc:Choice>
          <mc:Fallback xmlns="">
            <p:pic>
              <p:nvPicPr>
                <p:cNvPr id="80" name="Freihand 79">
                  <a:extLst>
                    <a:ext uri="{FF2B5EF4-FFF2-40B4-BE49-F238E27FC236}">
                      <a16:creationId xmlns:a16="http://schemas.microsoft.com/office/drawing/2014/main" id="{1B80A0B2-D3DB-A729-FA66-8A306B8948CC}"/>
                    </a:ext>
                  </a:extLst>
                </p:cNvPr>
                <p:cNvPicPr/>
                <p:nvPr/>
              </p:nvPicPr>
              <p:blipFill>
                <a:blip r:embed="rId120"/>
                <a:stretch>
                  <a:fillRect/>
                </a:stretch>
              </p:blipFill>
              <p:spPr>
                <a:xfrm>
                  <a:off x="10513113" y="325996"/>
                  <a:ext cx="246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64DD3B84-870C-4F86-208E-E8CD2A07C066}"/>
                    </a:ext>
                  </a:extLst>
                </p14:cNvPr>
                <p14:cNvContentPartPr/>
                <p14:nvPr/>
              </p14:nvContentPartPr>
              <p14:xfrm>
                <a:off x="10468833" y="357676"/>
                <a:ext cx="206640" cy="129600"/>
              </p14:xfrm>
            </p:contentPart>
          </mc:Choice>
          <mc:Fallback xmlns="">
            <p:pic>
              <p:nvPicPr>
                <p:cNvPr id="81" name="Freihand 80">
                  <a:extLst>
                    <a:ext uri="{FF2B5EF4-FFF2-40B4-BE49-F238E27FC236}">
                      <a16:creationId xmlns:a16="http://schemas.microsoft.com/office/drawing/2014/main" id="{64DD3B84-870C-4F86-208E-E8CD2A07C066}"/>
                    </a:ext>
                  </a:extLst>
                </p:cNvPr>
                <p:cNvPicPr/>
                <p:nvPr/>
              </p:nvPicPr>
              <p:blipFill>
                <a:blip r:embed="rId122"/>
                <a:stretch>
                  <a:fillRect/>
                </a:stretch>
              </p:blipFill>
              <p:spPr>
                <a:xfrm>
                  <a:off x="10459833" y="348676"/>
                  <a:ext cx="224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217E6672-0D99-D22D-E77A-F4D967F5C71F}"/>
                    </a:ext>
                  </a:extLst>
                </p14:cNvPr>
                <p14:cNvContentPartPr/>
                <p14:nvPr/>
              </p14:nvContentPartPr>
              <p14:xfrm>
                <a:off x="10982553" y="255436"/>
                <a:ext cx="131760" cy="137160"/>
              </p14:xfrm>
            </p:contentPart>
          </mc:Choice>
          <mc:Fallback xmlns="">
            <p:pic>
              <p:nvPicPr>
                <p:cNvPr id="82" name="Freihand 81">
                  <a:extLst>
                    <a:ext uri="{FF2B5EF4-FFF2-40B4-BE49-F238E27FC236}">
                      <a16:creationId xmlns:a16="http://schemas.microsoft.com/office/drawing/2014/main" id="{217E6672-0D99-D22D-E77A-F4D967F5C71F}"/>
                    </a:ext>
                  </a:extLst>
                </p:cNvPr>
                <p:cNvPicPr/>
                <p:nvPr/>
              </p:nvPicPr>
              <p:blipFill>
                <a:blip r:embed="rId124"/>
                <a:stretch>
                  <a:fillRect/>
                </a:stretch>
              </p:blipFill>
              <p:spPr>
                <a:xfrm>
                  <a:off x="10973553" y="246436"/>
                  <a:ext cx="149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3D6806F0-4DED-747F-A74A-DBE173146635}"/>
                    </a:ext>
                  </a:extLst>
                </p14:cNvPr>
                <p14:cNvContentPartPr/>
                <p14:nvPr/>
              </p14:nvContentPartPr>
              <p14:xfrm>
                <a:off x="10950153" y="244996"/>
                <a:ext cx="321840" cy="129960"/>
              </p14:xfrm>
            </p:contentPart>
          </mc:Choice>
          <mc:Fallback xmlns="">
            <p:pic>
              <p:nvPicPr>
                <p:cNvPr id="83" name="Freihand 82">
                  <a:extLst>
                    <a:ext uri="{FF2B5EF4-FFF2-40B4-BE49-F238E27FC236}">
                      <a16:creationId xmlns:a16="http://schemas.microsoft.com/office/drawing/2014/main" id="{3D6806F0-4DED-747F-A74A-DBE173146635}"/>
                    </a:ext>
                  </a:extLst>
                </p:cNvPr>
                <p:cNvPicPr/>
                <p:nvPr/>
              </p:nvPicPr>
              <p:blipFill>
                <a:blip r:embed="rId126"/>
                <a:stretch>
                  <a:fillRect/>
                </a:stretch>
              </p:blipFill>
              <p:spPr>
                <a:xfrm>
                  <a:off x="10941153" y="236356"/>
                  <a:ext cx="339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16173D0-B888-DA98-18A6-2251FE38722D}"/>
                    </a:ext>
                  </a:extLst>
                </p14:cNvPr>
                <p14:cNvContentPartPr/>
                <p14:nvPr/>
              </p14:nvContentPartPr>
              <p14:xfrm>
                <a:off x="11301873" y="261196"/>
                <a:ext cx="201600" cy="132120"/>
              </p14:xfrm>
            </p:contentPart>
          </mc:Choice>
          <mc:Fallback xmlns="">
            <p:pic>
              <p:nvPicPr>
                <p:cNvPr id="84" name="Freihand 83">
                  <a:extLst>
                    <a:ext uri="{FF2B5EF4-FFF2-40B4-BE49-F238E27FC236}">
                      <a16:creationId xmlns:a16="http://schemas.microsoft.com/office/drawing/2014/main" id="{E16173D0-B888-DA98-18A6-2251FE38722D}"/>
                    </a:ext>
                  </a:extLst>
                </p:cNvPr>
                <p:cNvPicPr/>
                <p:nvPr/>
              </p:nvPicPr>
              <p:blipFill>
                <a:blip r:embed="rId128"/>
                <a:stretch>
                  <a:fillRect/>
                </a:stretch>
              </p:blipFill>
              <p:spPr>
                <a:xfrm>
                  <a:off x="11293233" y="252556"/>
                  <a:ext cx="219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A5F665CF-AD5F-50C6-F145-B901DB3C314B}"/>
                    </a:ext>
                  </a:extLst>
                </p14:cNvPr>
                <p14:cNvContentPartPr/>
                <p14:nvPr/>
              </p14:nvContentPartPr>
              <p14:xfrm>
                <a:off x="11557113" y="235276"/>
                <a:ext cx="443520" cy="230400"/>
              </p14:xfrm>
            </p:contentPart>
          </mc:Choice>
          <mc:Fallback xmlns="">
            <p:pic>
              <p:nvPicPr>
                <p:cNvPr id="85" name="Freihand 84">
                  <a:extLst>
                    <a:ext uri="{FF2B5EF4-FFF2-40B4-BE49-F238E27FC236}">
                      <a16:creationId xmlns:a16="http://schemas.microsoft.com/office/drawing/2014/main" id="{A5F665CF-AD5F-50C6-F145-B901DB3C314B}"/>
                    </a:ext>
                  </a:extLst>
                </p:cNvPr>
                <p:cNvPicPr/>
                <p:nvPr/>
              </p:nvPicPr>
              <p:blipFill>
                <a:blip r:embed="rId130"/>
                <a:stretch>
                  <a:fillRect/>
                </a:stretch>
              </p:blipFill>
              <p:spPr>
                <a:xfrm>
                  <a:off x="11548473" y="226636"/>
                  <a:ext cx="4611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16FF0415-3301-96BE-97BC-C476EEF0B78F}"/>
                    </a:ext>
                  </a:extLst>
                </p14:cNvPr>
                <p14:cNvContentPartPr/>
                <p14:nvPr/>
              </p14:nvContentPartPr>
              <p14:xfrm>
                <a:off x="11948433" y="325996"/>
                <a:ext cx="139320" cy="27720"/>
              </p14:xfrm>
            </p:contentPart>
          </mc:Choice>
          <mc:Fallback xmlns="">
            <p:pic>
              <p:nvPicPr>
                <p:cNvPr id="86" name="Freihand 85">
                  <a:extLst>
                    <a:ext uri="{FF2B5EF4-FFF2-40B4-BE49-F238E27FC236}">
                      <a16:creationId xmlns:a16="http://schemas.microsoft.com/office/drawing/2014/main" id="{16FF0415-3301-96BE-97BC-C476EEF0B78F}"/>
                    </a:ext>
                  </a:extLst>
                </p:cNvPr>
                <p:cNvPicPr/>
                <p:nvPr/>
              </p:nvPicPr>
              <p:blipFill>
                <a:blip r:embed="rId132"/>
                <a:stretch>
                  <a:fillRect/>
                </a:stretch>
              </p:blipFill>
              <p:spPr>
                <a:xfrm>
                  <a:off x="11939793" y="317356"/>
                  <a:ext cx="156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Freihand 86">
                  <a:extLst>
                    <a:ext uri="{FF2B5EF4-FFF2-40B4-BE49-F238E27FC236}">
                      <a16:creationId xmlns:a16="http://schemas.microsoft.com/office/drawing/2014/main" id="{5F56953E-AB1E-5561-180F-41CEF8375841}"/>
                    </a:ext>
                  </a:extLst>
                </p14:cNvPr>
                <p14:cNvContentPartPr/>
                <p14:nvPr/>
              </p14:nvContentPartPr>
              <p14:xfrm>
                <a:off x="11273793" y="503836"/>
                <a:ext cx="154800" cy="136440"/>
              </p14:xfrm>
            </p:contentPart>
          </mc:Choice>
          <mc:Fallback xmlns="">
            <p:pic>
              <p:nvPicPr>
                <p:cNvPr id="87" name="Freihand 86">
                  <a:extLst>
                    <a:ext uri="{FF2B5EF4-FFF2-40B4-BE49-F238E27FC236}">
                      <a16:creationId xmlns:a16="http://schemas.microsoft.com/office/drawing/2014/main" id="{5F56953E-AB1E-5561-180F-41CEF8375841}"/>
                    </a:ext>
                  </a:extLst>
                </p:cNvPr>
                <p:cNvPicPr/>
                <p:nvPr/>
              </p:nvPicPr>
              <p:blipFill>
                <a:blip r:embed="rId134"/>
                <a:stretch>
                  <a:fillRect/>
                </a:stretch>
              </p:blipFill>
              <p:spPr>
                <a:xfrm>
                  <a:off x="11264793" y="495196"/>
                  <a:ext cx="172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510E7761-4573-CBDD-D010-4C85C48EEA31}"/>
                    </a:ext>
                  </a:extLst>
                </p14:cNvPr>
                <p14:cNvContentPartPr/>
                <p14:nvPr/>
              </p14:nvContentPartPr>
              <p14:xfrm>
                <a:off x="11343993" y="572956"/>
                <a:ext cx="474840" cy="127800"/>
              </p14:xfrm>
            </p:contentPart>
          </mc:Choice>
          <mc:Fallback xmlns="">
            <p:pic>
              <p:nvPicPr>
                <p:cNvPr id="88" name="Freihand 87">
                  <a:extLst>
                    <a:ext uri="{FF2B5EF4-FFF2-40B4-BE49-F238E27FC236}">
                      <a16:creationId xmlns:a16="http://schemas.microsoft.com/office/drawing/2014/main" id="{510E7761-4573-CBDD-D010-4C85C48EEA31}"/>
                    </a:ext>
                  </a:extLst>
                </p:cNvPr>
                <p:cNvPicPr/>
                <p:nvPr/>
              </p:nvPicPr>
              <p:blipFill>
                <a:blip r:embed="rId136"/>
                <a:stretch>
                  <a:fillRect/>
                </a:stretch>
              </p:blipFill>
              <p:spPr>
                <a:xfrm>
                  <a:off x="11335353" y="564316"/>
                  <a:ext cx="492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8B01FE79-DFDA-5E59-D72F-4F6071CB1089}"/>
                    </a:ext>
                  </a:extLst>
                </p14:cNvPr>
                <p14:cNvContentPartPr/>
                <p14:nvPr/>
              </p14:nvContentPartPr>
              <p14:xfrm>
                <a:off x="11261193" y="748996"/>
                <a:ext cx="688680" cy="30240"/>
              </p14:xfrm>
            </p:contentPart>
          </mc:Choice>
          <mc:Fallback xmlns="">
            <p:pic>
              <p:nvPicPr>
                <p:cNvPr id="89" name="Freihand 88">
                  <a:extLst>
                    <a:ext uri="{FF2B5EF4-FFF2-40B4-BE49-F238E27FC236}">
                      <a16:creationId xmlns:a16="http://schemas.microsoft.com/office/drawing/2014/main" id="{8B01FE79-DFDA-5E59-D72F-4F6071CB1089}"/>
                    </a:ext>
                  </a:extLst>
                </p:cNvPr>
                <p:cNvPicPr/>
                <p:nvPr/>
              </p:nvPicPr>
              <p:blipFill>
                <a:blip r:embed="rId138"/>
                <a:stretch>
                  <a:fillRect/>
                </a:stretch>
              </p:blipFill>
              <p:spPr>
                <a:xfrm>
                  <a:off x="11252193" y="740356"/>
                  <a:ext cx="706320" cy="4788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a:t>
                </a:r>
                <a:r>
                  <a:rPr lang="de-DE" sz="2400">
                    <a:latin typeface="Times New Roman" panose="02020603050405020304" pitchFamily="18" charset="0"/>
                    <a:cs typeface="Times New Roman" panose="02020603050405020304" pitchFamily="18" charset="0"/>
                  </a:rPr>
                  <a:t>beim Übergang</a:t>
                </a:r>
              </a:p>
              <a:p>
                <a:r>
                  <a:rPr lang="de-DE" sz="2400">
                    <a:latin typeface="Times New Roman" panose="02020603050405020304" pitchFamily="18" charset="0"/>
                    <a:cs typeface="Times New Roman" panose="02020603050405020304" pitchFamily="18" charset="0"/>
                  </a:rPr>
                  <a:t>	von </a:t>
                </a:r>
                <a:r>
                  <a:rPr lang="de-DE" sz="2400" dirty="0">
                    <a:latin typeface="Times New Roman" panose="02020603050405020304" pitchFamily="18" charset="0"/>
                    <a:cs typeface="Times New Roman" panose="02020603050405020304" pitchFamily="18" charset="0"/>
                  </a:rPr>
                  <a:t>einer Allokation zu einer anderen </a:t>
                </a:r>
                <a:r>
                  <a:rPr lang="de-DE" sz="2400">
                    <a:latin typeface="Times New Roman" panose="02020603050405020304" pitchFamily="18" charset="0"/>
                    <a:cs typeface="Times New Roman" panose="02020603050405020304" pitchFamily="18" charset="0"/>
                  </a:rPr>
                  <a:t>Allokation mindestens</a:t>
                </a:r>
              </a:p>
              <a:p>
                <a:r>
                  <a:rPr lang="de-DE" sz="2400">
                    <a:latin typeface="Times New Roman" panose="02020603050405020304" pitchFamily="18" charset="0"/>
                    <a:cs typeface="Times New Roman" panose="02020603050405020304" pitchFamily="18" charset="0"/>
                  </a:rPr>
                  <a:t>	ein </a:t>
                </a:r>
                <a:r>
                  <a:rPr lang="de-DE" sz="2400" dirty="0">
                    <a:latin typeface="Times New Roman" panose="02020603050405020304" pitchFamily="18" charset="0"/>
                    <a:cs typeface="Times New Roman" panose="02020603050405020304" pitchFamily="18" charset="0"/>
                  </a:rPr>
                  <a:t>Konsument besser gestellt wird, ohne dass </a:t>
                </a:r>
                <a:r>
                  <a:rPr lang="de-DE" sz="2400">
                    <a:latin typeface="Times New Roman" panose="02020603050405020304" pitchFamily="18" charset="0"/>
                    <a:cs typeface="Times New Roman" panose="02020603050405020304" pitchFamily="18" charset="0"/>
                  </a:rPr>
                  <a:t>ein anderer</a:t>
                </a:r>
              </a:p>
              <a:p>
                <a:r>
                  <a:rPr lang="de-DE" sz="2400">
                    <a:latin typeface="Times New Roman" panose="02020603050405020304" pitchFamily="18" charset="0"/>
                    <a:cs typeface="Times New Roman" panose="02020603050405020304" pitchFamily="18" charset="0"/>
                  </a:rPr>
                  <a:t>	Konsument </a:t>
                </a:r>
                <a:r>
                  <a:rPr lang="de-DE" sz="2400" dirty="0">
                    <a:latin typeface="Times New Roman" panose="02020603050405020304" pitchFamily="18" charset="0"/>
                    <a:cs typeface="Times New Roman" panose="02020603050405020304" pitchFamily="18" charset="0"/>
                  </a:rPr>
                  <a:t>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1140707"/>
                <a:ext cx="12172951" cy="5456861"/>
              </a:xfrm>
              <a:prstGeom prst="rect">
                <a:avLst/>
              </a:prstGeom>
              <a:blipFill>
                <a:blip r:embed="rId2"/>
                <a:stretch>
                  <a:fillRect l="-802"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5F0E912F-4F73-D6FB-142E-1B575F46B4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8E0AA15F-0CED-4626-A4C6-E8FA6671914E}"/>
              </a:ext>
            </a:extLst>
          </p:cNvPr>
          <p:cNvGrpSpPr/>
          <p:nvPr/>
        </p:nvGrpSpPr>
        <p:grpSpPr>
          <a:xfrm>
            <a:off x="5342816" y="474460"/>
            <a:ext cx="327960" cy="318240"/>
            <a:chOff x="5342816" y="474460"/>
            <a:chExt cx="327960" cy="3182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C7E9CA2B-B9E9-4970-A0EC-2AB3AB375A7A}"/>
                    </a:ext>
                  </a:extLst>
                </p14:cNvPr>
                <p14:cNvContentPartPr/>
                <p14:nvPr/>
              </p14:nvContentPartPr>
              <p14:xfrm>
                <a:off x="5342816" y="474460"/>
                <a:ext cx="207720" cy="244440"/>
              </p14:xfrm>
            </p:contentPart>
          </mc:Choice>
          <mc:Fallback xmlns="">
            <p:pic>
              <p:nvPicPr>
                <p:cNvPr id="3" name="Freihand 2">
                  <a:extLst>
                    <a:ext uri="{FF2B5EF4-FFF2-40B4-BE49-F238E27FC236}">
                      <a16:creationId xmlns:a16="http://schemas.microsoft.com/office/drawing/2014/main" id="{C7E9CA2B-B9E9-4970-A0EC-2AB3AB375A7A}"/>
                    </a:ext>
                  </a:extLst>
                </p:cNvPr>
                <p:cNvPicPr/>
                <p:nvPr/>
              </p:nvPicPr>
              <p:blipFill>
                <a:blip r:embed="rId4"/>
                <a:stretch>
                  <a:fillRect/>
                </a:stretch>
              </p:blipFill>
              <p:spPr>
                <a:xfrm>
                  <a:off x="5338496" y="470140"/>
                  <a:ext cx="216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8B9574C-C48F-4C4F-9BF7-B18D16C37552}"/>
                    </a:ext>
                  </a:extLst>
                </p14:cNvPr>
                <p14:cNvContentPartPr/>
                <p14:nvPr/>
              </p14:nvContentPartPr>
              <p14:xfrm>
                <a:off x="5526056" y="597580"/>
                <a:ext cx="144720" cy="195120"/>
              </p14:xfrm>
            </p:contentPart>
          </mc:Choice>
          <mc:Fallback xmlns="">
            <p:pic>
              <p:nvPicPr>
                <p:cNvPr id="4" name="Freihand 3">
                  <a:extLst>
                    <a:ext uri="{FF2B5EF4-FFF2-40B4-BE49-F238E27FC236}">
                      <a16:creationId xmlns:a16="http://schemas.microsoft.com/office/drawing/2014/main" id="{48B9574C-C48F-4C4F-9BF7-B18D16C37552}"/>
                    </a:ext>
                  </a:extLst>
                </p:cNvPr>
                <p:cNvPicPr/>
                <p:nvPr/>
              </p:nvPicPr>
              <p:blipFill>
                <a:blip r:embed="rId6"/>
                <a:stretch>
                  <a:fillRect/>
                </a:stretch>
              </p:blipFill>
              <p:spPr>
                <a:xfrm>
                  <a:off x="5521736" y="593260"/>
                  <a:ext cx="153360" cy="203760"/>
                </a:xfrm>
                <a:prstGeom prst="rect">
                  <a:avLst/>
                </a:prstGeom>
              </p:spPr>
            </p:pic>
          </mc:Fallback>
        </mc:AlternateContent>
      </p:grpSp>
      <p:grpSp>
        <p:nvGrpSpPr>
          <p:cNvPr id="17" name="Gruppieren 16">
            <a:extLst>
              <a:ext uri="{FF2B5EF4-FFF2-40B4-BE49-F238E27FC236}">
                <a16:creationId xmlns:a16="http://schemas.microsoft.com/office/drawing/2014/main" id="{C64BDEBE-1BE9-4AC2-9EFF-F8EC40803F1C}"/>
              </a:ext>
            </a:extLst>
          </p:cNvPr>
          <p:cNvGrpSpPr/>
          <p:nvPr/>
        </p:nvGrpSpPr>
        <p:grpSpPr>
          <a:xfrm>
            <a:off x="5901176" y="550420"/>
            <a:ext cx="935280" cy="299520"/>
            <a:chOff x="5901176" y="550420"/>
            <a:chExt cx="935280" cy="2995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FD0946B-A852-4BE2-B90E-621EEE79A043}"/>
                    </a:ext>
                  </a:extLst>
                </p14:cNvPr>
                <p14:cNvContentPartPr/>
                <p14:nvPr/>
              </p14:nvContentPartPr>
              <p14:xfrm>
                <a:off x="5901176" y="550420"/>
                <a:ext cx="200880" cy="189360"/>
              </p14:xfrm>
            </p:contentPart>
          </mc:Choice>
          <mc:Fallback xmlns="">
            <p:pic>
              <p:nvPicPr>
                <p:cNvPr id="6" name="Freihand 5">
                  <a:extLst>
                    <a:ext uri="{FF2B5EF4-FFF2-40B4-BE49-F238E27FC236}">
                      <a16:creationId xmlns:a16="http://schemas.microsoft.com/office/drawing/2014/main" id="{7FD0946B-A852-4BE2-B90E-621EEE79A043}"/>
                    </a:ext>
                  </a:extLst>
                </p:cNvPr>
                <p:cNvPicPr/>
                <p:nvPr/>
              </p:nvPicPr>
              <p:blipFill>
                <a:blip r:embed="rId8"/>
                <a:stretch>
                  <a:fillRect/>
                </a:stretch>
              </p:blipFill>
              <p:spPr>
                <a:xfrm>
                  <a:off x="5896856" y="546100"/>
                  <a:ext cx="209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C04257E-0BE1-459D-A530-D5EBEA455764}"/>
                    </a:ext>
                  </a:extLst>
                </p14:cNvPr>
                <p14:cNvContentPartPr/>
                <p14:nvPr/>
              </p14:nvContentPartPr>
              <p14:xfrm>
                <a:off x="6072536" y="651580"/>
                <a:ext cx="32760" cy="110160"/>
              </p14:xfrm>
            </p:contentPart>
          </mc:Choice>
          <mc:Fallback xmlns="">
            <p:pic>
              <p:nvPicPr>
                <p:cNvPr id="7" name="Freihand 6">
                  <a:extLst>
                    <a:ext uri="{FF2B5EF4-FFF2-40B4-BE49-F238E27FC236}">
                      <a16:creationId xmlns:a16="http://schemas.microsoft.com/office/drawing/2014/main" id="{FC04257E-0BE1-459D-A530-D5EBEA455764}"/>
                    </a:ext>
                  </a:extLst>
                </p:cNvPr>
                <p:cNvPicPr/>
                <p:nvPr/>
              </p:nvPicPr>
              <p:blipFill>
                <a:blip r:embed="rId10"/>
                <a:stretch>
                  <a:fillRect/>
                </a:stretch>
              </p:blipFill>
              <p:spPr>
                <a:xfrm>
                  <a:off x="6068216" y="647260"/>
                  <a:ext cx="41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AB49648-3449-46B7-AC19-DFD29738F630}"/>
                    </a:ext>
                  </a:extLst>
                </p14:cNvPr>
                <p14:cNvContentPartPr/>
                <p14:nvPr/>
              </p14:nvContentPartPr>
              <p14:xfrm>
                <a:off x="6188816" y="563020"/>
                <a:ext cx="82440" cy="224640"/>
              </p14:xfrm>
            </p:contentPart>
          </mc:Choice>
          <mc:Fallback xmlns="">
            <p:pic>
              <p:nvPicPr>
                <p:cNvPr id="8" name="Freihand 7">
                  <a:extLst>
                    <a:ext uri="{FF2B5EF4-FFF2-40B4-BE49-F238E27FC236}">
                      <a16:creationId xmlns:a16="http://schemas.microsoft.com/office/drawing/2014/main" id="{CAB49648-3449-46B7-AC19-DFD29738F630}"/>
                    </a:ext>
                  </a:extLst>
                </p:cNvPr>
                <p:cNvPicPr/>
                <p:nvPr/>
              </p:nvPicPr>
              <p:blipFill>
                <a:blip r:embed="rId12"/>
                <a:stretch>
                  <a:fillRect/>
                </a:stretch>
              </p:blipFill>
              <p:spPr>
                <a:xfrm>
                  <a:off x="6184496" y="558700"/>
                  <a:ext cx="91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9172E49-5980-4CAF-9149-EF423E1345D7}"/>
                    </a:ext>
                  </a:extLst>
                </p14:cNvPr>
                <p14:cNvContentPartPr/>
                <p14:nvPr/>
              </p14:nvContentPartPr>
              <p14:xfrm>
                <a:off x="6291416" y="595060"/>
                <a:ext cx="213480" cy="254880"/>
              </p14:xfrm>
            </p:contentPart>
          </mc:Choice>
          <mc:Fallback xmlns="">
            <p:pic>
              <p:nvPicPr>
                <p:cNvPr id="9" name="Freihand 8">
                  <a:extLst>
                    <a:ext uri="{FF2B5EF4-FFF2-40B4-BE49-F238E27FC236}">
                      <a16:creationId xmlns:a16="http://schemas.microsoft.com/office/drawing/2014/main" id="{D9172E49-5980-4CAF-9149-EF423E1345D7}"/>
                    </a:ext>
                  </a:extLst>
                </p:cNvPr>
                <p:cNvPicPr/>
                <p:nvPr/>
              </p:nvPicPr>
              <p:blipFill>
                <a:blip r:embed="rId14"/>
                <a:stretch>
                  <a:fillRect/>
                </a:stretch>
              </p:blipFill>
              <p:spPr>
                <a:xfrm>
                  <a:off x="6287096" y="590740"/>
                  <a:ext cx="2221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FE46D1E-FB1F-4030-8947-F63F25221FF3}"/>
                    </a:ext>
                  </a:extLst>
                </p14:cNvPr>
                <p14:cNvContentPartPr/>
                <p14:nvPr/>
              </p14:nvContentPartPr>
              <p14:xfrm>
                <a:off x="6559256" y="588940"/>
                <a:ext cx="152640" cy="137880"/>
              </p14:xfrm>
            </p:contentPart>
          </mc:Choice>
          <mc:Fallback xmlns="">
            <p:pic>
              <p:nvPicPr>
                <p:cNvPr id="12" name="Freihand 11">
                  <a:extLst>
                    <a:ext uri="{FF2B5EF4-FFF2-40B4-BE49-F238E27FC236}">
                      <a16:creationId xmlns:a16="http://schemas.microsoft.com/office/drawing/2014/main" id="{0FE46D1E-FB1F-4030-8947-F63F25221FF3}"/>
                    </a:ext>
                  </a:extLst>
                </p:cNvPr>
                <p:cNvPicPr/>
                <p:nvPr/>
              </p:nvPicPr>
              <p:blipFill>
                <a:blip r:embed="rId16"/>
                <a:stretch>
                  <a:fillRect/>
                </a:stretch>
              </p:blipFill>
              <p:spPr>
                <a:xfrm>
                  <a:off x="6554936" y="584620"/>
                  <a:ext cx="16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8691FA6-CBC9-48C3-A7C5-A016EFA02253}"/>
                    </a:ext>
                  </a:extLst>
                </p14:cNvPr>
                <p14:cNvContentPartPr/>
                <p14:nvPr/>
              </p14:nvContentPartPr>
              <p14:xfrm>
                <a:off x="6750776" y="679300"/>
                <a:ext cx="85680" cy="59760"/>
              </p14:xfrm>
            </p:contentPart>
          </mc:Choice>
          <mc:Fallback xmlns="">
            <p:pic>
              <p:nvPicPr>
                <p:cNvPr id="13" name="Freihand 12">
                  <a:extLst>
                    <a:ext uri="{FF2B5EF4-FFF2-40B4-BE49-F238E27FC236}">
                      <a16:creationId xmlns:a16="http://schemas.microsoft.com/office/drawing/2014/main" id="{88691FA6-CBC9-48C3-A7C5-A016EFA02253}"/>
                    </a:ext>
                  </a:extLst>
                </p:cNvPr>
                <p:cNvPicPr/>
                <p:nvPr/>
              </p:nvPicPr>
              <p:blipFill>
                <a:blip r:embed="rId18"/>
                <a:stretch>
                  <a:fillRect/>
                </a:stretch>
              </p:blipFill>
              <p:spPr>
                <a:xfrm>
                  <a:off x="6746456" y="674980"/>
                  <a:ext cx="94320" cy="68400"/>
                </a:xfrm>
                <a:prstGeom prst="rect">
                  <a:avLst/>
                </a:prstGeom>
              </p:spPr>
            </p:pic>
          </mc:Fallback>
        </mc:AlternateContent>
      </p:grpSp>
      <p:grpSp>
        <p:nvGrpSpPr>
          <p:cNvPr id="20" name="Gruppieren 19">
            <a:extLst>
              <a:ext uri="{FF2B5EF4-FFF2-40B4-BE49-F238E27FC236}">
                <a16:creationId xmlns:a16="http://schemas.microsoft.com/office/drawing/2014/main" id="{19D35548-9B7A-4EE7-A025-C03453234AE1}"/>
              </a:ext>
            </a:extLst>
          </p:cNvPr>
          <p:cNvGrpSpPr/>
          <p:nvPr/>
        </p:nvGrpSpPr>
        <p:grpSpPr>
          <a:xfrm>
            <a:off x="7058936" y="527740"/>
            <a:ext cx="642960" cy="219240"/>
            <a:chOff x="7058936" y="527740"/>
            <a:chExt cx="642960" cy="21924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9D18E92-9887-4A7B-A5B7-0EA2C7DC8112}"/>
                    </a:ext>
                  </a:extLst>
                </p14:cNvPr>
                <p14:cNvContentPartPr/>
                <p14:nvPr/>
              </p14:nvContentPartPr>
              <p14:xfrm>
                <a:off x="7132016" y="590740"/>
                <a:ext cx="31320" cy="156240"/>
              </p14:xfrm>
            </p:contentPart>
          </mc:Choice>
          <mc:Fallback xmlns="">
            <p:pic>
              <p:nvPicPr>
                <p:cNvPr id="14" name="Freihand 13">
                  <a:extLst>
                    <a:ext uri="{FF2B5EF4-FFF2-40B4-BE49-F238E27FC236}">
                      <a16:creationId xmlns:a16="http://schemas.microsoft.com/office/drawing/2014/main" id="{49D18E92-9887-4A7B-A5B7-0EA2C7DC8112}"/>
                    </a:ext>
                  </a:extLst>
                </p:cNvPr>
                <p:cNvPicPr/>
                <p:nvPr/>
              </p:nvPicPr>
              <p:blipFill>
                <a:blip r:embed="rId20"/>
                <a:stretch>
                  <a:fillRect/>
                </a:stretch>
              </p:blipFill>
              <p:spPr>
                <a:xfrm>
                  <a:off x="7127696" y="586420"/>
                  <a:ext cx="3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D2089F7-001D-4DBC-852C-076DAD02DE91}"/>
                    </a:ext>
                  </a:extLst>
                </p14:cNvPr>
                <p14:cNvContentPartPr/>
                <p14:nvPr/>
              </p14:nvContentPartPr>
              <p14:xfrm>
                <a:off x="7058936" y="531700"/>
                <a:ext cx="179280" cy="133200"/>
              </p14:xfrm>
            </p:contentPart>
          </mc:Choice>
          <mc:Fallback xmlns="">
            <p:pic>
              <p:nvPicPr>
                <p:cNvPr id="15" name="Freihand 14">
                  <a:extLst>
                    <a:ext uri="{FF2B5EF4-FFF2-40B4-BE49-F238E27FC236}">
                      <a16:creationId xmlns:a16="http://schemas.microsoft.com/office/drawing/2014/main" id="{1D2089F7-001D-4DBC-852C-076DAD02DE91}"/>
                    </a:ext>
                  </a:extLst>
                </p:cNvPr>
                <p:cNvPicPr/>
                <p:nvPr/>
              </p:nvPicPr>
              <p:blipFill>
                <a:blip r:embed="rId22"/>
                <a:stretch>
                  <a:fillRect/>
                </a:stretch>
              </p:blipFill>
              <p:spPr>
                <a:xfrm>
                  <a:off x="7054616" y="527380"/>
                  <a:ext cx="187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7EDBCB0-5310-45C3-938C-C7EAA088BFEA}"/>
                    </a:ext>
                  </a:extLst>
                </p14:cNvPr>
                <p14:cNvContentPartPr/>
                <p14:nvPr/>
              </p14:nvContentPartPr>
              <p14:xfrm>
                <a:off x="7207616" y="527740"/>
                <a:ext cx="356400" cy="187560"/>
              </p14:xfrm>
            </p:contentPart>
          </mc:Choice>
          <mc:Fallback xmlns="">
            <p:pic>
              <p:nvPicPr>
                <p:cNvPr id="18" name="Freihand 17">
                  <a:extLst>
                    <a:ext uri="{FF2B5EF4-FFF2-40B4-BE49-F238E27FC236}">
                      <a16:creationId xmlns:a16="http://schemas.microsoft.com/office/drawing/2014/main" id="{67EDBCB0-5310-45C3-938C-C7EAA088BFEA}"/>
                    </a:ext>
                  </a:extLst>
                </p:cNvPr>
                <p:cNvPicPr/>
                <p:nvPr/>
              </p:nvPicPr>
              <p:blipFill>
                <a:blip r:embed="rId24"/>
                <a:stretch>
                  <a:fillRect/>
                </a:stretch>
              </p:blipFill>
              <p:spPr>
                <a:xfrm>
                  <a:off x="7203296" y="523420"/>
                  <a:ext cx="365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DB5D6FA4-5307-4B85-99B6-A5347E1FE518}"/>
                    </a:ext>
                  </a:extLst>
                </p14:cNvPr>
                <p14:cNvContentPartPr/>
                <p14:nvPr/>
              </p14:nvContentPartPr>
              <p14:xfrm>
                <a:off x="7594616" y="615940"/>
                <a:ext cx="107280" cy="85680"/>
              </p14:xfrm>
            </p:contentPart>
          </mc:Choice>
          <mc:Fallback xmlns="">
            <p:pic>
              <p:nvPicPr>
                <p:cNvPr id="19" name="Freihand 18">
                  <a:extLst>
                    <a:ext uri="{FF2B5EF4-FFF2-40B4-BE49-F238E27FC236}">
                      <a16:creationId xmlns:a16="http://schemas.microsoft.com/office/drawing/2014/main" id="{DB5D6FA4-5307-4B85-99B6-A5347E1FE518}"/>
                    </a:ext>
                  </a:extLst>
                </p:cNvPr>
                <p:cNvPicPr/>
                <p:nvPr/>
              </p:nvPicPr>
              <p:blipFill>
                <a:blip r:embed="rId26"/>
                <a:stretch>
                  <a:fillRect/>
                </a:stretch>
              </p:blipFill>
              <p:spPr>
                <a:xfrm>
                  <a:off x="7590296" y="611620"/>
                  <a:ext cx="115920" cy="94320"/>
                </a:xfrm>
                <a:prstGeom prst="rect">
                  <a:avLst/>
                </a:prstGeom>
              </p:spPr>
            </p:pic>
          </mc:Fallback>
        </mc:AlternateContent>
      </p:grpSp>
      <p:grpSp>
        <p:nvGrpSpPr>
          <p:cNvPr id="55" name="Gruppieren 54">
            <a:extLst>
              <a:ext uri="{FF2B5EF4-FFF2-40B4-BE49-F238E27FC236}">
                <a16:creationId xmlns:a16="http://schemas.microsoft.com/office/drawing/2014/main" id="{51790F13-8CC6-4EF6-BB01-D9173953369E}"/>
              </a:ext>
            </a:extLst>
          </p:cNvPr>
          <p:cNvGrpSpPr/>
          <p:nvPr/>
        </p:nvGrpSpPr>
        <p:grpSpPr>
          <a:xfrm>
            <a:off x="8189696" y="383380"/>
            <a:ext cx="2864160" cy="612360"/>
            <a:chOff x="8189696" y="383380"/>
            <a:chExt cx="2864160" cy="61236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11D7E0-364E-4A3E-889A-347327D02C63}"/>
                    </a:ext>
                  </a:extLst>
                </p14:cNvPr>
                <p14:cNvContentPartPr/>
                <p14:nvPr/>
              </p14:nvContentPartPr>
              <p14:xfrm>
                <a:off x="8189696" y="463660"/>
                <a:ext cx="100080" cy="219600"/>
              </p14:xfrm>
            </p:contentPart>
          </mc:Choice>
          <mc:Fallback xmlns="">
            <p:pic>
              <p:nvPicPr>
                <p:cNvPr id="21" name="Freihand 20">
                  <a:extLst>
                    <a:ext uri="{FF2B5EF4-FFF2-40B4-BE49-F238E27FC236}">
                      <a16:creationId xmlns:a16="http://schemas.microsoft.com/office/drawing/2014/main" id="{DF11D7E0-364E-4A3E-889A-347327D02C63}"/>
                    </a:ext>
                  </a:extLst>
                </p:cNvPr>
                <p:cNvPicPr/>
                <p:nvPr/>
              </p:nvPicPr>
              <p:blipFill>
                <a:blip r:embed="rId28"/>
                <a:stretch>
                  <a:fillRect/>
                </a:stretch>
              </p:blipFill>
              <p:spPr>
                <a:xfrm>
                  <a:off x="8185376" y="459340"/>
                  <a:ext cx="108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EC65E270-28BA-47AB-A027-B00308D61B30}"/>
                    </a:ext>
                  </a:extLst>
                </p14:cNvPr>
                <p14:cNvContentPartPr/>
                <p14:nvPr/>
              </p14:nvContentPartPr>
              <p14:xfrm>
                <a:off x="8358176" y="437020"/>
                <a:ext cx="162000" cy="206280"/>
              </p14:xfrm>
            </p:contentPart>
          </mc:Choice>
          <mc:Fallback xmlns="">
            <p:pic>
              <p:nvPicPr>
                <p:cNvPr id="22" name="Freihand 21">
                  <a:extLst>
                    <a:ext uri="{FF2B5EF4-FFF2-40B4-BE49-F238E27FC236}">
                      <a16:creationId xmlns:a16="http://schemas.microsoft.com/office/drawing/2014/main" id="{EC65E270-28BA-47AB-A027-B00308D61B30}"/>
                    </a:ext>
                  </a:extLst>
                </p:cNvPr>
                <p:cNvPicPr/>
                <p:nvPr/>
              </p:nvPicPr>
              <p:blipFill>
                <a:blip r:embed="rId30"/>
                <a:stretch>
                  <a:fillRect/>
                </a:stretch>
              </p:blipFill>
              <p:spPr>
                <a:xfrm>
                  <a:off x="8353856" y="432700"/>
                  <a:ext cx="170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7FBDAC0-9DB4-4CE5-AFB3-54E0172F72B8}"/>
                    </a:ext>
                  </a:extLst>
                </p14:cNvPr>
                <p14:cNvContentPartPr/>
                <p14:nvPr/>
              </p14:nvContentPartPr>
              <p14:xfrm>
                <a:off x="8450696" y="401020"/>
                <a:ext cx="360" cy="360"/>
              </p14:xfrm>
            </p:contentPart>
          </mc:Choice>
          <mc:Fallback xmlns="">
            <p:pic>
              <p:nvPicPr>
                <p:cNvPr id="23" name="Freihand 22">
                  <a:extLst>
                    <a:ext uri="{FF2B5EF4-FFF2-40B4-BE49-F238E27FC236}">
                      <a16:creationId xmlns:a16="http://schemas.microsoft.com/office/drawing/2014/main" id="{37FBDAC0-9DB4-4CE5-AFB3-54E0172F72B8}"/>
                    </a:ext>
                  </a:extLst>
                </p:cNvPr>
                <p:cNvPicPr/>
                <p:nvPr/>
              </p:nvPicPr>
              <p:blipFill>
                <a:blip r:embed="rId32"/>
                <a:stretch>
                  <a:fillRect/>
                </a:stretch>
              </p:blipFill>
              <p:spPr>
                <a:xfrm>
                  <a:off x="8446376" y="396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BDEF41F-FECB-4910-9262-BD0FEB2715C7}"/>
                    </a:ext>
                  </a:extLst>
                </p14:cNvPr>
                <p14:cNvContentPartPr/>
                <p14:nvPr/>
              </p14:nvContentPartPr>
              <p14:xfrm>
                <a:off x="8545736" y="509740"/>
                <a:ext cx="210600" cy="102600"/>
              </p14:xfrm>
            </p:contentPart>
          </mc:Choice>
          <mc:Fallback xmlns="">
            <p:pic>
              <p:nvPicPr>
                <p:cNvPr id="24" name="Freihand 23">
                  <a:extLst>
                    <a:ext uri="{FF2B5EF4-FFF2-40B4-BE49-F238E27FC236}">
                      <a16:creationId xmlns:a16="http://schemas.microsoft.com/office/drawing/2014/main" id="{5BDEF41F-FECB-4910-9262-BD0FEB2715C7}"/>
                    </a:ext>
                  </a:extLst>
                </p:cNvPr>
                <p:cNvPicPr/>
                <p:nvPr/>
              </p:nvPicPr>
              <p:blipFill>
                <a:blip r:embed="rId34"/>
                <a:stretch>
                  <a:fillRect/>
                </a:stretch>
              </p:blipFill>
              <p:spPr>
                <a:xfrm>
                  <a:off x="8541416" y="505420"/>
                  <a:ext cx="219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BCFCAD2-AC87-4792-AE95-C4DC3B1A99E7}"/>
                    </a:ext>
                  </a:extLst>
                </p14:cNvPr>
                <p14:cNvContentPartPr/>
                <p14:nvPr/>
              </p14:nvContentPartPr>
              <p14:xfrm>
                <a:off x="8776136" y="466900"/>
                <a:ext cx="9000" cy="18360"/>
              </p14:xfrm>
            </p:contentPart>
          </mc:Choice>
          <mc:Fallback xmlns="">
            <p:pic>
              <p:nvPicPr>
                <p:cNvPr id="25" name="Freihand 24">
                  <a:extLst>
                    <a:ext uri="{FF2B5EF4-FFF2-40B4-BE49-F238E27FC236}">
                      <a16:creationId xmlns:a16="http://schemas.microsoft.com/office/drawing/2014/main" id="{DBCFCAD2-AC87-4792-AE95-C4DC3B1A99E7}"/>
                    </a:ext>
                  </a:extLst>
                </p:cNvPr>
                <p:cNvPicPr/>
                <p:nvPr/>
              </p:nvPicPr>
              <p:blipFill>
                <a:blip r:embed="rId36"/>
                <a:stretch>
                  <a:fillRect/>
                </a:stretch>
              </p:blipFill>
              <p:spPr>
                <a:xfrm>
                  <a:off x="8771816" y="462580"/>
                  <a:ext cx="17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92DC0F27-E9DB-41F5-BF2F-D01E67059B73}"/>
                    </a:ext>
                  </a:extLst>
                </p14:cNvPr>
                <p14:cNvContentPartPr/>
                <p14:nvPr/>
              </p14:nvContentPartPr>
              <p14:xfrm>
                <a:off x="8794856" y="550780"/>
                <a:ext cx="226800" cy="50400"/>
              </p14:xfrm>
            </p:contentPart>
          </mc:Choice>
          <mc:Fallback xmlns="">
            <p:pic>
              <p:nvPicPr>
                <p:cNvPr id="26" name="Freihand 25">
                  <a:extLst>
                    <a:ext uri="{FF2B5EF4-FFF2-40B4-BE49-F238E27FC236}">
                      <a16:creationId xmlns:a16="http://schemas.microsoft.com/office/drawing/2014/main" id="{92DC0F27-E9DB-41F5-BF2F-D01E67059B73}"/>
                    </a:ext>
                  </a:extLst>
                </p:cNvPr>
                <p:cNvPicPr/>
                <p:nvPr/>
              </p:nvPicPr>
              <p:blipFill>
                <a:blip r:embed="rId38"/>
                <a:stretch>
                  <a:fillRect/>
                </a:stretch>
              </p:blipFill>
              <p:spPr>
                <a:xfrm>
                  <a:off x="8790536" y="546460"/>
                  <a:ext cx="235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6022400C-A920-448B-A758-1C0B088FEF21}"/>
                    </a:ext>
                  </a:extLst>
                </p14:cNvPr>
                <p14:cNvContentPartPr/>
                <p14:nvPr/>
              </p14:nvContentPartPr>
              <p14:xfrm>
                <a:off x="9034256" y="489580"/>
                <a:ext cx="38160" cy="48960"/>
              </p14:xfrm>
            </p:contentPart>
          </mc:Choice>
          <mc:Fallback xmlns="">
            <p:pic>
              <p:nvPicPr>
                <p:cNvPr id="27" name="Freihand 26">
                  <a:extLst>
                    <a:ext uri="{FF2B5EF4-FFF2-40B4-BE49-F238E27FC236}">
                      <a16:creationId xmlns:a16="http://schemas.microsoft.com/office/drawing/2014/main" id="{6022400C-A920-448B-A758-1C0B088FEF21}"/>
                    </a:ext>
                  </a:extLst>
                </p:cNvPr>
                <p:cNvPicPr/>
                <p:nvPr/>
              </p:nvPicPr>
              <p:blipFill>
                <a:blip r:embed="rId40"/>
                <a:stretch>
                  <a:fillRect/>
                </a:stretch>
              </p:blipFill>
              <p:spPr>
                <a:xfrm>
                  <a:off x="9029936" y="485260"/>
                  <a:ext cx="46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21290C39-0FEE-4D11-89B1-4C211C9A2BCE}"/>
                    </a:ext>
                  </a:extLst>
                </p14:cNvPr>
                <p14:cNvContentPartPr/>
                <p14:nvPr/>
              </p14:nvContentPartPr>
              <p14:xfrm>
                <a:off x="9060176" y="549700"/>
                <a:ext cx="82440" cy="58320"/>
              </p14:xfrm>
            </p:contentPart>
          </mc:Choice>
          <mc:Fallback xmlns="">
            <p:pic>
              <p:nvPicPr>
                <p:cNvPr id="28" name="Freihand 27">
                  <a:extLst>
                    <a:ext uri="{FF2B5EF4-FFF2-40B4-BE49-F238E27FC236}">
                      <a16:creationId xmlns:a16="http://schemas.microsoft.com/office/drawing/2014/main" id="{21290C39-0FEE-4D11-89B1-4C211C9A2BCE}"/>
                    </a:ext>
                  </a:extLst>
                </p:cNvPr>
                <p:cNvPicPr/>
                <p:nvPr/>
              </p:nvPicPr>
              <p:blipFill>
                <a:blip r:embed="rId42"/>
                <a:stretch>
                  <a:fillRect/>
                </a:stretch>
              </p:blipFill>
              <p:spPr>
                <a:xfrm>
                  <a:off x="9055856" y="545380"/>
                  <a:ext cx="91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737875C-312D-4A58-A346-D6245E593CD1}"/>
                    </a:ext>
                  </a:extLst>
                </p14:cNvPr>
                <p14:cNvContentPartPr/>
                <p14:nvPr/>
              </p14:nvContentPartPr>
              <p14:xfrm>
                <a:off x="9169616" y="495340"/>
                <a:ext cx="303480" cy="114480"/>
              </p14:xfrm>
            </p:contentPart>
          </mc:Choice>
          <mc:Fallback xmlns="">
            <p:pic>
              <p:nvPicPr>
                <p:cNvPr id="29" name="Freihand 28">
                  <a:extLst>
                    <a:ext uri="{FF2B5EF4-FFF2-40B4-BE49-F238E27FC236}">
                      <a16:creationId xmlns:a16="http://schemas.microsoft.com/office/drawing/2014/main" id="{E737875C-312D-4A58-A346-D6245E593CD1}"/>
                    </a:ext>
                  </a:extLst>
                </p:cNvPr>
                <p:cNvPicPr/>
                <p:nvPr/>
              </p:nvPicPr>
              <p:blipFill>
                <a:blip r:embed="rId44"/>
                <a:stretch>
                  <a:fillRect/>
                </a:stretch>
              </p:blipFill>
              <p:spPr>
                <a:xfrm>
                  <a:off x="9165296" y="491020"/>
                  <a:ext cx="312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BFE1B15F-72D2-4B91-8BFB-A27F39A75F70}"/>
                    </a:ext>
                  </a:extLst>
                </p14:cNvPr>
                <p14:cNvContentPartPr/>
                <p14:nvPr/>
              </p14:nvContentPartPr>
              <p14:xfrm>
                <a:off x="9659576" y="383380"/>
                <a:ext cx="139680" cy="360"/>
              </p14:xfrm>
            </p:contentPart>
          </mc:Choice>
          <mc:Fallback xmlns="">
            <p:pic>
              <p:nvPicPr>
                <p:cNvPr id="35" name="Freihand 34">
                  <a:extLst>
                    <a:ext uri="{FF2B5EF4-FFF2-40B4-BE49-F238E27FC236}">
                      <a16:creationId xmlns:a16="http://schemas.microsoft.com/office/drawing/2014/main" id="{BFE1B15F-72D2-4B91-8BFB-A27F39A75F70}"/>
                    </a:ext>
                  </a:extLst>
                </p:cNvPr>
                <p:cNvPicPr/>
                <p:nvPr/>
              </p:nvPicPr>
              <p:blipFill>
                <a:blip r:embed="rId46"/>
                <a:stretch>
                  <a:fillRect/>
                </a:stretch>
              </p:blipFill>
              <p:spPr>
                <a:xfrm>
                  <a:off x="9655256" y="379060"/>
                  <a:ext cx="148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DAC1BD2-8DBA-4C48-8D71-83E199573575}"/>
                    </a:ext>
                  </a:extLst>
                </p14:cNvPr>
                <p14:cNvContentPartPr/>
                <p14:nvPr/>
              </p14:nvContentPartPr>
              <p14:xfrm>
                <a:off x="9649856" y="466180"/>
                <a:ext cx="136440" cy="138960"/>
              </p14:xfrm>
            </p:contentPart>
          </mc:Choice>
          <mc:Fallback xmlns="">
            <p:pic>
              <p:nvPicPr>
                <p:cNvPr id="30" name="Freihand 29">
                  <a:extLst>
                    <a:ext uri="{FF2B5EF4-FFF2-40B4-BE49-F238E27FC236}">
                      <a16:creationId xmlns:a16="http://schemas.microsoft.com/office/drawing/2014/main" id="{EDAC1BD2-8DBA-4C48-8D71-83E199573575}"/>
                    </a:ext>
                  </a:extLst>
                </p:cNvPr>
                <p:cNvPicPr/>
                <p:nvPr/>
              </p:nvPicPr>
              <p:blipFill>
                <a:blip r:embed="rId48"/>
                <a:stretch>
                  <a:fillRect/>
                </a:stretch>
              </p:blipFill>
              <p:spPr>
                <a:xfrm>
                  <a:off x="9645536" y="461860"/>
                  <a:ext cx="145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497C26EB-15EE-4446-B239-F18CCB0D7086}"/>
                    </a:ext>
                  </a:extLst>
                </p14:cNvPr>
                <p14:cNvContentPartPr/>
                <p14:nvPr/>
              </p14:nvContentPartPr>
              <p14:xfrm>
                <a:off x="9783416" y="482380"/>
                <a:ext cx="153720" cy="96480"/>
              </p14:xfrm>
            </p:contentPart>
          </mc:Choice>
          <mc:Fallback xmlns="">
            <p:pic>
              <p:nvPicPr>
                <p:cNvPr id="31" name="Freihand 30">
                  <a:extLst>
                    <a:ext uri="{FF2B5EF4-FFF2-40B4-BE49-F238E27FC236}">
                      <a16:creationId xmlns:a16="http://schemas.microsoft.com/office/drawing/2014/main" id="{497C26EB-15EE-4446-B239-F18CCB0D7086}"/>
                    </a:ext>
                  </a:extLst>
                </p:cNvPr>
                <p:cNvPicPr/>
                <p:nvPr/>
              </p:nvPicPr>
              <p:blipFill>
                <a:blip r:embed="rId50"/>
                <a:stretch>
                  <a:fillRect/>
                </a:stretch>
              </p:blipFill>
              <p:spPr>
                <a:xfrm>
                  <a:off x="9779096" y="478060"/>
                  <a:ext cx="162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57B36986-DF6D-4EBD-9CDB-FD2BA6ADA495}"/>
                    </a:ext>
                  </a:extLst>
                </p14:cNvPr>
                <p14:cNvContentPartPr/>
                <p14:nvPr/>
              </p14:nvContentPartPr>
              <p14:xfrm>
                <a:off x="9857216" y="563380"/>
                <a:ext cx="27360" cy="46440"/>
              </p14:xfrm>
            </p:contentPart>
          </mc:Choice>
          <mc:Fallback xmlns="">
            <p:pic>
              <p:nvPicPr>
                <p:cNvPr id="32" name="Freihand 31">
                  <a:extLst>
                    <a:ext uri="{FF2B5EF4-FFF2-40B4-BE49-F238E27FC236}">
                      <a16:creationId xmlns:a16="http://schemas.microsoft.com/office/drawing/2014/main" id="{57B36986-DF6D-4EBD-9CDB-FD2BA6ADA495}"/>
                    </a:ext>
                  </a:extLst>
                </p:cNvPr>
                <p:cNvPicPr/>
                <p:nvPr/>
              </p:nvPicPr>
              <p:blipFill>
                <a:blip r:embed="rId52"/>
                <a:stretch>
                  <a:fillRect/>
                </a:stretch>
              </p:blipFill>
              <p:spPr>
                <a:xfrm>
                  <a:off x="9852896" y="559060"/>
                  <a:ext cx="36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246A737-D572-4A83-96B9-B9B2CCAFD2B2}"/>
                    </a:ext>
                  </a:extLst>
                </p14:cNvPr>
                <p14:cNvContentPartPr/>
                <p14:nvPr/>
              </p14:nvContentPartPr>
              <p14:xfrm>
                <a:off x="9911576" y="559420"/>
                <a:ext cx="256320" cy="36360"/>
              </p14:xfrm>
            </p:contentPart>
          </mc:Choice>
          <mc:Fallback xmlns="">
            <p:pic>
              <p:nvPicPr>
                <p:cNvPr id="33" name="Freihand 32">
                  <a:extLst>
                    <a:ext uri="{FF2B5EF4-FFF2-40B4-BE49-F238E27FC236}">
                      <a16:creationId xmlns:a16="http://schemas.microsoft.com/office/drawing/2014/main" id="{9246A737-D572-4A83-96B9-B9B2CCAFD2B2}"/>
                    </a:ext>
                  </a:extLst>
                </p:cNvPr>
                <p:cNvPicPr/>
                <p:nvPr/>
              </p:nvPicPr>
              <p:blipFill>
                <a:blip r:embed="rId54"/>
                <a:stretch>
                  <a:fillRect/>
                </a:stretch>
              </p:blipFill>
              <p:spPr>
                <a:xfrm>
                  <a:off x="9907256" y="555100"/>
                  <a:ext cx="264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550BD2A2-55FC-4F82-A5C4-F4E73BF97626}"/>
                    </a:ext>
                  </a:extLst>
                </p14:cNvPr>
                <p14:cNvContentPartPr/>
                <p14:nvPr/>
              </p14:nvContentPartPr>
              <p14:xfrm>
                <a:off x="10206416" y="550780"/>
                <a:ext cx="350280" cy="30960"/>
              </p14:xfrm>
            </p:contentPart>
          </mc:Choice>
          <mc:Fallback xmlns="">
            <p:pic>
              <p:nvPicPr>
                <p:cNvPr id="34" name="Freihand 33">
                  <a:extLst>
                    <a:ext uri="{FF2B5EF4-FFF2-40B4-BE49-F238E27FC236}">
                      <a16:creationId xmlns:a16="http://schemas.microsoft.com/office/drawing/2014/main" id="{550BD2A2-55FC-4F82-A5C4-F4E73BF97626}"/>
                    </a:ext>
                  </a:extLst>
                </p:cNvPr>
                <p:cNvPicPr/>
                <p:nvPr/>
              </p:nvPicPr>
              <p:blipFill>
                <a:blip r:embed="rId56"/>
                <a:stretch>
                  <a:fillRect/>
                </a:stretch>
              </p:blipFill>
              <p:spPr>
                <a:xfrm>
                  <a:off x="10202096" y="546460"/>
                  <a:ext cx="358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CAD3F45-7625-46EC-AF78-2DE909455FB5}"/>
                    </a:ext>
                  </a:extLst>
                </p14:cNvPr>
                <p14:cNvContentPartPr/>
                <p14:nvPr/>
              </p14:nvContentPartPr>
              <p14:xfrm>
                <a:off x="10718696" y="539980"/>
                <a:ext cx="213840" cy="56880"/>
              </p14:xfrm>
            </p:contentPart>
          </mc:Choice>
          <mc:Fallback xmlns="">
            <p:pic>
              <p:nvPicPr>
                <p:cNvPr id="38" name="Freihand 37">
                  <a:extLst>
                    <a:ext uri="{FF2B5EF4-FFF2-40B4-BE49-F238E27FC236}">
                      <a16:creationId xmlns:a16="http://schemas.microsoft.com/office/drawing/2014/main" id="{6CAD3F45-7625-46EC-AF78-2DE909455FB5}"/>
                    </a:ext>
                  </a:extLst>
                </p:cNvPr>
                <p:cNvPicPr/>
                <p:nvPr/>
              </p:nvPicPr>
              <p:blipFill>
                <a:blip r:embed="rId58"/>
                <a:stretch>
                  <a:fillRect/>
                </a:stretch>
              </p:blipFill>
              <p:spPr>
                <a:xfrm>
                  <a:off x="10714376" y="535660"/>
                  <a:ext cx="222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A3E1CE87-DEB1-49FC-AD91-10D12BED4DD4}"/>
                    </a:ext>
                  </a:extLst>
                </p14:cNvPr>
                <p14:cNvContentPartPr/>
                <p14:nvPr/>
              </p14:nvContentPartPr>
              <p14:xfrm>
                <a:off x="10966376" y="508660"/>
                <a:ext cx="87480" cy="61920"/>
              </p14:xfrm>
            </p:contentPart>
          </mc:Choice>
          <mc:Fallback xmlns="">
            <p:pic>
              <p:nvPicPr>
                <p:cNvPr id="39" name="Freihand 38">
                  <a:extLst>
                    <a:ext uri="{FF2B5EF4-FFF2-40B4-BE49-F238E27FC236}">
                      <a16:creationId xmlns:a16="http://schemas.microsoft.com/office/drawing/2014/main" id="{A3E1CE87-DEB1-49FC-AD91-10D12BED4DD4}"/>
                    </a:ext>
                  </a:extLst>
                </p:cNvPr>
                <p:cNvPicPr/>
                <p:nvPr/>
              </p:nvPicPr>
              <p:blipFill>
                <a:blip r:embed="rId60"/>
                <a:stretch>
                  <a:fillRect/>
                </a:stretch>
              </p:blipFill>
              <p:spPr>
                <a:xfrm>
                  <a:off x="10962056" y="504340"/>
                  <a:ext cx="96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72E395E5-3D13-44A7-9BB3-234AC4FA5382}"/>
                    </a:ext>
                  </a:extLst>
                </p14:cNvPr>
                <p14:cNvContentPartPr/>
                <p14:nvPr/>
              </p14:nvContentPartPr>
              <p14:xfrm>
                <a:off x="8570936" y="788380"/>
                <a:ext cx="319680" cy="99000"/>
              </p14:xfrm>
            </p:contentPart>
          </mc:Choice>
          <mc:Fallback xmlns="">
            <p:pic>
              <p:nvPicPr>
                <p:cNvPr id="41" name="Freihand 40">
                  <a:extLst>
                    <a:ext uri="{FF2B5EF4-FFF2-40B4-BE49-F238E27FC236}">
                      <a16:creationId xmlns:a16="http://schemas.microsoft.com/office/drawing/2014/main" id="{72E395E5-3D13-44A7-9BB3-234AC4FA5382}"/>
                    </a:ext>
                  </a:extLst>
                </p:cNvPr>
                <p:cNvPicPr/>
                <p:nvPr/>
              </p:nvPicPr>
              <p:blipFill>
                <a:blip r:embed="rId62"/>
                <a:stretch>
                  <a:fillRect/>
                </a:stretch>
              </p:blipFill>
              <p:spPr>
                <a:xfrm>
                  <a:off x="8566616" y="784060"/>
                  <a:ext cx="328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79BAA9AE-83CF-40AD-B786-6506BEF9E8AB}"/>
                    </a:ext>
                  </a:extLst>
                </p14:cNvPr>
                <p14:cNvContentPartPr/>
                <p14:nvPr/>
              </p14:nvContentPartPr>
              <p14:xfrm>
                <a:off x="9000056" y="766060"/>
                <a:ext cx="93240" cy="104760"/>
              </p14:xfrm>
            </p:contentPart>
          </mc:Choice>
          <mc:Fallback xmlns="">
            <p:pic>
              <p:nvPicPr>
                <p:cNvPr id="42" name="Freihand 41">
                  <a:extLst>
                    <a:ext uri="{FF2B5EF4-FFF2-40B4-BE49-F238E27FC236}">
                      <a16:creationId xmlns:a16="http://schemas.microsoft.com/office/drawing/2014/main" id="{79BAA9AE-83CF-40AD-B786-6506BEF9E8AB}"/>
                    </a:ext>
                  </a:extLst>
                </p:cNvPr>
                <p:cNvPicPr/>
                <p:nvPr/>
              </p:nvPicPr>
              <p:blipFill>
                <a:blip r:embed="rId64"/>
                <a:stretch>
                  <a:fillRect/>
                </a:stretch>
              </p:blipFill>
              <p:spPr>
                <a:xfrm>
                  <a:off x="8995736" y="761740"/>
                  <a:ext cx="10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39B24999-43E9-4615-95DF-70DBB7C9C52C}"/>
                    </a:ext>
                  </a:extLst>
                </p14:cNvPr>
                <p14:cNvContentPartPr/>
                <p14:nvPr/>
              </p14:nvContentPartPr>
              <p14:xfrm>
                <a:off x="9046136" y="722500"/>
                <a:ext cx="491400" cy="220680"/>
              </p14:xfrm>
            </p:contentPart>
          </mc:Choice>
          <mc:Fallback xmlns="">
            <p:pic>
              <p:nvPicPr>
                <p:cNvPr id="43" name="Freihand 42">
                  <a:extLst>
                    <a:ext uri="{FF2B5EF4-FFF2-40B4-BE49-F238E27FC236}">
                      <a16:creationId xmlns:a16="http://schemas.microsoft.com/office/drawing/2014/main" id="{39B24999-43E9-4615-95DF-70DBB7C9C52C}"/>
                    </a:ext>
                  </a:extLst>
                </p:cNvPr>
                <p:cNvPicPr/>
                <p:nvPr/>
              </p:nvPicPr>
              <p:blipFill>
                <a:blip r:embed="rId66"/>
                <a:stretch>
                  <a:fillRect/>
                </a:stretch>
              </p:blipFill>
              <p:spPr>
                <a:xfrm>
                  <a:off x="9041816" y="718180"/>
                  <a:ext cx="500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F55BEFA-3D20-4201-B22B-D80A64A5D454}"/>
                    </a:ext>
                  </a:extLst>
                </p14:cNvPr>
                <p14:cNvContentPartPr/>
                <p14:nvPr/>
              </p14:nvContentPartPr>
              <p14:xfrm>
                <a:off x="9624656" y="742300"/>
                <a:ext cx="239040" cy="114480"/>
              </p14:xfrm>
            </p:contentPart>
          </mc:Choice>
          <mc:Fallback xmlns="">
            <p:pic>
              <p:nvPicPr>
                <p:cNvPr id="44" name="Freihand 43">
                  <a:extLst>
                    <a:ext uri="{FF2B5EF4-FFF2-40B4-BE49-F238E27FC236}">
                      <a16:creationId xmlns:a16="http://schemas.microsoft.com/office/drawing/2014/main" id="{CF55BEFA-3D20-4201-B22B-D80A64A5D454}"/>
                    </a:ext>
                  </a:extLst>
                </p:cNvPr>
                <p:cNvPicPr/>
                <p:nvPr/>
              </p:nvPicPr>
              <p:blipFill>
                <a:blip r:embed="rId68"/>
                <a:stretch>
                  <a:fillRect/>
                </a:stretch>
              </p:blipFill>
              <p:spPr>
                <a:xfrm>
                  <a:off x="9620336" y="737980"/>
                  <a:ext cx="247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31AFDAFB-8C65-4BED-B6F6-C6C25876B287}"/>
                    </a:ext>
                  </a:extLst>
                </p14:cNvPr>
                <p14:cNvContentPartPr/>
                <p14:nvPr/>
              </p14:nvContentPartPr>
              <p14:xfrm>
                <a:off x="9882416" y="791260"/>
                <a:ext cx="68400" cy="84600"/>
              </p14:xfrm>
            </p:contentPart>
          </mc:Choice>
          <mc:Fallback xmlns="">
            <p:pic>
              <p:nvPicPr>
                <p:cNvPr id="45" name="Freihand 44">
                  <a:extLst>
                    <a:ext uri="{FF2B5EF4-FFF2-40B4-BE49-F238E27FC236}">
                      <a16:creationId xmlns:a16="http://schemas.microsoft.com/office/drawing/2014/main" id="{31AFDAFB-8C65-4BED-B6F6-C6C25876B287}"/>
                    </a:ext>
                  </a:extLst>
                </p:cNvPr>
                <p:cNvPicPr/>
                <p:nvPr/>
              </p:nvPicPr>
              <p:blipFill>
                <a:blip r:embed="rId70"/>
                <a:stretch>
                  <a:fillRect/>
                </a:stretch>
              </p:blipFill>
              <p:spPr>
                <a:xfrm>
                  <a:off x="9878096" y="786940"/>
                  <a:ext cx="77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FB827D77-6551-4EBA-B6DA-C6898C62D4D2}"/>
                    </a:ext>
                  </a:extLst>
                </p14:cNvPr>
                <p14:cNvContentPartPr/>
                <p14:nvPr/>
              </p14:nvContentPartPr>
              <p14:xfrm>
                <a:off x="10469576" y="869020"/>
                <a:ext cx="360" cy="360"/>
              </p14:xfrm>
            </p:contentPart>
          </mc:Choice>
          <mc:Fallback xmlns="">
            <p:pic>
              <p:nvPicPr>
                <p:cNvPr id="48" name="Freihand 47">
                  <a:extLst>
                    <a:ext uri="{FF2B5EF4-FFF2-40B4-BE49-F238E27FC236}">
                      <a16:creationId xmlns:a16="http://schemas.microsoft.com/office/drawing/2014/main" id="{FB827D77-6551-4EBA-B6DA-C6898C62D4D2}"/>
                    </a:ext>
                  </a:extLst>
                </p:cNvPr>
                <p:cNvPicPr/>
                <p:nvPr/>
              </p:nvPicPr>
              <p:blipFill>
                <a:blip r:embed="rId32"/>
                <a:stretch>
                  <a:fillRect/>
                </a:stretch>
              </p:blipFill>
              <p:spPr>
                <a:xfrm>
                  <a:off x="10465256" y="864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Freihand 48">
                  <a:extLst>
                    <a:ext uri="{FF2B5EF4-FFF2-40B4-BE49-F238E27FC236}">
                      <a16:creationId xmlns:a16="http://schemas.microsoft.com/office/drawing/2014/main" id="{4EC336BB-07C2-4991-B129-D17295292D22}"/>
                    </a:ext>
                  </a:extLst>
                </p14:cNvPr>
                <p14:cNvContentPartPr/>
                <p14:nvPr/>
              </p14:nvContentPartPr>
              <p14:xfrm>
                <a:off x="10545176" y="712060"/>
                <a:ext cx="210600" cy="250560"/>
              </p14:xfrm>
            </p:contentPart>
          </mc:Choice>
          <mc:Fallback xmlns="">
            <p:pic>
              <p:nvPicPr>
                <p:cNvPr id="49" name="Freihand 48">
                  <a:extLst>
                    <a:ext uri="{FF2B5EF4-FFF2-40B4-BE49-F238E27FC236}">
                      <a16:creationId xmlns:a16="http://schemas.microsoft.com/office/drawing/2014/main" id="{4EC336BB-07C2-4991-B129-D17295292D22}"/>
                    </a:ext>
                  </a:extLst>
                </p:cNvPr>
                <p:cNvPicPr/>
                <p:nvPr/>
              </p:nvPicPr>
              <p:blipFill>
                <a:blip r:embed="rId73"/>
                <a:stretch>
                  <a:fillRect/>
                </a:stretch>
              </p:blipFill>
              <p:spPr>
                <a:xfrm>
                  <a:off x="10540856" y="707740"/>
                  <a:ext cx="219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F5085ADB-E1ED-40DA-A43B-E6D2C7E59D05}"/>
                    </a:ext>
                  </a:extLst>
                </p14:cNvPr>
                <p14:cNvContentPartPr/>
                <p14:nvPr/>
              </p14:nvContentPartPr>
              <p14:xfrm>
                <a:off x="10837136" y="823660"/>
                <a:ext cx="12600" cy="25200"/>
              </p14:xfrm>
            </p:contentPart>
          </mc:Choice>
          <mc:Fallback xmlns="">
            <p:pic>
              <p:nvPicPr>
                <p:cNvPr id="50" name="Freihand 49">
                  <a:extLst>
                    <a:ext uri="{FF2B5EF4-FFF2-40B4-BE49-F238E27FC236}">
                      <a16:creationId xmlns:a16="http://schemas.microsoft.com/office/drawing/2014/main" id="{F5085ADB-E1ED-40DA-A43B-E6D2C7E59D05}"/>
                    </a:ext>
                  </a:extLst>
                </p:cNvPr>
                <p:cNvPicPr/>
                <p:nvPr/>
              </p:nvPicPr>
              <p:blipFill>
                <a:blip r:embed="rId75"/>
                <a:stretch>
                  <a:fillRect/>
                </a:stretch>
              </p:blipFill>
              <p:spPr>
                <a:xfrm>
                  <a:off x="10832816" y="819340"/>
                  <a:ext cx="21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A13BBEC2-0108-42D3-B7FC-863AD26AE1F0}"/>
                    </a:ext>
                  </a:extLst>
                </p14:cNvPr>
                <p14:cNvContentPartPr/>
                <p14:nvPr/>
              </p14:nvContentPartPr>
              <p14:xfrm>
                <a:off x="10781336" y="657700"/>
                <a:ext cx="195480" cy="338040"/>
              </p14:xfrm>
            </p:contentPart>
          </mc:Choice>
          <mc:Fallback xmlns="">
            <p:pic>
              <p:nvPicPr>
                <p:cNvPr id="51" name="Freihand 50">
                  <a:extLst>
                    <a:ext uri="{FF2B5EF4-FFF2-40B4-BE49-F238E27FC236}">
                      <a16:creationId xmlns:a16="http://schemas.microsoft.com/office/drawing/2014/main" id="{A13BBEC2-0108-42D3-B7FC-863AD26AE1F0}"/>
                    </a:ext>
                  </a:extLst>
                </p:cNvPr>
                <p:cNvPicPr/>
                <p:nvPr/>
              </p:nvPicPr>
              <p:blipFill>
                <a:blip r:embed="rId77"/>
                <a:stretch>
                  <a:fillRect/>
                </a:stretch>
              </p:blipFill>
              <p:spPr>
                <a:xfrm>
                  <a:off x="10777016" y="653380"/>
                  <a:ext cx="2041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6DF6209F-17B4-4E30-92E3-E2B1A73D5327}"/>
                    </a:ext>
                  </a:extLst>
                </p14:cNvPr>
                <p14:cNvContentPartPr/>
                <p14:nvPr/>
              </p14:nvContentPartPr>
              <p14:xfrm>
                <a:off x="10142336" y="719260"/>
                <a:ext cx="99000" cy="126720"/>
              </p14:xfrm>
            </p:contentPart>
          </mc:Choice>
          <mc:Fallback xmlns="">
            <p:pic>
              <p:nvPicPr>
                <p:cNvPr id="53" name="Freihand 52">
                  <a:extLst>
                    <a:ext uri="{FF2B5EF4-FFF2-40B4-BE49-F238E27FC236}">
                      <a16:creationId xmlns:a16="http://schemas.microsoft.com/office/drawing/2014/main" id="{6DF6209F-17B4-4E30-92E3-E2B1A73D5327}"/>
                    </a:ext>
                  </a:extLst>
                </p:cNvPr>
                <p:cNvPicPr/>
                <p:nvPr/>
              </p:nvPicPr>
              <p:blipFill>
                <a:blip r:embed="rId79"/>
                <a:stretch>
                  <a:fillRect/>
                </a:stretch>
              </p:blipFill>
              <p:spPr>
                <a:xfrm>
                  <a:off x="10138016" y="714940"/>
                  <a:ext cx="10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85A126C3-027B-4362-8E43-6DA16A0C9BB0}"/>
                    </a:ext>
                  </a:extLst>
                </p14:cNvPr>
                <p14:cNvContentPartPr/>
                <p14:nvPr/>
              </p14:nvContentPartPr>
              <p14:xfrm>
                <a:off x="10269416" y="716380"/>
                <a:ext cx="107280" cy="115200"/>
              </p14:xfrm>
            </p:contentPart>
          </mc:Choice>
          <mc:Fallback xmlns="">
            <p:pic>
              <p:nvPicPr>
                <p:cNvPr id="54" name="Freihand 53">
                  <a:extLst>
                    <a:ext uri="{FF2B5EF4-FFF2-40B4-BE49-F238E27FC236}">
                      <a16:creationId xmlns:a16="http://schemas.microsoft.com/office/drawing/2014/main" id="{85A126C3-027B-4362-8E43-6DA16A0C9BB0}"/>
                    </a:ext>
                  </a:extLst>
                </p:cNvPr>
                <p:cNvPicPr/>
                <p:nvPr/>
              </p:nvPicPr>
              <p:blipFill>
                <a:blip r:embed="rId81"/>
                <a:stretch>
                  <a:fillRect/>
                </a:stretch>
              </p:blipFill>
              <p:spPr>
                <a:xfrm>
                  <a:off x="10265096" y="712060"/>
                  <a:ext cx="115920" cy="123840"/>
                </a:xfrm>
                <a:prstGeom prst="rect">
                  <a:avLst/>
                </a:prstGeom>
              </p:spPr>
            </p:pic>
          </mc:Fallback>
        </mc:AlternateContent>
      </p:grpSp>
    </p:spTree>
    <p:extLst>
      <p:ext uri="{BB962C8B-B14F-4D97-AF65-F5344CB8AC3E}">
        <p14:creationId xmlns:p14="http://schemas.microsoft.com/office/powerpoint/2010/main" val="329666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824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F606A6E-9C9F-4D32-5BAA-1D5F4049FC8D}"/>
                  </a:ext>
                </a:extLst>
              </p14:cNvPr>
              <p14:cNvContentPartPr/>
              <p14:nvPr/>
            </p14:nvContentPartPr>
            <p14:xfrm>
              <a:off x="10701393" y="-98084"/>
              <a:ext cx="2880" cy="23400"/>
            </p14:xfrm>
          </p:contentPart>
        </mc:Choice>
        <mc:Fallback xmlns="">
          <p:pic>
            <p:nvPicPr>
              <p:cNvPr id="3" name="Freihand 2">
                <a:extLst>
                  <a:ext uri="{FF2B5EF4-FFF2-40B4-BE49-F238E27FC236}">
                    <a16:creationId xmlns:a16="http://schemas.microsoft.com/office/drawing/2014/main" id="{5F606A6E-9C9F-4D32-5BAA-1D5F4049FC8D}"/>
                  </a:ext>
                </a:extLst>
              </p:cNvPr>
              <p:cNvPicPr/>
              <p:nvPr/>
            </p:nvPicPr>
            <p:blipFill>
              <a:blip r:embed="rId5"/>
              <a:stretch>
                <a:fillRect/>
              </a:stretch>
            </p:blipFill>
            <p:spPr>
              <a:xfrm>
                <a:off x="10692393" y="-107084"/>
                <a:ext cx="20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5" name="Freihand 84">
                <a:extLst>
                  <a:ext uri="{FF2B5EF4-FFF2-40B4-BE49-F238E27FC236}">
                    <a16:creationId xmlns:a16="http://schemas.microsoft.com/office/drawing/2014/main" id="{718C4C8D-B2AA-6E7A-B936-F648C751FFEF}"/>
                  </a:ext>
                </a:extLst>
              </p14:cNvPr>
              <p14:cNvContentPartPr/>
              <p14:nvPr/>
            </p14:nvContentPartPr>
            <p14:xfrm>
              <a:off x="3205473" y="6006796"/>
              <a:ext cx="84600" cy="96840"/>
            </p14:xfrm>
          </p:contentPart>
        </mc:Choice>
        <mc:Fallback xmlns="">
          <p:pic>
            <p:nvPicPr>
              <p:cNvPr id="85" name="Freihand 84">
                <a:extLst>
                  <a:ext uri="{FF2B5EF4-FFF2-40B4-BE49-F238E27FC236}">
                    <a16:creationId xmlns:a16="http://schemas.microsoft.com/office/drawing/2014/main" id="{718C4C8D-B2AA-6E7A-B936-F648C751FFEF}"/>
                  </a:ext>
                </a:extLst>
              </p:cNvPr>
              <p:cNvPicPr/>
              <p:nvPr/>
            </p:nvPicPr>
            <p:blipFill>
              <a:blip r:embed="rId7"/>
              <a:stretch>
                <a:fillRect/>
              </a:stretch>
            </p:blipFill>
            <p:spPr>
              <a:xfrm>
                <a:off x="3196833" y="5997796"/>
                <a:ext cx="102240" cy="114480"/>
              </a:xfrm>
              <a:prstGeom prst="rect">
                <a:avLst/>
              </a:prstGeom>
            </p:spPr>
          </p:pic>
        </mc:Fallback>
      </mc:AlternateContent>
      <p:grpSp>
        <p:nvGrpSpPr>
          <p:cNvPr id="88" name="Gruppieren 87">
            <a:extLst>
              <a:ext uri="{FF2B5EF4-FFF2-40B4-BE49-F238E27FC236}">
                <a16:creationId xmlns:a16="http://schemas.microsoft.com/office/drawing/2014/main" id="{E09FC25B-EF06-8C8D-317B-10091AE90E6C}"/>
              </a:ext>
            </a:extLst>
          </p:cNvPr>
          <p:cNvGrpSpPr/>
          <p:nvPr/>
        </p:nvGrpSpPr>
        <p:grpSpPr>
          <a:xfrm>
            <a:off x="1327353" y="4352236"/>
            <a:ext cx="5207040" cy="2486160"/>
            <a:chOff x="1327353" y="4352236"/>
            <a:chExt cx="5207040" cy="24861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D1E03958-2A91-4D4B-8BEC-88F1D9867914}"/>
                    </a:ext>
                  </a:extLst>
                </p14:cNvPr>
                <p14:cNvContentPartPr/>
                <p14:nvPr/>
              </p14:nvContentPartPr>
              <p14:xfrm>
                <a:off x="1327353" y="4399756"/>
                <a:ext cx="147960" cy="133920"/>
              </p14:xfrm>
            </p:contentPart>
          </mc:Choice>
          <mc:Fallback xmlns="">
            <p:pic>
              <p:nvPicPr>
                <p:cNvPr id="4" name="Freihand 3">
                  <a:extLst>
                    <a:ext uri="{FF2B5EF4-FFF2-40B4-BE49-F238E27FC236}">
                      <a16:creationId xmlns:a16="http://schemas.microsoft.com/office/drawing/2014/main" id="{D1E03958-2A91-4D4B-8BEC-88F1D9867914}"/>
                    </a:ext>
                  </a:extLst>
                </p:cNvPr>
                <p:cNvPicPr/>
                <p:nvPr/>
              </p:nvPicPr>
              <p:blipFill>
                <a:blip r:embed="rId9"/>
                <a:stretch>
                  <a:fillRect/>
                </a:stretch>
              </p:blipFill>
              <p:spPr>
                <a:xfrm>
                  <a:off x="1318713" y="4390756"/>
                  <a:ext cx="165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2DCE9C1B-7DEC-CECA-290D-3374DDC549DF}"/>
                    </a:ext>
                  </a:extLst>
                </p14:cNvPr>
                <p14:cNvContentPartPr/>
                <p14:nvPr/>
              </p14:nvContentPartPr>
              <p14:xfrm>
                <a:off x="1527513" y="4434316"/>
                <a:ext cx="131760" cy="219600"/>
              </p14:xfrm>
            </p:contentPart>
          </mc:Choice>
          <mc:Fallback xmlns="">
            <p:pic>
              <p:nvPicPr>
                <p:cNvPr id="9" name="Freihand 8">
                  <a:extLst>
                    <a:ext uri="{FF2B5EF4-FFF2-40B4-BE49-F238E27FC236}">
                      <a16:creationId xmlns:a16="http://schemas.microsoft.com/office/drawing/2014/main" id="{2DCE9C1B-7DEC-CECA-290D-3374DDC549DF}"/>
                    </a:ext>
                  </a:extLst>
                </p:cNvPr>
                <p:cNvPicPr/>
                <p:nvPr/>
              </p:nvPicPr>
              <p:blipFill>
                <a:blip r:embed="rId11"/>
                <a:stretch>
                  <a:fillRect/>
                </a:stretch>
              </p:blipFill>
              <p:spPr>
                <a:xfrm>
                  <a:off x="1518873" y="4425316"/>
                  <a:ext cx="149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B23BE81E-7B9A-D845-77CE-F1C244179D8B}"/>
                    </a:ext>
                  </a:extLst>
                </p14:cNvPr>
                <p14:cNvContentPartPr/>
                <p14:nvPr/>
              </p14:nvContentPartPr>
              <p14:xfrm>
                <a:off x="1746393" y="4352236"/>
                <a:ext cx="450360" cy="168120"/>
              </p14:xfrm>
            </p:contentPart>
          </mc:Choice>
          <mc:Fallback xmlns="">
            <p:pic>
              <p:nvPicPr>
                <p:cNvPr id="11" name="Freihand 10">
                  <a:extLst>
                    <a:ext uri="{FF2B5EF4-FFF2-40B4-BE49-F238E27FC236}">
                      <a16:creationId xmlns:a16="http://schemas.microsoft.com/office/drawing/2014/main" id="{B23BE81E-7B9A-D845-77CE-F1C244179D8B}"/>
                    </a:ext>
                  </a:extLst>
                </p:cNvPr>
                <p:cNvPicPr/>
                <p:nvPr/>
              </p:nvPicPr>
              <p:blipFill>
                <a:blip r:embed="rId13"/>
                <a:stretch>
                  <a:fillRect/>
                </a:stretch>
              </p:blipFill>
              <p:spPr>
                <a:xfrm>
                  <a:off x="1737753" y="4343236"/>
                  <a:ext cx="468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D57499EE-7AB0-D16D-6CC3-3067AAFE9B18}"/>
                    </a:ext>
                  </a:extLst>
                </p14:cNvPr>
                <p14:cNvContentPartPr/>
                <p14:nvPr/>
              </p14:nvContentPartPr>
              <p14:xfrm>
                <a:off x="2148873" y="4389676"/>
                <a:ext cx="9720" cy="3600"/>
              </p14:xfrm>
            </p:contentPart>
          </mc:Choice>
          <mc:Fallback xmlns="">
            <p:pic>
              <p:nvPicPr>
                <p:cNvPr id="12" name="Freihand 11">
                  <a:extLst>
                    <a:ext uri="{FF2B5EF4-FFF2-40B4-BE49-F238E27FC236}">
                      <a16:creationId xmlns:a16="http://schemas.microsoft.com/office/drawing/2014/main" id="{D57499EE-7AB0-D16D-6CC3-3067AAFE9B18}"/>
                    </a:ext>
                  </a:extLst>
                </p:cNvPr>
                <p:cNvPicPr/>
                <p:nvPr/>
              </p:nvPicPr>
              <p:blipFill>
                <a:blip r:embed="rId15"/>
                <a:stretch>
                  <a:fillRect/>
                </a:stretch>
              </p:blipFill>
              <p:spPr>
                <a:xfrm>
                  <a:off x="2140233" y="4381036"/>
                  <a:ext cx="27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52594BAE-E987-466D-BD7F-AD38B8D765DD}"/>
                    </a:ext>
                  </a:extLst>
                </p14:cNvPr>
                <p14:cNvContentPartPr/>
                <p14:nvPr/>
              </p14:nvContentPartPr>
              <p14:xfrm>
                <a:off x="2313753" y="4418836"/>
                <a:ext cx="28440" cy="143280"/>
              </p14:xfrm>
            </p:contentPart>
          </mc:Choice>
          <mc:Fallback xmlns="">
            <p:pic>
              <p:nvPicPr>
                <p:cNvPr id="13" name="Freihand 12">
                  <a:extLst>
                    <a:ext uri="{FF2B5EF4-FFF2-40B4-BE49-F238E27FC236}">
                      <a16:creationId xmlns:a16="http://schemas.microsoft.com/office/drawing/2014/main" id="{52594BAE-E987-466D-BD7F-AD38B8D765DD}"/>
                    </a:ext>
                  </a:extLst>
                </p:cNvPr>
                <p:cNvPicPr/>
                <p:nvPr/>
              </p:nvPicPr>
              <p:blipFill>
                <a:blip r:embed="rId17"/>
                <a:stretch>
                  <a:fillRect/>
                </a:stretch>
              </p:blipFill>
              <p:spPr>
                <a:xfrm>
                  <a:off x="2304753" y="4410196"/>
                  <a:ext cx="46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C23FE478-4161-602E-9E53-9884E14AF605}"/>
                    </a:ext>
                  </a:extLst>
                </p14:cNvPr>
                <p14:cNvContentPartPr/>
                <p14:nvPr/>
              </p14:nvContentPartPr>
              <p14:xfrm>
                <a:off x="2390433" y="4426756"/>
                <a:ext cx="531360" cy="219960"/>
              </p14:xfrm>
            </p:contentPart>
          </mc:Choice>
          <mc:Fallback xmlns="">
            <p:pic>
              <p:nvPicPr>
                <p:cNvPr id="14" name="Freihand 13">
                  <a:extLst>
                    <a:ext uri="{FF2B5EF4-FFF2-40B4-BE49-F238E27FC236}">
                      <a16:creationId xmlns:a16="http://schemas.microsoft.com/office/drawing/2014/main" id="{C23FE478-4161-602E-9E53-9884E14AF605}"/>
                    </a:ext>
                  </a:extLst>
                </p:cNvPr>
                <p:cNvPicPr/>
                <p:nvPr/>
              </p:nvPicPr>
              <p:blipFill>
                <a:blip r:embed="rId19"/>
                <a:stretch>
                  <a:fillRect/>
                </a:stretch>
              </p:blipFill>
              <p:spPr>
                <a:xfrm>
                  <a:off x="2381433" y="4418116"/>
                  <a:ext cx="549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1D9EB42-BFEA-90D6-EDF3-5EE0DB3705C0}"/>
                    </a:ext>
                  </a:extLst>
                </p14:cNvPr>
                <p14:cNvContentPartPr/>
                <p14:nvPr/>
              </p14:nvContentPartPr>
              <p14:xfrm>
                <a:off x="3016833" y="4451236"/>
                <a:ext cx="127080" cy="196560"/>
              </p14:xfrm>
            </p:contentPart>
          </mc:Choice>
          <mc:Fallback xmlns="">
            <p:pic>
              <p:nvPicPr>
                <p:cNvPr id="15" name="Freihand 14">
                  <a:extLst>
                    <a:ext uri="{FF2B5EF4-FFF2-40B4-BE49-F238E27FC236}">
                      <a16:creationId xmlns:a16="http://schemas.microsoft.com/office/drawing/2014/main" id="{81D9EB42-BFEA-90D6-EDF3-5EE0DB3705C0}"/>
                    </a:ext>
                  </a:extLst>
                </p:cNvPr>
                <p:cNvPicPr/>
                <p:nvPr/>
              </p:nvPicPr>
              <p:blipFill>
                <a:blip r:embed="rId21"/>
                <a:stretch>
                  <a:fillRect/>
                </a:stretch>
              </p:blipFill>
              <p:spPr>
                <a:xfrm>
                  <a:off x="3007833" y="4442236"/>
                  <a:ext cx="1447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39A0939E-B40B-AC77-2995-36A8ED4F158D}"/>
                    </a:ext>
                  </a:extLst>
                </p14:cNvPr>
                <p14:cNvContentPartPr/>
                <p14:nvPr/>
              </p14:nvContentPartPr>
              <p14:xfrm>
                <a:off x="3218073" y="4454116"/>
                <a:ext cx="125640" cy="105120"/>
              </p14:xfrm>
            </p:contentPart>
          </mc:Choice>
          <mc:Fallback xmlns="">
            <p:pic>
              <p:nvPicPr>
                <p:cNvPr id="16" name="Freihand 15">
                  <a:extLst>
                    <a:ext uri="{FF2B5EF4-FFF2-40B4-BE49-F238E27FC236}">
                      <a16:creationId xmlns:a16="http://schemas.microsoft.com/office/drawing/2014/main" id="{39A0939E-B40B-AC77-2995-36A8ED4F158D}"/>
                    </a:ext>
                  </a:extLst>
                </p:cNvPr>
                <p:cNvPicPr/>
                <p:nvPr/>
              </p:nvPicPr>
              <p:blipFill>
                <a:blip r:embed="rId23"/>
                <a:stretch>
                  <a:fillRect/>
                </a:stretch>
              </p:blipFill>
              <p:spPr>
                <a:xfrm>
                  <a:off x="3209073" y="4445476"/>
                  <a:ext cx="143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2398019C-F1BF-BC44-8420-5BF868C47C7F}"/>
                    </a:ext>
                  </a:extLst>
                </p14:cNvPr>
                <p14:cNvContentPartPr/>
                <p14:nvPr/>
              </p14:nvContentPartPr>
              <p14:xfrm>
                <a:off x="3339033" y="4435036"/>
                <a:ext cx="82440" cy="119160"/>
              </p14:xfrm>
            </p:contentPart>
          </mc:Choice>
          <mc:Fallback xmlns="">
            <p:pic>
              <p:nvPicPr>
                <p:cNvPr id="17" name="Freihand 16">
                  <a:extLst>
                    <a:ext uri="{FF2B5EF4-FFF2-40B4-BE49-F238E27FC236}">
                      <a16:creationId xmlns:a16="http://schemas.microsoft.com/office/drawing/2014/main" id="{2398019C-F1BF-BC44-8420-5BF868C47C7F}"/>
                    </a:ext>
                  </a:extLst>
                </p:cNvPr>
                <p:cNvPicPr/>
                <p:nvPr/>
              </p:nvPicPr>
              <p:blipFill>
                <a:blip r:embed="rId25"/>
                <a:stretch>
                  <a:fillRect/>
                </a:stretch>
              </p:blipFill>
              <p:spPr>
                <a:xfrm>
                  <a:off x="3330393" y="4426396"/>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197E7868-FC40-A9B6-E4CA-12E057E98128}"/>
                    </a:ext>
                  </a:extLst>
                </p14:cNvPr>
                <p14:cNvContentPartPr/>
                <p14:nvPr/>
              </p14:nvContentPartPr>
              <p14:xfrm>
                <a:off x="3499593" y="4380316"/>
                <a:ext cx="118440" cy="163800"/>
              </p14:xfrm>
            </p:contentPart>
          </mc:Choice>
          <mc:Fallback xmlns="">
            <p:pic>
              <p:nvPicPr>
                <p:cNvPr id="18" name="Freihand 17">
                  <a:extLst>
                    <a:ext uri="{FF2B5EF4-FFF2-40B4-BE49-F238E27FC236}">
                      <a16:creationId xmlns:a16="http://schemas.microsoft.com/office/drawing/2014/main" id="{197E7868-FC40-A9B6-E4CA-12E057E98128}"/>
                    </a:ext>
                  </a:extLst>
                </p:cNvPr>
                <p:cNvPicPr/>
                <p:nvPr/>
              </p:nvPicPr>
              <p:blipFill>
                <a:blip r:embed="rId27"/>
                <a:stretch>
                  <a:fillRect/>
                </a:stretch>
              </p:blipFill>
              <p:spPr>
                <a:xfrm>
                  <a:off x="3490593" y="4371676"/>
                  <a:ext cx="136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EB74BD2-1621-80CE-6E93-D283DE17448A}"/>
                    </a:ext>
                  </a:extLst>
                </p14:cNvPr>
                <p14:cNvContentPartPr/>
                <p14:nvPr/>
              </p14:nvContentPartPr>
              <p14:xfrm>
                <a:off x="3684633" y="4375276"/>
                <a:ext cx="18360" cy="178200"/>
              </p14:xfrm>
            </p:contentPart>
          </mc:Choice>
          <mc:Fallback xmlns="">
            <p:pic>
              <p:nvPicPr>
                <p:cNvPr id="19" name="Freihand 18">
                  <a:extLst>
                    <a:ext uri="{FF2B5EF4-FFF2-40B4-BE49-F238E27FC236}">
                      <a16:creationId xmlns:a16="http://schemas.microsoft.com/office/drawing/2014/main" id="{AEB74BD2-1621-80CE-6E93-D283DE17448A}"/>
                    </a:ext>
                  </a:extLst>
                </p:cNvPr>
                <p:cNvPicPr/>
                <p:nvPr/>
              </p:nvPicPr>
              <p:blipFill>
                <a:blip r:embed="rId29"/>
                <a:stretch>
                  <a:fillRect/>
                </a:stretch>
              </p:blipFill>
              <p:spPr>
                <a:xfrm>
                  <a:off x="3675633" y="4366636"/>
                  <a:ext cx="36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546A701E-5D20-1A97-9927-CCBBA7A7B72F}"/>
                    </a:ext>
                  </a:extLst>
                </p14:cNvPr>
                <p14:cNvContentPartPr/>
                <p14:nvPr/>
              </p14:nvContentPartPr>
              <p14:xfrm>
                <a:off x="3785433" y="4409476"/>
                <a:ext cx="436320" cy="136440"/>
              </p14:xfrm>
            </p:contentPart>
          </mc:Choice>
          <mc:Fallback xmlns="">
            <p:pic>
              <p:nvPicPr>
                <p:cNvPr id="20" name="Freihand 19">
                  <a:extLst>
                    <a:ext uri="{FF2B5EF4-FFF2-40B4-BE49-F238E27FC236}">
                      <a16:creationId xmlns:a16="http://schemas.microsoft.com/office/drawing/2014/main" id="{546A701E-5D20-1A97-9927-CCBBA7A7B72F}"/>
                    </a:ext>
                  </a:extLst>
                </p:cNvPr>
                <p:cNvPicPr/>
                <p:nvPr/>
              </p:nvPicPr>
              <p:blipFill>
                <a:blip r:embed="rId31"/>
                <a:stretch>
                  <a:fillRect/>
                </a:stretch>
              </p:blipFill>
              <p:spPr>
                <a:xfrm>
                  <a:off x="3776793" y="4400476"/>
                  <a:ext cx="453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BB69A8D-90A0-50D7-656C-2EB2A19D1978}"/>
                    </a:ext>
                  </a:extLst>
                </p14:cNvPr>
                <p14:cNvContentPartPr/>
                <p14:nvPr/>
              </p14:nvContentPartPr>
              <p14:xfrm>
                <a:off x="2149953" y="4970356"/>
                <a:ext cx="145080" cy="1639800"/>
              </p14:xfrm>
            </p:contentPart>
          </mc:Choice>
          <mc:Fallback xmlns="">
            <p:pic>
              <p:nvPicPr>
                <p:cNvPr id="22" name="Freihand 21">
                  <a:extLst>
                    <a:ext uri="{FF2B5EF4-FFF2-40B4-BE49-F238E27FC236}">
                      <a16:creationId xmlns:a16="http://schemas.microsoft.com/office/drawing/2014/main" id="{6BB69A8D-90A0-50D7-656C-2EB2A19D1978}"/>
                    </a:ext>
                  </a:extLst>
                </p:cNvPr>
                <p:cNvPicPr/>
                <p:nvPr/>
              </p:nvPicPr>
              <p:blipFill>
                <a:blip r:embed="rId33"/>
                <a:stretch>
                  <a:fillRect/>
                </a:stretch>
              </p:blipFill>
              <p:spPr>
                <a:xfrm>
                  <a:off x="2140953" y="4961716"/>
                  <a:ext cx="162720" cy="165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92870727-B03B-F503-FEB1-68DB2D909AB9}"/>
                    </a:ext>
                  </a:extLst>
                </p14:cNvPr>
                <p14:cNvContentPartPr/>
                <p14:nvPr/>
              </p14:nvContentPartPr>
              <p14:xfrm>
                <a:off x="2005953" y="6571996"/>
                <a:ext cx="2712960" cy="51480"/>
              </p14:xfrm>
            </p:contentPart>
          </mc:Choice>
          <mc:Fallback xmlns="">
            <p:pic>
              <p:nvPicPr>
                <p:cNvPr id="23" name="Freihand 22">
                  <a:extLst>
                    <a:ext uri="{FF2B5EF4-FFF2-40B4-BE49-F238E27FC236}">
                      <a16:creationId xmlns:a16="http://schemas.microsoft.com/office/drawing/2014/main" id="{92870727-B03B-F503-FEB1-68DB2D909AB9}"/>
                    </a:ext>
                  </a:extLst>
                </p:cNvPr>
                <p:cNvPicPr/>
                <p:nvPr/>
              </p:nvPicPr>
              <p:blipFill>
                <a:blip r:embed="rId35"/>
                <a:stretch>
                  <a:fillRect/>
                </a:stretch>
              </p:blipFill>
              <p:spPr>
                <a:xfrm>
                  <a:off x="1996953" y="6562996"/>
                  <a:ext cx="2730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1E6A8E8-1A39-C4AB-9318-64DDF5970756}"/>
                    </a:ext>
                  </a:extLst>
                </p14:cNvPr>
                <p14:cNvContentPartPr/>
                <p14:nvPr/>
              </p14:nvContentPartPr>
              <p14:xfrm>
                <a:off x="4722513" y="6511876"/>
                <a:ext cx="140760" cy="181080"/>
              </p14:xfrm>
            </p:contentPart>
          </mc:Choice>
          <mc:Fallback xmlns="">
            <p:pic>
              <p:nvPicPr>
                <p:cNvPr id="24" name="Freihand 23">
                  <a:extLst>
                    <a:ext uri="{FF2B5EF4-FFF2-40B4-BE49-F238E27FC236}">
                      <a16:creationId xmlns:a16="http://schemas.microsoft.com/office/drawing/2014/main" id="{E1E6A8E8-1A39-C4AB-9318-64DDF5970756}"/>
                    </a:ext>
                  </a:extLst>
                </p:cNvPr>
                <p:cNvPicPr/>
                <p:nvPr/>
              </p:nvPicPr>
              <p:blipFill>
                <a:blip r:embed="rId37"/>
                <a:stretch>
                  <a:fillRect/>
                </a:stretch>
              </p:blipFill>
              <p:spPr>
                <a:xfrm>
                  <a:off x="4713873" y="6503236"/>
                  <a:ext cx="158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1325E784-E574-952B-F498-B46375BED41E}"/>
                    </a:ext>
                  </a:extLst>
                </p14:cNvPr>
                <p14:cNvContentPartPr/>
                <p14:nvPr/>
              </p14:nvContentPartPr>
              <p14:xfrm>
                <a:off x="2150313" y="4894756"/>
                <a:ext cx="210960" cy="188640"/>
              </p14:xfrm>
            </p:contentPart>
          </mc:Choice>
          <mc:Fallback xmlns="">
            <p:pic>
              <p:nvPicPr>
                <p:cNvPr id="25" name="Freihand 24">
                  <a:extLst>
                    <a:ext uri="{FF2B5EF4-FFF2-40B4-BE49-F238E27FC236}">
                      <a16:creationId xmlns:a16="http://schemas.microsoft.com/office/drawing/2014/main" id="{1325E784-E574-952B-F498-B46375BED41E}"/>
                    </a:ext>
                  </a:extLst>
                </p:cNvPr>
                <p:cNvPicPr/>
                <p:nvPr/>
              </p:nvPicPr>
              <p:blipFill>
                <a:blip r:embed="rId39"/>
                <a:stretch>
                  <a:fillRect/>
                </a:stretch>
              </p:blipFill>
              <p:spPr>
                <a:xfrm>
                  <a:off x="2141673" y="4885756"/>
                  <a:ext cx="228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709FFB9D-BBB0-A9D3-3FBC-7D7C4E5653F1}"/>
                    </a:ext>
                  </a:extLst>
                </p14:cNvPr>
                <p14:cNvContentPartPr/>
                <p14:nvPr/>
              </p14:nvContentPartPr>
              <p14:xfrm>
                <a:off x="1794993" y="4854076"/>
                <a:ext cx="114120" cy="106200"/>
              </p14:xfrm>
            </p:contentPart>
          </mc:Choice>
          <mc:Fallback xmlns="">
            <p:pic>
              <p:nvPicPr>
                <p:cNvPr id="26" name="Freihand 25">
                  <a:extLst>
                    <a:ext uri="{FF2B5EF4-FFF2-40B4-BE49-F238E27FC236}">
                      <a16:creationId xmlns:a16="http://schemas.microsoft.com/office/drawing/2014/main" id="{709FFB9D-BBB0-A9D3-3FBC-7D7C4E5653F1}"/>
                    </a:ext>
                  </a:extLst>
                </p:cNvPr>
                <p:cNvPicPr/>
                <p:nvPr/>
              </p:nvPicPr>
              <p:blipFill>
                <a:blip r:embed="rId41"/>
                <a:stretch>
                  <a:fillRect/>
                </a:stretch>
              </p:blipFill>
              <p:spPr>
                <a:xfrm>
                  <a:off x="1785993" y="4845436"/>
                  <a:ext cx="131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E2F12730-7168-40AB-5F89-374189956B81}"/>
                    </a:ext>
                  </a:extLst>
                </p14:cNvPr>
                <p14:cNvContentPartPr/>
                <p14:nvPr/>
              </p14:nvContentPartPr>
              <p14:xfrm>
                <a:off x="2001273" y="4912756"/>
                <a:ext cx="37080" cy="136440"/>
              </p14:xfrm>
            </p:contentPart>
          </mc:Choice>
          <mc:Fallback xmlns="">
            <p:pic>
              <p:nvPicPr>
                <p:cNvPr id="27" name="Freihand 26">
                  <a:extLst>
                    <a:ext uri="{FF2B5EF4-FFF2-40B4-BE49-F238E27FC236}">
                      <a16:creationId xmlns:a16="http://schemas.microsoft.com/office/drawing/2014/main" id="{E2F12730-7168-40AB-5F89-374189956B81}"/>
                    </a:ext>
                  </a:extLst>
                </p:cNvPr>
                <p:cNvPicPr/>
                <p:nvPr/>
              </p:nvPicPr>
              <p:blipFill>
                <a:blip r:embed="rId43"/>
                <a:stretch>
                  <a:fillRect/>
                </a:stretch>
              </p:blipFill>
              <p:spPr>
                <a:xfrm>
                  <a:off x="1992633" y="4904116"/>
                  <a:ext cx="54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14E25909-8DA6-CA3F-FD4E-A5675C480CF2}"/>
                    </a:ext>
                  </a:extLst>
                </p14:cNvPr>
                <p14:cNvContentPartPr/>
                <p14:nvPr/>
              </p14:nvContentPartPr>
              <p14:xfrm>
                <a:off x="1991193" y="4912756"/>
                <a:ext cx="108720" cy="162360"/>
              </p14:xfrm>
            </p:contentPart>
          </mc:Choice>
          <mc:Fallback xmlns="">
            <p:pic>
              <p:nvPicPr>
                <p:cNvPr id="28" name="Freihand 27">
                  <a:extLst>
                    <a:ext uri="{FF2B5EF4-FFF2-40B4-BE49-F238E27FC236}">
                      <a16:creationId xmlns:a16="http://schemas.microsoft.com/office/drawing/2014/main" id="{14E25909-8DA6-CA3F-FD4E-A5675C480CF2}"/>
                    </a:ext>
                  </a:extLst>
                </p:cNvPr>
                <p:cNvPicPr/>
                <p:nvPr/>
              </p:nvPicPr>
              <p:blipFill>
                <a:blip r:embed="rId45"/>
                <a:stretch>
                  <a:fillRect/>
                </a:stretch>
              </p:blipFill>
              <p:spPr>
                <a:xfrm>
                  <a:off x="1982193" y="4903756"/>
                  <a:ext cx="126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54E8CBBC-C4DC-0C96-62D3-03B524F197FC}"/>
                    </a:ext>
                  </a:extLst>
                </p14:cNvPr>
                <p14:cNvContentPartPr/>
                <p14:nvPr/>
              </p14:nvContentPartPr>
              <p14:xfrm>
                <a:off x="4664553" y="6687916"/>
                <a:ext cx="75240" cy="92520"/>
              </p14:xfrm>
            </p:contentPart>
          </mc:Choice>
          <mc:Fallback xmlns="">
            <p:pic>
              <p:nvPicPr>
                <p:cNvPr id="29" name="Freihand 28">
                  <a:extLst>
                    <a:ext uri="{FF2B5EF4-FFF2-40B4-BE49-F238E27FC236}">
                      <a16:creationId xmlns:a16="http://schemas.microsoft.com/office/drawing/2014/main" id="{54E8CBBC-C4DC-0C96-62D3-03B524F197FC}"/>
                    </a:ext>
                  </a:extLst>
                </p:cNvPr>
                <p:cNvPicPr/>
                <p:nvPr/>
              </p:nvPicPr>
              <p:blipFill>
                <a:blip r:embed="rId47"/>
                <a:stretch>
                  <a:fillRect/>
                </a:stretch>
              </p:blipFill>
              <p:spPr>
                <a:xfrm>
                  <a:off x="4655913" y="6678916"/>
                  <a:ext cx="92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A2379212-3CDD-7525-EB0C-4E832ACA381A}"/>
                    </a:ext>
                  </a:extLst>
                </p14:cNvPr>
                <p14:cNvContentPartPr/>
                <p14:nvPr/>
              </p14:nvContentPartPr>
              <p14:xfrm>
                <a:off x="4835193" y="6730756"/>
                <a:ext cx="54000" cy="107640"/>
              </p14:xfrm>
            </p:contentPart>
          </mc:Choice>
          <mc:Fallback xmlns="">
            <p:pic>
              <p:nvPicPr>
                <p:cNvPr id="30" name="Freihand 29">
                  <a:extLst>
                    <a:ext uri="{FF2B5EF4-FFF2-40B4-BE49-F238E27FC236}">
                      <a16:creationId xmlns:a16="http://schemas.microsoft.com/office/drawing/2014/main" id="{A2379212-3CDD-7525-EB0C-4E832ACA381A}"/>
                    </a:ext>
                  </a:extLst>
                </p:cNvPr>
                <p:cNvPicPr/>
                <p:nvPr/>
              </p:nvPicPr>
              <p:blipFill>
                <a:blip r:embed="rId49"/>
                <a:stretch>
                  <a:fillRect/>
                </a:stretch>
              </p:blipFill>
              <p:spPr>
                <a:xfrm>
                  <a:off x="4826193" y="6721756"/>
                  <a:ext cx="71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879BACA-B1F4-27DC-0E11-7EBA8C997C6E}"/>
                    </a:ext>
                  </a:extLst>
                </p14:cNvPr>
                <p14:cNvContentPartPr/>
                <p14:nvPr/>
              </p14:nvContentPartPr>
              <p14:xfrm>
                <a:off x="4884513" y="6712756"/>
                <a:ext cx="46440" cy="88560"/>
              </p14:xfrm>
            </p:contentPart>
          </mc:Choice>
          <mc:Fallback xmlns="">
            <p:pic>
              <p:nvPicPr>
                <p:cNvPr id="31" name="Freihand 30">
                  <a:extLst>
                    <a:ext uri="{FF2B5EF4-FFF2-40B4-BE49-F238E27FC236}">
                      <a16:creationId xmlns:a16="http://schemas.microsoft.com/office/drawing/2014/main" id="{A879BACA-B1F4-27DC-0E11-7EBA8C997C6E}"/>
                    </a:ext>
                  </a:extLst>
                </p:cNvPr>
                <p:cNvPicPr/>
                <p:nvPr/>
              </p:nvPicPr>
              <p:blipFill>
                <a:blip r:embed="rId51"/>
                <a:stretch>
                  <a:fillRect/>
                </a:stretch>
              </p:blipFill>
              <p:spPr>
                <a:xfrm>
                  <a:off x="4875873" y="6703756"/>
                  <a:ext cx="64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705BBDED-9781-E4C2-C47C-473F440CCE92}"/>
                    </a:ext>
                  </a:extLst>
                </p14:cNvPr>
                <p14:cNvContentPartPr/>
                <p14:nvPr/>
              </p14:nvContentPartPr>
              <p14:xfrm>
                <a:off x="2256873" y="5421796"/>
                <a:ext cx="1137600" cy="1179360"/>
              </p14:xfrm>
            </p:contentPart>
          </mc:Choice>
          <mc:Fallback xmlns="">
            <p:pic>
              <p:nvPicPr>
                <p:cNvPr id="32" name="Freihand 31">
                  <a:extLst>
                    <a:ext uri="{FF2B5EF4-FFF2-40B4-BE49-F238E27FC236}">
                      <a16:creationId xmlns:a16="http://schemas.microsoft.com/office/drawing/2014/main" id="{705BBDED-9781-E4C2-C47C-473F440CCE92}"/>
                    </a:ext>
                  </a:extLst>
                </p:cNvPr>
                <p:cNvPicPr/>
                <p:nvPr/>
              </p:nvPicPr>
              <p:blipFill>
                <a:blip r:embed="rId53"/>
                <a:stretch>
                  <a:fillRect/>
                </a:stretch>
              </p:blipFill>
              <p:spPr>
                <a:xfrm>
                  <a:off x="2247873" y="5412796"/>
                  <a:ext cx="1155240" cy="1197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57DD140A-6B52-C128-9BAC-453FC732F083}"/>
                    </a:ext>
                  </a:extLst>
                </p14:cNvPr>
                <p14:cNvContentPartPr/>
                <p14:nvPr/>
              </p14:nvContentPartPr>
              <p14:xfrm>
                <a:off x="2603553" y="5113636"/>
                <a:ext cx="195840" cy="335160"/>
              </p14:xfrm>
            </p:contentPart>
          </mc:Choice>
          <mc:Fallback xmlns="">
            <p:pic>
              <p:nvPicPr>
                <p:cNvPr id="34" name="Freihand 33">
                  <a:extLst>
                    <a:ext uri="{FF2B5EF4-FFF2-40B4-BE49-F238E27FC236}">
                      <a16:creationId xmlns:a16="http://schemas.microsoft.com/office/drawing/2014/main" id="{57DD140A-6B52-C128-9BAC-453FC732F083}"/>
                    </a:ext>
                  </a:extLst>
                </p:cNvPr>
                <p:cNvPicPr/>
                <p:nvPr/>
              </p:nvPicPr>
              <p:blipFill>
                <a:blip r:embed="rId55"/>
                <a:stretch>
                  <a:fillRect/>
                </a:stretch>
              </p:blipFill>
              <p:spPr>
                <a:xfrm>
                  <a:off x="2594553" y="5104996"/>
                  <a:ext cx="2134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2599C0EF-25BA-ACDE-A4FF-D3299C3EC575}"/>
                    </a:ext>
                  </a:extLst>
                </p14:cNvPr>
                <p14:cNvContentPartPr/>
                <p14:nvPr/>
              </p14:nvContentPartPr>
              <p14:xfrm>
                <a:off x="2587353" y="5174116"/>
                <a:ext cx="159480" cy="302760"/>
              </p14:xfrm>
            </p:contentPart>
          </mc:Choice>
          <mc:Fallback xmlns="">
            <p:pic>
              <p:nvPicPr>
                <p:cNvPr id="35" name="Freihand 34">
                  <a:extLst>
                    <a:ext uri="{FF2B5EF4-FFF2-40B4-BE49-F238E27FC236}">
                      <a16:creationId xmlns:a16="http://schemas.microsoft.com/office/drawing/2014/main" id="{2599C0EF-25BA-ACDE-A4FF-D3299C3EC575}"/>
                    </a:ext>
                  </a:extLst>
                </p:cNvPr>
                <p:cNvPicPr/>
                <p:nvPr/>
              </p:nvPicPr>
              <p:blipFill>
                <a:blip r:embed="rId57"/>
                <a:stretch>
                  <a:fillRect/>
                </a:stretch>
              </p:blipFill>
              <p:spPr>
                <a:xfrm>
                  <a:off x="2578353" y="5165116"/>
                  <a:ext cx="1771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C83B38BA-478D-9B13-E062-2C5AF6F89E11}"/>
                    </a:ext>
                  </a:extLst>
                </p14:cNvPr>
                <p14:cNvContentPartPr/>
                <p14:nvPr/>
              </p14:nvContentPartPr>
              <p14:xfrm>
                <a:off x="2941233" y="4794676"/>
                <a:ext cx="165240" cy="202680"/>
              </p14:xfrm>
            </p:contentPart>
          </mc:Choice>
          <mc:Fallback xmlns="">
            <p:pic>
              <p:nvPicPr>
                <p:cNvPr id="36" name="Freihand 35">
                  <a:extLst>
                    <a:ext uri="{FF2B5EF4-FFF2-40B4-BE49-F238E27FC236}">
                      <a16:creationId xmlns:a16="http://schemas.microsoft.com/office/drawing/2014/main" id="{C83B38BA-478D-9B13-E062-2C5AF6F89E11}"/>
                    </a:ext>
                  </a:extLst>
                </p:cNvPr>
                <p:cNvPicPr/>
                <p:nvPr/>
              </p:nvPicPr>
              <p:blipFill>
                <a:blip r:embed="rId59"/>
                <a:stretch>
                  <a:fillRect/>
                </a:stretch>
              </p:blipFill>
              <p:spPr>
                <a:xfrm>
                  <a:off x="2932233" y="4785676"/>
                  <a:ext cx="182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FF2BC0D0-089A-BAFE-B3E4-98617DC077AF}"/>
                    </a:ext>
                  </a:extLst>
                </p14:cNvPr>
                <p14:cNvContentPartPr/>
                <p14:nvPr/>
              </p14:nvContentPartPr>
              <p14:xfrm>
                <a:off x="3148593" y="4863796"/>
                <a:ext cx="63000" cy="88920"/>
              </p14:xfrm>
            </p:contentPart>
          </mc:Choice>
          <mc:Fallback xmlns="">
            <p:pic>
              <p:nvPicPr>
                <p:cNvPr id="37" name="Freihand 36">
                  <a:extLst>
                    <a:ext uri="{FF2B5EF4-FFF2-40B4-BE49-F238E27FC236}">
                      <a16:creationId xmlns:a16="http://schemas.microsoft.com/office/drawing/2014/main" id="{FF2BC0D0-089A-BAFE-B3E4-98617DC077AF}"/>
                    </a:ext>
                  </a:extLst>
                </p:cNvPr>
                <p:cNvPicPr/>
                <p:nvPr/>
              </p:nvPicPr>
              <p:blipFill>
                <a:blip r:embed="rId61"/>
                <a:stretch>
                  <a:fillRect/>
                </a:stretch>
              </p:blipFill>
              <p:spPr>
                <a:xfrm>
                  <a:off x="3139953" y="4855156"/>
                  <a:ext cx="80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C3F77989-D942-035C-5385-1327FE8FB14B}"/>
                    </a:ext>
                  </a:extLst>
                </p14:cNvPr>
                <p14:cNvContentPartPr/>
                <p14:nvPr/>
              </p14:nvContentPartPr>
              <p14:xfrm>
                <a:off x="3257673" y="4784236"/>
                <a:ext cx="249480" cy="269640"/>
              </p14:xfrm>
            </p:contentPart>
          </mc:Choice>
          <mc:Fallback xmlns="">
            <p:pic>
              <p:nvPicPr>
                <p:cNvPr id="38" name="Freihand 37">
                  <a:extLst>
                    <a:ext uri="{FF2B5EF4-FFF2-40B4-BE49-F238E27FC236}">
                      <a16:creationId xmlns:a16="http://schemas.microsoft.com/office/drawing/2014/main" id="{C3F77989-D942-035C-5385-1327FE8FB14B}"/>
                    </a:ext>
                  </a:extLst>
                </p:cNvPr>
                <p:cNvPicPr/>
                <p:nvPr/>
              </p:nvPicPr>
              <p:blipFill>
                <a:blip r:embed="rId63"/>
                <a:stretch>
                  <a:fillRect/>
                </a:stretch>
              </p:blipFill>
              <p:spPr>
                <a:xfrm>
                  <a:off x="3249033" y="4775236"/>
                  <a:ext cx="2671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E96D5C53-1ACE-9223-9033-0797B9D585F9}"/>
                    </a:ext>
                  </a:extLst>
                </p14:cNvPr>
                <p14:cNvContentPartPr/>
                <p14:nvPr/>
              </p14:nvContentPartPr>
              <p14:xfrm>
                <a:off x="3464313" y="4739596"/>
                <a:ext cx="31320" cy="44640"/>
              </p14:xfrm>
            </p:contentPart>
          </mc:Choice>
          <mc:Fallback xmlns="">
            <p:pic>
              <p:nvPicPr>
                <p:cNvPr id="39" name="Freihand 38">
                  <a:extLst>
                    <a:ext uri="{FF2B5EF4-FFF2-40B4-BE49-F238E27FC236}">
                      <a16:creationId xmlns:a16="http://schemas.microsoft.com/office/drawing/2014/main" id="{E96D5C53-1ACE-9223-9033-0797B9D585F9}"/>
                    </a:ext>
                  </a:extLst>
                </p:cNvPr>
                <p:cNvPicPr/>
                <p:nvPr/>
              </p:nvPicPr>
              <p:blipFill>
                <a:blip r:embed="rId65"/>
                <a:stretch>
                  <a:fillRect/>
                </a:stretch>
              </p:blipFill>
              <p:spPr>
                <a:xfrm>
                  <a:off x="3455313" y="4730596"/>
                  <a:ext cx="48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3FB0E531-7011-EE07-12AB-BC3B6FCE02C3}"/>
                    </a:ext>
                  </a:extLst>
                </p14:cNvPr>
                <p14:cNvContentPartPr/>
                <p14:nvPr/>
              </p14:nvContentPartPr>
              <p14:xfrm>
                <a:off x="3559353" y="4671556"/>
                <a:ext cx="140760" cy="168480"/>
              </p14:xfrm>
            </p:contentPart>
          </mc:Choice>
          <mc:Fallback xmlns="">
            <p:pic>
              <p:nvPicPr>
                <p:cNvPr id="40" name="Freihand 39">
                  <a:extLst>
                    <a:ext uri="{FF2B5EF4-FFF2-40B4-BE49-F238E27FC236}">
                      <a16:creationId xmlns:a16="http://schemas.microsoft.com/office/drawing/2014/main" id="{3FB0E531-7011-EE07-12AB-BC3B6FCE02C3}"/>
                    </a:ext>
                  </a:extLst>
                </p:cNvPr>
                <p:cNvPicPr/>
                <p:nvPr/>
              </p:nvPicPr>
              <p:blipFill>
                <a:blip r:embed="rId67"/>
                <a:stretch>
                  <a:fillRect/>
                </a:stretch>
              </p:blipFill>
              <p:spPr>
                <a:xfrm>
                  <a:off x="3550713" y="4662916"/>
                  <a:ext cx="158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3F07D854-0095-79B5-3665-2222388EF79F}"/>
                    </a:ext>
                  </a:extLst>
                </p14:cNvPr>
                <p14:cNvContentPartPr/>
                <p14:nvPr/>
              </p14:nvContentPartPr>
              <p14:xfrm>
                <a:off x="3672753" y="4627276"/>
                <a:ext cx="163440" cy="158400"/>
              </p14:xfrm>
            </p:contentPart>
          </mc:Choice>
          <mc:Fallback xmlns="">
            <p:pic>
              <p:nvPicPr>
                <p:cNvPr id="41" name="Freihand 40">
                  <a:extLst>
                    <a:ext uri="{FF2B5EF4-FFF2-40B4-BE49-F238E27FC236}">
                      <a16:creationId xmlns:a16="http://schemas.microsoft.com/office/drawing/2014/main" id="{3F07D854-0095-79B5-3665-2222388EF79F}"/>
                    </a:ext>
                  </a:extLst>
                </p:cNvPr>
                <p:cNvPicPr/>
                <p:nvPr/>
              </p:nvPicPr>
              <p:blipFill>
                <a:blip r:embed="rId69"/>
                <a:stretch>
                  <a:fillRect/>
                </a:stretch>
              </p:blipFill>
              <p:spPr>
                <a:xfrm>
                  <a:off x="3663753" y="4618636"/>
                  <a:ext cx="181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514DF903-D9EC-07DD-31FA-DE262A814893}"/>
                    </a:ext>
                  </a:extLst>
                </p14:cNvPr>
                <p14:cNvContentPartPr/>
                <p14:nvPr/>
              </p14:nvContentPartPr>
              <p14:xfrm>
                <a:off x="3817473" y="4719076"/>
                <a:ext cx="56160" cy="72000"/>
              </p14:xfrm>
            </p:contentPart>
          </mc:Choice>
          <mc:Fallback xmlns="">
            <p:pic>
              <p:nvPicPr>
                <p:cNvPr id="42" name="Freihand 41">
                  <a:extLst>
                    <a:ext uri="{FF2B5EF4-FFF2-40B4-BE49-F238E27FC236}">
                      <a16:creationId xmlns:a16="http://schemas.microsoft.com/office/drawing/2014/main" id="{514DF903-D9EC-07DD-31FA-DE262A814893}"/>
                    </a:ext>
                  </a:extLst>
                </p:cNvPr>
                <p:cNvPicPr/>
                <p:nvPr/>
              </p:nvPicPr>
              <p:blipFill>
                <a:blip r:embed="rId71"/>
                <a:stretch>
                  <a:fillRect/>
                </a:stretch>
              </p:blipFill>
              <p:spPr>
                <a:xfrm>
                  <a:off x="3808833" y="4710076"/>
                  <a:ext cx="73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6A31D6EC-584C-86F4-33D6-650880A2C515}"/>
                    </a:ext>
                  </a:extLst>
                </p14:cNvPr>
                <p14:cNvContentPartPr/>
                <p14:nvPr/>
              </p14:nvContentPartPr>
              <p14:xfrm>
                <a:off x="3897393" y="4675156"/>
                <a:ext cx="217080" cy="120600"/>
              </p14:xfrm>
            </p:contentPart>
          </mc:Choice>
          <mc:Fallback xmlns="">
            <p:pic>
              <p:nvPicPr>
                <p:cNvPr id="43" name="Freihand 42">
                  <a:extLst>
                    <a:ext uri="{FF2B5EF4-FFF2-40B4-BE49-F238E27FC236}">
                      <a16:creationId xmlns:a16="http://schemas.microsoft.com/office/drawing/2014/main" id="{6A31D6EC-584C-86F4-33D6-650880A2C515}"/>
                    </a:ext>
                  </a:extLst>
                </p:cNvPr>
                <p:cNvPicPr/>
                <p:nvPr/>
              </p:nvPicPr>
              <p:blipFill>
                <a:blip r:embed="rId73"/>
                <a:stretch>
                  <a:fillRect/>
                </a:stretch>
              </p:blipFill>
              <p:spPr>
                <a:xfrm>
                  <a:off x="3888753" y="4666156"/>
                  <a:ext cx="234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77DA2D39-EE61-1860-EEF5-322DF7169B57}"/>
                    </a:ext>
                  </a:extLst>
                </p14:cNvPr>
                <p14:cNvContentPartPr/>
                <p14:nvPr/>
              </p14:nvContentPartPr>
              <p14:xfrm>
                <a:off x="4106553" y="4582636"/>
                <a:ext cx="261720" cy="194760"/>
              </p14:xfrm>
            </p:contentPart>
          </mc:Choice>
          <mc:Fallback xmlns="">
            <p:pic>
              <p:nvPicPr>
                <p:cNvPr id="44" name="Freihand 43">
                  <a:extLst>
                    <a:ext uri="{FF2B5EF4-FFF2-40B4-BE49-F238E27FC236}">
                      <a16:creationId xmlns:a16="http://schemas.microsoft.com/office/drawing/2014/main" id="{77DA2D39-EE61-1860-EEF5-322DF7169B57}"/>
                    </a:ext>
                  </a:extLst>
                </p:cNvPr>
                <p:cNvPicPr/>
                <p:nvPr/>
              </p:nvPicPr>
              <p:blipFill>
                <a:blip r:embed="rId75"/>
                <a:stretch>
                  <a:fillRect/>
                </a:stretch>
              </p:blipFill>
              <p:spPr>
                <a:xfrm>
                  <a:off x="4097553" y="4573996"/>
                  <a:ext cx="279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CF2D3CE3-F369-8CBC-35D0-1F34C99CB69B}"/>
                    </a:ext>
                  </a:extLst>
                </p14:cNvPr>
                <p14:cNvContentPartPr/>
                <p14:nvPr/>
              </p14:nvContentPartPr>
              <p14:xfrm>
                <a:off x="3968313" y="4592356"/>
                <a:ext cx="41760" cy="17280"/>
              </p14:xfrm>
            </p:contentPart>
          </mc:Choice>
          <mc:Fallback xmlns="">
            <p:pic>
              <p:nvPicPr>
                <p:cNvPr id="45" name="Freihand 44">
                  <a:extLst>
                    <a:ext uri="{FF2B5EF4-FFF2-40B4-BE49-F238E27FC236}">
                      <a16:creationId xmlns:a16="http://schemas.microsoft.com/office/drawing/2014/main" id="{CF2D3CE3-F369-8CBC-35D0-1F34C99CB69B}"/>
                    </a:ext>
                  </a:extLst>
                </p:cNvPr>
                <p:cNvPicPr/>
                <p:nvPr/>
              </p:nvPicPr>
              <p:blipFill>
                <a:blip r:embed="rId77"/>
                <a:stretch>
                  <a:fillRect/>
                </a:stretch>
              </p:blipFill>
              <p:spPr>
                <a:xfrm>
                  <a:off x="3959313" y="4583716"/>
                  <a:ext cx="59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D095853-4F41-8111-2196-768759503F8E}"/>
                    </a:ext>
                  </a:extLst>
                </p14:cNvPr>
                <p14:cNvContentPartPr/>
                <p14:nvPr/>
              </p14:nvContentPartPr>
              <p14:xfrm>
                <a:off x="2418513" y="4832476"/>
                <a:ext cx="1433880" cy="1699200"/>
              </p14:xfrm>
            </p:contentPart>
          </mc:Choice>
          <mc:Fallback xmlns="">
            <p:pic>
              <p:nvPicPr>
                <p:cNvPr id="47" name="Freihand 46">
                  <a:extLst>
                    <a:ext uri="{FF2B5EF4-FFF2-40B4-BE49-F238E27FC236}">
                      <a16:creationId xmlns:a16="http://schemas.microsoft.com/office/drawing/2014/main" id="{4D095853-4F41-8111-2196-768759503F8E}"/>
                    </a:ext>
                  </a:extLst>
                </p:cNvPr>
                <p:cNvPicPr/>
                <p:nvPr/>
              </p:nvPicPr>
              <p:blipFill>
                <a:blip r:embed="rId79"/>
                <a:stretch>
                  <a:fillRect/>
                </a:stretch>
              </p:blipFill>
              <p:spPr>
                <a:xfrm>
                  <a:off x="2409513" y="4823476"/>
                  <a:ext cx="1451520" cy="171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B4049239-DBEC-9E09-C7BF-D4F87D4E3072}"/>
                    </a:ext>
                  </a:extLst>
                </p14:cNvPr>
                <p14:cNvContentPartPr/>
                <p14:nvPr/>
              </p14:nvContentPartPr>
              <p14:xfrm>
                <a:off x="3807393" y="6244036"/>
                <a:ext cx="146880" cy="199800"/>
              </p14:xfrm>
            </p:contentPart>
          </mc:Choice>
          <mc:Fallback xmlns="">
            <p:pic>
              <p:nvPicPr>
                <p:cNvPr id="49" name="Freihand 48">
                  <a:extLst>
                    <a:ext uri="{FF2B5EF4-FFF2-40B4-BE49-F238E27FC236}">
                      <a16:creationId xmlns:a16="http://schemas.microsoft.com/office/drawing/2014/main" id="{B4049239-DBEC-9E09-C7BF-D4F87D4E3072}"/>
                    </a:ext>
                  </a:extLst>
                </p:cNvPr>
                <p:cNvPicPr/>
                <p:nvPr/>
              </p:nvPicPr>
              <p:blipFill>
                <a:blip r:embed="rId81"/>
                <a:stretch>
                  <a:fillRect/>
                </a:stretch>
              </p:blipFill>
              <p:spPr>
                <a:xfrm>
                  <a:off x="3798393" y="6235036"/>
                  <a:ext cx="16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0ACA50BF-7A31-26A1-841F-ADBD02F7E403}"/>
                    </a:ext>
                  </a:extLst>
                </p14:cNvPr>
                <p14:cNvContentPartPr/>
                <p14:nvPr/>
              </p14:nvContentPartPr>
              <p14:xfrm>
                <a:off x="3841233" y="6261676"/>
                <a:ext cx="226800" cy="94320"/>
              </p14:xfrm>
            </p:contentPart>
          </mc:Choice>
          <mc:Fallback xmlns="">
            <p:pic>
              <p:nvPicPr>
                <p:cNvPr id="50" name="Freihand 49">
                  <a:extLst>
                    <a:ext uri="{FF2B5EF4-FFF2-40B4-BE49-F238E27FC236}">
                      <a16:creationId xmlns:a16="http://schemas.microsoft.com/office/drawing/2014/main" id="{0ACA50BF-7A31-26A1-841F-ADBD02F7E403}"/>
                    </a:ext>
                  </a:extLst>
                </p:cNvPr>
                <p:cNvPicPr/>
                <p:nvPr/>
              </p:nvPicPr>
              <p:blipFill>
                <a:blip r:embed="rId83"/>
                <a:stretch>
                  <a:fillRect/>
                </a:stretch>
              </p:blipFill>
              <p:spPr>
                <a:xfrm>
                  <a:off x="3832593" y="6252676"/>
                  <a:ext cx="244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0FE55177-3B1F-F8FA-7F90-49E4071440C8}"/>
                    </a:ext>
                  </a:extLst>
                </p14:cNvPr>
                <p14:cNvContentPartPr/>
                <p14:nvPr/>
              </p14:nvContentPartPr>
              <p14:xfrm>
                <a:off x="4065153" y="6033436"/>
                <a:ext cx="227520" cy="280080"/>
              </p14:xfrm>
            </p:contentPart>
          </mc:Choice>
          <mc:Fallback xmlns="">
            <p:pic>
              <p:nvPicPr>
                <p:cNvPr id="52" name="Freihand 51">
                  <a:extLst>
                    <a:ext uri="{FF2B5EF4-FFF2-40B4-BE49-F238E27FC236}">
                      <a16:creationId xmlns:a16="http://schemas.microsoft.com/office/drawing/2014/main" id="{0FE55177-3B1F-F8FA-7F90-49E4071440C8}"/>
                    </a:ext>
                  </a:extLst>
                </p:cNvPr>
                <p:cNvPicPr/>
                <p:nvPr/>
              </p:nvPicPr>
              <p:blipFill>
                <a:blip r:embed="rId85"/>
                <a:stretch>
                  <a:fillRect/>
                </a:stretch>
              </p:blipFill>
              <p:spPr>
                <a:xfrm>
                  <a:off x="4056513" y="6024436"/>
                  <a:ext cx="2451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00B626A6-B5C3-8FD5-20A4-0E7D9236E7D8}"/>
                    </a:ext>
                  </a:extLst>
                </p14:cNvPr>
                <p14:cNvContentPartPr/>
                <p14:nvPr/>
              </p14:nvContentPartPr>
              <p14:xfrm>
                <a:off x="4104393" y="6073756"/>
                <a:ext cx="6480" cy="18360"/>
              </p14:xfrm>
            </p:contentPart>
          </mc:Choice>
          <mc:Fallback xmlns="">
            <p:pic>
              <p:nvPicPr>
                <p:cNvPr id="53" name="Freihand 52">
                  <a:extLst>
                    <a:ext uri="{FF2B5EF4-FFF2-40B4-BE49-F238E27FC236}">
                      <a16:creationId xmlns:a16="http://schemas.microsoft.com/office/drawing/2014/main" id="{00B626A6-B5C3-8FD5-20A4-0E7D9236E7D8}"/>
                    </a:ext>
                  </a:extLst>
                </p:cNvPr>
                <p:cNvPicPr/>
                <p:nvPr/>
              </p:nvPicPr>
              <p:blipFill>
                <a:blip r:embed="rId87"/>
                <a:stretch>
                  <a:fillRect/>
                </a:stretch>
              </p:blipFill>
              <p:spPr>
                <a:xfrm>
                  <a:off x="4095753" y="6065116"/>
                  <a:ext cx="24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567C3D5E-5DE3-0A1E-72DD-438D9F7110BC}"/>
                    </a:ext>
                  </a:extLst>
                </p14:cNvPr>
                <p14:cNvContentPartPr/>
                <p14:nvPr/>
              </p14:nvContentPartPr>
              <p14:xfrm>
                <a:off x="4468713" y="5846236"/>
                <a:ext cx="263160" cy="255240"/>
              </p14:xfrm>
            </p:contentPart>
          </mc:Choice>
          <mc:Fallback xmlns="">
            <p:pic>
              <p:nvPicPr>
                <p:cNvPr id="54" name="Freihand 53">
                  <a:extLst>
                    <a:ext uri="{FF2B5EF4-FFF2-40B4-BE49-F238E27FC236}">
                      <a16:creationId xmlns:a16="http://schemas.microsoft.com/office/drawing/2014/main" id="{567C3D5E-5DE3-0A1E-72DD-438D9F7110BC}"/>
                    </a:ext>
                  </a:extLst>
                </p:cNvPr>
                <p:cNvPicPr/>
                <p:nvPr/>
              </p:nvPicPr>
              <p:blipFill>
                <a:blip r:embed="rId89"/>
                <a:stretch>
                  <a:fillRect/>
                </a:stretch>
              </p:blipFill>
              <p:spPr>
                <a:xfrm>
                  <a:off x="4460073" y="5837596"/>
                  <a:ext cx="2808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1B9B0818-B51A-8C26-6119-8DA5F395F5DF}"/>
                    </a:ext>
                  </a:extLst>
                </p14:cNvPr>
                <p14:cNvContentPartPr/>
                <p14:nvPr/>
              </p14:nvContentPartPr>
              <p14:xfrm>
                <a:off x="4659513" y="5824276"/>
                <a:ext cx="155520" cy="232560"/>
              </p14:xfrm>
            </p:contentPart>
          </mc:Choice>
          <mc:Fallback xmlns="">
            <p:pic>
              <p:nvPicPr>
                <p:cNvPr id="55" name="Freihand 54">
                  <a:extLst>
                    <a:ext uri="{FF2B5EF4-FFF2-40B4-BE49-F238E27FC236}">
                      <a16:creationId xmlns:a16="http://schemas.microsoft.com/office/drawing/2014/main" id="{1B9B0818-B51A-8C26-6119-8DA5F395F5DF}"/>
                    </a:ext>
                  </a:extLst>
                </p:cNvPr>
                <p:cNvPicPr/>
                <p:nvPr/>
              </p:nvPicPr>
              <p:blipFill>
                <a:blip r:embed="rId91"/>
                <a:stretch>
                  <a:fillRect/>
                </a:stretch>
              </p:blipFill>
              <p:spPr>
                <a:xfrm>
                  <a:off x="4650873" y="5815276"/>
                  <a:ext cx="173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920A402F-708A-0F9C-F4CA-90D8C5E8F252}"/>
                    </a:ext>
                  </a:extLst>
                </p14:cNvPr>
                <p14:cNvContentPartPr/>
                <p14:nvPr/>
              </p14:nvContentPartPr>
              <p14:xfrm>
                <a:off x="4825833" y="5868916"/>
                <a:ext cx="120600" cy="107640"/>
              </p14:xfrm>
            </p:contentPart>
          </mc:Choice>
          <mc:Fallback xmlns="">
            <p:pic>
              <p:nvPicPr>
                <p:cNvPr id="56" name="Freihand 55">
                  <a:extLst>
                    <a:ext uri="{FF2B5EF4-FFF2-40B4-BE49-F238E27FC236}">
                      <a16:creationId xmlns:a16="http://schemas.microsoft.com/office/drawing/2014/main" id="{920A402F-708A-0F9C-F4CA-90D8C5E8F252}"/>
                    </a:ext>
                  </a:extLst>
                </p:cNvPr>
                <p:cNvPicPr/>
                <p:nvPr/>
              </p:nvPicPr>
              <p:blipFill>
                <a:blip r:embed="rId93"/>
                <a:stretch>
                  <a:fillRect/>
                </a:stretch>
              </p:blipFill>
              <p:spPr>
                <a:xfrm>
                  <a:off x="4816833" y="5860276"/>
                  <a:ext cx="13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E8184E09-62D1-D294-99E0-56D1E73B2FF2}"/>
                    </a:ext>
                  </a:extLst>
                </p14:cNvPr>
                <p14:cNvContentPartPr/>
                <p14:nvPr/>
              </p14:nvContentPartPr>
              <p14:xfrm>
                <a:off x="5028873" y="5699716"/>
                <a:ext cx="214920" cy="185760"/>
              </p14:xfrm>
            </p:contentPart>
          </mc:Choice>
          <mc:Fallback xmlns="">
            <p:pic>
              <p:nvPicPr>
                <p:cNvPr id="57" name="Freihand 56">
                  <a:extLst>
                    <a:ext uri="{FF2B5EF4-FFF2-40B4-BE49-F238E27FC236}">
                      <a16:creationId xmlns:a16="http://schemas.microsoft.com/office/drawing/2014/main" id="{E8184E09-62D1-D294-99E0-56D1E73B2FF2}"/>
                    </a:ext>
                  </a:extLst>
                </p:cNvPr>
                <p:cNvPicPr/>
                <p:nvPr/>
              </p:nvPicPr>
              <p:blipFill>
                <a:blip r:embed="rId95"/>
                <a:stretch>
                  <a:fillRect/>
                </a:stretch>
              </p:blipFill>
              <p:spPr>
                <a:xfrm>
                  <a:off x="5019873" y="5690716"/>
                  <a:ext cx="232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F935D495-EB1A-5F3A-27D0-2825EBFAA95F}"/>
                    </a:ext>
                  </a:extLst>
                </p14:cNvPr>
                <p14:cNvContentPartPr/>
                <p14:nvPr/>
              </p14:nvContentPartPr>
              <p14:xfrm>
                <a:off x="5272233" y="5456356"/>
                <a:ext cx="604800" cy="422640"/>
              </p14:xfrm>
            </p:contentPart>
          </mc:Choice>
          <mc:Fallback xmlns="">
            <p:pic>
              <p:nvPicPr>
                <p:cNvPr id="58" name="Freihand 57">
                  <a:extLst>
                    <a:ext uri="{FF2B5EF4-FFF2-40B4-BE49-F238E27FC236}">
                      <a16:creationId xmlns:a16="http://schemas.microsoft.com/office/drawing/2014/main" id="{F935D495-EB1A-5F3A-27D0-2825EBFAA95F}"/>
                    </a:ext>
                  </a:extLst>
                </p:cNvPr>
                <p:cNvPicPr/>
                <p:nvPr/>
              </p:nvPicPr>
              <p:blipFill>
                <a:blip r:embed="rId97"/>
                <a:stretch>
                  <a:fillRect/>
                </a:stretch>
              </p:blipFill>
              <p:spPr>
                <a:xfrm>
                  <a:off x="5263593" y="5447716"/>
                  <a:ext cx="62244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FDA6D393-59A4-AF1E-1F77-1383A446E419}"/>
                    </a:ext>
                  </a:extLst>
                </p14:cNvPr>
                <p14:cNvContentPartPr/>
                <p14:nvPr/>
              </p14:nvContentPartPr>
              <p14:xfrm>
                <a:off x="5810793" y="5445916"/>
                <a:ext cx="88200" cy="61200"/>
              </p14:xfrm>
            </p:contentPart>
          </mc:Choice>
          <mc:Fallback xmlns="">
            <p:pic>
              <p:nvPicPr>
                <p:cNvPr id="59" name="Freihand 58">
                  <a:extLst>
                    <a:ext uri="{FF2B5EF4-FFF2-40B4-BE49-F238E27FC236}">
                      <a16:creationId xmlns:a16="http://schemas.microsoft.com/office/drawing/2014/main" id="{FDA6D393-59A4-AF1E-1F77-1383A446E419}"/>
                    </a:ext>
                  </a:extLst>
                </p:cNvPr>
                <p:cNvPicPr/>
                <p:nvPr/>
              </p:nvPicPr>
              <p:blipFill>
                <a:blip r:embed="rId99"/>
                <a:stretch>
                  <a:fillRect/>
                </a:stretch>
              </p:blipFill>
              <p:spPr>
                <a:xfrm>
                  <a:off x="5802153" y="5437276"/>
                  <a:ext cx="105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9DD372F5-2740-D9D0-3B55-BFB708689043}"/>
                    </a:ext>
                  </a:extLst>
                </p14:cNvPr>
                <p14:cNvContentPartPr/>
                <p14:nvPr/>
              </p14:nvContentPartPr>
              <p14:xfrm>
                <a:off x="5864793" y="5278156"/>
                <a:ext cx="187200" cy="207000"/>
              </p14:xfrm>
            </p:contentPart>
          </mc:Choice>
          <mc:Fallback xmlns="">
            <p:pic>
              <p:nvPicPr>
                <p:cNvPr id="60" name="Freihand 59">
                  <a:extLst>
                    <a:ext uri="{FF2B5EF4-FFF2-40B4-BE49-F238E27FC236}">
                      <a16:creationId xmlns:a16="http://schemas.microsoft.com/office/drawing/2014/main" id="{9DD372F5-2740-D9D0-3B55-BFB708689043}"/>
                    </a:ext>
                  </a:extLst>
                </p:cNvPr>
                <p:cNvPicPr/>
                <p:nvPr/>
              </p:nvPicPr>
              <p:blipFill>
                <a:blip r:embed="rId101"/>
                <a:stretch>
                  <a:fillRect/>
                </a:stretch>
              </p:blipFill>
              <p:spPr>
                <a:xfrm>
                  <a:off x="5855793" y="5269516"/>
                  <a:ext cx="204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CDE70AC7-A879-1C7B-B0E4-6FB378F54D4B}"/>
                    </a:ext>
                  </a:extLst>
                </p14:cNvPr>
                <p14:cNvContentPartPr/>
                <p14:nvPr/>
              </p14:nvContentPartPr>
              <p14:xfrm>
                <a:off x="6034713" y="5138116"/>
                <a:ext cx="499680" cy="302040"/>
              </p14:xfrm>
            </p:contentPart>
          </mc:Choice>
          <mc:Fallback xmlns="">
            <p:pic>
              <p:nvPicPr>
                <p:cNvPr id="61" name="Freihand 60">
                  <a:extLst>
                    <a:ext uri="{FF2B5EF4-FFF2-40B4-BE49-F238E27FC236}">
                      <a16:creationId xmlns:a16="http://schemas.microsoft.com/office/drawing/2014/main" id="{CDE70AC7-A879-1C7B-B0E4-6FB378F54D4B}"/>
                    </a:ext>
                  </a:extLst>
                </p:cNvPr>
                <p:cNvPicPr/>
                <p:nvPr/>
              </p:nvPicPr>
              <p:blipFill>
                <a:blip r:embed="rId103"/>
                <a:stretch>
                  <a:fillRect/>
                </a:stretch>
              </p:blipFill>
              <p:spPr>
                <a:xfrm>
                  <a:off x="6026073" y="5129476"/>
                  <a:ext cx="517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CE9F9718-3054-1B3B-1B4F-37FECB6D31F6}"/>
                    </a:ext>
                  </a:extLst>
                </p14:cNvPr>
                <p14:cNvContentPartPr/>
                <p14:nvPr/>
              </p14:nvContentPartPr>
              <p14:xfrm>
                <a:off x="2916753" y="5164036"/>
                <a:ext cx="962640" cy="859680"/>
              </p14:xfrm>
            </p:contentPart>
          </mc:Choice>
          <mc:Fallback xmlns="">
            <p:pic>
              <p:nvPicPr>
                <p:cNvPr id="63" name="Freihand 62">
                  <a:extLst>
                    <a:ext uri="{FF2B5EF4-FFF2-40B4-BE49-F238E27FC236}">
                      <a16:creationId xmlns:a16="http://schemas.microsoft.com/office/drawing/2014/main" id="{CE9F9718-3054-1B3B-1B4F-37FECB6D31F6}"/>
                    </a:ext>
                  </a:extLst>
                </p:cNvPr>
                <p:cNvPicPr/>
                <p:nvPr/>
              </p:nvPicPr>
              <p:blipFill>
                <a:blip r:embed="rId105"/>
                <a:stretch>
                  <a:fillRect/>
                </a:stretch>
              </p:blipFill>
              <p:spPr>
                <a:xfrm>
                  <a:off x="2907753" y="5155396"/>
                  <a:ext cx="980280" cy="877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964E202A-1486-66EC-7F91-2FBE2032DE3C}"/>
                    </a:ext>
                  </a:extLst>
                </p14:cNvPr>
                <p14:cNvContentPartPr/>
                <p14:nvPr/>
              </p14:nvContentPartPr>
              <p14:xfrm>
                <a:off x="3872193" y="5027956"/>
                <a:ext cx="161640" cy="240120"/>
              </p14:xfrm>
            </p:contentPart>
          </mc:Choice>
          <mc:Fallback xmlns="">
            <p:pic>
              <p:nvPicPr>
                <p:cNvPr id="64" name="Freihand 63">
                  <a:extLst>
                    <a:ext uri="{FF2B5EF4-FFF2-40B4-BE49-F238E27FC236}">
                      <a16:creationId xmlns:a16="http://schemas.microsoft.com/office/drawing/2014/main" id="{964E202A-1486-66EC-7F91-2FBE2032DE3C}"/>
                    </a:ext>
                  </a:extLst>
                </p:cNvPr>
                <p:cNvPicPr/>
                <p:nvPr/>
              </p:nvPicPr>
              <p:blipFill>
                <a:blip r:embed="rId107"/>
                <a:stretch>
                  <a:fillRect/>
                </a:stretch>
              </p:blipFill>
              <p:spPr>
                <a:xfrm>
                  <a:off x="3863193" y="5019316"/>
                  <a:ext cx="1792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8E8F7B8-93F3-2E44-FBCF-D66D4985B320}"/>
                    </a:ext>
                  </a:extLst>
                </p14:cNvPr>
                <p14:cNvContentPartPr/>
                <p14:nvPr/>
              </p14:nvContentPartPr>
              <p14:xfrm>
                <a:off x="2877873" y="5249716"/>
                <a:ext cx="722520" cy="1023480"/>
              </p14:xfrm>
            </p:contentPart>
          </mc:Choice>
          <mc:Fallback xmlns="">
            <p:pic>
              <p:nvPicPr>
                <p:cNvPr id="66" name="Freihand 65">
                  <a:extLst>
                    <a:ext uri="{FF2B5EF4-FFF2-40B4-BE49-F238E27FC236}">
                      <a16:creationId xmlns:a16="http://schemas.microsoft.com/office/drawing/2014/main" id="{E8E8F7B8-93F3-2E44-FBCF-D66D4985B320}"/>
                    </a:ext>
                  </a:extLst>
                </p:cNvPr>
                <p:cNvPicPr/>
                <p:nvPr/>
              </p:nvPicPr>
              <p:blipFill>
                <a:blip r:embed="rId109"/>
                <a:stretch>
                  <a:fillRect/>
                </a:stretch>
              </p:blipFill>
              <p:spPr>
                <a:xfrm>
                  <a:off x="2868873" y="5241076"/>
                  <a:ext cx="740160" cy="1041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2A7E9F63-19B7-2C38-3CC3-8600FAB2FEB2}"/>
                    </a:ext>
                  </a:extLst>
                </p14:cNvPr>
                <p14:cNvContentPartPr/>
                <p14:nvPr/>
              </p14:nvContentPartPr>
              <p14:xfrm>
                <a:off x="3187473" y="5974036"/>
                <a:ext cx="101520" cy="135360"/>
              </p14:xfrm>
            </p:contentPart>
          </mc:Choice>
          <mc:Fallback xmlns="">
            <p:pic>
              <p:nvPicPr>
                <p:cNvPr id="67" name="Freihand 66">
                  <a:extLst>
                    <a:ext uri="{FF2B5EF4-FFF2-40B4-BE49-F238E27FC236}">
                      <a16:creationId xmlns:a16="http://schemas.microsoft.com/office/drawing/2014/main" id="{2A7E9F63-19B7-2C38-3CC3-8600FAB2FEB2}"/>
                    </a:ext>
                  </a:extLst>
                </p:cNvPr>
                <p:cNvPicPr/>
                <p:nvPr/>
              </p:nvPicPr>
              <p:blipFill>
                <a:blip r:embed="rId111"/>
                <a:stretch>
                  <a:fillRect/>
                </a:stretch>
              </p:blipFill>
              <p:spPr>
                <a:xfrm>
                  <a:off x="3178473" y="5965036"/>
                  <a:ext cx="119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A2DA5BEA-F2F0-511D-EF6F-94355927D06A}"/>
                    </a:ext>
                  </a:extLst>
                </p14:cNvPr>
                <p14:cNvContentPartPr/>
                <p14:nvPr/>
              </p14:nvContentPartPr>
              <p14:xfrm>
                <a:off x="3425793" y="5747596"/>
                <a:ext cx="228960" cy="193320"/>
              </p14:xfrm>
            </p:contentPart>
          </mc:Choice>
          <mc:Fallback xmlns="">
            <p:pic>
              <p:nvPicPr>
                <p:cNvPr id="69" name="Freihand 68">
                  <a:extLst>
                    <a:ext uri="{FF2B5EF4-FFF2-40B4-BE49-F238E27FC236}">
                      <a16:creationId xmlns:a16="http://schemas.microsoft.com/office/drawing/2014/main" id="{A2DA5BEA-F2F0-511D-EF6F-94355927D06A}"/>
                    </a:ext>
                  </a:extLst>
                </p:cNvPr>
                <p:cNvPicPr/>
                <p:nvPr/>
              </p:nvPicPr>
              <p:blipFill>
                <a:blip r:embed="rId113"/>
                <a:stretch>
                  <a:fillRect/>
                </a:stretch>
              </p:blipFill>
              <p:spPr>
                <a:xfrm>
                  <a:off x="3417153" y="5738596"/>
                  <a:ext cx="2466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E5172D55-A6AF-7C8E-BD79-1411CF6280F3}"/>
                    </a:ext>
                  </a:extLst>
                </p14:cNvPr>
                <p14:cNvContentPartPr/>
                <p14:nvPr/>
              </p14:nvContentPartPr>
              <p14:xfrm>
                <a:off x="3371793" y="5768476"/>
                <a:ext cx="187920" cy="220680"/>
              </p14:xfrm>
            </p:contentPart>
          </mc:Choice>
          <mc:Fallback xmlns="">
            <p:pic>
              <p:nvPicPr>
                <p:cNvPr id="70" name="Freihand 69">
                  <a:extLst>
                    <a:ext uri="{FF2B5EF4-FFF2-40B4-BE49-F238E27FC236}">
                      <a16:creationId xmlns:a16="http://schemas.microsoft.com/office/drawing/2014/main" id="{E5172D55-A6AF-7C8E-BD79-1411CF6280F3}"/>
                    </a:ext>
                  </a:extLst>
                </p:cNvPr>
                <p:cNvPicPr/>
                <p:nvPr/>
              </p:nvPicPr>
              <p:blipFill>
                <a:blip r:embed="rId115"/>
                <a:stretch>
                  <a:fillRect/>
                </a:stretch>
              </p:blipFill>
              <p:spPr>
                <a:xfrm>
                  <a:off x="3363153" y="5759476"/>
                  <a:ext cx="205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85651F4C-0ABA-2117-FBF9-A67337CB470E}"/>
                    </a:ext>
                  </a:extLst>
                </p14:cNvPr>
                <p14:cNvContentPartPr/>
                <p14:nvPr/>
              </p14:nvContentPartPr>
              <p14:xfrm>
                <a:off x="3846633" y="5492716"/>
                <a:ext cx="255600" cy="231480"/>
              </p14:xfrm>
            </p:contentPart>
          </mc:Choice>
          <mc:Fallback xmlns="">
            <p:pic>
              <p:nvPicPr>
                <p:cNvPr id="71" name="Freihand 70">
                  <a:extLst>
                    <a:ext uri="{FF2B5EF4-FFF2-40B4-BE49-F238E27FC236}">
                      <a16:creationId xmlns:a16="http://schemas.microsoft.com/office/drawing/2014/main" id="{85651F4C-0ABA-2117-FBF9-A67337CB470E}"/>
                    </a:ext>
                  </a:extLst>
                </p:cNvPr>
                <p:cNvPicPr/>
                <p:nvPr/>
              </p:nvPicPr>
              <p:blipFill>
                <a:blip r:embed="rId117"/>
                <a:stretch>
                  <a:fillRect/>
                </a:stretch>
              </p:blipFill>
              <p:spPr>
                <a:xfrm>
                  <a:off x="3837633" y="5484076"/>
                  <a:ext cx="273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12F122A0-31B8-A551-0676-49086F388656}"/>
                    </a:ext>
                  </a:extLst>
                </p14:cNvPr>
                <p14:cNvContentPartPr/>
                <p14:nvPr/>
              </p14:nvContentPartPr>
              <p14:xfrm>
                <a:off x="4161633" y="5519716"/>
                <a:ext cx="60120" cy="102600"/>
              </p14:xfrm>
            </p:contentPart>
          </mc:Choice>
          <mc:Fallback xmlns="">
            <p:pic>
              <p:nvPicPr>
                <p:cNvPr id="72" name="Freihand 71">
                  <a:extLst>
                    <a:ext uri="{FF2B5EF4-FFF2-40B4-BE49-F238E27FC236}">
                      <a16:creationId xmlns:a16="http://schemas.microsoft.com/office/drawing/2014/main" id="{12F122A0-31B8-A551-0676-49086F388656}"/>
                    </a:ext>
                  </a:extLst>
                </p:cNvPr>
                <p:cNvPicPr/>
                <p:nvPr/>
              </p:nvPicPr>
              <p:blipFill>
                <a:blip r:embed="rId119"/>
                <a:stretch>
                  <a:fillRect/>
                </a:stretch>
              </p:blipFill>
              <p:spPr>
                <a:xfrm>
                  <a:off x="4152993" y="5510716"/>
                  <a:ext cx="77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608E36F5-DB27-A5C9-0D45-5C3BEC710B2E}"/>
                    </a:ext>
                  </a:extLst>
                </p14:cNvPr>
                <p14:cNvContentPartPr/>
                <p14:nvPr/>
              </p14:nvContentPartPr>
              <p14:xfrm>
                <a:off x="4244073" y="5396236"/>
                <a:ext cx="104760" cy="159480"/>
              </p14:xfrm>
            </p:contentPart>
          </mc:Choice>
          <mc:Fallback xmlns="">
            <p:pic>
              <p:nvPicPr>
                <p:cNvPr id="73" name="Freihand 72">
                  <a:extLst>
                    <a:ext uri="{FF2B5EF4-FFF2-40B4-BE49-F238E27FC236}">
                      <a16:creationId xmlns:a16="http://schemas.microsoft.com/office/drawing/2014/main" id="{608E36F5-DB27-A5C9-0D45-5C3BEC710B2E}"/>
                    </a:ext>
                  </a:extLst>
                </p:cNvPr>
                <p:cNvPicPr/>
                <p:nvPr/>
              </p:nvPicPr>
              <p:blipFill>
                <a:blip r:embed="rId121"/>
                <a:stretch>
                  <a:fillRect/>
                </a:stretch>
              </p:blipFill>
              <p:spPr>
                <a:xfrm>
                  <a:off x="4235433" y="5387596"/>
                  <a:ext cx="122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8C4221FC-4527-26B9-6FA7-D3AA9607351B}"/>
                    </a:ext>
                  </a:extLst>
                </p14:cNvPr>
                <p14:cNvContentPartPr/>
                <p14:nvPr/>
              </p14:nvContentPartPr>
              <p14:xfrm>
                <a:off x="4373313" y="5369596"/>
                <a:ext cx="37440" cy="177840"/>
              </p14:xfrm>
            </p:contentPart>
          </mc:Choice>
          <mc:Fallback xmlns="">
            <p:pic>
              <p:nvPicPr>
                <p:cNvPr id="74" name="Freihand 73">
                  <a:extLst>
                    <a:ext uri="{FF2B5EF4-FFF2-40B4-BE49-F238E27FC236}">
                      <a16:creationId xmlns:a16="http://schemas.microsoft.com/office/drawing/2014/main" id="{8C4221FC-4527-26B9-6FA7-D3AA9607351B}"/>
                    </a:ext>
                  </a:extLst>
                </p:cNvPr>
                <p:cNvPicPr/>
                <p:nvPr/>
              </p:nvPicPr>
              <p:blipFill>
                <a:blip r:embed="rId123"/>
                <a:stretch>
                  <a:fillRect/>
                </a:stretch>
              </p:blipFill>
              <p:spPr>
                <a:xfrm>
                  <a:off x="4364313" y="5360596"/>
                  <a:ext cx="55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A8CA5148-A18B-624B-7738-D7122604F4A5}"/>
                    </a:ext>
                  </a:extLst>
                </p14:cNvPr>
                <p14:cNvContentPartPr/>
                <p14:nvPr/>
              </p14:nvContentPartPr>
              <p14:xfrm>
                <a:off x="4517673" y="5105716"/>
                <a:ext cx="601920" cy="461160"/>
              </p14:xfrm>
            </p:contentPart>
          </mc:Choice>
          <mc:Fallback xmlns="">
            <p:pic>
              <p:nvPicPr>
                <p:cNvPr id="75" name="Freihand 74">
                  <a:extLst>
                    <a:ext uri="{FF2B5EF4-FFF2-40B4-BE49-F238E27FC236}">
                      <a16:creationId xmlns:a16="http://schemas.microsoft.com/office/drawing/2014/main" id="{A8CA5148-A18B-624B-7738-D7122604F4A5}"/>
                    </a:ext>
                  </a:extLst>
                </p:cNvPr>
                <p:cNvPicPr/>
                <p:nvPr/>
              </p:nvPicPr>
              <p:blipFill>
                <a:blip r:embed="rId125"/>
                <a:stretch>
                  <a:fillRect/>
                </a:stretch>
              </p:blipFill>
              <p:spPr>
                <a:xfrm>
                  <a:off x="4508673" y="5097076"/>
                  <a:ext cx="6195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2E4190D8-8C03-88FC-7343-06F1CF7DD9B6}"/>
                    </a:ext>
                  </a:extLst>
                </p14:cNvPr>
                <p14:cNvContentPartPr/>
                <p14:nvPr/>
              </p14:nvContentPartPr>
              <p14:xfrm>
                <a:off x="5166393" y="5095996"/>
                <a:ext cx="92520" cy="114120"/>
              </p14:xfrm>
            </p:contentPart>
          </mc:Choice>
          <mc:Fallback xmlns="">
            <p:pic>
              <p:nvPicPr>
                <p:cNvPr id="77" name="Freihand 76">
                  <a:extLst>
                    <a:ext uri="{FF2B5EF4-FFF2-40B4-BE49-F238E27FC236}">
                      <a16:creationId xmlns:a16="http://schemas.microsoft.com/office/drawing/2014/main" id="{2E4190D8-8C03-88FC-7343-06F1CF7DD9B6}"/>
                    </a:ext>
                  </a:extLst>
                </p:cNvPr>
                <p:cNvPicPr/>
                <p:nvPr/>
              </p:nvPicPr>
              <p:blipFill>
                <a:blip r:embed="rId127"/>
                <a:stretch>
                  <a:fillRect/>
                </a:stretch>
              </p:blipFill>
              <p:spPr>
                <a:xfrm>
                  <a:off x="5157753" y="5087356"/>
                  <a:ext cx="110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374A97D3-D9E7-55CB-BEC3-53E4CC1D5AA4}"/>
                    </a:ext>
                  </a:extLst>
                </p14:cNvPr>
                <p14:cNvContentPartPr/>
                <p14:nvPr/>
              </p14:nvContentPartPr>
              <p14:xfrm>
                <a:off x="5301393" y="5045596"/>
                <a:ext cx="75960" cy="240120"/>
              </p14:xfrm>
            </p:contentPart>
          </mc:Choice>
          <mc:Fallback xmlns="">
            <p:pic>
              <p:nvPicPr>
                <p:cNvPr id="78" name="Freihand 77">
                  <a:extLst>
                    <a:ext uri="{FF2B5EF4-FFF2-40B4-BE49-F238E27FC236}">
                      <a16:creationId xmlns:a16="http://schemas.microsoft.com/office/drawing/2014/main" id="{374A97D3-D9E7-55CB-BEC3-53E4CC1D5AA4}"/>
                    </a:ext>
                  </a:extLst>
                </p:cNvPr>
                <p:cNvPicPr/>
                <p:nvPr/>
              </p:nvPicPr>
              <p:blipFill>
                <a:blip r:embed="rId129"/>
                <a:stretch>
                  <a:fillRect/>
                </a:stretch>
              </p:blipFill>
              <p:spPr>
                <a:xfrm>
                  <a:off x="5292753" y="5036956"/>
                  <a:ext cx="93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8FCC8B7A-1A09-299A-DE4D-2FDF069DCD62}"/>
                    </a:ext>
                  </a:extLst>
                </p14:cNvPr>
                <p14:cNvContentPartPr/>
                <p14:nvPr/>
              </p14:nvContentPartPr>
              <p14:xfrm>
                <a:off x="5396793" y="4892956"/>
                <a:ext cx="381960" cy="229680"/>
              </p14:xfrm>
            </p:contentPart>
          </mc:Choice>
          <mc:Fallback xmlns="">
            <p:pic>
              <p:nvPicPr>
                <p:cNvPr id="79" name="Freihand 78">
                  <a:extLst>
                    <a:ext uri="{FF2B5EF4-FFF2-40B4-BE49-F238E27FC236}">
                      <a16:creationId xmlns:a16="http://schemas.microsoft.com/office/drawing/2014/main" id="{8FCC8B7A-1A09-299A-DE4D-2FDF069DCD62}"/>
                    </a:ext>
                  </a:extLst>
                </p:cNvPr>
                <p:cNvPicPr/>
                <p:nvPr/>
              </p:nvPicPr>
              <p:blipFill>
                <a:blip r:embed="rId131"/>
                <a:stretch>
                  <a:fillRect/>
                </a:stretch>
              </p:blipFill>
              <p:spPr>
                <a:xfrm>
                  <a:off x="5387793" y="4884316"/>
                  <a:ext cx="3996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70A97CDE-DD36-9083-8133-E698A609662A}"/>
                    </a:ext>
                  </a:extLst>
                </p14:cNvPr>
                <p14:cNvContentPartPr/>
                <p14:nvPr/>
              </p14:nvContentPartPr>
              <p14:xfrm>
                <a:off x="5676513" y="4832836"/>
                <a:ext cx="23400" cy="6120"/>
              </p14:xfrm>
            </p:contentPart>
          </mc:Choice>
          <mc:Fallback xmlns="">
            <p:pic>
              <p:nvPicPr>
                <p:cNvPr id="80" name="Freihand 79">
                  <a:extLst>
                    <a:ext uri="{FF2B5EF4-FFF2-40B4-BE49-F238E27FC236}">
                      <a16:creationId xmlns:a16="http://schemas.microsoft.com/office/drawing/2014/main" id="{70A97CDE-DD36-9083-8133-E698A609662A}"/>
                    </a:ext>
                  </a:extLst>
                </p:cNvPr>
                <p:cNvPicPr/>
                <p:nvPr/>
              </p:nvPicPr>
              <p:blipFill>
                <a:blip r:embed="rId133"/>
                <a:stretch>
                  <a:fillRect/>
                </a:stretch>
              </p:blipFill>
              <p:spPr>
                <a:xfrm>
                  <a:off x="5667873" y="4824196"/>
                  <a:ext cx="41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6131A712-9925-168A-779D-BE8294502F61}"/>
                    </a:ext>
                  </a:extLst>
                </p14:cNvPr>
                <p14:cNvContentPartPr/>
                <p14:nvPr/>
              </p14:nvContentPartPr>
              <p14:xfrm>
                <a:off x="5875593" y="4777036"/>
                <a:ext cx="424800" cy="186480"/>
              </p14:xfrm>
            </p:contentPart>
          </mc:Choice>
          <mc:Fallback xmlns="">
            <p:pic>
              <p:nvPicPr>
                <p:cNvPr id="82" name="Freihand 81">
                  <a:extLst>
                    <a:ext uri="{FF2B5EF4-FFF2-40B4-BE49-F238E27FC236}">
                      <a16:creationId xmlns:a16="http://schemas.microsoft.com/office/drawing/2014/main" id="{6131A712-9925-168A-779D-BE8294502F61}"/>
                    </a:ext>
                  </a:extLst>
                </p:cNvPr>
                <p:cNvPicPr/>
                <p:nvPr/>
              </p:nvPicPr>
              <p:blipFill>
                <a:blip r:embed="rId135"/>
                <a:stretch>
                  <a:fillRect/>
                </a:stretch>
              </p:blipFill>
              <p:spPr>
                <a:xfrm>
                  <a:off x="5866593" y="4768396"/>
                  <a:ext cx="442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50F49FC5-314D-A76E-2B54-2B996418A999}"/>
                    </a:ext>
                  </a:extLst>
                </p14:cNvPr>
                <p14:cNvContentPartPr/>
                <p14:nvPr/>
              </p14:nvContentPartPr>
              <p14:xfrm>
                <a:off x="4002153" y="4891156"/>
                <a:ext cx="2441160" cy="943560"/>
              </p14:xfrm>
            </p:contentPart>
          </mc:Choice>
          <mc:Fallback xmlns="">
            <p:pic>
              <p:nvPicPr>
                <p:cNvPr id="83" name="Freihand 82">
                  <a:extLst>
                    <a:ext uri="{FF2B5EF4-FFF2-40B4-BE49-F238E27FC236}">
                      <a16:creationId xmlns:a16="http://schemas.microsoft.com/office/drawing/2014/main" id="{50F49FC5-314D-A76E-2B54-2B996418A999}"/>
                    </a:ext>
                  </a:extLst>
                </p:cNvPr>
                <p:cNvPicPr/>
                <p:nvPr/>
              </p:nvPicPr>
              <p:blipFill>
                <a:blip r:embed="rId137"/>
                <a:stretch>
                  <a:fillRect/>
                </a:stretch>
              </p:blipFill>
              <p:spPr>
                <a:xfrm>
                  <a:off x="3993153" y="4882516"/>
                  <a:ext cx="2458800" cy="96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E061F7D0-2A69-DBAA-5369-4BF285AE6110}"/>
                    </a:ext>
                  </a:extLst>
                </p14:cNvPr>
                <p14:cNvContentPartPr/>
                <p14:nvPr/>
              </p14:nvContentPartPr>
              <p14:xfrm>
                <a:off x="3239673" y="5968636"/>
                <a:ext cx="36360" cy="205200"/>
              </p14:xfrm>
            </p:contentPart>
          </mc:Choice>
          <mc:Fallback xmlns="">
            <p:pic>
              <p:nvPicPr>
                <p:cNvPr id="87" name="Freihand 86">
                  <a:extLst>
                    <a:ext uri="{FF2B5EF4-FFF2-40B4-BE49-F238E27FC236}">
                      <a16:creationId xmlns:a16="http://schemas.microsoft.com/office/drawing/2014/main" id="{E061F7D0-2A69-DBAA-5369-4BF285AE6110}"/>
                    </a:ext>
                  </a:extLst>
                </p:cNvPr>
                <p:cNvPicPr/>
                <p:nvPr/>
              </p:nvPicPr>
              <p:blipFill>
                <a:blip r:embed="rId139"/>
                <a:stretch>
                  <a:fillRect/>
                </a:stretch>
              </p:blipFill>
              <p:spPr>
                <a:xfrm>
                  <a:off x="3231033" y="5959636"/>
                  <a:ext cx="54000" cy="222840"/>
                </a:xfrm>
                <a:prstGeom prst="rect">
                  <a:avLst/>
                </a:prstGeom>
              </p:spPr>
            </p:pic>
          </mc:Fallback>
        </mc:AlternateContent>
      </p:grpSp>
    </p:spTree>
    <p:extLst>
      <p:ext uri="{BB962C8B-B14F-4D97-AF65-F5344CB8AC3E}">
        <p14:creationId xmlns:p14="http://schemas.microsoft.com/office/powerpoint/2010/main" val="279134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4692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597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Arrow – Unmöglichkeitstheorem</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56758"/>
            <a:ext cx="12172951" cy="5082363"/>
          </a:xfrm>
          <a:prstGeom prst="rect">
            <a:avLst/>
          </a:prstGeom>
          <a:noFill/>
        </p:spPr>
        <p:txBody>
          <a:bodyPr wrap="square" rtlCol="0">
            <a:noAutofit/>
          </a:bodyPr>
          <a:lstStyle/>
          <a:p>
            <a:r>
              <a:rPr lang="en-US" sz="2400" dirty="0" err="1">
                <a:latin typeface="Times New Roman" panose="02020603050405020304" pitchFamily="18" charset="0"/>
                <a:cs typeface="Times New Roman" panose="02020603050405020304" pitchFamily="18" charset="0"/>
              </a:rPr>
              <a:t>Kann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dem </a:t>
            </a:r>
            <a:r>
              <a:rPr lang="en-US" sz="2400" dirty="0" err="1">
                <a:latin typeface="Times New Roman" panose="02020603050405020304" pitchFamily="18" charset="0"/>
                <a:cs typeface="Times New Roman" panose="02020603050405020304" pitchFamily="18" charset="0"/>
              </a:rPr>
              <a:t>Paretokriterium</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weiterer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sinnvoller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Eigenschaften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soziale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Wohlfahrtsfunktion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abgeleitet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werden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V (</a:t>
            </a:r>
            <a:r>
              <a:rPr lang="en-US" sz="2000" dirty="0" err="1">
                <a:latin typeface="Times New Roman" panose="02020603050405020304" pitchFamily="18" charset="0"/>
                <a:cs typeface="Times New Roman" panose="02020603050405020304" pitchFamily="18" charset="0"/>
              </a:rPr>
              <a:t>Vollständigkeit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stellt</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verknüpft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über</a:t>
            </a:r>
            <a:r>
              <a:rPr lang="en-US" sz="2000" dirty="0">
                <a:latin typeface="Times New Roman" panose="02020603050405020304" pitchFamily="18" charset="0"/>
                <a:cs typeface="Times New Roman" panose="02020603050405020304" pitchFamily="18" charset="0"/>
              </a:rPr>
              <a:t> alle </a:t>
            </a:r>
            <a:r>
              <a:rPr lang="en-US" sz="2000" dirty="0" err="1">
                <a:latin typeface="Times New Roman" panose="02020603050405020304" pitchFamily="18" charset="0"/>
                <a:cs typeface="Times New Roman" panose="02020603050405020304" pitchFamily="18" charset="0"/>
              </a:rPr>
              <a:t>denkbaren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Kombinationen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individueller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Präferenzordnungen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zu</a:t>
            </a:r>
            <a:r>
              <a:rPr lang="en-US" sz="2000" dirty="0">
                <a:latin typeface="Times New Roman" panose="02020603050405020304" pitchFamily="18" charset="0"/>
                <a:cs typeface="Times New Roman" panose="02020603050405020304" pitchFamily="18" charset="0"/>
              </a:rPr>
              <a:t> Relation </a:t>
            </a:r>
            <a:r>
              <a:rPr lang="en-US" sz="2000" dirty="0" err="1">
                <a:latin typeface="Times New Roman" panose="02020603050405020304" pitchFamily="18" charset="0"/>
                <a:cs typeface="Times New Roman" panose="02020603050405020304" pitchFamily="18" charset="0"/>
              </a:rPr>
              <a:t>zueinander</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Transitivität</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ist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transitiv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bzgl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jedes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Vergleichs</a:t>
            </a:r>
            <a:r>
              <a:rPr lang="en-US" sz="2000" dirty="0">
                <a:latin typeface="Times New Roman" panose="02020603050405020304" pitchFamily="18" charset="0"/>
                <a:cs typeface="Times New Roman" panose="02020603050405020304" pitchFamily="18" charset="0"/>
              </a:rPr>
              <a:t> von </a:t>
            </a:r>
            <a:r>
              <a:rPr lang="en-US" sz="2000" dirty="0" err="1">
                <a:latin typeface="Times New Roman" panose="02020603050405020304" pitchFamily="18" charset="0"/>
                <a:cs typeface="Times New Roman" panose="02020603050405020304" pitchFamily="18" charset="0"/>
              </a:rPr>
              <a:t>drei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möglichen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Allokationen</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1600" dirty="0" err="1">
                <a:latin typeface="Times New Roman" panose="02020603050405020304" pitchFamily="18" charset="0"/>
                <a:cs typeface="Times New Roman" panose="02020603050405020304" pitchFamily="18" charset="0"/>
              </a:rPr>
              <a:t>schwaches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Paretoprinzip</a:t>
            </a:r>
            <a:r>
              <a:rPr lang="en-US" sz="2000" dirty="0">
                <a:latin typeface="Times New Roman" panose="02020603050405020304" pitchFamily="18" charset="0"/>
                <a:cs typeface="Times New Roman" panose="02020603050405020304" pitchFamily="18" charset="0"/>
              </a:rPr>
              <a:t>):	Falls </a:t>
            </a:r>
            <a:r>
              <a:rPr lang="en-US" sz="2000" dirty="0" err="1">
                <a:latin typeface="Times New Roman" panose="02020603050405020304" pitchFamily="18" charset="0"/>
                <a:cs typeface="Times New Roman" panose="02020603050405020304" pitchFamily="18" charset="0"/>
              </a:rPr>
              <a:t>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Allokation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anderen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vorgezogen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wird</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dies </a:t>
            </a:r>
            <a:r>
              <a:rPr lang="en-US" sz="2000" dirty="0" err="1">
                <a:latin typeface="Times New Roman" panose="02020603050405020304" pitchFamily="18" charset="0"/>
                <a:cs typeface="Times New Roman" panose="02020603050405020304" pitchFamily="18" charset="0"/>
              </a:rPr>
              <a:t>auch</a:t>
            </a:r>
            <a:r>
              <a:rPr lang="en-US" sz="2000" dirty="0">
                <a:latin typeface="Times New Roman" panose="02020603050405020304" pitchFamily="18" charset="0"/>
                <a:cs typeface="Times New Roman" panose="02020603050405020304" pitchFamily="18" charset="0"/>
              </a:rPr>
              <a:t> die Gesellschaft tun.</a:t>
            </a:r>
          </a:p>
          <a:p>
            <a:r>
              <a:rPr lang="en-US" sz="2000" dirty="0">
                <a:latin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cs typeface="Times New Roman" panose="02020603050405020304" pitchFamily="18" charset="0"/>
              </a:rPr>
              <a:t>Keine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Diktatur</a:t>
            </a:r>
            <a:r>
              <a:rPr lang="en-US" sz="2000" dirty="0">
                <a:latin typeface="Times New Roman" panose="02020603050405020304" pitchFamily="18" charset="0"/>
                <a:cs typeface="Times New Roman" panose="02020603050405020304" pitchFamily="18" charset="0"/>
              </a:rPr>
              <a:t>):	W </a:t>
            </a:r>
            <a:r>
              <a:rPr lang="en-US" sz="2000" dirty="0" err="1">
                <a:latin typeface="Times New Roman" panose="02020603050405020304" pitchFamily="18" charset="0"/>
                <a:cs typeface="Times New Roman" panose="02020603050405020304" pitchFamily="18" charset="0"/>
              </a:rPr>
              <a:t>sollte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nicht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durch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ein</a:t>
            </a:r>
            <a:r>
              <a:rPr lang="en-US" sz="2000" dirty="0">
                <a:latin typeface="Times New Roman" panose="02020603050405020304" pitchFamily="18" charset="0"/>
                <a:cs typeface="Times New Roman" panose="02020603050405020304" pitchFamily="18" charset="0"/>
              </a:rPr>
              <a:t> Individuum </a:t>
            </a:r>
            <a:r>
              <a:rPr lang="en-US" sz="2000" dirty="0" err="1">
                <a:latin typeface="Times New Roman" panose="02020603050405020304" pitchFamily="18" charset="0"/>
                <a:cs typeface="Times New Roman" panose="02020603050405020304" pitchFamily="18" charset="0"/>
              </a:rPr>
              <a:t>bestimmt</a:t>
            </a:r>
            <a:r>
              <a:rPr lang="en-US" sz="2000" dirty="0">
                <a:latin typeface="Times New Roman" panose="02020603050405020304" pitchFamily="18" charset="0"/>
                <a:cs typeface="Times New Roman" panose="02020603050405020304" pitchFamily="18" charset="0"/>
              </a:rPr>
              <a:t> sein.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 (</a:t>
            </a:r>
            <a:r>
              <a:rPr lang="en-US" sz="2000" dirty="0" err="1">
                <a:latin typeface="Times New Roman" panose="02020603050405020304" pitchFamily="18" charset="0"/>
                <a:cs typeface="Times New Roman" panose="02020603050405020304" pitchFamily="18" charset="0"/>
              </a:rPr>
              <a:t>Unabhängigkeit</a:t>
            </a:r>
            <a:r>
              <a:rPr lang="en-US" sz="2000" dirty="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W sollte die Anordnung zweier Alternativen nicht von</a:t>
            </a:r>
          </a:p>
          <a:p>
            <a:r>
              <a:rPr lang="de-DE" sz="2000" dirty="0">
                <a:latin typeface="Times New Roman" panose="02020603050405020304" pitchFamily="18" charset="0"/>
                <a:cs typeface="Times New Roman" panose="02020603050405020304" pitchFamily="18" charset="0"/>
              </a:rPr>
              <a:t>			irrelevanten sonstigen Alternativen abhängig machen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1) Arrow, K. J.: Social Choice and Individual Values, New York et al., 1951 (2. </a:t>
            </a:r>
            <a:r>
              <a:rPr lang="en-US" sz="1600" dirty="0" err="1">
                <a:latin typeface="Times New Roman" panose="02020603050405020304" pitchFamily="18" charset="0"/>
                <a:cs typeface="Times New Roman" panose="02020603050405020304" pitchFamily="18" charset="0"/>
              </a:rPr>
              <a:t>Aufl</a:t>
            </a:r>
            <a:r>
              <a:rPr lang="en-US" sz="1600" dirty="0">
                <a:latin typeface="Times New Roman" panose="02020603050405020304" pitchFamily="18" charset="0"/>
                <a:cs typeface="Times New Roman" panose="02020603050405020304" pitchFamily="18" charset="0"/>
              </a:rPr>
              <a:t>. 1963)</a:t>
            </a:r>
            <a:endParaRPr lang="de-DE" sz="16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A04A63E0-B4BE-43A5-8672-06786D0723D7}"/>
              </a:ext>
            </a:extLst>
          </p:cNvPr>
          <p:cNvSpPr txBox="1"/>
          <p:nvPr/>
        </p:nvSpPr>
        <p:spPr>
          <a:xfrm>
            <a:off x="1122680" y="5340024"/>
            <a:ext cx="6146800" cy="769441"/>
          </a:xfrm>
          <a:prstGeom prst="rect">
            <a:avLst/>
          </a:prstGeom>
          <a:noFill/>
        </p:spPr>
        <p:txBody>
          <a:bodyPr wrap="square">
            <a:spAutoFit/>
          </a:bodyPr>
          <a:lstStyle/>
          <a:p>
            <a:pPr algn="ctr"/>
            <a:r>
              <a:rPr lang="en-US" sz="2200" b="1" dirty="0" err="1">
                <a:latin typeface="Times New Roman" panose="02020603050405020304" pitchFamily="18" charset="0"/>
                <a:cs typeface="Times New Roman" panose="02020603050405020304" pitchFamily="18" charset="0"/>
              </a:rPr>
              <a:t>Unter</a:t>
            </a:r>
            <a:r>
              <a:rPr lang="en-US" sz="2200" b="1" dirty="0">
                <a:latin typeface="Times New Roman" panose="02020603050405020304" pitchFamily="18" charset="0"/>
                <a:cs typeface="Times New Roman" panose="02020603050405020304" pitchFamily="18" charset="0"/>
              </a:rPr>
              <a:t> VTPDI </a:t>
            </a:r>
            <a:r>
              <a:rPr lang="en-US" sz="2200" b="1" dirty="0" err="1">
                <a:latin typeface="Times New Roman" panose="02020603050405020304" pitchFamily="18" charset="0"/>
                <a:cs typeface="Times New Roman" panose="02020603050405020304" pitchFamily="18" charset="0"/>
              </a:rPr>
              <a:t>ist</a:t>
            </a:r>
            <a:r>
              <a:rPr lang="en-US" sz="2200" b="1" dirty="0">
                <a:latin typeface="Times New Roman" panose="02020603050405020304" pitchFamily="18" charset="0"/>
                <a:cs typeface="Times New Roman" panose="02020603050405020304" pitchFamily="18" charset="0"/>
              </a:rPr>
              <a:t> es </a:t>
            </a:r>
            <a:r>
              <a:rPr lang="en-US" sz="2200" b="1" dirty="0" err="1">
                <a:latin typeface="Times New Roman" panose="02020603050405020304" pitchFamily="18" charset="0"/>
                <a:cs typeface="Times New Roman" panose="02020603050405020304" pitchFamily="18" charset="0"/>
              </a:rPr>
              <a:t>nicht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möglich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eine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soziale</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Wohlfahrtsfunktion</a:t>
            </a:r>
            <a:r>
              <a:rPr lang="en-US" sz="2200" b="1" dirty="0">
                <a:latin typeface="Times New Roman" panose="02020603050405020304" pitchFamily="18" charset="0"/>
                <a:cs typeface="Times New Roman" panose="02020603050405020304" pitchFamily="18" charset="0"/>
              </a:rPr>
              <a:t> W </a:t>
            </a:r>
            <a:r>
              <a:rPr lang="en-US" sz="2200" b="1" dirty="0" err="1">
                <a:latin typeface="Times New Roman" panose="02020603050405020304" pitchFamily="18" charset="0"/>
                <a:cs typeface="Times New Roman" panose="02020603050405020304" pitchFamily="18" charset="0"/>
              </a:rPr>
              <a:t>zu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definieren</a:t>
            </a:r>
            <a:endParaRPr lang="en-US" sz="2200" b="1"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8651F814-875E-43B4-9DFB-523541D1BA3B}"/>
              </a:ext>
            </a:extLst>
          </p:cNvPr>
          <p:cNvSpPr txBox="1"/>
          <p:nvPr/>
        </p:nvSpPr>
        <p:spPr>
          <a:xfrm>
            <a:off x="817880" y="5539121"/>
            <a:ext cx="431800"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DFF6D544-91F0-70B8-AB74-01120CC0F8A2}"/>
                  </a:ext>
                </a:extLst>
              </p14:cNvPr>
              <p14:cNvContentPartPr/>
              <p14:nvPr/>
            </p14:nvContentPartPr>
            <p14:xfrm>
              <a:off x="167433" y="4146676"/>
              <a:ext cx="1956600" cy="41040"/>
            </p14:xfrm>
          </p:contentPart>
        </mc:Choice>
        <mc:Fallback xmlns="">
          <p:pic>
            <p:nvPicPr>
              <p:cNvPr id="2" name="Freihand 1">
                <a:extLst>
                  <a:ext uri="{FF2B5EF4-FFF2-40B4-BE49-F238E27FC236}">
                    <a16:creationId xmlns:a16="http://schemas.microsoft.com/office/drawing/2014/main" id="{DFF6D544-91F0-70B8-AB74-01120CC0F8A2}"/>
                  </a:ext>
                </a:extLst>
              </p:cNvPr>
              <p:cNvPicPr/>
              <p:nvPr/>
            </p:nvPicPr>
            <p:blipFill>
              <a:blip r:embed="rId3"/>
              <a:stretch>
                <a:fillRect/>
              </a:stretch>
            </p:blipFill>
            <p:spPr>
              <a:xfrm>
                <a:off x="158793" y="4138036"/>
                <a:ext cx="197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0B35D18-DCC6-D39F-8F52-5F76A7618E22}"/>
                  </a:ext>
                </a:extLst>
              </p14:cNvPr>
              <p14:cNvContentPartPr/>
              <p14:nvPr/>
            </p14:nvContentPartPr>
            <p14:xfrm>
              <a:off x="205233" y="4726276"/>
              <a:ext cx="1747080" cy="48600"/>
            </p14:xfrm>
          </p:contentPart>
        </mc:Choice>
        <mc:Fallback xmlns="">
          <p:pic>
            <p:nvPicPr>
              <p:cNvPr id="3" name="Freihand 2">
                <a:extLst>
                  <a:ext uri="{FF2B5EF4-FFF2-40B4-BE49-F238E27FC236}">
                    <a16:creationId xmlns:a16="http://schemas.microsoft.com/office/drawing/2014/main" id="{60B35D18-DCC6-D39F-8F52-5F76A7618E22}"/>
                  </a:ext>
                </a:extLst>
              </p:cNvPr>
              <p:cNvPicPr/>
              <p:nvPr/>
            </p:nvPicPr>
            <p:blipFill>
              <a:blip r:embed="rId5"/>
              <a:stretch>
                <a:fillRect/>
              </a:stretch>
            </p:blipFill>
            <p:spPr>
              <a:xfrm>
                <a:off x="196233" y="4717636"/>
                <a:ext cx="1764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4DA47858-3D56-967D-487C-593FB5B5A651}"/>
                  </a:ext>
                </a:extLst>
              </p14:cNvPr>
              <p14:cNvContentPartPr/>
              <p14:nvPr/>
            </p14:nvContentPartPr>
            <p14:xfrm>
              <a:off x="-16527" y="1691836"/>
              <a:ext cx="439200" cy="3301920"/>
            </p14:xfrm>
          </p:contentPart>
        </mc:Choice>
        <mc:Fallback xmlns="">
          <p:pic>
            <p:nvPicPr>
              <p:cNvPr id="5" name="Freihand 4">
                <a:extLst>
                  <a:ext uri="{FF2B5EF4-FFF2-40B4-BE49-F238E27FC236}">
                    <a16:creationId xmlns:a16="http://schemas.microsoft.com/office/drawing/2014/main" id="{4DA47858-3D56-967D-487C-593FB5B5A651}"/>
                  </a:ext>
                </a:extLst>
              </p:cNvPr>
              <p:cNvPicPr/>
              <p:nvPr/>
            </p:nvPicPr>
            <p:blipFill>
              <a:blip r:embed="rId7"/>
              <a:stretch>
                <a:fillRect/>
              </a:stretch>
            </p:blipFill>
            <p:spPr>
              <a:xfrm>
                <a:off x="-25527" y="1682836"/>
                <a:ext cx="456840" cy="331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4673A4F-0A6B-7144-5D4B-AACB4467EFA2}"/>
                  </a:ext>
                </a:extLst>
              </p14:cNvPr>
              <p14:cNvContentPartPr/>
              <p14:nvPr/>
            </p14:nvContentPartPr>
            <p14:xfrm>
              <a:off x="3528753" y="487996"/>
              <a:ext cx="5162400" cy="76320"/>
            </p14:xfrm>
          </p:contentPart>
        </mc:Choice>
        <mc:Fallback xmlns="">
          <p:pic>
            <p:nvPicPr>
              <p:cNvPr id="7" name="Freihand 6">
                <a:extLst>
                  <a:ext uri="{FF2B5EF4-FFF2-40B4-BE49-F238E27FC236}">
                    <a16:creationId xmlns:a16="http://schemas.microsoft.com/office/drawing/2014/main" id="{F4673A4F-0A6B-7144-5D4B-AACB4467EFA2}"/>
                  </a:ext>
                </a:extLst>
              </p:cNvPr>
              <p:cNvPicPr/>
              <p:nvPr/>
            </p:nvPicPr>
            <p:blipFill>
              <a:blip r:embed="rId9"/>
              <a:stretch>
                <a:fillRect/>
              </a:stretch>
            </p:blipFill>
            <p:spPr>
              <a:xfrm>
                <a:off x="3519753" y="479356"/>
                <a:ext cx="5180040" cy="93960"/>
              </a:xfrm>
              <a:prstGeom prst="rect">
                <a:avLst/>
              </a:prstGeom>
            </p:spPr>
          </p:pic>
        </mc:Fallback>
      </mc:AlternateContent>
      <p:grpSp>
        <p:nvGrpSpPr>
          <p:cNvPr id="14" name="Gruppieren 13">
            <a:extLst>
              <a:ext uri="{FF2B5EF4-FFF2-40B4-BE49-F238E27FC236}">
                <a16:creationId xmlns:a16="http://schemas.microsoft.com/office/drawing/2014/main" id="{12FFF035-125A-9DC0-330E-01CCBE4F65FB}"/>
              </a:ext>
            </a:extLst>
          </p:cNvPr>
          <p:cNvGrpSpPr/>
          <p:nvPr/>
        </p:nvGrpSpPr>
        <p:grpSpPr>
          <a:xfrm>
            <a:off x="1350393" y="5129116"/>
            <a:ext cx="5861520" cy="1083240"/>
            <a:chOff x="1350393" y="5129116"/>
            <a:chExt cx="5861520" cy="108324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5A2900F-6532-6969-B754-077693F7B636}"/>
                    </a:ext>
                  </a:extLst>
                </p14:cNvPr>
                <p14:cNvContentPartPr/>
                <p14:nvPr/>
              </p14:nvContentPartPr>
              <p14:xfrm>
                <a:off x="1350393" y="5254036"/>
                <a:ext cx="5861520" cy="958320"/>
              </p14:xfrm>
            </p:contentPart>
          </mc:Choice>
          <mc:Fallback xmlns="">
            <p:pic>
              <p:nvPicPr>
                <p:cNvPr id="9" name="Freihand 8">
                  <a:extLst>
                    <a:ext uri="{FF2B5EF4-FFF2-40B4-BE49-F238E27FC236}">
                      <a16:creationId xmlns:a16="http://schemas.microsoft.com/office/drawing/2014/main" id="{E5A2900F-6532-6969-B754-077693F7B636}"/>
                    </a:ext>
                  </a:extLst>
                </p:cNvPr>
                <p:cNvPicPr/>
                <p:nvPr/>
              </p:nvPicPr>
              <p:blipFill>
                <a:blip r:embed="rId11"/>
                <a:stretch>
                  <a:fillRect/>
                </a:stretch>
              </p:blipFill>
              <p:spPr>
                <a:xfrm>
                  <a:off x="1341753" y="5245036"/>
                  <a:ext cx="587916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994E8706-910D-A104-FE61-7355EBCCFA2F}"/>
                    </a:ext>
                  </a:extLst>
                </p14:cNvPr>
                <p14:cNvContentPartPr/>
                <p14:nvPr/>
              </p14:nvContentPartPr>
              <p14:xfrm>
                <a:off x="4359993" y="5284996"/>
                <a:ext cx="2667600" cy="185760"/>
              </p14:xfrm>
            </p:contentPart>
          </mc:Choice>
          <mc:Fallback xmlns="">
            <p:pic>
              <p:nvPicPr>
                <p:cNvPr id="12" name="Freihand 11">
                  <a:extLst>
                    <a:ext uri="{FF2B5EF4-FFF2-40B4-BE49-F238E27FC236}">
                      <a16:creationId xmlns:a16="http://schemas.microsoft.com/office/drawing/2014/main" id="{994E8706-910D-A104-FE61-7355EBCCFA2F}"/>
                    </a:ext>
                  </a:extLst>
                </p:cNvPr>
                <p:cNvPicPr/>
                <p:nvPr/>
              </p:nvPicPr>
              <p:blipFill>
                <a:blip r:embed="rId13"/>
                <a:stretch>
                  <a:fillRect/>
                </a:stretch>
              </p:blipFill>
              <p:spPr>
                <a:xfrm>
                  <a:off x="4350993" y="5275996"/>
                  <a:ext cx="2685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1FB7E912-388C-07D1-E33C-2DFC9E21FFE3}"/>
                    </a:ext>
                  </a:extLst>
                </p14:cNvPr>
                <p14:cNvContentPartPr/>
                <p14:nvPr/>
              </p14:nvContentPartPr>
              <p14:xfrm>
                <a:off x="1607793" y="5129116"/>
                <a:ext cx="588960" cy="69480"/>
              </p14:xfrm>
            </p:contentPart>
          </mc:Choice>
          <mc:Fallback xmlns="">
            <p:pic>
              <p:nvPicPr>
                <p:cNvPr id="13" name="Freihand 12">
                  <a:extLst>
                    <a:ext uri="{FF2B5EF4-FFF2-40B4-BE49-F238E27FC236}">
                      <a16:creationId xmlns:a16="http://schemas.microsoft.com/office/drawing/2014/main" id="{1FB7E912-388C-07D1-E33C-2DFC9E21FFE3}"/>
                    </a:ext>
                  </a:extLst>
                </p:cNvPr>
                <p:cNvPicPr/>
                <p:nvPr/>
              </p:nvPicPr>
              <p:blipFill>
                <a:blip r:embed="rId15"/>
                <a:stretch>
                  <a:fillRect/>
                </a:stretch>
              </p:blipFill>
              <p:spPr>
                <a:xfrm>
                  <a:off x="1598793" y="5120476"/>
                  <a:ext cx="606600" cy="87120"/>
                </a:xfrm>
                <a:prstGeom prst="rect">
                  <a:avLst/>
                </a:prstGeom>
              </p:spPr>
            </p:pic>
          </mc:Fallback>
        </mc:AlternateContent>
      </p:grpSp>
    </p:spTree>
    <p:extLst>
      <p:ext uri="{BB962C8B-B14F-4D97-AF65-F5344CB8AC3E}">
        <p14:creationId xmlns:p14="http://schemas.microsoft.com/office/powerpoint/2010/main" val="317776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14A855-A31E-A246-C79D-CFEF25FB6592}"/>
              </a:ext>
            </a:extLst>
          </p:cNvPr>
          <p:cNvPicPr>
            <a:picLocks noChangeAspect="1"/>
          </p:cNvPicPr>
          <p:nvPr/>
        </p:nvPicPr>
        <p:blipFill>
          <a:blip r:embed="rId2"/>
          <a:stretch>
            <a:fillRect/>
          </a:stretch>
        </p:blipFill>
        <p:spPr>
          <a:xfrm>
            <a:off x="0" y="0"/>
            <a:ext cx="4621876" cy="1207451"/>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9D209F3B-B4D1-479B-6965-6BDD15718180}"/>
                  </a:ext>
                </a:extLst>
              </p14:cNvPr>
              <p14:cNvContentPartPr/>
              <p14:nvPr/>
            </p14:nvContentPartPr>
            <p14:xfrm>
              <a:off x="5155953" y="187822"/>
              <a:ext cx="140760" cy="94320"/>
            </p14:xfrm>
          </p:contentPart>
        </mc:Choice>
        <mc:Fallback xmlns="">
          <p:pic>
            <p:nvPicPr>
              <p:cNvPr id="9" name="Freihand 8">
                <a:extLst>
                  <a:ext uri="{FF2B5EF4-FFF2-40B4-BE49-F238E27FC236}">
                    <a16:creationId xmlns:a16="http://schemas.microsoft.com/office/drawing/2014/main" id="{9D209F3B-B4D1-479B-6965-6BDD15718180}"/>
                  </a:ext>
                </a:extLst>
              </p:cNvPr>
              <p:cNvPicPr/>
              <p:nvPr/>
            </p:nvPicPr>
            <p:blipFill>
              <a:blip r:embed="rId4"/>
              <a:stretch>
                <a:fillRect/>
              </a:stretch>
            </p:blipFill>
            <p:spPr>
              <a:xfrm>
                <a:off x="5146953" y="178822"/>
                <a:ext cx="158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D8FCABEC-7669-ABCD-2799-C089460DDED8}"/>
                  </a:ext>
                </a:extLst>
              </p14:cNvPr>
              <p14:cNvContentPartPr/>
              <p14:nvPr/>
            </p14:nvContentPartPr>
            <p14:xfrm>
              <a:off x="5371233" y="81982"/>
              <a:ext cx="68760" cy="284040"/>
            </p14:xfrm>
          </p:contentPart>
        </mc:Choice>
        <mc:Fallback xmlns="">
          <p:pic>
            <p:nvPicPr>
              <p:cNvPr id="10" name="Freihand 9">
                <a:extLst>
                  <a:ext uri="{FF2B5EF4-FFF2-40B4-BE49-F238E27FC236}">
                    <a16:creationId xmlns:a16="http://schemas.microsoft.com/office/drawing/2014/main" id="{D8FCABEC-7669-ABCD-2799-C089460DDED8}"/>
                  </a:ext>
                </a:extLst>
              </p:cNvPr>
              <p:cNvPicPr/>
              <p:nvPr/>
            </p:nvPicPr>
            <p:blipFill>
              <a:blip r:embed="rId6"/>
              <a:stretch>
                <a:fillRect/>
              </a:stretch>
            </p:blipFill>
            <p:spPr>
              <a:xfrm>
                <a:off x="5362233" y="72982"/>
                <a:ext cx="86400" cy="301680"/>
              </a:xfrm>
              <a:prstGeom prst="rect">
                <a:avLst/>
              </a:prstGeom>
            </p:spPr>
          </p:pic>
        </mc:Fallback>
      </mc:AlternateContent>
      <p:grpSp>
        <p:nvGrpSpPr>
          <p:cNvPr id="23" name="Gruppieren 22">
            <a:extLst>
              <a:ext uri="{FF2B5EF4-FFF2-40B4-BE49-F238E27FC236}">
                <a16:creationId xmlns:a16="http://schemas.microsoft.com/office/drawing/2014/main" id="{46D37074-4370-85E5-607D-BD105DA5461A}"/>
              </a:ext>
            </a:extLst>
          </p:cNvPr>
          <p:cNvGrpSpPr/>
          <p:nvPr/>
        </p:nvGrpSpPr>
        <p:grpSpPr>
          <a:xfrm>
            <a:off x="5753193" y="66502"/>
            <a:ext cx="497520" cy="203400"/>
            <a:chOff x="5753193" y="66502"/>
            <a:chExt cx="497520" cy="203400"/>
          </a:xfrm>
        </p:grpSpPr>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2CD3FC7A-03DE-01EB-5C1A-83B299354A73}"/>
                    </a:ext>
                  </a:extLst>
                </p14:cNvPr>
                <p14:cNvContentPartPr/>
                <p14:nvPr/>
              </p14:nvContentPartPr>
              <p14:xfrm>
                <a:off x="5814393" y="112942"/>
                <a:ext cx="110160" cy="156960"/>
              </p14:xfrm>
            </p:contentPart>
          </mc:Choice>
          <mc:Fallback xmlns="">
            <p:pic>
              <p:nvPicPr>
                <p:cNvPr id="11" name="Freihand 10">
                  <a:extLst>
                    <a:ext uri="{FF2B5EF4-FFF2-40B4-BE49-F238E27FC236}">
                      <a16:creationId xmlns:a16="http://schemas.microsoft.com/office/drawing/2014/main" id="{2CD3FC7A-03DE-01EB-5C1A-83B299354A73}"/>
                    </a:ext>
                  </a:extLst>
                </p:cNvPr>
                <p:cNvPicPr/>
                <p:nvPr/>
              </p:nvPicPr>
              <p:blipFill>
                <a:blip r:embed="rId8"/>
                <a:stretch>
                  <a:fillRect/>
                </a:stretch>
              </p:blipFill>
              <p:spPr>
                <a:xfrm>
                  <a:off x="5805753" y="103942"/>
                  <a:ext cx="127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E29E1593-E9DD-E3C3-BA2C-8DA16CCAE66C}"/>
                    </a:ext>
                  </a:extLst>
                </p14:cNvPr>
                <p14:cNvContentPartPr/>
                <p14:nvPr/>
              </p14:nvContentPartPr>
              <p14:xfrm>
                <a:off x="5869113" y="183862"/>
                <a:ext cx="109080" cy="86040"/>
              </p14:xfrm>
            </p:contentPart>
          </mc:Choice>
          <mc:Fallback xmlns="">
            <p:pic>
              <p:nvPicPr>
                <p:cNvPr id="12" name="Freihand 11">
                  <a:extLst>
                    <a:ext uri="{FF2B5EF4-FFF2-40B4-BE49-F238E27FC236}">
                      <a16:creationId xmlns:a16="http://schemas.microsoft.com/office/drawing/2014/main" id="{E29E1593-E9DD-E3C3-BA2C-8DA16CCAE66C}"/>
                    </a:ext>
                  </a:extLst>
                </p:cNvPr>
                <p:cNvPicPr/>
                <p:nvPr/>
              </p:nvPicPr>
              <p:blipFill>
                <a:blip r:embed="rId10"/>
                <a:stretch>
                  <a:fillRect/>
                </a:stretch>
              </p:blipFill>
              <p:spPr>
                <a:xfrm>
                  <a:off x="5860473" y="174862"/>
                  <a:ext cx="126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644DD304-C063-19BF-4852-43F76CB4770E}"/>
                    </a:ext>
                  </a:extLst>
                </p14:cNvPr>
                <p14:cNvContentPartPr/>
                <p14:nvPr/>
              </p14:nvContentPartPr>
              <p14:xfrm>
                <a:off x="5753193" y="66502"/>
                <a:ext cx="195480" cy="4320"/>
              </p14:xfrm>
            </p:contentPart>
          </mc:Choice>
          <mc:Fallback xmlns="">
            <p:pic>
              <p:nvPicPr>
                <p:cNvPr id="13" name="Freihand 12">
                  <a:extLst>
                    <a:ext uri="{FF2B5EF4-FFF2-40B4-BE49-F238E27FC236}">
                      <a16:creationId xmlns:a16="http://schemas.microsoft.com/office/drawing/2014/main" id="{644DD304-C063-19BF-4852-43F76CB4770E}"/>
                    </a:ext>
                  </a:extLst>
                </p:cNvPr>
                <p:cNvPicPr/>
                <p:nvPr/>
              </p:nvPicPr>
              <p:blipFill>
                <a:blip r:embed="rId12"/>
                <a:stretch>
                  <a:fillRect/>
                </a:stretch>
              </p:blipFill>
              <p:spPr>
                <a:xfrm>
                  <a:off x="5744193" y="57862"/>
                  <a:ext cx="21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5902678-95B7-0A63-3677-DF33DAB09EFF}"/>
                    </a:ext>
                  </a:extLst>
                </p14:cNvPr>
                <p14:cNvContentPartPr/>
                <p14:nvPr/>
              </p14:nvContentPartPr>
              <p14:xfrm>
                <a:off x="6103833" y="147142"/>
                <a:ext cx="138600" cy="20880"/>
              </p14:xfrm>
            </p:contentPart>
          </mc:Choice>
          <mc:Fallback xmlns="">
            <p:pic>
              <p:nvPicPr>
                <p:cNvPr id="14" name="Freihand 13">
                  <a:extLst>
                    <a:ext uri="{FF2B5EF4-FFF2-40B4-BE49-F238E27FC236}">
                      <a16:creationId xmlns:a16="http://schemas.microsoft.com/office/drawing/2014/main" id="{D5902678-95B7-0A63-3677-DF33DAB09EFF}"/>
                    </a:ext>
                  </a:extLst>
                </p:cNvPr>
                <p:cNvPicPr/>
                <p:nvPr/>
              </p:nvPicPr>
              <p:blipFill>
                <a:blip r:embed="rId14"/>
                <a:stretch>
                  <a:fillRect/>
                </a:stretch>
              </p:blipFill>
              <p:spPr>
                <a:xfrm>
                  <a:off x="6095193" y="138142"/>
                  <a:ext cx="156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30872072-0321-6CBA-2A24-000FAC349FA1}"/>
                    </a:ext>
                  </a:extLst>
                </p14:cNvPr>
                <p14:cNvContentPartPr/>
                <p14:nvPr/>
              </p14:nvContentPartPr>
              <p14:xfrm>
                <a:off x="6114273" y="213742"/>
                <a:ext cx="136440" cy="16200"/>
              </p14:xfrm>
            </p:contentPart>
          </mc:Choice>
          <mc:Fallback xmlns="">
            <p:pic>
              <p:nvPicPr>
                <p:cNvPr id="15" name="Freihand 14">
                  <a:extLst>
                    <a:ext uri="{FF2B5EF4-FFF2-40B4-BE49-F238E27FC236}">
                      <a16:creationId xmlns:a16="http://schemas.microsoft.com/office/drawing/2014/main" id="{30872072-0321-6CBA-2A24-000FAC349FA1}"/>
                    </a:ext>
                  </a:extLst>
                </p:cNvPr>
                <p:cNvPicPr/>
                <p:nvPr/>
              </p:nvPicPr>
              <p:blipFill>
                <a:blip r:embed="rId16"/>
                <a:stretch>
                  <a:fillRect/>
                </a:stretch>
              </p:blipFill>
              <p:spPr>
                <a:xfrm>
                  <a:off x="6105273" y="204742"/>
                  <a:ext cx="154080" cy="33840"/>
                </a:xfrm>
                <a:prstGeom prst="rect">
                  <a:avLst/>
                </a:prstGeom>
              </p:spPr>
            </p:pic>
          </mc:Fallback>
        </mc:AlternateContent>
      </p:grpSp>
      <p:grpSp>
        <p:nvGrpSpPr>
          <p:cNvPr id="22" name="Gruppieren 21">
            <a:extLst>
              <a:ext uri="{FF2B5EF4-FFF2-40B4-BE49-F238E27FC236}">
                <a16:creationId xmlns:a16="http://schemas.microsoft.com/office/drawing/2014/main" id="{C073191C-4BCB-0D13-1199-3734827B08F5}"/>
              </a:ext>
            </a:extLst>
          </p:cNvPr>
          <p:cNvGrpSpPr/>
          <p:nvPr/>
        </p:nvGrpSpPr>
        <p:grpSpPr>
          <a:xfrm>
            <a:off x="6422793" y="106462"/>
            <a:ext cx="829080" cy="184320"/>
            <a:chOff x="6422793" y="106462"/>
            <a:chExt cx="829080" cy="184320"/>
          </a:xfrm>
        </p:grpSpPr>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C6F5EF37-F1F4-F4C0-0031-BD4C12237A6E}"/>
                    </a:ext>
                  </a:extLst>
                </p14:cNvPr>
                <p14:cNvContentPartPr/>
                <p14:nvPr/>
              </p14:nvContentPartPr>
              <p14:xfrm>
                <a:off x="6422793" y="108982"/>
                <a:ext cx="108360" cy="136800"/>
              </p14:xfrm>
            </p:contentPart>
          </mc:Choice>
          <mc:Fallback xmlns="">
            <p:pic>
              <p:nvPicPr>
                <p:cNvPr id="16" name="Freihand 15">
                  <a:extLst>
                    <a:ext uri="{FF2B5EF4-FFF2-40B4-BE49-F238E27FC236}">
                      <a16:creationId xmlns:a16="http://schemas.microsoft.com/office/drawing/2014/main" id="{C6F5EF37-F1F4-F4C0-0031-BD4C12237A6E}"/>
                    </a:ext>
                  </a:extLst>
                </p:cNvPr>
                <p:cNvPicPr/>
                <p:nvPr/>
              </p:nvPicPr>
              <p:blipFill>
                <a:blip r:embed="rId18"/>
                <a:stretch>
                  <a:fillRect/>
                </a:stretch>
              </p:blipFill>
              <p:spPr>
                <a:xfrm>
                  <a:off x="6413793" y="99982"/>
                  <a:ext cx="126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1C53D009-8C91-E834-4053-15E5A4E42F57}"/>
                    </a:ext>
                  </a:extLst>
                </p14:cNvPr>
                <p14:cNvContentPartPr/>
                <p14:nvPr/>
              </p14:nvContentPartPr>
              <p14:xfrm>
                <a:off x="6492273" y="221302"/>
                <a:ext cx="163800" cy="69120"/>
              </p14:xfrm>
            </p:contentPart>
          </mc:Choice>
          <mc:Fallback xmlns="">
            <p:pic>
              <p:nvPicPr>
                <p:cNvPr id="17" name="Freihand 16">
                  <a:extLst>
                    <a:ext uri="{FF2B5EF4-FFF2-40B4-BE49-F238E27FC236}">
                      <a16:creationId xmlns:a16="http://schemas.microsoft.com/office/drawing/2014/main" id="{1C53D009-8C91-E834-4053-15E5A4E42F57}"/>
                    </a:ext>
                  </a:extLst>
                </p:cNvPr>
                <p:cNvPicPr/>
                <p:nvPr/>
              </p:nvPicPr>
              <p:blipFill>
                <a:blip r:embed="rId20"/>
                <a:stretch>
                  <a:fillRect/>
                </a:stretch>
              </p:blipFill>
              <p:spPr>
                <a:xfrm>
                  <a:off x="6483633" y="212662"/>
                  <a:ext cx="1814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07BA59A8-8FE7-6CB3-8D23-4E1965A29CD3}"/>
                    </a:ext>
                  </a:extLst>
                </p14:cNvPr>
                <p14:cNvContentPartPr/>
                <p14:nvPr/>
              </p14:nvContentPartPr>
              <p14:xfrm>
                <a:off x="6585873" y="247222"/>
                <a:ext cx="111960" cy="33480"/>
              </p14:xfrm>
            </p:contentPart>
          </mc:Choice>
          <mc:Fallback xmlns="">
            <p:pic>
              <p:nvPicPr>
                <p:cNvPr id="18" name="Freihand 17">
                  <a:extLst>
                    <a:ext uri="{FF2B5EF4-FFF2-40B4-BE49-F238E27FC236}">
                      <a16:creationId xmlns:a16="http://schemas.microsoft.com/office/drawing/2014/main" id="{07BA59A8-8FE7-6CB3-8D23-4E1965A29CD3}"/>
                    </a:ext>
                  </a:extLst>
                </p:cNvPr>
                <p:cNvPicPr/>
                <p:nvPr/>
              </p:nvPicPr>
              <p:blipFill>
                <a:blip r:embed="rId22"/>
                <a:stretch>
                  <a:fillRect/>
                </a:stretch>
              </p:blipFill>
              <p:spPr>
                <a:xfrm>
                  <a:off x="6576873" y="238222"/>
                  <a:ext cx="129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51A1DB7A-CC72-54DC-EE8E-5C909F0D6A2C}"/>
                    </a:ext>
                  </a:extLst>
                </p14:cNvPr>
                <p14:cNvContentPartPr/>
                <p14:nvPr/>
              </p14:nvContentPartPr>
              <p14:xfrm>
                <a:off x="6770193" y="159382"/>
                <a:ext cx="136080" cy="88200"/>
              </p14:xfrm>
            </p:contentPart>
          </mc:Choice>
          <mc:Fallback xmlns="">
            <p:pic>
              <p:nvPicPr>
                <p:cNvPr id="19" name="Freihand 18">
                  <a:extLst>
                    <a:ext uri="{FF2B5EF4-FFF2-40B4-BE49-F238E27FC236}">
                      <a16:creationId xmlns:a16="http://schemas.microsoft.com/office/drawing/2014/main" id="{51A1DB7A-CC72-54DC-EE8E-5C909F0D6A2C}"/>
                    </a:ext>
                  </a:extLst>
                </p:cNvPr>
                <p:cNvPicPr/>
                <p:nvPr/>
              </p:nvPicPr>
              <p:blipFill>
                <a:blip r:embed="rId24"/>
                <a:stretch>
                  <a:fillRect/>
                </a:stretch>
              </p:blipFill>
              <p:spPr>
                <a:xfrm>
                  <a:off x="6761193" y="150742"/>
                  <a:ext cx="153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A6B30CB2-E020-6D14-C1E8-B2B9C6E06F2A}"/>
                    </a:ext>
                  </a:extLst>
                </p14:cNvPr>
                <p14:cNvContentPartPr/>
                <p14:nvPr/>
              </p14:nvContentPartPr>
              <p14:xfrm>
                <a:off x="6962073" y="106462"/>
                <a:ext cx="130320" cy="119160"/>
              </p14:xfrm>
            </p:contentPart>
          </mc:Choice>
          <mc:Fallback xmlns="">
            <p:pic>
              <p:nvPicPr>
                <p:cNvPr id="20" name="Freihand 19">
                  <a:extLst>
                    <a:ext uri="{FF2B5EF4-FFF2-40B4-BE49-F238E27FC236}">
                      <a16:creationId xmlns:a16="http://schemas.microsoft.com/office/drawing/2014/main" id="{A6B30CB2-E020-6D14-C1E8-B2B9C6E06F2A}"/>
                    </a:ext>
                  </a:extLst>
                </p:cNvPr>
                <p:cNvPicPr/>
                <p:nvPr/>
              </p:nvPicPr>
              <p:blipFill>
                <a:blip r:embed="rId26"/>
                <a:stretch>
                  <a:fillRect/>
                </a:stretch>
              </p:blipFill>
              <p:spPr>
                <a:xfrm>
                  <a:off x="6953073" y="97462"/>
                  <a:ext cx="147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634B0C14-847D-B631-2B3C-A0ABAFE175B7}"/>
                    </a:ext>
                  </a:extLst>
                </p14:cNvPr>
                <p14:cNvContentPartPr/>
                <p14:nvPr/>
              </p14:nvContentPartPr>
              <p14:xfrm>
                <a:off x="7158993" y="204742"/>
                <a:ext cx="92880" cy="86040"/>
              </p14:xfrm>
            </p:contentPart>
          </mc:Choice>
          <mc:Fallback xmlns="">
            <p:pic>
              <p:nvPicPr>
                <p:cNvPr id="21" name="Freihand 20">
                  <a:extLst>
                    <a:ext uri="{FF2B5EF4-FFF2-40B4-BE49-F238E27FC236}">
                      <a16:creationId xmlns:a16="http://schemas.microsoft.com/office/drawing/2014/main" id="{634B0C14-847D-B631-2B3C-A0ABAFE175B7}"/>
                    </a:ext>
                  </a:extLst>
                </p:cNvPr>
                <p:cNvPicPr/>
                <p:nvPr/>
              </p:nvPicPr>
              <p:blipFill>
                <a:blip r:embed="rId28"/>
                <a:stretch>
                  <a:fillRect/>
                </a:stretch>
              </p:blipFill>
              <p:spPr>
                <a:xfrm>
                  <a:off x="7150353" y="196102"/>
                  <a:ext cx="110520" cy="103680"/>
                </a:xfrm>
                <a:prstGeom prst="rect">
                  <a:avLst/>
                </a:prstGeom>
              </p:spPr>
            </p:pic>
          </mc:Fallback>
        </mc:AlternateContent>
      </p:grpSp>
      <p:grpSp>
        <p:nvGrpSpPr>
          <p:cNvPr id="36" name="Gruppieren 35">
            <a:extLst>
              <a:ext uri="{FF2B5EF4-FFF2-40B4-BE49-F238E27FC236}">
                <a16:creationId xmlns:a16="http://schemas.microsoft.com/office/drawing/2014/main" id="{B1436233-A49B-921D-9ABD-278703CFE1C6}"/>
              </a:ext>
            </a:extLst>
          </p:cNvPr>
          <p:cNvGrpSpPr/>
          <p:nvPr/>
        </p:nvGrpSpPr>
        <p:grpSpPr>
          <a:xfrm>
            <a:off x="7889073" y="40942"/>
            <a:ext cx="210600" cy="200160"/>
            <a:chOff x="7889073" y="40942"/>
            <a:chExt cx="210600" cy="200160"/>
          </a:xfrm>
        </p:grpSpPr>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7AE61FD5-5FD7-6308-A146-8DCBD0A5B1A5}"/>
                    </a:ext>
                  </a:extLst>
                </p14:cNvPr>
                <p14:cNvContentPartPr/>
                <p14:nvPr/>
              </p14:nvContentPartPr>
              <p14:xfrm>
                <a:off x="7961073" y="108982"/>
                <a:ext cx="138600" cy="132120"/>
              </p14:xfrm>
            </p:contentPart>
          </mc:Choice>
          <mc:Fallback xmlns="">
            <p:pic>
              <p:nvPicPr>
                <p:cNvPr id="24" name="Freihand 23">
                  <a:extLst>
                    <a:ext uri="{FF2B5EF4-FFF2-40B4-BE49-F238E27FC236}">
                      <a16:creationId xmlns:a16="http://schemas.microsoft.com/office/drawing/2014/main" id="{7AE61FD5-5FD7-6308-A146-8DCBD0A5B1A5}"/>
                    </a:ext>
                  </a:extLst>
                </p:cNvPr>
                <p:cNvPicPr/>
                <p:nvPr/>
              </p:nvPicPr>
              <p:blipFill>
                <a:blip r:embed="rId30"/>
                <a:stretch>
                  <a:fillRect/>
                </a:stretch>
              </p:blipFill>
              <p:spPr>
                <a:xfrm>
                  <a:off x="7952433" y="100342"/>
                  <a:ext cx="156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1EB94A1-142E-247E-34AA-FF13603BEA14}"/>
                    </a:ext>
                  </a:extLst>
                </p14:cNvPr>
                <p14:cNvContentPartPr/>
                <p14:nvPr/>
              </p14:nvContentPartPr>
              <p14:xfrm>
                <a:off x="7889073" y="40942"/>
                <a:ext cx="183600" cy="19440"/>
              </p14:xfrm>
            </p:contentPart>
          </mc:Choice>
          <mc:Fallback xmlns="">
            <p:pic>
              <p:nvPicPr>
                <p:cNvPr id="25" name="Freihand 24">
                  <a:extLst>
                    <a:ext uri="{FF2B5EF4-FFF2-40B4-BE49-F238E27FC236}">
                      <a16:creationId xmlns:a16="http://schemas.microsoft.com/office/drawing/2014/main" id="{41EB94A1-142E-247E-34AA-FF13603BEA14}"/>
                    </a:ext>
                  </a:extLst>
                </p:cNvPr>
                <p:cNvPicPr/>
                <p:nvPr/>
              </p:nvPicPr>
              <p:blipFill>
                <a:blip r:embed="rId32"/>
                <a:stretch>
                  <a:fillRect/>
                </a:stretch>
              </p:blipFill>
              <p:spPr>
                <a:xfrm>
                  <a:off x="7880433" y="31942"/>
                  <a:ext cx="201240" cy="37080"/>
                </a:xfrm>
                <a:prstGeom prst="rect">
                  <a:avLst/>
                </a:prstGeom>
              </p:spPr>
            </p:pic>
          </mc:Fallback>
        </mc:AlternateContent>
      </p:grpSp>
      <p:grpSp>
        <p:nvGrpSpPr>
          <p:cNvPr id="35" name="Gruppieren 34">
            <a:extLst>
              <a:ext uri="{FF2B5EF4-FFF2-40B4-BE49-F238E27FC236}">
                <a16:creationId xmlns:a16="http://schemas.microsoft.com/office/drawing/2014/main" id="{FBFD159D-600E-AE54-E48D-29E1C75762E9}"/>
              </a:ext>
            </a:extLst>
          </p:cNvPr>
          <p:cNvGrpSpPr/>
          <p:nvPr/>
        </p:nvGrpSpPr>
        <p:grpSpPr>
          <a:xfrm>
            <a:off x="8272473" y="79102"/>
            <a:ext cx="599760" cy="191880"/>
            <a:chOff x="8272473" y="79102"/>
            <a:chExt cx="599760" cy="19188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D09E0A26-A860-4084-29A5-63B06348CE4F}"/>
                    </a:ext>
                  </a:extLst>
                </p14:cNvPr>
                <p14:cNvContentPartPr/>
                <p14:nvPr/>
              </p14:nvContentPartPr>
              <p14:xfrm>
                <a:off x="8272473" y="120142"/>
                <a:ext cx="145800" cy="29880"/>
              </p14:xfrm>
            </p:contentPart>
          </mc:Choice>
          <mc:Fallback xmlns="">
            <p:pic>
              <p:nvPicPr>
                <p:cNvPr id="26" name="Freihand 25">
                  <a:extLst>
                    <a:ext uri="{FF2B5EF4-FFF2-40B4-BE49-F238E27FC236}">
                      <a16:creationId xmlns:a16="http://schemas.microsoft.com/office/drawing/2014/main" id="{D09E0A26-A860-4084-29A5-63B06348CE4F}"/>
                    </a:ext>
                  </a:extLst>
                </p:cNvPr>
                <p:cNvPicPr/>
                <p:nvPr/>
              </p:nvPicPr>
              <p:blipFill>
                <a:blip r:embed="rId34"/>
                <a:stretch>
                  <a:fillRect/>
                </a:stretch>
              </p:blipFill>
              <p:spPr>
                <a:xfrm>
                  <a:off x="8263833" y="111502"/>
                  <a:ext cx="163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D2097DCF-4480-DDBF-9C78-713A26CC72E4}"/>
                    </a:ext>
                  </a:extLst>
                </p14:cNvPr>
                <p14:cNvContentPartPr/>
                <p14:nvPr/>
              </p14:nvContentPartPr>
              <p14:xfrm>
                <a:off x="8283273" y="190342"/>
                <a:ext cx="132840" cy="27360"/>
              </p14:xfrm>
            </p:contentPart>
          </mc:Choice>
          <mc:Fallback xmlns="">
            <p:pic>
              <p:nvPicPr>
                <p:cNvPr id="27" name="Freihand 26">
                  <a:extLst>
                    <a:ext uri="{FF2B5EF4-FFF2-40B4-BE49-F238E27FC236}">
                      <a16:creationId xmlns:a16="http://schemas.microsoft.com/office/drawing/2014/main" id="{D2097DCF-4480-DDBF-9C78-713A26CC72E4}"/>
                    </a:ext>
                  </a:extLst>
                </p:cNvPr>
                <p:cNvPicPr/>
                <p:nvPr/>
              </p:nvPicPr>
              <p:blipFill>
                <a:blip r:embed="rId36"/>
                <a:stretch>
                  <a:fillRect/>
                </a:stretch>
              </p:blipFill>
              <p:spPr>
                <a:xfrm>
                  <a:off x="8274633" y="181702"/>
                  <a:ext cx="150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6BEB83C6-A750-0A3A-A38D-13C5588261C8}"/>
                    </a:ext>
                  </a:extLst>
                </p14:cNvPr>
                <p14:cNvContentPartPr/>
                <p14:nvPr/>
              </p14:nvContentPartPr>
              <p14:xfrm>
                <a:off x="8547873" y="79102"/>
                <a:ext cx="140760" cy="139680"/>
              </p14:xfrm>
            </p:contentPart>
          </mc:Choice>
          <mc:Fallback xmlns="">
            <p:pic>
              <p:nvPicPr>
                <p:cNvPr id="28" name="Freihand 27">
                  <a:extLst>
                    <a:ext uri="{FF2B5EF4-FFF2-40B4-BE49-F238E27FC236}">
                      <a16:creationId xmlns:a16="http://schemas.microsoft.com/office/drawing/2014/main" id="{6BEB83C6-A750-0A3A-A38D-13C5588261C8}"/>
                    </a:ext>
                  </a:extLst>
                </p:cNvPr>
                <p:cNvPicPr/>
                <p:nvPr/>
              </p:nvPicPr>
              <p:blipFill>
                <a:blip r:embed="rId38"/>
                <a:stretch>
                  <a:fillRect/>
                </a:stretch>
              </p:blipFill>
              <p:spPr>
                <a:xfrm>
                  <a:off x="8539233" y="70102"/>
                  <a:ext cx="158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098D35E6-6959-DB04-BE13-31704A35F5CB}"/>
                    </a:ext>
                  </a:extLst>
                </p14:cNvPr>
                <p14:cNvContentPartPr/>
                <p14:nvPr/>
              </p14:nvContentPartPr>
              <p14:xfrm>
                <a:off x="8765313" y="182062"/>
                <a:ext cx="106920" cy="88920"/>
              </p14:xfrm>
            </p:contentPart>
          </mc:Choice>
          <mc:Fallback xmlns="">
            <p:pic>
              <p:nvPicPr>
                <p:cNvPr id="29" name="Freihand 28">
                  <a:extLst>
                    <a:ext uri="{FF2B5EF4-FFF2-40B4-BE49-F238E27FC236}">
                      <a16:creationId xmlns:a16="http://schemas.microsoft.com/office/drawing/2014/main" id="{098D35E6-6959-DB04-BE13-31704A35F5CB}"/>
                    </a:ext>
                  </a:extLst>
                </p:cNvPr>
                <p:cNvPicPr/>
                <p:nvPr/>
              </p:nvPicPr>
              <p:blipFill>
                <a:blip r:embed="rId40"/>
                <a:stretch>
                  <a:fillRect/>
                </a:stretch>
              </p:blipFill>
              <p:spPr>
                <a:xfrm>
                  <a:off x="8756673" y="173062"/>
                  <a:ext cx="124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6FA8625A-D079-0AD2-8133-04645B2529B6}"/>
                    </a:ext>
                  </a:extLst>
                </p14:cNvPr>
                <p14:cNvContentPartPr/>
                <p14:nvPr/>
              </p14:nvContentPartPr>
              <p14:xfrm>
                <a:off x="8780793" y="193582"/>
                <a:ext cx="90000" cy="63720"/>
              </p14:xfrm>
            </p:contentPart>
          </mc:Choice>
          <mc:Fallback xmlns="">
            <p:pic>
              <p:nvPicPr>
                <p:cNvPr id="30" name="Freihand 29">
                  <a:extLst>
                    <a:ext uri="{FF2B5EF4-FFF2-40B4-BE49-F238E27FC236}">
                      <a16:creationId xmlns:a16="http://schemas.microsoft.com/office/drawing/2014/main" id="{6FA8625A-D079-0AD2-8133-04645B2529B6}"/>
                    </a:ext>
                  </a:extLst>
                </p:cNvPr>
                <p:cNvPicPr/>
                <p:nvPr/>
              </p:nvPicPr>
              <p:blipFill>
                <a:blip r:embed="rId42"/>
                <a:stretch>
                  <a:fillRect/>
                </a:stretch>
              </p:blipFill>
              <p:spPr>
                <a:xfrm>
                  <a:off x="8772153" y="184582"/>
                  <a:ext cx="107640" cy="81360"/>
                </a:xfrm>
                <a:prstGeom prst="rect">
                  <a:avLst/>
                </a:prstGeom>
              </p:spPr>
            </p:pic>
          </mc:Fallback>
        </mc:AlternateContent>
      </p:grpSp>
      <p:grpSp>
        <p:nvGrpSpPr>
          <p:cNvPr id="34" name="Gruppieren 33">
            <a:extLst>
              <a:ext uri="{FF2B5EF4-FFF2-40B4-BE49-F238E27FC236}">
                <a16:creationId xmlns:a16="http://schemas.microsoft.com/office/drawing/2014/main" id="{69619C93-F735-30C3-C98E-8B956A1F3DA4}"/>
              </a:ext>
            </a:extLst>
          </p:cNvPr>
          <p:cNvGrpSpPr/>
          <p:nvPr/>
        </p:nvGrpSpPr>
        <p:grpSpPr>
          <a:xfrm>
            <a:off x="9072033" y="89902"/>
            <a:ext cx="523080" cy="216000"/>
            <a:chOff x="9072033" y="89902"/>
            <a:chExt cx="523080" cy="21600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60036218-5FAA-5EAE-B903-5646F4247F1C}"/>
                    </a:ext>
                  </a:extLst>
                </p14:cNvPr>
                <p14:cNvContentPartPr/>
                <p14:nvPr/>
              </p14:nvContentPartPr>
              <p14:xfrm>
                <a:off x="9129633" y="120862"/>
                <a:ext cx="8280" cy="116280"/>
              </p14:xfrm>
            </p:contentPart>
          </mc:Choice>
          <mc:Fallback xmlns="">
            <p:pic>
              <p:nvPicPr>
                <p:cNvPr id="31" name="Freihand 30">
                  <a:extLst>
                    <a:ext uri="{FF2B5EF4-FFF2-40B4-BE49-F238E27FC236}">
                      <a16:creationId xmlns:a16="http://schemas.microsoft.com/office/drawing/2014/main" id="{60036218-5FAA-5EAE-B903-5646F4247F1C}"/>
                    </a:ext>
                  </a:extLst>
                </p:cNvPr>
                <p:cNvPicPr/>
                <p:nvPr/>
              </p:nvPicPr>
              <p:blipFill>
                <a:blip r:embed="rId44"/>
                <a:stretch>
                  <a:fillRect/>
                </a:stretch>
              </p:blipFill>
              <p:spPr>
                <a:xfrm>
                  <a:off x="9120993" y="111862"/>
                  <a:ext cx="25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E9211315-577C-58FB-59E8-B1841917AC2E}"/>
                    </a:ext>
                  </a:extLst>
                </p14:cNvPr>
                <p14:cNvContentPartPr/>
                <p14:nvPr/>
              </p14:nvContentPartPr>
              <p14:xfrm>
                <a:off x="9072033" y="89902"/>
                <a:ext cx="350640" cy="131400"/>
              </p14:xfrm>
            </p:contentPart>
          </mc:Choice>
          <mc:Fallback xmlns="">
            <p:pic>
              <p:nvPicPr>
                <p:cNvPr id="32" name="Freihand 31">
                  <a:extLst>
                    <a:ext uri="{FF2B5EF4-FFF2-40B4-BE49-F238E27FC236}">
                      <a16:creationId xmlns:a16="http://schemas.microsoft.com/office/drawing/2014/main" id="{E9211315-577C-58FB-59E8-B1841917AC2E}"/>
                    </a:ext>
                  </a:extLst>
                </p:cNvPr>
                <p:cNvPicPr/>
                <p:nvPr/>
              </p:nvPicPr>
              <p:blipFill>
                <a:blip r:embed="rId46"/>
                <a:stretch>
                  <a:fillRect/>
                </a:stretch>
              </p:blipFill>
              <p:spPr>
                <a:xfrm>
                  <a:off x="9063033" y="80902"/>
                  <a:ext cx="368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7BCBC2E5-0C98-254F-D985-9396A59DDF86}"/>
                    </a:ext>
                  </a:extLst>
                </p14:cNvPr>
                <p14:cNvContentPartPr/>
                <p14:nvPr/>
              </p14:nvContentPartPr>
              <p14:xfrm>
                <a:off x="9486033" y="188182"/>
                <a:ext cx="109080" cy="117720"/>
              </p14:xfrm>
            </p:contentPart>
          </mc:Choice>
          <mc:Fallback xmlns="">
            <p:pic>
              <p:nvPicPr>
                <p:cNvPr id="33" name="Freihand 32">
                  <a:extLst>
                    <a:ext uri="{FF2B5EF4-FFF2-40B4-BE49-F238E27FC236}">
                      <a16:creationId xmlns:a16="http://schemas.microsoft.com/office/drawing/2014/main" id="{7BCBC2E5-0C98-254F-D985-9396A59DDF86}"/>
                    </a:ext>
                  </a:extLst>
                </p:cNvPr>
                <p:cNvPicPr/>
                <p:nvPr/>
              </p:nvPicPr>
              <p:blipFill>
                <a:blip r:embed="rId48"/>
                <a:stretch>
                  <a:fillRect/>
                </a:stretch>
              </p:blipFill>
              <p:spPr>
                <a:xfrm>
                  <a:off x="9477393" y="179542"/>
                  <a:ext cx="12672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44C4A517-F529-20F3-E366-1DCA794BF36C}"/>
                  </a:ext>
                </a:extLst>
              </p14:cNvPr>
              <p14:cNvContentPartPr/>
              <p14:nvPr/>
            </p14:nvContentPartPr>
            <p14:xfrm>
              <a:off x="11956876" y="165502"/>
              <a:ext cx="45720" cy="24480"/>
            </p14:xfrm>
          </p:contentPart>
        </mc:Choice>
        <mc:Fallback xmlns="">
          <p:pic>
            <p:nvPicPr>
              <p:cNvPr id="37" name="Freihand 36">
                <a:extLst>
                  <a:ext uri="{FF2B5EF4-FFF2-40B4-BE49-F238E27FC236}">
                    <a16:creationId xmlns:a16="http://schemas.microsoft.com/office/drawing/2014/main" id="{44C4A517-F529-20F3-E366-1DCA794BF36C}"/>
                  </a:ext>
                </a:extLst>
              </p:cNvPr>
              <p:cNvPicPr/>
              <p:nvPr/>
            </p:nvPicPr>
            <p:blipFill>
              <a:blip r:embed="rId50"/>
              <a:stretch>
                <a:fillRect/>
              </a:stretch>
            </p:blipFill>
            <p:spPr>
              <a:xfrm>
                <a:off x="11947876" y="156862"/>
                <a:ext cx="63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0" name="Freihand 79">
                <a:extLst>
                  <a:ext uri="{FF2B5EF4-FFF2-40B4-BE49-F238E27FC236}">
                    <a16:creationId xmlns:a16="http://schemas.microsoft.com/office/drawing/2014/main" id="{40E00309-B59F-7E4B-ABEF-50348E6D5B3C}"/>
                  </a:ext>
                </a:extLst>
              </p14:cNvPr>
              <p14:cNvContentPartPr/>
              <p14:nvPr/>
            </p14:nvContentPartPr>
            <p14:xfrm>
              <a:off x="4190596" y="684262"/>
              <a:ext cx="416160" cy="77400"/>
            </p14:xfrm>
          </p:contentPart>
        </mc:Choice>
        <mc:Fallback xmlns="">
          <p:pic>
            <p:nvPicPr>
              <p:cNvPr id="80" name="Freihand 79">
                <a:extLst>
                  <a:ext uri="{FF2B5EF4-FFF2-40B4-BE49-F238E27FC236}">
                    <a16:creationId xmlns:a16="http://schemas.microsoft.com/office/drawing/2014/main" id="{40E00309-B59F-7E4B-ABEF-50348E6D5B3C}"/>
                  </a:ext>
                </a:extLst>
              </p:cNvPr>
              <p:cNvPicPr/>
              <p:nvPr/>
            </p:nvPicPr>
            <p:blipFill>
              <a:blip r:embed="rId52"/>
              <a:stretch>
                <a:fillRect/>
              </a:stretch>
            </p:blipFill>
            <p:spPr>
              <a:xfrm>
                <a:off x="4181956" y="675262"/>
                <a:ext cx="433800" cy="95040"/>
              </a:xfrm>
              <a:prstGeom prst="rect">
                <a:avLst/>
              </a:prstGeom>
            </p:spPr>
          </p:pic>
        </mc:Fallback>
      </mc:AlternateContent>
      <p:grpSp>
        <p:nvGrpSpPr>
          <p:cNvPr id="93" name="Gruppieren 92">
            <a:extLst>
              <a:ext uri="{FF2B5EF4-FFF2-40B4-BE49-F238E27FC236}">
                <a16:creationId xmlns:a16="http://schemas.microsoft.com/office/drawing/2014/main" id="{9EE5E7E4-6D18-167D-017D-9270938AFECE}"/>
              </a:ext>
            </a:extLst>
          </p:cNvPr>
          <p:cNvGrpSpPr/>
          <p:nvPr/>
        </p:nvGrpSpPr>
        <p:grpSpPr>
          <a:xfrm>
            <a:off x="4819156" y="538822"/>
            <a:ext cx="1226880" cy="314280"/>
            <a:chOff x="4819156" y="538822"/>
            <a:chExt cx="1226880" cy="314280"/>
          </a:xfrm>
        </p:grpSpPr>
        <mc:AlternateContent xmlns:mc="http://schemas.openxmlformats.org/markup-compatibility/2006" xmlns:p14="http://schemas.microsoft.com/office/powerpoint/2010/main">
          <mc:Choice Requires="p14">
            <p:contentPart p14:bwMode="auto" r:id="rId53">
              <p14:nvContentPartPr>
                <p14:cNvPr id="81" name="Freihand 80">
                  <a:extLst>
                    <a:ext uri="{FF2B5EF4-FFF2-40B4-BE49-F238E27FC236}">
                      <a16:creationId xmlns:a16="http://schemas.microsoft.com/office/drawing/2014/main" id="{0BFD0584-00B0-3A19-50A1-E50460BA8D2C}"/>
                    </a:ext>
                  </a:extLst>
                </p14:cNvPr>
                <p14:cNvContentPartPr/>
                <p14:nvPr/>
              </p14:nvContentPartPr>
              <p14:xfrm>
                <a:off x="4852996" y="595342"/>
                <a:ext cx="17280" cy="128880"/>
              </p14:xfrm>
            </p:contentPart>
          </mc:Choice>
          <mc:Fallback xmlns="">
            <p:pic>
              <p:nvPicPr>
                <p:cNvPr id="81" name="Freihand 80">
                  <a:extLst>
                    <a:ext uri="{FF2B5EF4-FFF2-40B4-BE49-F238E27FC236}">
                      <a16:creationId xmlns:a16="http://schemas.microsoft.com/office/drawing/2014/main" id="{0BFD0584-00B0-3A19-50A1-E50460BA8D2C}"/>
                    </a:ext>
                  </a:extLst>
                </p:cNvPr>
                <p:cNvPicPr/>
                <p:nvPr/>
              </p:nvPicPr>
              <p:blipFill>
                <a:blip r:embed="rId54"/>
                <a:stretch>
                  <a:fillRect/>
                </a:stretch>
              </p:blipFill>
              <p:spPr>
                <a:xfrm>
                  <a:off x="4844356" y="586702"/>
                  <a:ext cx="34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2" name="Freihand 81">
                  <a:extLst>
                    <a:ext uri="{FF2B5EF4-FFF2-40B4-BE49-F238E27FC236}">
                      <a16:creationId xmlns:a16="http://schemas.microsoft.com/office/drawing/2014/main" id="{D573525D-FBF3-F9E2-6377-42452CD83876}"/>
                    </a:ext>
                  </a:extLst>
                </p14:cNvPr>
                <p14:cNvContentPartPr/>
                <p14:nvPr/>
              </p14:nvContentPartPr>
              <p14:xfrm>
                <a:off x="4819156" y="587422"/>
                <a:ext cx="88560" cy="156960"/>
              </p14:xfrm>
            </p:contentPart>
          </mc:Choice>
          <mc:Fallback xmlns="">
            <p:pic>
              <p:nvPicPr>
                <p:cNvPr id="82" name="Freihand 81">
                  <a:extLst>
                    <a:ext uri="{FF2B5EF4-FFF2-40B4-BE49-F238E27FC236}">
                      <a16:creationId xmlns:a16="http://schemas.microsoft.com/office/drawing/2014/main" id="{D573525D-FBF3-F9E2-6377-42452CD83876}"/>
                    </a:ext>
                  </a:extLst>
                </p:cNvPr>
                <p:cNvPicPr/>
                <p:nvPr/>
              </p:nvPicPr>
              <p:blipFill>
                <a:blip r:embed="rId56"/>
                <a:stretch>
                  <a:fillRect/>
                </a:stretch>
              </p:blipFill>
              <p:spPr>
                <a:xfrm>
                  <a:off x="4810156" y="578782"/>
                  <a:ext cx="106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3" name="Freihand 82">
                  <a:extLst>
                    <a:ext uri="{FF2B5EF4-FFF2-40B4-BE49-F238E27FC236}">
                      <a16:creationId xmlns:a16="http://schemas.microsoft.com/office/drawing/2014/main" id="{0825CDD2-3BDA-A531-95B1-979F47C7CEED}"/>
                    </a:ext>
                  </a:extLst>
                </p14:cNvPr>
                <p14:cNvContentPartPr/>
                <p14:nvPr/>
              </p14:nvContentPartPr>
              <p14:xfrm>
                <a:off x="4949476" y="651142"/>
                <a:ext cx="104760" cy="68040"/>
              </p14:xfrm>
            </p:contentPart>
          </mc:Choice>
          <mc:Fallback xmlns="">
            <p:pic>
              <p:nvPicPr>
                <p:cNvPr id="83" name="Freihand 82">
                  <a:extLst>
                    <a:ext uri="{FF2B5EF4-FFF2-40B4-BE49-F238E27FC236}">
                      <a16:creationId xmlns:a16="http://schemas.microsoft.com/office/drawing/2014/main" id="{0825CDD2-3BDA-A531-95B1-979F47C7CEED}"/>
                    </a:ext>
                  </a:extLst>
                </p:cNvPr>
                <p:cNvPicPr/>
                <p:nvPr/>
              </p:nvPicPr>
              <p:blipFill>
                <a:blip r:embed="rId58"/>
                <a:stretch>
                  <a:fillRect/>
                </a:stretch>
              </p:blipFill>
              <p:spPr>
                <a:xfrm>
                  <a:off x="4940836" y="642502"/>
                  <a:ext cx="122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4" name="Freihand 83">
                  <a:extLst>
                    <a:ext uri="{FF2B5EF4-FFF2-40B4-BE49-F238E27FC236}">
                      <a16:creationId xmlns:a16="http://schemas.microsoft.com/office/drawing/2014/main" id="{43B64C98-EED0-ED38-F744-CC94B979B0A5}"/>
                    </a:ext>
                  </a:extLst>
                </p14:cNvPr>
                <p14:cNvContentPartPr/>
                <p14:nvPr/>
              </p14:nvContentPartPr>
              <p14:xfrm>
                <a:off x="5053516" y="634582"/>
                <a:ext cx="97200" cy="99720"/>
              </p14:xfrm>
            </p:contentPart>
          </mc:Choice>
          <mc:Fallback xmlns="">
            <p:pic>
              <p:nvPicPr>
                <p:cNvPr id="84" name="Freihand 83">
                  <a:extLst>
                    <a:ext uri="{FF2B5EF4-FFF2-40B4-BE49-F238E27FC236}">
                      <a16:creationId xmlns:a16="http://schemas.microsoft.com/office/drawing/2014/main" id="{43B64C98-EED0-ED38-F744-CC94B979B0A5}"/>
                    </a:ext>
                  </a:extLst>
                </p:cNvPr>
                <p:cNvPicPr/>
                <p:nvPr/>
              </p:nvPicPr>
              <p:blipFill>
                <a:blip r:embed="rId60"/>
                <a:stretch>
                  <a:fillRect/>
                </a:stretch>
              </p:blipFill>
              <p:spPr>
                <a:xfrm>
                  <a:off x="5044876" y="625942"/>
                  <a:ext cx="11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5" name="Freihand 84">
                  <a:extLst>
                    <a:ext uri="{FF2B5EF4-FFF2-40B4-BE49-F238E27FC236}">
                      <a16:creationId xmlns:a16="http://schemas.microsoft.com/office/drawing/2014/main" id="{F7BDDD48-1259-CEE0-AA35-FC98B6EC78DE}"/>
                    </a:ext>
                  </a:extLst>
                </p14:cNvPr>
                <p14:cNvContentPartPr/>
                <p14:nvPr/>
              </p14:nvContentPartPr>
              <p14:xfrm>
                <a:off x="5214796" y="538822"/>
                <a:ext cx="371880" cy="200160"/>
              </p14:xfrm>
            </p:contentPart>
          </mc:Choice>
          <mc:Fallback xmlns="">
            <p:pic>
              <p:nvPicPr>
                <p:cNvPr id="85" name="Freihand 84">
                  <a:extLst>
                    <a:ext uri="{FF2B5EF4-FFF2-40B4-BE49-F238E27FC236}">
                      <a16:creationId xmlns:a16="http://schemas.microsoft.com/office/drawing/2014/main" id="{F7BDDD48-1259-CEE0-AA35-FC98B6EC78DE}"/>
                    </a:ext>
                  </a:extLst>
                </p:cNvPr>
                <p:cNvPicPr/>
                <p:nvPr/>
              </p:nvPicPr>
              <p:blipFill>
                <a:blip r:embed="rId62"/>
                <a:stretch>
                  <a:fillRect/>
                </a:stretch>
              </p:blipFill>
              <p:spPr>
                <a:xfrm>
                  <a:off x="5206156" y="529822"/>
                  <a:ext cx="389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6" name="Freihand 85">
                  <a:extLst>
                    <a:ext uri="{FF2B5EF4-FFF2-40B4-BE49-F238E27FC236}">
                      <a16:creationId xmlns:a16="http://schemas.microsoft.com/office/drawing/2014/main" id="{E3131494-4B14-7AE2-05C6-EF48B7037B5B}"/>
                    </a:ext>
                  </a:extLst>
                </p14:cNvPr>
                <p14:cNvContentPartPr/>
                <p14:nvPr/>
              </p14:nvContentPartPr>
              <p14:xfrm>
                <a:off x="5532676" y="549982"/>
                <a:ext cx="38160" cy="15840"/>
              </p14:xfrm>
            </p:contentPart>
          </mc:Choice>
          <mc:Fallback xmlns="">
            <p:pic>
              <p:nvPicPr>
                <p:cNvPr id="86" name="Freihand 85">
                  <a:extLst>
                    <a:ext uri="{FF2B5EF4-FFF2-40B4-BE49-F238E27FC236}">
                      <a16:creationId xmlns:a16="http://schemas.microsoft.com/office/drawing/2014/main" id="{E3131494-4B14-7AE2-05C6-EF48B7037B5B}"/>
                    </a:ext>
                  </a:extLst>
                </p:cNvPr>
                <p:cNvPicPr/>
                <p:nvPr/>
              </p:nvPicPr>
              <p:blipFill>
                <a:blip r:embed="rId64"/>
                <a:stretch>
                  <a:fillRect/>
                </a:stretch>
              </p:blipFill>
              <p:spPr>
                <a:xfrm>
                  <a:off x="5524036" y="541342"/>
                  <a:ext cx="5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7" name="Freihand 86">
                  <a:extLst>
                    <a:ext uri="{FF2B5EF4-FFF2-40B4-BE49-F238E27FC236}">
                      <a16:creationId xmlns:a16="http://schemas.microsoft.com/office/drawing/2014/main" id="{59DCCB2B-5E88-23FC-07EC-E34DE76AF8CB}"/>
                    </a:ext>
                  </a:extLst>
                </p14:cNvPr>
                <p14:cNvContentPartPr/>
                <p14:nvPr/>
              </p14:nvContentPartPr>
              <p14:xfrm>
                <a:off x="5624476" y="604342"/>
                <a:ext cx="421560" cy="248760"/>
              </p14:xfrm>
            </p:contentPart>
          </mc:Choice>
          <mc:Fallback xmlns="">
            <p:pic>
              <p:nvPicPr>
                <p:cNvPr id="87" name="Freihand 86">
                  <a:extLst>
                    <a:ext uri="{FF2B5EF4-FFF2-40B4-BE49-F238E27FC236}">
                      <a16:creationId xmlns:a16="http://schemas.microsoft.com/office/drawing/2014/main" id="{59DCCB2B-5E88-23FC-07EC-E34DE76AF8CB}"/>
                    </a:ext>
                  </a:extLst>
                </p:cNvPr>
                <p:cNvPicPr/>
                <p:nvPr/>
              </p:nvPicPr>
              <p:blipFill>
                <a:blip r:embed="rId66"/>
                <a:stretch>
                  <a:fillRect/>
                </a:stretch>
              </p:blipFill>
              <p:spPr>
                <a:xfrm>
                  <a:off x="5615476" y="595342"/>
                  <a:ext cx="439200" cy="26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4D6BFEC1-4824-8629-86F2-B901C39DE6EB}"/>
                  </a:ext>
                </a:extLst>
              </p14:cNvPr>
              <p14:cNvContentPartPr/>
              <p14:nvPr/>
            </p14:nvContentPartPr>
            <p14:xfrm>
              <a:off x="6281836" y="549262"/>
              <a:ext cx="391680" cy="127440"/>
            </p14:xfrm>
          </p:contentPart>
        </mc:Choice>
        <mc:Fallback xmlns="">
          <p:pic>
            <p:nvPicPr>
              <p:cNvPr id="88" name="Freihand 87">
                <a:extLst>
                  <a:ext uri="{FF2B5EF4-FFF2-40B4-BE49-F238E27FC236}">
                    <a16:creationId xmlns:a16="http://schemas.microsoft.com/office/drawing/2014/main" id="{4D6BFEC1-4824-8629-86F2-B901C39DE6EB}"/>
                  </a:ext>
                </a:extLst>
              </p:cNvPr>
              <p:cNvPicPr/>
              <p:nvPr/>
            </p:nvPicPr>
            <p:blipFill>
              <a:blip r:embed="rId68"/>
              <a:stretch>
                <a:fillRect/>
              </a:stretch>
            </p:blipFill>
            <p:spPr>
              <a:xfrm>
                <a:off x="6272836" y="540622"/>
                <a:ext cx="409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4" name="Freihand 93">
                <a:extLst>
                  <a:ext uri="{FF2B5EF4-FFF2-40B4-BE49-F238E27FC236}">
                    <a16:creationId xmlns:a16="http://schemas.microsoft.com/office/drawing/2014/main" id="{ED276E2C-4062-4D08-B77D-8F31684C2B35}"/>
                  </a:ext>
                </a:extLst>
              </p14:cNvPr>
              <p14:cNvContentPartPr/>
              <p14:nvPr/>
            </p14:nvContentPartPr>
            <p14:xfrm>
              <a:off x="7452196" y="1289422"/>
              <a:ext cx="16200" cy="12600"/>
            </p14:xfrm>
          </p:contentPart>
        </mc:Choice>
        <mc:Fallback xmlns="">
          <p:pic>
            <p:nvPicPr>
              <p:cNvPr id="94" name="Freihand 93">
                <a:extLst>
                  <a:ext uri="{FF2B5EF4-FFF2-40B4-BE49-F238E27FC236}">
                    <a16:creationId xmlns:a16="http://schemas.microsoft.com/office/drawing/2014/main" id="{ED276E2C-4062-4D08-B77D-8F31684C2B35}"/>
                  </a:ext>
                </a:extLst>
              </p:cNvPr>
              <p:cNvPicPr/>
              <p:nvPr/>
            </p:nvPicPr>
            <p:blipFill>
              <a:blip r:embed="rId70"/>
              <a:stretch>
                <a:fillRect/>
              </a:stretch>
            </p:blipFill>
            <p:spPr>
              <a:xfrm>
                <a:off x="7443196" y="1280782"/>
                <a:ext cx="33840" cy="30240"/>
              </a:xfrm>
              <a:prstGeom prst="rect">
                <a:avLst/>
              </a:prstGeom>
            </p:spPr>
          </p:pic>
        </mc:Fallback>
      </mc:AlternateContent>
      <p:grpSp>
        <p:nvGrpSpPr>
          <p:cNvPr id="109" name="Gruppieren 108">
            <a:extLst>
              <a:ext uri="{FF2B5EF4-FFF2-40B4-BE49-F238E27FC236}">
                <a16:creationId xmlns:a16="http://schemas.microsoft.com/office/drawing/2014/main" id="{3FB5B495-AC29-BCAB-58CA-70953B9DDA42}"/>
              </a:ext>
            </a:extLst>
          </p:cNvPr>
          <p:cNvGrpSpPr/>
          <p:nvPr/>
        </p:nvGrpSpPr>
        <p:grpSpPr>
          <a:xfrm>
            <a:off x="6849556" y="473662"/>
            <a:ext cx="2672280" cy="268560"/>
            <a:chOff x="6849556" y="473662"/>
            <a:chExt cx="2672280" cy="268560"/>
          </a:xfrm>
        </p:grpSpPr>
        <mc:AlternateContent xmlns:mc="http://schemas.openxmlformats.org/markup-compatibility/2006" xmlns:p14="http://schemas.microsoft.com/office/powerpoint/2010/main">
          <mc:Choice Requires="p14">
            <p:contentPart p14:bwMode="auto" r:id="rId71">
              <p14:nvContentPartPr>
                <p14:cNvPr id="95" name="Freihand 94">
                  <a:extLst>
                    <a:ext uri="{FF2B5EF4-FFF2-40B4-BE49-F238E27FC236}">
                      <a16:creationId xmlns:a16="http://schemas.microsoft.com/office/drawing/2014/main" id="{5350AAC1-EC27-0E76-6669-6F42787E4F33}"/>
                    </a:ext>
                  </a:extLst>
                </p14:cNvPr>
                <p14:cNvContentPartPr/>
                <p14:nvPr/>
              </p14:nvContentPartPr>
              <p14:xfrm>
                <a:off x="6908236" y="531982"/>
                <a:ext cx="7200" cy="141480"/>
              </p14:xfrm>
            </p:contentPart>
          </mc:Choice>
          <mc:Fallback xmlns="">
            <p:pic>
              <p:nvPicPr>
                <p:cNvPr id="95" name="Freihand 94">
                  <a:extLst>
                    <a:ext uri="{FF2B5EF4-FFF2-40B4-BE49-F238E27FC236}">
                      <a16:creationId xmlns:a16="http://schemas.microsoft.com/office/drawing/2014/main" id="{5350AAC1-EC27-0E76-6669-6F42787E4F33}"/>
                    </a:ext>
                  </a:extLst>
                </p:cNvPr>
                <p:cNvPicPr/>
                <p:nvPr/>
              </p:nvPicPr>
              <p:blipFill>
                <a:blip r:embed="rId72"/>
                <a:stretch>
                  <a:fillRect/>
                </a:stretch>
              </p:blipFill>
              <p:spPr>
                <a:xfrm>
                  <a:off x="6899596" y="523342"/>
                  <a:ext cx="24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6" name="Freihand 95">
                  <a:extLst>
                    <a:ext uri="{FF2B5EF4-FFF2-40B4-BE49-F238E27FC236}">
                      <a16:creationId xmlns:a16="http://schemas.microsoft.com/office/drawing/2014/main" id="{629086CA-7F21-5850-5905-360B80DE6DD4}"/>
                    </a:ext>
                  </a:extLst>
                </p14:cNvPr>
                <p14:cNvContentPartPr/>
                <p14:nvPr/>
              </p14:nvContentPartPr>
              <p14:xfrm>
                <a:off x="6849556" y="503542"/>
                <a:ext cx="128160" cy="10800"/>
              </p14:xfrm>
            </p:contentPart>
          </mc:Choice>
          <mc:Fallback xmlns="">
            <p:pic>
              <p:nvPicPr>
                <p:cNvPr id="96" name="Freihand 95">
                  <a:extLst>
                    <a:ext uri="{FF2B5EF4-FFF2-40B4-BE49-F238E27FC236}">
                      <a16:creationId xmlns:a16="http://schemas.microsoft.com/office/drawing/2014/main" id="{629086CA-7F21-5850-5905-360B80DE6DD4}"/>
                    </a:ext>
                  </a:extLst>
                </p:cNvPr>
                <p:cNvPicPr/>
                <p:nvPr/>
              </p:nvPicPr>
              <p:blipFill>
                <a:blip r:embed="rId74"/>
                <a:stretch>
                  <a:fillRect/>
                </a:stretch>
              </p:blipFill>
              <p:spPr>
                <a:xfrm>
                  <a:off x="6840556" y="494902"/>
                  <a:ext cx="145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7" name="Freihand 96">
                  <a:extLst>
                    <a:ext uri="{FF2B5EF4-FFF2-40B4-BE49-F238E27FC236}">
                      <a16:creationId xmlns:a16="http://schemas.microsoft.com/office/drawing/2014/main" id="{807FD728-4507-6943-C898-270C9F6F537B}"/>
                    </a:ext>
                  </a:extLst>
                </p14:cNvPr>
                <p14:cNvContentPartPr/>
                <p14:nvPr/>
              </p14:nvContentPartPr>
              <p14:xfrm>
                <a:off x="7049356" y="601102"/>
                <a:ext cx="43560" cy="99720"/>
              </p14:xfrm>
            </p:contentPart>
          </mc:Choice>
          <mc:Fallback xmlns="">
            <p:pic>
              <p:nvPicPr>
                <p:cNvPr id="97" name="Freihand 96">
                  <a:extLst>
                    <a:ext uri="{FF2B5EF4-FFF2-40B4-BE49-F238E27FC236}">
                      <a16:creationId xmlns:a16="http://schemas.microsoft.com/office/drawing/2014/main" id="{807FD728-4507-6943-C898-270C9F6F537B}"/>
                    </a:ext>
                  </a:extLst>
                </p:cNvPr>
                <p:cNvPicPr/>
                <p:nvPr/>
              </p:nvPicPr>
              <p:blipFill>
                <a:blip r:embed="rId76"/>
                <a:stretch>
                  <a:fillRect/>
                </a:stretch>
              </p:blipFill>
              <p:spPr>
                <a:xfrm>
                  <a:off x="7040356" y="592462"/>
                  <a:ext cx="61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8" name="Freihand 97">
                  <a:extLst>
                    <a:ext uri="{FF2B5EF4-FFF2-40B4-BE49-F238E27FC236}">
                      <a16:creationId xmlns:a16="http://schemas.microsoft.com/office/drawing/2014/main" id="{11C86270-57A2-3048-0E7E-2C834C1C96D4}"/>
                    </a:ext>
                  </a:extLst>
                </p14:cNvPr>
                <p14:cNvContentPartPr/>
                <p14:nvPr/>
              </p14:nvContentPartPr>
              <p14:xfrm>
                <a:off x="7135756" y="603262"/>
                <a:ext cx="246240" cy="61560"/>
              </p14:xfrm>
            </p:contentPart>
          </mc:Choice>
          <mc:Fallback xmlns="">
            <p:pic>
              <p:nvPicPr>
                <p:cNvPr id="98" name="Freihand 97">
                  <a:extLst>
                    <a:ext uri="{FF2B5EF4-FFF2-40B4-BE49-F238E27FC236}">
                      <a16:creationId xmlns:a16="http://schemas.microsoft.com/office/drawing/2014/main" id="{11C86270-57A2-3048-0E7E-2C834C1C96D4}"/>
                    </a:ext>
                  </a:extLst>
                </p:cNvPr>
                <p:cNvPicPr/>
                <p:nvPr/>
              </p:nvPicPr>
              <p:blipFill>
                <a:blip r:embed="rId78"/>
                <a:stretch>
                  <a:fillRect/>
                </a:stretch>
              </p:blipFill>
              <p:spPr>
                <a:xfrm>
                  <a:off x="7126756" y="594262"/>
                  <a:ext cx="263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9" name="Freihand 98">
                  <a:extLst>
                    <a:ext uri="{FF2B5EF4-FFF2-40B4-BE49-F238E27FC236}">
                      <a16:creationId xmlns:a16="http://schemas.microsoft.com/office/drawing/2014/main" id="{A67D8A08-038C-5F06-96B4-046D1C68D45A}"/>
                    </a:ext>
                  </a:extLst>
                </p14:cNvPr>
                <p14:cNvContentPartPr/>
                <p14:nvPr/>
              </p14:nvContentPartPr>
              <p14:xfrm>
                <a:off x="7397476" y="558982"/>
                <a:ext cx="85680" cy="110520"/>
              </p14:xfrm>
            </p:contentPart>
          </mc:Choice>
          <mc:Fallback xmlns="">
            <p:pic>
              <p:nvPicPr>
                <p:cNvPr id="99" name="Freihand 98">
                  <a:extLst>
                    <a:ext uri="{FF2B5EF4-FFF2-40B4-BE49-F238E27FC236}">
                      <a16:creationId xmlns:a16="http://schemas.microsoft.com/office/drawing/2014/main" id="{A67D8A08-038C-5F06-96B4-046D1C68D45A}"/>
                    </a:ext>
                  </a:extLst>
                </p:cNvPr>
                <p:cNvPicPr/>
                <p:nvPr/>
              </p:nvPicPr>
              <p:blipFill>
                <a:blip r:embed="rId80"/>
                <a:stretch>
                  <a:fillRect/>
                </a:stretch>
              </p:blipFill>
              <p:spPr>
                <a:xfrm>
                  <a:off x="7388836" y="550342"/>
                  <a:ext cx="10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0" name="Freihand 99">
                  <a:extLst>
                    <a:ext uri="{FF2B5EF4-FFF2-40B4-BE49-F238E27FC236}">
                      <a16:creationId xmlns:a16="http://schemas.microsoft.com/office/drawing/2014/main" id="{27B8079D-1AE9-8349-3968-94952EAD5AF4}"/>
                    </a:ext>
                  </a:extLst>
                </p14:cNvPr>
                <p14:cNvContentPartPr/>
                <p14:nvPr/>
              </p14:nvContentPartPr>
              <p14:xfrm>
                <a:off x="7541116" y="492022"/>
                <a:ext cx="47160" cy="250200"/>
              </p14:xfrm>
            </p:contentPart>
          </mc:Choice>
          <mc:Fallback xmlns="">
            <p:pic>
              <p:nvPicPr>
                <p:cNvPr id="100" name="Freihand 99">
                  <a:extLst>
                    <a:ext uri="{FF2B5EF4-FFF2-40B4-BE49-F238E27FC236}">
                      <a16:creationId xmlns:a16="http://schemas.microsoft.com/office/drawing/2014/main" id="{27B8079D-1AE9-8349-3968-94952EAD5AF4}"/>
                    </a:ext>
                  </a:extLst>
                </p:cNvPr>
                <p:cNvPicPr/>
                <p:nvPr/>
              </p:nvPicPr>
              <p:blipFill>
                <a:blip r:embed="rId82"/>
                <a:stretch>
                  <a:fillRect/>
                </a:stretch>
              </p:blipFill>
              <p:spPr>
                <a:xfrm>
                  <a:off x="7532476" y="483382"/>
                  <a:ext cx="648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1" name="Freihand 100">
                  <a:extLst>
                    <a:ext uri="{FF2B5EF4-FFF2-40B4-BE49-F238E27FC236}">
                      <a16:creationId xmlns:a16="http://schemas.microsoft.com/office/drawing/2014/main" id="{8C92879B-D312-0282-DF75-CFEB5ABD134F}"/>
                    </a:ext>
                  </a:extLst>
                </p14:cNvPr>
                <p14:cNvContentPartPr/>
                <p14:nvPr/>
              </p14:nvContentPartPr>
              <p14:xfrm>
                <a:off x="7628236" y="560782"/>
                <a:ext cx="376200" cy="99360"/>
              </p14:xfrm>
            </p:contentPart>
          </mc:Choice>
          <mc:Fallback xmlns="">
            <p:pic>
              <p:nvPicPr>
                <p:cNvPr id="101" name="Freihand 100">
                  <a:extLst>
                    <a:ext uri="{FF2B5EF4-FFF2-40B4-BE49-F238E27FC236}">
                      <a16:creationId xmlns:a16="http://schemas.microsoft.com/office/drawing/2014/main" id="{8C92879B-D312-0282-DF75-CFEB5ABD134F}"/>
                    </a:ext>
                  </a:extLst>
                </p:cNvPr>
                <p:cNvPicPr/>
                <p:nvPr/>
              </p:nvPicPr>
              <p:blipFill>
                <a:blip r:embed="rId84"/>
                <a:stretch>
                  <a:fillRect/>
                </a:stretch>
              </p:blipFill>
              <p:spPr>
                <a:xfrm>
                  <a:off x="7619236" y="551782"/>
                  <a:ext cx="39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2" name="Freihand 101">
                  <a:extLst>
                    <a:ext uri="{FF2B5EF4-FFF2-40B4-BE49-F238E27FC236}">
                      <a16:creationId xmlns:a16="http://schemas.microsoft.com/office/drawing/2014/main" id="{3804EFCA-A5D4-DA4B-04E8-E3E02F394DD2}"/>
                    </a:ext>
                  </a:extLst>
                </p14:cNvPr>
                <p14:cNvContentPartPr/>
                <p14:nvPr/>
              </p14:nvContentPartPr>
              <p14:xfrm>
                <a:off x="8083996" y="486262"/>
                <a:ext cx="376200" cy="162000"/>
              </p14:xfrm>
            </p:contentPart>
          </mc:Choice>
          <mc:Fallback xmlns="">
            <p:pic>
              <p:nvPicPr>
                <p:cNvPr id="102" name="Freihand 101">
                  <a:extLst>
                    <a:ext uri="{FF2B5EF4-FFF2-40B4-BE49-F238E27FC236}">
                      <a16:creationId xmlns:a16="http://schemas.microsoft.com/office/drawing/2014/main" id="{3804EFCA-A5D4-DA4B-04E8-E3E02F394DD2}"/>
                    </a:ext>
                  </a:extLst>
                </p:cNvPr>
                <p:cNvPicPr/>
                <p:nvPr/>
              </p:nvPicPr>
              <p:blipFill>
                <a:blip r:embed="rId86"/>
                <a:stretch>
                  <a:fillRect/>
                </a:stretch>
              </p:blipFill>
              <p:spPr>
                <a:xfrm>
                  <a:off x="8074996" y="477262"/>
                  <a:ext cx="393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3" name="Freihand 102">
                  <a:extLst>
                    <a:ext uri="{FF2B5EF4-FFF2-40B4-BE49-F238E27FC236}">
                      <a16:creationId xmlns:a16="http://schemas.microsoft.com/office/drawing/2014/main" id="{D7473F42-02B5-04DB-60CD-C6735EB1EAFF}"/>
                    </a:ext>
                  </a:extLst>
                </p14:cNvPr>
                <p14:cNvContentPartPr/>
                <p14:nvPr/>
              </p14:nvContentPartPr>
              <p14:xfrm>
                <a:off x="8475316" y="497422"/>
                <a:ext cx="22680" cy="32760"/>
              </p14:xfrm>
            </p:contentPart>
          </mc:Choice>
          <mc:Fallback xmlns="">
            <p:pic>
              <p:nvPicPr>
                <p:cNvPr id="103" name="Freihand 102">
                  <a:extLst>
                    <a:ext uri="{FF2B5EF4-FFF2-40B4-BE49-F238E27FC236}">
                      <a16:creationId xmlns:a16="http://schemas.microsoft.com/office/drawing/2014/main" id="{D7473F42-02B5-04DB-60CD-C6735EB1EAFF}"/>
                    </a:ext>
                  </a:extLst>
                </p:cNvPr>
                <p:cNvPicPr/>
                <p:nvPr/>
              </p:nvPicPr>
              <p:blipFill>
                <a:blip r:embed="rId88"/>
                <a:stretch>
                  <a:fillRect/>
                </a:stretch>
              </p:blipFill>
              <p:spPr>
                <a:xfrm>
                  <a:off x="8466676" y="488782"/>
                  <a:ext cx="40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4" name="Freihand 103">
                  <a:extLst>
                    <a:ext uri="{FF2B5EF4-FFF2-40B4-BE49-F238E27FC236}">
                      <a16:creationId xmlns:a16="http://schemas.microsoft.com/office/drawing/2014/main" id="{D0154624-1AFA-0029-BE1A-8748CA0398A2}"/>
                    </a:ext>
                  </a:extLst>
                </p14:cNvPr>
                <p14:cNvContentPartPr/>
                <p14:nvPr/>
              </p14:nvContentPartPr>
              <p14:xfrm>
                <a:off x="8518876" y="533422"/>
                <a:ext cx="227520" cy="110880"/>
              </p14:xfrm>
            </p:contentPart>
          </mc:Choice>
          <mc:Fallback xmlns="">
            <p:pic>
              <p:nvPicPr>
                <p:cNvPr id="104" name="Freihand 103">
                  <a:extLst>
                    <a:ext uri="{FF2B5EF4-FFF2-40B4-BE49-F238E27FC236}">
                      <a16:creationId xmlns:a16="http://schemas.microsoft.com/office/drawing/2014/main" id="{D0154624-1AFA-0029-BE1A-8748CA0398A2}"/>
                    </a:ext>
                  </a:extLst>
                </p:cNvPr>
                <p:cNvPicPr/>
                <p:nvPr/>
              </p:nvPicPr>
              <p:blipFill>
                <a:blip r:embed="rId90"/>
                <a:stretch>
                  <a:fillRect/>
                </a:stretch>
              </p:blipFill>
              <p:spPr>
                <a:xfrm>
                  <a:off x="8510236" y="524782"/>
                  <a:ext cx="245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5" name="Freihand 104">
                  <a:extLst>
                    <a:ext uri="{FF2B5EF4-FFF2-40B4-BE49-F238E27FC236}">
                      <a16:creationId xmlns:a16="http://schemas.microsoft.com/office/drawing/2014/main" id="{3B5E3726-9639-2116-8210-954A01011FBC}"/>
                    </a:ext>
                  </a:extLst>
                </p14:cNvPr>
                <p14:cNvContentPartPr/>
                <p14:nvPr/>
              </p14:nvContentPartPr>
              <p14:xfrm>
                <a:off x="8853316" y="473662"/>
                <a:ext cx="122400" cy="110520"/>
              </p14:xfrm>
            </p:contentPart>
          </mc:Choice>
          <mc:Fallback xmlns="">
            <p:pic>
              <p:nvPicPr>
                <p:cNvPr id="105" name="Freihand 104">
                  <a:extLst>
                    <a:ext uri="{FF2B5EF4-FFF2-40B4-BE49-F238E27FC236}">
                      <a16:creationId xmlns:a16="http://schemas.microsoft.com/office/drawing/2014/main" id="{3B5E3726-9639-2116-8210-954A01011FBC}"/>
                    </a:ext>
                  </a:extLst>
                </p:cNvPr>
                <p:cNvPicPr/>
                <p:nvPr/>
              </p:nvPicPr>
              <p:blipFill>
                <a:blip r:embed="rId92"/>
                <a:stretch>
                  <a:fillRect/>
                </a:stretch>
              </p:blipFill>
              <p:spPr>
                <a:xfrm>
                  <a:off x="8844676" y="465022"/>
                  <a:ext cx="14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7" name="Freihand 106">
                  <a:extLst>
                    <a:ext uri="{FF2B5EF4-FFF2-40B4-BE49-F238E27FC236}">
                      <a16:creationId xmlns:a16="http://schemas.microsoft.com/office/drawing/2014/main" id="{8C106A7D-2864-FA93-5EC9-E6559E37BC0D}"/>
                    </a:ext>
                  </a:extLst>
                </p14:cNvPr>
                <p14:cNvContentPartPr/>
                <p14:nvPr/>
              </p14:nvContentPartPr>
              <p14:xfrm>
                <a:off x="8917396" y="514342"/>
                <a:ext cx="342360" cy="89640"/>
              </p14:xfrm>
            </p:contentPart>
          </mc:Choice>
          <mc:Fallback xmlns="">
            <p:pic>
              <p:nvPicPr>
                <p:cNvPr id="107" name="Freihand 106">
                  <a:extLst>
                    <a:ext uri="{FF2B5EF4-FFF2-40B4-BE49-F238E27FC236}">
                      <a16:creationId xmlns:a16="http://schemas.microsoft.com/office/drawing/2014/main" id="{8C106A7D-2864-FA93-5EC9-E6559E37BC0D}"/>
                    </a:ext>
                  </a:extLst>
                </p:cNvPr>
                <p:cNvPicPr/>
                <p:nvPr/>
              </p:nvPicPr>
              <p:blipFill>
                <a:blip r:embed="rId94"/>
                <a:stretch>
                  <a:fillRect/>
                </a:stretch>
              </p:blipFill>
              <p:spPr>
                <a:xfrm>
                  <a:off x="8908756" y="505702"/>
                  <a:ext cx="36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8" name="Freihand 107">
                  <a:extLst>
                    <a:ext uri="{FF2B5EF4-FFF2-40B4-BE49-F238E27FC236}">
                      <a16:creationId xmlns:a16="http://schemas.microsoft.com/office/drawing/2014/main" id="{FD4215F8-C3E1-664D-9CC5-80B6AF3382AB}"/>
                    </a:ext>
                  </a:extLst>
                </p14:cNvPr>
                <p14:cNvContentPartPr/>
                <p14:nvPr/>
              </p14:nvContentPartPr>
              <p14:xfrm>
                <a:off x="9338236" y="506422"/>
                <a:ext cx="183600" cy="73800"/>
              </p14:xfrm>
            </p:contentPart>
          </mc:Choice>
          <mc:Fallback xmlns="">
            <p:pic>
              <p:nvPicPr>
                <p:cNvPr id="108" name="Freihand 107">
                  <a:extLst>
                    <a:ext uri="{FF2B5EF4-FFF2-40B4-BE49-F238E27FC236}">
                      <a16:creationId xmlns:a16="http://schemas.microsoft.com/office/drawing/2014/main" id="{FD4215F8-C3E1-664D-9CC5-80B6AF3382AB}"/>
                    </a:ext>
                  </a:extLst>
                </p:cNvPr>
                <p:cNvPicPr/>
                <p:nvPr/>
              </p:nvPicPr>
              <p:blipFill>
                <a:blip r:embed="rId96"/>
                <a:stretch>
                  <a:fillRect/>
                </a:stretch>
              </p:blipFill>
              <p:spPr>
                <a:xfrm>
                  <a:off x="9329236" y="497782"/>
                  <a:ext cx="201240" cy="91440"/>
                </a:xfrm>
                <a:prstGeom prst="rect">
                  <a:avLst/>
                </a:prstGeom>
              </p:spPr>
            </p:pic>
          </mc:Fallback>
        </mc:AlternateContent>
      </p:grpSp>
      <p:grpSp>
        <p:nvGrpSpPr>
          <p:cNvPr id="157" name="Gruppieren 156">
            <a:extLst>
              <a:ext uri="{FF2B5EF4-FFF2-40B4-BE49-F238E27FC236}">
                <a16:creationId xmlns:a16="http://schemas.microsoft.com/office/drawing/2014/main" id="{11D378EA-8C42-1AB6-89D4-018D561FDBC8}"/>
              </a:ext>
            </a:extLst>
          </p:cNvPr>
          <p:cNvGrpSpPr/>
          <p:nvPr/>
        </p:nvGrpSpPr>
        <p:grpSpPr>
          <a:xfrm>
            <a:off x="6957196" y="906022"/>
            <a:ext cx="977400" cy="344880"/>
            <a:chOff x="6957196" y="906022"/>
            <a:chExt cx="977400" cy="344880"/>
          </a:xfrm>
        </p:grpSpPr>
        <mc:AlternateContent xmlns:mc="http://schemas.openxmlformats.org/markup-compatibility/2006" xmlns:p14="http://schemas.microsoft.com/office/powerpoint/2010/main">
          <mc:Choice Requires="p14">
            <p:contentPart p14:bwMode="auto" r:id="rId97">
              <p14:nvContentPartPr>
                <p14:cNvPr id="133" name="Freihand 132">
                  <a:extLst>
                    <a:ext uri="{FF2B5EF4-FFF2-40B4-BE49-F238E27FC236}">
                      <a16:creationId xmlns:a16="http://schemas.microsoft.com/office/drawing/2014/main" id="{3F8DDC7B-4D14-CC96-E0DE-C3E4F95C3F06}"/>
                    </a:ext>
                  </a:extLst>
                </p14:cNvPr>
                <p14:cNvContentPartPr/>
                <p14:nvPr/>
              </p14:nvContentPartPr>
              <p14:xfrm>
                <a:off x="6957196" y="1001422"/>
                <a:ext cx="110520" cy="249480"/>
              </p14:xfrm>
            </p:contentPart>
          </mc:Choice>
          <mc:Fallback xmlns="">
            <p:pic>
              <p:nvPicPr>
                <p:cNvPr id="133" name="Freihand 132">
                  <a:extLst>
                    <a:ext uri="{FF2B5EF4-FFF2-40B4-BE49-F238E27FC236}">
                      <a16:creationId xmlns:a16="http://schemas.microsoft.com/office/drawing/2014/main" id="{3F8DDC7B-4D14-CC96-E0DE-C3E4F95C3F06}"/>
                    </a:ext>
                  </a:extLst>
                </p:cNvPr>
                <p:cNvPicPr/>
                <p:nvPr/>
              </p:nvPicPr>
              <p:blipFill>
                <a:blip r:embed="rId98"/>
                <a:stretch>
                  <a:fillRect/>
                </a:stretch>
              </p:blipFill>
              <p:spPr>
                <a:xfrm>
                  <a:off x="6948556" y="992422"/>
                  <a:ext cx="128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4" name="Freihand 133">
                  <a:extLst>
                    <a:ext uri="{FF2B5EF4-FFF2-40B4-BE49-F238E27FC236}">
                      <a16:creationId xmlns:a16="http://schemas.microsoft.com/office/drawing/2014/main" id="{95394443-29D2-1184-81D2-33E842A66A81}"/>
                    </a:ext>
                  </a:extLst>
                </p14:cNvPr>
                <p14:cNvContentPartPr/>
                <p14:nvPr/>
              </p14:nvContentPartPr>
              <p14:xfrm>
                <a:off x="7152676" y="990982"/>
                <a:ext cx="117000" cy="95400"/>
              </p14:xfrm>
            </p:contentPart>
          </mc:Choice>
          <mc:Fallback xmlns="">
            <p:pic>
              <p:nvPicPr>
                <p:cNvPr id="134" name="Freihand 133">
                  <a:extLst>
                    <a:ext uri="{FF2B5EF4-FFF2-40B4-BE49-F238E27FC236}">
                      <a16:creationId xmlns:a16="http://schemas.microsoft.com/office/drawing/2014/main" id="{95394443-29D2-1184-81D2-33E842A66A81}"/>
                    </a:ext>
                  </a:extLst>
                </p:cNvPr>
                <p:cNvPicPr/>
                <p:nvPr/>
              </p:nvPicPr>
              <p:blipFill>
                <a:blip r:embed="rId100"/>
                <a:stretch>
                  <a:fillRect/>
                </a:stretch>
              </p:blipFill>
              <p:spPr>
                <a:xfrm>
                  <a:off x="7144036" y="981982"/>
                  <a:ext cx="13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5" name="Freihand 134">
                  <a:extLst>
                    <a:ext uri="{FF2B5EF4-FFF2-40B4-BE49-F238E27FC236}">
                      <a16:creationId xmlns:a16="http://schemas.microsoft.com/office/drawing/2014/main" id="{C94E5DD4-31AE-B22C-0F7A-5C293C8C2DB3}"/>
                    </a:ext>
                  </a:extLst>
                </p14:cNvPr>
                <p14:cNvContentPartPr/>
                <p14:nvPr/>
              </p14:nvContentPartPr>
              <p14:xfrm>
                <a:off x="7289476" y="978022"/>
                <a:ext cx="218160" cy="252360"/>
              </p14:xfrm>
            </p:contentPart>
          </mc:Choice>
          <mc:Fallback xmlns="">
            <p:pic>
              <p:nvPicPr>
                <p:cNvPr id="135" name="Freihand 134">
                  <a:extLst>
                    <a:ext uri="{FF2B5EF4-FFF2-40B4-BE49-F238E27FC236}">
                      <a16:creationId xmlns:a16="http://schemas.microsoft.com/office/drawing/2014/main" id="{C94E5DD4-31AE-B22C-0F7A-5C293C8C2DB3}"/>
                    </a:ext>
                  </a:extLst>
                </p:cNvPr>
                <p:cNvPicPr/>
                <p:nvPr/>
              </p:nvPicPr>
              <p:blipFill>
                <a:blip r:embed="rId102"/>
                <a:stretch>
                  <a:fillRect/>
                </a:stretch>
              </p:blipFill>
              <p:spPr>
                <a:xfrm>
                  <a:off x="7280836" y="969022"/>
                  <a:ext cx="235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6" name="Freihand 135">
                  <a:extLst>
                    <a:ext uri="{FF2B5EF4-FFF2-40B4-BE49-F238E27FC236}">
                      <a16:creationId xmlns:a16="http://schemas.microsoft.com/office/drawing/2014/main" id="{A35DBC0A-7DE2-6507-54F0-9FF852F99935}"/>
                    </a:ext>
                  </a:extLst>
                </p14:cNvPr>
                <p14:cNvContentPartPr/>
                <p14:nvPr/>
              </p14:nvContentPartPr>
              <p14:xfrm>
                <a:off x="7562356" y="906022"/>
                <a:ext cx="74880" cy="194400"/>
              </p14:xfrm>
            </p:contentPart>
          </mc:Choice>
          <mc:Fallback xmlns="">
            <p:pic>
              <p:nvPicPr>
                <p:cNvPr id="136" name="Freihand 135">
                  <a:extLst>
                    <a:ext uri="{FF2B5EF4-FFF2-40B4-BE49-F238E27FC236}">
                      <a16:creationId xmlns:a16="http://schemas.microsoft.com/office/drawing/2014/main" id="{A35DBC0A-7DE2-6507-54F0-9FF852F99935}"/>
                    </a:ext>
                  </a:extLst>
                </p:cNvPr>
                <p:cNvPicPr/>
                <p:nvPr/>
              </p:nvPicPr>
              <p:blipFill>
                <a:blip r:embed="rId104"/>
                <a:stretch>
                  <a:fillRect/>
                </a:stretch>
              </p:blipFill>
              <p:spPr>
                <a:xfrm>
                  <a:off x="7553356" y="897382"/>
                  <a:ext cx="92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7" name="Freihand 136">
                  <a:extLst>
                    <a:ext uri="{FF2B5EF4-FFF2-40B4-BE49-F238E27FC236}">
                      <a16:creationId xmlns:a16="http://schemas.microsoft.com/office/drawing/2014/main" id="{A46A74C6-5A1C-EA82-B9F7-3B542F579B75}"/>
                    </a:ext>
                  </a:extLst>
                </p14:cNvPr>
                <p14:cNvContentPartPr/>
                <p14:nvPr/>
              </p14:nvContentPartPr>
              <p14:xfrm>
                <a:off x="7660636" y="993862"/>
                <a:ext cx="273960" cy="104400"/>
              </p14:xfrm>
            </p:contentPart>
          </mc:Choice>
          <mc:Fallback xmlns="">
            <p:pic>
              <p:nvPicPr>
                <p:cNvPr id="137" name="Freihand 136">
                  <a:extLst>
                    <a:ext uri="{FF2B5EF4-FFF2-40B4-BE49-F238E27FC236}">
                      <a16:creationId xmlns:a16="http://schemas.microsoft.com/office/drawing/2014/main" id="{A46A74C6-5A1C-EA82-B9F7-3B542F579B75}"/>
                    </a:ext>
                  </a:extLst>
                </p:cNvPr>
                <p:cNvPicPr/>
                <p:nvPr/>
              </p:nvPicPr>
              <p:blipFill>
                <a:blip r:embed="rId106"/>
                <a:stretch>
                  <a:fillRect/>
                </a:stretch>
              </p:blipFill>
              <p:spPr>
                <a:xfrm>
                  <a:off x="7651636" y="984862"/>
                  <a:ext cx="291600" cy="122040"/>
                </a:xfrm>
                <a:prstGeom prst="rect">
                  <a:avLst/>
                </a:prstGeom>
              </p:spPr>
            </p:pic>
          </mc:Fallback>
        </mc:AlternateContent>
      </p:grpSp>
      <p:grpSp>
        <p:nvGrpSpPr>
          <p:cNvPr id="155" name="Gruppieren 154">
            <a:extLst>
              <a:ext uri="{FF2B5EF4-FFF2-40B4-BE49-F238E27FC236}">
                <a16:creationId xmlns:a16="http://schemas.microsoft.com/office/drawing/2014/main" id="{4FA7725D-5622-97B3-9A21-8FCEB40F34FF}"/>
              </a:ext>
            </a:extLst>
          </p:cNvPr>
          <p:cNvGrpSpPr/>
          <p:nvPr/>
        </p:nvGrpSpPr>
        <p:grpSpPr>
          <a:xfrm>
            <a:off x="11362156" y="923662"/>
            <a:ext cx="391320" cy="75960"/>
            <a:chOff x="11362156" y="923662"/>
            <a:chExt cx="391320" cy="75960"/>
          </a:xfrm>
        </p:grpSpPr>
        <mc:AlternateContent xmlns:mc="http://schemas.openxmlformats.org/markup-compatibility/2006" xmlns:p14="http://schemas.microsoft.com/office/powerpoint/2010/main">
          <mc:Choice Requires="p14">
            <p:contentPart p14:bwMode="auto" r:id="rId107">
              <p14:nvContentPartPr>
                <p14:cNvPr id="153" name="Freihand 152">
                  <a:extLst>
                    <a:ext uri="{FF2B5EF4-FFF2-40B4-BE49-F238E27FC236}">
                      <a16:creationId xmlns:a16="http://schemas.microsoft.com/office/drawing/2014/main" id="{B05DE584-866F-33CC-DAB7-4BBEC7A7C1B5}"/>
                    </a:ext>
                  </a:extLst>
                </p14:cNvPr>
                <p14:cNvContentPartPr/>
                <p14:nvPr/>
              </p14:nvContentPartPr>
              <p14:xfrm>
                <a:off x="11362156" y="923662"/>
                <a:ext cx="131760" cy="75960"/>
              </p14:xfrm>
            </p:contentPart>
          </mc:Choice>
          <mc:Fallback xmlns="">
            <p:pic>
              <p:nvPicPr>
                <p:cNvPr id="153" name="Freihand 152">
                  <a:extLst>
                    <a:ext uri="{FF2B5EF4-FFF2-40B4-BE49-F238E27FC236}">
                      <a16:creationId xmlns:a16="http://schemas.microsoft.com/office/drawing/2014/main" id="{B05DE584-866F-33CC-DAB7-4BBEC7A7C1B5}"/>
                    </a:ext>
                  </a:extLst>
                </p:cNvPr>
                <p:cNvPicPr/>
                <p:nvPr/>
              </p:nvPicPr>
              <p:blipFill>
                <a:blip r:embed="rId108"/>
                <a:stretch>
                  <a:fillRect/>
                </a:stretch>
              </p:blipFill>
              <p:spPr>
                <a:xfrm>
                  <a:off x="11353156" y="914662"/>
                  <a:ext cx="149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4" name="Freihand 153">
                  <a:extLst>
                    <a:ext uri="{FF2B5EF4-FFF2-40B4-BE49-F238E27FC236}">
                      <a16:creationId xmlns:a16="http://schemas.microsoft.com/office/drawing/2014/main" id="{D412E33E-7174-954C-DC60-D7EA7FA884A8}"/>
                    </a:ext>
                  </a:extLst>
                </p14:cNvPr>
                <p14:cNvContentPartPr/>
                <p14:nvPr/>
              </p14:nvContentPartPr>
              <p14:xfrm>
                <a:off x="11527756" y="928702"/>
                <a:ext cx="225720" cy="47880"/>
              </p14:xfrm>
            </p:contentPart>
          </mc:Choice>
          <mc:Fallback xmlns="">
            <p:pic>
              <p:nvPicPr>
                <p:cNvPr id="154" name="Freihand 153">
                  <a:extLst>
                    <a:ext uri="{FF2B5EF4-FFF2-40B4-BE49-F238E27FC236}">
                      <a16:creationId xmlns:a16="http://schemas.microsoft.com/office/drawing/2014/main" id="{D412E33E-7174-954C-DC60-D7EA7FA884A8}"/>
                    </a:ext>
                  </a:extLst>
                </p:cNvPr>
                <p:cNvPicPr/>
                <p:nvPr/>
              </p:nvPicPr>
              <p:blipFill>
                <a:blip r:embed="rId110"/>
                <a:stretch>
                  <a:fillRect/>
                </a:stretch>
              </p:blipFill>
              <p:spPr>
                <a:xfrm>
                  <a:off x="11518756" y="920062"/>
                  <a:ext cx="243360" cy="65520"/>
                </a:xfrm>
                <a:prstGeom prst="rect">
                  <a:avLst/>
                </a:prstGeom>
              </p:spPr>
            </p:pic>
          </mc:Fallback>
        </mc:AlternateContent>
      </p:grpSp>
      <p:grpSp>
        <p:nvGrpSpPr>
          <p:cNvPr id="160" name="Gruppieren 159">
            <a:extLst>
              <a:ext uri="{FF2B5EF4-FFF2-40B4-BE49-F238E27FC236}">
                <a16:creationId xmlns:a16="http://schemas.microsoft.com/office/drawing/2014/main" id="{7163CD40-C0ED-52CD-0051-B5D918B1F391}"/>
              </a:ext>
            </a:extLst>
          </p:cNvPr>
          <p:cNvGrpSpPr/>
          <p:nvPr/>
        </p:nvGrpSpPr>
        <p:grpSpPr>
          <a:xfrm>
            <a:off x="7796716" y="1267102"/>
            <a:ext cx="186840" cy="201600"/>
            <a:chOff x="7796716" y="1267102"/>
            <a:chExt cx="186840" cy="201600"/>
          </a:xfrm>
        </p:grpSpPr>
        <mc:AlternateContent xmlns:mc="http://schemas.openxmlformats.org/markup-compatibility/2006" xmlns:p14="http://schemas.microsoft.com/office/powerpoint/2010/main">
          <mc:Choice Requires="p14">
            <p:contentPart p14:bwMode="auto" r:id="rId111">
              <p14:nvContentPartPr>
                <p14:cNvPr id="158" name="Freihand 157">
                  <a:extLst>
                    <a:ext uri="{FF2B5EF4-FFF2-40B4-BE49-F238E27FC236}">
                      <a16:creationId xmlns:a16="http://schemas.microsoft.com/office/drawing/2014/main" id="{9A1F4DF9-C91A-E4F7-0A24-1CDD24E0666C}"/>
                    </a:ext>
                  </a:extLst>
                </p14:cNvPr>
                <p14:cNvContentPartPr/>
                <p14:nvPr/>
              </p14:nvContentPartPr>
              <p14:xfrm>
                <a:off x="7796716" y="1287262"/>
                <a:ext cx="115920" cy="92160"/>
              </p14:xfrm>
            </p:contentPart>
          </mc:Choice>
          <mc:Fallback xmlns="">
            <p:pic>
              <p:nvPicPr>
                <p:cNvPr id="158" name="Freihand 157">
                  <a:extLst>
                    <a:ext uri="{FF2B5EF4-FFF2-40B4-BE49-F238E27FC236}">
                      <a16:creationId xmlns:a16="http://schemas.microsoft.com/office/drawing/2014/main" id="{9A1F4DF9-C91A-E4F7-0A24-1CDD24E0666C}"/>
                    </a:ext>
                  </a:extLst>
                </p:cNvPr>
                <p:cNvPicPr/>
                <p:nvPr/>
              </p:nvPicPr>
              <p:blipFill>
                <a:blip r:embed="rId112"/>
                <a:stretch>
                  <a:fillRect/>
                </a:stretch>
              </p:blipFill>
              <p:spPr>
                <a:xfrm>
                  <a:off x="7788076" y="1278622"/>
                  <a:ext cx="133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9" name="Freihand 158">
                  <a:extLst>
                    <a:ext uri="{FF2B5EF4-FFF2-40B4-BE49-F238E27FC236}">
                      <a16:creationId xmlns:a16="http://schemas.microsoft.com/office/drawing/2014/main" id="{11FFCC59-2733-FD6E-9377-88214A8D60E0}"/>
                    </a:ext>
                  </a:extLst>
                </p14:cNvPr>
                <p14:cNvContentPartPr/>
                <p14:nvPr/>
              </p14:nvContentPartPr>
              <p14:xfrm>
                <a:off x="7871596" y="1267102"/>
                <a:ext cx="111960" cy="201600"/>
              </p14:xfrm>
            </p:contentPart>
          </mc:Choice>
          <mc:Fallback xmlns="">
            <p:pic>
              <p:nvPicPr>
                <p:cNvPr id="159" name="Freihand 158">
                  <a:extLst>
                    <a:ext uri="{FF2B5EF4-FFF2-40B4-BE49-F238E27FC236}">
                      <a16:creationId xmlns:a16="http://schemas.microsoft.com/office/drawing/2014/main" id="{11FFCC59-2733-FD6E-9377-88214A8D60E0}"/>
                    </a:ext>
                  </a:extLst>
                </p:cNvPr>
                <p:cNvPicPr/>
                <p:nvPr/>
              </p:nvPicPr>
              <p:blipFill>
                <a:blip r:embed="rId114"/>
                <a:stretch>
                  <a:fillRect/>
                </a:stretch>
              </p:blipFill>
              <p:spPr>
                <a:xfrm>
                  <a:off x="7862956" y="1258462"/>
                  <a:ext cx="129600" cy="219240"/>
                </a:xfrm>
                <a:prstGeom prst="rect">
                  <a:avLst/>
                </a:prstGeom>
              </p:spPr>
            </p:pic>
          </mc:Fallback>
        </mc:AlternateContent>
      </p:grpSp>
      <p:grpSp>
        <p:nvGrpSpPr>
          <p:cNvPr id="167" name="Gruppieren 166">
            <a:extLst>
              <a:ext uri="{FF2B5EF4-FFF2-40B4-BE49-F238E27FC236}">
                <a16:creationId xmlns:a16="http://schemas.microsoft.com/office/drawing/2014/main" id="{B8C1F00E-ACC8-44D3-D560-2014C5643941}"/>
              </a:ext>
            </a:extLst>
          </p:cNvPr>
          <p:cNvGrpSpPr/>
          <p:nvPr/>
        </p:nvGrpSpPr>
        <p:grpSpPr>
          <a:xfrm>
            <a:off x="8173636" y="882982"/>
            <a:ext cx="2994120" cy="691560"/>
            <a:chOff x="8173636" y="882982"/>
            <a:chExt cx="2994120" cy="691560"/>
          </a:xfrm>
        </p:grpSpPr>
        <mc:AlternateContent xmlns:mc="http://schemas.openxmlformats.org/markup-compatibility/2006" xmlns:p14="http://schemas.microsoft.com/office/powerpoint/2010/main">
          <mc:Choice Requires="p14">
            <p:contentPart p14:bwMode="auto" r:id="rId115">
              <p14:nvContentPartPr>
                <p14:cNvPr id="138" name="Freihand 137">
                  <a:extLst>
                    <a:ext uri="{FF2B5EF4-FFF2-40B4-BE49-F238E27FC236}">
                      <a16:creationId xmlns:a16="http://schemas.microsoft.com/office/drawing/2014/main" id="{7DAB5A99-2CC4-56AA-F1AE-0CCE406C7973}"/>
                    </a:ext>
                  </a:extLst>
                </p14:cNvPr>
                <p14:cNvContentPartPr/>
                <p14:nvPr/>
              </p14:nvContentPartPr>
              <p14:xfrm>
                <a:off x="8173636" y="973342"/>
                <a:ext cx="110880" cy="105840"/>
              </p14:xfrm>
            </p:contentPart>
          </mc:Choice>
          <mc:Fallback xmlns="">
            <p:pic>
              <p:nvPicPr>
                <p:cNvPr id="138" name="Freihand 137">
                  <a:extLst>
                    <a:ext uri="{FF2B5EF4-FFF2-40B4-BE49-F238E27FC236}">
                      <a16:creationId xmlns:a16="http://schemas.microsoft.com/office/drawing/2014/main" id="{7DAB5A99-2CC4-56AA-F1AE-0CCE406C7973}"/>
                    </a:ext>
                  </a:extLst>
                </p:cNvPr>
                <p:cNvPicPr/>
                <p:nvPr/>
              </p:nvPicPr>
              <p:blipFill>
                <a:blip r:embed="rId116"/>
                <a:stretch>
                  <a:fillRect/>
                </a:stretch>
              </p:blipFill>
              <p:spPr>
                <a:xfrm>
                  <a:off x="8164636" y="964342"/>
                  <a:ext cx="128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9" name="Freihand 138">
                  <a:extLst>
                    <a:ext uri="{FF2B5EF4-FFF2-40B4-BE49-F238E27FC236}">
                      <a16:creationId xmlns:a16="http://schemas.microsoft.com/office/drawing/2014/main" id="{1B3D8EA0-4D47-323D-D800-A71001A5815C}"/>
                    </a:ext>
                  </a:extLst>
                </p14:cNvPr>
                <p14:cNvContentPartPr/>
                <p14:nvPr/>
              </p14:nvContentPartPr>
              <p14:xfrm>
                <a:off x="8323036" y="992782"/>
                <a:ext cx="142920" cy="104760"/>
              </p14:xfrm>
            </p:contentPart>
          </mc:Choice>
          <mc:Fallback xmlns="">
            <p:pic>
              <p:nvPicPr>
                <p:cNvPr id="139" name="Freihand 138">
                  <a:extLst>
                    <a:ext uri="{FF2B5EF4-FFF2-40B4-BE49-F238E27FC236}">
                      <a16:creationId xmlns:a16="http://schemas.microsoft.com/office/drawing/2014/main" id="{1B3D8EA0-4D47-323D-D800-A71001A5815C}"/>
                    </a:ext>
                  </a:extLst>
                </p:cNvPr>
                <p:cNvPicPr/>
                <p:nvPr/>
              </p:nvPicPr>
              <p:blipFill>
                <a:blip r:embed="rId118"/>
                <a:stretch>
                  <a:fillRect/>
                </a:stretch>
              </p:blipFill>
              <p:spPr>
                <a:xfrm>
                  <a:off x="8314036" y="984142"/>
                  <a:ext cx="160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0" name="Freihand 139">
                  <a:extLst>
                    <a:ext uri="{FF2B5EF4-FFF2-40B4-BE49-F238E27FC236}">
                      <a16:creationId xmlns:a16="http://schemas.microsoft.com/office/drawing/2014/main" id="{DFE0B97F-3D24-B09A-A0C3-BA0913C0E533}"/>
                    </a:ext>
                  </a:extLst>
                </p14:cNvPr>
                <p14:cNvContentPartPr/>
                <p14:nvPr/>
              </p14:nvContentPartPr>
              <p14:xfrm>
                <a:off x="8517076" y="980902"/>
                <a:ext cx="49680" cy="91080"/>
              </p14:xfrm>
            </p:contentPart>
          </mc:Choice>
          <mc:Fallback xmlns="">
            <p:pic>
              <p:nvPicPr>
                <p:cNvPr id="140" name="Freihand 139">
                  <a:extLst>
                    <a:ext uri="{FF2B5EF4-FFF2-40B4-BE49-F238E27FC236}">
                      <a16:creationId xmlns:a16="http://schemas.microsoft.com/office/drawing/2014/main" id="{DFE0B97F-3D24-B09A-A0C3-BA0913C0E533}"/>
                    </a:ext>
                  </a:extLst>
                </p:cNvPr>
                <p:cNvPicPr/>
                <p:nvPr/>
              </p:nvPicPr>
              <p:blipFill>
                <a:blip r:embed="rId120"/>
                <a:stretch>
                  <a:fillRect/>
                </a:stretch>
              </p:blipFill>
              <p:spPr>
                <a:xfrm>
                  <a:off x="8508436" y="971902"/>
                  <a:ext cx="67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 name="Freihand 140">
                  <a:extLst>
                    <a:ext uri="{FF2B5EF4-FFF2-40B4-BE49-F238E27FC236}">
                      <a16:creationId xmlns:a16="http://schemas.microsoft.com/office/drawing/2014/main" id="{F5C5086E-1A94-4D54-81D3-1A39C969AFCC}"/>
                    </a:ext>
                  </a:extLst>
                </p14:cNvPr>
                <p14:cNvContentPartPr/>
                <p14:nvPr/>
              </p14:nvContentPartPr>
              <p14:xfrm>
                <a:off x="8823076" y="996022"/>
                <a:ext cx="34920" cy="147240"/>
              </p14:xfrm>
            </p:contentPart>
          </mc:Choice>
          <mc:Fallback xmlns="">
            <p:pic>
              <p:nvPicPr>
                <p:cNvPr id="141" name="Freihand 140">
                  <a:extLst>
                    <a:ext uri="{FF2B5EF4-FFF2-40B4-BE49-F238E27FC236}">
                      <a16:creationId xmlns:a16="http://schemas.microsoft.com/office/drawing/2014/main" id="{F5C5086E-1A94-4D54-81D3-1A39C969AFCC}"/>
                    </a:ext>
                  </a:extLst>
                </p:cNvPr>
                <p:cNvPicPr/>
                <p:nvPr/>
              </p:nvPicPr>
              <p:blipFill>
                <a:blip r:embed="rId122"/>
                <a:stretch>
                  <a:fillRect/>
                </a:stretch>
              </p:blipFill>
              <p:spPr>
                <a:xfrm>
                  <a:off x="8814436" y="987022"/>
                  <a:ext cx="52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2" name="Freihand 141">
                  <a:extLst>
                    <a:ext uri="{FF2B5EF4-FFF2-40B4-BE49-F238E27FC236}">
                      <a16:creationId xmlns:a16="http://schemas.microsoft.com/office/drawing/2014/main" id="{8AC2F2E5-363F-9340-E94B-6421FD98493C}"/>
                    </a:ext>
                  </a:extLst>
                </p14:cNvPr>
                <p14:cNvContentPartPr/>
                <p14:nvPr/>
              </p14:nvContentPartPr>
              <p14:xfrm>
                <a:off x="8744596" y="932662"/>
                <a:ext cx="174960" cy="97920"/>
              </p14:xfrm>
            </p:contentPart>
          </mc:Choice>
          <mc:Fallback xmlns="">
            <p:pic>
              <p:nvPicPr>
                <p:cNvPr id="142" name="Freihand 141">
                  <a:extLst>
                    <a:ext uri="{FF2B5EF4-FFF2-40B4-BE49-F238E27FC236}">
                      <a16:creationId xmlns:a16="http://schemas.microsoft.com/office/drawing/2014/main" id="{8AC2F2E5-363F-9340-E94B-6421FD98493C}"/>
                    </a:ext>
                  </a:extLst>
                </p:cNvPr>
                <p:cNvPicPr/>
                <p:nvPr/>
              </p:nvPicPr>
              <p:blipFill>
                <a:blip r:embed="rId124"/>
                <a:stretch>
                  <a:fillRect/>
                </a:stretch>
              </p:blipFill>
              <p:spPr>
                <a:xfrm>
                  <a:off x="8735956" y="924022"/>
                  <a:ext cx="192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 name="Freihand 142">
                  <a:extLst>
                    <a:ext uri="{FF2B5EF4-FFF2-40B4-BE49-F238E27FC236}">
                      <a16:creationId xmlns:a16="http://schemas.microsoft.com/office/drawing/2014/main" id="{B0628156-38C6-258B-F8FF-845F804EB19A}"/>
                    </a:ext>
                  </a:extLst>
                </p14:cNvPr>
                <p14:cNvContentPartPr/>
                <p14:nvPr/>
              </p14:nvContentPartPr>
              <p14:xfrm>
                <a:off x="8912356" y="1014022"/>
                <a:ext cx="161640" cy="113400"/>
              </p14:xfrm>
            </p:contentPart>
          </mc:Choice>
          <mc:Fallback xmlns="">
            <p:pic>
              <p:nvPicPr>
                <p:cNvPr id="143" name="Freihand 142">
                  <a:extLst>
                    <a:ext uri="{FF2B5EF4-FFF2-40B4-BE49-F238E27FC236}">
                      <a16:creationId xmlns:a16="http://schemas.microsoft.com/office/drawing/2014/main" id="{B0628156-38C6-258B-F8FF-845F804EB19A}"/>
                    </a:ext>
                  </a:extLst>
                </p:cNvPr>
                <p:cNvPicPr/>
                <p:nvPr/>
              </p:nvPicPr>
              <p:blipFill>
                <a:blip r:embed="rId126"/>
                <a:stretch>
                  <a:fillRect/>
                </a:stretch>
              </p:blipFill>
              <p:spPr>
                <a:xfrm>
                  <a:off x="8903716" y="1005022"/>
                  <a:ext cx="179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4" name="Freihand 143">
                  <a:extLst>
                    <a:ext uri="{FF2B5EF4-FFF2-40B4-BE49-F238E27FC236}">
                      <a16:creationId xmlns:a16="http://schemas.microsoft.com/office/drawing/2014/main" id="{2C87094A-F42C-A362-6FBD-C81AFDC88C38}"/>
                    </a:ext>
                  </a:extLst>
                </p14:cNvPr>
                <p14:cNvContentPartPr/>
                <p14:nvPr/>
              </p14:nvContentPartPr>
              <p14:xfrm>
                <a:off x="9126556" y="970462"/>
                <a:ext cx="299160" cy="129240"/>
              </p14:xfrm>
            </p:contentPart>
          </mc:Choice>
          <mc:Fallback xmlns="">
            <p:pic>
              <p:nvPicPr>
                <p:cNvPr id="144" name="Freihand 143">
                  <a:extLst>
                    <a:ext uri="{FF2B5EF4-FFF2-40B4-BE49-F238E27FC236}">
                      <a16:creationId xmlns:a16="http://schemas.microsoft.com/office/drawing/2014/main" id="{2C87094A-F42C-A362-6FBD-C81AFDC88C38}"/>
                    </a:ext>
                  </a:extLst>
                </p:cNvPr>
                <p:cNvPicPr/>
                <p:nvPr/>
              </p:nvPicPr>
              <p:blipFill>
                <a:blip r:embed="rId128"/>
                <a:stretch>
                  <a:fillRect/>
                </a:stretch>
              </p:blipFill>
              <p:spPr>
                <a:xfrm>
                  <a:off x="9117916" y="961462"/>
                  <a:ext cx="316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5" name="Freihand 144">
                  <a:extLst>
                    <a:ext uri="{FF2B5EF4-FFF2-40B4-BE49-F238E27FC236}">
                      <a16:creationId xmlns:a16="http://schemas.microsoft.com/office/drawing/2014/main" id="{6FD1DA20-6521-0EB8-1F22-021F063A5010}"/>
                    </a:ext>
                  </a:extLst>
                </p14:cNvPr>
                <p14:cNvContentPartPr/>
                <p14:nvPr/>
              </p14:nvContentPartPr>
              <p14:xfrm>
                <a:off x="9476836" y="925102"/>
                <a:ext cx="316800" cy="168480"/>
              </p14:xfrm>
            </p:contentPart>
          </mc:Choice>
          <mc:Fallback xmlns="">
            <p:pic>
              <p:nvPicPr>
                <p:cNvPr id="145" name="Freihand 144">
                  <a:extLst>
                    <a:ext uri="{FF2B5EF4-FFF2-40B4-BE49-F238E27FC236}">
                      <a16:creationId xmlns:a16="http://schemas.microsoft.com/office/drawing/2014/main" id="{6FD1DA20-6521-0EB8-1F22-021F063A5010}"/>
                    </a:ext>
                  </a:extLst>
                </p:cNvPr>
                <p:cNvPicPr/>
                <p:nvPr/>
              </p:nvPicPr>
              <p:blipFill>
                <a:blip r:embed="rId130"/>
                <a:stretch>
                  <a:fillRect/>
                </a:stretch>
              </p:blipFill>
              <p:spPr>
                <a:xfrm>
                  <a:off x="9468196" y="916102"/>
                  <a:ext cx="334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6" name="Freihand 145">
                  <a:extLst>
                    <a:ext uri="{FF2B5EF4-FFF2-40B4-BE49-F238E27FC236}">
                      <a16:creationId xmlns:a16="http://schemas.microsoft.com/office/drawing/2014/main" id="{77931B74-7400-E4FD-F5DD-60C025A273F3}"/>
                    </a:ext>
                  </a:extLst>
                </p14:cNvPr>
                <p14:cNvContentPartPr/>
                <p14:nvPr/>
              </p14:nvContentPartPr>
              <p14:xfrm>
                <a:off x="9837556" y="920062"/>
                <a:ext cx="23400" cy="62280"/>
              </p14:xfrm>
            </p:contentPart>
          </mc:Choice>
          <mc:Fallback xmlns="">
            <p:pic>
              <p:nvPicPr>
                <p:cNvPr id="146" name="Freihand 145">
                  <a:extLst>
                    <a:ext uri="{FF2B5EF4-FFF2-40B4-BE49-F238E27FC236}">
                      <a16:creationId xmlns:a16="http://schemas.microsoft.com/office/drawing/2014/main" id="{77931B74-7400-E4FD-F5DD-60C025A273F3}"/>
                    </a:ext>
                  </a:extLst>
                </p:cNvPr>
                <p:cNvPicPr/>
                <p:nvPr/>
              </p:nvPicPr>
              <p:blipFill>
                <a:blip r:embed="rId132"/>
                <a:stretch>
                  <a:fillRect/>
                </a:stretch>
              </p:blipFill>
              <p:spPr>
                <a:xfrm>
                  <a:off x="9828916" y="911062"/>
                  <a:ext cx="41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7" name="Freihand 146">
                  <a:extLst>
                    <a:ext uri="{FF2B5EF4-FFF2-40B4-BE49-F238E27FC236}">
                      <a16:creationId xmlns:a16="http://schemas.microsoft.com/office/drawing/2014/main" id="{C373E0D5-6618-28F3-4040-6B378B463110}"/>
                    </a:ext>
                  </a:extLst>
                </p14:cNvPr>
                <p14:cNvContentPartPr/>
                <p14:nvPr/>
              </p14:nvContentPartPr>
              <p14:xfrm>
                <a:off x="9856996" y="973702"/>
                <a:ext cx="277920" cy="84240"/>
              </p14:xfrm>
            </p:contentPart>
          </mc:Choice>
          <mc:Fallback xmlns="">
            <p:pic>
              <p:nvPicPr>
                <p:cNvPr id="147" name="Freihand 146">
                  <a:extLst>
                    <a:ext uri="{FF2B5EF4-FFF2-40B4-BE49-F238E27FC236}">
                      <a16:creationId xmlns:a16="http://schemas.microsoft.com/office/drawing/2014/main" id="{C373E0D5-6618-28F3-4040-6B378B463110}"/>
                    </a:ext>
                  </a:extLst>
                </p:cNvPr>
                <p:cNvPicPr/>
                <p:nvPr/>
              </p:nvPicPr>
              <p:blipFill>
                <a:blip r:embed="rId134"/>
                <a:stretch>
                  <a:fillRect/>
                </a:stretch>
              </p:blipFill>
              <p:spPr>
                <a:xfrm>
                  <a:off x="9847996" y="964702"/>
                  <a:ext cx="295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8" name="Freihand 147">
                  <a:extLst>
                    <a:ext uri="{FF2B5EF4-FFF2-40B4-BE49-F238E27FC236}">
                      <a16:creationId xmlns:a16="http://schemas.microsoft.com/office/drawing/2014/main" id="{D7C11F38-66EA-1EAC-9133-7DFC815F9A26}"/>
                    </a:ext>
                  </a:extLst>
                </p14:cNvPr>
                <p14:cNvContentPartPr/>
                <p14:nvPr/>
              </p14:nvContentPartPr>
              <p14:xfrm>
                <a:off x="10245796" y="963262"/>
                <a:ext cx="206640" cy="79920"/>
              </p14:xfrm>
            </p:contentPart>
          </mc:Choice>
          <mc:Fallback xmlns="">
            <p:pic>
              <p:nvPicPr>
                <p:cNvPr id="148" name="Freihand 147">
                  <a:extLst>
                    <a:ext uri="{FF2B5EF4-FFF2-40B4-BE49-F238E27FC236}">
                      <a16:creationId xmlns:a16="http://schemas.microsoft.com/office/drawing/2014/main" id="{D7C11F38-66EA-1EAC-9133-7DFC815F9A26}"/>
                    </a:ext>
                  </a:extLst>
                </p:cNvPr>
                <p:cNvPicPr/>
                <p:nvPr/>
              </p:nvPicPr>
              <p:blipFill>
                <a:blip r:embed="rId136"/>
                <a:stretch>
                  <a:fillRect/>
                </a:stretch>
              </p:blipFill>
              <p:spPr>
                <a:xfrm>
                  <a:off x="10237156" y="954262"/>
                  <a:ext cx="224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 name="Freihand 148">
                  <a:extLst>
                    <a:ext uri="{FF2B5EF4-FFF2-40B4-BE49-F238E27FC236}">
                      <a16:creationId xmlns:a16="http://schemas.microsoft.com/office/drawing/2014/main" id="{08BDC9A4-1082-193B-F170-895F7CD28F2D}"/>
                    </a:ext>
                  </a:extLst>
                </p14:cNvPr>
                <p14:cNvContentPartPr/>
                <p14:nvPr/>
              </p14:nvContentPartPr>
              <p14:xfrm>
                <a:off x="10495276" y="882982"/>
                <a:ext cx="8280" cy="38520"/>
              </p14:xfrm>
            </p:contentPart>
          </mc:Choice>
          <mc:Fallback xmlns="">
            <p:pic>
              <p:nvPicPr>
                <p:cNvPr id="149" name="Freihand 148">
                  <a:extLst>
                    <a:ext uri="{FF2B5EF4-FFF2-40B4-BE49-F238E27FC236}">
                      <a16:creationId xmlns:a16="http://schemas.microsoft.com/office/drawing/2014/main" id="{08BDC9A4-1082-193B-F170-895F7CD28F2D}"/>
                    </a:ext>
                  </a:extLst>
                </p:cNvPr>
                <p:cNvPicPr/>
                <p:nvPr/>
              </p:nvPicPr>
              <p:blipFill>
                <a:blip r:embed="rId138"/>
                <a:stretch>
                  <a:fillRect/>
                </a:stretch>
              </p:blipFill>
              <p:spPr>
                <a:xfrm>
                  <a:off x="10486636" y="873982"/>
                  <a:ext cx="25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0" name="Freihand 149">
                  <a:extLst>
                    <a:ext uri="{FF2B5EF4-FFF2-40B4-BE49-F238E27FC236}">
                      <a16:creationId xmlns:a16="http://schemas.microsoft.com/office/drawing/2014/main" id="{1D349AC9-E045-A596-C41C-A79703A8048D}"/>
                    </a:ext>
                  </a:extLst>
                </p14:cNvPr>
                <p14:cNvContentPartPr/>
                <p14:nvPr/>
              </p14:nvContentPartPr>
              <p14:xfrm>
                <a:off x="10567276" y="953902"/>
                <a:ext cx="110520" cy="67320"/>
              </p14:xfrm>
            </p:contentPart>
          </mc:Choice>
          <mc:Fallback xmlns="">
            <p:pic>
              <p:nvPicPr>
                <p:cNvPr id="150" name="Freihand 149">
                  <a:extLst>
                    <a:ext uri="{FF2B5EF4-FFF2-40B4-BE49-F238E27FC236}">
                      <a16:creationId xmlns:a16="http://schemas.microsoft.com/office/drawing/2014/main" id="{1D349AC9-E045-A596-C41C-A79703A8048D}"/>
                    </a:ext>
                  </a:extLst>
                </p:cNvPr>
                <p:cNvPicPr/>
                <p:nvPr/>
              </p:nvPicPr>
              <p:blipFill>
                <a:blip r:embed="rId140"/>
                <a:stretch>
                  <a:fillRect/>
                </a:stretch>
              </p:blipFill>
              <p:spPr>
                <a:xfrm>
                  <a:off x="10558276" y="944902"/>
                  <a:ext cx="128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1" name="Freihand 150">
                  <a:extLst>
                    <a:ext uri="{FF2B5EF4-FFF2-40B4-BE49-F238E27FC236}">
                      <a16:creationId xmlns:a16="http://schemas.microsoft.com/office/drawing/2014/main" id="{85BEF7E3-59D8-C8B1-DF6E-E9DE214EB8CC}"/>
                    </a:ext>
                  </a:extLst>
                </p14:cNvPr>
                <p14:cNvContentPartPr/>
                <p14:nvPr/>
              </p14:nvContentPartPr>
              <p14:xfrm>
                <a:off x="10750516" y="948502"/>
                <a:ext cx="102600" cy="72000"/>
              </p14:xfrm>
            </p:contentPart>
          </mc:Choice>
          <mc:Fallback xmlns="">
            <p:pic>
              <p:nvPicPr>
                <p:cNvPr id="151" name="Freihand 150">
                  <a:extLst>
                    <a:ext uri="{FF2B5EF4-FFF2-40B4-BE49-F238E27FC236}">
                      <a16:creationId xmlns:a16="http://schemas.microsoft.com/office/drawing/2014/main" id="{85BEF7E3-59D8-C8B1-DF6E-E9DE214EB8CC}"/>
                    </a:ext>
                  </a:extLst>
                </p:cNvPr>
                <p:cNvPicPr/>
                <p:nvPr/>
              </p:nvPicPr>
              <p:blipFill>
                <a:blip r:embed="rId142"/>
                <a:stretch>
                  <a:fillRect/>
                </a:stretch>
              </p:blipFill>
              <p:spPr>
                <a:xfrm>
                  <a:off x="10741876" y="939502"/>
                  <a:ext cx="120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2" name="Freihand 151">
                  <a:extLst>
                    <a:ext uri="{FF2B5EF4-FFF2-40B4-BE49-F238E27FC236}">
                      <a16:creationId xmlns:a16="http://schemas.microsoft.com/office/drawing/2014/main" id="{AB3EEAAD-FAFB-FD10-F020-11CC33377563}"/>
                    </a:ext>
                  </a:extLst>
                </p14:cNvPr>
                <p14:cNvContentPartPr/>
                <p14:nvPr/>
              </p14:nvContentPartPr>
              <p14:xfrm>
                <a:off x="10890916" y="943822"/>
                <a:ext cx="276840" cy="43920"/>
              </p14:xfrm>
            </p:contentPart>
          </mc:Choice>
          <mc:Fallback xmlns="">
            <p:pic>
              <p:nvPicPr>
                <p:cNvPr id="152" name="Freihand 151">
                  <a:extLst>
                    <a:ext uri="{FF2B5EF4-FFF2-40B4-BE49-F238E27FC236}">
                      <a16:creationId xmlns:a16="http://schemas.microsoft.com/office/drawing/2014/main" id="{AB3EEAAD-FAFB-FD10-F020-11CC33377563}"/>
                    </a:ext>
                  </a:extLst>
                </p:cNvPr>
                <p:cNvPicPr/>
                <p:nvPr/>
              </p:nvPicPr>
              <p:blipFill>
                <a:blip r:embed="rId144"/>
                <a:stretch>
                  <a:fillRect/>
                </a:stretch>
              </p:blipFill>
              <p:spPr>
                <a:xfrm>
                  <a:off x="10881916" y="934822"/>
                  <a:ext cx="2944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1" name="Freihand 160">
                  <a:extLst>
                    <a:ext uri="{FF2B5EF4-FFF2-40B4-BE49-F238E27FC236}">
                      <a16:creationId xmlns:a16="http://schemas.microsoft.com/office/drawing/2014/main" id="{C69746DA-2060-8AF8-FCD3-1698BF7C7DF3}"/>
                    </a:ext>
                  </a:extLst>
                </p14:cNvPr>
                <p14:cNvContentPartPr/>
                <p14:nvPr/>
              </p14:nvContentPartPr>
              <p14:xfrm>
                <a:off x="8254636" y="1305982"/>
                <a:ext cx="16920" cy="140040"/>
              </p14:xfrm>
            </p:contentPart>
          </mc:Choice>
          <mc:Fallback xmlns="">
            <p:pic>
              <p:nvPicPr>
                <p:cNvPr id="161" name="Freihand 160">
                  <a:extLst>
                    <a:ext uri="{FF2B5EF4-FFF2-40B4-BE49-F238E27FC236}">
                      <a16:creationId xmlns:a16="http://schemas.microsoft.com/office/drawing/2014/main" id="{C69746DA-2060-8AF8-FCD3-1698BF7C7DF3}"/>
                    </a:ext>
                  </a:extLst>
                </p:cNvPr>
                <p:cNvPicPr/>
                <p:nvPr/>
              </p:nvPicPr>
              <p:blipFill>
                <a:blip r:embed="rId146"/>
                <a:stretch>
                  <a:fillRect/>
                </a:stretch>
              </p:blipFill>
              <p:spPr>
                <a:xfrm>
                  <a:off x="8245636" y="1296982"/>
                  <a:ext cx="34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2" name="Freihand 161">
                  <a:extLst>
                    <a:ext uri="{FF2B5EF4-FFF2-40B4-BE49-F238E27FC236}">
                      <a16:creationId xmlns:a16="http://schemas.microsoft.com/office/drawing/2014/main" id="{3BA97F21-A0C8-0F47-BD1E-73DB6A0998F5}"/>
                    </a:ext>
                  </a:extLst>
                </p14:cNvPr>
                <p14:cNvContentPartPr/>
                <p14:nvPr/>
              </p14:nvContentPartPr>
              <p14:xfrm>
                <a:off x="8273716" y="1226062"/>
                <a:ext cx="23400" cy="41040"/>
              </p14:xfrm>
            </p:contentPart>
          </mc:Choice>
          <mc:Fallback xmlns="">
            <p:pic>
              <p:nvPicPr>
                <p:cNvPr id="162" name="Freihand 161">
                  <a:extLst>
                    <a:ext uri="{FF2B5EF4-FFF2-40B4-BE49-F238E27FC236}">
                      <a16:creationId xmlns:a16="http://schemas.microsoft.com/office/drawing/2014/main" id="{3BA97F21-A0C8-0F47-BD1E-73DB6A0998F5}"/>
                    </a:ext>
                  </a:extLst>
                </p:cNvPr>
                <p:cNvPicPr/>
                <p:nvPr/>
              </p:nvPicPr>
              <p:blipFill>
                <a:blip r:embed="rId148"/>
                <a:stretch>
                  <a:fillRect/>
                </a:stretch>
              </p:blipFill>
              <p:spPr>
                <a:xfrm>
                  <a:off x="8264716" y="1217062"/>
                  <a:ext cx="41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3" name="Freihand 162">
                  <a:extLst>
                    <a:ext uri="{FF2B5EF4-FFF2-40B4-BE49-F238E27FC236}">
                      <a16:creationId xmlns:a16="http://schemas.microsoft.com/office/drawing/2014/main" id="{5A364165-E6A9-01AC-98D5-540DC3E3C869}"/>
                    </a:ext>
                  </a:extLst>
                </p14:cNvPr>
                <p14:cNvContentPartPr/>
                <p14:nvPr/>
              </p14:nvContentPartPr>
              <p14:xfrm>
                <a:off x="8332036" y="1213462"/>
                <a:ext cx="203400" cy="224640"/>
              </p14:xfrm>
            </p:contentPart>
          </mc:Choice>
          <mc:Fallback xmlns="">
            <p:pic>
              <p:nvPicPr>
                <p:cNvPr id="163" name="Freihand 162">
                  <a:extLst>
                    <a:ext uri="{FF2B5EF4-FFF2-40B4-BE49-F238E27FC236}">
                      <a16:creationId xmlns:a16="http://schemas.microsoft.com/office/drawing/2014/main" id="{5A364165-E6A9-01AC-98D5-540DC3E3C869}"/>
                    </a:ext>
                  </a:extLst>
                </p:cNvPr>
                <p:cNvPicPr/>
                <p:nvPr/>
              </p:nvPicPr>
              <p:blipFill>
                <a:blip r:embed="rId150"/>
                <a:stretch>
                  <a:fillRect/>
                </a:stretch>
              </p:blipFill>
              <p:spPr>
                <a:xfrm>
                  <a:off x="8323396" y="1204822"/>
                  <a:ext cx="221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4" name="Freihand 163">
                  <a:extLst>
                    <a:ext uri="{FF2B5EF4-FFF2-40B4-BE49-F238E27FC236}">
                      <a16:creationId xmlns:a16="http://schemas.microsoft.com/office/drawing/2014/main" id="{25557568-B742-FF69-8632-BB78B5E0A13B}"/>
                    </a:ext>
                  </a:extLst>
                </p14:cNvPr>
                <p14:cNvContentPartPr/>
                <p14:nvPr/>
              </p14:nvContentPartPr>
              <p14:xfrm>
                <a:off x="8697796" y="1205542"/>
                <a:ext cx="289080" cy="369000"/>
              </p14:xfrm>
            </p:contentPart>
          </mc:Choice>
          <mc:Fallback xmlns="">
            <p:pic>
              <p:nvPicPr>
                <p:cNvPr id="164" name="Freihand 163">
                  <a:extLst>
                    <a:ext uri="{FF2B5EF4-FFF2-40B4-BE49-F238E27FC236}">
                      <a16:creationId xmlns:a16="http://schemas.microsoft.com/office/drawing/2014/main" id="{25557568-B742-FF69-8632-BB78B5E0A13B}"/>
                    </a:ext>
                  </a:extLst>
                </p:cNvPr>
                <p:cNvPicPr/>
                <p:nvPr/>
              </p:nvPicPr>
              <p:blipFill>
                <a:blip r:embed="rId152"/>
                <a:stretch>
                  <a:fillRect/>
                </a:stretch>
              </p:blipFill>
              <p:spPr>
                <a:xfrm>
                  <a:off x="8688796" y="1196542"/>
                  <a:ext cx="3067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5" name="Freihand 164">
                  <a:extLst>
                    <a:ext uri="{FF2B5EF4-FFF2-40B4-BE49-F238E27FC236}">
                      <a16:creationId xmlns:a16="http://schemas.microsoft.com/office/drawing/2014/main" id="{4979693C-92A8-30F3-8DC2-8E0F0057A425}"/>
                    </a:ext>
                  </a:extLst>
                </p14:cNvPr>
                <p14:cNvContentPartPr/>
                <p14:nvPr/>
              </p14:nvContentPartPr>
              <p14:xfrm>
                <a:off x="9009916" y="1292662"/>
                <a:ext cx="123480" cy="146520"/>
              </p14:xfrm>
            </p:contentPart>
          </mc:Choice>
          <mc:Fallback xmlns="">
            <p:pic>
              <p:nvPicPr>
                <p:cNvPr id="165" name="Freihand 164">
                  <a:extLst>
                    <a:ext uri="{FF2B5EF4-FFF2-40B4-BE49-F238E27FC236}">
                      <a16:creationId xmlns:a16="http://schemas.microsoft.com/office/drawing/2014/main" id="{4979693C-92A8-30F3-8DC2-8E0F0057A425}"/>
                    </a:ext>
                  </a:extLst>
                </p:cNvPr>
                <p:cNvPicPr/>
                <p:nvPr/>
              </p:nvPicPr>
              <p:blipFill>
                <a:blip r:embed="rId154"/>
                <a:stretch>
                  <a:fillRect/>
                </a:stretch>
              </p:blipFill>
              <p:spPr>
                <a:xfrm>
                  <a:off x="9001276" y="1283662"/>
                  <a:ext cx="141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 name="Freihand 165">
                  <a:extLst>
                    <a:ext uri="{FF2B5EF4-FFF2-40B4-BE49-F238E27FC236}">
                      <a16:creationId xmlns:a16="http://schemas.microsoft.com/office/drawing/2014/main" id="{021D18EE-C7B1-51F5-DEF5-46D1E943821C}"/>
                    </a:ext>
                  </a:extLst>
                </p14:cNvPr>
                <p14:cNvContentPartPr/>
                <p14:nvPr/>
              </p14:nvContentPartPr>
              <p14:xfrm>
                <a:off x="9145276" y="1192942"/>
                <a:ext cx="151560" cy="219240"/>
              </p14:xfrm>
            </p:contentPart>
          </mc:Choice>
          <mc:Fallback xmlns="">
            <p:pic>
              <p:nvPicPr>
                <p:cNvPr id="166" name="Freihand 165">
                  <a:extLst>
                    <a:ext uri="{FF2B5EF4-FFF2-40B4-BE49-F238E27FC236}">
                      <a16:creationId xmlns:a16="http://schemas.microsoft.com/office/drawing/2014/main" id="{021D18EE-C7B1-51F5-DEF5-46D1E943821C}"/>
                    </a:ext>
                  </a:extLst>
                </p:cNvPr>
                <p:cNvPicPr/>
                <p:nvPr/>
              </p:nvPicPr>
              <p:blipFill>
                <a:blip r:embed="rId156"/>
                <a:stretch>
                  <a:fillRect/>
                </a:stretch>
              </p:blipFill>
              <p:spPr>
                <a:xfrm>
                  <a:off x="9136276" y="1184302"/>
                  <a:ext cx="169200" cy="236880"/>
                </a:xfrm>
                <a:prstGeom prst="rect">
                  <a:avLst/>
                </a:prstGeom>
              </p:spPr>
            </p:pic>
          </mc:Fallback>
        </mc:AlternateContent>
      </p:grpSp>
      <p:grpSp>
        <p:nvGrpSpPr>
          <p:cNvPr id="181" name="Gruppieren 180">
            <a:extLst>
              <a:ext uri="{FF2B5EF4-FFF2-40B4-BE49-F238E27FC236}">
                <a16:creationId xmlns:a16="http://schemas.microsoft.com/office/drawing/2014/main" id="{0E54D1FC-44D8-4BD0-D98F-6F34D799B0AD}"/>
              </a:ext>
            </a:extLst>
          </p:cNvPr>
          <p:cNvGrpSpPr/>
          <p:nvPr/>
        </p:nvGrpSpPr>
        <p:grpSpPr>
          <a:xfrm>
            <a:off x="1849156" y="731062"/>
            <a:ext cx="847997" cy="38880"/>
            <a:chOff x="1849156" y="731062"/>
            <a:chExt cx="847997" cy="38880"/>
          </a:xfrm>
        </p:grpSpPr>
        <mc:AlternateContent xmlns:mc="http://schemas.openxmlformats.org/markup-compatibility/2006" xmlns:p14="http://schemas.microsoft.com/office/powerpoint/2010/main">
          <mc:Choice Requires="p14">
            <p:contentPart p14:bwMode="auto" r:id="rId157">
              <p14:nvContentPartPr>
                <p14:cNvPr id="5" name="Freihand 4">
                  <a:extLst>
                    <a:ext uri="{FF2B5EF4-FFF2-40B4-BE49-F238E27FC236}">
                      <a16:creationId xmlns:a16="http://schemas.microsoft.com/office/drawing/2014/main" id="{59B89382-C49A-285A-4E2B-11CD3F74834F}"/>
                    </a:ext>
                  </a:extLst>
                </p14:cNvPr>
                <p14:cNvContentPartPr/>
                <p14:nvPr/>
              </p14:nvContentPartPr>
              <p14:xfrm>
                <a:off x="1884273" y="731062"/>
                <a:ext cx="107280" cy="12600"/>
              </p14:xfrm>
            </p:contentPart>
          </mc:Choice>
          <mc:Fallback xmlns="">
            <p:pic>
              <p:nvPicPr>
                <p:cNvPr id="5" name="Freihand 4">
                  <a:extLst>
                    <a:ext uri="{FF2B5EF4-FFF2-40B4-BE49-F238E27FC236}">
                      <a16:creationId xmlns:a16="http://schemas.microsoft.com/office/drawing/2014/main" id="{59B89382-C49A-285A-4E2B-11CD3F74834F}"/>
                    </a:ext>
                  </a:extLst>
                </p:cNvPr>
                <p:cNvPicPr/>
                <p:nvPr/>
              </p:nvPicPr>
              <p:blipFill>
                <a:blip r:embed="rId158"/>
                <a:stretch>
                  <a:fillRect/>
                </a:stretch>
              </p:blipFill>
              <p:spPr>
                <a:xfrm>
                  <a:off x="1875273" y="722422"/>
                  <a:ext cx="124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 name="Freihand 5">
                  <a:extLst>
                    <a:ext uri="{FF2B5EF4-FFF2-40B4-BE49-F238E27FC236}">
                      <a16:creationId xmlns:a16="http://schemas.microsoft.com/office/drawing/2014/main" id="{0297C473-7F88-8603-7C5C-41166810AAEA}"/>
                    </a:ext>
                  </a:extLst>
                </p14:cNvPr>
                <p14:cNvContentPartPr/>
                <p14:nvPr/>
              </p14:nvContentPartPr>
              <p14:xfrm>
                <a:off x="2607513" y="749062"/>
                <a:ext cx="89640" cy="4320"/>
              </p14:xfrm>
            </p:contentPart>
          </mc:Choice>
          <mc:Fallback xmlns="">
            <p:pic>
              <p:nvPicPr>
                <p:cNvPr id="6" name="Freihand 5">
                  <a:extLst>
                    <a:ext uri="{FF2B5EF4-FFF2-40B4-BE49-F238E27FC236}">
                      <a16:creationId xmlns:a16="http://schemas.microsoft.com/office/drawing/2014/main" id="{0297C473-7F88-8603-7C5C-41166810AAEA}"/>
                    </a:ext>
                  </a:extLst>
                </p:cNvPr>
                <p:cNvPicPr/>
                <p:nvPr/>
              </p:nvPicPr>
              <p:blipFill>
                <a:blip r:embed="rId160"/>
                <a:stretch>
                  <a:fillRect/>
                </a:stretch>
              </p:blipFill>
              <p:spPr>
                <a:xfrm>
                  <a:off x="2598873" y="740422"/>
                  <a:ext cx="107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80" name="Freihand 179">
                  <a:extLst>
                    <a:ext uri="{FF2B5EF4-FFF2-40B4-BE49-F238E27FC236}">
                      <a16:creationId xmlns:a16="http://schemas.microsoft.com/office/drawing/2014/main" id="{BD5770AD-1BD8-B14F-4590-0406D7B22E9C}"/>
                    </a:ext>
                  </a:extLst>
                </p14:cNvPr>
                <p14:cNvContentPartPr/>
                <p14:nvPr/>
              </p14:nvContentPartPr>
              <p14:xfrm>
                <a:off x="1849156" y="747262"/>
                <a:ext cx="659880" cy="22680"/>
              </p14:xfrm>
            </p:contentPart>
          </mc:Choice>
          <mc:Fallback xmlns="">
            <p:pic>
              <p:nvPicPr>
                <p:cNvPr id="180" name="Freihand 179">
                  <a:extLst>
                    <a:ext uri="{FF2B5EF4-FFF2-40B4-BE49-F238E27FC236}">
                      <a16:creationId xmlns:a16="http://schemas.microsoft.com/office/drawing/2014/main" id="{BD5770AD-1BD8-B14F-4590-0406D7B22E9C}"/>
                    </a:ext>
                  </a:extLst>
                </p:cNvPr>
                <p:cNvPicPr/>
                <p:nvPr/>
              </p:nvPicPr>
              <p:blipFill>
                <a:blip r:embed="rId162"/>
                <a:stretch>
                  <a:fillRect/>
                </a:stretch>
              </p:blipFill>
              <p:spPr>
                <a:xfrm>
                  <a:off x="1840156" y="738262"/>
                  <a:ext cx="67752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193" name="Freihand 192">
                <a:extLst>
                  <a:ext uri="{FF2B5EF4-FFF2-40B4-BE49-F238E27FC236}">
                    <a16:creationId xmlns:a16="http://schemas.microsoft.com/office/drawing/2014/main" id="{5311ACEA-D4B1-4AE7-D4E0-B46DC10ED642}"/>
                  </a:ext>
                </a:extLst>
              </p14:cNvPr>
              <p14:cNvContentPartPr/>
              <p14:nvPr/>
            </p14:nvContentPartPr>
            <p14:xfrm>
              <a:off x="2773636" y="1358542"/>
              <a:ext cx="114840" cy="392040"/>
            </p14:xfrm>
          </p:contentPart>
        </mc:Choice>
        <mc:Fallback xmlns="">
          <p:pic>
            <p:nvPicPr>
              <p:cNvPr id="193" name="Freihand 192">
                <a:extLst>
                  <a:ext uri="{FF2B5EF4-FFF2-40B4-BE49-F238E27FC236}">
                    <a16:creationId xmlns:a16="http://schemas.microsoft.com/office/drawing/2014/main" id="{5311ACEA-D4B1-4AE7-D4E0-B46DC10ED642}"/>
                  </a:ext>
                </a:extLst>
              </p:cNvPr>
              <p:cNvPicPr/>
              <p:nvPr/>
            </p:nvPicPr>
            <p:blipFill>
              <a:blip r:embed="rId164"/>
              <a:stretch>
                <a:fillRect/>
              </a:stretch>
            </p:blipFill>
            <p:spPr>
              <a:xfrm>
                <a:off x="2764996" y="1349902"/>
                <a:ext cx="13248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8" name="Freihand 197">
                <a:extLst>
                  <a:ext uri="{FF2B5EF4-FFF2-40B4-BE49-F238E27FC236}">
                    <a16:creationId xmlns:a16="http://schemas.microsoft.com/office/drawing/2014/main" id="{CE39E8B1-654D-4ED6-4F9C-45D5B3D3C0CF}"/>
                  </a:ext>
                </a:extLst>
              </p14:cNvPr>
              <p14:cNvContentPartPr/>
              <p14:nvPr/>
            </p14:nvContentPartPr>
            <p14:xfrm>
              <a:off x="3416956" y="1622062"/>
              <a:ext cx="185400" cy="10800"/>
            </p14:xfrm>
          </p:contentPart>
        </mc:Choice>
        <mc:Fallback xmlns="">
          <p:pic>
            <p:nvPicPr>
              <p:cNvPr id="198" name="Freihand 197">
                <a:extLst>
                  <a:ext uri="{FF2B5EF4-FFF2-40B4-BE49-F238E27FC236}">
                    <a16:creationId xmlns:a16="http://schemas.microsoft.com/office/drawing/2014/main" id="{CE39E8B1-654D-4ED6-4F9C-45D5B3D3C0CF}"/>
                  </a:ext>
                </a:extLst>
              </p:cNvPr>
              <p:cNvPicPr/>
              <p:nvPr/>
            </p:nvPicPr>
            <p:blipFill>
              <a:blip r:embed="rId166"/>
              <a:stretch>
                <a:fillRect/>
              </a:stretch>
            </p:blipFill>
            <p:spPr>
              <a:xfrm>
                <a:off x="3407956" y="1613422"/>
                <a:ext cx="20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9" name="Freihand 198">
                <a:extLst>
                  <a:ext uri="{FF2B5EF4-FFF2-40B4-BE49-F238E27FC236}">
                    <a16:creationId xmlns:a16="http://schemas.microsoft.com/office/drawing/2014/main" id="{5250A1CA-2C0A-B73B-D03C-9B78F7322BDF}"/>
                  </a:ext>
                </a:extLst>
              </p14:cNvPr>
              <p14:cNvContentPartPr/>
              <p14:nvPr/>
            </p14:nvContentPartPr>
            <p14:xfrm>
              <a:off x="2655196" y="734302"/>
              <a:ext cx="622800" cy="50400"/>
            </p14:xfrm>
          </p:contentPart>
        </mc:Choice>
        <mc:Fallback xmlns="">
          <p:pic>
            <p:nvPicPr>
              <p:cNvPr id="199" name="Freihand 198">
                <a:extLst>
                  <a:ext uri="{FF2B5EF4-FFF2-40B4-BE49-F238E27FC236}">
                    <a16:creationId xmlns:a16="http://schemas.microsoft.com/office/drawing/2014/main" id="{5250A1CA-2C0A-B73B-D03C-9B78F7322BDF}"/>
                  </a:ext>
                </a:extLst>
              </p:cNvPr>
              <p:cNvPicPr/>
              <p:nvPr/>
            </p:nvPicPr>
            <p:blipFill>
              <a:blip r:embed="rId168"/>
              <a:stretch>
                <a:fillRect/>
              </a:stretch>
            </p:blipFill>
            <p:spPr>
              <a:xfrm>
                <a:off x="2646196" y="725662"/>
                <a:ext cx="640440" cy="68040"/>
              </a:xfrm>
              <a:prstGeom prst="rect">
                <a:avLst/>
              </a:prstGeom>
            </p:spPr>
          </p:pic>
        </mc:Fallback>
      </mc:AlternateContent>
      <p:grpSp>
        <p:nvGrpSpPr>
          <p:cNvPr id="206" name="Gruppieren 205">
            <a:extLst>
              <a:ext uri="{FF2B5EF4-FFF2-40B4-BE49-F238E27FC236}">
                <a16:creationId xmlns:a16="http://schemas.microsoft.com/office/drawing/2014/main" id="{31D9D0F6-BF10-83F7-DA5B-9CEB3324D0FB}"/>
              </a:ext>
            </a:extLst>
          </p:cNvPr>
          <p:cNvGrpSpPr/>
          <p:nvPr/>
        </p:nvGrpSpPr>
        <p:grpSpPr>
          <a:xfrm>
            <a:off x="10117996" y="67222"/>
            <a:ext cx="2064240" cy="649440"/>
            <a:chOff x="10117996" y="67222"/>
            <a:chExt cx="2064240" cy="649440"/>
          </a:xfrm>
        </p:grpSpPr>
        <mc:AlternateContent xmlns:mc="http://schemas.openxmlformats.org/markup-compatibility/2006" xmlns:p14="http://schemas.microsoft.com/office/powerpoint/2010/main">
          <mc:Choice Requires="p14">
            <p:contentPart p14:bwMode="auto" r:id="rId169">
              <p14:nvContentPartPr>
                <p14:cNvPr id="45" name="Freihand 44">
                  <a:extLst>
                    <a:ext uri="{FF2B5EF4-FFF2-40B4-BE49-F238E27FC236}">
                      <a16:creationId xmlns:a16="http://schemas.microsoft.com/office/drawing/2014/main" id="{900D5863-36EA-723F-7C82-AE9F56418983}"/>
                    </a:ext>
                  </a:extLst>
                </p14:cNvPr>
                <p14:cNvContentPartPr/>
                <p14:nvPr/>
              </p14:nvContentPartPr>
              <p14:xfrm>
                <a:off x="10152916" y="445942"/>
                <a:ext cx="141840" cy="92160"/>
              </p14:xfrm>
            </p:contentPart>
          </mc:Choice>
          <mc:Fallback xmlns="">
            <p:pic>
              <p:nvPicPr>
                <p:cNvPr id="45" name="Freihand 44">
                  <a:extLst>
                    <a:ext uri="{FF2B5EF4-FFF2-40B4-BE49-F238E27FC236}">
                      <a16:creationId xmlns:a16="http://schemas.microsoft.com/office/drawing/2014/main" id="{900D5863-36EA-723F-7C82-AE9F56418983}"/>
                    </a:ext>
                  </a:extLst>
                </p:cNvPr>
                <p:cNvPicPr/>
                <p:nvPr/>
              </p:nvPicPr>
              <p:blipFill>
                <a:blip r:embed="rId170"/>
                <a:stretch>
                  <a:fillRect/>
                </a:stretch>
              </p:blipFill>
              <p:spPr>
                <a:xfrm>
                  <a:off x="10143916" y="436942"/>
                  <a:ext cx="159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6" name="Freihand 45">
                  <a:extLst>
                    <a:ext uri="{FF2B5EF4-FFF2-40B4-BE49-F238E27FC236}">
                      <a16:creationId xmlns:a16="http://schemas.microsoft.com/office/drawing/2014/main" id="{DD1D0A91-BDBB-B527-E2C5-2FD8C2AF695E}"/>
                    </a:ext>
                  </a:extLst>
                </p14:cNvPr>
                <p14:cNvContentPartPr/>
                <p14:nvPr/>
              </p14:nvContentPartPr>
              <p14:xfrm>
                <a:off x="10320676" y="492742"/>
                <a:ext cx="85320" cy="90720"/>
              </p14:xfrm>
            </p:contentPart>
          </mc:Choice>
          <mc:Fallback xmlns="">
            <p:pic>
              <p:nvPicPr>
                <p:cNvPr id="46" name="Freihand 45">
                  <a:extLst>
                    <a:ext uri="{FF2B5EF4-FFF2-40B4-BE49-F238E27FC236}">
                      <a16:creationId xmlns:a16="http://schemas.microsoft.com/office/drawing/2014/main" id="{DD1D0A91-BDBB-B527-E2C5-2FD8C2AF695E}"/>
                    </a:ext>
                  </a:extLst>
                </p:cNvPr>
                <p:cNvPicPr/>
                <p:nvPr/>
              </p:nvPicPr>
              <p:blipFill>
                <a:blip r:embed="rId172"/>
                <a:stretch>
                  <a:fillRect/>
                </a:stretch>
              </p:blipFill>
              <p:spPr>
                <a:xfrm>
                  <a:off x="10311676" y="484102"/>
                  <a:ext cx="10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7" name="Freihand 46">
                  <a:extLst>
                    <a:ext uri="{FF2B5EF4-FFF2-40B4-BE49-F238E27FC236}">
                      <a16:creationId xmlns:a16="http://schemas.microsoft.com/office/drawing/2014/main" id="{21A0EE9A-7008-B386-F96B-E4F8BAF8A5EC}"/>
                    </a:ext>
                  </a:extLst>
                </p14:cNvPr>
                <p14:cNvContentPartPr/>
                <p14:nvPr/>
              </p14:nvContentPartPr>
              <p14:xfrm>
                <a:off x="10510756" y="479782"/>
                <a:ext cx="82440" cy="5040"/>
              </p14:xfrm>
            </p:contentPart>
          </mc:Choice>
          <mc:Fallback xmlns="">
            <p:pic>
              <p:nvPicPr>
                <p:cNvPr id="47" name="Freihand 46">
                  <a:extLst>
                    <a:ext uri="{FF2B5EF4-FFF2-40B4-BE49-F238E27FC236}">
                      <a16:creationId xmlns:a16="http://schemas.microsoft.com/office/drawing/2014/main" id="{21A0EE9A-7008-B386-F96B-E4F8BAF8A5EC}"/>
                    </a:ext>
                  </a:extLst>
                </p:cNvPr>
                <p:cNvPicPr/>
                <p:nvPr/>
              </p:nvPicPr>
              <p:blipFill>
                <a:blip r:embed="rId174"/>
                <a:stretch>
                  <a:fillRect/>
                </a:stretch>
              </p:blipFill>
              <p:spPr>
                <a:xfrm>
                  <a:off x="10502116" y="471142"/>
                  <a:ext cx="100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 name="Freihand 47">
                  <a:extLst>
                    <a:ext uri="{FF2B5EF4-FFF2-40B4-BE49-F238E27FC236}">
                      <a16:creationId xmlns:a16="http://schemas.microsoft.com/office/drawing/2014/main" id="{73720A0D-900A-A7AB-9EBD-074D3E7DE463}"/>
                    </a:ext>
                  </a:extLst>
                </p14:cNvPr>
                <p14:cNvContentPartPr/>
                <p14:nvPr/>
              </p14:nvContentPartPr>
              <p14:xfrm>
                <a:off x="10521196" y="520102"/>
                <a:ext cx="100080" cy="2880"/>
              </p14:xfrm>
            </p:contentPart>
          </mc:Choice>
          <mc:Fallback xmlns="">
            <p:pic>
              <p:nvPicPr>
                <p:cNvPr id="48" name="Freihand 47">
                  <a:extLst>
                    <a:ext uri="{FF2B5EF4-FFF2-40B4-BE49-F238E27FC236}">
                      <a16:creationId xmlns:a16="http://schemas.microsoft.com/office/drawing/2014/main" id="{73720A0D-900A-A7AB-9EBD-074D3E7DE463}"/>
                    </a:ext>
                  </a:extLst>
                </p:cNvPr>
                <p:cNvPicPr/>
                <p:nvPr/>
              </p:nvPicPr>
              <p:blipFill>
                <a:blip r:embed="rId176"/>
                <a:stretch>
                  <a:fillRect/>
                </a:stretch>
              </p:blipFill>
              <p:spPr>
                <a:xfrm>
                  <a:off x="10512556" y="511462"/>
                  <a:ext cx="117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1" name="Freihand 50">
                  <a:extLst>
                    <a:ext uri="{FF2B5EF4-FFF2-40B4-BE49-F238E27FC236}">
                      <a16:creationId xmlns:a16="http://schemas.microsoft.com/office/drawing/2014/main" id="{94BF1415-EC98-4A08-F66D-906AEBEFD3BB}"/>
                    </a:ext>
                  </a:extLst>
                </p14:cNvPr>
                <p14:cNvContentPartPr/>
                <p14:nvPr/>
              </p14:nvContentPartPr>
              <p14:xfrm>
                <a:off x="10734676" y="422542"/>
                <a:ext cx="107280" cy="109800"/>
              </p14:xfrm>
            </p:contentPart>
          </mc:Choice>
          <mc:Fallback xmlns="">
            <p:pic>
              <p:nvPicPr>
                <p:cNvPr id="51" name="Freihand 50">
                  <a:extLst>
                    <a:ext uri="{FF2B5EF4-FFF2-40B4-BE49-F238E27FC236}">
                      <a16:creationId xmlns:a16="http://schemas.microsoft.com/office/drawing/2014/main" id="{94BF1415-EC98-4A08-F66D-906AEBEFD3BB}"/>
                    </a:ext>
                  </a:extLst>
                </p:cNvPr>
                <p:cNvPicPr/>
                <p:nvPr/>
              </p:nvPicPr>
              <p:blipFill>
                <a:blip r:embed="rId178"/>
                <a:stretch>
                  <a:fillRect/>
                </a:stretch>
              </p:blipFill>
              <p:spPr>
                <a:xfrm>
                  <a:off x="10726036" y="413542"/>
                  <a:ext cx="124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 name="Freihand 37">
                  <a:extLst>
                    <a:ext uri="{FF2B5EF4-FFF2-40B4-BE49-F238E27FC236}">
                      <a16:creationId xmlns:a16="http://schemas.microsoft.com/office/drawing/2014/main" id="{C1BEC7B3-6110-853F-F6BF-864C1C81A2AD}"/>
                    </a:ext>
                  </a:extLst>
                </p14:cNvPr>
                <p14:cNvContentPartPr/>
                <p14:nvPr/>
              </p14:nvContentPartPr>
              <p14:xfrm>
                <a:off x="10740076" y="201862"/>
                <a:ext cx="7200" cy="7920"/>
              </p14:xfrm>
            </p:contentPart>
          </mc:Choice>
          <mc:Fallback xmlns="">
            <p:pic>
              <p:nvPicPr>
                <p:cNvPr id="38" name="Freihand 37">
                  <a:extLst>
                    <a:ext uri="{FF2B5EF4-FFF2-40B4-BE49-F238E27FC236}">
                      <a16:creationId xmlns:a16="http://schemas.microsoft.com/office/drawing/2014/main" id="{C1BEC7B3-6110-853F-F6BF-864C1C81A2AD}"/>
                    </a:ext>
                  </a:extLst>
                </p:cNvPr>
                <p:cNvPicPr/>
                <p:nvPr/>
              </p:nvPicPr>
              <p:blipFill>
                <a:blip r:embed="rId180"/>
                <a:stretch>
                  <a:fillRect/>
                </a:stretch>
              </p:blipFill>
              <p:spPr>
                <a:xfrm>
                  <a:off x="10731076" y="192862"/>
                  <a:ext cx="24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 name="Freihand 38">
                  <a:extLst>
                    <a:ext uri="{FF2B5EF4-FFF2-40B4-BE49-F238E27FC236}">
                      <a16:creationId xmlns:a16="http://schemas.microsoft.com/office/drawing/2014/main" id="{12D03871-717C-48DE-CFFE-BC6EC2F6D868}"/>
                    </a:ext>
                  </a:extLst>
                </p14:cNvPr>
                <p14:cNvContentPartPr/>
                <p14:nvPr/>
              </p14:nvContentPartPr>
              <p14:xfrm>
                <a:off x="10117996" y="103582"/>
                <a:ext cx="120600" cy="110520"/>
              </p14:xfrm>
            </p:contentPart>
          </mc:Choice>
          <mc:Fallback xmlns="">
            <p:pic>
              <p:nvPicPr>
                <p:cNvPr id="39" name="Freihand 38">
                  <a:extLst>
                    <a:ext uri="{FF2B5EF4-FFF2-40B4-BE49-F238E27FC236}">
                      <a16:creationId xmlns:a16="http://schemas.microsoft.com/office/drawing/2014/main" id="{12D03871-717C-48DE-CFFE-BC6EC2F6D868}"/>
                    </a:ext>
                  </a:extLst>
                </p:cNvPr>
                <p:cNvPicPr/>
                <p:nvPr/>
              </p:nvPicPr>
              <p:blipFill>
                <a:blip r:embed="rId182"/>
                <a:stretch>
                  <a:fillRect/>
                </a:stretch>
              </p:blipFill>
              <p:spPr>
                <a:xfrm>
                  <a:off x="10109356" y="94942"/>
                  <a:ext cx="1382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0" name="Freihand 39">
                  <a:extLst>
                    <a:ext uri="{FF2B5EF4-FFF2-40B4-BE49-F238E27FC236}">
                      <a16:creationId xmlns:a16="http://schemas.microsoft.com/office/drawing/2014/main" id="{0EB9D16C-DEF8-ADA7-5C04-EB8B20E10D26}"/>
                    </a:ext>
                  </a:extLst>
                </p14:cNvPr>
                <p14:cNvContentPartPr/>
                <p14:nvPr/>
              </p14:nvContentPartPr>
              <p14:xfrm>
                <a:off x="10181716" y="174502"/>
                <a:ext cx="73080" cy="69840"/>
              </p14:xfrm>
            </p:contentPart>
          </mc:Choice>
          <mc:Fallback xmlns="">
            <p:pic>
              <p:nvPicPr>
                <p:cNvPr id="40" name="Freihand 39">
                  <a:extLst>
                    <a:ext uri="{FF2B5EF4-FFF2-40B4-BE49-F238E27FC236}">
                      <a16:creationId xmlns:a16="http://schemas.microsoft.com/office/drawing/2014/main" id="{0EB9D16C-DEF8-ADA7-5C04-EB8B20E10D26}"/>
                    </a:ext>
                  </a:extLst>
                </p:cNvPr>
                <p:cNvPicPr/>
                <p:nvPr/>
              </p:nvPicPr>
              <p:blipFill>
                <a:blip r:embed="rId184"/>
                <a:stretch>
                  <a:fillRect/>
                </a:stretch>
              </p:blipFill>
              <p:spPr>
                <a:xfrm>
                  <a:off x="10173076" y="165502"/>
                  <a:ext cx="90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 name="Freihand 40">
                  <a:extLst>
                    <a:ext uri="{FF2B5EF4-FFF2-40B4-BE49-F238E27FC236}">
                      <a16:creationId xmlns:a16="http://schemas.microsoft.com/office/drawing/2014/main" id="{712A3479-0857-D3BC-CDB0-D65EB4E3C4CF}"/>
                    </a:ext>
                  </a:extLst>
                </p14:cNvPr>
                <p14:cNvContentPartPr/>
                <p14:nvPr/>
              </p14:nvContentPartPr>
              <p14:xfrm>
                <a:off x="10281796" y="198262"/>
                <a:ext cx="84600" cy="77400"/>
              </p14:xfrm>
            </p:contentPart>
          </mc:Choice>
          <mc:Fallback xmlns="">
            <p:pic>
              <p:nvPicPr>
                <p:cNvPr id="41" name="Freihand 40">
                  <a:extLst>
                    <a:ext uri="{FF2B5EF4-FFF2-40B4-BE49-F238E27FC236}">
                      <a16:creationId xmlns:a16="http://schemas.microsoft.com/office/drawing/2014/main" id="{712A3479-0857-D3BC-CDB0-D65EB4E3C4CF}"/>
                    </a:ext>
                  </a:extLst>
                </p:cNvPr>
                <p:cNvPicPr/>
                <p:nvPr/>
              </p:nvPicPr>
              <p:blipFill>
                <a:blip r:embed="rId186"/>
                <a:stretch>
                  <a:fillRect/>
                </a:stretch>
              </p:blipFill>
              <p:spPr>
                <a:xfrm>
                  <a:off x="10273156" y="189262"/>
                  <a:ext cx="102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2" name="Freihand 41">
                  <a:extLst>
                    <a:ext uri="{FF2B5EF4-FFF2-40B4-BE49-F238E27FC236}">
                      <a16:creationId xmlns:a16="http://schemas.microsoft.com/office/drawing/2014/main" id="{6DED90BC-5D94-D4DC-F4B3-9A0C16DDFB1B}"/>
                    </a:ext>
                  </a:extLst>
                </p14:cNvPr>
                <p14:cNvContentPartPr/>
                <p14:nvPr/>
              </p14:nvContentPartPr>
              <p14:xfrm>
                <a:off x="10453516" y="175942"/>
                <a:ext cx="99360" cy="69480"/>
              </p14:xfrm>
            </p:contentPart>
          </mc:Choice>
          <mc:Fallback xmlns="">
            <p:pic>
              <p:nvPicPr>
                <p:cNvPr id="42" name="Freihand 41">
                  <a:extLst>
                    <a:ext uri="{FF2B5EF4-FFF2-40B4-BE49-F238E27FC236}">
                      <a16:creationId xmlns:a16="http://schemas.microsoft.com/office/drawing/2014/main" id="{6DED90BC-5D94-D4DC-F4B3-9A0C16DDFB1B}"/>
                    </a:ext>
                  </a:extLst>
                </p:cNvPr>
                <p:cNvPicPr/>
                <p:nvPr/>
              </p:nvPicPr>
              <p:blipFill>
                <a:blip r:embed="rId188"/>
                <a:stretch>
                  <a:fillRect/>
                </a:stretch>
              </p:blipFill>
              <p:spPr>
                <a:xfrm>
                  <a:off x="10444876" y="167302"/>
                  <a:ext cx="11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3" name="Freihand 42">
                  <a:extLst>
                    <a:ext uri="{FF2B5EF4-FFF2-40B4-BE49-F238E27FC236}">
                      <a16:creationId xmlns:a16="http://schemas.microsoft.com/office/drawing/2014/main" id="{0D0A2BA0-71C3-D40C-E309-39EA07056144}"/>
                    </a:ext>
                  </a:extLst>
                </p14:cNvPr>
                <p14:cNvContentPartPr/>
                <p14:nvPr/>
              </p14:nvContentPartPr>
              <p14:xfrm>
                <a:off x="10667716" y="87742"/>
                <a:ext cx="130320" cy="152640"/>
              </p14:xfrm>
            </p:contentPart>
          </mc:Choice>
          <mc:Fallback xmlns="">
            <p:pic>
              <p:nvPicPr>
                <p:cNvPr id="43" name="Freihand 42">
                  <a:extLst>
                    <a:ext uri="{FF2B5EF4-FFF2-40B4-BE49-F238E27FC236}">
                      <a16:creationId xmlns:a16="http://schemas.microsoft.com/office/drawing/2014/main" id="{0D0A2BA0-71C3-D40C-E309-39EA07056144}"/>
                    </a:ext>
                  </a:extLst>
                </p:cNvPr>
                <p:cNvPicPr/>
                <p:nvPr/>
              </p:nvPicPr>
              <p:blipFill>
                <a:blip r:embed="rId190"/>
                <a:stretch>
                  <a:fillRect/>
                </a:stretch>
              </p:blipFill>
              <p:spPr>
                <a:xfrm>
                  <a:off x="10659076" y="79102"/>
                  <a:ext cx="147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4" name="Freihand 43">
                  <a:extLst>
                    <a:ext uri="{FF2B5EF4-FFF2-40B4-BE49-F238E27FC236}">
                      <a16:creationId xmlns:a16="http://schemas.microsoft.com/office/drawing/2014/main" id="{EF1D65C4-B4AA-0E98-FAE2-28DD02988037}"/>
                    </a:ext>
                  </a:extLst>
                </p14:cNvPr>
                <p14:cNvContentPartPr/>
                <p14:nvPr/>
              </p14:nvContentPartPr>
              <p14:xfrm>
                <a:off x="10744756" y="164062"/>
                <a:ext cx="63720" cy="81360"/>
              </p14:xfrm>
            </p:contentPart>
          </mc:Choice>
          <mc:Fallback xmlns="">
            <p:pic>
              <p:nvPicPr>
                <p:cNvPr id="44" name="Freihand 43">
                  <a:extLst>
                    <a:ext uri="{FF2B5EF4-FFF2-40B4-BE49-F238E27FC236}">
                      <a16:creationId xmlns:a16="http://schemas.microsoft.com/office/drawing/2014/main" id="{EF1D65C4-B4AA-0E98-FAE2-28DD02988037}"/>
                    </a:ext>
                  </a:extLst>
                </p:cNvPr>
                <p:cNvPicPr/>
                <p:nvPr/>
              </p:nvPicPr>
              <p:blipFill>
                <a:blip r:embed="rId192"/>
                <a:stretch>
                  <a:fillRect/>
                </a:stretch>
              </p:blipFill>
              <p:spPr>
                <a:xfrm>
                  <a:off x="10736116" y="155422"/>
                  <a:ext cx="81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2" name="Freihand 51">
                  <a:extLst>
                    <a:ext uri="{FF2B5EF4-FFF2-40B4-BE49-F238E27FC236}">
                      <a16:creationId xmlns:a16="http://schemas.microsoft.com/office/drawing/2014/main" id="{0E6B1FFD-6B59-8BA4-239E-859AF3BECDC1}"/>
                    </a:ext>
                  </a:extLst>
                </p14:cNvPr>
                <p14:cNvContentPartPr/>
                <p14:nvPr/>
              </p14:nvContentPartPr>
              <p14:xfrm>
                <a:off x="10940236" y="147502"/>
                <a:ext cx="99360" cy="34920"/>
              </p14:xfrm>
            </p:contentPart>
          </mc:Choice>
          <mc:Fallback xmlns="">
            <p:pic>
              <p:nvPicPr>
                <p:cNvPr id="52" name="Freihand 51">
                  <a:extLst>
                    <a:ext uri="{FF2B5EF4-FFF2-40B4-BE49-F238E27FC236}">
                      <a16:creationId xmlns:a16="http://schemas.microsoft.com/office/drawing/2014/main" id="{0E6B1FFD-6B59-8BA4-239E-859AF3BECDC1}"/>
                    </a:ext>
                  </a:extLst>
                </p:cNvPr>
                <p:cNvPicPr/>
                <p:nvPr/>
              </p:nvPicPr>
              <p:blipFill>
                <a:blip r:embed="rId194"/>
                <a:stretch>
                  <a:fillRect/>
                </a:stretch>
              </p:blipFill>
              <p:spPr>
                <a:xfrm>
                  <a:off x="10931236" y="138862"/>
                  <a:ext cx="117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3" name="Freihand 52">
                  <a:extLst>
                    <a:ext uri="{FF2B5EF4-FFF2-40B4-BE49-F238E27FC236}">
                      <a16:creationId xmlns:a16="http://schemas.microsoft.com/office/drawing/2014/main" id="{CA4784FC-2264-D676-5BDD-4BB2E17D6004}"/>
                    </a:ext>
                  </a:extLst>
                </p14:cNvPr>
                <p14:cNvContentPartPr/>
                <p14:nvPr/>
              </p14:nvContentPartPr>
              <p14:xfrm>
                <a:off x="10942396" y="200782"/>
                <a:ext cx="75240" cy="23400"/>
              </p14:xfrm>
            </p:contentPart>
          </mc:Choice>
          <mc:Fallback xmlns="">
            <p:pic>
              <p:nvPicPr>
                <p:cNvPr id="53" name="Freihand 52">
                  <a:extLst>
                    <a:ext uri="{FF2B5EF4-FFF2-40B4-BE49-F238E27FC236}">
                      <a16:creationId xmlns:a16="http://schemas.microsoft.com/office/drawing/2014/main" id="{CA4784FC-2264-D676-5BDD-4BB2E17D6004}"/>
                    </a:ext>
                  </a:extLst>
                </p:cNvPr>
                <p:cNvPicPr/>
                <p:nvPr/>
              </p:nvPicPr>
              <p:blipFill>
                <a:blip r:embed="rId196"/>
                <a:stretch>
                  <a:fillRect/>
                </a:stretch>
              </p:blipFill>
              <p:spPr>
                <a:xfrm>
                  <a:off x="10933396" y="191782"/>
                  <a:ext cx="92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4" name="Freihand 53">
                  <a:extLst>
                    <a:ext uri="{FF2B5EF4-FFF2-40B4-BE49-F238E27FC236}">
                      <a16:creationId xmlns:a16="http://schemas.microsoft.com/office/drawing/2014/main" id="{C03F89D1-F95A-498D-7E30-04C9E6FD20E4}"/>
                    </a:ext>
                  </a:extLst>
                </p14:cNvPr>
                <p14:cNvContentPartPr/>
                <p14:nvPr/>
              </p14:nvContentPartPr>
              <p14:xfrm>
                <a:off x="11057956" y="99262"/>
                <a:ext cx="96120" cy="139680"/>
              </p14:xfrm>
            </p:contentPart>
          </mc:Choice>
          <mc:Fallback xmlns="">
            <p:pic>
              <p:nvPicPr>
                <p:cNvPr id="54" name="Freihand 53">
                  <a:extLst>
                    <a:ext uri="{FF2B5EF4-FFF2-40B4-BE49-F238E27FC236}">
                      <a16:creationId xmlns:a16="http://schemas.microsoft.com/office/drawing/2014/main" id="{C03F89D1-F95A-498D-7E30-04C9E6FD20E4}"/>
                    </a:ext>
                  </a:extLst>
                </p:cNvPr>
                <p:cNvPicPr/>
                <p:nvPr/>
              </p:nvPicPr>
              <p:blipFill>
                <a:blip r:embed="rId198"/>
                <a:stretch>
                  <a:fillRect/>
                </a:stretch>
              </p:blipFill>
              <p:spPr>
                <a:xfrm>
                  <a:off x="11048956" y="90262"/>
                  <a:ext cx="113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5" name="Freihand 54">
                  <a:extLst>
                    <a:ext uri="{FF2B5EF4-FFF2-40B4-BE49-F238E27FC236}">
                      <a16:creationId xmlns:a16="http://schemas.microsoft.com/office/drawing/2014/main" id="{61DA29E4-7D2C-51A7-2C68-0C51B0C529D7}"/>
                    </a:ext>
                  </a:extLst>
                </p14:cNvPr>
                <p14:cNvContentPartPr/>
                <p14:nvPr/>
              </p14:nvContentPartPr>
              <p14:xfrm>
                <a:off x="11217796" y="98182"/>
                <a:ext cx="123120" cy="131040"/>
              </p14:xfrm>
            </p:contentPart>
          </mc:Choice>
          <mc:Fallback xmlns="">
            <p:pic>
              <p:nvPicPr>
                <p:cNvPr id="55" name="Freihand 54">
                  <a:extLst>
                    <a:ext uri="{FF2B5EF4-FFF2-40B4-BE49-F238E27FC236}">
                      <a16:creationId xmlns:a16="http://schemas.microsoft.com/office/drawing/2014/main" id="{61DA29E4-7D2C-51A7-2C68-0C51B0C529D7}"/>
                    </a:ext>
                  </a:extLst>
                </p:cNvPr>
                <p:cNvPicPr/>
                <p:nvPr/>
              </p:nvPicPr>
              <p:blipFill>
                <a:blip r:embed="rId200"/>
                <a:stretch>
                  <a:fillRect/>
                </a:stretch>
              </p:blipFill>
              <p:spPr>
                <a:xfrm>
                  <a:off x="11208796" y="89182"/>
                  <a:ext cx="14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6" name="Freihand 55">
                  <a:extLst>
                    <a:ext uri="{FF2B5EF4-FFF2-40B4-BE49-F238E27FC236}">
                      <a16:creationId xmlns:a16="http://schemas.microsoft.com/office/drawing/2014/main" id="{8EE7137B-8DF1-56DE-19BD-8BE397DD78E9}"/>
                    </a:ext>
                  </a:extLst>
                </p14:cNvPr>
                <p14:cNvContentPartPr/>
                <p14:nvPr/>
              </p14:nvContentPartPr>
              <p14:xfrm>
                <a:off x="11392396" y="188542"/>
                <a:ext cx="31680" cy="95400"/>
              </p14:xfrm>
            </p:contentPart>
          </mc:Choice>
          <mc:Fallback xmlns="">
            <p:pic>
              <p:nvPicPr>
                <p:cNvPr id="56" name="Freihand 55">
                  <a:extLst>
                    <a:ext uri="{FF2B5EF4-FFF2-40B4-BE49-F238E27FC236}">
                      <a16:creationId xmlns:a16="http://schemas.microsoft.com/office/drawing/2014/main" id="{8EE7137B-8DF1-56DE-19BD-8BE397DD78E9}"/>
                    </a:ext>
                  </a:extLst>
                </p:cNvPr>
                <p:cNvPicPr/>
                <p:nvPr/>
              </p:nvPicPr>
              <p:blipFill>
                <a:blip r:embed="rId202"/>
                <a:stretch>
                  <a:fillRect/>
                </a:stretch>
              </p:blipFill>
              <p:spPr>
                <a:xfrm>
                  <a:off x="11383396" y="179542"/>
                  <a:ext cx="49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7" name="Freihand 56">
                  <a:extLst>
                    <a:ext uri="{FF2B5EF4-FFF2-40B4-BE49-F238E27FC236}">
                      <a16:creationId xmlns:a16="http://schemas.microsoft.com/office/drawing/2014/main" id="{E62793D0-6E30-E25E-C72B-2E54517B5659}"/>
                    </a:ext>
                  </a:extLst>
                </p14:cNvPr>
                <p14:cNvContentPartPr/>
                <p14:nvPr/>
              </p14:nvContentPartPr>
              <p14:xfrm>
                <a:off x="11483116" y="137422"/>
                <a:ext cx="108360" cy="15840"/>
              </p14:xfrm>
            </p:contentPart>
          </mc:Choice>
          <mc:Fallback xmlns="">
            <p:pic>
              <p:nvPicPr>
                <p:cNvPr id="57" name="Freihand 56">
                  <a:extLst>
                    <a:ext uri="{FF2B5EF4-FFF2-40B4-BE49-F238E27FC236}">
                      <a16:creationId xmlns:a16="http://schemas.microsoft.com/office/drawing/2014/main" id="{E62793D0-6E30-E25E-C72B-2E54517B5659}"/>
                    </a:ext>
                  </a:extLst>
                </p:cNvPr>
                <p:cNvPicPr/>
                <p:nvPr/>
              </p:nvPicPr>
              <p:blipFill>
                <a:blip r:embed="rId204"/>
                <a:stretch>
                  <a:fillRect/>
                </a:stretch>
              </p:blipFill>
              <p:spPr>
                <a:xfrm>
                  <a:off x="11474116" y="128422"/>
                  <a:ext cx="126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8" name="Freihand 57">
                  <a:extLst>
                    <a:ext uri="{FF2B5EF4-FFF2-40B4-BE49-F238E27FC236}">
                      <a16:creationId xmlns:a16="http://schemas.microsoft.com/office/drawing/2014/main" id="{24831A9E-629C-C461-CDFE-14E9F6CA5565}"/>
                    </a:ext>
                  </a:extLst>
                </p14:cNvPr>
                <p14:cNvContentPartPr/>
                <p14:nvPr/>
              </p14:nvContentPartPr>
              <p14:xfrm>
                <a:off x="11479876" y="195742"/>
                <a:ext cx="97200" cy="8640"/>
              </p14:xfrm>
            </p:contentPart>
          </mc:Choice>
          <mc:Fallback xmlns="">
            <p:pic>
              <p:nvPicPr>
                <p:cNvPr id="58" name="Freihand 57">
                  <a:extLst>
                    <a:ext uri="{FF2B5EF4-FFF2-40B4-BE49-F238E27FC236}">
                      <a16:creationId xmlns:a16="http://schemas.microsoft.com/office/drawing/2014/main" id="{24831A9E-629C-C461-CDFE-14E9F6CA5565}"/>
                    </a:ext>
                  </a:extLst>
                </p:cNvPr>
                <p:cNvPicPr/>
                <p:nvPr/>
              </p:nvPicPr>
              <p:blipFill>
                <a:blip r:embed="rId206"/>
                <a:stretch>
                  <a:fillRect/>
                </a:stretch>
              </p:blipFill>
              <p:spPr>
                <a:xfrm>
                  <a:off x="11471236" y="186742"/>
                  <a:ext cx="11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9" name="Freihand 58">
                  <a:extLst>
                    <a:ext uri="{FF2B5EF4-FFF2-40B4-BE49-F238E27FC236}">
                      <a16:creationId xmlns:a16="http://schemas.microsoft.com/office/drawing/2014/main" id="{49A245E2-4884-FDA1-07AB-E16CFA782D16}"/>
                    </a:ext>
                  </a:extLst>
                </p14:cNvPr>
                <p14:cNvContentPartPr/>
                <p14:nvPr/>
              </p14:nvContentPartPr>
              <p14:xfrm>
                <a:off x="11654116" y="98182"/>
                <a:ext cx="77760" cy="110880"/>
              </p14:xfrm>
            </p:contentPart>
          </mc:Choice>
          <mc:Fallback xmlns="">
            <p:pic>
              <p:nvPicPr>
                <p:cNvPr id="59" name="Freihand 58">
                  <a:extLst>
                    <a:ext uri="{FF2B5EF4-FFF2-40B4-BE49-F238E27FC236}">
                      <a16:creationId xmlns:a16="http://schemas.microsoft.com/office/drawing/2014/main" id="{49A245E2-4884-FDA1-07AB-E16CFA782D16}"/>
                    </a:ext>
                  </a:extLst>
                </p:cNvPr>
                <p:cNvPicPr/>
                <p:nvPr/>
              </p:nvPicPr>
              <p:blipFill>
                <a:blip r:embed="rId208"/>
                <a:stretch>
                  <a:fillRect/>
                </a:stretch>
              </p:blipFill>
              <p:spPr>
                <a:xfrm>
                  <a:off x="11645476" y="89182"/>
                  <a:ext cx="95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0" name="Freihand 59">
                  <a:extLst>
                    <a:ext uri="{FF2B5EF4-FFF2-40B4-BE49-F238E27FC236}">
                      <a16:creationId xmlns:a16="http://schemas.microsoft.com/office/drawing/2014/main" id="{44A42445-98F1-45A5-6C54-012C9FD478AE}"/>
                    </a:ext>
                  </a:extLst>
                </p14:cNvPr>
                <p14:cNvContentPartPr/>
                <p14:nvPr/>
              </p14:nvContentPartPr>
              <p14:xfrm>
                <a:off x="11622796" y="69742"/>
                <a:ext cx="118440" cy="150120"/>
              </p14:xfrm>
            </p:contentPart>
          </mc:Choice>
          <mc:Fallback xmlns="">
            <p:pic>
              <p:nvPicPr>
                <p:cNvPr id="60" name="Freihand 59">
                  <a:extLst>
                    <a:ext uri="{FF2B5EF4-FFF2-40B4-BE49-F238E27FC236}">
                      <a16:creationId xmlns:a16="http://schemas.microsoft.com/office/drawing/2014/main" id="{44A42445-98F1-45A5-6C54-012C9FD478AE}"/>
                    </a:ext>
                  </a:extLst>
                </p:cNvPr>
                <p:cNvPicPr/>
                <p:nvPr/>
              </p:nvPicPr>
              <p:blipFill>
                <a:blip r:embed="rId210"/>
                <a:stretch>
                  <a:fillRect/>
                </a:stretch>
              </p:blipFill>
              <p:spPr>
                <a:xfrm>
                  <a:off x="11614156" y="60742"/>
                  <a:ext cx="136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1" name="Freihand 60">
                  <a:extLst>
                    <a:ext uri="{FF2B5EF4-FFF2-40B4-BE49-F238E27FC236}">
                      <a16:creationId xmlns:a16="http://schemas.microsoft.com/office/drawing/2014/main" id="{F8008E35-157B-D1AF-906C-D615E0A1CF8C}"/>
                    </a:ext>
                  </a:extLst>
                </p14:cNvPr>
                <p14:cNvContentPartPr/>
                <p14:nvPr/>
              </p14:nvContentPartPr>
              <p14:xfrm>
                <a:off x="11806036" y="149302"/>
                <a:ext cx="102600" cy="29880"/>
              </p14:xfrm>
            </p:contentPart>
          </mc:Choice>
          <mc:Fallback xmlns="">
            <p:pic>
              <p:nvPicPr>
                <p:cNvPr id="61" name="Freihand 60">
                  <a:extLst>
                    <a:ext uri="{FF2B5EF4-FFF2-40B4-BE49-F238E27FC236}">
                      <a16:creationId xmlns:a16="http://schemas.microsoft.com/office/drawing/2014/main" id="{F8008E35-157B-D1AF-906C-D615E0A1CF8C}"/>
                    </a:ext>
                  </a:extLst>
                </p:cNvPr>
                <p:cNvPicPr/>
                <p:nvPr/>
              </p:nvPicPr>
              <p:blipFill>
                <a:blip r:embed="rId212"/>
                <a:stretch>
                  <a:fillRect/>
                </a:stretch>
              </p:blipFill>
              <p:spPr>
                <a:xfrm>
                  <a:off x="11797396" y="140302"/>
                  <a:ext cx="120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4" name="Freihand 63">
                  <a:extLst>
                    <a:ext uri="{FF2B5EF4-FFF2-40B4-BE49-F238E27FC236}">
                      <a16:creationId xmlns:a16="http://schemas.microsoft.com/office/drawing/2014/main" id="{525E5EE7-C7A7-EE34-E67F-6AF5CEC8E606}"/>
                    </a:ext>
                  </a:extLst>
                </p14:cNvPr>
                <p14:cNvContentPartPr/>
                <p14:nvPr/>
              </p14:nvContentPartPr>
              <p14:xfrm>
                <a:off x="11935996" y="67222"/>
                <a:ext cx="131760" cy="171360"/>
              </p14:xfrm>
            </p:contentPart>
          </mc:Choice>
          <mc:Fallback xmlns="">
            <p:pic>
              <p:nvPicPr>
                <p:cNvPr id="64" name="Freihand 63">
                  <a:extLst>
                    <a:ext uri="{FF2B5EF4-FFF2-40B4-BE49-F238E27FC236}">
                      <a16:creationId xmlns:a16="http://schemas.microsoft.com/office/drawing/2014/main" id="{525E5EE7-C7A7-EE34-E67F-6AF5CEC8E606}"/>
                    </a:ext>
                  </a:extLst>
                </p:cNvPr>
                <p:cNvPicPr/>
                <p:nvPr/>
              </p:nvPicPr>
              <p:blipFill>
                <a:blip r:embed="rId214"/>
                <a:stretch>
                  <a:fillRect/>
                </a:stretch>
              </p:blipFill>
              <p:spPr>
                <a:xfrm>
                  <a:off x="11927356" y="58222"/>
                  <a:ext cx="149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5" name="Freihand 64">
                  <a:extLst>
                    <a:ext uri="{FF2B5EF4-FFF2-40B4-BE49-F238E27FC236}">
                      <a16:creationId xmlns:a16="http://schemas.microsoft.com/office/drawing/2014/main" id="{3BEF9360-4AFB-2B93-F568-DE7BC525E413}"/>
                    </a:ext>
                  </a:extLst>
                </p14:cNvPr>
                <p14:cNvContentPartPr/>
                <p14:nvPr/>
              </p14:nvContentPartPr>
              <p14:xfrm>
                <a:off x="11996476" y="195022"/>
                <a:ext cx="62640" cy="57600"/>
              </p14:xfrm>
            </p:contentPart>
          </mc:Choice>
          <mc:Fallback xmlns="">
            <p:pic>
              <p:nvPicPr>
                <p:cNvPr id="65" name="Freihand 64">
                  <a:extLst>
                    <a:ext uri="{FF2B5EF4-FFF2-40B4-BE49-F238E27FC236}">
                      <a16:creationId xmlns:a16="http://schemas.microsoft.com/office/drawing/2014/main" id="{3BEF9360-4AFB-2B93-F568-DE7BC525E413}"/>
                    </a:ext>
                  </a:extLst>
                </p:cNvPr>
                <p:cNvPicPr/>
                <p:nvPr/>
              </p:nvPicPr>
              <p:blipFill>
                <a:blip r:embed="rId216"/>
                <a:stretch>
                  <a:fillRect/>
                </a:stretch>
              </p:blipFill>
              <p:spPr>
                <a:xfrm>
                  <a:off x="11987476" y="186382"/>
                  <a:ext cx="80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6" name="Freihand 65">
                  <a:extLst>
                    <a:ext uri="{FF2B5EF4-FFF2-40B4-BE49-F238E27FC236}">
                      <a16:creationId xmlns:a16="http://schemas.microsoft.com/office/drawing/2014/main" id="{CA528336-16E7-C884-90C5-884BF2952CEC}"/>
                    </a:ext>
                  </a:extLst>
                </p14:cNvPr>
                <p14:cNvContentPartPr/>
                <p14:nvPr/>
              </p14:nvContentPartPr>
              <p14:xfrm>
                <a:off x="12054796" y="177382"/>
                <a:ext cx="83880" cy="102240"/>
              </p14:xfrm>
            </p:contentPart>
          </mc:Choice>
          <mc:Fallback xmlns="">
            <p:pic>
              <p:nvPicPr>
                <p:cNvPr id="66" name="Freihand 65">
                  <a:extLst>
                    <a:ext uri="{FF2B5EF4-FFF2-40B4-BE49-F238E27FC236}">
                      <a16:creationId xmlns:a16="http://schemas.microsoft.com/office/drawing/2014/main" id="{CA528336-16E7-C884-90C5-884BF2952CEC}"/>
                    </a:ext>
                  </a:extLst>
                </p:cNvPr>
                <p:cNvPicPr/>
                <p:nvPr/>
              </p:nvPicPr>
              <p:blipFill>
                <a:blip r:embed="rId218"/>
                <a:stretch>
                  <a:fillRect/>
                </a:stretch>
              </p:blipFill>
              <p:spPr>
                <a:xfrm>
                  <a:off x="12045796" y="168742"/>
                  <a:ext cx="101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7" name="Freihand 66">
                  <a:extLst>
                    <a:ext uri="{FF2B5EF4-FFF2-40B4-BE49-F238E27FC236}">
                      <a16:creationId xmlns:a16="http://schemas.microsoft.com/office/drawing/2014/main" id="{E77E1B18-9152-22F3-D679-32BA47E18F36}"/>
                    </a:ext>
                  </a:extLst>
                </p14:cNvPr>
                <p14:cNvContentPartPr/>
                <p14:nvPr/>
              </p14:nvContentPartPr>
              <p14:xfrm>
                <a:off x="10947076" y="499942"/>
                <a:ext cx="84960" cy="10080"/>
              </p14:xfrm>
            </p:contentPart>
          </mc:Choice>
          <mc:Fallback xmlns="">
            <p:pic>
              <p:nvPicPr>
                <p:cNvPr id="67" name="Freihand 66">
                  <a:extLst>
                    <a:ext uri="{FF2B5EF4-FFF2-40B4-BE49-F238E27FC236}">
                      <a16:creationId xmlns:a16="http://schemas.microsoft.com/office/drawing/2014/main" id="{E77E1B18-9152-22F3-D679-32BA47E18F36}"/>
                    </a:ext>
                  </a:extLst>
                </p:cNvPr>
                <p:cNvPicPr/>
                <p:nvPr/>
              </p:nvPicPr>
              <p:blipFill>
                <a:blip r:embed="rId220"/>
                <a:stretch>
                  <a:fillRect/>
                </a:stretch>
              </p:blipFill>
              <p:spPr>
                <a:xfrm>
                  <a:off x="10938076" y="491302"/>
                  <a:ext cx="102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8" name="Freihand 67">
                  <a:extLst>
                    <a:ext uri="{FF2B5EF4-FFF2-40B4-BE49-F238E27FC236}">
                      <a16:creationId xmlns:a16="http://schemas.microsoft.com/office/drawing/2014/main" id="{5E738B2A-FE41-4A5A-5C65-0829DBA88740}"/>
                    </a:ext>
                  </a:extLst>
                </p14:cNvPr>
                <p14:cNvContentPartPr/>
                <p14:nvPr/>
              </p14:nvContentPartPr>
              <p14:xfrm>
                <a:off x="10944196" y="520822"/>
                <a:ext cx="92880" cy="2880"/>
              </p14:xfrm>
            </p:contentPart>
          </mc:Choice>
          <mc:Fallback xmlns="">
            <p:pic>
              <p:nvPicPr>
                <p:cNvPr id="68" name="Freihand 67">
                  <a:extLst>
                    <a:ext uri="{FF2B5EF4-FFF2-40B4-BE49-F238E27FC236}">
                      <a16:creationId xmlns:a16="http://schemas.microsoft.com/office/drawing/2014/main" id="{5E738B2A-FE41-4A5A-5C65-0829DBA88740}"/>
                    </a:ext>
                  </a:extLst>
                </p:cNvPr>
                <p:cNvPicPr/>
                <p:nvPr/>
              </p:nvPicPr>
              <p:blipFill>
                <a:blip r:embed="rId222"/>
                <a:stretch>
                  <a:fillRect/>
                </a:stretch>
              </p:blipFill>
              <p:spPr>
                <a:xfrm>
                  <a:off x="10935556" y="511822"/>
                  <a:ext cx="11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9" name="Freihand 68">
                  <a:extLst>
                    <a:ext uri="{FF2B5EF4-FFF2-40B4-BE49-F238E27FC236}">
                      <a16:creationId xmlns:a16="http://schemas.microsoft.com/office/drawing/2014/main" id="{00B3A07B-2359-EBF1-3D56-D71EEDDEB095}"/>
                    </a:ext>
                  </a:extLst>
                </p14:cNvPr>
                <p14:cNvContentPartPr/>
                <p14:nvPr/>
              </p14:nvContentPartPr>
              <p14:xfrm>
                <a:off x="11042476" y="466822"/>
                <a:ext cx="73440" cy="94680"/>
              </p14:xfrm>
            </p:contentPart>
          </mc:Choice>
          <mc:Fallback xmlns="">
            <p:pic>
              <p:nvPicPr>
                <p:cNvPr id="69" name="Freihand 68">
                  <a:extLst>
                    <a:ext uri="{FF2B5EF4-FFF2-40B4-BE49-F238E27FC236}">
                      <a16:creationId xmlns:a16="http://schemas.microsoft.com/office/drawing/2014/main" id="{00B3A07B-2359-EBF1-3D56-D71EEDDEB095}"/>
                    </a:ext>
                  </a:extLst>
                </p:cNvPr>
                <p:cNvPicPr/>
                <p:nvPr/>
              </p:nvPicPr>
              <p:blipFill>
                <a:blip r:embed="rId224"/>
                <a:stretch>
                  <a:fillRect/>
                </a:stretch>
              </p:blipFill>
              <p:spPr>
                <a:xfrm>
                  <a:off x="11033476" y="458182"/>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0" name="Freihand 69">
                  <a:extLst>
                    <a:ext uri="{FF2B5EF4-FFF2-40B4-BE49-F238E27FC236}">
                      <a16:creationId xmlns:a16="http://schemas.microsoft.com/office/drawing/2014/main" id="{2657D86D-61BF-B328-BC2E-2212211CCB12}"/>
                    </a:ext>
                  </a:extLst>
                </p14:cNvPr>
                <p14:cNvContentPartPr/>
                <p14:nvPr/>
              </p14:nvContentPartPr>
              <p14:xfrm>
                <a:off x="11183596" y="416062"/>
                <a:ext cx="97560" cy="150480"/>
              </p14:xfrm>
            </p:contentPart>
          </mc:Choice>
          <mc:Fallback xmlns="">
            <p:pic>
              <p:nvPicPr>
                <p:cNvPr id="70" name="Freihand 69">
                  <a:extLst>
                    <a:ext uri="{FF2B5EF4-FFF2-40B4-BE49-F238E27FC236}">
                      <a16:creationId xmlns:a16="http://schemas.microsoft.com/office/drawing/2014/main" id="{2657D86D-61BF-B328-BC2E-2212211CCB12}"/>
                    </a:ext>
                  </a:extLst>
                </p:cNvPr>
                <p:cNvPicPr/>
                <p:nvPr/>
              </p:nvPicPr>
              <p:blipFill>
                <a:blip r:embed="rId226"/>
                <a:stretch>
                  <a:fillRect/>
                </a:stretch>
              </p:blipFill>
              <p:spPr>
                <a:xfrm>
                  <a:off x="11174956" y="407062"/>
                  <a:ext cx="115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1" name="Freihand 70">
                  <a:extLst>
                    <a:ext uri="{FF2B5EF4-FFF2-40B4-BE49-F238E27FC236}">
                      <a16:creationId xmlns:a16="http://schemas.microsoft.com/office/drawing/2014/main" id="{E5DD26FE-3D7F-214C-08D1-11DB31D0A475}"/>
                    </a:ext>
                  </a:extLst>
                </p14:cNvPr>
                <p14:cNvContentPartPr/>
                <p14:nvPr/>
              </p14:nvContentPartPr>
              <p14:xfrm>
                <a:off x="11293036" y="494902"/>
                <a:ext cx="114840" cy="177480"/>
              </p14:xfrm>
            </p:contentPart>
          </mc:Choice>
          <mc:Fallback xmlns="">
            <p:pic>
              <p:nvPicPr>
                <p:cNvPr id="71" name="Freihand 70">
                  <a:extLst>
                    <a:ext uri="{FF2B5EF4-FFF2-40B4-BE49-F238E27FC236}">
                      <a16:creationId xmlns:a16="http://schemas.microsoft.com/office/drawing/2014/main" id="{E5DD26FE-3D7F-214C-08D1-11DB31D0A475}"/>
                    </a:ext>
                  </a:extLst>
                </p:cNvPr>
                <p:cNvPicPr/>
                <p:nvPr/>
              </p:nvPicPr>
              <p:blipFill>
                <a:blip r:embed="rId228"/>
                <a:stretch>
                  <a:fillRect/>
                </a:stretch>
              </p:blipFill>
              <p:spPr>
                <a:xfrm>
                  <a:off x="11284396" y="485902"/>
                  <a:ext cx="132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2" name="Freihand 71">
                  <a:extLst>
                    <a:ext uri="{FF2B5EF4-FFF2-40B4-BE49-F238E27FC236}">
                      <a16:creationId xmlns:a16="http://schemas.microsoft.com/office/drawing/2014/main" id="{FBEDD0EB-7FB3-8AC5-991F-266AFC1D405D}"/>
                    </a:ext>
                  </a:extLst>
                </p14:cNvPr>
                <p14:cNvContentPartPr/>
                <p14:nvPr/>
              </p14:nvContentPartPr>
              <p14:xfrm>
                <a:off x="11479516" y="484462"/>
                <a:ext cx="109800" cy="8640"/>
              </p14:xfrm>
            </p:contentPart>
          </mc:Choice>
          <mc:Fallback xmlns="">
            <p:pic>
              <p:nvPicPr>
                <p:cNvPr id="72" name="Freihand 71">
                  <a:extLst>
                    <a:ext uri="{FF2B5EF4-FFF2-40B4-BE49-F238E27FC236}">
                      <a16:creationId xmlns:a16="http://schemas.microsoft.com/office/drawing/2014/main" id="{FBEDD0EB-7FB3-8AC5-991F-266AFC1D405D}"/>
                    </a:ext>
                  </a:extLst>
                </p:cNvPr>
                <p:cNvPicPr/>
                <p:nvPr/>
              </p:nvPicPr>
              <p:blipFill>
                <a:blip r:embed="rId230"/>
                <a:stretch>
                  <a:fillRect/>
                </a:stretch>
              </p:blipFill>
              <p:spPr>
                <a:xfrm>
                  <a:off x="11470516" y="475822"/>
                  <a:ext cx="12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3" name="Freihand 72">
                  <a:extLst>
                    <a:ext uri="{FF2B5EF4-FFF2-40B4-BE49-F238E27FC236}">
                      <a16:creationId xmlns:a16="http://schemas.microsoft.com/office/drawing/2014/main" id="{43609960-B8D6-24E5-40F1-391B4EF53406}"/>
                    </a:ext>
                  </a:extLst>
                </p14:cNvPr>
                <p14:cNvContentPartPr/>
                <p14:nvPr/>
              </p14:nvContentPartPr>
              <p14:xfrm>
                <a:off x="11491756" y="514342"/>
                <a:ext cx="130320" cy="1800"/>
              </p14:xfrm>
            </p:contentPart>
          </mc:Choice>
          <mc:Fallback xmlns="">
            <p:pic>
              <p:nvPicPr>
                <p:cNvPr id="73" name="Freihand 72">
                  <a:extLst>
                    <a:ext uri="{FF2B5EF4-FFF2-40B4-BE49-F238E27FC236}">
                      <a16:creationId xmlns:a16="http://schemas.microsoft.com/office/drawing/2014/main" id="{43609960-B8D6-24E5-40F1-391B4EF53406}"/>
                    </a:ext>
                  </a:extLst>
                </p:cNvPr>
                <p:cNvPicPr/>
                <p:nvPr/>
              </p:nvPicPr>
              <p:blipFill>
                <a:blip r:embed="rId232"/>
                <a:stretch>
                  <a:fillRect/>
                </a:stretch>
              </p:blipFill>
              <p:spPr>
                <a:xfrm>
                  <a:off x="11483116" y="505702"/>
                  <a:ext cx="147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4" name="Freihand 73">
                  <a:extLst>
                    <a:ext uri="{FF2B5EF4-FFF2-40B4-BE49-F238E27FC236}">
                      <a16:creationId xmlns:a16="http://schemas.microsoft.com/office/drawing/2014/main" id="{5E7CC41E-73EC-CA5E-5DB6-5C07AC978FEB}"/>
                    </a:ext>
                  </a:extLst>
                </p14:cNvPr>
                <p14:cNvContentPartPr/>
                <p14:nvPr/>
              </p14:nvContentPartPr>
              <p14:xfrm>
                <a:off x="11667076" y="382222"/>
                <a:ext cx="96480" cy="151560"/>
              </p14:xfrm>
            </p:contentPart>
          </mc:Choice>
          <mc:Fallback xmlns="">
            <p:pic>
              <p:nvPicPr>
                <p:cNvPr id="74" name="Freihand 73">
                  <a:extLst>
                    <a:ext uri="{FF2B5EF4-FFF2-40B4-BE49-F238E27FC236}">
                      <a16:creationId xmlns:a16="http://schemas.microsoft.com/office/drawing/2014/main" id="{5E7CC41E-73EC-CA5E-5DB6-5C07AC978FEB}"/>
                    </a:ext>
                  </a:extLst>
                </p:cNvPr>
                <p:cNvPicPr/>
                <p:nvPr/>
              </p:nvPicPr>
              <p:blipFill>
                <a:blip r:embed="rId234"/>
                <a:stretch>
                  <a:fillRect/>
                </a:stretch>
              </p:blipFill>
              <p:spPr>
                <a:xfrm>
                  <a:off x="11658076" y="373582"/>
                  <a:ext cx="114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5" name="Freihand 74">
                  <a:extLst>
                    <a:ext uri="{FF2B5EF4-FFF2-40B4-BE49-F238E27FC236}">
                      <a16:creationId xmlns:a16="http://schemas.microsoft.com/office/drawing/2014/main" id="{7C1DC66E-056F-BB87-703F-22AA36E6183B}"/>
                    </a:ext>
                  </a:extLst>
                </p14:cNvPr>
                <p14:cNvContentPartPr/>
                <p14:nvPr/>
              </p14:nvContentPartPr>
              <p14:xfrm>
                <a:off x="11586796" y="323902"/>
                <a:ext cx="189360" cy="20880"/>
              </p14:xfrm>
            </p:contentPart>
          </mc:Choice>
          <mc:Fallback xmlns="">
            <p:pic>
              <p:nvPicPr>
                <p:cNvPr id="75" name="Freihand 74">
                  <a:extLst>
                    <a:ext uri="{FF2B5EF4-FFF2-40B4-BE49-F238E27FC236}">
                      <a16:creationId xmlns:a16="http://schemas.microsoft.com/office/drawing/2014/main" id="{7C1DC66E-056F-BB87-703F-22AA36E6183B}"/>
                    </a:ext>
                  </a:extLst>
                </p:cNvPr>
                <p:cNvPicPr/>
                <p:nvPr/>
              </p:nvPicPr>
              <p:blipFill>
                <a:blip r:embed="rId236"/>
                <a:stretch>
                  <a:fillRect/>
                </a:stretch>
              </p:blipFill>
              <p:spPr>
                <a:xfrm>
                  <a:off x="11577796" y="315262"/>
                  <a:ext cx="207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6" name="Freihand 75">
                  <a:extLst>
                    <a:ext uri="{FF2B5EF4-FFF2-40B4-BE49-F238E27FC236}">
                      <a16:creationId xmlns:a16="http://schemas.microsoft.com/office/drawing/2014/main" id="{6058A61F-65A0-6F20-D6BA-18D9FDDD5C6B}"/>
                    </a:ext>
                  </a:extLst>
                </p14:cNvPr>
                <p14:cNvContentPartPr/>
                <p14:nvPr/>
              </p14:nvContentPartPr>
              <p14:xfrm>
                <a:off x="11785876" y="486982"/>
                <a:ext cx="104760" cy="12240"/>
              </p14:xfrm>
            </p:contentPart>
          </mc:Choice>
          <mc:Fallback xmlns="">
            <p:pic>
              <p:nvPicPr>
                <p:cNvPr id="76" name="Freihand 75">
                  <a:extLst>
                    <a:ext uri="{FF2B5EF4-FFF2-40B4-BE49-F238E27FC236}">
                      <a16:creationId xmlns:a16="http://schemas.microsoft.com/office/drawing/2014/main" id="{6058A61F-65A0-6F20-D6BA-18D9FDDD5C6B}"/>
                    </a:ext>
                  </a:extLst>
                </p:cNvPr>
                <p:cNvPicPr/>
                <p:nvPr/>
              </p:nvPicPr>
              <p:blipFill>
                <a:blip r:embed="rId238"/>
                <a:stretch>
                  <a:fillRect/>
                </a:stretch>
              </p:blipFill>
              <p:spPr>
                <a:xfrm>
                  <a:off x="11777236" y="478342"/>
                  <a:ext cx="122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7" name="Freihand 76">
                  <a:extLst>
                    <a:ext uri="{FF2B5EF4-FFF2-40B4-BE49-F238E27FC236}">
                      <a16:creationId xmlns:a16="http://schemas.microsoft.com/office/drawing/2014/main" id="{BA51BA67-E499-5B05-0B37-F002171E5E4F}"/>
                    </a:ext>
                  </a:extLst>
                </p14:cNvPr>
                <p14:cNvContentPartPr/>
                <p14:nvPr/>
              </p14:nvContentPartPr>
              <p14:xfrm>
                <a:off x="11949316" y="396982"/>
                <a:ext cx="81720" cy="115200"/>
              </p14:xfrm>
            </p:contentPart>
          </mc:Choice>
          <mc:Fallback xmlns="">
            <p:pic>
              <p:nvPicPr>
                <p:cNvPr id="77" name="Freihand 76">
                  <a:extLst>
                    <a:ext uri="{FF2B5EF4-FFF2-40B4-BE49-F238E27FC236}">
                      <a16:creationId xmlns:a16="http://schemas.microsoft.com/office/drawing/2014/main" id="{BA51BA67-E499-5B05-0B37-F002171E5E4F}"/>
                    </a:ext>
                  </a:extLst>
                </p:cNvPr>
                <p:cNvPicPr/>
                <p:nvPr/>
              </p:nvPicPr>
              <p:blipFill>
                <a:blip r:embed="rId240"/>
                <a:stretch>
                  <a:fillRect/>
                </a:stretch>
              </p:blipFill>
              <p:spPr>
                <a:xfrm>
                  <a:off x="11940676" y="387982"/>
                  <a:ext cx="99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8" name="Freihand 77">
                  <a:extLst>
                    <a:ext uri="{FF2B5EF4-FFF2-40B4-BE49-F238E27FC236}">
                      <a16:creationId xmlns:a16="http://schemas.microsoft.com/office/drawing/2014/main" id="{F7E01885-5699-0AF1-1F28-43F04ACD5DC1}"/>
                    </a:ext>
                  </a:extLst>
                </p14:cNvPr>
                <p14:cNvContentPartPr/>
                <p14:nvPr/>
              </p14:nvContentPartPr>
              <p14:xfrm>
                <a:off x="12053716" y="462862"/>
                <a:ext cx="92160" cy="86040"/>
              </p14:xfrm>
            </p:contentPart>
          </mc:Choice>
          <mc:Fallback xmlns="">
            <p:pic>
              <p:nvPicPr>
                <p:cNvPr id="78" name="Freihand 77">
                  <a:extLst>
                    <a:ext uri="{FF2B5EF4-FFF2-40B4-BE49-F238E27FC236}">
                      <a16:creationId xmlns:a16="http://schemas.microsoft.com/office/drawing/2014/main" id="{F7E01885-5699-0AF1-1F28-43F04ACD5DC1}"/>
                    </a:ext>
                  </a:extLst>
                </p:cNvPr>
                <p:cNvPicPr/>
                <p:nvPr/>
              </p:nvPicPr>
              <p:blipFill>
                <a:blip r:embed="rId242"/>
                <a:stretch>
                  <a:fillRect/>
                </a:stretch>
              </p:blipFill>
              <p:spPr>
                <a:xfrm>
                  <a:off x="12045076" y="454222"/>
                  <a:ext cx="109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04" name="Freihand 203">
                  <a:extLst>
                    <a:ext uri="{FF2B5EF4-FFF2-40B4-BE49-F238E27FC236}">
                      <a16:creationId xmlns:a16="http://schemas.microsoft.com/office/drawing/2014/main" id="{FB81A9CA-11D2-90E1-22AE-2726A8656ABA}"/>
                    </a:ext>
                  </a:extLst>
                </p14:cNvPr>
                <p14:cNvContentPartPr/>
                <p14:nvPr/>
              </p14:nvContentPartPr>
              <p14:xfrm>
                <a:off x="11219956" y="277102"/>
                <a:ext cx="927720" cy="38160"/>
              </p14:xfrm>
            </p:contentPart>
          </mc:Choice>
          <mc:Fallback xmlns="">
            <p:pic>
              <p:nvPicPr>
                <p:cNvPr id="204" name="Freihand 203">
                  <a:extLst>
                    <a:ext uri="{FF2B5EF4-FFF2-40B4-BE49-F238E27FC236}">
                      <a16:creationId xmlns:a16="http://schemas.microsoft.com/office/drawing/2014/main" id="{FB81A9CA-11D2-90E1-22AE-2726A8656ABA}"/>
                    </a:ext>
                  </a:extLst>
                </p:cNvPr>
                <p:cNvPicPr/>
                <p:nvPr/>
              </p:nvPicPr>
              <p:blipFill>
                <a:blip r:embed="rId244"/>
                <a:stretch>
                  <a:fillRect/>
                </a:stretch>
              </p:blipFill>
              <p:spPr>
                <a:xfrm>
                  <a:off x="11210956" y="268462"/>
                  <a:ext cx="945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05" name="Freihand 204">
                  <a:extLst>
                    <a:ext uri="{FF2B5EF4-FFF2-40B4-BE49-F238E27FC236}">
                      <a16:creationId xmlns:a16="http://schemas.microsoft.com/office/drawing/2014/main" id="{3C2E7908-F2C8-5239-1D42-765A741D6C30}"/>
                    </a:ext>
                  </a:extLst>
                </p14:cNvPr>
                <p14:cNvContentPartPr/>
                <p14:nvPr/>
              </p14:nvContentPartPr>
              <p14:xfrm>
                <a:off x="11190436" y="625942"/>
                <a:ext cx="991800" cy="90720"/>
              </p14:xfrm>
            </p:contentPart>
          </mc:Choice>
          <mc:Fallback xmlns="">
            <p:pic>
              <p:nvPicPr>
                <p:cNvPr id="205" name="Freihand 204">
                  <a:extLst>
                    <a:ext uri="{FF2B5EF4-FFF2-40B4-BE49-F238E27FC236}">
                      <a16:creationId xmlns:a16="http://schemas.microsoft.com/office/drawing/2014/main" id="{3C2E7908-F2C8-5239-1D42-765A741D6C30}"/>
                    </a:ext>
                  </a:extLst>
                </p:cNvPr>
                <p:cNvPicPr/>
                <p:nvPr/>
              </p:nvPicPr>
              <p:blipFill>
                <a:blip r:embed="rId246"/>
                <a:stretch>
                  <a:fillRect/>
                </a:stretch>
              </p:blipFill>
              <p:spPr>
                <a:xfrm>
                  <a:off x="11181796" y="617302"/>
                  <a:ext cx="1009440" cy="108360"/>
                </a:xfrm>
                <a:prstGeom prst="rect">
                  <a:avLst/>
                </a:prstGeom>
              </p:spPr>
            </p:pic>
          </mc:Fallback>
        </mc:AlternateContent>
      </p:grpSp>
      <p:grpSp>
        <p:nvGrpSpPr>
          <p:cNvPr id="209" name="Gruppieren 208">
            <a:extLst>
              <a:ext uri="{FF2B5EF4-FFF2-40B4-BE49-F238E27FC236}">
                <a16:creationId xmlns:a16="http://schemas.microsoft.com/office/drawing/2014/main" id="{8ED5E221-672B-6E8A-96AF-25E58AFB26C2}"/>
              </a:ext>
            </a:extLst>
          </p:cNvPr>
          <p:cNvGrpSpPr/>
          <p:nvPr/>
        </p:nvGrpSpPr>
        <p:grpSpPr>
          <a:xfrm>
            <a:off x="2324913" y="339382"/>
            <a:ext cx="1106443" cy="60120"/>
            <a:chOff x="2324913" y="339382"/>
            <a:chExt cx="1106443" cy="60120"/>
          </a:xfrm>
        </p:grpSpPr>
        <mc:AlternateContent xmlns:mc="http://schemas.openxmlformats.org/markup-compatibility/2006" xmlns:p14="http://schemas.microsoft.com/office/powerpoint/2010/main">
          <mc:Choice Requires="p14">
            <p:contentPart p14:bwMode="auto" r:id="rId247">
              <p14:nvContentPartPr>
                <p14:cNvPr id="7" name="Freihand 6">
                  <a:extLst>
                    <a:ext uri="{FF2B5EF4-FFF2-40B4-BE49-F238E27FC236}">
                      <a16:creationId xmlns:a16="http://schemas.microsoft.com/office/drawing/2014/main" id="{FE26F75B-451C-D883-754B-3120145820AA}"/>
                    </a:ext>
                  </a:extLst>
                </p14:cNvPr>
                <p14:cNvContentPartPr/>
                <p14:nvPr/>
              </p14:nvContentPartPr>
              <p14:xfrm>
                <a:off x="2324913" y="339382"/>
                <a:ext cx="123120" cy="24480"/>
              </p14:xfrm>
            </p:contentPart>
          </mc:Choice>
          <mc:Fallback xmlns="">
            <p:pic>
              <p:nvPicPr>
                <p:cNvPr id="7" name="Freihand 6">
                  <a:extLst>
                    <a:ext uri="{FF2B5EF4-FFF2-40B4-BE49-F238E27FC236}">
                      <a16:creationId xmlns:a16="http://schemas.microsoft.com/office/drawing/2014/main" id="{FE26F75B-451C-D883-754B-3120145820AA}"/>
                    </a:ext>
                  </a:extLst>
                </p:cNvPr>
                <p:cNvPicPr/>
                <p:nvPr/>
              </p:nvPicPr>
              <p:blipFill>
                <a:blip r:embed="rId248"/>
                <a:stretch>
                  <a:fillRect/>
                </a:stretch>
              </p:blipFill>
              <p:spPr>
                <a:xfrm>
                  <a:off x="2315913" y="330742"/>
                  <a:ext cx="140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 name="Freihand 7">
                  <a:extLst>
                    <a:ext uri="{FF2B5EF4-FFF2-40B4-BE49-F238E27FC236}">
                      <a16:creationId xmlns:a16="http://schemas.microsoft.com/office/drawing/2014/main" id="{530E1C11-C3B1-F5ED-968C-9210BC913755}"/>
                    </a:ext>
                  </a:extLst>
                </p14:cNvPr>
                <p14:cNvContentPartPr/>
                <p14:nvPr/>
              </p14:nvContentPartPr>
              <p14:xfrm>
                <a:off x="2971473" y="350902"/>
                <a:ext cx="86400" cy="16200"/>
              </p14:xfrm>
            </p:contentPart>
          </mc:Choice>
          <mc:Fallback xmlns="">
            <p:pic>
              <p:nvPicPr>
                <p:cNvPr id="8" name="Freihand 7">
                  <a:extLst>
                    <a:ext uri="{FF2B5EF4-FFF2-40B4-BE49-F238E27FC236}">
                      <a16:creationId xmlns:a16="http://schemas.microsoft.com/office/drawing/2014/main" id="{530E1C11-C3B1-F5ED-968C-9210BC913755}"/>
                    </a:ext>
                  </a:extLst>
                </p:cNvPr>
                <p:cNvPicPr/>
                <p:nvPr/>
              </p:nvPicPr>
              <p:blipFill>
                <a:blip r:embed="rId250"/>
                <a:stretch>
                  <a:fillRect/>
                </a:stretch>
              </p:blipFill>
              <p:spPr>
                <a:xfrm>
                  <a:off x="2962473" y="342262"/>
                  <a:ext cx="104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7" name="Freihand 206">
                  <a:extLst>
                    <a:ext uri="{FF2B5EF4-FFF2-40B4-BE49-F238E27FC236}">
                      <a16:creationId xmlns:a16="http://schemas.microsoft.com/office/drawing/2014/main" id="{6005349C-EA9F-552C-9547-CC9561469039}"/>
                    </a:ext>
                  </a:extLst>
                </p14:cNvPr>
                <p14:cNvContentPartPr/>
                <p14:nvPr/>
              </p14:nvContentPartPr>
              <p14:xfrm>
                <a:off x="2584276" y="381502"/>
                <a:ext cx="204480" cy="18000"/>
              </p14:xfrm>
            </p:contentPart>
          </mc:Choice>
          <mc:Fallback xmlns="">
            <p:pic>
              <p:nvPicPr>
                <p:cNvPr id="207" name="Freihand 206">
                  <a:extLst>
                    <a:ext uri="{FF2B5EF4-FFF2-40B4-BE49-F238E27FC236}">
                      <a16:creationId xmlns:a16="http://schemas.microsoft.com/office/drawing/2014/main" id="{6005349C-EA9F-552C-9547-CC9561469039}"/>
                    </a:ext>
                  </a:extLst>
                </p:cNvPr>
                <p:cNvPicPr/>
                <p:nvPr/>
              </p:nvPicPr>
              <p:blipFill>
                <a:blip r:embed="rId252"/>
                <a:stretch>
                  <a:fillRect/>
                </a:stretch>
              </p:blipFill>
              <p:spPr>
                <a:xfrm>
                  <a:off x="2575276" y="372502"/>
                  <a:ext cx="222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8" name="Freihand 207">
                  <a:extLst>
                    <a:ext uri="{FF2B5EF4-FFF2-40B4-BE49-F238E27FC236}">
                      <a16:creationId xmlns:a16="http://schemas.microsoft.com/office/drawing/2014/main" id="{40D9BBB1-92C6-D745-50F1-C32766C19FB8}"/>
                    </a:ext>
                  </a:extLst>
                </p14:cNvPr>
                <p14:cNvContentPartPr/>
                <p14:nvPr/>
              </p14:nvContentPartPr>
              <p14:xfrm>
                <a:off x="3131476" y="363862"/>
                <a:ext cx="299880" cy="27720"/>
              </p14:xfrm>
            </p:contentPart>
          </mc:Choice>
          <mc:Fallback xmlns="">
            <p:pic>
              <p:nvPicPr>
                <p:cNvPr id="208" name="Freihand 207">
                  <a:extLst>
                    <a:ext uri="{FF2B5EF4-FFF2-40B4-BE49-F238E27FC236}">
                      <a16:creationId xmlns:a16="http://schemas.microsoft.com/office/drawing/2014/main" id="{40D9BBB1-92C6-D745-50F1-C32766C19FB8}"/>
                    </a:ext>
                  </a:extLst>
                </p:cNvPr>
                <p:cNvPicPr/>
                <p:nvPr/>
              </p:nvPicPr>
              <p:blipFill>
                <a:blip r:embed="rId254"/>
                <a:stretch>
                  <a:fillRect/>
                </a:stretch>
              </p:blipFill>
              <p:spPr>
                <a:xfrm>
                  <a:off x="3122476" y="354862"/>
                  <a:ext cx="31752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210" name="Freihand 209">
                <a:extLst>
                  <a:ext uri="{FF2B5EF4-FFF2-40B4-BE49-F238E27FC236}">
                    <a16:creationId xmlns:a16="http://schemas.microsoft.com/office/drawing/2014/main" id="{D38E88AC-5730-4857-FC6E-FAD356363E5A}"/>
                  </a:ext>
                </a:extLst>
              </p14:cNvPr>
              <p14:cNvContentPartPr/>
              <p14:nvPr/>
            </p14:nvContentPartPr>
            <p14:xfrm>
              <a:off x="1133116" y="1728982"/>
              <a:ext cx="86760" cy="34560"/>
            </p14:xfrm>
          </p:contentPart>
        </mc:Choice>
        <mc:Fallback xmlns="">
          <p:pic>
            <p:nvPicPr>
              <p:cNvPr id="210" name="Freihand 209">
                <a:extLst>
                  <a:ext uri="{FF2B5EF4-FFF2-40B4-BE49-F238E27FC236}">
                    <a16:creationId xmlns:a16="http://schemas.microsoft.com/office/drawing/2014/main" id="{D38E88AC-5730-4857-FC6E-FAD356363E5A}"/>
                  </a:ext>
                </a:extLst>
              </p:cNvPr>
              <p:cNvPicPr/>
              <p:nvPr/>
            </p:nvPicPr>
            <p:blipFill>
              <a:blip r:embed="rId256"/>
              <a:stretch>
                <a:fillRect/>
              </a:stretch>
            </p:blipFill>
            <p:spPr>
              <a:xfrm>
                <a:off x="1124116" y="1720342"/>
                <a:ext cx="10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2" name="Freihand 211">
                <a:extLst>
                  <a:ext uri="{FF2B5EF4-FFF2-40B4-BE49-F238E27FC236}">
                    <a16:creationId xmlns:a16="http://schemas.microsoft.com/office/drawing/2014/main" id="{A9E57043-53B4-0402-FC10-D442F15BEBF3}"/>
                  </a:ext>
                </a:extLst>
              </p14:cNvPr>
              <p14:cNvContentPartPr/>
              <p14:nvPr/>
            </p14:nvContentPartPr>
            <p14:xfrm>
              <a:off x="3009076" y="709102"/>
              <a:ext cx="59760" cy="32400"/>
            </p14:xfrm>
          </p:contentPart>
        </mc:Choice>
        <mc:Fallback xmlns="">
          <p:pic>
            <p:nvPicPr>
              <p:cNvPr id="212" name="Freihand 211">
                <a:extLst>
                  <a:ext uri="{FF2B5EF4-FFF2-40B4-BE49-F238E27FC236}">
                    <a16:creationId xmlns:a16="http://schemas.microsoft.com/office/drawing/2014/main" id="{A9E57043-53B4-0402-FC10-D442F15BEBF3}"/>
                  </a:ext>
                </a:extLst>
              </p:cNvPr>
              <p:cNvPicPr/>
              <p:nvPr/>
            </p:nvPicPr>
            <p:blipFill>
              <a:blip r:embed="rId258"/>
              <a:stretch>
                <a:fillRect/>
              </a:stretch>
            </p:blipFill>
            <p:spPr>
              <a:xfrm>
                <a:off x="3000076" y="700102"/>
                <a:ext cx="77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9" name="Freihand 268">
                <a:extLst>
                  <a:ext uri="{FF2B5EF4-FFF2-40B4-BE49-F238E27FC236}">
                    <a16:creationId xmlns:a16="http://schemas.microsoft.com/office/drawing/2014/main" id="{616B8F95-A0DA-1DAD-D04B-7E4C12CC9EAC}"/>
                  </a:ext>
                </a:extLst>
              </p14:cNvPr>
              <p14:cNvContentPartPr/>
              <p14:nvPr/>
            </p14:nvContentPartPr>
            <p14:xfrm>
              <a:off x="4882156" y="1700902"/>
              <a:ext cx="149400" cy="14040"/>
            </p14:xfrm>
          </p:contentPart>
        </mc:Choice>
        <mc:Fallback xmlns="">
          <p:pic>
            <p:nvPicPr>
              <p:cNvPr id="269" name="Freihand 268">
                <a:extLst>
                  <a:ext uri="{FF2B5EF4-FFF2-40B4-BE49-F238E27FC236}">
                    <a16:creationId xmlns:a16="http://schemas.microsoft.com/office/drawing/2014/main" id="{616B8F95-A0DA-1DAD-D04B-7E4C12CC9EAC}"/>
                  </a:ext>
                </a:extLst>
              </p:cNvPr>
              <p:cNvPicPr/>
              <p:nvPr/>
            </p:nvPicPr>
            <p:blipFill>
              <a:blip r:embed="rId260"/>
              <a:stretch>
                <a:fillRect/>
              </a:stretch>
            </p:blipFill>
            <p:spPr>
              <a:xfrm>
                <a:off x="4873516" y="1691902"/>
                <a:ext cx="167040" cy="31680"/>
              </a:xfrm>
              <a:prstGeom prst="rect">
                <a:avLst/>
              </a:prstGeom>
            </p:spPr>
          </p:pic>
        </mc:Fallback>
      </mc:AlternateContent>
      <p:grpSp>
        <p:nvGrpSpPr>
          <p:cNvPr id="313" name="Gruppieren 312">
            <a:extLst>
              <a:ext uri="{FF2B5EF4-FFF2-40B4-BE49-F238E27FC236}">
                <a16:creationId xmlns:a16="http://schemas.microsoft.com/office/drawing/2014/main" id="{F87F6FA6-D30F-0B41-4782-064C5E03C527}"/>
              </a:ext>
            </a:extLst>
          </p:cNvPr>
          <p:cNvGrpSpPr/>
          <p:nvPr/>
        </p:nvGrpSpPr>
        <p:grpSpPr>
          <a:xfrm>
            <a:off x="9835036" y="1181062"/>
            <a:ext cx="2173320" cy="885240"/>
            <a:chOff x="9835036" y="1181062"/>
            <a:chExt cx="2173320" cy="885240"/>
          </a:xfrm>
        </p:grpSpPr>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5E3B90A3-BC64-0710-27E9-E40903A77057}"/>
                    </a:ext>
                  </a:extLst>
                </p14:cNvPr>
                <p14:cNvContentPartPr/>
                <p14:nvPr/>
              </p14:nvContentPartPr>
              <p14:xfrm>
                <a:off x="9835036" y="1347742"/>
                <a:ext cx="101880" cy="49680"/>
              </p14:xfrm>
            </p:contentPart>
          </mc:Choice>
          <mc:Fallback xmlns="">
            <p:pic>
              <p:nvPicPr>
                <p:cNvPr id="168" name="Freihand 167">
                  <a:extLst>
                    <a:ext uri="{FF2B5EF4-FFF2-40B4-BE49-F238E27FC236}">
                      <a16:creationId xmlns:a16="http://schemas.microsoft.com/office/drawing/2014/main" id="{5E3B90A3-BC64-0710-27E9-E40903A77057}"/>
                    </a:ext>
                  </a:extLst>
                </p:cNvPr>
                <p:cNvPicPr/>
                <p:nvPr/>
              </p:nvPicPr>
              <p:blipFill>
                <a:blip r:embed="rId262"/>
                <a:stretch>
                  <a:fillRect/>
                </a:stretch>
              </p:blipFill>
              <p:spPr>
                <a:xfrm>
                  <a:off x="9826036" y="1339102"/>
                  <a:ext cx="11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4EEE99B4-4C4A-55C7-228B-97FDA2BABC6A}"/>
                    </a:ext>
                  </a:extLst>
                </p14:cNvPr>
                <p14:cNvContentPartPr/>
                <p14:nvPr/>
              </p14:nvContentPartPr>
              <p14:xfrm>
                <a:off x="9936196" y="1306342"/>
                <a:ext cx="68400" cy="186480"/>
              </p14:xfrm>
            </p:contentPart>
          </mc:Choice>
          <mc:Fallback xmlns="">
            <p:pic>
              <p:nvPicPr>
                <p:cNvPr id="169" name="Freihand 168">
                  <a:extLst>
                    <a:ext uri="{FF2B5EF4-FFF2-40B4-BE49-F238E27FC236}">
                      <a16:creationId xmlns:a16="http://schemas.microsoft.com/office/drawing/2014/main" id="{4EEE99B4-4C4A-55C7-228B-97FDA2BABC6A}"/>
                    </a:ext>
                  </a:extLst>
                </p:cNvPr>
                <p:cNvPicPr/>
                <p:nvPr/>
              </p:nvPicPr>
              <p:blipFill>
                <a:blip r:embed="rId264"/>
                <a:stretch>
                  <a:fillRect/>
                </a:stretch>
              </p:blipFill>
              <p:spPr>
                <a:xfrm>
                  <a:off x="9927196" y="1297702"/>
                  <a:ext cx="86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0" name="Freihand 169">
                  <a:extLst>
                    <a:ext uri="{FF2B5EF4-FFF2-40B4-BE49-F238E27FC236}">
                      <a16:creationId xmlns:a16="http://schemas.microsoft.com/office/drawing/2014/main" id="{EFB51A11-E779-C086-2DFC-9B021CE7A1EA}"/>
                    </a:ext>
                  </a:extLst>
                </p14:cNvPr>
                <p14:cNvContentPartPr/>
                <p14:nvPr/>
              </p14:nvContentPartPr>
              <p14:xfrm>
                <a:off x="10197196" y="1335862"/>
                <a:ext cx="172080" cy="66960"/>
              </p14:xfrm>
            </p:contentPart>
          </mc:Choice>
          <mc:Fallback xmlns="">
            <p:pic>
              <p:nvPicPr>
                <p:cNvPr id="170" name="Freihand 169">
                  <a:extLst>
                    <a:ext uri="{FF2B5EF4-FFF2-40B4-BE49-F238E27FC236}">
                      <a16:creationId xmlns:a16="http://schemas.microsoft.com/office/drawing/2014/main" id="{EFB51A11-E779-C086-2DFC-9B021CE7A1EA}"/>
                    </a:ext>
                  </a:extLst>
                </p:cNvPr>
                <p:cNvPicPr/>
                <p:nvPr/>
              </p:nvPicPr>
              <p:blipFill>
                <a:blip r:embed="rId266"/>
                <a:stretch>
                  <a:fillRect/>
                </a:stretch>
              </p:blipFill>
              <p:spPr>
                <a:xfrm>
                  <a:off x="10188556" y="1327222"/>
                  <a:ext cx="189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2" name="Freihand 171">
                  <a:extLst>
                    <a:ext uri="{FF2B5EF4-FFF2-40B4-BE49-F238E27FC236}">
                      <a16:creationId xmlns:a16="http://schemas.microsoft.com/office/drawing/2014/main" id="{CBAD6DB0-94F1-5549-4C01-6413A980F494}"/>
                    </a:ext>
                  </a:extLst>
                </p14:cNvPr>
                <p14:cNvContentPartPr/>
                <p14:nvPr/>
              </p14:nvContentPartPr>
              <p14:xfrm>
                <a:off x="10559356" y="1320742"/>
                <a:ext cx="124200" cy="81000"/>
              </p14:xfrm>
            </p:contentPart>
          </mc:Choice>
          <mc:Fallback xmlns="">
            <p:pic>
              <p:nvPicPr>
                <p:cNvPr id="172" name="Freihand 171">
                  <a:extLst>
                    <a:ext uri="{FF2B5EF4-FFF2-40B4-BE49-F238E27FC236}">
                      <a16:creationId xmlns:a16="http://schemas.microsoft.com/office/drawing/2014/main" id="{CBAD6DB0-94F1-5549-4C01-6413A980F494}"/>
                    </a:ext>
                  </a:extLst>
                </p:cNvPr>
                <p:cNvPicPr/>
                <p:nvPr/>
              </p:nvPicPr>
              <p:blipFill>
                <a:blip r:embed="rId268"/>
                <a:stretch>
                  <a:fillRect/>
                </a:stretch>
              </p:blipFill>
              <p:spPr>
                <a:xfrm>
                  <a:off x="10550716" y="1312102"/>
                  <a:ext cx="141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3" name="Freihand 172">
                  <a:extLst>
                    <a:ext uri="{FF2B5EF4-FFF2-40B4-BE49-F238E27FC236}">
                      <a16:creationId xmlns:a16="http://schemas.microsoft.com/office/drawing/2014/main" id="{B83A7598-0FC8-5E32-EC1D-E83627F779A4}"/>
                    </a:ext>
                  </a:extLst>
                </p14:cNvPr>
                <p14:cNvContentPartPr/>
                <p14:nvPr/>
              </p14:nvContentPartPr>
              <p14:xfrm>
                <a:off x="10658356" y="1315342"/>
                <a:ext cx="56160" cy="188640"/>
              </p14:xfrm>
            </p:contentPart>
          </mc:Choice>
          <mc:Fallback xmlns="">
            <p:pic>
              <p:nvPicPr>
                <p:cNvPr id="173" name="Freihand 172">
                  <a:extLst>
                    <a:ext uri="{FF2B5EF4-FFF2-40B4-BE49-F238E27FC236}">
                      <a16:creationId xmlns:a16="http://schemas.microsoft.com/office/drawing/2014/main" id="{B83A7598-0FC8-5E32-EC1D-E83627F779A4}"/>
                    </a:ext>
                  </a:extLst>
                </p:cNvPr>
                <p:cNvPicPr/>
                <p:nvPr/>
              </p:nvPicPr>
              <p:blipFill>
                <a:blip r:embed="rId270"/>
                <a:stretch>
                  <a:fillRect/>
                </a:stretch>
              </p:blipFill>
              <p:spPr>
                <a:xfrm>
                  <a:off x="10649716" y="1306342"/>
                  <a:ext cx="73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 name="Freihand 173">
                  <a:extLst>
                    <a:ext uri="{FF2B5EF4-FFF2-40B4-BE49-F238E27FC236}">
                      <a16:creationId xmlns:a16="http://schemas.microsoft.com/office/drawing/2014/main" id="{B7A15B28-2217-AE4B-EA67-5DBAF468D87B}"/>
                    </a:ext>
                  </a:extLst>
                </p14:cNvPr>
                <p14:cNvContentPartPr/>
                <p14:nvPr/>
              </p14:nvContentPartPr>
              <p14:xfrm>
                <a:off x="10528036" y="1181062"/>
                <a:ext cx="234360" cy="70560"/>
              </p14:xfrm>
            </p:contentPart>
          </mc:Choice>
          <mc:Fallback xmlns="">
            <p:pic>
              <p:nvPicPr>
                <p:cNvPr id="174" name="Freihand 173">
                  <a:extLst>
                    <a:ext uri="{FF2B5EF4-FFF2-40B4-BE49-F238E27FC236}">
                      <a16:creationId xmlns:a16="http://schemas.microsoft.com/office/drawing/2014/main" id="{B7A15B28-2217-AE4B-EA67-5DBAF468D87B}"/>
                    </a:ext>
                  </a:extLst>
                </p:cNvPr>
                <p:cNvPicPr/>
                <p:nvPr/>
              </p:nvPicPr>
              <p:blipFill>
                <a:blip r:embed="rId272"/>
                <a:stretch>
                  <a:fillRect/>
                </a:stretch>
              </p:blipFill>
              <p:spPr>
                <a:xfrm>
                  <a:off x="10519396" y="1172062"/>
                  <a:ext cx="252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92" name="Freihand 291">
                  <a:extLst>
                    <a:ext uri="{FF2B5EF4-FFF2-40B4-BE49-F238E27FC236}">
                      <a16:creationId xmlns:a16="http://schemas.microsoft.com/office/drawing/2014/main" id="{E10B49BE-3678-9629-DF1B-434B3B289078}"/>
                    </a:ext>
                  </a:extLst>
                </p14:cNvPr>
                <p14:cNvContentPartPr/>
                <p14:nvPr/>
              </p14:nvContentPartPr>
              <p14:xfrm>
                <a:off x="9932956" y="1776142"/>
                <a:ext cx="203760" cy="290160"/>
              </p14:xfrm>
            </p:contentPart>
          </mc:Choice>
          <mc:Fallback xmlns="">
            <p:pic>
              <p:nvPicPr>
                <p:cNvPr id="292" name="Freihand 291">
                  <a:extLst>
                    <a:ext uri="{FF2B5EF4-FFF2-40B4-BE49-F238E27FC236}">
                      <a16:creationId xmlns:a16="http://schemas.microsoft.com/office/drawing/2014/main" id="{E10B49BE-3678-9629-DF1B-434B3B289078}"/>
                    </a:ext>
                  </a:extLst>
                </p:cNvPr>
                <p:cNvPicPr/>
                <p:nvPr/>
              </p:nvPicPr>
              <p:blipFill>
                <a:blip r:embed="rId274"/>
                <a:stretch>
                  <a:fillRect/>
                </a:stretch>
              </p:blipFill>
              <p:spPr>
                <a:xfrm>
                  <a:off x="9923956" y="1767142"/>
                  <a:ext cx="2214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93" name="Freihand 292">
                  <a:extLst>
                    <a:ext uri="{FF2B5EF4-FFF2-40B4-BE49-F238E27FC236}">
                      <a16:creationId xmlns:a16="http://schemas.microsoft.com/office/drawing/2014/main" id="{6B38EBB3-B7E9-68C3-82DB-00523B267B0B}"/>
                    </a:ext>
                  </a:extLst>
                </p14:cNvPr>
                <p14:cNvContentPartPr/>
                <p14:nvPr/>
              </p14:nvContentPartPr>
              <p14:xfrm>
                <a:off x="10125196" y="1779382"/>
                <a:ext cx="243000" cy="178560"/>
              </p14:xfrm>
            </p:contentPart>
          </mc:Choice>
          <mc:Fallback xmlns="">
            <p:pic>
              <p:nvPicPr>
                <p:cNvPr id="293" name="Freihand 292">
                  <a:extLst>
                    <a:ext uri="{FF2B5EF4-FFF2-40B4-BE49-F238E27FC236}">
                      <a16:creationId xmlns:a16="http://schemas.microsoft.com/office/drawing/2014/main" id="{6B38EBB3-B7E9-68C3-82DB-00523B267B0B}"/>
                    </a:ext>
                  </a:extLst>
                </p:cNvPr>
                <p:cNvPicPr/>
                <p:nvPr/>
              </p:nvPicPr>
              <p:blipFill>
                <a:blip r:embed="rId276"/>
                <a:stretch>
                  <a:fillRect/>
                </a:stretch>
              </p:blipFill>
              <p:spPr>
                <a:xfrm>
                  <a:off x="10116556" y="1770742"/>
                  <a:ext cx="260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94" name="Freihand 293">
                  <a:extLst>
                    <a:ext uri="{FF2B5EF4-FFF2-40B4-BE49-F238E27FC236}">
                      <a16:creationId xmlns:a16="http://schemas.microsoft.com/office/drawing/2014/main" id="{E9338142-DC51-CE06-4F05-DC7ADEB5CF89}"/>
                    </a:ext>
                  </a:extLst>
                </p14:cNvPr>
                <p14:cNvContentPartPr/>
                <p14:nvPr/>
              </p14:nvContentPartPr>
              <p14:xfrm>
                <a:off x="10261636" y="1767862"/>
                <a:ext cx="191160" cy="199080"/>
              </p14:xfrm>
            </p:contentPart>
          </mc:Choice>
          <mc:Fallback xmlns="">
            <p:pic>
              <p:nvPicPr>
                <p:cNvPr id="294" name="Freihand 293">
                  <a:extLst>
                    <a:ext uri="{FF2B5EF4-FFF2-40B4-BE49-F238E27FC236}">
                      <a16:creationId xmlns:a16="http://schemas.microsoft.com/office/drawing/2014/main" id="{E9338142-DC51-CE06-4F05-DC7ADEB5CF89}"/>
                    </a:ext>
                  </a:extLst>
                </p:cNvPr>
                <p:cNvPicPr/>
                <p:nvPr/>
              </p:nvPicPr>
              <p:blipFill>
                <a:blip r:embed="rId278"/>
                <a:stretch>
                  <a:fillRect/>
                </a:stretch>
              </p:blipFill>
              <p:spPr>
                <a:xfrm>
                  <a:off x="10252996" y="1758862"/>
                  <a:ext cx="208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95" name="Freihand 294">
                  <a:extLst>
                    <a:ext uri="{FF2B5EF4-FFF2-40B4-BE49-F238E27FC236}">
                      <a16:creationId xmlns:a16="http://schemas.microsoft.com/office/drawing/2014/main" id="{AD12EF33-B5A5-2BD3-0F20-78FAF4F3A5EF}"/>
                    </a:ext>
                  </a:extLst>
                </p14:cNvPr>
                <p14:cNvContentPartPr/>
                <p14:nvPr/>
              </p14:nvContentPartPr>
              <p14:xfrm>
                <a:off x="10543516" y="1843462"/>
                <a:ext cx="231480" cy="19800"/>
              </p14:xfrm>
            </p:contentPart>
          </mc:Choice>
          <mc:Fallback xmlns="">
            <p:pic>
              <p:nvPicPr>
                <p:cNvPr id="295" name="Freihand 294">
                  <a:extLst>
                    <a:ext uri="{FF2B5EF4-FFF2-40B4-BE49-F238E27FC236}">
                      <a16:creationId xmlns:a16="http://schemas.microsoft.com/office/drawing/2014/main" id="{AD12EF33-B5A5-2BD3-0F20-78FAF4F3A5EF}"/>
                    </a:ext>
                  </a:extLst>
                </p:cNvPr>
                <p:cNvPicPr/>
                <p:nvPr/>
              </p:nvPicPr>
              <p:blipFill>
                <a:blip r:embed="rId280"/>
                <a:stretch>
                  <a:fillRect/>
                </a:stretch>
              </p:blipFill>
              <p:spPr>
                <a:xfrm>
                  <a:off x="10534516" y="1834822"/>
                  <a:ext cx="24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6" name="Freihand 295">
                  <a:extLst>
                    <a:ext uri="{FF2B5EF4-FFF2-40B4-BE49-F238E27FC236}">
                      <a16:creationId xmlns:a16="http://schemas.microsoft.com/office/drawing/2014/main" id="{123DF5B5-94E7-E8D2-B7E8-943143C8F714}"/>
                    </a:ext>
                  </a:extLst>
                </p14:cNvPr>
                <p14:cNvContentPartPr/>
                <p14:nvPr/>
              </p14:nvContentPartPr>
              <p14:xfrm>
                <a:off x="10565116" y="1897822"/>
                <a:ext cx="186480" cy="10080"/>
              </p14:xfrm>
            </p:contentPart>
          </mc:Choice>
          <mc:Fallback xmlns="">
            <p:pic>
              <p:nvPicPr>
                <p:cNvPr id="296" name="Freihand 295">
                  <a:extLst>
                    <a:ext uri="{FF2B5EF4-FFF2-40B4-BE49-F238E27FC236}">
                      <a16:creationId xmlns:a16="http://schemas.microsoft.com/office/drawing/2014/main" id="{123DF5B5-94E7-E8D2-B7E8-943143C8F714}"/>
                    </a:ext>
                  </a:extLst>
                </p:cNvPr>
                <p:cNvPicPr/>
                <p:nvPr/>
              </p:nvPicPr>
              <p:blipFill>
                <a:blip r:embed="rId282"/>
                <a:stretch>
                  <a:fillRect/>
                </a:stretch>
              </p:blipFill>
              <p:spPr>
                <a:xfrm>
                  <a:off x="10556116" y="1888822"/>
                  <a:ext cx="204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97" name="Freihand 296">
                  <a:extLst>
                    <a:ext uri="{FF2B5EF4-FFF2-40B4-BE49-F238E27FC236}">
                      <a16:creationId xmlns:a16="http://schemas.microsoft.com/office/drawing/2014/main" id="{68FF8C5F-6F48-5032-B4B3-9CD6ABCB908D}"/>
                    </a:ext>
                  </a:extLst>
                </p14:cNvPr>
                <p14:cNvContentPartPr/>
                <p14:nvPr/>
              </p14:nvContentPartPr>
              <p14:xfrm>
                <a:off x="10933396" y="1619182"/>
                <a:ext cx="398160" cy="312120"/>
              </p14:xfrm>
            </p:contentPart>
          </mc:Choice>
          <mc:Fallback xmlns="">
            <p:pic>
              <p:nvPicPr>
                <p:cNvPr id="297" name="Freihand 296">
                  <a:extLst>
                    <a:ext uri="{FF2B5EF4-FFF2-40B4-BE49-F238E27FC236}">
                      <a16:creationId xmlns:a16="http://schemas.microsoft.com/office/drawing/2014/main" id="{68FF8C5F-6F48-5032-B4B3-9CD6ABCB908D}"/>
                    </a:ext>
                  </a:extLst>
                </p:cNvPr>
                <p:cNvPicPr/>
                <p:nvPr/>
              </p:nvPicPr>
              <p:blipFill>
                <a:blip r:embed="rId284"/>
                <a:stretch>
                  <a:fillRect/>
                </a:stretch>
              </p:blipFill>
              <p:spPr>
                <a:xfrm>
                  <a:off x="10924756" y="1610542"/>
                  <a:ext cx="4158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8" name="Freihand 297">
                  <a:extLst>
                    <a:ext uri="{FF2B5EF4-FFF2-40B4-BE49-F238E27FC236}">
                      <a16:creationId xmlns:a16="http://schemas.microsoft.com/office/drawing/2014/main" id="{5907308E-9539-1986-1CDF-40A4222CFE0E}"/>
                    </a:ext>
                  </a:extLst>
                </p14:cNvPr>
                <p14:cNvContentPartPr/>
                <p14:nvPr/>
              </p14:nvContentPartPr>
              <p14:xfrm>
                <a:off x="11107996" y="1790542"/>
                <a:ext cx="119160" cy="106200"/>
              </p14:xfrm>
            </p:contentPart>
          </mc:Choice>
          <mc:Fallback xmlns="">
            <p:pic>
              <p:nvPicPr>
                <p:cNvPr id="298" name="Freihand 297">
                  <a:extLst>
                    <a:ext uri="{FF2B5EF4-FFF2-40B4-BE49-F238E27FC236}">
                      <a16:creationId xmlns:a16="http://schemas.microsoft.com/office/drawing/2014/main" id="{5907308E-9539-1986-1CDF-40A4222CFE0E}"/>
                    </a:ext>
                  </a:extLst>
                </p:cNvPr>
                <p:cNvPicPr/>
                <p:nvPr/>
              </p:nvPicPr>
              <p:blipFill>
                <a:blip r:embed="rId286"/>
                <a:stretch>
                  <a:fillRect/>
                </a:stretch>
              </p:blipFill>
              <p:spPr>
                <a:xfrm>
                  <a:off x="11098996" y="1781542"/>
                  <a:ext cx="136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9" name="Freihand 298">
                  <a:extLst>
                    <a:ext uri="{FF2B5EF4-FFF2-40B4-BE49-F238E27FC236}">
                      <a16:creationId xmlns:a16="http://schemas.microsoft.com/office/drawing/2014/main" id="{E0EE92BA-B7C2-AEA4-1776-7B3812EE329E}"/>
                    </a:ext>
                  </a:extLst>
                </p14:cNvPr>
                <p14:cNvContentPartPr/>
                <p14:nvPr/>
              </p14:nvContentPartPr>
              <p14:xfrm>
                <a:off x="11120236" y="1794142"/>
                <a:ext cx="141840" cy="94320"/>
              </p14:xfrm>
            </p:contentPart>
          </mc:Choice>
          <mc:Fallback xmlns="">
            <p:pic>
              <p:nvPicPr>
                <p:cNvPr id="299" name="Freihand 298">
                  <a:extLst>
                    <a:ext uri="{FF2B5EF4-FFF2-40B4-BE49-F238E27FC236}">
                      <a16:creationId xmlns:a16="http://schemas.microsoft.com/office/drawing/2014/main" id="{E0EE92BA-B7C2-AEA4-1776-7B3812EE329E}"/>
                    </a:ext>
                  </a:extLst>
                </p:cNvPr>
                <p:cNvPicPr/>
                <p:nvPr/>
              </p:nvPicPr>
              <p:blipFill>
                <a:blip r:embed="rId288"/>
                <a:stretch>
                  <a:fillRect/>
                </a:stretch>
              </p:blipFill>
              <p:spPr>
                <a:xfrm>
                  <a:off x="11111596" y="1785142"/>
                  <a:ext cx="15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07" name="Freihand 306">
                  <a:extLst>
                    <a:ext uri="{FF2B5EF4-FFF2-40B4-BE49-F238E27FC236}">
                      <a16:creationId xmlns:a16="http://schemas.microsoft.com/office/drawing/2014/main" id="{3EB2D18E-8308-C6F3-E68F-0AFEDA522763}"/>
                    </a:ext>
                  </a:extLst>
                </p14:cNvPr>
                <p14:cNvContentPartPr/>
                <p14:nvPr/>
              </p14:nvContentPartPr>
              <p14:xfrm>
                <a:off x="11408596" y="1859662"/>
                <a:ext cx="129240" cy="24480"/>
              </p14:xfrm>
            </p:contentPart>
          </mc:Choice>
          <mc:Fallback xmlns="">
            <p:pic>
              <p:nvPicPr>
                <p:cNvPr id="307" name="Freihand 306">
                  <a:extLst>
                    <a:ext uri="{FF2B5EF4-FFF2-40B4-BE49-F238E27FC236}">
                      <a16:creationId xmlns:a16="http://schemas.microsoft.com/office/drawing/2014/main" id="{3EB2D18E-8308-C6F3-E68F-0AFEDA522763}"/>
                    </a:ext>
                  </a:extLst>
                </p:cNvPr>
                <p:cNvPicPr/>
                <p:nvPr/>
              </p:nvPicPr>
              <p:blipFill>
                <a:blip r:embed="rId290"/>
                <a:stretch>
                  <a:fillRect/>
                </a:stretch>
              </p:blipFill>
              <p:spPr>
                <a:xfrm>
                  <a:off x="11399956" y="1850662"/>
                  <a:ext cx="146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8" name="Freihand 307">
                  <a:extLst>
                    <a:ext uri="{FF2B5EF4-FFF2-40B4-BE49-F238E27FC236}">
                      <a16:creationId xmlns:a16="http://schemas.microsoft.com/office/drawing/2014/main" id="{DBD990FE-19C9-ED0B-8C86-A61C49E05829}"/>
                    </a:ext>
                  </a:extLst>
                </p14:cNvPr>
                <p14:cNvContentPartPr/>
                <p14:nvPr/>
              </p14:nvContentPartPr>
              <p14:xfrm>
                <a:off x="11434516" y="1891702"/>
                <a:ext cx="123120" cy="16200"/>
              </p14:xfrm>
            </p:contentPart>
          </mc:Choice>
          <mc:Fallback xmlns="">
            <p:pic>
              <p:nvPicPr>
                <p:cNvPr id="308" name="Freihand 307">
                  <a:extLst>
                    <a:ext uri="{FF2B5EF4-FFF2-40B4-BE49-F238E27FC236}">
                      <a16:creationId xmlns:a16="http://schemas.microsoft.com/office/drawing/2014/main" id="{DBD990FE-19C9-ED0B-8C86-A61C49E05829}"/>
                    </a:ext>
                  </a:extLst>
                </p:cNvPr>
                <p:cNvPicPr/>
                <p:nvPr/>
              </p:nvPicPr>
              <p:blipFill>
                <a:blip r:embed="rId292"/>
                <a:stretch>
                  <a:fillRect/>
                </a:stretch>
              </p:blipFill>
              <p:spPr>
                <a:xfrm>
                  <a:off x="11425876" y="1882702"/>
                  <a:ext cx="1407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09" name="Freihand 308">
                  <a:extLst>
                    <a:ext uri="{FF2B5EF4-FFF2-40B4-BE49-F238E27FC236}">
                      <a16:creationId xmlns:a16="http://schemas.microsoft.com/office/drawing/2014/main" id="{AC5BC1A2-B794-5F9D-F029-958FCAC81848}"/>
                    </a:ext>
                  </a:extLst>
                </p14:cNvPr>
                <p14:cNvContentPartPr/>
                <p14:nvPr/>
              </p14:nvContentPartPr>
              <p14:xfrm>
                <a:off x="11695156" y="1763542"/>
                <a:ext cx="170640" cy="134640"/>
              </p14:xfrm>
            </p:contentPart>
          </mc:Choice>
          <mc:Fallback xmlns="">
            <p:pic>
              <p:nvPicPr>
                <p:cNvPr id="309" name="Freihand 308">
                  <a:extLst>
                    <a:ext uri="{FF2B5EF4-FFF2-40B4-BE49-F238E27FC236}">
                      <a16:creationId xmlns:a16="http://schemas.microsoft.com/office/drawing/2014/main" id="{AC5BC1A2-B794-5F9D-F029-958FCAC81848}"/>
                    </a:ext>
                  </a:extLst>
                </p:cNvPr>
                <p:cNvPicPr/>
                <p:nvPr/>
              </p:nvPicPr>
              <p:blipFill>
                <a:blip r:embed="rId294"/>
                <a:stretch>
                  <a:fillRect/>
                </a:stretch>
              </p:blipFill>
              <p:spPr>
                <a:xfrm>
                  <a:off x="11686156" y="1754902"/>
                  <a:ext cx="188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11" name="Freihand 310">
                  <a:extLst>
                    <a:ext uri="{FF2B5EF4-FFF2-40B4-BE49-F238E27FC236}">
                      <a16:creationId xmlns:a16="http://schemas.microsoft.com/office/drawing/2014/main" id="{315576AA-5047-499D-BA21-EB35B08CD0A8}"/>
                    </a:ext>
                  </a:extLst>
                </p14:cNvPr>
                <p14:cNvContentPartPr/>
                <p14:nvPr/>
              </p14:nvContentPartPr>
              <p14:xfrm>
                <a:off x="11868316" y="1504702"/>
                <a:ext cx="91800" cy="164880"/>
              </p14:xfrm>
            </p:contentPart>
          </mc:Choice>
          <mc:Fallback xmlns="">
            <p:pic>
              <p:nvPicPr>
                <p:cNvPr id="311" name="Freihand 310">
                  <a:extLst>
                    <a:ext uri="{FF2B5EF4-FFF2-40B4-BE49-F238E27FC236}">
                      <a16:creationId xmlns:a16="http://schemas.microsoft.com/office/drawing/2014/main" id="{315576AA-5047-499D-BA21-EB35B08CD0A8}"/>
                    </a:ext>
                  </a:extLst>
                </p:cNvPr>
                <p:cNvPicPr/>
                <p:nvPr/>
              </p:nvPicPr>
              <p:blipFill>
                <a:blip r:embed="rId296"/>
                <a:stretch>
                  <a:fillRect/>
                </a:stretch>
              </p:blipFill>
              <p:spPr>
                <a:xfrm>
                  <a:off x="11859676" y="1495702"/>
                  <a:ext cx="109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12" name="Freihand 311">
                  <a:extLst>
                    <a:ext uri="{FF2B5EF4-FFF2-40B4-BE49-F238E27FC236}">
                      <a16:creationId xmlns:a16="http://schemas.microsoft.com/office/drawing/2014/main" id="{7F55171F-73DC-D09B-633A-2BA83D21E1D9}"/>
                    </a:ext>
                  </a:extLst>
                </p14:cNvPr>
                <p14:cNvContentPartPr/>
                <p14:nvPr/>
              </p14:nvContentPartPr>
              <p14:xfrm>
                <a:off x="11884516" y="1697302"/>
                <a:ext cx="123840" cy="100800"/>
              </p14:xfrm>
            </p:contentPart>
          </mc:Choice>
          <mc:Fallback xmlns="">
            <p:pic>
              <p:nvPicPr>
                <p:cNvPr id="312" name="Freihand 311">
                  <a:extLst>
                    <a:ext uri="{FF2B5EF4-FFF2-40B4-BE49-F238E27FC236}">
                      <a16:creationId xmlns:a16="http://schemas.microsoft.com/office/drawing/2014/main" id="{7F55171F-73DC-D09B-633A-2BA83D21E1D9}"/>
                    </a:ext>
                  </a:extLst>
                </p:cNvPr>
                <p:cNvPicPr/>
                <p:nvPr/>
              </p:nvPicPr>
              <p:blipFill>
                <a:blip r:embed="rId298"/>
                <a:stretch>
                  <a:fillRect/>
                </a:stretch>
              </p:blipFill>
              <p:spPr>
                <a:xfrm>
                  <a:off x="11875516" y="1688302"/>
                  <a:ext cx="14148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300" name="Freihand 299">
                <a:extLst>
                  <a:ext uri="{FF2B5EF4-FFF2-40B4-BE49-F238E27FC236}">
                    <a16:creationId xmlns:a16="http://schemas.microsoft.com/office/drawing/2014/main" id="{EAFF839C-3617-BFDA-0F0A-7ADE9627D178}"/>
                  </a:ext>
                </a:extLst>
              </p14:cNvPr>
              <p14:cNvContentPartPr/>
              <p14:nvPr/>
            </p14:nvContentPartPr>
            <p14:xfrm>
              <a:off x="9956716" y="2311822"/>
              <a:ext cx="152280" cy="280800"/>
            </p14:xfrm>
          </p:contentPart>
        </mc:Choice>
        <mc:Fallback xmlns="">
          <p:pic>
            <p:nvPicPr>
              <p:cNvPr id="300" name="Freihand 299">
                <a:extLst>
                  <a:ext uri="{FF2B5EF4-FFF2-40B4-BE49-F238E27FC236}">
                    <a16:creationId xmlns:a16="http://schemas.microsoft.com/office/drawing/2014/main" id="{EAFF839C-3617-BFDA-0F0A-7ADE9627D178}"/>
                  </a:ext>
                </a:extLst>
              </p:cNvPr>
              <p:cNvPicPr/>
              <p:nvPr/>
            </p:nvPicPr>
            <p:blipFill>
              <a:blip r:embed="rId300"/>
              <a:stretch>
                <a:fillRect/>
              </a:stretch>
            </p:blipFill>
            <p:spPr>
              <a:xfrm>
                <a:off x="9947716" y="2303182"/>
                <a:ext cx="1699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C8216F3A-0B28-34BE-C0A5-1420FAE170FE}"/>
                  </a:ext>
                </a:extLst>
              </p14:cNvPr>
              <p14:cNvContentPartPr/>
              <p14:nvPr/>
            </p14:nvContentPartPr>
            <p14:xfrm>
              <a:off x="10153996" y="2213542"/>
              <a:ext cx="31320" cy="129960"/>
            </p14:xfrm>
          </p:contentPart>
        </mc:Choice>
        <mc:Fallback xmlns="">
          <p:pic>
            <p:nvPicPr>
              <p:cNvPr id="301" name="Freihand 300">
                <a:extLst>
                  <a:ext uri="{FF2B5EF4-FFF2-40B4-BE49-F238E27FC236}">
                    <a16:creationId xmlns:a16="http://schemas.microsoft.com/office/drawing/2014/main" id="{C8216F3A-0B28-34BE-C0A5-1420FAE170FE}"/>
                  </a:ext>
                </a:extLst>
              </p:cNvPr>
              <p:cNvPicPr/>
              <p:nvPr/>
            </p:nvPicPr>
            <p:blipFill>
              <a:blip r:embed="rId302"/>
              <a:stretch>
                <a:fillRect/>
              </a:stretch>
            </p:blipFill>
            <p:spPr>
              <a:xfrm>
                <a:off x="10144996" y="2204542"/>
                <a:ext cx="4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6F1230A0-D519-EB0C-9474-AC26FDEF9231}"/>
                  </a:ext>
                </a:extLst>
              </p14:cNvPr>
              <p14:cNvContentPartPr/>
              <p14:nvPr/>
            </p14:nvContentPartPr>
            <p14:xfrm>
              <a:off x="10264156" y="2284822"/>
              <a:ext cx="117000" cy="251640"/>
            </p14:xfrm>
          </p:contentPart>
        </mc:Choice>
        <mc:Fallback xmlns="">
          <p:pic>
            <p:nvPicPr>
              <p:cNvPr id="302" name="Freihand 301">
                <a:extLst>
                  <a:ext uri="{FF2B5EF4-FFF2-40B4-BE49-F238E27FC236}">
                    <a16:creationId xmlns:a16="http://schemas.microsoft.com/office/drawing/2014/main" id="{6F1230A0-D519-EB0C-9474-AC26FDEF9231}"/>
                  </a:ext>
                </a:extLst>
              </p:cNvPr>
              <p:cNvPicPr/>
              <p:nvPr/>
            </p:nvPicPr>
            <p:blipFill>
              <a:blip r:embed="rId304"/>
              <a:stretch>
                <a:fillRect/>
              </a:stretch>
            </p:blipFill>
            <p:spPr>
              <a:xfrm>
                <a:off x="10255516" y="2275822"/>
                <a:ext cx="1346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1F4DFA9E-6B73-562F-C39C-0F47ACAADEB8}"/>
                  </a:ext>
                </a:extLst>
              </p14:cNvPr>
              <p14:cNvContentPartPr/>
              <p14:nvPr/>
            </p14:nvContentPartPr>
            <p14:xfrm>
              <a:off x="10357036" y="2378782"/>
              <a:ext cx="175680" cy="111960"/>
            </p14:xfrm>
          </p:contentPart>
        </mc:Choice>
        <mc:Fallback xmlns="">
          <p:pic>
            <p:nvPicPr>
              <p:cNvPr id="303" name="Freihand 302">
                <a:extLst>
                  <a:ext uri="{FF2B5EF4-FFF2-40B4-BE49-F238E27FC236}">
                    <a16:creationId xmlns:a16="http://schemas.microsoft.com/office/drawing/2014/main" id="{1F4DFA9E-6B73-562F-C39C-0F47ACAADEB8}"/>
                  </a:ext>
                </a:extLst>
              </p:cNvPr>
              <p:cNvPicPr/>
              <p:nvPr/>
            </p:nvPicPr>
            <p:blipFill>
              <a:blip r:embed="rId306"/>
              <a:stretch>
                <a:fillRect/>
              </a:stretch>
            </p:blipFill>
            <p:spPr>
              <a:xfrm>
                <a:off x="10348396" y="2369782"/>
                <a:ext cx="193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04" name="Freihand 303">
                <a:extLst>
                  <a:ext uri="{FF2B5EF4-FFF2-40B4-BE49-F238E27FC236}">
                    <a16:creationId xmlns:a16="http://schemas.microsoft.com/office/drawing/2014/main" id="{2C03E1DE-8AA7-90FC-60CA-A206BC468B4B}"/>
                  </a:ext>
                </a:extLst>
              </p14:cNvPr>
              <p14:cNvContentPartPr/>
              <p14:nvPr/>
            </p14:nvContentPartPr>
            <p14:xfrm>
              <a:off x="10489156" y="2313262"/>
              <a:ext cx="357840" cy="225000"/>
            </p14:xfrm>
          </p:contentPart>
        </mc:Choice>
        <mc:Fallback xmlns="">
          <p:pic>
            <p:nvPicPr>
              <p:cNvPr id="304" name="Freihand 303">
                <a:extLst>
                  <a:ext uri="{FF2B5EF4-FFF2-40B4-BE49-F238E27FC236}">
                    <a16:creationId xmlns:a16="http://schemas.microsoft.com/office/drawing/2014/main" id="{2C03E1DE-8AA7-90FC-60CA-A206BC468B4B}"/>
                  </a:ext>
                </a:extLst>
              </p:cNvPr>
              <p:cNvPicPr/>
              <p:nvPr/>
            </p:nvPicPr>
            <p:blipFill>
              <a:blip r:embed="rId308"/>
              <a:stretch>
                <a:fillRect/>
              </a:stretch>
            </p:blipFill>
            <p:spPr>
              <a:xfrm>
                <a:off x="10480516" y="2304262"/>
                <a:ext cx="375480" cy="242640"/>
              </a:xfrm>
              <a:prstGeom prst="rect">
                <a:avLst/>
              </a:prstGeom>
            </p:spPr>
          </p:pic>
        </mc:Fallback>
      </mc:AlternateContent>
      <p:grpSp>
        <p:nvGrpSpPr>
          <p:cNvPr id="322" name="Gruppieren 321">
            <a:extLst>
              <a:ext uri="{FF2B5EF4-FFF2-40B4-BE49-F238E27FC236}">
                <a16:creationId xmlns:a16="http://schemas.microsoft.com/office/drawing/2014/main" id="{524F3CE6-9AC3-402B-E7BA-439E9AAD22C7}"/>
              </a:ext>
            </a:extLst>
          </p:cNvPr>
          <p:cNvGrpSpPr/>
          <p:nvPr/>
        </p:nvGrpSpPr>
        <p:grpSpPr>
          <a:xfrm>
            <a:off x="10944196" y="2106262"/>
            <a:ext cx="545040" cy="482760"/>
            <a:chOff x="10944196" y="2106262"/>
            <a:chExt cx="545040" cy="482760"/>
          </a:xfrm>
        </p:grpSpPr>
        <mc:AlternateContent xmlns:mc="http://schemas.openxmlformats.org/markup-compatibility/2006" xmlns:p14="http://schemas.microsoft.com/office/powerpoint/2010/main">
          <mc:Choice Requires="p14">
            <p:contentPart p14:bwMode="auto" r:id="rId309">
              <p14:nvContentPartPr>
                <p14:cNvPr id="314" name="Freihand 313">
                  <a:extLst>
                    <a:ext uri="{FF2B5EF4-FFF2-40B4-BE49-F238E27FC236}">
                      <a16:creationId xmlns:a16="http://schemas.microsoft.com/office/drawing/2014/main" id="{835152BC-8498-E17E-7920-76097570DAC9}"/>
                    </a:ext>
                  </a:extLst>
                </p14:cNvPr>
                <p14:cNvContentPartPr/>
                <p14:nvPr/>
              </p14:nvContentPartPr>
              <p14:xfrm>
                <a:off x="10949596" y="2148382"/>
                <a:ext cx="78120" cy="189360"/>
              </p14:xfrm>
            </p:contentPart>
          </mc:Choice>
          <mc:Fallback xmlns="">
            <p:pic>
              <p:nvPicPr>
                <p:cNvPr id="314" name="Freihand 313">
                  <a:extLst>
                    <a:ext uri="{FF2B5EF4-FFF2-40B4-BE49-F238E27FC236}">
                      <a16:creationId xmlns:a16="http://schemas.microsoft.com/office/drawing/2014/main" id="{835152BC-8498-E17E-7920-76097570DAC9}"/>
                    </a:ext>
                  </a:extLst>
                </p:cNvPr>
                <p:cNvPicPr/>
                <p:nvPr/>
              </p:nvPicPr>
              <p:blipFill>
                <a:blip r:embed="rId310"/>
                <a:stretch>
                  <a:fillRect/>
                </a:stretch>
              </p:blipFill>
              <p:spPr>
                <a:xfrm>
                  <a:off x="10940596" y="2139382"/>
                  <a:ext cx="95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15" name="Freihand 314">
                  <a:extLst>
                    <a:ext uri="{FF2B5EF4-FFF2-40B4-BE49-F238E27FC236}">
                      <a16:creationId xmlns:a16="http://schemas.microsoft.com/office/drawing/2014/main" id="{94EC539B-0FF2-4458-1100-5D24673FB0C3}"/>
                    </a:ext>
                  </a:extLst>
                </p14:cNvPr>
                <p14:cNvContentPartPr/>
                <p14:nvPr/>
              </p14:nvContentPartPr>
              <p14:xfrm>
                <a:off x="10944196" y="2362582"/>
                <a:ext cx="135720" cy="29160"/>
              </p14:xfrm>
            </p:contentPart>
          </mc:Choice>
          <mc:Fallback xmlns="">
            <p:pic>
              <p:nvPicPr>
                <p:cNvPr id="315" name="Freihand 314">
                  <a:extLst>
                    <a:ext uri="{FF2B5EF4-FFF2-40B4-BE49-F238E27FC236}">
                      <a16:creationId xmlns:a16="http://schemas.microsoft.com/office/drawing/2014/main" id="{94EC539B-0FF2-4458-1100-5D24673FB0C3}"/>
                    </a:ext>
                  </a:extLst>
                </p:cNvPr>
                <p:cNvPicPr/>
                <p:nvPr/>
              </p:nvPicPr>
              <p:blipFill>
                <a:blip r:embed="rId312"/>
                <a:stretch>
                  <a:fillRect/>
                </a:stretch>
              </p:blipFill>
              <p:spPr>
                <a:xfrm>
                  <a:off x="10935556" y="2353942"/>
                  <a:ext cx="153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16" name="Freihand 315">
                  <a:extLst>
                    <a:ext uri="{FF2B5EF4-FFF2-40B4-BE49-F238E27FC236}">
                      <a16:creationId xmlns:a16="http://schemas.microsoft.com/office/drawing/2014/main" id="{2489048B-C38A-D154-8112-7EE5C09ECE80}"/>
                    </a:ext>
                  </a:extLst>
                </p14:cNvPr>
                <p14:cNvContentPartPr/>
                <p14:nvPr/>
              </p14:nvContentPartPr>
              <p14:xfrm>
                <a:off x="10962556" y="2429902"/>
                <a:ext cx="137520" cy="140760"/>
              </p14:xfrm>
            </p:contentPart>
          </mc:Choice>
          <mc:Fallback xmlns="">
            <p:pic>
              <p:nvPicPr>
                <p:cNvPr id="316" name="Freihand 315">
                  <a:extLst>
                    <a:ext uri="{FF2B5EF4-FFF2-40B4-BE49-F238E27FC236}">
                      <a16:creationId xmlns:a16="http://schemas.microsoft.com/office/drawing/2014/main" id="{2489048B-C38A-D154-8112-7EE5C09ECE80}"/>
                    </a:ext>
                  </a:extLst>
                </p:cNvPr>
                <p:cNvPicPr/>
                <p:nvPr/>
              </p:nvPicPr>
              <p:blipFill>
                <a:blip r:embed="rId314"/>
                <a:stretch>
                  <a:fillRect/>
                </a:stretch>
              </p:blipFill>
              <p:spPr>
                <a:xfrm>
                  <a:off x="10953916" y="2421262"/>
                  <a:ext cx="155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18" name="Freihand 317">
                  <a:extLst>
                    <a:ext uri="{FF2B5EF4-FFF2-40B4-BE49-F238E27FC236}">
                      <a16:creationId xmlns:a16="http://schemas.microsoft.com/office/drawing/2014/main" id="{886D5FF7-CE71-C10F-4BD5-2A7CA54AB177}"/>
                    </a:ext>
                  </a:extLst>
                </p14:cNvPr>
                <p14:cNvContentPartPr/>
                <p14:nvPr/>
              </p14:nvContentPartPr>
              <p14:xfrm>
                <a:off x="11209516" y="2106262"/>
                <a:ext cx="120600" cy="188640"/>
              </p14:xfrm>
            </p:contentPart>
          </mc:Choice>
          <mc:Fallback xmlns="">
            <p:pic>
              <p:nvPicPr>
                <p:cNvPr id="318" name="Freihand 317">
                  <a:extLst>
                    <a:ext uri="{FF2B5EF4-FFF2-40B4-BE49-F238E27FC236}">
                      <a16:creationId xmlns:a16="http://schemas.microsoft.com/office/drawing/2014/main" id="{886D5FF7-CE71-C10F-4BD5-2A7CA54AB177}"/>
                    </a:ext>
                  </a:extLst>
                </p:cNvPr>
                <p:cNvPicPr/>
                <p:nvPr/>
              </p:nvPicPr>
              <p:blipFill>
                <a:blip r:embed="rId316"/>
                <a:stretch>
                  <a:fillRect/>
                </a:stretch>
              </p:blipFill>
              <p:spPr>
                <a:xfrm>
                  <a:off x="11200876" y="2097262"/>
                  <a:ext cx="138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9" name="Freihand 318">
                  <a:extLst>
                    <a:ext uri="{FF2B5EF4-FFF2-40B4-BE49-F238E27FC236}">
                      <a16:creationId xmlns:a16="http://schemas.microsoft.com/office/drawing/2014/main" id="{60A59C7A-A95B-153F-B595-4ABEFAEB8FAE}"/>
                    </a:ext>
                  </a:extLst>
                </p14:cNvPr>
                <p14:cNvContentPartPr/>
                <p14:nvPr/>
              </p14:nvContentPartPr>
              <p14:xfrm>
                <a:off x="11179996" y="2289502"/>
                <a:ext cx="296640" cy="59040"/>
              </p14:xfrm>
            </p:contentPart>
          </mc:Choice>
          <mc:Fallback xmlns="">
            <p:pic>
              <p:nvPicPr>
                <p:cNvPr id="319" name="Freihand 318">
                  <a:extLst>
                    <a:ext uri="{FF2B5EF4-FFF2-40B4-BE49-F238E27FC236}">
                      <a16:creationId xmlns:a16="http://schemas.microsoft.com/office/drawing/2014/main" id="{60A59C7A-A95B-153F-B595-4ABEFAEB8FAE}"/>
                    </a:ext>
                  </a:extLst>
                </p:cNvPr>
                <p:cNvPicPr/>
                <p:nvPr/>
              </p:nvPicPr>
              <p:blipFill>
                <a:blip r:embed="rId318"/>
                <a:stretch>
                  <a:fillRect/>
                </a:stretch>
              </p:blipFill>
              <p:spPr>
                <a:xfrm>
                  <a:off x="11171356" y="2280502"/>
                  <a:ext cx="314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20" name="Freihand 319">
                  <a:extLst>
                    <a:ext uri="{FF2B5EF4-FFF2-40B4-BE49-F238E27FC236}">
                      <a16:creationId xmlns:a16="http://schemas.microsoft.com/office/drawing/2014/main" id="{A9E62720-58AA-91F8-98A5-DC6DF1C534D6}"/>
                    </a:ext>
                  </a:extLst>
                </p14:cNvPr>
                <p14:cNvContentPartPr/>
                <p14:nvPr/>
              </p14:nvContentPartPr>
              <p14:xfrm>
                <a:off x="11186476" y="2364742"/>
                <a:ext cx="302760" cy="224280"/>
              </p14:xfrm>
            </p:contentPart>
          </mc:Choice>
          <mc:Fallback xmlns="">
            <p:pic>
              <p:nvPicPr>
                <p:cNvPr id="320" name="Freihand 319">
                  <a:extLst>
                    <a:ext uri="{FF2B5EF4-FFF2-40B4-BE49-F238E27FC236}">
                      <a16:creationId xmlns:a16="http://schemas.microsoft.com/office/drawing/2014/main" id="{A9E62720-58AA-91F8-98A5-DC6DF1C534D6}"/>
                    </a:ext>
                  </a:extLst>
                </p:cNvPr>
                <p:cNvPicPr/>
                <p:nvPr/>
              </p:nvPicPr>
              <p:blipFill>
                <a:blip r:embed="rId320"/>
                <a:stretch>
                  <a:fillRect/>
                </a:stretch>
              </p:blipFill>
              <p:spPr>
                <a:xfrm>
                  <a:off x="11177836" y="2356102"/>
                  <a:ext cx="320400" cy="241920"/>
                </a:xfrm>
                <a:prstGeom prst="rect">
                  <a:avLst/>
                </a:prstGeom>
              </p:spPr>
            </p:pic>
          </mc:Fallback>
        </mc:AlternateContent>
      </p:grpSp>
      <p:grpSp>
        <p:nvGrpSpPr>
          <p:cNvPr id="325" name="Gruppieren 324">
            <a:extLst>
              <a:ext uri="{FF2B5EF4-FFF2-40B4-BE49-F238E27FC236}">
                <a16:creationId xmlns:a16="http://schemas.microsoft.com/office/drawing/2014/main" id="{63C30CD1-5DDF-8E74-66B0-D6584254DCDB}"/>
              </a:ext>
            </a:extLst>
          </p:cNvPr>
          <p:cNvGrpSpPr/>
          <p:nvPr/>
        </p:nvGrpSpPr>
        <p:grpSpPr>
          <a:xfrm>
            <a:off x="11273596" y="2508022"/>
            <a:ext cx="146880" cy="93240"/>
            <a:chOff x="11273596" y="2508022"/>
            <a:chExt cx="146880" cy="93240"/>
          </a:xfrm>
        </p:grpSpPr>
        <mc:AlternateContent xmlns:mc="http://schemas.openxmlformats.org/markup-compatibility/2006" xmlns:p14="http://schemas.microsoft.com/office/powerpoint/2010/main">
          <mc:Choice Requires="p14">
            <p:contentPart p14:bwMode="auto" r:id="rId321">
              <p14:nvContentPartPr>
                <p14:cNvPr id="323" name="Freihand 322">
                  <a:extLst>
                    <a:ext uri="{FF2B5EF4-FFF2-40B4-BE49-F238E27FC236}">
                      <a16:creationId xmlns:a16="http://schemas.microsoft.com/office/drawing/2014/main" id="{7BECBC35-08A0-44A1-6DB6-FE9E02D6B03F}"/>
                    </a:ext>
                  </a:extLst>
                </p14:cNvPr>
                <p14:cNvContentPartPr/>
                <p14:nvPr/>
              </p14:nvContentPartPr>
              <p14:xfrm>
                <a:off x="11303116" y="2520982"/>
                <a:ext cx="88200" cy="80280"/>
              </p14:xfrm>
            </p:contentPart>
          </mc:Choice>
          <mc:Fallback xmlns="">
            <p:pic>
              <p:nvPicPr>
                <p:cNvPr id="323" name="Freihand 322">
                  <a:extLst>
                    <a:ext uri="{FF2B5EF4-FFF2-40B4-BE49-F238E27FC236}">
                      <a16:creationId xmlns:a16="http://schemas.microsoft.com/office/drawing/2014/main" id="{7BECBC35-08A0-44A1-6DB6-FE9E02D6B03F}"/>
                    </a:ext>
                  </a:extLst>
                </p:cNvPr>
                <p:cNvPicPr/>
                <p:nvPr/>
              </p:nvPicPr>
              <p:blipFill>
                <a:blip r:embed="rId322"/>
                <a:stretch>
                  <a:fillRect/>
                </a:stretch>
              </p:blipFill>
              <p:spPr>
                <a:xfrm>
                  <a:off x="11294116" y="2512342"/>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24" name="Freihand 323">
                  <a:extLst>
                    <a:ext uri="{FF2B5EF4-FFF2-40B4-BE49-F238E27FC236}">
                      <a16:creationId xmlns:a16="http://schemas.microsoft.com/office/drawing/2014/main" id="{477FFA4E-A57B-9236-EC40-431D83101693}"/>
                    </a:ext>
                  </a:extLst>
                </p14:cNvPr>
                <p14:cNvContentPartPr/>
                <p14:nvPr/>
              </p14:nvContentPartPr>
              <p14:xfrm>
                <a:off x="11273596" y="2508022"/>
                <a:ext cx="146880" cy="91800"/>
              </p14:xfrm>
            </p:contentPart>
          </mc:Choice>
          <mc:Fallback xmlns="">
            <p:pic>
              <p:nvPicPr>
                <p:cNvPr id="324" name="Freihand 323">
                  <a:extLst>
                    <a:ext uri="{FF2B5EF4-FFF2-40B4-BE49-F238E27FC236}">
                      <a16:creationId xmlns:a16="http://schemas.microsoft.com/office/drawing/2014/main" id="{477FFA4E-A57B-9236-EC40-431D83101693}"/>
                    </a:ext>
                  </a:extLst>
                </p:cNvPr>
                <p:cNvPicPr/>
                <p:nvPr/>
              </p:nvPicPr>
              <p:blipFill>
                <a:blip r:embed="rId324"/>
                <a:stretch>
                  <a:fillRect/>
                </a:stretch>
              </p:blipFill>
              <p:spPr>
                <a:xfrm>
                  <a:off x="11264596" y="2499382"/>
                  <a:ext cx="16452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187" name="Freihand 186">
                <a:extLst>
                  <a:ext uri="{FF2B5EF4-FFF2-40B4-BE49-F238E27FC236}">
                    <a16:creationId xmlns:a16="http://schemas.microsoft.com/office/drawing/2014/main" id="{948BC49F-A88F-98B7-62D8-BA4E778A2859}"/>
                  </a:ext>
                </a:extLst>
              </p14:cNvPr>
              <p14:cNvContentPartPr/>
              <p14:nvPr/>
            </p14:nvContentPartPr>
            <p14:xfrm>
              <a:off x="1997836" y="1580302"/>
              <a:ext cx="30960" cy="99360"/>
            </p14:xfrm>
          </p:contentPart>
        </mc:Choice>
        <mc:Fallback xmlns="">
          <p:pic>
            <p:nvPicPr>
              <p:cNvPr id="187" name="Freihand 186">
                <a:extLst>
                  <a:ext uri="{FF2B5EF4-FFF2-40B4-BE49-F238E27FC236}">
                    <a16:creationId xmlns:a16="http://schemas.microsoft.com/office/drawing/2014/main" id="{948BC49F-A88F-98B7-62D8-BA4E778A2859}"/>
                  </a:ext>
                </a:extLst>
              </p:cNvPr>
              <p:cNvPicPr/>
              <p:nvPr/>
            </p:nvPicPr>
            <p:blipFill>
              <a:blip r:embed="rId326"/>
              <a:stretch>
                <a:fillRect/>
              </a:stretch>
            </p:blipFill>
            <p:spPr>
              <a:xfrm>
                <a:off x="1988836" y="1571302"/>
                <a:ext cx="48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88" name="Freihand 187">
                <a:extLst>
                  <a:ext uri="{FF2B5EF4-FFF2-40B4-BE49-F238E27FC236}">
                    <a16:creationId xmlns:a16="http://schemas.microsoft.com/office/drawing/2014/main" id="{4D7B391C-DE75-4EC6-83A5-BEFF22364087}"/>
                  </a:ext>
                </a:extLst>
              </p14:cNvPr>
              <p14:cNvContentPartPr/>
              <p14:nvPr/>
            </p14:nvContentPartPr>
            <p14:xfrm>
              <a:off x="1943116" y="1619542"/>
              <a:ext cx="151920" cy="7920"/>
            </p14:xfrm>
          </p:contentPart>
        </mc:Choice>
        <mc:Fallback xmlns="">
          <p:pic>
            <p:nvPicPr>
              <p:cNvPr id="188" name="Freihand 187">
                <a:extLst>
                  <a:ext uri="{FF2B5EF4-FFF2-40B4-BE49-F238E27FC236}">
                    <a16:creationId xmlns:a16="http://schemas.microsoft.com/office/drawing/2014/main" id="{4D7B391C-DE75-4EC6-83A5-BEFF22364087}"/>
                  </a:ext>
                </a:extLst>
              </p:cNvPr>
              <p:cNvPicPr/>
              <p:nvPr/>
            </p:nvPicPr>
            <p:blipFill>
              <a:blip r:embed="rId328"/>
              <a:stretch>
                <a:fillRect/>
              </a:stretch>
            </p:blipFill>
            <p:spPr>
              <a:xfrm>
                <a:off x="1934116" y="1610902"/>
                <a:ext cx="169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89" name="Freihand 188">
                <a:extLst>
                  <a:ext uri="{FF2B5EF4-FFF2-40B4-BE49-F238E27FC236}">
                    <a16:creationId xmlns:a16="http://schemas.microsoft.com/office/drawing/2014/main" id="{E6D6D8C1-206A-92F7-F90D-68450A0414EC}"/>
                  </a:ext>
                </a:extLst>
              </p14:cNvPr>
              <p14:cNvContentPartPr/>
              <p14:nvPr/>
            </p14:nvContentPartPr>
            <p14:xfrm>
              <a:off x="2376916" y="1553662"/>
              <a:ext cx="151560" cy="138960"/>
            </p14:xfrm>
          </p:contentPart>
        </mc:Choice>
        <mc:Fallback xmlns="">
          <p:pic>
            <p:nvPicPr>
              <p:cNvPr id="189" name="Freihand 188">
                <a:extLst>
                  <a:ext uri="{FF2B5EF4-FFF2-40B4-BE49-F238E27FC236}">
                    <a16:creationId xmlns:a16="http://schemas.microsoft.com/office/drawing/2014/main" id="{E6D6D8C1-206A-92F7-F90D-68450A0414EC}"/>
                  </a:ext>
                </a:extLst>
              </p:cNvPr>
              <p:cNvPicPr/>
              <p:nvPr/>
            </p:nvPicPr>
            <p:blipFill>
              <a:blip r:embed="rId330"/>
              <a:stretch>
                <a:fillRect/>
              </a:stretch>
            </p:blipFill>
            <p:spPr>
              <a:xfrm>
                <a:off x="2368276" y="1545022"/>
                <a:ext cx="169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0" name="Freihand 189">
                <a:extLst>
                  <a:ext uri="{FF2B5EF4-FFF2-40B4-BE49-F238E27FC236}">
                    <a16:creationId xmlns:a16="http://schemas.microsoft.com/office/drawing/2014/main" id="{C5DBD7AA-A4F0-B7E6-7A66-5740080593A2}"/>
                  </a:ext>
                </a:extLst>
              </p14:cNvPr>
              <p14:cNvContentPartPr/>
              <p14:nvPr/>
            </p14:nvContentPartPr>
            <p14:xfrm>
              <a:off x="2456836" y="1462942"/>
              <a:ext cx="154080" cy="202680"/>
            </p14:xfrm>
          </p:contentPart>
        </mc:Choice>
        <mc:Fallback xmlns="">
          <p:pic>
            <p:nvPicPr>
              <p:cNvPr id="190" name="Freihand 189">
                <a:extLst>
                  <a:ext uri="{FF2B5EF4-FFF2-40B4-BE49-F238E27FC236}">
                    <a16:creationId xmlns:a16="http://schemas.microsoft.com/office/drawing/2014/main" id="{C5DBD7AA-A4F0-B7E6-7A66-5740080593A2}"/>
                  </a:ext>
                </a:extLst>
              </p:cNvPr>
              <p:cNvPicPr/>
              <p:nvPr/>
            </p:nvPicPr>
            <p:blipFill>
              <a:blip r:embed="rId332"/>
              <a:stretch>
                <a:fillRect/>
              </a:stretch>
            </p:blipFill>
            <p:spPr>
              <a:xfrm>
                <a:off x="2448196" y="1453942"/>
                <a:ext cx="1717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2" name="Freihand 181">
                <a:extLst>
                  <a:ext uri="{FF2B5EF4-FFF2-40B4-BE49-F238E27FC236}">
                    <a16:creationId xmlns:a16="http://schemas.microsoft.com/office/drawing/2014/main" id="{7BDF383C-C8D1-DF16-B6CA-F2DAE0F3DFE1}"/>
                  </a:ext>
                </a:extLst>
              </p14:cNvPr>
              <p14:cNvContentPartPr/>
              <p14:nvPr/>
            </p14:nvContentPartPr>
            <p14:xfrm>
              <a:off x="966796" y="1418662"/>
              <a:ext cx="578520" cy="306000"/>
            </p14:xfrm>
          </p:contentPart>
        </mc:Choice>
        <mc:Fallback xmlns="">
          <p:pic>
            <p:nvPicPr>
              <p:cNvPr id="182" name="Freihand 181">
                <a:extLst>
                  <a:ext uri="{FF2B5EF4-FFF2-40B4-BE49-F238E27FC236}">
                    <a16:creationId xmlns:a16="http://schemas.microsoft.com/office/drawing/2014/main" id="{7BDF383C-C8D1-DF16-B6CA-F2DAE0F3DFE1}"/>
                  </a:ext>
                </a:extLst>
              </p:cNvPr>
              <p:cNvPicPr/>
              <p:nvPr/>
            </p:nvPicPr>
            <p:blipFill>
              <a:blip r:embed="rId334"/>
              <a:stretch>
                <a:fillRect/>
              </a:stretch>
            </p:blipFill>
            <p:spPr>
              <a:xfrm>
                <a:off x="957796" y="1409662"/>
                <a:ext cx="5961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3" name="Freihand 182">
                <a:extLst>
                  <a:ext uri="{FF2B5EF4-FFF2-40B4-BE49-F238E27FC236}">
                    <a16:creationId xmlns:a16="http://schemas.microsoft.com/office/drawing/2014/main" id="{7DA88CF8-4460-71CD-0C60-CF1783741F76}"/>
                  </a:ext>
                </a:extLst>
              </p14:cNvPr>
              <p14:cNvContentPartPr/>
              <p14:nvPr/>
            </p14:nvContentPartPr>
            <p14:xfrm>
              <a:off x="1137796" y="1545382"/>
              <a:ext cx="102600" cy="139680"/>
            </p14:xfrm>
          </p:contentPart>
        </mc:Choice>
        <mc:Fallback xmlns="">
          <p:pic>
            <p:nvPicPr>
              <p:cNvPr id="183" name="Freihand 182">
                <a:extLst>
                  <a:ext uri="{FF2B5EF4-FFF2-40B4-BE49-F238E27FC236}">
                    <a16:creationId xmlns:a16="http://schemas.microsoft.com/office/drawing/2014/main" id="{7DA88CF8-4460-71CD-0C60-CF1783741F76}"/>
                  </a:ext>
                </a:extLst>
              </p:cNvPr>
              <p:cNvPicPr/>
              <p:nvPr/>
            </p:nvPicPr>
            <p:blipFill>
              <a:blip r:embed="rId336"/>
              <a:stretch>
                <a:fillRect/>
              </a:stretch>
            </p:blipFill>
            <p:spPr>
              <a:xfrm>
                <a:off x="1128796" y="1536382"/>
                <a:ext cx="120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4" name="Freihand 183">
                <a:extLst>
                  <a:ext uri="{FF2B5EF4-FFF2-40B4-BE49-F238E27FC236}">
                    <a16:creationId xmlns:a16="http://schemas.microsoft.com/office/drawing/2014/main" id="{F8B1B944-9594-6EF7-2609-4B958D7FA8DD}"/>
                  </a:ext>
                </a:extLst>
              </p14:cNvPr>
              <p14:cNvContentPartPr/>
              <p14:nvPr/>
            </p14:nvContentPartPr>
            <p14:xfrm>
              <a:off x="1209796" y="1622782"/>
              <a:ext cx="115920" cy="61200"/>
            </p14:xfrm>
          </p:contentPart>
        </mc:Choice>
        <mc:Fallback xmlns="">
          <p:pic>
            <p:nvPicPr>
              <p:cNvPr id="184" name="Freihand 183">
                <a:extLst>
                  <a:ext uri="{FF2B5EF4-FFF2-40B4-BE49-F238E27FC236}">
                    <a16:creationId xmlns:a16="http://schemas.microsoft.com/office/drawing/2014/main" id="{F8B1B944-9594-6EF7-2609-4B958D7FA8DD}"/>
                  </a:ext>
                </a:extLst>
              </p:cNvPr>
              <p:cNvPicPr/>
              <p:nvPr/>
            </p:nvPicPr>
            <p:blipFill>
              <a:blip r:embed="rId338"/>
              <a:stretch>
                <a:fillRect/>
              </a:stretch>
            </p:blipFill>
            <p:spPr>
              <a:xfrm>
                <a:off x="1200796" y="1613782"/>
                <a:ext cx="133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5" name="Freihand 184">
                <a:extLst>
                  <a:ext uri="{FF2B5EF4-FFF2-40B4-BE49-F238E27FC236}">
                    <a16:creationId xmlns:a16="http://schemas.microsoft.com/office/drawing/2014/main" id="{E5708523-18B7-8B7A-46F2-D67005FC66A1}"/>
                  </a:ext>
                </a:extLst>
              </p14:cNvPr>
              <p14:cNvContentPartPr/>
              <p14:nvPr/>
            </p14:nvContentPartPr>
            <p14:xfrm>
              <a:off x="1350916" y="1543942"/>
              <a:ext cx="129960" cy="161280"/>
            </p14:xfrm>
          </p:contentPart>
        </mc:Choice>
        <mc:Fallback xmlns="">
          <p:pic>
            <p:nvPicPr>
              <p:cNvPr id="185" name="Freihand 184">
                <a:extLst>
                  <a:ext uri="{FF2B5EF4-FFF2-40B4-BE49-F238E27FC236}">
                    <a16:creationId xmlns:a16="http://schemas.microsoft.com/office/drawing/2014/main" id="{E5708523-18B7-8B7A-46F2-D67005FC66A1}"/>
                  </a:ext>
                </a:extLst>
              </p:cNvPr>
              <p:cNvPicPr/>
              <p:nvPr/>
            </p:nvPicPr>
            <p:blipFill>
              <a:blip r:embed="rId340"/>
              <a:stretch>
                <a:fillRect/>
              </a:stretch>
            </p:blipFill>
            <p:spPr>
              <a:xfrm>
                <a:off x="1342276" y="1534942"/>
                <a:ext cx="147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9" name="Freihand 258">
                <a:extLst>
                  <a:ext uri="{FF2B5EF4-FFF2-40B4-BE49-F238E27FC236}">
                    <a16:creationId xmlns:a16="http://schemas.microsoft.com/office/drawing/2014/main" id="{30C08E8F-1AF1-0CC4-52F2-25A7589FF389}"/>
                  </a:ext>
                </a:extLst>
              </p14:cNvPr>
              <p14:cNvContentPartPr/>
              <p14:nvPr/>
            </p14:nvContentPartPr>
            <p14:xfrm>
              <a:off x="1494556" y="2829862"/>
              <a:ext cx="146160" cy="170640"/>
            </p14:xfrm>
          </p:contentPart>
        </mc:Choice>
        <mc:Fallback xmlns="">
          <p:pic>
            <p:nvPicPr>
              <p:cNvPr id="259" name="Freihand 258">
                <a:extLst>
                  <a:ext uri="{FF2B5EF4-FFF2-40B4-BE49-F238E27FC236}">
                    <a16:creationId xmlns:a16="http://schemas.microsoft.com/office/drawing/2014/main" id="{30C08E8F-1AF1-0CC4-52F2-25A7589FF389}"/>
                  </a:ext>
                </a:extLst>
              </p:cNvPr>
              <p:cNvPicPr/>
              <p:nvPr/>
            </p:nvPicPr>
            <p:blipFill>
              <a:blip r:embed="rId342"/>
              <a:stretch>
                <a:fillRect/>
              </a:stretch>
            </p:blipFill>
            <p:spPr>
              <a:xfrm>
                <a:off x="1485916" y="2821222"/>
                <a:ext cx="163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0" name="Freihand 259">
                <a:extLst>
                  <a:ext uri="{FF2B5EF4-FFF2-40B4-BE49-F238E27FC236}">
                    <a16:creationId xmlns:a16="http://schemas.microsoft.com/office/drawing/2014/main" id="{DBFB43E8-DEB8-85B6-7306-4A1D6AEC3B55}"/>
                  </a:ext>
                </a:extLst>
              </p14:cNvPr>
              <p14:cNvContentPartPr/>
              <p14:nvPr/>
            </p14:nvContentPartPr>
            <p14:xfrm>
              <a:off x="1488796" y="3022102"/>
              <a:ext cx="229320" cy="38160"/>
            </p14:xfrm>
          </p:contentPart>
        </mc:Choice>
        <mc:Fallback xmlns="">
          <p:pic>
            <p:nvPicPr>
              <p:cNvPr id="260" name="Freihand 259">
                <a:extLst>
                  <a:ext uri="{FF2B5EF4-FFF2-40B4-BE49-F238E27FC236}">
                    <a16:creationId xmlns:a16="http://schemas.microsoft.com/office/drawing/2014/main" id="{DBFB43E8-DEB8-85B6-7306-4A1D6AEC3B55}"/>
                  </a:ext>
                </a:extLst>
              </p:cNvPr>
              <p:cNvPicPr/>
              <p:nvPr/>
            </p:nvPicPr>
            <p:blipFill>
              <a:blip r:embed="rId344"/>
              <a:stretch>
                <a:fillRect/>
              </a:stretch>
            </p:blipFill>
            <p:spPr>
              <a:xfrm>
                <a:off x="1480156" y="3013102"/>
                <a:ext cx="246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1" name="Freihand 260">
                <a:extLst>
                  <a:ext uri="{FF2B5EF4-FFF2-40B4-BE49-F238E27FC236}">
                    <a16:creationId xmlns:a16="http://schemas.microsoft.com/office/drawing/2014/main" id="{3D6827C1-4361-1071-7715-F23C646E1582}"/>
                  </a:ext>
                </a:extLst>
              </p14:cNvPr>
              <p14:cNvContentPartPr/>
              <p14:nvPr/>
            </p14:nvContentPartPr>
            <p14:xfrm>
              <a:off x="1521556" y="3127582"/>
              <a:ext cx="152280" cy="155880"/>
            </p14:xfrm>
          </p:contentPart>
        </mc:Choice>
        <mc:Fallback xmlns="">
          <p:pic>
            <p:nvPicPr>
              <p:cNvPr id="261" name="Freihand 260">
                <a:extLst>
                  <a:ext uri="{FF2B5EF4-FFF2-40B4-BE49-F238E27FC236}">
                    <a16:creationId xmlns:a16="http://schemas.microsoft.com/office/drawing/2014/main" id="{3D6827C1-4361-1071-7715-F23C646E1582}"/>
                  </a:ext>
                </a:extLst>
              </p:cNvPr>
              <p:cNvPicPr/>
              <p:nvPr/>
            </p:nvPicPr>
            <p:blipFill>
              <a:blip r:embed="rId346"/>
              <a:stretch>
                <a:fillRect/>
              </a:stretch>
            </p:blipFill>
            <p:spPr>
              <a:xfrm>
                <a:off x="1512556" y="3118582"/>
                <a:ext cx="169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3" name="Freihand 262">
                <a:extLst>
                  <a:ext uri="{FF2B5EF4-FFF2-40B4-BE49-F238E27FC236}">
                    <a16:creationId xmlns:a16="http://schemas.microsoft.com/office/drawing/2014/main" id="{7AA62025-D729-7E2E-C15E-2CEB200EE963}"/>
                  </a:ext>
                </a:extLst>
              </p14:cNvPr>
              <p14:cNvContentPartPr/>
              <p14:nvPr/>
            </p14:nvContentPartPr>
            <p14:xfrm>
              <a:off x="1850236" y="2679022"/>
              <a:ext cx="627480" cy="543960"/>
            </p14:xfrm>
          </p:contentPart>
        </mc:Choice>
        <mc:Fallback xmlns="">
          <p:pic>
            <p:nvPicPr>
              <p:cNvPr id="263" name="Freihand 262">
                <a:extLst>
                  <a:ext uri="{FF2B5EF4-FFF2-40B4-BE49-F238E27FC236}">
                    <a16:creationId xmlns:a16="http://schemas.microsoft.com/office/drawing/2014/main" id="{7AA62025-D729-7E2E-C15E-2CEB200EE963}"/>
                  </a:ext>
                </a:extLst>
              </p:cNvPr>
              <p:cNvPicPr/>
              <p:nvPr/>
            </p:nvPicPr>
            <p:blipFill>
              <a:blip r:embed="rId348"/>
              <a:stretch>
                <a:fillRect/>
              </a:stretch>
            </p:blipFill>
            <p:spPr>
              <a:xfrm>
                <a:off x="1841236" y="2670022"/>
                <a:ext cx="64512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4" name="Freihand 263">
                <a:extLst>
                  <a:ext uri="{FF2B5EF4-FFF2-40B4-BE49-F238E27FC236}">
                    <a16:creationId xmlns:a16="http://schemas.microsoft.com/office/drawing/2014/main" id="{46C85DE4-7183-3AA4-ED1B-DD88C32C02F7}"/>
                  </a:ext>
                </a:extLst>
              </p14:cNvPr>
              <p14:cNvContentPartPr/>
              <p14:nvPr/>
            </p14:nvContentPartPr>
            <p14:xfrm>
              <a:off x="2182876" y="2795302"/>
              <a:ext cx="177480" cy="166320"/>
            </p14:xfrm>
          </p:contentPart>
        </mc:Choice>
        <mc:Fallback xmlns="">
          <p:pic>
            <p:nvPicPr>
              <p:cNvPr id="264" name="Freihand 263">
                <a:extLst>
                  <a:ext uri="{FF2B5EF4-FFF2-40B4-BE49-F238E27FC236}">
                    <a16:creationId xmlns:a16="http://schemas.microsoft.com/office/drawing/2014/main" id="{46C85DE4-7183-3AA4-ED1B-DD88C32C02F7}"/>
                  </a:ext>
                </a:extLst>
              </p:cNvPr>
              <p:cNvPicPr/>
              <p:nvPr/>
            </p:nvPicPr>
            <p:blipFill>
              <a:blip r:embed="rId350"/>
              <a:stretch>
                <a:fillRect/>
              </a:stretch>
            </p:blipFill>
            <p:spPr>
              <a:xfrm>
                <a:off x="2174236" y="2786662"/>
                <a:ext cx="195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5" name="Freihand 264">
                <a:extLst>
                  <a:ext uri="{FF2B5EF4-FFF2-40B4-BE49-F238E27FC236}">
                    <a16:creationId xmlns:a16="http://schemas.microsoft.com/office/drawing/2014/main" id="{FCCD6413-5306-C961-CBBF-D3F71958866B}"/>
                  </a:ext>
                </a:extLst>
              </p14:cNvPr>
              <p14:cNvContentPartPr/>
              <p14:nvPr/>
            </p14:nvContentPartPr>
            <p14:xfrm>
              <a:off x="2128156" y="2994382"/>
              <a:ext cx="264960" cy="37440"/>
            </p14:xfrm>
          </p:contentPart>
        </mc:Choice>
        <mc:Fallback xmlns="">
          <p:pic>
            <p:nvPicPr>
              <p:cNvPr id="265" name="Freihand 264">
                <a:extLst>
                  <a:ext uri="{FF2B5EF4-FFF2-40B4-BE49-F238E27FC236}">
                    <a16:creationId xmlns:a16="http://schemas.microsoft.com/office/drawing/2014/main" id="{FCCD6413-5306-C961-CBBF-D3F71958866B}"/>
                  </a:ext>
                </a:extLst>
              </p:cNvPr>
              <p:cNvPicPr/>
              <p:nvPr/>
            </p:nvPicPr>
            <p:blipFill>
              <a:blip r:embed="rId352"/>
              <a:stretch>
                <a:fillRect/>
              </a:stretch>
            </p:blipFill>
            <p:spPr>
              <a:xfrm>
                <a:off x="2119516" y="2985382"/>
                <a:ext cx="282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6" name="Freihand 265">
                <a:extLst>
                  <a:ext uri="{FF2B5EF4-FFF2-40B4-BE49-F238E27FC236}">
                    <a16:creationId xmlns:a16="http://schemas.microsoft.com/office/drawing/2014/main" id="{736BD321-98B3-F1E7-CC43-37B44DE55B2D}"/>
                  </a:ext>
                </a:extLst>
              </p14:cNvPr>
              <p14:cNvContentPartPr/>
              <p14:nvPr/>
            </p14:nvContentPartPr>
            <p14:xfrm>
              <a:off x="2173156" y="3055222"/>
              <a:ext cx="186480" cy="198720"/>
            </p14:xfrm>
          </p:contentPart>
        </mc:Choice>
        <mc:Fallback xmlns="">
          <p:pic>
            <p:nvPicPr>
              <p:cNvPr id="266" name="Freihand 265">
                <a:extLst>
                  <a:ext uri="{FF2B5EF4-FFF2-40B4-BE49-F238E27FC236}">
                    <a16:creationId xmlns:a16="http://schemas.microsoft.com/office/drawing/2014/main" id="{736BD321-98B3-F1E7-CC43-37B44DE55B2D}"/>
                  </a:ext>
                </a:extLst>
              </p:cNvPr>
              <p:cNvPicPr/>
              <p:nvPr/>
            </p:nvPicPr>
            <p:blipFill>
              <a:blip r:embed="rId354"/>
              <a:stretch>
                <a:fillRect/>
              </a:stretch>
            </p:blipFill>
            <p:spPr>
              <a:xfrm>
                <a:off x="2164156" y="3046222"/>
                <a:ext cx="204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7" name="Freihand 266">
                <a:extLst>
                  <a:ext uri="{FF2B5EF4-FFF2-40B4-BE49-F238E27FC236}">
                    <a16:creationId xmlns:a16="http://schemas.microsoft.com/office/drawing/2014/main" id="{B032183F-CDAB-D8EA-74E3-BCCF51A8868D}"/>
                  </a:ext>
                </a:extLst>
              </p14:cNvPr>
              <p14:cNvContentPartPr/>
              <p14:nvPr/>
            </p14:nvContentPartPr>
            <p14:xfrm>
              <a:off x="2286556" y="3135502"/>
              <a:ext cx="66960" cy="125280"/>
            </p14:xfrm>
          </p:contentPart>
        </mc:Choice>
        <mc:Fallback xmlns="">
          <p:pic>
            <p:nvPicPr>
              <p:cNvPr id="267" name="Freihand 266">
                <a:extLst>
                  <a:ext uri="{FF2B5EF4-FFF2-40B4-BE49-F238E27FC236}">
                    <a16:creationId xmlns:a16="http://schemas.microsoft.com/office/drawing/2014/main" id="{B032183F-CDAB-D8EA-74E3-BCCF51A8868D}"/>
                  </a:ext>
                </a:extLst>
              </p:cNvPr>
              <p:cNvPicPr/>
              <p:nvPr/>
            </p:nvPicPr>
            <p:blipFill>
              <a:blip r:embed="rId356"/>
              <a:stretch>
                <a:fillRect/>
              </a:stretch>
            </p:blipFill>
            <p:spPr>
              <a:xfrm>
                <a:off x="2277916" y="3126862"/>
                <a:ext cx="84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43" name="Freihand 342">
                <a:extLst>
                  <a:ext uri="{FF2B5EF4-FFF2-40B4-BE49-F238E27FC236}">
                    <a16:creationId xmlns:a16="http://schemas.microsoft.com/office/drawing/2014/main" id="{33832659-6F4B-0A11-23A0-49BFD4AFA119}"/>
                  </a:ext>
                </a:extLst>
              </p14:cNvPr>
              <p14:cNvContentPartPr/>
              <p14:nvPr/>
            </p14:nvContentPartPr>
            <p14:xfrm>
              <a:off x="327796" y="3713662"/>
              <a:ext cx="114840" cy="207000"/>
            </p14:xfrm>
          </p:contentPart>
        </mc:Choice>
        <mc:Fallback xmlns="">
          <p:pic>
            <p:nvPicPr>
              <p:cNvPr id="343" name="Freihand 342">
                <a:extLst>
                  <a:ext uri="{FF2B5EF4-FFF2-40B4-BE49-F238E27FC236}">
                    <a16:creationId xmlns:a16="http://schemas.microsoft.com/office/drawing/2014/main" id="{33832659-6F4B-0A11-23A0-49BFD4AFA119}"/>
                  </a:ext>
                </a:extLst>
              </p:cNvPr>
              <p:cNvPicPr/>
              <p:nvPr/>
            </p:nvPicPr>
            <p:blipFill>
              <a:blip r:embed="rId358"/>
              <a:stretch>
                <a:fillRect/>
              </a:stretch>
            </p:blipFill>
            <p:spPr>
              <a:xfrm>
                <a:off x="319156" y="3705022"/>
                <a:ext cx="132480" cy="224640"/>
              </a:xfrm>
              <a:prstGeom prst="rect">
                <a:avLst/>
              </a:prstGeom>
            </p:spPr>
          </p:pic>
        </mc:Fallback>
      </mc:AlternateContent>
      <p:grpSp>
        <p:nvGrpSpPr>
          <p:cNvPr id="345" name="Gruppieren 344">
            <a:extLst>
              <a:ext uri="{FF2B5EF4-FFF2-40B4-BE49-F238E27FC236}">
                <a16:creationId xmlns:a16="http://schemas.microsoft.com/office/drawing/2014/main" id="{40E6D4CA-B9C3-C497-46BB-889B40FA081D}"/>
              </a:ext>
            </a:extLst>
          </p:cNvPr>
          <p:cNvGrpSpPr/>
          <p:nvPr/>
        </p:nvGrpSpPr>
        <p:grpSpPr>
          <a:xfrm>
            <a:off x="235276" y="1482742"/>
            <a:ext cx="571320" cy="365760"/>
            <a:chOff x="235276" y="1482742"/>
            <a:chExt cx="571320" cy="365760"/>
          </a:xfrm>
        </p:grpSpPr>
        <mc:AlternateContent xmlns:mc="http://schemas.openxmlformats.org/markup-compatibility/2006" xmlns:p14="http://schemas.microsoft.com/office/powerpoint/2010/main">
          <mc:Choice Requires="p14">
            <p:contentPart p14:bwMode="auto" r:id="rId359">
              <p14:nvContentPartPr>
                <p14:cNvPr id="176" name="Freihand 175">
                  <a:extLst>
                    <a:ext uri="{FF2B5EF4-FFF2-40B4-BE49-F238E27FC236}">
                      <a16:creationId xmlns:a16="http://schemas.microsoft.com/office/drawing/2014/main" id="{4FF1BB82-4F28-ED57-3C5A-16BEF95832F1}"/>
                    </a:ext>
                  </a:extLst>
                </p14:cNvPr>
                <p14:cNvContentPartPr/>
                <p14:nvPr/>
              </p14:nvContentPartPr>
              <p14:xfrm>
                <a:off x="280996" y="1538542"/>
                <a:ext cx="173880" cy="267120"/>
              </p14:xfrm>
            </p:contentPart>
          </mc:Choice>
          <mc:Fallback xmlns="">
            <p:pic>
              <p:nvPicPr>
                <p:cNvPr id="176" name="Freihand 175">
                  <a:extLst>
                    <a:ext uri="{FF2B5EF4-FFF2-40B4-BE49-F238E27FC236}">
                      <a16:creationId xmlns:a16="http://schemas.microsoft.com/office/drawing/2014/main" id="{4FF1BB82-4F28-ED57-3C5A-16BEF95832F1}"/>
                    </a:ext>
                  </a:extLst>
                </p:cNvPr>
                <p:cNvPicPr/>
                <p:nvPr/>
              </p:nvPicPr>
              <p:blipFill>
                <a:blip r:embed="rId360"/>
                <a:stretch>
                  <a:fillRect/>
                </a:stretch>
              </p:blipFill>
              <p:spPr>
                <a:xfrm>
                  <a:off x="271996" y="1529902"/>
                  <a:ext cx="1915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77" name="Freihand 176">
                  <a:extLst>
                    <a:ext uri="{FF2B5EF4-FFF2-40B4-BE49-F238E27FC236}">
                      <a16:creationId xmlns:a16="http://schemas.microsoft.com/office/drawing/2014/main" id="{493A1F3E-531B-218F-D27F-23BF977ED5E2}"/>
                    </a:ext>
                  </a:extLst>
                </p14:cNvPr>
                <p14:cNvContentPartPr/>
                <p14:nvPr/>
              </p14:nvContentPartPr>
              <p14:xfrm>
                <a:off x="634516" y="1641502"/>
                <a:ext cx="172080" cy="2520"/>
              </p14:xfrm>
            </p:contentPart>
          </mc:Choice>
          <mc:Fallback xmlns="">
            <p:pic>
              <p:nvPicPr>
                <p:cNvPr id="177" name="Freihand 176">
                  <a:extLst>
                    <a:ext uri="{FF2B5EF4-FFF2-40B4-BE49-F238E27FC236}">
                      <a16:creationId xmlns:a16="http://schemas.microsoft.com/office/drawing/2014/main" id="{493A1F3E-531B-218F-D27F-23BF977ED5E2}"/>
                    </a:ext>
                  </a:extLst>
                </p:cNvPr>
                <p:cNvPicPr/>
                <p:nvPr/>
              </p:nvPicPr>
              <p:blipFill>
                <a:blip r:embed="rId362"/>
                <a:stretch>
                  <a:fillRect/>
                </a:stretch>
              </p:blipFill>
              <p:spPr>
                <a:xfrm>
                  <a:off x="625516" y="1632502"/>
                  <a:ext cx="189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8" name="Freihand 177">
                  <a:extLst>
                    <a:ext uri="{FF2B5EF4-FFF2-40B4-BE49-F238E27FC236}">
                      <a16:creationId xmlns:a16="http://schemas.microsoft.com/office/drawing/2014/main" id="{4C8E3C9D-7EA2-41DE-CB57-E8C1E12C2469}"/>
                    </a:ext>
                  </a:extLst>
                </p14:cNvPr>
                <p14:cNvContentPartPr/>
                <p14:nvPr/>
              </p14:nvContentPartPr>
              <p14:xfrm>
                <a:off x="669076" y="1682542"/>
                <a:ext cx="131760" cy="15480"/>
              </p14:xfrm>
            </p:contentPart>
          </mc:Choice>
          <mc:Fallback xmlns="">
            <p:pic>
              <p:nvPicPr>
                <p:cNvPr id="178" name="Freihand 177">
                  <a:extLst>
                    <a:ext uri="{FF2B5EF4-FFF2-40B4-BE49-F238E27FC236}">
                      <a16:creationId xmlns:a16="http://schemas.microsoft.com/office/drawing/2014/main" id="{4C8E3C9D-7EA2-41DE-CB57-E8C1E12C2469}"/>
                    </a:ext>
                  </a:extLst>
                </p:cNvPr>
                <p:cNvPicPr/>
                <p:nvPr/>
              </p:nvPicPr>
              <p:blipFill>
                <a:blip r:embed="rId364"/>
                <a:stretch>
                  <a:fillRect/>
                </a:stretch>
              </p:blipFill>
              <p:spPr>
                <a:xfrm>
                  <a:off x="660076" y="1673902"/>
                  <a:ext cx="149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44" name="Freihand 343">
                  <a:extLst>
                    <a:ext uri="{FF2B5EF4-FFF2-40B4-BE49-F238E27FC236}">
                      <a16:creationId xmlns:a16="http://schemas.microsoft.com/office/drawing/2014/main" id="{3027D9A7-82F6-CD7B-B3D2-0675FC3B0A90}"/>
                    </a:ext>
                  </a:extLst>
                </p14:cNvPr>
                <p14:cNvContentPartPr/>
                <p14:nvPr/>
              </p14:nvContentPartPr>
              <p14:xfrm>
                <a:off x="235276" y="1482742"/>
                <a:ext cx="278640" cy="365760"/>
              </p14:xfrm>
            </p:contentPart>
          </mc:Choice>
          <mc:Fallback xmlns="">
            <p:pic>
              <p:nvPicPr>
                <p:cNvPr id="344" name="Freihand 343">
                  <a:extLst>
                    <a:ext uri="{FF2B5EF4-FFF2-40B4-BE49-F238E27FC236}">
                      <a16:creationId xmlns:a16="http://schemas.microsoft.com/office/drawing/2014/main" id="{3027D9A7-82F6-CD7B-B3D2-0675FC3B0A90}"/>
                    </a:ext>
                  </a:extLst>
                </p:cNvPr>
                <p:cNvPicPr/>
                <p:nvPr/>
              </p:nvPicPr>
              <p:blipFill>
                <a:blip r:embed="rId366"/>
                <a:stretch>
                  <a:fillRect/>
                </a:stretch>
              </p:blipFill>
              <p:spPr>
                <a:xfrm>
                  <a:off x="226636" y="1474102"/>
                  <a:ext cx="296280" cy="383400"/>
                </a:xfrm>
                <a:prstGeom prst="rect">
                  <a:avLst/>
                </a:prstGeom>
              </p:spPr>
            </p:pic>
          </mc:Fallback>
        </mc:AlternateContent>
      </p:grpSp>
      <p:grpSp>
        <p:nvGrpSpPr>
          <p:cNvPr id="347" name="Gruppieren 346">
            <a:extLst>
              <a:ext uri="{FF2B5EF4-FFF2-40B4-BE49-F238E27FC236}">
                <a16:creationId xmlns:a16="http://schemas.microsoft.com/office/drawing/2014/main" id="{6C934033-8BB5-352D-6A97-A15524757EBC}"/>
              </a:ext>
            </a:extLst>
          </p:cNvPr>
          <p:cNvGrpSpPr/>
          <p:nvPr/>
        </p:nvGrpSpPr>
        <p:grpSpPr>
          <a:xfrm>
            <a:off x="313756" y="2706022"/>
            <a:ext cx="900720" cy="679320"/>
            <a:chOff x="313756" y="2706022"/>
            <a:chExt cx="900720" cy="679320"/>
          </a:xfrm>
        </p:grpSpPr>
        <mc:AlternateContent xmlns:mc="http://schemas.openxmlformats.org/markup-compatibility/2006" xmlns:p14="http://schemas.microsoft.com/office/powerpoint/2010/main">
          <mc:Choice Requires="p14">
            <p:contentPart p14:bwMode="auto" r:id="rId367">
              <p14:nvContentPartPr>
                <p14:cNvPr id="250" name="Freihand 249">
                  <a:extLst>
                    <a:ext uri="{FF2B5EF4-FFF2-40B4-BE49-F238E27FC236}">
                      <a16:creationId xmlns:a16="http://schemas.microsoft.com/office/drawing/2014/main" id="{1754A9CF-5C5F-435F-D789-EB1A5C1BE3E3}"/>
                    </a:ext>
                  </a:extLst>
                </p14:cNvPr>
                <p14:cNvContentPartPr/>
                <p14:nvPr/>
              </p14:nvContentPartPr>
              <p14:xfrm>
                <a:off x="327796" y="2814022"/>
                <a:ext cx="122400" cy="173160"/>
              </p14:xfrm>
            </p:contentPart>
          </mc:Choice>
          <mc:Fallback xmlns="">
            <p:pic>
              <p:nvPicPr>
                <p:cNvPr id="250" name="Freihand 249">
                  <a:extLst>
                    <a:ext uri="{FF2B5EF4-FFF2-40B4-BE49-F238E27FC236}">
                      <a16:creationId xmlns:a16="http://schemas.microsoft.com/office/drawing/2014/main" id="{1754A9CF-5C5F-435F-D789-EB1A5C1BE3E3}"/>
                    </a:ext>
                  </a:extLst>
                </p:cNvPr>
                <p:cNvPicPr/>
                <p:nvPr/>
              </p:nvPicPr>
              <p:blipFill>
                <a:blip r:embed="rId368"/>
                <a:stretch>
                  <a:fillRect/>
                </a:stretch>
              </p:blipFill>
              <p:spPr>
                <a:xfrm>
                  <a:off x="318796" y="2805382"/>
                  <a:ext cx="140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1" name="Freihand 250">
                  <a:extLst>
                    <a:ext uri="{FF2B5EF4-FFF2-40B4-BE49-F238E27FC236}">
                      <a16:creationId xmlns:a16="http://schemas.microsoft.com/office/drawing/2014/main" id="{7FA2C43A-A6F8-FAE5-C688-77A05E333497}"/>
                    </a:ext>
                  </a:extLst>
                </p14:cNvPr>
                <p14:cNvContentPartPr/>
                <p14:nvPr/>
              </p14:nvContentPartPr>
              <p14:xfrm>
                <a:off x="539836" y="2782702"/>
                <a:ext cx="164880" cy="194400"/>
              </p14:xfrm>
            </p:contentPart>
          </mc:Choice>
          <mc:Fallback xmlns="">
            <p:pic>
              <p:nvPicPr>
                <p:cNvPr id="251" name="Freihand 250">
                  <a:extLst>
                    <a:ext uri="{FF2B5EF4-FFF2-40B4-BE49-F238E27FC236}">
                      <a16:creationId xmlns:a16="http://schemas.microsoft.com/office/drawing/2014/main" id="{7FA2C43A-A6F8-FAE5-C688-77A05E333497}"/>
                    </a:ext>
                  </a:extLst>
                </p:cNvPr>
                <p:cNvPicPr/>
                <p:nvPr/>
              </p:nvPicPr>
              <p:blipFill>
                <a:blip r:embed="rId370"/>
                <a:stretch>
                  <a:fillRect/>
                </a:stretch>
              </p:blipFill>
              <p:spPr>
                <a:xfrm>
                  <a:off x="530836" y="2773702"/>
                  <a:ext cx="182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2" name="Freihand 251">
                  <a:extLst>
                    <a:ext uri="{FF2B5EF4-FFF2-40B4-BE49-F238E27FC236}">
                      <a16:creationId xmlns:a16="http://schemas.microsoft.com/office/drawing/2014/main" id="{38A83D28-A785-69F3-E71D-DD590296E7D0}"/>
                    </a:ext>
                  </a:extLst>
                </p14:cNvPr>
                <p14:cNvContentPartPr/>
                <p14:nvPr/>
              </p14:nvContentPartPr>
              <p14:xfrm>
                <a:off x="326356" y="3062062"/>
                <a:ext cx="449280" cy="15840"/>
              </p14:xfrm>
            </p:contentPart>
          </mc:Choice>
          <mc:Fallback xmlns="">
            <p:pic>
              <p:nvPicPr>
                <p:cNvPr id="252" name="Freihand 251">
                  <a:extLst>
                    <a:ext uri="{FF2B5EF4-FFF2-40B4-BE49-F238E27FC236}">
                      <a16:creationId xmlns:a16="http://schemas.microsoft.com/office/drawing/2014/main" id="{38A83D28-A785-69F3-E71D-DD590296E7D0}"/>
                    </a:ext>
                  </a:extLst>
                </p:cNvPr>
                <p:cNvPicPr/>
                <p:nvPr/>
              </p:nvPicPr>
              <p:blipFill>
                <a:blip r:embed="rId372"/>
                <a:stretch>
                  <a:fillRect/>
                </a:stretch>
              </p:blipFill>
              <p:spPr>
                <a:xfrm>
                  <a:off x="317716" y="3053062"/>
                  <a:ext cx="466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4" name="Freihand 253">
                  <a:extLst>
                    <a:ext uri="{FF2B5EF4-FFF2-40B4-BE49-F238E27FC236}">
                      <a16:creationId xmlns:a16="http://schemas.microsoft.com/office/drawing/2014/main" id="{932B971B-61A6-0620-C743-C2415F596D96}"/>
                    </a:ext>
                  </a:extLst>
                </p14:cNvPr>
                <p14:cNvContentPartPr/>
                <p14:nvPr/>
              </p14:nvContentPartPr>
              <p14:xfrm>
                <a:off x="313756" y="3197422"/>
                <a:ext cx="124560" cy="187920"/>
              </p14:xfrm>
            </p:contentPart>
          </mc:Choice>
          <mc:Fallback xmlns="">
            <p:pic>
              <p:nvPicPr>
                <p:cNvPr id="254" name="Freihand 253">
                  <a:extLst>
                    <a:ext uri="{FF2B5EF4-FFF2-40B4-BE49-F238E27FC236}">
                      <a16:creationId xmlns:a16="http://schemas.microsoft.com/office/drawing/2014/main" id="{932B971B-61A6-0620-C743-C2415F596D96}"/>
                    </a:ext>
                  </a:extLst>
                </p:cNvPr>
                <p:cNvPicPr/>
                <p:nvPr/>
              </p:nvPicPr>
              <p:blipFill>
                <a:blip r:embed="rId374"/>
                <a:stretch>
                  <a:fillRect/>
                </a:stretch>
              </p:blipFill>
              <p:spPr>
                <a:xfrm>
                  <a:off x="305116" y="3188782"/>
                  <a:ext cx="142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5" name="Freihand 254">
                  <a:extLst>
                    <a:ext uri="{FF2B5EF4-FFF2-40B4-BE49-F238E27FC236}">
                      <a16:creationId xmlns:a16="http://schemas.microsoft.com/office/drawing/2014/main" id="{C633A2AE-1867-C711-6AA7-B2A7224121C7}"/>
                    </a:ext>
                  </a:extLst>
                </p14:cNvPr>
                <p14:cNvContentPartPr/>
                <p14:nvPr/>
              </p14:nvContentPartPr>
              <p14:xfrm>
                <a:off x="539116" y="3188782"/>
                <a:ext cx="196560" cy="155520"/>
              </p14:xfrm>
            </p:contentPart>
          </mc:Choice>
          <mc:Fallback xmlns="">
            <p:pic>
              <p:nvPicPr>
                <p:cNvPr id="255" name="Freihand 254">
                  <a:extLst>
                    <a:ext uri="{FF2B5EF4-FFF2-40B4-BE49-F238E27FC236}">
                      <a16:creationId xmlns:a16="http://schemas.microsoft.com/office/drawing/2014/main" id="{C633A2AE-1867-C711-6AA7-B2A7224121C7}"/>
                    </a:ext>
                  </a:extLst>
                </p:cNvPr>
                <p:cNvPicPr/>
                <p:nvPr/>
              </p:nvPicPr>
              <p:blipFill>
                <a:blip r:embed="rId376"/>
                <a:stretch>
                  <a:fillRect/>
                </a:stretch>
              </p:blipFill>
              <p:spPr>
                <a:xfrm>
                  <a:off x="530116" y="3179782"/>
                  <a:ext cx="214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6" name="Freihand 255">
                  <a:extLst>
                    <a:ext uri="{FF2B5EF4-FFF2-40B4-BE49-F238E27FC236}">
                      <a16:creationId xmlns:a16="http://schemas.microsoft.com/office/drawing/2014/main" id="{049D11F1-8E5B-67EA-9614-A8C6076F99F3}"/>
                    </a:ext>
                  </a:extLst>
                </p14:cNvPr>
                <p14:cNvContentPartPr/>
                <p14:nvPr/>
              </p14:nvContentPartPr>
              <p14:xfrm>
                <a:off x="638476" y="3064942"/>
                <a:ext cx="557280" cy="292320"/>
              </p14:xfrm>
            </p:contentPart>
          </mc:Choice>
          <mc:Fallback xmlns="">
            <p:pic>
              <p:nvPicPr>
                <p:cNvPr id="256" name="Freihand 255">
                  <a:extLst>
                    <a:ext uri="{FF2B5EF4-FFF2-40B4-BE49-F238E27FC236}">
                      <a16:creationId xmlns:a16="http://schemas.microsoft.com/office/drawing/2014/main" id="{049D11F1-8E5B-67EA-9614-A8C6076F99F3}"/>
                    </a:ext>
                  </a:extLst>
                </p:cNvPr>
                <p:cNvPicPr/>
                <p:nvPr/>
              </p:nvPicPr>
              <p:blipFill>
                <a:blip r:embed="rId378"/>
                <a:stretch>
                  <a:fillRect/>
                </a:stretch>
              </p:blipFill>
              <p:spPr>
                <a:xfrm>
                  <a:off x="629836" y="3055942"/>
                  <a:ext cx="5749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7" name="Freihand 256">
                  <a:extLst>
                    <a:ext uri="{FF2B5EF4-FFF2-40B4-BE49-F238E27FC236}">
                      <a16:creationId xmlns:a16="http://schemas.microsoft.com/office/drawing/2014/main" id="{7F251597-C6B5-BEDD-30BE-E4F77F928767}"/>
                    </a:ext>
                  </a:extLst>
                </p14:cNvPr>
                <p14:cNvContentPartPr/>
                <p14:nvPr/>
              </p14:nvContentPartPr>
              <p14:xfrm>
                <a:off x="1035556" y="3135502"/>
                <a:ext cx="178920" cy="21600"/>
              </p14:xfrm>
            </p:contentPart>
          </mc:Choice>
          <mc:Fallback xmlns="">
            <p:pic>
              <p:nvPicPr>
                <p:cNvPr id="257" name="Freihand 256">
                  <a:extLst>
                    <a:ext uri="{FF2B5EF4-FFF2-40B4-BE49-F238E27FC236}">
                      <a16:creationId xmlns:a16="http://schemas.microsoft.com/office/drawing/2014/main" id="{7F251597-C6B5-BEDD-30BE-E4F77F928767}"/>
                    </a:ext>
                  </a:extLst>
                </p:cNvPr>
                <p:cNvPicPr/>
                <p:nvPr/>
              </p:nvPicPr>
              <p:blipFill>
                <a:blip r:embed="rId380"/>
                <a:stretch>
                  <a:fillRect/>
                </a:stretch>
              </p:blipFill>
              <p:spPr>
                <a:xfrm>
                  <a:off x="1026556" y="3126862"/>
                  <a:ext cx="196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46" name="Freihand 345">
                  <a:extLst>
                    <a:ext uri="{FF2B5EF4-FFF2-40B4-BE49-F238E27FC236}">
                      <a16:creationId xmlns:a16="http://schemas.microsoft.com/office/drawing/2014/main" id="{820896A6-EE20-773C-98EC-645838430213}"/>
                    </a:ext>
                  </a:extLst>
                </p14:cNvPr>
                <p14:cNvContentPartPr/>
                <p14:nvPr/>
              </p14:nvContentPartPr>
              <p14:xfrm>
                <a:off x="498076" y="2706022"/>
                <a:ext cx="288000" cy="321480"/>
              </p14:xfrm>
            </p:contentPart>
          </mc:Choice>
          <mc:Fallback xmlns="">
            <p:pic>
              <p:nvPicPr>
                <p:cNvPr id="346" name="Freihand 345">
                  <a:extLst>
                    <a:ext uri="{FF2B5EF4-FFF2-40B4-BE49-F238E27FC236}">
                      <a16:creationId xmlns:a16="http://schemas.microsoft.com/office/drawing/2014/main" id="{820896A6-EE20-773C-98EC-645838430213}"/>
                    </a:ext>
                  </a:extLst>
                </p:cNvPr>
                <p:cNvPicPr/>
                <p:nvPr/>
              </p:nvPicPr>
              <p:blipFill>
                <a:blip r:embed="rId382"/>
                <a:stretch>
                  <a:fillRect/>
                </a:stretch>
              </p:blipFill>
              <p:spPr>
                <a:xfrm>
                  <a:off x="489076" y="2697382"/>
                  <a:ext cx="305640" cy="339120"/>
                </a:xfrm>
                <a:prstGeom prst="rect">
                  <a:avLst/>
                </a:prstGeom>
              </p:spPr>
            </p:pic>
          </mc:Fallback>
        </mc:AlternateContent>
      </p:grpSp>
      <p:grpSp>
        <p:nvGrpSpPr>
          <p:cNvPr id="354" name="Gruppieren 353">
            <a:extLst>
              <a:ext uri="{FF2B5EF4-FFF2-40B4-BE49-F238E27FC236}">
                <a16:creationId xmlns:a16="http://schemas.microsoft.com/office/drawing/2014/main" id="{463300A1-C835-A3CC-D6AF-C36FE2472B18}"/>
              </a:ext>
            </a:extLst>
          </p:cNvPr>
          <p:cNvGrpSpPr/>
          <p:nvPr/>
        </p:nvGrpSpPr>
        <p:grpSpPr>
          <a:xfrm>
            <a:off x="285676" y="3643462"/>
            <a:ext cx="978480" cy="729000"/>
            <a:chOff x="285676" y="3643462"/>
            <a:chExt cx="978480" cy="729000"/>
          </a:xfrm>
        </p:grpSpPr>
        <mc:AlternateContent xmlns:mc="http://schemas.openxmlformats.org/markup-compatibility/2006" xmlns:p14="http://schemas.microsoft.com/office/powerpoint/2010/main">
          <mc:Choice Requires="p14">
            <p:contentPart p14:bwMode="auto" r:id="rId383">
              <p14:nvContentPartPr>
                <p14:cNvPr id="348" name="Freihand 347">
                  <a:extLst>
                    <a:ext uri="{FF2B5EF4-FFF2-40B4-BE49-F238E27FC236}">
                      <a16:creationId xmlns:a16="http://schemas.microsoft.com/office/drawing/2014/main" id="{4479C370-79B1-0BC0-4232-3438B1721871}"/>
                    </a:ext>
                  </a:extLst>
                </p14:cNvPr>
                <p14:cNvContentPartPr/>
                <p14:nvPr/>
              </p14:nvContentPartPr>
              <p14:xfrm>
                <a:off x="504916" y="3643462"/>
                <a:ext cx="278280" cy="334080"/>
              </p14:xfrm>
            </p:contentPart>
          </mc:Choice>
          <mc:Fallback xmlns="">
            <p:pic>
              <p:nvPicPr>
                <p:cNvPr id="348" name="Freihand 347">
                  <a:extLst>
                    <a:ext uri="{FF2B5EF4-FFF2-40B4-BE49-F238E27FC236}">
                      <a16:creationId xmlns:a16="http://schemas.microsoft.com/office/drawing/2014/main" id="{4479C370-79B1-0BC0-4232-3438B1721871}"/>
                    </a:ext>
                  </a:extLst>
                </p:cNvPr>
                <p:cNvPicPr/>
                <p:nvPr/>
              </p:nvPicPr>
              <p:blipFill>
                <a:blip r:embed="rId384"/>
                <a:stretch>
                  <a:fillRect/>
                </a:stretch>
              </p:blipFill>
              <p:spPr>
                <a:xfrm>
                  <a:off x="495916" y="3634822"/>
                  <a:ext cx="29592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49" name="Freihand 348">
                  <a:extLst>
                    <a:ext uri="{FF2B5EF4-FFF2-40B4-BE49-F238E27FC236}">
                      <a16:creationId xmlns:a16="http://schemas.microsoft.com/office/drawing/2014/main" id="{0B7BB8EE-0A11-7B29-D180-8B4CE06130C6}"/>
                    </a:ext>
                  </a:extLst>
                </p14:cNvPr>
                <p14:cNvContentPartPr/>
                <p14:nvPr/>
              </p14:nvContentPartPr>
              <p14:xfrm>
                <a:off x="292876" y="3973942"/>
                <a:ext cx="546120" cy="64800"/>
              </p14:xfrm>
            </p:contentPart>
          </mc:Choice>
          <mc:Fallback xmlns="">
            <p:pic>
              <p:nvPicPr>
                <p:cNvPr id="349" name="Freihand 348">
                  <a:extLst>
                    <a:ext uri="{FF2B5EF4-FFF2-40B4-BE49-F238E27FC236}">
                      <a16:creationId xmlns:a16="http://schemas.microsoft.com/office/drawing/2014/main" id="{0B7BB8EE-0A11-7B29-D180-8B4CE06130C6}"/>
                    </a:ext>
                  </a:extLst>
                </p:cNvPr>
                <p:cNvPicPr/>
                <p:nvPr/>
              </p:nvPicPr>
              <p:blipFill>
                <a:blip r:embed="rId386"/>
                <a:stretch>
                  <a:fillRect/>
                </a:stretch>
              </p:blipFill>
              <p:spPr>
                <a:xfrm>
                  <a:off x="284236" y="3965302"/>
                  <a:ext cx="563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50" name="Freihand 349">
                  <a:extLst>
                    <a:ext uri="{FF2B5EF4-FFF2-40B4-BE49-F238E27FC236}">
                      <a16:creationId xmlns:a16="http://schemas.microsoft.com/office/drawing/2014/main" id="{38421EFC-6DEA-99DF-3B6E-99BAA4BA230E}"/>
                    </a:ext>
                  </a:extLst>
                </p14:cNvPr>
                <p14:cNvContentPartPr/>
                <p14:nvPr/>
              </p14:nvContentPartPr>
              <p14:xfrm>
                <a:off x="285676" y="4098502"/>
                <a:ext cx="185400" cy="273960"/>
              </p14:xfrm>
            </p:contentPart>
          </mc:Choice>
          <mc:Fallback xmlns="">
            <p:pic>
              <p:nvPicPr>
                <p:cNvPr id="350" name="Freihand 349">
                  <a:extLst>
                    <a:ext uri="{FF2B5EF4-FFF2-40B4-BE49-F238E27FC236}">
                      <a16:creationId xmlns:a16="http://schemas.microsoft.com/office/drawing/2014/main" id="{38421EFC-6DEA-99DF-3B6E-99BAA4BA230E}"/>
                    </a:ext>
                  </a:extLst>
                </p:cNvPr>
                <p:cNvPicPr/>
                <p:nvPr/>
              </p:nvPicPr>
              <p:blipFill>
                <a:blip r:embed="rId388"/>
                <a:stretch>
                  <a:fillRect/>
                </a:stretch>
              </p:blipFill>
              <p:spPr>
                <a:xfrm>
                  <a:off x="277036" y="4089502"/>
                  <a:ext cx="2030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51" name="Freihand 350">
                  <a:extLst>
                    <a:ext uri="{FF2B5EF4-FFF2-40B4-BE49-F238E27FC236}">
                      <a16:creationId xmlns:a16="http://schemas.microsoft.com/office/drawing/2014/main" id="{2B96BD98-16BB-DE1E-E180-CDBCE5A1F696}"/>
                    </a:ext>
                  </a:extLst>
                </p14:cNvPr>
                <p14:cNvContentPartPr/>
                <p14:nvPr/>
              </p14:nvContentPartPr>
              <p14:xfrm>
                <a:off x="547756" y="4107142"/>
                <a:ext cx="149400" cy="231480"/>
              </p14:xfrm>
            </p:contentPart>
          </mc:Choice>
          <mc:Fallback xmlns="">
            <p:pic>
              <p:nvPicPr>
                <p:cNvPr id="351" name="Freihand 350">
                  <a:extLst>
                    <a:ext uri="{FF2B5EF4-FFF2-40B4-BE49-F238E27FC236}">
                      <a16:creationId xmlns:a16="http://schemas.microsoft.com/office/drawing/2014/main" id="{2B96BD98-16BB-DE1E-E180-CDBCE5A1F696}"/>
                    </a:ext>
                  </a:extLst>
                </p:cNvPr>
                <p:cNvPicPr/>
                <p:nvPr/>
              </p:nvPicPr>
              <p:blipFill>
                <a:blip r:embed="rId390"/>
                <a:stretch>
                  <a:fillRect/>
                </a:stretch>
              </p:blipFill>
              <p:spPr>
                <a:xfrm>
                  <a:off x="539116" y="4098142"/>
                  <a:ext cx="167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52" name="Freihand 351">
                  <a:extLst>
                    <a:ext uri="{FF2B5EF4-FFF2-40B4-BE49-F238E27FC236}">
                      <a16:creationId xmlns:a16="http://schemas.microsoft.com/office/drawing/2014/main" id="{EB6EFAD0-5B23-653B-F406-B017D1053612}"/>
                    </a:ext>
                  </a:extLst>
                </p14:cNvPr>
                <p14:cNvContentPartPr/>
                <p14:nvPr/>
              </p14:nvContentPartPr>
              <p14:xfrm>
                <a:off x="1039876" y="3979702"/>
                <a:ext cx="209880" cy="10080"/>
              </p14:xfrm>
            </p:contentPart>
          </mc:Choice>
          <mc:Fallback xmlns="">
            <p:pic>
              <p:nvPicPr>
                <p:cNvPr id="352" name="Freihand 351">
                  <a:extLst>
                    <a:ext uri="{FF2B5EF4-FFF2-40B4-BE49-F238E27FC236}">
                      <a16:creationId xmlns:a16="http://schemas.microsoft.com/office/drawing/2014/main" id="{EB6EFAD0-5B23-653B-F406-B017D1053612}"/>
                    </a:ext>
                  </a:extLst>
                </p:cNvPr>
                <p:cNvPicPr/>
                <p:nvPr/>
              </p:nvPicPr>
              <p:blipFill>
                <a:blip r:embed="rId392"/>
                <a:stretch>
                  <a:fillRect/>
                </a:stretch>
              </p:blipFill>
              <p:spPr>
                <a:xfrm>
                  <a:off x="1031236" y="3970702"/>
                  <a:ext cx="227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53" name="Freihand 352">
                  <a:extLst>
                    <a:ext uri="{FF2B5EF4-FFF2-40B4-BE49-F238E27FC236}">
                      <a16:creationId xmlns:a16="http://schemas.microsoft.com/office/drawing/2014/main" id="{F6901655-151F-DD85-3121-8847CFA69F7B}"/>
                    </a:ext>
                  </a:extLst>
                </p14:cNvPr>
                <p14:cNvContentPartPr/>
                <p14:nvPr/>
              </p14:nvContentPartPr>
              <p14:xfrm>
                <a:off x="1089556" y="4036942"/>
                <a:ext cx="174600" cy="26280"/>
              </p14:xfrm>
            </p:contentPart>
          </mc:Choice>
          <mc:Fallback xmlns="">
            <p:pic>
              <p:nvPicPr>
                <p:cNvPr id="353" name="Freihand 352">
                  <a:extLst>
                    <a:ext uri="{FF2B5EF4-FFF2-40B4-BE49-F238E27FC236}">
                      <a16:creationId xmlns:a16="http://schemas.microsoft.com/office/drawing/2014/main" id="{F6901655-151F-DD85-3121-8847CFA69F7B}"/>
                    </a:ext>
                  </a:extLst>
                </p:cNvPr>
                <p:cNvPicPr/>
                <p:nvPr/>
              </p:nvPicPr>
              <p:blipFill>
                <a:blip r:embed="rId394"/>
                <a:stretch>
                  <a:fillRect/>
                </a:stretch>
              </p:blipFill>
              <p:spPr>
                <a:xfrm>
                  <a:off x="1080916" y="4027942"/>
                  <a:ext cx="192240" cy="4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5">
            <p14:nvContentPartPr>
              <p14:cNvPr id="396" name="Freihand 395">
                <a:extLst>
                  <a:ext uri="{FF2B5EF4-FFF2-40B4-BE49-F238E27FC236}">
                    <a16:creationId xmlns:a16="http://schemas.microsoft.com/office/drawing/2014/main" id="{604E4019-B9F7-47B6-6182-3A1ABA7CC574}"/>
                  </a:ext>
                </a:extLst>
              </p14:cNvPr>
              <p14:cNvContentPartPr/>
              <p14:nvPr/>
            </p14:nvContentPartPr>
            <p14:xfrm>
              <a:off x="6627436" y="3600982"/>
              <a:ext cx="255960" cy="176760"/>
            </p14:xfrm>
          </p:contentPart>
        </mc:Choice>
        <mc:Fallback xmlns="">
          <p:pic>
            <p:nvPicPr>
              <p:cNvPr id="396" name="Freihand 395">
                <a:extLst>
                  <a:ext uri="{FF2B5EF4-FFF2-40B4-BE49-F238E27FC236}">
                    <a16:creationId xmlns:a16="http://schemas.microsoft.com/office/drawing/2014/main" id="{604E4019-B9F7-47B6-6182-3A1ABA7CC574}"/>
                  </a:ext>
                </a:extLst>
              </p:cNvPr>
              <p:cNvPicPr/>
              <p:nvPr/>
            </p:nvPicPr>
            <p:blipFill>
              <a:blip r:embed="rId396"/>
              <a:stretch>
                <a:fillRect/>
              </a:stretch>
            </p:blipFill>
            <p:spPr>
              <a:xfrm>
                <a:off x="6618796" y="3591982"/>
                <a:ext cx="273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99" name="Freihand 398">
                <a:extLst>
                  <a:ext uri="{FF2B5EF4-FFF2-40B4-BE49-F238E27FC236}">
                    <a16:creationId xmlns:a16="http://schemas.microsoft.com/office/drawing/2014/main" id="{6053C2D4-929B-3652-BCEF-988B0FA238CE}"/>
                  </a:ext>
                </a:extLst>
              </p14:cNvPr>
              <p14:cNvContentPartPr/>
              <p14:nvPr/>
            </p14:nvContentPartPr>
            <p14:xfrm>
              <a:off x="3061636" y="2770822"/>
              <a:ext cx="415440" cy="503640"/>
            </p14:xfrm>
          </p:contentPart>
        </mc:Choice>
        <mc:Fallback xmlns="">
          <p:pic>
            <p:nvPicPr>
              <p:cNvPr id="399" name="Freihand 398">
                <a:extLst>
                  <a:ext uri="{FF2B5EF4-FFF2-40B4-BE49-F238E27FC236}">
                    <a16:creationId xmlns:a16="http://schemas.microsoft.com/office/drawing/2014/main" id="{6053C2D4-929B-3652-BCEF-988B0FA238CE}"/>
                  </a:ext>
                </a:extLst>
              </p:cNvPr>
              <p:cNvPicPr/>
              <p:nvPr/>
            </p:nvPicPr>
            <p:blipFill>
              <a:blip r:embed="rId398"/>
              <a:stretch>
                <a:fillRect/>
              </a:stretch>
            </p:blipFill>
            <p:spPr>
              <a:xfrm>
                <a:off x="3052636" y="2761822"/>
                <a:ext cx="433080" cy="521280"/>
              </a:xfrm>
              <a:prstGeom prst="rect">
                <a:avLst/>
              </a:prstGeom>
            </p:spPr>
          </p:pic>
        </mc:Fallback>
      </mc:AlternateContent>
      <p:grpSp>
        <p:nvGrpSpPr>
          <p:cNvPr id="401" name="Gruppieren 400">
            <a:extLst>
              <a:ext uri="{FF2B5EF4-FFF2-40B4-BE49-F238E27FC236}">
                <a16:creationId xmlns:a16="http://schemas.microsoft.com/office/drawing/2014/main" id="{AF553DCB-EAB3-4900-ABD0-D83FABE54A4E}"/>
              </a:ext>
            </a:extLst>
          </p:cNvPr>
          <p:cNvGrpSpPr/>
          <p:nvPr/>
        </p:nvGrpSpPr>
        <p:grpSpPr>
          <a:xfrm>
            <a:off x="1513996" y="3469222"/>
            <a:ext cx="4832280" cy="739440"/>
            <a:chOff x="1513996" y="3469222"/>
            <a:chExt cx="4832280" cy="739440"/>
          </a:xfrm>
        </p:grpSpPr>
        <mc:AlternateContent xmlns:mc="http://schemas.openxmlformats.org/markup-compatibility/2006" xmlns:p14="http://schemas.microsoft.com/office/powerpoint/2010/main">
          <mc:Choice Requires="p14">
            <p:contentPart p14:bwMode="auto" r:id="rId399">
              <p14:nvContentPartPr>
                <p14:cNvPr id="355" name="Freihand 354">
                  <a:extLst>
                    <a:ext uri="{FF2B5EF4-FFF2-40B4-BE49-F238E27FC236}">
                      <a16:creationId xmlns:a16="http://schemas.microsoft.com/office/drawing/2014/main" id="{DAFEE2FD-4443-CEDC-B4D7-F44D9439B98C}"/>
                    </a:ext>
                  </a:extLst>
                </p14:cNvPr>
                <p14:cNvContentPartPr/>
                <p14:nvPr/>
              </p14:nvContentPartPr>
              <p14:xfrm>
                <a:off x="1513996" y="3788902"/>
                <a:ext cx="123840" cy="131400"/>
              </p14:xfrm>
            </p:contentPart>
          </mc:Choice>
          <mc:Fallback xmlns="">
            <p:pic>
              <p:nvPicPr>
                <p:cNvPr id="355" name="Freihand 354">
                  <a:extLst>
                    <a:ext uri="{FF2B5EF4-FFF2-40B4-BE49-F238E27FC236}">
                      <a16:creationId xmlns:a16="http://schemas.microsoft.com/office/drawing/2014/main" id="{DAFEE2FD-4443-CEDC-B4D7-F44D9439B98C}"/>
                    </a:ext>
                  </a:extLst>
                </p:cNvPr>
                <p:cNvPicPr/>
                <p:nvPr/>
              </p:nvPicPr>
              <p:blipFill>
                <a:blip r:embed="rId400"/>
                <a:stretch>
                  <a:fillRect/>
                </a:stretch>
              </p:blipFill>
              <p:spPr>
                <a:xfrm>
                  <a:off x="1505356" y="3779902"/>
                  <a:ext cx="141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56" name="Freihand 355">
                  <a:extLst>
                    <a:ext uri="{FF2B5EF4-FFF2-40B4-BE49-F238E27FC236}">
                      <a16:creationId xmlns:a16="http://schemas.microsoft.com/office/drawing/2014/main" id="{24C4E51C-F302-477D-7B25-3686C462ED85}"/>
                    </a:ext>
                  </a:extLst>
                </p14:cNvPr>
                <p14:cNvContentPartPr/>
                <p14:nvPr/>
              </p14:nvContentPartPr>
              <p14:xfrm>
                <a:off x="1522996" y="3938302"/>
                <a:ext cx="162720" cy="29880"/>
              </p14:xfrm>
            </p:contentPart>
          </mc:Choice>
          <mc:Fallback xmlns="">
            <p:pic>
              <p:nvPicPr>
                <p:cNvPr id="356" name="Freihand 355">
                  <a:extLst>
                    <a:ext uri="{FF2B5EF4-FFF2-40B4-BE49-F238E27FC236}">
                      <a16:creationId xmlns:a16="http://schemas.microsoft.com/office/drawing/2014/main" id="{24C4E51C-F302-477D-7B25-3686C462ED85}"/>
                    </a:ext>
                  </a:extLst>
                </p:cNvPr>
                <p:cNvPicPr/>
                <p:nvPr/>
              </p:nvPicPr>
              <p:blipFill>
                <a:blip r:embed="rId402"/>
                <a:stretch>
                  <a:fillRect/>
                </a:stretch>
              </p:blipFill>
              <p:spPr>
                <a:xfrm>
                  <a:off x="1513996" y="3929662"/>
                  <a:ext cx="180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57" name="Freihand 356">
                  <a:extLst>
                    <a:ext uri="{FF2B5EF4-FFF2-40B4-BE49-F238E27FC236}">
                      <a16:creationId xmlns:a16="http://schemas.microsoft.com/office/drawing/2014/main" id="{7154FFA2-D2DD-FEA9-529E-B66B54301DAD}"/>
                    </a:ext>
                  </a:extLst>
                </p14:cNvPr>
                <p14:cNvContentPartPr/>
                <p14:nvPr/>
              </p14:nvContentPartPr>
              <p14:xfrm>
                <a:off x="1550356" y="4021822"/>
                <a:ext cx="159840" cy="136440"/>
              </p14:xfrm>
            </p:contentPart>
          </mc:Choice>
          <mc:Fallback xmlns="">
            <p:pic>
              <p:nvPicPr>
                <p:cNvPr id="357" name="Freihand 356">
                  <a:extLst>
                    <a:ext uri="{FF2B5EF4-FFF2-40B4-BE49-F238E27FC236}">
                      <a16:creationId xmlns:a16="http://schemas.microsoft.com/office/drawing/2014/main" id="{7154FFA2-D2DD-FEA9-529E-B66B54301DAD}"/>
                    </a:ext>
                  </a:extLst>
                </p:cNvPr>
                <p:cNvPicPr/>
                <p:nvPr/>
              </p:nvPicPr>
              <p:blipFill>
                <a:blip r:embed="rId404"/>
                <a:stretch>
                  <a:fillRect/>
                </a:stretch>
              </p:blipFill>
              <p:spPr>
                <a:xfrm>
                  <a:off x="1541356" y="4013182"/>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58" name="Freihand 357">
                  <a:extLst>
                    <a:ext uri="{FF2B5EF4-FFF2-40B4-BE49-F238E27FC236}">
                      <a16:creationId xmlns:a16="http://schemas.microsoft.com/office/drawing/2014/main" id="{EE2BA329-60DA-6AE4-8858-5C44A3F46F36}"/>
                    </a:ext>
                  </a:extLst>
                </p14:cNvPr>
                <p14:cNvContentPartPr/>
                <p14:nvPr/>
              </p14:nvContentPartPr>
              <p14:xfrm>
                <a:off x="1897036" y="3693862"/>
                <a:ext cx="574560" cy="412200"/>
              </p14:xfrm>
            </p:contentPart>
          </mc:Choice>
          <mc:Fallback xmlns="">
            <p:pic>
              <p:nvPicPr>
                <p:cNvPr id="358" name="Freihand 357">
                  <a:extLst>
                    <a:ext uri="{FF2B5EF4-FFF2-40B4-BE49-F238E27FC236}">
                      <a16:creationId xmlns:a16="http://schemas.microsoft.com/office/drawing/2014/main" id="{EE2BA329-60DA-6AE4-8858-5C44A3F46F36}"/>
                    </a:ext>
                  </a:extLst>
                </p:cNvPr>
                <p:cNvPicPr/>
                <p:nvPr/>
              </p:nvPicPr>
              <p:blipFill>
                <a:blip r:embed="rId406"/>
                <a:stretch>
                  <a:fillRect/>
                </a:stretch>
              </p:blipFill>
              <p:spPr>
                <a:xfrm>
                  <a:off x="1888396" y="3684862"/>
                  <a:ext cx="59220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59" name="Freihand 358">
                  <a:extLst>
                    <a:ext uri="{FF2B5EF4-FFF2-40B4-BE49-F238E27FC236}">
                      <a16:creationId xmlns:a16="http://schemas.microsoft.com/office/drawing/2014/main" id="{38703C64-EDF8-5CDC-94F7-B8A904487937}"/>
                    </a:ext>
                  </a:extLst>
                </p14:cNvPr>
                <p14:cNvContentPartPr/>
                <p14:nvPr/>
              </p14:nvContentPartPr>
              <p14:xfrm>
                <a:off x="2176036" y="3741382"/>
                <a:ext cx="125280" cy="179280"/>
              </p14:xfrm>
            </p:contentPart>
          </mc:Choice>
          <mc:Fallback xmlns="">
            <p:pic>
              <p:nvPicPr>
                <p:cNvPr id="359" name="Freihand 358">
                  <a:extLst>
                    <a:ext uri="{FF2B5EF4-FFF2-40B4-BE49-F238E27FC236}">
                      <a16:creationId xmlns:a16="http://schemas.microsoft.com/office/drawing/2014/main" id="{38703C64-EDF8-5CDC-94F7-B8A904487937}"/>
                    </a:ext>
                  </a:extLst>
                </p:cNvPr>
                <p:cNvPicPr/>
                <p:nvPr/>
              </p:nvPicPr>
              <p:blipFill>
                <a:blip r:embed="rId408"/>
                <a:stretch>
                  <a:fillRect/>
                </a:stretch>
              </p:blipFill>
              <p:spPr>
                <a:xfrm>
                  <a:off x="2167036" y="3732382"/>
                  <a:ext cx="142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60" name="Freihand 359">
                  <a:extLst>
                    <a:ext uri="{FF2B5EF4-FFF2-40B4-BE49-F238E27FC236}">
                      <a16:creationId xmlns:a16="http://schemas.microsoft.com/office/drawing/2014/main" id="{B551F949-6B9D-B88B-A75D-3BC87C467F84}"/>
                    </a:ext>
                  </a:extLst>
                </p14:cNvPr>
                <p14:cNvContentPartPr/>
                <p14:nvPr/>
              </p14:nvContentPartPr>
              <p14:xfrm>
                <a:off x="2270716" y="3835702"/>
                <a:ext cx="49320" cy="87480"/>
              </p14:xfrm>
            </p:contentPart>
          </mc:Choice>
          <mc:Fallback xmlns="">
            <p:pic>
              <p:nvPicPr>
                <p:cNvPr id="360" name="Freihand 359">
                  <a:extLst>
                    <a:ext uri="{FF2B5EF4-FFF2-40B4-BE49-F238E27FC236}">
                      <a16:creationId xmlns:a16="http://schemas.microsoft.com/office/drawing/2014/main" id="{B551F949-6B9D-B88B-A75D-3BC87C467F84}"/>
                    </a:ext>
                  </a:extLst>
                </p:cNvPr>
                <p:cNvPicPr/>
                <p:nvPr/>
              </p:nvPicPr>
              <p:blipFill>
                <a:blip r:embed="rId410"/>
                <a:stretch>
                  <a:fillRect/>
                </a:stretch>
              </p:blipFill>
              <p:spPr>
                <a:xfrm>
                  <a:off x="2261716" y="3827062"/>
                  <a:ext cx="66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61" name="Freihand 360">
                  <a:extLst>
                    <a:ext uri="{FF2B5EF4-FFF2-40B4-BE49-F238E27FC236}">
                      <a16:creationId xmlns:a16="http://schemas.microsoft.com/office/drawing/2014/main" id="{D2778969-6E0F-E826-B578-73D29B7331B0}"/>
                    </a:ext>
                  </a:extLst>
                </p14:cNvPr>
                <p14:cNvContentPartPr/>
                <p14:nvPr/>
              </p14:nvContentPartPr>
              <p14:xfrm>
                <a:off x="2146876" y="3945502"/>
                <a:ext cx="211320" cy="28080"/>
              </p14:xfrm>
            </p:contentPart>
          </mc:Choice>
          <mc:Fallback xmlns="">
            <p:pic>
              <p:nvPicPr>
                <p:cNvPr id="361" name="Freihand 360">
                  <a:extLst>
                    <a:ext uri="{FF2B5EF4-FFF2-40B4-BE49-F238E27FC236}">
                      <a16:creationId xmlns:a16="http://schemas.microsoft.com/office/drawing/2014/main" id="{D2778969-6E0F-E826-B578-73D29B7331B0}"/>
                    </a:ext>
                  </a:extLst>
                </p:cNvPr>
                <p:cNvPicPr/>
                <p:nvPr/>
              </p:nvPicPr>
              <p:blipFill>
                <a:blip r:embed="rId412"/>
                <a:stretch>
                  <a:fillRect/>
                </a:stretch>
              </p:blipFill>
              <p:spPr>
                <a:xfrm>
                  <a:off x="2137876" y="3936862"/>
                  <a:ext cx="228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62" name="Freihand 361">
                  <a:extLst>
                    <a:ext uri="{FF2B5EF4-FFF2-40B4-BE49-F238E27FC236}">
                      <a16:creationId xmlns:a16="http://schemas.microsoft.com/office/drawing/2014/main" id="{787D7796-2D19-824A-3198-12D95AC8149E}"/>
                    </a:ext>
                  </a:extLst>
                </p14:cNvPr>
                <p14:cNvContentPartPr/>
                <p14:nvPr/>
              </p14:nvContentPartPr>
              <p14:xfrm>
                <a:off x="2189716" y="3999862"/>
                <a:ext cx="151200" cy="173880"/>
              </p14:xfrm>
            </p:contentPart>
          </mc:Choice>
          <mc:Fallback xmlns="">
            <p:pic>
              <p:nvPicPr>
                <p:cNvPr id="362" name="Freihand 361">
                  <a:extLst>
                    <a:ext uri="{FF2B5EF4-FFF2-40B4-BE49-F238E27FC236}">
                      <a16:creationId xmlns:a16="http://schemas.microsoft.com/office/drawing/2014/main" id="{787D7796-2D19-824A-3198-12D95AC8149E}"/>
                    </a:ext>
                  </a:extLst>
                </p:cNvPr>
                <p:cNvPicPr/>
                <p:nvPr/>
              </p:nvPicPr>
              <p:blipFill>
                <a:blip r:embed="rId414"/>
                <a:stretch>
                  <a:fillRect/>
                </a:stretch>
              </p:blipFill>
              <p:spPr>
                <a:xfrm>
                  <a:off x="2181076" y="3990862"/>
                  <a:ext cx="168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63" name="Freihand 362">
                  <a:extLst>
                    <a:ext uri="{FF2B5EF4-FFF2-40B4-BE49-F238E27FC236}">
                      <a16:creationId xmlns:a16="http://schemas.microsoft.com/office/drawing/2014/main" id="{891AC6A5-F81D-9CB2-F1D1-A6E841E0CC54}"/>
                    </a:ext>
                  </a:extLst>
                </p14:cNvPr>
                <p14:cNvContentPartPr/>
                <p14:nvPr/>
              </p14:nvContentPartPr>
              <p14:xfrm>
                <a:off x="2787316" y="3901222"/>
                <a:ext cx="14400" cy="143640"/>
              </p14:xfrm>
            </p:contentPart>
          </mc:Choice>
          <mc:Fallback xmlns="">
            <p:pic>
              <p:nvPicPr>
                <p:cNvPr id="363" name="Freihand 362">
                  <a:extLst>
                    <a:ext uri="{FF2B5EF4-FFF2-40B4-BE49-F238E27FC236}">
                      <a16:creationId xmlns:a16="http://schemas.microsoft.com/office/drawing/2014/main" id="{891AC6A5-F81D-9CB2-F1D1-A6E841E0CC54}"/>
                    </a:ext>
                  </a:extLst>
                </p:cNvPr>
                <p:cNvPicPr/>
                <p:nvPr/>
              </p:nvPicPr>
              <p:blipFill>
                <a:blip r:embed="rId416"/>
                <a:stretch>
                  <a:fillRect/>
                </a:stretch>
              </p:blipFill>
              <p:spPr>
                <a:xfrm>
                  <a:off x="2778316" y="3892582"/>
                  <a:ext cx="32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64" name="Freihand 363">
                  <a:extLst>
                    <a:ext uri="{FF2B5EF4-FFF2-40B4-BE49-F238E27FC236}">
                      <a16:creationId xmlns:a16="http://schemas.microsoft.com/office/drawing/2014/main" id="{26AF5D1E-6E18-DB6A-F073-06029B632407}"/>
                    </a:ext>
                  </a:extLst>
                </p14:cNvPr>
                <p14:cNvContentPartPr/>
                <p14:nvPr/>
              </p14:nvContentPartPr>
              <p14:xfrm>
                <a:off x="2727916" y="3971782"/>
                <a:ext cx="136080" cy="14400"/>
              </p14:xfrm>
            </p:contentPart>
          </mc:Choice>
          <mc:Fallback xmlns="">
            <p:pic>
              <p:nvPicPr>
                <p:cNvPr id="364" name="Freihand 363">
                  <a:extLst>
                    <a:ext uri="{FF2B5EF4-FFF2-40B4-BE49-F238E27FC236}">
                      <a16:creationId xmlns:a16="http://schemas.microsoft.com/office/drawing/2014/main" id="{26AF5D1E-6E18-DB6A-F073-06029B632407}"/>
                    </a:ext>
                  </a:extLst>
                </p:cNvPr>
                <p:cNvPicPr/>
                <p:nvPr/>
              </p:nvPicPr>
              <p:blipFill>
                <a:blip r:embed="rId418"/>
                <a:stretch>
                  <a:fillRect/>
                </a:stretch>
              </p:blipFill>
              <p:spPr>
                <a:xfrm>
                  <a:off x="2718916" y="3963142"/>
                  <a:ext cx="153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73" name="Freihand 372">
                  <a:extLst>
                    <a:ext uri="{FF2B5EF4-FFF2-40B4-BE49-F238E27FC236}">
                      <a16:creationId xmlns:a16="http://schemas.microsoft.com/office/drawing/2014/main" id="{238575F2-BBB7-3FF7-1DA9-D8A4F30482F0}"/>
                    </a:ext>
                  </a:extLst>
                </p14:cNvPr>
                <p14:cNvContentPartPr/>
                <p14:nvPr/>
              </p14:nvContentPartPr>
              <p14:xfrm>
                <a:off x="3103396" y="3876382"/>
                <a:ext cx="189000" cy="209880"/>
              </p14:xfrm>
            </p:contentPart>
          </mc:Choice>
          <mc:Fallback xmlns="">
            <p:pic>
              <p:nvPicPr>
                <p:cNvPr id="373" name="Freihand 372">
                  <a:extLst>
                    <a:ext uri="{FF2B5EF4-FFF2-40B4-BE49-F238E27FC236}">
                      <a16:creationId xmlns:a16="http://schemas.microsoft.com/office/drawing/2014/main" id="{238575F2-BBB7-3FF7-1DA9-D8A4F30482F0}"/>
                    </a:ext>
                  </a:extLst>
                </p:cNvPr>
                <p:cNvPicPr/>
                <p:nvPr/>
              </p:nvPicPr>
              <p:blipFill>
                <a:blip r:embed="rId420"/>
                <a:stretch>
                  <a:fillRect/>
                </a:stretch>
              </p:blipFill>
              <p:spPr>
                <a:xfrm>
                  <a:off x="3094756" y="3867382"/>
                  <a:ext cx="206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74" name="Freihand 373">
                  <a:extLst>
                    <a:ext uri="{FF2B5EF4-FFF2-40B4-BE49-F238E27FC236}">
                      <a16:creationId xmlns:a16="http://schemas.microsoft.com/office/drawing/2014/main" id="{B6042C18-FECF-6285-79B7-E4B847F580CD}"/>
                    </a:ext>
                  </a:extLst>
                </p14:cNvPr>
                <p14:cNvContentPartPr/>
                <p14:nvPr/>
              </p14:nvContentPartPr>
              <p14:xfrm>
                <a:off x="3252076" y="3744622"/>
                <a:ext cx="85320" cy="309960"/>
              </p14:xfrm>
            </p:contentPart>
          </mc:Choice>
          <mc:Fallback xmlns="">
            <p:pic>
              <p:nvPicPr>
                <p:cNvPr id="374" name="Freihand 373">
                  <a:extLst>
                    <a:ext uri="{FF2B5EF4-FFF2-40B4-BE49-F238E27FC236}">
                      <a16:creationId xmlns:a16="http://schemas.microsoft.com/office/drawing/2014/main" id="{B6042C18-FECF-6285-79B7-E4B847F580CD}"/>
                    </a:ext>
                  </a:extLst>
                </p:cNvPr>
                <p:cNvPicPr/>
                <p:nvPr/>
              </p:nvPicPr>
              <p:blipFill>
                <a:blip r:embed="rId422"/>
                <a:stretch>
                  <a:fillRect/>
                </a:stretch>
              </p:blipFill>
              <p:spPr>
                <a:xfrm>
                  <a:off x="3243076" y="3735982"/>
                  <a:ext cx="1029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75" name="Freihand 374">
                  <a:extLst>
                    <a:ext uri="{FF2B5EF4-FFF2-40B4-BE49-F238E27FC236}">
                      <a16:creationId xmlns:a16="http://schemas.microsoft.com/office/drawing/2014/main" id="{DE22145F-5CAA-5819-7594-5B7CB3C3EF9F}"/>
                    </a:ext>
                  </a:extLst>
                </p14:cNvPr>
                <p14:cNvContentPartPr/>
                <p14:nvPr/>
              </p14:nvContentPartPr>
              <p14:xfrm>
                <a:off x="3429196" y="3921022"/>
                <a:ext cx="56520" cy="37440"/>
              </p14:xfrm>
            </p:contentPart>
          </mc:Choice>
          <mc:Fallback xmlns="">
            <p:pic>
              <p:nvPicPr>
                <p:cNvPr id="375" name="Freihand 374">
                  <a:extLst>
                    <a:ext uri="{FF2B5EF4-FFF2-40B4-BE49-F238E27FC236}">
                      <a16:creationId xmlns:a16="http://schemas.microsoft.com/office/drawing/2014/main" id="{DE22145F-5CAA-5819-7594-5B7CB3C3EF9F}"/>
                    </a:ext>
                  </a:extLst>
                </p:cNvPr>
                <p:cNvPicPr/>
                <p:nvPr/>
              </p:nvPicPr>
              <p:blipFill>
                <a:blip r:embed="rId424"/>
                <a:stretch>
                  <a:fillRect/>
                </a:stretch>
              </p:blipFill>
              <p:spPr>
                <a:xfrm>
                  <a:off x="3420196" y="3912022"/>
                  <a:ext cx="74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77" name="Freihand 376">
                  <a:extLst>
                    <a:ext uri="{FF2B5EF4-FFF2-40B4-BE49-F238E27FC236}">
                      <a16:creationId xmlns:a16="http://schemas.microsoft.com/office/drawing/2014/main" id="{1575393F-4B18-F94F-D4C5-256CF5BBDB43}"/>
                    </a:ext>
                  </a:extLst>
                </p14:cNvPr>
                <p14:cNvContentPartPr/>
                <p14:nvPr/>
              </p14:nvContentPartPr>
              <p14:xfrm>
                <a:off x="3703876" y="3617182"/>
                <a:ext cx="84960" cy="444960"/>
              </p14:xfrm>
            </p:contentPart>
          </mc:Choice>
          <mc:Fallback xmlns="">
            <p:pic>
              <p:nvPicPr>
                <p:cNvPr id="377" name="Freihand 376">
                  <a:extLst>
                    <a:ext uri="{FF2B5EF4-FFF2-40B4-BE49-F238E27FC236}">
                      <a16:creationId xmlns:a16="http://schemas.microsoft.com/office/drawing/2014/main" id="{1575393F-4B18-F94F-D4C5-256CF5BBDB43}"/>
                    </a:ext>
                  </a:extLst>
                </p:cNvPr>
                <p:cNvPicPr/>
                <p:nvPr/>
              </p:nvPicPr>
              <p:blipFill>
                <a:blip r:embed="rId426"/>
                <a:stretch>
                  <a:fillRect/>
                </a:stretch>
              </p:blipFill>
              <p:spPr>
                <a:xfrm>
                  <a:off x="3695236" y="3608182"/>
                  <a:ext cx="1026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79" name="Freihand 378">
                  <a:extLst>
                    <a:ext uri="{FF2B5EF4-FFF2-40B4-BE49-F238E27FC236}">
                      <a16:creationId xmlns:a16="http://schemas.microsoft.com/office/drawing/2014/main" id="{159E5CA0-E51B-CA8C-B588-E6A4D30F3767}"/>
                    </a:ext>
                  </a:extLst>
                </p14:cNvPr>
                <p14:cNvContentPartPr/>
                <p14:nvPr/>
              </p14:nvContentPartPr>
              <p14:xfrm>
                <a:off x="3938236" y="3701782"/>
                <a:ext cx="107640" cy="241200"/>
              </p14:xfrm>
            </p:contentPart>
          </mc:Choice>
          <mc:Fallback xmlns="">
            <p:pic>
              <p:nvPicPr>
                <p:cNvPr id="379" name="Freihand 378">
                  <a:extLst>
                    <a:ext uri="{FF2B5EF4-FFF2-40B4-BE49-F238E27FC236}">
                      <a16:creationId xmlns:a16="http://schemas.microsoft.com/office/drawing/2014/main" id="{159E5CA0-E51B-CA8C-B588-E6A4D30F3767}"/>
                    </a:ext>
                  </a:extLst>
                </p:cNvPr>
                <p:cNvPicPr/>
                <p:nvPr/>
              </p:nvPicPr>
              <p:blipFill>
                <a:blip r:embed="rId428"/>
                <a:stretch>
                  <a:fillRect/>
                </a:stretch>
              </p:blipFill>
              <p:spPr>
                <a:xfrm>
                  <a:off x="3929236" y="3692782"/>
                  <a:ext cx="125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80" name="Freihand 379">
                  <a:extLst>
                    <a:ext uri="{FF2B5EF4-FFF2-40B4-BE49-F238E27FC236}">
                      <a16:creationId xmlns:a16="http://schemas.microsoft.com/office/drawing/2014/main" id="{772FA180-D927-3D10-4900-11939AD40712}"/>
                    </a:ext>
                  </a:extLst>
                </p14:cNvPr>
                <p14:cNvContentPartPr/>
                <p14:nvPr/>
              </p14:nvContentPartPr>
              <p14:xfrm>
                <a:off x="4223716" y="3499102"/>
                <a:ext cx="1542240" cy="455040"/>
              </p14:xfrm>
            </p:contentPart>
          </mc:Choice>
          <mc:Fallback xmlns="">
            <p:pic>
              <p:nvPicPr>
                <p:cNvPr id="380" name="Freihand 379">
                  <a:extLst>
                    <a:ext uri="{FF2B5EF4-FFF2-40B4-BE49-F238E27FC236}">
                      <a16:creationId xmlns:a16="http://schemas.microsoft.com/office/drawing/2014/main" id="{772FA180-D927-3D10-4900-11939AD40712}"/>
                    </a:ext>
                  </a:extLst>
                </p:cNvPr>
                <p:cNvPicPr/>
                <p:nvPr/>
              </p:nvPicPr>
              <p:blipFill>
                <a:blip r:embed="rId430"/>
                <a:stretch>
                  <a:fillRect/>
                </a:stretch>
              </p:blipFill>
              <p:spPr>
                <a:xfrm>
                  <a:off x="4214716" y="3490462"/>
                  <a:ext cx="155988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82" name="Freihand 381">
                  <a:extLst>
                    <a:ext uri="{FF2B5EF4-FFF2-40B4-BE49-F238E27FC236}">
                      <a16:creationId xmlns:a16="http://schemas.microsoft.com/office/drawing/2014/main" id="{B6718F20-01F8-3628-3FA9-B2262B17DE87}"/>
                    </a:ext>
                  </a:extLst>
                </p14:cNvPr>
                <p14:cNvContentPartPr/>
                <p14:nvPr/>
              </p14:nvContentPartPr>
              <p14:xfrm>
                <a:off x="4485796" y="3674782"/>
                <a:ext cx="120240" cy="97920"/>
              </p14:xfrm>
            </p:contentPart>
          </mc:Choice>
          <mc:Fallback xmlns="">
            <p:pic>
              <p:nvPicPr>
                <p:cNvPr id="382" name="Freihand 381">
                  <a:extLst>
                    <a:ext uri="{FF2B5EF4-FFF2-40B4-BE49-F238E27FC236}">
                      <a16:creationId xmlns:a16="http://schemas.microsoft.com/office/drawing/2014/main" id="{B6718F20-01F8-3628-3FA9-B2262B17DE87}"/>
                    </a:ext>
                  </a:extLst>
                </p:cNvPr>
                <p:cNvPicPr/>
                <p:nvPr/>
              </p:nvPicPr>
              <p:blipFill>
                <a:blip r:embed="rId432"/>
                <a:stretch>
                  <a:fillRect/>
                </a:stretch>
              </p:blipFill>
              <p:spPr>
                <a:xfrm>
                  <a:off x="4477156" y="3666142"/>
                  <a:ext cx="1378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83" name="Freihand 382">
                  <a:extLst>
                    <a:ext uri="{FF2B5EF4-FFF2-40B4-BE49-F238E27FC236}">
                      <a16:creationId xmlns:a16="http://schemas.microsoft.com/office/drawing/2014/main" id="{FA6E7B4E-8924-9514-D63C-C7226933D685}"/>
                    </a:ext>
                  </a:extLst>
                </p14:cNvPr>
                <p14:cNvContentPartPr/>
                <p14:nvPr/>
              </p14:nvContentPartPr>
              <p14:xfrm>
                <a:off x="4635556" y="3680542"/>
                <a:ext cx="71640" cy="72720"/>
              </p14:xfrm>
            </p:contentPart>
          </mc:Choice>
          <mc:Fallback xmlns="">
            <p:pic>
              <p:nvPicPr>
                <p:cNvPr id="383" name="Freihand 382">
                  <a:extLst>
                    <a:ext uri="{FF2B5EF4-FFF2-40B4-BE49-F238E27FC236}">
                      <a16:creationId xmlns:a16="http://schemas.microsoft.com/office/drawing/2014/main" id="{FA6E7B4E-8924-9514-D63C-C7226933D685}"/>
                    </a:ext>
                  </a:extLst>
                </p:cNvPr>
                <p:cNvPicPr/>
                <p:nvPr/>
              </p:nvPicPr>
              <p:blipFill>
                <a:blip r:embed="rId434"/>
                <a:stretch>
                  <a:fillRect/>
                </a:stretch>
              </p:blipFill>
              <p:spPr>
                <a:xfrm>
                  <a:off x="4626556" y="3671542"/>
                  <a:ext cx="89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84" name="Freihand 383">
                  <a:extLst>
                    <a:ext uri="{FF2B5EF4-FFF2-40B4-BE49-F238E27FC236}">
                      <a16:creationId xmlns:a16="http://schemas.microsoft.com/office/drawing/2014/main" id="{431FCAD2-9D07-4107-6D73-F12617AE97BC}"/>
                    </a:ext>
                  </a:extLst>
                </p14:cNvPr>
                <p14:cNvContentPartPr/>
                <p14:nvPr/>
              </p14:nvContentPartPr>
              <p14:xfrm>
                <a:off x="4762996" y="3680542"/>
                <a:ext cx="85320" cy="86400"/>
              </p14:xfrm>
            </p:contentPart>
          </mc:Choice>
          <mc:Fallback xmlns="">
            <p:pic>
              <p:nvPicPr>
                <p:cNvPr id="384" name="Freihand 383">
                  <a:extLst>
                    <a:ext uri="{FF2B5EF4-FFF2-40B4-BE49-F238E27FC236}">
                      <a16:creationId xmlns:a16="http://schemas.microsoft.com/office/drawing/2014/main" id="{431FCAD2-9D07-4107-6D73-F12617AE97BC}"/>
                    </a:ext>
                  </a:extLst>
                </p:cNvPr>
                <p:cNvPicPr/>
                <p:nvPr/>
              </p:nvPicPr>
              <p:blipFill>
                <a:blip r:embed="rId436"/>
                <a:stretch>
                  <a:fillRect/>
                </a:stretch>
              </p:blipFill>
              <p:spPr>
                <a:xfrm>
                  <a:off x="4754356" y="3671542"/>
                  <a:ext cx="102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85" name="Freihand 384">
                  <a:extLst>
                    <a:ext uri="{FF2B5EF4-FFF2-40B4-BE49-F238E27FC236}">
                      <a16:creationId xmlns:a16="http://schemas.microsoft.com/office/drawing/2014/main" id="{E0FCA142-30A4-A739-346D-0AE13D6BAEFC}"/>
                    </a:ext>
                  </a:extLst>
                </p14:cNvPr>
                <p14:cNvContentPartPr/>
                <p14:nvPr/>
              </p14:nvContentPartPr>
              <p14:xfrm>
                <a:off x="4910596" y="3634102"/>
                <a:ext cx="300240" cy="90360"/>
              </p14:xfrm>
            </p:contentPart>
          </mc:Choice>
          <mc:Fallback xmlns="">
            <p:pic>
              <p:nvPicPr>
                <p:cNvPr id="385" name="Freihand 384">
                  <a:extLst>
                    <a:ext uri="{FF2B5EF4-FFF2-40B4-BE49-F238E27FC236}">
                      <a16:creationId xmlns:a16="http://schemas.microsoft.com/office/drawing/2014/main" id="{E0FCA142-30A4-A739-346D-0AE13D6BAEFC}"/>
                    </a:ext>
                  </a:extLst>
                </p:cNvPr>
                <p:cNvPicPr/>
                <p:nvPr/>
              </p:nvPicPr>
              <p:blipFill>
                <a:blip r:embed="rId438"/>
                <a:stretch>
                  <a:fillRect/>
                </a:stretch>
              </p:blipFill>
              <p:spPr>
                <a:xfrm>
                  <a:off x="4901596" y="3625102"/>
                  <a:ext cx="317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86" name="Freihand 385">
                  <a:extLst>
                    <a:ext uri="{FF2B5EF4-FFF2-40B4-BE49-F238E27FC236}">
                      <a16:creationId xmlns:a16="http://schemas.microsoft.com/office/drawing/2014/main" id="{6A9DB584-7DC3-B554-8346-8B604A25EAA1}"/>
                    </a:ext>
                  </a:extLst>
                </p14:cNvPr>
                <p14:cNvContentPartPr/>
                <p14:nvPr/>
              </p14:nvContentPartPr>
              <p14:xfrm>
                <a:off x="5170516" y="3686662"/>
                <a:ext cx="52560" cy="38160"/>
              </p14:xfrm>
            </p:contentPart>
          </mc:Choice>
          <mc:Fallback xmlns="">
            <p:pic>
              <p:nvPicPr>
                <p:cNvPr id="386" name="Freihand 385">
                  <a:extLst>
                    <a:ext uri="{FF2B5EF4-FFF2-40B4-BE49-F238E27FC236}">
                      <a16:creationId xmlns:a16="http://schemas.microsoft.com/office/drawing/2014/main" id="{6A9DB584-7DC3-B554-8346-8B604A25EAA1}"/>
                    </a:ext>
                  </a:extLst>
                </p:cNvPr>
                <p:cNvPicPr/>
                <p:nvPr/>
              </p:nvPicPr>
              <p:blipFill>
                <a:blip r:embed="rId440"/>
                <a:stretch>
                  <a:fillRect/>
                </a:stretch>
              </p:blipFill>
              <p:spPr>
                <a:xfrm>
                  <a:off x="5161516" y="3677662"/>
                  <a:ext cx="70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87" name="Freihand 386">
                  <a:extLst>
                    <a:ext uri="{FF2B5EF4-FFF2-40B4-BE49-F238E27FC236}">
                      <a16:creationId xmlns:a16="http://schemas.microsoft.com/office/drawing/2014/main" id="{3B15F52A-F2C3-0C14-1E00-33CF53CAEDA2}"/>
                    </a:ext>
                  </a:extLst>
                </p14:cNvPr>
                <p14:cNvContentPartPr/>
                <p14:nvPr/>
              </p14:nvContentPartPr>
              <p14:xfrm>
                <a:off x="4536196" y="3777382"/>
                <a:ext cx="803520" cy="98280"/>
              </p14:xfrm>
            </p:contentPart>
          </mc:Choice>
          <mc:Fallback xmlns="">
            <p:pic>
              <p:nvPicPr>
                <p:cNvPr id="387" name="Freihand 386">
                  <a:extLst>
                    <a:ext uri="{FF2B5EF4-FFF2-40B4-BE49-F238E27FC236}">
                      <a16:creationId xmlns:a16="http://schemas.microsoft.com/office/drawing/2014/main" id="{3B15F52A-F2C3-0C14-1E00-33CF53CAEDA2}"/>
                    </a:ext>
                  </a:extLst>
                </p:cNvPr>
                <p:cNvPicPr/>
                <p:nvPr/>
              </p:nvPicPr>
              <p:blipFill>
                <a:blip r:embed="rId442"/>
                <a:stretch>
                  <a:fillRect/>
                </a:stretch>
              </p:blipFill>
              <p:spPr>
                <a:xfrm>
                  <a:off x="4527196" y="3768742"/>
                  <a:ext cx="821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88" name="Freihand 387">
                  <a:extLst>
                    <a:ext uri="{FF2B5EF4-FFF2-40B4-BE49-F238E27FC236}">
                      <a16:creationId xmlns:a16="http://schemas.microsoft.com/office/drawing/2014/main" id="{0437CDBC-3643-8F63-5444-C5FF0E839EA9}"/>
                    </a:ext>
                  </a:extLst>
                </p14:cNvPr>
                <p14:cNvContentPartPr/>
                <p14:nvPr/>
              </p14:nvContentPartPr>
              <p14:xfrm>
                <a:off x="4550236" y="3948742"/>
                <a:ext cx="102600" cy="196560"/>
              </p14:xfrm>
            </p:contentPart>
          </mc:Choice>
          <mc:Fallback xmlns="">
            <p:pic>
              <p:nvPicPr>
                <p:cNvPr id="388" name="Freihand 387">
                  <a:extLst>
                    <a:ext uri="{FF2B5EF4-FFF2-40B4-BE49-F238E27FC236}">
                      <a16:creationId xmlns:a16="http://schemas.microsoft.com/office/drawing/2014/main" id="{0437CDBC-3643-8F63-5444-C5FF0E839EA9}"/>
                    </a:ext>
                  </a:extLst>
                </p:cNvPr>
                <p:cNvPicPr/>
                <p:nvPr/>
              </p:nvPicPr>
              <p:blipFill>
                <a:blip r:embed="rId444"/>
                <a:stretch>
                  <a:fillRect/>
                </a:stretch>
              </p:blipFill>
              <p:spPr>
                <a:xfrm>
                  <a:off x="4541596" y="3940102"/>
                  <a:ext cx="120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89" name="Freihand 388">
                  <a:extLst>
                    <a:ext uri="{FF2B5EF4-FFF2-40B4-BE49-F238E27FC236}">
                      <a16:creationId xmlns:a16="http://schemas.microsoft.com/office/drawing/2014/main" id="{583B5EE3-51BB-6748-5AF1-BF01FCAA95BD}"/>
                    </a:ext>
                  </a:extLst>
                </p14:cNvPr>
                <p14:cNvContentPartPr/>
                <p14:nvPr/>
              </p14:nvContentPartPr>
              <p14:xfrm>
                <a:off x="4699996" y="3963142"/>
                <a:ext cx="92880" cy="132120"/>
              </p14:xfrm>
            </p:contentPart>
          </mc:Choice>
          <mc:Fallback xmlns="">
            <p:pic>
              <p:nvPicPr>
                <p:cNvPr id="389" name="Freihand 388">
                  <a:extLst>
                    <a:ext uri="{FF2B5EF4-FFF2-40B4-BE49-F238E27FC236}">
                      <a16:creationId xmlns:a16="http://schemas.microsoft.com/office/drawing/2014/main" id="{583B5EE3-51BB-6748-5AF1-BF01FCAA95BD}"/>
                    </a:ext>
                  </a:extLst>
                </p:cNvPr>
                <p:cNvPicPr/>
                <p:nvPr/>
              </p:nvPicPr>
              <p:blipFill>
                <a:blip r:embed="rId446"/>
                <a:stretch>
                  <a:fillRect/>
                </a:stretch>
              </p:blipFill>
              <p:spPr>
                <a:xfrm>
                  <a:off x="4691356" y="3954142"/>
                  <a:ext cx="110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90" name="Freihand 389">
                  <a:extLst>
                    <a:ext uri="{FF2B5EF4-FFF2-40B4-BE49-F238E27FC236}">
                      <a16:creationId xmlns:a16="http://schemas.microsoft.com/office/drawing/2014/main" id="{A553087C-6BA5-8414-24F7-F14C9E2CE2ED}"/>
                    </a:ext>
                  </a:extLst>
                </p14:cNvPr>
                <p14:cNvContentPartPr/>
                <p14:nvPr/>
              </p14:nvContentPartPr>
              <p14:xfrm>
                <a:off x="4834996" y="3964582"/>
                <a:ext cx="105120" cy="149760"/>
              </p14:xfrm>
            </p:contentPart>
          </mc:Choice>
          <mc:Fallback xmlns="">
            <p:pic>
              <p:nvPicPr>
                <p:cNvPr id="390" name="Freihand 389">
                  <a:extLst>
                    <a:ext uri="{FF2B5EF4-FFF2-40B4-BE49-F238E27FC236}">
                      <a16:creationId xmlns:a16="http://schemas.microsoft.com/office/drawing/2014/main" id="{A553087C-6BA5-8414-24F7-F14C9E2CE2ED}"/>
                    </a:ext>
                  </a:extLst>
                </p:cNvPr>
                <p:cNvPicPr/>
                <p:nvPr/>
              </p:nvPicPr>
              <p:blipFill>
                <a:blip r:embed="rId448"/>
                <a:stretch>
                  <a:fillRect/>
                </a:stretch>
              </p:blipFill>
              <p:spPr>
                <a:xfrm>
                  <a:off x="4826356" y="3955942"/>
                  <a:ext cx="122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91" name="Freihand 390">
                  <a:extLst>
                    <a:ext uri="{FF2B5EF4-FFF2-40B4-BE49-F238E27FC236}">
                      <a16:creationId xmlns:a16="http://schemas.microsoft.com/office/drawing/2014/main" id="{8F7FEE7E-3194-7AA5-05C9-16E4FEF5E2DD}"/>
                    </a:ext>
                  </a:extLst>
                </p14:cNvPr>
                <p14:cNvContentPartPr/>
                <p14:nvPr/>
              </p14:nvContentPartPr>
              <p14:xfrm>
                <a:off x="5031556" y="4002742"/>
                <a:ext cx="86400" cy="32400"/>
              </p14:xfrm>
            </p:contentPart>
          </mc:Choice>
          <mc:Fallback xmlns="">
            <p:pic>
              <p:nvPicPr>
                <p:cNvPr id="391" name="Freihand 390">
                  <a:extLst>
                    <a:ext uri="{FF2B5EF4-FFF2-40B4-BE49-F238E27FC236}">
                      <a16:creationId xmlns:a16="http://schemas.microsoft.com/office/drawing/2014/main" id="{8F7FEE7E-3194-7AA5-05C9-16E4FEF5E2DD}"/>
                    </a:ext>
                  </a:extLst>
                </p:cNvPr>
                <p:cNvPicPr/>
                <p:nvPr/>
              </p:nvPicPr>
              <p:blipFill>
                <a:blip r:embed="rId450"/>
                <a:stretch>
                  <a:fillRect/>
                </a:stretch>
              </p:blipFill>
              <p:spPr>
                <a:xfrm>
                  <a:off x="5022916" y="3994102"/>
                  <a:ext cx="104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92" name="Freihand 391">
                  <a:extLst>
                    <a:ext uri="{FF2B5EF4-FFF2-40B4-BE49-F238E27FC236}">
                      <a16:creationId xmlns:a16="http://schemas.microsoft.com/office/drawing/2014/main" id="{C58CB431-E844-605D-99ED-7384142552C5}"/>
                    </a:ext>
                  </a:extLst>
                </p14:cNvPr>
                <p14:cNvContentPartPr/>
                <p14:nvPr/>
              </p14:nvContentPartPr>
              <p14:xfrm>
                <a:off x="5148916" y="3904462"/>
                <a:ext cx="177840" cy="181080"/>
              </p14:xfrm>
            </p:contentPart>
          </mc:Choice>
          <mc:Fallback xmlns="">
            <p:pic>
              <p:nvPicPr>
                <p:cNvPr id="392" name="Freihand 391">
                  <a:extLst>
                    <a:ext uri="{FF2B5EF4-FFF2-40B4-BE49-F238E27FC236}">
                      <a16:creationId xmlns:a16="http://schemas.microsoft.com/office/drawing/2014/main" id="{C58CB431-E844-605D-99ED-7384142552C5}"/>
                    </a:ext>
                  </a:extLst>
                </p:cNvPr>
                <p:cNvPicPr/>
                <p:nvPr/>
              </p:nvPicPr>
              <p:blipFill>
                <a:blip r:embed="rId452"/>
                <a:stretch>
                  <a:fillRect/>
                </a:stretch>
              </p:blipFill>
              <p:spPr>
                <a:xfrm>
                  <a:off x="5140276" y="3895462"/>
                  <a:ext cx="19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93" name="Freihand 392">
                  <a:extLst>
                    <a:ext uri="{FF2B5EF4-FFF2-40B4-BE49-F238E27FC236}">
                      <a16:creationId xmlns:a16="http://schemas.microsoft.com/office/drawing/2014/main" id="{8374354D-DCAE-9EA2-89DA-ADE20ADE502D}"/>
                    </a:ext>
                  </a:extLst>
                </p14:cNvPr>
                <p14:cNvContentPartPr/>
                <p14:nvPr/>
              </p14:nvContentPartPr>
              <p14:xfrm>
                <a:off x="5808796" y="3469222"/>
                <a:ext cx="159120" cy="557640"/>
              </p14:xfrm>
            </p:contentPart>
          </mc:Choice>
          <mc:Fallback xmlns="">
            <p:pic>
              <p:nvPicPr>
                <p:cNvPr id="393" name="Freihand 392">
                  <a:extLst>
                    <a:ext uri="{FF2B5EF4-FFF2-40B4-BE49-F238E27FC236}">
                      <a16:creationId xmlns:a16="http://schemas.microsoft.com/office/drawing/2014/main" id="{8374354D-DCAE-9EA2-89DA-ADE20ADE502D}"/>
                    </a:ext>
                  </a:extLst>
                </p:cNvPr>
                <p:cNvPicPr/>
                <p:nvPr/>
              </p:nvPicPr>
              <p:blipFill>
                <a:blip r:embed="rId454"/>
                <a:stretch>
                  <a:fillRect/>
                </a:stretch>
              </p:blipFill>
              <p:spPr>
                <a:xfrm>
                  <a:off x="5799796" y="3460582"/>
                  <a:ext cx="1767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94" name="Freihand 393">
                  <a:extLst>
                    <a:ext uri="{FF2B5EF4-FFF2-40B4-BE49-F238E27FC236}">
                      <a16:creationId xmlns:a16="http://schemas.microsoft.com/office/drawing/2014/main" id="{E6AF7359-7488-FB78-3FD7-3B913D87774A}"/>
                    </a:ext>
                  </a:extLst>
                </p14:cNvPr>
                <p14:cNvContentPartPr/>
                <p14:nvPr/>
              </p14:nvContentPartPr>
              <p14:xfrm>
                <a:off x="6158716" y="3708262"/>
                <a:ext cx="170640" cy="6120"/>
              </p14:xfrm>
            </p:contentPart>
          </mc:Choice>
          <mc:Fallback xmlns="">
            <p:pic>
              <p:nvPicPr>
                <p:cNvPr id="394" name="Freihand 393">
                  <a:extLst>
                    <a:ext uri="{FF2B5EF4-FFF2-40B4-BE49-F238E27FC236}">
                      <a16:creationId xmlns:a16="http://schemas.microsoft.com/office/drawing/2014/main" id="{E6AF7359-7488-FB78-3FD7-3B913D87774A}"/>
                    </a:ext>
                  </a:extLst>
                </p:cNvPr>
                <p:cNvPicPr/>
                <p:nvPr/>
              </p:nvPicPr>
              <p:blipFill>
                <a:blip r:embed="rId456"/>
                <a:stretch>
                  <a:fillRect/>
                </a:stretch>
              </p:blipFill>
              <p:spPr>
                <a:xfrm>
                  <a:off x="6149716" y="3699622"/>
                  <a:ext cx="188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95" name="Freihand 394">
                  <a:extLst>
                    <a:ext uri="{FF2B5EF4-FFF2-40B4-BE49-F238E27FC236}">
                      <a16:creationId xmlns:a16="http://schemas.microsoft.com/office/drawing/2014/main" id="{F8AE06A4-7770-B14A-B12A-3DFB117DABF7}"/>
                    </a:ext>
                  </a:extLst>
                </p14:cNvPr>
                <p14:cNvContentPartPr/>
                <p14:nvPr/>
              </p14:nvContentPartPr>
              <p14:xfrm>
                <a:off x="6187516" y="3774862"/>
                <a:ext cx="158760" cy="28800"/>
              </p14:xfrm>
            </p:contentPart>
          </mc:Choice>
          <mc:Fallback xmlns="">
            <p:pic>
              <p:nvPicPr>
                <p:cNvPr id="395" name="Freihand 394">
                  <a:extLst>
                    <a:ext uri="{FF2B5EF4-FFF2-40B4-BE49-F238E27FC236}">
                      <a16:creationId xmlns:a16="http://schemas.microsoft.com/office/drawing/2014/main" id="{F8AE06A4-7770-B14A-B12A-3DFB117DABF7}"/>
                    </a:ext>
                  </a:extLst>
                </p:cNvPr>
                <p:cNvPicPr/>
                <p:nvPr/>
              </p:nvPicPr>
              <p:blipFill>
                <a:blip r:embed="rId458"/>
                <a:stretch>
                  <a:fillRect/>
                </a:stretch>
              </p:blipFill>
              <p:spPr>
                <a:xfrm>
                  <a:off x="6178516" y="3765862"/>
                  <a:ext cx="176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00" name="Freihand 399">
                  <a:extLst>
                    <a:ext uri="{FF2B5EF4-FFF2-40B4-BE49-F238E27FC236}">
                      <a16:creationId xmlns:a16="http://schemas.microsoft.com/office/drawing/2014/main" id="{46C8CEDD-CC22-732C-79E4-88605E6C1456}"/>
                    </a:ext>
                  </a:extLst>
                </p14:cNvPr>
                <p14:cNvContentPartPr/>
                <p14:nvPr/>
              </p14:nvContentPartPr>
              <p14:xfrm>
                <a:off x="3049396" y="3606742"/>
                <a:ext cx="401760" cy="601920"/>
              </p14:xfrm>
            </p:contentPart>
          </mc:Choice>
          <mc:Fallback xmlns="">
            <p:pic>
              <p:nvPicPr>
                <p:cNvPr id="400" name="Freihand 399">
                  <a:extLst>
                    <a:ext uri="{FF2B5EF4-FFF2-40B4-BE49-F238E27FC236}">
                      <a16:creationId xmlns:a16="http://schemas.microsoft.com/office/drawing/2014/main" id="{46C8CEDD-CC22-732C-79E4-88605E6C1456}"/>
                    </a:ext>
                  </a:extLst>
                </p:cNvPr>
                <p:cNvPicPr/>
                <p:nvPr/>
              </p:nvPicPr>
              <p:blipFill>
                <a:blip r:embed="rId460"/>
                <a:stretch>
                  <a:fillRect/>
                </a:stretch>
              </p:blipFill>
              <p:spPr>
                <a:xfrm>
                  <a:off x="3040756" y="3598102"/>
                  <a:ext cx="419400" cy="619560"/>
                </a:xfrm>
                <a:prstGeom prst="rect">
                  <a:avLst/>
                </a:prstGeom>
              </p:spPr>
            </p:pic>
          </mc:Fallback>
        </mc:AlternateContent>
      </p:grpSp>
      <p:grpSp>
        <p:nvGrpSpPr>
          <p:cNvPr id="444" name="Gruppieren 443">
            <a:extLst>
              <a:ext uri="{FF2B5EF4-FFF2-40B4-BE49-F238E27FC236}">
                <a16:creationId xmlns:a16="http://schemas.microsoft.com/office/drawing/2014/main" id="{222809A9-917B-8A6E-D931-A2858BD4BE94}"/>
              </a:ext>
            </a:extLst>
          </p:cNvPr>
          <p:cNvGrpSpPr/>
          <p:nvPr/>
        </p:nvGrpSpPr>
        <p:grpSpPr>
          <a:xfrm>
            <a:off x="6955396" y="2476342"/>
            <a:ext cx="2538000" cy="515880"/>
            <a:chOff x="6955396" y="2476342"/>
            <a:chExt cx="2538000" cy="515880"/>
          </a:xfrm>
        </p:grpSpPr>
        <mc:AlternateContent xmlns:mc="http://schemas.openxmlformats.org/markup-compatibility/2006" xmlns:p14="http://schemas.microsoft.com/office/powerpoint/2010/main">
          <mc:Choice Requires="p14">
            <p:contentPart p14:bwMode="auto" r:id="rId461">
              <p14:nvContentPartPr>
                <p14:cNvPr id="403" name="Freihand 402">
                  <a:extLst>
                    <a:ext uri="{FF2B5EF4-FFF2-40B4-BE49-F238E27FC236}">
                      <a16:creationId xmlns:a16="http://schemas.microsoft.com/office/drawing/2014/main" id="{5E54895D-DE9E-851F-41A9-88460EF12053}"/>
                    </a:ext>
                  </a:extLst>
                </p14:cNvPr>
                <p14:cNvContentPartPr/>
                <p14:nvPr/>
              </p14:nvContentPartPr>
              <p14:xfrm>
                <a:off x="6955396" y="2837782"/>
                <a:ext cx="162720" cy="9720"/>
              </p14:xfrm>
            </p:contentPart>
          </mc:Choice>
          <mc:Fallback xmlns="">
            <p:pic>
              <p:nvPicPr>
                <p:cNvPr id="403" name="Freihand 402">
                  <a:extLst>
                    <a:ext uri="{FF2B5EF4-FFF2-40B4-BE49-F238E27FC236}">
                      <a16:creationId xmlns:a16="http://schemas.microsoft.com/office/drawing/2014/main" id="{5E54895D-DE9E-851F-41A9-88460EF12053}"/>
                    </a:ext>
                  </a:extLst>
                </p:cNvPr>
                <p:cNvPicPr/>
                <p:nvPr/>
              </p:nvPicPr>
              <p:blipFill>
                <a:blip r:embed="rId462"/>
                <a:stretch>
                  <a:fillRect/>
                </a:stretch>
              </p:blipFill>
              <p:spPr>
                <a:xfrm>
                  <a:off x="6946396" y="2829142"/>
                  <a:ext cx="180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04" name="Freihand 403">
                  <a:extLst>
                    <a:ext uri="{FF2B5EF4-FFF2-40B4-BE49-F238E27FC236}">
                      <a16:creationId xmlns:a16="http://schemas.microsoft.com/office/drawing/2014/main" id="{58E64D5E-EEF1-627C-73BB-05C6CDE6FB6D}"/>
                    </a:ext>
                  </a:extLst>
                </p14:cNvPr>
                <p14:cNvContentPartPr/>
                <p14:nvPr/>
              </p14:nvContentPartPr>
              <p14:xfrm>
                <a:off x="6985276" y="2893582"/>
                <a:ext cx="130320" cy="23040"/>
              </p14:xfrm>
            </p:contentPart>
          </mc:Choice>
          <mc:Fallback xmlns="">
            <p:pic>
              <p:nvPicPr>
                <p:cNvPr id="404" name="Freihand 403">
                  <a:extLst>
                    <a:ext uri="{FF2B5EF4-FFF2-40B4-BE49-F238E27FC236}">
                      <a16:creationId xmlns:a16="http://schemas.microsoft.com/office/drawing/2014/main" id="{58E64D5E-EEF1-627C-73BB-05C6CDE6FB6D}"/>
                    </a:ext>
                  </a:extLst>
                </p:cNvPr>
                <p:cNvPicPr/>
                <p:nvPr/>
              </p:nvPicPr>
              <p:blipFill>
                <a:blip r:embed="rId464"/>
                <a:stretch>
                  <a:fillRect/>
                </a:stretch>
              </p:blipFill>
              <p:spPr>
                <a:xfrm>
                  <a:off x="6976276" y="2884582"/>
                  <a:ext cx="147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06" name="Freihand 405">
                  <a:extLst>
                    <a:ext uri="{FF2B5EF4-FFF2-40B4-BE49-F238E27FC236}">
                      <a16:creationId xmlns:a16="http://schemas.microsoft.com/office/drawing/2014/main" id="{81ACE9C5-15B9-7C91-260A-79E8E6602CB9}"/>
                    </a:ext>
                  </a:extLst>
                </p14:cNvPr>
                <p14:cNvContentPartPr/>
                <p14:nvPr/>
              </p14:nvContentPartPr>
              <p14:xfrm>
                <a:off x="7145476" y="2780182"/>
                <a:ext cx="72000" cy="212040"/>
              </p14:xfrm>
            </p:contentPart>
          </mc:Choice>
          <mc:Fallback xmlns="">
            <p:pic>
              <p:nvPicPr>
                <p:cNvPr id="406" name="Freihand 405">
                  <a:extLst>
                    <a:ext uri="{FF2B5EF4-FFF2-40B4-BE49-F238E27FC236}">
                      <a16:creationId xmlns:a16="http://schemas.microsoft.com/office/drawing/2014/main" id="{81ACE9C5-15B9-7C91-260A-79E8E6602CB9}"/>
                    </a:ext>
                  </a:extLst>
                </p:cNvPr>
                <p:cNvPicPr/>
                <p:nvPr/>
              </p:nvPicPr>
              <p:blipFill>
                <a:blip r:embed="rId466"/>
                <a:stretch>
                  <a:fillRect/>
                </a:stretch>
              </p:blipFill>
              <p:spPr>
                <a:xfrm>
                  <a:off x="7136836" y="2771182"/>
                  <a:ext cx="896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07" name="Freihand 406">
                  <a:extLst>
                    <a:ext uri="{FF2B5EF4-FFF2-40B4-BE49-F238E27FC236}">
                      <a16:creationId xmlns:a16="http://schemas.microsoft.com/office/drawing/2014/main" id="{ACA2A1E2-F4B4-11ED-6BC9-AC0AA36C91DE}"/>
                    </a:ext>
                  </a:extLst>
                </p14:cNvPr>
                <p14:cNvContentPartPr/>
                <p14:nvPr/>
              </p14:nvContentPartPr>
              <p14:xfrm>
                <a:off x="7311796" y="2631142"/>
                <a:ext cx="157320" cy="166320"/>
              </p14:xfrm>
            </p:contentPart>
          </mc:Choice>
          <mc:Fallback xmlns="">
            <p:pic>
              <p:nvPicPr>
                <p:cNvPr id="407" name="Freihand 406">
                  <a:extLst>
                    <a:ext uri="{FF2B5EF4-FFF2-40B4-BE49-F238E27FC236}">
                      <a16:creationId xmlns:a16="http://schemas.microsoft.com/office/drawing/2014/main" id="{ACA2A1E2-F4B4-11ED-6BC9-AC0AA36C91DE}"/>
                    </a:ext>
                  </a:extLst>
                </p:cNvPr>
                <p:cNvPicPr/>
                <p:nvPr/>
              </p:nvPicPr>
              <p:blipFill>
                <a:blip r:embed="rId468"/>
                <a:stretch>
                  <a:fillRect/>
                </a:stretch>
              </p:blipFill>
              <p:spPr>
                <a:xfrm>
                  <a:off x="7303156" y="2622142"/>
                  <a:ext cx="174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08" name="Freihand 407">
                  <a:extLst>
                    <a:ext uri="{FF2B5EF4-FFF2-40B4-BE49-F238E27FC236}">
                      <a16:creationId xmlns:a16="http://schemas.microsoft.com/office/drawing/2014/main" id="{C1D4EFBD-DB62-A21C-D17B-FAD984B29CF5}"/>
                    </a:ext>
                  </a:extLst>
                </p14:cNvPr>
                <p14:cNvContentPartPr/>
                <p14:nvPr/>
              </p14:nvContentPartPr>
              <p14:xfrm>
                <a:off x="7335196" y="2817622"/>
                <a:ext cx="132480" cy="24480"/>
              </p14:xfrm>
            </p:contentPart>
          </mc:Choice>
          <mc:Fallback xmlns="">
            <p:pic>
              <p:nvPicPr>
                <p:cNvPr id="408" name="Freihand 407">
                  <a:extLst>
                    <a:ext uri="{FF2B5EF4-FFF2-40B4-BE49-F238E27FC236}">
                      <a16:creationId xmlns:a16="http://schemas.microsoft.com/office/drawing/2014/main" id="{C1D4EFBD-DB62-A21C-D17B-FAD984B29CF5}"/>
                    </a:ext>
                  </a:extLst>
                </p:cNvPr>
                <p:cNvPicPr/>
                <p:nvPr/>
              </p:nvPicPr>
              <p:blipFill>
                <a:blip r:embed="rId470"/>
                <a:stretch>
                  <a:fillRect/>
                </a:stretch>
              </p:blipFill>
              <p:spPr>
                <a:xfrm>
                  <a:off x="7326196" y="2808982"/>
                  <a:ext cx="150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09" name="Freihand 408">
                  <a:extLst>
                    <a:ext uri="{FF2B5EF4-FFF2-40B4-BE49-F238E27FC236}">
                      <a16:creationId xmlns:a16="http://schemas.microsoft.com/office/drawing/2014/main" id="{CA41DAF3-D85D-7146-C827-EBA3F6F0921E}"/>
                    </a:ext>
                  </a:extLst>
                </p14:cNvPr>
                <p14:cNvContentPartPr/>
                <p14:nvPr/>
              </p14:nvContentPartPr>
              <p14:xfrm>
                <a:off x="7333396" y="2868022"/>
                <a:ext cx="96840" cy="119520"/>
              </p14:xfrm>
            </p:contentPart>
          </mc:Choice>
          <mc:Fallback xmlns="">
            <p:pic>
              <p:nvPicPr>
                <p:cNvPr id="409" name="Freihand 408">
                  <a:extLst>
                    <a:ext uri="{FF2B5EF4-FFF2-40B4-BE49-F238E27FC236}">
                      <a16:creationId xmlns:a16="http://schemas.microsoft.com/office/drawing/2014/main" id="{CA41DAF3-D85D-7146-C827-EBA3F6F0921E}"/>
                    </a:ext>
                  </a:extLst>
                </p:cNvPr>
                <p:cNvPicPr/>
                <p:nvPr/>
              </p:nvPicPr>
              <p:blipFill>
                <a:blip r:embed="rId472"/>
                <a:stretch>
                  <a:fillRect/>
                </a:stretch>
              </p:blipFill>
              <p:spPr>
                <a:xfrm>
                  <a:off x="7324756" y="2859382"/>
                  <a:ext cx="114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10" name="Freihand 409">
                  <a:extLst>
                    <a:ext uri="{FF2B5EF4-FFF2-40B4-BE49-F238E27FC236}">
                      <a16:creationId xmlns:a16="http://schemas.microsoft.com/office/drawing/2014/main" id="{17E1A5FB-A61E-9C46-FE40-19C95D7CF259}"/>
                    </a:ext>
                  </a:extLst>
                </p14:cNvPr>
                <p14:cNvContentPartPr/>
                <p14:nvPr/>
              </p14:nvContentPartPr>
              <p14:xfrm>
                <a:off x="7569196" y="2577862"/>
                <a:ext cx="325080" cy="340200"/>
              </p14:xfrm>
            </p:contentPart>
          </mc:Choice>
          <mc:Fallback xmlns="">
            <p:pic>
              <p:nvPicPr>
                <p:cNvPr id="410" name="Freihand 409">
                  <a:extLst>
                    <a:ext uri="{FF2B5EF4-FFF2-40B4-BE49-F238E27FC236}">
                      <a16:creationId xmlns:a16="http://schemas.microsoft.com/office/drawing/2014/main" id="{17E1A5FB-A61E-9C46-FE40-19C95D7CF259}"/>
                    </a:ext>
                  </a:extLst>
                </p:cNvPr>
                <p:cNvPicPr/>
                <p:nvPr/>
              </p:nvPicPr>
              <p:blipFill>
                <a:blip r:embed="rId474"/>
                <a:stretch>
                  <a:fillRect/>
                </a:stretch>
              </p:blipFill>
              <p:spPr>
                <a:xfrm>
                  <a:off x="7560556" y="2569222"/>
                  <a:ext cx="3427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11" name="Freihand 410">
                  <a:extLst>
                    <a:ext uri="{FF2B5EF4-FFF2-40B4-BE49-F238E27FC236}">
                      <a16:creationId xmlns:a16="http://schemas.microsoft.com/office/drawing/2014/main" id="{1D9DBA58-33A9-9C2C-F83B-1A48CFA2F8B5}"/>
                    </a:ext>
                  </a:extLst>
                </p14:cNvPr>
                <p14:cNvContentPartPr/>
                <p14:nvPr/>
              </p14:nvContentPartPr>
              <p14:xfrm>
                <a:off x="7695196" y="2675782"/>
                <a:ext cx="112320" cy="132120"/>
              </p14:xfrm>
            </p:contentPart>
          </mc:Choice>
          <mc:Fallback xmlns="">
            <p:pic>
              <p:nvPicPr>
                <p:cNvPr id="411" name="Freihand 410">
                  <a:extLst>
                    <a:ext uri="{FF2B5EF4-FFF2-40B4-BE49-F238E27FC236}">
                      <a16:creationId xmlns:a16="http://schemas.microsoft.com/office/drawing/2014/main" id="{1D9DBA58-33A9-9C2C-F83B-1A48CFA2F8B5}"/>
                    </a:ext>
                  </a:extLst>
                </p:cNvPr>
                <p:cNvPicPr/>
                <p:nvPr/>
              </p:nvPicPr>
              <p:blipFill>
                <a:blip r:embed="rId476"/>
                <a:stretch>
                  <a:fillRect/>
                </a:stretch>
              </p:blipFill>
              <p:spPr>
                <a:xfrm>
                  <a:off x="7686196" y="2667142"/>
                  <a:ext cx="129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12" name="Freihand 411">
                  <a:extLst>
                    <a:ext uri="{FF2B5EF4-FFF2-40B4-BE49-F238E27FC236}">
                      <a16:creationId xmlns:a16="http://schemas.microsoft.com/office/drawing/2014/main" id="{BF5E8C48-382E-33BF-0015-A41072B9F559}"/>
                    </a:ext>
                  </a:extLst>
                </p14:cNvPr>
                <p14:cNvContentPartPr/>
                <p14:nvPr/>
              </p14:nvContentPartPr>
              <p14:xfrm>
                <a:off x="7680076" y="2815102"/>
                <a:ext cx="124560" cy="20520"/>
              </p14:xfrm>
            </p:contentPart>
          </mc:Choice>
          <mc:Fallback xmlns="">
            <p:pic>
              <p:nvPicPr>
                <p:cNvPr id="412" name="Freihand 411">
                  <a:extLst>
                    <a:ext uri="{FF2B5EF4-FFF2-40B4-BE49-F238E27FC236}">
                      <a16:creationId xmlns:a16="http://schemas.microsoft.com/office/drawing/2014/main" id="{BF5E8C48-382E-33BF-0015-A41072B9F559}"/>
                    </a:ext>
                  </a:extLst>
                </p:cNvPr>
                <p:cNvPicPr/>
                <p:nvPr/>
              </p:nvPicPr>
              <p:blipFill>
                <a:blip r:embed="rId478"/>
                <a:stretch>
                  <a:fillRect/>
                </a:stretch>
              </p:blipFill>
              <p:spPr>
                <a:xfrm>
                  <a:off x="7671436" y="2806462"/>
                  <a:ext cx="142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13" name="Freihand 412">
                  <a:extLst>
                    <a:ext uri="{FF2B5EF4-FFF2-40B4-BE49-F238E27FC236}">
                      <a16:creationId xmlns:a16="http://schemas.microsoft.com/office/drawing/2014/main" id="{D8577315-3C76-AE3E-3477-70C0A239E104}"/>
                    </a:ext>
                  </a:extLst>
                </p14:cNvPr>
                <p14:cNvContentPartPr/>
                <p14:nvPr/>
              </p14:nvContentPartPr>
              <p14:xfrm>
                <a:off x="7691596" y="2848942"/>
                <a:ext cx="124200" cy="141840"/>
              </p14:xfrm>
            </p:contentPart>
          </mc:Choice>
          <mc:Fallback xmlns="">
            <p:pic>
              <p:nvPicPr>
                <p:cNvPr id="413" name="Freihand 412">
                  <a:extLst>
                    <a:ext uri="{FF2B5EF4-FFF2-40B4-BE49-F238E27FC236}">
                      <a16:creationId xmlns:a16="http://schemas.microsoft.com/office/drawing/2014/main" id="{D8577315-3C76-AE3E-3477-70C0A239E104}"/>
                    </a:ext>
                  </a:extLst>
                </p:cNvPr>
                <p:cNvPicPr/>
                <p:nvPr/>
              </p:nvPicPr>
              <p:blipFill>
                <a:blip r:embed="rId480"/>
                <a:stretch>
                  <a:fillRect/>
                </a:stretch>
              </p:blipFill>
              <p:spPr>
                <a:xfrm>
                  <a:off x="7682596" y="2840302"/>
                  <a:ext cx="141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14" name="Freihand 413">
                  <a:extLst>
                    <a:ext uri="{FF2B5EF4-FFF2-40B4-BE49-F238E27FC236}">
                      <a16:creationId xmlns:a16="http://schemas.microsoft.com/office/drawing/2014/main" id="{AB6285BB-05A5-0F86-E0E9-70587DFF1A21}"/>
                    </a:ext>
                  </a:extLst>
                </p14:cNvPr>
                <p14:cNvContentPartPr/>
                <p14:nvPr/>
              </p14:nvContentPartPr>
              <p14:xfrm>
                <a:off x="7998676" y="2802142"/>
                <a:ext cx="82440" cy="14400"/>
              </p14:xfrm>
            </p:contentPart>
          </mc:Choice>
          <mc:Fallback xmlns="">
            <p:pic>
              <p:nvPicPr>
                <p:cNvPr id="414" name="Freihand 413">
                  <a:extLst>
                    <a:ext uri="{FF2B5EF4-FFF2-40B4-BE49-F238E27FC236}">
                      <a16:creationId xmlns:a16="http://schemas.microsoft.com/office/drawing/2014/main" id="{AB6285BB-05A5-0F86-E0E9-70587DFF1A21}"/>
                    </a:ext>
                  </a:extLst>
                </p:cNvPr>
                <p:cNvPicPr/>
                <p:nvPr/>
              </p:nvPicPr>
              <p:blipFill>
                <a:blip r:embed="rId482"/>
                <a:stretch>
                  <a:fillRect/>
                </a:stretch>
              </p:blipFill>
              <p:spPr>
                <a:xfrm>
                  <a:off x="7989676" y="2793502"/>
                  <a:ext cx="100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15" name="Freihand 414">
                  <a:extLst>
                    <a:ext uri="{FF2B5EF4-FFF2-40B4-BE49-F238E27FC236}">
                      <a16:creationId xmlns:a16="http://schemas.microsoft.com/office/drawing/2014/main" id="{97B04E22-4294-3659-4A64-87B91F10159B}"/>
                    </a:ext>
                  </a:extLst>
                </p14:cNvPr>
                <p14:cNvContentPartPr/>
                <p14:nvPr/>
              </p14:nvContentPartPr>
              <p14:xfrm>
                <a:off x="7979956" y="2808982"/>
                <a:ext cx="329040" cy="67320"/>
              </p14:xfrm>
            </p:contentPart>
          </mc:Choice>
          <mc:Fallback xmlns="">
            <p:pic>
              <p:nvPicPr>
                <p:cNvPr id="415" name="Freihand 414">
                  <a:extLst>
                    <a:ext uri="{FF2B5EF4-FFF2-40B4-BE49-F238E27FC236}">
                      <a16:creationId xmlns:a16="http://schemas.microsoft.com/office/drawing/2014/main" id="{97B04E22-4294-3659-4A64-87B91F10159B}"/>
                    </a:ext>
                  </a:extLst>
                </p:cNvPr>
                <p:cNvPicPr/>
                <p:nvPr/>
              </p:nvPicPr>
              <p:blipFill>
                <a:blip r:embed="rId484"/>
                <a:stretch>
                  <a:fillRect/>
                </a:stretch>
              </p:blipFill>
              <p:spPr>
                <a:xfrm>
                  <a:off x="7971316" y="2799982"/>
                  <a:ext cx="346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17" name="Freihand 416">
                  <a:extLst>
                    <a:ext uri="{FF2B5EF4-FFF2-40B4-BE49-F238E27FC236}">
                      <a16:creationId xmlns:a16="http://schemas.microsoft.com/office/drawing/2014/main" id="{667EA130-B352-1D8D-AE26-4455CD79F399}"/>
                    </a:ext>
                  </a:extLst>
                </p14:cNvPr>
                <p14:cNvContentPartPr/>
                <p14:nvPr/>
              </p14:nvContentPartPr>
              <p14:xfrm>
                <a:off x="8351116" y="2779462"/>
                <a:ext cx="108000" cy="131400"/>
              </p14:xfrm>
            </p:contentPart>
          </mc:Choice>
          <mc:Fallback xmlns="">
            <p:pic>
              <p:nvPicPr>
                <p:cNvPr id="417" name="Freihand 416">
                  <a:extLst>
                    <a:ext uri="{FF2B5EF4-FFF2-40B4-BE49-F238E27FC236}">
                      <a16:creationId xmlns:a16="http://schemas.microsoft.com/office/drawing/2014/main" id="{667EA130-B352-1D8D-AE26-4455CD79F399}"/>
                    </a:ext>
                  </a:extLst>
                </p:cNvPr>
                <p:cNvPicPr/>
                <p:nvPr/>
              </p:nvPicPr>
              <p:blipFill>
                <a:blip r:embed="rId486"/>
                <a:stretch>
                  <a:fillRect/>
                </a:stretch>
              </p:blipFill>
              <p:spPr>
                <a:xfrm>
                  <a:off x="8342476" y="2770822"/>
                  <a:ext cx="125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18" name="Freihand 417">
                  <a:extLst>
                    <a:ext uri="{FF2B5EF4-FFF2-40B4-BE49-F238E27FC236}">
                      <a16:creationId xmlns:a16="http://schemas.microsoft.com/office/drawing/2014/main" id="{6D3A8056-6E4D-2A0F-28F6-4B526BF51BFC}"/>
                    </a:ext>
                  </a:extLst>
                </p14:cNvPr>
                <p14:cNvContentPartPr/>
                <p14:nvPr/>
              </p14:nvContentPartPr>
              <p14:xfrm>
                <a:off x="8429596" y="2646262"/>
                <a:ext cx="79560" cy="217440"/>
              </p14:xfrm>
            </p:contentPart>
          </mc:Choice>
          <mc:Fallback xmlns="">
            <p:pic>
              <p:nvPicPr>
                <p:cNvPr id="418" name="Freihand 417">
                  <a:extLst>
                    <a:ext uri="{FF2B5EF4-FFF2-40B4-BE49-F238E27FC236}">
                      <a16:creationId xmlns:a16="http://schemas.microsoft.com/office/drawing/2014/main" id="{6D3A8056-6E4D-2A0F-28F6-4B526BF51BFC}"/>
                    </a:ext>
                  </a:extLst>
                </p:cNvPr>
                <p:cNvPicPr/>
                <p:nvPr/>
              </p:nvPicPr>
              <p:blipFill>
                <a:blip r:embed="rId488"/>
                <a:stretch>
                  <a:fillRect/>
                </a:stretch>
              </p:blipFill>
              <p:spPr>
                <a:xfrm>
                  <a:off x="8420956" y="2637622"/>
                  <a:ext cx="97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20" name="Freihand 419">
                  <a:extLst>
                    <a:ext uri="{FF2B5EF4-FFF2-40B4-BE49-F238E27FC236}">
                      <a16:creationId xmlns:a16="http://schemas.microsoft.com/office/drawing/2014/main" id="{599AB1BE-75DB-150B-B446-F7D2C60A048A}"/>
                    </a:ext>
                  </a:extLst>
                </p14:cNvPr>
                <p14:cNvContentPartPr/>
                <p14:nvPr/>
              </p14:nvContentPartPr>
              <p14:xfrm>
                <a:off x="8573236" y="2794942"/>
                <a:ext cx="15840" cy="7560"/>
              </p14:xfrm>
            </p:contentPart>
          </mc:Choice>
          <mc:Fallback xmlns="">
            <p:pic>
              <p:nvPicPr>
                <p:cNvPr id="420" name="Freihand 419">
                  <a:extLst>
                    <a:ext uri="{FF2B5EF4-FFF2-40B4-BE49-F238E27FC236}">
                      <a16:creationId xmlns:a16="http://schemas.microsoft.com/office/drawing/2014/main" id="{599AB1BE-75DB-150B-B446-F7D2C60A048A}"/>
                    </a:ext>
                  </a:extLst>
                </p:cNvPr>
                <p:cNvPicPr/>
                <p:nvPr/>
              </p:nvPicPr>
              <p:blipFill>
                <a:blip r:embed="rId490"/>
                <a:stretch>
                  <a:fillRect/>
                </a:stretch>
              </p:blipFill>
              <p:spPr>
                <a:xfrm>
                  <a:off x="8564596" y="2786302"/>
                  <a:ext cx="33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21" name="Freihand 420">
                  <a:extLst>
                    <a:ext uri="{FF2B5EF4-FFF2-40B4-BE49-F238E27FC236}">
                      <a16:creationId xmlns:a16="http://schemas.microsoft.com/office/drawing/2014/main" id="{04854BD5-EA2F-FE8F-F074-2EDF1C012278}"/>
                    </a:ext>
                  </a:extLst>
                </p14:cNvPr>
                <p14:cNvContentPartPr/>
                <p14:nvPr/>
              </p14:nvContentPartPr>
              <p14:xfrm>
                <a:off x="8631556" y="2695582"/>
                <a:ext cx="103320" cy="149400"/>
              </p14:xfrm>
            </p:contentPart>
          </mc:Choice>
          <mc:Fallback xmlns="">
            <p:pic>
              <p:nvPicPr>
                <p:cNvPr id="421" name="Freihand 420">
                  <a:extLst>
                    <a:ext uri="{FF2B5EF4-FFF2-40B4-BE49-F238E27FC236}">
                      <a16:creationId xmlns:a16="http://schemas.microsoft.com/office/drawing/2014/main" id="{04854BD5-EA2F-FE8F-F074-2EDF1C012278}"/>
                    </a:ext>
                  </a:extLst>
                </p:cNvPr>
                <p:cNvPicPr/>
                <p:nvPr/>
              </p:nvPicPr>
              <p:blipFill>
                <a:blip r:embed="rId492"/>
                <a:stretch>
                  <a:fillRect/>
                </a:stretch>
              </p:blipFill>
              <p:spPr>
                <a:xfrm>
                  <a:off x="8622916" y="2686582"/>
                  <a:ext cx="120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22" name="Freihand 421">
                  <a:extLst>
                    <a:ext uri="{FF2B5EF4-FFF2-40B4-BE49-F238E27FC236}">
                      <a16:creationId xmlns:a16="http://schemas.microsoft.com/office/drawing/2014/main" id="{3BA696DD-45AC-2816-02D2-71C8B0DD0844}"/>
                    </a:ext>
                  </a:extLst>
                </p14:cNvPr>
                <p14:cNvContentPartPr/>
                <p14:nvPr/>
              </p14:nvContentPartPr>
              <p14:xfrm>
                <a:off x="8764396" y="2773342"/>
                <a:ext cx="14400" cy="9000"/>
              </p14:xfrm>
            </p:contentPart>
          </mc:Choice>
          <mc:Fallback xmlns="">
            <p:pic>
              <p:nvPicPr>
                <p:cNvPr id="422" name="Freihand 421">
                  <a:extLst>
                    <a:ext uri="{FF2B5EF4-FFF2-40B4-BE49-F238E27FC236}">
                      <a16:creationId xmlns:a16="http://schemas.microsoft.com/office/drawing/2014/main" id="{3BA696DD-45AC-2816-02D2-71C8B0DD0844}"/>
                    </a:ext>
                  </a:extLst>
                </p:cNvPr>
                <p:cNvPicPr/>
                <p:nvPr/>
              </p:nvPicPr>
              <p:blipFill>
                <a:blip r:embed="rId494"/>
                <a:stretch>
                  <a:fillRect/>
                </a:stretch>
              </p:blipFill>
              <p:spPr>
                <a:xfrm>
                  <a:off x="8755396" y="2764702"/>
                  <a:ext cx="32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23" name="Freihand 422">
                  <a:extLst>
                    <a:ext uri="{FF2B5EF4-FFF2-40B4-BE49-F238E27FC236}">
                      <a16:creationId xmlns:a16="http://schemas.microsoft.com/office/drawing/2014/main" id="{1D883CCA-D2F2-3621-B6D3-B0C20CCE9F39}"/>
                    </a:ext>
                  </a:extLst>
                </p14:cNvPr>
                <p14:cNvContentPartPr/>
                <p14:nvPr/>
              </p14:nvContentPartPr>
              <p14:xfrm>
                <a:off x="8874916" y="2476342"/>
                <a:ext cx="618480" cy="407880"/>
              </p14:xfrm>
            </p:contentPart>
          </mc:Choice>
          <mc:Fallback xmlns="">
            <p:pic>
              <p:nvPicPr>
                <p:cNvPr id="423" name="Freihand 422">
                  <a:extLst>
                    <a:ext uri="{FF2B5EF4-FFF2-40B4-BE49-F238E27FC236}">
                      <a16:creationId xmlns:a16="http://schemas.microsoft.com/office/drawing/2014/main" id="{1D883CCA-D2F2-3621-B6D3-B0C20CCE9F39}"/>
                    </a:ext>
                  </a:extLst>
                </p:cNvPr>
                <p:cNvPicPr/>
                <p:nvPr/>
              </p:nvPicPr>
              <p:blipFill>
                <a:blip r:embed="rId496"/>
                <a:stretch>
                  <a:fillRect/>
                </a:stretch>
              </p:blipFill>
              <p:spPr>
                <a:xfrm>
                  <a:off x="8866276" y="2467342"/>
                  <a:ext cx="6361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25" name="Freihand 424">
                  <a:extLst>
                    <a:ext uri="{FF2B5EF4-FFF2-40B4-BE49-F238E27FC236}">
                      <a16:creationId xmlns:a16="http://schemas.microsoft.com/office/drawing/2014/main" id="{87AA3A5C-FF62-E542-EFDD-DA39E4CF648B}"/>
                    </a:ext>
                  </a:extLst>
                </p14:cNvPr>
                <p14:cNvContentPartPr/>
                <p14:nvPr/>
              </p14:nvContentPartPr>
              <p14:xfrm>
                <a:off x="8972476" y="2586862"/>
                <a:ext cx="57960" cy="143640"/>
              </p14:xfrm>
            </p:contentPart>
          </mc:Choice>
          <mc:Fallback xmlns="">
            <p:pic>
              <p:nvPicPr>
                <p:cNvPr id="425" name="Freihand 424">
                  <a:extLst>
                    <a:ext uri="{FF2B5EF4-FFF2-40B4-BE49-F238E27FC236}">
                      <a16:creationId xmlns:a16="http://schemas.microsoft.com/office/drawing/2014/main" id="{87AA3A5C-FF62-E542-EFDD-DA39E4CF648B}"/>
                    </a:ext>
                  </a:extLst>
                </p:cNvPr>
                <p:cNvPicPr/>
                <p:nvPr/>
              </p:nvPicPr>
              <p:blipFill>
                <a:blip r:embed="rId498"/>
                <a:stretch>
                  <a:fillRect/>
                </a:stretch>
              </p:blipFill>
              <p:spPr>
                <a:xfrm>
                  <a:off x="8963476" y="2577862"/>
                  <a:ext cx="75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26" name="Freihand 425">
                  <a:extLst>
                    <a:ext uri="{FF2B5EF4-FFF2-40B4-BE49-F238E27FC236}">
                      <a16:creationId xmlns:a16="http://schemas.microsoft.com/office/drawing/2014/main" id="{6304FF40-1D77-2E6D-33AD-37921CF8869A}"/>
                    </a:ext>
                  </a:extLst>
                </p14:cNvPr>
                <p14:cNvContentPartPr/>
                <p14:nvPr/>
              </p14:nvContentPartPr>
              <p14:xfrm>
                <a:off x="9031876" y="2604142"/>
                <a:ext cx="79920" cy="100440"/>
              </p14:xfrm>
            </p:contentPart>
          </mc:Choice>
          <mc:Fallback xmlns="">
            <p:pic>
              <p:nvPicPr>
                <p:cNvPr id="426" name="Freihand 425">
                  <a:extLst>
                    <a:ext uri="{FF2B5EF4-FFF2-40B4-BE49-F238E27FC236}">
                      <a16:creationId xmlns:a16="http://schemas.microsoft.com/office/drawing/2014/main" id="{6304FF40-1D77-2E6D-33AD-37921CF8869A}"/>
                    </a:ext>
                  </a:extLst>
                </p:cNvPr>
                <p:cNvPicPr/>
                <p:nvPr/>
              </p:nvPicPr>
              <p:blipFill>
                <a:blip r:embed="rId500"/>
                <a:stretch>
                  <a:fillRect/>
                </a:stretch>
              </p:blipFill>
              <p:spPr>
                <a:xfrm>
                  <a:off x="9022876" y="2595142"/>
                  <a:ext cx="97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27" name="Freihand 426">
                  <a:extLst>
                    <a:ext uri="{FF2B5EF4-FFF2-40B4-BE49-F238E27FC236}">
                      <a16:creationId xmlns:a16="http://schemas.microsoft.com/office/drawing/2014/main" id="{1A68A70F-9D06-C0F6-C622-BDF89AC9361D}"/>
                    </a:ext>
                  </a:extLst>
                </p14:cNvPr>
                <p14:cNvContentPartPr/>
                <p14:nvPr/>
              </p14:nvContentPartPr>
              <p14:xfrm>
                <a:off x="9128716" y="2596942"/>
                <a:ext cx="179280" cy="87120"/>
              </p14:xfrm>
            </p:contentPart>
          </mc:Choice>
          <mc:Fallback xmlns="">
            <p:pic>
              <p:nvPicPr>
                <p:cNvPr id="427" name="Freihand 426">
                  <a:extLst>
                    <a:ext uri="{FF2B5EF4-FFF2-40B4-BE49-F238E27FC236}">
                      <a16:creationId xmlns:a16="http://schemas.microsoft.com/office/drawing/2014/main" id="{1A68A70F-9D06-C0F6-C622-BDF89AC9361D}"/>
                    </a:ext>
                  </a:extLst>
                </p:cNvPr>
                <p:cNvPicPr/>
                <p:nvPr/>
              </p:nvPicPr>
              <p:blipFill>
                <a:blip r:embed="rId502"/>
                <a:stretch>
                  <a:fillRect/>
                </a:stretch>
              </p:blipFill>
              <p:spPr>
                <a:xfrm>
                  <a:off x="9120076" y="2588302"/>
                  <a:ext cx="196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28" name="Freihand 427">
                  <a:extLst>
                    <a:ext uri="{FF2B5EF4-FFF2-40B4-BE49-F238E27FC236}">
                      <a16:creationId xmlns:a16="http://schemas.microsoft.com/office/drawing/2014/main" id="{7636A016-DE48-1C9C-9306-306786752C67}"/>
                    </a:ext>
                  </a:extLst>
                </p14:cNvPr>
                <p14:cNvContentPartPr/>
                <p14:nvPr/>
              </p14:nvContentPartPr>
              <p14:xfrm>
                <a:off x="9304036" y="2568142"/>
                <a:ext cx="82440" cy="119160"/>
              </p14:xfrm>
            </p:contentPart>
          </mc:Choice>
          <mc:Fallback xmlns="">
            <p:pic>
              <p:nvPicPr>
                <p:cNvPr id="428" name="Freihand 427">
                  <a:extLst>
                    <a:ext uri="{FF2B5EF4-FFF2-40B4-BE49-F238E27FC236}">
                      <a16:creationId xmlns:a16="http://schemas.microsoft.com/office/drawing/2014/main" id="{7636A016-DE48-1C9C-9306-306786752C67}"/>
                    </a:ext>
                  </a:extLst>
                </p:cNvPr>
                <p:cNvPicPr/>
                <p:nvPr/>
              </p:nvPicPr>
              <p:blipFill>
                <a:blip r:embed="rId504"/>
                <a:stretch>
                  <a:fillRect/>
                </a:stretch>
              </p:blipFill>
              <p:spPr>
                <a:xfrm>
                  <a:off x="9295036" y="2559142"/>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29" name="Freihand 428">
                  <a:extLst>
                    <a:ext uri="{FF2B5EF4-FFF2-40B4-BE49-F238E27FC236}">
                      <a16:creationId xmlns:a16="http://schemas.microsoft.com/office/drawing/2014/main" id="{15EB6865-5E85-E441-5A7D-9B78CAC01C89}"/>
                    </a:ext>
                  </a:extLst>
                </p14:cNvPr>
                <p14:cNvContentPartPr/>
                <p14:nvPr/>
              </p14:nvContentPartPr>
              <p14:xfrm>
                <a:off x="9013516" y="2735182"/>
                <a:ext cx="337320" cy="38880"/>
              </p14:xfrm>
            </p:contentPart>
          </mc:Choice>
          <mc:Fallback xmlns="">
            <p:pic>
              <p:nvPicPr>
                <p:cNvPr id="429" name="Freihand 428">
                  <a:extLst>
                    <a:ext uri="{FF2B5EF4-FFF2-40B4-BE49-F238E27FC236}">
                      <a16:creationId xmlns:a16="http://schemas.microsoft.com/office/drawing/2014/main" id="{15EB6865-5E85-E441-5A7D-9B78CAC01C89}"/>
                    </a:ext>
                  </a:extLst>
                </p:cNvPr>
                <p:cNvPicPr/>
                <p:nvPr/>
              </p:nvPicPr>
              <p:blipFill>
                <a:blip r:embed="rId506"/>
                <a:stretch>
                  <a:fillRect/>
                </a:stretch>
              </p:blipFill>
              <p:spPr>
                <a:xfrm>
                  <a:off x="9004876" y="2726182"/>
                  <a:ext cx="354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30" name="Freihand 429">
                  <a:extLst>
                    <a:ext uri="{FF2B5EF4-FFF2-40B4-BE49-F238E27FC236}">
                      <a16:creationId xmlns:a16="http://schemas.microsoft.com/office/drawing/2014/main" id="{063DBA2A-8FCE-187E-F9E6-BABCC5C48BB2}"/>
                    </a:ext>
                  </a:extLst>
                </p14:cNvPr>
                <p14:cNvContentPartPr/>
                <p14:nvPr/>
              </p14:nvContentPartPr>
              <p14:xfrm>
                <a:off x="8994796" y="2823382"/>
                <a:ext cx="141480" cy="120960"/>
              </p14:xfrm>
            </p:contentPart>
          </mc:Choice>
          <mc:Fallback xmlns="">
            <p:pic>
              <p:nvPicPr>
                <p:cNvPr id="430" name="Freihand 429">
                  <a:extLst>
                    <a:ext uri="{FF2B5EF4-FFF2-40B4-BE49-F238E27FC236}">
                      <a16:creationId xmlns:a16="http://schemas.microsoft.com/office/drawing/2014/main" id="{063DBA2A-8FCE-187E-F9E6-BABCC5C48BB2}"/>
                    </a:ext>
                  </a:extLst>
                </p:cNvPr>
                <p:cNvPicPr/>
                <p:nvPr/>
              </p:nvPicPr>
              <p:blipFill>
                <a:blip r:embed="rId508"/>
                <a:stretch>
                  <a:fillRect/>
                </a:stretch>
              </p:blipFill>
              <p:spPr>
                <a:xfrm>
                  <a:off x="8986156" y="2814382"/>
                  <a:ext cx="159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31" name="Freihand 430">
                  <a:extLst>
                    <a:ext uri="{FF2B5EF4-FFF2-40B4-BE49-F238E27FC236}">
                      <a16:creationId xmlns:a16="http://schemas.microsoft.com/office/drawing/2014/main" id="{72977E5E-D358-630E-35EF-931C696E51A8}"/>
                    </a:ext>
                  </a:extLst>
                </p14:cNvPr>
                <p14:cNvContentPartPr/>
                <p14:nvPr/>
              </p14:nvContentPartPr>
              <p14:xfrm>
                <a:off x="9136276" y="2832742"/>
                <a:ext cx="58680" cy="91080"/>
              </p14:xfrm>
            </p:contentPart>
          </mc:Choice>
          <mc:Fallback xmlns="">
            <p:pic>
              <p:nvPicPr>
                <p:cNvPr id="431" name="Freihand 430">
                  <a:extLst>
                    <a:ext uri="{FF2B5EF4-FFF2-40B4-BE49-F238E27FC236}">
                      <a16:creationId xmlns:a16="http://schemas.microsoft.com/office/drawing/2014/main" id="{72977E5E-D358-630E-35EF-931C696E51A8}"/>
                    </a:ext>
                  </a:extLst>
                </p:cNvPr>
                <p:cNvPicPr/>
                <p:nvPr/>
              </p:nvPicPr>
              <p:blipFill>
                <a:blip r:embed="rId510"/>
                <a:stretch>
                  <a:fillRect/>
                </a:stretch>
              </p:blipFill>
              <p:spPr>
                <a:xfrm>
                  <a:off x="9127636" y="2823742"/>
                  <a:ext cx="76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32" name="Freihand 431">
                  <a:extLst>
                    <a:ext uri="{FF2B5EF4-FFF2-40B4-BE49-F238E27FC236}">
                      <a16:creationId xmlns:a16="http://schemas.microsoft.com/office/drawing/2014/main" id="{CE13206A-F450-E97C-0FD9-DAB95B7C714A}"/>
                    </a:ext>
                  </a:extLst>
                </p14:cNvPr>
                <p14:cNvContentPartPr/>
                <p14:nvPr/>
              </p14:nvContentPartPr>
              <p14:xfrm>
                <a:off x="9233476" y="2793862"/>
                <a:ext cx="199440" cy="114840"/>
              </p14:xfrm>
            </p:contentPart>
          </mc:Choice>
          <mc:Fallback xmlns="">
            <p:pic>
              <p:nvPicPr>
                <p:cNvPr id="432" name="Freihand 431">
                  <a:extLst>
                    <a:ext uri="{FF2B5EF4-FFF2-40B4-BE49-F238E27FC236}">
                      <a16:creationId xmlns:a16="http://schemas.microsoft.com/office/drawing/2014/main" id="{CE13206A-F450-E97C-0FD9-DAB95B7C714A}"/>
                    </a:ext>
                  </a:extLst>
                </p:cNvPr>
                <p:cNvPicPr/>
                <p:nvPr/>
              </p:nvPicPr>
              <p:blipFill>
                <a:blip r:embed="rId512"/>
                <a:stretch>
                  <a:fillRect/>
                </a:stretch>
              </p:blipFill>
              <p:spPr>
                <a:xfrm>
                  <a:off x="9224476" y="2785222"/>
                  <a:ext cx="217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33" name="Freihand 432">
                  <a:extLst>
                    <a:ext uri="{FF2B5EF4-FFF2-40B4-BE49-F238E27FC236}">
                      <a16:creationId xmlns:a16="http://schemas.microsoft.com/office/drawing/2014/main" id="{B45BA0AD-1700-5B35-7A71-23E16AC95748}"/>
                    </a:ext>
                  </a:extLst>
                </p14:cNvPr>
                <p14:cNvContentPartPr/>
                <p14:nvPr/>
              </p14:nvContentPartPr>
              <p14:xfrm>
                <a:off x="9396916" y="2852902"/>
                <a:ext cx="33840" cy="65520"/>
              </p14:xfrm>
            </p:contentPart>
          </mc:Choice>
          <mc:Fallback xmlns="">
            <p:pic>
              <p:nvPicPr>
                <p:cNvPr id="433" name="Freihand 432">
                  <a:extLst>
                    <a:ext uri="{FF2B5EF4-FFF2-40B4-BE49-F238E27FC236}">
                      <a16:creationId xmlns:a16="http://schemas.microsoft.com/office/drawing/2014/main" id="{B45BA0AD-1700-5B35-7A71-23E16AC95748}"/>
                    </a:ext>
                  </a:extLst>
                </p:cNvPr>
                <p:cNvPicPr/>
                <p:nvPr/>
              </p:nvPicPr>
              <p:blipFill>
                <a:blip r:embed="rId514"/>
                <a:stretch>
                  <a:fillRect/>
                </a:stretch>
              </p:blipFill>
              <p:spPr>
                <a:xfrm>
                  <a:off x="9388276" y="2843902"/>
                  <a:ext cx="51480" cy="83160"/>
                </a:xfrm>
                <a:prstGeom prst="rect">
                  <a:avLst/>
                </a:prstGeom>
              </p:spPr>
            </p:pic>
          </mc:Fallback>
        </mc:AlternateContent>
      </p:grpSp>
      <p:grpSp>
        <p:nvGrpSpPr>
          <p:cNvPr id="463" name="Gruppieren 462">
            <a:extLst>
              <a:ext uri="{FF2B5EF4-FFF2-40B4-BE49-F238E27FC236}">
                <a16:creationId xmlns:a16="http://schemas.microsoft.com/office/drawing/2014/main" id="{22E5A2EA-7AAA-4135-4CB5-448EA3C45DE7}"/>
              </a:ext>
            </a:extLst>
          </p:cNvPr>
          <p:cNvGrpSpPr/>
          <p:nvPr/>
        </p:nvGrpSpPr>
        <p:grpSpPr>
          <a:xfrm>
            <a:off x="6989236" y="3165022"/>
            <a:ext cx="2531520" cy="590400"/>
            <a:chOff x="6989236" y="3165022"/>
            <a:chExt cx="2531520" cy="590400"/>
          </a:xfrm>
        </p:grpSpPr>
        <mc:AlternateContent xmlns:mc="http://schemas.openxmlformats.org/markup-compatibility/2006" xmlns:p14="http://schemas.microsoft.com/office/powerpoint/2010/main">
          <mc:Choice Requires="p14">
            <p:contentPart p14:bwMode="auto" r:id="rId515">
              <p14:nvContentPartPr>
                <p14:cNvPr id="434" name="Freihand 433">
                  <a:extLst>
                    <a:ext uri="{FF2B5EF4-FFF2-40B4-BE49-F238E27FC236}">
                      <a16:creationId xmlns:a16="http://schemas.microsoft.com/office/drawing/2014/main" id="{CA4BBA73-7670-E845-747B-2BC891E7573B}"/>
                    </a:ext>
                  </a:extLst>
                </p14:cNvPr>
                <p14:cNvContentPartPr/>
                <p14:nvPr/>
              </p14:nvContentPartPr>
              <p14:xfrm>
                <a:off x="6989236" y="3690622"/>
                <a:ext cx="94680" cy="9000"/>
              </p14:xfrm>
            </p:contentPart>
          </mc:Choice>
          <mc:Fallback xmlns="">
            <p:pic>
              <p:nvPicPr>
                <p:cNvPr id="434" name="Freihand 433">
                  <a:extLst>
                    <a:ext uri="{FF2B5EF4-FFF2-40B4-BE49-F238E27FC236}">
                      <a16:creationId xmlns:a16="http://schemas.microsoft.com/office/drawing/2014/main" id="{CA4BBA73-7670-E845-747B-2BC891E7573B}"/>
                    </a:ext>
                  </a:extLst>
                </p:cNvPr>
                <p:cNvPicPr/>
                <p:nvPr/>
              </p:nvPicPr>
              <p:blipFill>
                <a:blip r:embed="rId516"/>
                <a:stretch>
                  <a:fillRect/>
                </a:stretch>
              </p:blipFill>
              <p:spPr>
                <a:xfrm>
                  <a:off x="6980596" y="3681982"/>
                  <a:ext cx="11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35" name="Freihand 434">
                  <a:extLst>
                    <a:ext uri="{FF2B5EF4-FFF2-40B4-BE49-F238E27FC236}">
                      <a16:creationId xmlns:a16="http://schemas.microsoft.com/office/drawing/2014/main" id="{2A37F296-25F5-CF2A-3E8A-7DEFDBCC9909}"/>
                    </a:ext>
                  </a:extLst>
                </p14:cNvPr>
                <p14:cNvContentPartPr/>
                <p14:nvPr/>
              </p14:nvContentPartPr>
              <p14:xfrm>
                <a:off x="7004716" y="3709342"/>
                <a:ext cx="113400" cy="17280"/>
              </p14:xfrm>
            </p:contentPart>
          </mc:Choice>
          <mc:Fallback xmlns="">
            <p:pic>
              <p:nvPicPr>
                <p:cNvPr id="435" name="Freihand 434">
                  <a:extLst>
                    <a:ext uri="{FF2B5EF4-FFF2-40B4-BE49-F238E27FC236}">
                      <a16:creationId xmlns:a16="http://schemas.microsoft.com/office/drawing/2014/main" id="{2A37F296-25F5-CF2A-3E8A-7DEFDBCC9909}"/>
                    </a:ext>
                  </a:extLst>
                </p:cNvPr>
                <p:cNvPicPr/>
                <p:nvPr/>
              </p:nvPicPr>
              <p:blipFill>
                <a:blip r:embed="rId518"/>
                <a:stretch>
                  <a:fillRect/>
                </a:stretch>
              </p:blipFill>
              <p:spPr>
                <a:xfrm>
                  <a:off x="6996076" y="3700342"/>
                  <a:ext cx="131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36" name="Freihand 435">
                  <a:extLst>
                    <a:ext uri="{FF2B5EF4-FFF2-40B4-BE49-F238E27FC236}">
                      <a16:creationId xmlns:a16="http://schemas.microsoft.com/office/drawing/2014/main" id="{46D019A3-4C34-9605-0017-7F774D7FAA96}"/>
                    </a:ext>
                  </a:extLst>
                </p14:cNvPr>
                <p14:cNvContentPartPr/>
                <p14:nvPr/>
              </p14:nvContentPartPr>
              <p14:xfrm>
                <a:off x="7123876" y="3380662"/>
                <a:ext cx="406080" cy="368640"/>
              </p14:xfrm>
            </p:contentPart>
          </mc:Choice>
          <mc:Fallback xmlns="">
            <p:pic>
              <p:nvPicPr>
                <p:cNvPr id="436" name="Freihand 435">
                  <a:extLst>
                    <a:ext uri="{FF2B5EF4-FFF2-40B4-BE49-F238E27FC236}">
                      <a16:creationId xmlns:a16="http://schemas.microsoft.com/office/drawing/2014/main" id="{46D019A3-4C34-9605-0017-7F774D7FAA96}"/>
                    </a:ext>
                  </a:extLst>
                </p:cNvPr>
                <p:cNvPicPr/>
                <p:nvPr/>
              </p:nvPicPr>
              <p:blipFill>
                <a:blip r:embed="rId520"/>
                <a:stretch>
                  <a:fillRect/>
                </a:stretch>
              </p:blipFill>
              <p:spPr>
                <a:xfrm>
                  <a:off x="7115236" y="3372022"/>
                  <a:ext cx="4237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37" name="Freihand 436">
                  <a:extLst>
                    <a:ext uri="{FF2B5EF4-FFF2-40B4-BE49-F238E27FC236}">
                      <a16:creationId xmlns:a16="http://schemas.microsoft.com/office/drawing/2014/main" id="{8ED0AD6F-2C61-25CD-30C9-7BDD31384B01}"/>
                    </a:ext>
                  </a:extLst>
                </p14:cNvPr>
                <p14:cNvContentPartPr/>
                <p14:nvPr/>
              </p14:nvContentPartPr>
              <p14:xfrm>
                <a:off x="7388836" y="3588022"/>
                <a:ext cx="145800" cy="13680"/>
              </p14:xfrm>
            </p:contentPart>
          </mc:Choice>
          <mc:Fallback xmlns="">
            <p:pic>
              <p:nvPicPr>
                <p:cNvPr id="437" name="Freihand 436">
                  <a:extLst>
                    <a:ext uri="{FF2B5EF4-FFF2-40B4-BE49-F238E27FC236}">
                      <a16:creationId xmlns:a16="http://schemas.microsoft.com/office/drawing/2014/main" id="{8ED0AD6F-2C61-25CD-30C9-7BDD31384B01}"/>
                    </a:ext>
                  </a:extLst>
                </p:cNvPr>
                <p:cNvPicPr/>
                <p:nvPr/>
              </p:nvPicPr>
              <p:blipFill>
                <a:blip r:embed="rId522"/>
                <a:stretch>
                  <a:fillRect/>
                </a:stretch>
              </p:blipFill>
              <p:spPr>
                <a:xfrm>
                  <a:off x="7379836" y="3579382"/>
                  <a:ext cx="163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38" name="Freihand 437">
                  <a:extLst>
                    <a:ext uri="{FF2B5EF4-FFF2-40B4-BE49-F238E27FC236}">
                      <a16:creationId xmlns:a16="http://schemas.microsoft.com/office/drawing/2014/main" id="{E7C4D50F-878D-1E3D-1804-1D6A5B05CBF4}"/>
                    </a:ext>
                  </a:extLst>
                </p14:cNvPr>
                <p14:cNvContentPartPr/>
                <p14:nvPr/>
              </p14:nvContentPartPr>
              <p14:xfrm>
                <a:off x="7415476" y="3648502"/>
                <a:ext cx="128160" cy="106920"/>
              </p14:xfrm>
            </p:contentPart>
          </mc:Choice>
          <mc:Fallback xmlns="">
            <p:pic>
              <p:nvPicPr>
                <p:cNvPr id="438" name="Freihand 437">
                  <a:extLst>
                    <a:ext uri="{FF2B5EF4-FFF2-40B4-BE49-F238E27FC236}">
                      <a16:creationId xmlns:a16="http://schemas.microsoft.com/office/drawing/2014/main" id="{E7C4D50F-878D-1E3D-1804-1D6A5B05CBF4}"/>
                    </a:ext>
                  </a:extLst>
                </p:cNvPr>
                <p:cNvPicPr/>
                <p:nvPr/>
              </p:nvPicPr>
              <p:blipFill>
                <a:blip r:embed="rId524"/>
                <a:stretch>
                  <a:fillRect/>
                </a:stretch>
              </p:blipFill>
              <p:spPr>
                <a:xfrm>
                  <a:off x="7406836" y="3639502"/>
                  <a:ext cx="145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39" name="Freihand 438">
                  <a:extLst>
                    <a:ext uri="{FF2B5EF4-FFF2-40B4-BE49-F238E27FC236}">
                      <a16:creationId xmlns:a16="http://schemas.microsoft.com/office/drawing/2014/main" id="{185AC841-65EF-0D90-BBD6-1E643E7C3BAF}"/>
                    </a:ext>
                  </a:extLst>
                </p14:cNvPr>
                <p14:cNvContentPartPr/>
                <p14:nvPr/>
              </p14:nvContentPartPr>
              <p14:xfrm>
                <a:off x="7633636" y="3265822"/>
                <a:ext cx="356400" cy="400680"/>
              </p14:xfrm>
            </p:contentPart>
          </mc:Choice>
          <mc:Fallback xmlns="">
            <p:pic>
              <p:nvPicPr>
                <p:cNvPr id="439" name="Freihand 438">
                  <a:extLst>
                    <a:ext uri="{FF2B5EF4-FFF2-40B4-BE49-F238E27FC236}">
                      <a16:creationId xmlns:a16="http://schemas.microsoft.com/office/drawing/2014/main" id="{185AC841-65EF-0D90-BBD6-1E643E7C3BAF}"/>
                    </a:ext>
                  </a:extLst>
                </p:cNvPr>
                <p:cNvPicPr/>
                <p:nvPr/>
              </p:nvPicPr>
              <p:blipFill>
                <a:blip r:embed="rId526"/>
                <a:stretch>
                  <a:fillRect/>
                </a:stretch>
              </p:blipFill>
              <p:spPr>
                <a:xfrm>
                  <a:off x="7624996" y="3257182"/>
                  <a:ext cx="3740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40" name="Freihand 439">
                  <a:extLst>
                    <a:ext uri="{FF2B5EF4-FFF2-40B4-BE49-F238E27FC236}">
                      <a16:creationId xmlns:a16="http://schemas.microsoft.com/office/drawing/2014/main" id="{C2D552EE-C798-CEE9-9AEE-D38404FC05B6}"/>
                    </a:ext>
                  </a:extLst>
                </p14:cNvPr>
                <p14:cNvContentPartPr/>
                <p14:nvPr/>
              </p14:nvContentPartPr>
              <p14:xfrm>
                <a:off x="7802116" y="3356542"/>
                <a:ext cx="92880" cy="126720"/>
              </p14:xfrm>
            </p:contentPart>
          </mc:Choice>
          <mc:Fallback xmlns="">
            <p:pic>
              <p:nvPicPr>
                <p:cNvPr id="440" name="Freihand 439">
                  <a:extLst>
                    <a:ext uri="{FF2B5EF4-FFF2-40B4-BE49-F238E27FC236}">
                      <a16:creationId xmlns:a16="http://schemas.microsoft.com/office/drawing/2014/main" id="{C2D552EE-C798-CEE9-9AEE-D38404FC05B6}"/>
                    </a:ext>
                  </a:extLst>
                </p:cNvPr>
                <p:cNvPicPr/>
                <p:nvPr/>
              </p:nvPicPr>
              <p:blipFill>
                <a:blip r:embed="rId528"/>
                <a:stretch>
                  <a:fillRect/>
                </a:stretch>
              </p:blipFill>
              <p:spPr>
                <a:xfrm>
                  <a:off x="7793116" y="3347902"/>
                  <a:ext cx="110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41" name="Freihand 440">
                  <a:extLst>
                    <a:ext uri="{FF2B5EF4-FFF2-40B4-BE49-F238E27FC236}">
                      <a16:creationId xmlns:a16="http://schemas.microsoft.com/office/drawing/2014/main" id="{7F490B39-5E36-B9A3-1767-6BA915F15963}"/>
                    </a:ext>
                  </a:extLst>
                </p14:cNvPr>
                <p14:cNvContentPartPr/>
                <p14:nvPr/>
              </p14:nvContentPartPr>
              <p14:xfrm>
                <a:off x="7763956" y="3422062"/>
                <a:ext cx="181440" cy="129960"/>
              </p14:xfrm>
            </p:contentPart>
          </mc:Choice>
          <mc:Fallback xmlns="">
            <p:pic>
              <p:nvPicPr>
                <p:cNvPr id="441" name="Freihand 440">
                  <a:extLst>
                    <a:ext uri="{FF2B5EF4-FFF2-40B4-BE49-F238E27FC236}">
                      <a16:creationId xmlns:a16="http://schemas.microsoft.com/office/drawing/2014/main" id="{7F490B39-5E36-B9A3-1767-6BA915F15963}"/>
                    </a:ext>
                  </a:extLst>
                </p:cNvPr>
                <p:cNvPicPr/>
                <p:nvPr/>
              </p:nvPicPr>
              <p:blipFill>
                <a:blip r:embed="rId530"/>
                <a:stretch>
                  <a:fillRect/>
                </a:stretch>
              </p:blipFill>
              <p:spPr>
                <a:xfrm>
                  <a:off x="7754956" y="3413062"/>
                  <a:ext cx="19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42" name="Freihand 441">
                  <a:extLst>
                    <a:ext uri="{FF2B5EF4-FFF2-40B4-BE49-F238E27FC236}">
                      <a16:creationId xmlns:a16="http://schemas.microsoft.com/office/drawing/2014/main" id="{2EE54CC5-219E-902F-B4F4-33DD6395DF40}"/>
                    </a:ext>
                  </a:extLst>
                </p14:cNvPr>
                <p14:cNvContentPartPr/>
                <p14:nvPr/>
              </p14:nvContentPartPr>
              <p14:xfrm>
                <a:off x="7807516" y="3575782"/>
                <a:ext cx="127440" cy="161640"/>
              </p14:xfrm>
            </p:contentPart>
          </mc:Choice>
          <mc:Fallback xmlns="">
            <p:pic>
              <p:nvPicPr>
                <p:cNvPr id="442" name="Freihand 441">
                  <a:extLst>
                    <a:ext uri="{FF2B5EF4-FFF2-40B4-BE49-F238E27FC236}">
                      <a16:creationId xmlns:a16="http://schemas.microsoft.com/office/drawing/2014/main" id="{2EE54CC5-219E-902F-B4F4-33DD6395DF40}"/>
                    </a:ext>
                  </a:extLst>
                </p:cNvPr>
                <p:cNvPicPr/>
                <p:nvPr/>
              </p:nvPicPr>
              <p:blipFill>
                <a:blip r:embed="rId532"/>
                <a:stretch>
                  <a:fillRect/>
                </a:stretch>
              </p:blipFill>
              <p:spPr>
                <a:xfrm>
                  <a:off x="7798876" y="3566782"/>
                  <a:ext cx="145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45" name="Freihand 444">
                  <a:extLst>
                    <a:ext uri="{FF2B5EF4-FFF2-40B4-BE49-F238E27FC236}">
                      <a16:creationId xmlns:a16="http://schemas.microsoft.com/office/drawing/2014/main" id="{36075EBC-4A40-0B5A-6E09-AF206C4A4F71}"/>
                    </a:ext>
                  </a:extLst>
                </p14:cNvPr>
                <p14:cNvContentPartPr/>
                <p14:nvPr/>
              </p14:nvContentPartPr>
              <p14:xfrm>
                <a:off x="8108476" y="3486502"/>
                <a:ext cx="142200" cy="8280"/>
              </p14:xfrm>
            </p:contentPart>
          </mc:Choice>
          <mc:Fallback xmlns="">
            <p:pic>
              <p:nvPicPr>
                <p:cNvPr id="445" name="Freihand 444">
                  <a:extLst>
                    <a:ext uri="{FF2B5EF4-FFF2-40B4-BE49-F238E27FC236}">
                      <a16:creationId xmlns:a16="http://schemas.microsoft.com/office/drawing/2014/main" id="{36075EBC-4A40-0B5A-6E09-AF206C4A4F71}"/>
                    </a:ext>
                  </a:extLst>
                </p:cNvPr>
                <p:cNvPicPr/>
                <p:nvPr/>
              </p:nvPicPr>
              <p:blipFill>
                <a:blip r:embed="rId534"/>
                <a:stretch>
                  <a:fillRect/>
                </a:stretch>
              </p:blipFill>
              <p:spPr>
                <a:xfrm>
                  <a:off x="8099836" y="3477502"/>
                  <a:ext cx="159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46" name="Freihand 445">
                  <a:extLst>
                    <a:ext uri="{FF2B5EF4-FFF2-40B4-BE49-F238E27FC236}">
                      <a16:creationId xmlns:a16="http://schemas.microsoft.com/office/drawing/2014/main" id="{1065FDF3-7D01-7960-745E-D931ADBF7D9E}"/>
                    </a:ext>
                  </a:extLst>
                </p14:cNvPr>
                <p14:cNvContentPartPr/>
                <p14:nvPr/>
              </p14:nvContentPartPr>
              <p14:xfrm>
                <a:off x="8137276" y="3534742"/>
                <a:ext cx="94680" cy="12240"/>
              </p14:xfrm>
            </p:contentPart>
          </mc:Choice>
          <mc:Fallback xmlns="">
            <p:pic>
              <p:nvPicPr>
                <p:cNvPr id="446" name="Freihand 445">
                  <a:extLst>
                    <a:ext uri="{FF2B5EF4-FFF2-40B4-BE49-F238E27FC236}">
                      <a16:creationId xmlns:a16="http://schemas.microsoft.com/office/drawing/2014/main" id="{1065FDF3-7D01-7960-745E-D931ADBF7D9E}"/>
                    </a:ext>
                  </a:extLst>
                </p:cNvPr>
                <p:cNvPicPr/>
                <p:nvPr/>
              </p:nvPicPr>
              <p:blipFill>
                <a:blip r:embed="rId536"/>
                <a:stretch>
                  <a:fillRect/>
                </a:stretch>
              </p:blipFill>
              <p:spPr>
                <a:xfrm>
                  <a:off x="8128636" y="3526102"/>
                  <a:ext cx="112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47" name="Freihand 446">
                  <a:extLst>
                    <a:ext uri="{FF2B5EF4-FFF2-40B4-BE49-F238E27FC236}">
                      <a16:creationId xmlns:a16="http://schemas.microsoft.com/office/drawing/2014/main" id="{8D988EC8-28C2-9701-C774-7993C4CABF60}"/>
                    </a:ext>
                  </a:extLst>
                </p14:cNvPr>
                <p14:cNvContentPartPr/>
                <p14:nvPr/>
              </p14:nvContentPartPr>
              <p14:xfrm>
                <a:off x="8306116" y="3498382"/>
                <a:ext cx="100080" cy="18360"/>
              </p14:xfrm>
            </p:contentPart>
          </mc:Choice>
          <mc:Fallback xmlns="">
            <p:pic>
              <p:nvPicPr>
                <p:cNvPr id="447" name="Freihand 446">
                  <a:extLst>
                    <a:ext uri="{FF2B5EF4-FFF2-40B4-BE49-F238E27FC236}">
                      <a16:creationId xmlns:a16="http://schemas.microsoft.com/office/drawing/2014/main" id="{8D988EC8-28C2-9701-C774-7993C4CABF60}"/>
                    </a:ext>
                  </a:extLst>
                </p:cNvPr>
                <p:cNvPicPr/>
                <p:nvPr/>
              </p:nvPicPr>
              <p:blipFill>
                <a:blip r:embed="rId538"/>
                <a:stretch>
                  <a:fillRect/>
                </a:stretch>
              </p:blipFill>
              <p:spPr>
                <a:xfrm>
                  <a:off x="8297476" y="3489382"/>
                  <a:ext cx="117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48" name="Freihand 447">
                  <a:extLst>
                    <a:ext uri="{FF2B5EF4-FFF2-40B4-BE49-F238E27FC236}">
                      <a16:creationId xmlns:a16="http://schemas.microsoft.com/office/drawing/2014/main" id="{C1CA75DC-2851-69A4-8B2E-2C5AF4917F65}"/>
                    </a:ext>
                  </a:extLst>
                </p14:cNvPr>
                <p14:cNvContentPartPr/>
                <p14:nvPr/>
              </p14:nvContentPartPr>
              <p14:xfrm>
                <a:off x="8463436" y="3404782"/>
                <a:ext cx="61920" cy="124560"/>
              </p14:xfrm>
            </p:contentPart>
          </mc:Choice>
          <mc:Fallback xmlns="">
            <p:pic>
              <p:nvPicPr>
                <p:cNvPr id="448" name="Freihand 447">
                  <a:extLst>
                    <a:ext uri="{FF2B5EF4-FFF2-40B4-BE49-F238E27FC236}">
                      <a16:creationId xmlns:a16="http://schemas.microsoft.com/office/drawing/2014/main" id="{C1CA75DC-2851-69A4-8B2E-2C5AF4917F65}"/>
                    </a:ext>
                  </a:extLst>
                </p:cNvPr>
                <p:cNvPicPr/>
                <p:nvPr/>
              </p:nvPicPr>
              <p:blipFill>
                <a:blip r:embed="rId540"/>
                <a:stretch>
                  <a:fillRect/>
                </a:stretch>
              </p:blipFill>
              <p:spPr>
                <a:xfrm>
                  <a:off x="8454796" y="3396142"/>
                  <a:ext cx="79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49" name="Freihand 448">
                  <a:extLst>
                    <a:ext uri="{FF2B5EF4-FFF2-40B4-BE49-F238E27FC236}">
                      <a16:creationId xmlns:a16="http://schemas.microsoft.com/office/drawing/2014/main" id="{046FFBAA-888D-6CA3-122B-35C44EED9A9D}"/>
                    </a:ext>
                  </a:extLst>
                </p14:cNvPr>
                <p14:cNvContentPartPr/>
                <p14:nvPr/>
              </p14:nvContentPartPr>
              <p14:xfrm>
                <a:off x="8495116" y="3302182"/>
                <a:ext cx="82800" cy="217080"/>
              </p14:xfrm>
            </p:contentPart>
          </mc:Choice>
          <mc:Fallback xmlns="">
            <p:pic>
              <p:nvPicPr>
                <p:cNvPr id="449" name="Freihand 448">
                  <a:extLst>
                    <a:ext uri="{FF2B5EF4-FFF2-40B4-BE49-F238E27FC236}">
                      <a16:creationId xmlns:a16="http://schemas.microsoft.com/office/drawing/2014/main" id="{046FFBAA-888D-6CA3-122B-35C44EED9A9D}"/>
                    </a:ext>
                  </a:extLst>
                </p:cNvPr>
                <p:cNvPicPr/>
                <p:nvPr/>
              </p:nvPicPr>
              <p:blipFill>
                <a:blip r:embed="rId542"/>
                <a:stretch>
                  <a:fillRect/>
                </a:stretch>
              </p:blipFill>
              <p:spPr>
                <a:xfrm>
                  <a:off x="8486476" y="3293542"/>
                  <a:ext cx="100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50" name="Freihand 449">
                  <a:extLst>
                    <a:ext uri="{FF2B5EF4-FFF2-40B4-BE49-F238E27FC236}">
                      <a16:creationId xmlns:a16="http://schemas.microsoft.com/office/drawing/2014/main" id="{1629846D-42BE-E42F-A421-AFF2A7FC43E8}"/>
                    </a:ext>
                  </a:extLst>
                </p14:cNvPr>
                <p14:cNvContentPartPr/>
                <p14:nvPr/>
              </p14:nvContentPartPr>
              <p14:xfrm>
                <a:off x="8651716" y="3350422"/>
                <a:ext cx="120240" cy="184680"/>
              </p14:xfrm>
            </p:contentPart>
          </mc:Choice>
          <mc:Fallback xmlns="">
            <p:pic>
              <p:nvPicPr>
                <p:cNvPr id="450" name="Freihand 449">
                  <a:extLst>
                    <a:ext uri="{FF2B5EF4-FFF2-40B4-BE49-F238E27FC236}">
                      <a16:creationId xmlns:a16="http://schemas.microsoft.com/office/drawing/2014/main" id="{1629846D-42BE-E42F-A421-AFF2A7FC43E8}"/>
                    </a:ext>
                  </a:extLst>
                </p:cNvPr>
                <p:cNvPicPr/>
                <p:nvPr/>
              </p:nvPicPr>
              <p:blipFill>
                <a:blip r:embed="rId544"/>
                <a:stretch>
                  <a:fillRect/>
                </a:stretch>
              </p:blipFill>
              <p:spPr>
                <a:xfrm>
                  <a:off x="8643076" y="3341782"/>
                  <a:ext cx="137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51" name="Freihand 450">
                  <a:extLst>
                    <a:ext uri="{FF2B5EF4-FFF2-40B4-BE49-F238E27FC236}">
                      <a16:creationId xmlns:a16="http://schemas.microsoft.com/office/drawing/2014/main" id="{B7AD49F8-519A-C3BD-46A8-7022E92799B8}"/>
                    </a:ext>
                  </a:extLst>
                </p14:cNvPr>
                <p14:cNvContentPartPr/>
                <p14:nvPr/>
              </p14:nvContentPartPr>
              <p14:xfrm>
                <a:off x="8869156" y="3165022"/>
                <a:ext cx="616320" cy="402840"/>
              </p14:xfrm>
            </p:contentPart>
          </mc:Choice>
          <mc:Fallback xmlns="">
            <p:pic>
              <p:nvPicPr>
                <p:cNvPr id="451" name="Freihand 450">
                  <a:extLst>
                    <a:ext uri="{FF2B5EF4-FFF2-40B4-BE49-F238E27FC236}">
                      <a16:creationId xmlns:a16="http://schemas.microsoft.com/office/drawing/2014/main" id="{B7AD49F8-519A-C3BD-46A8-7022E92799B8}"/>
                    </a:ext>
                  </a:extLst>
                </p:cNvPr>
                <p:cNvPicPr/>
                <p:nvPr/>
              </p:nvPicPr>
              <p:blipFill>
                <a:blip r:embed="rId546"/>
                <a:stretch>
                  <a:fillRect/>
                </a:stretch>
              </p:blipFill>
              <p:spPr>
                <a:xfrm>
                  <a:off x="8860156" y="3156022"/>
                  <a:ext cx="6339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53" name="Freihand 452">
                  <a:extLst>
                    <a:ext uri="{FF2B5EF4-FFF2-40B4-BE49-F238E27FC236}">
                      <a16:creationId xmlns:a16="http://schemas.microsoft.com/office/drawing/2014/main" id="{B8BA0110-16DE-5056-3EE7-1E7EC486D733}"/>
                    </a:ext>
                  </a:extLst>
                </p14:cNvPr>
                <p14:cNvContentPartPr/>
                <p14:nvPr/>
              </p14:nvContentPartPr>
              <p14:xfrm>
                <a:off x="8985076" y="3276982"/>
                <a:ext cx="94320" cy="111600"/>
              </p14:xfrm>
            </p:contentPart>
          </mc:Choice>
          <mc:Fallback xmlns="">
            <p:pic>
              <p:nvPicPr>
                <p:cNvPr id="453" name="Freihand 452">
                  <a:extLst>
                    <a:ext uri="{FF2B5EF4-FFF2-40B4-BE49-F238E27FC236}">
                      <a16:creationId xmlns:a16="http://schemas.microsoft.com/office/drawing/2014/main" id="{B8BA0110-16DE-5056-3EE7-1E7EC486D733}"/>
                    </a:ext>
                  </a:extLst>
                </p:cNvPr>
                <p:cNvPicPr/>
                <p:nvPr/>
              </p:nvPicPr>
              <p:blipFill>
                <a:blip r:embed="rId548"/>
                <a:stretch>
                  <a:fillRect/>
                </a:stretch>
              </p:blipFill>
              <p:spPr>
                <a:xfrm>
                  <a:off x="8976436" y="3268342"/>
                  <a:ext cx="111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54" name="Freihand 453">
                  <a:extLst>
                    <a:ext uri="{FF2B5EF4-FFF2-40B4-BE49-F238E27FC236}">
                      <a16:creationId xmlns:a16="http://schemas.microsoft.com/office/drawing/2014/main" id="{827C8332-30D8-DD5D-08E7-D86AEE54406A}"/>
                    </a:ext>
                  </a:extLst>
                </p14:cNvPr>
                <p14:cNvContentPartPr/>
                <p14:nvPr/>
              </p14:nvContentPartPr>
              <p14:xfrm>
                <a:off x="9091636" y="3280222"/>
                <a:ext cx="61920" cy="74880"/>
              </p14:xfrm>
            </p:contentPart>
          </mc:Choice>
          <mc:Fallback xmlns="">
            <p:pic>
              <p:nvPicPr>
                <p:cNvPr id="454" name="Freihand 453">
                  <a:extLst>
                    <a:ext uri="{FF2B5EF4-FFF2-40B4-BE49-F238E27FC236}">
                      <a16:creationId xmlns:a16="http://schemas.microsoft.com/office/drawing/2014/main" id="{827C8332-30D8-DD5D-08E7-D86AEE54406A}"/>
                    </a:ext>
                  </a:extLst>
                </p:cNvPr>
                <p:cNvPicPr/>
                <p:nvPr/>
              </p:nvPicPr>
              <p:blipFill>
                <a:blip r:embed="rId550"/>
                <a:stretch>
                  <a:fillRect/>
                </a:stretch>
              </p:blipFill>
              <p:spPr>
                <a:xfrm>
                  <a:off x="9082996" y="3271222"/>
                  <a:ext cx="79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55" name="Freihand 454">
                  <a:extLst>
                    <a:ext uri="{FF2B5EF4-FFF2-40B4-BE49-F238E27FC236}">
                      <a16:creationId xmlns:a16="http://schemas.microsoft.com/office/drawing/2014/main" id="{151785AC-A194-3C32-DD50-EB34239C58F4}"/>
                    </a:ext>
                  </a:extLst>
                </p14:cNvPr>
                <p14:cNvContentPartPr/>
                <p14:nvPr/>
              </p14:nvContentPartPr>
              <p14:xfrm>
                <a:off x="9161116" y="3275542"/>
                <a:ext cx="133920" cy="82800"/>
              </p14:xfrm>
            </p:contentPart>
          </mc:Choice>
          <mc:Fallback xmlns="">
            <p:pic>
              <p:nvPicPr>
                <p:cNvPr id="455" name="Freihand 454">
                  <a:extLst>
                    <a:ext uri="{FF2B5EF4-FFF2-40B4-BE49-F238E27FC236}">
                      <a16:creationId xmlns:a16="http://schemas.microsoft.com/office/drawing/2014/main" id="{151785AC-A194-3C32-DD50-EB34239C58F4}"/>
                    </a:ext>
                  </a:extLst>
                </p:cNvPr>
                <p:cNvPicPr/>
                <p:nvPr/>
              </p:nvPicPr>
              <p:blipFill>
                <a:blip r:embed="rId552"/>
                <a:stretch>
                  <a:fillRect/>
                </a:stretch>
              </p:blipFill>
              <p:spPr>
                <a:xfrm>
                  <a:off x="9152476" y="3266902"/>
                  <a:ext cx="151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56" name="Freihand 455">
                  <a:extLst>
                    <a:ext uri="{FF2B5EF4-FFF2-40B4-BE49-F238E27FC236}">
                      <a16:creationId xmlns:a16="http://schemas.microsoft.com/office/drawing/2014/main" id="{D3924750-E40F-8BBB-A7B4-3DBF52A60EE5}"/>
                    </a:ext>
                  </a:extLst>
                </p14:cNvPr>
                <p14:cNvContentPartPr/>
                <p14:nvPr/>
              </p14:nvContentPartPr>
              <p14:xfrm>
                <a:off x="9321316" y="3240982"/>
                <a:ext cx="64440" cy="102960"/>
              </p14:xfrm>
            </p:contentPart>
          </mc:Choice>
          <mc:Fallback xmlns="">
            <p:pic>
              <p:nvPicPr>
                <p:cNvPr id="456" name="Freihand 455">
                  <a:extLst>
                    <a:ext uri="{FF2B5EF4-FFF2-40B4-BE49-F238E27FC236}">
                      <a16:creationId xmlns:a16="http://schemas.microsoft.com/office/drawing/2014/main" id="{D3924750-E40F-8BBB-A7B4-3DBF52A60EE5}"/>
                    </a:ext>
                  </a:extLst>
                </p:cNvPr>
                <p:cNvPicPr/>
                <p:nvPr/>
              </p:nvPicPr>
              <p:blipFill>
                <a:blip r:embed="rId554"/>
                <a:stretch>
                  <a:fillRect/>
                </a:stretch>
              </p:blipFill>
              <p:spPr>
                <a:xfrm>
                  <a:off x="9312676" y="3231982"/>
                  <a:ext cx="82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57" name="Freihand 456">
                  <a:extLst>
                    <a:ext uri="{FF2B5EF4-FFF2-40B4-BE49-F238E27FC236}">
                      <a16:creationId xmlns:a16="http://schemas.microsoft.com/office/drawing/2014/main" id="{E843BD10-17B2-10CC-A93E-EFD720C1FFD1}"/>
                    </a:ext>
                  </a:extLst>
                </p14:cNvPr>
                <p14:cNvContentPartPr/>
                <p14:nvPr/>
              </p14:nvContentPartPr>
              <p14:xfrm>
                <a:off x="8991196" y="3426382"/>
                <a:ext cx="393120" cy="45360"/>
              </p14:xfrm>
            </p:contentPart>
          </mc:Choice>
          <mc:Fallback xmlns="">
            <p:pic>
              <p:nvPicPr>
                <p:cNvPr id="457" name="Freihand 456">
                  <a:extLst>
                    <a:ext uri="{FF2B5EF4-FFF2-40B4-BE49-F238E27FC236}">
                      <a16:creationId xmlns:a16="http://schemas.microsoft.com/office/drawing/2014/main" id="{E843BD10-17B2-10CC-A93E-EFD720C1FFD1}"/>
                    </a:ext>
                  </a:extLst>
                </p:cNvPr>
                <p:cNvPicPr/>
                <p:nvPr/>
              </p:nvPicPr>
              <p:blipFill>
                <a:blip r:embed="rId556"/>
                <a:stretch>
                  <a:fillRect/>
                </a:stretch>
              </p:blipFill>
              <p:spPr>
                <a:xfrm>
                  <a:off x="8982556" y="3417742"/>
                  <a:ext cx="410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58" name="Freihand 457">
                  <a:extLst>
                    <a:ext uri="{FF2B5EF4-FFF2-40B4-BE49-F238E27FC236}">
                      <a16:creationId xmlns:a16="http://schemas.microsoft.com/office/drawing/2014/main" id="{6A022FC5-A5DF-79C4-8335-B068F01E9556}"/>
                    </a:ext>
                  </a:extLst>
                </p14:cNvPr>
                <p14:cNvContentPartPr/>
                <p14:nvPr/>
              </p14:nvContentPartPr>
              <p14:xfrm>
                <a:off x="9043756" y="3502342"/>
                <a:ext cx="99360" cy="182880"/>
              </p14:xfrm>
            </p:contentPart>
          </mc:Choice>
          <mc:Fallback xmlns="">
            <p:pic>
              <p:nvPicPr>
                <p:cNvPr id="458" name="Freihand 457">
                  <a:extLst>
                    <a:ext uri="{FF2B5EF4-FFF2-40B4-BE49-F238E27FC236}">
                      <a16:creationId xmlns:a16="http://schemas.microsoft.com/office/drawing/2014/main" id="{6A022FC5-A5DF-79C4-8335-B068F01E9556}"/>
                    </a:ext>
                  </a:extLst>
                </p:cNvPr>
                <p:cNvPicPr/>
                <p:nvPr/>
              </p:nvPicPr>
              <p:blipFill>
                <a:blip r:embed="rId558"/>
                <a:stretch>
                  <a:fillRect/>
                </a:stretch>
              </p:blipFill>
              <p:spPr>
                <a:xfrm>
                  <a:off x="9034756" y="3493702"/>
                  <a:ext cx="117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59" name="Freihand 458">
                  <a:extLst>
                    <a:ext uri="{FF2B5EF4-FFF2-40B4-BE49-F238E27FC236}">
                      <a16:creationId xmlns:a16="http://schemas.microsoft.com/office/drawing/2014/main" id="{9246B322-66C6-4082-9994-A8B130661627}"/>
                    </a:ext>
                  </a:extLst>
                </p14:cNvPr>
                <p14:cNvContentPartPr/>
                <p14:nvPr/>
              </p14:nvContentPartPr>
              <p14:xfrm>
                <a:off x="9143116" y="3516742"/>
                <a:ext cx="65880" cy="129960"/>
              </p14:xfrm>
            </p:contentPart>
          </mc:Choice>
          <mc:Fallback xmlns="">
            <p:pic>
              <p:nvPicPr>
                <p:cNvPr id="459" name="Freihand 458">
                  <a:extLst>
                    <a:ext uri="{FF2B5EF4-FFF2-40B4-BE49-F238E27FC236}">
                      <a16:creationId xmlns:a16="http://schemas.microsoft.com/office/drawing/2014/main" id="{9246B322-66C6-4082-9994-A8B130661627}"/>
                    </a:ext>
                  </a:extLst>
                </p:cNvPr>
                <p:cNvPicPr/>
                <p:nvPr/>
              </p:nvPicPr>
              <p:blipFill>
                <a:blip r:embed="rId560"/>
                <a:stretch>
                  <a:fillRect/>
                </a:stretch>
              </p:blipFill>
              <p:spPr>
                <a:xfrm>
                  <a:off x="9134476" y="3508102"/>
                  <a:ext cx="83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60" name="Freihand 459">
                  <a:extLst>
                    <a:ext uri="{FF2B5EF4-FFF2-40B4-BE49-F238E27FC236}">
                      <a16:creationId xmlns:a16="http://schemas.microsoft.com/office/drawing/2014/main" id="{AEA16026-739E-4D39-8E74-D1EB0E7EE226}"/>
                    </a:ext>
                  </a:extLst>
                </p14:cNvPr>
                <p14:cNvContentPartPr/>
                <p14:nvPr/>
              </p14:nvContentPartPr>
              <p14:xfrm>
                <a:off x="9218716" y="3510622"/>
                <a:ext cx="78480" cy="123480"/>
              </p14:xfrm>
            </p:contentPart>
          </mc:Choice>
          <mc:Fallback xmlns="">
            <p:pic>
              <p:nvPicPr>
                <p:cNvPr id="460" name="Freihand 459">
                  <a:extLst>
                    <a:ext uri="{FF2B5EF4-FFF2-40B4-BE49-F238E27FC236}">
                      <a16:creationId xmlns:a16="http://schemas.microsoft.com/office/drawing/2014/main" id="{AEA16026-739E-4D39-8E74-D1EB0E7EE226}"/>
                    </a:ext>
                  </a:extLst>
                </p:cNvPr>
                <p:cNvPicPr/>
                <p:nvPr/>
              </p:nvPicPr>
              <p:blipFill>
                <a:blip r:embed="rId562"/>
                <a:stretch>
                  <a:fillRect/>
                </a:stretch>
              </p:blipFill>
              <p:spPr>
                <a:xfrm>
                  <a:off x="9209716" y="3501982"/>
                  <a:ext cx="96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61" name="Freihand 460">
                  <a:extLst>
                    <a:ext uri="{FF2B5EF4-FFF2-40B4-BE49-F238E27FC236}">
                      <a16:creationId xmlns:a16="http://schemas.microsoft.com/office/drawing/2014/main" id="{FD4123C9-D85F-D2D7-8893-2273B5C4D45E}"/>
                    </a:ext>
                  </a:extLst>
                </p14:cNvPr>
                <p14:cNvContentPartPr/>
                <p14:nvPr/>
              </p14:nvContentPartPr>
              <p14:xfrm>
                <a:off x="9343276" y="3565342"/>
                <a:ext cx="61200" cy="33840"/>
              </p14:xfrm>
            </p:contentPart>
          </mc:Choice>
          <mc:Fallback xmlns="">
            <p:pic>
              <p:nvPicPr>
                <p:cNvPr id="461" name="Freihand 460">
                  <a:extLst>
                    <a:ext uri="{FF2B5EF4-FFF2-40B4-BE49-F238E27FC236}">
                      <a16:creationId xmlns:a16="http://schemas.microsoft.com/office/drawing/2014/main" id="{FD4123C9-D85F-D2D7-8893-2273B5C4D45E}"/>
                    </a:ext>
                  </a:extLst>
                </p:cNvPr>
                <p:cNvPicPr/>
                <p:nvPr/>
              </p:nvPicPr>
              <p:blipFill>
                <a:blip r:embed="rId564"/>
                <a:stretch>
                  <a:fillRect/>
                </a:stretch>
              </p:blipFill>
              <p:spPr>
                <a:xfrm>
                  <a:off x="9334276" y="3556702"/>
                  <a:ext cx="78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62" name="Freihand 461">
                  <a:extLst>
                    <a:ext uri="{FF2B5EF4-FFF2-40B4-BE49-F238E27FC236}">
                      <a16:creationId xmlns:a16="http://schemas.microsoft.com/office/drawing/2014/main" id="{5735269D-63FD-C264-2BA5-1BF9AFD91B22}"/>
                    </a:ext>
                  </a:extLst>
                </p14:cNvPr>
                <p14:cNvContentPartPr/>
                <p14:nvPr/>
              </p14:nvContentPartPr>
              <p14:xfrm>
                <a:off x="9412036" y="3481102"/>
                <a:ext cx="108720" cy="155520"/>
              </p14:xfrm>
            </p:contentPart>
          </mc:Choice>
          <mc:Fallback xmlns="">
            <p:pic>
              <p:nvPicPr>
                <p:cNvPr id="462" name="Freihand 461">
                  <a:extLst>
                    <a:ext uri="{FF2B5EF4-FFF2-40B4-BE49-F238E27FC236}">
                      <a16:creationId xmlns:a16="http://schemas.microsoft.com/office/drawing/2014/main" id="{5735269D-63FD-C264-2BA5-1BF9AFD91B22}"/>
                    </a:ext>
                  </a:extLst>
                </p:cNvPr>
                <p:cNvPicPr/>
                <p:nvPr/>
              </p:nvPicPr>
              <p:blipFill>
                <a:blip r:embed="rId566"/>
                <a:stretch>
                  <a:fillRect/>
                </a:stretch>
              </p:blipFill>
              <p:spPr>
                <a:xfrm>
                  <a:off x="9403036" y="3472462"/>
                  <a:ext cx="126360" cy="173160"/>
                </a:xfrm>
                <a:prstGeom prst="rect">
                  <a:avLst/>
                </a:prstGeom>
              </p:spPr>
            </p:pic>
          </mc:Fallback>
        </mc:AlternateContent>
      </p:grpSp>
      <p:grpSp>
        <p:nvGrpSpPr>
          <p:cNvPr id="467" name="Gruppieren 466">
            <a:extLst>
              <a:ext uri="{FF2B5EF4-FFF2-40B4-BE49-F238E27FC236}">
                <a16:creationId xmlns:a16="http://schemas.microsoft.com/office/drawing/2014/main" id="{22E512BC-28ED-195E-E930-76E7B763DFF7}"/>
              </a:ext>
            </a:extLst>
          </p:cNvPr>
          <p:cNvGrpSpPr/>
          <p:nvPr/>
        </p:nvGrpSpPr>
        <p:grpSpPr>
          <a:xfrm>
            <a:off x="9666196" y="2759662"/>
            <a:ext cx="303840" cy="496080"/>
            <a:chOff x="9666196" y="2759662"/>
            <a:chExt cx="303840" cy="496080"/>
          </a:xfrm>
        </p:grpSpPr>
        <mc:AlternateContent xmlns:mc="http://schemas.openxmlformats.org/markup-compatibility/2006" xmlns:p14="http://schemas.microsoft.com/office/powerpoint/2010/main">
          <mc:Choice Requires="p14">
            <p:contentPart p14:bwMode="auto" r:id="rId567">
              <p14:nvContentPartPr>
                <p14:cNvPr id="464" name="Freihand 463">
                  <a:extLst>
                    <a:ext uri="{FF2B5EF4-FFF2-40B4-BE49-F238E27FC236}">
                      <a16:creationId xmlns:a16="http://schemas.microsoft.com/office/drawing/2014/main" id="{592E4663-B74A-2DDC-1496-690374DBF3F1}"/>
                    </a:ext>
                  </a:extLst>
                </p14:cNvPr>
                <p14:cNvContentPartPr/>
                <p14:nvPr/>
              </p14:nvContentPartPr>
              <p14:xfrm>
                <a:off x="9666196" y="2759662"/>
                <a:ext cx="132840" cy="496080"/>
              </p14:xfrm>
            </p:contentPart>
          </mc:Choice>
          <mc:Fallback xmlns="">
            <p:pic>
              <p:nvPicPr>
                <p:cNvPr id="464" name="Freihand 463">
                  <a:extLst>
                    <a:ext uri="{FF2B5EF4-FFF2-40B4-BE49-F238E27FC236}">
                      <a16:creationId xmlns:a16="http://schemas.microsoft.com/office/drawing/2014/main" id="{592E4663-B74A-2DDC-1496-690374DBF3F1}"/>
                    </a:ext>
                  </a:extLst>
                </p:cNvPr>
                <p:cNvPicPr/>
                <p:nvPr/>
              </p:nvPicPr>
              <p:blipFill>
                <a:blip r:embed="rId568"/>
                <a:stretch>
                  <a:fillRect/>
                </a:stretch>
              </p:blipFill>
              <p:spPr>
                <a:xfrm>
                  <a:off x="9657556" y="2751022"/>
                  <a:ext cx="15048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65" name="Freihand 464">
                  <a:extLst>
                    <a:ext uri="{FF2B5EF4-FFF2-40B4-BE49-F238E27FC236}">
                      <a16:creationId xmlns:a16="http://schemas.microsoft.com/office/drawing/2014/main" id="{306A18E0-1705-608C-EEF8-439EF6DF881D}"/>
                    </a:ext>
                  </a:extLst>
                </p14:cNvPr>
                <p14:cNvContentPartPr/>
                <p14:nvPr/>
              </p14:nvContentPartPr>
              <p14:xfrm>
                <a:off x="9952756" y="2862262"/>
                <a:ext cx="10800" cy="16920"/>
              </p14:xfrm>
            </p:contentPart>
          </mc:Choice>
          <mc:Fallback xmlns="">
            <p:pic>
              <p:nvPicPr>
                <p:cNvPr id="465" name="Freihand 464">
                  <a:extLst>
                    <a:ext uri="{FF2B5EF4-FFF2-40B4-BE49-F238E27FC236}">
                      <a16:creationId xmlns:a16="http://schemas.microsoft.com/office/drawing/2014/main" id="{306A18E0-1705-608C-EEF8-439EF6DF881D}"/>
                    </a:ext>
                  </a:extLst>
                </p:cNvPr>
                <p:cNvPicPr/>
                <p:nvPr/>
              </p:nvPicPr>
              <p:blipFill>
                <a:blip r:embed="rId570"/>
                <a:stretch>
                  <a:fillRect/>
                </a:stretch>
              </p:blipFill>
              <p:spPr>
                <a:xfrm>
                  <a:off x="9943756" y="2853262"/>
                  <a:ext cx="28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66" name="Freihand 465">
                  <a:extLst>
                    <a:ext uri="{FF2B5EF4-FFF2-40B4-BE49-F238E27FC236}">
                      <a16:creationId xmlns:a16="http://schemas.microsoft.com/office/drawing/2014/main" id="{4473D4A1-B752-D7D0-FFDD-DC0D02409AEA}"/>
                    </a:ext>
                  </a:extLst>
                </p14:cNvPr>
                <p14:cNvContentPartPr/>
                <p14:nvPr/>
              </p14:nvContentPartPr>
              <p14:xfrm>
                <a:off x="9960316" y="3039742"/>
                <a:ext cx="9720" cy="8640"/>
              </p14:xfrm>
            </p:contentPart>
          </mc:Choice>
          <mc:Fallback xmlns="">
            <p:pic>
              <p:nvPicPr>
                <p:cNvPr id="466" name="Freihand 465">
                  <a:extLst>
                    <a:ext uri="{FF2B5EF4-FFF2-40B4-BE49-F238E27FC236}">
                      <a16:creationId xmlns:a16="http://schemas.microsoft.com/office/drawing/2014/main" id="{4473D4A1-B752-D7D0-FFDD-DC0D02409AEA}"/>
                    </a:ext>
                  </a:extLst>
                </p:cNvPr>
                <p:cNvPicPr/>
                <p:nvPr/>
              </p:nvPicPr>
              <p:blipFill>
                <a:blip r:embed="rId572"/>
                <a:stretch>
                  <a:fillRect/>
                </a:stretch>
              </p:blipFill>
              <p:spPr>
                <a:xfrm>
                  <a:off x="9951676" y="3030742"/>
                  <a:ext cx="27360" cy="2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3">
            <p14:nvContentPartPr>
              <p14:cNvPr id="533" name="Freihand 532">
                <a:extLst>
                  <a:ext uri="{FF2B5EF4-FFF2-40B4-BE49-F238E27FC236}">
                    <a16:creationId xmlns:a16="http://schemas.microsoft.com/office/drawing/2014/main" id="{2C0E1E9D-7676-43D0-9277-74A1F8F5FE66}"/>
                  </a:ext>
                </a:extLst>
              </p14:cNvPr>
              <p14:cNvContentPartPr/>
              <p14:nvPr/>
            </p14:nvContentPartPr>
            <p14:xfrm>
              <a:off x="10515076" y="2935702"/>
              <a:ext cx="31680" cy="1150560"/>
            </p14:xfrm>
          </p:contentPart>
        </mc:Choice>
        <mc:Fallback xmlns="">
          <p:pic>
            <p:nvPicPr>
              <p:cNvPr id="533" name="Freihand 532">
                <a:extLst>
                  <a:ext uri="{FF2B5EF4-FFF2-40B4-BE49-F238E27FC236}">
                    <a16:creationId xmlns:a16="http://schemas.microsoft.com/office/drawing/2014/main" id="{2C0E1E9D-7676-43D0-9277-74A1F8F5FE66}"/>
                  </a:ext>
                </a:extLst>
              </p:cNvPr>
              <p:cNvPicPr/>
              <p:nvPr/>
            </p:nvPicPr>
            <p:blipFill>
              <a:blip r:embed="rId574"/>
              <a:stretch>
                <a:fillRect/>
              </a:stretch>
            </p:blipFill>
            <p:spPr>
              <a:xfrm>
                <a:off x="10506076" y="2927062"/>
                <a:ext cx="49320" cy="1168200"/>
              </a:xfrm>
              <a:prstGeom prst="rect">
                <a:avLst/>
              </a:prstGeom>
            </p:spPr>
          </p:pic>
        </mc:Fallback>
      </mc:AlternateContent>
      <p:grpSp>
        <p:nvGrpSpPr>
          <p:cNvPr id="557" name="Gruppieren 556">
            <a:extLst>
              <a:ext uri="{FF2B5EF4-FFF2-40B4-BE49-F238E27FC236}">
                <a16:creationId xmlns:a16="http://schemas.microsoft.com/office/drawing/2014/main" id="{F6061B3D-9E5F-C4EB-6B78-65C028C2C0A3}"/>
              </a:ext>
            </a:extLst>
          </p:cNvPr>
          <p:cNvGrpSpPr/>
          <p:nvPr/>
        </p:nvGrpSpPr>
        <p:grpSpPr>
          <a:xfrm>
            <a:off x="10841956" y="2811862"/>
            <a:ext cx="1200600" cy="884880"/>
            <a:chOff x="10841956" y="2811862"/>
            <a:chExt cx="1200600" cy="884880"/>
          </a:xfrm>
        </p:grpSpPr>
        <mc:AlternateContent xmlns:mc="http://schemas.openxmlformats.org/markup-compatibility/2006" xmlns:p14="http://schemas.microsoft.com/office/powerpoint/2010/main">
          <mc:Choice Requires="p14">
            <p:contentPart p14:bwMode="auto" r:id="rId575">
              <p14:nvContentPartPr>
                <p14:cNvPr id="534" name="Freihand 533">
                  <a:extLst>
                    <a:ext uri="{FF2B5EF4-FFF2-40B4-BE49-F238E27FC236}">
                      <a16:creationId xmlns:a16="http://schemas.microsoft.com/office/drawing/2014/main" id="{613878F2-AE82-CDF8-5FC2-76ED7C6F2FD7}"/>
                    </a:ext>
                  </a:extLst>
                </p14:cNvPr>
                <p14:cNvContentPartPr/>
                <p14:nvPr/>
              </p14:nvContentPartPr>
              <p14:xfrm>
                <a:off x="10926916" y="2888902"/>
                <a:ext cx="338760" cy="270720"/>
              </p14:xfrm>
            </p:contentPart>
          </mc:Choice>
          <mc:Fallback xmlns="">
            <p:pic>
              <p:nvPicPr>
                <p:cNvPr id="534" name="Freihand 533">
                  <a:extLst>
                    <a:ext uri="{FF2B5EF4-FFF2-40B4-BE49-F238E27FC236}">
                      <a16:creationId xmlns:a16="http://schemas.microsoft.com/office/drawing/2014/main" id="{613878F2-AE82-CDF8-5FC2-76ED7C6F2FD7}"/>
                    </a:ext>
                  </a:extLst>
                </p:cNvPr>
                <p:cNvPicPr/>
                <p:nvPr/>
              </p:nvPicPr>
              <p:blipFill>
                <a:blip r:embed="rId576"/>
                <a:stretch>
                  <a:fillRect/>
                </a:stretch>
              </p:blipFill>
              <p:spPr>
                <a:xfrm>
                  <a:off x="10917916" y="2880262"/>
                  <a:ext cx="3564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535" name="Freihand 534">
                  <a:extLst>
                    <a:ext uri="{FF2B5EF4-FFF2-40B4-BE49-F238E27FC236}">
                      <a16:creationId xmlns:a16="http://schemas.microsoft.com/office/drawing/2014/main" id="{43229FA4-61B3-B97E-FC4E-DACF7AEA59F1}"/>
                    </a:ext>
                  </a:extLst>
                </p14:cNvPr>
                <p14:cNvContentPartPr/>
                <p14:nvPr/>
              </p14:nvContentPartPr>
              <p14:xfrm>
                <a:off x="11086036" y="3005182"/>
                <a:ext cx="110160" cy="141480"/>
              </p14:xfrm>
            </p:contentPart>
          </mc:Choice>
          <mc:Fallback xmlns="">
            <p:pic>
              <p:nvPicPr>
                <p:cNvPr id="535" name="Freihand 534">
                  <a:extLst>
                    <a:ext uri="{FF2B5EF4-FFF2-40B4-BE49-F238E27FC236}">
                      <a16:creationId xmlns:a16="http://schemas.microsoft.com/office/drawing/2014/main" id="{43229FA4-61B3-B97E-FC4E-DACF7AEA59F1}"/>
                    </a:ext>
                  </a:extLst>
                </p:cNvPr>
                <p:cNvPicPr/>
                <p:nvPr/>
              </p:nvPicPr>
              <p:blipFill>
                <a:blip r:embed="rId578"/>
                <a:stretch>
                  <a:fillRect/>
                </a:stretch>
              </p:blipFill>
              <p:spPr>
                <a:xfrm>
                  <a:off x="11077036" y="2996182"/>
                  <a:ext cx="127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536" name="Freihand 535">
                  <a:extLst>
                    <a:ext uri="{FF2B5EF4-FFF2-40B4-BE49-F238E27FC236}">
                      <a16:creationId xmlns:a16="http://schemas.microsoft.com/office/drawing/2014/main" id="{9F7C5392-AA46-82A9-D1CC-7B72B5275963}"/>
                    </a:ext>
                  </a:extLst>
                </p14:cNvPr>
                <p14:cNvContentPartPr/>
                <p14:nvPr/>
              </p14:nvContentPartPr>
              <p14:xfrm>
                <a:off x="10841956" y="3229462"/>
                <a:ext cx="533160" cy="32040"/>
              </p14:xfrm>
            </p:contentPart>
          </mc:Choice>
          <mc:Fallback xmlns="">
            <p:pic>
              <p:nvPicPr>
                <p:cNvPr id="536" name="Freihand 535">
                  <a:extLst>
                    <a:ext uri="{FF2B5EF4-FFF2-40B4-BE49-F238E27FC236}">
                      <a16:creationId xmlns:a16="http://schemas.microsoft.com/office/drawing/2014/main" id="{9F7C5392-AA46-82A9-D1CC-7B72B5275963}"/>
                    </a:ext>
                  </a:extLst>
                </p:cNvPr>
                <p:cNvPicPr/>
                <p:nvPr/>
              </p:nvPicPr>
              <p:blipFill>
                <a:blip r:embed="rId580"/>
                <a:stretch>
                  <a:fillRect/>
                </a:stretch>
              </p:blipFill>
              <p:spPr>
                <a:xfrm>
                  <a:off x="10833316" y="3220462"/>
                  <a:ext cx="55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538" name="Freihand 537">
                  <a:extLst>
                    <a:ext uri="{FF2B5EF4-FFF2-40B4-BE49-F238E27FC236}">
                      <a16:creationId xmlns:a16="http://schemas.microsoft.com/office/drawing/2014/main" id="{4C6CB7DA-AD67-E893-0ECC-8940FB4588F0}"/>
                    </a:ext>
                  </a:extLst>
                </p14:cNvPr>
                <p14:cNvContentPartPr/>
                <p14:nvPr/>
              </p14:nvContentPartPr>
              <p14:xfrm>
                <a:off x="10902436" y="3296422"/>
                <a:ext cx="479160" cy="340560"/>
              </p14:xfrm>
            </p:contentPart>
          </mc:Choice>
          <mc:Fallback xmlns="">
            <p:pic>
              <p:nvPicPr>
                <p:cNvPr id="538" name="Freihand 537">
                  <a:extLst>
                    <a:ext uri="{FF2B5EF4-FFF2-40B4-BE49-F238E27FC236}">
                      <a16:creationId xmlns:a16="http://schemas.microsoft.com/office/drawing/2014/main" id="{4C6CB7DA-AD67-E893-0ECC-8940FB4588F0}"/>
                    </a:ext>
                  </a:extLst>
                </p:cNvPr>
                <p:cNvPicPr/>
                <p:nvPr/>
              </p:nvPicPr>
              <p:blipFill>
                <a:blip r:embed="rId582"/>
                <a:stretch>
                  <a:fillRect/>
                </a:stretch>
              </p:blipFill>
              <p:spPr>
                <a:xfrm>
                  <a:off x="10893796" y="3287422"/>
                  <a:ext cx="49680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540" name="Freihand 539">
                  <a:extLst>
                    <a:ext uri="{FF2B5EF4-FFF2-40B4-BE49-F238E27FC236}">
                      <a16:creationId xmlns:a16="http://schemas.microsoft.com/office/drawing/2014/main" id="{77BB5810-7446-2963-98F4-CA8B42ED7578}"/>
                    </a:ext>
                  </a:extLst>
                </p14:cNvPr>
                <p14:cNvContentPartPr/>
                <p14:nvPr/>
              </p14:nvContentPartPr>
              <p14:xfrm>
                <a:off x="11104396" y="3398662"/>
                <a:ext cx="95760" cy="114480"/>
              </p14:xfrm>
            </p:contentPart>
          </mc:Choice>
          <mc:Fallback xmlns="">
            <p:pic>
              <p:nvPicPr>
                <p:cNvPr id="540" name="Freihand 539">
                  <a:extLst>
                    <a:ext uri="{FF2B5EF4-FFF2-40B4-BE49-F238E27FC236}">
                      <a16:creationId xmlns:a16="http://schemas.microsoft.com/office/drawing/2014/main" id="{77BB5810-7446-2963-98F4-CA8B42ED7578}"/>
                    </a:ext>
                  </a:extLst>
                </p:cNvPr>
                <p:cNvPicPr/>
                <p:nvPr/>
              </p:nvPicPr>
              <p:blipFill>
                <a:blip r:embed="rId584"/>
                <a:stretch>
                  <a:fillRect/>
                </a:stretch>
              </p:blipFill>
              <p:spPr>
                <a:xfrm>
                  <a:off x="11095396" y="3390022"/>
                  <a:ext cx="113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541" name="Freihand 540">
                  <a:extLst>
                    <a:ext uri="{FF2B5EF4-FFF2-40B4-BE49-F238E27FC236}">
                      <a16:creationId xmlns:a16="http://schemas.microsoft.com/office/drawing/2014/main" id="{2C313F1E-8BF3-FB5E-9F0E-40FF8B9CD29C}"/>
                    </a:ext>
                  </a:extLst>
                </p14:cNvPr>
                <p14:cNvContentPartPr/>
                <p14:nvPr/>
              </p14:nvContentPartPr>
              <p14:xfrm>
                <a:off x="11099716" y="3510622"/>
                <a:ext cx="151920" cy="22680"/>
              </p14:xfrm>
            </p:contentPart>
          </mc:Choice>
          <mc:Fallback xmlns="">
            <p:pic>
              <p:nvPicPr>
                <p:cNvPr id="541" name="Freihand 540">
                  <a:extLst>
                    <a:ext uri="{FF2B5EF4-FFF2-40B4-BE49-F238E27FC236}">
                      <a16:creationId xmlns:a16="http://schemas.microsoft.com/office/drawing/2014/main" id="{2C313F1E-8BF3-FB5E-9F0E-40FF8B9CD29C}"/>
                    </a:ext>
                  </a:extLst>
                </p:cNvPr>
                <p:cNvPicPr/>
                <p:nvPr/>
              </p:nvPicPr>
              <p:blipFill>
                <a:blip r:embed="rId586"/>
                <a:stretch>
                  <a:fillRect/>
                </a:stretch>
              </p:blipFill>
              <p:spPr>
                <a:xfrm>
                  <a:off x="11090716" y="3501982"/>
                  <a:ext cx="169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542" name="Freihand 541">
                  <a:extLst>
                    <a:ext uri="{FF2B5EF4-FFF2-40B4-BE49-F238E27FC236}">
                      <a16:creationId xmlns:a16="http://schemas.microsoft.com/office/drawing/2014/main" id="{477372EF-7A6A-FFD8-3D70-C6D8FE2799AD}"/>
                    </a:ext>
                  </a:extLst>
                </p14:cNvPr>
                <p14:cNvContentPartPr/>
                <p14:nvPr/>
              </p14:nvContentPartPr>
              <p14:xfrm>
                <a:off x="11106916" y="3579742"/>
                <a:ext cx="131040" cy="117000"/>
              </p14:xfrm>
            </p:contentPart>
          </mc:Choice>
          <mc:Fallback xmlns="">
            <p:pic>
              <p:nvPicPr>
                <p:cNvPr id="542" name="Freihand 541">
                  <a:extLst>
                    <a:ext uri="{FF2B5EF4-FFF2-40B4-BE49-F238E27FC236}">
                      <a16:creationId xmlns:a16="http://schemas.microsoft.com/office/drawing/2014/main" id="{477372EF-7A6A-FFD8-3D70-C6D8FE2799AD}"/>
                    </a:ext>
                  </a:extLst>
                </p:cNvPr>
                <p:cNvPicPr/>
                <p:nvPr/>
              </p:nvPicPr>
              <p:blipFill>
                <a:blip r:embed="rId588"/>
                <a:stretch>
                  <a:fillRect/>
                </a:stretch>
              </p:blipFill>
              <p:spPr>
                <a:xfrm>
                  <a:off x="11097916" y="3571102"/>
                  <a:ext cx="148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44" name="Freihand 543">
                  <a:extLst>
                    <a:ext uri="{FF2B5EF4-FFF2-40B4-BE49-F238E27FC236}">
                      <a16:creationId xmlns:a16="http://schemas.microsoft.com/office/drawing/2014/main" id="{86869769-1723-0B8B-8EBA-9AD0688050F1}"/>
                    </a:ext>
                  </a:extLst>
                </p14:cNvPr>
                <p14:cNvContentPartPr/>
                <p14:nvPr/>
              </p14:nvContentPartPr>
              <p14:xfrm>
                <a:off x="11454316" y="3212902"/>
                <a:ext cx="102960" cy="12600"/>
              </p14:xfrm>
            </p:contentPart>
          </mc:Choice>
          <mc:Fallback xmlns="">
            <p:pic>
              <p:nvPicPr>
                <p:cNvPr id="544" name="Freihand 543">
                  <a:extLst>
                    <a:ext uri="{FF2B5EF4-FFF2-40B4-BE49-F238E27FC236}">
                      <a16:creationId xmlns:a16="http://schemas.microsoft.com/office/drawing/2014/main" id="{86869769-1723-0B8B-8EBA-9AD0688050F1}"/>
                    </a:ext>
                  </a:extLst>
                </p:cNvPr>
                <p:cNvPicPr/>
                <p:nvPr/>
              </p:nvPicPr>
              <p:blipFill>
                <a:blip r:embed="rId590"/>
                <a:stretch>
                  <a:fillRect/>
                </a:stretch>
              </p:blipFill>
              <p:spPr>
                <a:xfrm>
                  <a:off x="11445316" y="3204262"/>
                  <a:ext cx="120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45" name="Freihand 544">
                  <a:extLst>
                    <a:ext uri="{FF2B5EF4-FFF2-40B4-BE49-F238E27FC236}">
                      <a16:creationId xmlns:a16="http://schemas.microsoft.com/office/drawing/2014/main" id="{794DD18A-A12A-1509-FAC4-7FCEF8BD6073}"/>
                    </a:ext>
                  </a:extLst>
                </p14:cNvPr>
                <p14:cNvContentPartPr/>
                <p14:nvPr/>
              </p14:nvContentPartPr>
              <p14:xfrm>
                <a:off x="11461876" y="3267262"/>
                <a:ext cx="116280" cy="7920"/>
              </p14:xfrm>
            </p:contentPart>
          </mc:Choice>
          <mc:Fallback xmlns="">
            <p:pic>
              <p:nvPicPr>
                <p:cNvPr id="545" name="Freihand 544">
                  <a:extLst>
                    <a:ext uri="{FF2B5EF4-FFF2-40B4-BE49-F238E27FC236}">
                      <a16:creationId xmlns:a16="http://schemas.microsoft.com/office/drawing/2014/main" id="{794DD18A-A12A-1509-FAC4-7FCEF8BD6073}"/>
                    </a:ext>
                  </a:extLst>
                </p:cNvPr>
                <p:cNvPicPr/>
                <p:nvPr/>
              </p:nvPicPr>
              <p:blipFill>
                <a:blip r:embed="rId592"/>
                <a:stretch>
                  <a:fillRect/>
                </a:stretch>
              </p:blipFill>
              <p:spPr>
                <a:xfrm>
                  <a:off x="11453236" y="3258262"/>
                  <a:ext cx="133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546" name="Freihand 545">
                  <a:extLst>
                    <a:ext uri="{FF2B5EF4-FFF2-40B4-BE49-F238E27FC236}">
                      <a16:creationId xmlns:a16="http://schemas.microsoft.com/office/drawing/2014/main" id="{E4667806-B12B-D6BE-8C97-9055343C3400}"/>
                    </a:ext>
                  </a:extLst>
                </p14:cNvPr>
                <p14:cNvContentPartPr/>
                <p14:nvPr/>
              </p14:nvContentPartPr>
              <p14:xfrm>
                <a:off x="11626756" y="2811862"/>
                <a:ext cx="412560" cy="645480"/>
              </p14:xfrm>
            </p:contentPart>
          </mc:Choice>
          <mc:Fallback xmlns="">
            <p:pic>
              <p:nvPicPr>
                <p:cNvPr id="546" name="Freihand 545">
                  <a:extLst>
                    <a:ext uri="{FF2B5EF4-FFF2-40B4-BE49-F238E27FC236}">
                      <a16:creationId xmlns:a16="http://schemas.microsoft.com/office/drawing/2014/main" id="{E4667806-B12B-D6BE-8C97-9055343C3400}"/>
                    </a:ext>
                  </a:extLst>
                </p:cNvPr>
                <p:cNvPicPr/>
                <p:nvPr/>
              </p:nvPicPr>
              <p:blipFill>
                <a:blip r:embed="rId594"/>
                <a:stretch>
                  <a:fillRect/>
                </a:stretch>
              </p:blipFill>
              <p:spPr>
                <a:xfrm>
                  <a:off x="11618116" y="2802862"/>
                  <a:ext cx="43020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47" name="Freihand 546">
                  <a:extLst>
                    <a:ext uri="{FF2B5EF4-FFF2-40B4-BE49-F238E27FC236}">
                      <a16:creationId xmlns:a16="http://schemas.microsoft.com/office/drawing/2014/main" id="{9FB36355-8148-10A3-47A7-17F508D7E8DB}"/>
                    </a:ext>
                  </a:extLst>
                </p14:cNvPr>
                <p14:cNvContentPartPr/>
                <p14:nvPr/>
              </p14:nvContentPartPr>
              <p14:xfrm>
                <a:off x="11789476" y="3010582"/>
                <a:ext cx="82080" cy="87480"/>
              </p14:xfrm>
            </p:contentPart>
          </mc:Choice>
          <mc:Fallback xmlns="">
            <p:pic>
              <p:nvPicPr>
                <p:cNvPr id="547" name="Freihand 546">
                  <a:extLst>
                    <a:ext uri="{FF2B5EF4-FFF2-40B4-BE49-F238E27FC236}">
                      <a16:creationId xmlns:a16="http://schemas.microsoft.com/office/drawing/2014/main" id="{9FB36355-8148-10A3-47A7-17F508D7E8DB}"/>
                    </a:ext>
                  </a:extLst>
                </p:cNvPr>
                <p:cNvPicPr/>
                <p:nvPr/>
              </p:nvPicPr>
              <p:blipFill>
                <a:blip r:embed="rId596"/>
                <a:stretch>
                  <a:fillRect/>
                </a:stretch>
              </p:blipFill>
              <p:spPr>
                <a:xfrm>
                  <a:off x="11780836" y="3001942"/>
                  <a:ext cx="99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548" name="Freihand 547">
                  <a:extLst>
                    <a:ext uri="{FF2B5EF4-FFF2-40B4-BE49-F238E27FC236}">
                      <a16:creationId xmlns:a16="http://schemas.microsoft.com/office/drawing/2014/main" id="{AE13BAAC-9031-5A1B-5289-E62B37C0B63F}"/>
                    </a:ext>
                  </a:extLst>
                </p14:cNvPr>
                <p14:cNvContentPartPr/>
                <p14:nvPr/>
              </p14:nvContentPartPr>
              <p14:xfrm>
                <a:off x="11807116" y="3020662"/>
                <a:ext cx="84600" cy="47880"/>
              </p14:xfrm>
            </p:contentPart>
          </mc:Choice>
          <mc:Fallback xmlns="">
            <p:pic>
              <p:nvPicPr>
                <p:cNvPr id="548" name="Freihand 547">
                  <a:extLst>
                    <a:ext uri="{FF2B5EF4-FFF2-40B4-BE49-F238E27FC236}">
                      <a16:creationId xmlns:a16="http://schemas.microsoft.com/office/drawing/2014/main" id="{AE13BAAC-9031-5A1B-5289-E62B37C0B63F}"/>
                    </a:ext>
                  </a:extLst>
                </p:cNvPr>
                <p:cNvPicPr/>
                <p:nvPr/>
              </p:nvPicPr>
              <p:blipFill>
                <a:blip r:embed="rId598"/>
                <a:stretch>
                  <a:fillRect/>
                </a:stretch>
              </p:blipFill>
              <p:spPr>
                <a:xfrm>
                  <a:off x="11798116" y="3011662"/>
                  <a:ext cx="102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550" name="Freihand 549">
                  <a:extLst>
                    <a:ext uri="{FF2B5EF4-FFF2-40B4-BE49-F238E27FC236}">
                      <a16:creationId xmlns:a16="http://schemas.microsoft.com/office/drawing/2014/main" id="{743C03B4-86EB-B20C-1A55-19AFB89DD463}"/>
                    </a:ext>
                  </a:extLst>
                </p14:cNvPr>
                <p14:cNvContentPartPr/>
                <p14:nvPr/>
              </p14:nvContentPartPr>
              <p14:xfrm>
                <a:off x="11681836" y="3157822"/>
                <a:ext cx="360720" cy="47160"/>
              </p14:xfrm>
            </p:contentPart>
          </mc:Choice>
          <mc:Fallback xmlns="">
            <p:pic>
              <p:nvPicPr>
                <p:cNvPr id="550" name="Freihand 549">
                  <a:extLst>
                    <a:ext uri="{FF2B5EF4-FFF2-40B4-BE49-F238E27FC236}">
                      <a16:creationId xmlns:a16="http://schemas.microsoft.com/office/drawing/2014/main" id="{743C03B4-86EB-B20C-1A55-19AFB89DD463}"/>
                    </a:ext>
                  </a:extLst>
                </p:cNvPr>
                <p:cNvPicPr/>
                <p:nvPr/>
              </p:nvPicPr>
              <p:blipFill>
                <a:blip r:embed="rId600"/>
                <a:stretch>
                  <a:fillRect/>
                </a:stretch>
              </p:blipFill>
              <p:spPr>
                <a:xfrm>
                  <a:off x="11673196" y="3148822"/>
                  <a:ext cx="378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551" name="Freihand 550">
                  <a:extLst>
                    <a:ext uri="{FF2B5EF4-FFF2-40B4-BE49-F238E27FC236}">
                      <a16:creationId xmlns:a16="http://schemas.microsoft.com/office/drawing/2014/main" id="{E0F838F3-7BCE-7471-88A1-44F83398E463}"/>
                    </a:ext>
                  </a:extLst>
                </p14:cNvPr>
                <p14:cNvContentPartPr/>
                <p14:nvPr/>
              </p14:nvContentPartPr>
              <p14:xfrm>
                <a:off x="11816476" y="3253942"/>
                <a:ext cx="78840" cy="60840"/>
              </p14:xfrm>
            </p:contentPart>
          </mc:Choice>
          <mc:Fallback xmlns="">
            <p:pic>
              <p:nvPicPr>
                <p:cNvPr id="551" name="Freihand 550">
                  <a:extLst>
                    <a:ext uri="{FF2B5EF4-FFF2-40B4-BE49-F238E27FC236}">
                      <a16:creationId xmlns:a16="http://schemas.microsoft.com/office/drawing/2014/main" id="{E0F838F3-7BCE-7471-88A1-44F83398E463}"/>
                    </a:ext>
                  </a:extLst>
                </p:cNvPr>
                <p:cNvPicPr/>
                <p:nvPr/>
              </p:nvPicPr>
              <p:blipFill>
                <a:blip r:embed="rId602"/>
                <a:stretch>
                  <a:fillRect/>
                </a:stretch>
              </p:blipFill>
              <p:spPr>
                <a:xfrm>
                  <a:off x="11807836" y="3245302"/>
                  <a:ext cx="96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552" name="Freihand 551">
                  <a:extLst>
                    <a:ext uri="{FF2B5EF4-FFF2-40B4-BE49-F238E27FC236}">
                      <a16:creationId xmlns:a16="http://schemas.microsoft.com/office/drawing/2014/main" id="{252A4092-760D-3DD8-F2FD-A9869F07F7B6}"/>
                    </a:ext>
                  </a:extLst>
                </p14:cNvPr>
                <p14:cNvContentPartPr/>
                <p14:nvPr/>
              </p14:nvContentPartPr>
              <p14:xfrm>
                <a:off x="11825116" y="3354382"/>
                <a:ext cx="92880" cy="30240"/>
              </p14:xfrm>
            </p:contentPart>
          </mc:Choice>
          <mc:Fallback xmlns="">
            <p:pic>
              <p:nvPicPr>
                <p:cNvPr id="552" name="Freihand 551">
                  <a:extLst>
                    <a:ext uri="{FF2B5EF4-FFF2-40B4-BE49-F238E27FC236}">
                      <a16:creationId xmlns:a16="http://schemas.microsoft.com/office/drawing/2014/main" id="{252A4092-760D-3DD8-F2FD-A9869F07F7B6}"/>
                    </a:ext>
                  </a:extLst>
                </p:cNvPr>
                <p:cNvPicPr/>
                <p:nvPr/>
              </p:nvPicPr>
              <p:blipFill>
                <a:blip r:embed="rId604"/>
                <a:stretch>
                  <a:fillRect/>
                </a:stretch>
              </p:blipFill>
              <p:spPr>
                <a:xfrm>
                  <a:off x="11816476" y="3345382"/>
                  <a:ext cx="1105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553" name="Freihand 552">
                  <a:extLst>
                    <a:ext uri="{FF2B5EF4-FFF2-40B4-BE49-F238E27FC236}">
                      <a16:creationId xmlns:a16="http://schemas.microsoft.com/office/drawing/2014/main" id="{45C48F6A-B0FE-94A4-1434-9BB63FD5BB20}"/>
                    </a:ext>
                  </a:extLst>
                </p14:cNvPr>
                <p14:cNvContentPartPr/>
                <p14:nvPr/>
              </p14:nvContentPartPr>
              <p14:xfrm>
                <a:off x="11821516" y="3410182"/>
                <a:ext cx="94680" cy="101520"/>
              </p14:xfrm>
            </p:contentPart>
          </mc:Choice>
          <mc:Fallback xmlns="">
            <p:pic>
              <p:nvPicPr>
                <p:cNvPr id="553" name="Freihand 552">
                  <a:extLst>
                    <a:ext uri="{FF2B5EF4-FFF2-40B4-BE49-F238E27FC236}">
                      <a16:creationId xmlns:a16="http://schemas.microsoft.com/office/drawing/2014/main" id="{45C48F6A-B0FE-94A4-1434-9BB63FD5BB20}"/>
                    </a:ext>
                  </a:extLst>
                </p:cNvPr>
                <p:cNvPicPr/>
                <p:nvPr/>
              </p:nvPicPr>
              <p:blipFill>
                <a:blip r:embed="rId606"/>
                <a:stretch>
                  <a:fillRect/>
                </a:stretch>
              </p:blipFill>
              <p:spPr>
                <a:xfrm>
                  <a:off x="11812876" y="3401182"/>
                  <a:ext cx="112320" cy="119160"/>
                </a:xfrm>
                <a:prstGeom prst="rect">
                  <a:avLst/>
                </a:prstGeom>
              </p:spPr>
            </p:pic>
          </mc:Fallback>
        </mc:AlternateContent>
      </p:grpSp>
      <p:grpSp>
        <p:nvGrpSpPr>
          <p:cNvPr id="565" name="Gruppieren 564">
            <a:extLst>
              <a:ext uri="{FF2B5EF4-FFF2-40B4-BE49-F238E27FC236}">
                <a16:creationId xmlns:a16="http://schemas.microsoft.com/office/drawing/2014/main" id="{1C467C4D-AD50-71B2-DA5F-1AE6A0B53E02}"/>
              </a:ext>
            </a:extLst>
          </p:cNvPr>
          <p:cNvGrpSpPr/>
          <p:nvPr/>
        </p:nvGrpSpPr>
        <p:grpSpPr>
          <a:xfrm>
            <a:off x="10838716" y="3724462"/>
            <a:ext cx="1058400" cy="303840"/>
            <a:chOff x="10838716" y="3724462"/>
            <a:chExt cx="1058400" cy="303840"/>
          </a:xfrm>
        </p:grpSpPr>
        <mc:AlternateContent xmlns:mc="http://schemas.openxmlformats.org/markup-compatibility/2006" xmlns:p14="http://schemas.microsoft.com/office/powerpoint/2010/main">
          <mc:Choice Requires="p14">
            <p:contentPart p14:bwMode="auto" r:id="rId607">
              <p14:nvContentPartPr>
                <p14:cNvPr id="554" name="Freihand 553">
                  <a:extLst>
                    <a:ext uri="{FF2B5EF4-FFF2-40B4-BE49-F238E27FC236}">
                      <a16:creationId xmlns:a16="http://schemas.microsoft.com/office/drawing/2014/main" id="{846100B8-83DE-6C79-FA65-FE88D76501D4}"/>
                    </a:ext>
                  </a:extLst>
                </p14:cNvPr>
                <p14:cNvContentPartPr/>
                <p14:nvPr/>
              </p14:nvContentPartPr>
              <p14:xfrm>
                <a:off x="10839436" y="3939382"/>
                <a:ext cx="175680" cy="5040"/>
              </p14:xfrm>
            </p:contentPart>
          </mc:Choice>
          <mc:Fallback xmlns="">
            <p:pic>
              <p:nvPicPr>
                <p:cNvPr id="554" name="Freihand 553">
                  <a:extLst>
                    <a:ext uri="{FF2B5EF4-FFF2-40B4-BE49-F238E27FC236}">
                      <a16:creationId xmlns:a16="http://schemas.microsoft.com/office/drawing/2014/main" id="{846100B8-83DE-6C79-FA65-FE88D76501D4}"/>
                    </a:ext>
                  </a:extLst>
                </p:cNvPr>
                <p:cNvPicPr/>
                <p:nvPr/>
              </p:nvPicPr>
              <p:blipFill>
                <a:blip r:embed="rId362"/>
                <a:stretch>
                  <a:fillRect/>
                </a:stretch>
              </p:blipFill>
              <p:spPr>
                <a:xfrm>
                  <a:off x="10830796" y="3930742"/>
                  <a:ext cx="193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555" name="Freihand 554">
                  <a:extLst>
                    <a:ext uri="{FF2B5EF4-FFF2-40B4-BE49-F238E27FC236}">
                      <a16:creationId xmlns:a16="http://schemas.microsoft.com/office/drawing/2014/main" id="{CB94021C-1550-228C-2826-B65A0AFC6AB8}"/>
                    </a:ext>
                  </a:extLst>
                </p14:cNvPr>
                <p14:cNvContentPartPr/>
                <p14:nvPr/>
              </p14:nvContentPartPr>
              <p14:xfrm>
                <a:off x="10838716" y="3981862"/>
                <a:ext cx="170640" cy="11880"/>
              </p14:xfrm>
            </p:contentPart>
          </mc:Choice>
          <mc:Fallback xmlns="">
            <p:pic>
              <p:nvPicPr>
                <p:cNvPr id="555" name="Freihand 554">
                  <a:extLst>
                    <a:ext uri="{FF2B5EF4-FFF2-40B4-BE49-F238E27FC236}">
                      <a16:creationId xmlns:a16="http://schemas.microsoft.com/office/drawing/2014/main" id="{CB94021C-1550-228C-2826-B65A0AFC6AB8}"/>
                    </a:ext>
                  </a:extLst>
                </p:cNvPr>
                <p:cNvPicPr/>
                <p:nvPr/>
              </p:nvPicPr>
              <p:blipFill>
                <a:blip r:embed="rId609"/>
                <a:stretch>
                  <a:fillRect/>
                </a:stretch>
              </p:blipFill>
              <p:spPr>
                <a:xfrm>
                  <a:off x="10829716" y="3972862"/>
                  <a:ext cx="188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558" name="Freihand 557">
                  <a:extLst>
                    <a:ext uri="{FF2B5EF4-FFF2-40B4-BE49-F238E27FC236}">
                      <a16:creationId xmlns:a16="http://schemas.microsoft.com/office/drawing/2014/main" id="{70A04D7B-C85E-2547-192B-B6032E5D15C0}"/>
                    </a:ext>
                  </a:extLst>
                </p14:cNvPr>
                <p14:cNvContentPartPr/>
                <p14:nvPr/>
              </p14:nvContentPartPr>
              <p14:xfrm>
                <a:off x="11128516" y="3724462"/>
                <a:ext cx="366480" cy="303840"/>
              </p14:xfrm>
            </p:contentPart>
          </mc:Choice>
          <mc:Fallback xmlns="">
            <p:pic>
              <p:nvPicPr>
                <p:cNvPr id="558" name="Freihand 557">
                  <a:extLst>
                    <a:ext uri="{FF2B5EF4-FFF2-40B4-BE49-F238E27FC236}">
                      <a16:creationId xmlns:a16="http://schemas.microsoft.com/office/drawing/2014/main" id="{70A04D7B-C85E-2547-192B-B6032E5D15C0}"/>
                    </a:ext>
                  </a:extLst>
                </p:cNvPr>
                <p:cNvPicPr/>
                <p:nvPr/>
              </p:nvPicPr>
              <p:blipFill>
                <a:blip r:embed="rId611"/>
                <a:stretch>
                  <a:fillRect/>
                </a:stretch>
              </p:blipFill>
              <p:spPr>
                <a:xfrm>
                  <a:off x="11119876" y="3715462"/>
                  <a:ext cx="3841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559" name="Freihand 558">
                  <a:extLst>
                    <a:ext uri="{FF2B5EF4-FFF2-40B4-BE49-F238E27FC236}">
                      <a16:creationId xmlns:a16="http://schemas.microsoft.com/office/drawing/2014/main" id="{94A96049-8840-F248-521A-6D0ABA32DADC}"/>
                    </a:ext>
                  </a:extLst>
                </p14:cNvPr>
                <p14:cNvContentPartPr/>
                <p14:nvPr/>
              </p14:nvContentPartPr>
              <p14:xfrm>
                <a:off x="11253076" y="3904822"/>
                <a:ext cx="73080" cy="92160"/>
              </p14:xfrm>
            </p:contentPart>
          </mc:Choice>
          <mc:Fallback xmlns="">
            <p:pic>
              <p:nvPicPr>
                <p:cNvPr id="559" name="Freihand 558">
                  <a:extLst>
                    <a:ext uri="{FF2B5EF4-FFF2-40B4-BE49-F238E27FC236}">
                      <a16:creationId xmlns:a16="http://schemas.microsoft.com/office/drawing/2014/main" id="{94A96049-8840-F248-521A-6D0ABA32DADC}"/>
                    </a:ext>
                  </a:extLst>
                </p:cNvPr>
                <p:cNvPicPr/>
                <p:nvPr/>
              </p:nvPicPr>
              <p:blipFill>
                <a:blip r:embed="rId613"/>
                <a:stretch>
                  <a:fillRect/>
                </a:stretch>
              </p:blipFill>
              <p:spPr>
                <a:xfrm>
                  <a:off x="11244076" y="3896182"/>
                  <a:ext cx="90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560" name="Freihand 559">
                  <a:extLst>
                    <a:ext uri="{FF2B5EF4-FFF2-40B4-BE49-F238E27FC236}">
                      <a16:creationId xmlns:a16="http://schemas.microsoft.com/office/drawing/2014/main" id="{E45F08C6-CF9F-8643-9909-7C3BBD6F3D67}"/>
                    </a:ext>
                  </a:extLst>
                </p14:cNvPr>
                <p14:cNvContentPartPr/>
                <p14:nvPr/>
              </p14:nvContentPartPr>
              <p14:xfrm>
                <a:off x="11251996" y="3935782"/>
                <a:ext cx="99360" cy="46800"/>
              </p14:xfrm>
            </p:contentPart>
          </mc:Choice>
          <mc:Fallback xmlns="">
            <p:pic>
              <p:nvPicPr>
                <p:cNvPr id="560" name="Freihand 559">
                  <a:extLst>
                    <a:ext uri="{FF2B5EF4-FFF2-40B4-BE49-F238E27FC236}">
                      <a16:creationId xmlns:a16="http://schemas.microsoft.com/office/drawing/2014/main" id="{E45F08C6-CF9F-8643-9909-7C3BBD6F3D67}"/>
                    </a:ext>
                  </a:extLst>
                </p:cNvPr>
                <p:cNvPicPr/>
                <p:nvPr/>
              </p:nvPicPr>
              <p:blipFill>
                <a:blip r:embed="rId615"/>
                <a:stretch>
                  <a:fillRect/>
                </a:stretch>
              </p:blipFill>
              <p:spPr>
                <a:xfrm>
                  <a:off x="11242996" y="3927142"/>
                  <a:ext cx="117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561" name="Freihand 560">
                  <a:extLst>
                    <a:ext uri="{FF2B5EF4-FFF2-40B4-BE49-F238E27FC236}">
                      <a16:creationId xmlns:a16="http://schemas.microsoft.com/office/drawing/2014/main" id="{265DF22D-8072-B7E8-46BA-E3EB1147752E}"/>
                    </a:ext>
                  </a:extLst>
                </p14:cNvPr>
                <p14:cNvContentPartPr/>
                <p14:nvPr/>
              </p14:nvContentPartPr>
              <p14:xfrm>
                <a:off x="11366836" y="3809782"/>
                <a:ext cx="86400" cy="115200"/>
              </p14:xfrm>
            </p:contentPart>
          </mc:Choice>
          <mc:Fallback xmlns="">
            <p:pic>
              <p:nvPicPr>
                <p:cNvPr id="561" name="Freihand 560">
                  <a:extLst>
                    <a:ext uri="{FF2B5EF4-FFF2-40B4-BE49-F238E27FC236}">
                      <a16:creationId xmlns:a16="http://schemas.microsoft.com/office/drawing/2014/main" id="{265DF22D-8072-B7E8-46BA-E3EB1147752E}"/>
                    </a:ext>
                  </a:extLst>
                </p:cNvPr>
                <p:cNvPicPr/>
                <p:nvPr/>
              </p:nvPicPr>
              <p:blipFill>
                <a:blip r:embed="rId617"/>
                <a:stretch>
                  <a:fillRect/>
                </a:stretch>
              </p:blipFill>
              <p:spPr>
                <a:xfrm>
                  <a:off x="11358196" y="3800782"/>
                  <a:ext cx="104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562" name="Freihand 561">
                  <a:extLst>
                    <a:ext uri="{FF2B5EF4-FFF2-40B4-BE49-F238E27FC236}">
                      <a16:creationId xmlns:a16="http://schemas.microsoft.com/office/drawing/2014/main" id="{3DAA3E11-FB78-0DA1-BFE9-4A393A4D80FF}"/>
                    </a:ext>
                  </a:extLst>
                </p14:cNvPr>
                <p14:cNvContentPartPr/>
                <p14:nvPr/>
              </p14:nvContentPartPr>
              <p14:xfrm>
                <a:off x="11525956" y="3915622"/>
                <a:ext cx="150480" cy="7200"/>
              </p14:xfrm>
            </p:contentPart>
          </mc:Choice>
          <mc:Fallback xmlns="">
            <p:pic>
              <p:nvPicPr>
                <p:cNvPr id="562" name="Freihand 561">
                  <a:extLst>
                    <a:ext uri="{FF2B5EF4-FFF2-40B4-BE49-F238E27FC236}">
                      <a16:creationId xmlns:a16="http://schemas.microsoft.com/office/drawing/2014/main" id="{3DAA3E11-FB78-0DA1-BFE9-4A393A4D80FF}"/>
                    </a:ext>
                  </a:extLst>
                </p:cNvPr>
                <p:cNvPicPr/>
                <p:nvPr/>
              </p:nvPicPr>
              <p:blipFill>
                <a:blip r:embed="rId619"/>
                <a:stretch>
                  <a:fillRect/>
                </a:stretch>
              </p:blipFill>
              <p:spPr>
                <a:xfrm>
                  <a:off x="11516956" y="3906982"/>
                  <a:ext cx="168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563" name="Freihand 562">
                  <a:extLst>
                    <a:ext uri="{FF2B5EF4-FFF2-40B4-BE49-F238E27FC236}">
                      <a16:creationId xmlns:a16="http://schemas.microsoft.com/office/drawing/2014/main" id="{C18037B2-7EAA-2F6F-64FB-0A03EF7AFD9E}"/>
                    </a:ext>
                  </a:extLst>
                </p14:cNvPr>
                <p14:cNvContentPartPr/>
                <p14:nvPr/>
              </p14:nvContentPartPr>
              <p14:xfrm>
                <a:off x="11533516" y="3836782"/>
                <a:ext cx="353160" cy="145800"/>
              </p14:xfrm>
            </p:contentPart>
          </mc:Choice>
          <mc:Fallback xmlns="">
            <p:pic>
              <p:nvPicPr>
                <p:cNvPr id="563" name="Freihand 562">
                  <a:extLst>
                    <a:ext uri="{FF2B5EF4-FFF2-40B4-BE49-F238E27FC236}">
                      <a16:creationId xmlns:a16="http://schemas.microsoft.com/office/drawing/2014/main" id="{C18037B2-7EAA-2F6F-64FB-0A03EF7AFD9E}"/>
                    </a:ext>
                  </a:extLst>
                </p:cNvPr>
                <p:cNvPicPr/>
                <p:nvPr/>
              </p:nvPicPr>
              <p:blipFill>
                <a:blip r:embed="rId621"/>
                <a:stretch>
                  <a:fillRect/>
                </a:stretch>
              </p:blipFill>
              <p:spPr>
                <a:xfrm>
                  <a:off x="11524876" y="3827782"/>
                  <a:ext cx="370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564" name="Freihand 563">
                  <a:extLst>
                    <a:ext uri="{FF2B5EF4-FFF2-40B4-BE49-F238E27FC236}">
                      <a16:creationId xmlns:a16="http://schemas.microsoft.com/office/drawing/2014/main" id="{8AD3B2BF-4432-0A4C-E742-E562FD2F85E7}"/>
                    </a:ext>
                  </a:extLst>
                </p14:cNvPr>
                <p14:cNvContentPartPr/>
                <p14:nvPr/>
              </p14:nvContentPartPr>
              <p14:xfrm>
                <a:off x="11788036" y="3873862"/>
                <a:ext cx="109080" cy="80280"/>
              </p14:xfrm>
            </p:contentPart>
          </mc:Choice>
          <mc:Fallback xmlns="">
            <p:pic>
              <p:nvPicPr>
                <p:cNvPr id="564" name="Freihand 563">
                  <a:extLst>
                    <a:ext uri="{FF2B5EF4-FFF2-40B4-BE49-F238E27FC236}">
                      <a16:creationId xmlns:a16="http://schemas.microsoft.com/office/drawing/2014/main" id="{8AD3B2BF-4432-0A4C-E742-E562FD2F85E7}"/>
                    </a:ext>
                  </a:extLst>
                </p:cNvPr>
                <p:cNvPicPr/>
                <p:nvPr/>
              </p:nvPicPr>
              <p:blipFill>
                <a:blip r:embed="rId623"/>
                <a:stretch>
                  <a:fillRect/>
                </a:stretch>
              </p:blipFill>
              <p:spPr>
                <a:xfrm>
                  <a:off x="11779036" y="3865222"/>
                  <a:ext cx="12672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4">
            <p14:nvContentPartPr>
              <p14:cNvPr id="673" name="Freihand 672">
                <a:extLst>
                  <a:ext uri="{FF2B5EF4-FFF2-40B4-BE49-F238E27FC236}">
                    <a16:creationId xmlns:a16="http://schemas.microsoft.com/office/drawing/2014/main" id="{68FC466F-EAB4-66DE-A39F-8A02911A8C2B}"/>
                  </a:ext>
                </a:extLst>
              </p14:cNvPr>
              <p14:cNvContentPartPr/>
              <p14:nvPr/>
            </p14:nvContentPartPr>
            <p14:xfrm>
              <a:off x="949876" y="6232942"/>
              <a:ext cx="653040" cy="363600"/>
            </p14:xfrm>
          </p:contentPart>
        </mc:Choice>
        <mc:Fallback xmlns="">
          <p:pic>
            <p:nvPicPr>
              <p:cNvPr id="673" name="Freihand 672">
                <a:extLst>
                  <a:ext uri="{FF2B5EF4-FFF2-40B4-BE49-F238E27FC236}">
                    <a16:creationId xmlns:a16="http://schemas.microsoft.com/office/drawing/2014/main" id="{68FC466F-EAB4-66DE-A39F-8A02911A8C2B}"/>
                  </a:ext>
                </a:extLst>
              </p:cNvPr>
              <p:cNvPicPr/>
              <p:nvPr/>
            </p:nvPicPr>
            <p:blipFill>
              <a:blip r:embed="rId625"/>
              <a:stretch>
                <a:fillRect/>
              </a:stretch>
            </p:blipFill>
            <p:spPr>
              <a:xfrm>
                <a:off x="940876" y="6223942"/>
                <a:ext cx="6706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702" name="Freihand 701">
                <a:extLst>
                  <a:ext uri="{FF2B5EF4-FFF2-40B4-BE49-F238E27FC236}">
                    <a16:creationId xmlns:a16="http://schemas.microsoft.com/office/drawing/2014/main" id="{E9C949BF-0C7B-5AD8-3031-70FE3A13B09C}"/>
                  </a:ext>
                </a:extLst>
              </p14:cNvPr>
              <p14:cNvContentPartPr/>
              <p14:nvPr/>
            </p14:nvContentPartPr>
            <p14:xfrm>
              <a:off x="4349716" y="6333022"/>
              <a:ext cx="117000" cy="173880"/>
            </p14:xfrm>
          </p:contentPart>
        </mc:Choice>
        <mc:Fallback xmlns="">
          <p:pic>
            <p:nvPicPr>
              <p:cNvPr id="702" name="Freihand 701">
                <a:extLst>
                  <a:ext uri="{FF2B5EF4-FFF2-40B4-BE49-F238E27FC236}">
                    <a16:creationId xmlns:a16="http://schemas.microsoft.com/office/drawing/2014/main" id="{E9C949BF-0C7B-5AD8-3031-70FE3A13B09C}"/>
                  </a:ext>
                </a:extLst>
              </p:cNvPr>
              <p:cNvPicPr/>
              <p:nvPr/>
            </p:nvPicPr>
            <p:blipFill>
              <a:blip r:embed="rId627"/>
              <a:stretch>
                <a:fillRect/>
              </a:stretch>
            </p:blipFill>
            <p:spPr>
              <a:xfrm>
                <a:off x="4340716" y="6324022"/>
                <a:ext cx="134640" cy="191520"/>
              </a:xfrm>
              <a:prstGeom prst="rect">
                <a:avLst/>
              </a:prstGeom>
            </p:spPr>
          </p:pic>
        </mc:Fallback>
      </mc:AlternateContent>
      <p:grpSp>
        <p:nvGrpSpPr>
          <p:cNvPr id="706" name="Gruppieren 705">
            <a:extLst>
              <a:ext uri="{FF2B5EF4-FFF2-40B4-BE49-F238E27FC236}">
                <a16:creationId xmlns:a16="http://schemas.microsoft.com/office/drawing/2014/main" id="{D4203260-5EA9-B7AD-A04F-E7CF00D03065}"/>
              </a:ext>
            </a:extLst>
          </p:cNvPr>
          <p:cNvGrpSpPr/>
          <p:nvPr/>
        </p:nvGrpSpPr>
        <p:grpSpPr>
          <a:xfrm>
            <a:off x="2759236" y="916822"/>
            <a:ext cx="3902400" cy="2325240"/>
            <a:chOff x="2759236" y="916822"/>
            <a:chExt cx="3902400" cy="2325240"/>
          </a:xfrm>
        </p:grpSpPr>
        <mc:AlternateContent xmlns:mc="http://schemas.openxmlformats.org/markup-compatibility/2006" xmlns:p14="http://schemas.microsoft.com/office/powerpoint/2010/main">
          <mc:Choice Requires="p14">
            <p:contentPart p14:bwMode="auto" r:id="rId628">
              <p14:nvContentPartPr>
                <p14:cNvPr id="110" name="Freihand 109">
                  <a:extLst>
                    <a:ext uri="{FF2B5EF4-FFF2-40B4-BE49-F238E27FC236}">
                      <a16:creationId xmlns:a16="http://schemas.microsoft.com/office/drawing/2014/main" id="{7E5DC2C5-71CF-6059-09A7-7183D5260A20}"/>
                    </a:ext>
                  </a:extLst>
                </p14:cNvPr>
                <p14:cNvContentPartPr/>
                <p14:nvPr/>
              </p14:nvContentPartPr>
              <p14:xfrm>
                <a:off x="4427836" y="1096462"/>
                <a:ext cx="253800" cy="107640"/>
              </p14:xfrm>
            </p:contentPart>
          </mc:Choice>
          <mc:Fallback xmlns="">
            <p:pic>
              <p:nvPicPr>
                <p:cNvPr id="110" name="Freihand 109">
                  <a:extLst>
                    <a:ext uri="{FF2B5EF4-FFF2-40B4-BE49-F238E27FC236}">
                      <a16:creationId xmlns:a16="http://schemas.microsoft.com/office/drawing/2014/main" id="{7E5DC2C5-71CF-6059-09A7-7183D5260A20}"/>
                    </a:ext>
                  </a:extLst>
                </p:cNvPr>
                <p:cNvPicPr/>
                <p:nvPr/>
              </p:nvPicPr>
              <p:blipFill>
                <a:blip r:embed="rId629"/>
                <a:stretch>
                  <a:fillRect/>
                </a:stretch>
              </p:blipFill>
              <p:spPr>
                <a:xfrm>
                  <a:off x="4419196" y="1087462"/>
                  <a:ext cx="271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11" name="Freihand 110">
                  <a:extLst>
                    <a:ext uri="{FF2B5EF4-FFF2-40B4-BE49-F238E27FC236}">
                      <a16:creationId xmlns:a16="http://schemas.microsoft.com/office/drawing/2014/main" id="{12A57BA8-8B58-A400-A6FD-02D8B76ED70A}"/>
                    </a:ext>
                  </a:extLst>
                </p14:cNvPr>
                <p14:cNvContentPartPr/>
                <p14:nvPr/>
              </p14:nvContentPartPr>
              <p14:xfrm>
                <a:off x="4703236" y="1086742"/>
                <a:ext cx="140760" cy="84240"/>
              </p14:xfrm>
            </p:contentPart>
          </mc:Choice>
          <mc:Fallback xmlns="">
            <p:pic>
              <p:nvPicPr>
                <p:cNvPr id="111" name="Freihand 110">
                  <a:extLst>
                    <a:ext uri="{FF2B5EF4-FFF2-40B4-BE49-F238E27FC236}">
                      <a16:creationId xmlns:a16="http://schemas.microsoft.com/office/drawing/2014/main" id="{12A57BA8-8B58-A400-A6FD-02D8B76ED70A}"/>
                    </a:ext>
                  </a:extLst>
                </p:cNvPr>
                <p:cNvPicPr/>
                <p:nvPr/>
              </p:nvPicPr>
              <p:blipFill>
                <a:blip r:embed="rId631"/>
                <a:stretch>
                  <a:fillRect/>
                </a:stretch>
              </p:blipFill>
              <p:spPr>
                <a:xfrm>
                  <a:off x="4694596" y="1077742"/>
                  <a:ext cx="158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12" name="Freihand 111">
                  <a:extLst>
                    <a:ext uri="{FF2B5EF4-FFF2-40B4-BE49-F238E27FC236}">
                      <a16:creationId xmlns:a16="http://schemas.microsoft.com/office/drawing/2014/main" id="{F7B33C6B-28B0-53DE-63C0-A0F948FDCA22}"/>
                    </a:ext>
                  </a:extLst>
                </p14:cNvPr>
                <p14:cNvContentPartPr/>
                <p14:nvPr/>
              </p14:nvContentPartPr>
              <p14:xfrm>
                <a:off x="4901596" y="1060822"/>
                <a:ext cx="104400" cy="113760"/>
              </p14:xfrm>
            </p:contentPart>
          </mc:Choice>
          <mc:Fallback xmlns="">
            <p:pic>
              <p:nvPicPr>
                <p:cNvPr id="112" name="Freihand 111">
                  <a:extLst>
                    <a:ext uri="{FF2B5EF4-FFF2-40B4-BE49-F238E27FC236}">
                      <a16:creationId xmlns:a16="http://schemas.microsoft.com/office/drawing/2014/main" id="{F7B33C6B-28B0-53DE-63C0-A0F948FDCA22}"/>
                    </a:ext>
                  </a:extLst>
                </p:cNvPr>
                <p:cNvPicPr/>
                <p:nvPr/>
              </p:nvPicPr>
              <p:blipFill>
                <a:blip r:embed="rId633"/>
                <a:stretch>
                  <a:fillRect/>
                </a:stretch>
              </p:blipFill>
              <p:spPr>
                <a:xfrm>
                  <a:off x="4892596" y="1052182"/>
                  <a:ext cx="122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13" name="Freihand 112">
                  <a:extLst>
                    <a:ext uri="{FF2B5EF4-FFF2-40B4-BE49-F238E27FC236}">
                      <a16:creationId xmlns:a16="http://schemas.microsoft.com/office/drawing/2014/main" id="{1F308992-2172-1DD5-DFF0-FED9ACC05B66}"/>
                    </a:ext>
                  </a:extLst>
                </p14:cNvPr>
                <p14:cNvContentPartPr/>
                <p14:nvPr/>
              </p14:nvContentPartPr>
              <p14:xfrm>
                <a:off x="4907716" y="1071262"/>
                <a:ext cx="92880" cy="89280"/>
              </p14:xfrm>
            </p:contentPart>
          </mc:Choice>
          <mc:Fallback xmlns="">
            <p:pic>
              <p:nvPicPr>
                <p:cNvPr id="113" name="Freihand 112">
                  <a:extLst>
                    <a:ext uri="{FF2B5EF4-FFF2-40B4-BE49-F238E27FC236}">
                      <a16:creationId xmlns:a16="http://schemas.microsoft.com/office/drawing/2014/main" id="{1F308992-2172-1DD5-DFF0-FED9ACC05B66}"/>
                    </a:ext>
                  </a:extLst>
                </p:cNvPr>
                <p:cNvPicPr/>
                <p:nvPr/>
              </p:nvPicPr>
              <p:blipFill>
                <a:blip r:embed="rId635"/>
                <a:stretch>
                  <a:fillRect/>
                </a:stretch>
              </p:blipFill>
              <p:spPr>
                <a:xfrm>
                  <a:off x="4899076" y="1062262"/>
                  <a:ext cx="110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15" name="Freihand 114">
                  <a:extLst>
                    <a:ext uri="{FF2B5EF4-FFF2-40B4-BE49-F238E27FC236}">
                      <a16:creationId xmlns:a16="http://schemas.microsoft.com/office/drawing/2014/main" id="{134B9554-598B-8AE5-3F84-FF6A3B3AF699}"/>
                    </a:ext>
                  </a:extLst>
                </p14:cNvPr>
                <p14:cNvContentPartPr/>
                <p14:nvPr/>
              </p14:nvContentPartPr>
              <p14:xfrm>
                <a:off x="5273116" y="1062622"/>
                <a:ext cx="100440" cy="135000"/>
              </p14:xfrm>
            </p:contentPart>
          </mc:Choice>
          <mc:Fallback xmlns="">
            <p:pic>
              <p:nvPicPr>
                <p:cNvPr id="115" name="Freihand 114">
                  <a:extLst>
                    <a:ext uri="{FF2B5EF4-FFF2-40B4-BE49-F238E27FC236}">
                      <a16:creationId xmlns:a16="http://schemas.microsoft.com/office/drawing/2014/main" id="{134B9554-598B-8AE5-3F84-FF6A3B3AF699}"/>
                    </a:ext>
                  </a:extLst>
                </p:cNvPr>
                <p:cNvPicPr/>
                <p:nvPr/>
              </p:nvPicPr>
              <p:blipFill>
                <a:blip r:embed="rId637"/>
                <a:stretch>
                  <a:fillRect/>
                </a:stretch>
              </p:blipFill>
              <p:spPr>
                <a:xfrm>
                  <a:off x="5264476" y="1053982"/>
                  <a:ext cx="118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16" name="Freihand 115">
                  <a:extLst>
                    <a:ext uri="{FF2B5EF4-FFF2-40B4-BE49-F238E27FC236}">
                      <a16:creationId xmlns:a16="http://schemas.microsoft.com/office/drawing/2014/main" id="{26682A25-D2A7-A9AB-B140-92D175D948A4}"/>
                    </a:ext>
                  </a:extLst>
                </p14:cNvPr>
                <p14:cNvContentPartPr/>
                <p14:nvPr/>
              </p14:nvContentPartPr>
              <p14:xfrm>
                <a:off x="5284636" y="1073422"/>
                <a:ext cx="90000" cy="99000"/>
              </p14:xfrm>
            </p:contentPart>
          </mc:Choice>
          <mc:Fallback xmlns="">
            <p:pic>
              <p:nvPicPr>
                <p:cNvPr id="116" name="Freihand 115">
                  <a:extLst>
                    <a:ext uri="{FF2B5EF4-FFF2-40B4-BE49-F238E27FC236}">
                      <a16:creationId xmlns:a16="http://schemas.microsoft.com/office/drawing/2014/main" id="{26682A25-D2A7-A9AB-B140-92D175D948A4}"/>
                    </a:ext>
                  </a:extLst>
                </p:cNvPr>
                <p:cNvPicPr/>
                <p:nvPr/>
              </p:nvPicPr>
              <p:blipFill>
                <a:blip r:embed="rId639"/>
                <a:stretch>
                  <a:fillRect/>
                </a:stretch>
              </p:blipFill>
              <p:spPr>
                <a:xfrm>
                  <a:off x="5275636" y="1064422"/>
                  <a:ext cx="107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17" name="Freihand 116">
                  <a:extLst>
                    <a:ext uri="{FF2B5EF4-FFF2-40B4-BE49-F238E27FC236}">
                      <a16:creationId xmlns:a16="http://schemas.microsoft.com/office/drawing/2014/main" id="{391F2AC5-2CC3-24A8-58FA-63320FC89754}"/>
                    </a:ext>
                  </a:extLst>
                </p14:cNvPr>
                <p14:cNvContentPartPr/>
                <p14:nvPr/>
              </p14:nvContentPartPr>
              <p14:xfrm>
                <a:off x="5486236" y="976942"/>
                <a:ext cx="93240" cy="208080"/>
              </p14:xfrm>
            </p:contentPart>
          </mc:Choice>
          <mc:Fallback xmlns="">
            <p:pic>
              <p:nvPicPr>
                <p:cNvPr id="117" name="Freihand 116">
                  <a:extLst>
                    <a:ext uri="{FF2B5EF4-FFF2-40B4-BE49-F238E27FC236}">
                      <a16:creationId xmlns:a16="http://schemas.microsoft.com/office/drawing/2014/main" id="{391F2AC5-2CC3-24A8-58FA-63320FC89754}"/>
                    </a:ext>
                  </a:extLst>
                </p:cNvPr>
                <p:cNvPicPr/>
                <p:nvPr/>
              </p:nvPicPr>
              <p:blipFill>
                <a:blip r:embed="rId641"/>
                <a:stretch>
                  <a:fillRect/>
                </a:stretch>
              </p:blipFill>
              <p:spPr>
                <a:xfrm>
                  <a:off x="5477236" y="967942"/>
                  <a:ext cx="110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19" name="Freihand 118">
                  <a:extLst>
                    <a:ext uri="{FF2B5EF4-FFF2-40B4-BE49-F238E27FC236}">
                      <a16:creationId xmlns:a16="http://schemas.microsoft.com/office/drawing/2014/main" id="{BAC741DB-5864-AB5E-E702-BCC330ED5F6B}"/>
                    </a:ext>
                  </a:extLst>
                </p14:cNvPr>
                <p14:cNvContentPartPr/>
                <p14:nvPr/>
              </p14:nvContentPartPr>
              <p14:xfrm>
                <a:off x="5709796" y="992782"/>
                <a:ext cx="109800" cy="147960"/>
              </p14:xfrm>
            </p:contentPart>
          </mc:Choice>
          <mc:Fallback xmlns="">
            <p:pic>
              <p:nvPicPr>
                <p:cNvPr id="119" name="Freihand 118">
                  <a:extLst>
                    <a:ext uri="{FF2B5EF4-FFF2-40B4-BE49-F238E27FC236}">
                      <a16:creationId xmlns:a16="http://schemas.microsoft.com/office/drawing/2014/main" id="{BAC741DB-5864-AB5E-E702-BCC330ED5F6B}"/>
                    </a:ext>
                  </a:extLst>
                </p:cNvPr>
                <p:cNvPicPr/>
                <p:nvPr/>
              </p:nvPicPr>
              <p:blipFill>
                <a:blip r:embed="rId643"/>
                <a:stretch>
                  <a:fillRect/>
                </a:stretch>
              </p:blipFill>
              <p:spPr>
                <a:xfrm>
                  <a:off x="5700796" y="983782"/>
                  <a:ext cx="127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26" name="Freihand 125">
                  <a:extLst>
                    <a:ext uri="{FF2B5EF4-FFF2-40B4-BE49-F238E27FC236}">
                      <a16:creationId xmlns:a16="http://schemas.microsoft.com/office/drawing/2014/main" id="{1F09ACAC-C92F-0D75-4BCD-1A34482F4CF8}"/>
                    </a:ext>
                  </a:extLst>
                </p14:cNvPr>
                <p14:cNvContentPartPr/>
                <p14:nvPr/>
              </p14:nvContentPartPr>
              <p14:xfrm>
                <a:off x="5889436" y="1354942"/>
                <a:ext cx="9000" cy="5040"/>
              </p14:xfrm>
            </p:contentPart>
          </mc:Choice>
          <mc:Fallback xmlns="">
            <p:pic>
              <p:nvPicPr>
                <p:cNvPr id="126" name="Freihand 125">
                  <a:extLst>
                    <a:ext uri="{FF2B5EF4-FFF2-40B4-BE49-F238E27FC236}">
                      <a16:creationId xmlns:a16="http://schemas.microsoft.com/office/drawing/2014/main" id="{1F09ACAC-C92F-0D75-4BCD-1A34482F4CF8}"/>
                    </a:ext>
                  </a:extLst>
                </p:cNvPr>
                <p:cNvPicPr/>
                <p:nvPr/>
              </p:nvPicPr>
              <p:blipFill>
                <a:blip r:embed="rId645"/>
                <a:stretch>
                  <a:fillRect/>
                </a:stretch>
              </p:blipFill>
              <p:spPr>
                <a:xfrm>
                  <a:off x="5880436" y="1346302"/>
                  <a:ext cx="26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27" name="Freihand 126">
                  <a:extLst>
                    <a:ext uri="{FF2B5EF4-FFF2-40B4-BE49-F238E27FC236}">
                      <a16:creationId xmlns:a16="http://schemas.microsoft.com/office/drawing/2014/main" id="{78C11D9A-68A5-961D-40DA-A9804204B54C}"/>
                    </a:ext>
                  </a:extLst>
                </p14:cNvPr>
                <p14:cNvContentPartPr/>
                <p14:nvPr/>
              </p14:nvContentPartPr>
              <p14:xfrm>
                <a:off x="5797996" y="1091422"/>
                <a:ext cx="43200" cy="61560"/>
              </p14:xfrm>
            </p:contentPart>
          </mc:Choice>
          <mc:Fallback xmlns="">
            <p:pic>
              <p:nvPicPr>
                <p:cNvPr id="127" name="Freihand 126">
                  <a:extLst>
                    <a:ext uri="{FF2B5EF4-FFF2-40B4-BE49-F238E27FC236}">
                      <a16:creationId xmlns:a16="http://schemas.microsoft.com/office/drawing/2014/main" id="{78C11D9A-68A5-961D-40DA-A9804204B54C}"/>
                    </a:ext>
                  </a:extLst>
                </p:cNvPr>
                <p:cNvPicPr/>
                <p:nvPr/>
              </p:nvPicPr>
              <p:blipFill>
                <a:blip r:embed="rId647"/>
                <a:stretch>
                  <a:fillRect/>
                </a:stretch>
              </p:blipFill>
              <p:spPr>
                <a:xfrm>
                  <a:off x="5789356" y="1082422"/>
                  <a:ext cx="60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28" name="Freihand 127">
                  <a:extLst>
                    <a:ext uri="{FF2B5EF4-FFF2-40B4-BE49-F238E27FC236}">
                      <a16:creationId xmlns:a16="http://schemas.microsoft.com/office/drawing/2014/main" id="{0ADEEB4F-70DF-05B8-8E30-32091220C667}"/>
                    </a:ext>
                  </a:extLst>
                </p14:cNvPr>
                <p14:cNvContentPartPr/>
                <p14:nvPr/>
              </p14:nvContentPartPr>
              <p14:xfrm>
                <a:off x="5924356" y="1134262"/>
                <a:ext cx="19440" cy="53640"/>
              </p14:xfrm>
            </p:contentPart>
          </mc:Choice>
          <mc:Fallback xmlns="">
            <p:pic>
              <p:nvPicPr>
                <p:cNvPr id="128" name="Freihand 127">
                  <a:extLst>
                    <a:ext uri="{FF2B5EF4-FFF2-40B4-BE49-F238E27FC236}">
                      <a16:creationId xmlns:a16="http://schemas.microsoft.com/office/drawing/2014/main" id="{0ADEEB4F-70DF-05B8-8E30-32091220C667}"/>
                    </a:ext>
                  </a:extLst>
                </p:cNvPr>
                <p:cNvPicPr/>
                <p:nvPr/>
              </p:nvPicPr>
              <p:blipFill>
                <a:blip r:embed="rId649"/>
                <a:stretch>
                  <a:fillRect/>
                </a:stretch>
              </p:blipFill>
              <p:spPr>
                <a:xfrm>
                  <a:off x="5915356" y="1125262"/>
                  <a:ext cx="37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29" name="Freihand 128">
                  <a:extLst>
                    <a:ext uri="{FF2B5EF4-FFF2-40B4-BE49-F238E27FC236}">
                      <a16:creationId xmlns:a16="http://schemas.microsoft.com/office/drawing/2014/main" id="{4F16BA59-A015-134C-1CD0-0DE78C649918}"/>
                    </a:ext>
                  </a:extLst>
                </p14:cNvPr>
                <p14:cNvContentPartPr/>
                <p14:nvPr/>
              </p14:nvContentPartPr>
              <p14:xfrm>
                <a:off x="6022996" y="981622"/>
                <a:ext cx="147600" cy="165240"/>
              </p14:xfrm>
            </p:contentPart>
          </mc:Choice>
          <mc:Fallback xmlns="">
            <p:pic>
              <p:nvPicPr>
                <p:cNvPr id="129" name="Freihand 128">
                  <a:extLst>
                    <a:ext uri="{FF2B5EF4-FFF2-40B4-BE49-F238E27FC236}">
                      <a16:creationId xmlns:a16="http://schemas.microsoft.com/office/drawing/2014/main" id="{4F16BA59-A015-134C-1CD0-0DE78C649918}"/>
                    </a:ext>
                  </a:extLst>
                </p:cNvPr>
                <p:cNvPicPr/>
                <p:nvPr/>
              </p:nvPicPr>
              <p:blipFill>
                <a:blip r:embed="rId651"/>
                <a:stretch>
                  <a:fillRect/>
                </a:stretch>
              </p:blipFill>
              <p:spPr>
                <a:xfrm>
                  <a:off x="6013996" y="972982"/>
                  <a:ext cx="165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31" name="Freihand 130">
                  <a:extLst>
                    <a:ext uri="{FF2B5EF4-FFF2-40B4-BE49-F238E27FC236}">
                      <a16:creationId xmlns:a16="http://schemas.microsoft.com/office/drawing/2014/main" id="{3204C027-8542-C7EE-3A1B-062C15D8E880}"/>
                    </a:ext>
                  </a:extLst>
                </p14:cNvPr>
                <p14:cNvContentPartPr/>
                <p14:nvPr/>
              </p14:nvContentPartPr>
              <p14:xfrm>
                <a:off x="6226756" y="916822"/>
                <a:ext cx="91800" cy="319680"/>
              </p14:xfrm>
            </p:contentPart>
          </mc:Choice>
          <mc:Fallback xmlns="">
            <p:pic>
              <p:nvPicPr>
                <p:cNvPr id="131" name="Freihand 130">
                  <a:extLst>
                    <a:ext uri="{FF2B5EF4-FFF2-40B4-BE49-F238E27FC236}">
                      <a16:creationId xmlns:a16="http://schemas.microsoft.com/office/drawing/2014/main" id="{3204C027-8542-C7EE-3A1B-062C15D8E880}"/>
                    </a:ext>
                  </a:extLst>
                </p:cNvPr>
                <p:cNvPicPr/>
                <p:nvPr/>
              </p:nvPicPr>
              <p:blipFill>
                <a:blip r:embed="rId653"/>
                <a:stretch>
                  <a:fillRect/>
                </a:stretch>
              </p:blipFill>
              <p:spPr>
                <a:xfrm>
                  <a:off x="6217756" y="907822"/>
                  <a:ext cx="10944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94" name="Freihand 193">
                  <a:extLst>
                    <a:ext uri="{FF2B5EF4-FFF2-40B4-BE49-F238E27FC236}">
                      <a16:creationId xmlns:a16="http://schemas.microsoft.com/office/drawing/2014/main" id="{C7E5995A-1C02-C820-B767-3D0E908378CF}"/>
                    </a:ext>
                  </a:extLst>
                </p14:cNvPr>
                <p14:cNvContentPartPr/>
                <p14:nvPr/>
              </p14:nvContentPartPr>
              <p14:xfrm>
                <a:off x="2990356" y="1520542"/>
                <a:ext cx="130320" cy="110520"/>
              </p14:xfrm>
            </p:contentPart>
          </mc:Choice>
          <mc:Fallback xmlns="">
            <p:pic>
              <p:nvPicPr>
                <p:cNvPr id="194" name="Freihand 193">
                  <a:extLst>
                    <a:ext uri="{FF2B5EF4-FFF2-40B4-BE49-F238E27FC236}">
                      <a16:creationId xmlns:a16="http://schemas.microsoft.com/office/drawing/2014/main" id="{C7E5995A-1C02-C820-B767-3D0E908378CF}"/>
                    </a:ext>
                  </a:extLst>
                </p:cNvPr>
                <p:cNvPicPr/>
                <p:nvPr/>
              </p:nvPicPr>
              <p:blipFill>
                <a:blip r:embed="rId655"/>
                <a:stretch>
                  <a:fillRect/>
                </a:stretch>
              </p:blipFill>
              <p:spPr>
                <a:xfrm>
                  <a:off x="2981716" y="1511902"/>
                  <a:ext cx="147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95" name="Freihand 194">
                  <a:extLst>
                    <a:ext uri="{FF2B5EF4-FFF2-40B4-BE49-F238E27FC236}">
                      <a16:creationId xmlns:a16="http://schemas.microsoft.com/office/drawing/2014/main" id="{CE5477D8-5423-B388-F82C-E763B428825F}"/>
                    </a:ext>
                  </a:extLst>
                </p14:cNvPr>
                <p14:cNvContentPartPr/>
                <p14:nvPr/>
              </p14:nvContentPartPr>
              <p14:xfrm>
                <a:off x="3082876" y="1518742"/>
                <a:ext cx="104760" cy="241920"/>
              </p14:xfrm>
            </p:contentPart>
          </mc:Choice>
          <mc:Fallback xmlns="">
            <p:pic>
              <p:nvPicPr>
                <p:cNvPr id="195" name="Freihand 194">
                  <a:extLst>
                    <a:ext uri="{FF2B5EF4-FFF2-40B4-BE49-F238E27FC236}">
                      <a16:creationId xmlns:a16="http://schemas.microsoft.com/office/drawing/2014/main" id="{CE5477D8-5423-B388-F82C-E763B428825F}"/>
                    </a:ext>
                  </a:extLst>
                </p:cNvPr>
                <p:cNvPicPr/>
                <p:nvPr/>
              </p:nvPicPr>
              <p:blipFill>
                <a:blip r:embed="rId657"/>
                <a:stretch>
                  <a:fillRect/>
                </a:stretch>
              </p:blipFill>
              <p:spPr>
                <a:xfrm>
                  <a:off x="3074236" y="1510102"/>
                  <a:ext cx="1224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96" name="Freihand 195">
                  <a:extLst>
                    <a:ext uri="{FF2B5EF4-FFF2-40B4-BE49-F238E27FC236}">
                      <a16:creationId xmlns:a16="http://schemas.microsoft.com/office/drawing/2014/main" id="{31CCC06C-66CE-248E-E100-D52F8F8D02A1}"/>
                    </a:ext>
                  </a:extLst>
                </p14:cNvPr>
                <p14:cNvContentPartPr/>
                <p14:nvPr/>
              </p14:nvContentPartPr>
              <p14:xfrm>
                <a:off x="2996836" y="1408222"/>
                <a:ext cx="231480" cy="47880"/>
              </p14:xfrm>
            </p:contentPart>
          </mc:Choice>
          <mc:Fallback xmlns="">
            <p:pic>
              <p:nvPicPr>
                <p:cNvPr id="196" name="Freihand 195">
                  <a:extLst>
                    <a:ext uri="{FF2B5EF4-FFF2-40B4-BE49-F238E27FC236}">
                      <a16:creationId xmlns:a16="http://schemas.microsoft.com/office/drawing/2014/main" id="{31CCC06C-66CE-248E-E100-D52F8F8D02A1}"/>
                    </a:ext>
                  </a:extLst>
                </p:cNvPr>
                <p:cNvPicPr/>
                <p:nvPr/>
              </p:nvPicPr>
              <p:blipFill>
                <a:blip r:embed="rId659"/>
                <a:stretch>
                  <a:fillRect/>
                </a:stretch>
              </p:blipFill>
              <p:spPr>
                <a:xfrm>
                  <a:off x="2987836" y="1399222"/>
                  <a:ext cx="249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00" name="Freihand 199">
                  <a:extLst>
                    <a:ext uri="{FF2B5EF4-FFF2-40B4-BE49-F238E27FC236}">
                      <a16:creationId xmlns:a16="http://schemas.microsoft.com/office/drawing/2014/main" id="{7E123E18-077B-DD8A-B3E1-1410BC75E1D5}"/>
                    </a:ext>
                  </a:extLst>
                </p14:cNvPr>
                <p14:cNvContentPartPr/>
                <p14:nvPr/>
              </p14:nvContentPartPr>
              <p14:xfrm>
                <a:off x="3836356" y="1503262"/>
                <a:ext cx="137160" cy="146160"/>
              </p14:xfrm>
            </p:contentPart>
          </mc:Choice>
          <mc:Fallback xmlns="">
            <p:pic>
              <p:nvPicPr>
                <p:cNvPr id="200" name="Freihand 199">
                  <a:extLst>
                    <a:ext uri="{FF2B5EF4-FFF2-40B4-BE49-F238E27FC236}">
                      <a16:creationId xmlns:a16="http://schemas.microsoft.com/office/drawing/2014/main" id="{7E123E18-077B-DD8A-B3E1-1410BC75E1D5}"/>
                    </a:ext>
                  </a:extLst>
                </p:cNvPr>
                <p:cNvPicPr/>
                <p:nvPr/>
              </p:nvPicPr>
              <p:blipFill>
                <a:blip r:embed="rId661"/>
                <a:stretch>
                  <a:fillRect/>
                </a:stretch>
              </p:blipFill>
              <p:spPr>
                <a:xfrm>
                  <a:off x="3827356" y="1494262"/>
                  <a:ext cx="154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01" name="Freihand 200">
                  <a:extLst>
                    <a:ext uri="{FF2B5EF4-FFF2-40B4-BE49-F238E27FC236}">
                      <a16:creationId xmlns:a16="http://schemas.microsoft.com/office/drawing/2014/main" id="{2FBE48D9-4663-4880-F241-F4D39410297A}"/>
                    </a:ext>
                  </a:extLst>
                </p14:cNvPr>
                <p14:cNvContentPartPr/>
                <p14:nvPr/>
              </p14:nvContentPartPr>
              <p14:xfrm>
                <a:off x="4170436" y="1415422"/>
                <a:ext cx="138240" cy="268920"/>
              </p14:xfrm>
            </p:contentPart>
          </mc:Choice>
          <mc:Fallback xmlns="">
            <p:pic>
              <p:nvPicPr>
                <p:cNvPr id="201" name="Freihand 200">
                  <a:extLst>
                    <a:ext uri="{FF2B5EF4-FFF2-40B4-BE49-F238E27FC236}">
                      <a16:creationId xmlns:a16="http://schemas.microsoft.com/office/drawing/2014/main" id="{2FBE48D9-4663-4880-F241-F4D39410297A}"/>
                    </a:ext>
                  </a:extLst>
                </p:cNvPr>
                <p:cNvPicPr/>
                <p:nvPr/>
              </p:nvPicPr>
              <p:blipFill>
                <a:blip r:embed="rId663"/>
                <a:stretch>
                  <a:fillRect/>
                </a:stretch>
              </p:blipFill>
              <p:spPr>
                <a:xfrm>
                  <a:off x="4161796" y="1406422"/>
                  <a:ext cx="15588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202" name="Freihand 201">
                  <a:extLst>
                    <a:ext uri="{FF2B5EF4-FFF2-40B4-BE49-F238E27FC236}">
                      <a16:creationId xmlns:a16="http://schemas.microsoft.com/office/drawing/2014/main" id="{AF4C1FE1-67A3-9FA6-5FE9-FD967109E81D}"/>
                    </a:ext>
                  </a:extLst>
                </p14:cNvPr>
                <p14:cNvContentPartPr/>
                <p14:nvPr/>
              </p14:nvContentPartPr>
              <p14:xfrm>
                <a:off x="4293916" y="1406062"/>
                <a:ext cx="2007720" cy="100800"/>
              </p14:xfrm>
            </p:contentPart>
          </mc:Choice>
          <mc:Fallback xmlns="">
            <p:pic>
              <p:nvPicPr>
                <p:cNvPr id="202" name="Freihand 201">
                  <a:extLst>
                    <a:ext uri="{FF2B5EF4-FFF2-40B4-BE49-F238E27FC236}">
                      <a16:creationId xmlns:a16="http://schemas.microsoft.com/office/drawing/2014/main" id="{AF4C1FE1-67A3-9FA6-5FE9-FD967109E81D}"/>
                    </a:ext>
                  </a:extLst>
                </p:cNvPr>
                <p:cNvPicPr/>
                <p:nvPr/>
              </p:nvPicPr>
              <p:blipFill>
                <a:blip r:embed="rId665"/>
                <a:stretch>
                  <a:fillRect/>
                </a:stretch>
              </p:blipFill>
              <p:spPr>
                <a:xfrm>
                  <a:off x="4284916" y="1397062"/>
                  <a:ext cx="2025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13" name="Freihand 212">
                  <a:extLst>
                    <a:ext uri="{FF2B5EF4-FFF2-40B4-BE49-F238E27FC236}">
                      <a16:creationId xmlns:a16="http://schemas.microsoft.com/office/drawing/2014/main" id="{9F3F4D90-8914-916F-38A8-911A133297F8}"/>
                    </a:ext>
                  </a:extLst>
                </p14:cNvPr>
                <p14:cNvContentPartPr/>
                <p14:nvPr/>
              </p14:nvContentPartPr>
              <p14:xfrm>
                <a:off x="4352956" y="1527382"/>
                <a:ext cx="86040" cy="96120"/>
              </p14:xfrm>
            </p:contentPart>
          </mc:Choice>
          <mc:Fallback xmlns="">
            <p:pic>
              <p:nvPicPr>
                <p:cNvPr id="213" name="Freihand 212">
                  <a:extLst>
                    <a:ext uri="{FF2B5EF4-FFF2-40B4-BE49-F238E27FC236}">
                      <a16:creationId xmlns:a16="http://schemas.microsoft.com/office/drawing/2014/main" id="{9F3F4D90-8914-916F-38A8-911A133297F8}"/>
                    </a:ext>
                  </a:extLst>
                </p:cNvPr>
                <p:cNvPicPr/>
                <p:nvPr/>
              </p:nvPicPr>
              <p:blipFill>
                <a:blip r:embed="rId667"/>
                <a:stretch>
                  <a:fillRect/>
                </a:stretch>
              </p:blipFill>
              <p:spPr>
                <a:xfrm>
                  <a:off x="4344316" y="1518742"/>
                  <a:ext cx="103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14" name="Freihand 213">
                  <a:extLst>
                    <a:ext uri="{FF2B5EF4-FFF2-40B4-BE49-F238E27FC236}">
                      <a16:creationId xmlns:a16="http://schemas.microsoft.com/office/drawing/2014/main" id="{52300A1C-2F90-BBAE-A24D-148E413B70ED}"/>
                    </a:ext>
                  </a:extLst>
                </p14:cNvPr>
                <p14:cNvContentPartPr/>
                <p14:nvPr/>
              </p14:nvContentPartPr>
              <p14:xfrm>
                <a:off x="4471036" y="1520182"/>
                <a:ext cx="92160" cy="97920"/>
              </p14:xfrm>
            </p:contentPart>
          </mc:Choice>
          <mc:Fallback xmlns="">
            <p:pic>
              <p:nvPicPr>
                <p:cNvPr id="214" name="Freihand 213">
                  <a:extLst>
                    <a:ext uri="{FF2B5EF4-FFF2-40B4-BE49-F238E27FC236}">
                      <a16:creationId xmlns:a16="http://schemas.microsoft.com/office/drawing/2014/main" id="{52300A1C-2F90-BBAE-A24D-148E413B70ED}"/>
                    </a:ext>
                  </a:extLst>
                </p:cNvPr>
                <p:cNvPicPr/>
                <p:nvPr/>
              </p:nvPicPr>
              <p:blipFill>
                <a:blip r:embed="rId669"/>
                <a:stretch>
                  <a:fillRect/>
                </a:stretch>
              </p:blipFill>
              <p:spPr>
                <a:xfrm>
                  <a:off x="4462036" y="1511182"/>
                  <a:ext cx="109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15" name="Freihand 214">
                  <a:extLst>
                    <a:ext uri="{FF2B5EF4-FFF2-40B4-BE49-F238E27FC236}">
                      <a16:creationId xmlns:a16="http://schemas.microsoft.com/office/drawing/2014/main" id="{4435C1EA-D90D-DDAF-85C8-895179E591A9}"/>
                    </a:ext>
                  </a:extLst>
                </p14:cNvPr>
                <p14:cNvContentPartPr/>
                <p14:nvPr/>
              </p14:nvContentPartPr>
              <p14:xfrm>
                <a:off x="4607836" y="1527742"/>
                <a:ext cx="65520" cy="95760"/>
              </p14:xfrm>
            </p:contentPart>
          </mc:Choice>
          <mc:Fallback xmlns="">
            <p:pic>
              <p:nvPicPr>
                <p:cNvPr id="215" name="Freihand 214">
                  <a:extLst>
                    <a:ext uri="{FF2B5EF4-FFF2-40B4-BE49-F238E27FC236}">
                      <a16:creationId xmlns:a16="http://schemas.microsoft.com/office/drawing/2014/main" id="{4435C1EA-D90D-DDAF-85C8-895179E591A9}"/>
                    </a:ext>
                  </a:extLst>
                </p:cNvPr>
                <p:cNvPicPr/>
                <p:nvPr/>
              </p:nvPicPr>
              <p:blipFill>
                <a:blip r:embed="rId671"/>
                <a:stretch>
                  <a:fillRect/>
                </a:stretch>
              </p:blipFill>
              <p:spPr>
                <a:xfrm>
                  <a:off x="4598836" y="1519102"/>
                  <a:ext cx="83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16" name="Freihand 215">
                  <a:extLst>
                    <a:ext uri="{FF2B5EF4-FFF2-40B4-BE49-F238E27FC236}">
                      <a16:creationId xmlns:a16="http://schemas.microsoft.com/office/drawing/2014/main" id="{703085EA-EDAA-4725-C170-B069A6E6F1C4}"/>
                    </a:ext>
                  </a:extLst>
                </p14:cNvPr>
                <p14:cNvContentPartPr/>
                <p14:nvPr/>
              </p14:nvContentPartPr>
              <p14:xfrm>
                <a:off x="4741036" y="1599022"/>
                <a:ext cx="87480" cy="9720"/>
              </p14:xfrm>
            </p:contentPart>
          </mc:Choice>
          <mc:Fallback xmlns="">
            <p:pic>
              <p:nvPicPr>
                <p:cNvPr id="216" name="Freihand 215">
                  <a:extLst>
                    <a:ext uri="{FF2B5EF4-FFF2-40B4-BE49-F238E27FC236}">
                      <a16:creationId xmlns:a16="http://schemas.microsoft.com/office/drawing/2014/main" id="{703085EA-EDAA-4725-C170-B069A6E6F1C4}"/>
                    </a:ext>
                  </a:extLst>
                </p:cNvPr>
                <p:cNvPicPr/>
                <p:nvPr/>
              </p:nvPicPr>
              <p:blipFill>
                <a:blip r:embed="rId673"/>
                <a:stretch>
                  <a:fillRect/>
                </a:stretch>
              </p:blipFill>
              <p:spPr>
                <a:xfrm>
                  <a:off x="4732396" y="1590022"/>
                  <a:ext cx="105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18" name="Freihand 217">
                  <a:extLst>
                    <a:ext uri="{FF2B5EF4-FFF2-40B4-BE49-F238E27FC236}">
                      <a16:creationId xmlns:a16="http://schemas.microsoft.com/office/drawing/2014/main" id="{69497B38-0AA3-A52D-5161-B11FBDFA60BE}"/>
                    </a:ext>
                  </a:extLst>
                </p14:cNvPr>
                <p14:cNvContentPartPr/>
                <p14:nvPr/>
              </p14:nvContentPartPr>
              <p14:xfrm>
                <a:off x="4900516" y="1508662"/>
                <a:ext cx="107280" cy="120960"/>
              </p14:xfrm>
            </p:contentPart>
          </mc:Choice>
          <mc:Fallback xmlns="">
            <p:pic>
              <p:nvPicPr>
                <p:cNvPr id="218" name="Freihand 217">
                  <a:extLst>
                    <a:ext uri="{FF2B5EF4-FFF2-40B4-BE49-F238E27FC236}">
                      <a16:creationId xmlns:a16="http://schemas.microsoft.com/office/drawing/2014/main" id="{69497B38-0AA3-A52D-5161-B11FBDFA60BE}"/>
                    </a:ext>
                  </a:extLst>
                </p:cNvPr>
                <p:cNvPicPr/>
                <p:nvPr/>
              </p:nvPicPr>
              <p:blipFill>
                <a:blip r:embed="rId675"/>
                <a:stretch>
                  <a:fillRect/>
                </a:stretch>
              </p:blipFill>
              <p:spPr>
                <a:xfrm>
                  <a:off x="4891876" y="1499662"/>
                  <a:ext cx="124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19" name="Freihand 218">
                  <a:extLst>
                    <a:ext uri="{FF2B5EF4-FFF2-40B4-BE49-F238E27FC236}">
                      <a16:creationId xmlns:a16="http://schemas.microsoft.com/office/drawing/2014/main" id="{0351CB78-E51F-8EF1-7FB2-EAF7E422A579}"/>
                    </a:ext>
                  </a:extLst>
                </p14:cNvPr>
                <p14:cNvContentPartPr/>
                <p14:nvPr/>
              </p14:nvContentPartPr>
              <p14:xfrm>
                <a:off x="4960636" y="1572742"/>
                <a:ext cx="38880" cy="48240"/>
              </p14:xfrm>
            </p:contentPart>
          </mc:Choice>
          <mc:Fallback xmlns="">
            <p:pic>
              <p:nvPicPr>
                <p:cNvPr id="219" name="Freihand 218">
                  <a:extLst>
                    <a:ext uri="{FF2B5EF4-FFF2-40B4-BE49-F238E27FC236}">
                      <a16:creationId xmlns:a16="http://schemas.microsoft.com/office/drawing/2014/main" id="{0351CB78-E51F-8EF1-7FB2-EAF7E422A579}"/>
                    </a:ext>
                  </a:extLst>
                </p:cNvPr>
                <p:cNvPicPr/>
                <p:nvPr/>
              </p:nvPicPr>
              <p:blipFill>
                <a:blip r:embed="rId677"/>
                <a:stretch>
                  <a:fillRect/>
                </a:stretch>
              </p:blipFill>
              <p:spPr>
                <a:xfrm>
                  <a:off x="4951636" y="1563742"/>
                  <a:ext cx="56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20" name="Freihand 219">
                  <a:extLst>
                    <a:ext uri="{FF2B5EF4-FFF2-40B4-BE49-F238E27FC236}">
                      <a16:creationId xmlns:a16="http://schemas.microsoft.com/office/drawing/2014/main" id="{1708F026-9BA5-2F8F-CBAD-7AD3FB3A4728}"/>
                    </a:ext>
                  </a:extLst>
                </p14:cNvPr>
                <p14:cNvContentPartPr/>
                <p14:nvPr/>
              </p14:nvContentPartPr>
              <p14:xfrm>
                <a:off x="4989796" y="1476622"/>
                <a:ext cx="90000" cy="194400"/>
              </p14:xfrm>
            </p:contentPart>
          </mc:Choice>
          <mc:Fallback xmlns="">
            <p:pic>
              <p:nvPicPr>
                <p:cNvPr id="220" name="Freihand 219">
                  <a:extLst>
                    <a:ext uri="{FF2B5EF4-FFF2-40B4-BE49-F238E27FC236}">
                      <a16:creationId xmlns:a16="http://schemas.microsoft.com/office/drawing/2014/main" id="{1708F026-9BA5-2F8F-CBAD-7AD3FB3A4728}"/>
                    </a:ext>
                  </a:extLst>
                </p:cNvPr>
                <p:cNvPicPr/>
                <p:nvPr/>
              </p:nvPicPr>
              <p:blipFill>
                <a:blip r:embed="rId679"/>
                <a:stretch>
                  <a:fillRect/>
                </a:stretch>
              </p:blipFill>
              <p:spPr>
                <a:xfrm>
                  <a:off x="4981156" y="1467982"/>
                  <a:ext cx="107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21" name="Freihand 220">
                  <a:extLst>
                    <a:ext uri="{FF2B5EF4-FFF2-40B4-BE49-F238E27FC236}">
                      <a16:creationId xmlns:a16="http://schemas.microsoft.com/office/drawing/2014/main" id="{512DCC95-49DE-82CD-32B7-C7D79454C1B3}"/>
                    </a:ext>
                  </a:extLst>
                </p14:cNvPr>
                <p14:cNvContentPartPr/>
                <p14:nvPr/>
              </p14:nvContentPartPr>
              <p14:xfrm>
                <a:off x="4345036" y="1440622"/>
                <a:ext cx="64080" cy="245160"/>
              </p14:xfrm>
            </p:contentPart>
          </mc:Choice>
          <mc:Fallback xmlns="">
            <p:pic>
              <p:nvPicPr>
                <p:cNvPr id="221" name="Freihand 220">
                  <a:extLst>
                    <a:ext uri="{FF2B5EF4-FFF2-40B4-BE49-F238E27FC236}">
                      <a16:creationId xmlns:a16="http://schemas.microsoft.com/office/drawing/2014/main" id="{512DCC95-49DE-82CD-32B7-C7D79454C1B3}"/>
                    </a:ext>
                  </a:extLst>
                </p:cNvPr>
                <p:cNvPicPr/>
                <p:nvPr/>
              </p:nvPicPr>
              <p:blipFill>
                <a:blip r:embed="rId681"/>
                <a:stretch>
                  <a:fillRect/>
                </a:stretch>
              </p:blipFill>
              <p:spPr>
                <a:xfrm>
                  <a:off x="4336396" y="1431622"/>
                  <a:ext cx="817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23" name="Freihand 222">
                  <a:extLst>
                    <a:ext uri="{FF2B5EF4-FFF2-40B4-BE49-F238E27FC236}">
                      <a16:creationId xmlns:a16="http://schemas.microsoft.com/office/drawing/2014/main" id="{C0DFAC36-50F7-D15B-D077-30B5123D0208}"/>
                    </a:ext>
                  </a:extLst>
                </p14:cNvPr>
                <p14:cNvContentPartPr/>
                <p14:nvPr/>
              </p14:nvContentPartPr>
              <p14:xfrm>
                <a:off x="5199316" y="1469782"/>
                <a:ext cx="63000" cy="200880"/>
              </p14:xfrm>
            </p:contentPart>
          </mc:Choice>
          <mc:Fallback xmlns="">
            <p:pic>
              <p:nvPicPr>
                <p:cNvPr id="223" name="Freihand 222">
                  <a:extLst>
                    <a:ext uri="{FF2B5EF4-FFF2-40B4-BE49-F238E27FC236}">
                      <a16:creationId xmlns:a16="http://schemas.microsoft.com/office/drawing/2014/main" id="{C0DFAC36-50F7-D15B-D077-30B5123D0208}"/>
                    </a:ext>
                  </a:extLst>
                </p:cNvPr>
                <p:cNvPicPr/>
                <p:nvPr/>
              </p:nvPicPr>
              <p:blipFill>
                <a:blip r:embed="rId683"/>
                <a:stretch>
                  <a:fillRect/>
                </a:stretch>
              </p:blipFill>
              <p:spPr>
                <a:xfrm>
                  <a:off x="5190316" y="1460782"/>
                  <a:ext cx="80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24" name="Freihand 223">
                  <a:extLst>
                    <a:ext uri="{FF2B5EF4-FFF2-40B4-BE49-F238E27FC236}">
                      <a16:creationId xmlns:a16="http://schemas.microsoft.com/office/drawing/2014/main" id="{AE2F60A0-A299-F1E2-84E9-79D36640C366}"/>
                    </a:ext>
                  </a:extLst>
                </p14:cNvPr>
                <p14:cNvContentPartPr/>
                <p14:nvPr/>
              </p14:nvContentPartPr>
              <p14:xfrm>
                <a:off x="5341516" y="1496062"/>
                <a:ext cx="124920" cy="164520"/>
              </p14:xfrm>
            </p:contentPart>
          </mc:Choice>
          <mc:Fallback xmlns="">
            <p:pic>
              <p:nvPicPr>
                <p:cNvPr id="224" name="Freihand 223">
                  <a:extLst>
                    <a:ext uri="{FF2B5EF4-FFF2-40B4-BE49-F238E27FC236}">
                      <a16:creationId xmlns:a16="http://schemas.microsoft.com/office/drawing/2014/main" id="{AE2F60A0-A299-F1E2-84E9-79D36640C366}"/>
                    </a:ext>
                  </a:extLst>
                </p:cNvPr>
                <p:cNvPicPr/>
                <p:nvPr/>
              </p:nvPicPr>
              <p:blipFill>
                <a:blip r:embed="rId685"/>
                <a:stretch>
                  <a:fillRect/>
                </a:stretch>
              </p:blipFill>
              <p:spPr>
                <a:xfrm>
                  <a:off x="5332876" y="1487422"/>
                  <a:ext cx="142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25" name="Freihand 224">
                  <a:extLst>
                    <a:ext uri="{FF2B5EF4-FFF2-40B4-BE49-F238E27FC236}">
                      <a16:creationId xmlns:a16="http://schemas.microsoft.com/office/drawing/2014/main" id="{ED602179-02E0-CE13-BBCE-B52FA246CB49}"/>
                    </a:ext>
                  </a:extLst>
                </p14:cNvPr>
                <p14:cNvContentPartPr/>
                <p14:nvPr/>
              </p14:nvContentPartPr>
              <p14:xfrm>
                <a:off x="5487316" y="1520542"/>
                <a:ext cx="96480" cy="106200"/>
              </p14:xfrm>
            </p:contentPart>
          </mc:Choice>
          <mc:Fallback xmlns="">
            <p:pic>
              <p:nvPicPr>
                <p:cNvPr id="225" name="Freihand 224">
                  <a:extLst>
                    <a:ext uri="{FF2B5EF4-FFF2-40B4-BE49-F238E27FC236}">
                      <a16:creationId xmlns:a16="http://schemas.microsoft.com/office/drawing/2014/main" id="{ED602179-02E0-CE13-BBCE-B52FA246CB49}"/>
                    </a:ext>
                  </a:extLst>
                </p:cNvPr>
                <p:cNvPicPr/>
                <p:nvPr/>
              </p:nvPicPr>
              <p:blipFill>
                <a:blip r:embed="rId687"/>
                <a:stretch>
                  <a:fillRect/>
                </a:stretch>
              </p:blipFill>
              <p:spPr>
                <a:xfrm>
                  <a:off x="5478676" y="1511902"/>
                  <a:ext cx="114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226" name="Freihand 225">
                  <a:extLst>
                    <a:ext uri="{FF2B5EF4-FFF2-40B4-BE49-F238E27FC236}">
                      <a16:creationId xmlns:a16="http://schemas.microsoft.com/office/drawing/2014/main" id="{2DD4AF40-FB97-C897-85B7-BDA232CE944A}"/>
                    </a:ext>
                  </a:extLst>
                </p14:cNvPr>
                <p14:cNvContentPartPr/>
                <p14:nvPr/>
              </p14:nvContentPartPr>
              <p14:xfrm>
                <a:off x="5605036" y="1530982"/>
                <a:ext cx="70920" cy="106560"/>
              </p14:xfrm>
            </p:contentPart>
          </mc:Choice>
          <mc:Fallback xmlns="">
            <p:pic>
              <p:nvPicPr>
                <p:cNvPr id="226" name="Freihand 225">
                  <a:extLst>
                    <a:ext uri="{FF2B5EF4-FFF2-40B4-BE49-F238E27FC236}">
                      <a16:creationId xmlns:a16="http://schemas.microsoft.com/office/drawing/2014/main" id="{2DD4AF40-FB97-C897-85B7-BDA232CE944A}"/>
                    </a:ext>
                  </a:extLst>
                </p:cNvPr>
                <p:cNvPicPr/>
                <p:nvPr/>
              </p:nvPicPr>
              <p:blipFill>
                <a:blip r:embed="rId689"/>
                <a:stretch>
                  <a:fillRect/>
                </a:stretch>
              </p:blipFill>
              <p:spPr>
                <a:xfrm>
                  <a:off x="5596036" y="1521982"/>
                  <a:ext cx="88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227" name="Freihand 226">
                  <a:extLst>
                    <a:ext uri="{FF2B5EF4-FFF2-40B4-BE49-F238E27FC236}">
                      <a16:creationId xmlns:a16="http://schemas.microsoft.com/office/drawing/2014/main" id="{F9BFE028-BCB5-328D-1606-2EC275A81206}"/>
                    </a:ext>
                  </a:extLst>
                </p14:cNvPr>
                <p14:cNvContentPartPr/>
                <p14:nvPr/>
              </p14:nvContentPartPr>
              <p14:xfrm>
                <a:off x="5750116" y="1605862"/>
                <a:ext cx="86040" cy="11880"/>
              </p14:xfrm>
            </p:contentPart>
          </mc:Choice>
          <mc:Fallback xmlns="">
            <p:pic>
              <p:nvPicPr>
                <p:cNvPr id="227" name="Freihand 226">
                  <a:extLst>
                    <a:ext uri="{FF2B5EF4-FFF2-40B4-BE49-F238E27FC236}">
                      <a16:creationId xmlns:a16="http://schemas.microsoft.com/office/drawing/2014/main" id="{F9BFE028-BCB5-328D-1606-2EC275A81206}"/>
                    </a:ext>
                  </a:extLst>
                </p:cNvPr>
                <p:cNvPicPr/>
                <p:nvPr/>
              </p:nvPicPr>
              <p:blipFill>
                <a:blip r:embed="rId691"/>
                <a:stretch>
                  <a:fillRect/>
                </a:stretch>
              </p:blipFill>
              <p:spPr>
                <a:xfrm>
                  <a:off x="5741116" y="1596862"/>
                  <a:ext cx="10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228" name="Freihand 227">
                  <a:extLst>
                    <a:ext uri="{FF2B5EF4-FFF2-40B4-BE49-F238E27FC236}">
                      <a16:creationId xmlns:a16="http://schemas.microsoft.com/office/drawing/2014/main" id="{5E72B8C7-AE53-0464-4EF0-1DEE52A259D5}"/>
                    </a:ext>
                  </a:extLst>
                </p14:cNvPr>
                <p14:cNvContentPartPr/>
                <p14:nvPr/>
              </p14:nvContentPartPr>
              <p14:xfrm>
                <a:off x="5950276" y="1511902"/>
                <a:ext cx="119520" cy="136440"/>
              </p14:xfrm>
            </p:contentPart>
          </mc:Choice>
          <mc:Fallback xmlns="">
            <p:pic>
              <p:nvPicPr>
                <p:cNvPr id="228" name="Freihand 227">
                  <a:extLst>
                    <a:ext uri="{FF2B5EF4-FFF2-40B4-BE49-F238E27FC236}">
                      <a16:creationId xmlns:a16="http://schemas.microsoft.com/office/drawing/2014/main" id="{5E72B8C7-AE53-0464-4EF0-1DEE52A259D5}"/>
                    </a:ext>
                  </a:extLst>
                </p:cNvPr>
                <p:cNvPicPr/>
                <p:nvPr/>
              </p:nvPicPr>
              <p:blipFill>
                <a:blip r:embed="rId693"/>
                <a:stretch>
                  <a:fillRect/>
                </a:stretch>
              </p:blipFill>
              <p:spPr>
                <a:xfrm>
                  <a:off x="5941276" y="1502902"/>
                  <a:ext cx="137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229" name="Freihand 228">
                  <a:extLst>
                    <a:ext uri="{FF2B5EF4-FFF2-40B4-BE49-F238E27FC236}">
                      <a16:creationId xmlns:a16="http://schemas.microsoft.com/office/drawing/2014/main" id="{10A2F223-7458-1F19-D40F-860ADA2CA563}"/>
                    </a:ext>
                  </a:extLst>
                </p14:cNvPr>
                <p14:cNvContentPartPr/>
                <p14:nvPr/>
              </p14:nvContentPartPr>
              <p14:xfrm>
                <a:off x="6118756" y="1457542"/>
                <a:ext cx="75600" cy="238680"/>
              </p14:xfrm>
            </p:contentPart>
          </mc:Choice>
          <mc:Fallback xmlns="">
            <p:pic>
              <p:nvPicPr>
                <p:cNvPr id="229" name="Freihand 228">
                  <a:extLst>
                    <a:ext uri="{FF2B5EF4-FFF2-40B4-BE49-F238E27FC236}">
                      <a16:creationId xmlns:a16="http://schemas.microsoft.com/office/drawing/2014/main" id="{10A2F223-7458-1F19-D40F-860ADA2CA563}"/>
                    </a:ext>
                  </a:extLst>
                </p:cNvPr>
                <p:cNvPicPr/>
                <p:nvPr/>
              </p:nvPicPr>
              <p:blipFill>
                <a:blip r:embed="rId695"/>
                <a:stretch>
                  <a:fillRect/>
                </a:stretch>
              </p:blipFill>
              <p:spPr>
                <a:xfrm>
                  <a:off x="6110116" y="1448902"/>
                  <a:ext cx="93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231" name="Freihand 230">
                  <a:extLst>
                    <a:ext uri="{FF2B5EF4-FFF2-40B4-BE49-F238E27FC236}">
                      <a16:creationId xmlns:a16="http://schemas.microsoft.com/office/drawing/2014/main" id="{BB832122-6276-56D1-2E9F-422CDB914249}"/>
                    </a:ext>
                  </a:extLst>
                </p14:cNvPr>
                <p14:cNvContentPartPr/>
                <p14:nvPr/>
              </p14:nvContentPartPr>
              <p14:xfrm>
                <a:off x="6344836" y="1354582"/>
                <a:ext cx="168840" cy="356040"/>
              </p14:xfrm>
            </p:contentPart>
          </mc:Choice>
          <mc:Fallback xmlns="">
            <p:pic>
              <p:nvPicPr>
                <p:cNvPr id="231" name="Freihand 230">
                  <a:extLst>
                    <a:ext uri="{FF2B5EF4-FFF2-40B4-BE49-F238E27FC236}">
                      <a16:creationId xmlns:a16="http://schemas.microsoft.com/office/drawing/2014/main" id="{BB832122-6276-56D1-2E9F-422CDB914249}"/>
                    </a:ext>
                  </a:extLst>
                </p:cNvPr>
                <p:cNvPicPr/>
                <p:nvPr/>
              </p:nvPicPr>
              <p:blipFill>
                <a:blip r:embed="rId697"/>
                <a:stretch>
                  <a:fillRect/>
                </a:stretch>
              </p:blipFill>
              <p:spPr>
                <a:xfrm>
                  <a:off x="6336196" y="1345942"/>
                  <a:ext cx="1864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232" name="Freihand 231">
                  <a:extLst>
                    <a:ext uri="{FF2B5EF4-FFF2-40B4-BE49-F238E27FC236}">
                      <a16:creationId xmlns:a16="http://schemas.microsoft.com/office/drawing/2014/main" id="{42D40291-6076-A5ED-7B18-0B29DDC8FB29}"/>
                    </a:ext>
                  </a:extLst>
                </p14:cNvPr>
                <p14:cNvContentPartPr/>
                <p14:nvPr/>
              </p14:nvContentPartPr>
              <p14:xfrm>
                <a:off x="3939316" y="1776142"/>
                <a:ext cx="1005480" cy="75600"/>
              </p14:xfrm>
            </p:contentPart>
          </mc:Choice>
          <mc:Fallback xmlns="">
            <p:pic>
              <p:nvPicPr>
                <p:cNvPr id="232" name="Freihand 231">
                  <a:extLst>
                    <a:ext uri="{FF2B5EF4-FFF2-40B4-BE49-F238E27FC236}">
                      <a16:creationId xmlns:a16="http://schemas.microsoft.com/office/drawing/2014/main" id="{42D40291-6076-A5ED-7B18-0B29DDC8FB29}"/>
                    </a:ext>
                  </a:extLst>
                </p:cNvPr>
                <p:cNvPicPr/>
                <p:nvPr/>
              </p:nvPicPr>
              <p:blipFill>
                <a:blip r:embed="rId699"/>
                <a:stretch>
                  <a:fillRect/>
                </a:stretch>
              </p:blipFill>
              <p:spPr>
                <a:xfrm>
                  <a:off x="3930676" y="1767142"/>
                  <a:ext cx="1023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233" name="Freihand 232">
                  <a:extLst>
                    <a:ext uri="{FF2B5EF4-FFF2-40B4-BE49-F238E27FC236}">
                      <a16:creationId xmlns:a16="http://schemas.microsoft.com/office/drawing/2014/main" id="{03F12BDA-02CC-44B3-00F4-951EDB617A9A}"/>
                    </a:ext>
                  </a:extLst>
                </p14:cNvPr>
                <p14:cNvContentPartPr/>
                <p14:nvPr/>
              </p14:nvContentPartPr>
              <p14:xfrm>
                <a:off x="5091676" y="1750942"/>
                <a:ext cx="875520" cy="116640"/>
              </p14:xfrm>
            </p:contentPart>
          </mc:Choice>
          <mc:Fallback xmlns="">
            <p:pic>
              <p:nvPicPr>
                <p:cNvPr id="233" name="Freihand 232">
                  <a:extLst>
                    <a:ext uri="{FF2B5EF4-FFF2-40B4-BE49-F238E27FC236}">
                      <a16:creationId xmlns:a16="http://schemas.microsoft.com/office/drawing/2014/main" id="{03F12BDA-02CC-44B3-00F4-951EDB617A9A}"/>
                    </a:ext>
                  </a:extLst>
                </p:cNvPr>
                <p:cNvPicPr/>
                <p:nvPr/>
              </p:nvPicPr>
              <p:blipFill>
                <a:blip r:embed="rId701"/>
                <a:stretch>
                  <a:fillRect/>
                </a:stretch>
              </p:blipFill>
              <p:spPr>
                <a:xfrm>
                  <a:off x="5083036" y="1742302"/>
                  <a:ext cx="893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235" name="Freihand 234">
                  <a:extLst>
                    <a:ext uri="{FF2B5EF4-FFF2-40B4-BE49-F238E27FC236}">
                      <a16:creationId xmlns:a16="http://schemas.microsoft.com/office/drawing/2014/main" id="{E1FBFCD4-1021-185B-71A8-DC8DCB54578E}"/>
                    </a:ext>
                  </a:extLst>
                </p14:cNvPr>
                <p14:cNvContentPartPr/>
                <p14:nvPr/>
              </p14:nvContentPartPr>
              <p14:xfrm>
                <a:off x="4807636" y="1956142"/>
                <a:ext cx="127440" cy="89640"/>
              </p14:xfrm>
            </p:contentPart>
          </mc:Choice>
          <mc:Fallback xmlns="">
            <p:pic>
              <p:nvPicPr>
                <p:cNvPr id="235" name="Freihand 234">
                  <a:extLst>
                    <a:ext uri="{FF2B5EF4-FFF2-40B4-BE49-F238E27FC236}">
                      <a16:creationId xmlns:a16="http://schemas.microsoft.com/office/drawing/2014/main" id="{E1FBFCD4-1021-185B-71A8-DC8DCB54578E}"/>
                    </a:ext>
                  </a:extLst>
                </p:cNvPr>
                <p:cNvPicPr/>
                <p:nvPr/>
              </p:nvPicPr>
              <p:blipFill>
                <a:blip r:embed="rId703"/>
                <a:stretch>
                  <a:fillRect/>
                </a:stretch>
              </p:blipFill>
              <p:spPr>
                <a:xfrm>
                  <a:off x="4798996" y="1947142"/>
                  <a:ext cx="145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236" name="Freihand 235">
                  <a:extLst>
                    <a:ext uri="{FF2B5EF4-FFF2-40B4-BE49-F238E27FC236}">
                      <a16:creationId xmlns:a16="http://schemas.microsoft.com/office/drawing/2014/main" id="{FB8B78B8-3B4B-74B2-73F2-E98B77EA189C}"/>
                    </a:ext>
                  </a:extLst>
                </p14:cNvPr>
                <p14:cNvContentPartPr/>
                <p14:nvPr/>
              </p14:nvContentPartPr>
              <p14:xfrm>
                <a:off x="4897996" y="1938502"/>
                <a:ext cx="84960" cy="181800"/>
              </p14:xfrm>
            </p:contentPart>
          </mc:Choice>
          <mc:Fallback xmlns="">
            <p:pic>
              <p:nvPicPr>
                <p:cNvPr id="236" name="Freihand 235">
                  <a:extLst>
                    <a:ext uri="{FF2B5EF4-FFF2-40B4-BE49-F238E27FC236}">
                      <a16:creationId xmlns:a16="http://schemas.microsoft.com/office/drawing/2014/main" id="{FB8B78B8-3B4B-74B2-73F2-E98B77EA189C}"/>
                    </a:ext>
                  </a:extLst>
                </p:cNvPr>
                <p:cNvPicPr/>
                <p:nvPr/>
              </p:nvPicPr>
              <p:blipFill>
                <a:blip r:embed="rId705"/>
                <a:stretch>
                  <a:fillRect/>
                </a:stretch>
              </p:blipFill>
              <p:spPr>
                <a:xfrm>
                  <a:off x="4889356" y="1929862"/>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238" name="Freihand 237">
                  <a:extLst>
                    <a:ext uri="{FF2B5EF4-FFF2-40B4-BE49-F238E27FC236}">
                      <a16:creationId xmlns:a16="http://schemas.microsoft.com/office/drawing/2014/main" id="{DFF40D7E-1D0E-3E7B-7677-77CF5B6FF3B1}"/>
                    </a:ext>
                  </a:extLst>
                </p14:cNvPr>
                <p14:cNvContentPartPr/>
                <p14:nvPr/>
              </p14:nvContentPartPr>
              <p14:xfrm>
                <a:off x="2832676" y="1883782"/>
                <a:ext cx="1637640" cy="450720"/>
              </p14:xfrm>
            </p:contentPart>
          </mc:Choice>
          <mc:Fallback xmlns="">
            <p:pic>
              <p:nvPicPr>
                <p:cNvPr id="238" name="Freihand 237">
                  <a:extLst>
                    <a:ext uri="{FF2B5EF4-FFF2-40B4-BE49-F238E27FC236}">
                      <a16:creationId xmlns:a16="http://schemas.microsoft.com/office/drawing/2014/main" id="{DFF40D7E-1D0E-3E7B-7677-77CF5B6FF3B1}"/>
                    </a:ext>
                  </a:extLst>
                </p:cNvPr>
                <p:cNvPicPr/>
                <p:nvPr/>
              </p:nvPicPr>
              <p:blipFill>
                <a:blip r:embed="rId707"/>
                <a:stretch>
                  <a:fillRect/>
                </a:stretch>
              </p:blipFill>
              <p:spPr>
                <a:xfrm>
                  <a:off x="2823676" y="1875142"/>
                  <a:ext cx="16552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239" name="Freihand 238">
                  <a:extLst>
                    <a:ext uri="{FF2B5EF4-FFF2-40B4-BE49-F238E27FC236}">
                      <a16:creationId xmlns:a16="http://schemas.microsoft.com/office/drawing/2014/main" id="{1019046E-009D-F207-DAE7-A6B730663B36}"/>
                    </a:ext>
                  </a:extLst>
                </p14:cNvPr>
                <p14:cNvContentPartPr/>
                <p14:nvPr/>
              </p14:nvContentPartPr>
              <p14:xfrm>
                <a:off x="4512076" y="2000062"/>
                <a:ext cx="1755360" cy="372600"/>
              </p14:xfrm>
            </p:contentPart>
          </mc:Choice>
          <mc:Fallback xmlns="">
            <p:pic>
              <p:nvPicPr>
                <p:cNvPr id="239" name="Freihand 238">
                  <a:extLst>
                    <a:ext uri="{FF2B5EF4-FFF2-40B4-BE49-F238E27FC236}">
                      <a16:creationId xmlns:a16="http://schemas.microsoft.com/office/drawing/2014/main" id="{1019046E-009D-F207-DAE7-A6B730663B36}"/>
                    </a:ext>
                  </a:extLst>
                </p:cNvPr>
                <p:cNvPicPr/>
                <p:nvPr/>
              </p:nvPicPr>
              <p:blipFill>
                <a:blip r:embed="rId709"/>
                <a:stretch>
                  <a:fillRect/>
                </a:stretch>
              </p:blipFill>
              <p:spPr>
                <a:xfrm>
                  <a:off x="4503436" y="1991062"/>
                  <a:ext cx="177300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240" name="Freihand 239">
                  <a:extLst>
                    <a:ext uri="{FF2B5EF4-FFF2-40B4-BE49-F238E27FC236}">
                      <a16:creationId xmlns:a16="http://schemas.microsoft.com/office/drawing/2014/main" id="{BEDCA674-787D-2CF8-FA59-CA855072D800}"/>
                    </a:ext>
                  </a:extLst>
                </p14:cNvPr>
                <p14:cNvContentPartPr/>
                <p14:nvPr/>
              </p14:nvContentPartPr>
              <p14:xfrm>
                <a:off x="4323796" y="2377702"/>
                <a:ext cx="29520" cy="178560"/>
              </p14:xfrm>
            </p:contentPart>
          </mc:Choice>
          <mc:Fallback xmlns="">
            <p:pic>
              <p:nvPicPr>
                <p:cNvPr id="240" name="Freihand 239">
                  <a:extLst>
                    <a:ext uri="{FF2B5EF4-FFF2-40B4-BE49-F238E27FC236}">
                      <a16:creationId xmlns:a16="http://schemas.microsoft.com/office/drawing/2014/main" id="{BEDCA674-787D-2CF8-FA59-CA855072D800}"/>
                    </a:ext>
                  </a:extLst>
                </p:cNvPr>
                <p:cNvPicPr/>
                <p:nvPr/>
              </p:nvPicPr>
              <p:blipFill>
                <a:blip r:embed="rId711"/>
                <a:stretch>
                  <a:fillRect/>
                </a:stretch>
              </p:blipFill>
              <p:spPr>
                <a:xfrm>
                  <a:off x="4315156" y="2368702"/>
                  <a:ext cx="47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241" name="Freihand 240">
                  <a:extLst>
                    <a:ext uri="{FF2B5EF4-FFF2-40B4-BE49-F238E27FC236}">
                      <a16:creationId xmlns:a16="http://schemas.microsoft.com/office/drawing/2014/main" id="{78768FE2-A779-FF7D-2573-FF9ECC03088C}"/>
                    </a:ext>
                  </a:extLst>
                </p14:cNvPr>
                <p14:cNvContentPartPr/>
                <p14:nvPr/>
              </p14:nvContentPartPr>
              <p14:xfrm>
                <a:off x="4353676" y="2363302"/>
                <a:ext cx="165240" cy="152280"/>
              </p14:xfrm>
            </p:contentPart>
          </mc:Choice>
          <mc:Fallback xmlns="">
            <p:pic>
              <p:nvPicPr>
                <p:cNvPr id="241" name="Freihand 240">
                  <a:extLst>
                    <a:ext uri="{FF2B5EF4-FFF2-40B4-BE49-F238E27FC236}">
                      <a16:creationId xmlns:a16="http://schemas.microsoft.com/office/drawing/2014/main" id="{78768FE2-A779-FF7D-2573-FF9ECC03088C}"/>
                    </a:ext>
                  </a:extLst>
                </p:cNvPr>
                <p:cNvPicPr/>
                <p:nvPr/>
              </p:nvPicPr>
              <p:blipFill>
                <a:blip r:embed="rId713"/>
                <a:stretch>
                  <a:fillRect/>
                </a:stretch>
              </p:blipFill>
              <p:spPr>
                <a:xfrm>
                  <a:off x="4345036" y="2354662"/>
                  <a:ext cx="182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242" name="Freihand 241">
                  <a:extLst>
                    <a:ext uri="{FF2B5EF4-FFF2-40B4-BE49-F238E27FC236}">
                      <a16:creationId xmlns:a16="http://schemas.microsoft.com/office/drawing/2014/main" id="{8718732F-0D4D-923C-3E3F-742F973F8825}"/>
                    </a:ext>
                  </a:extLst>
                </p14:cNvPr>
                <p14:cNvContentPartPr/>
                <p14:nvPr/>
              </p14:nvContentPartPr>
              <p14:xfrm>
                <a:off x="4589476" y="2374102"/>
                <a:ext cx="118440" cy="111600"/>
              </p14:xfrm>
            </p:contentPart>
          </mc:Choice>
          <mc:Fallback xmlns="">
            <p:pic>
              <p:nvPicPr>
                <p:cNvPr id="242" name="Freihand 241">
                  <a:extLst>
                    <a:ext uri="{FF2B5EF4-FFF2-40B4-BE49-F238E27FC236}">
                      <a16:creationId xmlns:a16="http://schemas.microsoft.com/office/drawing/2014/main" id="{8718732F-0D4D-923C-3E3F-742F973F8825}"/>
                    </a:ext>
                  </a:extLst>
                </p:cNvPr>
                <p:cNvPicPr/>
                <p:nvPr/>
              </p:nvPicPr>
              <p:blipFill>
                <a:blip r:embed="rId715"/>
                <a:stretch>
                  <a:fillRect/>
                </a:stretch>
              </p:blipFill>
              <p:spPr>
                <a:xfrm>
                  <a:off x="4580836" y="2365102"/>
                  <a:ext cx="136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243" name="Freihand 242">
                  <a:extLst>
                    <a:ext uri="{FF2B5EF4-FFF2-40B4-BE49-F238E27FC236}">
                      <a16:creationId xmlns:a16="http://schemas.microsoft.com/office/drawing/2014/main" id="{35FF396B-7F3F-040D-1114-7D602DC5603E}"/>
                    </a:ext>
                  </a:extLst>
                </p14:cNvPr>
                <p14:cNvContentPartPr/>
                <p14:nvPr/>
              </p14:nvContentPartPr>
              <p14:xfrm>
                <a:off x="4770916" y="2313622"/>
                <a:ext cx="84960" cy="155880"/>
              </p14:xfrm>
            </p:contentPart>
          </mc:Choice>
          <mc:Fallback xmlns="">
            <p:pic>
              <p:nvPicPr>
                <p:cNvPr id="243" name="Freihand 242">
                  <a:extLst>
                    <a:ext uri="{FF2B5EF4-FFF2-40B4-BE49-F238E27FC236}">
                      <a16:creationId xmlns:a16="http://schemas.microsoft.com/office/drawing/2014/main" id="{35FF396B-7F3F-040D-1114-7D602DC5603E}"/>
                    </a:ext>
                  </a:extLst>
                </p:cNvPr>
                <p:cNvPicPr/>
                <p:nvPr/>
              </p:nvPicPr>
              <p:blipFill>
                <a:blip r:embed="rId717"/>
                <a:stretch>
                  <a:fillRect/>
                </a:stretch>
              </p:blipFill>
              <p:spPr>
                <a:xfrm>
                  <a:off x="4761916" y="2304982"/>
                  <a:ext cx="10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44" name="Freihand 243">
                  <a:extLst>
                    <a:ext uri="{FF2B5EF4-FFF2-40B4-BE49-F238E27FC236}">
                      <a16:creationId xmlns:a16="http://schemas.microsoft.com/office/drawing/2014/main" id="{5D7354E0-6827-9ECB-802E-049B086D441B}"/>
                    </a:ext>
                  </a:extLst>
                </p14:cNvPr>
                <p14:cNvContentPartPr/>
                <p14:nvPr/>
              </p14:nvContentPartPr>
              <p14:xfrm>
                <a:off x="4899436" y="2365102"/>
                <a:ext cx="235440" cy="63360"/>
              </p14:xfrm>
            </p:contentPart>
          </mc:Choice>
          <mc:Fallback xmlns="">
            <p:pic>
              <p:nvPicPr>
                <p:cNvPr id="244" name="Freihand 243">
                  <a:extLst>
                    <a:ext uri="{FF2B5EF4-FFF2-40B4-BE49-F238E27FC236}">
                      <a16:creationId xmlns:a16="http://schemas.microsoft.com/office/drawing/2014/main" id="{5D7354E0-6827-9ECB-802E-049B086D441B}"/>
                    </a:ext>
                  </a:extLst>
                </p:cNvPr>
                <p:cNvPicPr/>
                <p:nvPr/>
              </p:nvPicPr>
              <p:blipFill>
                <a:blip r:embed="rId719"/>
                <a:stretch>
                  <a:fillRect/>
                </a:stretch>
              </p:blipFill>
              <p:spPr>
                <a:xfrm>
                  <a:off x="4890796" y="2356462"/>
                  <a:ext cx="253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46" name="Freihand 245">
                  <a:extLst>
                    <a:ext uri="{FF2B5EF4-FFF2-40B4-BE49-F238E27FC236}">
                      <a16:creationId xmlns:a16="http://schemas.microsoft.com/office/drawing/2014/main" id="{6840A225-E1E1-D091-F18E-051DD8A38D59}"/>
                    </a:ext>
                  </a:extLst>
                </p14:cNvPr>
                <p14:cNvContentPartPr/>
                <p14:nvPr/>
              </p14:nvContentPartPr>
              <p14:xfrm>
                <a:off x="5216596" y="2317222"/>
                <a:ext cx="81000" cy="131400"/>
              </p14:xfrm>
            </p:contentPart>
          </mc:Choice>
          <mc:Fallback xmlns="">
            <p:pic>
              <p:nvPicPr>
                <p:cNvPr id="246" name="Freihand 245">
                  <a:extLst>
                    <a:ext uri="{FF2B5EF4-FFF2-40B4-BE49-F238E27FC236}">
                      <a16:creationId xmlns:a16="http://schemas.microsoft.com/office/drawing/2014/main" id="{6840A225-E1E1-D091-F18E-051DD8A38D59}"/>
                    </a:ext>
                  </a:extLst>
                </p:cNvPr>
                <p:cNvPicPr/>
                <p:nvPr/>
              </p:nvPicPr>
              <p:blipFill>
                <a:blip r:embed="rId721"/>
                <a:stretch>
                  <a:fillRect/>
                </a:stretch>
              </p:blipFill>
              <p:spPr>
                <a:xfrm>
                  <a:off x="5207596" y="2308582"/>
                  <a:ext cx="98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247" name="Freihand 246">
                  <a:extLst>
                    <a:ext uri="{FF2B5EF4-FFF2-40B4-BE49-F238E27FC236}">
                      <a16:creationId xmlns:a16="http://schemas.microsoft.com/office/drawing/2014/main" id="{F922E2BB-2BA6-5F14-B109-FB4B44890384}"/>
                    </a:ext>
                  </a:extLst>
                </p14:cNvPr>
                <p14:cNvContentPartPr/>
                <p14:nvPr/>
              </p14:nvContentPartPr>
              <p14:xfrm>
                <a:off x="5350156" y="2345302"/>
                <a:ext cx="95040" cy="67320"/>
              </p14:xfrm>
            </p:contentPart>
          </mc:Choice>
          <mc:Fallback xmlns="">
            <p:pic>
              <p:nvPicPr>
                <p:cNvPr id="247" name="Freihand 246">
                  <a:extLst>
                    <a:ext uri="{FF2B5EF4-FFF2-40B4-BE49-F238E27FC236}">
                      <a16:creationId xmlns:a16="http://schemas.microsoft.com/office/drawing/2014/main" id="{F922E2BB-2BA6-5F14-B109-FB4B44890384}"/>
                    </a:ext>
                  </a:extLst>
                </p:cNvPr>
                <p:cNvPicPr/>
                <p:nvPr/>
              </p:nvPicPr>
              <p:blipFill>
                <a:blip r:embed="rId723"/>
                <a:stretch>
                  <a:fillRect/>
                </a:stretch>
              </p:blipFill>
              <p:spPr>
                <a:xfrm>
                  <a:off x="5341516" y="2336302"/>
                  <a:ext cx="112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248" name="Freihand 247">
                  <a:extLst>
                    <a:ext uri="{FF2B5EF4-FFF2-40B4-BE49-F238E27FC236}">
                      <a16:creationId xmlns:a16="http://schemas.microsoft.com/office/drawing/2014/main" id="{3259F50A-F6B0-D01C-DC1D-693E75F1A3E6}"/>
                    </a:ext>
                  </a:extLst>
                </p14:cNvPr>
                <p14:cNvContentPartPr/>
                <p14:nvPr/>
              </p14:nvContentPartPr>
              <p14:xfrm>
                <a:off x="5502076" y="2288422"/>
                <a:ext cx="245160" cy="107640"/>
              </p14:xfrm>
            </p:contentPart>
          </mc:Choice>
          <mc:Fallback xmlns="">
            <p:pic>
              <p:nvPicPr>
                <p:cNvPr id="248" name="Freihand 247">
                  <a:extLst>
                    <a:ext uri="{FF2B5EF4-FFF2-40B4-BE49-F238E27FC236}">
                      <a16:creationId xmlns:a16="http://schemas.microsoft.com/office/drawing/2014/main" id="{3259F50A-F6B0-D01C-DC1D-693E75F1A3E6}"/>
                    </a:ext>
                  </a:extLst>
                </p:cNvPr>
                <p:cNvPicPr/>
                <p:nvPr/>
              </p:nvPicPr>
              <p:blipFill>
                <a:blip r:embed="rId725"/>
                <a:stretch>
                  <a:fillRect/>
                </a:stretch>
              </p:blipFill>
              <p:spPr>
                <a:xfrm>
                  <a:off x="5493436" y="2279782"/>
                  <a:ext cx="26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280" name="Freihand 279">
                  <a:extLst>
                    <a:ext uri="{FF2B5EF4-FFF2-40B4-BE49-F238E27FC236}">
                      <a16:creationId xmlns:a16="http://schemas.microsoft.com/office/drawing/2014/main" id="{31505D82-4F94-3B80-27B4-26A64E144B16}"/>
                    </a:ext>
                  </a:extLst>
                </p14:cNvPr>
                <p14:cNvContentPartPr/>
                <p14:nvPr/>
              </p14:nvContentPartPr>
              <p14:xfrm>
                <a:off x="4182316" y="2684062"/>
                <a:ext cx="131040" cy="417240"/>
              </p14:xfrm>
            </p:contentPart>
          </mc:Choice>
          <mc:Fallback xmlns="">
            <p:pic>
              <p:nvPicPr>
                <p:cNvPr id="280" name="Freihand 279">
                  <a:extLst>
                    <a:ext uri="{FF2B5EF4-FFF2-40B4-BE49-F238E27FC236}">
                      <a16:creationId xmlns:a16="http://schemas.microsoft.com/office/drawing/2014/main" id="{31505D82-4F94-3B80-27B4-26A64E144B16}"/>
                    </a:ext>
                  </a:extLst>
                </p:cNvPr>
                <p:cNvPicPr/>
                <p:nvPr/>
              </p:nvPicPr>
              <p:blipFill>
                <a:blip r:embed="rId727"/>
                <a:stretch>
                  <a:fillRect/>
                </a:stretch>
              </p:blipFill>
              <p:spPr>
                <a:xfrm>
                  <a:off x="4173676" y="2675422"/>
                  <a:ext cx="1486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281" name="Freihand 280">
                  <a:extLst>
                    <a:ext uri="{FF2B5EF4-FFF2-40B4-BE49-F238E27FC236}">
                      <a16:creationId xmlns:a16="http://schemas.microsoft.com/office/drawing/2014/main" id="{62C74E54-9790-77D0-94D1-9AFBB12644D8}"/>
                    </a:ext>
                  </a:extLst>
                </p14:cNvPr>
                <p14:cNvContentPartPr/>
                <p14:nvPr/>
              </p14:nvContentPartPr>
              <p14:xfrm>
                <a:off x="4371316" y="2559142"/>
                <a:ext cx="1497240" cy="130320"/>
              </p14:xfrm>
            </p:contentPart>
          </mc:Choice>
          <mc:Fallback xmlns="">
            <p:pic>
              <p:nvPicPr>
                <p:cNvPr id="281" name="Freihand 280">
                  <a:extLst>
                    <a:ext uri="{FF2B5EF4-FFF2-40B4-BE49-F238E27FC236}">
                      <a16:creationId xmlns:a16="http://schemas.microsoft.com/office/drawing/2014/main" id="{62C74E54-9790-77D0-94D1-9AFBB12644D8}"/>
                    </a:ext>
                  </a:extLst>
                </p:cNvPr>
                <p:cNvPicPr/>
                <p:nvPr/>
              </p:nvPicPr>
              <p:blipFill>
                <a:blip r:embed="rId729"/>
                <a:stretch>
                  <a:fillRect/>
                </a:stretch>
              </p:blipFill>
              <p:spPr>
                <a:xfrm>
                  <a:off x="4362316" y="2550502"/>
                  <a:ext cx="1514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283" name="Freihand 282">
                  <a:extLst>
                    <a:ext uri="{FF2B5EF4-FFF2-40B4-BE49-F238E27FC236}">
                      <a16:creationId xmlns:a16="http://schemas.microsoft.com/office/drawing/2014/main" id="{FD05C848-6B28-CABB-7ED7-17D80D413848}"/>
                    </a:ext>
                  </a:extLst>
                </p14:cNvPr>
                <p14:cNvContentPartPr/>
                <p14:nvPr/>
              </p14:nvContentPartPr>
              <p14:xfrm>
                <a:off x="5287156" y="1680742"/>
                <a:ext cx="749880" cy="23040"/>
              </p14:xfrm>
            </p:contentPart>
          </mc:Choice>
          <mc:Fallback xmlns="">
            <p:pic>
              <p:nvPicPr>
                <p:cNvPr id="283" name="Freihand 282">
                  <a:extLst>
                    <a:ext uri="{FF2B5EF4-FFF2-40B4-BE49-F238E27FC236}">
                      <a16:creationId xmlns:a16="http://schemas.microsoft.com/office/drawing/2014/main" id="{FD05C848-6B28-CABB-7ED7-17D80D413848}"/>
                    </a:ext>
                  </a:extLst>
                </p:cNvPr>
                <p:cNvPicPr/>
                <p:nvPr/>
              </p:nvPicPr>
              <p:blipFill>
                <a:blip r:embed="rId731"/>
                <a:stretch>
                  <a:fillRect/>
                </a:stretch>
              </p:blipFill>
              <p:spPr>
                <a:xfrm>
                  <a:off x="5278156" y="1672102"/>
                  <a:ext cx="767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285" name="Freihand 284">
                  <a:extLst>
                    <a:ext uri="{FF2B5EF4-FFF2-40B4-BE49-F238E27FC236}">
                      <a16:creationId xmlns:a16="http://schemas.microsoft.com/office/drawing/2014/main" id="{835C700F-ADA7-1EEB-16F3-57925BD8350A}"/>
                    </a:ext>
                  </a:extLst>
                </p14:cNvPr>
                <p14:cNvContentPartPr/>
                <p14:nvPr/>
              </p14:nvContentPartPr>
              <p14:xfrm>
                <a:off x="4571836" y="2733382"/>
                <a:ext cx="120960" cy="147240"/>
              </p14:xfrm>
            </p:contentPart>
          </mc:Choice>
          <mc:Fallback xmlns="">
            <p:pic>
              <p:nvPicPr>
                <p:cNvPr id="285" name="Freihand 284">
                  <a:extLst>
                    <a:ext uri="{FF2B5EF4-FFF2-40B4-BE49-F238E27FC236}">
                      <a16:creationId xmlns:a16="http://schemas.microsoft.com/office/drawing/2014/main" id="{835C700F-ADA7-1EEB-16F3-57925BD8350A}"/>
                    </a:ext>
                  </a:extLst>
                </p:cNvPr>
                <p:cNvPicPr/>
                <p:nvPr/>
              </p:nvPicPr>
              <p:blipFill>
                <a:blip r:embed="rId733"/>
                <a:stretch>
                  <a:fillRect/>
                </a:stretch>
              </p:blipFill>
              <p:spPr>
                <a:xfrm>
                  <a:off x="4563196" y="2724742"/>
                  <a:ext cx="138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286" name="Freihand 285">
                  <a:extLst>
                    <a:ext uri="{FF2B5EF4-FFF2-40B4-BE49-F238E27FC236}">
                      <a16:creationId xmlns:a16="http://schemas.microsoft.com/office/drawing/2014/main" id="{E3442DB8-DDAC-365F-641F-8584551C00CA}"/>
                    </a:ext>
                  </a:extLst>
                </p14:cNvPr>
                <p14:cNvContentPartPr/>
                <p14:nvPr/>
              </p14:nvContentPartPr>
              <p14:xfrm>
                <a:off x="4746436" y="2759302"/>
                <a:ext cx="91080" cy="82440"/>
              </p14:xfrm>
            </p:contentPart>
          </mc:Choice>
          <mc:Fallback xmlns="">
            <p:pic>
              <p:nvPicPr>
                <p:cNvPr id="286" name="Freihand 285">
                  <a:extLst>
                    <a:ext uri="{FF2B5EF4-FFF2-40B4-BE49-F238E27FC236}">
                      <a16:creationId xmlns:a16="http://schemas.microsoft.com/office/drawing/2014/main" id="{E3442DB8-DDAC-365F-641F-8584551C00CA}"/>
                    </a:ext>
                  </a:extLst>
                </p:cNvPr>
                <p:cNvPicPr/>
                <p:nvPr/>
              </p:nvPicPr>
              <p:blipFill>
                <a:blip r:embed="rId735"/>
                <a:stretch>
                  <a:fillRect/>
                </a:stretch>
              </p:blipFill>
              <p:spPr>
                <a:xfrm>
                  <a:off x="4737436" y="2750302"/>
                  <a:ext cx="108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287" name="Freihand 286">
                  <a:extLst>
                    <a:ext uri="{FF2B5EF4-FFF2-40B4-BE49-F238E27FC236}">
                      <a16:creationId xmlns:a16="http://schemas.microsoft.com/office/drawing/2014/main" id="{9531423A-3189-545E-7CC8-70591A87967B}"/>
                    </a:ext>
                  </a:extLst>
                </p14:cNvPr>
                <p14:cNvContentPartPr/>
                <p14:nvPr/>
              </p14:nvContentPartPr>
              <p14:xfrm>
                <a:off x="4892596" y="2755702"/>
                <a:ext cx="95040" cy="74160"/>
              </p14:xfrm>
            </p:contentPart>
          </mc:Choice>
          <mc:Fallback xmlns="">
            <p:pic>
              <p:nvPicPr>
                <p:cNvPr id="287" name="Freihand 286">
                  <a:extLst>
                    <a:ext uri="{FF2B5EF4-FFF2-40B4-BE49-F238E27FC236}">
                      <a16:creationId xmlns:a16="http://schemas.microsoft.com/office/drawing/2014/main" id="{9531423A-3189-545E-7CC8-70591A87967B}"/>
                    </a:ext>
                  </a:extLst>
                </p:cNvPr>
                <p:cNvPicPr/>
                <p:nvPr/>
              </p:nvPicPr>
              <p:blipFill>
                <a:blip r:embed="rId737"/>
                <a:stretch>
                  <a:fillRect/>
                </a:stretch>
              </p:blipFill>
              <p:spPr>
                <a:xfrm>
                  <a:off x="4883596" y="2747062"/>
                  <a:ext cx="112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288" name="Freihand 287">
                  <a:extLst>
                    <a:ext uri="{FF2B5EF4-FFF2-40B4-BE49-F238E27FC236}">
                      <a16:creationId xmlns:a16="http://schemas.microsoft.com/office/drawing/2014/main" id="{8A958194-1A49-C8FD-4FAF-1A385BFD9B6D}"/>
                    </a:ext>
                  </a:extLst>
                </p14:cNvPr>
                <p14:cNvContentPartPr/>
                <p14:nvPr/>
              </p14:nvContentPartPr>
              <p14:xfrm>
                <a:off x="5085916" y="2796022"/>
                <a:ext cx="122040" cy="11160"/>
              </p14:xfrm>
            </p:contentPart>
          </mc:Choice>
          <mc:Fallback xmlns="">
            <p:pic>
              <p:nvPicPr>
                <p:cNvPr id="288" name="Freihand 287">
                  <a:extLst>
                    <a:ext uri="{FF2B5EF4-FFF2-40B4-BE49-F238E27FC236}">
                      <a16:creationId xmlns:a16="http://schemas.microsoft.com/office/drawing/2014/main" id="{8A958194-1A49-C8FD-4FAF-1A385BFD9B6D}"/>
                    </a:ext>
                  </a:extLst>
                </p:cNvPr>
                <p:cNvPicPr/>
                <p:nvPr/>
              </p:nvPicPr>
              <p:blipFill>
                <a:blip r:embed="rId739"/>
                <a:stretch>
                  <a:fillRect/>
                </a:stretch>
              </p:blipFill>
              <p:spPr>
                <a:xfrm>
                  <a:off x="5076916" y="2787382"/>
                  <a:ext cx="13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289" name="Freihand 288">
                  <a:extLst>
                    <a:ext uri="{FF2B5EF4-FFF2-40B4-BE49-F238E27FC236}">
                      <a16:creationId xmlns:a16="http://schemas.microsoft.com/office/drawing/2014/main" id="{F797F5B3-520A-F012-E5D6-169E93DEE62F}"/>
                    </a:ext>
                  </a:extLst>
                </p14:cNvPr>
                <p14:cNvContentPartPr/>
                <p14:nvPr/>
              </p14:nvContentPartPr>
              <p14:xfrm>
                <a:off x="5245756" y="2718622"/>
                <a:ext cx="117000" cy="122400"/>
              </p14:xfrm>
            </p:contentPart>
          </mc:Choice>
          <mc:Fallback xmlns="">
            <p:pic>
              <p:nvPicPr>
                <p:cNvPr id="289" name="Freihand 288">
                  <a:extLst>
                    <a:ext uri="{FF2B5EF4-FFF2-40B4-BE49-F238E27FC236}">
                      <a16:creationId xmlns:a16="http://schemas.microsoft.com/office/drawing/2014/main" id="{F797F5B3-520A-F012-E5D6-169E93DEE62F}"/>
                    </a:ext>
                  </a:extLst>
                </p:cNvPr>
                <p:cNvPicPr/>
                <p:nvPr/>
              </p:nvPicPr>
              <p:blipFill>
                <a:blip r:embed="rId741"/>
                <a:stretch>
                  <a:fillRect/>
                </a:stretch>
              </p:blipFill>
              <p:spPr>
                <a:xfrm>
                  <a:off x="5237116" y="2709622"/>
                  <a:ext cx="134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290" name="Freihand 289">
                  <a:extLst>
                    <a:ext uri="{FF2B5EF4-FFF2-40B4-BE49-F238E27FC236}">
                      <a16:creationId xmlns:a16="http://schemas.microsoft.com/office/drawing/2014/main" id="{B60DADEF-8FAD-A0CD-DAAF-82EEC997E05F}"/>
                    </a:ext>
                  </a:extLst>
                </p14:cNvPr>
                <p14:cNvContentPartPr/>
                <p14:nvPr/>
              </p14:nvContentPartPr>
              <p14:xfrm>
                <a:off x="4508476" y="2913742"/>
                <a:ext cx="999720" cy="65880"/>
              </p14:xfrm>
            </p:contentPart>
          </mc:Choice>
          <mc:Fallback xmlns="">
            <p:pic>
              <p:nvPicPr>
                <p:cNvPr id="290" name="Freihand 289">
                  <a:extLst>
                    <a:ext uri="{FF2B5EF4-FFF2-40B4-BE49-F238E27FC236}">
                      <a16:creationId xmlns:a16="http://schemas.microsoft.com/office/drawing/2014/main" id="{B60DADEF-8FAD-A0CD-DAAF-82EEC997E05F}"/>
                    </a:ext>
                  </a:extLst>
                </p:cNvPr>
                <p:cNvPicPr/>
                <p:nvPr/>
              </p:nvPicPr>
              <p:blipFill>
                <a:blip r:embed="rId743"/>
                <a:stretch>
                  <a:fillRect/>
                </a:stretch>
              </p:blipFill>
              <p:spPr>
                <a:xfrm>
                  <a:off x="4499836" y="2904742"/>
                  <a:ext cx="1017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26" name="Freihand 325">
                  <a:extLst>
                    <a:ext uri="{FF2B5EF4-FFF2-40B4-BE49-F238E27FC236}">
                      <a16:creationId xmlns:a16="http://schemas.microsoft.com/office/drawing/2014/main" id="{A20C1CD0-734F-79C0-7C20-B26222F728F3}"/>
                    </a:ext>
                  </a:extLst>
                </p14:cNvPr>
                <p14:cNvContentPartPr/>
                <p14:nvPr/>
              </p14:nvContentPartPr>
              <p14:xfrm>
                <a:off x="4366276" y="1695142"/>
                <a:ext cx="680040" cy="102240"/>
              </p14:xfrm>
            </p:contentPart>
          </mc:Choice>
          <mc:Fallback xmlns="">
            <p:pic>
              <p:nvPicPr>
                <p:cNvPr id="326" name="Freihand 325">
                  <a:extLst>
                    <a:ext uri="{FF2B5EF4-FFF2-40B4-BE49-F238E27FC236}">
                      <a16:creationId xmlns:a16="http://schemas.microsoft.com/office/drawing/2014/main" id="{A20C1CD0-734F-79C0-7C20-B26222F728F3}"/>
                    </a:ext>
                  </a:extLst>
                </p:cNvPr>
                <p:cNvPicPr/>
                <p:nvPr/>
              </p:nvPicPr>
              <p:blipFill>
                <a:blip r:embed="rId745"/>
                <a:stretch>
                  <a:fillRect/>
                </a:stretch>
              </p:blipFill>
              <p:spPr>
                <a:xfrm>
                  <a:off x="4357636" y="1686502"/>
                  <a:ext cx="697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28" name="Freihand 327">
                  <a:extLst>
                    <a:ext uri="{FF2B5EF4-FFF2-40B4-BE49-F238E27FC236}">
                      <a16:creationId xmlns:a16="http://schemas.microsoft.com/office/drawing/2014/main" id="{0DC96164-E9C5-436B-C95B-DDC05B6EB84E}"/>
                    </a:ext>
                  </a:extLst>
                </p14:cNvPr>
                <p14:cNvContentPartPr/>
                <p14:nvPr/>
              </p14:nvContentPartPr>
              <p14:xfrm>
                <a:off x="4581196" y="3063862"/>
                <a:ext cx="92520" cy="149760"/>
              </p14:xfrm>
            </p:contentPart>
          </mc:Choice>
          <mc:Fallback xmlns="">
            <p:pic>
              <p:nvPicPr>
                <p:cNvPr id="328" name="Freihand 327">
                  <a:extLst>
                    <a:ext uri="{FF2B5EF4-FFF2-40B4-BE49-F238E27FC236}">
                      <a16:creationId xmlns:a16="http://schemas.microsoft.com/office/drawing/2014/main" id="{0DC96164-E9C5-436B-C95B-DDC05B6EB84E}"/>
                    </a:ext>
                  </a:extLst>
                </p:cNvPr>
                <p:cNvPicPr/>
                <p:nvPr/>
              </p:nvPicPr>
              <p:blipFill>
                <a:blip r:embed="rId747"/>
                <a:stretch>
                  <a:fillRect/>
                </a:stretch>
              </p:blipFill>
              <p:spPr>
                <a:xfrm>
                  <a:off x="4572196" y="3055222"/>
                  <a:ext cx="110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29" name="Freihand 328">
                  <a:extLst>
                    <a:ext uri="{FF2B5EF4-FFF2-40B4-BE49-F238E27FC236}">
                      <a16:creationId xmlns:a16="http://schemas.microsoft.com/office/drawing/2014/main" id="{9D48CF7B-9884-CCC2-B2EB-29D782086205}"/>
                    </a:ext>
                  </a:extLst>
                </p14:cNvPr>
                <p14:cNvContentPartPr/>
                <p14:nvPr/>
              </p14:nvContentPartPr>
              <p14:xfrm>
                <a:off x="4765156" y="3062422"/>
                <a:ext cx="79920" cy="133200"/>
              </p14:xfrm>
            </p:contentPart>
          </mc:Choice>
          <mc:Fallback xmlns="">
            <p:pic>
              <p:nvPicPr>
                <p:cNvPr id="329" name="Freihand 328">
                  <a:extLst>
                    <a:ext uri="{FF2B5EF4-FFF2-40B4-BE49-F238E27FC236}">
                      <a16:creationId xmlns:a16="http://schemas.microsoft.com/office/drawing/2014/main" id="{9D48CF7B-9884-CCC2-B2EB-29D782086205}"/>
                    </a:ext>
                  </a:extLst>
                </p:cNvPr>
                <p:cNvPicPr/>
                <p:nvPr/>
              </p:nvPicPr>
              <p:blipFill>
                <a:blip r:embed="rId749"/>
                <a:stretch>
                  <a:fillRect/>
                </a:stretch>
              </p:blipFill>
              <p:spPr>
                <a:xfrm>
                  <a:off x="4756516" y="3053422"/>
                  <a:ext cx="97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30" name="Freihand 329">
                  <a:extLst>
                    <a:ext uri="{FF2B5EF4-FFF2-40B4-BE49-F238E27FC236}">
                      <a16:creationId xmlns:a16="http://schemas.microsoft.com/office/drawing/2014/main" id="{0756997F-9033-E3CF-1E5C-70AFDD1715AA}"/>
                    </a:ext>
                  </a:extLst>
                </p14:cNvPr>
                <p14:cNvContentPartPr/>
                <p14:nvPr/>
              </p14:nvContentPartPr>
              <p14:xfrm>
                <a:off x="4894756" y="3068902"/>
                <a:ext cx="67680" cy="82800"/>
              </p14:xfrm>
            </p:contentPart>
          </mc:Choice>
          <mc:Fallback xmlns="">
            <p:pic>
              <p:nvPicPr>
                <p:cNvPr id="330" name="Freihand 329">
                  <a:extLst>
                    <a:ext uri="{FF2B5EF4-FFF2-40B4-BE49-F238E27FC236}">
                      <a16:creationId xmlns:a16="http://schemas.microsoft.com/office/drawing/2014/main" id="{0756997F-9033-E3CF-1E5C-70AFDD1715AA}"/>
                    </a:ext>
                  </a:extLst>
                </p:cNvPr>
                <p:cNvPicPr/>
                <p:nvPr/>
              </p:nvPicPr>
              <p:blipFill>
                <a:blip r:embed="rId751"/>
                <a:stretch>
                  <a:fillRect/>
                </a:stretch>
              </p:blipFill>
              <p:spPr>
                <a:xfrm>
                  <a:off x="4886116" y="3059902"/>
                  <a:ext cx="85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31" name="Freihand 330">
                  <a:extLst>
                    <a:ext uri="{FF2B5EF4-FFF2-40B4-BE49-F238E27FC236}">
                      <a16:creationId xmlns:a16="http://schemas.microsoft.com/office/drawing/2014/main" id="{58ABA843-018C-C2B5-C1B1-AA8479E33A85}"/>
                    </a:ext>
                  </a:extLst>
                </p14:cNvPr>
                <p14:cNvContentPartPr/>
                <p14:nvPr/>
              </p14:nvContentPartPr>
              <p14:xfrm>
                <a:off x="5038756" y="3119662"/>
                <a:ext cx="100080" cy="31680"/>
              </p14:xfrm>
            </p:contentPart>
          </mc:Choice>
          <mc:Fallback xmlns="">
            <p:pic>
              <p:nvPicPr>
                <p:cNvPr id="331" name="Freihand 330">
                  <a:extLst>
                    <a:ext uri="{FF2B5EF4-FFF2-40B4-BE49-F238E27FC236}">
                      <a16:creationId xmlns:a16="http://schemas.microsoft.com/office/drawing/2014/main" id="{58ABA843-018C-C2B5-C1B1-AA8479E33A85}"/>
                    </a:ext>
                  </a:extLst>
                </p:cNvPr>
                <p:cNvPicPr/>
                <p:nvPr/>
              </p:nvPicPr>
              <p:blipFill>
                <a:blip r:embed="rId753"/>
                <a:stretch>
                  <a:fillRect/>
                </a:stretch>
              </p:blipFill>
              <p:spPr>
                <a:xfrm>
                  <a:off x="5030116" y="3110662"/>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32" name="Freihand 331">
                  <a:extLst>
                    <a:ext uri="{FF2B5EF4-FFF2-40B4-BE49-F238E27FC236}">
                      <a16:creationId xmlns:a16="http://schemas.microsoft.com/office/drawing/2014/main" id="{A311EFFB-26ED-6DFB-E8A0-44DDF4930371}"/>
                    </a:ext>
                  </a:extLst>
                </p14:cNvPr>
                <p14:cNvContentPartPr/>
                <p14:nvPr/>
              </p14:nvContentPartPr>
              <p14:xfrm>
                <a:off x="5241436" y="3019942"/>
                <a:ext cx="170280" cy="164880"/>
              </p14:xfrm>
            </p:contentPart>
          </mc:Choice>
          <mc:Fallback xmlns="">
            <p:pic>
              <p:nvPicPr>
                <p:cNvPr id="332" name="Freihand 331">
                  <a:extLst>
                    <a:ext uri="{FF2B5EF4-FFF2-40B4-BE49-F238E27FC236}">
                      <a16:creationId xmlns:a16="http://schemas.microsoft.com/office/drawing/2014/main" id="{A311EFFB-26ED-6DFB-E8A0-44DDF4930371}"/>
                    </a:ext>
                  </a:extLst>
                </p:cNvPr>
                <p:cNvPicPr/>
                <p:nvPr/>
              </p:nvPicPr>
              <p:blipFill>
                <a:blip r:embed="rId755"/>
                <a:stretch>
                  <a:fillRect/>
                </a:stretch>
              </p:blipFill>
              <p:spPr>
                <a:xfrm>
                  <a:off x="5232796" y="3011302"/>
                  <a:ext cx="187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33" name="Freihand 332">
                  <a:extLst>
                    <a:ext uri="{FF2B5EF4-FFF2-40B4-BE49-F238E27FC236}">
                      <a16:creationId xmlns:a16="http://schemas.microsoft.com/office/drawing/2014/main" id="{0BDA2D4B-9C7C-ED8B-754C-0373790F7A24}"/>
                    </a:ext>
                  </a:extLst>
                </p14:cNvPr>
                <p14:cNvContentPartPr/>
                <p14:nvPr/>
              </p14:nvContentPartPr>
              <p14:xfrm>
                <a:off x="5326396" y="3082582"/>
                <a:ext cx="67320" cy="120600"/>
              </p14:xfrm>
            </p:contentPart>
          </mc:Choice>
          <mc:Fallback xmlns="">
            <p:pic>
              <p:nvPicPr>
                <p:cNvPr id="333" name="Freihand 332">
                  <a:extLst>
                    <a:ext uri="{FF2B5EF4-FFF2-40B4-BE49-F238E27FC236}">
                      <a16:creationId xmlns:a16="http://schemas.microsoft.com/office/drawing/2014/main" id="{0BDA2D4B-9C7C-ED8B-754C-0373790F7A24}"/>
                    </a:ext>
                  </a:extLst>
                </p:cNvPr>
                <p:cNvPicPr/>
                <p:nvPr/>
              </p:nvPicPr>
              <p:blipFill>
                <a:blip r:embed="rId757"/>
                <a:stretch>
                  <a:fillRect/>
                </a:stretch>
              </p:blipFill>
              <p:spPr>
                <a:xfrm>
                  <a:off x="5317396" y="3073582"/>
                  <a:ext cx="84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38" name="Freihand 337">
                  <a:extLst>
                    <a:ext uri="{FF2B5EF4-FFF2-40B4-BE49-F238E27FC236}">
                      <a16:creationId xmlns:a16="http://schemas.microsoft.com/office/drawing/2014/main" id="{43AB6405-F3D8-2235-EE5D-2D8AA3F828A2}"/>
                    </a:ext>
                  </a:extLst>
                </p14:cNvPr>
                <p14:cNvContentPartPr/>
                <p14:nvPr/>
              </p14:nvContentPartPr>
              <p14:xfrm>
                <a:off x="3439996" y="1616302"/>
                <a:ext cx="164880" cy="32760"/>
              </p14:xfrm>
            </p:contentPart>
          </mc:Choice>
          <mc:Fallback xmlns="">
            <p:pic>
              <p:nvPicPr>
                <p:cNvPr id="338" name="Freihand 337">
                  <a:extLst>
                    <a:ext uri="{FF2B5EF4-FFF2-40B4-BE49-F238E27FC236}">
                      <a16:creationId xmlns:a16="http://schemas.microsoft.com/office/drawing/2014/main" id="{43AB6405-F3D8-2235-EE5D-2D8AA3F828A2}"/>
                    </a:ext>
                  </a:extLst>
                </p:cNvPr>
                <p:cNvPicPr/>
                <p:nvPr/>
              </p:nvPicPr>
              <p:blipFill>
                <a:blip r:embed="rId759"/>
                <a:stretch>
                  <a:fillRect/>
                </a:stretch>
              </p:blipFill>
              <p:spPr>
                <a:xfrm>
                  <a:off x="3431356" y="1607302"/>
                  <a:ext cx="182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41" name="Freihand 340">
                  <a:extLst>
                    <a:ext uri="{FF2B5EF4-FFF2-40B4-BE49-F238E27FC236}">
                      <a16:creationId xmlns:a16="http://schemas.microsoft.com/office/drawing/2014/main" id="{6061E6DF-7894-C915-C9E2-E102D707CEB6}"/>
                    </a:ext>
                  </a:extLst>
                </p14:cNvPr>
                <p14:cNvContentPartPr/>
                <p14:nvPr/>
              </p14:nvContentPartPr>
              <p14:xfrm>
                <a:off x="6474436" y="2830942"/>
                <a:ext cx="187200" cy="150480"/>
              </p14:xfrm>
            </p:contentPart>
          </mc:Choice>
          <mc:Fallback xmlns="">
            <p:pic>
              <p:nvPicPr>
                <p:cNvPr id="341" name="Freihand 340">
                  <a:extLst>
                    <a:ext uri="{FF2B5EF4-FFF2-40B4-BE49-F238E27FC236}">
                      <a16:creationId xmlns:a16="http://schemas.microsoft.com/office/drawing/2014/main" id="{6061E6DF-7894-C915-C9E2-E102D707CEB6}"/>
                    </a:ext>
                  </a:extLst>
                </p:cNvPr>
                <p:cNvPicPr/>
                <p:nvPr/>
              </p:nvPicPr>
              <p:blipFill>
                <a:blip r:embed="rId761"/>
                <a:stretch>
                  <a:fillRect/>
                </a:stretch>
              </p:blipFill>
              <p:spPr>
                <a:xfrm>
                  <a:off x="6465796" y="2822302"/>
                  <a:ext cx="204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39" name="Freihand 338">
                  <a:extLst>
                    <a:ext uri="{FF2B5EF4-FFF2-40B4-BE49-F238E27FC236}">
                      <a16:creationId xmlns:a16="http://schemas.microsoft.com/office/drawing/2014/main" id="{7BC86178-C7A7-0D78-A5E9-46FB3F48FD8F}"/>
                    </a:ext>
                  </a:extLst>
                </p14:cNvPr>
                <p14:cNvContentPartPr/>
                <p14:nvPr/>
              </p14:nvContentPartPr>
              <p14:xfrm>
                <a:off x="6029116" y="2893222"/>
                <a:ext cx="182880" cy="25560"/>
              </p14:xfrm>
            </p:contentPart>
          </mc:Choice>
          <mc:Fallback xmlns="">
            <p:pic>
              <p:nvPicPr>
                <p:cNvPr id="339" name="Freihand 338">
                  <a:extLst>
                    <a:ext uri="{FF2B5EF4-FFF2-40B4-BE49-F238E27FC236}">
                      <a16:creationId xmlns:a16="http://schemas.microsoft.com/office/drawing/2014/main" id="{7BC86178-C7A7-0D78-A5E9-46FB3F48FD8F}"/>
                    </a:ext>
                  </a:extLst>
                </p:cNvPr>
                <p:cNvPicPr/>
                <p:nvPr/>
              </p:nvPicPr>
              <p:blipFill>
                <a:blip r:embed="rId763"/>
                <a:stretch>
                  <a:fillRect/>
                </a:stretch>
              </p:blipFill>
              <p:spPr>
                <a:xfrm>
                  <a:off x="6020116" y="2884222"/>
                  <a:ext cx="200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40" name="Freihand 339">
                  <a:extLst>
                    <a:ext uri="{FF2B5EF4-FFF2-40B4-BE49-F238E27FC236}">
                      <a16:creationId xmlns:a16="http://schemas.microsoft.com/office/drawing/2014/main" id="{BFE58AD7-2709-2822-FD3A-E02F5E14EFE8}"/>
                    </a:ext>
                  </a:extLst>
                </p14:cNvPr>
                <p14:cNvContentPartPr/>
                <p14:nvPr/>
              </p14:nvContentPartPr>
              <p14:xfrm>
                <a:off x="6069436" y="2969902"/>
                <a:ext cx="161280" cy="13320"/>
              </p14:xfrm>
            </p:contentPart>
          </mc:Choice>
          <mc:Fallback xmlns="">
            <p:pic>
              <p:nvPicPr>
                <p:cNvPr id="340" name="Freihand 339">
                  <a:extLst>
                    <a:ext uri="{FF2B5EF4-FFF2-40B4-BE49-F238E27FC236}">
                      <a16:creationId xmlns:a16="http://schemas.microsoft.com/office/drawing/2014/main" id="{BFE58AD7-2709-2822-FD3A-E02F5E14EFE8}"/>
                    </a:ext>
                  </a:extLst>
                </p:cNvPr>
                <p:cNvPicPr/>
                <p:nvPr/>
              </p:nvPicPr>
              <p:blipFill>
                <a:blip r:embed="rId765"/>
                <a:stretch>
                  <a:fillRect/>
                </a:stretch>
              </p:blipFill>
              <p:spPr>
                <a:xfrm>
                  <a:off x="6060436" y="2961262"/>
                  <a:ext cx="178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69" name="Freihand 368">
                  <a:extLst>
                    <a:ext uri="{FF2B5EF4-FFF2-40B4-BE49-F238E27FC236}">
                      <a16:creationId xmlns:a16="http://schemas.microsoft.com/office/drawing/2014/main" id="{29D78A18-8E83-C28E-448A-C65807938031}"/>
                    </a:ext>
                  </a:extLst>
                </p14:cNvPr>
                <p14:cNvContentPartPr/>
                <p14:nvPr/>
              </p14:nvContentPartPr>
              <p14:xfrm>
                <a:off x="5807716" y="2527102"/>
                <a:ext cx="219600" cy="714960"/>
              </p14:xfrm>
            </p:contentPart>
          </mc:Choice>
          <mc:Fallback xmlns="">
            <p:pic>
              <p:nvPicPr>
                <p:cNvPr id="369" name="Freihand 368">
                  <a:extLst>
                    <a:ext uri="{FF2B5EF4-FFF2-40B4-BE49-F238E27FC236}">
                      <a16:creationId xmlns:a16="http://schemas.microsoft.com/office/drawing/2014/main" id="{29D78A18-8E83-C28E-448A-C65807938031}"/>
                    </a:ext>
                  </a:extLst>
                </p:cNvPr>
                <p:cNvPicPr/>
                <p:nvPr/>
              </p:nvPicPr>
              <p:blipFill>
                <a:blip r:embed="rId767"/>
                <a:stretch>
                  <a:fillRect/>
                </a:stretch>
              </p:blipFill>
              <p:spPr>
                <a:xfrm>
                  <a:off x="5799076" y="2518462"/>
                  <a:ext cx="23724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71" name="Freihand 270">
                  <a:extLst>
                    <a:ext uri="{FF2B5EF4-FFF2-40B4-BE49-F238E27FC236}">
                      <a16:creationId xmlns:a16="http://schemas.microsoft.com/office/drawing/2014/main" id="{012F288E-8185-6A14-FA48-1D038CC11327}"/>
                    </a:ext>
                  </a:extLst>
                </p14:cNvPr>
                <p14:cNvContentPartPr/>
                <p14:nvPr/>
              </p14:nvContentPartPr>
              <p14:xfrm>
                <a:off x="2815396" y="2956942"/>
                <a:ext cx="17280" cy="127800"/>
              </p14:xfrm>
            </p:contentPart>
          </mc:Choice>
          <mc:Fallback xmlns="">
            <p:pic>
              <p:nvPicPr>
                <p:cNvPr id="271" name="Freihand 270">
                  <a:extLst>
                    <a:ext uri="{FF2B5EF4-FFF2-40B4-BE49-F238E27FC236}">
                      <a16:creationId xmlns:a16="http://schemas.microsoft.com/office/drawing/2014/main" id="{012F288E-8185-6A14-FA48-1D038CC11327}"/>
                    </a:ext>
                  </a:extLst>
                </p:cNvPr>
                <p:cNvPicPr/>
                <p:nvPr/>
              </p:nvPicPr>
              <p:blipFill>
                <a:blip r:embed="rId769"/>
                <a:stretch>
                  <a:fillRect/>
                </a:stretch>
              </p:blipFill>
              <p:spPr>
                <a:xfrm>
                  <a:off x="2806756" y="2948302"/>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72" name="Freihand 271">
                  <a:extLst>
                    <a:ext uri="{FF2B5EF4-FFF2-40B4-BE49-F238E27FC236}">
                      <a16:creationId xmlns:a16="http://schemas.microsoft.com/office/drawing/2014/main" id="{F473008C-F0AC-E3F4-AB6B-D461966930EA}"/>
                    </a:ext>
                  </a:extLst>
                </p14:cNvPr>
                <p14:cNvContentPartPr/>
                <p14:nvPr/>
              </p14:nvContentPartPr>
              <p14:xfrm>
                <a:off x="2759236" y="3003742"/>
                <a:ext cx="151920" cy="12960"/>
              </p14:xfrm>
            </p:contentPart>
          </mc:Choice>
          <mc:Fallback xmlns="">
            <p:pic>
              <p:nvPicPr>
                <p:cNvPr id="272" name="Freihand 271">
                  <a:extLst>
                    <a:ext uri="{FF2B5EF4-FFF2-40B4-BE49-F238E27FC236}">
                      <a16:creationId xmlns:a16="http://schemas.microsoft.com/office/drawing/2014/main" id="{F473008C-F0AC-E3F4-AB6B-D461966930EA}"/>
                    </a:ext>
                  </a:extLst>
                </p:cNvPr>
                <p:cNvPicPr/>
                <p:nvPr/>
              </p:nvPicPr>
              <p:blipFill>
                <a:blip r:embed="rId771"/>
                <a:stretch>
                  <a:fillRect/>
                </a:stretch>
              </p:blipFill>
              <p:spPr>
                <a:xfrm>
                  <a:off x="2750596" y="2995102"/>
                  <a:ext cx="169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74" name="Freihand 273">
                  <a:extLst>
                    <a:ext uri="{FF2B5EF4-FFF2-40B4-BE49-F238E27FC236}">
                      <a16:creationId xmlns:a16="http://schemas.microsoft.com/office/drawing/2014/main" id="{EDEF001E-0D4D-4F33-F677-C25421C704EE}"/>
                    </a:ext>
                  </a:extLst>
                </p14:cNvPr>
                <p14:cNvContentPartPr/>
                <p14:nvPr/>
              </p14:nvContentPartPr>
              <p14:xfrm>
                <a:off x="3109876" y="2962702"/>
                <a:ext cx="149760" cy="140760"/>
              </p14:xfrm>
            </p:contentPart>
          </mc:Choice>
          <mc:Fallback xmlns="">
            <p:pic>
              <p:nvPicPr>
                <p:cNvPr id="274" name="Freihand 273">
                  <a:extLst>
                    <a:ext uri="{FF2B5EF4-FFF2-40B4-BE49-F238E27FC236}">
                      <a16:creationId xmlns:a16="http://schemas.microsoft.com/office/drawing/2014/main" id="{EDEF001E-0D4D-4F33-F677-C25421C704EE}"/>
                    </a:ext>
                  </a:extLst>
                </p:cNvPr>
                <p:cNvPicPr/>
                <p:nvPr/>
              </p:nvPicPr>
              <p:blipFill>
                <a:blip r:embed="rId773"/>
                <a:stretch>
                  <a:fillRect/>
                </a:stretch>
              </p:blipFill>
              <p:spPr>
                <a:xfrm>
                  <a:off x="3101236" y="2954062"/>
                  <a:ext cx="167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75" name="Freihand 274">
                  <a:extLst>
                    <a:ext uri="{FF2B5EF4-FFF2-40B4-BE49-F238E27FC236}">
                      <a16:creationId xmlns:a16="http://schemas.microsoft.com/office/drawing/2014/main" id="{916CD535-1A31-C2B0-7447-0B164C35B91E}"/>
                    </a:ext>
                  </a:extLst>
                </p14:cNvPr>
                <p14:cNvContentPartPr/>
                <p14:nvPr/>
              </p14:nvContentPartPr>
              <p14:xfrm>
                <a:off x="3205996" y="2830582"/>
                <a:ext cx="126000" cy="251280"/>
              </p14:xfrm>
            </p:contentPart>
          </mc:Choice>
          <mc:Fallback xmlns="">
            <p:pic>
              <p:nvPicPr>
                <p:cNvPr id="275" name="Freihand 274">
                  <a:extLst>
                    <a:ext uri="{FF2B5EF4-FFF2-40B4-BE49-F238E27FC236}">
                      <a16:creationId xmlns:a16="http://schemas.microsoft.com/office/drawing/2014/main" id="{916CD535-1A31-C2B0-7447-0B164C35B91E}"/>
                    </a:ext>
                  </a:extLst>
                </p:cNvPr>
                <p:cNvPicPr/>
                <p:nvPr/>
              </p:nvPicPr>
              <p:blipFill>
                <a:blip r:embed="rId775"/>
                <a:stretch>
                  <a:fillRect/>
                </a:stretch>
              </p:blipFill>
              <p:spPr>
                <a:xfrm>
                  <a:off x="3197356" y="2821582"/>
                  <a:ext cx="143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77" name="Freihand 276">
                  <a:extLst>
                    <a:ext uri="{FF2B5EF4-FFF2-40B4-BE49-F238E27FC236}">
                      <a16:creationId xmlns:a16="http://schemas.microsoft.com/office/drawing/2014/main" id="{7B4A21D4-BB83-2018-B410-9FDB1BBD5E7B}"/>
                    </a:ext>
                  </a:extLst>
                </p14:cNvPr>
                <p14:cNvContentPartPr/>
                <p14:nvPr/>
              </p14:nvContentPartPr>
              <p14:xfrm>
                <a:off x="3554836" y="2984302"/>
                <a:ext cx="144720" cy="19440"/>
              </p14:xfrm>
            </p:contentPart>
          </mc:Choice>
          <mc:Fallback xmlns="">
            <p:pic>
              <p:nvPicPr>
                <p:cNvPr id="277" name="Freihand 276">
                  <a:extLst>
                    <a:ext uri="{FF2B5EF4-FFF2-40B4-BE49-F238E27FC236}">
                      <a16:creationId xmlns:a16="http://schemas.microsoft.com/office/drawing/2014/main" id="{7B4A21D4-BB83-2018-B410-9FDB1BBD5E7B}"/>
                    </a:ext>
                  </a:extLst>
                </p:cNvPr>
                <p:cNvPicPr/>
                <p:nvPr/>
              </p:nvPicPr>
              <p:blipFill>
                <a:blip r:embed="rId777"/>
                <a:stretch>
                  <a:fillRect/>
                </a:stretch>
              </p:blipFill>
              <p:spPr>
                <a:xfrm>
                  <a:off x="3546196" y="2975662"/>
                  <a:ext cx="162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78" name="Freihand 277">
                  <a:extLst>
                    <a:ext uri="{FF2B5EF4-FFF2-40B4-BE49-F238E27FC236}">
                      <a16:creationId xmlns:a16="http://schemas.microsoft.com/office/drawing/2014/main" id="{571F824A-E181-002F-6FDD-006FABB35E96}"/>
                    </a:ext>
                  </a:extLst>
                </p14:cNvPr>
                <p14:cNvContentPartPr/>
                <p14:nvPr/>
              </p14:nvContentPartPr>
              <p14:xfrm>
                <a:off x="3893596" y="2852182"/>
                <a:ext cx="114480" cy="228960"/>
              </p14:xfrm>
            </p:contentPart>
          </mc:Choice>
          <mc:Fallback xmlns="">
            <p:pic>
              <p:nvPicPr>
                <p:cNvPr id="278" name="Freihand 277">
                  <a:extLst>
                    <a:ext uri="{FF2B5EF4-FFF2-40B4-BE49-F238E27FC236}">
                      <a16:creationId xmlns:a16="http://schemas.microsoft.com/office/drawing/2014/main" id="{571F824A-E181-002F-6FDD-006FABB35E96}"/>
                    </a:ext>
                  </a:extLst>
                </p:cNvPr>
                <p:cNvPicPr/>
                <p:nvPr/>
              </p:nvPicPr>
              <p:blipFill>
                <a:blip r:embed="rId779"/>
                <a:stretch>
                  <a:fillRect/>
                </a:stretch>
              </p:blipFill>
              <p:spPr>
                <a:xfrm>
                  <a:off x="3884956" y="2843542"/>
                  <a:ext cx="132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35" name="Freihand 334">
                  <a:extLst>
                    <a:ext uri="{FF2B5EF4-FFF2-40B4-BE49-F238E27FC236}">
                      <a16:creationId xmlns:a16="http://schemas.microsoft.com/office/drawing/2014/main" id="{2993EA99-8516-740D-8160-B0B42163AFFB}"/>
                    </a:ext>
                  </a:extLst>
                </p14:cNvPr>
                <p14:cNvContentPartPr/>
                <p14:nvPr/>
              </p14:nvContentPartPr>
              <p14:xfrm>
                <a:off x="3695236" y="2861542"/>
                <a:ext cx="31680" cy="201960"/>
              </p14:xfrm>
            </p:contentPart>
          </mc:Choice>
          <mc:Fallback xmlns="">
            <p:pic>
              <p:nvPicPr>
                <p:cNvPr id="335" name="Freihand 334">
                  <a:extLst>
                    <a:ext uri="{FF2B5EF4-FFF2-40B4-BE49-F238E27FC236}">
                      <a16:creationId xmlns:a16="http://schemas.microsoft.com/office/drawing/2014/main" id="{2993EA99-8516-740D-8160-B0B42163AFFB}"/>
                    </a:ext>
                  </a:extLst>
                </p:cNvPr>
                <p:cNvPicPr/>
                <p:nvPr/>
              </p:nvPicPr>
              <p:blipFill>
                <a:blip r:embed="rId781"/>
                <a:stretch>
                  <a:fillRect/>
                </a:stretch>
              </p:blipFill>
              <p:spPr>
                <a:xfrm>
                  <a:off x="3686596" y="2852902"/>
                  <a:ext cx="49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36" name="Freihand 335">
                  <a:extLst>
                    <a:ext uri="{FF2B5EF4-FFF2-40B4-BE49-F238E27FC236}">
                      <a16:creationId xmlns:a16="http://schemas.microsoft.com/office/drawing/2014/main" id="{A86081AF-5F0E-A081-FDD9-A17110931D32}"/>
                    </a:ext>
                  </a:extLst>
                </p14:cNvPr>
                <p14:cNvContentPartPr/>
                <p14:nvPr/>
              </p14:nvContentPartPr>
              <p14:xfrm>
                <a:off x="3678316" y="2963782"/>
                <a:ext cx="144360" cy="49320"/>
              </p14:xfrm>
            </p:contentPart>
          </mc:Choice>
          <mc:Fallback xmlns="">
            <p:pic>
              <p:nvPicPr>
                <p:cNvPr id="336" name="Freihand 335">
                  <a:extLst>
                    <a:ext uri="{FF2B5EF4-FFF2-40B4-BE49-F238E27FC236}">
                      <a16:creationId xmlns:a16="http://schemas.microsoft.com/office/drawing/2014/main" id="{A86081AF-5F0E-A081-FDD9-A17110931D32}"/>
                    </a:ext>
                  </a:extLst>
                </p:cNvPr>
                <p:cNvPicPr/>
                <p:nvPr/>
              </p:nvPicPr>
              <p:blipFill>
                <a:blip r:embed="rId783"/>
                <a:stretch>
                  <a:fillRect/>
                </a:stretch>
              </p:blipFill>
              <p:spPr>
                <a:xfrm>
                  <a:off x="3669316" y="2954782"/>
                  <a:ext cx="162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66" name="Freihand 365">
                  <a:extLst>
                    <a:ext uri="{FF2B5EF4-FFF2-40B4-BE49-F238E27FC236}">
                      <a16:creationId xmlns:a16="http://schemas.microsoft.com/office/drawing/2014/main" id="{436BD8C4-1312-FD34-30F9-13CA0B71C80D}"/>
                    </a:ext>
                  </a:extLst>
                </p14:cNvPr>
                <p14:cNvContentPartPr/>
                <p14:nvPr/>
              </p14:nvContentPartPr>
              <p14:xfrm>
                <a:off x="3449356" y="2965942"/>
                <a:ext cx="41040" cy="35280"/>
              </p14:xfrm>
            </p:contentPart>
          </mc:Choice>
          <mc:Fallback xmlns="">
            <p:pic>
              <p:nvPicPr>
                <p:cNvPr id="366" name="Freihand 365">
                  <a:extLst>
                    <a:ext uri="{FF2B5EF4-FFF2-40B4-BE49-F238E27FC236}">
                      <a16:creationId xmlns:a16="http://schemas.microsoft.com/office/drawing/2014/main" id="{436BD8C4-1312-FD34-30F9-13CA0B71C80D}"/>
                    </a:ext>
                  </a:extLst>
                </p:cNvPr>
                <p:cNvPicPr/>
                <p:nvPr/>
              </p:nvPicPr>
              <p:blipFill>
                <a:blip r:embed="rId785"/>
                <a:stretch>
                  <a:fillRect/>
                </a:stretch>
              </p:blipFill>
              <p:spPr>
                <a:xfrm>
                  <a:off x="3440356" y="2956942"/>
                  <a:ext cx="58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67" name="Freihand 366">
                  <a:extLst>
                    <a:ext uri="{FF2B5EF4-FFF2-40B4-BE49-F238E27FC236}">
                      <a16:creationId xmlns:a16="http://schemas.microsoft.com/office/drawing/2014/main" id="{E13AD869-3B0C-A1AF-CD12-1C532E3E182E}"/>
                    </a:ext>
                  </a:extLst>
                </p14:cNvPr>
                <p14:cNvContentPartPr/>
                <p14:nvPr/>
              </p14:nvContentPartPr>
              <p14:xfrm>
                <a:off x="3522076" y="2727982"/>
                <a:ext cx="164160" cy="486360"/>
              </p14:xfrm>
            </p:contentPart>
          </mc:Choice>
          <mc:Fallback xmlns="">
            <p:pic>
              <p:nvPicPr>
                <p:cNvPr id="367" name="Freihand 366">
                  <a:extLst>
                    <a:ext uri="{FF2B5EF4-FFF2-40B4-BE49-F238E27FC236}">
                      <a16:creationId xmlns:a16="http://schemas.microsoft.com/office/drawing/2014/main" id="{E13AD869-3B0C-A1AF-CD12-1C532E3E182E}"/>
                    </a:ext>
                  </a:extLst>
                </p:cNvPr>
                <p:cNvPicPr/>
                <p:nvPr/>
              </p:nvPicPr>
              <p:blipFill>
                <a:blip r:embed="rId787"/>
                <a:stretch>
                  <a:fillRect/>
                </a:stretch>
              </p:blipFill>
              <p:spPr>
                <a:xfrm>
                  <a:off x="3513076" y="2719342"/>
                  <a:ext cx="1818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71" name="Freihand 370">
                  <a:extLst>
                    <a:ext uri="{FF2B5EF4-FFF2-40B4-BE49-F238E27FC236}">
                      <a16:creationId xmlns:a16="http://schemas.microsoft.com/office/drawing/2014/main" id="{DA9F2A03-DDE4-F40D-A98B-C81DA9607173}"/>
                    </a:ext>
                  </a:extLst>
                </p14:cNvPr>
                <p14:cNvContentPartPr/>
                <p14:nvPr/>
              </p14:nvContentPartPr>
              <p14:xfrm>
                <a:off x="3685156" y="2902942"/>
                <a:ext cx="39960" cy="182520"/>
              </p14:xfrm>
            </p:contentPart>
          </mc:Choice>
          <mc:Fallback xmlns="">
            <p:pic>
              <p:nvPicPr>
                <p:cNvPr id="371" name="Freihand 370">
                  <a:extLst>
                    <a:ext uri="{FF2B5EF4-FFF2-40B4-BE49-F238E27FC236}">
                      <a16:creationId xmlns:a16="http://schemas.microsoft.com/office/drawing/2014/main" id="{DA9F2A03-DDE4-F40D-A98B-C81DA9607173}"/>
                    </a:ext>
                  </a:extLst>
                </p:cNvPr>
                <p:cNvPicPr/>
                <p:nvPr/>
              </p:nvPicPr>
              <p:blipFill>
                <a:blip r:embed="rId789"/>
                <a:stretch>
                  <a:fillRect/>
                </a:stretch>
              </p:blipFill>
              <p:spPr>
                <a:xfrm>
                  <a:off x="3676516" y="2893942"/>
                  <a:ext cx="576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704" name="Freihand 703">
                  <a:extLst>
                    <a:ext uri="{FF2B5EF4-FFF2-40B4-BE49-F238E27FC236}">
                      <a16:creationId xmlns:a16="http://schemas.microsoft.com/office/drawing/2014/main" id="{EA6010D7-39F3-3848-3DF8-198D2A9F05EA}"/>
                    </a:ext>
                  </a:extLst>
                </p14:cNvPr>
                <p14:cNvContentPartPr/>
                <p14:nvPr/>
              </p14:nvContentPartPr>
              <p14:xfrm>
                <a:off x="6267076" y="1424782"/>
                <a:ext cx="26280" cy="9720"/>
              </p14:xfrm>
            </p:contentPart>
          </mc:Choice>
          <mc:Fallback xmlns="">
            <p:pic>
              <p:nvPicPr>
                <p:cNvPr id="704" name="Freihand 703">
                  <a:extLst>
                    <a:ext uri="{FF2B5EF4-FFF2-40B4-BE49-F238E27FC236}">
                      <a16:creationId xmlns:a16="http://schemas.microsoft.com/office/drawing/2014/main" id="{EA6010D7-39F3-3848-3DF8-198D2A9F05EA}"/>
                    </a:ext>
                  </a:extLst>
                </p:cNvPr>
                <p:cNvPicPr/>
                <p:nvPr/>
              </p:nvPicPr>
              <p:blipFill>
                <a:blip r:embed="rId791"/>
                <a:stretch>
                  <a:fillRect/>
                </a:stretch>
              </p:blipFill>
              <p:spPr>
                <a:xfrm>
                  <a:off x="6258076" y="1415782"/>
                  <a:ext cx="43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705" name="Freihand 704">
                  <a:extLst>
                    <a:ext uri="{FF2B5EF4-FFF2-40B4-BE49-F238E27FC236}">
                      <a16:creationId xmlns:a16="http://schemas.microsoft.com/office/drawing/2014/main" id="{3D65B641-5DE5-49E7-655C-74986314297C}"/>
                    </a:ext>
                  </a:extLst>
                </p14:cNvPr>
                <p14:cNvContentPartPr/>
                <p14:nvPr/>
              </p14:nvContentPartPr>
              <p14:xfrm>
                <a:off x="4026076" y="1216342"/>
                <a:ext cx="2283120" cy="587880"/>
              </p14:xfrm>
            </p:contentPart>
          </mc:Choice>
          <mc:Fallback xmlns="">
            <p:pic>
              <p:nvPicPr>
                <p:cNvPr id="705" name="Freihand 704">
                  <a:extLst>
                    <a:ext uri="{FF2B5EF4-FFF2-40B4-BE49-F238E27FC236}">
                      <a16:creationId xmlns:a16="http://schemas.microsoft.com/office/drawing/2014/main" id="{3D65B641-5DE5-49E7-655C-74986314297C}"/>
                    </a:ext>
                  </a:extLst>
                </p:cNvPr>
                <p:cNvPicPr/>
                <p:nvPr/>
              </p:nvPicPr>
              <p:blipFill>
                <a:blip r:embed="rId793"/>
                <a:stretch>
                  <a:fillRect/>
                </a:stretch>
              </p:blipFill>
              <p:spPr>
                <a:xfrm>
                  <a:off x="4017436" y="1207702"/>
                  <a:ext cx="2300760" cy="60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4">
            <p14:nvContentPartPr>
              <p14:cNvPr id="761" name="Freihand 760">
                <a:extLst>
                  <a:ext uri="{FF2B5EF4-FFF2-40B4-BE49-F238E27FC236}">
                    <a16:creationId xmlns:a16="http://schemas.microsoft.com/office/drawing/2014/main" id="{85377646-61A9-E2A4-8472-D74366331B34}"/>
                  </a:ext>
                </a:extLst>
              </p14:cNvPr>
              <p14:cNvContentPartPr/>
              <p14:nvPr/>
            </p14:nvContentPartPr>
            <p14:xfrm>
              <a:off x="7955836" y="6354622"/>
              <a:ext cx="59040" cy="212400"/>
            </p14:xfrm>
          </p:contentPart>
        </mc:Choice>
        <mc:Fallback xmlns="">
          <p:pic>
            <p:nvPicPr>
              <p:cNvPr id="761" name="Freihand 760">
                <a:extLst>
                  <a:ext uri="{FF2B5EF4-FFF2-40B4-BE49-F238E27FC236}">
                    <a16:creationId xmlns:a16="http://schemas.microsoft.com/office/drawing/2014/main" id="{85377646-61A9-E2A4-8472-D74366331B34}"/>
                  </a:ext>
                </a:extLst>
              </p:cNvPr>
              <p:cNvPicPr/>
              <p:nvPr/>
            </p:nvPicPr>
            <p:blipFill>
              <a:blip r:embed="rId795"/>
              <a:stretch>
                <a:fillRect/>
              </a:stretch>
            </p:blipFill>
            <p:spPr>
              <a:xfrm>
                <a:off x="7946836" y="6345982"/>
                <a:ext cx="76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796" name="Freihand 795">
                <a:extLst>
                  <a:ext uri="{FF2B5EF4-FFF2-40B4-BE49-F238E27FC236}">
                    <a16:creationId xmlns:a16="http://schemas.microsoft.com/office/drawing/2014/main" id="{35AA1AB7-D97E-6949-1546-08597C0AA56E}"/>
                  </a:ext>
                </a:extLst>
              </p14:cNvPr>
              <p14:cNvContentPartPr/>
              <p14:nvPr/>
            </p14:nvContentPartPr>
            <p14:xfrm>
              <a:off x="7280476" y="5807487"/>
              <a:ext cx="535680" cy="450360"/>
            </p14:xfrm>
          </p:contentPart>
        </mc:Choice>
        <mc:Fallback xmlns="">
          <p:pic>
            <p:nvPicPr>
              <p:cNvPr id="796" name="Freihand 795">
                <a:extLst>
                  <a:ext uri="{FF2B5EF4-FFF2-40B4-BE49-F238E27FC236}">
                    <a16:creationId xmlns:a16="http://schemas.microsoft.com/office/drawing/2014/main" id="{35AA1AB7-D97E-6949-1546-08597C0AA56E}"/>
                  </a:ext>
                </a:extLst>
              </p:cNvPr>
              <p:cNvPicPr/>
              <p:nvPr/>
            </p:nvPicPr>
            <p:blipFill>
              <a:blip r:embed="rId797"/>
              <a:stretch>
                <a:fillRect/>
              </a:stretch>
            </p:blipFill>
            <p:spPr>
              <a:xfrm>
                <a:off x="7271476" y="5798847"/>
                <a:ext cx="5533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798" name="Freihand 797">
                <a:extLst>
                  <a:ext uri="{FF2B5EF4-FFF2-40B4-BE49-F238E27FC236}">
                    <a16:creationId xmlns:a16="http://schemas.microsoft.com/office/drawing/2014/main" id="{46D49505-C23E-A032-93B3-20DA2A3CE137}"/>
                  </a:ext>
                </a:extLst>
              </p14:cNvPr>
              <p14:cNvContentPartPr/>
              <p14:nvPr/>
            </p14:nvContentPartPr>
            <p14:xfrm>
              <a:off x="6664156" y="5839887"/>
              <a:ext cx="291960" cy="441720"/>
            </p14:xfrm>
          </p:contentPart>
        </mc:Choice>
        <mc:Fallback xmlns="">
          <p:pic>
            <p:nvPicPr>
              <p:cNvPr id="798" name="Freihand 797">
                <a:extLst>
                  <a:ext uri="{FF2B5EF4-FFF2-40B4-BE49-F238E27FC236}">
                    <a16:creationId xmlns:a16="http://schemas.microsoft.com/office/drawing/2014/main" id="{46D49505-C23E-A032-93B3-20DA2A3CE137}"/>
                  </a:ext>
                </a:extLst>
              </p:cNvPr>
              <p:cNvPicPr/>
              <p:nvPr/>
            </p:nvPicPr>
            <p:blipFill>
              <a:blip r:embed="rId799"/>
              <a:stretch>
                <a:fillRect/>
              </a:stretch>
            </p:blipFill>
            <p:spPr>
              <a:xfrm>
                <a:off x="6655516" y="5830887"/>
                <a:ext cx="309600" cy="459360"/>
              </a:xfrm>
              <a:prstGeom prst="rect">
                <a:avLst/>
              </a:prstGeom>
            </p:spPr>
          </p:pic>
        </mc:Fallback>
      </mc:AlternateContent>
      <p:grpSp>
        <p:nvGrpSpPr>
          <p:cNvPr id="817" name="Gruppieren 816">
            <a:extLst>
              <a:ext uri="{FF2B5EF4-FFF2-40B4-BE49-F238E27FC236}">
                <a16:creationId xmlns:a16="http://schemas.microsoft.com/office/drawing/2014/main" id="{110C8947-CC77-7A11-4091-5E21450B3FA1}"/>
              </a:ext>
            </a:extLst>
          </p:cNvPr>
          <p:cNvGrpSpPr/>
          <p:nvPr/>
        </p:nvGrpSpPr>
        <p:grpSpPr>
          <a:xfrm>
            <a:off x="107836" y="4452382"/>
            <a:ext cx="8562960" cy="2416025"/>
            <a:chOff x="107836" y="4452382"/>
            <a:chExt cx="8562960" cy="2416025"/>
          </a:xfrm>
        </p:grpSpPr>
        <mc:AlternateContent xmlns:mc="http://schemas.openxmlformats.org/markup-compatibility/2006" xmlns:p14="http://schemas.microsoft.com/office/powerpoint/2010/main">
          <mc:Choice Requires="p14">
            <p:contentPart p14:bwMode="auto" r:id="rId800">
              <p14:nvContentPartPr>
                <p14:cNvPr id="468" name="Freihand 467">
                  <a:extLst>
                    <a:ext uri="{FF2B5EF4-FFF2-40B4-BE49-F238E27FC236}">
                      <a16:creationId xmlns:a16="http://schemas.microsoft.com/office/drawing/2014/main" id="{2C41E0B6-199B-926F-996E-43DD7698892B}"/>
                    </a:ext>
                  </a:extLst>
                </p14:cNvPr>
                <p14:cNvContentPartPr/>
                <p14:nvPr/>
              </p14:nvContentPartPr>
              <p14:xfrm>
                <a:off x="289636" y="4811302"/>
                <a:ext cx="122040" cy="20520"/>
              </p14:xfrm>
            </p:contentPart>
          </mc:Choice>
          <mc:Fallback xmlns="">
            <p:pic>
              <p:nvPicPr>
                <p:cNvPr id="468" name="Freihand 467">
                  <a:extLst>
                    <a:ext uri="{FF2B5EF4-FFF2-40B4-BE49-F238E27FC236}">
                      <a16:creationId xmlns:a16="http://schemas.microsoft.com/office/drawing/2014/main" id="{2C41E0B6-199B-926F-996E-43DD7698892B}"/>
                    </a:ext>
                  </a:extLst>
                </p:cNvPr>
                <p:cNvPicPr/>
                <p:nvPr/>
              </p:nvPicPr>
              <p:blipFill>
                <a:blip r:embed="rId801"/>
                <a:stretch>
                  <a:fillRect/>
                </a:stretch>
              </p:blipFill>
              <p:spPr>
                <a:xfrm>
                  <a:off x="280996" y="4802662"/>
                  <a:ext cx="139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69" name="Freihand 468">
                  <a:extLst>
                    <a:ext uri="{FF2B5EF4-FFF2-40B4-BE49-F238E27FC236}">
                      <a16:creationId xmlns:a16="http://schemas.microsoft.com/office/drawing/2014/main" id="{B1F5AAB1-CA3D-50F2-B5D2-A332D1240E20}"/>
                    </a:ext>
                  </a:extLst>
                </p14:cNvPr>
                <p14:cNvContentPartPr/>
                <p14:nvPr/>
              </p14:nvContentPartPr>
              <p14:xfrm>
                <a:off x="317716" y="4844782"/>
                <a:ext cx="138600" cy="26280"/>
              </p14:xfrm>
            </p:contentPart>
          </mc:Choice>
          <mc:Fallback xmlns="">
            <p:pic>
              <p:nvPicPr>
                <p:cNvPr id="469" name="Freihand 468">
                  <a:extLst>
                    <a:ext uri="{FF2B5EF4-FFF2-40B4-BE49-F238E27FC236}">
                      <a16:creationId xmlns:a16="http://schemas.microsoft.com/office/drawing/2014/main" id="{B1F5AAB1-CA3D-50F2-B5D2-A332D1240E20}"/>
                    </a:ext>
                  </a:extLst>
                </p:cNvPr>
                <p:cNvPicPr/>
                <p:nvPr/>
              </p:nvPicPr>
              <p:blipFill>
                <a:blip r:embed="rId803"/>
                <a:stretch>
                  <a:fillRect/>
                </a:stretch>
              </p:blipFill>
              <p:spPr>
                <a:xfrm>
                  <a:off x="308716" y="4836142"/>
                  <a:ext cx="156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70" name="Freihand 469">
                  <a:extLst>
                    <a:ext uri="{FF2B5EF4-FFF2-40B4-BE49-F238E27FC236}">
                      <a16:creationId xmlns:a16="http://schemas.microsoft.com/office/drawing/2014/main" id="{1BB96C91-E905-864C-28E6-5288D00C22D8}"/>
                    </a:ext>
                  </a:extLst>
                </p14:cNvPr>
                <p14:cNvContentPartPr/>
                <p14:nvPr/>
              </p14:nvContentPartPr>
              <p14:xfrm>
                <a:off x="455956" y="4736422"/>
                <a:ext cx="129240" cy="203760"/>
              </p14:xfrm>
            </p:contentPart>
          </mc:Choice>
          <mc:Fallback xmlns="">
            <p:pic>
              <p:nvPicPr>
                <p:cNvPr id="470" name="Freihand 469">
                  <a:extLst>
                    <a:ext uri="{FF2B5EF4-FFF2-40B4-BE49-F238E27FC236}">
                      <a16:creationId xmlns:a16="http://schemas.microsoft.com/office/drawing/2014/main" id="{1BB96C91-E905-864C-28E6-5288D00C22D8}"/>
                    </a:ext>
                  </a:extLst>
                </p:cNvPr>
                <p:cNvPicPr/>
                <p:nvPr/>
              </p:nvPicPr>
              <p:blipFill>
                <a:blip r:embed="rId805"/>
                <a:stretch>
                  <a:fillRect/>
                </a:stretch>
              </p:blipFill>
              <p:spPr>
                <a:xfrm>
                  <a:off x="446956" y="4727782"/>
                  <a:ext cx="146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9" name="Freihand 518">
                  <a:extLst>
                    <a:ext uri="{FF2B5EF4-FFF2-40B4-BE49-F238E27FC236}">
                      <a16:creationId xmlns:a16="http://schemas.microsoft.com/office/drawing/2014/main" id="{111A4B75-6DF2-9DC7-F093-3DF706120AEC}"/>
                    </a:ext>
                  </a:extLst>
                </p14:cNvPr>
                <p14:cNvContentPartPr/>
                <p14:nvPr/>
              </p14:nvContentPartPr>
              <p14:xfrm>
                <a:off x="1039516" y="5291182"/>
                <a:ext cx="236520" cy="400680"/>
              </p14:xfrm>
            </p:contentPart>
          </mc:Choice>
          <mc:Fallback xmlns="">
            <p:pic>
              <p:nvPicPr>
                <p:cNvPr id="519" name="Freihand 518">
                  <a:extLst>
                    <a:ext uri="{FF2B5EF4-FFF2-40B4-BE49-F238E27FC236}">
                      <a16:creationId xmlns:a16="http://schemas.microsoft.com/office/drawing/2014/main" id="{111A4B75-6DF2-9DC7-F093-3DF706120AEC}"/>
                    </a:ext>
                  </a:extLst>
                </p:cNvPr>
                <p:cNvPicPr/>
                <p:nvPr/>
              </p:nvPicPr>
              <p:blipFill>
                <a:blip r:embed="rId807"/>
                <a:stretch>
                  <a:fillRect/>
                </a:stretch>
              </p:blipFill>
              <p:spPr>
                <a:xfrm>
                  <a:off x="1030876" y="5282542"/>
                  <a:ext cx="2541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20" name="Freihand 519">
                  <a:extLst>
                    <a:ext uri="{FF2B5EF4-FFF2-40B4-BE49-F238E27FC236}">
                      <a16:creationId xmlns:a16="http://schemas.microsoft.com/office/drawing/2014/main" id="{D893F556-F6B1-D390-4159-AC2690F3B481}"/>
                    </a:ext>
                  </a:extLst>
                </p14:cNvPr>
                <p14:cNvContentPartPr/>
                <p14:nvPr/>
              </p14:nvContentPartPr>
              <p14:xfrm>
                <a:off x="1004596" y="4580902"/>
                <a:ext cx="224640" cy="384840"/>
              </p14:xfrm>
            </p:contentPart>
          </mc:Choice>
          <mc:Fallback xmlns="">
            <p:pic>
              <p:nvPicPr>
                <p:cNvPr id="520" name="Freihand 519">
                  <a:extLst>
                    <a:ext uri="{FF2B5EF4-FFF2-40B4-BE49-F238E27FC236}">
                      <a16:creationId xmlns:a16="http://schemas.microsoft.com/office/drawing/2014/main" id="{D893F556-F6B1-D390-4159-AC2690F3B481}"/>
                    </a:ext>
                  </a:extLst>
                </p:cNvPr>
                <p:cNvPicPr/>
                <p:nvPr/>
              </p:nvPicPr>
              <p:blipFill>
                <a:blip r:embed="rId809"/>
                <a:stretch>
                  <a:fillRect/>
                </a:stretch>
              </p:blipFill>
              <p:spPr>
                <a:xfrm>
                  <a:off x="995596" y="4571902"/>
                  <a:ext cx="24228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0" name="Freihand 479">
                  <a:extLst>
                    <a:ext uri="{FF2B5EF4-FFF2-40B4-BE49-F238E27FC236}">
                      <a16:creationId xmlns:a16="http://schemas.microsoft.com/office/drawing/2014/main" id="{8586C701-560D-29C2-01AD-65A6958050DC}"/>
                    </a:ext>
                  </a:extLst>
                </p14:cNvPr>
                <p14:cNvContentPartPr/>
                <p14:nvPr/>
              </p14:nvContentPartPr>
              <p14:xfrm>
                <a:off x="1002076" y="5136382"/>
                <a:ext cx="771120" cy="38160"/>
              </p14:xfrm>
            </p:contentPart>
          </mc:Choice>
          <mc:Fallback xmlns="">
            <p:pic>
              <p:nvPicPr>
                <p:cNvPr id="480" name="Freihand 479">
                  <a:extLst>
                    <a:ext uri="{FF2B5EF4-FFF2-40B4-BE49-F238E27FC236}">
                      <a16:creationId xmlns:a16="http://schemas.microsoft.com/office/drawing/2014/main" id="{8586C701-560D-29C2-01AD-65A6958050DC}"/>
                    </a:ext>
                  </a:extLst>
                </p:cNvPr>
                <p:cNvPicPr/>
                <p:nvPr/>
              </p:nvPicPr>
              <p:blipFill>
                <a:blip r:embed="rId811"/>
                <a:stretch>
                  <a:fillRect/>
                </a:stretch>
              </p:blipFill>
              <p:spPr>
                <a:xfrm>
                  <a:off x="993076" y="5127742"/>
                  <a:ext cx="788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72" name="Freihand 471">
                  <a:extLst>
                    <a:ext uri="{FF2B5EF4-FFF2-40B4-BE49-F238E27FC236}">
                      <a16:creationId xmlns:a16="http://schemas.microsoft.com/office/drawing/2014/main" id="{5E4F378B-5128-3155-9973-97824E5B6906}"/>
                    </a:ext>
                  </a:extLst>
                </p14:cNvPr>
                <p14:cNvContentPartPr/>
                <p14:nvPr/>
              </p14:nvContentPartPr>
              <p14:xfrm>
                <a:off x="1009996" y="4623382"/>
                <a:ext cx="147960" cy="169560"/>
              </p14:xfrm>
            </p:contentPart>
          </mc:Choice>
          <mc:Fallback xmlns="">
            <p:pic>
              <p:nvPicPr>
                <p:cNvPr id="472" name="Freihand 471">
                  <a:extLst>
                    <a:ext uri="{FF2B5EF4-FFF2-40B4-BE49-F238E27FC236}">
                      <a16:creationId xmlns:a16="http://schemas.microsoft.com/office/drawing/2014/main" id="{5E4F378B-5128-3155-9973-97824E5B6906}"/>
                    </a:ext>
                  </a:extLst>
                </p:cNvPr>
                <p:cNvPicPr/>
                <p:nvPr/>
              </p:nvPicPr>
              <p:blipFill>
                <a:blip r:embed="rId813"/>
                <a:stretch>
                  <a:fillRect/>
                </a:stretch>
              </p:blipFill>
              <p:spPr>
                <a:xfrm>
                  <a:off x="1000996" y="4614382"/>
                  <a:ext cx="165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73" name="Freihand 472">
                  <a:extLst>
                    <a:ext uri="{FF2B5EF4-FFF2-40B4-BE49-F238E27FC236}">
                      <a16:creationId xmlns:a16="http://schemas.microsoft.com/office/drawing/2014/main" id="{CDD52580-73F7-B93B-7171-044AE4B26564}"/>
                    </a:ext>
                  </a:extLst>
                </p14:cNvPr>
                <p14:cNvContentPartPr/>
                <p14:nvPr/>
              </p14:nvContentPartPr>
              <p14:xfrm>
                <a:off x="1020436" y="4821742"/>
                <a:ext cx="166680" cy="30240"/>
              </p14:xfrm>
            </p:contentPart>
          </mc:Choice>
          <mc:Fallback xmlns="">
            <p:pic>
              <p:nvPicPr>
                <p:cNvPr id="473" name="Freihand 472">
                  <a:extLst>
                    <a:ext uri="{FF2B5EF4-FFF2-40B4-BE49-F238E27FC236}">
                      <a16:creationId xmlns:a16="http://schemas.microsoft.com/office/drawing/2014/main" id="{CDD52580-73F7-B93B-7171-044AE4B26564}"/>
                    </a:ext>
                  </a:extLst>
                </p:cNvPr>
                <p:cNvPicPr/>
                <p:nvPr/>
              </p:nvPicPr>
              <p:blipFill>
                <a:blip r:embed="rId815"/>
                <a:stretch>
                  <a:fillRect/>
                </a:stretch>
              </p:blipFill>
              <p:spPr>
                <a:xfrm>
                  <a:off x="1011436" y="4812742"/>
                  <a:ext cx="184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74" name="Freihand 473">
                  <a:extLst>
                    <a:ext uri="{FF2B5EF4-FFF2-40B4-BE49-F238E27FC236}">
                      <a16:creationId xmlns:a16="http://schemas.microsoft.com/office/drawing/2014/main" id="{698B468B-2AFF-7E05-D479-CD910A3FBC2E}"/>
                    </a:ext>
                  </a:extLst>
                </p14:cNvPr>
                <p14:cNvContentPartPr/>
                <p14:nvPr/>
              </p14:nvContentPartPr>
              <p14:xfrm>
                <a:off x="1056436" y="4889782"/>
                <a:ext cx="119160" cy="141840"/>
              </p14:xfrm>
            </p:contentPart>
          </mc:Choice>
          <mc:Fallback xmlns="">
            <p:pic>
              <p:nvPicPr>
                <p:cNvPr id="474" name="Freihand 473">
                  <a:extLst>
                    <a:ext uri="{FF2B5EF4-FFF2-40B4-BE49-F238E27FC236}">
                      <a16:creationId xmlns:a16="http://schemas.microsoft.com/office/drawing/2014/main" id="{698B468B-2AFF-7E05-D479-CD910A3FBC2E}"/>
                    </a:ext>
                  </a:extLst>
                </p:cNvPr>
                <p:cNvPicPr/>
                <p:nvPr/>
              </p:nvPicPr>
              <p:blipFill>
                <a:blip r:embed="rId817"/>
                <a:stretch>
                  <a:fillRect/>
                </a:stretch>
              </p:blipFill>
              <p:spPr>
                <a:xfrm>
                  <a:off x="1047796" y="4880782"/>
                  <a:ext cx="13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75" name="Freihand 474">
                  <a:extLst>
                    <a:ext uri="{FF2B5EF4-FFF2-40B4-BE49-F238E27FC236}">
                      <a16:creationId xmlns:a16="http://schemas.microsoft.com/office/drawing/2014/main" id="{27762DA6-91A4-A3BA-8089-0A5DDD0C6B44}"/>
                    </a:ext>
                  </a:extLst>
                </p14:cNvPr>
                <p14:cNvContentPartPr/>
                <p14:nvPr/>
              </p14:nvContentPartPr>
              <p14:xfrm>
                <a:off x="1303396" y="4532662"/>
                <a:ext cx="435240" cy="357120"/>
              </p14:xfrm>
            </p:contentPart>
          </mc:Choice>
          <mc:Fallback xmlns="">
            <p:pic>
              <p:nvPicPr>
                <p:cNvPr id="475" name="Freihand 474">
                  <a:extLst>
                    <a:ext uri="{FF2B5EF4-FFF2-40B4-BE49-F238E27FC236}">
                      <a16:creationId xmlns:a16="http://schemas.microsoft.com/office/drawing/2014/main" id="{27762DA6-91A4-A3BA-8089-0A5DDD0C6B44}"/>
                    </a:ext>
                  </a:extLst>
                </p:cNvPr>
                <p:cNvPicPr/>
                <p:nvPr/>
              </p:nvPicPr>
              <p:blipFill>
                <a:blip r:embed="rId819"/>
                <a:stretch>
                  <a:fillRect/>
                </a:stretch>
              </p:blipFill>
              <p:spPr>
                <a:xfrm>
                  <a:off x="1294756" y="4524022"/>
                  <a:ext cx="4528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77" name="Freihand 476">
                  <a:extLst>
                    <a:ext uri="{FF2B5EF4-FFF2-40B4-BE49-F238E27FC236}">
                      <a16:creationId xmlns:a16="http://schemas.microsoft.com/office/drawing/2014/main" id="{4CB8763F-F468-4AF2-2103-4A97B9BB3A59}"/>
                    </a:ext>
                  </a:extLst>
                </p14:cNvPr>
                <p14:cNvContentPartPr/>
                <p14:nvPr/>
              </p14:nvContentPartPr>
              <p14:xfrm>
                <a:off x="1511476" y="4637422"/>
                <a:ext cx="97560" cy="105120"/>
              </p14:xfrm>
            </p:contentPart>
          </mc:Choice>
          <mc:Fallback xmlns="">
            <p:pic>
              <p:nvPicPr>
                <p:cNvPr id="477" name="Freihand 476">
                  <a:extLst>
                    <a:ext uri="{FF2B5EF4-FFF2-40B4-BE49-F238E27FC236}">
                      <a16:creationId xmlns:a16="http://schemas.microsoft.com/office/drawing/2014/main" id="{4CB8763F-F468-4AF2-2103-4A97B9BB3A59}"/>
                    </a:ext>
                  </a:extLst>
                </p:cNvPr>
                <p:cNvPicPr/>
                <p:nvPr/>
              </p:nvPicPr>
              <p:blipFill>
                <a:blip r:embed="rId821"/>
                <a:stretch>
                  <a:fillRect/>
                </a:stretch>
              </p:blipFill>
              <p:spPr>
                <a:xfrm>
                  <a:off x="1502836" y="4628782"/>
                  <a:ext cx="115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78" name="Freihand 477">
                  <a:extLst>
                    <a:ext uri="{FF2B5EF4-FFF2-40B4-BE49-F238E27FC236}">
                      <a16:creationId xmlns:a16="http://schemas.microsoft.com/office/drawing/2014/main" id="{A39CE093-2C21-6A8F-71A4-C6FAB6A302AF}"/>
                    </a:ext>
                  </a:extLst>
                </p14:cNvPr>
                <p14:cNvContentPartPr/>
                <p14:nvPr/>
              </p14:nvContentPartPr>
              <p14:xfrm>
                <a:off x="1485916" y="4804822"/>
                <a:ext cx="128160" cy="7560"/>
              </p14:xfrm>
            </p:contentPart>
          </mc:Choice>
          <mc:Fallback xmlns="">
            <p:pic>
              <p:nvPicPr>
                <p:cNvPr id="478" name="Freihand 477">
                  <a:extLst>
                    <a:ext uri="{FF2B5EF4-FFF2-40B4-BE49-F238E27FC236}">
                      <a16:creationId xmlns:a16="http://schemas.microsoft.com/office/drawing/2014/main" id="{A39CE093-2C21-6A8F-71A4-C6FAB6A302AF}"/>
                    </a:ext>
                  </a:extLst>
                </p:cNvPr>
                <p:cNvPicPr/>
                <p:nvPr/>
              </p:nvPicPr>
              <p:blipFill>
                <a:blip r:embed="rId823"/>
                <a:stretch>
                  <a:fillRect/>
                </a:stretch>
              </p:blipFill>
              <p:spPr>
                <a:xfrm>
                  <a:off x="1476916" y="4795822"/>
                  <a:ext cx="145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79" name="Freihand 478">
                  <a:extLst>
                    <a:ext uri="{FF2B5EF4-FFF2-40B4-BE49-F238E27FC236}">
                      <a16:creationId xmlns:a16="http://schemas.microsoft.com/office/drawing/2014/main" id="{D9F09DFB-577C-BED2-E459-9E49A359BECD}"/>
                    </a:ext>
                  </a:extLst>
                </p14:cNvPr>
                <p14:cNvContentPartPr/>
                <p14:nvPr/>
              </p14:nvContentPartPr>
              <p14:xfrm>
                <a:off x="1511836" y="4840822"/>
                <a:ext cx="96120" cy="120960"/>
              </p14:xfrm>
            </p:contentPart>
          </mc:Choice>
          <mc:Fallback xmlns="">
            <p:pic>
              <p:nvPicPr>
                <p:cNvPr id="479" name="Freihand 478">
                  <a:extLst>
                    <a:ext uri="{FF2B5EF4-FFF2-40B4-BE49-F238E27FC236}">
                      <a16:creationId xmlns:a16="http://schemas.microsoft.com/office/drawing/2014/main" id="{D9F09DFB-577C-BED2-E459-9E49A359BECD}"/>
                    </a:ext>
                  </a:extLst>
                </p:cNvPr>
                <p:cNvPicPr/>
                <p:nvPr/>
              </p:nvPicPr>
              <p:blipFill>
                <a:blip r:embed="rId825"/>
                <a:stretch>
                  <a:fillRect/>
                </a:stretch>
              </p:blipFill>
              <p:spPr>
                <a:xfrm>
                  <a:off x="1502836" y="4831822"/>
                  <a:ext cx="11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6" name="Freihand 525">
                  <a:extLst>
                    <a:ext uri="{FF2B5EF4-FFF2-40B4-BE49-F238E27FC236}">
                      <a16:creationId xmlns:a16="http://schemas.microsoft.com/office/drawing/2014/main" id="{BCBBB276-2978-B44D-5DC6-9F94FD1BCF71}"/>
                    </a:ext>
                  </a:extLst>
                </p14:cNvPr>
                <p14:cNvContentPartPr/>
                <p14:nvPr/>
              </p14:nvContentPartPr>
              <p14:xfrm>
                <a:off x="1471516" y="4589902"/>
                <a:ext cx="200880" cy="469800"/>
              </p14:xfrm>
            </p:contentPart>
          </mc:Choice>
          <mc:Fallback xmlns="">
            <p:pic>
              <p:nvPicPr>
                <p:cNvPr id="526" name="Freihand 525">
                  <a:extLst>
                    <a:ext uri="{FF2B5EF4-FFF2-40B4-BE49-F238E27FC236}">
                      <a16:creationId xmlns:a16="http://schemas.microsoft.com/office/drawing/2014/main" id="{BCBBB276-2978-B44D-5DC6-9F94FD1BCF71}"/>
                    </a:ext>
                  </a:extLst>
                </p:cNvPr>
                <p:cNvPicPr/>
                <p:nvPr/>
              </p:nvPicPr>
              <p:blipFill>
                <a:blip r:embed="rId827"/>
                <a:stretch>
                  <a:fillRect/>
                </a:stretch>
              </p:blipFill>
              <p:spPr>
                <a:xfrm>
                  <a:off x="1462516" y="4580902"/>
                  <a:ext cx="2185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82" name="Freihand 481">
                  <a:extLst>
                    <a:ext uri="{FF2B5EF4-FFF2-40B4-BE49-F238E27FC236}">
                      <a16:creationId xmlns:a16="http://schemas.microsoft.com/office/drawing/2014/main" id="{644C9E4F-007A-B416-0879-C2EE093A0635}"/>
                    </a:ext>
                  </a:extLst>
                </p14:cNvPr>
                <p14:cNvContentPartPr/>
                <p14:nvPr/>
              </p14:nvContentPartPr>
              <p14:xfrm>
                <a:off x="1035556" y="5274622"/>
                <a:ext cx="153000" cy="137880"/>
              </p14:xfrm>
            </p:contentPart>
          </mc:Choice>
          <mc:Fallback xmlns="">
            <p:pic>
              <p:nvPicPr>
                <p:cNvPr id="482" name="Freihand 481">
                  <a:extLst>
                    <a:ext uri="{FF2B5EF4-FFF2-40B4-BE49-F238E27FC236}">
                      <a16:creationId xmlns:a16="http://schemas.microsoft.com/office/drawing/2014/main" id="{644C9E4F-007A-B416-0879-C2EE093A0635}"/>
                    </a:ext>
                  </a:extLst>
                </p:cNvPr>
                <p:cNvPicPr/>
                <p:nvPr/>
              </p:nvPicPr>
              <p:blipFill>
                <a:blip r:embed="rId829"/>
                <a:stretch>
                  <a:fillRect/>
                </a:stretch>
              </p:blipFill>
              <p:spPr>
                <a:xfrm>
                  <a:off x="1026556" y="5265622"/>
                  <a:ext cx="17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83" name="Freihand 482">
                  <a:extLst>
                    <a:ext uri="{FF2B5EF4-FFF2-40B4-BE49-F238E27FC236}">
                      <a16:creationId xmlns:a16="http://schemas.microsoft.com/office/drawing/2014/main" id="{F8F44DA6-CD5C-7C63-DD7A-9B312043141F}"/>
                    </a:ext>
                  </a:extLst>
                </p14:cNvPr>
                <p14:cNvContentPartPr/>
                <p14:nvPr/>
              </p14:nvContentPartPr>
              <p14:xfrm>
                <a:off x="1057156" y="5460382"/>
                <a:ext cx="186120" cy="24120"/>
              </p14:xfrm>
            </p:contentPart>
          </mc:Choice>
          <mc:Fallback xmlns="">
            <p:pic>
              <p:nvPicPr>
                <p:cNvPr id="483" name="Freihand 482">
                  <a:extLst>
                    <a:ext uri="{FF2B5EF4-FFF2-40B4-BE49-F238E27FC236}">
                      <a16:creationId xmlns:a16="http://schemas.microsoft.com/office/drawing/2014/main" id="{F8F44DA6-CD5C-7C63-DD7A-9B312043141F}"/>
                    </a:ext>
                  </a:extLst>
                </p:cNvPr>
                <p:cNvPicPr/>
                <p:nvPr/>
              </p:nvPicPr>
              <p:blipFill>
                <a:blip r:embed="rId831"/>
                <a:stretch>
                  <a:fillRect/>
                </a:stretch>
              </p:blipFill>
              <p:spPr>
                <a:xfrm>
                  <a:off x="1048156" y="5451742"/>
                  <a:ext cx="203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84" name="Freihand 483">
                  <a:extLst>
                    <a:ext uri="{FF2B5EF4-FFF2-40B4-BE49-F238E27FC236}">
                      <a16:creationId xmlns:a16="http://schemas.microsoft.com/office/drawing/2014/main" id="{AF4995A4-3132-4607-BFE6-C365E8760D92}"/>
                    </a:ext>
                  </a:extLst>
                </p14:cNvPr>
                <p14:cNvContentPartPr/>
                <p14:nvPr/>
              </p14:nvContentPartPr>
              <p14:xfrm>
                <a:off x="1072276" y="5578102"/>
                <a:ext cx="111600" cy="158760"/>
              </p14:xfrm>
            </p:contentPart>
          </mc:Choice>
          <mc:Fallback xmlns="">
            <p:pic>
              <p:nvPicPr>
                <p:cNvPr id="484" name="Freihand 483">
                  <a:extLst>
                    <a:ext uri="{FF2B5EF4-FFF2-40B4-BE49-F238E27FC236}">
                      <a16:creationId xmlns:a16="http://schemas.microsoft.com/office/drawing/2014/main" id="{AF4995A4-3132-4607-BFE6-C365E8760D92}"/>
                    </a:ext>
                  </a:extLst>
                </p:cNvPr>
                <p:cNvPicPr/>
                <p:nvPr/>
              </p:nvPicPr>
              <p:blipFill>
                <a:blip r:embed="rId833"/>
                <a:stretch>
                  <a:fillRect/>
                </a:stretch>
              </p:blipFill>
              <p:spPr>
                <a:xfrm>
                  <a:off x="1063636" y="556946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85" name="Freihand 484">
                  <a:extLst>
                    <a:ext uri="{FF2B5EF4-FFF2-40B4-BE49-F238E27FC236}">
                      <a16:creationId xmlns:a16="http://schemas.microsoft.com/office/drawing/2014/main" id="{A3420AA9-698A-7EA5-3E2E-B65E9FDE886B}"/>
                    </a:ext>
                  </a:extLst>
                </p14:cNvPr>
                <p14:cNvContentPartPr/>
                <p14:nvPr/>
              </p14:nvContentPartPr>
              <p14:xfrm>
                <a:off x="1346956" y="5284342"/>
                <a:ext cx="369000" cy="324720"/>
              </p14:xfrm>
            </p:contentPart>
          </mc:Choice>
          <mc:Fallback xmlns="">
            <p:pic>
              <p:nvPicPr>
                <p:cNvPr id="485" name="Freihand 484">
                  <a:extLst>
                    <a:ext uri="{FF2B5EF4-FFF2-40B4-BE49-F238E27FC236}">
                      <a16:creationId xmlns:a16="http://schemas.microsoft.com/office/drawing/2014/main" id="{A3420AA9-698A-7EA5-3E2E-B65E9FDE886B}"/>
                    </a:ext>
                  </a:extLst>
                </p:cNvPr>
                <p:cNvPicPr/>
                <p:nvPr/>
              </p:nvPicPr>
              <p:blipFill>
                <a:blip r:embed="rId835"/>
                <a:stretch>
                  <a:fillRect/>
                </a:stretch>
              </p:blipFill>
              <p:spPr>
                <a:xfrm>
                  <a:off x="1337956" y="5275702"/>
                  <a:ext cx="3866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86" name="Freihand 485">
                  <a:extLst>
                    <a:ext uri="{FF2B5EF4-FFF2-40B4-BE49-F238E27FC236}">
                      <a16:creationId xmlns:a16="http://schemas.microsoft.com/office/drawing/2014/main" id="{4DAFF41A-5FBB-10C2-F8E3-CA360F1A5F2C}"/>
                    </a:ext>
                  </a:extLst>
                </p14:cNvPr>
                <p14:cNvContentPartPr/>
                <p14:nvPr/>
              </p14:nvContentPartPr>
              <p14:xfrm>
                <a:off x="1533436" y="5336542"/>
                <a:ext cx="107280" cy="117000"/>
              </p14:xfrm>
            </p:contentPart>
          </mc:Choice>
          <mc:Fallback xmlns="">
            <p:pic>
              <p:nvPicPr>
                <p:cNvPr id="486" name="Freihand 485">
                  <a:extLst>
                    <a:ext uri="{FF2B5EF4-FFF2-40B4-BE49-F238E27FC236}">
                      <a16:creationId xmlns:a16="http://schemas.microsoft.com/office/drawing/2014/main" id="{4DAFF41A-5FBB-10C2-F8E3-CA360F1A5F2C}"/>
                    </a:ext>
                  </a:extLst>
                </p:cNvPr>
                <p:cNvPicPr/>
                <p:nvPr/>
              </p:nvPicPr>
              <p:blipFill>
                <a:blip r:embed="rId837"/>
                <a:stretch>
                  <a:fillRect/>
                </a:stretch>
              </p:blipFill>
              <p:spPr>
                <a:xfrm>
                  <a:off x="1524436" y="5327542"/>
                  <a:ext cx="124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87" name="Freihand 486">
                  <a:extLst>
                    <a:ext uri="{FF2B5EF4-FFF2-40B4-BE49-F238E27FC236}">
                      <a16:creationId xmlns:a16="http://schemas.microsoft.com/office/drawing/2014/main" id="{9031AA70-7EA2-C1BD-A2AB-BB68841D2D70}"/>
                    </a:ext>
                  </a:extLst>
                </p14:cNvPr>
                <p14:cNvContentPartPr/>
                <p14:nvPr/>
              </p14:nvContentPartPr>
              <p14:xfrm>
                <a:off x="1602556" y="5387302"/>
                <a:ext cx="51840" cy="70920"/>
              </p14:xfrm>
            </p:contentPart>
          </mc:Choice>
          <mc:Fallback xmlns="">
            <p:pic>
              <p:nvPicPr>
                <p:cNvPr id="487" name="Freihand 486">
                  <a:extLst>
                    <a:ext uri="{FF2B5EF4-FFF2-40B4-BE49-F238E27FC236}">
                      <a16:creationId xmlns:a16="http://schemas.microsoft.com/office/drawing/2014/main" id="{9031AA70-7EA2-C1BD-A2AB-BB68841D2D70}"/>
                    </a:ext>
                  </a:extLst>
                </p:cNvPr>
                <p:cNvPicPr/>
                <p:nvPr/>
              </p:nvPicPr>
              <p:blipFill>
                <a:blip r:embed="rId839"/>
                <a:stretch>
                  <a:fillRect/>
                </a:stretch>
              </p:blipFill>
              <p:spPr>
                <a:xfrm>
                  <a:off x="1593556" y="5378302"/>
                  <a:ext cx="694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88" name="Freihand 487">
                  <a:extLst>
                    <a:ext uri="{FF2B5EF4-FFF2-40B4-BE49-F238E27FC236}">
                      <a16:creationId xmlns:a16="http://schemas.microsoft.com/office/drawing/2014/main" id="{95EA35A9-08E0-BAC3-3424-A0F77E24C100}"/>
                    </a:ext>
                  </a:extLst>
                </p14:cNvPr>
                <p14:cNvContentPartPr/>
                <p14:nvPr/>
              </p14:nvContentPartPr>
              <p14:xfrm>
                <a:off x="1519756" y="5497102"/>
                <a:ext cx="167400" cy="20520"/>
              </p14:xfrm>
            </p:contentPart>
          </mc:Choice>
          <mc:Fallback xmlns="">
            <p:pic>
              <p:nvPicPr>
                <p:cNvPr id="488" name="Freihand 487">
                  <a:extLst>
                    <a:ext uri="{FF2B5EF4-FFF2-40B4-BE49-F238E27FC236}">
                      <a16:creationId xmlns:a16="http://schemas.microsoft.com/office/drawing/2014/main" id="{95EA35A9-08E0-BAC3-3424-A0F77E24C100}"/>
                    </a:ext>
                  </a:extLst>
                </p:cNvPr>
                <p:cNvPicPr/>
                <p:nvPr/>
              </p:nvPicPr>
              <p:blipFill>
                <a:blip r:embed="rId841"/>
                <a:stretch>
                  <a:fillRect/>
                </a:stretch>
              </p:blipFill>
              <p:spPr>
                <a:xfrm>
                  <a:off x="1511116" y="5488462"/>
                  <a:ext cx="185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89" name="Freihand 488">
                  <a:extLst>
                    <a:ext uri="{FF2B5EF4-FFF2-40B4-BE49-F238E27FC236}">
                      <a16:creationId xmlns:a16="http://schemas.microsoft.com/office/drawing/2014/main" id="{BB10F523-398D-6021-E9EA-98117BE95FDD}"/>
                    </a:ext>
                  </a:extLst>
                </p14:cNvPr>
                <p14:cNvContentPartPr/>
                <p14:nvPr/>
              </p14:nvContentPartPr>
              <p14:xfrm>
                <a:off x="1548916" y="5543542"/>
                <a:ext cx="137160" cy="159120"/>
              </p14:xfrm>
            </p:contentPart>
          </mc:Choice>
          <mc:Fallback xmlns="">
            <p:pic>
              <p:nvPicPr>
                <p:cNvPr id="489" name="Freihand 488">
                  <a:extLst>
                    <a:ext uri="{FF2B5EF4-FFF2-40B4-BE49-F238E27FC236}">
                      <a16:creationId xmlns:a16="http://schemas.microsoft.com/office/drawing/2014/main" id="{BB10F523-398D-6021-E9EA-98117BE95FDD}"/>
                    </a:ext>
                  </a:extLst>
                </p:cNvPr>
                <p:cNvPicPr/>
                <p:nvPr/>
              </p:nvPicPr>
              <p:blipFill>
                <a:blip r:embed="rId843"/>
                <a:stretch>
                  <a:fillRect/>
                </a:stretch>
              </p:blipFill>
              <p:spPr>
                <a:xfrm>
                  <a:off x="1539916" y="5534902"/>
                  <a:ext cx="154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28" name="Freihand 527">
                  <a:extLst>
                    <a:ext uri="{FF2B5EF4-FFF2-40B4-BE49-F238E27FC236}">
                      <a16:creationId xmlns:a16="http://schemas.microsoft.com/office/drawing/2014/main" id="{F5DBF2B8-C09B-87D1-D955-6A605390D295}"/>
                    </a:ext>
                  </a:extLst>
                </p14:cNvPr>
                <p14:cNvContentPartPr/>
                <p14:nvPr/>
              </p14:nvContentPartPr>
              <p14:xfrm>
                <a:off x="1486276" y="5301622"/>
                <a:ext cx="231480" cy="512640"/>
              </p14:xfrm>
            </p:contentPart>
          </mc:Choice>
          <mc:Fallback xmlns="">
            <p:pic>
              <p:nvPicPr>
                <p:cNvPr id="528" name="Freihand 527">
                  <a:extLst>
                    <a:ext uri="{FF2B5EF4-FFF2-40B4-BE49-F238E27FC236}">
                      <a16:creationId xmlns:a16="http://schemas.microsoft.com/office/drawing/2014/main" id="{F5DBF2B8-C09B-87D1-D955-6A605390D295}"/>
                    </a:ext>
                  </a:extLst>
                </p:cNvPr>
                <p:cNvPicPr/>
                <p:nvPr/>
              </p:nvPicPr>
              <p:blipFill>
                <a:blip r:embed="rId845"/>
                <a:stretch>
                  <a:fillRect/>
                </a:stretch>
              </p:blipFill>
              <p:spPr>
                <a:xfrm>
                  <a:off x="1477636" y="5292982"/>
                  <a:ext cx="24912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94" name="Freihand 493">
                  <a:extLst>
                    <a:ext uri="{FF2B5EF4-FFF2-40B4-BE49-F238E27FC236}">
                      <a16:creationId xmlns:a16="http://schemas.microsoft.com/office/drawing/2014/main" id="{DCC68D38-A1E4-79E7-7EAB-3AF755693D34}"/>
                    </a:ext>
                  </a:extLst>
                </p14:cNvPr>
                <p14:cNvContentPartPr/>
                <p14:nvPr/>
              </p14:nvContentPartPr>
              <p14:xfrm>
                <a:off x="2403916" y="4452382"/>
                <a:ext cx="1024560" cy="467280"/>
              </p14:xfrm>
            </p:contentPart>
          </mc:Choice>
          <mc:Fallback xmlns="">
            <p:pic>
              <p:nvPicPr>
                <p:cNvPr id="494" name="Freihand 493">
                  <a:extLst>
                    <a:ext uri="{FF2B5EF4-FFF2-40B4-BE49-F238E27FC236}">
                      <a16:creationId xmlns:a16="http://schemas.microsoft.com/office/drawing/2014/main" id="{DCC68D38-A1E4-79E7-7EAB-3AF755693D34}"/>
                    </a:ext>
                  </a:extLst>
                </p:cNvPr>
                <p:cNvPicPr/>
                <p:nvPr/>
              </p:nvPicPr>
              <p:blipFill>
                <a:blip r:embed="rId847"/>
                <a:stretch>
                  <a:fillRect/>
                </a:stretch>
              </p:blipFill>
              <p:spPr>
                <a:xfrm>
                  <a:off x="2394916" y="4443382"/>
                  <a:ext cx="10422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95" name="Freihand 494">
                  <a:extLst>
                    <a:ext uri="{FF2B5EF4-FFF2-40B4-BE49-F238E27FC236}">
                      <a16:creationId xmlns:a16="http://schemas.microsoft.com/office/drawing/2014/main" id="{9693DC94-23BB-EAC3-5E03-3B562A38F3C3}"/>
                    </a:ext>
                  </a:extLst>
                </p14:cNvPr>
                <p14:cNvContentPartPr/>
                <p14:nvPr/>
              </p14:nvContentPartPr>
              <p14:xfrm>
                <a:off x="2614516" y="4628422"/>
                <a:ext cx="83880" cy="178560"/>
              </p14:xfrm>
            </p:contentPart>
          </mc:Choice>
          <mc:Fallback xmlns="">
            <p:pic>
              <p:nvPicPr>
                <p:cNvPr id="495" name="Freihand 494">
                  <a:extLst>
                    <a:ext uri="{FF2B5EF4-FFF2-40B4-BE49-F238E27FC236}">
                      <a16:creationId xmlns:a16="http://schemas.microsoft.com/office/drawing/2014/main" id="{9693DC94-23BB-EAC3-5E03-3B562A38F3C3}"/>
                    </a:ext>
                  </a:extLst>
                </p:cNvPr>
                <p:cNvPicPr/>
                <p:nvPr/>
              </p:nvPicPr>
              <p:blipFill>
                <a:blip r:embed="rId849"/>
                <a:stretch>
                  <a:fillRect/>
                </a:stretch>
              </p:blipFill>
              <p:spPr>
                <a:xfrm>
                  <a:off x="2605516" y="4619782"/>
                  <a:ext cx="101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96" name="Freihand 495">
                  <a:extLst>
                    <a:ext uri="{FF2B5EF4-FFF2-40B4-BE49-F238E27FC236}">
                      <a16:creationId xmlns:a16="http://schemas.microsoft.com/office/drawing/2014/main" id="{402A0E8C-56BA-1BBE-494A-0F0BC1DA11F3}"/>
                    </a:ext>
                  </a:extLst>
                </p14:cNvPr>
                <p14:cNvContentPartPr/>
                <p14:nvPr/>
              </p14:nvContentPartPr>
              <p14:xfrm>
                <a:off x="2729356" y="4642102"/>
                <a:ext cx="77400" cy="111960"/>
              </p14:xfrm>
            </p:contentPart>
          </mc:Choice>
          <mc:Fallback xmlns="">
            <p:pic>
              <p:nvPicPr>
                <p:cNvPr id="496" name="Freihand 495">
                  <a:extLst>
                    <a:ext uri="{FF2B5EF4-FFF2-40B4-BE49-F238E27FC236}">
                      <a16:creationId xmlns:a16="http://schemas.microsoft.com/office/drawing/2014/main" id="{402A0E8C-56BA-1BBE-494A-0F0BC1DA11F3}"/>
                    </a:ext>
                  </a:extLst>
                </p:cNvPr>
                <p:cNvPicPr/>
                <p:nvPr/>
              </p:nvPicPr>
              <p:blipFill>
                <a:blip r:embed="rId851"/>
                <a:stretch>
                  <a:fillRect/>
                </a:stretch>
              </p:blipFill>
              <p:spPr>
                <a:xfrm>
                  <a:off x="2720356" y="4633462"/>
                  <a:ext cx="95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97" name="Freihand 496">
                  <a:extLst>
                    <a:ext uri="{FF2B5EF4-FFF2-40B4-BE49-F238E27FC236}">
                      <a16:creationId xmlns:a16="http://schemas.microsoft.com/office/drawing/2014/main" id="{F08D9F46-57E3-59FC-F47A-584E09773600}"/>
                    </a:ext>
                  </a:extLst>
                </p14:cNvPr>
                <p14:cNvContentPartPr/>
                <p14:nvPr/>
              </p14:nvContentPartPr>
              <p14:xfrm>
                <a:off x="2822236" y="4628062"/>
                <a:ext cx="207360" cy="113400"/>
              </p14:xfrm>
            </p:contentPart>
          </mc:Choice>
          <mc:Fallback xmlns="">
            <p:pic>
              <p:nvPicPr>
                <p:cNvPr id="497" name="Freihand 496">
                  <a:extLst>
                    <a:ext uri="{FF2B5EF4-FFF2-40B4-BE49-F238E27FC236}">
                      <a16:creationId xmlns:a16="http://schemas.microsoft.com/office/drawing/2014/main" id="{F08D9F46-57E3-59FC-F47A-584E09773600}"/>
                    </a:ext>
                  </a:extLst>
                </p:cNvPr>
                <p:cNvPicPr/>
                <p:nvPr/>
              </p:nvPicPr>
              <p:blipFill>
                <a:blip r:embed="rId853"/>
                <a:stretch>
                  <a:fillRect/>
                </a:stretch>
              </p:blipFill>
              <p:spPr>
                <a:xfrm>
                  <a:off x="2813236" y="4619422"/>
                  <a:ext cx="225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98" name="Freihand 497">
                  <a:extLst>
                    <a:ext uri="{FF2B5EF4-FFF2-40B4-BE49-F238E27FC236}">
                      <a16:creationId xmlns:a16="http://schemas.microsoft.com/office/drawing/2014/main" id="{29DF0020-DF33-0003-3EE0-AA4192AE56A7}"/>
                    </a:ext>
                  </a:extLst>
                </p14:cNvPr>
                <p14:cNvContentPartPr/>
                <p14:nvPr/>
              </p14:nvContentPartPr>
              <p14:xfrm>
                <a:off x="3066676" y="4598902"/>
                <a:ext cx="95400" cy="111960"/>
              </p14:xfrm>
            </p:contentPart>
          </mc:Choice>
          <mc:Fallback xmlns="">
            <p:pic>
              <p:nvPicPr>
                <p:cNvPr id="498" name="Freihand 497">
                  <a:extLst>
                    <a:ext uri="{FF2B5EF4-FFF2-40B4-BE49-F238E27FC236}">
                      <a16:creationId xmlns:a16="http://schemas.microsoft.com/office/drawing/2014/main" id="{29DF0020-DF33-0003-3EE0-AA4192AE56A7}"/>
                    </a:ext>
                  </a:extLst>
                </p:cNvPr>
                <p:cNvPicPr/>
                <p:nvPr/>
              </p:nvPicPr>
              <p:blipFill>
                <a:blip r:embed="rId855"/>
                <a:stretch>
                  <a:fillRect/>
                </a:stretch>
              </p:blipFill>
              <p:spPr>
                <a:xfrm>
                  <a:off x="3058036" y="4589902"/>
                  <a:ext cx="11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99" name="Freihand 498">
                  <a:extLst>
                    <a:ext uri="{FF2B5EF4-FFF2-40B4-BE49-F238E27FC236}">
                      <a16:creationId xmlns:a16="http://schemas.microsoft.com/office/drawing/2014/main" id="{C70E70A5-2069-B2DB-0BB3-C404DEB5A43A}"/>
                    </a:ext>
                  </a:extLst>
                </p14:cNvPr>
                <p14:cNvContentPartPr/>
                <p14:nvPr/>
              </p14:nvContentPartPr>
              <p14:xfrm>
                <a:off x="2653036" y="4781062"/>
                <a:ext cx="458640" cy="70920"/>
              </p14:xfrm>
            </p:contentPart>
          </mc:Choice>
          <mc:Fallback xmlns="">
            <p:pic>
              <p:nvPicPr>
                <p:cNvPr id="499" name="Freihand 498">
                  <a:extLst>
                    <a:ext uri="{FF2B5EF4-FFF2-40B4-BE49-F238E27FC236}">
                      <a16:creationId xmlns:a16="http://schemas.microsoft.com/office/drawing/2014/main" id="{C70E70A5-2069-B2DB-0BB3-C404DEB5A43A}"/>
                    </a:ext>
                  </a:extLst>
                </p:cNvPr>
                <p:cNvPicPr/>
                <p:nvPr/>
              </p:nvPicPr>
              <p:blipFill>
                <a:blip r:embed="rId857"/>
                <a:stretch>
                  <a:fillRect/>
                </a:stretch>
              </p:blipFill>
              <p:spPr>
                <a:xfrm>
                  <a:off x="2644036" y="4772062"/>
                  <a:ext cx="476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00" name="Freihand 499">
                  <a:extLst>
                    <a:ext uri="{FF2B5EF4-FFF2-40B4-BE49-F238E27FC236}">
                      <a16:creationId xmlns:a16="http://schemas.microsoft.com/office/drawing/2014/main" id="{8D678D3D-0987-5568-0A5B-CCC6E05C0963}"/>
                    </a:ext>
                  </a:extLst>
                </p14:cNvPr>
                <p14:cNvContentPartPr/>
                <p14:nvPr/>
              </p14:nvContentPartPr>
              <p14:xfrm>
                <a:off x="2637556" y="4882942"/>
                <a:ext cx="96840" cy="108720"/>
              </p14:xfrm>
            </p:contentPart>
          </mc:Choice>
          <mc:Fallback xmlns="">
            <p:pic>
              <p:nvPicPr>
                <p:cNvPr id="500" name="Freihand 499">
                  <a:extLst>
                    <a:ext uri="{FF2B5EF4-FFF2-40B4-BE49-F238E27FC236}">
                      <a16:creationId xmlns:a16="http://schemas.microsoft.com/office/drawing/2014/main" id="{8D678D3D-0987-5568-0A5B-CCC6E05C0963}"/>
                    </a:ext>
                  </a:extLst>
                </p:cNvPr>
                <p:cNvPicPr/>
                <p:nvPr/>
              </p:nvPicPr>
              <p:blipFill>
                <a:blip r:embed="rId859"/>
                <a:stretch>
                  <a:fillRect/>
                </a:stretch>
              </p:blipFill>
              <p:spPr>
                <a:xfrm>
                  <a:off x="2628556" y="4874302"/>
                  <a:ext cx="114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01" name="Freihand 500">
                  <a:extLst>
                    <a:ext uri="{FF2B5EF4-FFF2-40B4-BE49-F238E27FC236}">
                      <a16:creationId xmlns:a16="http://schemas.microsoft.com/office/drawing/2014/main" id="{7F2D671F-73C8-56A9-1D2B-1F8AB92FB45F}"/>
                    </a:ext>
                  </a:extLst>
                </p14:cNvPr>
                <p14:cNvContentPartPr/>
                <p14:nvPr/>
              </p14:nvContentPartPr>
              <p14:xfrm>
                <a:off x="2763556" y="4890502"/>
                <a:ext cx="56520" cy="79560"/>
              </p14:xfrm>
            </p:contentPart>
          </mc:Choice>
          <mc:Fallback xmlns="">
            <p:pic>
              <p:nvPicPr>
                <p:cNvPr id="501" name="Freihand 500">
                  <a:extLst>
                    <a:ext uri="{FF2B5EF4-FFF2-40B4-BE49-F238E27FC236}">
                      <a16:creationId xmlns:a16="http://schemas.microsoft.com/office/drawing/2014/main" id="{7F2D671F-73C8-56A9-1D2B-1F8AB92FB45F}"/>
                    </a:ext>
                  </a:extLst>
                </p:cNvPr>
                <p:cNvPicPr/>
                <p:nvPr/>
              </p:nvPicPr>
              <p:blipFill>
                <a:blip r:embed="rId861"/>
                <a:stretch>
                  <a:fillRect/>
                </a:stretch>
              </p:blipFill>
              <p:spPr>
                <a:xfrm>
                  <a:off x="2754916" y="4881502"/>
                  <a:ext cx="74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02" name="Freihand 501">
                  <a:extLst>
                    <a:ext uri="{FF2B5EF4-FFF2-40B4-BE49-F238E27FC236}">
                      <a16:creationId xmlns:a16="http://schemas.microsoft.com/office/drawing/2014/main" id="{5830D1E1-F491-4A0B-E1D0-08F175F3F963}"/>
                    </a:ext>
                  </a:extLst>
                </p14:cNvPr>
                <p14:cNvContentPartPr/>
                <p14:nvPr/>
              </p14:nvContentPartPr>
              <p14:xfrm>
                <a:off x="2852476" y="4873942"/>
                <a:ext cx="177480" cy="81000"/>
              </p14:xfrm>
            </p:contentPart>
          </mc:Choice>
          <mc:Fallback xmlns="">
            <p:pic>
              <p:nvPicPr>
                <p:cNvPr id="502" name="Freihand 501">
                  <a:extLst>
                    <a:ext uri="{FF2B5EF4-FFF2-40B4-BE49-F238E27FC236}">
                      <a16:creationId xmlns:a16="http://schemas.microsoft.com/office/drawing/2014/main" id="{5830D1E1-F491-4A0B-E1D0-08F175F3F963}"/>
                    </a:ext>
                  </a:extLst>
                </p:cNvPr>
                <p:cNvPicPr/>
                <p:nvPr/>
              </p:nvPicPr>
              <p:blipFill>
                <a:blip r:embed="rId863"/>
                <a:stretch>
                  <a:fillRect/>
                </a:stretch>
              </p:blipFill>
              <p:spPr>
                <a:xfrm>
                  <a:off x="2843476" y="4865302"/>
                  <a:ext cx="19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03" name="Freihand 502">
                  <a:extLst>
                    <a:ext uri="{FF2B5EF4-FFF2-40B4-BE49-F238E27FC236}">
                      <a16:creationId xmlns:a16="http://schemas.microsoft.com/office/drawing/2014/main" id="{7EDFE339-FF20-434A-A966-44649506172A}"/>
                    </a:ext>
                  </a:extLst>
                </p14:cNvPr>
                <p14:cNvContentPartPr/>
                <p14:nvPr/>
              </p14:nvContentPartPr>
              <p14:xfrm>
                <a:off x="3073156" y="4840822"/>
                <a:ext cx="106560" cy="113760"/>
              </p14:xfrm>
            </p:contentPart>
          </mc:Choice>
          <mc:Fallback xmlns="">
            <p:pic>
              <p:nvPicPr>
                <p:cNvPr id="503" name="Freihand 502">
                  <a:extLst>
                    <a:ext uri="{FF2B5EF4-FFF2-40B4-BE49-F238E27FC236}">
                      <a16:creationId xmlns:a16="http://schemas.microsoft.com/office/drawing/2014/main" id="{7EDFE339-FF20-434A-A966-44649506172A}"/>
                    </a:ext>
                  </a:extLst>
                </p:cNvPr>
                <p:cNvPicPr/>
                <p:nvPr/>
              </p:nvPicPr>
              <p:blipFill>
                <a:blip r:embed="rId865"/>
                <a:stretch>
                  <a:fillRect/>
                </a:stretch>
              </p:blipFill>
              <p:spPr>
                <a:xfrm>
                  <a:off x="3064156" y="4831822"/>
                  <a:ext cx="124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91" name="Freihand 490">
                  <a:extLst>
                    <a:ext uri="{FF2B5EF4-FFF2-40B4-BE49-F238E27FC236}">
                      <a16:creationId xmlns:a16="http://schemas.microsoft.com/office/drawing/2014/main" id="{B624E4D5-3076-7293-7C3C-A2DF511B713D}"/>
                    </a:ext>
                  </a:extLst>
                </p14:cNvPr>
                <p14:cNvContentPartPr/>
                <p14:nvPr/>
              </p14:nvContentPartPr>
              <p14:xfrm>
                <a:off x="2088916" y="5112622"/>
                <a:ext cx="125280" cy="12600"/>
              </p14:xfrm>
            </p:contentPart>
          </mc:Choice>
          <mc:Fallback xmlns="">
            <p:pic>
              <p:nvPicPr>
                <p:cNvPr id="491" name="Freihand 490">
                  <a:extLst>
                    <a:ext uri="{FF2B5EF4-FFF2-40B4-BE49-F238E27FC236}">
                      <a16:creationId xmlns:a16="http://schemas.microsoft.com/office/drawing/2014/main" id="{B624E4D5-3076-7293-7C3C-A2DF511B713D}"/>
                    </a:ext>
                  </a:extLst>
                </p:cNvPr>
                <p:cNvPicPr/>
                <p:nvPr/>
              </p:nvPicPr>
              <p:blipFill>
                <a:blip r:embed="rId867"/>
                <a:stretch>
                  <a:fillRect/>
                </a:stretch>
              </p:blipFill>
              <p:spPr>
                <a:xfrm>
                  <a:off x="2080276" y="5103982"/>
                  <a:ext cx="142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92" name="Freihand 491">
                  <a:extLst>
                    <a:ext uri="{FF2B5EF4-FFF2-40B4-BE49-F238E27FC236}">
                      <a16:creationId xmlns:a16="http://schemas.microsoft.com/office/drawing/2014/main" id="{D1FE8E69-36CB-7363-57E8-AB422244C48D}"/>
                    </a:ext>
                  </a:extLst>
                </p14:cNvPr>
                <p14:cNvContentPartPr/>
                <p14:nvPr/>
              </p14:nvContentPartPr>
              <p14:xfrm>
                <a:off x="2093596" y="5193262"/>
                <a:ext cx="83520" cy="18000"/>
              </p14:xfrm>
            </p:contentPart>
          </mc:Choice>
          <mc:Fallback xmlns="">
            <p:pic>
              <p:nvPicPr>
                <p:cNvPr id="492" name="Freihand 491">
                  <a:extLst>
                    <a:ext uri="{FF2B5EF4-FFF2-40B4-BE49-F238E27FC236}">
                      <a16:creationId xmlns:a16="http://schemas.microsoft.com/office/drawing/2014/main" id="{D1FE8E69-36CB-7363-57E8-AB422244C48D}"/>
                    </a:ext>
                  </a:extLst>
                </p:cNvPr>
                <p:cNvPicPr/>
                <p:nvPr/>
              </p:nvPicPr>
              <p:blipFill>
                <a:blip r:embed="rId869"/>
                <a:stretch>
                  <a:fillRect/>
                </a:stretch>
              </p:blipFill>
              <p:spPr>
                <a:xfrm>
                  <a:off x="2084956" y="5184262"/>
                  <a:ext cx="101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04" name="Freihand 503">
                  <a:extLst>
                    <a:ext uri="{FF2B5EF4-FFF2-40B4-BE49-F238E27FC236}">
                      <a16:creationId xmlns:a16="http://schemas.microsoft.com/office/drawing/2014/main" id="{1352E75A-3EB4-FA2A-052C-A4DB4D048808}"/>
                    </a:ext>
                  </a:extLst>
                </p14:cNvPr>
                <p14:cNvContentPartPr/>
                <p14:nvPr/>
              </p14:nvContentPartPr>
              <p14:xfrm>
                <a:off x="2372236" y="5140342"/>
                <a:ext cx="1257120" cy="42480"/>
              </p14:xfrm>
            </p:contentPart>
          </mc:Choice>
          <mc:Fallback xmlns="">
            <p:pic>
              <p:nvPicPr>
                <p:cNvPr id="504" name="Freihand 503">
                  <a:extLst>
                    <a:ext uri="{FF2B5EF4-FFF2-40B4-BE49-F238E27FC236}">
                      <a16:creationId xmlns:a16="http://schemas.microsoft.com/office/drawing/2014/main" id="{1352E75A-3EB4-FA2A-052C-A4DB4D048808}"/>
                    </a:ext>
                  </a:extLst>
                </p:cNvPr>
                <p:cNvPicPr/>
                <p:nvPr/>
              </p:nvPicPr>
              <p:blipFill>
                <a:blip r:embed="rId871"/>
                <a:stretch>
                  <a:fillRect/>
                </a:stretch>
              </p:blipFill>
              <p:spPr>
                <a:xfrm>
                  <a:off x="2363596" y="5131342"/>
                  <a:ext cx="12747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05" name="Freihand 504">
                  <a:extLst>
                    <a:ext uri="{FF2B5EF4-FFF2-40B4-BE49-F238E27FC236}">
                      <a16:creationId xmlns:a16="http://schemas.microsoft.com/office/drawing/2014/main" id="{B0BCFCCB-2519-E035-5012-93D5D131DE7D}"/>
                    </a:ext>
                  </a:extLst>
                </p14:cNvPr>
                <p14:cNvContentPartPr/>
                <p14:nvPr/>
              </p14:nvContentPartPr>
              <p14:xfrm>
                <a:off x="2411476" y="5249782"/>
                <a:ext cx="1133280" cy="357480"/>
              </p14:xfrm>
            </p:contentPart>
          </mc:Choice>
          <mc:Fallback xmlns="">
            <p:pic>
              <p:nvPicPr>
                <p:cNvPr id="505" name="Freihand 504">
                  <a:extLst>
                    <a:ext uri="{FF2B5EF4-FFF2-40B4-BE49-F238E27FC236}">
                      <a16:creationId xmlns:a16="http://schemas.microsoft.com/office/drawing/2014/main" id="{B0BCFCCB-2519-E035-5012-93D5D131DE7D}"/>
                    </a:ext>
                  </a:extLst>
                </p:cNvPr>
                <p:cNvPicPr/>
                <p:nvPr/>
              </p:nvPicPr>
              <p:blipFill>
                <a:blip r:embed="rId873"/>
                <a:stretch>
                  <a:fillRect/>
                </a:stretch>
              </p:blipFill>
              <p:spPr>
                <a:xfrm>
                  <a:off x="2402836" y="5241142"/>
                  <a:ext cx="11509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06" name="Freihand 505">
                  <a:extLst>
                    <a:ext uri="{FF2B5EF4-FFF2-40B4-BE49-F238E27FC236}">
                      <a16:creationId xmlns:a16="http://schemas.microsoft.com/office/drawing/2014/main" id="{221A1818-7CF6-3053-8312-85240ACC26A5}"/>
                    </a:ext>
                  </a:extLst>
                </p14:cNvPr>
                <p14:cNvContentPartPr/>
                <p14:nvPr/>
              </p14:nvContentPartPr>
              <p14:xfrm>
                <a:off x="2641516" y="5379382"/>
                <a:ext cx="79920" cy="104760"/>
              </p14:xfrm>
            </p:contentPart>
          </mc:Choice>
          <mc:Fallback xmlns="">
            <p:pic>
              <p:nvPicPr>
                <p:cNvPr id="506" name="Freihand 505">
                  <a:extLst>
                    <a:ext uri="{FF2B5EF4-FFF2-40B4-BE49-F238E27FC236}">
                      <a16:creationId xmlns:a16="http://schemas.microsoft.com/office/drawing/2014/main" id="{221A1818-7CF6-3053-8312-85240ACC26A5}"/>
                    </a:ext>
                  </a:extLst>
                </p:cNvPr>
                <p:cNvPicPr/>
                <p:nvPr/>
              </p:nvPicPr>
              <p:blipFill>
                <a:blip r:embed="rId875"/>
                <a:stretch>
                  <a:fillRect/>
                </a:stretch>
              </p:blipFill>
              <p:spPr>
                <a:xfrm>
                  <a:off x="2632876" y="5370742"/>
                  <a:ext cx="97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07" name="Freihand 506">
                  <a:extLst>
                    <a:ext uri="{FF2B5EF4-FFF2-40B4-BE49-F238E27FC236}">
                      <a16:creationId xmlns:a16="http://schemas.microsoft.com/office/drawing/2014/main" id="{B82BFAD0-E1E7-693F-607A-1550144B6E49}"/>
                    </a:ext>
                  </a:extLst>
                </p14:cNvPr>
                <p14:cNvContentPartPr/>
                <p14:nvPr/>
              </p14:nvContentPartPr>
              <p14:xfrm>
                <a:off x="2789476" y="5374342"/>
                <a:ext cx="54720" cy="91800"/>
              </p14:xfrm>
            </p:contentPart>
          </mc:Choice>
          <mc:Fallback xmlns="">
            <p:pic>
              <p:nvPicPr>
                <p:cNvPr id="507" name="Freihand 506">
                  <a:extLst>
                    <a:ext uri="{FF2B5EF4-FFF2-40B4-BE49-F238E27FC236}">
                      <a16:creationId xmlns:a16="http://schemas.microsoft.com/office/drawing/2014/main" id="{B82BFAD0-E1E7-693F-607A-1550144B6E49}"/>
                    </a:ext>
                  </a:extLst>
                </p:cNvPr>
                <p:cNvPicPr/>
                <p:nvPr/>
              </p:nvPicPr>
              <p:blipFill>
                <a:blip r:embed="rId877"/>
                <a:stretch>
                  <a:fillRect/>
                </a:stretch>
              </p:blipFill>
              <p:spPr>
                <a:xfrm>
                  <a:off x="2780836" y="5365342"/>
                  <a:ext cx="72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08" name="Freihand 507">
                  <a:extLst>
                    <a:ext uri="{FF2B5EF4-FFF2-40B4-BE49-F238E27FC236}">
                      <a16:creationId xmlns:a16="http://schemas.microsoft.com/office/drawing/2014/main" id="{5ABC1D94-61C1-B50A-09E7-2A74F19DC07C}"/>
                    </a:ext>
                  </a:extLst>
                </p14:cNvPr>
                <p14:cNvContentPartPr/>
                <p14:nvPr/>
              </p14:nvContentPartPr>
              <p14:xfrm>
                <a:off x="2892796" y="5365702"/>
                <a:ext cx="200880" cy="108000"/>
              </p14:xfrm>
            </p:contentPart>
          </mc:Choice>
          <mc:Fallback xmlns="">
            <p:pic>
              <p:nvPicPr>
                <p:cNvPr id="508" name="Freihand 507">
                  <a:extLst>
                    <a:ext uri="{FF2B5EF4-FFF2-40B4-BE49-F238E27FC236}">
                      <a16:creationId xmlns:a16="http://schemas.microsoft.com/office/drawing/2014/main" id="{5ABC1D94-61C1-B50A-09E7-2A74F19DC07C}"/>
                    </a:ext>
                  </a:extLst>
                </p:cNvPr>
                <p:cNvPicPr/>
                <p:nvPr/>
              </p:nvPicPr>
              <p:blipFill>
                <a:blip r:embed="rId879"/>
                <a:stretch>
                  <a:fillRect/>
                </a:stretch>
              </p:blipFill>
              <p:spPr>
                <a:xfrm>
                  <a:off x="2884156" y="5356702"/>
                  <a:ext cx="218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09" name="Freihand 508">
                  <a:extLst>
                    <a:ext uri="{FF2B5EF4-FFF2-40B4-BE49-F238E27FC236}">
                      <a16:creationId xmlns:a16="http://schemas.microsoft.com/office/drawing/2014/main" id="{FBFE17FD-0D30-1571-66AF-8A04FA4B3A56}"/>
                    </a:ext>
                  </a:extLst>
                </p14:cNvPr>
                <p14:cNvContentPartPr/>
                <p14:nvPr/>
              </p14:nvContentPartPr>
              <p14:xfrm>
                <a:off x="3132556" y="5333662"/>
                <a:ext cx="114120" cy="109800"/>
              </p14:xfrm>
            </p:contentPart>
          </mc:Choice>
          <mc:Fallback xmlns="">
            <p:pic>
              <p:nvPicPr>
                <p:cNvPr id="509" name="Freihand 508">
                  <a:extLst>
                    <a:ext uri="{FF2B5EF4-FFF2-40B4-BE49-F238E27FC236}">
                      <a16:creationId xmlns:a16="http://schemas.microsoft.com/office/drawing/2014/main" id="{FBFE17FD-0D30-1571-66AF-8A04FA4B3A56}"/>
                    </a:ext>
                  </a:extLst>
                </p:cNvPr>
                <p:cNvPicPr/>
                <p:nvPr/>
              </p:nvPicPr>
              <p:blipFill>
                <a:blip r:embed="rId881"/>
                <a:stretch>
                  <a:fillRect/>
                </a:stretch>
              </p:blipFill>
              <p:spPr>
                <a:xfrm>
                  <a:off x="3123916" y="5324662"/>
                  <a:ext cx="131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10" name="Freihand 509">
                  <a:extLst>
                    <a:ext uri="{FF2B5EF4-FFF2-40B4-BE49-F238E27FC236}">
                      <a16:creationId xmlns:a16="http://schemas.microsoft.com/office/drawing/2014/main" id="{2938FA7F-A76B-7EFA-0692-617A6C0AE680}"/>
                    </a:ext>
                  </a:extLst>
                </p14:cNvPr>
                <p14:cNvContentPartPr/>
                <p14:nvPr/>
              </p14:nvContentPartPr>
              <p14:xfrm>
                <a:off x="2669596" y="5551462"/>
                <a:ext cx="565200" cy="40320"/>
              </p14:xfrm>
            </p:contentPart>
          </mc:Choice>
          <mc:Fallback xmlns="">
            <p:pic>
              <p:nvPicPr>
                <p:cNvPr id="510" name="Freihand 509">
                  <a:extLst>
                    <a:ext uri="{FF2B5EF4-FFF2-40B4-BE49-F238E27FC236}">
                      <a16:creationId xmlns:a16="http://schemas.microsoft.com/office/drawing/2014/main" id="{2938FA7F-A76B-7EFA-0692-617A6C0AE680}"/>
                    </a:ext>
                  </a:extLst>
                </p:cNvPr>
                <p:cNvPicPr/>
                <p:nvPr/>
              </p:nvPicPr>
              <p:blipFill>
                <a:blip r:embed="rId883"/>
                <a:stretch>
                  <a:fillRect/>
                </a:stretch>
              </p:blipFill>
              <p:spPr>
                <a:xfrm>
                  <a:off x="2660956" y="5542462"/>
                  <a:ext cx="582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13" name="Freihand 512">
                  <a:extLst>
                    <a:ext uri="{FF2B5EF4-FFF2-40B4-BE49-F238E27FC236}">
                      <a16:creationId xmlns:a16="http://schemas.microsoft.com/office/drawing/2014/main" id="{80779283-91A0-A9AC-B3B7-78F0FEB3A629}"/>
                    </a:ext>
                  </a:extLst>
                </p14:cNvPr>
                <p14:cNvContentPartPr/>
                <p14:nvPr/>
              </p14:nvContentPartPr>
              <p14:xfrm>
                <a:off x="2689396" y="5641462"/>
                <a:ext cx="80640" cy="209520"/>
              </p14:xfrm>
            </p:contentPart>
          </mc:Choice>
          <mc:Fallback xmlns="">
            <p:pic>
              <p:nvPicPr>
                <p:cNvPr id="513" name="Freihand 512">
                  <a:extLst>
                    <a:ext uri="{FF2B5EF4-FFF2-40B4-BE49-F238E27FC236}">
                      <a16:creationId xmlns:a16="http://schemas.microsoft.com/office/drawing/2014/main" id="{80779283-91A0-A9AC-B3B7-78F0FEB3A629}"/>
                    </a:ext>
                  </a:extLst>
                </p:cNvPr>
                <p:cNvPicPr/>
                <p:nvPr/>
              </p:nvPicPr>
              <p:blipFill>
                <a:blip r:embed="rId885"/>
                <a:stretch>
                  <a:fillRect/>
                </a:stretch>
              </p:blipFill>
              <p:spPr>
                <a:xfrm>
                  <a:off x="2680396" y="5632822"/>
                  <a:ext cx="98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14" name="Freihand 513">
                  <a:extLst>
                    <a:ext uri="{FF2B5EF4-FFF2-40B4-BE49-F238E27FC236}">
                      <a16:creationId xmlns:a16="http://schemas.microsoft.com/office/drawing/2014/main" id="{49B9592F-AB3D-0476-1BE0-935E2760D04F}"/>
                    </a:ext>
                  </a:extLst>
                </p14:cNvPr>
                <p14:cNvContentPartPr/>
                <p14:nvPr/>
              </p14:nvContentPartPr>
              <p14:xfrm>
                <a:off x="2811436" y="5668462"/>
                <a:ext cx="67320" cy="124920"/>
              </p14:xfrm>
            </p:contentPart>
          </mc:Choice>
          <mc:Fallback xmlns="">
            <p:pic>
              <p:nvPicPr>
                <p:cNvPr id="514" name="Freihand 513">
                  <a:extLst>
                    <a:ext uri="{FF2B5EF4-FFF2-40B4-BE49-F238E27FC236}">
                      <a16:creationId xmlns:a16="http://schemas.microsoft.com/office/drawing/2014/main" id="{49B9592F-AB3D-0476-1BE0-935E2760D04F}"/>
                    </a:ext>
                  </a:extLst>
                </p:cNvPr>
                <p:cNvPicPr/>
                <p:nvPr/>
              </p:nvPicPr>
              <p:blipFill>
                <a:blip r:embed="rId887"/>
                <a:stretch>
                  <a:fillRect/>
                </a:stretch>
              </p:blipFill>
              <p:spPr>
                <a:xfrm>
                  <a:off x="2802796" y="5659462"/>
                  <a:ext cx="84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15" name="Freihand 514">
                  <a:extLst>
                    <a:ext uri="{FF2B5EF4-FFF2-40B4-BE49-F238E27FC236}">
                      <a16:creationId xmlns:a16="http://schemas.microsoft.com/office/drawing/2014/main" id="{2246AD38-D854-AE8F-59C0-85CE308D9DC1}"/>
                    </a:ext>
                  </a:extLst>
                </p14:cNvPr>
                <p14:cNvContentPartPr/>
                <p14:nvPr/>
              </p14:nvContentPartPr>
              <p14:xfrm>
                <a:off x="2937076" y="5667742"/>
                <a:ext cx="57240" cy="117000"/>
              </p14:xfrm>
            </p:contentPart>
          </mc:Choice>
          <mc:Fallback xmlns="">
            <p:pic>
              <p:nvPicPr>
                <p:cNvPr id="515" name="Freihand 514">
                  <a:extLst>
                    <a:ext uri="{FF2B5EF4-FFF2-40B4-BE49-F238E27FC236}">
                      <a16:creationId xmlns:a16="http://schemas.microsoft.com/office/drawing/2014/main" id="{2246AD38-D854-AE8F-59C0-85CE308D9DC1}"/>
                    </a:ext>
                  </a:extLst>
                </p:cNvPr>
                <p:cNvPicPr/>
                <p:nvPr/>
              </p:nvPicPr>
              <p:blipFill>
                <a:blip r:embed="rId889"/>
                <a:stretch>
                  <a:fillRect/>
                </a:stretch>
              </p:blipFill>
              <p:spPr>
                <a:xfrm>
                  <a:off x="2928436" y="5659102"/>
                  <a:ext cx="74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16" name="Freihand 515">
                  <a:extLst>
                    <a:ext uri="{FF2B5EF4-FFF2-40B4-BE49-F238E27FC236}">
                      <a16:creationId xmlns:a16="http://schemas.microsoft.com/office/drawing/2014/main" id="{3ECA7788-7615-243B-7BAA-83F3BF4C9D92}"/>
                    </a:ext>
                  </a:extLst>
                </p14:cNvPr>
                <p14:cNvContentPartPr/>
                <p14:nvPr/>
              </p14:nvContentPartPr>
              <p14:xfrm>
                <a:off x="3068836" y="5736502"/>
                <a:ext cx="55440" cy="25560"/>
              </p14:xfrm>
            </p:contentPart>
          </mc:Choice>
          <mc:Fallback xmlns="">
            <p:pic>
              <p:nvPicPr>
                <p:cNvPr id="516" name="Freihand 515">
                  <a:extLst>
                    <a:ext uri="{FF2B5EF4-FFF2-40B4-BE49-F238E27FC236}">
                      <a16:creationId xmlns:a16="http://schemas.microsoft.com/office/drawing/2014/main" id="{3ECA7788-7615-243B-7BAA-83F3BF4C9D92}"/>
                    </a:ext>
                  </a:extLst>
                </p:cNvPr>
                <p:cNvPicPr/>
                <p:nvPr/>
              </p:nvPicPr>
              <p:blipFill>
                <a:blip r:embed="rId891"/>
                <a:stretch>
                  <a:fillRect/>
                </a:stretch>
              </p:blipFill>
              <p:spPr>
                <a:xfrm>
                  <a:off x="3060196" y="5727862"/>
                  <a:ext cx="73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17" name="Freihand 516">
                  <a:extLst>
                    <a:ext uri="{FF2B5EF4-FFF2-40B4-BE49-F238E27FC236}">
                      <a16:creationId xmlns:a16="http://schemas.microsoft.com/office/drawing/2014/main" id="{B9433D38-008F-00C7-A03E-7FABFDB7AF51}"/>
                    </a:ext>
                  </a:extLst>
                </p14:cNvPr>
                <p14:cNvContentPartPr/>
                <p14:nvPr/>
              </p14:nvContentPartPr>
              <p14:xfrm>
                <a:off x="3220036" y="5620942"/>
                <a:ext cx="96120" cy="165960"/>
              </p14:xfrm>
            </p:contentPart>
          </mc:Choice>
          <mc:Fallback xmlns="">
            <p:pic>
              <p:nvPicPr>
                <p:cNvPr id="517" name="Freihand 516">
                  <a:extLst>
                    <a:ext uri="{FF2B5EF4-FFF2-40B4-BE49-F238E27FC236}">
                      <a16:creationId xmlns:a16="http://schemas.microsoft.com/office/drawing/2014/main" id="{B9433D38-008F-00C7-A03E-7FABFDB7AF51}"/>
                    </a:ext>
                  </a:extLst>
                </p:cNvPr>
                <p:cNvPicPr/>
                <p:nvPr/>
              </p:nvPicPr>
              <p:blipFill>
                <a:blip r:embed="rId893"/>
                <a:stretch>
                  <a:fillRect/>
                </a:stretch>
              </p:blipFill>
              <p:spPr>
                <a:xfrm>
                  <a:off x="3211396" y="5612302"/>
                  <a:ext cx="1137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0" name="Freihand 529">
                  <a:extLst>
                    <a:ext uri="{FF2B5EF4-FFF2-40B4-BE49-F238E27FC236}">
                      <a16:creationId xmlns:a16="http://schemas.microsoft.com/office/drawing/2014/main" id="{3A23A737-7D90-7F26-AC18-66E1F7B22F2A}"/>
                    </a:ext>
                  </a:extLst>
                </p14:cNvPr>
                <p14:cNvContentPartPr/>
                <p14:nvPr/>
              </p14:nvContentPartPr>
              <p14:xfrm>
                <a:off x="2551516" y="4521502"/>
                <a:ext cx="766800" cy="616320"/>
              </p14:xfrm>
            </p:contentPart>
          </mc:Choice>
          <mc:Fallback xmlns="">
            <p:pic>
              <p:nvPicPr>
                <p:cNvPr id="530" name="Freihand 529">
                  <a:extLst>
                    <a:ext uri="{FF2B5EF4-FFF2-40B4-BE49-F238E27FC236}">
                      <a16:creationId xmlns:a16="http://schemas.microsoft.com/office/drawing/2014/main" id="{3A23A737-7D90-7F26-AC18-66E1F7B22F2A}"/>
                    </a:ext>
                  </a:extLst>
                </p:cNvPr>
                <p:cNvPicPr/>
                <p:nvPr/>
              </p:nvPicPr>
              <p:blipFill>
                <a:blip r:embed="rId895"/>
                <a:stretch>
                  <a:fillRect/>
                </a:stretch>
              </p:blipFill>
              <p:spPr>
                <a:xfrm>
                  <a:off x="2542516" y="4512862"/>
                  <a:ext cx="7844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1" name="Freihand 530">
                  <a:extLst>
                    <a:ext uri="{FF2B5EF4-FFF2-40B4-BE49-F238E27FC236}">
                      <a16:creationId xmlns:a16="http://schemas.microsoft.com/office/drawing/2014/main" id="{55B886AE-4DC7-994F-B35D-189077EC8B60}"/>
                    </a:ext>
                  </a:extLst>
                </p14:cNvPr>
                <p14:cNvContentPartPr/>
                <p14:nvPr/>
              </p14:nvContentPartPr>
              <p14:xfrm>
                <a:off x="2580316" y="5271022"/>
                <a:ext cx="876600" cy="741960"/>
              </p14:xfrm>
            </p:contentPart>
          </mc:Choice>
          <mc:Fallback xmlns="">
            <p:pic>
              <p:nvPicPr>
                <p:cNvPr id="531" name="Freihand 530">
                  <a:extLst>
                    <a:ext uri="{FF2B5EF4-FFF2-40B4-BE49-F238E27FC236}">
                      <a16:creationId xmlns:a16="http://schemas.microsoft.com/office/drawing/2014/main" id="{55B886AE-4DC7-994F-B35D-189077EC8B60}"/>
                    </a:ext>
                  </a:extLst>
                </p:cNvPr>
                <p:cNvPicPr/>
                <p:nvPr/>
              </p:nvPicPr>
              <p:blipFill>
                <a:blip r:embed="rId897"/>
                <a:stretch>
                  <a:fillRect/>
                </a:stretch>
              </p:blipFill>
              <p:spPr>
                <a:xfrm>
                  <a:off x="2571316" y="5262022"/>
                  <a:ext cx="89424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23" name="Freihand 522">
                  <a:extLst>
                    <a:ext uri="{FF2B5EF4-FFF2-40B4-BE49-F238E27FC236}">
                      <a16:creationId xmlns:a16="http://schemas.microsoft.com/office/drawing/2014/main" id="{F13C0705-EB63-6144-7F2F-680F82569762}"/>
                    </a:ext>
                  </a:extLst>
                </p14:cNvPr>
                <p14:cNvContentPartPr/>
                <p14:nvPr/>
              </p14:nvContentPartPr>
              <p14:xfrm>
                <a:off x="3895396" y="5069422"/>
                <a:ext cx="147240" cy="30240"/>
              </p14:xfrm>
            </p:contentPart>
          </mc:Choice>
          <mc:Fallback xmlns="">
            <p:pic>
              <p:nvPicPr>
                <p:cNvPr id="523" name="Freihand 522">
                  <a:extLst>
                    <a:ext uri="{FF2B5EF4-FFF2-40B4-BE49-F238E27FC236}">
                      <a16:creationId xmlns:a16="http://schemas.microsoft.com/office/drawing/2014/main" id="{F13C0705-EB63-6144-7F2F-680F82569762}"/>
                    </a:ext>
                  </a:extLst>
                </p:cNvPr>
                <p:cNvPicPr/>
                <p:nvPr/>
              </p:nvPicPr>
              <p:blipFill>
                <a:blip r:embed="rId899"/>
                <a:stretch>
                  <a:fillRect/>
                </a:stretch>
              </p:blipFill>
              <p:spPr>
                <a:xfrm>
                  <a:off x="3886756" y="5060422"/>
                  <a:ext cx="164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24" name="Freihand 523">
                  <a:extLst>
                    <a:ext uri="{FF2B5EF4-FFF2-40B4-BE49-F238E27FC236}">
                      <a16:creationId xmlns:a16="http://schemas.microsoft.com/office/drawing/2014/main" id="{5AA65D11-FF4C-03AC-76F7-C5A5061D25A5}"/>
                    </a:ext>
                  </a:extLst>
                </p14:cNvPr>
                <p14:cNvContentPartPr/>
                <p14:nvPr/>
              </p14:nvContentPartPr>
              <p14:xfrm>
                <a:off x="3943636" y="5144302"/>
                <a:ext cx="94680" cy="9000"/>
              </p14:xfrm>
            </p:contentPart>
          </mc:Choice>
          <mc:Fallback xmlns="">
            <p:pic>
              <p:nvPicPr>
                <p:cNvPr id="524" name="Freihand 523">
                  <a:extLst>
                    <a:ext uri="{FF2B5EF4-FFF2-40B4-BE49-F238E27FC236}">
                      <a16:creationId xmlns:a16="http://schemas.microsoft.com/office/drawing/2014/main" id="{5AA65D11-FF4C-03AC-76F7-C5A5061D25A5}"/>
                    </a:ext>
                  </a:extLst>
                </p:cNvPr>
                <p:cNvPicPr/>
                <p:nvPr/>
              </p:nvPicPr>
              <p:blipFill>
                <a:blip r:embed="rId901"/>
                <a:stretch>
                  <a:fillRect/>
                </a:stretch>
              </p:blipFill>
              <p:spPr>
                <a:xfrm>
                  <a:off x="3934636" y="5135302"/>
                  <a:ext cx="11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6" name="Freihand 565">
                  <a:extLst>
                    <a:ext uri="{FF2B5EF4-FFF2-40B4-BE49-F238E27FC236}">
                      <a16:creationId xmlns:a16="http://schemas.microsoft.com/office/drawing/2014/main" id="{21ED4675-0C40-3779-75DB-F3595F352412}"/>
                    </a:ext>
                  </a:extLst>
                </p14:cNvPr>
                <p14:cNvContentPartPr/>
                <p14:nvPr/>
              </p14:nvContentPartPr>
              <p14:xfrm>
                <a:off x="4266556" y="4751182"/>
                <a:ext cx="144000" cy="214200"/>
              </p14:xfrm>
            </p:contentPart>
          </mc:Choice>
          <mc:Fallback xmlns="">
            <p:pic>
              <p:nvPicPr>
                <p:cNvPr id="566" name="Freihand 565">
                  <a:extLst>
                    <a:ext uri="{FF2B5EF4-FFF2-40B4-BE49-F238E27FC236}">
                      <a16:creationId xmlns:a16="http://schemas.microsoft.com/office/drawing/2014/main" id="{21ED4675-0C40-3779-75DB-F3595F352412}"/>
                    </a:ext>
                  </a:extLst>
                </p:cNvPr>
                <p:cNvPicPr/>
                <p:nvPr/>
              </p:nvPicPr>
              <p:blipFill>
                <a:blip r:embed="rId903"/>
                <a:stretch>
                  <a:fillRect/>
                </a:stretch>
              </p:blipFill>
              <p:spPr>
                <a:xfrm>
                  <a:off x="4257916" y="4742542"/>
                  <a:ext cx="161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67" name="Freihand 566">
                  <a:extLst>
                    <a:ext uri="{FF2B5EF4-FFF2-40B4-BE49-F238E27FC236}">
                      <a16:creationId xmlns:a16="http://schemas.microsoft.com/office/drawing/2014/main" id="{70D70389-A79B-55D6-2D18-A3841303FC9A}"/>
                    </a:ext>
                  </a:extLst>
                </p14:cNvPr>
                <p14:cNvContentPartPr/>
                <p14:nvPr/>
              </p14:nvContentPartPr>
              <p14:xfrm>
                <a:off x="4241356" y="5012182"/>
                <a:ext cx="218520" cy="39960"/>
              </p14:xfrm>
            </p:contentPart>
          </mc:Choice>
          <mc:Fallback xmlns="">
            <p:pic>
              <p:nvPicPr>
                <p:cNvPr id="567" name="Freihand 566">
                  <a:extLst>
                    <a:ext uri="{FF2B5EF4-FFF2-40B4-BE49-F238E27FC236}">
                      <a16:creationId xmlns:a16="http://schemas.microsoft.com/office/drawing/2014/main" id="{70D70389-A79B-55D6-2D18-A3841303FC9A}"/>
                    </a:ext>
                  </a:extLst>
                </p:cNvPr>
                <p:cNvPicPr/>
                <p:nvPr/>
              </p:nvPicPr>
              <p:blipFill>
                <a:blip r:embed="rId905"/>
                <a:stretch>
                  <a:fillRect/>
                </a:stretch>
              </p:blipFill>
              <p:spPr>
                <a:xfrm>
                  <a:off x="4232356" y="5003182"/>
                  <a:ext cx="236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69" name="Freihand 568">
                  <a:extLst>
                    <a:ext uri="{FF2B5EF4-FFF2-40B4-BE49-F238E27FC236}">
                      <a16:creationId xmlns:a16="http://schemas.microsoft.com/office/drawing/2014/main" id="{A0EF650A-A62D-C064-FC57-6C736F39736C}"/>
                    </a:ext>
                  </a:extLst>
                </p14:cNvPr>
                <p14:cNvContentPartPr/>
                <p14:nvPr/>
              </p14:nvContentPartPr>
              <p14:xfrm>
                <a:off x="4325956" y="5164822"/>
                <a:ext cx="128880" cy="235800"/>
              </p14:xfrm>
            </p:contentPart>
          </mc:Choice>
          <mc:Fallback xmlns="">
            <p:pic>
              <p:nvPicPr>
                <p:cNvPr id="569" name="Freihand 568">
                  <a:extLst>
                    <a:ext uri="{FF2B5EF4-FFF2-40B4-BE49-F238E27FC236}">
                      <a16:creationId xmlns:a16="http://schemas.microsoft.com/office/drawing/2014/main" id="{A0EF650A-A62D-C064-FC57-6C736F39736C}"/>
                    </a:ext>
                  </a:extLst>
                </p:cNvPr>
                <p:cNvPicPr/>
                <p:nvPr/>
              </p:nvPicPr>
              <p:blipFill>
                <a:blip r:embed="rId907"/>
                <a:stretch>
                  <a:fillRect/>
                </a:stretch>
              </p:blipFill>
              <p:spPr>
                <a:xfrm>
                  <a:off x="4317316" y="5155822"/>
                  <a:ext cx="1465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0" name="Freihand 569">
                  <a:extLst>
                    <a:ext uri="{FF2B5EF4-FFF2-40B4-BE49-F238E27FC236}">
                      <a16:creationId xmlns:a16="http://schemas.microsoft.com/office/drawing/2014/main" id="{A98B9FC1-844C-904A-96B5-019EC933C715}"/>
                    </a:ext>
                  </a:extLst>
                </p14:cNvPr>
                <p14:cNvContentPartPr/>
                <p14:nvPr/>
              </p14:nvContentPartPr>
              <p14:xfrm>
                <a:off x="4400116" y="5268142"/>
                <a:ext cx="85320" cy="94320"/>
              </p14:xfrm>
            </p:contentPart>
          </mc:Choice>
          <mc:Fallback xmlns="">
            <p:pic>
              <p:nvPicPr>
                <p:cNvPr id="570" name="Freihand 569">
                  <a:extLst>
                    <a:ext uri="{FF2B5EF4-FFF2-40B4-BE49-F238E27FC236}">
                      <a16:creationId xmlns:a16="http://schemas.microsoft.com/office/drawing/2014/main" id="{A98B9FC1-844C-904A-96B5-019EC933C715}"/>
                    </a:ext>
                  </a:extLst>
                </p:cNvPr>
                <p:cNvPicPr/>
                <p:nvPr/>
              </p:nvPicPr>
              <p:blipFill>
                <a:blip r:embed="rId909"/>
                <a:stretch>
                  <a:fillRect/>
                </a:stretch>
              </p:blipFill>
              <p:spPr>
                <a:xfrm>
                  <a:off x="4391476" y="5259142"/>
                  <a:ext cx="102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2" name="Freihand 571">
                  <a:extLst>
                    <a:ext uri="{FF2B5EF4-FFF2-40B4-BE49-F238E27FC236}">
                      <a16:creationId xmlns:a16="http://schemas.microsoft.com/office/drawing/2014/main" id="{1F7315B7-D0B2-BA0B-710F-4406465151BF}"/>
                    </a:ext>
                  </a:extLst>
                </p14:cNvPr>
                <p14:cNvContentPartPr/>
                <p14:nvPr/>
              </p14:nvContentPartPr>
              <p14:xfrm>
                <a:off x="4004476" y="4964302"/>
                <a:ext cx="153000" cy="301680"/>
              </p14:xfrm>
            </p:contentPart>
          </mc:Choice>
          <mc:Fallback xmlns="">
            <p:pic>
              <p:nvPicPr>
                <p:cNvPr id="572" name="Freihand 571">
                  <a:extLst>
                    <a:ext uri="{FF2B5EF4-FFF2-40B4-BE49-F238E27FC236}">
                      <a16:creationId xmlns:a16="http://schemas.microsoft.com/office/drawing/2014/main" id="{1F7315B7-D0B2-BA0B-710F-4406465151BF}"/>
                    </a:ext>
                  </a:extLst>
                </p:cNvPr>
                <p:cNvPicPr/>
                <p:nvPr/>
              </p:nvPicPr>
              <p:blipFill>
                <a:blip r:embed="rId911"/>
                <a:stretch>
                  <a:fillRect/>
                </a:stretch>
              </p:blipFill>
              <p:spPr>
                <a:xfrm>
                  <a:off x="3995836" y="4955302"/>
                  <a:ext cx="1706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99" name="Freihand 598">
                  <a:extLst>
                    <a:ext uri="{FF2B5EF4-FFF2-40B4-BE49-F238E27FC236}">
                      <a16:creationId xmlns:a16="http://schemas.microsoft.com/office/drawing/2014/main" id="{618363BC-4EA7-E42B-F330-8D3F3CD2A92F}"/>
                    </a:ext>
                  </a:extLst>
                </p14:cNvPr>
                <p14:cNvContentPartPr/>
                <p14:nvPr/>
              </p14:nvContentPartPr>
              <p14:xfrm>
                <a:off x="4478596" y="5161582"/>
                <a:ext cx="87120" cy="268200"/>
              </p14:xfrm>
            </p:contentPart>
          </mc:Choice>
          <mc:Fallback xmlns="">
            <p:pic>
              <p:nvPicPr>
                <p:cNvPr id="599" name="Freihand 598">
                  <a:extLst>
                    <a:ext uri="{FF2B5EF4-FFF2-40B4-BE49-F238E27FC236}">
                      <a16:creationId xmlns:a16="http://schemas.microsoft.com/office/drawing/2014/main" id="{618363BC-4EA7-E42B-F330-8D3F3CD2A92F}"/>
                    </a:ext>
                  </a:extLst>
                </p:cNvPr>
                <p:cNvPicPr/>
                <p:nvPr/>
              </p:nvPicPr>
              <p:blipFill>
                <a:blip r:embed="rId913"/>
                <a:stretch>
                  <a:fillRect/>
                </a:stretch>
              </p:blipFill>
              <p:spPr>
                <a:xfrm>
                  <a:off x="4469596" y="5152942"/>
                  <a:ext cx="104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600" name="Freihand 599">
                  <a:extLst>
                    <a:ext uri="{FF2B5EF4-FFF2-40B4-BE49-F238E27FC236}">
                      <a16:creationId xmlns:a16="http://schemas.microsoft.com/office/drawing/2014/main" id="{C283D78C-B926-98A2-1ED8-5307807D707E}"/>
                    </a:ext>
                  </a:extLst>
                </p14:cNvPr>
                <p14:cNvContentPartPr/>
                <p14:nvPr/>
              </p14:nvContentPartPr>
              <p14:xfrm>
                <a:off x="4212196" y="5166982"/>
                <a:ext cx="106200" cy="308520"/>
              </p14:xfrm>
            </p:contentPart>
          </mc:Choice>
          <mc:Fallback xmlns="">
            <p:pic>
              <p:nvPicPr>
                <p:cNvPr id="600" name="Freihand 599">
                  <a:extLst>
                    <a:ext uri="{FF2B5EF4-FFF2-40B4-BE49-F238E27FC236}">
                      <a16:creationId xmlns:a16="http://schemas.microsoft.com/office/drawing/2014/main" id="{C283D78C-B926-98A2-1ED8-5307807D707E}"/>
                    </a:ext>
                  </a:extLst>
                </p:cNvPr>
                <p:cNvPicPr/>
                <p:nvPr/>
              </p:nvPicPr>
              <p:blipFill>
                <a:blip r:embed="rId915"/>
                <a:stretch>
                  <a:fillRect/>
                </a:stretch>
              </p:blipFill>
              <p:spPr>
                <a:xfrm>
                  <a:off x="4203556" y="5157982"/>
                  <a:ext cx="123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4" name="Freihand 573">
                  <a:extLst>
                    <a:ext uri="{FF2B5EF4-FFF2-40B4-BE49-F238E27FC236}">
                      <a16:creationId xmlns:a16="http://schemas.microsoft.com/office/drawing/2014/main" id="{25C8F017-6894-4A5D-041B-33C7E0E504C1}"/>
                    </a:ext>
                  </a:extLst>
                </p14:cNvPr>
                <p14:cNvContentPartPr/>
                <p14:nvPr/>
              </p14:nvContentPartPr>
              <p14:xfrm>
                <a:off x="4756156" y="4989502"/>
                <a:ext cx="126720" cy="9000"/>
              </p14:xfrm>
            </p:contentPart>
          </mc:Choice>
          <mc:Fallback xmlns="">
            <p:pic>
              <p:nvPicPr>
                <p:cNvPr id="574" name="Freihand 573">
                  <a:extLst>
                    <a:ext uri="{FF2B5EF4-FFF2-40B4-BE49-F238E27FC236}">
                      <a16:creationId xmlns:a16="http://schemas.microsoft.com/office/drawing/2014/main" id="{25C8F017-6894-4A5D-041B-33C7E0E504C1}"/>
                    </a:ext>
                  </a:extLst>
                </p:cNvPr>
                <p:cNvPicPr/>
                <p:nvPr/>
              </p:nvPicPr>
              <p:blipFill>
                <a:blip r:embed="rId917"/>
                <a:stretch>
                  <a:fillRect/>
                </a:stretch>
              </p:blipFill>
              <p:spPr>
                <a:xfrm>
                  <a:off x="4747156" y="4980502"/>
                  <a:ext cx="144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5" name="Freihand 574">
                  <a:extLst>
                    <a:ext uri="{FF2B5EF4-FFF2-40B4-BE49-F238E27FC236}">
                      <a16:creationId xmlns:a16="http://schemas.microsoft.com/office/drawing/2014/main" id="{AD331669-C919-5B9B-AC38-C6123830F235}"/>
                    </a:ext>
                  </a:extLst>
                </p14:cNvPr>
                <p14:cNvContentPartPr/>
                <p14:nvPr/>
              </p14:nvContentPartPr>
              <p14:xfrm>
                <a:off x="4770556" y="5050702"/>
                <a:ext cx="106200" cy="20520"/>
              </p14:xfrm>
            </p:contentPart>
          </mc:Choice>
          <mc:Fallback xmlns="">
            <p:pic>
              <p:nvPicPr>
                <p:cNvPr id="575" name="Freihand 574">
                  <a:extLst>
                    <a:ext uri="{FF2B5EF4-FFF2-40B4-BE49-F238E27FC236}">
                      <a16:creationId xmlns:a16="http://schemas.microsoft.com/office/drawing/2014/main" id="{AD331669-C919-5B9B-AC38-C6123830F235}"/>
                    </a:ext>
                  </a:extLst>
                </p:cNvPr>
                <p:cNvPicPr/>
                <p:nvPr/>
              </p:nvPicPr>
              <p:blipFill>
                <a:blip r:embed="rId919"/>
                <a:stretch>
                  <a:fillRect/>
                </a:stretch>
              </p:blipFill>
              <p:spPr>
                <a:xfrm>
                  <a:off x="4761916" y="5042062"/>
                  <a:ext cx="123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7" name="Freihand 576">
                  <a:extLst>
                    <a:ext uri="{FF2B5EF4-FFF2-40B4-BE49-F238E27FC236}">
                      <a16:creationId xmlns:a16="http://schemas.microsoft.com/office/drawing/2014/main" id="{45E978E2-BAC0-28AD-E44F-432D0749AD3C}"/>
                    </a:ext>
                  </a:extLst>
                </p14:cNvPr>
                <p14:cNvContentPartPr/>
                <p14:nvPr/>
              </p14:nvContentPartPr>
              <p14:xfrm>
                <a:off x="5098876" y="4641022"/>
                <a:ext cx="117360" cy="242280"/>
              </p14:xfrm>
            </p:contentPart>
          </mc:Choice>
          <mc:Fallback xmlns="">
            <p:pic>
              <p:nvPicPr>
                <p:cNvPr id="577" name="Freihand 576">
                  <a:extLst>
                    <a:ext uri="{FF2B5EF4-FFF2-40B4-BE49-F238E27FC236}">
                      <a16:creationId xmlns:a16="http://schemas.microsoft.com/office/drawing/2014/main" id="{45E978E2-BAC0-28AD-E44F-432D0749AD3C}"/>
                    </a:ext>
                  </a:extLst>
                </p:cNvPr>
                <p:cNvPicPr/>
                <p:nvPr/>
              </p:nvPicPr>
              <p:blipFill>
                <a:blip r:embed="rId921"/>
                <a:stretch>
                  <a:fillRect/>
                </a:stretch>
              </p:blipFill>
              <p:spPr>
                <a:xfrm>
                  <a:off x="5089876" y="4632022"/>
                  <a:ext cx="1350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8" name="Freihand 577">
                  <a:extLst>
                    <a:ext uri="{FF2B5EF4-FFF2-40B4-BE49-F238E27FC236}">
                      <a16:creationId xmlns:a16="http://schemas.microsoft.com/office/drawing/2014/main" id="{D41DD8B3-259A-ACFB-60B2-5725D7DA72D5}"/>
                    </a:ext>
                  </a:extLst>
                </p14:cNvPr>
                <p14:cNvContentPartPr/>
                <p14:nvPr/>
              </p14:nvContentPartPr>
              <p14:xfrm>
                <a:off x="5256916" y="4665502"/>
                <a:ext cx="95400" cy="153360"/>
              </p14:xfrm>
            </p:contentPart>
          </mc:Choice>
          <mc:Fallback xmlns="">
            <p:pic>
              <p:nvPicPr>
                <p:cNvPr id="578" name="Freihand 577">
                  <a:extLst>
                    <a:ext uri="{FF2B5EF4-FFF2-40B4-BE49-F238E27FC236}">
                      <a16:creationId xmlns:a16="http://schemas.microsoft.com/office/drawing/2014/main" id="{D41DD8B3-259A-ACFB-60B2-5725D7DA72D5}"/>
                    </a:ext>
                  </a:extLst>
                </p:cNvPr>
                <p:cNvPicPr/>
                <p:nvPr/>
              </p:nvPicPr>
              <p:blipFill>
                <a:blip r:embed="rId923"/>
                <a:stretch>
                  <a:fillRect/>
                </a:stretch>
              </p:blipFill>
              <p:spPr>
                <a:xfrm>
                  <a:off x="5248276" y="4656502"/>
                  <a:ext cx="113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9" name="Freihand 578">
                  <a:extLst>
                    <a:ext uri="{FF2B5EF4-FFF2-40B4-BE49-F238E27FC236}">
                      <a16:creationId xmlns:a16="http://schemas.microsoft.com/office/drawing/2014/main" id="{2EF42F07-6D24-2E74-A5CA-46346B35AB40}"/>
                    </a:ext>
                  </a:extLst>
                </p14:cNvPr>
                <p14:cNvContentPartPr/>
                <p14:nvPr/>
              </p14:nvContentPartPr>
              <p14:xfrm>
                <a:off x="5398036" y="4670902"/>
                <a:ext cx="128880" cy="147240"/>
              </p14:xfrm>
            </p:contentPart>
          </mc:Choice>
          <mc:Fallback xmlns="">
            <p:pic>
              <p:nvPicPr>
                <p:cNvPr id="579" name="Freihand 578">
                  <a:extLst>
                    <a:ext uri="{FF2B5EF4-FFF2-40B4-BE49-F238E27FC236}">
                      <a16:creationId xmlns:a16="http://schemas.microsoft.com/office/drawing/2014/main" id="{2EF42F07-6D24-2E74-A5CA-46346B35AB40}"/>
                    </a:ext>
                  </a:extLst>
                </p:cNvPr>
                <p:cNvPicPr/>
                <p:nvPr/>
              </p:nvPicPr>
              <p:blipFill>
                <a:blip r:embed="rId925"/>
                <a:stretch>
                  <a:fillRect/>
                </a:stretch>
              </p:blipFill>
              <p:spPr>
                <a:xfrm>
                  <a:off x="5389036" y="4661902"/>
                  <a:ext cx="146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0" name="Freihand 579">
                  <a:extLst>
                    <a:ext uri="{FF2B5EF4-FFF2-40B4-BE49-F238E27FC236}">
                      <a16:creationId xmlns:a16="http://schemas.microsoft.com/office/drawing/2014/main" id="{C9E9A414-0ED3-CFBB-E696-3B2EC82620C7}"/>
                    </a:ext>
                  </a:extLst>
                </p14:cNvPr>
                <p14:cNvContentPartPr/>
                <p14:nvPr/>
              </p14:nvContentPartPr>
              <p14:xfrm>
                <a:off x="5579116" y="4741102"/>
                <a:ext cx="105120" cy="7200"/>
              </p14:xfrm>
            </p:contentPart>
          </mc:Choice>
          <mc:Fallback xmlns="">
            <p:pic>
              <p:nvPicPr>
                <p:cNvPr id="580" name="Freihand 579">
                  <a:extLst>
                    <a:ext uri="{FF2B5EF4-FFF2-40B4-BE49-F238E27FC236}">
                      <a16:creationId xmlns:a16="http://schemas.microsoft.com/office/drawing/2014/main" id="{C9E9A414-0ED3-CFBB-E696-3B2EC82620C7}"/>
                    </a:ext>
                  </a:extLst>
                </p:cNvPr>
                <p:cNvPicPr/>
                <p:nvPr/>
              </p:nvPicPr>
              <p:blipFill>
                <a:blip r:embed="rId927"/>
                <a:stretch>
                  <a:fillRect/>
                </a:stretch>
              </p:blipFill>
              <p:spPr>
                <a:xfrm>
                  <a:off x="5570476" y="4732462"/>
                  <a:ext cx="122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1" name="Freihand 580">
                  <a:extLst>
                    <a:ext uri="{FF2B5EF4-FFF2-40B4-BE49-F238E27FC236}">
                      <a16:creationId xmlns:a16="http://schemas.microsoft.com/office/drawing/2014/main" id="{8F23BCAD-C653-2B3B-376B-B4FDF0F4890C}"/>
                    </a:ext>
                  </a:extLst>
                </p14:cNvPr>
                <p14:cNvContentPartPr/>
                <p14:nvPr/>
              </p14:nvContentPartPr>
              <p14:xfrm>
                <a:off x="5753716" y="4623022"/>
                <a:ext cx="143640" cy="189000"/>
              </p14:xfrm>
            </p:contentPart>
          </mc:Choice>
          <mc:Fallback xmlns="">
            <p:pic>
              <p:nvPicPr>
                <p:cNvPr id="581" name="Freihand 580">
                  <a:extLst>
                    <a:ext uri="{FF2B5EF4-FFF2-40B4-BE49-F238E27FC236}">
                      <a16:creationId xmlns:a16="http://schemas.microsoft.com/office/drawing/2014/main" id="{8F23BCAD-C653-2B3B-376B-B4FDF0F4890C}"/>
                    </a:ext>
                  </a:extLst>
                </p:cNvPr>
                <p:cNvPicPr/>
                <p:nvPr/>
              </p:nvPicPr>
              <p:blipFill>
                <a:blip r:embed="rId929"/>
                <a:stretch>
                  <a:fillRect/>
                </a:stretch>
              </p:blipFill>
              <p:spPr>
                <a:xfrm>
                  <a:off x="5745076" y="4614382"/>
                  <a:ext cx="1612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3" name="Freihand 582">
                  <a:extLst>
                    <a:ext uri="{FF2B5EF4-FFF2-40B4-BE49-F238E27FC236}">
                      <a16:creationId xmlns:a16="http://schemas.microsoft.com/office/drawing/2014/main" id="{61C11D33-3C56-E929-036B-CB81B9CBB63C}"/>
                    </a:ext>
                  </a:extLst>
                </p14:cNvPr>
                <p14:cNvContentPartPr/>
                <p14:nvPr/>
              </p14:nvContentPartPr>
              <p14:xfrm>
                <a:off x="5072596" y="4986982"/>
                <a:ext cx="771840" cy="34560"/>
              </p14:xfrm>
            </p:contentPart>
          </mc:Choice>
          <mc:Fallback xmlns="">
            <p:pic>
              <p:nvPicPr>
                <p:cNvPr id="583" name="Freihand 582">
                  <a:extLst>
                    <a:ext uri="{FF2B5EF4-FFF2-40B4-BE49-F238E27FC236}">
                      <a16:creationId xmlns:a16="http://schemas.microsoft.com/office/drawing/2014/main" id="{61C11D33-3C56-E929-036B-CB81B9CBB63C}"/>
                    </a:ext>
                  </a:extLst>
                </p:cNvPr>
                <p:cNvPicPr/>
                <p:nvPr/>
              </p:nvPicPr>
              <p:blipFill>
                <a:blip r:embed="rId931"/>
                <a:stretch>
                  <a:fillRect/>
                </a:stretch>
              </p:blipFill>
              <p:spPr>
                <a:xfrm>
                  <a:off x="5063596" y="4977982"/>
                  <a:ext cx="789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5" name="Freihand 584">
                  <a:extLst>
                    <a:ext uri="{FF2B5EF4-FFF2-40B4-BE49-F238E27FC236}">
                      <a16:creationId xmlns:a16="http://schemas.microsoft.com/office/drawing/2014/main" id="{F462C756-C16C-3307-7C96-3612BFA3AA21}"/>
                    </a:ext>
                  </a:extLst>
                </p14:cNvPr>
                <p14:cNvContentPartPr/>
                <p14:nvPr/>
              </p14:nvContentPartPr>
              <p14:xfrm>
                <a:off x="5099956" y="5123422"/>
                <a:ext cx="95040" cy="196560"/>
              </p14:xfrm>
            </p:contentPart>
          </mc:Choice>
          <mc:Fallback xmlns="">
            <p:pic>
              <p:nvPicPr>
                <p:cNvPr id="585" name="Freihand 584">
                  <a:extLst>
                    <a:ext uri="{FF2B5EF4-FFF2-40B4-BE49-F238E27FC236}">
                      <a16:creationId xmlns:a16="http://schemas.microsoft.com/office/drawing/2014/main" id="{F462C756-C16C-3307-7C96-3612BFA3AA21}"/>
                    </a:ext>
                  </a:extLst>
                </p:cNvPr>
                <p:cNvPicPr/>
                <p:nvPr/>
              </p:nvPicPr>
              <p:blipFill>
                <a:blip r:embed="rId933"/>
                <a:stretch>
                  <a:fillRect/>
                </a:stretch>
              </p:blipFill>
              <p:spPr>
                <a:xfrm>
                  <a:off x="5091316" y="5114422"/>
                  <a:ext cx="112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6" name="Freihand 585">
                  <a:extLst>
                    <a:ext uri="{FF2B5EF4-FFF2-40B4-BE49-F238E27FC236}">
                      <a16:creationId xmlns:a16="http://schemas.microsoft.com/office/drawing/2014/main" id="{21269773-AD37-1710-FF7F-CBC48F8ECCA7}"/>
                    </a:ext>
                  </a:extLst>
                </p14:cNvPr>
                <p14:cNvContentPartPr/>
                <p14:nvPr/>
              </p14:nvContentPartPr>
              <p14:xfrm>
                <a:off x="5268076" y="5165902"/>
                <a:ext cx="84960" cy="134280"/>
              </p14:xfrm>
            </p:contentPart>
          </mc:Choice>
          <mc:Fallback xmlns="">
            <p:pic>
              <p:nvPicPr>
                <p:cNvPr id="586" name="Freihand 585">
                  <a:extLst>
                    <a:ext uri="{FF2B5EF4-FFF2-40B4-BE49-F238E27FC236}">
                      <a16:creationId xmlns:a16="http://schemas.microsoft.com/office/drawing/2014/main" id="{21269773-AD37-1710-FF7F-CBC48F8ECCA7}"/>
                    </a:ext>
                  </a:extLst>
                </p:cNvPr>
                <p:cNvPicPr/>
                <p:nvPr/>
              </p:nvPicPr>
              <p:blipFill>
                <a:blip r:embed="rId935"/>
                <a:stretch>
                  <a:fillRect/>
                </a:stretch>
              </p:blipFill>
              <p:spPr>
                <a:xfrm>
                  <a:off x="5259436" y="5156902"/>
                  <a:ext cx="10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7" name="Freihand 586">
                  <a:extLst>
                    <a:ext uri="{FF2B5EF4-FFF2-40B4-BE49-F238E27FC236}">
                      <a16:creationId xmlns:a16="http://schemas.microsoft.com/office/drawing/2014/main" id="{D2769F77-DDB9-D4DF-B9A8-34B20430FA41}"/>
                    </a:ext>
                  </a:extLst>
                </p14:cNvPr>
                <p14:cNvContentPartPr/>
                <p14:nvPr/>
              </p14:nvContentPartPr>
              <p14:xfrm>
                <a:off x="5371396" y="5163382"/>
                <a:ext cx="114480" cy="135000"/>
              </p14:xfrm>
            </p:contentPart>
          </mc:Choice>
          <mc:Fallback xmlns="">
            <p:pic>
              <p:nvPicPr>
                <p:cNvPr id="587" name="Freihand 586">
                  <a:extLst>
                    <a:ext uri="{FF2B5EF4-FFF2-40B4-BE49-F238E27FC236}">
                      <a16:creationId xmlns:a16="http://schemas.microsoft.com/office/drawing/2014/main" id="{D2769F77-DDB9-D4DF-B9A8-34B20430FA41}"/>
                    </a:ext>
                  </a:extLst>
                </p:cNvPr>
                <p:cNvPicPr/>
                <p:nvPr/>
              </p:nvPicPr>
              <p:blipFill>
                <a:blip r:embed="rId937"/>
                <a:stretch>
                  <a:fillRect/>
                </a:stretch>
              </p:blipFill>
              <p:spPr>
                <a:xfrm>
                  <a:off x="5362396" y="5154382"/>
                  <a:ext cx="132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9" name="Freihand 588">
                  <a:extLst>
                    <a:ext uri="{FF2B5EF4-FFF2-40B4-BE49-F238E27FC236}">
                      <a16:creationId xmlns:a16="http://schemas.microsoft.com/office/drawing/2014/main" id="{4F774854-7F7F-B11D-6ADD-972B0CA9BEB6}"/>
                    </a:ext>
                  </a:extLst>
                </p14:cNvPr>
                <p14:cNvContentPartPr/>
                <p14:nvPr/>
              </p14:nvContentPartPr>
              <p14:xfrm>
                <a:off x="5593516" y="5189662"/>
                <a:ext cx="162720" cy="29160"/>
              </p14:xfrm>
            </p:contentPart>
          </mc:Choice>
          <mc:Fallback xmlns="">
            <p:pic>
              <p:nvPicPr>
                <p:cNvPr id="589" name="Freihand 588">
                  <a:extLst>
                    <a:ext uri="{FF2B5EF4-FFF2-40B4-BE49-F238E27FC236}">
                      <a16:creationId xmlns:a16="http://schemas.microsoft.com/office/drawing/2014/main" id="{4F774854-7F7F-B11D-6ADD-972B0CA9BEB6}"/>
                    </a:ext>
                  </a:extLst>
                </p:cNvPr>
                <p:cNvPicPr/>
                <p:nvPr/>
              </p:nvPicPr>
              <p:blipFill>
                <a:blip r:embed="rId939"/>
                <a:stretch>
                  <a:fillRect/>
                </a:stretch>
              </p:blipFill>
              <p:spPr>
                <a:xfrm>
                  <a:off x="5584516" y="5180662"/>
                  <a:ext cx="180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90" name="Freihand 589">
                  <a:extLst>
                    <a:ext uri="{FF2B5EF4-FFF2-40B4-BE49-F238E27FC236}">
                      <a16:creationId xmlns:a16="http://schemas.microsoft.com/office/drawing/2014/main" id="{8BAC9C54-B444-3304-6D8A-9A1D5AE4C842}"/>
                    </a:ext>
                  </a:extLst>
                </p14:cNvPr>
                <p14:cNvContentPartPr/>
                <p14:nvPr/>
              </p14:nvContentPartPr>
              <p14:xfrm>
                <a:off x="5792956" y="5097142"/>
                <a:ext cx="177480" cy="194040"/>
              </p14:xfrm>
            </p:contentPart>
          </mc:Choice>
          <mc:Fallback xmlns="">
            <p:pic>
              <p:nvPicPr>
                <p:cNvPr id="590" name="Freihand 589">
                  <a:extLst>
                    <a:ext uri="{FF2B5EF4-FFF2-40B4-BE49-F238E27FC236}">
                      <a16:creationId xmlns:a16="http://schemas.microsoft.com/office/drawing/2014/main" id="{8BAC9C54-B444-3304-6D8A-9A1D5AE4C842}"/>
                    </a:ext>
                  </a:extLst>
                </p:cNvPr>
                <p:cNvPicPr/>
                <p:nvPr/>
              </p:nvPicPr>
              <p:blipFill>
                <a:blip r:embed="rId941"/>
                <a:stretch>
                  <a:fillRect/>
                </a:stretch>
              </p:blipFill>
              <p:spPr>
                <a:xfrm>
                  <a:off x="5783956" y="5088502"/>
                  <a:ext cx="195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91" name="Freihand 590">
                  <a:extLst>
                    <a:ext uri="{FF2B5EF4-FFF2-40B4-BE49-F238E27FC236}">
                      <a16:creationId xmlns:a16="http://schemas.microsoft.com/office/drawing/2014/main" id="{A739526F-CBDD-B7CB-E439-3BD35B1BDD1F}"/>
                    </a:ext>
                  </a:extLst>
                </p14:cNvPr>
                <p14:cNvContentPartPr/>
                <p14:nvPr/>
              </p14:nvContentPartPr>
              <p14:xfrm>
                <a:off x="5887276" y="5183902"/>
                <a:ext cx="99360" cy="100080"/>
              </p14:xfrm>
            </p:contentPart>
          </mc:Choice>
          <mc:Fallback xmlns="">
            <p:pic>
              <p:nvPicPr>
                <p:cNvPr id="591" name="Freihand 590">
                  <a:extLst>
                    <a:ext uri="{FF2B5EF4-FFF2-40B4-BE49-F238E27FC236}">
                      <a16:creationId xmlns:a16="http://schemas.microsoft.com/office/drawing/2014/main" id="{A739526F-CBDD-B7CB-E439-3BD35B1BDD1F}"/>
                    </a:ext>
                  </a:extLst>
                </p:cNvPr>
                <p:cNvPicPr/>
                <p:nvPr/>
              </p:nvPicPr>
              <p:blipFill>
                <a:blip r:embed="rId943"/>
                <a:stretch>
                  <a:fillRect/>
                </a:stretch>
              </p:blipFill>
              <p:spPr>
                <a:xfrm>
                  <a:off x="5878276" y="5175262"/>
                  <a:ext cx="117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3" name="Freihand 592">
                  <a:extLst>
                    <a:ext uri="{FF2B5EF4-FFF2-40B4-BE49-F238E27FC236}">
                      <a16:creationId xmlns:a16="http://schemas.microsoft.com/office/drawing/2014/main" id="{D80BE8F4-0C0B-16C0-E276-E63D502CD67A}"/>
                    </a:ext>
                  </a:extLst>
                </p14:cNvPr>
                <p14:cNvContentPartPr/>
                <p14:nvPr/>
              </p14:nvContentPartPr>
              <p14:xfrm>
                <a:off x="6213436" y="4945942"/>
                <a:ext cx="121680" cy="26280"/>
              </p14:xfrm>
            </p:contentPart>
          </mc:Choice>
          <mc:Fallback xmlns="">
            <p:pic>
              <p:nvPicPr>
                <p:cNvPr id="593" name="Freihand 592">
                  <a:extLst>
                    <a:ext uri="{FF2B5EF4-FFF2-40B4-BE49-F238E27FC236}">
                      <a16:creationId xmlns:a16="http://schemas.microsoft.com/office/drawing/2014/main" id="{D80BE8F4-0C0B-16C0-E276-E63D502CD67A}"/>
                    </a:ext>
                  </a:extLst>
                </p:cNvPr>
                <p:cNvPicPr/>
                <p:nvPr/>
              </p:nvPicPr>
              <p:blipFill>
                <a:blip r:embed="rId945"/>
                <a:stretch>
                  <a:fillRect/>
                </a:stretch>
              </p:blipFill>
              <p:spPr>
                <a:xfrm>
                  <a:off x="6204436" y="4937302"/>
                  <a:ext cx="139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4" name="Freihand 593">
                  <a:extLst>
                    <a:ext uri="{FF2B5EF4-FFF2-40B4-BE49-F238E27FC236}">
                      <a16:creationId xmlns:a16="http://schemas.microsoft.com/office/drawing/2014/main" id="{06E8D7A2-0F94-CC13-76EF-BCD2BECFF59F}"/>
                    </a:ext>
                  </a:extLst>
                </p14:cNvPr>
                <p14:cNvContentPartPr/>
                <p14:nvPr/>
              </p14:nvContentPartPr>
              <p14:xfrm>
                <a:off x="6226036" y="5036302"/>
                <a:ext cx="108720" cy="16920"/>
              </p14:xfrm>
            </p:contentPart>
          </mc:Choice>
          <mc:Fallback xmlns="">
            <p:pic>
              <p:nvPicPr>
                <p:cNvPr id="594" name="Freihand 593">
                  <a:extLst>
                    <a:ext uri="{FF2B5EF4-FFF2-40B4-BE49-F238E27FC236}">
                      <a16:creationId xmlns:a16="http://schemas.microsoft.com/office/drawing/2014/main" id="{06E8D7A2-0F94-CC13-76EF-BCD2BECFF59F}"/>
                    </a:ext>
                  </a:extLst>
                </p:cNvPr>
                <p:cNvPicPr/>
                <p:nvPr/>
              </p:nvPicPr>
              <p:blipFill>
                <a:blip r:embed="rId947"/>
                <a:stretch>
                  <a:fillRect/>
                </a:stretch>
              </p:blipFill>
              <p:spPr>
                <a:xfrm>
                  <a:off x="6217396" y="5027662"/>
                  <a:ext cx="126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5" name="Freihand 594">
                  <a:extLst>
                    <a:ext uri="{FF2B5EF4-FFF2-40B4-BE49-F238E27FC236}">
                      <a16:creationId xmlns:a16="http://schemas.microsoft.com/office/drawing/2014/main" id="{D96FB280-092B-2877-CBF8-8F3D1713F2C9}"/>
                    </a:ext>
                  </a:extLst>
                </p14:cNvPr>
                <p14:cNvContentPartPr/>
                <p14:nvPr/>
              </p14:nvContentPartPr>
              <p14:xfrm>
                <a:off x="6366796" y="4884382"/>
                <a:ext cx="106560" cy="223560"/>
              </p14:xfrm>
            </p:contentPart>
          </mc:Choice>
          <mc:Fallback xmlns="">
            <p:pic>
              <p:nvPicPr>
                <p:cNvPr id="595" name="Freihand 594">
                  <a:extLst>
                    <a:ext uri="{FF2B5EF4-FFF2-40B4-BE49-F238E27FC236}">
                      <a16:creationId xmlns:a16="http://schemas.microsoft.com/office/drawing/2014/main" id="{D96FB280-092B-2877-CBF8-8F3D1713F2C9}"/>
                    </a:ext>
                  </a:extLst>
                </p:cNvPr>
                <p:cNvPicPr/>
                <p:nvPr/>
              </p:nvPicPr>
              <p:blipFill>
                <a:blip r:embed="rId949"/>
                <a:stretch>
                  <a:fillRect/>
                </a:stretch>
              </p:blipFill>
              <p:spPr>
                <a:xfrm>
                  <a:off x="6358156" y="4875742"/>
                  <a:ext cx="124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97" name="Freihand 596">
                  <a:extLst>
                    <a:ext uri="{FF2B5EF4-FFF2-40B4-BE49-F238E27FC236}">
                      <a16:creationId xmlns:a16="http://schemas.microsoft.com/office/drawing/2014/main" id="{FEEC196D-0731-A7B5-0A3D-A7E1483BF68E}"/>
                    </a:ext>
                  </a:extLst>
                </p14:cNvPr>
                <p14:cNvContentPartPr/>
                <p14:nvPr/>
              </p14:nvContentPartPr>
              <p14:xfrm>
                <a:off x="5982676" y="5094262"/>
                <a:ext cx="73440" cy="246960"/>
              </p14:xfrm>
            </p:contentPart>
          </mc:Choice>
          <mc:Fallback xmlns="">
            <p:pic>
              <p:nvPicPr>
                <p:cNvPr id="597" name="Freihand 596">
                  <a:extLst>
                    <a:ext uri="{FF2B5EF4-FFF2-40B4-BE49-F238E27FC236}">
                      <a16:creationId xmlns:a16="http://schemas.microsoft.com/office/drawing/2014/main" id="{FEEC196D-0731-A7B5-0A3D-A7E1483BF68E}"/>
                    </a:ext>
                  </a:extLst>
                </p:cNvPr>
                <p:cNvPicPr/>
                <p:nvPr/>
              </p:nvPicPr>
              <p:blipFill>
                <a:blip r:embed="rId951"/>
                <a:stretch>
                  <a:fillRect/>
                </a:stretch>
              </p:blipFill>
              <p:spPr>
                <a:xfrm>
                  <a:off x="5973676" y="5085262"/>
                  <a:ext cx="91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8" name="Freihand 597">
                  <a:extLst>
                    <a:ext uri="{FF2B5EF4-FFF2-40B4-BE49-F238E27FC236}">
                      <a16:creationId xmlns:a16="http://schemas.microsoft.com/office/drawing/2014/main" id="{9A3DD8D3-053D-EACA-6849-F96E306292BE}"/>
                    </a:ext>
                  </a:extLst>
                </p14:cNvPr>
                <p14:cNvContentPartPr/>
                <p14:nvPr/>
              </p14:nvContentPartPr>
              <p14:xfrm>
                <a:off x="5056756" y="5091382"/>
                <a:ext cx="69120" cy="253080"/>
              </p14:xfrm>
            </p:contentPart>
          </mc:Choice>
          <mc:Fallback xmlns="">
            <p:pic>
              <p:nvPicPr>
                <p:cNvPr id="598" name="Freihand 597">
                  <a:extLst>
                    <a:ext uri="{FF2B5EF4-FFF2-40B4-BE49-F238E27FC236}">
                      <a16:creationId xmlns:a16="http://schemas.microsoft.com/office/drawing/2014/main" id="{9A3DD8D3-053D-EACA-6849-F96E306292BE}"/>
                    </a:ext>
                  </a:extLst>
                </p:cNvPr>
                <p:cNvPicPr/>
                <p:nvPr/>
              </p:nvPicPr>
              <p:blipFill>
                <a:blip r:embed="rId953"/>
                <a:stretch>
                  <a:fillRect/>
                </a:stretch>
              </p:blipFill>
              <p:spPr>
                <a:xfrm>
                  <a:off x="5048116" y="5082382"/>
                  <a:ext cx="867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02" name="Freihand 601">
                  <a:extLst>
                    <a:ext uri="{FF2B5EF4-FFF2-40B4-BE49-F238E27FC236}">
                      <a16:creationId xmlns:a16="http://schemas.microsoft.com/office/drawing/2014/main" id="{1239D058-223E-E17D-58CB-EE34414BF2F6}"/>
                    </a:ext>
                  </a:extLst>
                </p14:cNvPr>
                <p14:cNvContentPartPr/>
                <p14:nvPr/>
              </p14:nvContentPartPr>
              <p14:xfrm>
                <a:off x="6606196" y="4842262"/>
                <a:ext cx="81720" cy="222840"/>
              </p14:xfrm>
            </p:contentPart>
          </mc:Choice>
          <mc:Fallback xmlns="">
            <p:pic>
              <p:nvPicPr>
                <p:cNvPr id="602" name="Freihand 601">
                  <a:extLst>
                    <a:ext uri="{FF2B5EF4-FFF2-40B4-BE49-F238E27FC236}">
                      <a16:creationId xmlns:a16="http://schemas.microsoft.com/office/drawing/2014/main" id="{1239D058-223E-E17D-58CB-EE34414BF2F6}"/>
                    </a:ext>
                  </a:extLst>
                </p:cNvPr>
                <p:cNvPicPr/>
                <p:nvPr/>
              </p:nvPicPr>
              <p:blipFill>
                <a:blip r:embed="rId955"/>
                <a:stretch>
                  <a:fillRect/>
                </a:stretch>
              </p:blipFill>
              <p:spPr>
                <a:xfrm>
                  <a:off x="6597196" y="4833622"/>
                  <a:ext cx="99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03" name="Freihand 602">
                  <a:extLst>
                    <a:ext uri="{FF2B5EF4-FFF2-40B4-BE49-F238E27FC236}">
                      <a16:creationId xmlns:a16="http://schemas.microsoft.com/office/drawing/2014/main" id="{91754306-C93D-A12E-EA07-AE880A2A6B14}"/>
                    </a:ext>
                  </a:extLst>
                </p14:cNvPr>
                <p14:cNvContentPartPr/>
                <p14:nvPr/>
              </p14:nvContentPartPr>
              <p14:xfrm>
                <a:off x="6721036" y="4903822"/>
                <a:ext cx="86760" cy="139320"/>
              </p14:xfrm>
            </p:contentPart>
          </mc:Choice>
          <mc:Fallback xmlns="">
            <p:pic>
              <p:nvPicPr>
                <p:cNvPr id="603" name="Freihand 602">
                  <a:extLst>
                    <a:ext uri="{FF2B5EF4-FFF2-40B4-BE49-F238E27FC236}">
                      <a16:creationId xmlns:a16="http://schemas.microsoft.com/office/drawing/2014/main" id="{91754306-C93D-A12E-EA07-AE880A2A6B14}"/>
                    </a:ext>
                  </a:extLst>
                </p:cNvPr>
                <p:cNvPicPr/>
                <p:nvPr/>
              </p:nvPicPr>
              <p:blipFill>
                <a:blip r:embed="rId957"/>
                <a:stretch>
                  <a:fillRect/>
                </a:stretch>
              </p:blipFill>
              <p:spPr>
                <a:xfrm>
                  <a:off x="6712036" y="4895182"/>
                  <a:ext cx="10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4" name="Freihand 603">
                  <a:extLst>
                    <a:ext uri="{FF2B5EF4-FFF2-40B4-BE49-F238E27FC236}">
                      <a16:creationId xmlns:a16="http://schemas.microsoft.com/office/drawing/2014/main" id="{59A97DFD-94DD-6424-0B46-86F70FDFD8EE}"/>
                    </a:ext>
                  </a:extLst>
                </p14:cNvPr>
                <p14:cNvContentPartPr/>
                <p14:nvPr/>
              </p14:nvContentPartPr>
              <p14:xfrm>
                <a:off x="6860356" y="4894462"/>
                <a:ext cx="202320" cy="126360"/>
              </p14:xfrm>
            </p:contentPart>
          </mc:Choice>
          <mc:Fallback xmlns="">
            <p:pic>
              <p:nvPicPr>
                <p:cNvPr id="604" name="Freihand 603">
                  <a:extLst>
                    <a:ext uri="{FF2B5EF4-FFF2-40B4-BE49-F238E27FC236}">
                      <a16:creationId xmlns:a16="http://schemas.microsoft.com/office/drawing/2014/main" id="{59A97DFD-94DD-6424-0B46-86F70FDFD8EE}"/>
                    </a:ext>
                  </a:extLst>
                </p:cNvPr>
                <p:cNvPicPr/>
                <p:nvPr/>
              </p:nvPicPr>
              <p:blipFill>
                <a:blip r:embed="rId959"/>
                <a:stretch>
                  <a:fillRect/>
                </a:stretch>
              </p:blipFill>
              <p:spPr>
                <a:xfrm>
                  <a:off x="6851716" y="4885822"/>
                  <a:ext cx="219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5" name="Freihand 604">
                  <a:extLst>
                    <a:ext uri="{FF2B5EF4-FFF2-40B4-BE49-F238E27FC236}">
                      <a16:creationId xmlns:a16="http://schemas.microsoft.com/office/drawing/2014/main" id="{EFF64E7B-F786-5D4E-8B8B-DD4792CAAEE4}"/>
                    </a:ext>
                  </a:extLst>
                </p14:cNvPr>
                <p14:cNvContentPartPr/>
                <p14:nvPr/>
              </p14:nvContentPartPr>
              <p14:xfrm>
                <a:off x="7102276" y="4849102"/>
                <a:ext cx="75600" cy="144720"/>
              </p14:xfrm>
            </p:contentPart>
          </mc:Choice>
          <mc:Fallback xmlns="">
            <p:pic>
              <p:nvPicPr>
                <p:cNvPr id="605" name="Freihand 604">
                  <a:extLst>
                    <a:ext uri="{FF2B5EF4-FFF2-40B4-BE49-F238E27FC236}">
                      <a16:creationId xmlns:a16="http://schemas.microsoft.com/office/drawing/2014/main" id="{EFF64E7B-F786-5D4E-8B8B-DD4792CAAEE4}"/>
                    </a:ext>
                  </a:extLst>
                </p:cNvPr>
                <p:cNvPicPr/>
                <p:nvPr/>
              </p:nvPicPr>
              <p:blipFill>
                <a:blip r:embed="rId961"/>
                <a:stretch>
                  <a:fillRect/>
                </a:stretch>
              </p:blipFill>
              <p:spPr>
                <a:xfrm>
                  <a:off x="7093636" y="4840102"/>
                  <a:ext cx="93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6" name="Freihand 605">
                  <a:extLst>
                    <a:ext uri="{FF2B5EF4-FFF2-40B4-BE49-F238E27FC236}">
                      <a16:creationId xmlns:a16="http://schemas.microsoft.com/office/drawing/2014/main" id="{A6325233-F1C8-A25A-354E-520BE23C7CF5}"/>
                    </a:ext>
                  </a:extLst>
                </p14:cNvPr>
                <p14:cNvContentPartPr/>
                <p14:nvPr/>
              </p14:nvContentPartPr>
              <p14:xfrm>
                <a:off x="7168876" y="4822102"/>
                <a:ext cx="66240" cy="255240"/>
              </p14:xfrm>
            </p:contentPart>
          </mc:Choice>
          <mc:Fallback xmlns="">
            <p:pic>
              <p:nvPicPr>
                <p:cNvPr id="606" name="Freihand 605">
                  <a:extLst>
                    <a:ext uri="{FF2B5EF4-FFF2-40B4-BE49-F238E27FC236}">
                      <a16:creationId xmlns:a16="http://schemas.microsoft.com/office/drawing/2014/main" id="{A6325233-F1C8-A25A-354E-520BE23C7CF5}"/>
                    </a:ext>
                  </a:extLst>
                </p:cNvPr>
                <p:cNvPicPr/>
                <p:nvPr/>
              </p:nvPicPr>
              <p:blipFill>
                <a:blip r:embed="rId963"/>
                <a:stretch>
                  <a:fillRect/>
                </a:stretch>
              </p:blipFill>
              <p:spPr>
                <a:xfrm>
                  <a:off x="7160236" y="4813462"/>
                  <a:ext cx="838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7" name="Freihand 606">
                  <a:extLst>
                    <a:ext uri="{FF2B5EF4-FFF2-40B4-BE49-F238E27FC236}">
                      <a16:creationId xmlns:a16="http://schemas.microsoft.com/office/drawing/2014/main" id="{98BD6B8C-70C2-A969-F636-7BC4EA6168F4}"/>
                    </a:ext>
                  </a:extLst>
                </p14:cNvPr>
                <p14:cNvContentPartPr/>
                <p14:nvPr/>
              </p14:nvContentPartPr>
              <p14:xfrm>
                <a:off x="6517996" y="4758742"/>
                <a:ext cx="121320" cy="399240"/>
              </p14:xfrm>
            </p:contentPart>
          </mc:Choice>
          <mc:Fallback xmlns="">
            <p:pic>
              <p:nvPicPr>
                <p:cNvPr id="607" name="Freihand 606">
                  <a:extLst>
                    <a:ext uri="{FF2B5EF4-FFF2-40B4-BE49-F238E27FC236}">
                      <a16:creationId xmlns:a16="http://schemas.microsoft.com/office/drawing/2014/main" id="{98BD6B8C-70C2-A969-F636-7BC4EA6168F4}"/>
                    </a:ext>
                  </a:extLst>
                </p:cNvPr>
                <p:cNvPicPr/>
                <p:nvPr/>
              </p:nvPicPr>
              <p:blipFill>
                <a:blip r:embed="rId965"/>
                <a:stretch>
                  <a:fillRect/>
                </a:stretch>
              </p:blipFill>
              <p:spPr>
                <a:xfrm>
                  <a:off x="6508996" y="4750102"/>
                  <a:ext cx="1389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8" name="Freihand 607">
                  <a:extLst>
                    <a:ext uri="{FF2B5EF4-FFF2-40B4-BE49-F238E27FC236}">
                      <a16:creationId xmlns:a16="http://schemas.microsoft.com/office/drawing/2014/main" id="{CC68E1C4-5180-B744-BF65-AE0AC9593E51}"/>
                    </a:ext>
                  </a:extLst>
                </p14:cNvPr>
                <p14:cNvContentPartPr/>
                <p14:nvPr/>
              </p14:nvContentPartPr>
              <p14:xfrm>
                <a:off x="7293796" y="4824982"/>
                <a:ext cx="101880" cy="230040"/>
              </p14:xfrm>
            </p:contentPart>
          </mc:Choice>
          <mc:Fallback xmlns="">
            <p:pic>
              <p:nvPicPr>
                <p:cNvPr id="608" name="Freihand 607">
                  <a:extLst>
                    <a:ext uri="{FF2B5EF4-FFF2-40B4-BE49-F238E27FC236}">
                      <a16:creationId xmlns:a16="http://schemas.microsoft.com/office/drawing/2014/main" id="{CC68E1C4-5180-B744-BF65-AE0AC9593E51}"/>
                    </a:ext>
                  </a:extLst>
                </p:cNvPr>
                <p:cNvPicPr/>
                <p:nvPr/>
              </p:nvPicPr>
              <p:blipFill>
                <a:blip r:embed="rId967"/>
                <a:stretch>
                  <a:fillRect/>
                </a:stretch>
              </p:blipFill>
              <p:spPr>
                <a:xfrm>
                  <a:off x="7285156" y="4815982"/>
                  <a:ext cx="119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9" name="Freihand 608">
                  <a:extLst>
                    <a:ext uri="{FF2B5EF4-FFF2-40B4-BE49-F238E27FC236}">
                      <a16:creationId xmlns:a16="http://schemas.microsoft.com/office/drawing/2014/main" id="{3254D3BD-D7A4-76F1-9BE6-A2014D27E8EC}"/>
                    </a:ext>
                  </a:extLst>
                </p14:cNvPr>
                <p14:cNvContentPartPr/>
                <p14:nvPr/>
              </p14:nvContentPartPr>
              <p14:xfrm>
                <a:off x="7478836" y="4888342"/>
                <a:ext cx="139680" cy="3600"/>
              </p14:xfrm>
            </p:contentPart>
          </mc:Choice>
          <mc:Fallback xmlns="">
            <p:pic>
              <p:nvPicPr>
                <p:cNvPr id="609" name="Freihand 608">
                  <a:extLst>
                    <a:ext uri="{FF2B5EF4-FFF2-40B4-BE49-F238E27FC236}">
                      <a16:creationId xmlns:a16="http://schemas.microsoft.com/office/drawing/2014/main" id="{3254D3BD-D7A4-76F1-9BE6-A2014D27E8EC}"/>
                    </a:ext>
                  </a:extLst>
                </p:cNvPr>
                <p:cNvPicPr/>
                <p:nvPr/>
              </p:nvPicPr>
              <p:blipFill>
                <a:blip r:embed="rId969"/>
                <a:stretch>
                  <a:fillRect/>
                </a:stretch>
              </p:blipFill>
              <p:spPr>
                <a:xfrm>
                  <a:off x="7470196" y="4879342"/>
                  <a:ext cx="157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0" name="Freihand 609">
                  <a:extLst>
                    <a:ext uri="{FF2B5EF4-FFF2-40B4-BE49-F238E27FC236}">
                      <a16:creationId xmlns:a16="http://schemas.microsoft.com/office/drawing/2014/main" id="{D081084B-7141-CA64-E343-AC9A353B545E}"/>
                    </a:ext>
                  </a:extLst>
                </p14:cNvPr>
                <p14:cNvContentPartPr/>
                <p14:nvPr/>
              </p14:nvContentPartPr>
              <p14:xfrm>
                <a:off x="7505836" y="4936942"/>
                <a:ext cx="120240" cy="24480"/>
              </p14:xfrm>
            </p:contentPart>
          </mc:Choice>
          <mc:Fallback xmlns="">
            <p:pic>
              <p:nvPicPr>
                <p:cNvPr id="610" name="Freihand 609">
                  <a:extLst>
                    <a:ext uri="{FF2B5EF4-FFF2-40B4-BE49-F238E27FC236}">
                      <a16:creationId xmlns:a16="http://schemas.microsoft.com/office/drawing/2014/main" id="{D081084B-7141-CA64-E343-AC9A353B545E}"/>
                    </a:ext>
                  </a:extLst>
                </p:cNvPr>
                <p:cNvPicPr/>
                <p:nvPr/>
              </p:nvPicPr>
              <p:blipFill>
                <a:blip r:embed="rId971"/>
                <a:stretch>
                  <a:fillRect/>
                </a:stretch>
              </p:blipFill>
              <p:spPr>
                <a:xfrm>
                  <a:off x="7497196" y="4927942"/>
                  <a:ext cx="137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1" name="Freihand 610">
                  <a:extLst>
                    <a:ext uri="{FF2B5EF4-FFF2-40B4-BE49-F238E27FC236}">
                      <a16:creationId xmlns:a16="http://schemas.microsoft.com/office/drawing/2014/main" id="{EE16F4BE-6E7A-51A6-C8B5-9901A2D148EE}"/>
                    </a:ext>
                  </a:extLst>
                </p14:cNvPr>
                <p14:cNvContentPartPr/>
                <p14:nvPr/>
              </p14:nvContentPartPr>
              <p14:xfrm>
                <a:off x="7721116" y="4804822"/>
                <a:ext cx="81000" cy="255960"/>
              </p14:xfrm>
            </p:contentPart>
          </mc:Choice>
          <mc:Fallback xmlns="">
            <p:pic>
              <p:nvPicPr>
                <p:cNvPr id="611" name="Freihand 610">
                  <a:extLst>
                    <a:ext uri="{FF2B5EF4-FFF2-40B4-BE49-F238E27FC236}">
                      <a16:creationId xmlns:a16="http://schemas.microsoft.com/office/drawing/2014/main" id="{EE16F4BE-6E7A-51A6-C8B5-9901A2D148EE}"/>
                    </a:ext>
                  </a:extLst>
                </p:cNvPr>
                <p:cNvPicPr/>
                <p:nvPr/>
              </p:nvPicPr>
              <p:blipFill>
                <a:blip r:embed="rId973"/>
                <a:stretch>
                  <a:fillRect/>
                </a:stretch>
              </p:blipFill>
              <p:spPr>
                <a:xfrm>
                  <a:off x="7712476" y="4795822"/>
                  <a:ext cx="98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2" name="Freihand 611">
                  <a:extLst>
                    <a:ext uri="{FF2B5EF4-FFF2-40B4-BE49-F238E27FC236}">
                      <a16:creationId xmlns:a16="http://schemas.microsoft.com/office/drawing/2014/main" id="{CE617643-0E1A-3073-2AB1-1A31566D470D}"/>
                    </a:ext>
                  </a:extLst>
                </p14:cNvPr>
                <p14:cNvContentPartPr/>
                <p14:nvPr/>
              </p14:nvContentPartPr>
              <p14:xfrm>
                <a:off x="7855756" y="4848382"/>
                <a:ext cx="101520" cy="118800"/>
              </p14:xfrm>
            </p:contentPart>
          </mc:Choice>
          <mc:Fallback xmlns="">
            <p:pic>
              <p:nvPicPr>
                <p:cNvPr id="612" name="Freihand 611">
                  <a:extLst>
                    <a:ext uri="{FF2B5EF4-FFF2-40B4-BE49-F238E27FC236}">
                      <a16:creationId xmlns:a16="http://schemas.microsoft.com/office/drawing/2014/main" id="{CE617643-0E1A-3073-2AB1-1A31566D470D}"/>
                    </a:ext>
                  </a:extLst>
                </p:cNvPr>
                <p:cNvPicPr/>
                <p:nvPr/>
              </p:nvPicPr>
              <p:blipFill>
                <a:blip r:embed="rId975"/>
                <a:stretch>
                  <a:fillRect/>
                </a:stretch>
              </p:blipFill>
              <p:spPr>
                <a:xfrm>
                  <a:off x="7846756" y="4839742"/>
                  <a:ext cx="119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3" name="Freihand 612">
                  <a:extLst>
                    <a:ext uri="{FF2B5EF4-FFF2-40B4-BE49-F238E27FC236}">
                      <a16:creationId xmlns:a16="http://schemas.microsoft.com/office/drawing/2014/main" id="{40F23077-2B62-B366-A0BD-70779C958A9D}"/>
                    </a:ext>
                  </a:extLst>
                </p14:cNvPr>
                <p14:cNvContentPartPr/>
                <p14:nvPr/>
              </p14:nvContentPartPr>
              <p14:xfrm>
                <a:off x="7989676" y="4845862"/>
                <a:ext cx="171360" cy="99360"/>
              </p14:xfrm>
            </p:contentPart>
          </mc:Choice>
          <mc:Fallback xmlns="">
            <p:pic>
              <p:nvPicPr>
                <p:cNvPr id="613" name="Freihand 612">
                  <a:extLst>
                    <a:ext uri="{FF2B5EF4-FFF2-40B4-BE49-F238E27FC236}">
                      <a16:creationId xmlns:a16="http://schemas.microsoft.com/office/drawing/2014/main" id="{40F23077-2B62-B366-A0BD-70779C958A9D}"/>
                    </a:ext>
                  </a:extLst>
                </p:cNvPr>
                <p:cNvPicPr/>
                <p:nvPr/>
              </p:nvPicPr>
              <p:blipFill>
                <a:blip r:embed="rId977"/>
                <a:stretch>
                  <a:fillRect/>
                </a:stretch>
              </p:blipFill>
              <p:spPr>
                <a:xfrm>
                  <a:off x="7980676" y="4837222"/>
                  <a:ext cx="189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4" name="Freihand 613">
                  <a:extLst>
                    <a:ext uri="{FF2B5EF4-FFF2-40B4-BE49-F238E27FC236}">
                      <a16:creationId xmlns:a16="http://schemas.microsoft.com/office/drawing/2014/main" id="{5EF5DFEE-FBB0-923D-41DB-56DE4B0BE9E2}"/>
                    </a:ext>
                  </a:extLst>
                </p14:cNvPr>
                <p14:cNvContentPartPr/>
                <p14:nvPr/>
              </p14:nvContentPartPr>
              <p14:xfrm>
                <a:off x="8213596" y="4813462"/>
                <a:ext cx="91800" cy="158040"/>
              </p14:xfrm>
            </p:contentPart>
          </mc:Choice>
          <mc:Fallback xmlns="">
            <p:pic>
              <p:nvPicPr>
                <p:cNvPr id="614" name="Freihand 613">
                  <a:extLst>
                    <a:ext uri="{FF2B5EF4-FFF2-40B4-BE49-F238E27FC236}">
                      <a16:creationId xmlns:a16="http://schemas.microsoft.com/office/drawing/2014/main" id="{5EF5DFEE-FBB0-923D-41DB-56DE4B0BE9E2}"/>
                    </a:ext>
                  </a:extLst>
                </p:cNvPr>
                <p:cNvPicPr/>
                <p:nvPr/>
              </p:nvPicPr>
              <p:blipFill>
                <a:blip r:embed="rId979"/>
                <a:stretch>
                  <a:fillRect/>
                </a:stretch>
              </p:blipFill>
              <p:spPr>
                <a:xfrm>
                  <a:off x="8204956" y="4804822"/>
                  <a:ext cx="109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5" name="Freihand 614">
                  <a:extLst>
                    <a:ext uri="{FF2B5EF4-FFF2-40B4-BE49-F238E27FC236}">
                      <a16:creationId xmlns:a16="http://schemas.microsoft.com/office/drawing/2014/main" id="{D4352777-BA53-3E9B-AE56-BD23C17A6860}"/>
                    </a:ext>
                  </a:extLst>
                </p14:cNvPr>
                <p14:cNvContentPartPr/>
                <p14:nvPr/>
              </p14:nvContentPartPr>
              <p14:xfrm>
                <a:off x="8267956" y="4724182"/>
                <a:ext cx="131040" cy="347040"/>
              </p14:xfrm>
            </p:contentPart>
          </mc:Choice>
          <mc:Fallback xmlns="">
            <p:pic>
              <p:nvPicPr>
                <p:cNvPr id="615" name="Freihand 614">
                  <a:extLst>
                    <a:ext uri="{FF2B5EF4-FFF2-40B4-BE49-F238E27FC236}">
                      <a16:creationId xmlns:a16="http://schemas.microsoft.com/office/drawing/2014/main" id="{D4352777-BA53-3E9B-AE56-BD23C17A6860}"/>
                    </a:ext>
                  </a:extLst>
                </p:cNvPr>
                <p:cNvPicPr/>
                <p:nvPr/>
              </p:nvPicPr>
              <p:blipFill>
                <a:blip r:embed="rId981"/>
                <a:stretch>
                  <a:fillRect/>
                </a:stretch>
              </p:blipFill>
              <p:spPr>
                <a:xfrm>
                  <a:off x="8258956" y="4715542"/>
                  <a:ext cx="1486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16" name="Freihand 615">
                  <a:extLst>
                    <a:ext uri="{FF2B5EF4-FFF2-40B4-BE49-F238E27FC236}">
                      <a16:creationId xmlns:a16="http://schemas.microsoft.com/office/drawing/2014/main" id="{012DF230-CFD4-3BE5-76F8-5CC756AF46EB}"/>
                    </a:ext>
                  </a:extLst>
                </p14:cNvPr>
                <p14:cNvContentPartPr/>
                <p14:nvPr/>
              </p14:nvContentPartPr>
              <p14:xfrm>
                <a:off x="7632916" y="4656502"/>
                <a:ext cx="107280" cy="468000"/>
              </p14:xfrm>
            </p:contentPart>
          </mc:Choice>
          <mc:Fallback xmlns="">
            <p:pic>
              <p:nvPicPr>
                <p:cNvPr id="616" name="Freihand 615">
                  <a:extLst>
                    <a:ext uri="{FF2B5EF4-FFF2-40B4-BE49-F238E27FC236}">
                      <a16:creationId xmlns:a16="http://schemas.microsoft.com/office/drawing/2014/main" id="{012DF230-CFD4-3BE5-76F8-5CC756AF46EB}"/>
                    </a:ext>
                  </a:extLst>
                </p:cNvPr>
                <p:cNvPicPr/>
                <p:nvPr/>
              </p:nvPicPr>
              <p:blipFill>
                <a:blip r:embed="rId983"/>
                <a:stretch>
                  <a:fillRect/>
                </a:stretch>
              </p:blipFill>
              <p:spPr>
                <a:xfrm>
                  <a:off x="7624276" y="4647862"/>
                  <a:ext cx="12492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17" name="Freihand 616">
                  <a:extLst>
                    <a:ext uri="{FF2B5EF4-FFF2-40B4-BE49-F238E27FC236}">
                      <a16:creationId xmlns:a16="http://schemas.microsoft.com/office/drawing/2014/main" id="{EF8E6D07-F361-A22C-84B6-7759D011FAF9}"/>
                    </a:ext>
                  </a:extLst>
                </p14:cNvPr>
                <p14:cNvContentPartPr/>
                <p14:nvPr/>
              </p14:nvContentPartPr>
              <p14:xfrm>
                <a:off x="8470636" y="4751902"/>
                <a:ext cx="141120" cy="210240"/>
              </p14:xfrm>
            </p:contentPart>
          </mc:Choice>
          <mc:Fallback xmlns="">
            <p:pic>
              <p:nvPicPr>
                <p:cNvPr id="617" name="Freihand 616">
                  <a:extLst>
                    <a:ext uri="{FF2B5EF4-FFF2-40B4-BE49-F238E27FC236}">
                      <a16:creationId xmlns:a16="http://schemas.microsoft.com/office/drawing/2014/main" id="{EF8E6D07-F361-A22C-84B6-7759D011FAF9}"/>
                    </a:ext>
                  </a:extLst>
                </p:cNvPr>
                <p:cNvPicPr/>
                <p:nvPr/>
              </p:nvPicPr>
              <p:blipFill>
                <a:blip r:embed="rId985"/>
                <a:stretch>
                  <a:fillRect/>
                </a:stretch>
              </p:blipFill>
              <p:spPr>
                <a:xfrm>
                  <a:off x="8461996" y="4743262"/>
                  <a:ext cx="158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18" name="Freihand 617">
                  <a:extLst>
                    <a:ext uri="{FF2B5EF4-FFF2-40B4-BE49-F238E27FC236}">
                      <a16:creationId xmlns:a16="http://schemas.microsoft.com/office/drawing/2014/main" id="{259A6920-FC92-EA56-F68B-81121D07CC36}"/>
                    </a:ext>
                  </a:extLst>
                </p14:cNvPr>
                <p14:cNvContentPartPr/>
                <p14:nvPr/>
              </p14:nvContentPartPr>
              <p14:xfrm>
                <a:off x="8540836" y="4891942"/>
                <a:ext cx="42120" cy="97200"/>
              </p14:xfrm>
            </p:contentPart>
          </mc:Choice>
          <mc:Fallback xmlns="">
            <p:pic>
              <p:nvPicPr>
                <p:cNvPr id="618" name="Freihand 617">
                  <a:extLst>
                    <a:ext uri="{FF2B5EF4-FFF2-40B4-BE49-F238E27FC236}">
                      <a16:creationId xmlns:a16="http://schemas.microsoft.com/office/drawing/2014/main" id="{259A6920-FC92-EA56-F68B-81121D07CC36}"/>
                    </a:ext>
                  </a:extLst>
                </p:cNvPr>
                <p:cNvPicPr/>
                <p:nvPr/>
              </p:nvPicPr>
              <p:blipFill>
                <a:blip r:embed="rId987"/>
                <a:stretch>
                  <a:fillRect/>
                </a:stretch>
              </p:blipFill>
              <p:spPr>
                <a:xfrm>
                  <a:off x="8532196" y="4882942"/>
                  <a:ext cx="59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20" name="Freihand 619">
                  <a:extLst>
                    <a:ext uri="{FF2B5EF4-FFF2-40B4-BE49-F238E27FC236}">
                      <a16:creationId xmlns:a16="http://schemas.microsoft.com/office/drawing/2014/main" id="{7A6F33BF-53ED-603E-0F8B-CC873F83727D}"/>
                    </a:ext>
                  </a:extLst>
                </p14:cNvPr>
                <p14:cNvContentPartPr/>
                <p14:nvPr/>
              </p14:nvContentPartPr>
              <p14:xfrm>
                <a:off x="6076996" y="5591062"/>
                <a:ext cx="155520" cy="18000"/>
              </p14:xfrm>
            </p:contentPart>
          </mc:Choice>
          <mc:Fallback xmlns="">
            <p:pic>
              <p:nvPicPr>
                <p:cNvPr id="620" name="Freihand 619">
                  <a:extLst>
                    <a:ext uri="{FF2B5EF4-FFF2-40B4-BE49-F238E27FC236}">
                      <a16:creationId xmlns:a16="http://schemas.microsoft.com/office/drawing/2014/main" id="{7A6F33BF-53ED-603E-0F8B-CC873F83727D}"/>
                    </a:ext>
                  </a:extLst>
                </p:cNvPr>
                <p:cNvPicPr/>
                <p:nvPr/>
              </p:nvPicPr>
              <p:blipFill>
                <a:blip r:embed="rId989"/>
                <a:stretch>
                  <a:fillRect/>
                </a:stretch>
              </p:blipFill>
              <p:spPr>
                <a:xfrm>
                  <a:off x="6068356" y="5582062"/>
                  <a:ext cx="173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21" name="Freihand 620">
                  <a:extLst>
                    <a:ext uri="{FF2B5EF4-FFF2-40B4-BE49-F238E27FC236}">
                      <a16:creationId xmlns:a16="http://schemas.microsoft.com/office/drawing/2014/main" id="{14E12C08-D280-9B23-6342-39837226C745}"/>
                    </a:ext>
                  </a:extLst>
                </p14:cNvPr>
                <p14:cNvContentPartPr/>
                <p14:nvPr/>
              </p14:nvContentPartPr>
              <p14:xfrm>
                <a:off x="6120916" y="5636782"/>
                <a:ext cx="136440" cy="36360"/>
              </p14:xfrm>
            </p:contentPart>
          </mc:Choice>
          <mc:Fallback xmlns="">
            <p:pic>
              <p:nvPicPr>
                <p:cNvPr id="621" name="Freihand 620">
                  <a:extLst>
                    <a:ext uri="{FF2B5EF4-FFF2-40B4-BE49-F238E27FC236}">
                      <a16:creationId xmlns:a16="http://schemas.microsoft.com/office/drawing/2014/main" id="{14E12C08-D280-9B23-6342-39837226C745}"/>
                    </a:ext>
                  </a:extLst>
                </p:cNvPr>
                <p:cNvPicPr/>
                <p:nvPr/>
              </p:nvPicPr>
              <p:blipFill>
                <a:blip r:embed="rId991"/>
                <a:stretch>
                  <a:fillRect/>
                </a:stretch>
              </p:blipFill>
              <p:spPr>
                <a:xfrm>
                  <a:off x="6112276" y="5628142"/>
                  <a:ext cx="154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3" name="Freihand 622">
                  <a:extLst>
                    <a:ext uri="{FF2B5EF4-FFF2-40B4-BE49-F238E27FC236}">
                      <a16:creationId xmlns:a16="http://schemas.microsoft.com/office/drawing/2014/main" id="{9010C7AE-1FA6-4E62-6D23-A5A974121C3B}"/>
                    </a:ext>
                  </a:extLst>
                </p14:cNvPr>
                <p14:cNvContentPartPr/>
                <p14:nvPr/>
              </p14:nvContentPartPr>
              <p14:xfrm>
                <a:off x="6369676" y="5497462"/>
                <a:ext cx="110160" cy="174960"/>
              </p14:xfrm>
            </p:contentPart>
          </mc:Choice>
          <mc:Fallback xmlns="">
            <p:pic>
              <p:nvPicPr>
                <p:cNvPr id="623" name="Freihand 622">
                  <a:extLst>
                    <a:ext uri="{FF2B5EF4-FFF2-40B4-BE49-F238E27FC236}">
                      <a16:creationId xmlns:a16="http://schemas.microsoft.com/office/drawing/2014/main" id="{9010C7AE-1FA6-4E62-6D23-A5A974121C3B}"/>
                    </a:ext>
                  </a:extLst>
                </p:cNvPr>
                <p:cNvPicPr/>
                <p:nvPr/>
              </p:nvPicPr>
              <p:blipFill>
                <a:blip r:embed="rId993"/>
                <a:stretch>
                  <a:fillRect/>
                </a:stretch>
              </p:blipFill>
              <p:spPr>
                <a:xfrm>
                  <a:off x="6360676" y="5488822"/>
                  <a:ext cx="127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24" name="Freihand 623">
                  <a:extLst>
                    <a:ext uri="{FF2B5EF4-FFF2-40B4-BE49-F238E27FC236}">
                      <a16:creationId xmlns:a16="http://schemas.microsoft.com/office/drawing/2014/main" id="{F416464C-BCC6-AAC0-E096-3C0EB79309FF}"/>
                    </a:ext>
                  </a:extLst>
                </p14:cNvPr>
                <p14:cNvContentPartPr/>
                <p14:nvPr/>
              </p14:nvContentPartPr>
              <p14:xfrm>
                <a:off x="6544636" y="5508982"/>
                <a:ext cx="118800" cy="113400"/>
              </p14:xfrm>
            </p:contentPart>
          </mc:Choice>
          <mc:Fallback xmlns="">
            <p:pic>
              <p:nvPicPr>
                <p:cNvPr id="624" name="Freihand 623">
                  <a:extLst>
                    <a:ext uri="{FF2B5EF4-FFF2-40B4-BE49-F238E27FC236}">
                      <a16:creationId xmlns:a16="http://schemas.microsoft.com/office/drawing/2014/main" id="{F416464C-BCC6-AAC0-E096-3C0EB79309FF}"/>
                    </a:ext>
                  </a:extLst>
                </p:cNvPr>
                <p:cNvPicPr/>
                <p:nvPr/>
              </p:nvPicPr>
              <p:blipFill>
                <a:blip r:embed="rId995"/>
                <a:stretch>
                  <a:fillRect/>
                </a:stretch>
              </p:blipFill>
              <p:spPr>
                <a:xfrm>
                  <a:off x="6535996" y="5499982"/>
                  <a:ext cx="136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25" name="Freihand 624">
                  <a:extLst>
                    <a:ext uri="{FF2B5EF4-FFF2-40B4-BE49-F238E27FC236}">
                      <a16:creationId xmlns:a16="http://schemas.microsoft.com/office/drawing/2014/main" id="{053DC45A-4DC4-5B33-2AB9-FDFCFC822792}"/>
                    </a:ext>
                  </a:extLst>
                </p14:cNvPr>
                <p14:cNvContentPartPr/>
                <p14:nvPr/>
              </p14:nvContentPartPr>
              <p14:xfrm>
                <a:off x="6682516" y="5508622"/>
                <a:ext cx="118080" cy="112320"/>
              </p14:xfrm>
            </p:contentPart>
          </mc:Choice>
          <mc:Fallback xmlns="">
            <p:pic>
              <p:nvPicPr>
                <p:cNvPr id="625" name="Freihand 624">
                  <a:extLst>
                    <a:ext uri="{FF2B5EF4-FFF2-40B4-BE49-F238E27FC236}">
                      <a16:creationId xmlns:a16="http://schemas.microsoft.com/office/drawing/2014/main" id="{053DC45A-4DC4-5B33-2AB9-FDFCFC822792}"/>
                    </a:ext>
                  </a:extLst>
                </p:cNvPr>
                <p:cNvPicPr/>
                <p:nvPr/>
              </p:nvPicPr>
              <p:blipFill>
                <a:blip r:embed="rId997"/>
                <a:stretch>
                  <a:fillRect/>
                </a:stretch>
              </p:blipFill>
              <p:spPr>
                <a:xfrm>
                  <a:off x="6673876" y="5499982"/>
                  <a:ext cx="135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26" name="Freihand 625">
                  <a:extLst>
                    <a:ext uri="{FF2B5EF4-FFF2-40B4-BE49-F238E27FC236}">
                      <a16:creationId xmlns:a16="http://schemas.microsoft.com/office/drawing/2014/main" id="{79ADF8CA-8FDE-432C-91C4-2F106E852208}"/>
                    </a:ext>
                  </a:extLst>
                </p14:cNvPr>
                <p14:cNvContentPartPr/>
                <p14:nvPr/>
              </p14:nvContentPartPr>
              <p14:xfrm>
                <a:off x="6227476" y="5537062"/>
                <a:ext cx="90720" cy="194040"/>
              </p14:xfrm>
            </p:contentPart>
          </mc:Choice>
          <mc:Fallback xmlns="">
            <p:pic>
              <p:nvPicPr>
                <p:cNvPr id="626" name="Freihand 625">
                  <a:extLst>
                    <a:ext uri="{FF2B5EF4-FFF2-40B4-BE49-F238E27FC236}">
                      <a16:creationId xmlns:a16="http://schemas.microsoft.com/office/drawing/2014/main" id="{79ADF8CA-8FDE-432C-91C4-2F106E852208}"/>
                    </a:ext>
                  </a:extLst>
                </p:cNvPr>
                <p:cNvPicPr/>
                <p:nvPr/>
              </p:nvPicPr>
              <p:blipFill>
                <a:blip r:embed="rId999"/>
                <a:stretch>
                  <a:fillRect/>
                </a:stretch>
              </p:blipFill>
              <p:spPr>
                <a:xfrm>
                  <a:off x="6218836" y="5528062"/>
                  <a:ext cx="1083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28" name="Freihand 627">
                  <a:extLst>
                    <a:ext uri="{FF2B5EF4-FFF2-40B4-BE49-F238E27FC236}">
                      <a16:creationId xmlns:a16="http://schemas.microsoft.com/office/drawing/2014/main" id="{0DDD1759-E365-3EB2-36DD-F4EC2508DAC7}"/>
                    </a:ext>
                  </a:extLst>
                </p14:cNvPr>
                <p14:cNvContentPartPr/>
                <p14:nvPr/>
              </p14:nvContentPartPr>
              <p14:xfrm>
                <a:off x="6906436" y="5478382"/>
                <a:ext cx="88920" cy="127440"/>
              </p14:xfrm>
            </p:contentPart>
          </mc:Choice>
          <mc:Fallback xmlns="">
            <p:pic>
              <p:nvPicPr>
                <p:cNvPr id="628" name="Freihand 627">
                  <a:extLst>
                    <a:ext uri="{FF2B5EF4-FFF2-40B4-BE49-F238E27FC236}">
                      <a16:creationId xmlns:a16="http://schemas.microsoft.com/office/drawing/2014/main" id="{0DDD1759-E365-3EB2-36DD-F4EC2508DAC7}"/>
                    </a:ext>
                  </a:extLst>
                </p:cNvPr>
                <p:cNvPicPr/>
                <p:nvPr/>
              </p:nvPicPr>
              <p:blipFill>
                <a:blip r:embed="rId1001"/>
                <a:stretch>
                  <a:fillRect/>
                </a:stretch>
              </p:blipFill>
              <p:spPr>
                <a:xfrm>
                  <a:off x="6897436" y="5469742"/>
                  <a:ext cx="106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29" name="Freihand 628">
                  <a:extLst>
                    <a:ext uri="{FF2B5EF4-FFF2-40B4-BE49-F238E27FC236}">
                      <a16:creationId xmlns:a16="http://schemas.microsoft.com/office/drawing/2014/main" id="{E64C8388-1270-6A5A-4EA1-85C4A8B2EF7F}"/>
                    </a:ext>
                  </a:extLst>
                </p14:cNvPr>
                <p14:cNvContentPartPr/>
                <p14:nvPr/>
              </p14:nvContentPartPr>
              <p14:xfrm>
                <a:off x="7077436" y="5547142"/>
                <a:ext cx="48960" cy="7560"/>
              </p14:xfrm>
            </p:contentPart>
          </mc:Choice>
          <mc:Fallback xmlns="">
            <p:pic>
              <p:nvPicPr>
                <p:cNvPr id="629" name="Freihand 628">
                  <a:extLst>
                    <a:ext uri="{FF2B5EF4-FFF2-40B4-BE49-F238E27FC236}">
                      <a16:creationId xmlns:a16="http://schemas.microsoft.com/office/drawing/2014/main" id="{E64C8388-1270-6A5A-4EA1-85C4A8B2EF7F}"/>
                    </a:ext>
                  </a:extLst>
                </p:cNvPr>
                <p:cNvPicPr/>
                <p:nvPr/>
              </p:nvPicPr>
              <p:blipFill>
                <a:blip r:embed="rId1003"/>
                <a:stretch>
                  <a:fillRect/>
                </a:stretch>
              </p:blipFill>
              <p:spPr>
                <a:xfrm>
                  <a:off x="7068796" y="5538502"/>
                  <a:ext cx="66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0" name="Freihand 629">
                  <a:extLst>
                    <a:ext uri="{FF2B5EF4-FFF2-40B4-BE49-F238E27FC236}">
                      <a16:creationId xmlns:a16="http://schemas.microsoft.com/office/drawing/2014/main" id="{2BC1E6EF-C5DB-9D13-FDA5-6FDD13D5B1BD}"/>
                    </a:ext>
                  </a:extLst>
                </p14:cNvPr>
                <p14:cNvContentPartPr/>
                <p14:nvPr/>
              </p14:nvContentPartPr>
              <p14:xfrm>
                <a:off x="7187596" y="5428342"/>
                <a:ext cx="112320" cy="141840"/>
              </p14:xfrm>
            </p:contentPart>
          </mc:Choice>
          <mc:Fallback xmlns="">
            <p:pic>
              <p:nvPicPr>
                <p:cNvPr id="630" name="Freihand 629">
                  <a:extLst>
                    <a:ext uri="{FF2B5EF4-FFF2-40B4-BE49-F238E27FC236}">
                      <a16:creationId xmlns:a16="http://schemas.microsoft.com/office/drawing/2014/main" id="{2BC1E6EF-C5DB-9D13-FDA5-6FDD13D5B1BD}"/>
                    </a:ext>
                  </a:extLst>
                </p:cNvPr>
                <p:cNvPicPr/>
                <p:nvPr/>
              </p:nvPicPr>
              <p:blipFill>
                <a:blip r:embed="rId1005"/>
                <a:stretch>
                  <a:fillRect/>
                </a:stretch>
              </p:blipFill>
              <p:spPr>
                <a:xfrm>
                  <a:off x="7178596" y="5419702"/>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31" name="Freihand 630">
                  <a:extLst>
                    <a:ext uri="{FF2B5EF4-FFF2-40B4-BE49-F238E27FC236}">
                      <a16:creationId xmlns:a16="http://schemas.microsoft.com/office/drawing/2014/main" id="{AC73C851-816B-3DD4-8635-74039EF1B081}"/>
                    </a:ext>
                  </a:extLst>
                </p14:cNvPr>
                <p14:cNvContentPartPr/>
                <p14:nvPr/>
              </p14:nvContentPartPr>
              <p14:xfrm>
                <a:off x="7332316" y="5425462"/>
                <a:ext cx="265320" cy="167400"/>
              </p14:xfrm>
            </p:contentPart>
          </mc:Choice>
          <mc:Fallback xmlns="">
            <p:pic>
              <p:nvPicPr>
                <p:cNvPr id="631" name="Freihand 630">
                  <a:extLst>
                    <a:ext uri="{FF2B5EF4-FFF2-40B4-BE49-F238E27FC236}">
                      <a16:creationId xmlns:a16="http://schemas.microsoft.com/office/drawing/2014/main" id="{AC73C851-816B-3DD4-8635-74039EF1B081}"/>
                    </a:ext>
                  </a:extLst>
                </p:cNvPr>
                <p:cNvPicPr/>
                <p:nvPr/>
              </p:nvPicPr>
              <p:blipFill>
                <a:blip r:embed="rId1007"/>
                <a:stretch>
                  <a:fillRect/>
                </a:stretch>
              </p:blipFill>
              <p:spPr>
                <a:xfrm>
                  <a:off x="7323316" y="5416462"/>
                  <a:ext cx="282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32" name="Freihand 631">
                  <a:extLst>
                    <a:ext uri="{FF2B5EF4-FFF2-40B4-BE49-F238E27FC236}">
                      <a16:creationId xmlns:a16="http://schemas.microsoft.com/office/drawing/2014/main" id="{823209F1-BF45-C5E0-C502-63A5CC521DA5}"/>
                    </a:ext>
                  </a:extLst>
                </p14:cNvPr>
                <p14:cNvContentPartPr/>
                <p14:nvPr/>
              </p14:nvContentPartPr>
              <p14:xfrm>
                <a:off x="7541476" y="5555422"/>
                <a:ext cx="65520" cy="7560"/>
              </p14:xfrm>
            </p:contentPart>
          </mc:Choice>
          <mc:Fallback xmlns="">
            <p:pic>
              <p:nvPicPr>
                <p:cNvPr id="632" name="Freihand 631">
                  <a:extLst>
                    <a:ext uri="{FF2B5EF4-FFF2-40B4-BE49-F238E27FC236}">
                      <a16:creationId xmlns:a16="http://schemas.microsoft.com/office/drawing/2014/main" id="{823209F1-BF45-C5E0-C502-63A5CC521DA5}"/>
                    </a:ext>
                  </a:extLst>
                </p:cNvPr>
                <p:cNvPicPr/>
                <p:nvPr/>
              </p:nvPicPr>
              <p:blipFill>
                <a:blip r:embed="rId1009"/>
                <a:stretch>
                  <a:fillRect/>
                </a:stretch>
              </p:blipFill>
              <p:spPr>
                <a:xfrm>
                  <a:off x="7532476" y="554642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33" name="Freihand 632">
                  <a:extLst>
                    <a:ext uri="{FF2B5EF4-FFF2-40B4-BE49-F238E27FC236}">
                      <a16:creationId xmlns:a16="http://schemas.microsoft.com/office/drawing/2014/main" id="{C85120FB-259D-21BE-4060-7702DDF929F3}"/>
                    </a:ext>
                  </a:extLst>
                </p14:cNvPr>
                <p14:cNvContentPartPr/>
                <p14:nvPr/>
              </p14:nvContentPartPr>
              <p14:xfrm>
                <a:off x="7711036" y="5395222"/>
                <a:ext cx="106560" cy="233280"/>
              </p14:xfrm>
            </p:contentPart>
          </mc:Choice>
          <mc:Fallback xmlns="">
            <p:pic>
              <p:nvPicPr>
                <p:cNvPr id="633" name="Freihand 632">
                  <a:extLst>
                    <a:ext uri="{FF2B5EF4-FFF2-40B4-BE49-F238E27FC236}">
                      <a16:creationId xmlns:a16="http://schemas.microsoft.com/office/drawing/2014/main" id="{C85120FB-259D-21BE-4060-7702DDF929F3}"/>
                    </a:ext>
                  </a:extLst>
                </p:cNvPr>
                <p:cNvPicPr/>
                <p:nvPr/>
              </p:nvPicPr>
              <p:blipFill>
                <a:blip r:embed="rId1011"/>
                <a:stretch>
                  <a:fillRect/>
                </a:stretch>
              </p:blipFill>
              <p:spPr>
                <a:xfrm>
                  <a:off x="7702036" y="5386582"/>
                  <a:ext cx="1242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34" name="Freihand 633">
                  <a:extLst>
                    <a:ext uri="{FF2B5EF4-FFF2-40B4-BE49-F238E27FC236}">
                      <a16:creationId xmlns:a16="http://schemas.microsoft.com/office/drawing/2014/main" id="{45577E79-0834-326C-C5F5-564EBAC1208D}"/>
                    </a:ext>
                  </a:extLst>
                </p14:cNvPr>
                <p14:cNvContentPartPr/>
                <p14:nvPr/>
              </p14:nvContentPartPr>
              <p14:xfrm>
                <a:off x="7861516" y="5407102"/>
                <a:ext cx="124200" cy="141480"/>
              </p14:xfrm>
            </p:contentPart>
          </mc:Choice>
          <mc:Fallback xmlns="">
            <p:pic>
              <p:nvPicPr>
                <p:cNvPr id="634" name="Freihand 633">
                  <a:extLst>
                    <a:ext uri="{FF2B5EF4-FFF2-40B4-BE49-F238E27FC236}">
                      <a16:creationId xmlns:a16="http://schemas.microsoft.com/office/drawing/2014/main" id="{45577E79-0834-326C-C5F5-564EBAC1208D}"/>
                    </a:ext>
                  </a:extLst>
                </p:cNvPr>
                <p:cNvPicPr/>
                <p:nvPr/>
              </p:nvPicPr>
              <p:blipFill>
                <a:blip r:embed="rId1013"/>
                <a:stretch>
                  <a:fillRect/>
                </a:stretch>
              </p:blipFill>
              <p:spPr>
                <a:xfrm>
                  <a:off x="7852876" y="5398102"/>
                  <a:ext cx="141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35" name="Freihand 634">
                  <a:extLst>
                    <a:ext uri="{FF2B5EF4-FFF2-40B4-BE49-F238E27FC236}">
                      <a16:creationId xmlns:a16="http://schemas.microsoft.com/office/drawing/2014/main" id="{B5209940-5E90-7BEF-EAF9-2024C90AD158}"/>
                    </a:ext>
                  </a:extLst>
                </p14:cNvPr>
                <p14:cNvContentPartPr/>
                <p14:nvPr/>
              </p14:nvContentPartPr>
              <p14:xfrm>
                <a:off x="8004436" y="5390902"/>
                <a:ext cx="72720" cy="138600"/>
              </p14:xfrm>
            </p:contentPart>
          </mc:Choice>
          <mc:Fallback xmlns="">
            <p:pic>
              <p:nvPicPr>
                <p:cNvPr id="635" name="Freihand 634">
                  <a:extLst>
                    <a:ext uri="{FF2B5EF4-FFF2-40B4-BE49-F238E27FC236}">
                      <a16:creationId xmlns:a16="http://schemas.microsoft.com/office/drawing/2014/main" id="{B5209940-5E90-7BEF-EAF9-2024C90AD158}"/>
                    </a:ext>
                  </a:extLst>
                </p:cNvPr>
                <p:cNvPicPr/>
                <p:nvPr/>
              </p:nvPicPr>
              <p:blipFill>
                <a:blip r:embed="rId1015"/>
                <a:stretch>
                  <a:fillRect/>
                </a:stretch>
              </p:blipFill>
              <p:spPr>
                <a:xfrm>
                  <a:off x="7995796" y="5381902"/>
                  <a:ext cx="90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36" name="Freihand 635">
                  <a:extLst>
                    <a:ext uri="{FF2B5EF4-FFF2-40B4-BE49-F238E27FC236}">
                      <a16:creationId xmlns:a16="http://schemas.microsoft.com/office/drawing/2014/main" id="{D3789BB6-DEE0-31CA-06EB-E56BAE9FDBF2}"/>
                    </a:ext>
                  </a:extLst>
                </p14:cNvPr>
                <p14:cNvContentPartPr/>
                <p14:nvPr/>
              </p14:nvContentPartPr>
              <p14:xfrm>
                <a:off x="8127556" y="5359222"/>
                <a:ext cx="119880" cy="183240"/>
              </p14:xfrm>
            </p:contentPart>
          </mc:Choice>
          <mc:Fallback xmlns="">
            <p:pic>
              <p:nvPicPr>
                <p:cNvPr id="636" name="Freihand 635">
                  <a:extLst>
                    <a:ext uri="{FF2B5EF4-FFF2-40B4-BE49-F238E27FC236}">
                      <a16:creationId xmlns:a16="http://schemas.microsoft.com/office/drawing/2014/main" id="{D3789BB6-DEE0-31CA-06EB-E56BAE9FDBF2}"/>
                    </a:ext>
                  </a:extLst>
                </p:cNvPr>
                <p:cNvPicPr/>
                <p:nvPr/>
              </p:nvPicPr>
              <p:blipFill>
                <a:blip r:embed="rId1017"/>
                <a:stretch>
                  <a:fillRect/>
                </a:stretch>
              </p:blipFill>
              <p:spPr>
                <a:xfrm>
                  <a:off x="8118916" y="5350222"/>
                  <a:ext cx="137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37" name="Freihand 636">
                  <a:extLst>
                    <a:ext uri="{FF2B5EF4-FFF2-40B4-BE49-F238E27FC236}">
                      <a16:creationId xmlns:a16="http://schemas.microsoft.com/office/drawing/2014/main" id="{9E20AA42-EF23-3288-A21F-976227072C98}"/>
                    </a:ext>
                  </a:extLst>
                </p14:cNvPr>
                <p14:cNvContentPartPr/>
                <p14:nvPr/>
              </p14:nvContentPartPr>
              <p14:xfrm>
                <a:off x="8195596" y="5505022"/>
                <a:ext cx="63720" cy="33840"/>
              </p14:xfrm>
            </p:contentPart>
          </mc:Choice>
          <mc:Fallback xmlns="">
            <p:pic>
              <p:nvPicPr>
                <p:cNvPr id="637" name="Freihand 636">
                  <a:extLst>
                    <a:ext uri="{FF2B5EF4-FFF2-40B4-BE49-F238E27FC236}">
                      <a16:creationId xmlns:a16="http://schemas.microsoft.com/office/drawing/2014/main" id="{9E20AA42-EF23-3288-A21F-976227072C98}"/>
                    </a:ext>
                  </a:extLst>
                </p:cNvPr>
                <p:cNvPicPr/>
                <p:nvPr/>
              </p:nvPicPr>
              <p:blipFill>
                <a:blip r:embed="rId1019"/>
                <a:stretch>
                  <a:fillRect/>
                </a:stretch>
              </p:blipFill>
              <p:spPr>
                <a:xfrm>
                  <a:off x="8186956" y="5496022"/>
                  <a:ext cx="81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38" name="Freihand 637">
                  <a:extLst>
                    <a:ext uri="{FF2B5EF4-FFF2-40B4-BE49-F238E27FC236}">
                      <a16:creationId xmlns:a16="http://schemas.microsoft.com/office/drawing/2014/main" id="{75646C07-B86C-9B81-66C3-B35173F8341D}"/>
                    </a:ext>
                  </a:extLst>
                </p14:cNvPr>
                <p14:cNvContentPartPr/>
                <p14:nvPr/>
              </p14:nvContentPartPr>
              <p14:xfrm>
                <a:off x="8303956" y="5485222"/>
                <a:ext cx="101520" cy="9000"/>
              </p14:xfrm>
            </p:contentPart>
          </mc:Choice>
          <mc:Fallback xmlns="">
            <p:pic>
              <p:nvPicPr>
                <p:cNvPr id="638" name="Freihand 637">
                  <a:extLst>
                    <a:ext uri="{FF2B5EF4-FFF2-40B4-BE49-F238E27FC236}">
                      <a16:creationId xmlns:a16="http://schemas.microsoft.com/office/drawing/2014/main" id="{75646C07-B86C-9B81-66C3-B35173F8341D}"/>
                    </a:ext>
                  </a:extLst>
                </p:cNvPr>
                <p:cNvPicPr/>
                <p:nvPr/>
              </p:nvPicPr>
              <p:blipFill>
                <a:blip r:embed="rId1021"/>
                <a:stretch>
                  <a:fillRect/>
                </a:stretch>
              </p:blipFill>
              <p:spPr>
                <a:xfrm>
                  <a:off x="8295316" y="5476582"/>
                  <a:ext cx="119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40" name="Freihand 639">
                  <a:extLst>
                    <a:ext uri="{FF2B5EF4-FFF2-40B4-BE49-F238E27FC236}">
                      <a16:creationId xmlns:a16="http://schemas.microsoft.com/office/drawing/2014/main" id="{612B265F-E8A9-BCB4-3C6D-20FCE8FF6437}"/>
                    </a:ext>
                  </a:extLst>
                </p14:cNvPr>
                <p14:cNvContentPartPr/>
                <p14:nvPr/>
              </p14:nvContentPartPr>
              <p14:xfrm>
                <a:off x="8461276" y="5326822"/>
                <a:ext cx="69120" cy="221040"/>
              </p14:xfrm>
            </p:contentPart>
          </mc:Choice>
          <mc:Fallback xmlns="">
            <p:pic>
              <p:nvPicPr>
                <p:cNvPr id="640" name="Freihand 639">
                  <a:extLst>
                    <a:ext uri="{FF2B5EF4-FFF2-40B4-BE49-F238E27FC236}">
                      <a16:creationId xmlns:a16="http://schemas.microsoft.com/office/drawing/2014/main" id="{612B265F-E8A9-BCB4-3C6D-20FCE8FF6437}"/>
                    </a:ext>
                  </a:extLst>
                </p:cNvPr>
                <p:cNvPicPr/>
                <p:nvPr/>
              </p:nvPicPr>
              <p:blipFill>
                <a:blip r:embed="rId1023"/>
                <a:stretch>
                  <a:fillRect/>
                </a:stretch>
              </p:blipFill>
              <p:spPr>
                <a:xfrm>
                  <a:off x="8452276" y="5317822"/>
                  <a:ext cx="86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41" name="Freihand 640">
                  <a:extLst>
                    <a:ext uri="{FF2B5EF4-FFF2-40B4-BE49-F238E27FC236}">
                      <a16:creationId xmlns:a16="http://schemas.microsoft.com/office/drawing/2014/main" id="{8793232A-312A-2F4A-9132-25D80E860DD7}"/>
                    </a:ext>
                  </a:extLst>
                </p14:cNvPr>
                <p14:cNvContentPartPr/>
                <p14:nvPr/>
              </p14:nvContentPartPr>
              <p14:xfrm>
                <a:off x="8518156" y="5447422"/>
                <a:ext cx="45720" cy="75240"/>
              </p14:xfrm>
            </p:contentPart>
          </mc:Choice>
          <mc:Fallback xmlns="">
            <p:pic>
              <p:nvPicPr>
                <p:cNvPr id="641" name="Freihand 640">
                  <a:extLst>
                    <a:ext uri="{FF2B5EF4-FFF2-40B4-BE49-F238E27FC236}">
                      <a16:creationId xmlns:a16="http://schemas.microsoft.com/office/drawing/2014/main" id="{8793232A-312A-2F4A-9132-25D80E860DD7}"/>
                    </a:ext>
                  </a:extLst>
                </p:cNvPr>
                <p:cNvPicPr/>
                <p:nvPr/>
              </p:nvPicPr>
              <p:blipFill>
                <a:blip r:embed="rId1025"/>
                <a:stretch>
                  <a:fillRect/>
                </a:stretch>
              </p:blipFill>
              <p:spPr>
                <a:xfrm>
                  <a:off x="8509516" y="5438782"/>
                  <a:ext cx="63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42" name="Freihand 641">
                  <a:extLst>
                    <a:ext uri="{FF2B5EF4-FFF2-40B4-BE49-F238E27FC236}">
                      <a16:creationId xmlns:a16="http://schemas.microsoft.com/office/drawing/2014/main" id="{E31EE91D-F51B-0A05-6124-A78631A9F6BC}"/>
                    </a:ext>
                  </a:extLst>
                </p14:cNvPr>
                <p14:cNvContentPartPr/>
                <p14:nvPr/>
              </p14:nvContentPartPr>
              <p14:xfrm>
                <a:off x="8566756" y="5331502"/>
                <a:ext cx="104040" cy="198360"/>
              </p14:xfrm>
            </p:contentPart>
          </mc:Choice>
          <mc:Fallback xmlns="">
            <p:pic>
              <p:nvPicPr>
                <p:cNvPr id="642" name="Freihand 641">
                  <a:extLst>
                    <a:ext uri="{FF2B5EF4-FFF2-40B4-BE49-F238E27FC236}">
                      <a16:creationId xmlns:a16="http://schemas.microsoft.com/office/drawing/2014/main" id="{E31EE91D-F51B-0A05-6124-A78631A9F6BC}"/>
                    </a:ext>
                  </a:extLst>
                </p:cNvPr>
                <p:cNvPicPr/>
                <p:nvPr/>
              </p:nvPicPr>
              <p:blipFill>
                <a:blip r:embed="rId1027"/>
                <a:stretch>
                  <a:fillRect/>
                </a:stretch>
              </p:blipFill>
              <p:spPr>
                <a:xfrm>
                  <a:off x="8557756" y="5322502"/>
                  <a:ext cx="121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43" name="Freihand 642">
                  <a:extLst>
                    <a:ext uri="{FF2B5EF4-FFF2-40B4-BE49-F238E27FC236}">
                      <a16:creationId xmlns:a16="http://schemas.microsoft.com/office/drawing/2014/main" id="{EDE966E8-B54A-B6F9-C03E-41435C4AB051}"/>
                    </a:ext>
                  </a:extLst>
                </p14:cNvPr>
                <p14:cNvContentPartPr/>
                <p14:nvPr/>
              </p14:nvContentPartPr>
              <p14:xfrm>
                <a:off x="8342836" y="5333662"/>
                <a:ext cx="291600" cy="385200"/>
              </p14:xfrm>
            </p:contentPart>
          </mc:Choice>
          <mc:Fallback xmlns="">
            <p:pic>
              <p:nvPicPr>
                <p:cNvPr id="643" name="Freihand 642">
                  <a:extLst>
                    <a:ext uri="{FF2B5EF4-FFF2-40B4-BE49-F238E27FC236}">
                      <a16:creationId xmlns:a16="http://schemas.microsoft.com/office/drawing/2014/main" id="{EDE966E8-B54A-B6F9-C03E-41435C4AB051}"/>
                    </a:ext>
                  </a:extLst>
                </p:cNvPr>
                <p:cNvPicPr/>
                <p:nvPr/>
              </p:nvPicPr>
              <p:blipFill>
                <a:blip r:embed="rId1029"/>
                <a:stretch>
                  <a:fillRect/>
                </a:stretch>
              </p:blipFill>
              <p:spPr>
                <a:xfrm>
                  <a:off x="8334196" y="5324662"/>
                  <a:ext cx="3092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44" name="Freihand 643">
                  <a:extLst>
                    <a:ext uri="{FF2B5EF4-FFF2-40B4-BE49-F238E27FC236}">
                      <a16:creationId xmlns:a16="http://schemas.microsoft.com/office/drawing/2014/main" id="{222BA2BB-119D-CDE6-7105-B4092821844B}"/>
                    </a:ext>
                  </a:extLst>
                </p14:cNvPr>
                <p14:cNvContentPartPr/>
                <p14:nvPr/>
              </p14:nvContentPartPr>
              <p14:xfrm>
                <a:off x="7141516" y="5395942"/>
                <a:ext cx="310320" cy="337680"/>
              </p14:xfrm>
            </p:contentPart>
          </mc:Choice>
          <mc:Fallback xmlns="">
            <p:pic>
              <p:nvPicPr>
                <p:cNvPr id="644" name="Freihand 643">
                  <a:extLst>
                    <a:ext uri="{FF2B5EF4-FFF2-40B4-BE49-F238E27FC236}">
                      <a16:creationId xmlns:a16="http://schemas.microsoft.com/office/drawing/2014/main" id="{222BA2BB-119D-CDE6-7105-B4092821844B}"/>
                    </a:ext>
                  </a:extLst>
                </p:cNvPr>
                <p:cNvPicPr/>
                <p:nvPr/>
              </p:nvPicPr>
              <p:blipFill>
                <a:blip r:embed="rId1031"/>
                <a:stretch>
                  <a:fillRect/>
                </a:stretch>
              </p:blipFill>
              <p:spPr>
                <a:xfrm>
                  <a:off x="7132876" y="5387302"/>
                  <a:ext cx="3279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46" name="Freihand 645">
                  <a:extLst>
                    <a:ext uri="{FF2B5EF4-FFF2-40B4-BE49-F238E27FC236}">
                      <a16:creationId xmlns:a16="http://schemas.microsoft.com/office/drawing/2014/main" id="{27A4780E-4DB2-0E0C-B0B6-F534277A2B72}"/>
                    </a:ext>
                  </a:extLst>
                </p14:cNvPr>
                <p14:cNvContentPartPr/>
                <p14:nvPr/>
              </p14:nvContentPartPr>
              <p14:xfrm>
                <a:off x="6421156" y="5422942"/>
                <a:ext cx="376560" cy="338040"/>
              </p14:xfrm>
            </p:contentPart>
          </mc:Choice>
          <mc:Fallback xmlns="">
            <p:pic>
              <p:nvPicPr>
                <p:cNvPr id="646" name="Freihand 645">
                  <a:extLst>
                    <a:ext uri="{FF2B5EF4-FFF2-40B4-BE49-F238E27FC236}">
                      <a16:creationId xmlns:a16="http://schemas.microsoft.com/office/drawing/2014/main" id="{27A4780E-4DB2-0E0C-B0B6-F534277A2B72}"/>
                    </a:ext>
                  </a:extLst>
                </p:cNvPr>
                <p:cNvPicPr/>
                <p:nvPr/>
              </p:nvPicPr>
              <p:blipFill>
                <a:blip r:embed="rId1033"/>
                <a:stretch>
                  <a:fillRect/>
                </a:stretch>
              </p:blipFill>
              <p:spPr>
                <a:xfrm>
                  <a:off x="6412156" y="5413942"/>
                  <a:ext cx="3942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47" name="Freihand 646">
                  <a:extLst>
                    <a:ext uri="{FF2B5EF4-FFF2-40B4-BE49-F238E27FC236}">
                      <a16:creationId xmlns:a16="http://schemas.microsoft.com/office/drawing/2014/main" id="{E94A7353-3CF7-ED42-1AD6-B4E021F911EB}"/>
                    </a:ext>
                  </a:extLst>
                </p14:cNvPr>
                <p14:cNvContentPartPr/>
                <p14:nvPr/>
              </p14:nvContentPartPr>
              <p14:xfrm>
                <a:off x="7729036" y="5375782"/>
                <a:ext cx="300600" cy="347040"/>
              </p14:xfrm>
            </p:contentPart>
          </mc:Choice>
          <mc:Fallback xmlns="">
            <p:pic>
              <p:nvPicPr>
                <p:cNvPr id="647" name="Freihand 646">
                  <a:extLst>
                    <a:ext uri="{FF2B5EF4-FFF2-40B4-BE49-F238E27FC236}">
                      <a16:creationId xmlns:a16="http://schemas.microsoft.com/office/drawing/2014/main" id="{E94A7353-3CF7-ED42-1AD6-B4E021F911EB}"/>
                    </a:ext>
                  </a:extLst>
                </p:cNvPr>
                <p:cNvPicPr/>
                <p:nvPr/>
              </p:nvPicPr>
              <p:blipFill>
                <a:blip r:embed="rId1035"/>
                <a:stretch>
                  <a:fillRect/>
                </a:stretch>
              </p:blipFill>
              <p:spPr>
                <a:xfrm>
                  <a:off x="7720396" y="5367142"/>
                  <a:ext cx="3182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49" name="Freihand 648">
                  <a:extLst>
                    <a:ext uri="{FF2B5EF4-FFF2-40B4-BE49-F238E27FC236}">
                      <a16:creationId xmlns:a16="http://schemas.microsoft.com/office/drawing/2014/main" id="{156EEE20-1B20-7D9A-9FD0-5AEF06524CA0}"/>
                    </a:ext>
                  </a:extLst>
                </p14:cNvPr>
                <p14:cNvContentPartPr/>
                <p14:nvPr/>
              </p14:nvContentPartPr>
              <p14:xfrm>
                <a:off x="7849636" y="5159062"/>
                <a:ext cx="153000" cy="123840"/>
              </p14:xfrm>
            </p:contentPart>
          </mc:Choice>
          <mc:Fallback xmlns="">
            <p:pic>
              <p:nvPicPr>
                <p:cNvPr id="649" name="Freihand 648">
                  <a:extLst>
                    <a:ext uri="{FF2B5EF4-FFF2-40B4-BE49-F238E27FC236}">
                      <a16:creationId xmlns:a16="http://schemas.microsoft.com/office/drawing/2014/main" id="{156EEE20-1B20-7D9A-9FD0-5AEF06524CA0}"/>
                    </a:ext>
                  </a:extLst>
                </p:cNvPr>
                <p:cNvPicPr/>
                <p:nvPr/>
              </p:nvPicPr>
              <p:blipFill>
                <a:blip r:embed="rId1037"/>
                <a:stretch>
                  <a:fillRect/>
                </a:stretch>
              </p:blipFill>
              <p:spPr>
                <a:xfrm>
                  <a:off x="7840636" y="5150422"/>
                  <a:ext cx="170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50" name="Freihand 649">
                  <a:extLst>
                    <a:ext uri="{FF2B5EF4-FFF2-40B4-BE49-F238E27FC236}">
                      <a16:creationId xmlns:a16="http://schemas.microsoft.com/office/drawing/2014/main" id="{CBCC24D4-FDA7-A886-A9CD-75B6B5867CD4}"/>
                    </a:ext>
                  </a:extLst>
                </p14:cNvPr>
                <p14:cNvContentPartPr/>
                <p14:nvPr/>
              </p14:nvContentPartPr>
              <p14:xfrm>
                <a:off x="7961596" y="5152942"/>
                <a:ext cx="37080" cy="155520"/>
              </p14:xfrm>
            </p:contentPart>
          </mc:Choice>
          <mc:Fallback xmlns="">
            <p:pic>
              <p:nvPicPr>
                <p:cNvPr id="650" name="Freihand 649">
                  <a:extLst>
                    <a:ext uri="{FF2B5EF4-FFF2-40B4-BE49-F238E27FC236}">
                      <a16:creationId xmlns:a16="http://schemas.microsoft.com/office/drawing/2014/main" id="{CBCC24D4-FDA7-A886-A9CD-75B6B5867CD4}"/>
                    </a:ext>
                  </a:extLst>
                </p:cNvPr>
                <p:cNvPicPr/>
                <p:nvPr/>
              </p:nvPicPr>
              <p:blipFill>
                <a:blip r:embed="rId1039"/>
                <a:stretch>
                  <a:fillRect/>
                </a:stretch>
              </p:blipFill>
              <p:spPr>
                <a:xfrm>
                  <a:off x="7952596" y="5144302"/>
                  <a:ext cx="54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52" name="Freihand 651">
                  <a:extLst>
                    <a:ext uri="{FF2B5EF4-FFF2-40B4-BE49-F238E27FC236}">
                      <a16:creationId xmlns:a16="http://schemas.microsoft.com/office/drawing/2014/main" id="{18474C06-63DA-DEBF-A12D-43AB2D3C0CFA}"/>
                    </a:ext>
                  </a:extLst>
                </p14:cNvPr>
                <p14:cNvContentPartPr/>
                <p14:nvPr/>
              </p14:nvContentPartPr>
              <p14:xfrm>
                <a:off x="6107956" y="6074542"/>
                <a:ext cx="153000" cy="12600"/>
              </p14:xfrm>
            </p:contentPart>
          </mc:Choice>
          <mc:Fallback xmlns="">
            <p:pic>
              <p:nvPicPr>
                <p:cNvPr id="652" name="Freihand 651">
                  <a:extLst>
                    <a:ext uri="{FF2B5EF4-FFF2-40B4-BE49-F238E27FC236}">
                      <a16:creationId xmlns:a16="http://schemas.microsoft.com/office/drawing/2014/main" id="{18474C06-63DA-DEBF-A12D-43AB2D3C0CFA}"/>
                    </a:ext>
                  </a:extLst>
                </p:cNvPr>
                <p:cNvPicPr/>
                <p:nvPr/>
              </p:nvPicPr>
              <p:blipFill>
                <a:blip r:embed="rId1041"/>
                <a:stretch>
                  <a:fillRect/>
                </a:stretch>
              </p:blipFill>
              <p:spPr>
                <a:xfrm>
                  <a:off x="6099316" y="6065542"/>
                  <a:ext cx="170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53" name="Freihand 652">
                  <a:extLst>
                    <a:ext uri="{FF2B5EF4-FFF2-40B4-BE49-F238E27FC236}">
                      <a16:creationId xmlns:a16="http://schemas.microsoft.com/office/drawing/2014/main" id="{8C18BC25-9A29-E61C-8945-2DB3F9066116}"/>
                    </a:ext>
                  </a:extLst>
                </p14:cNvPr>
                <p14:cNvContentPartPr/>
                <p14:nvPr/>
              </p14:nvContentPartPr>
              <p14:xfrm>
                <a:off x="6127756" y="6177142"/>
                <a:ext cx="122760" cy="23400"/>
              </p14:xfrm>
            </p:contentPart>
          </mc:Choice>
          <mc:Fallback xmlns="">
            <p:pic>
              <p:nvPicPr>
                <p:cNvPr id="653" name="Freihand 652">
                  <a:extLst>
                    <a:ext uri="{FF2B5EF4-FFF2-40B4-BE49-F238E27FC236}">
                      <a16:creationId xmlns:a16="http://schemas.microsoft.com/office/drawing/2014/main" id="{8C18BC25-9A29-E61C-8945-2DB3F9066116}"/>
                    </a:ext>
                  </a:extLst>
                </p:cNvPr>
                <p:cNvPicPr/>
                <p:nvPr/>
              </p:nvPicPr>
              <p:blipFill>
                <a:blip r:embed="rId1043"/>
                <a:stretch>
                  <a:fillRect/>
                </a:stretch>
              </p:blipFill>
              <p:spPr>
                <a:xfrm>
                  <a:off x="6118756" y="6168502"/>
                  <a:ext cx="140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54" name="Freihand 653">
                  <a:extLst>
                    <a:ext uri="{FF2B5EF4-FFF2-40B4-BE49-F238E27FC236}">
                      <a16:creationId xmlns:a16="http://schemas.microsoft.com/office/drawing/2014/main" id="{46B7B00A-A50A-0561-7C6F-4915E06EBB64}"/>
                    </a:ext>
                  </a:extLst>
                </p14:cNvPr>
                <p14:cNvContentPartPr/>
                <p14:nvPr/>
              </p14:nvContentPartPr>
              <p14:xfrm>
                <a:off x="6302716" y="6001102"/>
                <a:ext cx="118080" cy="241920"/>
              </p14:xfrm>
            </p:contentPart>
          </mc:Choice>
          <mc:Fallback xmlns="">
            <p:pic>
              <p:nvPicPr>
                <p:cNvPr id="654" name="Freihand 653">
                  <a:extLst>
                    <a:ext uri="{FF2B5EF4-FFF2-40B4-BE49-F238E27FC236}">
                      <a16:creationId xmlns:a16="http://schemas.microsoft.com/office/drawing/2014/main" id="{46B7B00A-A50A-0561-7C6F-4915E06EBB64}"/>
                    </a:ext>
                  </a:extLst>
                </p:cNvPr>
                <p:cNvPicPr/>
                <p:nvPr/>
              </p:nvPicPr>
              <p:blipFill>
                <a:blip r:embed="rId1045"/>
                <a:stretch>
                  <a:fillRect/>
                </a:stretch>
              </p:blipFill>
              <p:spPr>
                <a:xfrm>
                  <a:off x="6293716" y="5992462"/>
                  <a:ext cx="1357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63" name="Freihand 662">
                  <a:extLst>
                    <a:ext uri="{FF2B5EF4-FFF2-40B4-BE49-F238E27FC236}">
                      <a16:creationId xmlns:a16="http://schemas.microsoft.com/office/drawing/2014/main" id="{53CF8073-BB9B-C5DA-1A22-A5EA3B404C8E}"/>
                    </a:ext>
                  </a:extLst>
                </p14:cNvPr>
                <p14:cNvContentPartPr/>
                <p14:nvPr/>
              </p14:nvContentPartPr>
              <p14:xfrm>
                <a:off x="107836" y="6529582"/>
                <a:ext cx="126720" cy="15840"/>
              </p14:xfrm>
            </p:contentPart>
          </mc:Choice>
          <mc:Fallback xmlns="">
            <p:pic>
              <p:nvPicPr>
                <p:cNvPr id="663" name="Freihand 662">
                  <a:extLst>
                    <a:ext uri="{FF2B5EF4-FFF2-40B4-BE49-F238E27FC236}">
                      <a16:creationId xmlns:a16="http://schemas.microsoft.com/office/drawing/2014/main" id="{53CF8073-BB9B-C5DA-1A22-A5EA3B404C8E}"/>
                    </a:ext>
                  </a:extLst>
                </p:cNvPr>
                <p:cNvPicPr/>
                <p:nvPr/>
              </p:nvPicPr>
              <p:blipFill>
                <a:blip r:embed="rId1047"/>
                <a:stretch>
                  <a:fillRect/>
                </a:stretch>
              </p:blipFill>
              <p:spPr>
                <a:xfrm>
                  <a:off x="99196" y="6520582"/>
                  <a:ext cx="144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64" name="Freihand 663">
                  <a:extLst>
                    <a:ext uri="{FF2B5EF4-FFF2-40B4-BE49-F238E27FC236}">
                      <a16:creationId xmlns:a16="http://schemas.microsoft.com/office/drawing/2014/main" id="{A9F450E9-CDC7-6BF6-F815-57B0F78164F5}"/>
                    </a:ext>
                  </a:extLst>
                </p14:cNvPr>
                <p14:cNvContentPartPr/>
                <p14:nvPr/>
              </p14:nvContentPartPr>
              <p14:xfrm>
                <a:off x="112156" y="6603742"/>
                <a:ext cx="2520" cy="4320"/>
              </p14:xfrm>
            </p:contentPart>
          </mc:Choice>
          <mc:Fallback xmlns="">
            <p:pic>
              <p:nvPicPr>
                <p:cNvPr id="664" name="Freihand 663">
                  <a:extLst>
                    <a:ext uri="{FF2B5EF4-FFF2-40B4-BE49-F238E27FC236}">
                      <a16:creationId xmlns:a16="http://schemas.microsoft.com/office/drawing/2014/main" id="{A9F450E9-CDC7-6BF6-F815-57B0F78164F5}"/>
                    </a:ext>
                  </a:extLst>
                </p:cNvPr>
                <p:cNvPicPr/>
                <p:nvPr/>
              </p:nvPicPr>
              <p:blipFill>
                <a:blip r:embed="rId1049"/>
                <a:stretch>
                  <a:fillRect/>
                </a:stretch>
              </p:blipFill>
              <p:spPr>
                <a:xfrm>
                  <a:off x="103516" y="6595102"/>
                  <a:ext cx="20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65" name="Freihand 664">
                  <a:extLst>
                    <a:ext uri="{FF2B5EF4-FFF2-40B4-BE49-F238E27FC236}">
                      <a16:creationId xmlns:a16="http://schemas.microsoft.com/office/drawing/2014/main" id="{812B0055-C829-E33F-251C-E5E670EAC4EB}"/>
                    </a:ext>
                  </a:extLst>
                </p14:cNvPr>
                <p14:cNvContentPartPr/>
                <p14:nvPr/>
              </p14:nvContentPartPr>
              <p14:xfrm>
                <a:off x="108916" y="6613822"/>
                <a:ext cx="150120" cy="41400"/>
              </p14:xfrm>
            </p:contentPart>
          </mc:Choice>
          <mc:Fallback xmlns="">
            <p:pic>
              <p:nvPicPr>
                <p:cNvPr id="665" name="Freihand 664">
                  <a:extLst>
                    <a:ext uri="{FF2B5EF4-FFF2-40B4-BE49-F238E27FC236}">
                      <a16:creationId xmlns:a16="http://schemas.microsoft.com/office/drawing/2014/main" id="{812B0055-C829-E33F-251C-E5E670EAC4EB}"/>
                    </a:ext>
                  </a:extLst>
                </p:cNvPr>
                <p:cNvPicPr/>
                <p:nvPr/>
              </p:nvPicPr>
              <p:blipFill>
                <a:blip r:embed="rId1051"/>
                <a:stretch>
                  <a:fillRect/>
                </a:stretch>
              </p:blipFill>
              <p:spPr>
                <a:xfrm>
                  <a:off x="100276" y="6604822"/>
                  <a:ext cx="16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66" name="Freihand 665">
                  <a:extLst>
                    <a:ext uri="{FF2B5EF4-FFF2-40B4-BE49-F238E27FC236}">
                      <a16:creationId xmlns:a16="http://schemas.microsoft.com/office/drawing/2014/main" id="{135D663F-548E-440B-D5F6-B6E92F329C10}"/>
                    </a:ext>
                  </a:extLst>
                </p14:cNvPr>
                <p14:cNvContentPartPr/>
                <p14:nvPr/>
              </p14:nvContentPartPr>
              <p14:xfrm>
                <a:off x="297196" y="6487102"/>
                <a:ext cx="103680" cy="214560"/>
              </p14:xfrm>
            </p:contentPart>
          </mc:Choice>
          <mc:Fallback xmlns="">
            <p:pic>
              <p:nvPicPr>
                <p:cNvPr id="666" name="Freihand 665">
                  <a:extLst>
                    <a:ext uri="{FF2B5EF4-FFF2-40B4-BE49-F238E27FC236}">
                      <a16:creationId xmlns:a16="http://schemas.microsoft.com/office/drawing/2014/main" id="{135D663F-548E-440B-D5F6-B6E92F329C10}"/>
                    </a:ext>
                  </a:extLst>
                </p:cNvPr>
                <p:cNvPicPr/>
                <p:nvPr/>
              </p:nvPicPr>
              <p:blipFill>
                <a:blip r:embed="rId1053"/>
                <a:stretch>
                  <a:fillRect/>
                </a:stretch>
              </p:blipFill>
              <p:spPr>
                <a:xfrm>
                  <a:off x="288196" y="6478462"/>
                  <a:ext cx="121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68" name="Freihand 667">
                  <a:extLst>
                    <a:ext uri="{FF2B5EF4-FFF2-40B4-BE49-F238E27FC236}">
                      <a16:creationId xmlns:a16="http://schemas.microsoft.com/office/drawing/2014/main" id="{E56BD8B7-1935-234F-728E-A5BADE8B7DD2}"/>
                    </a:ext>
                  </a:extLst>
                </p14:cNvPr>
                <p14:cNvContentPartPr/>
                <p14:nvPr/>
              </p14:nvContentPartPr>
              <p14:xfrm>
                <a:off x="535156" y="6502582"/>
                <a:ext cx="109440" cy="131400"/>
              </p14:xfrm>
            </p:contentPart>
          </mc:Choice>
          <mc:Fallback xmlns="">
            <p:pic>
              <p:nvPicPr>
                <p:cNvPr id="668" name="Freihand 667">
                  <a:extLst>
                    <a:ext uri="{FF2B5EF4-FFF2-40B4-BE49-F238E27FC236}">
                      <a16:creationId xmlns:a16="http://schemas.microsoft.com/office/drawing/2014/main" id="{E56BD8B7-1935-234F-728E-A5BADE8B7DD2}"/>
                    </a:ext>
                  </a:extLst>
                </p:cNvPr>
                <p:cNvPicPr/>
                <p:nvPr/>
              </p:nvPicPr>
              <p:blipFill>
                <a:blip r:embed="rId1055"/>
                <a:stretch>
                  <a:fillRect/>
                </a:stretch>
              </p:blipFill>
              <p:spPr>
                <a:xfrm>
                  <a:off x="526516" y="6493942"/>
                  <a:ext cx="127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69" name="Freihand 668">
                  <a:extLst>
                    <a:ext uri="{FF2B5EF4-FFF2-40B4-BE49-F238E27FC236}">
                      <a16:creationId xmlns:a16="http://schemas.microsoft.com/office/drawing/2014/main" id="{01E7D445-3AD0-E99E-BA7F-55DE57F6A698}"/>
                    </a:ext>
                  </a:extLst>
                </p14:cNvPr>
                <p14:cNvContentPartPr/>
                <p14:nvPr/>
              </p14:nvContentPartPr>
              <p14:xfrm>
                <a:off x="539476" y="6503302"/>
                <a:ext cx="92880" cy="114840"/>
              </p14:xfrm>
            </p:contentPart>
          </mc:Choice>
          <mc:Fallback xmlns="">
            <p:pic>
              <p:nvPicPr>
                <p:cNvPr id="669" name="Freihand 668">
                  <a:extLst>
                    <a:ext uri="{FF2B5EF4-FFF2-40B4-BE49-F238E27FC236}">
                      <a16:creationId xmlns:a16="http://schemas.microsoft.com/office/drawing/2014/main" id="{01E7D445-3AD0-E99E-BA7F-55DE57F6A698}"/>
                    </a:ext>
                  </a:extLst>
                </p:cNvPr>
                <p:cNvPicPr/>
                <p:nvPr/>
              </p:nvPicPr>
              <p:blipFill>
                <a:blip r:embed="rId1057"/>
                <a:stretch>
                  <a:fillRect/>
                </a:stretch>
              </p:blipFill>
              <p:spPr>
                <a:xfrm>
                  <a:off x="530836" y="6494302"/>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0" name="Freihand 669">
                  <a:extLst>
                    <a:ext uri="{FF2B5EF4-FFF2-40B4-BE49-F238E27FC236}">
                      <a16:creationId xmlns:a16="http://schemas.microsoft.com/office/drawing/2014/main" id="{FDE69B80-D3AE-8631-9B75-F604D624B013}"/>
                    </a:ext>
                  </a:extLst>
                </p14:cNvPr>
                <p14:cNvContentPartPr/>
                <p14:nvPr/>
              </p14:nvContentPartPr>
              <p14:xfrm>
                <a:off x="760156" y="6506542"/>
                <a:ext cx="110520" cy="8640"/>
              </p14:xfrm>
            </p:contentPart>
          </mc:Choice>
          <mc:Fallback xmlns="">
            <p:pic>
              <p:nvPicPr>
                <p:cNvPr id="670" name="Freihand 669">
                  <a:extLst>
                    <a:ext uri="{FF2B5EF4-FFF2-40B4-BE49-F238E27FC236}">
                      <a16:creationId xmlns:a16="http://schemas.microsoft.com/office/drawing/2014/main" id="{FDE69B80-D3AE-8631-9B75-F604D624B013}"/>
                    </a:ext>
                  </a:extLst>
                </p:cNvPr>
                <p:cNvPicPr/>
                <p:nvPr/>
              </p:nvPicPr>
              <p:blipFill>
                <a:blip r:embed="rId1059"/>
                <a:stretch>
                  <a:fillRect/>
                </a:stretch>
              </p:blipFill>
              <p:spPr>
                <a:xfrm>
                  <a:off x="751516" y="6497542"/>
                  <a:ext cx="128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1" name="Freihand 670">
                  <a:extLst>
                    <a:ext uri="{FF2B5EF4-FFF2-40B4-BE49-F238E27FC236}">
                      <a16:creationId xmlns:a16="http://schemas.microsoft.com/office/drawing/2014/main" id="{3AC1B601-7C5C-6BAC-F5F7-3156C7BA1391}"/>
                    </a:ext>
                  </a:extLst>
                </p14:cNvPr>
                <p14:cNvContentPartPr/>
                <p14:nvPr/>
              </p14:nvContentPartPr>
              <p14:xfrm>
                <a:off x="772396" y="6554782"/>
                <a:ext cx="96840" cy="21960"/>
              </p14:xfrm>
            </p:contentPart>
          </mc:Choice>
          <mc:Fallback xmlns="">
            <p:pic>
              <p:nvPicPr>
                <p:cNvPr id="671" name="Freihand 670">
                  <a:extLst>
                    <a:ext uri="{FF2B5EF4-FFF2-40B4-BE49-F238E27FC236}">
                      <a16:creationId xmlns:a16="http://schemas.microsoft.com/office/drawing/2014/main" id="{3AC1B601-7C5C-6BAC-F5F7-3156C7BA1391}"/>
                    </a:ext>
                  </a:extLst>
                </p:cNvPr>
                <p:cNvPicPr/>
                <p:nvPr/>
              </p:nvPicPr>
              <p:blipFill>
                <a:blip r:embed="rId1061"/>
                <a:stretch>
                  <a:fillRect/>
                </a:stretch>
              </p:blipFill>
              <p:spPr>
                <a:xfrm>
                  <a:off x="763396" y="6546142"/>
                  <a:ext cx="114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75" name="Freihand 674">
                  <a:extLst>
                    <a:ext uri="{FF2B5EF4-FFF2-40B4-BE49-F238E27FC236}">
                      <a16:creationId xmlns:a16="http://schemas.microsoft.com/office/drawing/2014/main" id="{08E3CAA0-DB0D-E92B-A942-EB74852AF4A5}"/>
                    </a:ext>
                  </a:extLst>
                </p14:cNvPr>
                <p14:cNvContentPartPr/>
                <p14:nvPr/>
              </p14:nvContentPartPr>
              <p14:xfrm>
                <a:off x="1146436" y="6401782"/>
                <a:ext cx="71280" cy="151200"/>
              </p14:xfrm>
            </p:contentPart>
          </mc:Choice>
          <mc:Fallback xmlns="">
            <p:pic>
              <p:nvPicPr>
                <p:cNvPr id="675" name="Freihand 674">
                  <a:extLst>
                    <a:ext uri="{FF2B5EF4-FFF2-40B4-BE49-F238E27FC236}">
                      <a16:creationId xmlns:a16="http://schemas.microsoft.com/office/drawing/2014/main" id="{08E3CAA0-DB0D-E92B-A942-EB74852AF4A5}"/>
                    </a:ext>
                  </a:extLst>
                </p:cNvPr>
                <p:cNvPicPr/>
                <p:nvPr/>
              </p:nvPicPr>
              <p:blipFill>
                <a:blip r:embed="rId1063"/>
                <a:stretch>
                  <a:fillRect/>
                </a:stretch>
              </p:blipFill>
              <p:spPr>
                <a:xfrm>
                  <a:off x="1137436" y="6393142"/>
                  <a:ext cx="88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76" name="Freihand 675">
                  <a:extLst>
                    <a:ext uri="{FF2B5EF4-FFF2-40B4-BE49-F238E27FC236}">
                      <a16:creationId xmlns:a16="http://schemas.microsoft.com/office/drawing/2014/main" id="{B3CC5229-D4AC-5FFA-B2E7-E76BE6854F88}"/>
                    </a:ext>
                  </a:extLst>
                </p14:cNvPr>
                <p14:cNvContentPartPr/>
                <p14:nvPr/>
              </p14:nvContentPartPr>
              <p14:xfrm>
                <a:off x="1195756" y="6469822"/>
                <a:ext cx="50400" cy="81360"/>
              </p14:xfrm>
            </p:contentPart>
          </mc:Choice>
          <mc:Fallback xmlns="">
            <p:pic>
              <p:nvPicPr>
                <p:cNvPr id="676" name="Freihand 675">
                  <a:extLst>
                    <a:ext uri="{FF2B5EF4-FFF2-40B4-BE49-F238E27FC236}">
                      <a16:creationId xmlns:a16="http://schemas.microsoft.com/office/drawing/2014/main" id="{B3CC5229-D4AC-5FFA-B2E7-E76BE6854F88}"/>
                    </a:ext>
                  </a:extLst>
                </p:cNvPr>
                <p:cNvPicPr/>
                <p:nvPr/>
              </p:nvPicPr>
              <p:blipFill>
                <a:blip r:embed="rId1065"/>
                <a:stretch>
                  <a:fillRect/>
                </a:stretch>
              </p:blipFill>
              <p:spPr>
                <a:xfrm>
                  <a:off x="1187116" y="6460822"/>
                  <a:ext cx="68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77" name="Freihand 676">
                  <a:extLst>
                    <a:ext uri="{FF2B5EF4-FFF2-40B4-BE49-F238E27FC236}">
                      <a16:creationId xmlns:a16="http://schemas.microsoft.com/office/drawing/2014/main" id="{EA0804CC-79D9-6DD5-8F34-C54B34663AD0}"/>
                    </a:ext>
                  </a:extLst>
                </p14:cNvPr>
                <p14:cNvContentPartPr/>
                <p14:nvPr/>
              </p14:nvContentPartPr>
              <p14:xfrm>
                <a:off x="1313476" y="6392422"/>
                <a:ext cx="104400" cy="190440"/>
              </p14:xfrm>
            </p:contentPart>
          </mc:Choice>
          <mc:Fallback xmlns="">
            <p:pic>
              <p:nvPicPr>
                <p:cNvPr id="677" name="Freihand 676">
                  <a:extLst>
                    <a:ext uri="{FF2B5EF4-FFF2-40B4-BE49-F238E27FC236}">
                      <a16:creationId xmlns:a16="http://schemas.microsoft.com/office/drawing/2014/main" id="{EA0804CC-79D9-6DD5-8F34-C54B34663AD0}"/>
                    </a:ext>
                  </a:extLst>
                </p:cNvPr>
                <p:cNvPicPr/>
                <p:nvPr/>
              </p:nvPicPr>
              <p:blipFill>
                <a:blip r:embed="rId1067"/>
                <a:stretch>
                  <a:fillRect/>
                </a:stretch>
              </p:blipFill>
              <p:spPr>
                <a:xfrm>
                  <a:off x="1304836" y="6383422"/>
                  <a:ext cx="122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56" name="Freihand 655">
                  <a:extLst>
                    <a:ext uri="{FF2B5EF4-FFF2-40B4-BE49-F238E27FC236}">
                      <a16:creationId xmlns:a16="http://schemas.microsoft.com/office/drawing/2014/main" id="{914A7EA6-4F17-4195-E8EE-94FF27022931}"/>
                    </a:ext>
                  </a:extLst>
                </p14:cNvPr>
                <p14:cNvContentPartPr/>
                <p14:nvPr/>
              </p14:nvContentPartPr>
              <p14:xfrm>
                <a:off x="6703756" y="5960062"/>
                <a:ext cx="143280" cy="243000"/>
              </p14:xfrm>
            </p:contentPart>
          </mc:Choice>
          <mc:Fallback xmlns="">
            <p:pic>
              <p:nvPicPr>
                <p:cNvPr id="656" name="Freihand 655">
                  <a:extLst>
                    <a:ext uri="{FF2B5EF4-FFF2-40B4-BE49-F238E27FC236}">
                      <a16:creationId xmlns:a16="http://schemas.microsoft.com/office/drawing/2014/main" id="{914A7EA6-4F17-4195-E8EE-94FF27022931}"/>
                    </a:ext>
                  </a:extLst>
                </p:cNvPr>
                <p:cNvPicPr/>
                <p:nvPr/>
              </p:nvPicPr>
              <p:blipFill>
                <a:blip r:embed="rId1069"/>
                <a:stretch>
                  <a:fillRect/>
                </a:stretch>
              </p:blipFill>
              <p:spPr>
                <a:xfrm>
                  <a:off x="6695116" y="5951422"/>
                  <a:ext cx="160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57" name="Freihand 656">
                  <a:extLst>
                    <a:ext uri="{FF2B5EF4-FFF2-40B4-BE49-F238E27FC236}">
                      <a16:creationId xmlns:a16="http://schemas.microsoft.com/office/drawing/2014/main" id="{761AE51D-6B6A-A86D-CADB-A153417774F4}"/>
                    </a:ext>
                  </a:extLst>
                </p14:cNvPr>
                <p14:cNvContentPartPr/>
                <p14:nvPr/>
              </p14:nvContentPartPr>
              <p14:xfrm>
                <a:off x="7009756" y="6030622"/>
                <a:ext cx="142560" cy="39960"/>
              </p14:xfrm>
            </p:contentPart>
          </mc:Choice>
          <mc:Fallback xmlns="">
            <p:pic>
              <p:nvPicPr>
                <p:cNvPr id="657" name="Freihand 656">
                  <a:extLst>
                    <a:ext uri="{FF2B5EF4-FFF2-40B4-BE49-F238E27FC236}">
                      <a16:creationId xmlns:a16="http://schemas.microsoft.com/office/drawing/2014/main" id="{761AE51D-6B6A-A86D-CADB-A153417774F4}"/>
                    </a:ext>
                  </a:extLst>
                </p:cNvPr>
                <p:cNvPicPr/>
                <p:nvPr/>
              </p:nvPicPr>
              <p:blipFill>
                <a:blip r:embed="rId1071"/>
                <a:stretch>
                  <a:fillRect/>
                </a:stretch>
              </p:blipFill>
              <p:spPr>
                <a:xfrm>
                  <a:off x="7000756" y="6021622"/>
                  <a:ext cx="160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58" name="Freihand 657">
                  <a:extLst>
                    <a:ext uri="{FF2B5EF4-FFF2-40B4-BE49-F238E27FC236}">
                      <a16:creationId xmlns:a16="http://schemas.microsoft.com/office/drawing/2014/main" id="{72DC605F-F13A-142B-F1B0-7F131BE6D1E6}"/>
                    </a:ext>
                  </a:extLst>
                </p14:cNvPr>
                <p14:cNvContentPartPr/>
                <p14:nvPr/>
              </p14:nvContentPartPr>
              <p14:xfrm>
                <a:off x="7049356" y="6121342"/>
                <a:ext cx="114840" cy="13320"/>
              </p14:xfrm>
            </p:contentPart>
          </mc:Choice>
          <mc:Fallback xmlns="">
            <p:pic>
              <p:nvPicPr>
                <p:cNvPr id="658" name="Freihand 657">
                  <a:extLst>
                    <a:ext uri="{FF2B5EF4-FFF2-40B4-BE49-F238E27FC236}">
                      <a16:creationId xmlns:a16="http://schemas.microsoft.com/office/drawing/2014/main" id="{72DC605F-F13A-142B-F1B0-7F131BE6D1E6}"/>
                    </a:ext>
                  </a:extLst>
                </p:cNvPr>
                <p:cNvPicPr/>
                <p:nvPr/>
              </p:nvPicPr>
              <p:blipFill>
                <a:blip r:embed="rId1073"/>
                <a:stretch>
                  <a:fillRect/>
                </a:stretch>
              </p:blipFill>
              <p:spPr>
                <a:xfrm>
                  <a:off x="7040356" y="6112702"/>
                  <a:ext cx="132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59" name="Freihand 658">
                  <a:extLst>
                    <a:ext uri="{FF2B5EF4-FFF2-40B4-BE49-F238E27FC236}">
                      <a16:creationId xmlns:a16="http://schemas.microsoft.com/office/drawing/2014/main" id="{94CDB1A7-3867-2171-650B-D2C4892A5FC6}"/>
                    </a:ext>
                  </a:extLst>
                </p14:cNvPr>
                <p14:cNvContentPartPr/>
                <p14:nvPr/>
              </p14:nvContentPartPr>
              <p14:xfrm>
                <a:off x="7309276" y="5934862"/>
                <a:ext cx="138600" cy="163800"/>
              </p14:xfrm>
            </p:contentPart>
          </mc:Choice>
          <mc:Fallback xmlns="">
            <p:pic>
              <p:nvPicPr>
                <p:cNvPr id="659" name="Freihand 658">
                  <a:extLst>
                    <a:ext uri="{FF2B5EF4-FFF2-40B4-BE49-F238E27FC236}">
                      <a16:creationId xmlns:a16="http://schemas.microsoft.com/office/drawing/2014/main" id="{94CDB1A7-3867-2171-650B-D2C4892A5FC6}"/>
                    </a:ext>
                  </a:extLst>
                </p:cNvPr>
                <p:cNvPicPr/>
                <p:nvPr/>
              </p:nvPicPr>
              <p:blipFill>
                <a:blip r:embed="rId1075"/>
                <a:stretch>
                  <a:fillRect/>
                </a:stretch>
              </p:blipFill>
              <p:spPr>
                <a:xfrm>
                  <a:off x="7300636" y="5926222"/>
                  <a:ext cx="156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60" name="Freihand 659">
                  <a:extLst>
                    <a:ext uri="{FF2B5EF4-FFF2-40B4-BE49-F238E27FC236}">
                      <a16:creationId xmlns:a16="http://schemas.microsoft.com/office/drawing/2014/main" id="{E7B16FA5-C62F-66F6-8EE3-C25A57EDBFBF}"/>
                    </a:ext>
                  </a:extLst>
                </p14:cNvPr>
                <p14:cNvContentPartPr/>
                <p14:nvPr/>
              </p14:nvContentPartPr>
              <p14:xfrm>
                <a:off x="7423756" y="6010102"/>
                <a:ext cx="19800" cy="145440"/>
              </p14:xfrm>
            </p:contentPart>
          </mc:Choice>
          <mc:Fallback xmlns="">
            <p:pic>
              <p:nvPicPr>
                <p:cNvPr id="660" name="Freihand 659">
                  <a:extLst>
                    <a:ext uri="{FF2B5EF4-FFF2-40B4-BE49-F238E27FC236}">
                      <a16:creationId xmlns:a16="http://schemas.microsoft.com/office/drawing/2014/main" id="{E7B16FA5-C62F-66F6-8EE3-C25A57EDBFBF}"/>
                    </a:ext>
                  </a:extLst>
                </p:cNvPr>
                <p:cNvPicPr/>
                <p:nvPr/>
              </p:nvPicPr>
              <p:blipFill>
                <a:blip r:embed="rId1077"/>
                <a:stretch>
                  <a:fillRect/>
                </a:stretch>
              </p:blipFill>
              <p:spPr>
                <a:xfrm>
                  <a:off x="7415116" y="6001102"/>
                  <a:ext cx="37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61" name="Freihand 660">
                  <a:extLst>
                    <a:ext uri="{FF2B5EF4-FFF2-40B4-BE49-F238E27FC236}">
                      <a16:creationId xmlns:a16="http://schemas.microsoft.com/office/drawing/2014/main" id="{55FC8774-D388-D3CB-C9D7-AC50F57E3E6F}"/>
                    </a:ext>
                  </a:extLst>
                </p14:cNvPr>
                <p14:cNvContentPartPr/>
                <p14:nvPr/>
              </p14:nvContentPartPr>
              <p14:xfrm>
                <a:off x="7553716" y="5929822"/>
                <a:ext cx="146880" cy="226080"/>
              </p14:xfrm>
            </p:contentPart>
          </mc:Choice>
          <mc:Fallback xmlns="">
            <p:pic>
              <p:nvPicPr>
                <p:cNvPr id="661" name="Freihand 660">
                  <a:extLst>
                    <a:ext uri="{FF2B5EF4-FFF2-40B4-BE49-F238E27FC236}">
                      <a16:creationId xmlns:a16="http://schemas.microsoft.com/office/drawing/2014/main" id="{55FC8774-D388-D3CB-C9D7-AC50F57E3E6F}"/>
                    </a:ext>
                  </a:extLst>
                </p:cNvPr>
                <p:cNvPicPr/>
                <p:nvPr/>
              </p:nvPicPr>
              <p:blipFill>
                <a:blip r:embed="rId1079"/>
                <a:stretch>
                  <a:fillRect/>
                </a:stretch>
              </p:blipFill>
              <p:spPr>
                <a:xfrm>
                  <a:off x="7545076" y="5920822"/>
                  <a:ext cx="164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82" name="Freihand 681">
                  <a:extLst>
                    <a:ext uri="{FF2B5EF4-FFF2-40B4-BE49-F238E27FC236}">
                      <a16:creationId xmlns:a16="http://schemas.microsoft.com/office/drawing/2014/main" id="{809E337F-9B58-89FF-B9A2-380FCD69BFEC}"/>
                    </a:ext>
                  </a:extLst>
                </p14:cNvPr>
                <p14:cNvContentPartPr/>
                <p14:nvPr/>
              </p14:nvContentPartPr>
              <p14:xfrm>
                <a:off x="7330156" y="6225742"/>
                <a:ext cx="410040" cy="12960"/>
              </p14:xfrm>
            </p:contentPart>
          </mc:Choice>
          <mc:Fallback xmlns="">
            <p:pic>
              <p:nvPicPr>
                <p:cNvPr id="682" name="Freihand 681">
                  <a:extLst>
                    <a:ext uri="{FF2B5EF4-FFF2-40B4-BE49-F238E27FC236}">
                      <a16:creationId xmlns:a16="http://schemas.microsoft.com/office/drawing/2014/main" id="{809E337F-9B58-89FF-B9A2-380FCD69BFEC}"/>
                    </a:ext>
                  </a:extLst>
                </p:cNvPr>
                <p:cNvPicPr/>
                <p:nvPr/>
              </p:nvPicPr>
              <p:blipFill>
                <a:blip r:embed="rId1081"/>
                <a:stretch>
                  <a:fillRect/>
                </a:stretch>
              </p:blipFill>
              <p:spPr>
                <a:xfrm>
                  <a:off x="7321516" y="6217102"/>
                  <a:ext cx="427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97" name="Freihand 696">
                  <a:extLst>
                    <a:ext uri="{FF2B5EF4-FFF2-40B4-BE49-F238E27FC236}">
                      <a16:creationId xmlns:a16="http://schemas.microsoft.com/office/drawing/2014/main" id="{51486753-13CE-69E7-DA9F-20467ED42DE1}"/>
                    </a:ext>
                  </a:extLst>
                </p14:cNvPr>
                <p14:cNvContentPartPr/>
                <p14:nvPr/>
              </p14:nvContentPartPr>
              <p14:xfrm>
                <a:off x="3721516" y="6408262"/>
                <a:ext cx="150120" cy="50040"/>
              </p14:xfrm>
            </p:contentPart>
          </mc:Choice>
          <mc:Fallback xmlns="">
            <p:pic>
              <p:nvPicPr>
                <p:cNvPr id="697" name="Freihand 696">
                  <a:extLst>
                    <a:ext uri="{FF2B5EF4-FFF2-40B4-BE49-F238E27FC236}">
                      <a16:creationId xmlns:a16="http://schemas.microsoft.com/office/drawing/2014/main" id="{51486753-13CE-69E7-DA9F-20467ED42DE1}"/>
                    </a:ext>
                  </a:extLst>
                </p:cNvPr>
                <p:cNvPicPr/>
                <p:nvPr/>
              </p:nvPicPr>
              <p:blipFill>
                <a:blip r:embed="rId1083"/>
                <a:stretch>
                  <a:fillRect/>
                </a:stretch>
              </p:blipFill>
              <p:spPr>
                <a:xfrm>
                  <a:off x="3712876" y="6399622"/>
                  <a:ext cx="167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98" name="Freihand 697">
                  <a:extLst>
                    <a:ext uri="{FF2B5EF4-FFF2-40B4-BE49-F238E27FC236}">
                      <a16:creationId xmlns:a16="http://schemas.microsoft.com/office/drawing/2014/main" id="{682911FF-674A-D8D1-4CA8-ECF7B75DC27B}"/>
                    </a:ext>
                  </a:extLst>
                </p14:cNvPr>
                <p14:cNvContentPartPr/>
                <p14:nvPr/>
              </p14:nvContentPartPr>
              <p14:xfrm>
                <a:off x="3835996" y="6376942"/>
                <a:ext cx="81000" cy="221040"/>
              </p14:xfrm>
            </p:contentPart>
          </mc:Choice>
          <mc:Fallback xmlns="">
            <p:pic>
              <p:nvPicPr>
                <p:cNvPr id="698" name="Freihand 697">
                  <a:extLst>
                    <a:ext uri="{FF2B5EF4-FFF2-40B4-BE49-F238E27FC236}">
                      <a16:creationId xmlns:a16="http://schemas.microsoft.com/office/drawing/2014/main" id="{682911FF-674A-D8D1-4CA8-ECF7B75DC27B}"/>
                    </a:ext>
                  </a:extLst>
                </p:cNvPr>
                <p:cNvPicPr/>
                <p:nvPr/>
              </p:nvPicPr>
              <p:blipFill>
                <a:blip r:embed="rId1085"/>
                <a:stretch>
                  <a:fillRect/>
                </a:stretch>
              </p:blipFill>
              <p:spPr>
                <a:xfrm>
                  <a:off x="3826996" y="6367942"/>
                  <a:ext cx="98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99" name="Freihand 698">
                  <a:extLst>
                    <a:ext uri="{FF2B5EF4-FFF2-40B4-BE49-F238E27FC236}">
                      <a16:creationId xmlns:a16="http://schemas.microsoft.com/office/drawing/2014/main" id="{FDC4EE20-D6C2-1014-7CAA-7EE26EDF3E7D}"/>
                    </a:ext>
                  </a:extLst>
                </p14:cNvPr>
                <p14:cNvContentPartPr/>
                <p14:nvPr/>
              </p14:nvContentPartPr>
              <p14:xfrm>
                <a:off x="4073596" y="6434182"/>
                <a:ext cx="133920" cy="20520"/>
              </p14:xfrm>
            </p:contentPart>
          </mc:Choice>
          <mc:Fallback xmlns="">
            <p:pic>
              <p:nvPicPr>
                <p:cNvPr id="699" name="Freihand 698">
                  <a:extLst>
                    <a:ext uri="{FF2B5EF4-FFF2-40B4-BE49-F238E27FC236}">
                      <a16:creationId xmlns:a16="http://schemas.microsoft.com/office/drawing/2014/main" id="{FDC4EE20-D6C2-1014-7CAA-7EE26EDF3E7D}"/>
                    </a:ext>
                  </a:extLst>
                </p:cNvPr>
                <p:cNvPicPr/>
                <p:nvPr/>
              </p:nvPicPr>
              <p:blipFill>
                <a:blip r:embed="rId1087"/>
                <a:stretch>
                  <a:fillRect/>
                </a:stretch>
              </p:blipFill>
              <p:spPr>
                <a:xfrm>
                  <a:off x="4064956" y="6425182"/>
                  <a:ext cx="151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700" name="Freihand 699">
                  <a:extLst>
                    <a:ext uri="{FF2B5EF4-FFF2-40B4-BE49-F238E27FC236}">
                      <a16:creationId xmlns:a16="http://schemas.microsoft.com/office/drawing/2014/main" id="{AAC3572D-6838-3F5D-8D7E-0DB208B9481B}"/>
                    </a:ext>
                  </a:extLst>
                </p14:cNvPr>
                <p14:cNvContentPartPr/>
                <p14:nvPr/>
              </p14:nvContentPartPr>
              <p14:xfrm>
                <a:off x="4078276" y="6481702"/>
                <a:ext cx="142920" cy="11160"/>
              </p14:xfrm>
            </p:contentPart>
          </mc:Choice>
          <mc:Fallback xmlns="">
            <p:pic>
              <p:nvPicPr>
                <p:cNvPr id="700" name="Freihand 699">
                  <a:extLst>
                    <a:ext uri="{FF2B5EF4-FFF2-40B4-BE49-F238E27FC236}">
                      <a16:creationId xmlns:a16="http://schemas.microsoft.com/office/drawing/2014/main" id="{AAC3572D-6838-3F5D-8D7E-0DB208B9481B}"/>
                    </a:ext>
                  </a:extLst>
                </p:cNvPr>
                <p:cNvPicPr/>
                <p:nvPr/>
              </p:nvPicPr>
              <p:blipFill>
                <a:blip r:embed="rId1089"/>
                <a:stretch>
                  <a:fillRect/>
                </a:stretch>
              </p:blipFill>
              <p:spPr>
                <a:xfrm>
                  <a:off x="4069636" y="6472702"/>
                  <a:ext cx="160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726" name="Freihand 725">
                  <a:extLst>
                    <a:ext uri="{FF2B5EF4-FFF2-40B4-BE49-F238E27FC236}">
                      <a16:creationId xmlns:a16="http://schemas.microsoft.com/office/drawing/2014/main" id="{5E605AC3-34F4-3485-74BC-2634BB127DC5}"/>
                    </a:ext>
                  </a:extLst>
                </p14:cNvPr>
                <p14:cNvContentPartPr/>
                <p14:nvPr/>
              </p14:nvContentPartPr>
              <p14:xfrm>
                <a:off x="6850636" y="5961502"/>
                <a:ext cx="16920" cy="6480"/>
              </p14:xfrm>
            </p:contentPart>
          </mc:Choice>
          <mc:Fallback xmlns="">
            <p:pic>
              <p:nvPicPr>
                <p:cNvPr id="726" name="Freihand 725">
                  <a:extLst>
                    <a:ext uri="{FF2B5EF4-FFF2-40B4-BE49-F238E27FC236}">
                      <a16:creationId xmlns:a16="http://schemas.microsoft.com/office/drawing/2014/main" id="{5E605AC3-34F4-3485-74BC-2634BB127DC5}"/>
                    </a:ext>
                  </a:extLst>
                </p:cNvPr>
                <p:cNvPicPr/>
                <p:nvPr/>
              </p:nvPicPr>
              <p:blipFill>
                <a:blip r:embed="rId1091"/>
                <a:stretch>
                  <a:fillRect/>
                </a:stretch>
              </p:blipFill>
              <p:spPr>
                <a:xfrm>
                  <a:off x="6841636" y="5952502"/>
                  <a:ext cx="34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727" name="Freihand 726">
                  <a:extLst>
                    <a:ext uri="{FF2B5EF4-FFF2-40B4-BE49-F238E27FC236}">
                      <a16:creationId xmlns:a16="http://schemas.microsoft.com/office/drawing/2014/main" id="{C8354E86-0E98-30F2-405A-4EADCA678B71}"/>
                    </a:ext>
                  </a:extLst>
                </p14:cNvPr>
                <p14:cNvContentPartPr/>
                <p14:nvPr/>
              </p14:nvContentPartPr>
              <p14:xfrm>
                <a:off x="6534556" y="5771062"/>
                <a:ext cx="1351800" cy="532080"/>
              </p14:xfrm>
            </p:contentPart>
          </mc:Choice>
          <mc:Fallback xmlns="">
            <p:pic>
              <p:nvPicPr>
                <p:cNvPr id="727" name="Freihand 726">
                  <a:extLst>
                    <a:ext uri="{FF2B5EF4-FFF2-40B4-BE49-F238E27FC236}">
                      <a16:creationId xmlns:a16="http://schemas.microsoft.com/office/drawing/2014/main" id="{C8354E86-0E98-30F2-405A-4EADCA678B71}"/>
                    </a:ext>
                  </a:extLst>
                </p:cNvPr>
                <p:cNvPicPr/>
                <p:nvPr/>
              </p:nvPicPr>
              <p:blipFill>
                <a:blip r:embed="rId1093"/>
                <a:stretch>
                  <a:fillRect/>
                </a:stretch>
              </p:blipFill>
              <p:spPr>
                <a:xfrm>
                  <a:off x="6525916" y="5762062"/>
                  <a:ext cx="136944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707" name="Freihand 706">
                  <a:extLst>
                    <a:ext uri="{FF2B5EF4-FFF2-40B4-BE49-F238E27FC236}">
                      <a16:creationId xmlns:a16="http://schemas.microsoft.com/office/drawing/2014/main" id="{5E2462D6-B3F4-F759-BC9A-260AB5240B7E}"/>
                    </a:ext>
                  </a:extLst>
                </p14:cNvPr>
                <p14:cNvContentPartPr/>
                <p14:nvPr/>
              </p14:nvContentPartPr>
              <p14:xfrm>
                <a:off x="4538356" y="6236182"/>
                <a:ext cx="115560" cy="305640"/>
              </p14:xfrm>
            </p:contentPart>
          </mc:Choice>
          <mc:Fallback xmlns="">
            <p:pic>
              <p:nvPicPr>
                <p:cNvPr id="707" name="Freihand 706">
                  <a:extLst>
                    <a:ext uri="{FF2B5EF4-FFF2-40B4-BE49-F238E27FC236}">
                      <a16:creationId xmlns:a16="http://schemas.microsoft.com/office/drawing/2014/main" id="{5E2462D6-B3F4-F759-BC9A-260AB5240B7E}"/>
                    </a:ext>
                  </a:extLst>
                </p:cNvPr>
                <p:cNvPicPr/>
                <p:nvPr/>
              </p:nvPicPr>
              <p:blipFill>
                <a:blip r:embed="rId1095"/>
                <a:stretch>
                  <a:fillRect/>
                </a:stretch>
              </p:blipFill>
              <p:spPr>
                <a:xfrm>
                  <a:off x="4529716" y="6227182"/>
                  <a:ext cx="133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708" name="Freihand 707">
                  <a:extLst>
                    <a:ext uri="{FF2B5EF4-FFF2-40B4-BE49-F238E27FC236}">
                      <a16:creationId xmlns:a16="http://schemas.microsoft.com/office/drawing/2014/main" id="{E1D478CC-223D-F0EE-57FD-628BF27196CA}"/>
                    </a:ext>
                  </a:extLst>
                </p14:cNvPr>
                <p14:cNvContentPartPr/>
                <p14:nvPr/>
              </p14:nvContentPartPr>
              <p14:xfrm>
                <a:off x="4643116" y="6265342"/>
                <a:ext cx="1384200" cy="141840"/>
              </p14:xfrm>
            </p:contentPart>
          </mc:Choice>
          <mc:Fallback xmlns="">
            <p:pic>
              <p:nvPicPr>
                <p:cNvPr id="708" name="Freihand 707">
                  <a:extLst>
                    <a:ext uri="{FF2B5EF4-FFF2-40B4-BE49-F238E27FC236}">
                      <a16:creationId xmlns:a16="http://schemas.microsoft.com/office/drawing/2014/main" id="{E1D478CC-223D-F0EE-57FD-628BF27196CA}"/>
                    </a:ext>
                  </a:extLst>
                </p:cNvPr>
                <p:cNvPicPr/>
                <p:nvPr/>
              </p:nvPicPr>
              <p:blipFill>
                <a:blip r:embed="rId1097"/>
                <a:stretch>
                  <a:fillRect/>
                </a:stretch>
              </p:blipFill>
              <p:spPr>
                <a:xfrm>
                  <a:off x="4634476" y="6256702"/>
                  <a:ext cx="1401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710" name="Freihand 709">
                  <a:extLst>
                    <a:ext uri="{FF2B5EF4-FFF2-40B4-BE49-F238E27FC236}">
                      <a16:creationId xmlns:a16="http://schemas.microsoft.com/office/drawing/2014/main" id="{08501ECC-E574-AA70-865B-C759A51DD0C4}"/>
                    </a:ext>
                  </a:extLst>
                </p14:cNvPr>
                <p14:cNvContentPartPr/>
                <p14:nvPr/>
              </p14:nvContentPartPr>
              <p14:xfrm>
                <a:off x="4691356" y="6380902"/>
                <a:ext cx="76320" cy="123840"/>
              </p14:xfrm>
            </p:contentPart>
          </mc:Choice>
          <mc:Fallback xmlns="">
            <p:pic>
              <p:nvPicPr>
                <p:cNvPr id="710" name="Freihand 709">
                  <a:extLst>
                    <a:ext uri="{FF2B5EF4-FFF2-40B4-BE49-F238E27FC236}">
                      <a16:creationId xmlns:a16="http://schemas.microsoft.com/office/drawing/2014/main" id="{08501ECC-E574-AA70-865B-C759A51DD0C4}"/>
                    </a:ext>
                  </a:extLst>
                </p:cNvPr>
                <p:cNvPicPr/>
                <p:nvPr/>
              </p:nvPicPr>
              <p:blipFill>
                <a:blip r:embed="rId1099"/>
                <a:stretch>
                  <a:fillRect/>
                </a:stretch>
              </p:blipFill>
              <p:spPr>
                <a:xfrm>
                  <a:off x="4682356" y="6372262"/>
                  <a:ext cx="93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711" name="Freihand 710">
                  <a:extLst>
                    <a:ext uri="{FF2B5EF4-FFF2-40B4-BE49-F238E27FC236}">
                      <a16:creationId xmlns:a16="http://schemas.microsoft.com/office/drawing/2014/main" id="{90A21755-15ED-0F6C-FC5F-CE17B40849C5}"/>
                    </a:ext>
                  </a:extLst>
                </p14:cNvPr>
                <p14:cNvContentPartPr/>
                <p14:nvPr/>
              </p14:nvContentPartPr>
              <p14:xfrm>
                <a:off x="4801516" y="6395302"/>
                <a:ext cx="65520" cy="92520"/>
              </p14:xfrm>
            </p:contentPart>
          </mc:Choice>
          <mc:Fallback xmlns="">
            <p:pic>
              <p:nvPicPr>
                <p:cNvPr id="711" name="Freihand 710">
                  <a:extLst>
                    <a:ext uri="{FF2B5EF4-FFF2-40B4-BE49-F238E27FC236}">
                      <a16:creationId xmlns:a16="http://schemas.microsoft.com/office/drawing/2014/main" id="{90A21755-15ED-0F6C-FC5F-CE17B40849C5}"/>
                    </a:ext>
                  </a:extLst>
                </p:cNvPr>
                <p:cNvPicPr/>
                <p:nvPr/>
              </p:nvPicPr>
              <p:blipFill>
                <a:blip r:embed="rId1101"/>
                <a:stretch>
                  <a:fillRect/>
                </a:stretch>
              </p:blipFill>
              <p:spPr>
                <a:xfrm>
                  <a:off x="4792876" y="6386662"/>
                  <a:ext cx="83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712" name="Freihand 711">
                  <a:extLst>
                    <a:ext uri="{FF2B5EF4-FFF2-40B4-BE49-F238E27FC236}">
                      <a16:creationId xmlns:a16="http://schemas.microsoft.com/office/drawing/2014/main" id="{0F63FCCA-6107-871E-2C4D-48B02DEE9708}"/>
                    </a:ext>
                  </a:extLst>
                </p14:cNvPr>
                <p14:cNvContentPartPr/>
                <p14:nvPr/>
              </p14:nvContentPartPr>
              <p14:xfrm>
                <a:off x="4905196" y="6403582"/>
                <a:ext cx="70920" cy="94320"/>
              </p14:xfrm>
            </p:contentPart>
          </mc:Choice>
          <mc:Fallback xmlns="">
            <p:pic>
              <p:nvPicPr>
                <p:cNvPr id="712" name="Freihand 711">
                  <a:extLst>
                    <a:ext uri="{FF2B5EF4-FFF2-40B4-BE49-F238E27FC236}">
                      <a16:creationId xmlns:a16="http://schemas.microsoft.com/office/drawing/2014/main" id="{0F63FCCA-6107-871E-2C4D-48B02DEE9708}"/>
                    </a:ext>
                  </a:extLst>
                </p:cNvPr>
                <p:cNvPicPr/>
                <p:nvPr/>
              </p:nvPicPr>
              <p:blipFill>
                <a:blip r:embed="rId1103"/>
                <a:stretch>
                  <a:fillRect/>
                </a:stretch>
              </p:blipFill>
              <p:spPr>
                <a:xfrm>
                  <a:off x="4896556" y="6394582"/>
                  <a:ext cx="88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713" name="Freihand 712">
                  <a:extLst>
                    <a:ext uri="{FF2B5EF4-FFF2-40B4-BE49-F238E27FC236}">
                      <a16:creationId xmlns:a16="http://schemas.microsoft.com/office/drawing/2014/main" id="{D9D2D8E5-A7A1-DB76-E63A-1B8ED5740D57}"/>
                    </a:ext>
                  </a:extLst>
                </p14:cNvPr>
                <p14:cNvContentPartPr/>
                <p14:nvPr/>
              </p14:nvContentPartPr>
              <p14:xfrm>
                <a:off x="5027596" y="6454702"/>
                <a:ext cx="68040" cy="10440"/>
              </p14:xfrm>
            </p:contentPart>
          </mc:Choice>
          <mc:Fallback xmlns="">
            <p:pic>
              <p:nvPicPr>
                <p:cNvPr id="713" name="Freihand 712">
                  <a:extLst>
                    <a:ext uri="{FF2B5EF4-FFF2-40B4-BE49-F238E27FC236}">
                      <a16:creationId xmlns:a16="http://schemas.microsoft.com/office/drawing/2014/main" id="{D9D2D8E5-A7A1-DB76-E63A-1B8ED5740D57}"/>
                    </a:ext>
                  </a:extLst>
                </p:cNvPr>
                <p:cNvPicPr/>
                <p:nvPr/>
              </p:nvPicPr>
              <p:blipFill>
                <a:blip r:embed="rId1105"/>
                <a:stretch>
                  <a:fillRect/>
                </a:stretch>
              </p:blipFill>
              <p:spPr>
                <a:xfrm>
                  <a:off x="5018596" y="6446062"/>
                  <a:ext cx="85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714" name="Freihand 713">
                  <a:extLst>
                    <a:ext uri="{FF2B5EF4-FFF2-40B4-BE49-F238E27FC236}">
                      <a16:creationId xmlns:a16="http://schemas.microsoft.com/office/drawing/2014/main" id="{B528508A-51F1-E828-D9B7-9A849222D7EB}"/>
                    </a:ext>
                  </a:extLst>
                </p14:cNvPr>
                <p14:cNvContentPartPr/>
                <p14:nvPr/>
              </p14:nvContentPartPr>
              <p14:xfrm>
                <a:off x="5125156" y="6374422"/>
                <a:ext cx="94680" cy="132120"/>
              </p14:xfrm>
            </p:contentPart>
          </mc:Choice>
          <mc:Fallback xmlns="">
            <p:pic>
              <p:nvPicPr>
                <p:cNvPr id="714" name="Freihand 713">
                  <a:extLst>
                    <a:ext uri="{FF2B5EF4-FFF2-40B4-BE49-F238E27FC236}">
                      <a16:creationId xmlns:a16="http://schemas.microsoft.com/office/drawing/2014/main" id="{B528508A-51F1-E828-D9B7-9A849222D7EB}"/>
                    </a:ext>
                  </a:extLst>
                </p:cNvPr>
                <p:cNvPicPr/>
                <p:nvPr/>
              </p:nvPicPr>
              <p:blipFill>
                <a:blip r:embed="rId1107"/>
                <a:stretch>
                  <a:fillRect/>
                </a:stretch>
              </p:blipFill>
              <p:spPr>
                <a:xfrm>
                  <a:off x="5116516" y="6365782"/>
                  <a:ext cx="112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715" name="Freihand 714">
                  <a:extLst>
                    <a:ext uri="{FF2B5EF4-FFF2-40B4-BE49-F238E27FC236}">
                      <a16:creationId xmlns:a16="http://schemas.microsoft.com/office/drawing/2014/main" id="{463AD34C-3245-9DB5-C9D0-183F3A00DD74}"/>
                    </a:ext>
                  </a:extLst>
                </p14:cNvPr>
                <p14:cNvContentPartPr/>
                <p14:nvPr/>
              </p14:nvContentPartPr>
              <p14:xfrm>
                <a:off x="5169076" y="6451102"/>
                <a:ext cx="71640" cy="65880"/>
              </p14:xfrm>
            </p:contentPart>
          </mc:Choice>
          <mc:Fallback xmlns="">
            <p:pic>
              <p:nvPicPr>
                <p:cNvPr id="715" name="Freihand 714">
                  <a:extLst>
                    <a:ext uri="{FF2B5EF4-FFF2-40B4-BE49-F238E27FC236}">
                      <a16:creationId xmlns:a16="http://schemas.microsoft.com/office/drawing/2014/main" id="{463AD34C-3245-9DB5-C9D0-183F3A00DD74}"/>
                    </a:ext>
                  </a:extLst>
                </p:cNvPr>
                <p:cNvPicPr/>
                <p:nvPr/>
              </p:nvPicPr>
              <p:blipFill>
                <a:blip r:embed="rId1109"/>
                <a:stretch>
                  <a:fillRect/>
                </a:stretch>
              </p:blipFill>
              <p:spPr>
                <a:xfrm>
                  <a:off x="5160076" y="6442462"/>
                  <a:ext cx="8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717" name="Freihand 716">
                  <a:extLst>
                    <a:ext uri="{FF2B5EF4-FFF2-40B4-BE49-F238E27FC236}">
                      <a16:creationId xmlns:a16="http://schemas.microsoft.com/office/drawing/2014/main" id="{6377BC61-5FA6-49D0-27C6-83B633D9EBF1}"/>
                    </a:ext>
                  </a:extLst>
                </p14:cNvPr>
                <p14:cNvContentPartPr/>
                <p14:nvPr/>
              </p14:nvContentPartPr>
              <p14:xfrm>
                <a:off x="5274196" y="6354262"/>
                <a:ext cx="43560" cy="209880"/>
              </p14:xfrm>
            </p:contentPart>
          </mc:Choice>
          <mc:Fallback xmlns="">
            <p:pic>
              <p:nvPicPr>
                <p:cNvPr id="717" name="Freihand 716">
                  <a:extLst>
                    <a:ext uri="{FF2B5EF4-FFF2-40B4-BE49-F238E27FC236}">
                      <a16:creationId xmlns:a16="http://schemas.microsoft.com/office/drawing/2014/main" id="{6377BC61-5FA6-49D0-27C6-83B633D9EBF1}"/>
                    </a:ext>
                  </a:extLst>
                </p:cNvPr>
                <p:cNvPicPr/>
                <p:nvPr/>
              </p:nvPicPr>
              <p:blipFill>
                <a:blip r:embed="rId1111"/>
                <a:stretch>
                  <a:fillRect/>
                </a:stretch>
              </p:blipFill>
              <p:spPr>
                <a:xfrm>
                  <a:off x="5265556" y="6345622"/>
                  <a:ext cx="61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718" name="Freihand 717">
                  <a:extLst>
                    <a:ext uri="{FF2B5EF4-FFF2-40B4-BE49-F238E27FC236}">
                      <a16:creationId xmlns:a16="http://schemas.microsoft.com/office/drawing/2014/main" id="{082C8325-F117-FD97-D352-E65921C7C764}"/>
                    </a:ext>
                  </a:extLst>
                </p14:cNvPr>
                <p14:cNvContentPartPr/>
                <p14:nvPr/>
              </p14:nvContentPartPr>
              <p14:xfrm>
                <a:off x="4681996" y="6303862"/>
                <a:ext cx="59760" cy="238320"/>
              </p14:xfrm>
            </p:contentPart>
          </mc:Choice>
          <mc:Fallback xmlns="">
            <p:pic>
              <p:nvPicPr>
                <p:cNvPr id="718" name="Freihand 717">
                  <a:extLst>
                    <a:ext uri="{FF2B5EF4-FFF2-40B4-BE49-F238E27FC236}">
                      <a16:creationId xmlns:a16="http://schemas.microsoft.com/office/drawing/2014/main" id="{082C8325-F117-FD97-D352-E65921C7C764}"/>
                    </a:ext>
                  </a:extLst>
                </p:cNvPr>
                <p:cNvPicPr/>
                <p:nvPr/>
              </p:nvPicPr>
              <p:blipFill>
                <a:blip r:embed="rId1113"/>
                <a:stretch>
                  <a:fillRect/>
                </a:stretch>
              </p:blipFill>
              <p:spPr>
                <a:xfrm>
                  <a:off x="4672996" y="6294862"/>
                  <a:ext cx="77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719" name="Freihand 718">
                  <a:extLst>
                    <a:ext uri="{FF2B5EF4-FFF2-40B4-BE49-F238E27FC236}">
                      <a16:creationId xmlns:a16="http://schemas.microsoft.com/office/drawing/2014/main" id="{DC05213F-9007-9E73-D505-2ACB800340A7}"/>
                    </a:ext>
                  </a:extLst>
                </p14:cNvPr>
                <p14:cNvContentPartPr/>
                <p14:nvPr/>
              </p14:nvContentPartPr>
              <p14:xfrm>
                <a:off x="5361676" y="6315022"/>
                <a:ext cx="39240" cy="250920"/>
              </p14:xfrm>
            </p:contentPart>
          </mc:Choice>
          <mc:Fallback xmlns="">
            <p:pic>
              <p:nvPicPr>
                <p:cNvPr id="719" name="Freihand 718">
                  <a:extLst>
                    <a:ext uri="{FF2B5EF4-FFF2-40B4-BE49-F238E27FC236}">
                      <a16:creationId xmlns:a16="http://schemas.microsoft.com/office/drawing/2014/main" id="{DC05213F-9007-9E73-D505-2ACB800340A7}"/>
                    </a:ext>
                  </a:extLst>
                </p:cNvPr>
                <p:cNvPicPr/>
                <p:nvPr/>
              </p:nvPicPr>
              <p:blipFill>
                <a:blip r:embed="rId1115"/>
                <a:stretch>
                  <a:fillRect/>
                </a:stretch>
              </p:blipFill>
              <p:spPr>
                <a:xfrm>
                  <a:off x="5353036" y="6306022"/>
                  <a:ext cx="56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721" name="Freihand 720">
                  <a:extLst>
                    <a:ext uri="{FF2B5EF4-FFF2-40B4-BE49-F238E27FC236}">
                      <a16:creationId xmlns:a16="http://schemas.microsoft.com/office/drawing/2014/main" id="{98B65D04-2CA1-5FF7-FC5E-634953F6B7F7}"/>
                    </a:ext>
                  </a:extLst>
                </p14:cNvPr>
                <p14:cNvContentPartPr/>
                <p14:nvPr/>
              </p14:nvContentPartPr>
              <p14:xfrm>
                <a:off x="5431156" y="6370822"/>
                <a:ext cx="71280" cy="164520"/>
              </p14:xfrm>
            </p:contentPart>
          </mc:Choice>
          <mc:Fallback xmlns="">
            <p:pic>
              <p:nvPicPr>
                <p:cNvPr id="721" name="Freihand 720">
                  <a:extLst>
                    <a:ext uri="{FF2B5EF4-FFF2-40B4-BE49-F238E27FC236}">
                      <a16:creationId xmlns:a16="http://schemas.microsoft.com/office/drawing/2014/main" id="{98B65D04-2CA1-5FF7-FC5E-634953F6B7F7}"/>
                    </a:ext>
                  </a:extLst>
                </p:cNvPr>
                <p:cNvPicPr/>
                <p:nvPr/>
              </p:nvPicPr>
              <p:blipFill>
                <a:blip r:embed="rId1117"/>
                <a:stretch>
                  <a:fillRect/>
                </a:stretch>
              </p:blipFill>
              <p:spPr>
                <a:xfrm>
                  <a:off x="5422156" y="6362182"/>
                  <a:ext cx="88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722" name="Freihand 721">
                  <a:extLst>
                    <a:ext uri="{FF2B5EF4-FFF2-40B4-BE49-F238E27FC236}">
                      <a16:creationId xmlns:a16="http://schemas.microsoft.com/office/drawing/2014/main" id="{7DA3F155-140B-6E86-2EAA-33AE0D6910F9}"/>
                    </a:ext>
                  </a:extLst>
                </p14:cNvPr>
                <p14:cNvContentPartPr/>
                <p14:nvPr/>
              </p14:nvContentPartPr>
              <p14:xfrm>
                <a:off x="5545996" y="6401422"/>
                <a:ext cx="50760" cy="101520"/>
              </p14:xfrm>
            </p:contentPart>
          </mc:Choice>
          <mc:Fallback xmlns="">
            <p:pic>
              <p:nvPicPr>
                <p:cNvPr id="722" name="Freihand 721">
                  <a:extLst>
                    <a:ext uri="{FF2B5EF4-FFF2-40B4-BE49-F238E27FC236}">
                      <a16:creationId xmlns:a16="http://schemas.microsoft.com/office/drawing/2014/main" id="{7DA3F155-140B-6E86-2EAA-33AE0D6910F9}"/>
                    </a:ext>
                  </a:extLst>
                </p:cNvPr>
                <p:cNvPicPr/>
                <p:nvPr/>
              </p:nvPicPr>
              <p:blipFill>
                <a:blip r:embed="rId1119"/>
                <a:stretch>
                  <a:fillRect/>
                </a:stretch>
              </p:blipFill>
              <p:spPr>
                <a:xfrm>
                  <a:off x="5536996" y="6392422"/>
                  <a:ext cx="68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723" name="Freihand 722">
                  <a:extLst>
                    <a:ext uri="{FF2B5EF4-FFF2-40B4-BE49-F238E27FC236}">
                      <a16:creationId xmlns:a16="http://schemas.microsoft.com/office/drawing/2014/main" id="{4FE22325-CE58-E057-96B7-B9CBA0B750EC}"/>
                    </a:ext>
                  </a:extLst>
                </p14:cNvPr>
                <p14:cNvContentPartPr/>
                <p14:nvPr/>
              </p14:nvContentPartPr>
              <p14:xfrm>
                <a:off x="5618716" y="6399982"/>
                <a:ext cx="64800" cy="111600"/>
              </p14:xfrm>
            </p:contentPart>
          </mc:Choice>
          <mc:Fallback xmlns="">
            <p:pic>
              <p:nvPicPr>
                <p:cNvPr id="723" name="Freihand 722">
                  <a:extLst>
                    <a:ext uri="{FF2B5EF4-FFF2-40B4-BE49-F238E27FC236}">
                      <a16:creationId xmlns:a16="http://schemas.microsoft.com/office/drawing/2014/main" id="{4FE22325-CE58-E057-96B7-B9CBA0B750EC}"/>
                    </a:ext>
                  </a:extLst>
                </p:cNvPr>
                <p:cNvPicPr/>
                <p:nvPr/>
              </p:nvPicPr>
              <p:blipFill>
                <a:blip r:embed="rId1121"/>
                <a:stretch>
                  <a:fillRect/>
                </a:stretch>
              </p:blipFill>
              <p:spPr>
                <a:xfrm>
                  <a:off x="5610076" y="6391342"/>
                  <a:ext cx="82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724" name="Freihand 723">
                  <a:extLst>
                    <a:ext uri="{FF2B5EF4-FFF2-40B4-BE49-F238E27FC236}">
                      <a16:creationId xmlns:a16="http://schemas.microsoft.com/office/drawing/2014/main" id="{301308AA-03A8-1907-2304-F25D6277EA6F}"/>
                    </a:ext>
                  </a:extLst>
                </p14:cNvPr>
                <p14:cNvContentPartPr/>
                <p14:nvPr/>
              </p14:nvContentPartPr>
              <p14:xfrm>
                <a:off x="5741116" y="6467662"/>
                <a:ext cx="57600" cy="5760"/>
              </p14:xfrm>
            </p:contentPart>
          </mc:Choice>
          <mc:Fallback xmlns="">
            <p:pic>
              <p:nvPicPr>
                <p:cNvPr id="724" name="Freihand 723">
                  <a:extLst>
                    <a:ext uri="{FF2B5EF4-FFF2-40B4-BE49-F238E27FC236}">
                      <a16:creationId xmlns:a16="http://schemas.microsoft.com/office/drawing/2014/main" id="{301308AA-03A8-1907-2304-F25D6277EA6F}"/>
                    </a:ext>
                  </a:extLst>
                </p:cNvPr>
                <p:cNvPicPr/>
                <p:nvPr/>
              </p:nvPicPr>
              <p:blipFill>
                <a:blip r:embed="rId1123"/>
                <a:stretch>
                  <a:fillRect/>
                </a:stretch>
              </p:blipFill>
              <p:spPr>
                <a:xfrm>
                  <a:off x="5732476" y="6459022"/>
                  <a:ext cx="75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729" name="Freihand 728">
                  <a:extLst>
                    <a:ext uri="{FF2B5EF4-FFF2-40B4-BE49-F238E27FC236}">
                      <a16:creationId xmlns:a16="http://schemas.microsoft.com/office/drawing/2014/main" id="{B54235FA-B27C-4CA8-B6DD-35CF9AED75FE}"/>
                    </a:ext>
                  </a:extLst>
                </p14:cNvPr>
                <p14:cNvContentPartPr/>
                <p14:nvPr/>
              </p14:nvContentPartPr>
              <p14:xfrm>
                <a:off x="5827156" y="6357862"/>
                <a:ext cx="91080" cy="87840"/>
              </p14:xfrm>
            </p:contentPart>
          </mc:Choice>
          <mc:Fallback xmlns="">
            <p:pic>
              <p:nvPicPr>
                <p:cNvPr id="729" name="Freihand 728">
                  <a:extLst>
                    <a:ext uri="{FF2B5EF4-FFF2-40B4-BE49-F238E27FC236}">
                      <a16:creationId xmlns:a16="http://schemas.microsoft.com/office/drawing/2014/main" id="{B54235FA-B27C-4CA8-B6DD-35CF9AED75FE}"/>
                    </a:ext>
                  </a:extLst>
                </p:cNvPr>
                <p:cNvPicPr/>
                <p:nvPr/>
              </p:nvPicPr>
              <p:blipFill>
                <a:blip r:embed="rId1125"/>
                <a:stretch>
                  <a:fillRect/>
                </a:stretch>
              </p:blipFill>
              <p:spPr>
                <a:xfrm>
                  <a:off x="5818516" y="6348862"/>
                  <a:ext cx="108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730" name="Freihand 729">
                  <a:extLst>
                    <a:ext uri="{FF2B5EF4-FFF2-40B4-BE49-F238E27FC236}">
                      <a16:creationId xmlns:a16="http://schemas.microsoft.com/office/drawing/2014/main" id="{8896D4D7-8088-2098-D436-4B239947E193}"/>
                    </a:ext>
                  </a:extLst>
                </p14:cNvPr>
                <p14:cNvContentPartPr/>
                <p14:nvPr/>
              </p14:nvContentPartPr>
              <p14:xfrm>
                <a:off x="5882596" y="6384142"/>
                <a:ext cx="26640" cy="135360"/>
              </p14:xfrm>
            </p:contentPart>
          </mc:Choice>
          <mc:Fallback xmlns="">
            <p:pic>
              <p:nvPicPr>
                <p:cNvPr id="730" name="Freihand 729">
                  <a:extLst>
                    <a:ext uri="{FF2B5EF4-FFF2-40B4-BE49-F238E27FC236}">
                      <a16:creationId xmlns:a16="http://schemas.microsoft.com/office/drawing/2014/main" id="{8896D4D7-8088-2098-D436-4B239947E193}"/>
                    </a:ext>
                  </a:extLst>
                </p:cNvPr>
                <p:cNvPicPr/>
                <p:nvPr/>
              </p:nvPicPr>
              <p:blipFill>
                <a:blip r:embed="rId1127"/>
                <a:stretch>
                  <a:fillRect/>
                </a:stretch>
              </p:blipFill>
              <p:spPr>
                <a:xfrm>
                  <a:off x="5873596" y="6375142"/>
                  <a:ext cx="44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731" name="Freihand 730">
                  <a:extLst>
                    <a:ext uri="{FF2B5EF4-FFF2-40B4-BE49-F238E27FC236}">
                      <a16:creationId xmlns:a16="http://schemas.microsoft.com/office/drawing/2014/main" id="{215E7A60-BD72-C666-2A93-82979FA5318E}"/>
                    </a:ext>
                  </a:extLst>
                </p14:cNvPr>
                <p14:cNvContentPartPr/>
                <p14:nvPr/>
              </p14:nvContentPartPr>
              <p14:xfrm>
                <a:off x="5935156" y="6362902"/>
                <a:ext cx="54000" cy="150120"/>
              </p14:xfrm>
            </p:contentPart>
          </mc:Choice>
          <mc:Fallback xmlns="">
            <p:pic>
              <p:nvPicPr>
                <p:cNvPr id="731" name="Freihand 730">
                  <a:extLst>
                    <a:ext uri="{FF2B5EF4-FFF2-40B4-BE49-F238E27FC236}">
                      <a16:creationId xmlns:a16="http://schemas.microsoft.com/office/drawing/2014/main" id="{215E7A60-BD72-C666-2A93-82979FA5318E}"/>
                    </a:ext>
                  </a:extLst>
                </p:cNvPr>
                <p:cNvPicPr/>
                <p:nvPr/>
              </p:nvPicPr>
              <p:blipFill>
                <a:blip r:embed="rId1129"/>
                <a:stretch>
                  <a:fillRect/>
                </a:stretch>
              </p:blipFill>
              <p:spPr>
                <a:xfrm>
                  <a:off x="5926516" y="6353902"/>
                  <a:ext cx="71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732" name="Freihand 731">
                  <a:extLst>
                    <a:ext uri="{FF2B5EF4-FFF2-40B4-BE49-F238E27FC236}">
                      <a16:creationId xmlns:a16="http://schemas.microsoft.com/office/drawing/2014/main" id="{DCF8F2F3-8135-B3F5-CCC3-AFEC2BBE25A6}"/>
                    </a:ext>
                  </a:extLst>
                </p14:cNvPr>
                <p14:cNvContentPartPr/>
                <p14:nvPr/>
              </p14:nvContentPartPr>
              <p14:xfrm>
                <a:off x="5974756" y="6431662"/>
                <a:ext cx="37080" cy="81000"/>
              </p14:xfrm>
            </p:contentPart>
          </mc:Choice>
          <mc:Fallback xmlns="">
            <p:pic>
              <p:nvPicPr>
                <p:cNvPr id="732" name="Freihand 731">
                  <a:extLst>
                    <a:ext uri="{FF2B5EF4-FFF2-40B4-BE49-F238E27FC236}">
                      <a16:creationId xmlns:a16="http://schemas.microsoft.com/office/drawing/2014/main" id="{DCF8F2F3-8135-B3F5-CCC3-AFEC2BBE25A6}"/>
                    </a:ext>
                  </a:extLst>
                </p:cNvPr>
                <p:cNvPicPr/>
                <p:nvPr/>
              </p:nvPicPr>
              <p:blipFill>
                <a:blip r:embed="rId1131"/>
                <a:stretch>
                  <a:fillRect/>
                </a:stretch>
              </p:blipFill>
              <p:spPr>
                <a:xfrm>
                  <a:off x="5966116" y="6422662"/>
                  <a:ext cx="54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34" name="Freihand 733">
                  <a:extLst>
                    <a:ext uri="{FF2B5EF4-FFF2-40B4-BE49-F238E27FC236}">
                      <a16:creationId xmlns:a16="http://schemas.microsoft.com/office/drawing/2014/main" id="{5AFBD27F-849A-1275-00CF-2290EEB509F4}"/>
                    </a:ext>
                  </a:extLst>
                </p14:cNvPr>
                <p14:cNvContentPartPr/>
                <p14:nvPr/>
              </p14:nvContentPartPr>
              <p14:xfrm>
                <a:off x="6181036" y="6457582"/>
                <a:ext cx="83520" cy="8280"/>
              </p14:xfrm>
            </p:contentPart>
          </mc:Choice>
          <mc:Fallback xmlns="">
            <p:pic>
              <p:nvPicPr>
                <p:cNvPr id="734" name="Freihand 733">
                  <a:extLst>
                    <a:ext uri="{FF2B5EF4-FFF2-40B4-BE49-F238E27FC236}">
                      <a16:creationId xmlns:a16="http://schemas.microsoft.com/office/drawing/2014/main" id="{5AFBD27F-849A-1275-00CF-2290EEB509F4}"/>
                    </a:ext>
                  </a:extLst>
                </p:cNvPr>
                <p:cNvPicPr/>
                <p:nvPr/>
              </p:nvPicPr>
              <p:blipFill>
                <a:blip r:embed="rId1133"/>
                <a:stretch>
                  <a:fillRect/>
                </a:stretch>
              </p:blipFill>
              <p:spPr>
                <a:xfrm>
                  <a:off x="6172396" y="6448942"/>
                  <a:ext cx="101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35" name="Freihand 734">
                  <a:extLst>
                    <a:ext uri="{FF2B5EF4-FFF2-40B4-BE49-F238E27FC236}">
                      <a16:creationId xmlns:a16="http://schemas.microsoft.com/office/drawing/2014/main" id="{79B18EC4-7B7F-BF55-FCDD-CA662642F0CE}"/>
                    </a:ext>
                  </a:extLst>
                </p14:cNvPr>
                <p14:cNvContentPartPr/>
                <p14:nvPr/>
              </p14:nvContentPartPr>
              <p14:xfrm>
                <a:off x="6198676" y="6511942"/>
                <a:ext cx="92880" cy="29160"/>
              </p14:xfrm>
            </p:contentPart>
          </mc:Choice>
          <mc:Fallback xmlns="">
            <p:pic>
              <p:nvPicPr>
                <p:cNvPr id="735" name="Freihand 734">
                  <a:extLst>
                    <a:ext uri="{FF2B5EF4-FFF2-40B4-BE49-F238E27FC236}">
                      <a16:creationId xmlns:a16="http://schemas.microsoft.com/office/drawing/2014/main" id="{79B18EC4-7B7F-BF55-FCDD-CA662642F0CE}"/>
                    </a:ext>
                  </a:extLst>
                </p:cNvPr>
                <p:cNvPicPr/>
                <p:nvPr/>
              </p:nvPicPr>
              <p:blipFill>
                <a:blip r:embed="rId1135"/>
                <a:stretch>
                  <a:fillRect/>
                </a:stretch>
              </p:blipFill>
              <p:spPr>
                <a:xfrm>
                  <a:off x="6190036" y="6503302"/>
                  <a:ext cx="1105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737" name="Freihand 736">
                  <a:extLst>
                    <a:ext uri="{FF2B5EF4-FFF2-40B4-BE49-F238E27FC236}">
                      <a16:creationId xmlns:a16="http://schemas.microsoft.com/office/drawing/2014/main" id="{3DAAE813-939A-1950-57CF-ABDE787983B8}"/>
                    </a:ext>
                  </a:extLst>
                </p14:cNvPr>
                <p14:cNvContentPartPr/>
                <p14:nvPr/>
              </p14:nvContentPartPr>
              <p14:xfrm>
                <a:off x="6355276" y="6367582"/>
                <a:ext cx="119520" cy="179280"/>
              </p14:xfrm>
            </p:contentPart>
          </mc:Choice>
          <mc:Fallback xmlns="">
            <p:pic>
              <p:nvPicPr>
                <p:cNvPr id="737" name="Freihand 736">
                  <a:extLst>
                    <a:ext uri="{FF2B5EF4-FFF2-40B4-BE49-F238E27FC236}">
                      <a16:creationId xmlns:a16="http://schemas.microsoft.com/office/drawing/2014/main" id="{3DAAE813-939A-1950-57CF-ABDE787983B8}"/>
                    </a:ext>
                  </a:extLst>
                </p:cNvPr>
                <p:cNvPicPr/>
                <p:nvPr/>
              </p:nvPicPr>
              <p:blipFill>
                <a:blip r:embed="rId1137"/>
                <a:stretch>
                  <a:fillRect/>
                </a:stretch>
              </p:blipFill>
              <p:spPr>
                <a:xfrm>
                  <a:off x="6346276" y="6358942"/>
                  <a:ext cx="137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739" name="Freihand 738">
                  <a:extLst>
                    <a:ext uri="{FF2B5EF4-FFF2-40B4-BE49-F238E27FC236}">
                      <a16:creationId xmlns:a16="http://schemas.microsoft.com/office/drawing/2014/main" id="{0A61183E-4F6D-2D1B-9DE2-E8CACAF1AA21}"/>
                    </a:ext>
                  </a:extLst>
                </p14:cNvPr>
                <p14:cNvContentPartPr/>
                <p14:nvPr/>
              </p14:nvContentPartPr>
              <p14:xfrm>
                <a:off x="6533836" y="6320422"/>
                <a:ext cx="101160" cy="258120"/>
              </p14:xfrm>
            </p:contentPart>
          </mc:Choice>
          <mc:Fallback xmlns="">
            <p:pic>
              <p:nvPicPr>
                <p:cNvPr id="739" name="Freihand 738">
                  <a:extLst>
                    <a:ext uri="{FF2B5EF4-FFF2-40B4-BE49-F238E27FC236}">
                      <a16:creationId xmlns:a16="http://schemas.microsoft.com/office/drawing/2014/main" id="{0A61183E-4F6D-2D1B-9DE2-E8CACAF1AA21}"/>
                    </a:ext>
                  </a:extLst>
                </p:cNvPr>
                <p:cNvPicPr/>
                <p:nvPr/>
              </p:nvPicPr>
              <p:blipFill>
                <a:blip r:embed="rId1139"/>
                <a:stretch>
                  <a:fillRect/>
                </a:stretch>
              </p:blipFill>
              <p:spPr>
                <a:xfrm>
                  <a:off x="6525196" y="6311782"/>
                  <a:ext cx="1188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740" name="Freihand 739">
                  <a:extLst>
                    <a:ext uri="{FF2B5EF4-FFF2-40B4-BE49-F238E27FC236}">
                      <a16:creationId xmlns:a16="http://schemas.microsoft.com/office/drawing/2014/main" id="{F9FC3C74-45D9-699F-83D6-D791C3FC84D0}"/>
                    </a:ext>
                  </a:extLst>
                </p14:cNvPr>
                <p14:cNvContentPartPr/>
                <p14:nvPr/>
              </p14:nvContentPartPr>
              <p14:xfrm>
                <a:off x="6682516" y="6305662"/>
                <a:ext cx="1306800" cy="113400"/>
              </p14:xfrm>
            </p:contentPart>
          </mc:Choice>
          <mc:Fallback xmlns="">
            <p:pic>
              <p:nvPicPr>
                <p:cNvPr id="740" name="Freihand 739">
                  <a:extLst>
                    <a:ext uri="{FF2B5EF4-FFF2-40B4-BE49-F238E27FC236}">
                      <a16:creationId xmlns:a16="http://schemas.microsoft.com/office/drawing/2014/main" id="{F9FC3C74-45D9-699F-83D6-D791C3FC84D0}"/>
                    </a:ext>
                  </a:extLst>
                </p:cNvPr>
                <p:cNvPicPr/>
                <p:nvPr/>
              </p:nvPicPr>
              <p:blipFill>
                <a:blip r:embed="rId1141"/>
                <a:stretch>
                  <a:fillRect/>
                </a:stretch>
              </p:blipFill>
              <p:spPr>
                <a:xfrm>
                  <a:off x="6673516" y="6296662"/>
                  <a:ext cx="1324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742" name="Freihand 741">
                  <a:extLst>
                    <a:ext uri="{FF2B5EF4-FFF2-40B4-BE49-F238E27FC236}">
                      <a16:creationId xmlns:a16="http://schemas.microsoft.com/office/drawing/2014/main" id="{0545E79D-7ACD-D492-2CC6-4A3F3774EB76}"/>
                    </a:ext>
                  </a:extLst>
                </p14:cNvPr>
                <p14:cNvContentPartPr/>
                <p14:nvPr/>
              </p14:nvContentPartPr>
              <p14:xfrm>
                <a:off x="6674236" y="6383422"/>
                <a:ext cx="77400" cy="124920"/>
              </p14:xfrm>
            </p:contentPart>
          </mc:Choice>
          <mc:Fallback xmlns="">
            <p:pic>
              <p:nvPicPr>
                <p:cNvPr id="742" name="Freihand 741">
                  <a:extLst>
                    <a:ext uri="{FF2B5EF4-FFF2-40B4-BE49-F238E27FC236}">
                      <a16:creationId xmlns:a16="http://schemas.microsoft.com/office/drawing/2014/main" id="{0545E79D-7ACD-D492-2CC6-4A3F3774EB76}"/>
                    </a:ext>
                  </a:extLst>
                </p:cNvPr>
                <p:cNvPicPr/>
                <p:nvPr/>
              </p:nvPicPr>
              <p:blipFill>
                <a:blip r:embed="rId1143"/>
                <a:stretch>
                  <a:fillRect/>
                </a:stretch>
              </p:blipFill>
              <p:spPr>
                <a:xfrm>
                  <a:off x="6665596" y="6374422"/>
                  <a:ext cx="95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743" name="Freihand 742">
                  <a:extLst>
                    <a:ext uri="{FF2B5EF4-FFF2-40B4-BE49-F238E27FC236}">
                      <a16:creationId xmlns:a16="http://schemas.microsoft.com/office/drawing/2014/main" id="{89261CCB-4AD4-1ADD-F5A0-9B0CA9FA14CB}"/>
                    </a:ext>
                  </a:extLst>
                </p14:cNvPr>
                <p14:cNvContentPartPr/>
                <p14:nvPr/>
              </p14:nvContentPartPr>
              <p14:xfrm>
                <a:off x="6737956" y="6444262"/>
                <a:ext cx="19440" cy="119880"/>
              </p14:xfrm>
            </p:contentPart>
          </mc:Choice>
          <mc:Fallback xmlns="">
            <p:pic>
              <p:nvPicPr>
                <p:cNvPr id="743" name="Freihand 742">
                  <a:extLst>
                    <a:ext uri="{FF2B5EF4-FFF2-40B4-BE49-F238E27FC236}">
                      <a16:creationId xmlns:a16="http://schemas.microsoft.com/office/drawing/2014/main" id="{89261CCB-4AD4-1ADD-F5A0-9B0CA9FA14CB}"/>
                    </a:ext>
                  </a:extLst>
                </p:cNvPr>
                <p:cNvPicPr/>
                <p:nvPr/>
              </p:nvPicPr>
              <p:blipFill>
                <a:blip r:embed="rId1145"/>
                <a:stretch>
                  <a:fillRect/>
                </a:stretch>
              </p:blipFill>
              <p:spPr>
                <a:xfrm>
                  <a:off x="6729316" y="6435622"/>
                  <a:ext cx="3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744" name="Freihand 743">
                  <a:extLst>
                    <a:ext uri="{FF2B5EF4-FFF2-40B4-BE49-F238E27FC236}">
                      <a16:creationId xmlns:a16="http://schemas.microsoft.com/office/drawing/2014/main" id="{9C220CC2-2B54-1813-7FB4-DBD7071F48B6}"/>
                    </a:ext>
                  </a:extLst>
                </p14:cNvPr>
                <p14:cNvContentPartPr/>
                <p14:nvPr/>
              </p14:nvContentPartPr>
              <p14:xfrm>
                <a:off x="6808876" y="6407902"/>
                <a:ext cx="48240" cy="153360"/>
              </p14:xfrm>
            </p:contentPart>
          </mc:Choice>
          <mc:Fallback xmlns="">
            <p:pic>
              <p:nvPicPr>
                <p:cNvPr id="744" name="Freihand 743">
                  <a:extLst>
                    <a:ext uri="{FF2B5EF4-FFF2-40B4-BE49-F238E27FC236}">
                      <a16:creationId xmlns:a16="http://schemas.microsoft.com/office/drawing/2014/main" id="{9C220CC2-2B54-1813-7FB4-DBD7071F48B6}"/>
                    </a:ext>
                  </a:extLst>
                </p:cNvPr>
                <p:cNvPicPr/>
                <p:nvPr/>
              </p:nvPicPr>
              <p:blipFill>
                <a:blip r:embed="rId1147"/>
                <a:stretch>
                  <a:fillRect/>
                </a:stretch>
              </p:blipFill>
              <p:spPr>
                <a:xfrm>
                  <a:off x="6800236" y="6399262"/>
                  <a:ext cx="658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746" name="Freihand 745">
                  <a:extLst>
                    <a:ext uri="{FF2B5EF4-FFF2-40B4-BE49-F238E27FC236}">
                      <a16:creationId xmlns:a16="http://schemas.microsoft.com/office/drawing/2014/main" id="{600A5804-92BB-6950-7135-273C9B98E667}"/>
                    </a:ext>
                  </a:extLst>
                </p14:cNvPr>
                <p14:cNvContentPartPr/>
                <p14:nvPr/>
              </p14:nvContentPartPr>
              <p14:xfrm>
                <a:off x="6925156" y="6438142"/>
                <a:ext cx="79200" cy="96840"/>
              </p14:xfrm>
            </p:contentPart>
          </mc:Choice>
          <mc:Fallback xmlns="">
            <p:pic>
              <p:nvPicPr>
                <p:cNvPr id="746" name="Freihand 745">
                  <a:extLst>
                    <a:ext uri="{FF2B5EF4-FFF2-40B4-BE49-F238E27FC236}">
                      <a16:creationId xmlns:a16="http://schemas.microsoft.com/office/drawing/2014/main" id="{600A5804-92BB-6950-7135-273C9B98E667}"/>
                    </a:ext>
                  </a:extLst>
                </p:cNvPr>
                <p:cNvPicPr/>
                <p:nvPr/>
              </p:nvPicPr>
              <p:blipFill>
                <a:blip r:embed="rId1149"/>
                <a:stretch>
                  <a:fillRect/>
                </a:stretch>
              </p:blipFill>
              <p:spPr>
                <a:xfrm>
                  <a:off x="6916156" y="6429502"/>
                  <a:ext cx="96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747" name="Freihand 746">
                  <a:extLst>
                    <a:ext uri="{FF2B5EF4-FFF2-40B4-BE49-F238E27FC236}">
                      <a16:creationId xmlns:a16="http://schemas.microsoft.com/office/drawing/2014/main" id="{6997FCA5-5FF6-BDBE-75C4-5B040B5F0D1B}"/>
                    </a:ext>
                  </a:extLst>
                </p14:cNvPr>
                <p14:cNvContentPartPr/>
                <p14:nvPr/>
              </p14:nvContentPartPr>
              <p14:xfrm>
                <a:off x="7051876" y="6451822"/>
                <a:ext cx="51480" cy="60120"/>
              </p14:xfrm>
            </p:contentPart>
          </mc:Choice>
          <mc:Fallback xmlns="">
            <p:pic>
              <p:nvPicPr>
                <p:cNvPr id="747" name="Freihand 746">
                  <a:extLst>
                    <a:ext uri="{FF2B5EF4-FFF2-40B4-BE49-F238E27FC236}">
                      <a16:creationId xmlns:a16="http://schemas.microsoft.com/office/drawing/2014/main" id="{6997FCA5-5FF6-BDBE-75C4-5B040B5F0D1B}"/>
                    </a:ext>
                  </a:extLst>
                </p:cNvPr>
                <p:cNvPicPr/>
                <p:nvPr/>
              </p:nvPicPr>
              <p:blipFill>
                <a:blip r:embed="rId1151"/>
                <a:stretch>
                  <a:fillRect/>
                </a:stretch>
              </p:blipFill>
              <p:spPr>
                <a:xfrm>
                  <a:off x="7043236" y="6443182"/>
                  <a:ext cx="69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748" name="Freihand 747">
                  <a:extLst>
                    <a:ext uri="{FF2B5EF4-FFF2-40B4-BE49-F238E27FC236}">
                      <a16:creationId xmlns:a16="http://schemas.microsoft.com/office/drawing/2014/main" id="{5E9382FC-8321-4A52-086C-71EA2050D772}"/>
                    </a:ext>
                  </a:extLst>
                </p14:cNvPr>
                <p14:cNvContentPartPr/>
                <p14:nvPr/>
              </p14:nvContentPartPr>
              <p14:xfrm>
                <a:off x="7129636" y="6460102"/>
                <a:ext cx="42840" cy="60120"/>
              </p14:xfrm>
            </p:contentPart>
          </mc:Choice>
          <mc:Fallback xmlns="">
            <p:pic>
              <p:nvPicPr>
                <p:cNvPr id="748" name="Freihand 747">
                  <a:extLst>
                    <a:ext uri="{FF2B5EF4-FFF2-40B4-BE49-F238E27FC236}">
                      <a16:creationId xmlns:a16="http://schemas.microsoft.com/office/drawing/2014/main" id="{5E9382FC-8321-4A52-086C-71EA2050D772}"/>
                    </a:ext>
                  </a:extLst>
                </p:cNvPr>
                <p:cNvPicPr/>
                <p:nvPr/>
              </p:nvPicPr>
              <p:blipFill>
                <a:blip r:embed="rId1153"/>
                <a:stretch>
                  <a:fillRect/>
                </a:stretch>
              </p:blipFill>
              <p:spPr>
                <a:xfrm>
                  <a:off x="7120996" y="6451102"/>
                  <a:ext cx="60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749" name="Freihand 748">
                  <a:extLst>
                    <a:ext uri="{FF2B5EF4-FFF2-40B4-BE49-F238E27FC236}">
                      <a16:creationId xmlns:a16="http://schemas.microsoft.com/office/drawing/2014/main" id="{6C0290CE-65A2-023C-C65E-882F34ED512F}"/>
                    </a:ext>
                  </a:extLst>
                </p14:cNvPr>
                <p14:cNvContentPartPr/>
                <p14:nvPr/>
              </p14:nvContentPartPr>
              <p14:xfrm>
                <a:off x="7203436" y="6492862"/>
                <a:ext cx="38520" cy="11160"/>
              </p14:xfrm>
            </p:contentPart>
          </mc:Choice>
          <mc:Fallback xmlns="">
            <p:pic>
              <p:nvPicPr>
                <p:cNvPr id="749" name="Freihand 748">
                  <a:extLst>
                    <a:ext uri="{FF2B5EF4-FFF2-40B4-BE49-F238E27FC236}">
                      <a16:creationId xmlns:a16="http://schemas.microsoft.com/office/drawing/2014/main" id="{6C0290CE-65A2-023C-C65E-882F34ED512F}"/>
                    </a:ext>
                  </a:extLst>
                </p:cNvPr>
                <p:cNvPicPr/>
                <p:nvPr/>
              </p:nvPicPr>
              <p:blipFill>
                <a:blip r:embed="rId1155"/>
                <a:stretch>
                  <a:fillRect/>
                </a:stretch>
              </p:blipFill>
              <p:spPr>
                <a:xfrm>
                  <a:off x="7194796" y="6484222"/>
                  <a:ext cx="56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750" name="Freihand 749">
                  <a:extLst>
                    <a:ext uri="{FF2B5EF4-FFF2-40B4-BE49-F238E27FC236}">
                      <a16:creationId xmlns:a16="http://schemas.microsoft.com/office/drawing/2014/main" id="{BECC371F-B1EA-FCB0-C816-ED405CD6A762}"/>
                    </a:ext>
                  </a:extLst>
                </p14:cNvPr>
                <p14:cNvContentPartPr/>
                <p14:nvPr/>
              </p14:nvContentPartPr>
              <p14:xfrm>
                <a:off x="7298476" y="6444262"/>
                <a:ext cx="87120" cy="85320"/>
              </p14:xfrm>
            </p:contentPart>
          </mc:Choice>
          <mc:Fallback xmlns="">
            <p:pic>
              <p:nvPicPr>
                <p:cNvPr id="750" name="Freihand 749">
                  <a:extLst>
                    <a:ext uri="{FF2B5EF4-FFF2-40B4-BE49-F238E27FC236}">
                      <a16:creationId xmlns:a16="http://schemas.microsoft.com/office/drawing/2014/main" id="{BECC371F-B1EA-FCB0-C816-ED405CD6A762}"/>
                    </a:ext>
                  </a:extLst>
                </p:cNvPr>
                <p:cNvPicPr/>
                <p:nvPr/>
              </p:nvPicPr>
              <p:blipFill>
                <a:blip r:embed="rId1157"/>
                <a:stretch>
                  <a:fillRect/>
                </a:stretch>
              </p:blipFill>
              <p:spPr>
                <a:xfrm>
                  <a:off x="7289476" y="6435622"/>
                  <a:ext cx="104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751" name="Freihand 750">
                  <a:extLst>
                    <a:ext uri="{FF2B5EF4-FFF2-40B4-BE49-F238E27FC236}">
                      <a16:creationId xmlns:a16="http://schemas.microsoft.com/office/drawing/2014/main" id="{145D28B5-BC65-111B-D252-A0D2E0246063}"/>
                    </a:ext>
                  </a:extLst>
                </p14:cNvPr>
                <p14:cNvContentPartPr/>
                <p14:nvPr/>
              </p14:nvContentPartPr>
              <p14:xfrm>
                <a:off x="7381636" y="6413302"/>
                <a:ext cx="65520" cy="192240"/>
              </p14:xfrm>
            </p:contentPart>
          </mc:Choice>
          <mc:Fallback xmlns="">
            <p:pic>
              <p:nvPicPr>
                <p:cNvPr id="751" name="Freihand 750">
                  <a:extLst>
                    <a:ext uri="{FF2B5EF4-FFF2-40B4-BE49-F238E27FC236}">
                      <a16:creationId xmlns:a16="http://schemas.microsoft.com/office/drawing/2014/main" id="{145D28B5-BC65-111B-D252-A0D2E0246063}"/>
                    </a:ext>
                  </a:extLst>
                </p:cNvPr>
                <p:cNvPicPr/>
                <p:nvPr/>
              </p:nvPicPr>
              <p:blipFill>
                <a:blip r:embed="rId1159"/>
                <a:stretch>
                  <a:fillRect/>
                </a:stretch>
              </p:blipFill>
              <p:spPr>
                <a:xfrm>
                  <a:off x="7372636" y="6404662"/>
                  <a:ext cx="83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753" name="Freihand 752">
                  <a:extLst>
                    <a:ext uri="{FF2B5EF4-FFF2-40B4-BE49-F238E27FC236}">
                      <a16:creationId xmlns:a16="http://schemas.microsoft.com/office/drawing/2014/main" id="{5B4522EE-2E5E-148B-92FE-B97E0B32C487}"/>
                    </a:ext>
                  </a:extLst>
                </p14:cNvPr>
                <p14:cNvContentPartPr/>
                <p14:nvPr/>
              </p14:nvContentPartPr>
              <p14:xfrm>
                <a:off x="7491796" y="6384502"/>
                <a:ext cx="48600" cy="192240"/>
              </p14:xfrm>
            </p:contentPart>
          </mc:Choice>
          <mc:Fallback xmlns="">
            <p:pic>
              <p:nvPicPr>
                <p:cNvPr id="753" name="Freihand 752">
                  <a:extLst>
                    <a:ext uri="{FF2B5EF4-FFF2-40B4-BE49-F238E27FC236}">
                      <a16:creationId xmlns:a16="http://schemas.microsoft.com/office/drawing/2014/main" id="{5B4522EE-2E5E-148B-92FE-B97E0B32C487}"/>
                    </a:ext>
                  </a:extLst>
                </p:cNvPr>
                <p:cNvPicPr/>
                <p:nvPr/>
              </p:nvPicPr>
              <p:blipFill>
                <a:blip r:embed="rId1161"/>
                <a:stretch>
                  <a:fillRect/>
                </a:stretch>
              </p:blipFill>
              <p:spPr>
                <a:xfrm>
                  <a:off x="7482796" y="6375862"/>
                  <a:ext cx="66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754" name="Freihand 753">
                  <a:extLst>
                    <a:ext uri="{FF2B5EF4-FFF2-40B4-BE49-F238E27FC236}">
                      <a16:creationId xmlns:a16="http://schemas.microsoft.com/office/drawing/2014/main" id="{5B719855-430A-2806-0731-C0C019EBF45E}"/>
                    </a:ext>
                  </a:extLst>
                </p14:cNvPr>
                <p14:cNvContentPartPr/>
                <p14:nvPr/>
              </p14:nvContentPartPr>
              <p14:xfrm>
                <a:off x="7561636" y="6432382"/>
                <a:ext cx="50760" cy="108000"/>
              </p14:xfrm>
            </p:contentPart>
          </mc:Choice>
          <mc:Fallback xmlns="">
            <p:pic>
              <p:nvPicPr>
                <p:cNvPr id="754" name="Freihand 753">
                  <a:extLst>
                    <a:ext uri="{FF2B5EF4-FFF2-40B4-BE49-F238E27FC236}">
                      <a16:creationId xmlns:a16="http://schemas.microsoft.com/office/drawing/2014/main" id="{5B719855-430A-2806-0731-C0C019EBF45E}"/>
                    </a:ext>
                  </a:extLst>
                </p:cNvPr>
                <p:cNvPicPr/>
                <p:nvPr/>
              </p:nvPicPr>
              <p:blipFill>
                <a:blip r:embed="rId1163"/>
                <a:stretch>
                  <a:fillRect/>
                </a:stretch>
              </p:blipFill>
              <p:spPr>
                <a:xfrm>
                  <a:off x="7552636" y="6423382"/>
                  <a:ext cx="68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755" name="Freihand 754">
                  <a:extLst>
                    <a:ext uri="{FF2B5EF4-FFF2-40B4-BE49-F238E27FC236}">
                      <a16:creationId xmlns:a16="http://schemas.microsoft.com/office/drawing/2014/main" id="{9B9EE57D-6B92-CF6E-223D-D9A69393B5F5}"/>
                    </a:ext>
                  </a:extLst>
                </p14:cNvPr>
                <p14:cNvContentPartPr/>
                <p14:nvPr/>
              </p14:nvContentPartPr>
              <p14:xfrm>
                <a:off x="7624996" y="6433822"/>
                <a:ext cx="50040" cy="82440"/>
              </p14:xfrm>
            </p:contentPart>
          </mc:Choice>
          <mc:Fallback xmlns="">
            <p:pic>
              <p:nvPicPr>
                <p:cNvPr id="755" name="Freihand 754">
                  <a:extLst>
                    <a:ext uri="{FF2B5EF4-FFF2-40B4-BE49-F238E27FC236}">
                      <a16:creationId xmlns:a16="http://schemas.microsoft.com/office/drawing/2014/main" id="{9B9EE57D-6B92-CF6E-223D-D9A69393B5F5}"/>
                    </a:ext>
                  </a:extLst>
                </p:cNvPr>
                <p:cNvPicPr/>
                <p:nvPr/>
              </p:nvPicPr>
              <p:blipFill>
                <a:blip r:embed="rId1165"/>
                <a:stretch>
                  <a:fillRect/>
                </a:stretch>
              </p:blipFill>
              <p:spPr>
                <a:xfrm>
                  <a:off x="7616356" y="6424822"/>
                  <a:ext cx="67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756" name="Freihand 755">
                  <a:extLst>
                    <a:ext uri="{FF2B5EF4-FFF2-40B4-BE49-F238E27FC236}">
                      <a16:creationId xmlns:a16="http://schemas.microsoft.com/office/drawing/2014/main" id="{6A3E96CB-C54D-3974-B0DC-714C733231E8}"/>
                    </a:ext>
                  </a:extLst>
                </p14:cNvPr>
                <p14:cNvContentPartPr/>
                <p14:nvPr/>
              </p14:nvContentPartPr>
              <p14:xfrm>
                <a:off x="7690516" y="6434902"/>
                <a:ext cx="66600" cy="95760"/>
              </p14:xfrm>
            </p:contentPart>
          </mc:Choice>
          <mc:Fallback xmlns="">
            <p:pic>
              <p:nvPicPr>
                <p:cNvPr id="756" name="Freihand 755">
                  <a:extLst>
                    <a:ext uri="{FF2B5EF4-FFF2-40B4-BE49-F238E27FC236}">
                      <a16:creationId xmlns:a16="http://schemas.microsoft.com/office/drawing/2014/main" id="{6A3E96CB-C54D-3974-B0DC-714C733231E8}"/>
                    </a:ext>
                  </a:extLst>
                </p:cNvPr>
                <p:cNvPicPr/>
                <p:nvPr/>
              </p:nvPicPr>
              <p:blipFill>
                <a:blip r:embed="rId1167"/>
                <a:stretch>
                  <a:fillRect/>
                </a:stretch>
              </p:blipFill>
              <p:spPr>
                <a:xfrm>
                  <a:off x="7681516" y="6426262"/>
                  <a:ext cx="84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757" name="Freihand 756">
                  <a:extLst>
                    <a:ext uri="{FF2B5EF4-FFF2-40B4-BE49-F238E27FC236}">
                      <a16:creationId xmlns:a16="http://schemas.microsoft.com/office/drawing/2014/main" id="{925C1A91-E13F-36DE-82E7-0B130303936D}"/>
                    </a:ext>
                  </a:extLst>
                </p14:cNvPr>
                <p14:cNvContentPartPr/>
                <p14:nvPr/>
              </p14:nvContentPartPr>
              <p14:xfrm>
                <a:off x="7797436" y="6473782"/>
                <a:ext cx="48240" cy="15840"/>
              </p14:xfrm>
            </p:contentPart>
          </mc:Choice>
          <mc:Fallback xmlns="">
            <p:pic>
              <p:nvPicPr>
                <p:cNvPr id="757" name="Freihand 756">
                  <a:extLst>
                    <a:ext uri="{FF2B5EF4-FFF2-40B4-BE49-F238E27FC236}">
                      <a16:creationId xmlns:a16="http://schemas.microsoft.com/office/drawing/2014/main" id="{925C1A91-E13F-36DE-82E7-0B130303936D}"/>
                    </a:ext>
                  </a:extLst>
                </p:cNvPr>
                <p:cNvPicPr/>
                <p:nvPr/>
              </p:nvPicPr>
              <p:blipFill>
                <a:blip r:embed="rId1169"/>
                <a:stretch>
                  <a:fillRect/>
                </a:stretch>
              </p:blipFill>
              <p:spPr>
                <a:xfrm>
                  <a:off x="7788436" y="6465142"/>
                  <a:ext cx="65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758" name="Freihand 757">
                  <a:extLst>
                    <a:ext uri="{FF2B5EF4-FFF2-40B4-BE49-F238E27FC236}">
                      <a16:creationId xmlns:a16="http://schemas.microsoft.com/office/drawing/2014/main" id="{B220A9B9-2DA0-E76B-35BB-A7B1054C8A97}"/>
                    </a:ext>
                  </a:extLst>
                </p14:cNvPr>
                <p14:cNvContentPartPr/>
                <p14:nvPr/>
              </p14:nvContentPartPr>
              <p14:xfrm>
                <a:off x="7869076" y="6395302"/>
                <a:ext cx="79560" cy="128160"/>
              </p14:xfrm>
            </p:contentPart>
          </mc:Choice>
          <mc:Fallback xmlns="">
            <p:pic>
              <p:nvPicPr>
                <p:cNvPr id="758" name="Freihand 757">
                  <a:extLst>
                    <a:ext uri="{FF2B5EF4-FFF2-40B4-BE49-F238E27FC236}">
                      <a16:creationId xmlns:a16="http://schemas.microsoft.com/office/drawing/2014/main" id="{B220A9B9-2DA0-E76B-35BB-A7B1054C8A97}"/>
                    </a:ext>
                  </a:extLst>
                </p:cNvPr>
                <p:cNvPicPr/>
                <p:nvPr/>
              </p:nvPicPr>
              <p:blipFill>
                <a:blip r:embed="rId1171"/>
                <a:stretch>
                  <a:fillRect/>
                </a:stretch>
              </p:blipFill>
              <p:spPr>
                <a:xfrm>
                  <a:off x="7860436" y="6386662"/>
                  <a:ext cx="97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759" name="Freihand 758">
                  <a:extLst>
                    <a:ext uri="{FF2B5EF4-FFF2-40B4-BE49-F238E27FC236}">
                      <a16:creationId xmlns:a16="http://schemas.microsoft.com/office/drawing/2014/main" id="{EBDE1C36-6D72-D5B0-7D83-8AA572D8987E}"/>
                    </a:ext>
                  </a:extLst>
                </p14:cNvPr>
                <p14:cNvContentPartPr/>
                <p14:nvPr/>
              </p14:nvContentPartPr>
              <p14:xfrm>
                <a:off x="7924876" y="6434182"/>
                <a:ext cx="55440" cy="88560"/>
              </p14:xfrm>
            </p:contentPart>
          </mc:Choice>
          <mc:Fallback xmlns="">
            <p:pic>
              <p:nvPicPr>
                <p:cNvPr id="759" name="Freihand 758">
                  <a:extLst>
                    <a:ext uri="{FF2B5EF4-FFF2-40B4-BE49-F238E27FC236}">
                      <a16:creationId xmlns:a16="http://schemas.microsoft.com/office/drawing/2014/main" id="{EBDE1C36-6D72-D5B0-7D83-8AA572D8987E}"/>
                    </a:ext>
                  </a:extLst>
                </p:cNvPr>
                <p:cNvPicPr/>
                <p:nvPr/>
              </p:nvPicPr>
              <p:blipFill>
                <a:blip r:embed="rId1173"/>
                <a:stretch>
                  <a:fillRect/>
                </a:stretch>
              </p:blipFill>
              <p:spPr>
                <a:xfrm>
                  <a:off x="7915876" y="6425182"/>
                  <a:ext cx="73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766" name="Freihand 765">
                  <a:extLst>
                    <a:ext uri="{FF2B5EF4-FFF2-40B4-BE49-F238E27FC236}">
                      <a16:creationId xmlns:a16="http://schemas.microsoft.com/office/drawing/2014/main" id="{A536FEC1-1C13-59B3-FBF5-DB2B6F92216C}"/>
                    </a:ext>
                  </a:extLst>
                </p14:cNvPr>
                <p14:cNvContentPartPr/>
                <p14:nvPr/>
              </p14:nvContentPartPr>
              <p14:xfrm>
                <a:off x="6355636" y="6615262"/>
                <a:ext cx="162360" cy="23040"/>
              </p14:xfrm>
            </p:contentPart>
          </mc:Choice>
          <mc:Fallback xmlns="">
            <p:pic>
              <p:nvPicPr>
                <p:cNvPr id="766" name="Freihand 765">
                  <a:extLst>
                    <a:ext uri="{FF2B5EF4-FFF2-40B4-BE49-F238E27FC236}">
                      <a16:creationId xmlns:a16="http://schemas.microsoft.com/office/drawing/2014/main" id="{A536FEC1-1C13-59B3-FBF5-DB2B6F92216C}"/>
                    </a:ext>
                  </a:extLst>
                </p:cNvPr>
                <p:cNvPicPr/>
                <p:nvPr/>
              </p:nvPicPr>
              <p:blipFill>
                <a:blip r:embed="rId1175"/>
                <a:stretch>
                  <a:fillRect/>
                </a:stretch>
              </p:blipFill>
              <p:spPr>
                <a:xfrm>
                  <a:off x="6346996" y="6606262"/>
                  <a:ext cx="180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767" name="Freihand 766">
                  <a:extLst>
                    <a:ext uri="{FF2B5EF4-FFF2-40B4-BE49-F238E27FC236}">
                      <a16:creationId xmlns:a16="http://schemas.microsoft.com/office/drawing/2014/main" id="{AB7CCC19-7A21-B15A-8330-451E5A8EE40A}"/>
                    </a:ext>
                  </a:extLst>
                </p14:cNvPr>
                <p14:cNvContentPartPr/>
                <p14:nvPr/>
              </p14:nvContentPartPr>
              <p14:xfrm>
                <a:off x="6677476" y="6600142"/>
                <a:ext cx="111960" cy="31320"/>
              </p14:xfrm>
            </p:contentPart>
          </mc:Choice>
          <mc:Fallback xmlns="">
            <p:pic>
              <p:nvPicPr>
                <p:cNvPr id="767" name="Freihand 766">
                  <a:extLst>
                    <a:ext uri="{FF2B5EF4-FFF2-40B4-BE49-F238E27FC236}">
                      <a16:creationId xmlns:a16="http://schemas.microsoft.com/office/drawing/2014/main" id="{AB7CCC19-7A21-B15A-8330-451E5A8EE40A}"/>
                    </a:ext>
                  </a:extLst>
                </p:cNvPr>
                <p:cNvPicPr/>
                <p:nvPr/>
              </p:nvPicPr>
              <p:blipFill>
                <a:blip r:embed="rId1177"/>
                <a:stretch>
                  <a:fillRect/>
                </a:stretch>
              </p:blipFill>
              <p:spPr>
                <a:xfrm>
                  <a:off x="6668836" y="6591502"/>
                  <a:ext cx="129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763" name="Freihand 762">
                  <a:extLst>
                    <a:ext uri="{FF2B5EF4-FFF2-40B4-BE49-F238E27FC236}">
                      <a16:creationId xmlns:a16="http://schemas.microsoft.com/office/drawing/2014/main" id="{294A0CF7-4E41-E778-59B5-DEAA60E9A117}"/>
                    </a:ext>
                  </a:extLst>
                </p14:cNvPr>
                <p14:cNvContentPartPr/>
                <p14:nvPr/>
              </p14:nvContentPartPr>
              <p14:xfrm>
                <a:off x="4089436" y="6722542"/>
                <a:ext cx="154080" cy="18720"/>
              </p14:xfrm>
            </p:contentPart>
          </mc:Choice>
          <mc:Fallback xmlns="">
            <p:pic>
              <p:nvPicPr>
                <p:cNvPr id="763" name="Freihand 762">
                  <a:extLst>
                    <a:ext uri="{FF2B5EF4-FFF2-40B4-BE49-F238E27FC236}">
                      <a16:creationId xmlns:a16="http://schemas.microsoft.com/office/drawing/2014/main" id="{294A0CF7-4E41-E778-59B5-DEAA60E9A117}"/>
                    </a:ext>
                  </a:extLst>
                </p:cNvPr>
                <p:cNvPicPr/>
                <p:nvPr/>
              </p:nvPicPr>
              <p:blipFill>
                <a:blip r:embed="rId1179"/>
                <a:stretch>
                  <a:fillRect/>
                </a:stretch>
              </p:blipFill>
              <p:spPr>
                <a:xfrm>
                  <a:off x="4080796" y="6713542"/>
                  <a:ext cx="171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764" name="Freihand 763">
                  <a:extLst>
                    <a:ext uri="{FF2B5EF4-FFF2-40B4-BE49-F238E27FC236}">
                      <a16:creationId xmlns:a16="http://schemas.microsoft.com/office/drawing/2014/main" id="{E50DA656-9851-5978-4BC4-E00A0851DAFE}"/>
                    </a:ext>
                  </a:extLst>
                </p14:cNvPr>
                <p14:cNvContentPartPr/>
                <p14:nvPr/>
              </p14:nvContentPartPr>
              <p14:xfrm>
                <a:off x="4104196" y="6799582"/>
                <a:ext cx="144360" cy="19800"/>
              </p14:xfrm>
            </p:contentPart>
          </mc:Choice>
          <mc:Fallback xmlns="">
            <p:pic>
              <p:nvPicPr>
                <p:cNvPr id="764" name="Freihand 763">
                  <a:extLst>
                    <a:ext uri="{FF2B5EF4-FFF2-40B4-BE49-F238E27FC236}">
                      <a16:creationId xmlns:a16="http://schemas.microsoft.com/office/drawing/2014/main" id="{E50DA656-9851-5978-4BC4-E00A0851DAFE}"/>
                    </a:ext>
                  </a:extLst>
                </p:cNvPr>
                <p:cNvPicPr/>
                <p:nvPr/>
              </p:nvPicPr>
              <p:blipFill>
                <a:blip r:embed="rId1181"/>
                <a:stretch>
                  <a:fillRect/>
                </a:stretch>
              </p:blipFill>
              <p:spPr>
                <a:xfrm>
                  <a:off x="4095556" y="6790582"/>
                  <a:ext cx="162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769" name="Freihand 768">
                  <a:extLst>
                    <a:ext uri="{FF2B5EF4-FFF2-40B4-BE49-F238E27FC236}">
                      <a16:creationId xmlns:a16="http://schemas.microsoft.com/office/drawing/2014/main" id="{886F9CBA-7674-A5C3-C638-EBF74E4E0312}"/>
                    </a:ext>
                  </a:extLst>
                </p14:cNvPr>
                <p14:cNvContentPartPr/>
                <p14:nvPr/>
              </p14:nvContentPartPr>
              <p14:xfrm>
                <a:off x="4358356" y="6633982"/>
                <a:ext cx="83880" cy="140760"/>
              </p14:xfrm>
            </p:contentPart>
          </mc:Choice>
          <mc:Fallback xmlns="">
            <p:pic>
              <p:nvPicPr>
                <p:cNvPr id="769" name="Freihand 768">
                  <a:extLst>
                    <a:ext uri="{FF2B5EF4-FFF2-40B4-BE49-F238E27FC236}">
                      <a16:creationId xmlns:a16="http://schemas.microsoft.com/office/drawing/2014/main" id="{886F9CBA-7674-A5C3-C638-EBF74E4E0312}"/>
                    </a:ext>
                  </a:extLst>
                </p:cNvPr>
                <p:cNvPicPr/>
                <p:nvPr/>
              </p:nvPicPr>
              <p:blipFill>
                <a:blip r:embed="rId1183"/>
                <a:stretch>
                  <a:fillRect/>
                </a:stretch>
              </p:blipFill>
              <p:spPr>
                <a:xfrm>
                  <a:off x="4349716" y="6624982"/>
                  <a:ext cx="101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70" name="Freihand 769">
                  <a:extLst>
                    <a:ext uri="{FF2B5EF4-FFF2-40B4-BE49-F238E27FC236}">
                      <a16:creationId xmlns:a16="http://schemas.microsoft.com/office/drawing/2014/main" id="{77B2E82A-3E5A-0454-5600-A7F601D76728}"/>
                    </a:ext>
                  </a:extLst>
                </p14:cNvPr>
                <p14:cNvContentPartPr/>
                <p14:nvPr/>
              </p14:nvContentPartPr>
              <p14:xfrm>
                <a:off x="4432876" y="6702742"/>
                <a:ext cx="16200" cy="119880"/>
              </p14:xfrm>
            </p:contentPart>
          </mc:Choice>
          <mc:Fallback xmlns="">
            <p:pic>
              <p:nvPicPr>
                <p:cNvPr id="770" name="Freihand 769">
                  <a:extLst>
                    <a:ext uri="{FF2B5EF4-FFF2-40B4-BE49-F238E27FC236}">
                      <a16:creationId xmlns:a16="http://schemas.microsoft.com/office/drawing/2014/main" id="{77B2E82A-3E5A-0454-5600-A7F601D76728}"/>
                    </a:ext>
                  </a:extLst>
                </p:cNvPr>
                <p:cNvPicPr/>
                <p:nvPr/>
              </p:nvPicPr>
              <p:blipFill>
                <a:blip r:embed="rId1185"/>
                <a:stretch>
                  <a:fillRect/>
                </a:stretch>
              </p:blipFill>
              <p:spPr>
                <a:xfrm>
                  <a:off x="4424236" y="6693742"/>
                  <a:ext cx="3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71" name="Freihand 770">
                  <a:extLst>
                    <a:ext uri="{FF2B5EF4-FFF2-40B4-BE49-F238E27FC236}">
                      <a16:creationId xmlns:a16="http://schemas.microsoft.com/office/drawing/2014/main" id="{54662108-EB85-6057-285A-6974BDABE067}"/>
                    </a:ext>
                  </a:extLst>
                </p14:cNvPr>
                <p14:cNvContentPartPr/>
                <p14:nvPr/>
              </p14:nvContentPartPr>
              <p14:xfrm>
                <a:off x="4580116" y="6626062"/>
                <a:ext cx="56160" cy="210240"/>
              </p14:xfrm>
            </p:contentPart>
          </mc:Choice>
          <mc:Fallback xmlns="">
            <p:pic>
              <p:nvPicPr>
                <p:cNvPr id="771" name="Freihand 770">
                  <a:extLst>
                    <a:ext uri="{FF2B5EF4-FFF2-40B4-BE49-F238E27FC236}">
                      <a16:creationId xmlns:a16="http://schemas.microsoft.com/office/drawing/2014/main" id="{54662108-EB85-6057-285A-6974BDABE067}"/>
                    </a:ext>
                  </a:extLst>
                </p:cNvPr>
                <p:cNvPicPr/>
                <p:nvPr/>
              </p:nvPicPr>
              <p:blipFill>
                <a:blip r:embed="rId1187"/>
                <a:stretch>
                  <a:fillRect/>
                </a:stretch>
              </p:blipFill>
              <p:spPr>
                <a:xfrm>
                  <a:off x="4571476" y="6617062"/>
                  <a:ext cx="73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73" name="Freihand 772">
                  <a:extLst>
                    <a:ext uri="{FF2B5EF4-FFF2-40B4-BE49-F238E27FC236}">
                      <a16:creationId xmlns:a16="http://schemas.microsoft.com/office/drawing/2014/main" id="{7144DCC1-A2FB-F690-62FF-7B9541257D40}"/>
                    </a:ext>
                  </a:extLst>
                </p14:cNvPr>
                <p14:cNvContentPartPr/>
                <p14:nvPr/>
              </p14:nvContentPartPr>
              <p14:xfrm>
                <a:off x="4720516" y="6655222"/>
                <a:ext cx="95400" cy="113760"/>
              </p14:xfrm>
            </p:contentPart>
          </mc:Choice>
          <mc:Fallback xmlns="">
            <p:pic>
              <p:nvPicPr>
                <p:cNvPr id="773" name="Freihand 772">
                  <a:extLst>
                    <a:ext uri="{FF2B5EF4-FFF2-40B4-BE49-F238E27FC236}">
                      <a16:creationId xmlns:a16="http://schemas.microsoft.com/office/drawing/2014/main" id="{7144DCC1-A2FB-F690-62FF-7B9541257D40}"/>
                    </a:ext>
                  </a:extLst>
                </p:cNvPr>
                <p:cNvPicPr/>
                <p:nvPr/>
              </p:nvPicPr>
              <p:blipFill>
                <a:blip r:embed="rId1189"/>
                <a:stretch>
                  <a:fillRect/>
                </a:stretch>
              </p:blipFill>
              <p:spPr>
                <a:xfrm>
                  <a:off x="4711876" y="6646582"/>
                  <a:ext cx="113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74" name="Freihand 773">
                  <a:extLst>
                    <a:ext uri="{FF2B5EF4-FFF2-40B4-BE49-F238E27FC236}">
                      <a16:creationId xmlns:a16="http://schemas.microsoft.com/office/drawing/2014/main" id="{8D0A8724-9646-661A-9323-CC2AB4887EA5}"/>
                    </a:ext>
                  </a:extLst>
                </p14:cNvPr>
                <p14:cNvContentPartPr/>
                <p14:nvPr/>
              </p14:nvContentPartPr>
              <p14:xfrm>
                <a:off x="4852276" y="6681142"/>
                <a:ext cx="59040" cy="97200"/>
              </p14:xfrm>
            </p:contentPart>
          </mc:Choice>
          <mc:Fallback xmlns="">
            <p:pic>
              <p:nvPicPr>
                <p:cNvPr id="774" name="Freihand 773">
                  <a:extLst>
                    <a:ext uri="{FF2B5EF4-FFF2-40B4-BE49-F238E27FC236}">
                      <a16:creationId xmlns:a16="http://schemas.microsoft.com/office/drawing/2014/main" id="{8D0A8724-9646-661A-9323-CC2AB4887EA5}"/>
                    </a:ext>
                  </a:extLst>
                </p:cNvPr>
                <p:cNvPicPr/>
                <p:nvPr/>
              </p:nvPicPr>
              <p:blipFill>
                <a:blip r:embed="rId1191"/>
                <a:stretch>
                  <a:fillRect/>
                </a:stretch>
              </p:blipFill>
              <p:spPr>
                <a:xfrm>
                  <a:off x="4843276" y="6672502"/>
                  <a:ext cx="7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75" name="Freihand 774">
                  <a:extLst>
                    <a:ext uri="{FF2B5EF4-FFF2-40B4-BE49-F238E27FC236}">
                      <a16:creationId xmlns:a16="http://schemas.microsoft.com/office/drawing/2014/main" id="{EF0C88FC-D94F-4777-B0C1-EEE080B41F1A}"/>
                    </a:ext>
                  </a:extLst>
                </p14:cNvPr>
                <p14:cNvContentPartPr/>
                <p14:nvPr/>
              </p14:nvContentPartPr>
              <p14:xfrm>
                <a:off x="4964236" y="6678262"/>
                <a:ext cx="80280" cy="78840"/>
              </p14:xfrm>
            </p:contentPart>
          </mc:Choice>
          <mc:Fallback xmlns="">
            <p:pic>
              <p:nvPicPr>
                <p:cNvPr id="775" name="Freihand 774">
                  <a:extLst>
                    <a:ext uri="{FF2B5EF4-FFF2-40B4-BE49-F238E27FC236}">
                      <a16:creationId xmlns:a16="http://schemas.microsoft.com/office/drawing/2014/main" id="{EF0C88FC-D94F-4777-B0C1-EEE080B41F1A}"/>
                    </a:ext>
                  </a:extLst>
                </p:cNvPr>
                <p:cNvPicPr/>
                <p:nvPr/>
              </p:nvPicPr>
              <p:blipFill>
                <a:blip r:embed="rId1193"/>
                <a:stretch>
                  <a:fillRect/>
                </a:stretch>
              </p:blipFill>
              <p:spPr>
                <a:xfrm>
                  <a:off x="4955236" y="6669262"/>
                  <a:ext cx="97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77" name="Freihand 776">
                  <a:extLst>
                    <a:ext uri="{FF2B5EF4-FFF2-40B4-BE49-F238E27FC236}">
                      <a16:creationId xmlns:a16="http://schemas.microsoft.com/office/drawing/2014/main" id="{CF4942A1-5C4B-9CD7-0CBB-DAA7C09352C4}"/>
                    </a:ext>
                  </a:extLst>
                </p14:cNvPr>
                <p14:cNvContentPartPr/>
                <p14:nvPr/>
              </p14:nvContentPartPr>
              <p14:xfrm>
                <a:off x="5133796" y="6704902"/>
                <a:ext cx="105120" cy="19440"/>
              </p14:xfrm>
            </p:contentPart>
          </mc:Choice>
          <mc:Fallback xmlns="">
            <p:pic>
              <p:nvPicPr>
                <p:cNvPr id="777" name="Freihand 776">
                  <a:extLst>
                    <a:ext uri="{FF2B5EF4-FFF2-40B4-BE49-F238E27FC236}">
                      <a16:creationId xmlns:a16="http://schemas.microsoft.com/office/drawing/2014/main" id="{CF4942A1-5C4B-9CD7-0CBB-DAA7C09352C4}"/>
                    </a:ext>
                  </a:extLst>
                </p:cNvPr>
                <p:cNvPicPr/>
                <p:nvPr/>
              </p:nvPicPr>
              <p:blipFill>
                <a:blip r:embed="rId1195"/>
                <a:stretch>
                  <a:fillRect/>
                </a:stretch>
              </p:blipFill>
              <p:spPr>
                <a:xfrm>
                  <a:off x="5125156" y="6696262"/>
                  <a:ext cx="122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79" name="Freihand 778">
                  <a:extLst>
                    <a:ext uri="{FF2B5EF4-FFF2-40B4-BE49-F238E27FC236}">
                      <a16:creationId xmlns:a16="http://schemas.microsoft.com/office/drawing/2014/main" id="{949F12D9-6DA7-CAC6-0F85-453F818CE0FD}"/>
                    </a:ext>
                  </a:extLst>
                </p14:cNvPr>
                <p14:cNvContentPartPr/>
                <p14:nvPr/>
              </p14:nvContentPartPr>
              <p14:xfrm>
                <a:off x="5366356" y="6657022"/>
                <a:ext cx="106920" cy="113400"/>
              </p14:xfrm>
            </p:contentPart>
          </mc:Choice>
          <mc:Fallback xmlns="">
            <p:pic>
              <p:nvPicPr>
                <p:cNvPr id="779" name="Freihand 778">
                  <a:extLst>
                    <a:ext uri="{FF2B5EF4-FFF2-40B4-BE49-F238E27FC236}">
                      <a16:creationId xmlns:a16="http://schemas.microsoft.com/office/drawing/2014/main" id="{949F12D9-6DA7-CAC6-0F85-453F818CE0FD}"/>
                    </a:ext>
                  </a:extLst>
                </p:cNvPr>
                <p:cNvPicPr/>
                <p:nvPr/>
              </p:nvPicPr>
              <p:blipFill>
                <a:blip r:embed="rId1197"/>
                <a:stretch>
                  <a:fillRect/>
                </a:stretch>
              </p:blipFill>
              <p:spPr>
                <a:xfrm>
                  <a:off x="5357356" y="6648382"/>
                  <a:ext cx="124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80" name="Freihand 779">
                  <a:extLst>
                    <a:ext uri="{FF2B5EF4-FFF2-40B4-BE49-F238E27FC236}">
                      <a16:creationId xmlns:a16="http://schemas.microsoft.com/office/drawing/2014/main" id="{0A41D28A-73F1-6F8F-0427-594F3B405F27}"/>
                    </a:ext>
                  </a:extLst>
                </p14:cNvPr>
                <p14:cNvContentPartPr/>
                <p14:nvPr/>
              </p14:nvContentPartPr>
              <p14:xfrm>
                <a:off x="5426836" y="6717862"/>
                <a:ext cx="81360" cy="52920"/>
              </p14:xfrm>
            </p:contentPart>
          </mc:Choice>
          <mc:Fallback xmlns="">
            <p:pic>
              <p:nvPicPr>
                <p:cNvPr id="780" name="Freihand 779">
                  <a:extLst>
                    <a:ext uri="{FF2B5EF4-FFF2-40B4-BE49-F238E27FC236}">
                      <a16:creationId xmlns:a16="http://schemas.microsoft.com/office/drawing/2014/main" id="{0A41D28A-73F1-6F8F-0427-594F3B405F27}"/>
                    </a:ext>
                  </a:extLst>
                </p:cNvPr>
                <p:cNvPicPr/>
                <p:nvPr/>
              </p:nvPicPr>
              <p:blipFill>
                <a:blip r:embed="rId1199"/>
                <a:stretch>
                  <a:fillRect/>
                </a:stretch>
              </p:blipFill>
              <p:spPr>
                <a:xfrm>
                  <a:off x="5418196" y="6709222"/>
                  <a:ext cx="99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81" name="Freihand 780">
                  <a:extLst>
                    <a:ext uri="{FF2B5EF4-FFF2-40B4-BE49-F238E27FC236}">
                      <a16:creationId xmlns:a16="http://schemas.microsoft.com/office/drawing/2014/main" id="{8C35191E-78BE-A88C-38A9-35F970C7339A}"/>
                    </a:ext>
                  </a:extLst>
                </p14:cNvPr>
                <p14:cNvContentPartPr/>
                <p14:nvPr/>
              </p14:nvContentPartPr>
              <p14:xfrm>
                <a:off x="5530156" y="6642262"/>
                <a:ext cx="58320" cy="216000"/>
              </p14:xfrm>
            </p:contentPart>
          </mc:Choice>
          <mc:Fallback xmlns="">
            <p:pic>
              <p:nvPicPr>
                <p:cNvPr id="781" name="Freihand 780">
                  <a:extLst>
                    <a:ext uri="{FF2B5EF4-FFF2-40B4-BE49-F238E27FC236}">
                      <a16:creationId xmlns:a16="http://schemas.microsoft.com/office/drawing/2014/main" id="{8C35191E-78BE-A88C-38A9-35F970C7339A}"/>
                    </a:ext>
                  </a:extLst>
                </p:cNvPr>
                <p:cNvPicPr/>
                <p:nvPr/>
              </p:nvPicPr>
              <p:blipFill>
                <a:blip r:embed="rId1201"/>
                <a:stretch>
                  <a:fillRect/>
                </a:stretch>
              </p:blipFill>
              <p:spPr>
                <a:xfrm>
                  <a:off x="5521156" y="6633262"/>
                  <a:ext cx="75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83" name="Freihand 782">
                  <a:extLst>
                    <a:ext uri="{FF2B5EF4-FFF2-40B4-BE49-F238E27FC236}">
                      <a16:creationId xmlns:a16="http://schemas.microsoft.com/office/drawing/2014/main" id="{92DAA32C-9621-106E-8EB2-76278C17CEE9}"/>
                    </a:ext>
                  </a:extLst>
                </p14:cNvPr>
                <p14:cNvContentPartPr/>
                <p14:nvPr/>
              </p14:nvContentPartPr>
              <p14:xfrm>
                <a:off x="5729956" y="6705687"/>
                <a:ext cx="93240" cy="4320"/>
              </p14:xfrm>
            </p:contentPart>
          </mc:Choice>
          <mc:Fallback xmlns="">
            <p:pic>
              <p:nvPicPr>
                <p:cNvPr id="783" name="Freihand 782">
                  <a:extLst>
                    <a:ext uri="{FF2B5EF4-FFF2-40B4-BE49-F238E27FC236}">
                      <a16:creationId xmlns:a16="http://schemas.microsoft.com/office/drawing/2014/main" id="{92DAA32C-9621-106E-8EB2-76278C17CEE9}"/>
                    </a:ext>
                  </a:extLst>
                </p:cNvPr>
                <p:cNvPicPr/>
                <p:nvPr/>
              </p:nvPicPr>
              <p:blipFill>
                <a:blip r:embed="rId222"/>
                <a:stretch>
                  <a:fillRect/>
                </a:stretch>
              </p:blipFill>
              <p:spPr>
                <a:xfrm>
                  <a:off x="5720956" y="6696687"/>
                  <a:ext cx="110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784" name="Freihand 783">
                  <a:extLst>
                    <a:ext uri="{FF2B5EF4-FFF2-40B4-BE49-F238E27FC236}">
                      <a16:creationId xmlns:a16="http://schemas.microsoft.com/office/drawing/2014/main" id="{327D8591-4668-4993-014C-5479025AF008}"/>
                    </a:ext>
                  </a:extLst>
                </p14:cNvPr>
                <p14:cNvContentPartPr/>
                <p14:nvPr/>
              </p14:nvContentPartPr>
              <p14:xfrm>
                <a:off x="5730316" y="6746727"/>
                <a:ext cx="79200" cy="10080"/>
              </p14:xfrm>
            </p:contentPart>
          </mc:Choice>
          <mc:Fallback xmlns="">
            <p:pic>
              <p:nvPicPr>
                <p:cNvPr id="784" name="Freihand 783">
                  <a:extLst>
                    <a:ext uri="{FF2B5EF4-FFF2-40B4-BE49-F238E27FC236}">
                      <a16:creationId xmlns:a16="http://schemas.microsoft.com/office/drawing/2014/main" id="{327D8591-4668-4993-014C-5479025AF008}"/>
                    </a:ext>
                  </a:extLst>
                </p:cNvPr>
                <p:cNvPicPr/>
                <p:nvPr/>
              </p:nvPicPr>
              <p:blipFill>
                <a:blip r:embed="rId1204"/>
                <a:stretch>
                  <a:fillRect/>
                </a:stretch>
              </p:blipFill>
              <p:spPr>
                <a:xfrm>
                  <a:off x="5721676" y="6738087"/>
                  <a:ext cx="96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786" name="Freihand 785">
                  <a:extLst>
                    <a:ext uri="{FF2B5EF4-FFF2-40B4-BE49-F238E27FC236}">
                      <a16:creationId xmlns:a16="http://schemas.microsoft.com/office/drawing/2014/main" id="{2C7166F8-BAB9-1653-873E-0EB607CD60C5}"/>
                    </a:ext>
                  </a:extLst>
                </p14:cNvPr>
                <p14:cNvContentPartPr/>
                <p14:nvPr/>
              </p14:nvContentPartPr>
              <p14:xfrm>
                <a:off x="5955316" y="6652047"/>
                <a:ext cx="104040" cy="145080"/>
              </p14:xfrm>
            </p:contentPart>
          </mc:Choice>
          <mc:Fallback xmlns="">
            <p:pic>
              <p:nvPicPr>
                <p:cNvPr id="786" name="Freihand 785">
                  <a:extLst>
                    <a:ext uri="{FF2B5EF4-FFF2-40B4-BE49-F238E27FC236}">
                      <a16:creationId xmlns:a16="http://schemas.microsoft.com/office/drawing/2014/main" id="{2C7166F8-BAB9-1653-873E-0EB607CD60C5}"/>
                    </a:ext>
                  </a:extLst>
                </p:cNvPr>
                <p:cNvPicPr/>
                <p:nvPr/>
              </p:nvPicPr>
              <p:blipFill>
                <a:blip r:embed="rId1206"/>
                <a:stretch>
                  <a:fillRect/>
                </a:stretch>
              </p:blipFill>
              <p:spPr>
                <a:xfrm>
                  <a:off x="5946676" y="6643407"/>
                  <a:ext cx="121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787" name="Freihand 786">
                  <a:extLst>
                    <a:ext uri="{FF2B5EF4-FFF2-40B4-BE49-F238E27FC236}">
                      <a16:creationId xmlns:a16="http://schemas.microsoft.com/office/drawing/2014/main" id="{44401D96-3549-723C-D399-16A81741B67C}"/>
                    </a:ext>
                  </a:extLst>
                </p14:cNvPr>
                <p14:cNvContentPartPr/>
                <p14:nvPr/>
              </p14:nvContentPartPr>
              <p14:xfrm>
                <a:off x="6122356" y="6677967"/>
                <a:ext cx="71640" cy="82800"/>
              </p14:xfrm>
            </p:contentPart>
          </mc:Choice>
          <mc:Fallback xmlns="">
            <p:pic>
              <p:nvPicPr>
                <p:cNvPr id="787" name="Freihand 786">
                  <a:extLst>
                    <a:ext uri="{FF2B5EF4-FFF2-40B4-BE49-F238E27FC236}">
                      <a16:creationId xmlns:a16="http://schemas.microsoft.com/office/drawing/2014/main" id="{44401D96-3549-723C-D399-16A81741B67C}"/>
                    </a:ext>
                  </a:extLst>
                </p:cNvPr>
                <p:cNvPicPr/>
                <p:nvPr/>
              </p:nvPicPr>
              <p:blipFill>
                <a:blip r:embed="rId1208"/>
                <a:stretch>
                  <a:fillRect/>
                </a:stretch>
              </p:blipFill>
              <p:spPr>
                <a:xfrm>
                  <a:off x="6113716" y="6668967"/>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788" name="Freihand 787">
                  <a:extLst>
                    <a:ext uri="{FF2B5EF4-FFF2-40B4-BE49-F238E27FC236}">
                      <a16:creationId xmlns:a16="http://schemas.microsoft.com/office/drawing/2014/main" id="{15506E07-1990-4461-6DE0-B562E1E47912}"/>
                    </a:ext>
                  </a:extLst>
                </p14:cNvPr>
                <p14:cNvContentPartPr/>
                <p14:nvPr/>
              </p14:nvContentPartPr>
              <p14:xfrm>
                <a:off x="6226756" y="6688047"/>
                <a:ext cx="75960" cy="92160"/>
              </p14:xfrm>
            </p:contentPart>
          </mc:Choice>
          <mc:Fallback xmlns="">
            <p:pic>
              <p:nvPicPr>
                <p:cNvPr id="788" name="Freihand 787">
                  <a:extLst>
                    <a:ext uri="{FF2B5EF4-FFF2-40B4-BE49-F238E27FC236}">
                      <a16:creationId xmlns:a16="http://schemas.microsoft.com/office/drawing/2014/main" id="{15506E07-1990-4461-6DE0-B562E1E47912}"/>
                    </a:ext>
                  </a:extLst>
                </p:cNvPr>
                <p:cNvPicPr/>
                <p:nvPr/>
              </p:nvPicPr>
              <p:blipFill>
                <a:blip r:embed="rId1210"/>
                <a:stretch>
                  <a:fillRect/>
                </a:stretch>
              </p:blipFill>
              <p:spPr>
                <a:xfrm>
                  <a:off x="6217756" y="6679047"/>
                  <a:ext cx="93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790" name="Freihand 789">
                  <a:extLst>
                    <a:ext uri="{FF2B5EF4-FFF2-40B4-BE49-F238E27FC236}">
                      <a16:creationId xmlns:a16="http://schemas.microsoft.com/office/drawing/2014/main" id="{8255FE24-B6A6-C7EB-3341-E39333C559C9}"/>
                    </a:ext>
                  </a:extLst>
                </p14:cNvPr>
                <p14:cNvContentPartPr/>
                <p14:nvPr/>
              </p14:nvContentPartPr>
              <p14:xfrm>
                <a:off x="6387316" y="6743847"/>
                <a:ext cx="92160" cy="16200"/>
              </p14:xfrm>
            </p:contentPart>
          </mc:Choice>
          <mc:Fallback xmlns="">
            <p:pic>
              <p:nvPicPr>
                <p:cNvPr id="790" name="Freihand 789">
                  <a:extLst>
                    <a:ext uri="{FF2B5EF4-FFF2-40B4-BE49-F238E27FC236}">
                      <a16:creationId xmlns:a16="http://schemas.microsoft.com/office/drawing/2014/main" id="{8255FE24-B6A6-C7EB-3341-E39333C559C9}"/>
                    </a:ext>
                  </a:extLst>
                </p:cNvPr>
                <p:cNvPicPr/>
                <p:nvPr/>
              </p:nvPicPr>
              <p:blipFill>
                <a:blip r:embed="rId1212"/>
                <a:stretch>
                  <a:fillRect/>
                </a:stretch>
              </p:blipFill>
              <p:spPr>
                <a:xfrm>
                  <a:off x="6378316" y="6734847"/>
                  <a:ext cx="109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791" name="Freihand 790">
                  <a:extLst>
                    <a:ext uri="{FF2B5EF4-FFF2-40B4-BE49-F238E27FC236}">
                      <a16:creationId xmlns:a16="http://schemas.microsoft.com/office/drawing/2014/main" id="{F08BAACE-1389-282B-1FA4-46CBAD807F84}"/>
                    </a:ext>
                  </a:extLst>
                </p14:cNvPr>
                <p14:cNvContentPartPr/>
                <p14:nvPr/>
              </p14:nvContentPartPr>
              <p14:xfrm>
                <a:off x="6559396" y="6684447"/>
                <a:ext cx="106920" cy="105480"/>
              </p14:xfrm>
            </p:contentPart>
          </mc:Choice>
          <mc:Fallback xmlns="">
            <p:pic>
              <p:nvPicPr>
                <p:cNvPr id="791" name="Freihand 790">
                  <a:extLst>
                    <a:ext uri="{FF2B5EF4-FFF2-40B4-BE49-F238E27FC236}">
                      <a16:creationId xmlns:a16="http://schemas.microsoft.com/office/drawing/2014/main" id="{F08BAACE-1389-282B-1FA4-46CBAD807F84}"/>
                    </a:ext>
                  </a:extLst>
                </p:cNvPr>
                <p:cNvPicPr/>
                <p:nvPr/>
              </p:nvPicPr>
              <p:blipFill>
                <a:blip r:embed="rId1214"/>
                <a:stretch>
                  <a:fillRect/>
                </a:stretch>
              </p:blipFill>
              <p:spPr>
                <a:xfrm>
                  <a:off x="6550396" y="6675807"/>
                  <a:ext cx="124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792" name="Freihand 791">
                  <a:extLst>
                    <a:ext uri="{FF2B5EF4-FFF2-40B4-BE49-F238E27FC236}">
                      <a16:creationId xmlns:a16="http://schemas.microsoft.com/office/drawing/2014/main" id="{04840BB8-1D56-305F-9D09-156C5FE62EB6}"/>
                    </a:ext>
                  </a:extLst>
                </p14:cNvPr>
                <p14:cNvContentPartPr/>
                <p14:nvPr/>
              </p14:nvContentPartPr>
              <p14:xfrm>
                <a:off x="6641476" y="6711447"/>
                <a:ext cx="19080" cy="124920"/>
              </p14:xfrm>
            </p:contentPart>
          </mc:Choice>
          <mc:Fallback xmlns="">
            <p:pic>
              <p:nvPicPr>
                <p:cNvPr id="792" name="Freihand 791">
                  <a:extLst>
                    <a:ext uri="{FF2B5EF4-FFF2-40B4-BE49-F238E27FC236}">
                      <a16:creationId xmlns:a16="http://schemas.microsoft.com/office/drawing/2014/main" id="{04840BB8-1D56-305F-9D09-156C5FE62EB6}"/>
                    </a:ext>
                  </a:extLst>
                </p:cNvPr>
                <p:cNvPicPr/>
                <p:nvPr/>
              </p:nvPicPr>
              <p:blipFill>
                <a:blip r:embed="rId1216"/>
                <a:stretch>
                  <a:fillRect/>
                </a:stretch>
              </p:blipFill>
              <p:spPr>
                <a:xfrm>
                  <a:off x="6632836" y="6702447"/>
                  <a:ext cx="36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793" name="Freihand 792">
                  <a:extLst>
                    <a:ext uri="{FF2B5EF4-FFF2-40B4-BE49-F238E27FC236}">
                      <a16:creationId xmlns:a16="http://schemas.microsoft.com/office/drawing/2014/main" id="{08577D24-0A53-99D1-002D-AFFCBCC128DE}"/>
                    </a:ext>
                  </a:extLst>
                </p14:cNvPr>
                <p14:cNvContentPartPr/>
                <p14:nvPr/>
              </p14:nvContentPartPr>
              <p14:xfrm>
                <a:off x="6716356" y="6679047"/>
                <a:ext cx="128880" cy="142200"/>
              </p14:xfrm>
            </p:contentPart>
          </mc:Choice>
          <mc:Fallback xmlns="">
            <p:pic>
              <p:nvPicPr>
                <p:cNvPr id="793" name="Freihand 792">
                  <a:extLst>
                    <a:ext uri="{FF2B5EF4-FFF2-40B4-BE49-F238E27FC236}">
                      <a16:creationId xmlns:a16="http://schemas.microsoft.com/office/drawing/2014/main" id="{08577D24-0A53-99D1-002D-AFFCBCC128DE}"/>
                    </a:ext>
                  </a:extLst>
                </p:cNvPr>
                <p:cNvPicPr/>
                <p:nvPr/>
              </p:nvPicPr>
              <p:blipFill>
                <a:blip r:embed="rId1218"/>
                <a:stretch>
                  <a:fillRect/>
                </a:stretch>
              </p:blipFill>
              <p:spPr>
                <a:xfrm>
                  <a:off x="6707356" y="6670047"/>
                  <a:ext cx="146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794" name="Freihand 793">
                  <a:extLst>
                    <a:ext uri="{FF2B5EF4-FFF2-40B4-BE49-F238E27FC236}">
                      <a16:creationId xmlns:a16="http://schemas.microsoft.com/office/drawing/2014/main" id="{33FB71DF-82C8-480B-2E8D-497EE927C858}"/>
                    </a:ext>
                  </a:extLst>
                </p14:cNvPr>
                <p14:cNvContentPartPr/>
                <p14:nvPr/>
              </p14:nvContentPartPr>
              <p14:xfrm>
                <a:off x="6773596" y="6746727"/>
                <a:ext cx="77400" cy="76680"/>
              </p14:xfrm>
            </p:contentPart>
          </mc:Choice>
          <mc:Fallback xmlns="">
            <p:pic>
              <p:nvPicPr>
                <p:cNvPr id="794" name="Freihand 793">
                  <a:extLst>
                    <a:ext uri="{FF2B5EF4-FFF2-40B4-BE49-F238E27FC236}">
                      <a16:creationId xmlns:a16="http://schemas.microsoft.com/office/drawing/2014/main" id="{33FB71DF-82C8-480B-2E8D-497EE927C858}"/>
                    </a:ext>
                  </a:extLst>
                </p:cNvPr>
                <p:cNvPicPr/>
                <p:nvPr/>
              </p:nvPicPr>
              <p:blipFill>
                <a:blip r:embed="rId1220"/>
                <a:stretch>
                  <a:fillRect/>
                </a:stretch>
              </p:blipFill>
              <p:spPr>
                <a:xfrm>
                  <a:off x="6764956" y="6738087"/>
                  <a:ext cx="95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678" name="Freihand 677">
                  <a:extLst>
                    <a:ext uri="{FF2B5EF4-FFF2-40B4-BE49-F238E27FC236}">
                      <a16:creationId xmlns:a16="http://schemas.microsoft.com/office/drawing/2014/main" id="{4BA58457-E5E1-28B7-ECCF-41B796D387D0}"/>
                    </a:ext>
                  </a:extLst>
                </p14:cNvPr>
                <p14:cNvContentPartPr/>
                <p14:nvPr/>
              </p14:nvContentPartPr>
              <p14:xfrm>
                <a:off x="1722076" y="6464422"/>
                <a:ext cx="174600" cy="25560"/>
              </p14:xfrm>
            </p:contentPart>
          </mc:Choice>
          <mc:Fallback xmlns="">
            <p:pic>
              <p:nvPicPr>
                <p:cNvPr id="678" name="Freihand 677">
                  <a:extLst>
                    <a:ext uri="{FF2B5EF4-FFF2-40B4-BE49-F238E27FC236}">
                      <a16:creationId xmlns:a16="http://schemas.microsoft.com/office/drawing/2014/main" id="{4BA58457-E5E1-28B7-ECCF-41B796D387D0}"/>
                    </a:ext>
                  </a:extLst>
                </p:cNvPr>
                <p:cNvPicPr/>
                <p:nvPr/>
              </p:nvPicPr>
              <p:blipFill>
                <a:blip r:embed="rId1222"/>
                <a:stretch>
                  <a:fillRect/>
                </a:stretch>
              </p:blipFill>
              <p:spPr>
                <a:xfrm>
                  <a:off x="1713076" y="6455782"/>
                  <a:ext cx="192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679" name="Freihand 678">
                  <a:extLst>
                    <a:ext uri="{FF2B5EF4-FFF2-40B4-BE49-F238E27FC236}">
                      <a16:creationId xmlns:a16="http://schemas.microsoft.com/office/drawing/2014/main" id="{379FA7C3-912F-A835-913F-AAEF600ABDD8}"/>
                    </a:ext>
                  </a:extLst>
                </p14:cNvPr>
                <p14:cNvContentPartPr/>
                <p14:nvPr/>
              </p14:nvContentPartPr>
              <p14:xfrm>
                <a:off x="1732876" y="6528862"/>
                <a:ext cx="159840" cy="19800"/>
              </p14:xfrm>
            </p:contentPart>
          </mc:Choice>
          <mc:Fallback xmlns="">
            <p:pic>
              <p:nvPicPr>
                <p:cNvPr id="679" name="Freihand 678">
                  <a:extLst>
                    <a:ext uri="{FF2B5EF4-FFF2-40B4-BE49-F238E27FC236}">
                      <a16:creationId xmlns:a16="http://schemas.microsoft.com/office/drawing/2014/main" id="{379FA7C3-912F-A835-913F-AAEF600ABDD8}"/>
                    </a:ext>
                  </a:extLst>
                </p:cNvPr>
                <p:cNvPicPr/>
                <p:nvPr/>
              </p:nvPicPr>
              <p:blipFill>
                <a:blip r:embed="rId1224"/>
                <a:stretch>
                  <a:fillRect/>
                </a:stretch>
              </p:blipFill>
              <p:spPr>
                <a:xfrm>
                  <a:off x="1724236" y="6520222"/>
                  <a:ext cx="177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684" name="Freihand 683">
                  <a:extLst>
                    <a:ext uri="{FF2B5EF4-FFF2-40B4-BE49-F238E27FC236}">
                      <a16:creationId xmlns:a16="http://schemas.microsoft.com/office/drawing/2014/main" id="{B8A1A51D-0665-B818-5253-70FE60AA3669}"/>
                    </a:ext>
                  </a:extLst>
                </p14:cNvPr>
                <p14:cNvContentPartPr/>
                <p14:nvPr/>
              </p14:nvContentPartPr>
              <p14:xfrm>
                <a:off x="2014036" y="6210262"/>
                <a:ext cx="641880" cy="356400"/>
              </p14:xfrm>
            </p:contentPart>
          </mc:Choice>
          <mc:Fallback xmlns="">
            <p:pic>
              <p:nvPicPr>
                <p:cNvPr id="684" name="Freihand 683">
                  <a:extLst>
                    <a:ext uri="{FF2B5EF4-FFF2-40B4-BE49-F238E27FC236}">
                      <a16:creationId xmlns:a16="http://schemas.microsoft.com/office/drawing/2014/main" id="{B8A1A51D-0665-B818-5253-70FE60AA3669}"/>
                    </a:ext>
                  </a:extLst>
                </p:cNvPr>
                <p:cNvPicPr/>
                <p:nvPr/>
              </p:nvPicPr>
              <p:blipFill>
                <a:blip r:embed="rId1226"/>
                <a:stretch>
                  <a:fillRect/>
                </a:stretch>
              </p:blipFill>
              <p:spPr>
                <a:xfrm>
                  <a:off x="2005396" y="6201262"/>
                  <a:ext cx="6595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686" name="Freihand 685">
                  <a:extLst>
                    <a:ext uri="{FF2B5EF4-FFF2-40B4-BE49-F238E27FC236}">
                      <a16:creationId xmlns:a16="http://schemas.microsoft.com/office/drawing/2014/main" id="{40F7A28B-A83B-1444-71FB-3D173AF9A6FD}"/>
                    </a:ext>
                  </a:extLst>
                </p14:cNvPr>
                <p14:cNvContentPartPr/>
                <p14:nvPr/>
              </p14:nvContentPartPr>
              <p14:xfrm>
                <a:off x="2179276" y="6348142"/>
                <a:ext cx="87480" cy="147960"/>
              </p14:xfrm>
            </p:contentPart>
          </mc:Choice>
          <mc:Fallback xmlns="">
            <p:pic>
              <p:nvPicPr>
                <p:cNvPr id="686" name="Freihand 685">
                  <a:extLst>
                    <a:ext uri="{FF2B5EF4-FFF2-40B4-BE49-F238E27FC236}">
                      <a16:creationId xmlns:a16="http://schemas.microsoft.com/office/drawing/2014/main" id="{40F7A28B-A83B-1444-71FB-3D173AF9A6FD}"/>
                    </a:ext>
                  </a:extLst>
                </p:cNvPr>
                <p:cNvPicPr/>
                <p:nvPr/>
              </p:nvPicPr>
              <p:blipFill>
                <a:blip r:embed="rId1228"/>
                <a:stretch>
                  <a:fillRect/>
                </a:stretch>
              </p:blipFill>
              <p:spPr>
                <a:xfrm>
                  <a:off x="2170636" y="6339142"/>
                  <a:ext cx="105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687" name="Freihand 686">
                  <a:extLst>
                    <a:ext uri="{FF2B5EF4-FFF2-40B4-BE49-F238E27FC236}">
                      <a16:creationId xmlns:a16="http://schemas.microsoft.com/office/drawing/2014/main" id="{A0E543DD-E8C6-981D-867F-1F20065AB724}"/>
                    </a:ext>
                  </a:extLst>
                </p14:cNvPr>
                <p14:cNvContentPartPr/>
                <p14:nvPr/>
              </p14:nvContentPartPr>
              <p14:xfrm>
                <a:off x="2249476" y="6460822"/>
                <a:ext cx="46800" cy="41760"/>
              </p14:xfrm>
            </p:contentPart>
          </mc:Choice>
          <mc:Fallback xmlns="">
            <p:pic>
              <p:nvPicPr>
                <p:cNvPr id="687" name="Freihand 686">
                  <a:extLst>
                    <a:ext uri="{FF2B5EF4-FFF2-40B4-BE49-F238E27FC236}">
                      <a16:creationId xmlns:a16="http://schemas.microsoft.com/office/drawing/2014/main" id="{A0E543DD-E8C6-981D-867F-1F20065AB724}"/>
                    </a:ext>
                  </a:extLst>
                </p:cNvPr>
                <p:cNvPicPr/>
                <p:nvPr/>
              </p:nvPicPr>
              <p:blipFill>
                <a:blip r:embed="rId1230"/>
                <a:stretch>
                  <a:fillRect/>
                </a:stretch>
              </p:blipFill>
              <p:spPr>
                <a:xfrm>
                  <a:off x="2240836" y="6452182"/>
                  <a:ext cx="64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688" name="Freihand 687">
                  <a:extLst>
                    <a:ext uri="{FF2B5EF4-FFF2-40B4-BE49-F238E27FC236}">
                      <a16:creationId xmlns:a16="http://schemas.microsoft.com/office/drawing/2014/main" id="{CEE41FE8-B347-A3DE-94AA-739B2D0FBD60}"/>
                    </a:ext>
                  </a:extLst>
                </p14:cNvPr>
                <p14:cNvContentPartPr/>
                <p14:nvPr/>
              </p14:nvContentPartPr>
              <p14:xfrm>
                <a:off x="2365036" y="6334462"/>
                <a:ext cx="88200" cy="118800"/>
              </p14:xfrm>
            </p:contentPart>
          </mc:Choice>
          <mc:Fallback xmlns="">
            <p:pic>
              <p:nvPicPr>
                <p:cNvPr id="688" name="Freihand 687">
                  <a:extLst>
                    <a:ext uri="{FF2B5EF4-FFF2-40B4-BE49-F238E27FC236}">
                      <a16:creationId xmlns:a16="http://schemas.microsoft.com/office/drawing/2014/main" id="{CEE41FE8-B347-A3DE-94AA-739B2D0FBD60}"/>
                    </a:ext>
                  </a:extLst>
                </p:cNvPr>
                <p:cNvPicPr/>
                <p:nvPr/>
              </p:nvPicPr>
              <p:blipFill>
                <a:blip r:embed="rId1232"/>
                <a:stretch>
                  <a:fillRect/>
                </a:stretch>
              </p:blipFill>
              <p:spPr>
                <a:xfrm>
                  <a:off x="2356396" y="6325822"/>
                  <a:ext cx="105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689" name="Freihand 688">
                  <a:extLst>
                    <a:ext uri="{FF2B5EF4-FFF2-40B4-BE49-F238E27FC236}">
                      <a16:creationId xmlns:a16="http://schemas.microsoft.com/office/drawing/2014/main" id="{EABE28AC-0608-B0D6-3CB3-6BB603831DF3}"/>
                    </a:ext>
                  </a:extLst>
                </p14:cNvPr>
                <p14:cNvContentPartPr/>
                <p14:nvPr/>
              </p14:nvContentPartPr>
              <p14:xfrm>
                <a:off x="2453956" y="6387742"/>
                <a:ext cx="9000" cy="83520"/>
              </p14:xfrm>
            </p:contentPart>
          </mc:Choice>
          <mc:Fallback xmlns="">
            <p:pic>
              <p:nvPicPr>
                <p:cNvPr id="689" name="Freihand 688">
                  <a:extLst>
                    <a:ext uri="{FF2B5EF4-FFF2-40B4-BE49-F238E27FC236}">
                      <a16:creationId xmlns:a16="http://schemas.microsoft.com/office/drawing/2014/main" id="{EABE28AC-0608-B0D6-3CB3-6BB603831DF3}"/>
                    </a:ext>
                  </a:extLst>
                </p:cNvPr>
                <p:cNvPicPr/>
                <p:nvPr/>
              </p:nvPicPr>
              <p:blipFill>
                <a:blip r:embed="rId1234"/>
                <a:stretch>
                  <a:fillRect/>
                </a:stretch>
              </p:blipFill>
              <p:spPr>
                <a:xfrm>
                  <a:off x="2444956" y="6378742"/>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690" name="Freihand 689">
                  <a:extLst>
                    <a:ext uri="{FF2B5EF4-FFF2-40B4-BE49-F238E27FC236}">
                      <a16:creationId xmlns:a16="http://schemas.microsoft.com/office/drawing/2014/main" id="{D665E6B0-9E01-8588-378C-A2D04C6D00F1}"/>
                    </a:ext>
                  </a:extLst>
                </p14:cNvPr>
                <p14:cNvContentPartPr/>
                <p14:nvPr/>
              </p14:nvContentPartPr>
              <p14:xfrm>
                <a:off x="2526316" y="6316822"/>
                <a:ext cx="82440" cy="159840"/>
              </p14:xfrm>
            </p:contentPart>
          </mc:Choice>
          <mc:Fallback xmlns="">
            <p:pic>
              <p:nvPicPr>
                <p:cNvPr id="690" name="Freihand 689">
                  <a:extLst>
                    <a:ext uri="{FF2B5EF4-FFF2-40B4-BE49-F238E27FC236}">
                      <a16:creationId xmlns:a16="http://schemas.microsoft.com/office/drawing/2014/main" id="{D665E6B0-9E01-8588-378C-A2D04C6D00F1}"/>
                    </a:ext>
                  </a:extLst>
                </p:cNvPr>
                <p:cNvPicPr/>
                <p:nvPr/>
              </p:nvPicPr>
              <p:blipFill>
                <a:blip r:embed="rId1236"/>
                <a:stretch>
                  <a:fillRect/>
                </a:stretch>
              </p:blipFill>
              <p:spPr>
                <a:xfrm>
                  <a:off x="2517676" y="6308182"/>
                  <a:ext cx="100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691" name="Freihand 690">
                  <a:extLst>
                    <a:ext uri="{FF2B5EF4-FFF2-40B4-BE49-F238E27FC236}">
                      <a16:creationId xmlns:a16="http://schemas.microsoft.com/office/drawing/2014/main" id="{73577452-D569-7727-9DE8-F043CBBA3AF0}"/>
                    </a:ext>
                  </a:extLst>
                </p14:cNvPr>
                <p14:cNvContentPartPr/>
                <p14:nvPr/>
              </p14:nvContentPartPr>
              <p14:xfrm>
                <a:off x="2797396" y="6419782"/>
                <a:ext cx="157680" cy="22680"/>
              </p14:xfrm>
            </p:contentPart>
          </mc:Choice>
          <mc:Fallback xmlns="">
            <p:pic>
              <p:nvPicPr>
                <p:cNvPr id="691" name="Freihand 690">
                  <a:extLst>
                    <a:ext uri="{FF2B5EF4-FFF2-40B4-BE49-F238E27FC236}">
                      <a16:creationId xmlns:a16="http://schemas.microsoft.com/office/drawing/2014/main" id="{73577452-D569-7727-9DE8-F043CBBA3AF0}"/>
                    </a:ext>
                  </a:extLst>
                </p:cNvPr>
                <p:cNvPicPr/>
                <p:nvPr/>
              </p:nvPicPr>
              <p:blipFill>
                <a:blip r:embed="rId1238"/>
                <a:stretch>
                  <a:fillRect/>
                </a:stretch>
              </p:blipFill>
              <p:spPr>
                <a:xfrm>
                  <a:off x="2788756" y="6410782"/>
                  <a:ext cx="175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692" name="Freihand 691">
                  <a:extLst>
                    <a:ext uri="{FF2B5EF4-FFF2-40B4-BE49-F238E27FC236}">
                      <a16:creationId xmlns:a16="http://schemas.microsoft.com/office/drawing/2014/main" id="{4825AFD3-87B1-D71D-D353-7ACDC554DECD}"/>
                    </a:ext>
                  </a:extLst>
                </p14:cNvPr>
                <p14:cNvContentPartPr/>
                <p14:nvPr/>
              </p14:nvContentPartPr>
              <p14:xfrm>
                <a:off x="2818276" y="6466582"/>
                <a:ext cx="125280" cy="13320"/>
              </p14:xfrm>
            </p:contentPart>
          </mc:Choice>
          <mc:Fallback xmlns="">
            <p:pic>
              <p:nvPicPr>
                <p:cNvPr id="692" name="Freihand 691">
                  <a:extLst>
                    <a:ext uri="{FF2B5EF4-FFF2-40B4-BE49-F238E27FC236}">
                      <a16:creationId xmlns:a16="http://schemas.microsoft.com/office/drawing/2014/main" id="{4825AFD3-87B1-D71D-D353-7ACDC554DECD}"/>
                    </a:ext>
                  </a:extLst>
                </p:cNvPr>
                <p:cNvPicPr/>
                <p:nvPr/>
              </p:nvPicPr>
              <p:blipFill>
                <a:blip r:embed="rId1240"/>
                <a:stretch>
                  <a:fillRect/>
                </a:stretch>
              </p:blipFill>
              <p:spPr>
                <a:xfrm>
                  <a:off x="2809276" y="6457942"/>
                  <a:ext cx="142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694" name="Freihand 693">
                  <a:extLst>
                    <a:ext uri="{FF2B5EF4-FFF2-40B4-BE49-F238E27FC236}">
                      <a16:creationId xmlns:a16="http://schemas.microsoft.com/office/drawing/2014/main" id="{D254E0B4-92C5-8245-E641-B9B8754C2A5B}"/>
                    </a:ext>
                  </a:extLst>
                </p14:cNvPr>
                <p14:cNvContentPartPr/>
                <p14:nvPr/>
              </p14:nvContentPartPr>
              <p14:xfrm>
                <a:off x="3083956" y="6282982"/>
                <a:ext cx="138600" cy="227520"/>
              </p14:xfrm>
            </p:contentPart>
          </mc:Choice>
          <mc:Fallback xmlns="">
            <p:pic>
              <p:nvPicPr>
                <p:cNvPr id="694" name="Freihand 693">
                  <a:extLst>
                    <a:ext uri="{FF2B5EF4-FFF2-40B4-BE49-F238E27FC236}">
                      <a16:creationId xmlns:a16="http://schemas.microsoft.com/office/drawing/2014/main" id="{D254E0B4-92C5-8245-E641-B9B8754C2A5B}"/>
                    </a:ext>
                  </a:extLst>
                </p:cNvPr>
                <p:cNvPicPr/>
                <p:nvPr/>
              </p:nvPicPr>
              <p:blipFill>
                <a:blip r:embed="rId1242"/>
                <a:stretch>
                  <a:fillRect/>
                </a:stretch>
              </p:blipFill>
              <p:spPr>
                <a:xfrm>
                  <a:off x="3074956" y="6273982"/>
                  <a:ext cx="1562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02" name="Freihand 801">
                  <a:extLst>
                    <a:ext uri="{FF2B5EF4-FFF2-40B4-BE49-F238E27FC236}">
                      <a16:creationId xmlns:a16="http://schemas.microsoft.com/office/drawing/2014/main" id="{27545612-3280-389B-F232-50B7DCA521F7}"/>
                    </a:ext>
                  </a:extLst>
                </p14:cNvPr>
                <p14:cNvContentPartPr/>
                <p14:nvPr/>
              </p14:nvContentPartPr>
              <p14:xfrm>
                <a:off x="6938836" y="6746367"/>
                <a:ext cx="148680" cy="4680"/>
              </p14:xfrm>
            </p:contentPart>
          </mc:Choice>
          <mc:Fallback xmlns="">
            <p:pic>
              <p:nvPicPr>
                <p:cNvPr id="802" name="Freihand 801">
                  <a:extLst>
                    <a:ext uri="{FF2B5EF4-FFF2-40B4-BE49-F238E27FC236}">
                      <a16:creationId xmlns:a16="http://schemas.microsoft.com/office/drawing/2014/main" id="{27545612-3280-389B-F232-50B7DCA521F7}"/>
                    </a:ext>
                  </a:extLst>
                </p:cNvPr>
                <p:cNvPicPr/>
                <p:nvPr/>
              </p:nvPicPr>
              <p:blipFill>
                <a:blip r:embed="rId1244"/>
                <a:stretch>
                  <a:fillRect/>
                </a:stretch>
              </p:blipFill>
              <p:spPr>
                <a:xfrm>
                  <a:off x="6929836" y="6737727"/>
                  <a:ext cx="166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03" name="Freihand 802">
                  <a:extLst>
                    <a:ext uri="{FF2B5EF4-FFF2-40B4-BE49-F238E27FC236}">
                      <a16:creationId xmlns:a16="http://schemas.microsoft.com/office/drawing/2014/main" id="{42AF7FEF-75E5-5750-1907-727B92E1447F}"/>
                    </a:ext>
                  </a:extLst>
                </p14:cNvPr>
                <p14:cNvContentPartPr/>
                <p14:nvPr/>
              </p14:nvContentPartPr>
              <p14:xfrm>
                <a:off x="6942436" y="6800007"/>
                <a:ext cx="123120" cy="9720"/>
              </p14:xfrm>
            </p:contentPart>
          </mc:Choice>
          <mc:Fallback xmlns="">
            <p:pic>
              <p:nvPicPr>
                <p:cNvPr id="803" name="Freihand 802">
                  <a:extLst>
                    <a:ext uri="{FF2B5EF4-FFF2-40B4-BE49-F238E27FC236}">
                      <a16:creationId xmlns:a16="http://schemas.microsoft.com/office/drawing/2014/main" id="{42AF7FEF-75E5-5750-1907-727B92E1447F}"/>
                    </a:ext>
                  </a:extLst>
                </p:cNvPr>
                <p:cNvPicPr/>
                <p:nvPr/>
              </p:nvPicPr>
              <p:blipFill>
                <a:blip r:embed="rId1246"/>
                <a:stretch>
                  <a:fillRect/>
                </a:stretch>
              </p:blipFill>
              <p:spPr>
                <a:xfrm>
                  <a:off x="6933436" y="6791367"/>
                  <a:ext cx="14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05" name="Freihand 804">
                  <a:extLst>
                    <a:ext uri="{FF2B5EF4-FFF2-40B4-BE49-F238E27FC236}">
                      <a16:creationId xmlns:a16="http://schemas.microsoft.com/office/drawing/2014/main" id="{E5E75032-6020-24D8-8970-EDAB6122C427}"/>
                    </a:ext>
                  </a:extLst>
                </p14:cNvPr>
                <p14:cNvContentPartPr/>
                <p14:nvPr/>
              </p14:nvContentPartPr>
              <p14:xfrm>
                <a:off x="7171036" y="6704607"/>
                <a:ext cx="123480" cy="163800"/>
              </p14:xfrm>
            </p:contentPart>
          </mc:Choice>
          <mc:Fallback xmlns="">
            <p:pic>
              <p:nvPicPr>
                <p:cNvPr id="805" name="Freihand 804">
                  <a:extLst>
                    <a:ext uri="{FF2B5EF4-FFF2-40B4-BE49-F238E27FC236}">
                      <a16:creationId xmlns:a16="http://schemas.microsoft.com/office/drawing/2014/main" id="{E5E75032-6020-24D8-8970-EDAB6122C427}"/>
                    </a:ext>
                  </a:extLst>
                </p:cNvPr>
                <p:cNvPicPr/>
                <p:nvPr/>
              </p:nvPicPr>
              <p:blipFill>
                <a:blip r:embed="rId1248"/>
                <a:stretch>
                  <a:fillRect/>
                </a:stretch>
              </p:blipFill>
              <p:spPr>
                <a:xfrm>
                  <a:off x="7162036" y="6695967"/>
                  <a:ext cx="141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807" name="Freihand 806">
                  <a:extLst>
                    <a:ext uri="{FF2B5EF4-FFF2-40B4-BE49-F238E27FC236}">
                      <a16:creationId xmlns:a16="http://schemas.microsoft.com/office/drawing/2014/main" id="{60BC7795-E069-779D-468F-2D1324DC9C1A}"/>
                    </a:ext>
                  </a:extLst>
                </p14:cNvPr>
                <p14:cNvContentPartPr/>
                <p14:nvPr/>
              </p14:nvContentPartPr>
              <p14:xfrm>
                <a:off x="7360036" y="6669327"/>
                <a:ext cx="98640" cy="117720"/>
              </p14:xfrm>
            </p:contentPart>
          </mc:Choice>
          <mc:Fallback xmlns="">
            <p:pic>
              <p:nvPicPr>
                <p:cNvPr id="807" name="Freihand 806">
                  <a:extLst>
                    <a:ext uri="{FF2B5EF4-FFF2-40B4-BE49-F238E27FC236}">
                      <a16:creationId xmlns:a16="http://schemas.microsoft.com/office/drawing/2014/main" id="{60BC7795-E069-779D-468F-2D1324DC9C1A}"/>
                    </a:ext>
                  </a:extLst>
                </p:cNvPr>
                <p:cNvPicPr/>
                <p:nvPr/>
              </p:nvPicPr>
              <p:blipFill>
                <a:blip r:embed="rId1250"/>
                <a:stretch>
                  <a:fillRect/>
                </a:stretch>
              </p:blipFill>
              <p:spPr>
                <a:xfrm>
                  <a:off x="7351036" y="6660687"/>
                  <a:ext cx="116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808" name="Freihand 807">
                  <a:extLst>
                    <a:ext uri="{FF2B5EF4-FFF2-40B4-BE49-F238E27FC236}">
                      <a16:creationId xmlns:a16="http://schemas.microsoft.com/office/drawing/2014/main" id="{0B501088-2871-7C7E-625C-655ECC34961B}"/>
                    </a:ext>
                  </a:extLst>
                </p14:cNvPr>
                <p14:cNvContentPartPr/>
                <p14:nvPr/>
              </p14:nvContentPartPr>
              <p14:xfrm>
                <a:off x="7537516" y="6674727"/>
                <a:ext cx="59760" cy="109080"/>
              </p14:xfrm>
            </p:contentPart>
          </mc:Choice>
          <mc:Fallback xmlns="">
            <p:pic>
              <p:nvPicPr>
                <p:cNvPr id="808" name="Freihand 807">
                  <a:extLst>
                    <a:ext uri="{FF2B5EF4-FFF2-40B4-BE49-F238E27FC236}">
                      <a16:creationId xmlns:a16="http://schemas.microsoft.com/office/drawing/2014/main" id="{0B501088-2871-7C7E-625C-655ECC34961B}"/>
                    </a:ext>
                  </a:extLst>
                </p:cNvPr>
                <p:cNvPicPr/>
                <p:nvPr/>
              </p:nvPicPr>
              <p:blipFill>
                <a:blip r:embed="rId1252"/>
                <a:stretch>
                  <a:fillRect/>
                </a:stretch>
              </p:blipFill>
              <p:spPr>
                <a:xfrm>
                  <a:off x="7528516" y="6665727"/>
                  <a:ext cx="77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809" name="Freihand 808">
                  <a:extLst>
                    <a:ext uri="{FF2B5EF4-FFF2-40B4-BE49-F238E27FC236}">
                      <a16:creationId xmlns:a16="http://schemas.microsoft.com/office/drawing/2014/main" id="{E3ED49AA-6DCD-AAD0-B2AD-2BA96CF7F2E8}"/>
                    </a:ext>
                  </a:extLst>
                </p14:cNvPr>
                <p14:cNvContentPartPr/>
                <p14:nvPr/>
              </p14:nvContentPartPr>
              <p14:xfrm>
                <a:off x="7702396" y="6711447"/>
                <a:ext cx="120600" cy="13680"/>
              </p14:xfrm>
            </p:contentPart>
          </mc:Choice>
          <mc:Fallback xmlns="">
            <p:pic>
              <p:nvPicPr>
                <p:cNvPr id="809" name="Freihand 808">
                  <a:extLst>
                    <a:ext uri="{FF2B5EF4-FFF2-40B4-BE49-F238E27FC236}">
                      <a16:creationId xmlns:a16="http://schemas.microsoft.com/office/drawing/2014/main" id="{E3ED49AA-6DCD-AAD0-B2AD-2BA96CF7F2E8}"/>
                    </a:ext>
                  </a:extLst>
                </p:cNvPr>
                <p:cNvPicPr/>
                <p:nvPr/>
              </p:nvPicPr>
              <p:blipFill>
                <a:blip r:embed="rId1254"/>
                <a:stretch>
                  <a:fillRect/>
                </a:stretch>
              </p:blipFill>
              <p:spPr>
                <a:xfrm>
                  <a:off x="7693756" y="6702807"/>
                  <a:ext cx="138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811" name="Freihand 810">
                  <a:extLst>
                    <a:ext uri="{FF2B5EF4-FFF2-40B4-BE49-F238E27FC236}">
                      <a16:creationId xmlns:a16="http://schemas.microsoft.com/office/drawing/2014/main" id="{CC9AA9D9-48B5-F98E-C8C2-3EFE6E5C5AF2}"/>
                    </a:ext>
                  </a:extLst>
                </p14:cNvPr>
                <p14:cNvContentPartPr/>
                <p14:nvPr/>
              </p14:nvContentPartPr>
              <p14:xfrm>
                <a:off x="7900036" y="6607047"/>
                <a:ext cx="128160" cy="186120"/>
              </p14:xfrm>
            </p:contentPart>
          </mc:Choice>
          <mc:Fallback xmlns="">
            <p:pic>
              <p:nvPicPr>
                <p:cNvPr id="811" name="Freihand 810">
                  <a:extLst>
                    <a:ext uri="{FF2B5EF4-FFF2-40B4-BE49-F238E27FC236}">
                      <a16:creationId xmlns:a16="http://schemas.microsoft.com/office/drawing/2014/main" id="{CC9AA9D9-48B5-F98E-C8C2-3EFE6E5C5AF2}"/>
                    </a:ext>
                  </a:extLst>
                </p:cNvPr>
                <p:cNvPicPr/>
                <p:nvPr/>
              </p:nvPicPr>
              <p:blipFill>
                <a:blip r:embed="rId1256"/>
                <a:stretch>
                  <a:fillRect/>
                </a:stretch>
              </p:blipFill>
              <p:spPr>
                <a:xfrm>
                  <a:off x="7891396" y="6598047"/>
                  <a:ext cx="145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812" name="Freihand 811">
                  <a:extLst>
                    <a:ext uri="{FF2B5EF4-FFF2-40B4-BE49-F238E27FC236}">
                      <a16:creationId xmlns:a16="http://schemas.microsoft.com/office/drawing/2014/main" id="{F23D0840-5446-B266-0FAE-39843B1EB79C}"/>
                    </a:ext>
                  </a:extLst>
                </p14:cNvPr>
                <p14:cNvContentPartPr/>
                <p14:nvPr/>
              </p14:nvContentPartPr>
              <p14:xfrm>
                <a:off x="8130076" y="6654207"/>
                <a:ext cx="107280" cy="138600"/>
              </p14:xfrm>
            </p:contentPart>
          </mc:Choice>
          <mc:Fallback xmlns="">
            <p:pic>
              <p:nvPicPr>
                <p:cNvPr id="812" name="Freihand 811">
                  <a:extLst>
                    <a:ext uri="{FF2B5EF4-FFF2-40B4-BE49-F238E27FC236}">
                      <a16:creationId xmlns:a16="http://schemas.microsoft.com/office/drawing/2014/main" id="{F23D0840-5446-B266-0FAE-39843B1EB79C}"/>
                    </a:ext>
                  </a:extLst>
                </p:cNvPr>
                <p:cNvPicPr/>
                <p:nvPr/>
              </p:nvPicPr>
              <p:blipFill>
                <a:blip r:embed="rId1258"/>
                <a:stretch>
                  <a:fillRect/>
                </a:stretch>
              </p:blipFill>
              <p:spPr>
                <a:xfrm>
                  <a:off x="8121436" y="6645207"/>
                  <a:ext cx="124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814" name="Freihand 813">
                  <a:extLst>
                    <a:ext uri="{FF2B5EF4-FFF2-40B4-BE49-F238E27FC236}">
                      <a16:creationId xmlns:a16="http://schemas.microsoft.com/office/drawing/2014/main" id="{9687C344-1AD8-B8C6-F4D5-55DDF0DE59AC}"/>
                    </a:ext>
                  </a:extLst>
                </p14:cNvPr>
                <p14:cNvContentPartPr/>
                <p14:nvPr/>
              </p14:nvContentPartPr>
              <p14:xfrm>
                <a:off x="8096236" y="6645927"/>
                <a:ext cx="120960" cy="131400"/>
              </p14:xfrm>
            </p:contentPart>
          </mc:Choice>
          <mc:Fallback xmlns="">
            <p:pic>
              <p:nvPicPr>
                <p:cNvPr id="814" name="Freihand 813">
                  <a:extLst>
                    <a:ext uri="{FF2B5EF4-FFF2-40B4-BE49-F238E27FC236}">
                      <a16:creationId xmlns:a16="http://schemas.microsoft.com/office/drawing/2014/main" id="{9687C344-1AD8-B8C6-F4D5-55DDF0DE59AC}"/>
                    </a:ext>
                  </a:extLst>
                </p:cNvPr>
                <p:cNvPicPr/>
                <p:nvPr/>
              </p:nvPicPr>
              <p:blipFill>
                <a:blip r:embed="rId1260"/>
                <a:stretch>
                  <a:fillRect/>
                </a:stretch>
              </p:blipFill>
              <p:spPr>
                <a:xfrm>
                  <a:off x="8087236" y="6636927"/>
                  <a:ext cx="138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816" name="Freihand 815">
                  <a:extLst>
                    <a:ext uri="{FF2B5EF4-FFF2-40B4-BE49-F238E27FC236}">
                      <a16:creationId xmlns:a16="http://schemas.microsoft.com/office/drawing/2014/main" id="{C1EA9CDF-1390-EDE5-A0F8-EB2D8E9C04B0}"/>
                    </a:ext>
                  </a:extLst>
                </p14:cNvPr>
                <p14:cNvContentPartPr/>
                <p14:nvPr/>
              </p14:nvContentPartPr>
              <p14:xfrm>
                <a:off x="5973676" y="6325887"/>
                <a:ext cx="163080" cy="285120"/>
              </p14:xfrm>
            </p:contentPart>
          </mc:Choice>
          <mc:Fallback xmlns="">
            <p:pic>
              <p:nvPicPr>
                <p:cNvPr id="816" name="Freihand 815">
                  <a:extLst>
                    <a:ext uri="{FF2B5EF4-FFF2-40B4-BE49-F238E27FC236}">
                      <a16:creationId xmlns:a16="http://schemas.microsoft.com/office/drawing/2014/main" id="{C1EA9CDF-1390-EDE5-A0F8-EB2D8E9C04B0}"/>
                    </a:ext>
                  </a:extLst>
                </p:cNvPr>
                <p:cNvPicPr/>
                <p:nvPr/>
              </p:nvPicPr>
              <p:blipFill>
                <a:blip r:embed="rId1262"/>
                <a:stretch>
                  <a:fillRect/>
                </a:stretch>
              </p:blipFill>
              <p:spPr>
                <a:xfrm>
                  <a:off x="5965036" y="6316887"/>
                  <a:ext cx="180720" cy="302760"/>
                </a:xfrm>
                <a:prstGeom prst="rect">
                  <a:avLst/>
                </a:prstGeom>
              </p:spPr>
            </p:pic>
          </mc:Fallback>
        </mc:AlternateContent>
      </p:grpSp>
      <p:grpSp>
        <p:nvGrpSpPr>
          <p:cNvPr id="820" name="Gruppieren 819">
            <a:extLst>
              <a:ext uri="{FF2B5EF4-FFF2-40B4-BE49-F238E27FC236}">
                <a16:creationId xmlns:a16="http://schemas.microsoft.com/office/drawing/2014/main" id="{7E7409AC-11AF-3224-EE4A-7D9C4FD221E0}"/>
              </a:ext>
            </a:extLst>
          </p:cNvPr>
          <p:cNvGrpSpPr/>
          <p:nvPr/>
        </p:nvGrpSpPr>
        <p:grpSpPr>
          <a:xfrm>
            <a:off x="3317236" y="6217887"/>
            <a:ext cx="300240" cy="316080"/>
            <a:chOff x="3317236" y="6217887"/>
            <a:chExt cx="300240" cy="316080"/>
          </a:xfrm>
        </p:grpSpPr>
        <mc:AlternateContent xmlns:mc="http://schemas.openxmlformats.org/markup-compatibility/2006" xmlns:p14="http://schemas.microsoft.com/office/powerpoint/2010/main">
          <mc:Choice Requires="p14">
            <p:contentPart p14:bwMode="auto" r:id="rId1263">
              <p14:nvContentPartPr>
                <p14:cNvPr id="818" name="Freihand 817">
                  <a:extLst>
                    <a:ext uri="{FF2B5EF4-FFF2-40B4-BE49-F238E27FC236}">
                      <a16:creationId xmlns:a16="http://schemas.microsoft.com/office/drawing/2014/main" id="{471CA633-4426-02A0-9811-5A45C433C142}"/>
                    </a:ext>
                  </a:extLst>
                </p14:cNvPr>
                <p14:cNvContentPartPr/>
                <p14:nvPr/>
              </p14:nvContentPartPr>
              <p14:xfrm>
                <a:off x="3317236" y="6217887"/>
                <a:ext cx="300240" cy="316080"/>
              </p14:xfrm>
            </p:contentPart>
          </mc:Choice>
          <mc:Fallback xmlns="">
            <p:pic>
              <p:nvPicPr>
                <p:cNvPr id="818" name="Freihand 817">
                  <a:extLst>
                    <a:ext uri="{FF2B5EF4-FFF2-40B4-BE49-F238E27FC236}">
                      <a16:creationId xmlns:a16="http://schemas.microsoft.com/office/drawing/2014/main" id="{471CA633-4426-02A0-9811-5A45C433C142}"/>
                    </a:ext>
                  </a:extLst>
                </p:cNvPr>
                <p:cNvPicPr/>
                <p:nvPr/>
              </p:nvPicPr>
              <p:blipFill>
                <a:blip r:embed="rId1264"/>
                <a:stretch>
                  <a:fillRect/>
                </a:stretch>
              </p:blipFill>
              <p:spPr>
                <a:xfrm>
                  <a:off x="3308236" y="6208887"/>
                  <a:ext cx="3178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819" name="Freihand 818">
                  <a:extLst>
                    <a:ext uri="{FF2B5EF4-FFF2-40B4-BE49-F238E27FC236}">
                      <a16:creationId xmlns:a16="http://schemas.microsoft.com/office/drawing/2014/main" id="{B6FC492F-96FE-07F0-201D-A7BA736059F2}"/>
                    </a:ext>
                  </a:extLst>
                </p14:cNvPr>
                <p14:cNvContentPartPr/>
                <p14:nvPr/>
              </p14:nvContentPartPr>
              <p14:xfrm>
                <a:off x="3507676" y="6390327"/>
                <a:ext cx="91440" cy="142560"/>
              </p14:xfrm>
            </p:contentPart>
          </mc:Choice>
          <mc:Fallback xmlns="">
            <p:pic>
              <p:nvPicPr>
                <p:cNvPr id="819" name="Freihand 818">
                  <a:extLst>
                    <a:ext uri="{FF2B5EF4-FFF2-40B4-BE49-F238E27FC236}">
                      <a16:creationId xmlns:a16="http://schemas.microsoft.com/office/drawing/2014/main" id="{B6FC492F-96FE-07F0-201D-A7BA736059F2}"/>
                    </a:ext>
                  </a:extLst>
                </p:cNvPr>
                <p:cNvPicPr/>
                <p:nvPr/>
              </p:nvPicPr>
              <p:blipFill>
                <a:blip r:embed="rId1266"/>
                <a:stretch>
                  <a:fillRect/>
                </a:stretch>
              </p:blipFill>
              <p:spPr>
                <a:xfrm>
                  <a:off x="3498676" y="6381687"/>
                  <a:ext cx="109080" cy="16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7">
            <p14:nvContentPartPr>
              <p14:cNvPr id="821" name="Freihand 820">
                <a:extLst>
                  <a:ext uri="{FF2B5EF4-FFF2-40B4-BE49-F238E27FC236}">
                    <a16:creationId xmlns:a16="http://schemas.microsoft.com/office/drawing/2014/main" id="{5E2594E1-B341-453C-B1A2-F23C71E09B21}"/>
                  </a:ext>
                </a:extLst>
              </p14:cNvPr>
              <p14:cNvContentPartPr/>
              <p14:nvPr/>
            </p14:nvContentPartPr>
            <p14:xfrm>
              <a:off x="4334596" y="6640167"/>
              <a:ext cx="19080" cy="255600"/>
            </p14:xfrm>
          </p:contentPart>
        </mc:Choice>
        <mc:Fallback xmlns="">
          <p:pic>
            <p:nvPicPr>
              <p:cNvPr id="821" name="Freihand 820">
                <a:extLst>
                  <a:ext uri="{FF2B5EF4-FFF2-40B4-BE49-F238E27FC236}">
                    <a16:creationId xmlns:a16="http://schemas.microsoft.com/office/drawing/2014/main" id="{5E2594E1-B341-453C-B1A2-F23C71E09B21}"/>
                  </a:ext>
                </a:extLst>
              </p:cNvPr>
              <p:cNvPicPr/>
              <p:nvPr/>
            </p:nvPicPr>
            <p:blipFill>
              <a:blip r:embed="rId1268"/>
              <a:stretch>
                <a:fillRect/>
              </a:stretch>
            </p:blipFill>
            <p:spPr>
              <a:xfrm>
                <a:off x="4325596" y="6631527"/>
                <a:ext cx="36720" cy="273240"/>
              </a:xfrm>
              <a:prstGeom prst="rect">
                <a:avLst/>
              </a:prstGeom>
            </p:spPr>
          </p:pic>
        </mc:Fallback>
      </mc:AlternateContent>
      <p:grpSp>
        <p:nvGrpSpPr>
          <p:cNvPr id="841" name="Gruppieren 840">
            <a:extLst>
              <a:ext uri="{FF2B5EF4-FFF2-40B4-BE49-F238E27FC236}">
                <a16:creationId xmlns:a16="http://schemas.microsoft.com/office/drawing/2014/main" id="{F350FE94-135A-72B3-8801-52CC3B5F81C5}"/>
              </a:ext>
            </a:extLst>
          </p:cNvPr>
          <p:cNvGrpSpPr/>
          <p:nvPr/>
        </p:nvGrpSpPr>
        <p:grpSpPr>
          <a:xfrm>
            <a:off x="4350436" y="5591225"/>
            <a:ext cx="4351680" cy="1325520"/>
            <a:chOff x="4350436" y="5591225"/>
            <a:chExt cx="4351680" cy="1325520"/>
          </a:xfrm>
        </p:grpSpPr>
        <mc:AlternateContent xmlns:mc="http://schemas.openxmlformats.org/markup-compatibility/2006" xmlns:p14="http://schemas.microsoft.com/office/powerpoint/2010/main">
          <mc:Choice Requires="p14">
            <p:contentPart p14:bwMode="auto" r:id="rId1269">
              <p14:nvContentPartPr>
                <p14:cNvPr id="822" name="Freihand 821">
                  <a:extLst>
                    <a:ext uri="{FF2B5EF4-FFF2-40B4-BE49-F238E27FC236}">
                      <a16:creationId xmlns:a16="http://schemas.microsoft.com/office/drawing/2014/main" id="{35D6EA32-5F0A-F317-5E43-9CECA337452F}"/>
                    </a:ext>
                  </a:extLst>
                </p14:cNvPr>
                <p14:cNvContentPartPr/>
                <p14:nvPr/>
              </p14:nvContentPartPr>
              <p14:xfrm>
                <a:off x="4350436" y="6509225"/>
                <a:ext cx="4047480" cy="407520"/>
              </p14:xfrm>
            </p:contentPart>
          </mc:Choice>
          <mc:Fallback xmlns="">
            <p:pic>
              <p:nvPicPr>
                <p:cNvPr id="822" name="Freihand 821">
                  <a:extLst>
                    <a:ext uri="{FF2B5EF4-FFF2-40B4-BE49-F238E27FC236}">
                      <a16:creationId xmlns:a16="http://schemas.microsoft.com/office/drawing/2014/main" id="{35D6EA32-5F0A-F317-5E43-9CECA337452F}"/>
                    </a:ext>
                  </a:extLst>
                </p:cNvPr>
                <p:cNvPicPr/>
                <p:nvPr/>
              </p:nvPicPr>
              <p:blipFill>
                <a:blip r:embed="rId1270"/>
                <a:stretch>
                  <a:fillRect/>
                </a:stretch>
              </p:blipFill>
              <p:spPr>
                <a:xfrm>
                  <a:off x="4341796" y="6500225"/>
                  <a:ext cx="406512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823" name="Freihand 822">
                  <a:extLst>
                    <a:ext uri="{FF2B5EF4-FFF2-40B4-BE49-F238E27FC236}">
                      <a16:creationId xmlns:a16="http://schemas.microsoft.com/office/drawing/2014/main" id="{A985D624-AAE3-6966-3830-08D15096989F}"/>
                    </a:ext>
                  </a:extLst>
                </p14:cNvPr>
                <p14:cNvContentPartPr/>
                <p14:nvPr/>
              </p14:nvContentPartPr>
              <p14:xfrm>
                <a:off x="8220436" y="6323465"/>
                <a:ext cx="49320" cy="174600"/>
              </p14:xfrm>
            </p:contentPart>
          </mc:Choice>
          <mc:Fallback xmlns="">
            <p:pic>
              <p:nvPicPr>
                <p:cNvPr id="823" name="Freihand 822">
                  <a:extLst>
                    <a:ext uri="{FF2B5EF4-FFF2-40B4-BE49-F238E27FC236}">
                      <a16:creationId xmlns:a16="http://schemas.microsoft.com/office/drawing/2014/main" id="{A985D624-AAE3-6966-3830-08D15096989F}"/>
                    </a:ext>
                  </a:extLst>
                </p:cNvPr>
                <p:cNvPicPr/>
                <p:nvPr/>
              </p:nvPicPr>
              <p:blipFill>
                <a:blip r:embed="rId1272"/>
                <a:stretch>
                  <a:fillRect/>
                </a:stretch>
              </p:blipFill>
              <p:spPr>
                <a:xfrm>
                  <a:off x="8211796" y="6314465"/>
                  <a:ext cx="66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825" name="Freihand 824">
                  <a:extLst>
                    <a:ext uri="{FF2B5EF4-FFF2-40B4-BE49-F238E27FC236}">
                      <a16:creationId xmlns:a16="http://schemas.microsoft.com/office/drawing/2014/main" id="{5D843829-0BB6-E75F-446B-671BAA499857}"/>
                    </a:ext>
                  </a:extLst>
                </p14:cNvPr>
                <p14:cNvContentPartPr/>
                <p14:nvPr/>
              </p14:nvContentPartPr>
              <p14:xfrm>
                <a:off x="8065636" y="5865185"/>
                <a:ext cx="27720" cy="187920"/>
              </p14:xfrm>
            </p:contentPart>
          </mc:Choice>
          <mc:Fallback xmlns="">
            <p:pic>
              <p:nvPicPr>
                <p:cNvPr id="825" name="Freihand 824">
                  <a:extLst>
                    <a:ext uri="{FF2B5EF4-FFF2-40B4-BE49-F238E27FC236}">
                      <a16:creationId xmlns:a16="http://schemas.microsoft.com/office/drawing/2014/main" id="{5D843829-0BB6-E75F-446B-671BAA499857}"/>
                    </a:ext>
                  </a:extLst>
                </p:cNvPr>
                <p:cNvPicPr/>
                <p:nvPr/>
              </p:nvPicPr>
              <p:blipFill>
                <a:blip r:embed="rId1274"/>
                <a:stretch>
                  <a:fillRect/>
                </a:stretch>
              </p:blipFill>
              <p:spPr>
                <a:xfrm>
                  <a:off x="8056636" y="5856185"/>
                  <a:ext cx="45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826" name="Freihand 825">
                  <a:extLst>
                    <a:ext uri="{FF2B5EF4-FFF2-40B4-BE49-F238E27FC236}">
                      <a16:creationId xmlns:a16="http://schemas.microsoft.com/office/drawing/2014/main" id="{2DD27817-0981-E2FC-FE42-1D305BCDCBC3}"/>
                    </a:ext>
                  </a:extLst>
                </p14:cNvPr>
                <p14:cNvContentPartPr/>
                <p14:nvPr/>
              </p14:nvContentPartPr>
              <p14:xfrm>
                <a:off x="7985716" y="5808305"/>
                <a:ext cx="117360" cy="77760"/>
              </p14:xfrm>
            </p:contentPart>
          </mc:Choice>
          <mc:Fallback xmlns="">
            <p:pic>
              <p:nvPicPr>
                <p:cNvPr id="826" name="Freihand 825">
                  <a:extLst>
                    <a:ext uri="{FF2B5EF4-FFF2-40B4-BE49-F238E27FC236}">
                      <a16:creationId xmlns:a16="http://schemas.microsoft.com/office/drawing/2014/main" id="{2DD27817-0981-E2FC-FE42-1D305BCDCBC3}"/>
                    </a:ext>
                  </a:extLst>
                </p:cNvPr>
                <p:cNvPicPr/>
                <p:nvPr/>
              </p:nvPicPr>
              <p:blipFill>
                <a:blip r:embed="rId1276"/>
                <a:stretch>
                  <a:fillRect/>
                </a:stretch>
              </p:blipFill>
              <p:spPr>
                <a:xfrm>
                  <a:off x="7977076" y="5799665"/>
                  <a:ext cx="135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827" name="Freihand 826">
                  <a:extLst>
                    <a:ext uri="{FF2B5EF4-FFF2-40B4-BE49-F238E27FC236}">
                      <a16:creationId xmlns:a16="http://schemas.microsoft.com/office/drawing/2014/main" id="{7286FEAC-DDDB-B7BF-E220-951CD400B5B7}"/>
                    </a:ext>
                  </a:extLst>
                </p14:cNvPr>
                <p14:cNvContentPartPr/>
                <p14:nvPr/>
              </p14:nvContentPartPr>
              <p14:xfrm>
                <a:off x="8135476" y="5874905"/>
                <a:ext cx="70200" cy="134640"/>
              </p14:xfrm>
            </p:contentPart>
          </mc:Choice>
          <mc:Fallback xmlns="">
            <p:pic>
              <p:nvPicPr>
                <p:cNvPr id="827" name="Freihand 826">
                  <a:extLst>
                    <a:ext uri="{FF2B5EF4-FFF2-40B4-BE49-F238E27FC236}">
                      <a16:creationId xmlns:a16="http://schemas.microsoft.com/office/drawing/2014/main" id="{7286FEAC-DDDB-B7BF-E220-951CD400B5B7}"/>
                    </a:ext>
                  </a:extLst>
                </p:cNvPr>
                <p:cNvPicPr/>
                <p:nvPr/>
              </p:nvPicPr>
              <p:blipFill>
                <a:blip r:embed="rId1278"/>
                <a:stretch>
                  <a:fillRect/>
                </a:stretch>
              </p:blipFill>
              <p:spPr>
                <a:xfrm>
                  <a:off x="8126476" y="5865905"/>
                  <a:ext cx="87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828" name="Freihand 827">
                  <a:extLst>
                    <a:ext uri="{FF2B5EF4-FFF2-40B4-BE49-F238E27FC236}">
                      <a16:creationId xmlns:a16="http://schemas.microsoft.com/office/drawing/2014/main" id="{4F0E1A66-094A-1808-32F3-8B654F75A1A7}"/>
                    </a:ext>
                  </a:extLst>
                </p14:cNvPr>
                <p14:cNvContentPartPr/>
                <p14:nvPr/>
              </p14:nvContentPartPr>
              <p14:xfrm>
                <a:off x="8244556" y="5771585"/>
                <a:ext cx="229680" cy="160560"/>
              </p14:xfrm>
            </p:contentPart>
          </mc:Choice>
          <mc:Fallback xmlns="">
            <p:pic>
              <p:nvPicPr>
                <p:cNvPr id="828" name="Freihand 827">
                  <a:extLst>
                    <a:ext uri="{FF2B5EF4-FFF2-40B4-BE49-F238E27FC236}">
                      <a16:creationId xmlns:a16="http://schemas.microsoft.com/office/drawing/2014/main" id="{4F0E1A66-094A-1808-32F3-8B654F75A1A7}"/>
                    </a:ext>
                  </a:extLst>
                </p:cNvPr>
                <p:cNvPicPr/>
                <p:nvPr/>
              </p:nvPicPr>
              <p:blipFill>
                <a:blip r:embed="rId1280"/>
                <a:stretch>
                  <a:fillRect/>
                </a:stretch>
              </p:blipFill>
              <p:spPr>
                <a:xfrm>
                  <a:off x="8235556" y="5762585"/>
                  <a:ext cx="247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829" name="Freihand 828">
                  <a:extLst>
                    <a:ext uri="{FF2B5EF4-FFF2-40B4-BE49-F238E27FC236}">
                      <a16:creationId xmlns:a16="http://schemas.microsoft.com/office/drawing/2014/main" id="{C15D5B50-0965-5FCA-8D3F-D5099A2FE10C}"/>
                    </a:ext>
                  </a:extLst>
                </p14:cNvPr>
                <p14:cNvContentPartPr/>
                <p14:nvPr/>
              </p14:nvContentPartPr>
              <p14:xfrm>
                <a:off x="8455876" y="5622545"/>
                <a:ext cx="109080" cy="240120"/>
              </p14:xfrm>
            </p:contentPart>
          </mc:Choice>
          <mc:Fallback xmlns="">
            <p:pic>
              <p:nvPicPr>
                <p:cNvPr id="829" name="Freihand 828">
                  <a:extLst>
                    <a:ext uri="{FF2B5EF4-FFF2-40B4-BE49-F238E27FC236}">
                      <a16:creationId xmlns:a16="http://schemas.microsoft.com/office/drawing/2014/main" id="{C15D5B50-0965-5FCA-8D3F-D5099A2FE10C}"/>
                    </a:ext>
                  </a:extLst>
                </p:cNvPr>
                <p:cNvPicPr/>
                <p:nvPr/>
              </p:nvPicPr>
              <p:blipFill>
                <a:blip r:embed="rId1282"/>
                <a:stretch>
                  <a:fillRect/>
                </a:stretch>
              </p:blipFill>
              <p:spPr>
                <a:xfrm>
                  <a:off x="8447236" y="5613545"/>
                  <a:ext cx="1267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830" name="Freihand 829">
                  <a:extLst>
                    <a:ext uri="{FF2B5EF4-FFF2-40B4-BE49-F238E27FC236}">
                      <a16:creationId xmlns:a16="http://schemas.microsoft.com/office/drawing/2014/main" id="{5881DAB1-AF8D-663E-CFA4-91CC4BD9A758}"/>
                    </a:ext>
                  </a:extLst>
                </p14:cNvPr>
                <p14:cNvContentPartPr/>
                <p14:nvPr/>
              </p14:nvContentPartPr>
              <p14:xfrm>
                <a:off x="8530396" y="5647025"/>
                <a:ext cx="75600" cy="104760"/>
              </p14:xfrm>
            </p:contentPart>
          </mc:Choice>
          <mc:Fallback xmlns="">
            <p:pic>
              <p:nvPicPr>
                <p:cNvPr id="830" name="Freihand 829">
                  <a:extLst>
                    <a:ext uri="{FF2B5EF4-FFF2-40B4-BE49-F238E27FC236}">
                      <a16:creationId xmlns:a16="http://schemas.microsoft.com/office/drawing/2014/main" id="{5881DAB1-AF8D-663E-CFA4-91CC4BD9A758}"/>
                    </a:ext>
                  </a:extLst>
                </p:cNvPr>
                <p:cNvPicPr/>
                <p:nvPr/>
              </p:nvPicPr>
              <p:blipFill>
                <a:blip r:embed="rId1284"/>
                <a:stretch>
                  <a:fillRect/>
                </a:stretch>
              </p:blipFill>
              <p:spPr>
                <a:xfrm>
                  <a:off x="8521756" y="5638385"/>
                  <a:ext cx="93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831" name="Freihand 830">
                  <a:extLst>
                    <a:ext uri="{FF2B5EF4-FFF2-40B4-BE49-F238E27FC236}">
                      <a16:creationId xmlns:a16="http://schemas.microsoft.com/office/drawing/2014/main" id="{DC05C35E-F019-930A-D03F-783CFC608E7D}"/>
                    </a:ext>
                  </a:extLst>
                </p14:cNvPr>
                <p14:cNvContentPartPr/>
                <p14:nvPr/>
              </p14:nvContentPartPr>
              <p14:xfrm>
                <a:off x="8621476" y="5591225"/>
                <a:ext cx="47880" cy="33840"/>
              </p14:xfrm>
            </p:contentPart>
          </mc:Choice>
          <mc:Fallback xmlns="">
            <p:pic>
              <p:nvPicPr>
                <p:cNvPr id="831" name="Freihand 830">
                  <a:extLst>
                    <a:ext uri="{FF2B5EF4-FFF2-40B4-BE49-F238E27FC236}">
                      <a16:creationId xmlns:a16="http://schemas.microsoft.com/office/drawing/2014/main" id="{DC05C35E-F019-930A-D03F-783CFC608E7D}"/>
                    </a:ext>
                  </a:extLst>
                </p:cNvPr>
                <p:cNvPicPr/>
                <p:nvPr/>
              </p:nvPicPr>
              <p:blipFill>
                <a:blip r:embed="rId1286"/>
                <a:stretch>
                  <a:fillRect/>
                </a:stretch>
              </p:blipFill>
              <p:spPr>
                <a:xfrm>
                  <a:off x="8612476" y="5582585"/>
                  <a:ext cx="65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832" name="Freihand 831">
                  <a:extLst>
                    <a:ext uri="{FF2B5EF4-FFF2-40B4-BE49-F238E27FC236}">
                      <a16:creationId xmlns:a16="http://schemas.microsoft.com/office/drawing/2014/main" id="{2873ACCA-53DE-F382-31FC-E084A2053233}"/>
                    </a:ext>
                  </a:extLst>
                </p14:cNvPr>
                <p14:cNvContentPartPr/>
                <p14:nvPr/>
              </p14:nvContentPartPr>
              <p14:xfrm>
                <a:off x="8154916" y="6104225"/>
                <a:ext cx="113400" cy="96120"/>
              </p14:xfrm>
            </p:contentPart>
          </mc:Choice>
          <mc:Fallback xmlns="">
            <p:pic>
              <p:nvPicPr>
                <p:cNvPr id="832" name="Freihand 831">
                  <a:extLst>
                    <a:ext uri="{FF2B5EF4-FFF2-40B4-BE49-F238E27FC236}">
                      <a16:creationId xmlns:a16="http://schemas.microsoft.com/office/drawing/2014/main" id="{2873ACCA-53DE-F382-31FC-E084A2053233}"/>
                    </a:ext>
                  </a:extLst>
                </p:cNvPr>
                <p:cNvPicPr/>
                <p:nvPr/>
              </p:nvPicPr>
              <p:blipFill>
                <a:blip r:embed="rId1288"/>
                <a:stretch>
                  <a:fillRect/>
                </a:stretch>
              </p:blipFill>
              <p:spPr>
                <a:xfrm>
                  <a:off x="8146276" y="6095585"/>
                  <a:ext cx="131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834" name="Freihand 833">
                  <a:extLst>
                    <a:ext uri="{FF2B5EF4-FFF2-40B4-BE49-F238E27FC236}">
                      <a16:creationId xmlns:a16="http://schemas.microsoft.com/office/drawing/2014/main" id="{3A36D9E4-300D-E4D0-AF4D-E83ADBE74657}"/>
                    </a:ext>
                  </a:extLst>
                </p14:cNvPr>
                <p14:cNvContentPartPr/>
                <p14:nvPr/>
              </p14:nvContentPartPr>
              <p14:xfrm>
                <a:off x="8277316" y="5944745"/>
                <a:ext cx="195120" cy="193680"/>
              </p14:xfrm>
            </p:contentPart>
          </mc:Choice>
          <mc:Fallback xmlns="">
            <p:pic>
              <p:nvPicPr>
                <p:cNvPr id="834" name="Freihand 833">
                  <a:extLst>
                    <a:ext uri="{FF2B5EF4-FFF2-40B4-BE49-F238E27FC236}">
                      <a16:creationId xmlns:a16="http://schemas.microsoft.com/office/drawing/2014/main" id="{3A36D9E4-300D-E4D0-AF4D-E83ADBE74657}"/>
                    </a:ext>
                  </a:extLst>
                </p:cNvPr>
                <p:cNvPicPr/>
                <p:nvPr/>
              </p:nvPicPr>
              <p:blipFill>
                <a:blip r:embed="rId1290"/>
                <a:stretch>
                  <a:fillRect/>
                </a:stretch>
              </p:blipFill>
              <p:spPr>
                <a:xfrm>
                  <a:off x="8268316" y="5935745"/>
                  <a:ext cx="2127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835" name="Freihand 834">
                  <a:extLst>
                    <a:ext uri="{FF2B5EF4-FFF2-40B4-BE49-F238E27FC236}">
                      <a16:creationId xmlns:a16="http://schemas.microsoft.com/office/drawing/2014/main" id="{0BB58251-377B-8424-5570-EBB1577F3676}"/>
                    </a:ext>
                  </a:extLst>
                </p14:cNvPr>
                <p14:cNvContentPartPr/>
                <p14:nvPr/>
              </p14:nvContentPartPr>
              <p14:xfrm>
                <a:off x="8495476" y="5929985"/>
                <a:ext cx="87480" cy="93240"/>
              </p14:xfrm>
            </p:contentPart>
          </mc:Choice>
          <mc:Fallback xmlns="">
            <p:pic>
              <p:nvPicPr>
                <p:cNvPr id="835" name="Freihand 834">
                  <a:extLst>
                    <a:ext uri="{FF2B5EF4-FFF2-40B4-BE49-F238E27FC236}">
                      <a16:creationId xmlns:a16="http://schemas.microsoft.com/office/drawing/2014/main" id="{0BB58251-377B-8424-5570-EBB1577F3676}"/>
                    </a:ext>
                  </a:extLst>
                </p:cNvPr>
                <p:cNvPicPr/>
                <p:nvPr/>
              </p:nvPicPr>
              <p:blipFill>
                <a:blip r:embed="rId1292"/>
                <a:stretch>
                  <a:fillRect/>
                </a:stretch>
              </p:blipFill>
              <p:spPr>
                <a:xfrm>
                  <a:off x="8486836" y="5920985"/>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836" name="Freihand 835">
                  <a:extLst>
                    <a:ext uri="{FF2B5EF4-FFF2-40B4-BE49-F238E27FC236}">
                      <a16:creationId xmlns:a16="http://schemas.microsoft.com/office/drawing/2014/main" id="{8C9414F5-AC43-32E5-33CB-8338D726E530}"/>
                    </a:ext>
                  </a:extLst>
                </p14:cNvPr>
                <p14:cNvContentPartPr/>
                <p14:nvPr/>
              </p14:nvContentPartPr>
              <p14:xfrm>
                <a:off x="8587996" y="5851865"/>
                <a:ext cx="55080" cy="122400"/>
              </p14:xfrm>
            </p:contentPart>
          </mc:Choice>
          <mc:Fallback xmlns="">
            <p:pic>
              <p:nvPicPr>
                <p:cNvPr id="836" name="Freihand 835">
                  <a:extLst>
                    <a:ext uri="{FF2B5EF4-FFF2-40B4-BE49-F238E27FC236}">
                      <a16:creationId xmlns:a16="http://schemas.microsoft.com/office/drawing/2014/main" id="{8C9414F5-AC43-32E5-33CB-8338D726E530}"/>
                    </a:ext>
                  </a:extLst>
                </p:cNvPr>
                <p:cNvPicPr/>
                <p:nvPr/>
              </p:nvPicPr>
              <p:blipFill>
                <a:blip r:embed="rId1294"/>
                <a:stretch>
                  <a:fillRect/>
                </a:stretch>
              </p:blipFill>
              <p:spPr>
                <a:xfrm>
                  <a:off x="8579356" y="5842865"/>
                  <a:ext cx="72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838" name="Freihand 837">
                  <a:extLst>
                    <a:ext uri="{FF2B5EF4-FFF2-40B4-BE49-F238E27FC236}">
                      <a16:creationId xmlns:a16="http://schemas.microsoft.com/office/drawing/2014/main" id="{B1054D88-C146-4B7F-0CAF-D63746CB2AC9}"/>
                    </a:ext>
                  </a:extLst>
                </p14:cNvPr>
                <p14:cNvContentPartPr/>
                <p14:nvPr/>
              </p14:nvContentPartPr>
              <p14:xfrm>
                <a:off x="8366236" y="6085505"/>
                <a:ext cx="84960" cy="187920"/>
              </p14:xfrm>
            </p:contentPart>
          </mc:Choice>
          <mc:Fallback xmlns="">
            <p:pic>
              <p:nvPicPr>
                <p:cNvPr id="838" name="Freihand 837">
                  <a:extLst>
                    <a:ext uri="{FF2B5EF4-FFF2-40B4-BE49-F238E27FC236}">
                      <a16:creationId xmlns:a16="http://schemas.microsoft.com/office/drawing/2014/main" id="{B1054D88-C146-4B7F-0CAF-D63746CB2AC9}"/>
                    </a:ext>
                  </a:extLst>
                </p:cNvPr>
                <p:cNvPicPr/>
                <p:nvPr/>
              </p:nvPicPr>
              <p:blipFill>
                <a:blip r:embed="rId1296"/>
                <a:stretch>
                  <a:fillRect/>
                </a:stretch>
              </p:blipFill>
              <p:spPr>
                <a:xfrm>
                  <a:off x="8357236" y="6076505"/>
                  <a:ext cx="102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839" name="Freihand 838">
                  <a:extLst>
                    <a:ext uri="{FF2B5EF4-FFF2-40B4-BE49-F238E27FC236}">
                      <a16:creationId xmlns:a16="http://schemas.microsoft.com/office/drawing/2014/main" id="{E16CD32D-8649-558C-40A6-E01EA662FC90}"/>
                    </a:ext>
                  </a:extLst>
                </p14:cNvPr>
                <p14:cNvContentPartPr/>
                <p14:nvPr/>
              </p14:nvContentPartPr>
              <p14:xfrm>
                <a:off x="8457316" y="6104945"/>
                <a:ext cx="138600" cy="147240"/>
              </p14:xfrm>
            </p:contentPart>
          </mc:Choice>
          <mc:Fallback xmlns="">
            <p:pic>
              <p:nvPicPr>
                <p:cNvPr id="839" name="Freihand 838">
                  <a:extLst>
                    <a:ext uri="{FF2B5EF4-FFF2-40B4-BE49-F238E27FC236}">
                      <a16:creationId xmlns:a16="http://schemas.microsoft.com/office/drawing/2014/main" id="{E16CD32D-8649-558C-40A6-E01EA662FC90}"/>
                    </a:ext>
                  </a:extLst>
                </p:cNvPr>
                <p:cNvPicPr/>
                <p:nvPr/>
              </p:nvPicPr>
              <p:blipFill>
                <a:blip r:embed="rId1298"/>
                <a:stretch>
                  <a:fillRect/>
                </a:stretch>
              </p:blipFill>
              <p:spPr>
                <a:xfrm>
                  <a:off x="8448316" y="6096305"/>
                  <a:ext cx="156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840" name="Freihand 839">
                  <a:extLst>
                    <a:ext uri="{FF2B5EF4-FFF2-40B4-BE49-F238E27FC236}">
                      <a16:creationId xmlns:a16="http://schemas.microsoft.com/office/drawing/2014/main" id="{C995811B-87FB-DAB2-ECBE-795CFD24D841}"/>
                    </a:ext>
                  </a:extLst>
                </p14:cNvPr>
                <p14:cNvContentPartPr/>
                <p14:nvPr/>
              </p14:nvContentPartPr>
              <p14:xfrm>
                <a:off x="8566036" y="5981465"/>
                <a:ext cx="136080" cy="151200"/>
              </p14:xfrm>
            </p:contentPart>
          </mc:Choice>
          <mc:Fallback xmlns="">
            <p:pic>
              <p:nvPicPr>
                <p:cNvPr id="840" name="Freihand 839">
                  <a:extLst>
                    <a:ext uri="{FF2B5EF4-FFF2-40B4-BE49-F238E27FC236}">
                      <a16:creationId xmlns:a16="http://schemas.microsoft.com/office/drawing/2014/main" id="{C995811B-87FB-DAB2-ECBE-795CFD24D841}"/>
                    </a:ext>
                  </a:extLst>
                </p:cNvPr>
                <p:cNvPicPr/>
                <p:nvPr/>
              </p:nvPicPr>
              <p:blipFill>
                <a:blip r:embed="rId1300"/>
                <a:stretch>
                  <a:fillRect/>
                </a:stretch>
              </p:blipFill>
              <p:spPr>
                <a:xfrm>
                  <a:off x="8557396" y="5972465"/>
                  <a:ext cx="15372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1">
            <p14:nvContentPartPr>
              <p14:cNvPr id="842" name="Freihand 841">
                <a:extLst>
                  <a:ext uri="{FF2B5EF4-FFF2-40B4-BE49-F238E27FC236}">
                    <a16:creationId xmlns:a16="http://schemas.microsoft.com/office/drawing/2014/main" id="{77386264-69CE-84F2-BCD1-DEDE2304CEB5}"/>
                  </a:ext>
                </a:extLst>
              </p14:cNvPr>
              <p14:cNvContentPartPr/>
              <p14:nvPr/>
            </p14:nvContentPartPr>
            <p14:xfrm>
              <a:off x="6496036" y="6621185"/>
              <a:ext cx="391680" cy="268920"/>
            </p14:xfrm>
          </p:contentPart>
        </mc:Choice>
        <mc:Fallback xmlns="">
          <p:pic>
            <p:nvPicPr>
              <p:cNvPr id="842" name="Freihand 841">
                <a:extLst>
                  <a:ext uri="{FF2B5EF4-FFF2-40B4-BE49-F238E27FC236}">
                    <a16:creationId xmlns:a16="http://schemas.microsoft.com/office/drawing/2014/main" id="{77386264-69CE-84F2-BCD1-DEDE2304CEB5}"/>
                  </a:ext>
                </a:extLst>
              </p:cNvPr>
              <p:cNvPicPr/>
              <p:nvPr/>
            </p:nvPicPr>
            <p:blipFill>
              <a:blip r:embed="rId1302"/>
              <a:stretch>
                <a:fillRect/>
              </a:stretch>
            </p:blipFill>
            <p:spPr>
              <a:xfrm>
                <a:off x="6491716" y="6616865"/>
                <a:ext cx="4003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843" name="Freihand 842">
                <a:extLst>
                  <a:ext uri="{FF2B5EF4-FFF2-40B4-BE49-F238E27FC236}">
                    <a16:creationId xmlns:a16="http://schemas.microsoft.com/office/drawing/2014/main" id="{CAB7E8A7-4C26-436E-8B18-CECD5C9884E0}"/>
                  </a:ext>
                </a:extLst>
              </p14:cNvPr>
              <p14:cNvContentPartPr/>
              <p14:nvPr/>
            </p14:nvContentPartPr>
            <p14:xfrm>
              <a:off x="2955076" y="6199985"/>
              <a:ext cx="738360" cy="509760"/>
            </p14:xfrm>
          </p:contentPart>
        </mc:Choice>
        <mc:Fallback xmlns="">
          <p:pic>
            <p:nvPicPr>
              <p:cNvPr id="843" name="Freihand 842">
                <a:extLst>
                  <a:ext uri="{FF2B5EF4-FFF2-40B4-BE49-F238E27FC236}">
                    <a16:creationId xmlns:a16="http://schemas.microsoft.com/office/drawing/2014/main" id="{CAB7E8A7-4C26-436E-8B18-CECD5C9884E0}"/>
                  </a:ext>
                </a:extLst>
              </p:cNvPr>
              <p:cNvPicPr/>
              <p:nvPr/>
            </p:nvPicPr>
            <p:blipFill>
              <a:blip r:embed="rId1304"/>
              <a:stretch>
                <a:fillRect/>
              </a:stretch>
            </p:blipFill>
            <p:spPr>
              <a:xfrm>
                <a:off x="2950756" y="6195665"/>
                <a:ext cx="747000" cy="518400"/>
              </a:xfrm>
              <a:prstGeom prst="rect">
                <a:avLst/>
              </a:prstGeom>
            </p:spPr>
          </p:pic>
        </mc:Fallback>
      </mc:AlternateContent>
      <p:grpSp>
        <p:nvGrpSpPr>
          <p:cNvPr id="849" name="Gruppieren 848">
            <a:extLst>
              <a:ext uri="{FF2B5EF4-FFF2-40B4-BE49-F238E27FC236}">
                <a16:creationId xmlns:a16="http://schemas.microsoft.com/office/drawing/2014/main" id="{43B91803-A17B-8D70-698D-C47597E79172}"/>
              </a:ext>
            </a:extLst>
          </p:cNvPr>
          <p:cNvGrpSpPr/>
          <p:nvPr/>
        </p:nvGrpSpPr>
        <p:grpSpPr>
          <a:xfrm>
            <a:off x="3015556" y="5627585"/>
            <a:ext cx="4843800" cy="1067760"/>
            <a:chOff x="3015556" y="5627585"/>
            <a:chExt cx="4843800" cy="1067760"/>
          </a:xfrm>
        </p:grpSpPr>
        <mc:AlternateContent xmlns:mc="http://schemas.openxmlformats.org/markup-compatibility/2006" xmlns:p14="http://schemas.microsoft.com/office/powerpoint/2010/main">
          <mc:Choice Requires="p14">
            <p:contentPart p14:bwMode="auto" r:id="rId1305">
              <p14:nvContentPartPr>
                <p14:cNvPr id="844" name="Freihand 843">
                  <a:extLst>
                    <a:ext uri="{FF2B5EF4-FFF2-40B4-BE49-F238E27FC236}">
                      <a16:creationId xmlns:a16="http://schemas.microsoft.com/office/drawing/2014/main" id="{42DE6D1D-78A5-513D-9804-92DC35F366D3}"/>
                    </a:ext>
                  </a:extLst>
                </p14:cNvPr>
                <p14:cNvContentPartPr/>
                <p14:nvPr/>
              </p14:nvContentPartPr>
              <p14:xfrm>
                <a:off x="3695236" y="5930345"/>
                <a:ext cx="2964240" cy="712440"/>
              </p14:xfrm>
            </p:contentPart>
          </mc:Choice>
          <mc:Fallback xmlns="">
            <p:pic>
              <p:nvPicPr>
                <p:cNvPr id="844" name="Freihand 843">
                  <a:extLst>
                    <a:ext uri="{FF2B5EF4-FFF2-40B4-BE49-F238E27FC236}">
                      <a16:creationId xmlns:a16="http://schemas.microsoft.com/office/drawing/2014/main" id="{42DE6D1D-78A5-513D-9804-92DC35F366D3}"/>
                    </a:ext>
                  </a:extLst>
                </p:cNvPr>
                <p:cNvPicPr/>
                <p:nvPr/>
              </p:nvPicPr>
              <p:blipFill>
                <a:blip r:embed="rId1306"/>
                <a:stretch>
                  <a:fillRect/>
                </a:stretch>
              </p:blipFill>
              <p:spPr>
                <a:xfrm>
                  <a:off x="3690916" y="5926025"/>
                  <a:ext cx="2972880" cy="72108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845" name="Freihand 844">
                  <a:extLst>
                    <a:ext uri="{FF2B5EF4-FFF2-40B4-BE49-F238E27FC236}">
                      <a16:creationId xmlns:a16="http://schemas.microsoft.com/office/drawing/2014/main" id="{AD48E3A7-F828-5BA4-FF2A-094B53A0CB0F}"/>
                    </a:ext>
                  </a:extLst>
                </p14:cNvPr>
                <p14:cNvContentPartPr/>
                <p14:nvPr/>
              </p14:nvContentPartPr>
              <p14:xfrm>
                <a:off x="3610996" y="5987945"/>
                <a:ext cx="144720" cy="218160"/>
              </p14:xfrm>
            </p:contentPart>
          </mc:Choice>
          <mc:Fallback xmlns="">
            <p:pic>
              <p:nvPicPr>
                <p:cNvPr id="845" name="Freihand 844">
                  <a:extLst>
                    <a:ext uri="{FF2B5EF4-FFF2-40B4-BE49-F238E27FC236}">
                      <a16:creationId xmlns:a16="http://schemas.microsoft.com/office/drawing/2014/main" id="{AD48E3A7-F828-5BA4-FF2A-094B53A0CB0F}"/>
                    </a:ext>
                  </a:extLst>
                </p:cNvPr>
                <p:cNvPicPr/>
                <p:nvPr/>
              </p:nvPicPr>
              <p:blipFill>
                <a:blip r:embed="rId1308"/>
                <a:stretch>
                  <a:fillRect/>
                </a:stretch>
              </p:blipFill>
              <p:spPr>
                <a:xfrm>
                  <a:off x="3606676" y="5983625"/>
                  <a:ext cx="153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847" name="Freihand 846">
                  <a:extLst>
                    <a:ext uri="{FF2B5EF4-FFF2-40B4-BE49-F238E27FC236}">
                      <a16:creationId xmlns:a16="http://schemas.microsoft.com/office/drawing/2014/main" id="{DD785CB2-8B78-AFCA-36E4-92D6875414CB}"/>
                    </a:ext>
                  </a:extLst>
                </p14:cNvPr>
                <p14:cNvContentPartPr/>
                <p14:nvPr/>
              </p14:nvContentPartPr>
              <p14:xfrm>
                <a:off x="6601516" y="5627585"/>
                <a:ext cx="1257840" cy="662040"/>
              </p14:xfrm>
            </p:contentPart>
          </mc:Choice>
          <mc:Fallback xmlns="">
            <p:pic>
              <p:nvPicPr>
                <p:cNvPr id="847" name="Freihand 846">
                  <a:extLst>
                    <a:ext uri="{FF2B5EF4-FFF2-40B4-BE49-F238E27FC236}">
                      <a16:creationId xmlns:a16="http://schemas.microsoft.com/office/drawing/2014/main" id="{DD785CB2-8B78-AFCA-36E4-92D6875414CB}"/>
                    </a:ext>
                  </a:extLst>
                </p:cNvPr>
                <p:cNvPicPr/>
                <p:nvPr/>
              </p:nvPicPr>
              <p:blipFill>
                <a:blip r:embed="rId1310"/>
                <a:stretch>
                  <a:fillRect/>
                </a:stretch>
              </p:blipFill>
              <p:spPr>
                <a:xfrm>
                  <a:off x="6597196" y="5623265"/>
                  <a:ext cx="126648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848" name="Freihand 847">
                  <a:extLst>
                    <a:ext uri="{FF2B5EF4-FFF2-40B4-BE49-F238E27FC236}">
                      <a16:creationId xmlns:a16="http://schemas.microsoft.com/office/drawing/2014/main" id="{041C81ED-B5EB-E0A4-1FFF-CB3320256115}"/>
                    </a:ext>
                  </a:extLst>
                </p14:cNvPr>
                <p14:cNvContentPartPr/>
                <p14:nvPr/>
              </p14:nvContentPartPr>
              <p14:xfrm>
                <a:off x="3015556" y="6093785"/>
                <a:ext cx="770760" cy="601560"/>
              </p14:xfrm>
            </p:contentPart>
          </mc:Choice>
          <mc:Fallback xmlns="">
            <p:pic>
              <p:nvPicPr>
                <p:cNvPr id="848" name="Freihand 847">
                  <a:extLst>
                    <a:ext uri="{FF2B5EF4-FFF2-40B4-BE49-F238E27FC236}">
                      <a16:creationId xmlns:a16="http://schemas.microsoft.com/office/drawing/2014/main" id="{041C81ED-B5EB-E0A4-1FFF-CB3320256115}"/>
                    </a:ext>
                  </a:extLst>
                </p:cNvPr>
                <p:cNvPicPr/>
                <p:nvPr/>
              </p:nvPicPr>
              <p:blipFill>
                <a:blip r:embed="rId1312"/>
                <a:stretch>
                  <a:fillRect/>
                </a:stretch>
              </p:blipFill>
              <p:spPr>
                <a:xfrm>
                  <a:off x="3011236" y="6089465"/>
                  <a:ext cx="779400" cy="610200"/>
                </a:xfrm>
                <a:prstGeom prst="rect">
                  <a:avLst/>
                </a:prstGeom>
              </p:spPr>
            </p:pic>
          </mc:Fallback>
        </mc:AlternateContent>
      </p:grpSp>
    </p:spTree>
    <p:extLst>
      <p:ext uri="{BB962C8B-B14F-4D97-AF65-F5344CB8AC3E}">
        <p14:creationId xmlns:p14="http://schemas.microsoft.com/office/powerpoint/2010/main" val="256882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48" name="Grafik 647">
            <a:extLst>
              <a:ext uri="{FF2B5EF4-FFF2-40B4-BE49-F238E27FC236}">
                <a16:creationId xmlns:a16="http://schemas.microsoft.com/office/drawing/2014/main" id="{B2295014-C022-4C79-BBA7-BE6AA8EDFD2D}"/>
              </a:ext>
            </a:extLst>
          </p:cNvPr>
          <p:cNvPicPr>
            <a:picLocks noChangeAspect="1"/>
          </p:cNvPicPr>
          <p:nvPr/>
        </p:nvPicPr>
        <p:blipFill>
          <a:blip r:embed="rId2"/>
          <a:stretch>
            <a:fillRect/>
          </a:stretch>
        </p:blipFill>
        <p:spPr>
          <a:xfrm>
            <a:off x="95566" y="0"/>
            <a:ext cx="4775154" cy="1870364"/>
          </a:xfrm>
          <a:prstGeom prst="rect">
            <a:avLst/>
          </a:prstGeom>
        </p:spPr>
      </p:pic>
      <mc:AlternateContent xmlns:mc="http://schemas.openxmlformats.org/markup-compatibility/2006" xmlns:p14="http://schemas.microsoft.com/office/powerpoint/2010/main">
        <mc:Choice Requires="p14">
          <p:contentPart p14:bwMode="auto" r:id="rId3">
            <p14:nvContentPartPr>
              <p14:cNvPr id="1077" name="Freihand 1076">
                <a:extLst>
                  <a:ext uri="{FF2B5EF4-FFF2-40B4-BE49-F238E27FC236}">
                    <a16:creationId xmlns:a16="http://schemas.microsoft.com/office/drawing/2014/main" id="{B512C092-CDAC-DC24-12D9-CA03FC1E23A3}"/>
                  </a:ext>
                </a:extLst>
              </p14:cNvPr>
              <p14:cNvContentPartPr/>
              <p14:nvPr/>
            </p14:nvContentPartPr>
            <p14:xfrm>
              <a:off x="155356" y="863902"/>
              <a:ext cx="436320" cy="47160"/>
            </p14:xfrm>
          </p:contentPart>
        </mc:Choice>
        <mc:Fallback xmlns="">
          <p:pic>
            <p:nvPicPr>
              <p:cNvPr id="1077" name="Freihand 1076">
                <a:extLst>
                  <a:ext uri="{FF2B5EF4-FFF2-40B4-BE49-F238E27FC236}">
                    <a16:creationId xmlns:a16="http://schemas.microsoft.com/office/drawing/2014/main" id="{B512C092-CDAC-DC24-12D9-CA03FC1E23A3}"/>
                  </a:ext>
                </a:extLst>
              </p:cNvPr>
              <p:cNvPicPr/>
              <p:nvPr/>
            </p:nvPicPr>
            <p:blipFill>
              <a:blip r:embed="rId4"/>
              <a:stretch>
                <a:fillRect/>
              </a:stretch>
            </p:blipFill>
            <p:spPr>
              <a:xfrm>
                <a:off x="146716" y="855262"/>
                <a:ext cx="45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44" name="Freihand 1143">
                <a:extLst>
                  <a:ext uri="{FF2B5EF4-FFF2-40B4-BE49-F238E27FC236}">
                    <a16:creationId xmlns:a16="http://schemas.microsoft.com/office/drawing/2014/main" id="{F30D1EDA-A31C-CDF2-3A5F-AABECE6C90F2}"/>
                  </a:ext>
                </a:extLst>
              </p14:cNvPr>
              <p14:cNvContentPartPr/>
              <p14:nvPr/>
            </p14:nvContentPartPr>
            <p14:xfrm>
              <a:off x="9199996" y="3868102"/>
              <a:ext cx="1979640" cy="136800"/>
            </p14:xfrm>
          </p:contentPart>
        </mc:Choice>
        <mc:Fallback xmlns="">
          <p:pic>
            <p:nvPicPr>
              <p:cNvPr id="1144" name="Freihand 1143">
                <a:extLst>
                  <a:ext uri="{FF2B5EF4-FFF2-40B4-BE49-F238E27FC236}">
                    <a16:creationId xmlns:a16="http://schemas.microsoft.com/office/drawing/2014/main" id="{F30D1EDA-A31C-CDF2-3A5F-AABECE6C90F2}"/>
                  </a:ext>
                </a:extLst>
              </p:cNvPr>
              <p:cNvPicPr/>
              <p:nvPr/>
            </p:nvPicPr>
            <p:blipFill>
              <a:blip r:embed="rId6"/>
              <a:stretch>
                <a:fillRect/>
              </a:stretch>
            </p:blipFill>
            <p:spPr>
              <a:xfrm>
                <a:off x="9191356" y="3859462"/>
                <a:ext cx="1997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86" name="Freihand 1185">
                <a:extLst>
                  <a:ext uri="{FF2B5EF4-FFF2-40B4-BE49-F238E27FC236}">
                    <a16:creationId xmlns:a16="http://schemas.microsoft.com/office/drawing/2014/main" id="{0770A9FE-888E-9233-AC89-451D154890BE}"/>
                  </a:ext>
                </a:extLst>
              </p14:cNvPr>
              <p14:cNvContentPartPr/>
              <p14:nvPr/>
            </p14:nvContentPartPr>
            <p14:xfrm>
              <a:off x="6656596" y="3499102"/>
              <a:ext cx="961920" cy="796320"/>
            </p14:xfrm>
          </p:contentPart>
        </mc:Choice>
        <mc:Fallback xmlns="">
          <p:pic>
            <p:nvPicPr>
              <p:cNvPr id="1186" name="Freihand 1185">
                <a:extLst>
                  <a:ext uri="{FF2B5EF4-FFF2-40B4-BE49-F238E27FC236}">
                    <a16:creationId xmlns:a16="http://schemas.microsoft.com/office/drawing/2014/main" id="{0770A9FE-888E-9233-AC89-451D154890BE}"/>
                  </a:ext>
                </a:extLst>
              </p:cNvPr>
              <p:cNvPicPr/>
              <p:nvPr/>
            </p:nvPicPr>
            <p:blipFill>
              <a:blip r:embed="rId8"/>
              <a:stretch>
                <a:fillRect/>
              </a:stretch>
            </p:blipFill>
            <p:spPr>
              <a:xfrm>
                <a:off x="6647596" y="3490102"/>
                <a:ext cx="97956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48" name="Freihand 1247">
                <a:extLst>
                  <a:ext uri="{FF2B5EF4-FFF2-40B4-BE49-F238E27FC236}">
                    <a16:creationId xmlns:a16="http://schemas.microsoft.com/office/drawing/2014/main" id="{CC27DBCD-4351-7E2E-58F1-2AF9DC40C7AE}"/>
                  </a:ext>
                </a:extLst>
              </p14:cNvPr>
              <p14:cNvContentPartPr/>
              <p14:nvPr/>
            </p14:nvContentPartPr>
            <p14:xfrm>
              <a:off x="8277676" y="4499182"/>
              <a:ext cx="60840" cy="197280"/>
            </p14:xfrm>
          </p:contentPart>
        </mc:Choice>
        <mc:Fallback xmlns="">
          <p:pic>
            <p:nvPicPr>
              <p:cNvPr id="1248" name="Freihand 1247">
                <a:extLst>
                  <a:ext uri="{FF2B5EF4-FFF2-40B4-BE49-F238E27FC236}">
                    <a16:creationId xmlns:a16="http://schemas.microsoft.com/office/drawing/2014/main" id="{CC27DBCD-4351-7E2E-58F1-2AF9DC40C7AE}"/>
                  </a:ext>
                </a:extLst>
              </p:cNvPr>
              <p:cNvPicPr/>
              <p:nvPr/>
            </p:nvPicPr>
            <p:blipFill>
              <a:blip r:embed="rId10"/>
              <a:stretch>
                <a:fillRect/>
              </a:stretch>
            </p:blipFill>
            <p:spPr>
              <a:xfrm>
                <a:off x="8269036" y="4490542"/>
                <a:ext cx="78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62" name="Freihand 1261">
                <a:extLst>
                  <a:ext uri="{FF2B5EF4-FFF2-40B4-BE49-F238E27FC236}">
                    <a16:creationId xmlns:a16="http://schemas.microsoft.com/office/drawing/2014/main" id="{EA8E5AE7-7B53-5439-8674-34182BE3C2DE}"/>
                  </a:ext>
                </a:extLst>
              </p14:cNvPr>
              <p14:cNvContentPartPr/>
              <p14:nvPr/>
            </p14:nvContentPartPr>
            <p14:xfrm>
              <a:off x="8338516" y="5184262"/>
              <a:ext cx="324360" cy="16560"/>
            </p14:xfrm>
          </p:contentPart>
        </mc:Choice>
        <mc:Fallback xmlns="">
          <p:pic>
            <p:nvPicPr>
              <p:cNvPr id="1262" name="Freihand 1261">
                <a:extLst>
                  <a:ext uri="{FF2B5EF4-FFF2-40B4-BE49-F238E27FC236}">
                    <a16:creationId xmlns:a16="http://schemas.microsoft.com/office/drawing/2014/main" id="{EA8E5AE7-7B53-5439-8674-34182BE3C2DE}"/>
                  </a:ext>
                </a:extLst>
              </p:cNvPr>
              <p:cNvPicPr/>
              <p:nvPr/>
            </p:nvPicPr>
            <p:blipFill>
              <a:blip r:embed="rId12"/>
              <a:stretch>
                <a:fillRect/>
              </a:stretch>
            </p:blipFill>
            <p:spPr>
              <a:xfrm>
                <a:off x="8329876" y="5175262"/>
                <a:ext cx="342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63" name="Freihand 1362">
                <a:extLst>
                  <a:ext uri="{FF2B5EF4-FFF2-40B4-BE49-F238E27FC236}">
                    <a16:creationId xmlns:a16="http://schemas.microsoft.com/office/drawing/2014/main" id="{CA98A87A-1BC0-1C75-B011-CBD785CDDE45}"/>
                  </a:ext>
                </a:extLst>
              </p14:cNvPr>
              <p14:cNvContentPartPr/>
              <p14:nvPr/>
            </p14:nvContentPartPr>
            <p14:xfrm>
              <a:off x="520396" y="6207807"/>
              <a:ext cx="983160" cy="504000"/>
            </p14:xfrm>
          </p:contentPart>
        </mc:Choice>
        <mc:Fallback xmlns="">
          <p:pic>
            <p:nvPicPr>
              <p:cNvPr id="1363" name="Freihand 1362">
                <a:extLst>
                  <a:ext uri="{FF2B5EF4-FFF2-40B4-BE49-F238E27FC236}">
                    <a16:creationId xmlns:a16="http://schemas.microsoft.com/office/drawing/2014/main" id="{CA98A87A-1BC0-1C75-B011-CBD785CDDE45}"/>
                  </a:ext>
                </a:extLst>
              </p:cNvPr>
              <p:cNvPicPr/>
              <p:nvPr/>
            </p:nvPicPr>
            <p:blipFill>
              <a:blip r:embed="rId14"/>
              <a:stretch>
                <a:fillRect/>
              </a:stretch>
            </p:blipFill>
            <p:spPr>
              <a:xfrm>
                <a:off x="511756" y="6198807"/>
                <a:ext cx="100080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65" name="Freihand 1364">
                <a:extLst>
                  <a:ext uri="{FF2B5EF4-FFF2-40B4-BE49-F238E27FC236}">
                    <a16:creationId xmlns:a16="http://schemas.microsoft.com/office/drawing/2014/main" id="{089BE5A7-C738-4A7D-357F-E33D57385D62}"/>
                  </a:ext>
                </a:extLst>
              </p14:cNvPr>
              <p14:cNvContentPartPr/>
              <p14:nvPr/>
            </p14:nvContentPartPr>
            <p14:xfrm>
              <a:off x="6053236" y="6005487"/>
              <a:ext cx="2183400" cy="686520"/>
            </p14:xfrm>
          </p:contentPart>
        </mc:Choice>
        <mc:Fallback xmlns="">
          <p:pic>
            <p:nvPicPr>
              <p:cNvPr id="1365" name="Freihand 1364">
                <a:extLst>
                  <a:ext uri="{FF2B5EF4-FFF2-40B4-BE49-F238E27FC236}">
                    <a16:creationId xmlns:a16="http://schemas.microsoft.com/office/drawing/2014/main" id="{089BE5A7-C738-4A7D-357F-E33D57385D62}"/>
                  </a:ext>
                </a:extLst>
              </p:cNvPr>
              <p:cNvPicPr/>
              <p:nvPr/>
            </p:nvPicPr>
            <p:blipFill>
              <a:blip r:embed="rId16"/>
              <a:stretch>
                <a:fillRect/>
              </a:stretch>
            </p:blipFill>
            <p:spPr>
              <a:xfrm>
                <a:off x="6044596" y="5996847"/>
                <a:ext cx="220104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67" name="Freihand 1366">
                <a:extLst>
                  <a:ext uri="{FF2B5EF4-FFF2-40B4-BE49-F238E27FC236}">
                    <a16:creationId xmlns:a16="http://schemas.microsoft.com/office/drawing/2014/main" id="{27AA806B-F36A-C5CC-D801-39EABF55278E}"/>
                  </a:ext>
                </a:extLst>
              </p14:cNvPr>
              <p14:cNvContentPartPr/>
              <p14:nvPr/>
            </p14:nvContentPartPr>
            <p14:xfrm>
              <a:off x="7778356" y="6383847"/>
              <a:ext cx="233640" cy="244440"/>
            </p14:xfrm>
          </p:contentPart>
        </mc:Choice>
        <mc:Fallback xmlns="">
          <p:pic>
            <p:nvPicPr>
              <p:cNvPr id="1367" name="Freihand 1366">
                <a:extLst>
                  <a:ext uri="{FF2B5EF4-FFF2-40B4-BE49-F238E27FC236}">
                    <a16:creationId xmlns:a16="http://schemas.microsoft.com/office/drawing/2014/main" id="{27AA806B-F36A-C5CC-D801-39EABF55278E}"/>
                  </a:ext>
                </a:extLst>
              </p:cNvPr>
              <p:cNvPicPr/>
              <p:nvPr/>
            </p:nvPicPr>
            <p:blipFill>
              <a:blip r:embed="rId18"/>
              <a:stretch>
                <a:fillRect/>
              </a:stretch>
            </p:blipFill>
            <p:spPr>
              <a:xfrm>
                <a:off x="7769716" y="6375207"/>
                <a:ext cx="2512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69" name="Freihand 1368">
                <a:extLst>
                  <a:ext uri="{FF2B5EF4-FFF2-40B4-BE49-F238E27FC236}">
                    <a16:creationId xmlns:a16="http://schemas.microsoft.com/office/drawing/2014/main" id="{FD65EFDA-6D52-ABF9-2EC1-D0F647A53E83}"/>
                  </a:ext>
                </a:extLst>
              </p14:cNvPr>
              <p14:cNvContentPartPr/>
              <p14:nvPr/>
            </p14:nvContentPartPr>
            <p14:xfrm>
              <a:off x="533716" y="6211407"/>
              <a:ext cx="941040" cy="509400"/>
            </p14:xfrm>
          </p:contentPart>
        </mc:Choice>
        <mc:Fallback xmlns="">
          <p:pic>
            <p:nvPicPr>
              <p:cNvPr id="1369" name="Freihand 1368">
                <a:extLst>
                  <a:ext uri="{FF2B5EF4-FFF2-40B4-BE49-F238E27FC236}">
                    <a16:creationId xmlns:a16="http://schemas.microsoft.com/office/drawing/2014/main" id="{FD65EFDA-6D52-ABF9-2EC1-D0F647A53E83}"/>
                  </a:ext>
                </a:extLst>
              </p:cNvPr>
              <p:cNvPicPr/>
              <p:nvPr/>
            </p:nvPicPr>
            <p:blipFill>
              <a:blip r:embed="rId20"/>
              <a:stretch>
                <a:fillRect/>
              </a:stretch>
            </p:blipFill>
            <p:spPr>
              <a:xfrm>
                <a:off x="525076" y="6202767"/>
                <a:ext cx="95868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6" name="Freihand 1435">
                <a:extLst>
                  <a:ext uri="{FF2B5EF4-FFF2-40B4-BE49-F238E27FC236}">
                    <a16:creationId xmlns:a16="http://schemas.microsoft.com/office/drawing/2014/main" id="{46B94BF7-9230-FB90-164B-516044CC97E8}"/>
                  </a:ext>
                </a:extLst>
              </p14:cNvPr>
              <p14:cNvContentPartPr/>
              <p14:nvPr/>
            </p14:nvContentPartPr>
            <p14:xfrm>
              <a:off x="5723116" y="62607"/>
              <a:ext cx="2139840" cy="506160"/>
            </p14:xfrm>
          </p:contentPart>
        </mc:Choice>
        <mc:Fallback xmlns="">
          <p:pic>
            <p:nvPicPr>
              <p:cNvPr id="1436" name="Freihand 1435">
                <a:extLst>
                  <a:ext uri="{FF2B5EF4-FFF2-40B4-BE49-F238E27FC236}">
                    <a16:creationId xmlns:a16="http://schemas.microsoft.com/office/drawing/2014/main" id="{46B94BF7-9230-FB90-164B-516044CC97E8}"/>
                  </a:ext>
                </a:extLst>
              </p:cNvPr>
              <p:cNvPicPr/>
              <p:nvPr/>
            </p:nvPicPr>
            <p:blipFill>
              <a:blip r:embed="rId22"/>
              <a:stretch>
                <a:fillRect/>
              </a:stretch>
            </p:blipFill>
            <p:spPr>
              <a:xfrm>
                <a:off x="5714116" y="53967"/>
                <a:ext cx="2157480" cy="523800"/>
              </a:xfrm>
              <a:prstGeom prst="rect">
                <a:avLst/>
              </a:prstGeom>
            </p:spPr>
          </p:pic>
        </mc:Fallback>
      </mc:AlternateContent>
      <p:grpSp>
        <p:nvGrpSpPr>
          <p:cNvPr id="1439" name="Gruppieren 1438">
            <a:extLst>
              <a:ext uri="{FF2B5EF4-FFF2-40B4-BE49-F238E27FC236}">
                <a16:creationId xmlns:a16="http://schemas.microsoft.com/office/drawing/2014/main" id="{EA9134D3-DDDB-478A-3FAB-B9CB83F6D2BF}"/>
              </a:ext>
            </a:extLst>
          </p:cNvPr>
          <p:cNvGrpSpPr/>
          <p:nvPr/>
        </p:nvGrpSpPr>
        <p:grpSpPr>
          <a:xfrm>
            <a:off x="100636" y="103222"/>
            <a:ext cx="12150720" cy="6754025"/>
            <a:chOff x="100636" y="103222"/>
            <a:chExt cx="12150720" cy="6754025"/>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C23DA798-40A7-17BC-4EBE-D1850061BE16}"/>
                    </a:ext>
                  </a:extLst>
                </p14:cNvPr>
                <p14:cNvContentPartPr/>
                <p14:nvPr/>
              </p14:nvContentPartPr>
              <p14:xfrm>
                <a:off x="4507036" y="1295542"/>
                <a:ext cx="10080" cy="6480"/>
              </p14:xfrm>
            </p:contentPart>
          </mc:Choice>
          <mc:Fallback xmlns="">
            <p:pic>
              <p:nvPicPr>
                <p:cNvPr id="2" name="Freihand 1">
                  <a:extLst>
                    <a:ext uri="{FF2B5EF4-FFF2-40B4-BE49-F238E27FC236}">
                      <a16:creationId xmlns:a16="http://schemas.microsoft.com/office/drawing/2014/main" id="{C23DA798-40A7-17BC-4EBE-D1850061BE16}"/>
                    </a:ext>
                  </a:extLst>
                </p:cNvPr>
                <p:cNvPicPr/>
                <p:nvPr/>
              </p:nvPicPr>
              <p:blipFill>
                <a:blip r:embed="rId24"/>
                <a:stretch>
                  <a:fillRect/>
                </a:stretch>
              </p:blipFill>
              <p:spPr>
                <a:xfrm>
                  <a:off x="4498036" y="1286902"/>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Freihand 48">
                  <a:extLst>
                    <a:ext uri="{FF2B5EF4-FFF2-40B4-BE49-F238E27FC236}">
                      <a16:creationId xmlns:a16="http://schemas.microsoft.com/office/drawing/2014/main" id="{F9CB9700-F978-89C6-A86F-AF5FAB41ED16}"/>
                    </a:ext>
                  </a:extLst>
                </p14:cNvPr>
                <p14:cNvContentPartPr/>
                <p14:nvPr/>
              </p14:nvContentPartPr>
              <p14:xfrm>
                <a:off x="5157556" y="180622"/>
                <a:ext cx="129960" cy="113040"/>
              </p14:xfrm>
            </p:contentPart>
          </mc:Choice>
          <mc:Fallback xmlns="">
            <p:pic>
              <p:nvPicPr>
                <p:cNvPr id="49" name="Freihand 48">
                  <a:extLst>
                    <a:ext uri="{FF2B5EF4-FFF2-40B4-BE49-F238E27FC236}">
                      <a16:creationId xmlns:a16="http://schemas.microsoft.com/office/drawing/2014/main" id="{F9CB9700-F978-89C6-A86F-AF5FAB41ED16}"/>
                    </a:ext>
                  </a:extLst>
                </p:cNvPr>
                <p:cNvPicPr/>
                <p:nvPr/>
              </p:nvPicPr>
              <p:blipFill>
                <a:blip r:embed="rId26"/>
                <a:stretch>
                  <a:fillRect/>
                </a:stretch>
              </p:blipFill>
              <p:spPr>
                <a:xfrm>
                  <a:off x="5148556" y="171982"/>
                  <a:ext cx="147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Freihand 49">
                  <a:extLst>
                    <a:ext uri="{FF2B5EF4-FFF2-40B4-BE49-F238E27FC236}">
                      <a16:creationId xmlns:a16="http://schemas.microsoft.com/office/drawing/2014/main" id="{95405200-5D00-9E6E-40B7-8C6B9ACAD9AB}"/>
                    </a:ext>
                  </a:extLst>
                </p14:cNvPr>
                <p14:cNvContentPartPr/>
                <p14:nvPr/>
              </p14:nvContentPartPr>
              <p14:xfrm>
                <a:off x="5315956" y="103222"/>
                <a:ext cx="87120" cy="301320"/>
              </p14:xfrm>
            </p:contentPart>
          </mc:Choice>
          <mc:Fallback xmlns="">
            <p:pic>
              <p:nvPicPr>
                <p:cNvPr id="50" name="Freihand 49">
                  <a:extLst>
                    <a:ext uri="{FF2B5EF4-FFF2-40B4-BE49-F238E27FC236}">
                      <a16:creationId xmlns:a16="http://schemas.microsoft.com/office/drawing/2014/main" id="{95405200-5D00-9E6E-40B7-8C6B9ACAD9AB}"/>
                    </a:ext>
                  </a:extLst>
                </p:cNvPr>
                <p:cNvPicPr/>
                <p:nvPr/>
              </p:nvPicPr>
              <p:blipFill>
                <a:blip r:embed="rId28"/>
                <a:stretch>
                  <a:fillRect/>
                </a:stretch>
              </p:blipFill>
              <p:spPr>
                <a:xfrm>
                  <a:off x="5307316" y="94582"/>
                  <a:ext cx="1047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3" name="Freihand 122">
                  <a:extLst>
                    <a:ext uri="{FF2B5EF4-FFF2-40B4-BE49-F238E27FC236}">
                      <a16:creationId xmlns:a16="http://schemas.microsoft.com/office/drawing/2014/main" id="{4E99E988-DEAC-6CE6-3242-196EAC000605}"/>
                    </a:ext>
                  </a:extLst>
                </p14:cNvPr>
                <p14:cNvContentPartPr/>
                <p14:nvPr/>
              </p14:nvContentPartPr>
              <p14:xfrm>
                <a:off x="5094556" y="551062"/>
                <a:ext cx="168840" cy="273960"/>
              </p14:xfrm>
            </p:contentPart>
          </mc:Choice>
          <mc:Fallback xmlns="">
            <p:pic>
              <p:nvPicPr>
                <p:cNvPr id="123" name="Freihand 122">
                  <a:extLst>
                    <a:ext uri="{FF2B5EF4-FFF2-40B4-BE49-F238E27FC236}">
                      <a16:creationId xmlns:a16="http://schemas.microsoft.com/office/drawing/2014/main" id="{4E99E988-DEAC-6CE6-3242-196EAC000605}"/>
                    </a:ext>
                  </a:extLst>
                </p:cNvPr>
                <p:cNvPicPr/>
                <p:nvPr/>
              </p:nvPicPr>
              <p:blipFill>
                <a:blip r:embed="rId30"/>
                <a:stretch>
                  <a:fillRect/>
                </a:stretch>
              </p:blipFill>
              <p:spPr>
                <a:xfrm>
                  <a:off x="5085556" y="542062"/>
                  <a:ext cx="1864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4" name="Freihand 123">
                  <a:extLst>
                    <a:ext uri="{FF2B5EF4-FFF2-40B4-BE49-F238E27FC236}">
                      <a16:creationId xmlns:a16="http://schemas.microsoft.com/office/drawing/2014/main" id="{E5D51A47-9494-26DA-CC5F-C20B6D1C8940}"/>
                    </a:ext>
                  </a:extLst>
                </p14:cNvPr>
                <p14:cNvContentPartPr/>
                <p14:nvPr/>
              </p14:nvContentPartPr>
              <p14:xfrm>
                <a:off x="5234596" y="563302"/>
                <a:ext cx="139680" cy="384840"/>
              </p14:xfrm>
            </p:contentPart>
          </mc:Choice>
          <mc:Fallback xmlns="">
            <p:pic>
              <p:nvPicPr>
                <p:cNvPr id="124" name="Freihand 123">
                  <a:extLst>
                    <a:ext uri="{FF2B5EF4-FFF2-40B4-BE49-F238E27FC236}">
                      <a16:creationId xmlns:a16="http://schemas.microsoft.com/office/drawing/2014/main" id="{E5D51A47-9494-26DA-CC5F-C20B6D1C8940}"/>
                    </a:ext>
                  </a:extLst>
                </p:cNvPr>
                <p:cNvPicPr/>
                <p:nvPr/>
              </p:nvPicPr>
              <p:blipFill>
                <a:blip r:embed="rId32"/>
                <a:stretch>
                  <a:fillRect/>
                </a:stretch>
              </p:blipFill>
              <p:spPr>
                <a:xfrm>
                  <a:off x="5225596" y="554662"/>
                  <a:ext cx="1573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4" name="Freihand 283">
                  <a:extLst>
                    <a:ext uri="{FF2B5EF4-FFF2-40B4-BE49-F238E27FC236}">
                      <a16:creationId xmlns:a16="http://schemas.microsoft.com/office/drawing/2014/main" id="{AC1400BC-AF26-8031-BC61-14BF4B3D1BFB}"/>
                    </a:ext>
                  </a:extLst>
                </p14:cNvPr>
                <p14:cNvContentPartPr/>
                <p14:nvPr/>
              </p14:nvContentPartPr>
              <p14:xfrm>
                <a:off x="5840476" y="1075222"/>
                <a:ext cx="199440" cy="133560"/>
              </p14:xfrm>
            </p:contentPart>
          </mc:Choice>
          <mc:Fallback xmlns="">
            <p:pic>
              <p:nvPicPr>
                <p:cNvPr id="284" name="Freihand 283">
                  <a:extLst>
                    <a:ext uri="{FF2B5EF4-FFF2-40B4-BE49-F238E27FC236}">
                      <a16:creationId xmlns:a16="http://schemas.microsoft.com/office/drawing/2014/main" id="{AC1400BC-AF26-8031-BC61-14BF4B3D1BFB}"/>
                    </a:ext>
                  </a:extLst>
                </p:cNvPr>
                <p:cNvPicPr/>
                <p:nvPr/>
              </p:nvPicPr>
              <p:blipFill>
                <a:blip r:embed="rId34"/>
                <a:stretch>
                  <a:fillRect/>
                </a:stretch>
              </p:blipFill>
              <p:spPr>
                <a:xfrm>
                  <a:off x="5831836" y="1066582"/>
                  <a:ext cx="217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1" name="Freihand 290">
                  <a:extLst>
                    <a:ext uri="{FF2B5EF4-FFF2-40B4-BE49-F238E27FC236}">
                      <a16:creationId xmlns:a16="http://schemas.microsoft.com/office/drawing/2014/main" id="{DAE7A9E7-8D16-7531-C074-5CDD95A66B63}"/>
                    </a:ext>
                  </a:extLst>
                </p14:cNvPr>
                <p14:cNvContentPartPr/>
                <p14:nvPr/>
              </p14:nvContentPartPr>
              <p14:xfrm>
                <a:off x="6164116" y="1132102"/>
                <a:ext cx="87120" cy="110880"/>
              </p14:xfrm>
            </p:contentPart>
          </mc:Choice>
          <mc:Fallback xmlns="">
            <p:pic>
              <p:nvPicPr>
                <p:cNvPr id="291" name="Freihand 290">
                  <a:extLst>
                    <a:ext uri="{FF2B5EF4-FFF2-40B4-BE49-F238E27FC236}">
                      <a16:creationId xmlns:a16="http://schemas.microsoft.com/office/drawing/2014/main" id="{DAE7A9E7-8D16-7531-C074-5CDD95A66B63}"/>
                    </a:ext>
                  </a:extLst>
                </p:cNvPr>
                <p:cNvPicPr/>
                <p:nvPr/>
              </p:nvPicPr>
              <p:blipFill>
                <a:blip r:embed="rId36"/>
                <a:stretch>
                  <a:fillRect/>
                </a:stretch>
              </p:blipFill>
              <p:spPr>
                <a:xfrm>
                  <a:off x="6155476" y="1123102"/>
                  <a:ext cx="104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6" name="Freihand 305">
                  <a:extLst>
                    <a:ext uri="{FF2B5EF4-FFF2-40B4-BE49-F238E27FC236}">
                      <a16:creationId xmlns:a16="http://schemas.microsoft.com/office/drawing/2014/main" id="{C74DE8ED-2B00-0DDD-A1E9-1513D29918B4}"/>
                    </a:ext>
                  </a:extLst>
                </p14:cNvPr>
                <p14:cNvContentPartPr/>
                <p14:nvPr/>
              </p14:nvContentPartPr>
              <p14:xfrm>
                <a:off x="5783956" y="1295542"/>
                <a:ext cx="499320" cy="28800"/>
              </p14:xfrm>
            </p:contentPart>
          </mc:Choice>
          <mc:Fallback xmlns="">
            <p:pic>
              <p:nvPicPr>
                <p:cNvPr id="306" name="Freihand 305">
                  <a:extLst>
                    <a:ext uri="{FF2B5EF4-FFF2-40B4-BE49-F238E27FC236}">
                      <a16:creationId xmlns:a16="http://schemas.microsoft.com/office/drawing/2014/main" id="{C74DE8ED-2B00-0DDD-A1E9-1513D29918B4}"/>
                    </a:ext>
                  </a:extLst>
                </p:cNvPr>
                <p:cNvPicPr/>
                <p:nvPr/>
              </p:nvPicPr>
              <p:blipFill>
                <a:blip r:embed="rId38"/>
                <a:stretch>
                  <a:fillRect/>
                </a:stretch>
              </p:blipFill>
              <p:spPr>
                <a:xfrm>
                  <a:off x="5775316" y="1286902"/>
                  <a:ext cx="516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0" name="Freihand 309">
                  <a:extLst>
                    <a:ext uri="{FF2B5EF4-FFF2-40B4-BE49-F238E27FC236}">
                      <a16:creationId xmlns:a16="http://schemas.microsoft.com/office/drawing/2014/main" id="{9C5F59D4-CDD8-2574-D86F-6F0224CDB90C}"/>
                    </a:ext>
                  </a:extLst>
                </p14:cNvPr>
                <p14:cNvContentPartPr/>
                <p14:nvPr/>
              </p14:nvContentPartPr>
              <p14:xfrm>
                <a:off x="5877916" y="1372942"/>
                <a:ext cx="164520" cy="140760"/>
              </p14:xfrm>
            </p:contentPart>
          </mc:Choice>
          <mc:Fallback xmlns="">
            <p:pic>
              <p:nvPicPr>
                <p:cNvPr id="310" name="Freihand 309">
                  <a:extLst>
                    <a:ext uri="{FF2B5EF4-FFF2-40B4-BE49-F238E27FC236}">
                      <a16:creationId xmlns:a16="http://schemas.microsoft.com/office/drawing/2014/main" id="{9C5F59D4-CDD8-2574-D86F-6F0224CDB90C}"/>
                    </a:ext>
                  </a:extLst>
                </p:cNvPr>
                <p:cNvPicPr/>
                <p:nvPr/>
              </p:nvPicPr>
              <p:blipFill>
                <a:blip r:embed="rId40"/>
                <a:stretch>
                  <a:fillRect/>
                </a:stretch>
              </p:blipFill>
              <p:spPr>
                <a:xfrm>
                  <a:off x="5868916" y="1363942"/>
                  <a:ext cx="182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7" name="Freihand 316">
                  <a:extLst>
                    <a:ext uri="{FF2B5EF4-FFF2-40B4-BE49-F238E27FC236}">
                      <a16:creationId xmlns:a16="http://schemas.microsoft.com/office/drawing/2014/main" id="{F2A26143-2BC8-8BB5-86CB-5D4005075164}"/>
                    </a:ext>
                  </a:extLst>
                </p14:cNvPr>
                <p14:cNvContentPartPr/>
                <p14:nvPr/>
              </p14:nvContentPartPr>
              <p14:xfrm>
                <a:off x="6156196" y="1393822"/>
                <a:ext cx="118080" cy="115560"/>
              </p14:xfrm>
            </p:contentPart>
          </mc:Choice>
          <mc:Fallback xmlns="">
            <p:pic>
              <p:nvPicPr>
                <p:cNvPr id="317" name="Freihand 316">
                  <a:extLst>
                    <a:ext uri="{FF2B5EF4-FFF2-40B4-BE49-F238E27FC236}">
                      <a16:creationId xmlns:a16="http://schemas.microsoft.com/office/drawing/2014/main" id="{F2A26143-2BC8-8BB5-86CB-5D4005075164}"/>
                    </a:ext>
                  </a:extLst>
                </p:cNvPr>
                <p:cNvPicPr/>
                <p:nvPr/>
              </p:nvPicPr>
              <p:blipFill>
                <a:blip r:embed="rId42"/>
                <a:stretch>
                  <a:fillRect/>
                </a:stretch>
              </p:blipFill>
              <p:spPr>
                <a:xfrm>
                  <a:off x="6147196" y="1384822"/>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1" name="Freihand 320">
                  <a:extLst>
                    <a:ext uri="{FF2B5EF4-FFF2-40B4-BE49-F238E27FC236}">
                      <a16:creationId xmlns:a16="http://schemas.microsoft.com/office/drawing/2014/main" id="{FBEAD8A8-A008-73ED-4E71-317858866C94}"/>
                    </a:ext>
                  </a:extLst>
                </p14:cNvPr>
                <p14:cNvContentPartPr/>
                <p14:nvPr/>
              </p14:nvContentPartPr>
              <p14:xfrm>
                <a:off x="6553276" y="1280782"/>
                <a:ext cx="168480" cy="108360"/>
              </p14:xfrm>
            </p:contentPart>
          </mc:Choice>
          <mc:Fallback xmlns="">
            <p:pic>
              <p:nvPicPr>
                <p:cNvPr id="321" name="Freihand 320">
                  <a:extLst>
                    <a:ext uri="{FF2B5EF4-FFF2-40B4-BE49-F238E27FC236}">
                      <a16:creationId xmlns:a16="http://schemas.microsoft.com/office/drawing/2014/main" id="{FBEAD8A8-A008-73ED-4E71-317858866C94}"/>
                    </a:ext>
                  </a:extLst>
                </p:cNvPr>
                <p:cNvPicPr/>
                <p:nvPr/>
              </p:nvPicPr>
              <p:blipFill>
                <a:blip r:embed="rId44"/>
                <a:stretch>
                  <a:fillRect/>
                </a:stretch>
              </p:blipFill>
              <p:spPr>
                <a:xfrm>
                  <a:off x="6544636" y="1271782"/>
                  <a:ext cx="186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51" name="Freihand 650">
                  <a:extLst>
                    <a:ext uri="{FF2B5EF4-FFF2-40B4-BE49-F238E27FC236}">
                      <a16:creationId xmlns:a16="http://schemas.microsoft.com/office/drawing/2014/main" id="{C31B439A-0BD3-D93E-4319-3C10FAAE9266}"/>
                    </a:ext>
                  </a:extLst>
                </p14:cNvPr>
                <p14:cNvContentPartPr/>
                <p14:nvPr/>
              </p14:nvContentPartPr>
              <p14:xfrm>
                <a:off x="331396" y="2072422"/>
                <a:ext cx="105480" cy="80640"/>
              </p14:xfrm>
            </p:contentPart>
          </mc:Choice>
          <mc:Fallback xmlns="">
            <p:pic>
              <p:nvPicPr>
                <p:cNvPr id="651" name="Freihand 650">
                  <a:extLst>
                    <a:ext uri="{FF2B5EF4-FFF2-40B4-BE49-F238E27FC236}">
                      <a16:creationId xmlns:a16="http://schemas.microsoft.com/office/drawing/2014/main" id="{C31B439A-0BD3-D93E-4319-3C10FAAE9266}"/>
                    </a:ext>
                  </a:extLst>
                </p:cNvPr>
                <p:cNvPicPr/>
                <p:nvPr/>
              </p:nvPicPr>
              <p:blipFill>
                <a:blip r:embed="rId46"/>
                <a:stretch>
                  <a:fillRect/>
                </a:stretch>
              </p:blipFill>
              <p:spPr>
                <a:xfrm>
                  <a:off x="322756" y="2063782"/>
                  <a:ext cx="123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655" name="Freihand 654">
                  <a:extLst>
                    <a:ext uri="{FF2B5EF4-FFF2-40B4-BE49-F238E27FC236}">
                      <a16:creationId xmlns:a16="http://schemas.microsoft.com/office/drawing/2014/main" id="{32298330-1AB9-984A-A239-85F20B654BB1}"/>
                    </a:ext>
                  </a:extLst>
                </p14:cNvPr>
                <p14:cNvContentPartPr/>
                <p14:nvPr/>
              </p14:nvContentPartPr>
              <p14:xfrm>
                <a:off x="449116" y="1997542"/>
                <a:ext cx="101520" cy="239400"/>
              </p14:xfrm>
            </p:contentPart>
          </mc:Choice>
          <mc:Fallback xmlns="">
            <p:pic>
              <p:nvPicPr>
                <p:cNvPr id="655" name="Freihand 654">
                  <a:extLst>
                    <a:ext uri="{FF2B5EF4-FFF2-40B4-BE49-F238E27FC236}">
                      <a16:creationId xmlns:a16="http://schemas.microsoft.com/office/drawing/2014/main" id="{32298330-1AB9-984A-A239-85F20B654BB1}"/>
                    </a:ext>
                  </a:extLst>
                </p:cNvPr>
                <p:cNvPicPr/>
                <p:nvPr/>
              </p:nvPicPr>
              <p:blipFill>
                <a:blip r:embed="rId48"/>
                <a:stretch>
                  <a:fillRect/>
                </a:stretch>
              </p:blipFill>
              <p:spPr>
                <a:xfrm>
                  <a:off x="440476" y="1988902"/>
                  <a:ext cx="119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67" name="Freihand 666">
                  <a:extLst>
                    <a:ext uri="{FF2B5EF4-FFF2-40B4-BE49-F238E27FC236}">
                      <a16:creationId xmlns:a16="http://schemas.microsoft.com/office/drawing/2014/main" id="{EE2247B5-0212-AC8B-C1AE-A6FC876797E1}"/>
                    </a:ext>
                  </a:extLst>
                </p14:cNvPr>
                <p14:cNvContentPartPr/>
                <p14:nvPr/>
              </p14:nvContentPartPr>
              <p14:xfrm>
                <a:off x="828916" y="2056582"/>
                <a:ext cx="7920" cy="77760"/>
              </p14:xfrm>
            </p:contentPart>
          </mc:Choice>
          <mc:Fallback xmlns="">
            <p:pic>
              <p:nvPicPr>
                <p:cNvPr id="667" name="Freihand 666">
                  <a:extLst>
                    <a:ext uri="{FF2B5EF4-FFF2-40B4-BE49-F238E27FC236}">
                      <a16:creationId xmlns:a16="http://schemas.microsoft.com/office/drawing/2014/main" id="{EE2247B5-0212-AC8B-C1AE-A6FC876797E1}"/>
                    </a:ext>
                  </a:extLst>
                </p:cNvPr>
                <p:cNvPicPr/>
                <p:nvPr/>
              </p:nvPicPr>
              <p:blipFill>
                <a:blip r:embed="rId50"/>
                <a:stretch>
                  <a:fillRect/>
                </a:stretch>
              </p:blipFill>
              <p:spPr>
                <a:xfrm>
                  <a:off x="820276" y="2047942"/>
                  <a:ext cx="25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72" name="Freihand 671">
                  <a:extLst>
                    <a:ext uri="{FF2B5EF4-FFF2-40B4-BE49-F238E27FC236}">
                      <a16:creationId xmlns:a16="http://schemas.microsoft.com/office/drawing/2014/main" id="{81F779F6-E5B9-497B-8773-E397250C4391}"/>
                    </a:ext>
                  </a:extLst>
                </p14:cNvPr>
                <p14:cNvContentPartPr/>
                <p14:nvPr/>
              </p14:nvContentPartPr>
              <p14:xfrm>
                <a:off x="751156" y="1964422"/>
                <a:ext cx="168480" cy="199440"/>
              </p14:xfrm>
            </p:contentPart>
          </mc:Choice>
          <mc:Fallback xmlns="">
            <p:pic>
              <p:nvPicPr>
                <p:cNvPr id="672" name="Freihand 671">
                  <a:extLst>
                    <a:ext uri="{FF2B5EF4-FFF2-40B4-BE49-F238E27FC236}">
                      <a16:creationId xmlns:a16="http://schemas.microsoft.com/office/drawing/2014/main" id="{81F779F6-E5B9-497B-8773-E397250C4391}"/>
                    </a:ext>
                  </a:extLst>
                </p:cNvPr>
                <p:cNvPicPr/>
                <p:nvPr/>
              </p:nvPicPr>
              <p:blipFill>
                <a:blip r:embed="rId52"/>
                <a:stretch>
                  <a:fillRect/>
                </a:stretch>
              </p:blipFill>
              <p:spPr>
                <a:xfrm>
                  <a:off x="742156" y="1955782"/>
                  <a:ext cx="18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74" name="Freihand 673">
                  <a:extLst>
                    <a:ext uri="{FF2B5EF4-FFF2-40B4-BE49-F238E27FC236}">
                      <a16:creationId xmlns:a16="http://schemas.microsoft.com/office/drawing/2014/main" id="{15B2C257-2561-FAD8-4789-E20BDE6D9DD6}"/>
                    </a:ext>
                  </a:extLst>
                </p14:cNvPr>
                <p14:cNvContentPartPr/>
                <p14:nvPr/>
              </p14:nvContentPartPr>
              <p14:xfrm>
                <a:off x="958516" y="2086102"/>
                <a:ext cx="66960" cy="50760"/>
              </p14:xfrm>
            </p:contentPart>
          </mc:Choice>
          <mc:Fallback xmlns="">
            <p:pic>
              <p:nvPicPr>
                <p:cNvPr id="674" name="Freihand 673">
                  <a:extLst>
                    <a:ext uri="{FF2B5EF4-FFF2-40B4-BE49-F238E27FC236}">
                      <a16:creationId xmlns:a16="http://schemas.microsoft.com/office/drawing/2014/main" id="{15B2C257-2561-FAD8-4789-E20BDE6D9DD6}"/>
                    </a:ext>
                  </a:extLst>
                </p:cNvPr>
                <p:cNvPicPr/>
                <p:nvPr/>
              </p:nvPicPr>
              <p:blipFill>
                <a:blip r:embed="rId54"/>
                <a:stretch>
                  <a:fillRect/>
                </a:stretch>
              </p:blipFill>
              <p:spPr>
                <a:xfrm>
                  <a:off x="949516" y="2077462"/>
                  <a:ext cx="846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80" name="Freihand 679">
                  <a:extLst>
                    <a:ext uri="{FF2B5EF4-FFF2-40B4-BE49-F238E27FC236}">
                      <a16:creationId xmlns:a16="http://schemas.microsoft.com/office/drawing/2014/main" id="{BE3F22F3-DC3A-838B-1E7F-C4DCF33C785C}"/>
                    </a:ext>
                  </a:extLst>
                </p14:cNvPr>
                <p14:cNvContentPartPr/>
                <p14:nvPr/>
              </p14:nvContentPartPr>
              <p14:xfrm>
                <a:off x="1091356" y="1987102"/>
                <a:ext cx="338760" cy="124200"/>
              </p14:xfrm>
            </p:contentPart>
          </mc:Choice>
          <mc:Fallback xmlns="">
            <p:pic>
              <p:nvPicPr>
                <p:cNvPr id="680" name="Freihand 679">
                  <a:extLst>
                    <a:ext uri="{FF2B5EF4-FFF2-40B4-BE49-F238E27FC236}">
                      <a16:creationId xmlns:a16="http://schemas.microsoft.com/office/drawing/2014/main" id="{BE3F22F3-DC3A-838B-1E7F-C4DCF33C785C}"/>
                    </a:ext>
                  </a:extLst>
                </p:cNvPr>
                <p:cNvPicPr/>
                <p:nvPr/>
              </p:nvPicPr>
              <p:blipFill>
                <a:blip r:embed="rId56"/>
                <a:stretch>
                  <a:fillRect/>
                </a:stretch>
              </p:blipFill>
              <p:spPr>
                <a:xfrm>
                  <a:off x="1082356" y="1978462"/>
                  <a:ext cx="356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81" name="Freihand 680">
                  <a:extLst>
                    <a:ext uri="{FF2B5EF4-FFF2-40B4-BE49-F238E27FC236}">
                      <a16:creationId xmlns:a16="http://schemas.microsoft.com/office/drawing/2014/main" id="{88A85784-6B3C-8117-8000-260FE9859780}"/>
                    </a:ext>
                  </a:extLst>
                </p14:cNvPr>
                <p14:cNvContentPartPr/>
                <p14:nvPr/>
              </p14:nvContentPartPr>
              <p14:xfrm>
                <a:off x="1417876" y="2028142"/>
                <a:ext cx="20880" cy="11880"/>
              </p14:xfrm>
            </p:contentPart>
          </mc:Choice>
          <mc:Fallback xmlns="">
            <p:pic>
              <p:nvPicPr>
                <p:cNvPr id="681" name="Freihand 680">
                  <a:extLst>
                    <a:ext uri="{FF2B5EF4-FFF2-40B4-BE49-F238E27FC236}">
                      <a16:creationId xmlns:a16="http://schemas.microsoft.com/office/drawing/2014/main" id="{88A85784-6B3C-8117-8000-260FE9859780}"/>
                    </a:ext>
                  </a:extLst>
                </p:cNvPr>
                <p:cNvPicPr/>
                <p:nvPr/>
              </p:nvPicPr>
              <p:blipFill>
                <a:blip r:embed="rId58"/>
                <a:stretch>
                  <a:fillRect/>
                </a:stretch>
              </p:blipFill>
              <p:spPr>
                <a:xfrm>
                  <a:off x="1408876" y="2019502"/>
                  <a:ext cx="38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3" name="Freihand 682">
                  <a:extLst>
                    <a:ext uri="{FF2B5EF4-FFF2-40B4-BE49-F238E27FC236}">
                      <a16:creationId xmlns:a16="http://schemas.microsoft.com/office/drawing/2014/main" id="{DA862BF7-13C2-0C72-97BE-05F68DD373ED}"/>
                    </a:ext>
                  </a:extLst>
                </p14:cNvPr>
                <p14:cNvContentPartPr/>
                <p14:nvPr/>
              </p14:nvContentPartPr>
              <p14:xfrm>
                <a:off x="1468996" y="2063422"/>
                <a:ext cx="324360" cy="184320"/>
              </p14:xfrm>
            </p:contentPart>
          </mc:Choice>
          <mc:Fallback xmlns="">
            <p:pic>
              <p:nvPicPr>
                <p:cNvPr id="683" name="Freihand 682">
                  <a:extLst>
                    <a:ext uri="{FF2B5EF4-FFF2-40B4-BE49-F238E27FC236}">
                      <a16:creationId xmlns:a16="http://schemas.microsoft.com/office/drawing/2014/main" id="{DA862BF7-13C2-0C72-97BE-05F68DD373ED}"/>
                    </a:ext>
                  </a:extLst>
                </p:cNvPr>
                <p:cNvPicPr/>
                <p:nvPr/>
              </p:nvPicPr>
              <p:blipFill>
                <a:blip r:embed="rId60"/>
                <a:stretch>
                  <a:fillRect/>
                </a:stretch>
              </p:blipFill>
              <p:spPr>
                <a:xfrm>
                  <a:off x="1459996" y="2054422"/>
                  <a:ext cx="342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5" name="Freihand 684">
                  <a:extLst>
                    <a:ext uri="{FF2B5EF4-FFF2-40B4-BE49-F238E27FC236}">
                      <a16:creationId xmlns:a16="http://schemas.microsoft.com/office/drawing/2014/main" id="{774E6620-9F39-88A1-ABB1-CC0FAB01D47A}"/>
                    </a:ext>
                  </a:extLst>
                </p14:cNvPr>
                <p14:cNvContentPartPr/>
                <p14:nvPr/>
              </p14:nvContentPartPr>
              <p14:xfrm>
                <a:off x="2027716" y="1873702"/>
                <a:ext cx="176400" cy="262440"/>
              </p14:xfrm>
            </p:contentPart>
          </mc:Choice>
          <mc:Fallback xmlns="">
            <p:pic>
              <p:nvPicPr>
                <p:cNvPr id="685" name="Freihand 684">
                  <a:extLst>
                    <a:ext uri="{FF2B5EF4-FFF2-40B4-BE49-F238E27FC236}">
                      <a16:creationId xmlns:a16="http://schemas.microsoft.com/office/drawing/2014/main" id="{774E6620-9F39-88A1-ABB1-CC0FAB01D47A}"/>
                    </a:ext>
                  </a:extLst>
                </p:cNvPr>
                <p:cNvPicPr/>
                <p:nvPr/>
              </p:nvPicPr>
              <p:blipFill>
                <a:blip r:embed="rId62"/>
                <a:stretch>
                  <a:fillRect/>
                </a:stretch>
              </p:blipFill>
              <p:spPr>
                <a:xfrm>
                  <a:off x="2018716" y="1864702"/>
                  <a:ext cx="1940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3" name="Freihand 692">
                  <a:extLst>
                    <a:ext uri="{FF2B5EF4-FFF2-40B4-BE49-F238E27FC236}">
                      <a16:creationId xmlns:a16="http://schemas.microsoft.com/office/drawing/2014/main" id="{D04CE0A2-166D-5D11-F57C-EAD5218E455A}"/>
                    </a:ext>
                  </a:extLst>
                </p14:cNvPr>
                <p14:cNvContentPartPr/>
                <p14:nvPr/>
              </p14:nvContentPartPr>
              <p14:xfrm>
                <a:off x="2203756" y="1978822"/>
                <a:ext cx="155160" cy="112320"/>
              </p14:xfrm>
            </p:contentPart>
          </mc:Choice>
          <mc:Fallback xmlns="">
            <p:pic>
              <p:nvPicPr>
                <p:cNvPr id="693" name="Freihand 692">
                  <a:extLst>
                    <a:ext uri="{FF2B5EF4-FFF2-40B4-BE49-F238E27FC236}">
                      <a16:creationId xmlns:a16="http://schemas.microsoft.com/office/drawing/2014/main" id="{D04CE0A2-166D-5D11-F57C-EAD5218E455A}"/>
                    </a:ext>
                  </a:extLst>
                </p:cNvPr>
                <p:cNvPicPr/>
                <p:nvPr/>
              </p:nvPicPr>
              <p:blipFill>
                <a:blip r:embed="rId64"/>
                <a:stretch>
                  <a:fillRect/>
                </a:stretch>
              </p:blipFill>
              <p:spPr>
                <a:xfrm>
                  <a:off x="2194756" y="1969822"/>
                  <a:ext cx="172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5" name="Freihand 694">
                  <a:extLst>
                    <a:ext uri="{FF2B5EF4-FFF2-40B4-BE49-F238E27FC236}">
                      <a16:creationId xmlns:a16="http://schemas.microsoft.com/office/drawing/2014/main" id="{68A89B66-F716-029A-5550-E909878FF404}"/>
                    </a:ext>
                  </a:extLst>
                </p14:cNvPr>
                <p14:cNvContentPartPr/>
                <p14:nvPr/>
              </p14:nvContentPartPr>
              <p14:xfrm>
                <a:off x="2337676" y="1914742"/>
                <a:ext cx="20520" cy="2880"/>
              </p14:xfrm>
            </p:contentPart>
          </mc:Choice>
          <mc:Fallback xmlns="">
            <p:pic>
              <p:nvPicPr>
                <p:cNvPr id="695" name="Freihand 694">
                  <a:extLst>
                    <a:ext uri="{FF2B5EF4-FFF2-40B4-BE49-F238E27FC236}">
                      <a16:creationId xmlns:a16="http://schemas.microsoft.com/office/drawing/2014/main" id="{68A89B66-F716-029A-5550-E909878FF404}"/>
                    </a:ext>
                  </a:extLst>
                </p:cNvPr>
                <p:cNvPicPr/>
                <p:nvPr/>
              </p:nvPicPr>
              <p:blipFill>
                <a:blip r:embed="rId66"/>
                <a:stretch>
                  <a:fillRect/>
                </a:stretch>
              </p:blipFill>
              <p:spPr>
                <a:xfrm>
                  <a:off x="2329036" y="1906102"/>
                  <a:ext cx="38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96" name="Freihand 695">
                  <a:extLst>
                    <a:ext uri="{FF2B5EF4-FFF2-40B4-BE49-F238E27FC236}">
                      <a16:creationId xmlns:a16="http://schemas.microsoft.com/office/drawing/2014/main" id="{47E3805A-8B44-6A3F-F0B3-39DF33D0CE86}"/>
                    </a:ext>
                  </a:extLst>
                </p14:cNvPr>
                <p14:cNvContentPartPr/>
                <p14:nvPr/>
              </p14:nvContentPartPr>
              <p14:xfrm>
                <a:off x="2581756" y="1901062"/>
                <a:ext cx="322920" cy="162720"/>
              </p14:xfrm>
            </p:contentPart>
          </mc:Choice>
          <mc:Fallback xmlns="">
            <p:pic>
              <p:nvPicPr>
                <p:cNvPr id="696" name="Freihand 695">
                  <a:extLst>
                    <a:ext uri="{FF2B5EF4-FFF2-40B4-BE49-F238E27FC236}">
                      <a16:creationId xmlns:a16="http://schemas.microsoft.com/office/drawing/2014/main" id="{47E3805A-8B44-6A3F-F0B3-39DF33D0CE86}"/>
                    </a:ext>
                  </a:extLst>
                </p:cNvPr>
                <p:cNvPicPr/>
                <p:nvPr/>
              </p:nvPicPr>
              <p:blipFill>
                <a:blip r:embed="rId68"/>
                <a:stretch>
                  <a:fillRect/>
                </a:stretch>
              </p:blipFill>
              <p:spPr>
                <a:xfrm>
                  <a:off x="2572756" y="1892422"/>
                  <a:ext cx="340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01" name="Freihand 700">
                  <a:extLst>
                    <a:ext uri="{FF2B5EF4-FFF2-40B4-BE49-F238E27FC236}">
                      <a16:creationId xmlns:a16="http://schemas.microsoft.com/office/drawing/2014/main" id="{99C24D0B-234A-DBB2-5BAB-BAA7515A1D0B}"/>
                    </a:ext>
                  </a:extLst>
                </p14:cNvPr>
                <p14:cNvContentPartPr/>
                <p14:nvPr/>
              </p14:nvContentPartPr>
              <p14:xfrm>
                <a:off x="2904316" y="1866142"/>
                <a:ext cx="11160" cy="11160"/>
              </p14:xfrm>
            </p:contentPart>
          </mc:Choice>
          <mc:Fallback xmlns="">
            <p:pic>
              <p:nvPicPr>
                <p:cNvPr id="701" name="Freihand 700">
                  <a:extLst>
                    <a:ext uri="{FF2B5EF4-FFF2-40B4-BE49-F238E27FC236}">
                      <a16:creationId xmlns:a16="http://schemas.microsoft.com/office/drawing/2014/main" id="{99C24D0B-234A-DBB2-5BAB-BAA7515A1D0B}"/>
                    </a:ext>
                  </a:extLst>
                </p:cNvPr>
                <p:cNvPicPr/>
                <p:nvPr/>
              </p:nvPicPr>
              <p:blipFill>
                <a:blip r:embed="rId70"/>
                <a:stretch>
                  <a:fillRect/>
                </a:stretch>
              </p:blipFill>
              <p:spPr>
                <a:xfrm>
                  <a:off x="2895316" y="1857502"/>
                  <a:ext cx="2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3" name="Freihand 702">
                  <a:extLst>
                    <a:ext uri="{FF2B5EF4-FFF2-40B4-BE49-F238E27FC236}">
                      <a16:creationId xmlns:a16="http://schemas.microsoft.com/office/drawing/2014/main" id="{A505F1DE-CDB3-39C5-DCC7-8B9213A42017}"/>
                    </a:ext>
                  </a:extLst>
                </p14:cNvPr>
                <p14:cNvContentPartPr/>
                <p14:nvPr/>
              </p14:nvContentPartPr>
              <p14:xfrm>
                <a:off x="3128956" y="1874782"/>
                <a:ext cx="165600" cy="168840"/>
              </p14:xfrm>
            </p:contentPart>
          </mc:Choice>
          <mc:Fallback xmlns="">
            <p:pic>
              <p:nvPicPr>
                <p:cNvPr id="703" name="Freihand 702">
                  <a:extLst>
                    <a:ext uri="{FF2B5EF4-FFF2-40B4-BE49-F238E27FC236}">
                      <a16:creationId xmlns:a16="http://schemas.microsoft.com/office/drawing/2014/main" id="{A505F1DE-CDB3-39C5-DCC7-8B9213A42017}"/>
                    </a:ext>
                  </a:extLst>
                </p:cNvPr>
                <p:cNvPicPr/>
                <p:nvPr/>
              </p:nvPicPr>
              <p:blipFill>
                <a:blip r:embed="rId72"/>
                <a:stretch>
                  <a:fillRect/>
                </a:stretch>
              </p:blipFill>
              <p:spPr>
                <a:xfrm>
                  <a:off x="3120316" y="1866142"/>
                  <a:ext cx="183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09" name="Freihand 708">
                  <a:extLst>
                    <a:ext uri="{FF2B5EF4-FFF2-40B4-BE49-F238E27FC236}">
                      <a16:creationId xmlns:a16="http://schemas.microsoft.com/office/drawing/2014/main" id="{86E9EDC3-F2DB-FD56-BB70-875137C70D40}"/>
                    </a:ext>
                  </a:extLst>
                </p14:cNvPr>
                <p14:cNvContentPartPr/>
                <p14:nvPr/>
              </p14:nvContentPartPr>
              <p14:xfrm>
                <a:off x="3319756" y="1965862"/>
                <a:ext cx="183240" cy="73080"/>
              </p14:xfrm>
            </p:contentPart>
          </mc:Choice>
          <mc:Fallback xmlns="">
            <p:pic>
              <p:nvPicPr>
                <p:cNvPr id="709" name="Freihand 708">
                  <a:extLst>
                    <a:ext uri="{FF2B5EF4-FFF2-40B4-BE49-F238E27FC236}">
                      <a16:creationId xmlns:a16="http://schemas.microsoft.com/office/drawing/2014/main" id="{86E9EDC3-F2DB-FD56-BB70-875137C70D40}"/>
                    </a:ext>
                  </a:extLst>
                </p:cNvPr>
                <p:cNvPicPr/>
                <p:nvPr/>
              </p:nvPicPr>
              <p:blipFill>
                <a:blip r:embed="rId74"/>
                <a:stretch>
                  <a:fillRect/>
                </a:stretch>
              </p:blipFill>
              <p:spPr>
                <a:xfrm>
                  <a:off x="3311116" y="1957222"/>
                  <a:ext cx="200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16" name="Freihand 715">
                  <a:extLst>
                    <a:ext uri="{FF2B5EF4-FFF2-40B4-BE49-F238E27FC236}">
                      <a16:creationId xmlns:a16="http://schemas.microsoft.com/office/drawing/2014/main" id="{9F2D7F4C-F1B7-4EB3-EA7D-9F2333C03B19}"/>
                    </a:ext>
                  </a:extLst>
                </p14:cNvPr>
                <p14:cNvContentPartPr/>
                <p14:nvPr/>
              </p14:nvContentPartPr>
              <p14:xfrm>
                <a:off x="3538996" y="1872982"/>
                <a:ext cx="182160" cy="164160"/>
              </p14:xfrm>
            </p:contentPart>
          </mc:Choice>
          <mc:Fallback xmlns="">
            <p:pic>
              <p:nvPicPr>
                <p:cNvPr id="716" name="Freihand 715">
                  <a:extLst>
                    <a:ext uri="{FF2B5EF4-FFF2-40B4-BE49-F238E27FC236}">
                      <a16:creationId xmlns:a16="http://schemas.microsoft.com/office/drawing/2014/main" id="{9F2D7F4C-F1B7-4EB3-EA7D-9F2333C03B19}"/>
                    </a:ext>
                  </a:extLst>
                </p:cNvPr>
                <p:cNvPicPr/>
                <p:nvPr/>
              </p:nvPicPr>
              <p:blipFill>
                <a:blip r:embed="rId76"/>
                <a:stretch>
                  <a:fillRect/>
                </a:stretch>
              </p:blipFill>
              <p:spPr>
                <a:xfrm>
                  <a:off x="3529996" y="1864342"/>
                  <a:ext cx="199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20" name="Freihand 719">
                  <a:extLst>
                    <a:ext uri="{FF2B5EF4-FFF2-40B4-BE49-F238E27FC236}">
                      <a16:creationId xmlns:a16="http://schemas.microsoft.com/office/drawing/2014/main" id="{01B88A63-C853-5F85-19EC-7755CCEAFFD3}"/>
                    </a:ext>
                  </a:extLst>
                </p14:cNvPr>
                <p14:cNvContentPartPr/>
                <p14:nvPr/>
              </p14:nvContentPartPr>
              <p14:xfrm>
                <a:off x="3811156" y="1970182"/>
                <a:ext cx="131400" cy="64800"/>
              </p14:xfrm>
            </p:contentPart>
          </mc:Choice>
          <mc:Fallback xmlns="">
            <p:pic>
              <p:nvPicPr>
                <p:cNvPr id="720" name="Freihand 719">
                  <a:extLst>
                    <a:ext uri="{FF2B5EF4-FFF2-40B4-BE49-F238E27FC236}">
                      <a16:creationId xmlns:a16="http://schemas.microsoft.com/office/drawing/2014/main" id="{01B88A63-C853-5F85-19EC-7755CCEAFFD3}"/>
                    </a:ext>
                  </a:extLst>
                </p:cNvPr>
                <p:cNvPicPr/>
                <p:nvPr/>
              </p:nvPicPr>
              <p:blipFill>
                <a:blip r:embed="rId78"/>
                <a:stretch>
                  <a:fillRect/>
                </a:stretch>
              </p:blipFill>
              <p:spPr>
                <a:xfrm>
                  <a:off x="3802156" y="1961542"/>
                  <a:ext cx="149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5" name="Freihand 724">
                  <a:extLst>
                    <a:ext uri="{FF2B5EF4-FFF2-40B4-BE49-F238E27FC236}">
                      <a16:creationId xmlns:a16="http://schemas.microsoft.com/office/drawing/2014/main" id="{1576495C-5189-E8EE-546F-40F75DA000D1}"/>
                    </a:ext>
                  </a:extLst>
                </p14:cNvPr>
                <p14:cNvContentPartPr/>
                <p14:nvPr/>
              </p14:nvContentPartPr>
              <p14:xfrm>
                <a:off x="3955876" y="1861822"/>
                <a:ext cx="166320" cy="178560"/>
              </p14:xfrm>
            </p:contentPart>
          </mc:Choice>
          <mc:Fallback xmlns="">
            <p:pic>
              <p:nvPicPr>
                <p:cNvPr id="725" name="Freihand 724">
                  <a:extLst>
                    <a:ext uri="{FF2B5EF4-FFF2-40B4-BE49-F238E27FC236}">
                      <a16:creationId xmlns:a16="http://schemas.microsoft.com/office/drawing/2014/main" id="{1576495C-5189-E8EE-546F-40F75DA000D1}"/>
                    </a:ext>
                  </a:extLst>
                </p:cNvPr>
                <p:cNvPicPr/>
                <p:nvPr/>
              </p:nvPicPr>
              <p:blipFill>
                <a:blip r:embed="rId80"/>
                <a:stretch>
                  <a:fillRect/>
                </a:stretch>
              </p:blipFill>
              <p:spPr>
                <a:xfrm>
                  <a:off x="3946876" y="1853182"/>
                  <a:ext cx="183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28" name="Freihand 727">
                  <a:extLst>
                    <a:ext uri="{FF2B5EF4-FFF2-40B4-BE49-F238E27FC236}">
                      <a16:creationId xmlns:a16="http://schemas.microsoft.com/office/drawing/2014/main" id="{0AF0C5B3-B183-EFD5-F193-ED293573BE89}"/>
                    </a:ext>
                  </a:extLst>
                </p14:cNvPr>
                <p14:cNvContentPartPr/>
                <p14:nvPr/>
              </p14:nvContentPartPr>
              <p14:xfrm>
                <a:off x="4214356" y="1834102"/>
                <a:ext cx="159840" cy="186120"/>
              </p14:xfrm>
            </p:contentPart>
          </mc:Choice>
          <mc:Fallback xmlns="">
            <p:pic>
              <p:nvPicPr>
                <p:cNvPr id="728" name="Freihand 727">
                  <a:extLst>
                    <a:ext uri="{FF2B5EF4-FFF2-40B4-BE49-F238E27FC236}">
                      <a16:creationId xmlns:a16="http://schemas.microsoft.com/office/drawing/2014/main" id="{0AF0C5B3-B183-EFD5-F193-ED293573BE89}"/>
                    </a:ext>
                  </a:extLst>
                </p:cNvPr>
                <p:cNvPicPr/>
                <p:nvPr/>
              </p:nvPicPr>
              <p:blipFill>
                <a:blip r:embed="rId82"/>
                <a:stretch>
                  <a:fillRect/>
                </a:stretch>
              </p:blipFill>
              <p:spPr>
                <a:xfrm>
                  <a:off x="4205356" y="1825462"/>
                  <a:ext cx="177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33" name="Freihand 732">
                  <a:extLst>
                    <a:ext uri="{FF2B5EF4-FFF2-40B4-BE49-F238E27FC236}">
                      <a16:creationId xmlns:a16="http://schemas.microsoft.com/office/drawing/2014/main" id="{FD94282A-44BF-1FC7-382E-FB0F00F753DE}"/>
                    </a:ext>
                  </a:extLst>
                </p14:cNvPr>
                <p14:cNvContentPartPr/>
                <p14:nvPr/>
              </p14:nvContentPartPr>
              <p14:xfrm>
                <a:off x="4289236" y="1904302"/>
                <a:ext cx="429120" cy="137520"/>
              </p14:xfrm>
            </p:contentPart>
          </mc:Choice>
          <mc:Fallback xmlns="">
            <p:pic>
              <p:nvPicPr>
                <p:cNvPr id="733" name="Freihand 732">
                  <a:extLst>
                    <a:ext uri="{FF2B5EF4-FFF2-40B4-BE49-F238E27FC236}">
                      <a16:creationId xmlns:a16="http://schemas.microsoft.com/office/drawing/2014/main" id="{FD94282A-44BF-1FC7-382E-FB0F00F753DE}"/>
                    </a:ext>
                  </a:extLst>
                </p:cNvPr>
                <p:cNvPicPr/>
                <p:nvPr/>
              </p:nvPicPr>
              <p:blipFill>
                <a:blip r:embed="rId84"/>
                <a:stretch>
                  <a:fillRect/>
                </a:stretch>
              </p:blipFill>
              <p:spPr>
                <a:xfrm>
                  <a:off x="4280236" y="1895302"/>
                  <a:ext cx="446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2" name="Freihand 751">
                  <a:extLst>
                    <a:ext uri="{FF2B5EF4-FFF2-40B4-BE49-F238E27FC236}">
                      <a16:creationId xmlns:a16="http://schemas.microsoft.com/office/drawing/2014/main" id="{3C8520BD-CFDE-7670-2069-9D701D56D911}"/>
                    </a:ext>
                  </a:extLst>
                </p14:cNvPr>
                <p14:cNvContentPartPr/>
                <p14:nvPr/>
              </p14:nvContentPartPr>
              <p14:xfrm>
                <a:off x="4944076" y="1824022"/>
                <a:ext cx="256320" cy="232200"/>
              </p14:xfrm>
            </p:contentPart>
          </mc:Choice>
          <mc:Fallback xmlns="">
            <p:pic>
              <p:nvPicPr>
                <p:cNvPr id="752" name="Freihand 751">
                  <a:extLst>
                    <a:ext uri="{FF2B5EF4-FFF2-40B4-BE49-F238E27FC236}">
                      <a16:creationId xmlns:a16="http://schemas.microsoft.com/office/drawing/2014/main" id="{3C8520BD-CFDE-7670-2069-9D701D56D911}"/>
                    </a:ext>
                  </a:extLst>
                </p:cNvPr>
                <p:cNvPicPr/>
                <p:nvPr/>
              </p:nvPicPr>
              <p:blipFill>
                <a:blip r:embed="rId86"/>
                <a:stretch>
                  <a:fillRect/>
                </a:stretch>
              </p:blipFill>
              <p:spPr>
                <a:xfrm>
                  <a:off x="4935076" y="1815022"/>
                  <a:ext cx="273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0" name="Freihand 759">
                  <a:extLst>
                    <a:ext uri="{FF2B5EF4-FFF2-40B4-BE49-F238E27FC236}">
                      <a16:creationId xmlns:a16="http://schemas.microsoft.com/office/drawing/2014/main" id="{E9DBBA35-BFCA-BAAB-3ED1-C1E27C9CA958}"/>
                    </a:ext>
                  </a:extLst>
                </p14:cNvPr>
                <p14:cNvContentPartPr/>
                <p14:nvPr/>
              </p14:nvContentPartPr>
              <p14:xfrm>
                <a:off x="5261956" y="1845262"/>
                <a:ext cx="111240" cy="163800"/>
              </p14:xfrm>
            </p:contentPart>
          </mc:Choice>
          <mc:Fallback xmlns="">
            <p:pic>
              <p:nvPicPr>
                <p:cNvPr id="760" name="Freihand 759">
                  <a:extLst>
                    <a:ext uri="{FF2B5EF4-FFF2-40B4-BE49-F238E27FC236}">
                      <a16:creationId xmlns:a16="http://schemas.microsoft.com/office/drawing/2014/main" id="{E9DBBA35-BFCA-BAAB-3ED1-C1E27C9CA958}"/>
                    </a:ext>
                  </a:extLst>
                </p:cNvPr>
                <p:cNvPicPr/>
                <p:nvPr/>
              </p:nvPicPr>
              <p:blipFill>
                <a:blip r:embed="rId88"/>
                <a:stretch>
                  <a:fillRect/>
                </a:stretch>
              </p:blipFill>
              <p:spPr>
                <a:xfrm>
                  <a:off x="5252956" y="1836622"/>
                  <a:ext cx="128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2" name="Freihand 761">
                  <a:extLst>
                    <a:ext uri="{FF2B5EF4-FFF2-40B4-BE49-F238E27FC236}">
                      <a16:creationId xmlns:a16="http://schemas.microsoft.com/office/drawing/2014/main" id="{0A685083-6592-2D36-46C3-B3B485BA1D5A}"/>
                    </a:ext>
                  </a:extLst>
                </p14:cNvPr>
                <p14:cNvContentPartPr/>
                <p14:nvPr/>
              </p14:nvContentPartPr>
              <p14:xfrm>
                <a:off x="5431516" y="1851382"/>
                <a:ext cx="88560" cy="155160"/>
              </p14:xfrm>
            </p:contentPart>
          </mc:Choice>
          <mc:Fallback xmlns="">
            <p:pic>
              <p:nvPicPr>
                <p:cNvPr id="762" name="Freihand 761">
                  <a:extLst>
                    <a:ext uri="{FF2B5EF4-FFF2-40B4-BE49-F238E27FC236}">
                      <a16:creationId xmlns:a16="http://schemas.microsoft.com/office/drawing/2014/main" id="{0A685083-6592-2D36-46C3-B3B485BA1D5A}"/>
                    </a:ext>
                  </a:extLst>
                </p:cNvPr>
                <p:cNvPicPr/>
                <p:nvPr/>
              </p:nvPicPr>
              <p:blipFill>
                <a:blip r:embed="rId90"/>
                <a:stretch>
                  <a:fillRect/>
                </a:stretch>
              </p:blipFill>
              <p:spPr>
                <a:xfrm>
                  <a:off x="5422516" y="1842742"/>
                  <a:ext cx="106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65" name="Freihand 764">
                  <a:extLst>
                    <a:ext uri="{FF2B5EF4-FFF2-40B4-BE49-F238E27FC236}">
                      <a16:creationId xmlns:a16="http://schemas.microsoft.com/office/drawing/2014/main" id="{3086E522-6E54-B31A-822F-F1424F9860EA}"/>
                    </a:ext>
                  </a:extLst>
                </p14:cNvPr>
                <p14:cNvContentPartPr/>
                <p14:nvPr/>
              </p14:nvContentPartPr>
              <p14:xfrm>
                <a:off x="5530516" y="1958662"/>
                <a:ext cx="71640" cy="129960"/>
              </p14:xfrm>
            </p:contentPart>
          </mc:Choice>
          <mc:Fallback xmlns="">
            <p:pic>
              <p:nvPicPr>
                <p:cNvPr id="765" name="Freihand 764">
                  <a:extLst>
                    <a:ext uri="{FF2B5EF4-FFF2-40B4-BE49-F238E27FC236}">
                      <a16:creationId xmlns:a16="http://schemas.microsoft.com/office/drawing/2014/main" id="{3086E522-6E54-B31A-822F-F1424F9860EA}"/>
                    </a:ext>
                  </a:extLst>
                </p:cNvPr>
                <p:cNvPicPr/>
                <p:nvPr/>
              </p:nvPicPr>
              <p:blipFill>
                <a:blip r:embed="rId92"/>
                <a:stretch>
                  <a:fillRect/>
                </a:stretch>
              </p:blipFill>
              <p:spPr>
                <a:xfrm>
                  <a:off x="5521876" y="1949662"/>
                  <a:ext cx="89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68" name="Freihand 767">
                  <a:extLst>
                    <a:ext uri="{FF2B5EF4-FFF2-40B4-BE49-F238E27FC236}">
                      <a16:creationId xmlns:a16="http://schemas.microsoft.com/office/drawing/2014/main" id="{8B0E0A78-6506-0103-B737-07C3C8BDC43A}"/>
                    </a:ext>
                  </a:extLst>
                </p14:cNvPr>
                <p14:cNvContentPartPr/>
                <p14:nvPr/>
              </p14:nvContentPartPr>
              <p14:xfrm>
                <a:off x="5554996" y="1939942"/>
                <a:ext cx="126720" cy="162000"/>
              </p14:xfrm>
            </p:contentPart>
          </mc:Choice>
          <mc:Fallback xmlns="">
            <p:pic>
              <p:nvPicPr>
                <p:cNvPr id="768" name="Freihand 767">
                  <a:extLst>
                    <a:ext uri="{FF2B5EF4-FFF2-40B4-BE49-F238E27FC236}">
                      <a16:creationId xmlns:a16="http://schemas.microsoft.com/office/drawing/2014/main" id="{8B0E0A78-6506-0103-B737-07C3C8BDC43A}"/>
                    </a:ext>
                  </a:extLst>
                </p:cNvPr>
                <p:cNvPicPr/>
                <p:nvPr/>
              </p:nvPicPr>
              <p:blipFill>
                <a:blip r:embed="rId94"/>
                <a:stretch>
                  <a:fillRect/>
                </a:stretch>
              </p:blipFill>
              <p:spPr>
                <a:xfrm>
                  <a:off x="5545996" y="1931302"/>
                  <a:ext cx="144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72" name="Freihand 771">
                  <a:extLst>
                    <a:ext uri="{FF2B5EF4-FFF2-40B4-BE49-F238E27FC236}">
                      <a16:creationId xmlns:a16="http://schemas.microsoft.com/office/drawing/2014/main" id="{38EDD09E-D6D1-8716-BA15-061C35F661CA}"/>
                    </a:ext>
                  </a:extLst>
                </p14:cNvPr>
                <p14:cNvContentPartPr/>
                <p14:nvPr/>
              </p14:nvContentPartPr>
              <p14:xfrm>
                <a:off x="5743636" y="1916902"/>
                <a:ext cx="93600" cy="50040"/>
              </p14:xfrm>
            </p:contentPart>
          </mc:Choice>
          <mc:Fallback xmlns="">
            <p:pic>
              <p:nvPicPr>
                <p:cNvPr id="772" name="Freihand 771">
                  <a:extLst>
                    <a:ext uri="{FF2B5EF4-FFF2-40B4-BE49-F238E27FC236}">
                      <a16:creationId xmlns:a16="http://schemas.microsoft.com/office/drawing/2014/main" id="{38EDD09E-D6D1-8716-BA15-061C35F661CA}"/>
                    </a:ext>
                  </a:extLst>
                </p:cNvPr>
                <p:cNvPicPr/>
                <p:nvPr/>
              </p:nvPicPr>
              <p:blipFill>
                <a:blip r:embed="rId96"/>
                <a:stretch>
                  <a:fillRect/>
                </a:stretch>
              </p:blipFill>
              <p:spPr>
                <a:xfrm>
                  <a:off x="5734996" y="1907902"/>
                  <a:ext cx="111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76" name="Freihand 775">
                  <a:extLst>
                    <a:ext uri="{FF2B5EF4-FFF2-40B4-BE49-F238E27FC236}">
                      <a16:creationId xmlns:a16="http://schemas.microsoft.com/office/drawing/2014/main" id="{664E0134-CE75-732B-89D4-91A312BB20CA}"/>
                    </a:ext>
                  </a:extLst>
                </p14:cNvPr>
                <p14:cNvContentPartPr/>
                <p14:nvPr/>
              </p14:nvContentPartPr>
              <p14:xfrm>
                <a:off x="5922196" y="1838062"/>
                <a:ext cx="158400" cy="204480"/>
              </p14:xfrm>
            </p:contentPart>
          </mc:Choice>
          <mc:Fallback xmlns="">
            <p:pic>
              <p:nvPicPr>
                <p:cNvPr id="776" name="Freihand 775">
                  <a:extLst>
                    <a:ext uri="{FF2B5EF4-FFF2-40B4-BE49-F238E27FC236}">
                      <a16:creationId xmlns:a16="http://schemas.microsoft.com/office/drawing/2014/main" id="{664E0134-CE75-732B-89D4-91A312BB20CA}"/>
                    </a:ext>
                  </a:extLst>
                </p:cNvPr>
                <p:cNvPicPr/>
                <p:nvPr/>
              </p:nvPicPr>
              <p:blipFill>
                <a:blip r:embed="rId98"/>
                <a:stretch>
                  <a:fillRect/>
                </a:stretch>
              </p:blipFill>
              <p:spPr>
                <a:xfrm>
                  <a:off x="5913196" y="1829422"/>
                  <a:ext cx="176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8" name="Freihand 777">
                  <a:extLst>
                    <a:ext uri="{FF2B5EF4-FFF2-40B4-BE49-F238E27FC236}">
                      <a16:creationId xmlns:a16="http://schemas.microsoft.com/office/drawing/2014/main" id="{644E2761-DE09-0F45-643B-BE993F1F67BA}"/>
                    </a:ext>
                  </a:extLst>
                </p14:cNvPr>
                <p14:cNvContentPartPr/>
                <p14:nvPr/>
              </p14:nvContentPartPr>
              <p14:xfrm>
                <a:off x="6173116" y="1860742"/>
                <a:ext cx="30240" cy="112320"/>
              </p14:xfrm>
            </p:contentPart>
          </mc:Choice>
          <mc:Fallback xmlns="">
            <p:pic>
              <p:nvPicPr>
                <p:cNvPr id="778" name="Freihand 777">
                  <a:extLst>
                    <a:ext uri="{FF2B5EF4-FFF2-40B4-BE49-F238E27FC236}">
                      <a16:creationId xmlns:a16="http://schemas.microsoft.com/office/drawing/2014/main" id="{644E2761-DE09-0F45-643B-BE993F1F67BA}"/>
                    </a:ext>
                  </a:extLst>
                </p:cNvPr>
                <p:cNvPicPr/>
                <p:nvPr/>
              </p:nvPicPr>
              <p:blipFill>
                <a:blip r:embed="rId100"/>
                <a:stretch>
                  <a:fillRect/>
                </a:stretch>
              </p:blipFill>
              <p:spPr>
                <a:xfrm>
                  <a:off x="6164116" y="1851742"/>
                  <a:ext cx="47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2" name="Freihand 781">
                  <a:extLst>
                    <a:ext uri="{FF2B5EF4-FFF2-40B4-BE49-F238E27FC236}">
                      <a16:creationId xmlns:a16="http://schemas.microsoft.com/office/drawing/2014/main" id="{ACB352AD-99DB-E5CC-6241-C8EF57566B16}"/>
                    </a:ext>
                  </a:extLst>
                </p14:cNvPr>
                <p14:cNvContentPartPr/>
                <p14:nvPr/>
              </p14:nvContentPartPr>
              <p14:xfrm>
                <a:off x="6169516" y="1842382"/>
                <a:ext cx="73800" cy="141480"/>
              </p14:xfrm>
            </p:contentPart>
          </mc:Choice>
          <mc:Fallback xmlns="">
            <p:pic>
              <p:nvPicPr>
                <p:cNvPr id="782" name="Freihand 781">
                  <a:extLst>
                    <a:ext uri="{FF2B5EF4-FFF2-40B4-BE49-F238E27FC236}">
                      <a16:creationId xmlns:a16="http://schemas.microsoft.com/office/drawing/2014/main" id="{ACB352AD-99DB-E5CC-6241-C8EF57566B16}"/>
                    </a:ext>
                  </a:extLst>
                </p:cNvPr>
                <p:cNvPicPr/>
                <p:nvPr/>
              </p:nvPicPr>
              <p:blipFill>
                <a:blip r:embed="rId102"/>
                <a:stretch>
                  <a:fillRect/>
                </a:stretch>
              </p:blipFill>
              <p:spPr>
                <a:xfrm>
                  <a:off x="6160516" y="1833742"/>
                  <a:ext cx="91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5" name="Freihand 784">
                  <a:extLst>
                    <a:ext uri="{FF2B5EF4-FFF2-40B4-BE49-F238E27FC236}">
                      <a16:creationId xmlns:a16="http://schemas.microsoft.com/office/drawing/2014/main" id="{A52607B3-5B6E-0DD6-2230-5AE9595913C7}"/>
                    </a:ext>
                  </a:extLst>
                </p14:cNvPr>
                <p14:cNvContentPartPr/>
                <p14:nvPr/>
              </p14:nvContentPartPr>
              <p14:xfrm>
                <a:off x="6284716" y="1842022"/>
                <a:ext cx="97560" cy="155160"/>
              </p14:xfrm>
            </p:contentPart>
          </mc:Choice>
          <mc:Fallback xmlns="">
            <p:pic>
              <p:nvPicPr>
                <p:cNvPr id="785" name="Freihand 784">
                  <a:extLst>
                    <a:ext uri="{FF2B5EF4-FFF2-40B4-BE49-F238E27FC236}">
                      <a16:creationId xmlns:a16="http://schemas.microsoft.com/office/drawing/2014/main" id="{A52607B3-5B6E-0DD6-2230-5AE9595913C7}"/>
                    </a:ext>
                  </a:extLst>
                </p:cNvPr>
                <p:cNvPicPr/>
                <p:nvPr/>
              </p:nvPicPr>
              <p:blipFill>
                <a:blip r:embed="rId104"/>
                <a:stretch>
                  <a:fillRect/>
                </a:stretch>
              </p:blipFill>
              <p:spPr>
                <a:xfrm>
                  <a:off x="6275716" y="1833382"/>
                  <a:ext cx="115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9" name="Freihand 788">
                  <a:extLst>
                    <a:ext uri="{FF2B5EF4-FFF2-40B4-BE49-F238E27FC236}">
                      <a16:creationId xmlns:a16="http://schemas.microsoft.com/office/drawing/2014/main" id="{D98D7FF0-7843-C08B-CA7C-FF6645486C46}"/>
                    </a:ext>
                  </a:extLst>
                </p14:cNvPr>
                <p14:cNvContentPartPr/>
                <p14:nvPr/>
              </p14:nvContentPartPr>
              <p14:xfrm>
                <a:off x="6445636" y="1929862"/>
                <a:ext cx="22680" cy="115200"/>
              </p14:xfrm>
            </p:contentPart>
          </mc:Choice>
          <mc:Fallback xmlns="">
            <p:pic>
              <p:nvPicPr>
                <p:cNvPr id="789" name="Freihand 788">
                  <a:extLst>
                    <a:ext uri="{FF2B5EF4-FFF2-40B4-BE49-F238E27FC236}">
                      <a16:creationId xmlns:a16="http://schemas.microsoft.com/office/drawing/2014/main" id="{D98D7FF0-7843-C08B-CA7C-FF6645486C46}"/>
                    </a:ext>
                  </a:extLst>
                </p:cNvPr>
                <p:cNvPicPr/>
                <p:nvPr/>
              </p:nvPicPr>
              <p:blipFill>
                <a:blip r:embed="rId106"/>
                <a:stretch>
                  <a:fillRect/>
                </a:stretch>
              </p:blipFill>
              <p:spPr>
                <a:xfrm>
                  <a:off x="6436636" y="1920862"/>
                  <a:ext cx="40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5" name="Freihand 794">
                  <a:extLst>
                    <a:ext uri="{FF2B5EF4-FFF2-40B4-BE49-F238E27FC236}">
                      <a16:creationId xmlns:a16="http://schemas.microsoft.com/office/drawing/2014/main" id="{6C3587B5-EC4C-30DF-C1A5-8E366CCB9775}"/>
                    </a:ext>
                  </a:extLst>
                </p14:cNvPr>
                <p14:cNvContentPartPr/>
                <p14:nvPr/>
              </p14:nvContentPartPr>
              <p14:xfrm>
                <a:off x="6355276" y="1910782"/>
                <a:ext cx="190440" cy="190080"/>
              </p14:xfrm>
            </p:contentPart>
          </mc:Choice>
          <mc:Fallback xmlns="">
            <p:pic>
              <p:nvPicPr>
                <p:cNvPr id="795" name="Freihand 794">
                  <a:extLst>
                    <a:ext uri="{FF2B5EF4-FFF2-40B4-BE49-F238E27FC236}">
                      <a16:creationId xmlns:a16="http://schemas.microsoft.com/office/drawing/2014/main" id="{6C3587B5-EC4C-30DF-C1A5-8E366CCB9775}"/>
                    </a:ext>
                  </a:extLst>
                </p:cNvPr>
                <p:cNvPicPr/>
                <p:nvPr/>
              </p:nvPicPr>
              <p:blipFill>
                <a:blip r:embed="rId108"/>
                <a:stretch>
                  <a:fillRect/>
                </a:stretch>
              </p:blipFill>
              <p:spPr>
                <a:xfrm>
                  <a:off x="6346276" y="1902142"/>
                  <a:ext cx="208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9" name="Freihand 798">
                  <a:extLst>
                    <a:ext uri="{FF2B5EF4-FFF2-40B4-BE49-F238E27FC236}">
                      <a16:creationId xmlns:a16="http://schemas.microsoft.com/office/drawing/2014/main" id="{54DC87EB-56E2-83DD-CE5B-32EDD49E5644}"/>
                    </a:ext>
                  </a:extLst>
                </p14:cNvPr>
                <p14:cNvContentPartPr/>
                <p14:nvPr/>
              </p14:nvContentPartPr>
              <p14:xfrm>
                <a:off x="297556" y="2388862"/>
                <a:ext cx="199080" cy="205560"/>
              </p14:xfrm>
            </p:contentPart>
          </mc:Choice>
          <mc:Fallback xmlns="">
            <p:pic>
              <p:nvPicPr>
                <p:cNvPr id="799" name="Freihand 798">
                  <a:extLst>
                    <a:ext uri="{FF2B5EF4-FFF2-40B4-BE49-F238E27FC236}">
                      <a16:creationId xmlns:a16="http://schemas.microsoft.com/office/drawing/2014/main" id="{54DC87EB-56E2-83DD-CE5B-32EDD49E5644}"/>
                    </a:ext>
                  </a:extLst>
                </p:cNvPr>
                <p:cNvPicPr/>
                <p:nvPr/>
              </p:nvPicPr>
              <p:blipFill>
                <a:blip r:embed="rId110"/>
                <a:stretch>
                  <a:fillRect/>
                </a:stretch>
              </p:blipFill>
              <p:spPr>
                <a:xfrm>
                  <a:off x="288916" y="2380222"/>
                  <a:ext cx="216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0" name="Freihand 799">
                  <a:extLst>
                    <a:ext uri="{FF2B5EF4-FFF2-40B4-BE49-F238E27FC236}">
                      <a16:creationId xmlns:a16="http://schemas.microsoft.com/office/drawing/2014/main" id="{E9CC95F8-2B77-2931-7D61-EACAE35D19F3}"/>
                    </a:ext>
                  </a:extLst>
                </p14:cNvPr>
                <p14:cNvContentPartPr/>
                <p14:nvPr/>
              </p14:nvContentPartPr>
              <p14:xfrm>
                <a:off x="562876" y="2450782"/>
                <a:ext cx="318960" cy="117000"/>
              </p14:xfrm>
            </p:contentPart>
          </mc:Choice>
          <mc:Fallback xmlns="">
            <p:pic>
              <p:nvPicPr>
                <p:cNvPr id="800" name="Freihand 799">
                  <a:extLst>
                    <a:ext uri="{FF2B5EF4-FFF2-40B4-BE49-F238E27FC236}">
                      <a16:creationId xmlns:a16="http://schemas.microsoft.com/office/drawing/2014/main" id="{E9CC95F8-2B77-2931-7D61-EACAE35D19F3}"/>
                    </a:ext>
                  </a:extLst>
                </p:cNvPr>
                <p:cNvPicPr/>
                <p:nvPr/>
              </p:nvPicPr>
              <p:blipFill>
                <a:blip r:embed="rId112"/>
                <a:stretch>
                  <a:fillRect/>
                </a:stretch>
              </p:blipFill>
              <p:spPr>
                <a:xfrm>
                  <a:off x="554236" y="2442142"/>
                  <a:ext cx="336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1" name="Freihand 800">
                  <a:extLst>
                    <a:ext uri="{FF2B5EF4-FFF2-40B4-BE49-F238E27FC236}">
                      <a16:creationId xmlns:a16="http://schemas.microsoft.com/office/drawing/2014/main" id="{D2B01951-6A74-CA82-F108-A5B00F4058F3}"/>
                    </a:ext>
                  </a:extLst>
                </p14:cNvPr>
                <p14:cNvContentPartPr/>
                <p14:nvPr/>
              </p14:nvContentPartPr>
              <p14:xfrm>
                <a:off x="914236" y="2486062"/>
                <a:ext cx="100440" cy="92160"/>
              </p14:xfrm>
            </p:contentPart>
          </mc:Choice>
          <mc:Fallback xmlns="">
            <p:pic>
              <p:nvPicPr>
                <p:cNvPr id="801" name="Freihand 800">
                  <a:extLst>
                    <a:ext uri="{FF2B5EF4-FFF2-40B4-BE49-F238E27FC236}">
                      <a16:creationId xmlns:a16="http://schemas.microsoft.com/office/drawing/2014/main" id="{D2B01951-6A74-CA82-F108-A5B00F4058F3}"/>
                    </a:ext>
                  </a:extLst>
                </p:cNvPr>
                <p:cNvPicPr/>
                <p:nvPr/>
              </p:nvPicPr>
              <p:blipFill>
                <a:blip r:embed="rId114"/>
                <a:stretch>
                  <a:fillRect/>
                </a:stretch>
              </p:blipFill>
              <p:spPr>
                <a:xfrm>
                  <a:off x="905236" y="2477062"/>
                  <a:ext cx="118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04" name="Freihand 803">
                  <a:extLst>
                    <a:ext uri="{FF2B5EF4-FFF2-40B4-BE49-F238E27FC236}">
                      <a16:creationId xmlns:a16="http://schemas.microsoft.com/office/drawing/2014/main" id="{5E2E2F63-FF8D-278B-E62A-25DCB9EC59F0}"/>
                    </a:ext>
                  </a:extLst>
                </p14:cNvPr>
                <p14:cNvContentPartPr/>
                <p14:nvPr/>
              </p14:nvContentPartPr>
              <p14:xfrm>
                <a:off x="951316" y="2536462"/>
                <a:ext cx="82440" cy="8640"/>
              </p14:xfrm>
            </p:contentPart>
          </mc:Choice>
          <mc:Fallback xmlns="">
            <p:pic>
              <p:nvPicPr>
                <p:cNvPr id="804" name="Freihand 803">
                  <a:extLst>
                    <a:ext uri="{FF2B5EF4-FFF2-40B4-BE49-F238E27FC236}">
                      <a16:creationId xmlns:a16="http://schemas.microsoft.com/office/drawing/2014/main" id="{5E2E2F63-FF8D-278B-E62A-25DCB9EC59F0}"/>
                    </a:ext>
                  </a:extLst>
                </p:cNvPr>
                <p:cNvPicPr/>
                <p:nvPr/>
              </p:nvPicPr>
              <p:blipFill>
                <a:blip r:embed="rId116"/>
                <a:stretch>
                  <a:fillRect/>
                </a:stretch>
              </p:blipFill>
              <p:spPr>
                <a:xfrm>
                  <a:off x="942316" y="2527822"/>
                  <a:ext cx="100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6" name="Freihand 805">
                  <a:extLst>
                    <a:ext uri="{FF2B5EF4-FFF2-40B4-BE49-F238E27FC236}">
                      <a16:creationId xmlns:a16="http://schemas.microsoft.com/office/drawing/2014/main" id="{1BC7D542-90D0-E49D-81E0-65EE007EF998}"/>
                    </a:ext>
                  </a:extLst>
                </p14:cNvPr>
                <p14:cNvContentPartPr/>
                <p14:nvPr/>
              </p14:nvContentPartPr>
              <p14:xfrm>
                <a:off x="1074076" y="2397502"/>
                <a:ext cx="332280" cy="171720"/>
              </p14:xfrm>
            </p:contentPart>
          </mc:Choice>
          <mc:Fallback xmlns="">
            <p:pic>
              <p:nvPicPr>
                <p:cNvPr id="806" name="Freihand 805">
                  <a:extLst>
                    <a:ext uri="{FF2B5EF4-FFF2-40B4-BE49-F238E27FC236}">
                      <a16:creationId xmlns:a16="http://schemas.microsoft.com/office/drawing/2014/main" id="{1BC7D542-90D0-E49D-81E0-65EE007EF998}"/>
                    </a:ext>
                  </a:extLst>
                </p:cNvPr>
                <p:cNvPicPr/>
                <p:nvPr/>
              </p:nvPicPr>
              <p:blipFill>
                <a:blip r:embed="rId118"/>
                <a:stretch>
                  <a:fillRect/>
                </a:stretch>
              </p:blipFill>
              <p:spPr>
                <a:xfrm>
                  <a:off x="1065076" y="2388862"/>
                  <a:ext cx="349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0" name="Freihand 809">
                  <a:extLst>
                    <a:ext uri="{FF2B5EF4-FFF2-40B4-BE49-F238E27FC236}">
                      <a16:creationId xmlns:a16="http://schemas.microsoft.com/office/drawing/2014/main" id="{F8CDDA39-188C-B5E2-F4D8-6C84B403E31E}"/>
                    </a:ext>
                  </a:extLst>
                </p14:cNvPr>
                <p14:cNvContentPartPr/>
                <p14:nvPr/>
              </p14:nvContentPartPr>
              <p14:xfrm>
                <a:off x="1433716" y="2441062"/>
                <a:ext cx="89280" cy="96120"/>
              </p14:xfrm>
            </p:contentPart>
          </mc:Choice>
          <mc:Fallback xmlns="">
            <p:pic>
              <p:nvPicPr>
                <p:cNvPr id="810" name="Freihand 809">
                  <a:extLst>
                    <a:ext uri="{FF2B5EF4-FFF2-40B4-BE49-F238E27FC236}">
                      <a16:creationId xmlns:a16="http://schemas.microsoft.com/office/drawing/2014/main" id="{F8CDDA39-188C-B5E2-F4D8-6C84B403E31E}"/>
                    </a:ext>
                  </a:extLst>
                </p:cNvPr>
                <p:cNvPicPr/>
                <p:nvPr/>
              </p:nvPicPr>
              <p:blipFill>
                <a:blip r:embed="rId120"/>
                <a:stretch>
                  <a:fillRect/>
                </a:stretch>
              </p:blipFill>
              <p:spPr>
                <a:xfrm>
                  <a:off x="1425076" y="2432062"/>
                  <a:ext cx="106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3" name="Freihand 812">
                  <a:extLst>
                    <a:ext uri="{FF2B5EF4-FFF2-40B4-BE49-F238E27FC236}">
                      <a16:creationId xmlns:a16="http://schemas.microsoft.com/office/drawing/2014/main" id="{F5DCD849-DCF2-0F5E-25F7-0ECDC3950B95}"/>
                    </a:ext>
                  </a:extLst>
                </p14:cNvPr>
                <p14:cNvContentPartPr/>
                <p14:nvPr/>
              </p14:nvContentPartPr>
              <p14:xfrm>
                <a:off x="1656196" y="2407222"/>
                <a:ext cx="322200" cy="130680"/>
              </p14:xfrm>
            </p:contentPart>
          </mc:Choice>
          <mc:Fallback xmlns="">
            <p:pic>
              <p:nvPicPr>
                <p:cNvPr id="813" name="Freihand 812">
                  <a:extLst>
                    <a:ext uri="{FF2B5EF4-FFF2-40B4-BE49-F238E27FC236}">
                      <a16:creationId xmlns:a16="http://schemas.microsoft.com/office/drawing/2014/main" id="{F5DCD849-DCF2-0F5E-25F7-0ECDC3950B95}"/>
                    </a:ext>
                  </a:extLst>
                </p:cNvPr>
                <p:cNvPicPr/>
                <p:nvPr/>
              </p:nvPicPr>
              <p:blipFill>
                <a:blip r:embed="rId122"/>
                <a:stretch>
                  <a:fillRect/>
                </a:stretch>
              </p:blipFill>
              <p:spPr>
                <a:xfrm>
                  <a:off x="1647196" y="2398222"/>
                  <a:ext cx="339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5" name="Freihand 814">
                  <a:extLst>
                    <a:ext uri="{FF2B5EF4-FFF2-40B4-BE49-F238E27FC236}">
                      <a16:creationId xmlns:a16="http://schemas.microsoft.com/office/drawing/2014/main" id="{625BD7E1-22E6-C9DC-449E-E32107F85894}"/>
                    </a:ext>
                  </a:extLst>
                </p14:cNvPr>
                <p14:cNvContentPartPr/>
                <p14:nvPr/>
              </p14:nvContentPartPr>
              <p14:xfrm>
                <a:off x="2242636" y="2402182"/>
                <a:ext cx="114480" cy="136440"/>
              </p14:xfrm>
            </p:contentPart>
          </mc:Choice>
          <mc:Fallback xmlns="">
            <p:pic>
              <p:nvPicPr>
                <p:cNvPr id="815" name="Freihand 814">
                  <a:extLst>
                    <a:ext uri="{FF2B5EF4-FFF2-40B4-BE49-F238E27FC236}">
                      <a16:creationId xmlns:a16="http://schemas.microsoft.com/office/drawing/2014/main" id="{625BD7E1-22E6-C9DC-449E-E32107F85894}"/>
                    </a:ext>
                  </a:extLst>
                </p:cNvPr>
                <p:cNvPicPr/>
                <p:nvPr/>
              </p:nvPicPr>
              <p:blipFill>
                <a:blip r:embed="rId124"/>
                <a:stretch>
                  <a:fillRect/>
                </a:stretch>
              </p:blipFill>
              <p:spPr>
                <a:xfrm>
                  <a:off x="2233636" y="2393542"/>
                  <a:ext cx="13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4" name="Freihand 823">
                  <a:extLst>
                    <a:ext uri="{FF2B5EF4-FFF2-40B4-BE49-F238E27FC236}">
                      <a16:creationId xmlns:a16="http://schemas.microsoft.com/office/drawing/2014/main" id="{87713437-A28A-9C3C-2D7F-CD16E6D85968}"/>
                    </a:ext>
                  </a:extLst>
                </p14:cNvPr>
                <p14:cNvContentPartPr/>
                <p14:nvPr/>
              </p14:nvContentPartPr>
              <p14:xfrm>
                <a:off x="2430556" y="2392462"/>
                <a:ext cx="93600" cy="114480"/>
              </p14:xfrm>
            </p:contentPart>
          </mc:Choice>
          <mc:Fallback xmlns="">
            <p:pic>
              <p:nvPicPr>
                <p:cNvPr id="824" name="Freihand 823">
                  <a:extLst>
                    <a:ext uri="{FF2B5EF4-FFF2-40B4-BE49-F238E27FC236}">
                      <a16:creationId xmlns:a16="http://schemas.microsoft.com/office/drawing/2014/main" id="{87713437-A28A-9C3C-2D7F-CD16E6D85968}"/>
                    </a:ext>
                  </a:extLst>
                </p:cNvPr>
                <p:cNvPicPr/>
                <p:nvPr/>
              </p:nvPicPr>
              <p:blipFill>
                <a:blip r:embed="rId126"/>
                <a:stretch>
                  <a:fillRect/>
                </a:stretch>
              </p:blipFill>
              <p:spPr>
                <a:xfrm>
                  <a:off x="2421916" y="2383822"/>
                  <a:ext cx="111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3" name="Freihand 832">
                  <a:extLst>
                    <a:ext uri="{FF2B5EF4-FFF2-40B4-BE49-F238E27FC236}">
                      <a16:creationId xmlns:a16="http://schemas.microsoft.com/office/drawing/2014/main" id="{080ED906-F8C3-BF23-E874-62A187CF2D6C}"/>
                    </a:ext>
                  </a:extLst>
                </p14:cNvPr>
                <p14:cNvContentPartPr/>
                <p14:nvPr/>
              </p14:nvContentPartPr>
              <p14:xfrm>
                <a:off x="2570596" y="2349622"/>
                <a:ext cx="60480" cy="144720"/>
              </p14:xfrm>
            </p:contentPart>
          </mc:Choice>
          <mc:Fallback xmlns="">
            <p:pic>
              <p:nvPicPr>
                <p:cNvPr id="833" name="Freihand 832">
                  <a:extLst>
                    <a:ext uri="{FF2B5EF4-FFF2-40B4-BE49-F238E27FC236}">
                      <a16:creationId xmlns:a16="http://schemas.microsoft.com/office/drawing/2014/main" id="{080ED906-F8C3-BF23-E874-62A187CF2D6C}"/>
                    </a:ext>
                  </a:extLst>
                </p:cNvPr>
                <p:cNvPicPr/>
                <p:nvPr/>
              </p:nvPicPr>
              <p:blipFill>
                <a:blip r:embed="rId128"/>
                <a:stretch>
                  <a:fillRect/>
                </a:stretch>
              </p:blipFill>
              <p:spPr>
                <a:xfrm>
                  <a:off x="2561956" y="2340622"/>
                  <a:ext cx="78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7" name="Freihand 836">
                  <a:extLst>
                    <a:ext uri="{FF2B5EF4-FFF2-40B4-BE49-F238E27FC236}">
                      <a16:creationId xmlns:a16="http://schemas.microsoft.com/office/drawing/2014/main" id="{AD7D9CEE-579E-01B8-A268-8A35B09E848C}"/>
                    </a:ext>
                  </a:extLst>
                </p14:cNvPr>
                <p14:cNvContentPartPr/>
                <p14:nvPr/>
              </p14:nvContentPartPr>
              <p14:xfrm>
                <a:off x="2670316" y="2400022"/>
                <a:ext cx="66600" cy="120240"/>
              </p14:xfrm>
            </p:contentPart>
          </mc:Choice>
          <mc:Fallback xmlns="">
            <p:pic>
              <p:nvPicPr>
                <p:cNvPr id="837" name="Freihand 836">
                  <a:extLst>
                    <a:ext uri="{FF2B5EF4-FFF2-40B4-BE49-F238E27FC236}">
                      <a16:creationId xmlns:a16="http://schemas.microsoft.com/office/drawing/2014/main" id="{AD7D9CEE-579E-01B8-A268-8A35B09E848C}"/>
                    </a:ext>
                  </a:extLst>
                </p:cNvPr>
                <p:cNvPicPr/>
                <p:nvPr/>
              </p:nvPicPr>
              <p:blipFill>
                <a:blip r:embed="rId130"/>
                <a:stretch>
                  <a:fillRect/>
                </a:stretch>
              </p:blipFill>
              <p:spPr>
                <a:xfrm>
                  <a:off x="2661676" y="2391382"/>
                  <a:ext cx="84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6" name="Freihand 845">
                  <a:extLst>
                    <a:ext uri="{FF2B5EF4-FFF2-40B4-BE49-F238E27FC236}">
                      <a16:creationId xmlns:a16="http://schemas.microsoft.com/office/drawing/2014/main" id="{A0677460-A8CD-5A36-34E7-458F4C7964C2}"/>
                    </a:ext>
                  </a:extLst>
                </p14:cNvPr>
                <p14:cNvContentPartPr/>
                <p14:nvPr/>
              </p14:nvContentPartPr>
              <p14:xfrm>
                <a:off x="2772556" y="2344582"/>
                <a:ext cx="124920" cy="135720"/>
              </p14:xfrm>
            </p:contentPart>
          </mc:Choice>
          <mc:Fallback xmlns="">
            <p:pic>
              <p:nvPicPr>
                <p:cNvPr id="846" name="Freihand 845">
                  <a:extLst>
                    <a:ext uri="{FF2B5EF4-FFF2-40B4-BE49-F238E27FC236}">
                      <a16:creationId xmlns:a16="http://schemas.microsoft.com/office/drawing/2014/main" id="{A0677460-A8CD-5A36-34E7-458F4C7964C2}"/>
                    </a:ext>
                  </a:extLst>
                </p:cNvPr>
                <p:cNvPicPr/>
                <p:nvPr/>
              </p:nvPicPr>
              <p:blipFill>
                <a:blip r:embed="rId132"/>
                <a:stretch>
                  <a:fillRect/>
                </a:stretch>
              </p:blipFill>
              <p:spPr>
                <a:xfrm>
                  <a:off x="2763916" y="2335942"/>
                  <a:ext cx="142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52" name="Freihand 851">
                  <a:extLst>
                    <a:ext uri="{FF2B5EF4-FFF2-40B4-BE49-F238E27FC236}">
                      <a16:creationId xmlns:a16="http://schemas.microsoft.com/office/drawing/2014/main" id="{7E247264-1A27-CC4F-19B8-A5DE147AAEA5}"/>
                    </a:ext>
                  </a:extLst>
                </p14:cNvPr>
                <p14:cNvContentPartPr/>
                <p14:nvPr/>
              </p14:nvContentPartPr>
              <p14:xfrm>
                <a:off x="2932036" y="2332702"/>
                <a:ext cx="191520" cy="131040"/>
              </p14:xfrm>
            </p:contentPart>
          </mc:Choice>
          <mc:Fallback xmlns="">
            <p:pic>
              <p:nvPicPr>
                <p:cNvPr id="852" name="Freihand 851">
                  <a:extLst>
                    <a:ext uri="{FF2B5EF4-FFF2-40B4-BE49-F238E27FC236}">
                      <a16:creationId xmlns:a16="http://schemas.microsoft.com/office/drawing/2014/main" id="{7E247264-1A27-CC4F-19B8-A5DE147AAEA5}"/>
                    </a:ext>
                  </a:extLst>
                </p:cNvPr>
                <p:cNvPicPr/>
                <p:nvPr/>
              </p:nvPicPr>
              <p:blipFill>
                <a:blip r:embed="rId134"/>
                <a:stretch>
                  <a:fillRect/>
                </a:stretch>
              </p:blipFill>
              <p:spPr>
                <a:xfrm>
                  <a:off x="2923036" y="2324062"/>
                  <a:ext cx="209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3" name="Freihand 852">
                  <a:extLst>
                    <a:ext uri="{FF2B5EF4-FFF2-40B4-BE49-F238E27FC236}">
                      <a16:creationId xmlns:a16="http://schemas.microsoft.com/office/drawing/2014/main" id="{3053F7F5-3CC1-3210-27EF-8890EB969F00}"/>
                    </a:ext>
                  </a:extLst>
                </p14:cNvPr>
                <p14:cNvContentPartPr/>
                <p14:nvPr/>
              </p14:nvContentPartPr>
              <p14:xfrm>
                <a:off x="3155956" y="2318302"/>
                <a:ext cx="162000" cy="169920"/>
              </p14:xfrm>
            </p:contentPart>
          </mc:Choice>
          <mc:Fallback xmlns="">
            <p:pic>
              <p:nvPicPr>
                <p:cNvPr id="853" name="Freihand 852">
                  <a:extLst>
                    <a:ext uri="{FF2B5EF4-FFF2-40B4-BE49-F238E27FC236}">
                      <a16:creationId xmlns:a16="http://schemas.microsoft.com/office/drawing/2014/main" id="{3053F7F5-3CC1-3210-27EF-8890EB969F00}"/>
                    </a:ext>
                  </a:extLst>
                </p:cNvPr>
                <p:cNvPicPr/>
                <p:nvPr/>
              </p:nvPicPr>
              <p:blipFill>
                <a:blip r:embed="rId136"/>
                <a:stretch>
                  <a:fillRect/>
                </a:stretch>
              </p:blipFill>
              <p:spPr>
                <a:xfrm>
                  <a:off x="3146956" y="2309302"/>
                  <a:ext cx="179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4" name="Freihand 853">
                  <a:extLst>
                    <a:ext uri="{FF2B5EF4-FFF2-40B4-BE49-F238E27FC236}">
                      <a16:creationId xmlns:a16="http://schemas.microsoft.com/office/drawing/2014/main" id="{6D8F62FA-A70D-AD24-C5BF-BAF9CB86E3B5}"/>
                    </a:ext>
                  </a:extLst>
                </p14:cNvPr>
                <p14:cNvContentPartPr/>
                <p14:nvPr/>
              </p14:nvContentPartPr>
              <p14:xfrm>
                <a:off x="3302476" y="2338822"/>
                <a:ext cx="11160" cy="33480"/>
              </p14:xfrm>
            </p:contentPart>
          </mc:Choice>
          <mc:Fallback xmlns="">
            <p:pic>
              <p:nvPicPr>
                <p:cNvPr id="854" name="Freihand 853">
                  <a:extLst>
                    <a:ext uri="{FF2B5EF4-FFF2-40B4-BE49-F238E27FC236}">
                      <a16:creationId xmlns:a16="http://schemas.microsoft.com/office/drawing/2014/main" id="{6D8F62FA-A70D-AD24-C5BF-BAF9CB86E3B5}"/>
                    </a:ext>
                  </a:extLst>
                </p:cNvPr>
                <p:cNvPicPr/>
                <p:nvPr/>
              </p:nvPicPr>
              <p:blipFill>
                <a:blip r:embed="rId138"/>
                <a:stretch>
                  <a:fillRect/>
                </a:stretch>
              </p:blipFill>
              <p:spPr>
                <a:xfrm>
                  <a:off x="3293836" y="2330182"/>
                  <a:ext cx="28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5" name="Freihand 854">
                  <a:extLst>
                    <a:ext uri="{FF2B5EF4-FFF2-40B4-BE49-F238E27FC236}">
                      <a16:creationId xmlns:a16="http://schemas.microsoft.com/office/drawing/2014/main" id="{D7E60344-127D-1B5C-EB0F-38EC5F260F91}"/>
                    </a:ext>
                  </a:extLst>
                </p14:cNvPr>
                <p14:cNvContentPartPr/>
                <p14:nvPr/>
              </p14:nvContentPartPr>
              <p14:xfrm>
                <a:off x="3337036" y="2400742"/>
                <a:ext cx="205560" cy="58320"/>
              </p14:xfrm>
            </p:contentPart>
          </mc:Choice>
          <mc:Fallback xmlns="">
            <p:pic>
              <p:nvPicPr>
                <p:cNvPr id="855" name="Freihand 854">
                  <a:extLst>
                    <a:ext uri="{FF2B5EF4-FFF2-40B4-BE49-F238E27FC236}">
                      <a16:creationId xmlns:a16="http://schemas.microsoft.com/office/drawing/2014/main" id="{D7E60344-127D-1B5C-EB0F-38EC5F260F91}"/>
                    </a:ext>
                  </a:extLst>
                </p:cNvPr>
                <p:cNvPicPr/>
                <p:nvPr/>
              </p:nvPicPr>
              <p:blipFill>
                <a:blip r:embed="rId140"/>
                <a:stretch>
                  <a:fillRect/>
                </a:stretch>
              </p:blipFill>
              <p:spPr>
                <a:xfrm>
                  <a:off x="3328036" y="2392102"/>
                  <a:ext cx="223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6" name="Freihand 855">
                  <a:extLst>
                    <a:ext uri="{FF2B5EF4-FFF2-40B4-BE49-F238E27FC236}">
                      <a16:creationId xmlns:a16="http://schemas.microsoft.com/office/drawing/2014/main" id="{4D501AC5-1C6D-3DCD-CFE0-83220073A8F6}"/>
                    </a:ext>
                  </a:extLst>
                </p14:cNvPr>
                <p14:cNvContentPartPr/>
                <p14:nvPr/>
              </p14:nvContentPartPr>
              <p14:xfrm>
                <a:off x="3728716" y="2375182"/>
                <a:ext cx="195480" cy="91800"/>
              </p14:xfrm>
            </p:contentPart>
          </mc:Choice>
          <mc:Fallback xmlns="">
            <p:pic>
              <p:nvPicPr>
                <p:cNvPr id="856" name="Freihand 855">
                  <a:extLst>
                    <a:ext uri="{FF2B5EF4-FFF2-40B4-BE49-F238E27FC236}">
                      <a16:creationId xmlns:a16="http://schemas.microsoft.com/office/drawing/2014/main" id="{4D501AC5-1C6D-3DCD-CFE0-83220073A8F6}"/>
                    </a:ext>
                  </a:extLst>
                </p:cNvPr>
                <p:cNvPicPr/>
                <p:nvPr/>
              </p:nvPicPr>
              <p:blipFill>
                <a:blip r:embed="rId142"/>
                <a:stretch>
                  <a:fillRect/>
                </a:stretch>
              </p:blipFill>
              <p:spPr>
                <a:xfrm>
                  <a:off x="3720076" y="2366182"/>
                  <a:ext cx="21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57" name="Freihand 856">
                  <a:extLst>
                    <a:ext uri="{FF2B5EF4-FFF2-40B4-BE49-F238E27FC236}">
                      <a16:creationId xmlns:a16="http://schemas.microsoft.com/office/drawing/2014/main" id="{79DF308A-90B2-52BE-E431-0E8A8D70731D}"/>
                    </a:ext>
                  </a:extLst>
                </p14:cNvPr>
                <p14:cNvContentPartPr/>
                <p14:nvPr/>
              </p14:nvContentPartPr>
              <p14:xfrm>
                <a:off x="3738076" y="2230822"/>
                <a:ext cx="191160" cy="110880"/>
              </p14:xfrm>
            </p:contentPart>
          </mc:Choice>
          <mc:Fallback xmlns="">
            <p:pic>
              <p:nvPicPr>
                <p:cNvPr id="857" name="Freihand 856">
                  <a:extLst>
                    <a:ext uri="{FF2B5EF4-FFF2-40B4-BE49-F238E27FC236}">
                      <a16:creationId xmlns:a16="http://schemas.microsoft.com/office/drawing/2014/main" id="{79DF308A-90B2-52BE-E431-0E8A8D70731D}"/>
                    </a:ext>
                  </a:extLst>
                </p:cNvPr>
                <p:cNvPicPr/>
                <p:nvPr/>
              </p:nvPicPr>
              <p:blipFill>
                <a:blip r:embed="rId144"/>
                <a:stretch>
                  <a:fillRect/>
                </a:stretch>
              </p:blipFill>
              <p:spPr>
                <a:xfrm>
                  <a:off x="3729436" y="2222182"/>
                  <a:ext cx="208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8" name="Freihand 857">
                  <a:extLst>
                    <a:ext uri="{FF2B5EF4-FFF2-40B4-BE49-F238E27FC236}">
                      <a16:creationId xmlns:a16="http://schemas.microsoft.com/office/drawing/2014/main" id="{3237E8BF-6E94-5F31-2B41-8FF68FFB6E83}"/>
                    </a:ext>
                  </a:extLst>
                </p14:cNvPr>
                <p14:cNvContentPartPr/>
                <p14:nvPr/>
              </p14:nvContentPartPr>
              <p14:xfrm>
                <a:off x="4075396" y="2321542"/>
                <a:ext cx="163800" cy="130680"/>
              </p14:xfrm>
            </p:contentPart>
          </mc:Choice>
          <mc:Fallback xmlns="">
            <p:pic>
              <p:nvPicPr>
                <p:cNvPr id="858" name="Freihand 857">
                  <a:extLst>
                    <a:ext uri="{FF2B5EF4-FFF2-40B4-BE49-F238E27FC236}">
                      <a16:creationId xmlns:a16="http://schemas.microsoft.com/office/drawing/2014/main" id="{3237E8BF-6E94-5F31-2B41-8FF68FFB6E83}"/>
                    </a:ext>
                  </a:extLst>
                </p:cNvPr>
                <p:cNvPicPr/>
                <p:nvPr/>
              </p:nvPicPr>
              <p:blipFill>
                <a:blip r:embed="rId146"/>
                <a:stretch>
                  <a:fillRect/>
                </a:stretch>
              </p:blipFill>
              <p:spPr>
                <a:xfrm>
                  <a:off x="4066396" y="2312542"/>
                  <a:ext cx="181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9" name="Freihand 858">
                  <a:extLst>
                    <a:ext uri="{FF2B5EF4-FFF2-40B4-BE49-F238E27FC236}">
                      <a16:creationId xmlns:a16="http://schemas.microsoft.com/office/drawing/2014/main" id="{0D3A831A-2809-FA88-CAF8-C490760CFD88}"/>
                    </a:ext>
                  </a:extLst>
                </p14:cNvPr>
                <p14:cNvContentPartPr/>
                <p14:nvPr/>
              </p14:nvContentPartPr>
              <p14:xfrm>
                <a:off x="4289596" y="2364022"/>
                <a:ext cx="298080" cy="82080"/>
              </p14:xfrm>
            </p:contentPart>
          </mc:Choice>
          <mc:Fallback xmlns="">
            <p:pic>
              <p:nvPicPr>
                <p:cNvPr id="859" name="Freihand 858">
                  <a:extLst>
                    <a:ext uri="{FF2B5EF4-FFF2-40B4-BE49-F238E27FC236}">
                      <a16:creationId xmlns:a16="http://schemas.microsoft.com/office/drawing/2014/main" id="{0D3A831A-2809-FA88-CAF8-C490760CFD88}"/>
                    </a:ext>
                  </a:extLst>
                </p:cNvPr>
                <p:cNvPicPr/>
                <p:nvPr/>
              </p:nvPicPr>
              <p:blipFill>
                <a:blip r:embed="rId148"/>
                <a:stretch>
                  <a:fillRect/>
                </a:stretch>
              </p:blipFill>
              <p:spPr>
                <a:xfrm>
                  <a:off x="4280956" y="2355382"/>
                  <a:ext cx="315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0" name="Freihand 859">
                  <a:extLst>
                    <a:ext uri="{FF2B5EF4-FFF2-40B4-BE49-F238E27FC236}">
                      <a16:creationId xmlns:a16="http://schemas.microsoft.com/office/drawing/2014/main" id="{3CA2A98D-39C9-BDA1-F8E5-F4321783E528}"/>
                    </a:ext>
                  </a:extLst>
                </p14:cNvPr>
                <p14:cNvContentPartPr/>
                <p14:nvPr/>
              </p14:nvContentPartPr>
              <p14:xfrm>
                <a:off x="4809796" y="2275822"/>
                <a:ext cx="142920" cy="153720"/>
              </p14:xfrm>
            </p:contentPart>
          </mc:Choice>
          <mc:Fallback xmlns="">
            <p:pic>
              <p:nvPicPr>
                <p:cNvPr id="860" name="Freihand 859">
                  <a:extLst>
                    <a:ext uri="{FF2B5EF4-FFF2-40B4-BE49-F238E27FC236}">
                      <a16:creationId xmlns:a16="http://schemas.microsoft.com/office/drawing/2014/main" id="{3CA2A98D-39C9-BDA1-F8E5-F4321783E528}"/>
                    </a:ext>
                  </a:extLst>
                </p:cNvPr>
                <p:cNvPicPr/>
                <p:nvPr/>
              </p:nvPicPr>
              <p:blipFill>
                <a:blip r:embed="rId150"/>
                <a:stretch>
                  <a:fillRect/>
                </a:stretch>
              </p:blipFill>
              <p:spPr>
                <a:xfrm>
                  <a:off x="4800796" y="2267182"/>
                  <a:ext cx="160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1" name="Freihand 860">
                  <a:extLst>
                    <a:ext uri="{FF2B5EF4-FFF2-40B4-BE49-F238E27FC236}">
                      <a16:creationId xmlns:a16="http://schemas.microsoft.com/office/drawing/2014/main" id="{3B8EC983-9D64-26E3-CD22-E7D5F73729BF}"/>
                    </a:ext>
                  </a:extLst>
                </p14:cNvPr>
                <p14:cNvContentPartPr/>
                <p14:nvPr/>
              </p14:nvContentPartPr>
              <p14:xfrm>
                <a:off x="4927516" y="2340622"/>
                <a:ext cx="230400" cy="81360"/>
              </p14:xfrm>
            </p:contentPart>
          </mc:Choice>
          <mc:Fallback xmlns="">
            <p:pic>
              <p:nvPicPr>
                <p:cNvPr id="861" name="Freihand 860">
                  <a:extLst>
                    <a:ext uri="{FF2B5EF4-FFF2-40B4-BE49-F238E27FC236}">
                      <a16:creationId xmlns:a16="http://schemas.microsoft.com/office/drawing/2014/main" id="{3B8EC983-9D64-26E3-CD22-E7D5F73729BF}"/>
                    </a:ext>
                  </a:extLst>
                </p:cNvPr>
                <p:cNvPicPr/>
                <p:nvPr/>
              </p:nvPicPr>
              <p:blipFill>
                <a:blip r:embed="rId152"/>
                <a:stretch>
                  <a:fillRect/>
                </a:stretch>
              </p:blipFill>
              <p:spPr>
                <a:xfrm>
                  <a:off x="4918516" y="2331622"/>
                  <a:ext cx="248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62" name="Freihand 861">
                  <a:extLst>
                    <a:ext uri="{FF2B5EF4-FFF2-40B4-BE49-F238E27FC236}">
                      <a16:creationId xmlns:a16="http://schemas.microsoft.com/office/drawing/2014/main" id="{E6364FF4-F400-BA6F-B4A9-5F1405C70232}"/>
                    </a:ext>
                  </a:extLst>
                </p14:cNvPr>
                <p14:cNvContentPartPr/>
                <p14:nvPr/>
              </p14:nvContentPartPr>
              <p14:xfrm>
                <a:off x="5147476" y="2235862"/>
                <a:ext cx="109080" cy="175680"/>
              </p14:xfrm>
            </p:contentPart>
          </mc:Choice>
          <mc:Fallback xmlns="">
            <p:pic>
              <p:nvPicPr>
                <p:cNvPr id="862" name="Freihand 861">
                  <a:extLst>
                    <a:ext uri="{FF2B5EF4-FFF2-40B4-BE49-F238E27FC236}">
                      <a16:creationId xmlns:a16="http://schemas.microsoft.com/office/drawing/2014/main" id="{E6364FF4-F400-BA6F-B4A9-5F1405C70232}"/>
                    </a:ext>
                  </a:extLst>
                </p:cNvPr>
                <p:cNvPicPr/>
                <p:nvPr/>
              </p:nvPicPr>
              <p:blipFill>
                <a:blip r:embed="rId154"/>
                <a:stretch>
                  <a:fillRect/>
                </a:stretch>
              </p:blipFill>
              <p:spPr>
                <a:xfrm>
                  <a:off x="5138476" y="2226862"/>
                  <a:ext cx="126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3" name="Freihand 862">
                  <a:extLst>
                    <a:ext uri="{FF2B5EF4-FFF2-40B4-BE49-F238E27FC236}">
                      <a16:creationId xmlns:a16="http://schemas.microsoft.com/office/drawing/2014/main" id="{1456199A-4591-3E9E-A0C9-A00F9AB046C0}"/>
                    </a:ext>
                  </a:extLst>
                </p14:cNvPr>
                <p14:cNvContentPartPr/>
                <p14:nvPr/>
              </p14:nvContentPartPr>
              <p14:xfrm>
                <a:off x="5299036" y="2234422"/>
                <a:ext cx="394920" cy="155520"/>
              </p14:xfrm>
            </p:contentPart>
          </mc:Choice>
          <mc:Fallback xmlns="">
            <p:pic>
              <p:nvPicPr>
                <p:cNvPr id="863" name="Freihand 862">
                  <a:extLst>
                    <a:ext uri="{FF2B5EF4-FFF2-40B4-BE49-F238E27FC236}">
                      <a16:creationId xmlns:a16="http://schemas.microsoft.com/office/drawing/2014/main" id="{1456199A-4591-3E9E-A0C9-A00F9AB046C0}"/>
                    </a:ext>
                  </a:extLst>
                </p:cNvPr>
                <p:cNvPicPr/>
                <p:nvPr/>
              </p:nvPicPr>
              <p:blipFill>
                <a:blip r:embed="rId156"/>
                <a:stretch>
                  <a:fillRect/>
                </a:stretch>
              </p:blipFill>
              <p:spPr>
                <a:xfrm>
                  <a:off x="5290396" y="2225422"/>
                  <a:ext cx="412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4" name="Freihand 863">
                  <a:extLst>
                    <a:ext uri="{FF2B5EF4-FFF2-40B4-BE49-F238E27FC236}">
                      <a16:creationId xmlns:a16="http://schemas.microsoft.com/office/drawing/2014/main" id="{540F8C49-D3FC-0243-E90B-BFA3B5759CF7}"/>
                    </a:ext>
                  </a:extLst>
                </p14:cNvPr>
                <p14:cNvContentPartPr/>
                <p14:nvPr/>
              </p14:nvContentPartPr>
              <p14:xfrm>
                <a:off x="5741836" y="2306782"/>
                <a:ext cx="192960" cy="76680"/>
              </p14:xfrm>
            </p:contentPart>
          </mc:Choice>
          <mc:Fallback xmlns="">
            <p:pic>
              <p:nvPicPr>
                <p:cNvPr id="864" name="Freihand 863">
                  <a:extLst>
                    <a:ext uri="{FF2B5EF4-FFF2-40B4-BE49-F238E27FC236}">
                      <a16:creationId xmlns:a16="http://schemas.microsoft.com/office/drawing/2014/main" id="{540F8C49-D3FC-0243-E90B-BFA3B5759CF7}"/>
                    </a:ext>
                  </a:extLst>
                </p:cNvPr>
                <p:cNvPicPr/>
                <p:nvPr/>
              </p:nvPicPr>
              <p:blipFill>
                <a:blip r:embed="rId158"/>
                <a:stretch>
                  <a:fillRect/>
                </a:stretch>
              </p:blipFill>
              <p:spPr>
                <a:xfrm>
                  <a:off x="5732836" y="2298142"/>
                  <a:ext cx="210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65" name="Freihand 864">
                  <a:extLst>
                    <a:ext uri="{FF2B5EF4-FFF2-40B4-BE49-F238E27FC236}">
                      <a16:creationId xmlns:a16="http://schemas.microsoft.com/office/drawing/2014/main" id="{9742BAB5-60FF-063E-6690-671A7239CF1C}"/>
                    </a:ext>
                  </a:extLst>
                </p14:cNvPr>
                <p14:cNvContentPartPr/>
                <p14:nvPr/>
              </p14:nvContentPartPr>
              <p14:xfrm>
                <a:off x="5935876" y="2244862"/>
                <a:ext cx="126000" cy="133200"/>
              </p14:xfrm>
            </p:contentPart>
          </mc:Choice>
          <mc:Fallback xmlns="">
            <p:pic>
              <p:nvPicPr>
                <p:cNvPr id="865" name="Freihand 864">
                  <a:extLst>
                    <a:ext uri="{FF2B5EF4-FFF2-40B4-BE49-F238E27FC236}">
                      <a16:creationId xmlns:a16="http://schemas.microsoft.com/office/drawing/2014/main" id="{9742BAB5-60FF-063E-6690-671A7239CF1C}"/>
                    </a:ext>
                  </a:extLst>
                </p:cNvPr>
                <p:cNvPicPr/>
                <p:nvPr/>
              </p:nvPicPr>
              <p:blipFill>
                <a:blip r:embed="rId160"/>
                <a:stretch>
                  <a:fillRect/>
                </a:stretch>
              </p:blipFill>
              <p:spPr>
                <a:xfrm>
                  <a:off x="5926876" y="2236222"/>
                  <a:ext cx="1436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66" name="Freihand 865">
                  <a:extLst>
                    <a:ext uri="{FF2B5EF4-FFF2-40B4-BE49-F238E27FC236}">
                      <a16:creationId xmlns:a16="http://schemas.microsoft.com/office/drawing/2014/main" id="{B40B079E-9CC6-110E-24C2-269954C1FDEB}"/>
                    </a:ext>
                  </a:extLst>
                </p14:cNvPr>
                <p14:cNvContentPartPr/>
                <p14:nvPr/>
              </p14:nvContentPartPr>
              <p14:xfrm>
                <a:off x="6271396" y="2241262"/>
                <a:ext cx="410040" cy="109440"/>
              </p14:xfrm>
            </p:contentPart>
          </mc:Choice>
          <mc:Fallback xmlns="">
            <p:pic>
              <p:nvPicPr>
                <p:cNvPr id="866" name="Freihand 865">
                  <a:extLst>
                    <a:ext uri="{FF2B5EF4-FFF2-40B4-BE49-F238E27FC236}">
                      <a16:creationId xmlns:a16="http://schemas.microsoft.com/office/drawing/2014/main" id="{B40B079E-9CC6-110E-24C2-269954C1FDEB}"/>
                    </a:ext>
                  </a:extLst>
                </p:cNvPr>
                <p:cNvPicPr/>
                <p:nvPr/>
              </p:nvPicPr>
              <p:blipFill>
                <a:blip r:embed="rId162"/>
                <a:stretch>
                  <a:fillRect/>
                </a:stretch>
              </p:blipFill>
              <p:spPr>
                <a:xfrm>
                  <a:off x="6262756" y="2232262"/>
                  <a:ext cx="427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70" name="Freihand 869">
                  <a:extLst>
                    <a:ext uri="{FF2B5EF4-FFF2-40B4-BE49-F238E27FC236}">
                      <a16:creationId xmlns:a16="http://schemas.microsoft.com/office/drawing/2014/main" id="{5103A745-5E4E-E5C0-E934-C36BBEB18357}"/>
                    </a:ext>
                  </a:extLst>
                </p14:cNvPr>
                <p14:cNvContentPartPr/>
                <p14:nvPr/>
              </p14:nvContentPartPr>
              <p14:xfrm>
                <a:off x="4161436" y="2605942"/>
                <a:ext cx="204840" cy="187560"/>
              </p14:xfrm>
            </p:contentPart>
          </mc:Choice>
          <mc:Fallback xmlns="">
            <p:pic>
              <p:nvPicPr>
                <p:cNvPr id="870" name="Freihand 869">
                  <a:extLst>
                    <a:ext uri="{FF2B5EF4-FFF2-40B4-BE49-F238E27FC236}">
                      <a16:creationId xmlns:a16="http://schemas.microsoft.com/office/drawing/2014/main" id="{5103A745-5E4E-E5C0-E934-C36BBEB18357}"/>
                    </a:ext>
                  </a:extLst>
                </p:cNvPr>
                <p:cNvPicPr/>
                <p:nvPr/>
              </p:nvPicPr>
              <p:blipFill>
                <a:blip r:embed="rId164"/>
                <a:stretch>
                  <a:fillRect/>
                </a:stretch>
              </p:blipFill>
              <p:spPr>
                <a:xfrm>
                  <a:off x="4152796" y="2597302"/>
                  <a:ext cx="2224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71" name="Freihand 870">
                  <a:extLst>
                    <a:ext uri="{FF2B5EF4-FFF2-40B4-BE49-F238E27FC236}">
                      <a16:creationId xmlns:a16="http://schemas.microsoft.com/office/drawing/2014/main" id="{96BB429B-3856-1AD2-28A7-75AB0AB3771B}"/>
                    </a:ext>
                  </a:extLst>
                </p14:cNvPr>
                <p14:cNvContentPartPr/>
                <p14:nvPr/>
              </p14:nvContentPartPr>
              <p14:xfrm>
                <a:off x="4449436" y="2626462"/>
                <a:ext cx="338400" cy="147960"/>
              </p14:xfrm>
            </p:contentPart>
          </mc:Choice>
          <mc:Fallback xmlns="">
            <p:pic>
              <p:nvPicPr>
                <p:cNvPr id="871" name="Freihand 870">
                  <a:extLst>
                    <a:ext uri="{FF2B5EF4-FFF2-40B4-BE49-F238E27FC236}">
                      <a16:creationId xmlns:a16="http://schemas.microsoft.com/office/drawing/2014/main" id="{96BB429B-3856-1AD2-28A7-75AB0AB3771B}"/>
                    </a:ext>
                  </a:extLst>
                </p:cNvPr>
                <p:cNvPicPr/>
                <p:nvPr/>
              </p:nvPicPr>
              <p:blipFill>
                <a:blip r:embed="rId166"/>
                <a:stretch>
                  <a:fillRect/>
                </a:stretch>
              </p:blipFill>
              <p:spPr>
                <a:xfrm>
                  <a:off x="4440796" y="2617462"/>
                  <a:ext cx="356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72" name="Freihand 871">
                  <a:extLst>
                    <a:ext uri="{FF2B5EF4-FFF2-40B4-BE49-F238E27FC236}">
                      <a16:creationId xmlns:a16="http://schemas.microsoft.com/office/drawing/2014/main" id="{28C6CB6E-9EBF-72D7-D09D-23D45AEDA09F}"/>
                    </a:ext>
                  </a:extLst>
                </p14:cNvPr>
                <p14:cNvContentPartPr/>
                <p14:nvPr/>
              </p14:nvContentPartPr>
              <p14:xfrm>
                <a:off x="4831396" y="2644462"/>
                <a:ext cx="97920" cy="126000"/>
              </p14:xfrm>
            </p:contentPart>
          </mc:Choice>
          <mc:Fallback xmlns="">
            <p:pic>
              <p:nvPicPr>
                <p:cNvPr id="872" name="Freihand 871">
                  <a:extLst>
                    <a:ext uri="{FF2B5EF4-FFF2-40B4-BE49-F238E27FC236}">
                      <a16:creationId xmlns:a16="http://schemas.microsoft.com/office/drawing/2014/main" id="{28C6CB6E-9EBF-72D7-D09D-23D45AEDA09F}"/>
                    </a:ext>
                  </a:extLst>
                </p:cNvPr>
                <p:cNvPicPr/>
                <p:nvPr/>
              </p:nvPicPr>
              <p:blipFill>
                <a:blip r:embed="rId168"/>
                <a:stretch>
                  <a:fillRect/>
                </a:stretch>
              </p:blipFill>
              <p:spPr>
                <a:xfrm>
                  <a:off x="4822756" y="2635462"/>
                  <a:ext cx="115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73" name="Freihand 872">
                  <a:extLst>
                    <a:ext uri="{FF2B5EF4-FFF2-40B4-BE49-F238E27FC236}">
                      <a16:creationId xmlns:a16="http://schemas.microsoft.com/office/drawing/2014/main" id="{7F9682F8-91FD-A85D-DCDD-C2697E95D979}"/>
                    </a:ext>
                  </a:extLst>
                </p14:cNvPr>
                <p14:cNvContentPartPr/>
                <p14:nvPr/>
              </p14:nvContentPartPr>
              <p14:xfrm>
                <a:off x="5023276" y="2632942"/>
                <a:ext cx="307440" cy="146520"/>
              </p14:xfrm>
            </p:contentPart>
          </mc:Choice>
          <mc:Fallback xmlns="">
            <p:pic>
              <p:nvPicPr>
                <p:cNvPr id="873" name="Freihand 872">
                  <a:extLst>
                    <a:ext uri="{FF2B5EF4-FFF2-40B4-BE49-F238E27FC236}">
                      <a16:creationId xmlns:a16="http://schemas.microsoft.com/office/drawing/2014/main" id="{7F9682F8-91FD-A85D-DCDD-C2697E95D979}"/>
                    </a:ext>
                  </a:extLst>
                </p:cNvPr>
                <p:cNvPicPr/>
                <p:nvPr/>
              </p:nvPicPr>
              <p:blipFill>
                <a:blip r:embed="rId170"/>
                <a:stretch>
                  <a:fillRect/>
                </a:stretch>
              </p:blipFill>
              <p:spPr>
                <a:xfrm>
                  <a:off x="5014276" y="2623942"/>
                  <a:ext cx="325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874" name="Freihand 873">
                  <a:extLst>
                    <a:ext uri="{FF2B5EF4-FFF2-40B4-BE49-F238E27FC236}">
                      <a16:creationId xmlns:a16="http://schemas.microsoft.com/office/drawing/2014/main" id="{C908A363-B2D0-8F41-D8A5-35610BA4EE68}"/>
                    </a:ext>
                  </a:extLst>
                </p14:cNvPr>
                <p14:cNvContentPartPr/>
                <p14:nvPr/>
              </p14:nvContentPartPr>
              <p14:xfrm>
                <a:off x="5365276" y="2548342"/>
                <a:ext cx="157680" cy="190440"/>
              </p14:xfrm>
            </p:contentPart>
          </mc:Choice>
          <mc:Fallback xmlns="">
            <p:pic>
              <p:nvPicPr>
                <p:cNvPr id="874" name="Freihand 873">
                  <a:extLst>
                    <a:ext uri="{FF2B5EF4-FFF2-40B4-BE49-F238E27FC236}">
                      <a16:creationId xmlns:a16="http://schemas.microsoft.com/office/drawing/2014/main" id="{C908A363-B2D0-8F41-D8A5-35610BA4EE68}"/>
                    </a:ext>
                  </a:extLst>
                </p:cNvPr>
                <p:cNvPicPr/>
                <p:nvPr/>
              </p:nvPicPr>
              <p:blipFill>
                <a:blip r:embed="rId172"/>
                <a:stretch>
                  <a:fillRect/>
                </a:stretch>
              </p:blipFill>
              <p:spPr>
                <a:xfrm>
                  <a:off x="5356276" y="2539702"/>
                  <a:ext cx="175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875" name="Freihand 874">
                  <a:extLst>
                    <a:ext uri="{FF2B5EF4-FFF2-40B4-BE49-F238E27FC236}">
                      <a16:creationId xmlns:a16="http://schemas.microsoft.com/office/drawing/2014/main" id="{9507C017-EB00-77F5-B188-6235A1BC2B78}"/>
                    </a:ext>
                  </a:extLst>
                </p14:cNvPr>
                <p14:cNvContentPartPr/>
                <p14:nvPr/>
              </p14:nvContentPartPr>
              <p14:xfrm>
                <a:off x="5324236" y="2586502"/>
                <a:ext cx="115560" cy="9720"/>
              </p14:xfrm>
            </p:contentPart>
          </mc:Choice>
          <mc:Fallback xmlns="">
            <p:pic>
              <p:nvPicPr>
                <p:cNvPr id="875" name="Freihand 874">
                  <a:extLst>
                    <a:ext uri="{FF2B5EF4-FFF2-40B4-BE49-F238E27FC236}">
                      <a16:creationId xmlns:a16="http://schemas.microsoft.com/office/drawing/2014/main" id="{9507C017-EB00-77F5-B188-6235A1BC2B78}"/>
                    </a:ext>
                  </a:extLst>
                </p:cNvPr>
                <p:cNvPicPr/>
                <p:nvPr/>
              </p:nvPicPr>
              <p:blipFill>
                <a:blip r:embed="rId174"/>
                <a:stretch>
                  <a:fillRect/>
                </a:stretch>
              </p:blipFill>
              <p:spPr>
                <a:xfrm>
                  <a:off x="5315596" y="2577862"/>
                  <a:ext cx="133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76" name="Freihand 875">
                  <a:extLst>
                    <a:ext uri="{FF2B5EF4-FFF2-40B4-BE49-F238E27FC236}">
                      <a16:creationId xmlns:a16="http://schemas.microsoft.com/office/drawing/2014/main" id="{D9200FED-38E7-1BCE-A607-093E11F61E1C}"/>
                    </a:ext>
                  </a:extLst>
                </p14:cNvPr>
                <p14:cNvContentPartPr/>
                <p14:nvPr/>
              </p14:nvContentPartPr>
              <p14:xfrm>
                <a:off x="5558596" y="2605582"/>
                <a:ext cx="226800" cy="122400"/>
              </p14:xfrm>
            </p:contentPart>
          </mc:Choice>
          <mc:Fallback xmlns="">
            <p:pic>
              <p:nvPicPr>
                <p:cNvPr id="876" name="Freihand 875">
                  <a:extLst>
                    <a:ext uri="{FF2B5EF4-FFF2-40B4-BE49-F238E27FC236}">
                      <a16:creationId xmlns:a16="http://schemas.microsoft.com/office/drawing/2014/main" id="{D9200FED-38E7-1BCE-A607-093E11F61E1C}"/>
                    </a:ext>
                  </a:extLst>
                </p:cNvPr>
                <p:cNvPicPr/>
                <p:nvPr/>
              </p:nvPicPr>
              <p:blipFill>
                <a:blip r:embed="rId176"/>
                <a:stretch>
                  <a:fillRect/>
                </a:stretch>
              </p:blipFill>
              <p:spPr>
                <a:xfrm>
                  <a:off x="5549596" y="2596942"/>
                  <a:ext cx="244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88" name="Freihand 887">
                  <a:extLst>
                    <a:ext uri="{FF2B5EF4-FFF2-40B4-BE49-F238E27FC236}">
                      <a16:creationId xmlns:a16="http://schemas.microsoft.com/office/drawing/2014/main" id="{69284D85-BF84-F00F-3B5E-D82369B98420}"/>
                    </a:ext>
                  </a:extLst>
                </p14:cNvPr>
                <p14:cNvContentPartPr/>
                <p14:nvPr/>
              </p14:nvContentPartPr>
              <p14:xfrm>
                <a:off x="2033116" y="298342"/>
                <a:ext cx="565920" cy="30960"/>
              </p14:xfrm>
            </p:contentPart>
          </mc:Choice>
          <mc:Fallback xmlns="">
            <p:pic>
              <p:nvPicPr>
                <p:cNvPr id="888" name="Freihand 887">
                  <a:extLst>
                    <a:ext uri="{FF2B5EF4-FFF2-40B4-BE49-F238E27FC236}">
                      <a16:creationId xmlns:a16="http://schemas.microsoft.com/office/drawing/2014/main" id="{69284D85-BF84-F00F-3B5E-D82369B98420}"/>
                    </a:ext>
                  </a:extLst>
                </p:cNvPr>
                <p:cNvPicPr/>
                <p:nvPr/>
              </p:nvPicPr>
              <p:blipFill>
                <a:blip r:embed="rId178"/>
                <a:stretch>
                  <a:fillRect/>
                </a:stretch>
              </p:blipFill>
              <p:spPr>
                <a:xfrm>
                  <a:off x="2024116" y="289342"/>
                  <a:ext cx="583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878" name="Freihand 877">
                  <a:extLst>
                    <a:ext uri="{FF2B5EF4-FFF2-40B4-BE49-F238E27FC236}">
                      <a16:creationId xmlns:a16="http://schemas.microsoft.com/office/drawing/2014/main" id="{DCC8C235-9ACC-1122-DC9B-E6948808C035}"/>
                    </a:ext>
                  </a:extLst>
                </p14:cNvPr>
                <p14:cNvContentPartPr/>
                <p14:nvPr/>
              </p14:nvContentPartPr>
              <p14:xfrm>
                <a:off x="316636" y="2862622"/>
                <a:ext cx="126360" cy="178560"/>
              </p14:xfrm>
            </p:contentPart>
          </mc:Choice>
          <mc:Fallback xmlns="">
            <p:pic>
              <p:nvPicPr>
                <p:cNvPr id="878" name="Freihand 877">
                  <a:extLst>
                    <a:ext uri="{FF2B5EF4-FFF2-40B4-BE49-F238E27FC236}">
                      <a16:creationId xmlns:a16="http://schemas.microsoft.com/office/drawing/2014/main" id="{DCC8C235-9ACC-1122-DC9B-E6948808C035}"/>
                    </a:ext>
                  </a:extLst>
                </p:cNvPr>
                <p:cNvPicPr/>
                <p:nvPr/>
              </p:nvPicPr>
              <p:blipFill>
                <a:blip r:embed="rId180"/>
                <a:stretch>
                  <a:fillRect/>
                </a:stretch>
              </p:blipFill>
              <p:spPr>
                <a:xfrm>
                  <a:off x="307996" y="2853982"/>
                  <a:ext cx="144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79" name="Freihand 878">
                  <a:extLst>
                    <a:ext uri="{FF2B5EF4-FFF2-40B4-BE49-F238E27FC236}">
                      <a16:creationId xmlns:a16="http://schemas.microsoft.com/office/drawing/2014/main" id="{75A974B6-DAB8-1FCA-6C18-32B6E458A001}"/>
                    </a:ext>
                  </a:extLst>
                </p14:cNvPr>
                <p14:cNvContentPartPr/>
                <p14:nvPr/>
              </p14:nvContentPartPr>
              <p14:xfrm>
                <a:off x="516076" y="2952982"/>
                <a:ext cx="111960" cy="81000"/>
              </p14:xfrm>
            </p:contentPart>
          </mc:Choice>
          <mc:Fallback xmlns="">
            <p:pic>
              <p:nvPicPr>
                <p:cNvPr id="879" name="Freihand 878">
                  <a:extLst>
                    <a:ext uri="{FF2B5EF4-FFF2-40B4-BE49-F238E27FC236}">
                      <a16:creationId xmlns:a16="http://schemas.microsoft.com/office/drawing/2014/main" id="{75A974B6-DAB8-1FCA-6C18-32B6E458A001}"/>
                    </a:ext>
                  </a:extLst>
                </p:cNvPr>
                <p:cNvPicPr/>
                <p:nvPr/>
              </p:nvPicPr>
              <p:blipFill>
                <a:blip r:embed="rId182"/>
                <a:stretch>
                  <a:fillRect/>
                </a:stretch>
              </p:blipFill>
              <p:spPr>
                <a:xfrm>
                  <a:off x="507436" y="2943982"/>
                  <a:ext cx="129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80" name="Freihand 879">
                  <a:extLst>
                    <a:ext uri="{FF2B5EF4-FFF2-40B4-BE49-F238E27FC236}">
                      <a16:creationId xmlns:a16="http://schemas.microsoft.com/office/drawing/2014/main" id="{4B97B34E-FA17-E37C-881F-60B44822C9DB}"/>
                    </a:ext>
                  </a:extLst>
                </p14:cNvPr>
                <p14:cNvContentPartPr/>
                <p14:nvPr/>
              </p14:nvContentPartPr>
              <p14:xfrm>
                <a:off x="269836" y="3093742"/>
                <a:ext cx="442440" cy="27720"/>
              </p14:xfrm>
            </p:contentPart>
          </mc:Choice>
          <mc:Fallback xmlns="">
            <p:pic>
              <p:nvPicPr>
                <p:cNvPr id="880" name="Freihand 879">
                  <a:extLst>
                    <a:ext uri="{FF2B5EF4-FFF2-40B4-BE49-F238E27FC236}">
                      <a16:creationId xmlns:a16="http://schemas.microsoft.com/office/drawing/2014/main" id="{4B97B34E-FA17-E37C-881F-60B44822C9DB}"/>
                    </a:ext>
                  </a:extLst>
                </p:cNvPr>
                <p:cNvPicPr/>
                <p:nvPr/>
              </p:nvPicPr>
              <p:blipFill>
                <a:blip r:embed="rId184"/>
                <a:stretch>
                  <a:fillRect/>
                </a:stretch>
              </p:blipFill>
              <p:spPr>
                <a:xfrm>
                  <a:off x="260836" y="3085102"/>
                  <a:ext cx="460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81" name="Freihand 880">
                  <a:extLst>
                    <a:ext uri="{FF2B5EF4-FFF2-40B4-BE49-F238E27FC236}">
                      <a16:creationId xmlns:a16="http://schemas.microsoft.com/office/drawing/2014/main" id="{EBFD48DD-88E2-E936-AE88-4373FD07A295}"/>
                    </a:ext>
                  </a:extLst>
                </p14:cNvPr>
                <p14:cNvContentPartPr/>
                <p14:nvPr/>
              </p14:nvContentPartPr>
              <p14:xfrm>
                <a:off x="318076" y="3144502"/>
                <a:ext cx="117360" cy="155520"/>
              </p14:xfrm>
            </p:contentPart>
          </mc:Choice>
          <mc:Fallback xmlns="">
            <p:pic>
              <p:nvPicPr>
                <p:cNvPr id="881" name="Freihand 880">
                  <a:extLst>
                    <a:ext uri="{FF2B5EF4-FFF2-40B4-BE49-F238E27FC236}">
                      <a16:creationId xmlns:a16="http://schemas.microsoft.com/office/drawing/2014/main" id="{EBFD48DD-88E2-E936-AE88-4373FD07A295}"/>
                    </a:ext>
                  </a:extLst>
                </p:cNvPr>
                <p:cNvPicPr/>
                <p:nvPr/>
              </p:nvPicPr>
              <p:blipFill>
                <a:blip r:embed="rId186"/>
                <a:stretch>
                  <a:fillRect/>
                </a:stretch>
              </p:blipFill>
              <p:spPr>
                <a:xfrm>
                  <a:off x="309076" y="3135862"/>
                  <a:ext cx="135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82" name="Freihand 881">
                  <a:extLst>
                    <a:ext uri="{FF2B5EF4-FFF2-40B4-BE49-F238E27FC236}">
                      <a16:creationId xmlns:a16="http://schemas.microsoft.com/office/drawing/2014/main" id="{F56B85DE-6A82-C428-5310-D5CFAAC3ABE1}"/>
                    </a:ext>
                  </a:extLst>
                </p14:cNvPr>
                <p14:cNvContentPartPr/>
                <p14:nvPr/>
              </p14:nvContentPartPr>
              <p14:xfrm>
                <a:off x="482956" y="3189862"/>
                <a:ext cx="116280" cy="87840"/>
              </p14:xfrm>
            </p:contentPart>
          </mc:Choice>
          <mc:Fallback xmlns="">
            <p:pic>
              <p:nvPicPr>
                <p:cNvPr id="882" name="Freihand 881">
                  <a:extLst>
                    <a:ext uri="{FF2B5EF4-FFF2-40B4-BE49-F238E27FC236}">
                      <a16:creationId xmlns:a16="http://schemas.microsoft.com/office/drawing/2014/main" id="{F56B85DE-6A82-C428-5310-D5CFAAC3ABE1}"/>
                    </a:ext>
                  </a:extLst>
                </p:cNvPr>
                <p:cNvPicPr/>
                <p:nvPr/>
              </p:nvPicPr>
              <p:blipFill>
                <a:blip r:embed="rId188"/>
                <a:stretch>
                  <a:fillRect/>
                </a:stretch>
              </p:blipFill>
              <p:spPr>
                <a:xfrm>
                  <a:off x="474316" y="3180862"/>
                  <a:ext cx="133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83" name="Freihand 882">
                  <a:extLst>
                    <a:ext uri="{FF2B5EF4-FFF2-40B4-BE49-F238E27FC236}">
                      <a16:creationId xmlns:a16="http://schemas.microsoft.com/office/drawing/2014/main" id="{81EDA354-C02D-A128-6E43-084D5686EB2B}"/>
                    </a:ext>
                  </a:extLst>
                </p14:cNvPr>
                <p14:cNvContentPartPr/>
                <p14:nvPr/>
              </p14:nvContentPartPr>
              <p14:xfrm>
                <a:off x="501316" y="3195262"/>
                <a:ext cx="104040" cy="50400"/>
              </p14:xfrm>
            </p:contentPart>
          </mc:Choice>
          <mc:Fallback xmlns="">
            <p:pic>
              <p:nvPicPr>
                <p:cNvPr id="883" name="Freihand 882">
                  <a:extLst>
                    <a:ext uri="{FF2B5EF4-FFF2-40B4-BE49-F238E27FC236}">
                      <a16:creationId xmlns:a16="http://schemas.microsoft.com/office/drawing/2014/main" id="{81EDA354-C02D-A128-6E43-084D5686EB2B}"/>
                    </a:ext>
                  </a:extLst>
                </p:cNvPr>
                <p:cNvPicPr/>
                <p:nvPr/>
              </p:nvPicPr>
              <p:blipFill>
                <a:blip r:embed="rId190"/>
                <a:stretch>
                  <a:fillRect/>
                </a:stretch>
              </p:blipFill>
              <p:spPr>
                <a:xfrm>
                  <a:off x="492676" y="3186622"/>
                  <a:ext cx="121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84" name="Freihand 883">
                  <a:extLst>
                    <a:ext uri="{FF2B5EF4-FFF2-40B4-BE49-F238E27FC236}">
                      <a16:creationId xmlns:a16="http://schemas.microsoft.com/office/drawing/2014/main" id="{4DFF0FDA-4B8D-2A33-534A-73D96AA6EFA7}"/>
                    </a:ext>
                  </a:extLst>
                </p14:cNvPr>
                <p14:cNvContentPartPr/>
                <p14:nvPr/>
              </p14:nvContentPartPr>
              <p14:xfrm>
                <a:off x="651076" y="2985022"/>
                <a:ext cx="105120" cy="105480"/>
              </p14:xfrm>
            </p:contentPart>
          </mc:Choice>
          <mc:Fallback xmlns="">
            <p:pic>
              <p:nvPicPr>
                <p:cNvPr id="884" name="Freihand 883">
                  <a:extLst>
                    <a:ext uri="{FF2B5EF4-FFF2-40B4-BE49-F238E27FC236}">
                      <a16:creationId xmlns:a16="http://schemas.microsoft.com/office/drawing/2014/main" id="{4DFF0FDA-4B8D-2A33-534A-73D96AA6EFA7}"/>
                    </a:ext>
                  </a:extLst>
                </p:cNvPr>
                <p:cNvPicPr/>
                <p:nvPr/>
              </p:nvPicPr>
              <p:blipFill>
                <a:blip r:embed="rId192"/>
                <a:stretch>
                  <a:fillRect/>
                </a:stretch>
              </p:blipFill>
              <p:spPr>
                <a:xfrm>
                  <a:off x="642076" y="2976022"/>
                  <a:ext cx="122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85" name="Freihand 884">
                  <a:extLst>
                    <a:ext uri="{FF2B5EF4-FFF2-40B4-BE49-F238E27FC236}">
                      <a16:creationId xmlns:a16="http://schemas.microsoft.com/office/drawing/2014/main" id="{B31221FA-03DC-B119-C0B7-54B3C6AA867F}"/>
                    </a:ext>
                  </a:extLst>
                </p14:cNvPr>
                <p14:cNvContentPartPr/>
                <p14:nvPr/>
              </p14:nvContentPartPr>
              <p14:xfrm>
                <a:off x="878956" y="3076822"/>
                <a:ext cx="117360" cy="4320"/>
              </p14:xfrm>
            </p:contentPart>
          </mc:Choice>
          <mc:Fallback xmlns="">
            <p:pic>
              <p:nvPicPr>
                <p:cNvPr id="885" name="Freihand 884">
                  <a:extLst>
                    <a:ext uri="{FF2B5EF4-FFF2-40B4-BE49-F238E27FC236}">
                      <a16:creationId xmlns:a16="http://schemas.microsoft.com/office/drawing/2014/main" id="{B31221FA-03DC-B119-C0B7-54B3C6AA867F}"/>
                    </a:ext>
                  </a:extLst>
                </p:cNvPr>
                <p:cNvPicPr/>
                <p:nvPr/>
              </p:nvPicPr>
              <p:blipFill>
                <a:blip r:embed="rId194"/>
                <a:stretch>
                  <a:fillRect/>
                </a:stretch>
              </p:blipFill>
              <p:spPr>
                <a:xfrm>
                  <a:off x="870316" y="3067822"/>
                  <a:ext cx="135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86" name="Freihand 885">
                  <a:extLst>
                    <a:ext uri="{FF2B5EF4-FFF2-40B4-BE49-F238E27FC236}">
                      <a16:creationId xmlns:a16="http://schemas.microsoft.com/office/drawing/2014/main" id="{0078F850-B9CD-2A48-2226-4BF386A80EB3}"/>
                    </a:ext>
                  </a:extLst>
                </p14:cNvPr>
                <p14:cNvContentPartPr/>
                <p14:nvPr/>
              </p14:nvContentPartPr>
              <p14:xfrm>
                <a:off x="875356" y="3112462"/>
                <a:ext cx="120600" cy="25560"/>
              </p14:xfrm>
            </p:contentPart>
          </mc:Choice>
          <mc:Fallback xmlns="">
            <p:pic>
              <p:nvPicPr>
                <p:cNvPr id="886" name="Freihand 885">
                  <a:extLst>
                    <a:ext uri="{FF2B5EF4-FFF2-40B4-BE49-F238E27FC236}">
                      <a16:creationId xmlns:a16="http://schemas.microsoft.com/office/drawing/2014/main" id="{0078F850-B9CD-2A48-2226-4BF386A80EB3}"/>
                    </a:ext>
                  </a:extLst>
                </p:cNvPr>
                <p:cNvPicPr/>
                <p:nvPr/>
              </p:nvPicPr>
              <p:blipFill>
                <a:blip r:embed="rId196"/>
                <a:stretch>
                  <a:fillRect/>
                </a:stretch>
              </p:blipFill>
              <p:spPr>
                <a:xfrm>
                  <a:off x="866716" y="3103462"/>
                  <a:ext cx="138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9" name="Freihand 888">
                  <a:extLst>
                    <a:ext uri="{FF2B5EF4-FFF2-40B4-BE49-F238E27FC236}">
                      <a16:creationId xmlns:a16="http://schemas.microsoft.com/office/drawing/2014/main" id="{446B3BC2-ACEE-5B74-CC9A-C492AA922E8D}"/>
                    </a:ext>
                  </a:extLst>
                </p14:cNvPr>
                <p14:cNvContentPartPr/>
                <p14:nvPr/>
              </p14:nvContentPartPr>
              <p14:xfrm>
                <a:off x="612196" y="3254302"/>
                <a:ext cx="78120" cy="109440"/>
              </p14:xfrm>
            </p:contentPart>
          </mc:Choice>
          <mc:Fallback xmlns="">
            <p:pic>
              <p:nvPicPr>
                <p:cNvPr id="889" name="Freihand 888">
                  <a:extLst>
                    <a:ext uri="{FF2B5EF4-FFF2-40B4-BE49-F238E27FC236}">
                      <a16:creationId xmlns:a16="http://schemas.microsoft.com/office/drawing/2014/main" id="{446B3BC2-ACEE-5B74-CC9A-C492AA922E8D}"/>
                    </a:ext>
                  </a:extLst>
                </p:cNvPr>
                <p:cNvPicPr/>
                <p:nvPr/>
              </p:nvPicPr>
              <p:blipFill>
                <a:blip r:embed="rId198"/>
                <a:stretch>
                  <a:fillRect/>
                </a:stretch>
              </p:blipFill>
              <p:spPr>
                <a:xfrm>
                  <a:off x="603196" y="3245662"/>
                  <a:ext cx="95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90" name="Freihand 889">
                  <a:extLst>
                    <a:ext uri="{FF2B5EF4-FFF2-40B4-BE49-F238E27FC236}">
                      <a16:creationId xmlns:a16="http://schemas.microsoft.com/office/drawing/2014/main" id="{0229E6B9-34DB-7D00-5956-9C79AAD06677}"/>
                    </a:ext>
                  </a:extLst>
                </p14:cNvPr>
                <p14:cNvContentPartPr/>
                <p14:nvPr/>
              </p14:nvContentPartPr>
              <p14:xfrm>
                <a:off x="666916" y="3246022"/>
                <a:ext cx="76320" cy="96480"/>
              </p14:xfrm>
            </p:contentPart>
          </mc:Choice>
          <mc:Fallback xmlns="">
            <p:pic>
              <p:nvPicPr>
                <p:cNvPr id="890" name="Freihand 889">
                  <a:extLst>
                    <a:ext uri="{FF2B5EF4-FFF2-40B4-BE49-F238E27FC236}">
                      <a16:creationId xmlns:a16="http://schemas.microsoft.com/office/drawing/2014/main" id="{0229E6B9-34DB-7D00-5956-9C79AAD06677}"/>
                    </a:ext>
                  </a:extLst>
                </p:cNvPr>
                <p:cNvPicPr/>
                <p:nvPr/>
              </p:nvPicPr>
              <p:blipFill>
                <a:blip r:embed="rId200"/>
                <a:stretch>
                  <a:fillRect/>
                </a:stretch>
              </p:blipFill>
              <p:spPr>
                <a:xfrm>
                  <a:off x="658276" y="3237022"/>
                  <a:ext cx="9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2" name="Freihand 891">
                  <a:extLst>
                    <a:ext uri="{FF2B5EF4-FFF2-40B4-BE49-F238E27FC236}">
                      <a16:creationId xmlns:a16="http://schemas.microsoft.com/office/drawing/2014/main" id="{14A74924-68E1-F47A-36AF-2AA45C82054A}"/>
                    </a:ext>
                  </a:extLst>
                </p14:cNvPr>
                <p14:cNvContentPartPr/>
                <p14:nvPr/>
              </p14:nvContentPartPr>
              <p14:xfrm>
                <a:off x="1180996" y="3030742"/>
                <a:ext cx="105480" cy="42840"/>
              </p14:xfrm>
            </p:contentPart>
          </mc:Choice>
          <mc:Fallback xmlns="">
            <p:pic>
              <p:nvPicPr>
                <p:cNvPr id="892" name="Freihand 891">
                  <a:extLst>
                    <a:ext uri="{FF2B5EF4-FFF2-40B4-BE49-F238E27FC236}">
                      <a16:creationId xmlns:a16="http://schemas.microsoft.com/office/drawing/2014/main" id="{14A74924-68E1-F47A-36AF-2AA45C82054A}"/>
                    </a:ext>
                  </a:extLst>
                </p:cNvPr>
                <p:cNvPicPr/>
                <p:nvPr/>
              </p:nvPicPr>
              <p:blipFill>
                <a:blip r:embed="rId202"/>
                <a:stretch>
                  <a:fillRect/>
                </a:stretch>
              </p:blipFill>
              <p:spPr>
                <a:xfrm>
                  <a:off x="1171996" y="3022102"/>
                  <a:ext cx="1231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93" name="Freihand 892">
                  <a:extLst>
                    <a:ext uri="{FF2B5EF4-FFF2-40B4-BE49-F238E27FC236}">
                      <a16:creationId xmlns:a16="http://schemas.microsoft.com/office/drawing/2014/main" id="{5760345D-17BF-3451-774B-4E1C4228737A}"/>
                    </a:ext>
                  </a:extLst>
                </p14:cNvPr>
                <p14:cNvContentPartPr/>
                <p14:nvPr/>
              </p14:nvContentPartPr>
              <p14:xfrm>
                <a:off x="1240396" y="2994022"/>
                <a:ext cx="114480" cy="214560"/>
              </p14:xfrm>
            </p:contentPart>
          </mc:Choice>
          <mc:Fallback xmlns="">
            <p:pic>
              <p:nvPicPr>
                <p:cNvPr id="893" name="Freihand 892">
                  <a:extLst>
                    <a:ext uri="{FF2B5EF4-FFF2-40B4-BE49-F238E27FC236}">
                      <a16:creationId xmlns:a16="http://schemas.microsoft.com/office/drawing/2014/main" id="{5760345D-17BF-3451-774B-4E1C4228737A}"/>
                    </a:ext>
                  </a:extLst>
                </p:cNvPr>
                <p:cNvPicPr/>
                <p:nvPr/>
              </p:nvPicPr>
              <p:blipFill>
                <a:blip r:embed="rId204"/>
                <a:stretch>
                  <a:fillRect/>
                </a:stretch>
              </p:blipFill>
              <p:spPr>
                <a:xfrm>
                  <a:off x="1231396" y="2985382"/>
                  <a:ext cx="132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94" name="Freihand 893">
                  <a:extLst>
                    <a:ext uri="{FF2B5EF4-FFF2-40B4-BE49-F238E27FC236}">
                      <a16:creationId xmlns:a16="http://schemas.microsoft.com/office/drawing/2014/main" id="{D23E88C8-C7C7-A8A5-99F9-C13CD091D52D}"/>
                    </a:ext>
                  </a:extLst>
                </p14:cNvPr>
                <p14:cNvContentPartPr/>
                <p14:nvPr/>
              </p14:nvContentPartPr>
              <p14:xfrm>
                <a:off x="1388356" y="3059182"/>
                <a:ext cx="102600" cy="145440"/>
              </p14:xfrm>
            </p:contentPart>
          </mc:Choice>
          <mc:Fallback xmlns="">
            <p:pic>
              <p:nvPicPr>
                <p:cNvPr id="894" name="Freihand 893">
                  <a:extLst>
                    <a:ext uri="{FF2B5EF4-FFF2-40B4-BE49-F238E27FC236}">
                      <a16:creationId xmlns:a16="http://schemas.microsoft.com/office/drawing/2014/main" id="{D23E88C8-C7C7-A8A5-99F9-C13CD091D52D}"/>
                    </a:ext>
                  </a:extLst>
                </p:cNvPr>
                <p:cNvPicPr/>
                <p:nvPr/>
              </p:nvPicPr>
              <p:blipFill>
                <a:blip r:embed="rId206"/>
                <a:stretch>
                  <a:fillRect/>
                </a:stretch>
              </p:blipFill>
              <p:spPr>
                <a:xfrm>
                  <a:off x="1379356" y="3050542"/>
                  <a:ext cx="120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95" name="Freihand 894">
                  <a:extLst>
                    <a:ext uri="{FF2B5EF4-FFF2-40B4-BE49-F238E27FC236}">
                      <a16:creationId xmlns:a16="http://schemas.microsoft.com/office/drawing/2014/main" id="{B8A5FC8F-D5F9-E8E8-F445-2AF635135930}"/>
                    </a:ext>
                  </a:extLst>
                </p14:cNvPr>
                <p14:cNvContentPartPr/>
                <p14:nvPr/>
              </p14:nvContentPartPr>
              <p14:xfrm>
                <a:off x="1430476" y="3147022"/>
                <a:ext cx="60840" cy="6120"/>
              </p14:xfrm>
            </p:contentPart>
          </mc:Choice>
          <mc:Fallback xmlns="">
            <p:pic>
              <p:nvPicPr>
                <p:cNvPr id="895" name="Freihand 894">
                  <a:extLst>
                    <a:ext uri="{FF2B5EF4-FFF2-40B4-BE49-F238E27FC236}">
                      <a16:creationId xmlns:a16="http://schemas.microsoft.com/office/drawing/2014/main" id="{B8A5FC8F-D5F9-E8E8-F445-2AF635135930}"/>
                    </a:ext>
                  </a:extLst>
                </p:cNvPr>
                <p:cNvPicPr/>
                <p:nvPr/>
              </p:nvPicPr>
              <p:blipFill>
                <a:blip r:embed="rId208"/>
                <a:stretch>
                  <a:fillRect/>
                </a:stretch>
              </p:blipFill>
              <p:spPr>
                <a:xfrm>
                  <a:off x="1421836" y="3138022"/>
                  <a:ext cx="78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96" name="Freihand 895">
                  <a:extLst>
                    <a:ext uri="{FF2B5EF4-FFF2-40B4-BE49-F238E27FC236}">
                      <a16:creationId xmlns:a16="http://schemas.microsoft.com/office/drawing/2014/main" id="{04CCAEAE-B55E-2240-8455-15CE7045EC1F}"/>
                    </a:ext>
                  </a:extLst>
                </p14:cNvPr>
                <p14:cNvContentPartPr/>
                <p14:nvPr/>
              </p14:nvContentPartPr>
              <p14:xfrm>
                <a:off x="2041036" y="2846422"/>
                <a:ext cx="129600" cy="165960"/>
              </p14:xfrm>
            </p:contentPart>
          </mc:Choice>
          <mc:Fallback xmlns="">
            <p:pic>
              <p:nvPicPr>
                <p:cNvPr id="896" name="Freihand 895">
                  <a:extLst>
                    <a:ext uri="{FF2B5EF4-FFF2-40B4-BE49-F238E27FC236}">
                      <a16:creationId xmlns:a16="http://schemas.microsoft.com/office/drawing/2014/main" id="{04CCAEAE-B55E-2240-8455-15CE7045EC1F}"/>
                    </a:ext>
                  </a:extLst>
                </p:cNvPr>
                <p:cNvPicPr/>
                <p:nvPr/>
              </p:nvPicPr>
              <p:blipFill>
                <a:blip r:embed="rId210"/>
                <a:stretch>
                  <a:fillRect/>
                </a:stretch>
              </p:blipFill>
              <p:spPr>
                <a:xfrm>
                  <a:off x="2032396" y="2837422"/>
                  <a:ext cx="147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97" name="Freihand 896">
                  <a:extLst>
                    <a:ext uri="{FF2B5EF4-FFF2-40B4-BE49-F238E27FC236}">
                      <a16:creationId xmlns:a16="http://schemas.microsoft.com/office/drawing/2014/main" id="{86098627-B2CE-85F5-BED1-7E505AAA6EC4}"/>
                    </a:ext>
                  </a:extLst>
                </p14:cNvPr>
                <p14:cNvContentPartPr/>
                <p14:nvPr/>
              </p14:nvContentPartPr>
              <p14:xfrm>
                <a:off x="2294116" y="2898262"/>
                <a:ext cx="95760" cy="111240"/>
              </p14:xfrm>
            </p:contentPart>
          </mc:Choice>
          <mc:Fallback xmlns="">
            <p:pic>
              <p:nvPicPr>
                <p:cNvPr id="897" name="Freihand 896">
                  <a:extLst>
                    <a:ext uri="{FF2B5EF4-FFF2-40B4-BE49-F238E27FC236}">
                      <a16:creationId xmlns:a16="http://schemas.microsoft.com/office/drawing/2014/main" id="{86098627-B2CE-85F5-BED1-7E505AAA6EC4}"/>
                    </a:ext>
                  </a:extLst>
                </p:cNvPr>
                <p:cNvPicPr/>
                <p:nvPr/>
              </p:nvPicPr>
              <p:blipFill>
                <a:blip r:embed="rId212"/>
                <a:stretch>
                  <a:fillRect/>
                </a:stretch>
              </p:blipFill>
              <p:spPr>
                <a:xfrm>
                  <a:off x="2285476" y="2889262"/>
                  <a:ext cx="11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98" name="Freihand 897">
                  <a:extLst>
                    <a:ext uri="{FF2B5EF4-FFF2-40B4-BE49-F238E27FC236}">
                      <a16:creationId xmlns:a16="http://schemas.microsoft.com/office/drawing/2014/main" id="{D9C02A86-D129-C2EB-8058-09C6569B48B6}"/>
                    </a:ext>
                  </a:extLst>
                </p14:cNvPr>
                <p14:cNvContentPartPr/>
                <p14:nvPr/>
              </p14:nvContentPartPr>
              <p14:xfrm>
                <a:off x="2461156" y="2965582"/>
                <a:ext cx="74160" cy="76320"/>
              </p14:xfrm>
            </p:contentPart>
          </mc:Choice>
          <mc:Fallback xmlns="">
            <p:pic>
              <p:nvPicPr>
                <p:cNvPr id="898" name="Freihand 897">
                  <a:extLst>
                    <a:ext uri="{FF2B5EF4-FFF2-40B4-BE49-F238E27FC236}">
                      <a16:creationId xmlns:a16="http://schemas.microsoft.com/office/drawing/2014/main" id="{D9C02A86-D129-C2EB-8058-09C6569B48B6}"/>
                    </a:ext>
                  </a:extLst>
                </p:cNvPr>
                <p:cNvPicPr/>
                <p:nvPr/>
              </p:nvPicPr>
              <p:blipFill>
                <a:blip r:embed="rId214"/>
                <a:stretch>
                  <a:fillRect/>
                </a:stretch>
              </p:blipFill>
              <p:spPr>
                <a:xfrm>
                  <a:off x="2452156" y="2956582"/>
                  <a:ext cx="91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99" name="Freihand 898">
                  <a:extLst>
                    <a:ext uri="{FF2B5EF4-FFF2-40B4-BE49-F238E27FC236}">
                      <a16:creationId xmlns:a16="http://schemas.microsoft.com/office/drawing/2014/main" id="{430A4CBD-95AE-6B57-E52A-EFD43DED7D61}"/>
                    </a:ext>
                  </a:extLst>
                </p14:cNvPr>
                <p14:cNvContentPartPr/>
                <p14:nvPr/>
              </p14:nvContentPartPr>
              <p14:xfrm>
                <a:off x="2484196" y="3005902"/>
                <a:ext cx="86040" cy="5040"/>
              </p14:xfrm>
            </p:contentPart>
          </mc:Choice>
          <mc:Fallback xmlns="">
            <p:pic>
              <p:nvPicPr>
                <p:cNvPr id="899" name="Freihand 898">
                  <a:extLst>
                    <a:ext uri="{FF2B5EF4-FFF2-40B4-BE49-F238E27FC236}">
                      <a16:creationId xmlns:a16="http://schemas.microsoft.com/office/drawing/2014/main" id="{430A4CBD-95AE-6B57-E52A-EFD43DED7D61}"/>
                    </a:ext>
                  </a:extLst>
                </p:cNvPr>
                <p:cNvPicPr/>
                <p:nvPr/>
              </p:nvPicPr>
              <p:blipFill>
                <a:blip r:embed="rId216"/>
                <a:stretch>
                  <a:fillRect/>
                </a:stretch>
              </p:blipFill>
              <p:spPr>
                <a:xfrm>
                  <a:off x="2475556" y="2997262"/>
                  <a:ext cx="103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00" name="Freihand 899">
                  <a:extLst>
                    <a:ext uri="{FF2B5EF4-FFF2-40B4-BE49-F238E27FC236}">
                      <a16:creationId xmlns:a16="http://schemas.microsoft.com/office/drawing/2014/main" id="{B95C3607-62C4-4B8B-EE63-DB01466055D3}"/>
                    </a:ext>
                  </a:extLst>
                </p14:cNvPr>
                <p14:cNvContentPartPr/>
                <p14:nvPr/>
              </p14:nvContentPartPr>
              <p14:xfrm>
                <a:off x="2071636" y="3069982"/>
                <a:ext cx="538200" cy="37080"/>
              </p14:xfrm>
            </p:contentPart>
          </mc:Choice>
          <mc:Fallback xmlns="">
            <p:pic>
              <p:nvPicPr>
                <p:cNvPr id="900" name="Freihand 899">
                  <a:extLst>
                    <a:ext uri="{FF2B5EF4-FFF2-40B4-BE49-F238E27FC236}">
                      <a16:creationId xmlns:a16="http://schemas.microsoft.com/office/drawing/2014/main" id="{B95C3607-62C4-4B8B-EE63-DB01466055D3}"/>
                    </a:ext>
                  </a:extLst>
                </p:cNvPr>
                <p:cNvPicPr/>
                <p:nvPr/>
              </p:nvPicPr>
              <p:blipFill>
                <a:blip r:embed="rId218"/>
                <a:stretch>
                  <a:fillRect/>
                </a:stretch>
              </p:blipFill>
              <p:spPr>
                <a:xfrm>
                  <a:off x="2062636" y="3061342"/>
                  <a:ext cx="555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901" name="Freihand 900">
                  <a:extLst>
                    <a:ext uri="{FF2B5EF4-FFF2-40B4-BE49-F238E27FC236}">
                      <a16:creationId xmlns:a16="http://schemas.microsoft.com/office/drawing/2014/main" id="{7789921D-BDB2-E779-4772-D87D8058C4EC}"/>
                    </a:ext>
                  </a:extLst>
                </p14:cNvPr>
                <p14:cNvContentPartPr/>
                <p14:nvPr/>
              </p14:nvContentPartPr>
              <p14:xfrm>
                <a:off x="2141116" y="3108502"/>
                <a:ext cx="111960" cy="155160"/>
              </p14:xfrm>
            </p:contentPart>
          </mc:Choice>
          <mc:Fallback xmlns="">
            <p:pic>
              <p:nvPicPr>
                <p:cNvPr id="901" name="Freihand 900">
                  <a:extLst>
                    <a:ext uri="{FF2B5EF4-FFF2-40B4-BE49-F238E27FC236}">
                      <a16:creationId xmlns:a16="http://schemas.microsoft.com/office/drawing/2014/main" id="{7789921D-BDB2-E779-4772-D87D8058C4EC}"/>
                    </a:ext>
                  </a:extLst>
                </p:cNvPr>
                <p:cNvPicPr/>
                <p:nvPr/>
              </p:nvPicPr>
              <p:blipFill>
                <a:blip r:embed="rId220"/>
                <a:stretch>
                  <a:fillRect/>
                </a:stretch>
              </p:blipFill>
              <p:spPr>
                <a:xfrm>
                  <a:off x="2132476" y="3099862"/>
                  <a:ext cx="129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02" name="Freihand 901">
                  <a:extLst>
                    <a:ext uri="{FF2B5EF4-FFF2-40B4-BE49-F238E27FC236}">
                      <a16:creationId xmlns:a16="http://schemas.microsoft.com/office/drawing/2014/main" id="{701AFC4F-4146-9C64-923C-147BEFA2DF2C}"/>
                    </a:ext>
                  </a:extLst>
                </p14:cNvPr>
                <p14:cNvContentPartPr/>
                <p14:nvPr/>
              </p14:nvContentPartPr>
              <p14:xfrm>
                <a:off x="2376916" y="3166102"/>
                <a:ext cx="114840" cy="107640"/>
              </p14:xfrm>
            </p:contentPart>
          </mc:Choice>
          <mc:Fallback xmlns="">
            <p:pic>
              <p:nvPicPr>
                <p:cNvPr id="902" name="Freihand 901">
                  <a:extLst>
                    <a:ext uri="{FF2B5EF4-FFF2-40B4-BE49-F238E27FC236}">
                      <a16:creationId xmlns:a16="http://schemas.microsoft.com/office/drawing/2014/main" id="{701AFC4F-4146-9C64-923C-147BEFA2DF2C}"/>
                    </a:ext>
                  </a:extLst>
                </p:cNvPr>
                <p:cNvPicPr/>
                <p:nvPr/>
              </p:nvPicPr>
              <p:blipFill>
                <a:blip r:embed="rId222"/>
                <a:stretch>
                  <a:fillRect/>
                </a:stretch>
              </p:blipFill>
              <p:spPr>
                <a:xfrm>
                  <a:off x="2368276" y="3157102"/>
                  <a:ext cx="132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03" name="Freihand 902">
                  <a:extLst>
                    <a:ext uri="{FF2B5EF4-FFF2-40B4-BE49-F238E27FC236}">
                      <a16:creationId xmlns:a16="http://schemas.microsoft.com/office/drawing/2014/main" id="{FB7BBC07-1A6C-BD59-FD33-B09EACA95456}"/>
                    </a:ext>
                  </a:extLst>
                </p14:cNvPr>
                <p14:cNvContentPartPr/>
                <p14:nvPr/>
              </p14:nvContentPartPr>
              <p14:xfrm>
                <a:off x="2482036" y="3206782"/>
                <a:ext cx="85680" cy="93600"/>
              </p14:xfrm>
            </p:contentPart>
          </mc:Choice>
          <mc:Fallback xmlns="">
            <p:pic>
              <p:nvPicPr>
                <p:cNvPr id="903" name="Freihand 902">
                  <a:extLst>
                    <a:ext uri="{FF2B5EF4-FFF2-40B4-BE49-F238E27FC236}">
                      <a16:creationId xmlns:a16="http://schemas.microsoft.com/office/drawing/2014/main" id="{FB7BBC07-1A6C-BD59-FD33-B09EACA95456}"/>
                    </a:ext>
                  </a:extLst>
                </p:cNvPr>
                <p:cNvPicPr/>
                <p:nvPr/>
              </p:nvPicPr>
              <p:blipFill>
                <a:blip r:embed="rId224"/>
                <a:stretch>
                  <a:fillRect/>
                </a:stretch>
              </p:blipFill>
              <p:spPr>
                <a:xfrm>
                  <a:off x="2473036" y="3198142"/>
                  <a:ext cx="103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04" name="Freihand 903">
                  <a:extLst>
                    <a:ext uri="{FF2B5EF4-FFF2-40B4-BE49-F238E27FC236}">
                      <a16:creationId xmlns:a16="http://schemas.microsoft.com/office/drawing/2014/main" id="{689C941E-1A3E-1827-171A-878F798EF8B5}"/>
                    </a:ext>
                  </a:extLst>
                </p14:cNvPr>
                <p14:cNvContentPartPr/>
                <p14:nvPr/>
              </p14:nvContentPartPr>
              <p14:xfrm>
                <a:off x="2520916" y="3249622"/>
                <a:ext cx="75240" cy="16920"/>
              </p14:xfrm>
            </p:contentPart>
          </mc:Choice>
          <mc:Fallback xmlns="">
            <p:pic>
              <p:nvPicPr>
                <p:cNvPr id="904" name="Freihand 903">
                  <a:extLst>
                    <a:ext uri="{FF2B5EF4-FFF2-40B4-BE49-F238E27FC236}">
                      <a16:creationId xmlns:a16="http://schemas.microsoft.com/office/drawing/2014/main" id="{689C941E-1A3E-1827-171A-878F798EF8B5}"/>
                    </a:ext>
                  </a:extLst>
                </p:cNvPr>
                <p:cNvPicPr/>
                <p:nvPr/>
              </p:nvPicPr>
              <p:blipFill>
                <a:blip r:embed="rId226"/>
                <a:stretch>
                  <a:fillRect/>
                </a:stretch>
              </p:blipFill>
              <p:spPr>
                <a:xfrm>
                  <a:off x="2511916" y="3240622"/>
                  <a:ext cx="92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05" name="Freihand 904">
                  <a:extLst>
                    <a:ext uri="{FF2B5EF4-FFF2-40B4-BE49-F238E27FC236}">
                      <a16:creationId xmlns:a16="http://schemas.microsoft.com/office/drawing/2014/main" id="{CD4D66A8-6097-DF2B-0300-44ED3CEAB613}"/>
                    </a:ext>
                  </a:extLst>
                </p14:cNvPr>
                <p14:cNvContentPartPr/>
                <p14:nvPr/>
              </p14:nvContentPartPr>
              <p14:xfrm>
                <a:off x="2692636" y="3058102"/>
                <a:ext cx="138600" cy="59040"/>
              </p14:xfrm>
            </p:contentPart>
          </mc:Choice>
          <mc:Fallback xmlns="">
            <p:pic>
              <p:nvPicPr>
                <p:cNvPr id="905" name="Freihand 904">
                  <a:extLst>
                    <a:ext uri="{FF2B5EF4-FFF2-40B4-BE49-F238E27FC236}">
                      <a16:creationId xmlns:a16="http://schemas.microsoft.com/office/drawing/2014/main" id="{CD4D66A8-6097-DF2B-0300-44ED3CEAB613}"/>
                    </a:ext>
                  </a:extLst>
                </p:cNvPr>
                <p:cNvPicPr/>
                <p:nvPr/>
              </p:nvPicPr>
              <p:blipFill>
                <a:blip r:embed="rId228"/>
                <a:stretch>
                  <a:fillRect/>
                </a:stretch>
              </p:blipFill>
              <p:spPr>
                <a:xfrm>
                  <a:off x="2683996" y="3049462"/>
                  <a:ext cx="156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08" name="Freihand 907">
                  <a:extLst>
                    <a:ext uri="{FF2B5EF4-FFF2-40B4-BE49-F238E27FC236}">
                      <a16:creationId xmlns:a16="http://schemas.microsoft.com/office/drawing/2014/main" id="{BEB4DB11-4016-525C-FF7C-A8F2201CC5F2}"/>
                    </a:ext>
                  </a:extLst>
                </p14:cNvPr>
                <p14:cNvContentPartPr/>
                <p14:nvPr/>
              </p14:nvContentPartPr>
              <p14:xfrm>
                <a:off x="3039316" y="2996182"/>
                <a:ext cx="125640" cy="107640"/>
              </p14:xfrm>
            </p:contentPart>
          </mc:Choice>
          <mc:Fallback xmlns="">
            <p:pic>
              <p:nvPicPr>
                <p:cNvPr id="908" name="Freihand 907">
                  <a:extLst>
                    <a:ext uri="{FF2B5EF4-FFF2-40B4-BE49-F238E27FC236}">
                      <a16:creationId xmlns:a16="http://schemas.microsoft.com/office/drawing/2014/main" id="{BEB4DB11-4016-525C-FF7C-A8F2201CC5F2}"/>
                    </a:ext>
                  </a:extLst>
                </p:cNvPr>
                <p:cNvPicPr/>
                <p:nvPr/>
              </p:nvPicPr>
              <p:blipFill>
                <a:blip r:embed="rId230"/>
                <a:stretch>
                  <a:fillRect/>
                </a:stretch>
              </p:blipFill>
              <p:spPr>
                <a:xfrm>
                  <a:off x="3030676" y="2987542"/>
                  <a:ext cx="143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09" name="Freihand 908">
                  <a:extLst>
                    <a:ext uri="{FF2B5EF4-FFF2-40B4-BE49-F238E27FC236}">
                      <a16:creationId xmlns:a16="http://schemas.microsoft.com/office/drawing/2014/main" id="{CD053C04-64AA-6CAB-D4EE-7D7D60E6F5A8}"/>
                    </a:ext>
                  </a:extLst>
                </p14:cNvPr>
                <p14:cNvContentPartPr/>
                <p14:nvPr/>
              </p14:nvContentPartPr>
              <p14:xfrm>
                <a:off x="3038956" y="3005182"/>
                <a:ext cx="186480" cy="75600"/>
              </p14:xfrm>
            </p:contentPart>
          </mc:Choice>
          <mc:Fallback xmlns="">
            <p:pic>
              <p:nvPicPr>
                <p:cNvPr id="909" name="Freihand 908">
                  <a:extLst>
                    <a:ext uri="{FF2B5EF4-FFF2-40B4-BE49-F238E27FC236}">
                      <a16:creationId xmlns:a16="http://schemas.microsoft.com/office/drawing/2014/main" id="{CD053C04-64AA-6CAB-D4EE-7D7D60E6F5A8}"/>
                    </a:ext>
                  </a:extLst>
                </p:cNvPr>
                <p:cNvPicPr/>
                <p:nvPr/>
              </p:nvPicPr>
              <p:blipFill>
                <a:blip r:embed="rId232"/>
                <a:stretch>
                  <a:fillRect/>
                </a:stretch>
              </p:blipFill>
              <p:spPr>
                <a:xfrm>
                  <a:off x="3030316" y="2996182"/>
                  <a:ext cx="204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10" name="Freihand 909">
                  <a:extLst>
                    <a:ext uri="{FF2B5EF4-FFF2-40B4-BE49-F238E27FC236}">
                      <a16:creationId xmlns:a16="http://schemas.microsoft.com/office/drawing/2014/main" id="{C33D90E9-8D05-1192-113E-91F2564A28C1}"/>
                    </a:ext>
                  </a:extLst>
                </p14:cNvPr>
                <p14:cNvContentPartPr/>
                <p14:nvPr/>
              </p14:nvContentPartPr>
              <p14:xfrm>
                <a:off x="3258196" y="3050542"/>
                <a:ext cx="81360" cy="151560"/>
              </p14:xfrm>
            </p:contentPart>
          </mc:Choice>
          <mc:Fallback xmlns="">
            <p:pic>
              <p:nvPicPr>
                <p:cNvPr id="910" name="Freihand 909">
                  <a:extLst>
                    <a:ext uri="{FF2B5EF4-FFF2-40B4-BE49-F238E27FC236}">
                      <a16:creationId xmlns:a16="http://schemas.microsoft.com/office/drawing/2014/main" id="{C33D90E9-8D05-1192-113E-91F2564A28C1}"/>
                    </a:ext>
                  </a:extLst>
                </p:cNvPr>
                <p:cNvPicPr/>
                <p:nvPr/>
              </p:nvPicPr>
              <p:blipFill>
                <a:blip r:embed="rId234"/>
                <a:stretch>
                  <a:fillRect/>
                </a:stretch>
              </p:blipFill>
              <p:spPr>
                <a:xfrm>
                  <a:off x="3249556" y="3041542"/>
                  <a:ext cx="99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11" name="Freihand 910">
                  <a:extLst>
                    <a:ext uri="{FF2B5EF4-FFF2-40B4-BE49-F238E27FC236}">
                      <a16:creationId xmlns:a16="http://schemas.microsoft.com/office/drawing/2014/main" id="{AE851FE3-AF34-F74F-6614-FB1E9DA96433}"/>
                    </a:ext>
                  </a:extLst>
                </p14:cNvPr>
                <p14:cNvContentPartPr/>
                <p14:nvPr/>
              </p14:nvContentPartPr>
              <p14:xfrm>
                <a:off x="3309676" y="3053062"/>
                <a:ext cx="69480" cy="136440"/>
              </p14:xfrm>
            </p:contentPart>
          </mc:Choice>
          <mc:Fallback xmlns="">
            <p:pic>
              <p:nvPicPr>
                <p:cNvPr id="911" name="Freihand 910">
                  <a:extLst>
                    <a:ext uri="{FF2B5EF4-FFF2-40B4-BE49-F238E27FC236}">
                      <a16:creationId xmlns:a16="http://schemas.microsoft.com/office/drawing/2014/main" id="{AE851FE3-AF34-F74F-6614-FB1E9DA96433}"/>
                    </a:ext>
                  </a:extLst>
                </p:cNvPr>
                <p:cNvPicPr/>
                <p:nvPr/>
              </p:nvPicPr>
              <p:blipFill>
                <a:blip r:embed="rId236"/>
                <a:stretch>
                  <a:fillRect/>
                </a:stretch>
              </p:blipFill>
              <p:spPr>
                <a:xfrm>
                  <a:off x="3301036" y="3044062"/>
                  <a:ext cx="87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13" name="Freihand 912">
                  <a:extLst>
                    <a:ext uri="{FF2B5EF4-FFF2-40B4-BE49-F238E27FC236}">
                      <a16:creationId xmlns:a16="http://schemas.microsoft.com/office/drawing/2014/main" id="{76152121-87A3-5921-3BC9-5AE85B7CBC59}"/>
                    </a:ext>
                  </a:extLst>
                </p14:cNvPr>
                <p14:cNvContentPartPr/>
                <p14:nvPr/>
              </p14:nvContentPartPr>
              <p14:xfrm>
                <a:off x="283156" y="3653902"/>
                <a:ext cx="147960" cy="7920"/>
              </p14:xfrm>
            </p:contentPart>
          </mc:Choice>
          <mc:Fallback xmlns="">
            <p:pic>
              <p:nvPicPr>
                <p:cNvPr id="913" name="Freihand 912">
                  <a:extLst>
                    <a:ext uri="{FF2B5EF4-FFF2-40B4-BE49-F238E27FC236}">
                      <a16:creationId xmlns:a16="http://schemas.microsoft.com/office/drawing/2014/main" id="{76152121-87A3-5921-3BC9-5AE85B7CBC59}"/>
                    </a:ext>
                  </a:extLst>
                </p:cNvPr>
                <p:cNvPicPr/>
                <p:nvPr/>
              </p:nvPicPr>
              <p:blipFill>
                <a:blip r:embed="rId238"/>
                <a:stretch>
                  <a:fillRect/>
                </a:stretch>
              </p:blipFill>
              <p:spPr>
                <a:xfrm>
                  <a:off x="274516" y="3645262"/>
                  <a:ext cx="165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14" name="Freihand 913">
                  <a:extLst>
                    <a:ext uri="{FF2B5EF4-FFF2-40B4-BE49-F238E27FC236}">
                      <a16:creationId xmlns:a16="http://schemas.microsoft.com/office/drawing/2014/main" id="{9465243C-5FA1-E6E2-29C2-7068484C306C}"/>
                    </a:ext>
                  </a:extLst>
                </p14:cNvPr>
                <p14:cNvContentPartPr/>
                <p14:nvPr/>
              </p14:nvContentPartPr>
              <p14:xfrm>
                <a:off x="292516" y="3701422"/>
                <a:ext cx="171720" cy="10080"/>
              </p14:xfrm>
            </p:contentPart>
          </mc:Choice>
          <mc:Fallback xmlns="">
            <p:pic>
              <p:nvPicPr>
                <p:cNvPr id="914" name="Freihand 913">
                  <a:extLst>
                    <a:ext uri="{FF2B5EF4-FFF2-40B4-BE49-F238E27FC236}">
                      <a16:creationId xmlns:a16="http://schemas.microsoft.com/office/drawing/2014/main" id="{9465243C-5FA1-E6E2-29C2-7068484C306C}"/>
                    </a:ext>
                  </a:extLst>
                </p:cNvPr>
                <p:cNvPicPr/>
                <p:nvPr/>
              </p:nvPicPr>
              <p:blipFill>
                <a:blip r:embed="rId240"/>
                <a:stretch>
                  <a:fillRect/>
                </a:stretch>
              </p:blipFill>
              <p:spPr>
                <a:xfrm>
                  <a:off x="283516" y="3692782"/>
                  <a:ext cx="189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15" name="Freihand 914">
                  <a:extLst>
                    <a:ext uri="{FF2B5EF4-FFF2-40B4-BE49-F238E27FC236}">
                      <a16:creationId xmlns:a16="http://schemas.microsoft.com/office/drawing/2014/main" id="{12B02DEC-5986-0575-58C3-59EAB57F4BC3}"/>
                    </a:ext>
                  </a:extLst>
                </p14:cNvPr>
                <p14:cNvContentPartPr/>
                <p14:nvPr/>
              </p14:nvContentPartPr>
              <p14:xfrm>
                <a:off x="497716" y="3609262"/>
                <a:ext cx="93960" cy="144000"/>
              </p14:xfrm>
            </p:contentPart>
          </mc:Choice>
          <mc:Fallback xmlns="">
            <p:pic>
              <p:nvPicPr>
                <p:cNvPr id="915" name="Freihand 914">
                  <a:extLst>
                    <a:ext uri="{FF2B5EF4-FFF2-40B4-BE49-F238E27FC236}">
                      <a16:creationId xmlns:a16="http://schemas.microsoft.com/office/drawing/2014/main" id="{12B02DEC-5986-0575-58C3-59EAB57F4BC3}"/>
                    </a:ext>
                  </a:extLst>
                </p:cNvPr>
                <p:cNvPicPr/>
                <p:nvPr/>
              </p:nvPicPr>
              <p:blipFill>
                <a:blip r:embed="rId242"/>
                <a:stretch>
                  <a:fillRect/>
                </a:stretch>
              </p:blipFill>
              <p:spPr>
                <a:xfrm>
                  <a:off x="488716" y="3600622"/>
                  <a:ext cx="111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17" name="Freihand 916">
                  <a:extLst>
                    <a:ext uri="{FF2B5EF4-FFF2-40B4-BE49-F238E27FC236}">
                      <a16:creationId xmlns:a16="http://schemas.microsoft.com/office/drawing/2014/main" id="{1C9BDA9E-D617-D43E-B782-6BA4CE8B7001}"/>
                    </a:ext>
                  </a:extLst>
                </p14:cNvPr>
                <p14:cNvContentPartPr/>
                <p14:nvPr/>
              </p14:nvContentPartPr>
              <p14:xfrm>
                <a:off x="1055356" y="3532222"/>
                <a:ext cx="9000" cy="13320"/>
              </p14:xfrm>
            </p:contentPart>
          </mc:Choice>
          <mc:Fallback xmlns="">
            <p:pic>
              <p:nvPicPr>
                <p:cNvPr id="917" name="Freihand 916">
                  <a:extLst>
                    <a:ext uri="{FF2B5EF4-FFF2-40B4-BE49-F238E27FC236}">
                      <a16:creationId xmlns:a16="http://schemas.microsoft.com/office/drawing/2014/main" id="{1C9BDA9E-D617-D43E-B782-6BA4CE8B7001}"/>
                    </a:ext>
                  </a:extLst>
                </p:cNvPr>
                <p:cNvPicPr/>
                <p:nvPr/>
              </p:nvPicPr>
              <p:blipFill>
                <a:blip r:embed="rId244"/>
                <a:stretch>
                  <a:fillRect/>
                </a:stretch>
              </p:blipFill>
              <p:spPr>
                <a:xfrm>
                  <a:off x="1046716" y="3523582"/>
                  <a:ext cx="26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18" name="Freihand 917">
                  <a:extLst>
                    <a:ext uri="{FF2B5EF4-FFF2-40B4-BE49-F238E27FC236}">
                      <a16:creationId xmlns:a16="http://schemas.microsoft.com/office/drawing/2014/main" id="{01B1A9ED-0011-A00E-FC6D-308C75600407}"/>
                    </a:ext>
                  </a:extLst>
                </p14:cNvPr>
                <p14:cNvContentPartPr/>
                <p14:nvPr/>
              </p14:nvContentPartPr>
              <p14:xfrm>
                <a:off x="996676" y="3427102"/>
                <a:ext cx="87840" cy="163440"/>
              </p14:xfrm>
            </p:contentPart>
          </mc:Choice>
          <mc:Fallback xmlns="">
            <p:pic>
              <p:nvPicPr>
                <p:cNvPr id="918" name="Freihand 917">
                  <a:extLst>
                    <a:ext uri="{FF2B5EF4-FFF2-40B4-BE49-F238E27FC236}">
                      <a16:creationId xmlns:a16="http://schemas.microsoft.com/office/drawing/2014/main" id="{01B1A9ED-0011-A00E-FC6D-308C75600407}"/>
                    </a:ext>
                  </a:extLst>
                </p:cNvPr>
                <p:cNvPicPr/>
                <p:nvPr/>
              </p:nvPicPr>
              <p:blipFill>
                <a:blip r:embed="rId246"/>
                <a:stretch>
                  <a:fillRect/>
                </a:stretch>
              </p:blipFill>
              <p:spPr>
                <a:xfrm>
                  <a:off x="987676" y="3418102"/>
                  <a:ext cx="105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19" name="Freihand 918">
                  <a:extLst>
                    <a:ext uri="{FF2B5EF4-FFF2-40B4-BE49-F238E27FC236}">
                      <a16:creationId xmlns:a16="http://schemas.microsoft.com/office/drawing/2014/main" id="{1D5295C4-BC39-C872-3509-94A7DD198213}"/>
                    </a:ext>
                  </a:extLst>
                </p14:cNvPr>
                <p14:cNvContentPartPr/>
                <p14:nvPr/>
              </p14:nvContentPartPr>
              <p14:xfrm>
                <a:off x="1166236" y="3482542"/>
                <a:ext cx="122040" cy="78480"/>
              </p14:xfrm>
            </p:contentPart>
          </mc:Choice>
          <mc:Fallback xmlns="">
            <p:pic>
              <p:nvPicPr>
                <p:cNvPr id="919" name="Freihand 918">
                  <a:extLst>
                    <a:ext uri="{FF2B5EF4-FFF2-40B4-BE49-F238E27FC236}">
                      <a16:creationId xmlns:a16="http://schemas.microsoft.com/office/drawing/2014/main" id="{1D5295C4-BC39-C872-3509-94A7DD198213}"/>
                    </a:ext>
                  </a:extLst>
                </p:cNvPr>
                <p:cNvPicPr/>
                <p:nvPr/>
              </p:nvPicPr>
              <p:blipFill>
                <a:blip r:embed="rId248"/>
                <a:stretch>
                  <a:fillRect/>
                </a:stretch>
              </p:blipFill>
              <p:spPr>
                <a:xfrm>
                  <a:off x="1157236" y="347354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21" name="Freihand 920">
                  <a:extLst>
                    <a:ext uri="{FF2B5EF4-FFF2-40B4-BE49-F238E27FC236}">
                      <a16:creationId xmlns:a16="http://schemas.microsoft.com/office/drawing/2014/main" id="{CBD13509-B183-D033-4C7B-90ADE7B46A89}"/>
                    </a:ext>
                  </a:extLst>
                </p14:cNvPr>
                <p14:cNvContentPartPr/>
                <p14:nvPr/>
              </p14:nvContentPartPr>
              <p14:xfrm>
                <a:off x="1331836" y="3521062"/>
                <a:ext cx="68760" cy="110160"/>
              </p14:xfrm>
            </p:contentPart>
          </mc:Choice>
          <mc:Fallback xmlns="">
            <p:pic>
              <p:nvPicPr>
                <p:cNvPr id="921" name="Freihand 920">
                  <a:extLst>
                    <a:ext uri="{FF2B5EF4-FFF2-40B4-BE49-F238E27FC236}">
                      <a16:creationId xmlns:a16="http://schemas.microsoft.com/office/drawing/2014/main" id="{CBD13509-B183-D033-4C7B-90ADE7B46A89}"/>
                    </a:ext>
                  </a:extLst>
                </p:cNvPr>
                <p:cNvPicPr/>
                <p:nvPr/>
              </p:nvPicPr>
              <p:blipFill>
                <a:blip r:embed="rId250"/>
                <a:stretch>
                  <a:fillRect/>
                </a:stretch>
              </p:blipFill>
              <p:spPr>
                <a:xfrm>
                  <a:off x="1323196" y="3512422"/>
                  <a:ext cx="86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22" name="Freihand 921">
                  <a:extLst>
                    <a:ext uri="{FF2B5EF4-FFF2-40B4-BE49-F238E27FC236}">
                      <a16:creationId xmlns:a16="http://schemas.microsoft.com/office/drawing/2014/main" id="{BE6E986E-8308-F983-666B-A05FF3A23F0C}"/>
                    </a:ext>
                  </a:extLst>
                </p14:cNvPr>
                <p14:cNvContentPartPr/>
                <p14:nvPr/>
              </p14:nvContentPartPr>
              <p14:xfrm>
                <a:off x="1361356" y="3578662"/>
                <a:ext cx="84600" cy="11880"/>
              </p14:xfrm>
            </p:contentPart>
          </mc:Choice>
          <mc:Fallback xmlns="">
            <p:pic>
              <p:nvPicPr>
                <p:cNvPr id="922" name="Freihand 921">
                  <a:extLst>
                    <a:ext uri="{FF2B5EF4-FFF2-40B4-BE49-F238E27FC236}">
                      <a16:creationId xmlns:a16="http://schemas.microsoft.com/office/drawing/2014/main" id="{BE6E986E-8308-F983-666B-A05FF3A23F0C}"/>
                    </a:ext>
                  </a:extLst>
                </p:cNvPr>
                <p:cNvPicPr/>
                <p:nvPr/>
              </p:nvPicPr>
              <p:blipFill>
                <a:blip r:embed="rId252"/>
                <a:stretch>
                  <a:fillRect/>
                </a:stretch>
              </p:blipFill>
              <p:spPr>
                <a:xfrm>
                  <a:off x="1352716" y="3570022"/>
                  <a:ext cx="102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23" name="Freihand 922">
                  <a:extLst>
                    <a:ext uri="{FF2B5EF4-FFF2-40B4-BE49-F238E27FC236}">
                      <a16:creationId xmlns:a16="http://schemas.microsoft.com/office/drawing/2014/main" id="{E2816E57-44AD-0319-68BF-B519AF7EE209}"/>
                    </a:ext>
                  </a:extLst>
                </p14:cNvPr>
                <p14:cNvContentPartPr/>
                <p14:nvPr/>
              </p14:nvContentPartPr>
              <p14:xfrm>
                <a:off x="958516" y="3651382"/>
                <a:ext cx="461520" cy="36000"/>
              </p14:xfrm>
            </p:contentPart>
          </mc:Choice>
          <mc:Fallback xmlns="">
            <p:pic>
              <p:nvPicPr>
                <p:cNvPr id="923" name="Freihand 922">
                  <a:extLst>
                    <a:ext uri="{FF2B5EF4-FFF2-40B4-BE49-F238E27FC236}">
                      <a16:creationId xmlns:a16="http://schemas.microsoft.com/office/drawing/2014/main" id="{E2816E57-44AD-0319-68BF-B519AF7EE209}"/>
                    </a:ext>
                  </a:extLst>
                </p:cNvPr>
                <p:cNvPicPr/>
                <p:nvPr/>
              </p:nvPicPr>
              <p:blipFill>
                <a:blip r:embed="rId254"/>
                <a:stretch>
                  <a:fillRect/>
                </a:stretch>
              </p:blipFill>
              <p:spPr>
                <a:xfrm>
                  <a:off x="949516" y="3642742"/>
                  <a:ext cx="479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24" name="Freihand 923">
                  <a:extLst>
                    <a:ext uri="{FF2B5EF4-FFF2-40B4-BE49-F238E27FC236}">
                      <a16:creationId xmlns:a16="http://schemas.microsoft.com/office/drawing/2014/main" id="{55BF7983-A9DD-87C2-A957-FC7D918D69A8}"/>
                    </a:ext>
                  </a:extLst>
                </p14:cNvPr>
                <p14:cNvContentPartPr/>
                <p14:nvPr/>
              </p14:nvContentPartPr>
              <p14:xfrm>
                <a:off x="1036636" y="3701782"/>
                <a:ext cx="261360" cy="131040"/>
              </p14:xfrm>
            </p:contentPart>
          </mc:Choice>
          <mc:Fallback xmlns="">
            <p:pic>
              <p:nvPicPr>
                <p:cNvPr id="924" name="Freihand 923">
                  <a:extLst>
                    <a:ext uri="{FF2B5EF4-FFF2-40B4-BE49-F238E27FC236}">
                      <a16:creationId xmlns:a16="http://schemas.microsoft.com/office/drawing/2014/main" id="{55BF7983-A9DD-87C2-A957-FC7D918D69A8}"/>
                    </a:ext>
                  </a:extLst>
                </p:cNvPr>
                <p:cNvPicPr/>
                <p:nvPr/>
              </p:nvPicPr>
              <p:blipFill>
                <a:blip r:embed="rId256"/>
                <a:stretch>
                  <a:fillRect/>
                </a:stretch>
              </p:blipFill>
              <p:spPr>
                <a:xfrm>
                  <a:off x="1027996" y="3693142"/>
                  <a:ext cx="279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25" name="Freihand 924">
                  <a:extLst>
                    <a:ext uri="{FF2B5EF4-FFF2-40B4-BE49-F238E27FC236}">
                      <a16:creationId xmlns:a16="http://schemas.microsoft.com/office/drawing/2014/main" id="{F3EC581D-542B-BA9F-23B8-9C36CBDA65B7}"/>
                    </a:ext>
                  </a:extLst>
                </p14:cNvPr>
                <p14:cNvContentPartPr/>
                <p14:nvPr/>
              </p14:nvContentPartPr>
              <p14:xfrm>
                <a:off x="1216636" y="3745342"/>
                <a:ext cx="74520" cy="43560"/>
              </p14:xfrm>
            </p:contentPart>
          </mc:Choice>
          <mc:Fallback xmlns="">
            <p:pic>
              <p:nvPicPr>
                <p:cNvPr id="925" name="Freihand 924">
                  <a:extLst>
                    <a:ext uri="{FF2B5EF4-FFF2-40B4-BE49-F238E27FC236}">
                      <a16:creationId xmlns:a16="http://schemas.microsoft.com/office/drawing/2014/main" id="{F3EC581D-542B-BA9F-23B8-9C36CBDA65B7}"/>
                    </a:ext>
                  </a:extLst>
                </p:cNvPr>
                <p:cNvPicPr/>
                <p:nvPr/>
              </p:nvPicPr>
              <p:blipFill>
                <a:blip r:embed="rId258"/>
                <a:stretch>
                  <a:fillRect/>
                </a:stretch>
              </p:blipFill>
              <p:spPr>
                <a:xfrm>
                  <a:off x="1207636" y="3736702"/>
                  <a:ext cx="92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26" name="Freihand 925">
                  <a:extLst>
                    <a:ext uri="{FF2B5EF4-FFF2-40B4-BE49-F238E27FC236}">
                      <a16:creationId xmlns:a16="http://schemas.microsoft.com/office/drawing/2014/main" id="{77B1E13B-C59C-1FD3-5BEE-B0AAEC4114DA}"/>
                    </a:ext>
                  </a:extLst>
                </p14:cNvPr>
                <p14:cNvContentPartPr/>
                <p14:nvPr/>
              </p14:nvContentPartPr>
              <p14:xfrm>
                <a:off x="1353436" y="3760822"/>
                <a:ext cx="73440" cy="101520"/>
              </p14:xfrm>
            </p:contentPart>
          </mc:Choice>
          <mc:Fallback xmlns="">
            <p:pic>
              <p:nvPicPr>
                <p:cNvPr id="926" name="Freihand 925">
                  <a:extLst>
                    <a:ext uri="{FF2B5EF4-FFF2-40B4-BE49-F238E27FC236}">
                      <a16:creationId xmlns:a16="http://schemas.microsoft.com/office/drawing/2014/main" id="{77B1E13B-C59C-1FD3-5BEE-B0AAEC4114DA}"/>
                    </a:ext>
                  </a:extLst>
                </p:cNvPr>
                <p:cNvPicPr/>
                <p:nvPr/>
              </p:nvPicPr>
              <p:blipFill>
                <a:blip r:embed="rId260"/>
                <a:stretch>
                  <a:fillRect/>
                </a:stretch>
              </p:blipFill>
              <p:spPr>
                <a:xfrm>
                  <a:off x="1344436" y="3751822"/>
                  <a:ext cx="91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27" name="Freihand 926">
                  <a:extLst>
                    <a:ext uri="{FF2B5EF4-FFF2-40B4-BE49-F238E27FC236}">
                      <a16:creationId xmlns:a16="http://schemas.microsoft.com/office/drawing/2014/main" id="{ED536D2C-F726-9960-BF1B-875D37C83C44}"/>
                    </a:ext>
                  </a:extLst>
                </p14:cNvPr>
                <p14:cNvContentPartPr/>
                <p14:nvPr/>
              </p14:nvContentPartPr>
              <p14:xfrm>
                <a:off x="1376476" y="3828142"/>
                <a:ext cx="64800" cy="5040"/>
              </p14:xfrm>
            </p:contentPart>
          </mc:Choice>
          <mc:Fallback xmlns="">
            <p:pic>
              <p:nvPicPr>
                <p:cNvPr id="927" name="Freihand 926">
                  <a:extLst>
                    <a:ext uri="{FF2B5EF4-FFF2-40B4-BE49-F238E27FC236}">
                      <a16:creationId xmlns:a16="http://schemas.microsoft.com/office/drawing/2014/main" id="{ED536D2C-F726-9960-BF1B-875D37C83C44}"/>
                    </a:ext>
                  </a:extLst>
                </p:cNvPr>
                <p:cNvPicPr/>
                <p:nvPr/>
              </p:nvPicPr>
              <p:blipFill>
                <a:blip r:embed="rId262"/>
                <a:stretch>
                  <a:fillRect/>
                </a:stretch>
              </p:blipFill>
              <p:spPr>
                <a:xfrm>
                  <a:off x="1367476" y="3819142"/>
                  <a:ext cx="82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28" name="Freihand 927">
                  <a:extLst>
                    <a:ext uri="{FF2B5EF4-FFF2-40B4-BE49-F238E27FC236}">
                      <a16:creationId xmlns:a16="http://schemas.microsoft.com/office/drawing/2014/main" id="{303F6980-27D0-58A6-530D-95BC0D104984}"/>
                    </a:ext>
                  </a:extLst>
                </p14:cNvPr>
                <p14:cNvContentPartPr/>
                <p14:nvPr/>
              </p14:nvContentPartPr>
              <p14:xfrm>
                <a:off x="810916" y="3919582"/>
                <a:ext cx="827640" cy="24840"/>
              </p14:xfrm>
            </p:contentPart>
          </mc:Choice>
          <mc:Fallback xmlns="">
            <p:pic>
              <p:nvPicPr>
                <p:cNvPr id="928" name="Freihand 927">
                  <a:extLst>
                    <a:ext uri="{FF2B5EF4-FFF2-40B4-BE49-F238E27FC236}">
                      <a16:creationId xmlns:a16="http://schemas.microsoft.com/office/drawing/2014/main" id="{303F6980-27D0-58A6-530D-95BC0D104984}"/>
                    </a:ext>
                  </a:extLst>
                </p:cNvPr>
                <p:cNvPicPr/>
                <p:nvPr/>
              </p:nvPicPr>
              <p:blipFill>
                <a:blip r:embed="rId264"/>
                <a:stretch>
                  <a:fillRect/>
                </a:stretch>
              </p:blipFill>
              <p:spPr>
                <a:xfrm>
                  <a:off x="802276" y="3910582"/>
                  <a:ext cx="845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29" name="Freihand 928">
                  <a:extLst>
                    <a:ext uri="{FF2B5EF4-FFF2-40B4-BE49-F238E27FC236}">
                      <a16:creationId xmlns:a16="http://schemas.microsoft.com/office/drawing/2014/main" id="{95914B22-EA56-D222-7926-2044DE5FB697}"/>
                    </a:ext>
                  </a:extLst>
                </p14:cNvPr>
                <p14:cNvContentPartPr/>
                <p14:nvPr/>
              </p14:nvContentPartPr>
              <p14:xfrm>
                <a:off x="1025476" y="3981142"/>
                <a:ext cx="118440" cy="163440"/>
              </p14:xfrm>
            </p:contentPart>
          </mc:Choice>
          <mc:Fallback xmlns="">
            <p:pic>
              <p:nvPicPr>
                <p:cNvPr id="929" name="Freihand 928">
                  <a:extLst>
                    <a:ext uri="{FF2B5EF4-FFF2-40B4-BE49-F238E27FC236}">
                      <a16:creationId xmlns:a16="http://schemas.microsoft.com/office/drawing/2014/main" id="{95914B22-EA56-D222-7926-2044DE5FB697}"/>
                    </a:ext>
                  </a:extLst>
                </p:cNvPr>
                <p:cNvPicPr/>
                <p:nvPr/>
              </p:nvPicPr>
              <p:blipFill>
                <a:blip r:embed="rId266"/>
                <a:stretch>
                  <a:fillRect/>
                </a:stretch>
              </p:blipFill>
              <p:spPr>
                <a:xfrm>
                  <a:off x="1016476" y="3972142"/>
                  <a:ext cx="136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30" name="Freihand 929">
                  <a:extLst>
                    <a:ext uri="{FF2B5EF4-FFF2-40B4-BE49-F238E27FC236}">
                      <a16:creationId xmlns:a16="http://schemas.microsoft.com/office/drawing/2014/main" id="{DD6E9F06-FE2E-3B31-7816-B9855CCD4046}"/>
                    </a:ext>
                  </a:extLst>
                </p14:cNvPr>
                <p14:cNvContentPartPr/>
                <p14:nvPr/>
              </p14:nvContentPartPr>
              <p14:xfrm>
                <a:off x="1250836" y="3991222"/>
                <a:ext cx="90360" cy="114840"/>
              </p14:xfrm>
            </p:contentPart>
          </mc:Choice>
          <mc:Fallback xmlns="">
            <p:pic>
              <p:nvPicPr>
                <p:cNvPr id="930" name="Freihand 929">
                  <a:extLst>
                    <a:ext uri="{FF2B5EF4-FFF2-40B4-BE49-F238E27FC236}">
                      <a16:creationId xmlns:a16="http://schemas.microsoft.com/office/drawing/2014/main" id="{DD6E9F06-FE2E-3B31-7816-B9855CCD4046}"/>
                    </a:ext>
                  </a:extLst>
                </p:cNvPr>
                <p:cNvPicPr/>
                <p:nvPr/>
              </p:nvPicPr>
              <p:blipFill>
                <a:blip r:embed="rId268"/>
                <a:stretch>
                  <a:fillRect/>
                </a:stretch>
              </p:blipFill>
              <p:spPr>
                <a:xfrm>
                  <a:off x="1242196" y="3982582"/>
                  <a:ext cx="108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31" name="Freihand 930">
                  <a:extLst>
                    <a:ext uri="{FF2B5EF4-FFF2-40B4-BE49-F238E27FC236}">
                      <a16:creationId xmlns:a16="http://schemas.microsoft.com/office/drawing/2014/main" id="{053E9D65-070F-7E35-164D-DD1E08C7B29B}"/>
                    </a:ext>
                  </a:extLst>
                </p14:cNvPr>
                <p14:cNvContentPartPr/>
                <p14:nvPr/>
              </p14:nvContentPartPr>
              <p14:xfrm>
                <a:off x="1402036" y="4044142"/>
                <a:ext cx="65160" cy="102240"/>
              </p14:xfrm>
            </p:contentPart>
          </mc:Choice>
          <mc:Fallback xmlns="">
            <p:pic>
              <p:nvPicPr>
                <p:cNvPr id="931" name="Freihand 930">
                  <a:extLst>
                    <a:ext uri="{FF2B5EF4-FFF2-40B4-BE49-F238E27FC236}">
                      <a16:creationId xmlns:a16="http://schemas.microsoft.com/office/drawing/2014/main" id="{053E9D65-070F-7E35-164D-DD1E08C7B29B}"/>
                    </a:ext>
                  </a:extLst>
                </p:cNvPr>
                <p:cNvPicPr/>
                <p:nvPr/>
              </p:nvPicPr>
              <p:blipFill>
                <a:blip r:embed="rId270"/>
                <a:stretch>
                  <a:fillRect/>
                </a:stretch>
              </p:blipFill>
              <p:spPr>
                <a:xfrm>
                  <a:off x="1393396" y="4035142"/>
                  <a:ext cx="82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32" name="Freihand 931">
                  <a:extLst>
                    <a:ext uri="{FF2B5EF4-FFF2-40B4-BE49-F238E27FC236}">
                      <a16:creationId xmlns:a16="http://schemas.microsoft.com/office/drawing/2014/main" id="{829F3DD0-31F4-3698-82B7-8375E3E8148C}"/>
                    </a:ext>
                  </a:extLst>
                </p14:cNvPr>
                <p14:cNvContentPartPr/>
                <p14:nvPr/>
              </p14:nvContentPartPr>
              <p14:xfrm>
                <a:off x="1440556" y="4103542"/>
                <a:ext cx="47880" cy="9720"/>
              </p14:xfrm>
            </p:contentPart>
          </mc:Choice>
          <mc:Fallback xmlns="">
            <p:pic>
              <p:nvPicPr>
                <p:cNvPr id="932" name="Freihand 931">
                  <a:extLst>
                    <a:ext uri="{FF2B5EF4-FFF2-40B4-BE49-F238E27FC236}">
                      <a16:creationId xmlns:a16="http://schemas.microsoft.com/office/drawing/2014/main" id="{829F3DD0-31F4-3698-82B7-8375E3E8148C}"/>
                    </a:ext>
                  </a:extLst>
                </p:cNvPr>
                <p:cNvPicPr/>
                <p:nvPr/>
              </p:nvPicPr>
              <p:blipFill>
                <a:blip r:embed="rId272"/>
                <a:stretch>
                  <a:fillRect/>
                </a:stretch>
              </p:blipFill>
              <p:spPr>
                <a:xfrm>
                  <a:off x="1431556" y="4094542"/>
                  <a:ext cx="65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933" name="Freihand 932">
                  <a:extLst>
                    <a:ext uri="{FF2B5EF4-FFF2-40B4-BE49-F238E27FC236}">
                      <a16:creationId xmlns:a16="http://schemas.microsoft.com/office/drawing/2014/main" id="{0A89D38B-528A-6744-4B05-BE8170465F50}"/>
                    </a:ext>
                  </a:extLst>
                </p14:cNvPr>
                <p14:cNvContentPartPr/>
                <p14:nvPr/>
              </p14:nvContentPartPr>
              <p14:xfrm>
                <a:off x="1016476" y="4183102"/>
                <a:ext cx="459720" cy="34920"/>
              </p14:xfrm>
            </p:contentPart>
          </mc:Choice>
          <mc:Fallback xmlns="">
            <p:pic>
              <p:nvPicPr>
                <p:cNvPr id="933" name="Freihand 932">
                  <a:extLst>
                    <a:ext uri="{FF2B5EF4-FFF2-40B4-BE49-F238E27FC236}">
                      <a16:creationId xmlns:a16="http://schemas.microsoft.com/office/drawing/2014/main" id="{0A89D38B-528A-6744-4B05-BE8170465F50}"/>
                    </a:ext>
                  </a:extLst>
                </p:cNvPr>
                <p:cNvPicPr/>
                <p:nvPr/>
              </p:nvPicPr>
              <p:blipFill>
                <a:blip r:embed="rId274"/>
                <a:stretch>
                  <a:fillRect/>
                </a:stretch>
              </p:blipFill>
              <p:spPr>
                <a:xfrm>
                  <a:off x="1007476" y="4174102"/>
                  <a:ext cx="477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934" name="Freihand 933">
                  <a:extLst>
                    <a:ext uri="{FF2B5EF4-FFF2-40B4-BE49-F238E27FC236}">
                      <a16:creationId xmlns:a16="http://schemas.microsoft.com/office/drawing/2014/main" id="{184922CD-E3DA-09BD-419C-D4F2F08C5E9B}"/>
                    </a:ext>
                  </a:extLst>
                </p14:cNvPr>
                <p14:cNvContentPartPr/>
                <p14:nvPr/>
              </p14:nvContentPartPr>
              <p14:xfrm>
                <a:off x="1053916" y="4256182"/>
                <a:ext cx="116280" cy="141840"/>
              </p14:xfrm>
            </p:contentPart>
          </mc:Choice>
          <mc:Fallback xmlns="">
            <p:pic>
              <p:nvPicPr>
                <p:cNvPr id="934" name="Freihand 933">
                  <a:extLst>
                    <a:ext uri="{FF2B5EF4-FFF2-40B4-BE49-F238E27FC236}">
                      <a16:creationId xmlns:a16="http://schemas.microsoft.com/office/drawing/2014/main" id="{184922CD-E3DA-09BD-419C-D4F2F08C5E9B}"/>
                    </a:ext>
                  </a:extLst>
                </p:cNvPr>
                <p:cNvPicPr/>
                <p:nvPr/>
              </p:nvPicPr>
              <p:blipFill>
                <a:blip r:embed="rId276"/>
                <a:stretch>
                  <a:fillRect/>
                </a:stretch>
              </p:blipFill>
              <p:spPr>
                <a:xfrm>
                  <a:off x="1044916" y="4247542"/>
                  <a:ext cx="133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935" name="Freihand 934">
                  <a:extLst>
                    <a:ext uri="{FF2B5EF4-FFF2-40B4-BE49-F238E27FC236}">
                      <a16:creationId xmlns:a16="http://schemas.microsoft.com/office/drawing/2014/main" id="{2DBBDC97-0B44-FE62-1F92-51CF406DA2BE}"/>
                    </a:ext>
                  </a:extLst>
                </p14:cNvPr>
                <p14:cNvContentPartPr/>
                <p14:nvPr/>
              </p14:nvContentPartPr>
              <p14:xfrm>
                <a:off x="1265596" y="4281382"/>
                <a:ext cx="92520" cy="109080"/>
              </p14:xfrm>
            </p:contentPart>
          </mc:Choice>
          <mc:Fallback xmlns="">
            <p:pic>
              <p:nvPicPr>
                <p:cNvPr id="935" name="Freihand 934">
                  <a:extLst>
                    <a:ext uri="{FF2B5EF4-FFF2-40B4-BE49-F238E27FC236}">
                      <a16:creationId xmlns:a16="http://schemas.microsoft.com/office/drawing/2014/main" id="{2DBBDC97-0B44-FE62-1F92-51CF406DA2BE}"/>
                    </a:ext>
                  </a:extLst>
                </p:cNvPr>
                <p:cNvPicPr/>
                <p:nvPr/>
              </p:nvPicPr>
              <p:blipFill>
                <a:blip r:embed="rId278"/>
                <a:stretch>
                  <a:fillRect/>
                </a:stretch>
              </p:blipFill>
              <p:spPr>
                <a:xfrm>
                  <a:off x="1256956" y="4272382"/>
                  <a:ext cx="110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936" name="Freihand 935">
                  <a:extLst>
                    <a:ext uri="{FF2B5EF4-FFF2-40B4-BE49-F238E27FC236}">
                      <a16:creationId xmlns:a16="http://schemas.microsoft.com/office/drawing/2014/main" id="{A62665CE-828F-C6FD-F070-26EDD62F741F}"/>
                    </a:ext>
                  </a:extLst>
                </p14:cNvPr>
                <p14:cNvContentPartPr/>
                <p14:nvPr/>
              </p14:nvContentPartPr>
              <p14:xfrm>
                <a:off x="1243276" y="4317022"/>
                <a:ext cx="119520" cy="48240"/>
              </p14:xfrm>
            </p:contentPart>
          </mc:Choice>
          <mc:Fallback xmlns="">
            <p:pic>
              <p:nvPicPr>
                <p:cNvPr id="936" name="Freihand 935">
                  <a:extLst>
                    <a:ext uri="{FF2B5EF4-FFF2-40B4-BE49-F238E27FC236}">
                      <a16:creationId xmlns:a16="http://schemas.microsoft.com/office/drawing/2014/main" id="{A62665CE-828F-C6FD-F070-26EDD62F741F}"/>
                    </a:ext>
                  </a:extLst>
                </p:cNvPr>
                <p:cNvPicPr/>
                <p:nvPr/>
              </p:nvPicPr>
              <p:blipFill>
                <a:blip r:embed="rId280"/>
                <a:stretch>
                  <a:fillRect/>
                </a:stretch>
              </p:blipFill>
              <p:spPr>
                <a:xfrm>
                  <a:off x="1234636" y="4308382"/>
                  <a:ext cx="137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937" name="Freihand 936">
                  <a:extLst>
                    <a:ext uri="{FF2B5EF4-FFF2-40B4-BE49-F238E27FC236}">
                      <a16:creationId xmlns:a16="http://schemas.microsoft.com/office/drawing/2014/main" id="{8EA58960-ED4C-5872-18D7-3931E524CE1C}"/>
                    </a:ext>
                  </a:extLst>
                </p14:cNvPr>
                <p14:cNvContentPartPr/>
                <p14:nvPr/>
              </p14:nvContentPartPr>
              <p14:xfrm>
                <a:off x="1278916" y="4292182"/>
                <a:ext cx="90720" cy="155880"/>
              </p14:xfrm>
            </p:contentPart>
          </mc:Choice>
          <mc:Fallback xmlns="">
            <p:pic>
              <p:nvPicPr>
                <p:cNvPr id="937" name="Freihand 936">
                  <a:extLst>
                    <a:ext uri="{FF2B5EF4-FFF2-40B4-BE49-F238E27FC236}">
                      <a16:creationId xmlns:a16="http://schemas.microsoft.com/office/drawing/2014/main" id="{8EA58960-ED4C-5872-18D7-3931E524CE1C}"/>
                    </a:ext>
                  </a:extLst>
                </p:cNvPr>
                <p:cNvPicPr/>
                <p:nvPr/>
              </p:nvPicPr>
              <p:blipFill>
                <a:blip r:embed="rId282"/>
                <a:stretch>
                  <a:fillRect/>
                </a:stretch>
              </p:blipFill>
              <p:spPr>
                <a:xfrm>
                  <a:off x="1269916" y="4283542"/>
                  <a:ext cx="108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938" name="Freihand 937">
                  <a:extLst>
                    <a:ext uri="{FF2B5EF4-FFF2-40B4-BE49-F238E27FC236}">
                      <a16:creationId xmlns:a16="http://schemas.microsoft.com/office/drawing/2014/main" id="{EC80E1D1-B243-10CE-E620-E5BB9F2DA7C7}"/>
                    </a:ext>
                  </a:extLst>
                </p14:cNvPr>
                <p14:cNvContentPartPr/>
                <p14:nvPr/>
              </p14:nvContentPartPr>
              <p14:xfrm>
                <a:off x="1389076" y="4336822"/>
                <a:ext cx="83880" cy="96480"/>
              </p14:xfrm>
            </p:contentPart>
          </mc:Choice>
          <mc:Fallback xmlns="">
            <p:pic>
              <p:nvPicPr>
                <p:cNvPr id="938" name="Freihand 937">
                  <a:extLst>
                    <a:ext uri="{FF2B5EF4-FFF2-40B4-BE49-F238E27FC236}">
                      <a16:creationId xmlns:a16="http://schemas.microsoft.com/office/drawing/2014/main" id="{EC80E1D1-B243-10CE-E620-E5BB9F2DA7C7}"/>
                    </a:ext>
                  </a:extLst>
                </p:cNvPr>
                <p:cNvPicPr/>
                <p:nvPr/>
              </p:nvPicPr>
              <p:blipFill>
                <a:blip r:embed="rId284"/>
                <a:stretch>
                  <a:fillRect/>
                </a:stretch>
              </p:blipFill>
              <p:spPr>
                <a:xfrm>
                  <a:off x="1380076" y="4327822"/>
                  <a:ext cx="10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952" name="Freihand 951">
                  <a:extLst>
                    <a:ext uri="{FF2B5EF4-FFF2-40B4-BE49-F238E27FC236}">
                      <a16:creationId xmlns:a16="http://schemas.microsoft.com/office/drawing/2014/main" id="{8BF346AC-288F-CC3D-0443-A17F387C8F99}"/>
                    </a:ext>
                  </a:extLst>
                </p14:cNvPr>
                <p14:cNvContentPartPr/>
                <p14:nvPr/>
              </p14:nvContentPartPr>
              <p14:xfrm>
                <a:off x="4413436" y="2889982"/>
                <a:ext cx="165240" cy="153000"/>
              </p14:xfrm>
            </p:contentPart>
          </mc:Choice>
          <mc:Fallback xmlns="">
            <p:pic>
              <p:nvPicPr>
                <p:cNvPr id="952" name="Freihand 951">
                  <a:extLst>
                    <a:ext uri="{FF2B5EF4-FFF2-40B4-BE49-F238E27FC236}">
                      <a16:creationId xmlns:a16="http://schemas.microsoft.com/office/drawing/2014/main" id="{8BF346AC-288F-CC3D-0443-A17F387C8F99}"/>
                    </a:ext>
                  </a:extLst>
                </p:cNvPr>
                <p:cNvPicPr/>
                <p:nvPr/>
              </p:nvPicPr>
              <p:blipFill>
                <a:blip r:embed="rId286"/>
                <a:stretch>
                  <a:fillRect/>
                </a:stretch>
              </p:blipFill>
              <p:spPr>
                <a:xfrm>
                  <a:off x="4404436" y="2880982"/>
                  <a:ext cx="182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953" name="Freihand 952">
                  <a:extLst>
                    <a:ext uri="{FF2B5EF4-FFF2-40B4-BE49-F238E27FC236}">
                      <a16:creationId xmlns:a16="http://schemas.microsoft.com/office/drawing/2014/main" id="{82DD41BF-4A8E-8F8A-C00F-D72DB80A557D}"/>
                    </a:ext>
                  </a:extLst>
                </p14:cNvPr>
                <p14:cNvContentPartPr/>
                <p14:nvPr/>
              </p14:nvContentPartPr>
              <p14:xfrm>
                <a:off x="4630156" y="2956582"/>
                <a:ext cx="108000" cy="99360"/>
              </p14:xfrm>
            </p:contentPart>
          </mc:Choice>
          <mc:Fallback xmlns="">
            <p:pic>
              <p:nvPicPr>
                <p:cNvPr id="953" name="Freihand 952">
                  <a:extLst>
                    <a:ext uri="{FF2B5EF4-FFF2-40B4-BE49-F238E27FC236}">
                      <a16:creationId xmlns:a16="http://schemas.microsoft.com/office/drawing/2014/main" id="{82DD41BF-4A8E-8F8A-C00F-D72DB80A557D}"/>
                    </a:ext>
                  </a:extLst>
                </p:cNvPr>
                <p:cNvPicPr/>
                <p:nvPr/>
              </p:nvPicPr>
              <p:blipFill>
                <a:blip r:embed="rId288"/>
                <a:stretch>
                  <a:fillRect/>
                </a:stretch>
              </p:blipFill>
              <p:spPr>
                <a:xfrm>
                  <a:off x="4621156" y="2947942"/>
                  <a:ext cx="125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954" name="Freihand 953">
                  <a:extLst>
                    <a:ext uri="{FF2B5EF4-FFF2-40B4-BE49-F238E27FC236}">
                      <a16:creationId xmlns:a16="http://schemas.microsoft.com/office/drawing/2014/main" id="{5969723C-E005-9129-5795-29375B6E5D6B}"/>
                    </a:ext>
                  </a:extLst>
                </p14:cNvPr>
                <p14:cNvContentPartPr/>
                <p14:nvPr/>
              </p14:nvContentPartPr>
              <p14:xfrm>
                <a:off x="4821676" y="2998702"/>
                <a:ext cx="14760" cy="48960"/>
              </p14:xfrm>
            </p:contentPart>
          </mc:Choice>
          <mc:Fallback xmlns="">
            <p:pic>
              <p:nvPicPr>
                <p:cNvPr id="954" name="Freihand 953">
                  <a:extLst>
                    <a:ext uri="{FF2B5EF4-FFF2-40B4-BE49-F238E27FC236}">
                      <a16:creationId xmlns:a16="http://schemas.microsoft.com/office/drawing/2014/main" id="{5969723C-E005-9129-5795-29375B6E5D6B}"/>
                    </a:ext>
                  </a:extLst>
                </p:cNvPr>
                <p:cNvPicPr/>
                <p:nvPr/>
              </p:nvPicPr>
              <p:blipFill>
                <a:blip r:embed="rId290"/>
                <a:stretch>
                  <a:fillRect/>
                </a:stretch>
              </p:blipFill>
              <p:spPr>
                <a:xfrm>
                  <a:off x="4813036" y="2990062"/>
                  <a:ext cx="32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955" name="Freihand 954">
                  <a:extLst>
                    <a:ext uri="{FF2B5EF4-FFF2-40B4-BE49-F238E27FC236}">
                      <a16:creationId xmlns:a16="http://schemas.microsoft.com/office/drawing/2014/main" id="{36787FDA-E422-F367-AF84-8458408534E1}"/>
                    </a:ext>
                  </a:extLst>
                </p14:cNvPr>
                <p14:cNvContentPartPr/>
                <p14:nvPr/>
              </p14:nvContentPartPr>
              <p14:xfrm>
                <a:off x="4825636" y="3017782"/>
                <a:ext cx="14040" cy="107280"/>
              </p14:xfrm>
            </p:contentPart>
          </mc:Choice>
          <mc:Fallback xmlns="">
            <p:pic>
              <p:nvPicPr>
                <p:cNvPr id="955" name="Freihand 954">
                  <a:extLst>
                    <a:ext uri="{FF2B5EF4-FFF2-40B4-BE49-F238E27FC236}">
                      <a16:creationId xmlns:a16="http://schemas.microsoft.com/office/drawing/2014/main" id="{36787FDA-E422-F367-AF84-8458408534E1}"/>
                    </a:ext>
                  </a:extLst>
                </p:cNvPr>
                <p:cNvPicPr/>
                <p:nvPr/>
              </p:nvPicPr>
              <p:blipFill>
                <a:blip r:embed="rId292"/>
                <a:stretch>
                  <a:fillRect/>
                </a:stretch>
              </p:blipFill>
              <p:spPr>
                <a:xfrm>
                  <a:off x="4816996" y="3009142"/>
                  <a:ext cx="31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56" name="Freihand 955">
                  <a:extLst>
                    <a:ext uri="{FF2B5EF4-FFF2-40B4-BE49-F238E27FC236}">
                      <a16:creationId xmlns:a16="http://schemas.microsoft.com/office/drawing/2014/main" id="{5D8D3921-2A29-BBED-4A4F-3CDA607A92F5}"/>
                    </a:ext>
                  </a:extLst>
                </p14:cNvPr>
                <p14:cNvContentPartPr/>
                <p14:nvPr/>
              </p14:nvContentPartPr>
              <p14:xfrm>
                <a:off x="4788556" y="3010942"/>
                <a:ext cx="120960" cy="112680"/>
              </p14:xfrm>
            </p:contentPart>
          </mc:Choice>
          <mc:Fallback xmlns="">
            <p:pic>
              <p:nvPicPr>
                <p:cNvPr id="956" name="Freihand 955">
                  <a:extLst>
                    <a:ext uri="{FF2B5EF4-FFF2-40B4-BE49-F238E27FC236}">
                      <a16:creationId xmlns:a16="http://schemas.microsoft.com/office/drawing/2014/main" id="{5D8D3921-2A29-BBED-4A4F-3CDA607A92F5}"/>
                    </a:ext>
                  </a:extLst>
                </p:cNvPr>
                <p:cNvPicPr/>
                <p:nvPr/>
              </p:nvPicPr>
              <p:blipFill>
                <a:blip r:embed="rId294"/>
                <a:stretch>
                  <a:fillRect/>
                </a:stretch>
              </p:blipFill>
              <p:spPr>
                <a:xfrm>
                  <a:off x="4779916" y="3002302"/>
                  <a:ext cx="138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57" name="Freihand 956">
                  <a:extLst>
                    <a:ext uri="{FF2B5EF4-FFF2-40B4-BE49-F238E27FC236}">
                      <a16:creationId xmlns:a16="http://schemas.microsoft.com/office/drawing/2014/main" id="{510989D5-E15A-2531-8FDA-2B9E1787D074}"/>
                    </a:ext>
                  </a:extLst>
                </p14:cNvPr>
                <p14:cNvContentPartPr/>
                <p14:nvPr/>
              </p14:nvContentPartPr>
              <p14:xfrm>
                <a:off x="4406956" y="3141262"/>
                <a:ext cx="576360" cy="45360"/>
              </p14:xfrm>
            </p:contentPart>
          </mc:Choice>
          <mc:Fallback xmlns="">
            <p:pic>
              <p:nvPicPr>
                <p:cNvPr id="957" name="Freihand 956">
                  <a:extLst>
                    <a:ext uri="{FF2B5EF4-FFF2-40B4-BE49-F238E27FC236}">
                      <a16:creationId xmlns:a16="http://schemas.microsoft.com/office/drawing/2014/main" id="{510989D5-E15A-2531-8FDA-2B9E1787D074}"/>
                    </a:ext>
                  </a:extLst>
                </p:cNvPr>
                <p:cNvPicPr/>
                <p:nvPr/>
              </p:nvPicPr>
              <p:blipFill>
                <a:blip r:embed="rId296"/>
                <a:stretch>
                  <a:fillRect/>
                </a:stretch>
              </p:blipFill>
              <p:spPr>
                <a:xfrm>
                  <a:off x="4397956" y="3132262"/>
                  <a:ext cx="5940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58" name="Freihand 957">
                  <a:extLst>
                    <a:ext uri="{FF2B5EF4-FFF2-40B4-BE49-F238E27FC236}">
                      <a16:creationId xmlns:a16="http://schemas.microsoft.com/office/drawing/2014/main" id="{897BCB7C-DB80-CAC7-4649-A8604DE8398E}"/>
                    </a:ext>
                  </a:extLst>
                </p14:cNvPr>
                <p14:cNvContentPartPr/>
                <p14:nvPr/>
              </p14:nvContentPartPr>
              <p14:xfrm>
                <a:off x="4478956" y="3195982"/>
                <a:ext cx="149760" cy="124560"/>
              </p14:xfrm>
            </p:contentPart>
          </mc:Choice>
          <mc:Fallback xmlns="">
            <p:pic>
              <p:nvPicPr>
                <p:cNvPr id="958" name="Freihand 957">
                  <a:extLst>
                    <a:ext uri="{FF2B5EF4-FFF2-40B4-BE49-F238E27FC236}">
                      <a16:creationId xmlns:a16="http://schemas.microsoft.com/office/drawing/2014/main" id="{897BCB7C-DB80-CAC7-4649-A8604DE8398E}"/>
                    </a:ext>
                  </a:extLst>
                </p:cNvPr>
                <p:cNvPicPr/>
                <p:nvPr/>
              </p:nvPicPr>
              <p:blipFill>
                <a:blip r:embed="rId298"/>
                <a:stretch>
                  <a:fillRect/>
                </a:stretch>
              </p:blipFill>
              <p:spPr>
                <a:xfrm>
                  <a:off x="4469956" y="3187342"/>
                  <a:ext cx="167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60" name="Freihand 959">
                  <a:extLst>
                    <a:ext uri="{FF2B5EF4-FFF2-40B4-BE49-F238E27FC236}">
                      <a16:creationId xmlns:a16="http://schemas.microsoft.com/office/drawing/2014/main" id="{C0A74780-41A5-6782-21C3-D21B07D260D7}"/>
                    </a:ext>
                  </a:extLst>
                </p14:cNvPr>
                <p14:cNvContentPartPr/>
                <p14:nvPr/>
              </p14:nvContentPartPr>
              <p14:xfrm>
                <a:off x="4685236" y="3241702"/>
                <a:ext cx="109080" cy="109800"/>
              </p14:xfrm>
            </p:contentPart>
          </mc:Choice>
          <mc:Fallback xmlns="">
            <p:pic>
              <p:nvPicPr>
                <p:cNvPr id="960" name="Freihand 959">
                  <a:extLst>
                    <a:ext uri="{FF2B5EF4-FFF2-40B4-BE49-F238E27FC236}">
                      <a16:creationId xmlns:a16="http://schemas.microsoft.com/office/drawing/2014/main" id="{C0A74780-41A5-6782-21C3-D21B07D260D7}"/>
                    </a:ext>
                  </a:extLst>
                </p:cNvPr>
                <p:cNvPicPr/>
                <p:nvPr/>
              </p:nvPicPr>
              <p:blipFill>
                <a:blip r:embed="rId300"/>
                <a:stretch>
                  <a:fillRect/>
                </a:stretch>
              </p:blipFill>
              <p:spPr>
                <a:xfrm>
                  <a:off x="4676596" y="3233062"/>
                  <a:ext cx="126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961" name="Freihand 960">
                  <a:extLst>
                    <a:ext uri="{FF2B5EF4-FFF2-40B4-BE49-F238E27FC236}">
                      <a16:creationId xmlns:a16="http://schemas.microsoft.com/office/drawing/2014/main" id="{FE0C155B-D29D-01FC-D533-FDB6A6C17542}"/>
                    </a:ext>
                  </a:extLst>
                </p14:cNvPr>
                <p14:cNvContentPartPr/>
                <p14:nvPr/>
              </p14:nvContentPartPr>
              <p14:xfrm>
                <a:off x="4695676" y="3241702"/>
                <a:ext cx="120960" cy="64800"/>
              </p14:xfrm>
            </p:contentPart>
          </mc:Choice>
          <mc:Fallback xmlns="">
            <p:pic>
              <p:nvPicPr>
                <p:cNvPr id="961" name="Freihand 960">
                  <a:extLst>
                    <a:ext uri="{FF2B5EF4-FFF2-40B4-BE49-F238E27FC236}">
                      <a16:creationId xmlns:a16="http://schemas.microsoft.com/office/drawing/2014/main" id="{FE0C155B-D29D-01FC-D533-FDB6A6C17542}"/>
                    </a:ext>
                  </a:extLst>
                </p:cNvPr>
                <p:cNvPicPr/>
                <p:nvPr/>
              </p:nvPicPr>
              <p:blipFill>
                <a:blip r:embed="rId302"/>
                <a:stretch>
                  <a:fillRect/>
                </a:stretch>
              </p:blipFill>
              <p:spPr>
                <a:xfrm>
                  <a:off x="4687036" y="3233062"/>
                  <a:ext cx="138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962" name="Freihand 961">
                  <a:extLst>
                    <a:ext uri="{FF2B5EF4-FFF2-40B4-BE49-F238E27FC236}">
                      <a16:creationId xmlns:a16="http://schemas.microsoft.com/office/drawing/2014/main" id="{E6611ECA-6B81-040C-4A65-5FF473AD9312}"/>
                    </a:ext>
                  </a:extLst>
                </p14:cNvPr>
                <p14:cNvContentPartPr/>
                <p14:nvPr/>
              </p14:nvContentPartPr>
              <p14:xfrm>
                <a:off x="4869556" y="3271942"/>
                <a:ext cx="5040" cy="103680"/>
              </p14:xfrm>
            </p:contentPart>
          </mc:Choice>
          <mc:Fallback xmlns="">
            <p:pic>
              <p:nvPicPr>
                <p:cNvPr id="962" name="Freihand 961">
                  <a:extLst>
                    <a:ext uri="{FF2B5EF4-FFF2-40B4-BE49-F238E27FC236}">
                      <a16:creationId xmlns:a16="http://schemas.microsoft.com/office/drawing/2014/main" id="{E6611ECA-6B81-040C-4A65-5FF473AD9312}"/>
                    </a:ext>
                  </a:extLst>
                </p:cNvPr>
                <p:cNvPicPr/>
                <p:nvPr/>
              </p:nvPicPr>
              <p:blipFill>
                <a:blip r:embed="rId304"/>
                <a:stretch>
                  <a:fillRect/>
                </a:stretch>
              </p:blipFill>
              <p:spPr>
                <a:xfrm>
                  <a:off x="4860916" y="3262942"/>
                  <a:ext cx="2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963" name="Freihand 962">
                  <a:extLst>
                    <a:ext uri="{FF2B5EF4-FFF2-40B4-BE49-F238E27FC236}">
                      <a16:creationId xmlns:a16="http://schemas.microsoft.com/office/drawing/2014/main" id="{F9AD51DA-DC06-701B-9393-7C4FD4956C29}"/>
                    </a:ext>
                  </a:extLst>
                </p14:cNvPr>
                <p14:cNvContentPartPr/>
                <p14:nvPr/>
              </p14:nvContentPartPr>
              <p14:xfrm>
                <a:off x="4840396" y="3124702"/>
                <a:ext cx="404280" cy="281880"/>
              </p14:xfrm>
            </p:contentPart>
          </mc:Choice>
          <mc:Fallback xmlns="">
            <p:pic>
              <p:nvPicPr>
                <p:cNvPr id="963" name="Freihand 962">
                  <a:extLst>
                    <a:ext uri="{FF2B5EF4-FFF2-40B4-BE49-F238E27FC236}">
                      <a16:creationId xmlns:a16="http://schemas.microsoft.com/office/drawing/2014/main" id="{F9AD51DA-DC06-701B-9393-7C4FD4956C29}"/>
                    </a:ext>
                  </a:extLst>
                </p:cNvPr>
                <p:cNvPicPr/>
                <p:nvPr/>
              </p:nvPicPr>
              <p:blipFill>
                <a:blip r:embed="rId306"/>
                <a:stretch>
                  <a:fillRect/>
                </a:stretch>
              </p:blipFill>
              <p:spPr>
                <a:xfrm>
                  <a:off x="4831396" y="3116062"/>
                  <a:ext cx="4219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964" name="Freihand 963">
                  <a:extLst>
                    <a:ext uri="{FF2B5EF4-FFF2-40B4-BE49-F238E27FC236}">
                      <a16:creationId xmlns:a16="http://schemas.microsoft.com/office/drawing/2014/main" id="{02AEE542-5723-9ED7-1C03-6A622023FA2E}"/>
                    </a:ext>
                  </a:extLst>
                </p14:cNvPr>
                <p14:cNvContentPartPr/>
                <p14:nvPr/>
              </p14:nvContentPartPr>
              <p14:xfrm>
                <a:off x="5114356" y="3188782"/>
                <a:ext cx="95760" cy="11160"/>
              </p14:xfrm>
            </p:contentPart>
          </mc:Choice>
          <mc:Fallback xmlns="">
            <p:pic>
              <p:nvPicPr>
                <p:cNvPr id="964" name="Freihand 963">
                  <a:extLst>
                    <a:ext uri="{FF2B5EF4-FFF2-40B4-BE49-F238E27FC236}">
                      <a16:creationId xmlns:a16="http://schemas.microsoft.com/office/drawing/2014/main" id="{02AEE542-5723-9ED7-1C03-6A622023FA2E}"/>
                    </a:ext>
                  </a:extLst>
                </p:cNvPr>
                <p:cNvPicPr/>
                <p:nvPr/>
              </p:nvPicPr>
              <p:blipFill>
                <a:blip r:embed="rId308"/>
                <a:stretch>
                  <a:fillRect/>
                </a:stretch>
              </p:blipFill>
              <p:spPr>
                <a:xfrm>
                  <a:off x="5105356" y="3179782"/>
                  <a:ext cx="113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985" name="Freihand 984">
                  <a:extLst>
                    <a:ext uri="{FF2B5EF4-FFF2-40B4-BE49-F238E27FC236}">
                      <a16:creationId xmlns:a16="http://schemas.microsoft.com/office/drawing/2014/main" id="{D5966290-4749-B08D-3AD6-D5178310BFC1}"/>
                    </a:ext>
                  </a:extLst>
                </p14:cNvPr>
                <p14:cNvContentPartPr/>
                <p14:nvPr/>
              </p14:nvContentPartPr>
              <p14:xfrm>
                <a:off x="5354836" y="2999422"/>
                <a:ext cx="102240" cy="199440"/>
              </p14:xfrm>
            </p:contentPart>
          </mc:Choice>
          <mc:Fallback xmlns="">
            <p:pic>
              <p:nvPicPr>
                <p:cNvPr id="985" name="Freihand 984">
                  <a:extLst>
                    <a:ext uri="{FF2B5EF4-FFF2-40B4-BE49-F238E27FC236}">
                      <a16:creationId xmlns:a16="http://schemas.microsoft.com/office/drawing/2014/main" id="{D5966290-4749-B08D-3AD6-D5178310BFC1}"/>
                    </a:ext>
                  </a:extLst>
                </p:cNvPr>
                <p:cNvPicPr/>
                <p:nvPr/>
              </p:nvPicPr>
              <p:blipFill>
                <a:blip r:embed="rId310"/>
                <a:stretch>
                  <a:fillRect/>
                </a:stretch>
              </p:blipFill>
              <p:spPr>
                <a:xfrm>
                  <a:off x="5346196" y="2990782"/>
                  <a:ext cx="119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986" name="Freihand 985">
                  <a:extLst>
                    <a:ext uri="{FF2B5EF4-FFF2-40B4-BE49-F238E27FC236}">
                      <a16:creationId xmlns:a16="http://schemas.microsoft.com/office/drawing/2014/main" id="{5E4C86B3-FD08-08BA-24EB-5B6886C0A36C}"/>
                    </a:ext>
                  </a:extLst>
                </p14:cNvPr>
                <p14:cNvContentPartPr/>
                <p14:nvPr/>
              </p14:nvContentPartPr>
              <p14:xfrm>
                <a:off x="5550316" y="3036862"/>
                <a:ext cx="133920" cy="158400"/>
              </p14:xfrm>
            </p:contentPart>
          </mc:Choice>
          <mc:Fallback xmlns="">
            <p:pic>
              <p:nvPicPr>
                <p:cNvPr id="986" name="Freihand 985">
                  <a:extLst>
                    <a:ext uri="{FF2B5EF4-FFF2-40B4-BE49-F238E27FC236}">
                      <a16:creationId xmlns:a16="http://schemas.microsoft.com/office/drawing/2014/main" id="{5E4C86B3-FD08-08BA-24EB-5B6886C0A36C}"/>
                    </a:ext>
                  </a:extLst>
                </p:cNvPr>
                <p:cNvPicPr/>
                <p:nvPr/>
              </p:nvPicPr>
              <p:blipFill>
                <a:blip r:embed="rId312"/>
                <a:stretch>
                  <a:fillRect/>
                </a:stretch>
              </p:blipFill>
              <p:spPr>
                <a:xfrm>
                  <a:off x="5541316" y="3028222"/>
                  <a:ext cx="151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987" name="Freihand 986">
                  <a:extLst>
                    <a:ext uri="{FF2B5EF4-FFF2-40B4-BE49-F238E27FC236}">
                      <a16:creationId xmlns:a16="http://schemas.microsoft.com/office/drawing/2014/main" id="{DF602399-D0D6-CFB8-7612-616F5D25419F}"/>
                    </a:ext>
                  </a:extLst>
                </p14:cNvPr>
                <p14:cNvContentPartPr/>
                <p14:nvPr/>
              </p14:nvContentPartPr>
              <p14:xfrm>
                <a:off x="5567236" y="3058822"/>
                <a:ext cx="193680" cy="185040"/>
              </p14:xfrm>
            </p:contentPart>
          </mc:Choice>
          <mc:Fallback xmlns="">
            <p:pic>
              <p:nvPicPr>
                <p:cNvPr id="987" name="Freihand 986">
                  <a:extLst>
                    <a:ext uri="{FF2B5EF4-FFF2-40B4-BE49-F238E27FC236}">
                      <a16:creationId xmlns:a16="http://schemas.microsoft.com/office/drawing/2014/main" id="{DF602399-D0D6-CFB8-7612-616F5D25419F}"/>
                    </a:ext>
                  </a:extLst>
                </p:cNvPr>
                <p:cNvPicPr/>
                <p:nvPr/>
              </p:nvPicPr>
              <p:blipFill>
                <a:blip r:embed="rId314"/>
                <a:stretch>
                  <a:fillRect/>
                </a:stretch>
              </p:blipFill>
              <p:spPr>
                <a:xfrm>
                  <a:off x="5558596" y="3049822"/>
                  <a:ext cx="211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988" name="Freihand 987">
                  <a:extLst>
                    <a:ext uri="{FF2B5EF4-FFF2-40B4-BE49-F238E27FC236}">
                      <a16:creationId xmlns:a16="http://schemas.microsoft.com/office/drawing/2014/main" id="{E208C00C-D66F-CB5F-8E69-B7FE76D41C61}"/>
                    </a:ext>
                  </a:extLst>
                </p14:cNvPr>
                <p14:cNvContentPartPr/>
                <p14:nvPr/>
              </p14:nvContentPartPr>
              <p14:xfrm>
                <a:off x="5716996" y="3122182"/>
                <a:ext cx="123120" cy="154080"/>
              </p14:xfrm>
            </p:contentPart>
          </mc:Choice>
          <mc:Fallback xmlns="">
            <p:pic>
              <p:nvPicPr>
                <p:cNvPr id="988" name="Freihand 987">
                  <a:extLst>
                    <a:ext uri="{FF2B5EF4-FFF2-40B4-BE49-F238E27FC236}">
                      <a16:creationId xmlns:a16="http://schemas.microsoft.com/office/drawing/2014/main" id="{E208C00C-D66F-CB5F-8E69-B7FE76D41C61}"/>
                    </a:ext>
                  </a:extLst>
                </p:cNvPr>
                <p:cNvPicPr/>
                <p:nvPr/>
              </p:nvPicPr>
              <p:blipFill>
                <a:blip r:embed="rId316"/>
                <a:stretch>
                  <a:fillRect/>
                </a:stretch>
              </p:blipFill>
              <p:spPr>
                <a:xfrm>
                  <a:off x="5707996" y="3113542"/>
                  <a:ext cx="140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989" name="Freihand 988">
                  <a:extLst>
                    <a:ext uri="{FF2B5EF4-FFF2-40B4-BE49-F238E27FC236}">
                      <a16:creationId xmlns:a16="http://schemas.microsoft.com/office/drawing/2014/main" id="{E7AFD478-FCC3-A4C2-4E2C-4A62F286D5B5}"/>
                    </a:ext>
                  </a:extLst>
                </p14:cNvPr>
                <p14:cNvContentPartPr/>
                <p14:nvPr/>
              </p14:nvContentPartPr>
              <p14:xfrm>
                <a:off x="5972956" y="3077902"/>
                <a:ext cx="178920" cy="50040"/>
              </p14:xfrm>
            </p:contentPart>
          </mc:Choice>
          <mc:Fallback xmlns="">
            <p:pic>
              <p:nvPicPr>
                <p:cNvPr id="989" name="Freihand 988">
                  <a:extLst>
                    <a:ext uri="{FF2B5EF4-FFF2-40B4-BE49-F238E27FC236}">
                      <a16:creationId xmlns:a16="http://schemas.microsoft.com/office/drawing/2014/main" id="{E7AFD478-FCC3-A4C2-4E2C-4A62F286D5B5}"/>
                    </a:ext>
                  </a:extLst>
                </p:cNvPr>
                <p:cNvPicPr/>
                <p:nvPr/>
              </p:nvPicPr>
              <p:blipFill>
                <a:blip r:embed="rId318"/>
                <a:stretch>
                  <a:fillRect/>
                </a:stretch>
              </p:blipFill>
              <p:spPr>
                <a:xfrm>
                  <a:off x="5963956" y="3068902"/>
                  <a:ext cx="196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990" name="Freihand 989">
                  <a:extLst>
                    <a:ext uri="{FF2B5EF4-FFF2-40B4-BE49-F238E27FC236}">
                      <a16:creationId xmlns:a16="http://schemas.microsoft.com/office/drawing/2014/main" id="{82215E95-A4A1-C650-2DB7-279B37C0F12A}"/>
                    </a:ext>
                  </a:extLst>
                </p14:cNvPr>
                <p14:cNvContentPartPr/>
                <p14:nvPr/>
              </p14:nvContentPartPr>
              <p14:xfrm>
                <a:off x="6087436" y="3045862"/>
                <a:ext cx="114840" cy="205200"/>
              </p14:xfrm>
            </p:contentPart>
          </mc:Choice>
          <mc:Fallback xmlns="">
            <p:pic>
              <p:nvPicPr>
                <p:cNvPr id="990" name="Freihand 989">
                  <a:extLst>
                    <a:ext uri="{FF2B5EF4-FFF2-40B4-BE49-F238E27FC236}">
                      <a16:creationId xmlns:a16="http://schemas.microsoft.com/office/drawing/2014/main" id="{82215E95-A4A1-C650-2DB7-279B37C0F12A}"/>
                    </a:ext>
                  </a:extLst>
                </p:cNvPr>
                <p:cNvPicPr/>
                <p:nvPr/>
              </p:nvPicPr>
              <p:blipFill>
                <a:blip r:embed="rId320"/>
                <a:stretch>
                  <a:fillRect/>
                </a:stretch>
              </p:blipFill>
              <p:spPr>
                <a:xfrm>
                  <a:off x="6078436" y="3036862"/>
                  <a:ext cx="132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991" name="Freihand 990">
                  <a:extLst>
                    <a:ext uri="{FF2B5EF4-FFF2-40B4-BE49-F238E27FC236}">
                      <a16:creationId xmlns:a16="http://schemas.microsoft.com/office/drawing/2014/main" id="{C510D79D-F898-0DA6-F8DE-61B349DC7B10}"/>
                    </a:ext>
                  </a:extLst>
                </p14:cNvPr>
                <p14:cNvContentPartPr/>
                <p14:nvPr/>
              </p14:nvContentPartPr>
              <p14:xfrm>
                <a:off x="6289036" y="3156022"/>
                <a:ext cx="16200" cy="89280"/>
              </p14:xfrm>
            </p:contentPart>
          </mc:Choice>
          <mc:Fallback xmlns="">
            <p:pic>
              <p:nvPicPr>
                <p:cNvPr id="991" name="Freihand 990">
                  <a:extLst>
                    <a:ext uri="{FF2B5EF4-FFF2-40B4-BE49-F238E27FC236}">
                      <a16:creationId xmlns:a16="http://schemas.microsoft.com/office/drawing/2014/main" id="{C510D79D-F898-0DA6-F8DE-61B349DC7B10}"/>
                    </a:ext>
                  </a:extLst>
                </p:cNvPr>
                <p:cNvPicPr/>
                <p:nvPr/>
              </p:nvPicPr>
              <p:blipFill>
                <a:blip r:embed="rId322"/>
                <a:stretch>
                  <a:fillRect/>
                </a:stretch>
              </p:blipFill>
              <p:spPr>
                <a:xfrm>
                  <a:off x="6280396" y="3147382"/>
                  <a:ext cx="33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992" name="Freihand 991">
                  <a:extLst>
                    <a:ext uri="{FF2B5EF4-FFF2-40B4-BE49-F238E27FC236}">
                      <a16:creationId xmlns:a16="http://schemas.microsoft.com/office/drawing/2014/main" id="{81A7EF8C-BC90-B636-7313-2D474D7C201B}"/>
                    </a:ext>
                  </a:extLst>
                </p14:cNvPr>
                <p14:cNvContentPartPr/>
                <p14:nvPr/>
              </p14:nvContentPartPr>
              <p14:xfrm>
                <a:off x="6250876" y="3121462"/>
                <a:ext cx="130320" cy="178920"/>
              </p14:xfrm>
            </p:contentPart>
          </mc:Choice>
          <mc:Fallback xmlns="">
            <p:pic>
              <p:nvPicPr>
                <p:cNvPr id="992" name="Freihand 991">
                  <a:extLst>
                    <a:ext uri="{FF2B5EF4-FFF2-40B4-BE49-F238E27FC236}">
                      <a16:creationId xmlns:a16="http://schemas.microsoft.com/office/drawing/2014/main" id="{81A7EF8C-BC90-B636-7313-2D474D7C201B}"/>
                    </a:ext>
                  </a:extLst>
                </p:cNvPr>
                <p:cNvPicPr/>
                <p:nvPr/>
              </p:nvPicPr>
              <p:blipFill>
                <a:blip r:embed="rId324"/>
                <a:stretch>
                  <a:fillRect/>
                </a:stretch>
              </p:blipFill>
              <p:spPr>
                <a:xfrm>
                  <a:off x="6242236" y="3112822"/>
                  <a:ext cx="147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994" name="Freihand 993">
                  <a:extLst>
                    <a:ext uri="{FF2B5EF4-FFF2-40B4-BE49-F238E27FC236}">
                      <a16:creationId xmlns:a16="http://schemas.microsoft.com/office/drawing/2014/main" id="{1C107AA9-AE5C-0714-4FAB-0E90F3F93AE3}"/>
                    </a:ext>
                  </a:extLst>
                </p14:cNvPr>
                <p14:cNvContentPartPr/>
                <p14:nvPr/>
              </p14:nvContentPartPr>
              <p14:xfrm>
                <a:off x="6713116" y="2841022"/>
                <a:ext cx="163800" cy="173880"/>
              </p14:xfrm>
            </p:contentPart>
          </mc:Choice>
          <mc:Fallback xmlns="">
            <p:pic>
              <p:nvPicPr>
                <p:cNvPr id="994" name="Freihand 993">
                  <a:extLst>
                    <a:ext uri="{FF2B5EF4-FFF2-40B4-BE49-F238E27FC236}">
                      <a16:creationId xmlns:a16="http://schemas.microsoft.com/office/drawing/2014/main" id="{1C107AA9-AE5C-0714-4FAB-0E90F3F93AE3}"/>
                    </a:ext>
                  </a:extLst>
                </p:cNvPr>
                <p:cNvPicPr/>
                <p:nvPr/>
              </p:nvPicPr>
              <p:blipFill>
                <a:blip r:embed="rId326"/>
                <a:stretch>
                  <a:fillRect/>
                </a:stretch>
              </p:blipFill>
              <p:spPr>
                <a:xfrm>
                  <a:off x="6704116" y="2832382"/>
                  <a:ext cx="181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995" name="Freihand 994">
                  <a:extLst>
                    <a:ext uri="{FF2B5EF4-FFF2-40B4-BE49-F238E27FC236}">
                      <a16:creationId xmlns:a16="http://schemas.microsoft.com/office/drawing/2014/main" id="{01011858-B0C5-4A71-4BCD-9BFF326C924D}"/>
                    </a:ext>
                  </a:extLst>
                </p14:cNvPr>
                <p14:cNvContentPartPr/>
                <p14:nvPr/>
              </p14:nvContentPartPr>
              <p14:xfrm>
                <a:off x="6970516" y="2906902"/>
                <a:ext cx="120960" cy="100080"/>
              </p14:xfrm>
            </p:contentPart>
          </mc:Choice>
          <mc:Fallback xmlns="">
            <p:pic>
              <p:nvPicPr>
                <p:cNvPr id="995" name="Freihand 994">
                  <a:extLst>
                    <a:ext uri="{FF2B5EF4-FFF2-40B4-BE49-F238E27FC236}">
                      <a16:creationId xmlns:a16="http://schemas.microsoft.com/office/drawing/2014/main" id="{01011858-B0C5-4A71-4BCD-9BFF326C924D}"/>
                    </a:ext>
                  </a:extLst>
                </p:cNvPr>
                <p:cNvPicPr/>
                <p:nvPr/>
              </p:nvPicPr>
              <p:blipFill>
                <a:blip r:embed="rId328"/>
                <a:stretch>
                  <a:fillRect/>
                </a:stretch>
              </p:blipFill>
              <p:spPr>
                <a:xfrm>
                  <a:off x="6961516" y="2898262"/>
                  <a:ext cx="138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996" name="Freihand 995">
                  <a:extLst>
                    <a:ext uri="{FF2B5EF4-FFF2-40B4-BE49-F238E27FC236}">
                      <a16:creationId xmlns:a16="http://schemas.microsoft.com/office/drawing/2014/main" id="{23625FE2-B646-F4F9-3F15-284F61261E13}"/>
                    </a:ext>
                  </a:extLst>
                </p14:cNvPr>
                <p14:cNvContentPartPr/>
                <p14:nvPr/>
              </p14:nvContentPartPr>
              <p14:xfrm>
                <a:off x="7187956" y="2936782"/>
                <a:ext cx="10080" cy="84960"/>
              </p14:xfrm>
            </p:contentPart>
          </mc:Choice>
          <mc:Fallback xmlns="">
            <p:pic>
              <p:nvPicPr>
                <p:cNvPr id="996" name="Freihand 995">
                  <a:extLst>
                    <a:ext uri="{FF2B5EF4-FFF2-40B4-BE49-F238E27FC236}">
                      <a16:creationId xmlns:a16="http://schemas.microsoft.com/office/drawing/2014/main" id="{23625FE2-B646-F4F9-3F15-284F61261E13}"/>
                    </a:ext>
                  </a:extLst>
                </p:cNvPr>
                <p:cNvPicPr/>
                <p:nvPr/>
              </p:nvPicPr>
              <p:blipFill>
                <a:blip r:embed="rId330"/>
                <a:stretch>
                  <a:fillRect/>
                </a:stretch>
              </p:blipFill>
              <p:spPr>
                <a:xfrm>
                  <a:off x="7179316" y="2928142"/>
                  <a:ext cx="27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97" name="Freihand 996">
                  <a:extLst>
                    <a:ext uri="{FF2B5EF4-FFF2-40B4-BE49-F238E27FC236}">
                      <a16:creationId xmlns:a16="http://schemas.microsoft.com/office/drawing/2014/main" id="{EE070D91-2D3F-D993-2189-F7929896A269}"/>
                    </a:ext>
                  </a:extLst>
                </p14:cNvPr>
                <p14:cNvContentPartPr/>
                <p14:nvPr/>
              </p14:nvContentPartPr>
              <p14:xfrm>
                <a:off x="7172476" y="2924182"/>
                <a:ext cx="107640" cy="133560"/>
              </p14:xfrm>
            </p:contentPart>
          </mc:Choice>
          <mc:Fallback xmlns="">
            <p:pic>
              <p:nvPicPr>
                <p:cNvPr id="997" name="Freihand 996">
                  <a:extLst>
                    <a:ext uri="{FF2B5EF4-FFF2-40B4-BE49-F238E27FC236}">
                      <a16:creationId xmlns:a16="http://schemas.microsoft.com/office/drawing/2014/main" id="{EE070D91-2D3F-D993-2189-F7929896A269}"/>
                    </a:ext>
                  </a:extLst>
                </p:cNvPr>
                <p:cNvPicPr/>
                <p:nvPr/>
              </p:nvPicPr>
              <p:blipFill>
                <a:blip r:embed="rId332"/>
                <a:stretch>
                  <a:fillRect/>
                </a:stretch>
              </p:blipFill>
              <p:spPr>
                <a:xfrm>
                  <a:off x="7163836" y="2915182"/>
                  <a:ext cx="125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98" name="Freihand 997">
                  <a:extLst>
                    <a:ext uri="{FF2B5EF4-FFF2-40B4-BE49-F238E27FC236}">
                      <a16:creationId xmlns:a16="http://schemas.microsoft.com/office/drawing/2014/main" id="{C6FDA8FD-DAF8-8028-AB3B-6CD783E44D1A}"/>
                    </a:ext>
                  </a:extLst>
                </p14:cNvPr>
                <p14:cNvContentPartPr/>
                <p14:nvPr/>
              </p14:nvContentPartPr>
              <p14:xfrm>
                <a:off x="6830836" y="3042262"/>
                <a:ext cx="505800" cy="44640"/>
              </p14:xfrm>
            </p:contentPart>
          </mc:Choice>
          <mc:Fallback xmlns="">
            <p:pic>
              <p:nvPicPr>
                <p:cNvPr id="998" name="Freihand 997">
                  <a:extLst>
                    <a:ext uri="{FF2B5EF4-FFF2-40B4-BE49-F238E27FC236}">
                      <a16:creationId xmlns:a16="http://schemas.microsoft.com/office/drawing/2014/main" id="{C6FDA8FD-DAF8-8028-AB3B-6CD783E44D1A}"/>
                    </a:ext>
                  </a:extLst>
                </p:cNvPr>
                <p:cNvPicPr/>
                <p:nvPr/>
              </p:nvPicPr>
              <p:blipFill>
                <a:blip r:embed="rId334"/>
                <a:stretch>
                  <a:fillRect/>
                </a:stretch>
              </p:blipFill>
              <p:spPr>
                <a:xfrm>
                  <a:off x="6822196" y="3033262"/>
                  <a:ext cx="5234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99" name="Freihand 998">
                  <a:extLst>
                    <a:ext uri="{FF2B5EF4-FFF2-40B4-BE49-F238E27FC236}">
                      <a16:creationId xmlns:a16="http://schemas.microsoft.com/office/drawing/2014/main" id="{6727D4A4-4E94-8F5B-6F33-6B6BC2266E48}"/>
                    </a:ext>
                  </a:extLst>
                </p14:cNvPr>
                <p14:cNvContentPartPr/>
                <p14:nvPr/>
              </p14:nvContentPartPr>
              <p14:xfrm>
                <a:off x="6822196" y="3131182"/>
                <a:ext cx="124920" cy="153000"/>
              </p14:xfrm>
            </p:contentPart>
          </mc:Choice>
          <mc:Fallback xmlns="">
            <p:pic>
              <p:nvPicPr>
                <p:cNvPr id="999" name="Freihand 998">
                  <a:extLst>
                    <a:ext uri="{FF2B5EF4-FFF2-40B4-BE49-F238E27FC236}">
                      <a16:creationId xmlns:a16="http://schemas.microsoft.com/office/drawing/2014/main" id="{6727D4A4-4E94-8F5B-6F33-6B6BC2266E48}"/>
                    </a:ext>
                  </a:extLst>
                </p:cNvPr>
                <p:cNvPicPr/>
                <p:nvPr/>
              </p:nvPicPr>
              <p:blipFill>
                <a:blip r:embed="rId336"/>
                <a:stretch>
                  <a:fillRect/>
                </a:stretch>
              </p:blipFill>
              <p:spPr>
                <a:xfrm>
                  <a:off x="6813556" y="3122542"/>
                  <a:ext cx="142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000" name="Freihand 999">
                  <a:extLst>
                    <a:ext uri="{FF2B5EF4-FFF2-40B4-BE49-F238E27FC236}">
                      <a16:creationId xmlns:a16="http://schemas.microsoft.com/office/drawing/2014/main" id="{D5604C9A-4896-7E48-4061-652A4E420E69}"/>
                    </a:ext>
                  </a:extLst>
                </p14:cNvPr>
                <p14:cNvContentPartPr/>
                <p14:nvPr/>
              </p14:nvContentPartPr>
              <p14:xfrm>
                <a:off x="7024876" y="3158902"/>
                <a:ext cx="131760" cy="124560"/>
              </p14:xfrm>
            </p:contentPart>
          </mc:Choice>
          <mc:Fallback xmlns="">
            <p:pic>
              <p:nvPicPr>
                <p:cNvPr id="1000" name="Freihand 999">
                  <a:extLst>
                    <a:ext uri="{FF2B5EF4-FFF2-40B4-BE49-F238E27FC236}">
                      <a16:creationId xmlns:a16="http://schemas.microsoft.com/office/drawing/2014/main" id="{D5604C9A-4896-7E48-4061-652A4E420E69}"/>
                    </a:ext>
                  </a:extLst>
                </p:cNvPr>
                <p:cNvPicPr/>
                <p:nvPr/>
              </p:nvPicPr>
              <p:blipFill>
                <a:blip r:embed="rId338"/>
                <a:stretch>
                  <a:fillRect/>
                </a:stretch>
              </p:blipFill>
              <p:spPr>
                <a:xfrm>
                  <a:off x="7016236" y="3149902"/>
                  <a:ext cx="149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001" name="Freihand 1000">
                  <a:extLst>
                    <a:ext uri="{FF2B5EF4-FFF2-40B4-BE49-F238E27FC236}">
                      <a16:creationId xmlns:a16="http://schemas.microsoft.com/office/drawing/2014/main" id="{AC4830D8-AC1B-C8E3-4DF8-E67ACD79CD7F}"/>
                    </a:ext>
                  </a:extLst>
                </p14:cNvPr>
                <p14:cNvContentPartPr/>
                <p14:nvPr/>
              </p14:nvContentPartPr>
              <p14:xfrm>
                <a:off x="7258516" y="3240262"/>
                <a:ext cx="6840" cy="68760"/>
              </p14:xfrm>
            </p:contentPart>
          </mc:Choice>
          <mc:Fallback xmlns="">
            <p:pic>
              <p:nvPicPr>
                <p:cNvPr id="1001" name="Freihand 1000">
                  <a:extLst>
                    <a:ext uri="{FF2B5EF4-FFF2-40B4-BE49-F238E27FC236}">
                      <a16:creationId xmlns:a16="http://schemas.microsoft.com/office/drawing/2014/main" id="{AC4830D8-AC1B-C8E3-4DF8-E67ACD79CD7F}"/>
                    </a:ext>
                  </a:extLst>
                </p:cNvPr>
                <p:cNvPicPr/>
                <p:nvPr/>
              </p:nvPicPr>
              <p:blipFill>
                <a:blip r:embed="rId340"/>
                <a:stretch>
                  <a:fillRect/>
                </a:stretch>
              </p:blipFill>
              <p:spPr>
                <a:xfrm>
                  <a:off x="7249876" y="3231622"/>
                  <a:ext cx="24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003" name="Freihand 1002">
                  <a:extLst>
                    <a:ext uri="{FF2B5EF4-FFF2-40B4-BE49-F238E27FC236}">
                      <a16:creationId xmlns:a16="http://schemas.microsoft.com/office/drawing/2014/main" id="{7F90EFFE-BA0A-BF04-7C9B-FF93089108DF}"/>
                    </a:ext>
                  </a:extLst>
                </p14:cNvPr>
                <p14:cNvContentPartPr/>
                <p14:nvPr/>
              </p14:nvContentPartPr>
              <p14:xfrm>
                <a:off x="7020916" y="3177262"/>
                <a:ext cx="136080" cy="68400"/>
              </p14:xfrm>
            </p:contentPart>
          </mc:Choice>
          <mc:Fallback xmlns="">
            <p:pic>
              <p:nvPicPr>
                <p:cNvPr id="1003" name="Freihand 1002">
                  <a:extLst>
                    <a:ext uri="{FF2B5EF4-FFF2-40B4-BE49-F238E27FC236}">
                      <a16:creationId xmlns:a16="http://schemas.microsoft.com/office/drawing/2014/main" id="{7F90EFFE-BA0A-BF04-7C9B-FF93089108DF}"/>
                    </a:ext>
                  </a:extLst>
                </p:cNvPr>
                <p:cNvPicPr/>
                <p:nvPr/>
              </p:nvPicPr>
              <p:blipFill>
                <a:blip r:embed="rId342"/>
                <a:stretch>
                  <a:fillRect/>
                </a:stretch>
              </p:blipFill>
              <p:spPr>
                <a:xfrm>
                  <a:off x="7011916" y="3168622"/>
                  <a:ext cx="153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004" name="Freihand 1003">
                  <a:extLst>
                    <a:ext uri="{FF2B5EF4-FFF2-40B4-BE49-F238E27FC236}">
                      <a16:creationId xmlns:a16="http://schemas.microsoft.com/office/drawing/2014/main" id="{15BD8975-67F4-3B2D-D4EE-4918E398A1A0}"/>
                    </a:ext>
                  </a:extLst>
                </p14:cNvPr>
                <p14:cNvContentPartPr/>
                <p14:nvPr/>
              </p14:nvContentPartPr>
              <p14:xfrm>
                <a:off x="7039276" y="3145942"/>
                <a:ext cx="140400" cy="276480"/>
              </p14:xfrm>
            </p:contentPart>
          </mc:Choice>
          <mc:Fallback xmlns="">
            <p:pic>
              <p:nvPicPr>
                <p:cNvPr id="1004" name="Freihand 1003">
                  <a:extLst>
                    <a:ext uri="{FF2B5EF4-FFF2-40B4-BE49-F238E27FC236}">
                      <a16:creationId xmlns:a16="http://schemas.microsoft.com/office/drawing/2014/main" id="{15BD8975-67F4-3B2D-D4EE-4918E398A1A0}"/>
                    </a:ext>
                  </a:extLst>
                </p:cNvPr>
                <p:cNvPicPr/>
                <p:nvPr/>
              </p:nvPicPr>
              <p:blipFill>
                <a:blip r:embed="rId344"/>
                <a:stretch>
                  <a:fillRect/>
                </a:stretch>
              </p:blipFill>
              <p:spPr>
                <a:xfrm>
                  <a:off x="7030276" y="3136942"/>
                  <a:ext cx="158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05" name="Freihand 1004">
                  <a:extLst>
                    <a:ext uri="{FF2B5EF4-FFF2-40B4-BE49-F238E27FC236}">
                      <a16:creationId xmlns:a16="http://schemas.microsoft.com/office/drawing/2014/main" id="{891E3322-84E9-3559-3BA6-9AC06E7AE657}"/>
                    </a:ext>
                  </a:extLst>
                </p14:cNvPr>
                <p14:cNvContentPartPr/>
                <p14:nvPr/>
              </p14:nvContentPartPr>
              <p14:xfrm>
                <a:off x="7197676" y="3201742"/>
                <a:ext cx="156240" cy="169560"/>
              </p14:xfrm>
            </p:contentPart>
          </mc:Choice>
          <mc:Fallback xmlns="">
            <p:pic>
              <p:nvPicPr>
                <p:cNvPr id="1005" name="Freihand 1004">
                  <a:extLst>
                    <a:ext uri="{FF2B5EF4-FFF2-40B4-BE49-F238E27FC236}">
                      <a16:creationId xmlns:a16="http://schemas.microsoft.com/office/drawing/2014/main" id="{891E3322-84E9-3559-3BA6-9AC06E7AE657}"/>
                    </a:ext>
                  </a:extLst>
                </p:cNvPr>
                <p:cNvPicPr/>
                <p:nvPr/>
              </p:nvPicPr>
              <p:blipFill>
                <a:blip r:embed="rId346"/>
                <a:stretch>
                  <a:fillRect/>
                </a:stretch>
              </p:blipFill>
              <p:spPr>
                <a:xfrm>
                  <a:off x="7189036" y="3193102"/>
                  <a:ext cx="173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006" name="Freihand 1005">
                  <a:extLst>
                    <a:ext uri="{FF2B5EF4-FFF2-40B4-BE49-F238E27FC236}">
                      <a16:creationId xmlns:a16="http://schemas.microsoft.com/office/drawing/2014/main" id="{95593EA9-F60B-4315-45D7-A1B079FEECF8}"/>
                    </a:ext>
                  </a:extLst>
                </p14:cNvPr>
                <p14:cNvContentPartPr/>
                <p14:nvPr/>
              </p14:nvContentPartPr>
              <p14:xfrm>
                <a:off x="7509436" y="3056662"/>
                <a:ext cx="107280" cy="14400"/>
              </p14:xfrm>
            </p:contentPart>
          </mc:Choice>
          <mc:Fallback xmlns="">
            <p:pic>
              <p:nvPicPr>
                <p:cNvPr id="1006" name="Freihand 1005">
                  <a:extLst>
                    <a:ext uri="{FF2B5EF4-FFF2-40B4-BE49-F238E27FC236}">
                      <a16:creationId xmlns:a16="http://schemas.microsoft.com/office/drawing/2014/main" id="{95593EA9-F60B-4315-45D7-A1B079FEECF8}"/>
                    </a:ext>
                  </a:extLst>
                </p:cNvPr>
                <p:cNvPicPr/>
                <p:nvPr/>
              </p:nvPicPr>
              <p:blipFill>
                <a:blip r:embed="rId348"/>
                <a:stretch>
                  <a:fillRect/>
                </a:stretch>
              </p:blipFill>
              <p:spPr>
                <a:xfrm>
                  <a:off x="7500796" y="3047662"/>
                  <a:ext cx="124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007" name="Freihand 1006">
                  <a:extLst>
                    <a:ext uri="{FF2B5EF4-FFF2-40B4-BE49-F238E27FC236}">
                      <a16:creationId xmlns:a16="http://schemas.microsoft.com/office/drawing/2014/main" id="{BA21D78C-2818-3C7C-9B3D-ECC801FC28F6}"/>
                    </a:ext>
                  </a:extLst>
                </p14:cNvPr>
                <p14:cNvContentPartPr/>
                <p14:nvPr/>
              </p14:nvContentPartPr>
              <p14:xfrm>
                <a:off x="7508356" y="3114982"/>
                <a:ext cx="107640" cy="19080"/>
              </p14:xfrm>
            </p:contentPart>
          </mc:Choice>
          <mc:Fallback xmlns="">
            <p:pic>
              <p:nvPicPr>
                <p:cNvPr id="1007" name="Freihand 1006">
                  <a:extLst>
                    <a:ext uri="{FF2B5EF4-FFF2-40B4-BE49-F238E27FC236}">
                      <a16:creationId xmlns:a16="http://schemas.microsoft.com/office/drawing/2014/main" id="{BA21D78C-2818-3C7C-9B3D-ECC801FC28F6}"/>
                    </a:ext>
                  </a:extLst>
                </p:cNvPr>
                <p:cNvPicPr/>
                <p:nvPr/>
              </p:nvPicPr>
              <p:blipFill>
                <a:blip r:embed="rId350"/>
                <a:stretch>
                  <a:fillRect/>
                </a:stretch>
              </p:blipFill>
              <p:spPr>
                <a:xfrm>
                  <a:off x="7499716" y="3105982"/>
                  <a:ext cx="125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009" name="Freihand 1008">
                  <a:extLst>
                    <a:ext uri="{FF2B5EF4-FFF2-40B4-BE49-F238E27FC236}">
                      <a16:creationId xmlns:a16="http://schemas.microsoft.com/office/drawing/2014/main" id="{02063BD1-C647-EE88-CE46-7079B863D919}"/>
                    </a:ext>
                  </a:extLst>
                </p14:cNvPr>
                <p14:cNvContentPartPr/>
                <p14:nvPr/>
              </p14:nvContentPartPr>
              <p14:xfrm>
                <a:off x="7889236" y="2987542"/>
                <a:ext cx="156600" cy="212400"/>
              </p14:xfrm>
            </p:contentPart>
          </mc:Choice>
          <mc:Fallback xmlns="">
            <p:pic>
              <p:nvPicPr>
                <p:cNvPr id="1009" name="Freihand 1008">
                  <a:extLst>
                    <a:ext uri="{FF2B5EF4-FFF2-40B4-BE49-F238E27FC236}">
                      <a16:creationId xmlns:a16="http://schemas.microsoft.com/office/drawing/2014/main" id="{02063BD1-C647-EE88-CE46-7079B863D919}"/>
                    </a:ext>
                  </a:extLst>
                </p:cNvPr>
                <p:cNvPicPr/>
                <p:nvPr/>
              </p:nvPicPr>
              <p:blipFill>
                <a:blip r:embed="rId352"/>
                <a:stretch>
                  <a:fillRect/>
                </a:stretch>
              </p:blipFill>
              <p:spPr>
                <a:xfrm>
                  <a:off x="7880236" y="2978542"/>
                  <a:ext cx="174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010" name="Freihand 1009">
                  <a:extLst>
                    <a:ext uri="{FF2B5EF4-FFF2-40B4-BE49-F238E27FC236}">
                      <a16:creationId xmlns:a16="http://schemas.microsoft.com/office/drawing/2014/main" id="{F40ABE37-E9C2-B5AA-7D1B-A34E891094CB}"/>
                    </a:ext>
                  </a:extLst>
                </p14:cNvPr>
                <p14:cNvContentPartPr/>
                <p14:nvPr/>
              </p14:nvContentPartPr>
              <p14:xfrm>
                <a:off x="7908676" y="3036142"/>
                <a:ext cx="132480" cy="72000"/>
              </p14:xfrm>
            </p:contentPart>
          </mc:Choice>
          <mc:Fallback xmlns="">
            <p:pic>
              <p:nvPicPr>
                <p:cNvPr id="1010" name="Freihand 1009">
                  <a:extLst>
                    <a:ext uri="{FF2B5EF4-FFF2-40B4-BE49-F238E27FC236}">
                      <a16:creationId xmlns:a16="http://schemas.microsoft.com/office/drawing/2014/main" id="{F40ABE37-E9C2-B5AA-7D1B-A34E891094CB}"/>
                    </a:ext>
                  </a:extLst>
                </p:cNvPr>
                <p:cNvPicPr/>
                <p:nvPr/>
              </p:nvPicPr>
              <p:blipFill>
                <a:blip r:embed="rId354"/>
                <a:stretch>
                  <a:fillRect/>
                </a:stretch>
              </p:blipFill>
              <p:spPr>
                <a:xfrm>
                  <a:off x="7900036" y="3027142"/>
                  <a:ext cx="150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011" name="Freihand 1010">
                  <a:extLst>
                    <a:ext uri="{FF2B5EF4-FFF2-40B4-BE49-F238E27FC236}">
                      <a16:creationId xmlns:a16="http://schemas.microsoft.com/office/drawing/2014/main" id="{7F6F0BB7-C808-F558-5199-709C0572CCEA}"/>
                    </a:ext>
                  </a:extLst>
                </p14:cNvPr>
                <p14:cNvContentPartPr/>
                <p14:nvPr/>
              </p14:nvContentPartPr>
              <p14:xfrm>
                <a:off x="8128996" y="3113902"/>
                <a:ext cx="2880" cy="102600"/>
              </p14:xfrm>
            </p:contentPart>
          </mc:Choice>
          <mc:Fallback xmlns="">
            <p:pic>
              <p:nvPicPr>
                <p:cNvPr id="1011" name="Freihand 1010">
                  <a:extLst>
                    <a:ext uri="{FF2B5EF4-FFF2-40B4-BE49-F238E27FC236}">
                      <a16:creationId xmlns:a16="http://schemas.microsoft.com/office/drawing/2014/main" id="{7F6F0BB7-C808-F558-5199-709C0572CCEA}"/>
                    </a:ext>
                  </a:extLst>
                </p:cNvPr>
                <p:cNvPicPr/>
                <p:nvPr/>
              </p:nvPicPr>
              <p:blipFill>
                <a:blip r:embed="rId356"/>
                <a:stretch>
                  <a:fillRect/>
                </a:stretch>
              </p:blipFill>
              <p:spPr>
                <a:xfrm>
                  <a:off x="8120356" y="3104902"/>
                  <a:ext cx="20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012" name="Freihand 1011">
                  <a:extLst>
                    <a:ext uri="{FF2B5EF4-FFF2-40B4-BE49-F238E27FC236}">
                      <a16:creationId xmlns:a16="http://schemas.microsoft.com/office/drawing/2014/main" id="{0EAC8BD4-358A-BC2D-90A5-24AE4AEED309}"/>
                    </a:ext>
                  </a:extLst>
                </p14:cNvPr>
                <p14:cNvContentPartPr/>
                <p14:nvPr/>
              </p14:nvContentPartPr>
              <p14:xfrm>
                <a:off x="8059876" y="3066382"/>
                <a:ext cx="150840" cy="186480"/>
              </p14:xfrm>
            </p:contentPart>
          </mc:Choice>
          <mc:Fallback xmlns="">
            <p:pic>
              <p:nvPicPr>
                <p:cNvPr id="1012" name="Freihand 1011">
                  <a:extLst>
                    <a:ext uri="{FF2B5EF4-FFF2-40B4-BE49-F238E27FC236}">
                      <a16:creationId xmlns:a16="http://schemas.microsoft.com/office/drawing/2014/main" id="{0EAC8BD4-358A-BC2D-90A5-24AE4AEED309}"/>
                    </a:ext>
                  </a:extLst>
                </p:cNvPr>
                <p:cNvPicPr/>
                <p:nvPr/>
              </p:nvPicPr>
              <p:blipFill>
                <a:blip r:embed="rId358"/>
                <a:stretch>
                  <a:fillRect/>
                </a:stretch>
              </p:blipFill>
              <p:spPr>
                <a:xfrm>
                  <a:off x="8051236" y="3057742"/>
                  <a:ext cx="168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013" name="Freihand 1012">
                  <a:extLst>
                    <a:ext uri="{FF2B5EF4-FFF2-40B4-BE49-F238E27FC236}">
                      <a16:creationId xmlns:a16="http://schemas.microsoft.com/office/drawing/2014/main" id="{9C89D224-5C51-1280-B816-D5CD0CEC5503}"/>
                    </a:ext>
                  </a:extLst>
                </p14:cNvPr>
                <p14:cNvContentPartPr/>
                <p14:nvPr/>
              </p14:nvContentPartPr>
              <p14:xfrm>
                <a:off x="8080036" y="2832382"/>
                <a:ext cx="137160" cy="111600"/>
              </p14:xfrm>
            </p:contentPart>
          </mc:Choice>
          <mc:Fallback xmlns="">
            <p:pic>
              <p:nvPicPr>
                <p:cNvPr id="1013" name="Freihand 1012">
                  <a:extLst>
                    <a:ext uri="{FF2B5EF4-FFF2-40B4-BE49-F238E27FC236}">
                      <a16:creationId xmlns:a16="http://schemas.microsoft.com/office/drawing/2014/main" id="{9C89D224-5C51-1280-B816-D5CD0CEC5503}"/>
                    </a:ext>
                  </a:extLst>
                </p:cNvPr>
                <p:cNvPicPr/>
                <p:nvPr/>
              </p:nvPicPr>
              <p:blipFill>
                <a:blip r:embed="rId360"/>
                <a:stretch>
                  <a:fillRect/>
                </a:stretch>
              </p:blipFill>
              <p:spPr>
                <a:xfrm>
                  <a:off x="8071396" y="2823382"/>
                  <a:ext cx="154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014" name="Freihand 1013">
                  <a:extLst>
                    <a:ext uri="{FF2B5EF4-FFF2-40B4-BE49-F238E27FC236}">
                      <a16:creationId xmlns:a16="http://schemas.microsoft.com/office/drawing/2014/main" id="{C82AA3C0-7761-767F-92EC-B2DC247318BB}"/>
                    </a:ext>
                  </a:extLst>
                </p14:cNvPr>
                <p14:cNvContentPartPr/>
                <p14:nvPr/>
              </p14:nvContentPartPr>
              <p14:xfrm>
                <a:off x="8334556" y="3030382"/>
                <a:ext cx="45720" cy="14760"/>
              </p14:xfrm>
            </p:contentPart>
          </mc:Choice>
          <mc:Fallback xmlns="">
            <p:pic>
              <p:nvPicPr>
                <p:cNvPr id="1014" name="Freihand 1013">
                  <a:extLst>
                    <a:ext uri="{FF2B5EF4-FFF2-40B4-BE49-F238E27FC236}">
                      <a16:creationId xmlns:a16="http://schemas.microsoft.com/office/drawing/2014/main" id="{C82AA3C0-7761-767F-92EC-B2DC247318BB}"/>
                    </a:ext>
                  </a:extLst>
                </p:cNvPr>
                <p:cNvPicPr/>
                <p:nvPr/>
              </p:nvPicPr>
              <p:blipFill>
                <a:blip r:embed="rId362"/>
                <a:stretch>
                  <a:fillRect/>
                </a:stretch>
              </p:blipFill>
              <p:spPr>
                <a:xfrm>
                  <a:off x="8325556" y="3021382"/>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E2448C29-FFB5-29C7-E278-8E149A65F02B}"/>
                    </a:ext>
                  </a:extLst>
                </p14:cNvPr>
                <p14:cNvContentPartPr/>
                <p14:nvPr/>
              </p14:nvContentPartPr>
              <p14:xfrm>
                <a:off x="8413036" y="629182"/>
                <a:ext cx="397080" cy="130320"/>
              </p14:xfrm>
            </p:contentPart>
          </mc:Choice>
          <mc:Fallback xmlns="">
            <p:pic>
              <p:nvPicPr>
                <p:cNvPr id="217" name="Freihand 216">
                  <a:extLst>
                    <a:ext uri="{FF2B5EF4-FFF2-40B4-BE49-F238E27FC236}">
                      <a16:creationId xmlns:a16="http://schemas.microsoft.com/office/drawing/2014/main" id="{E2448C29-FFB5-29C7-E278-8E149A65F02B}"/>
                    </a:ext>
                  </a:extLst>
                </p:cNvPr>
                <p:cNvPicPr/>
                <p:nvPr/>
              </p:nvPicPr>
              <p:blipFill>
                <a:blip r:embed="rId364"/>
                <a:stretch>
                  <a:fillRect/>
                </a:stretch>
              </p:blipFill>
              <p:spPr>
                <a:xfrm>
                  <a:off x="8404396" y="620542"/>
                  <a:ext cx="414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C6AD575A-0E67-1FE9-C612-02E9D10C67FE}"/>
                    </a:ext>
                  </a:extLst>
                </p14:cNvPr>
                <p14:cNvContentPartPr/>
                <p14:nvPr/>
              </p14:nvContentPartPr>
              <p14:xfrm>
                <a:off x="9143116" y="612982"/>
                <a:ext cx="5400" cy="114480"/>
              </p14:xfrm>
            </p:contentPart>
          </mc:Choice>
          <mc:Fallback xmlns="">
            <p:pic>
              <p:nvPicPr>
                <p:cNvPr id="222" name="Freihand 221">
                  <a:extLst>
                    <a:ext uri="{FF2B5EF4-FFF2-40B4-BE49-F238E27FC236}">
                      <a16:creationId xmlns:a16="http://schemas.microsoft.com/office/drawing/2014/main" id="{C6AD575A-0E67-1FE9-C612-02E9D10C67FE}"/>
                    </a:ext>
                  </a:extLst>
                </p:cNvPr>
                <p:cNvPicPr/>
                <p:nvPr/>
              </p:nvPicPr>
              <p:blipFill>
                <a:blip r:embed="rId366"/>
                <a:stretch>
                  <a:fillRect/>
                </a:stretch>
              </p:blipFill>
              <p:spPr>
                <a:xfrm>
                  <a:off x="9134116" y="604342"/>
                  <a:ext cx="23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0" name="Freihand 229">
                  <a:extLst>
                    <a:ext uri="{FF2B5EF4-FFF2-40B4-BE49-F238E27FC236}">
                      <a16:creationId xmlns:a16="http://schemas.microsoft.com/office/drawing/2014/main" id="{58A8DFE2-FF2B-8F55-3AC3-B230D5E3B01E}"/>
                    </a:ext>
                  </a:extLst>
                </p14:cNvPr>
                <p14:cNvContentPartPr/>
                <p14:nvPr/>
              </p14:nvContentPartPr>
              <p14:xfrm>
                <a:off x="9034036" y="561862"/>
                <a:ext cx="176400" cy="56160"/>
              </p14:xfrm>
            </p:contentPart>
          </mc:Choice>
          <mc:Fallback xmlns="">
            <p:pic>
              <p:nvPicPr>
                <p:cNvPr id="230" name="Freihand 229">
                  <a:extLst>
                    <a:ext uri="{FF2B5EF4-FFF2-40B4-BE49-F238E27FC236}">
                      <a16:creationId xmlns:a16="http://schemas.microsoft.com/office/drawing/2014/main" id="{58A8DFE2-FF2B-8F55-3AC3-B230D5E3B01E}"/>
                    </a:ext>
                  </a:extLst>
                </p:cNvPr>
                <p:cNvPicPr/>
                <p:nvPr/>
              </p:nvPicPr>
              <p:blipFill>
                <a:blip r:embed="rId368"/>
                <a:stretch>
                  <a:fillRect/>
                </a:stretch>
              </p:blipFill>
              <p:spPr>
                <a:xfrm>
                  <a:off x="9025396" y="553222"/>
                  <a:ext cx="194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4" name="Freihand 233">
                  <a:extLst>
                    <a:ext uri="{FF2B5EF4-FFF2-40B4-BE49-F238E27FC236}">
                      <a16:creationId xmlns:a16="http://schemas.microsoft.com/office/drawing/2014/main" id="{A4E830B8-AE7D-04D6-1BFE-0D2B74215D18}"/>
                    </a:ext>
                  </a:extLst>
                </p14:cNvPr>
                <p14:cNvContentPartPr/>
                <p14:nvPr/>
              </p14:nvContentPartPr>
              <p14:xfrm>
                <a:off x="9217636" y="665542"/>
                <a:ext cx="353520" cy="74520"/>
              </p14:xfrm>
            </p:contentPart>
          </mc:Choice>
          <mc:Fallback xmlns="">
            <p:pic>
              <p:nvPicPr>
                <p:cNvPr id="234" name="Freihand 233">
                  <a:extLst>
                    <a:ext uri="{FF2B5EF4-FFF2-40B4-BE49-F238E27FC236}">
                      <a16:creationId xmlns:a16="http://schemas.microsoft.com/office/drawing/2014/main" id="{A4E830B8-AE7D-04D6-1BFE-0D2B74215D18}"/>
                    </a:ext>
                  </a:extLst>
                </p:cNvPr>
                <p:cNvPicPr/>
                <p:nvPr/>
              </p:nvPicPr>
              <p:blipFill>
                <a:blip r:embed="rId370"/>
                <a:stretch>
                  <a:fillRect/>
                </a:stretch>
              </p:blipFill>
              <p:spPr>
                <a:xfrm>
                  <a:off x="9208636" y="656902"/>
                  <a:ext cx="371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7" name="Freihand 236">
                  <a:extLst>
                    <a:ext uri="{FF2B5EF4-FFF2-40B4-BE49-F238E27FC236}">
                      <a16:creationId xmlns:a16="http://schemas.microsoft.com/office/drawing/2014/main" id="{8969B6B5-39FB-B3D0-EDC2-A6FB168DCE67}"/>
                    </a:ext>
                  </a:extLst>
                </p14:cNvPr>
                <p14:cNvContentPartPr/>
                <p14:nvPr/>
              </p14:nvContentPartPr>
              <p14:xfrm>
                <a:off x="9597796" y="636382"/>
                <a:ext cx="55800" cy="86040"/>
              </p14:xfrm>
            </p:contentPart>
          </mc:Choice>
          <mc:Fallback xmlns="">
            <p:pic>
              <p:nvPicPr>
                <p:cNvPr id="237" name="Freihand 236">
                  <a:extLst>
                    <a:ext uri="{FF2B5EF4-FFF2-40B4-BE49-F238E27FC236}">
                      <a16:creationId xmlns:a16="http://schemas.microsoft.com/office/drawing/2014/main" id="{8969B6B5-39FB-B3D0-EDC2-A6FB168DCE67}"/>
                    </a:ext>
                  </a:extLst>
                </p:cNvPr>
                <p:cNvPicPr/>
                <p:nvPr/>
              </p:nvPicPr>
              <p:blipFill>
                <a:blip r:embed="rId372"/>
                <a:stretch>
                  <a:fillRect/>
                </a:stretch>
              </p:blipFill>
              <p:spPr>
                <a:xfrm>
                  <a:off x="9588796" y="627382"/>
                  <a:ext cx="73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5" name="Freihand 244">
                  <a:extLst>
                    <a:ext uri="{FF2B5EF4-FFF2-40B4-BE49-F238E27FC236}">
                      <a16:creationId xmlns:a16="http://schemas.microsoft.com/office/drawing/2014/main" id="{920D5A65-1232-24AD-5A29-11A77CDA4923}"/>
                    </a:ext>
                  </a:extLst>
                </p14:cNvPr>
                <p14:cNvContentPartPr/>
                <p14:nvPr/>
              </p14:nvContentPartPr>
              <p14:xfrm>
                <a:off x="9700036" y="519022"/>
                <a:ext cx="99000" cy="283680"/>
              </p14:xfrm>
            </p:contentPart>
          </mc:Choice>
          <mc:Fallback xmlns="">
            <p:pic>
              <p:nvPicPr>
                <p:cNvPr id="245" name="Freihand 244">
                  <a:extLst>
                    <a:ext uri="{FF2B5EF4-FFF2-40B4-BE49-F238E27FC236}">
                      <a16:creationId xmlns:a16="http://schemas.microsoft.com/office/drawing/2014/main" id="{920D5A65-1232-24AD-5A29-11A77CDA4923}"/>
                    </a:ext>
                  </a:extLst>
                </p:cNvPr>
                <p:cNvPicPr/>
                <p:nvPr/>
              </p:nvPicPr>
              <p:blipFill>
                <a:blip r:embed="rId374"/>
                <a:stretch>
                  <a:fillRect/>
                </a:stretch>
              </p:blipFill>
              <p:spPr>
                <a:xfrm>
                  <a:off x="9691036" y="510382"/>
                  <a:ext cx="116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9" name="Freihand 248">
                  <a:extLst>
                    <a:ext uri="{FF2B5EF4-FFF2-40B4-BE49-F238E27FC236}">
                      <a16:creationId xmlns:a16="http://schemas.microsoft.com/office/drawing/2014/main" id="{FE0F9EAE-9F2E-7106-1261-98D8C7B0B71E}"/>
                    </a:ext>
                  </a:extLst>
                </p14:cNvPr>
                <p14:cNvContentPartPr/>
                <p14:nvPr/>
              </p14:nvContentPartPr>
              <p14:xfrm>
                <a:off x="9832156" y="637102"/>
                <a:ext cx="346320" cy="81360"/>
              </p14:xfrm>
            </p:contentPart>
          </mc:Choice>
          <mc:Fallback xmlns="">
            <p:pic>
              <p:nvPicPr>
                <p:cNvPr id="249" name="Freihand 248">
                  <a:extLst>
                    <a:ext uri="{FF2B5EF4-FFF2-40B4-BE49-F238E27FC236}">
                      <a16:creationId xmlns:a16="http://schemas.microsoft.com/office/drawing/2014/main" id="{FE0F9EAE-9F2E-7106-1261-98D8C7B0B71E}"/>
                    </a:ext>
                  </a:extLst>
                </p:cNvPr>
                <p:cNvPicPr/>
                <p:nvPr/>
              </p:nvPicPr>
              <p:blipFill>
                <a:blip r:embed="rId376"/>
                <a:stretch>
                  <a:fillRect/>
                </a:stretch>
              </p:blipFill>
              <p:spPr>
                <a:xfrm>
                  <a:off x="9823156" y="628462"/>
                  <a:ext cx="363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2CBB8139-E6FF-85FF-7AD7-A229B29D5D92}"/>
                    </a:ext>
                  </a:extLst>
                </p14:cNvPr>
                <p14:cNvContentPartPr/>
                <p14:nvPr/>
              </p14:nvContentPartPr>
              <p14:xfrm>
                <a:off x="10225636" y="519022"/>
                <a:ext cx="309240" cy="179280"/>
              </p14:xfrm>
            </p:contentPart>
          </mc:Choice>
          <mc:Fallback xmlns="">
            <p:pic>
              <p:nvPicPr>
                <p:cNvPr id="268" name="Freihand 267">
                  <a:extLst>
                    <a:ext uri="{FF2B5EF4-FFF2-40B4-BE49-F238E27FC236}">
                      <a16:creationId xmlns:a16="http://schemas.microsoft.com/office/drawing/2014/main" id="{2CBB8139-E6FF-85FF-7AD7-A229B29D5D92}"/>
                    </a:ext>
                  </a:extLst>
                </p:cNvPr>
                <p:cNvPicPr/>
                <p:nvPr/>
              </p:nvPicPr>
              <p:blipFill>
                <a:blip r:embed="rId378"/>
                <a:stretch>
                  <a:fillRect/>
                </a:stretch>
              </p:blipFill>
              <p:spPr>
                <a:xfrm>
                  <a:off x="10216996" y="510382"/>
                  <a:ext cx="326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0" name="Freihand 269">
                  <a:extLst>
                    <a:ext uri="{FF2B5EF4-FFF2-40B4-BE49-F238E27FC236}">
                      <a16:creationId xmlns:a16="http://schemas.microsoft.com/office/drawing/2014/main" id="{9AADB7EA-8B65-4498-2A25-9BA9C4B56C1D}"/>
                    </a:ext>
                  </a:extLst>
                </p14:cNvPr>
                <p14:cNvContentPartPr/>
                <p14:nvPr/>
              </p14:nvContentPartPr>
              <p14:xfrm>
                <a:off x="10555756" y="589942"/>
                <a:ext cx="116280" cy="50400"/>
              </p14:xfrm>
            </p:contentPart>
          </mc:Choice>
          <mc:Fallback xmlns="">
            <p:pic>
              <p:nvPicPr>
                <p:cNvPr id="270" name="Freihand 269">
                  <a:extLst>
                    <a:ext uri="{FF2B5EF4-FFF2-40B4-BE49-F238E27FC236}">
                      <a16:creationId xmlns:a16="http://schemas.microsoft.com/office/drawing/2014/main" id="{9AADB7EA-8B65-4498-2A25-9BA9C4B56C1D}"/>
                    </a:ext>
                  </a:extLst>
                </p:cNvPr>
                <p:cNvPicPr/>
                <p:nvPr/>
              </p:nvPicPr>
              <p:blipFill>
                <a:blip r:embed="rId380"/>
                <a:stretch>
                  <a:fillRect/>
                </a:stretch>
              </p:blipFill>
              <p:spPr>
                <a:xfrm>
                  <a:off x="10546756" y="581302"/>
                  <a:ext cx="1339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3" name="Freihand 272">
                  <a:extLst>
                    <a:ext uri="{FF2B5EF4-FFF2-40B4-BE49-F238E27FC236}">
                      <a16:creationId xmlns:a16="http://schemas.microsoft.com/office/drawing/2014/main" id="{8BDE6F14-C3BE-DB9B-FADC-633DADEFEB15}"/>
                    </a:ext>
                  </a:extLst>
                </p14:cNvPr>
                <p14:cNvContentPartPr/>
                <p14:nvPr/>
              </p14:nvContentPartPr>
              <p14:xfrm>
                <a:off x="10631716" y="488782"/>
                <a:ext cx="155520" cy="173880"/>
              </p14:xfrm>
            </p:contentPart>
          </mc:Choice>
          <mc:Fallback xmlns="">
            <p:pic>
              <p:nvPicPr>
                <p:cNvPr id="273" name="Freihand 272">
                  <a:extLst>
                    <a:ext uri="{FF2B5EF4-FFF2-40B4-BE49-F238E27FC236}">
                      <a16:creationId xmlns:a16="http://schemas.microsoft.com/office/drawing/2014/main" id="{8BDE6F14-C3BE-DB9B-FADC-633DADEFEB15}"/>
                    </a:ext>
                  </a:extLst>
                </p:cNvPr>
                <p:cNvPicPr/>
                <p:nvPr/>
              </p:nvPicPr>
              <p:blipFill>
                <a:blip r:embed="rId382"/>
                <a:stretch>
                  <a:fillRect/>
                </a:stretch>
              </p:blipFill>
              <p:spPr>
                <a:xfrm>
                  <a:off x="10622716" y="479782"/>
                  <a:ext cx="173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6" name="Freihand 275">
                  <a:extLst>
                    <a:ext uri="{FF2B5EF4-FFF2-40B4-BE49-F238E27FC236}">
                      <a16:creationId xmlns:a16="http://schemas.microsoft.com/office/drawing/2014/main" id="{253358FA-27F9-32E2-CF8C-00ACDDF85289}"/>
                    </a:ext>
                  </a:extLst>
                </p14:cNvPr>
                <p14:cNvContentPartPr/>
                <p14:nvPr/>
              </p14:nvContentPartPr>
              <p14:xfrm>
                <a:off x="10875076" y="471142"/>
                <a:ext cx="131760" cy="186480"/>
              </p14:xfrm>
            </p:contentPart>
          </mc:Choice>
          <mc:Fallback xmlns="">
            <p:pic>
              <p:nvPicPr>
                <p:cNvPr id="276" name="Freihand 275">
                  <a:extLst>
                    <a:ext uri="{FF2B5EF4-FFF2-40B4-BE49-F238E27FC236}">
                      <a16:creationId xmlns:a16="http://schemas.microsoft.com/office/drawing/2014/main" id="{253358FA-27F9-32E2-CF8C-00ACDDF85289}"/>
                    </a:ext>
                  </a:extLst>
                </p:cNvPr>
                <p:cNvPicPr/>
                <p:nvPr/>
              </p:nvPicPr>
              <p:blipFill>
                <a:blip r:embed="rId384"/>
                <a:stretch>
                  <a:fillRect/>
                </a:stretch>
              </p:blipFill>
              <p:spPr>
                <a:xfrm>
                  <a:off x="10866436" y="462142"/>
                  <a:ext cx="149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9" name="Freihand 278">
                  <a:extLst>
                    <a:ext uri="{FF2B5EF4-FFF2-40B4-BE49-F238E27FC236}">
                      <a16:creationId xmlns:a16="http://schemas.microsoft.com/office/drawing/2014/main" id="{56BC6C1E-477B-7A41-D695-8C05E8C5F799}"/>
                    </a:ext>
                  </a:extLst>
                </p14:cNvPr>
                <p14:cNvContentPartPr/>
                <p14:nvPr/>
              </p14:nvContentPartPr>
              <p14:xfrm>
                <a:off x="10937716" y="565822"/>
                <a:ext cx="632880" cy="154800"/>
              </p14:xfrm>
            </p:contentPart>
          </mc:Choice>
          <mc:Fallback xmlns="">
            <p:pic>
              <p:nvPicPr>
                <p:cNvPr id="279" name="Freihand 278">
                  <a:extLst>
                    <a:ext uri="{FF2B5EF4-FFF2-40B4-BE49-F238E27FC236}">
                      <a16:creationId xmlns:a16="http://schemas.microsoft.com/office/drawing/2014/main" id="{56BC6C1E-477B-7A41-D695-8C05E8C5F799}"/>
                    </a:ext>
                  </a:extLst>
                </p:cNvPr>
                <p:cNvPicPr/>
                <p:nvPr/>
              </p:nvPicPr>
              <p:blipFill>
                <a:blip r:embed="rId386"/>
                <a:stretch>
                  <a:fillRect/>
                </a:stretch>
              </p:blipFill>
              <p:spPr>
                <a:xfrm>
                  <a:off x="10929076" y="557182"/>
                  <a:ext cx="650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34" name="Freihand 333">
                  <a:extLst>
                    <a:ext uri="{FF2B5EF4-FFF2-40B4-BE49-F238E27FC236}">
                      <a16:creationId xmlns:a16="http://schemas.microsoft.com/office/drawing/2014/main" id="{24DCF7EA-FF37-2F37-568A-6A9A42AAC670}"/>
                    </a:ext>
                  </a:extLst>
                </p14:cNvPr>
                <p14:cNvContentPartPr/>
                <p14:nvPr/>
              </p14:nvContentPartPr>
              <p14:xfrm>
                <a:off x="10096036" y="975502"/>
                <a:ext cx="146160" cy="299520"/>
              </p14:xfrm>
            </p:contentPart>
          </mc:Choice>
          <mc:Fallback xmlns="">
            <p:pic>
              <p:nvPicPr>
                <p:cNvPr id="334" name="Freihand 333">
                  <a:extLst>
                    <a:ext uri="{FF2B5EF4-FFF2-40B4-BE49-F238E27FC236}">
                      <a16:creationId xmlns:a16="http://schemas.microsoft.com/office/drawing/2014/main" id="{24DCF7EA-FF37-2F37-568A-6A9A42AAC670}"/>
                    </a:ext>
                  </a:extLst>
                </p:cNvPr>
                <p:cNvPicPr/>
                <p:nvPr/>
              </p:nvPicPr>
              <p:blipFill>
                <a:blip r:embed="rId388"/>
                <a:stretch>
                  <a:fillRect/>
                </a:stretch>
              </p:blipFill>
              <p:spPr>
                <a:xfrm>
                  <a:off x="10087396" y="966502"/>
                  <a:ext cx="1638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37" name="Freihand 336">
                  <a:extLst>
                    <a:ext uri="{FF2B5EF4-FFF2-40B4-BE49-F238E27FC236}">
                      <a16:creationId xmlns:a16="http://schemas.microsoft.com/office/drawing/2014/main" id="{B50462CA-4A73-95CA-7E02-ACDDA2EE674F}"/>
                    </a:ext>
                  </a:extLst>
                </p14:cNvPr>
                <p14:cNvContentPartPr/>
                <p14:nvPr/>
              </p14:nvContentPartPr>
              <p14:xfrm>
                <a:off x="10060036" y="970102"/>
                <a:ext cx="333000" cy="209160"/>
              </p14:xfrm>
            </p:contentPart>
          </mc:Choice>
          <mc:Fallback xmlns="">
            <p:pic>
              <p:nvPicPr>
                <p:cNvPr id="337" name="Freihand 336">
                  <a:extLst>
                    <a:ext uri="{FF2B5EF4-FFF2-40B4-BE49-F238E27FC236}">
                      <a16:creationId xmlns:a16="http://schemas.microsoft.com/office/drawing/2014/main" id="{B50462CA-4A73-95CA-7E02-ACDDA2EE674F}"/>
                    </a:ext>
                  </a:extLst>
                </p:cNvPr>
                <p:cNvPicPr/>
                <p:nvPr/>
              </p:nvPicPr>
              <p:blipFill>
                <a:blip r:embed="rId390"/>
                <a:stretch>
                  <a:fillRect/>
                </a:stretch>
              </p:blipFill>
              <p:spPr>
                <a:xfrm>
                  <a:off x="10051036" y="961102"/>
                  <a:ext cx="350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42" name="Freihand 341">
                  <a:extLst>
                    <a:ext uri="{FF2B5EF4-FFF2-40B4-BE49-F238E27FC236}">
                      <a16:creationId xmlns:a16="http://schemas.microsoft.com/office/drawing/2014/main" id="{762FBDF9-7843-7D78-5024-BF330A06BB07}"/>
                    </a:ext>
                  </a:extLst>
                </p14:cNvPr>
                <p14:cNvContentPartPr/>
                <p14:nvPr/>
              </p14:nvContentPartPr>
              <p14:xfrm>
                <a:off x="10441276" y="966862"/>
                <a:ext cx="247680" cy="223200"/>
              </p14:xfrm>
            </p:contentPart>
          </mc:Choice>
          <mc:Fallback xmlns="">
            <p:pic>
              <p:nvPicPr>
                <p:cNvPr id="342" name="Freihand 341">
                  <a:extLst>
                    <a:ext uri="{FF2B5EF4-FFF2-40B4-BE49-F238E27FC236}">
                      <a16:creationId xmlns:a16="http://schemas.microsoft.com/office/drawing/2014/main" id="{762FBDF9-7843-7D78-5024-BF330A06BB07}"/>
                    </a:ext>
                  </a:extLst>
                </p:cNvPr>
                <p:cNvPicPr/>
                <p:nvPr/>
              </p:nvPicPr>
              <p:blipFill>
                <a:blip r:embed="rId392"/>
                <a:stretch>
                  <a:fillRect/>
                </a:stretch>
              </p:blipFill>
              <p:spPr>
                <a:xfrm>
                  <a:off x="10432276" y="958222"/>
                  <a:ext cx="265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65" name="Freihand 364">
                  <a:extLst>
                    <a:ext uri="{FF2B5EF4-FFF2-40B4-BE49-F238E27FC236}">
                      <a16:creationId xmlns:a16="http://schemas.microsoft.com/office/drawing/2014/main" id="{0EA7E1F8-08FF-C815-AF44-F7601CEEB7F2}"/>
                    </a:ext>
                  </a:extLst>
                </p14:cNvPr>
                <p14:cNvContentPartPr/>
                <p14:nvPr/>
              </p14:nvContentPartPr>
              <p14:xfrm>
                <a:off x="10787956" y="1060462"/>
                <a:ext cx="190080" cy="89640"/>
              </p14:xfrm>
            </p:contentPart>
          </mc:Choice>
          <mc:Fallback xmlns="">
            <p:pic>
              <p:nvPicPr>
                <p:cNvPr id="365" name="Freihand 364">
                  <a:extLst>
                    <a:ext uri="{FF2B5EF4-FFF2-40B4-BE49-F238E27FC236}">
                      <a16:creationId xmlns:a16="http://schemas.microsoft.com/office/drawing/2014/main" id="{0EA7E1F8-08FF-C815-AF44-F7601CEEB7F2}"/>
                    </a:ext>
                  </a:extLst>
                </p:cNvPr>
                <p:cNvPicPr/>
                <p:nvPr/>
              </p:nvPicPr>
              <p:blipFill>
                <a:blip r:embed="rId394"/>
                <a:stretch>
                  <a:fillRect/>
                </a:stretch>
              </p:blipFill>
              <p:spPr>
                <a:xfrm>
                  <a:off x="10779316" y="1051462"/>
                  <a:ext cx="207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68" name="Freihand 367">
                  <a:extLst>
                    <a:ext uri="{FF2B5EF4-FFF2-40B4-BE49-F238E27FC236}">
                      <a16:creationId xmlns:a16="http://schemas.microsoft.com/office/drawing/2014/main" id="{E40D6C99-51CF-7E1B-97E1-52EAACC27C98}"/>
                    </a:ext>
                  </a:extLst>
                </p14:cNvPr>
                <p14:cNvContentPartPr/>
                <p14:nvPr/>
              </p14:nvContentPartPr>
              <p14:xfrm>
                <a:off x="11131036" y="963622"/>
                <a:ext cx="111600" cy="200160"/>
              </p14:xfrm>
            </p:contentPart>
          </mc:Choice>
          <mc:Fallback xmlns="">
            <p:pic>
              <p:nvPicPr>
                <p:cNvPr id="368" name="Freihand 367">
                  <a:extLst>
                    <a:ext uri="{FF2B5EF4-FFF2-40B4-BE49-F238E27FC236}">
                      <a16:creationId xmlns:a16="http://schemas.microsoft.com/office/drawing/2014/main" id="{E40D6C99-51CF-7E1B-97E1-52EAACC27C98}"/>
                    </a:ext>
                  </a:extLst>
                </p:cNvPr>
                <p:cNvPicPr/>
                <p:nvPr/>
              </p:nvPicPr>
              <p:blipFill>
                <a:blip r:embed="rId396"/>
                <a:stretch>
                  <a:fillRect/>
                </a:stretch>
              </p:blipFill>
              <p:spPr>
                <a:xfrm>
                  <a:off x="11122396" y="954982"/>
                  <a:ext cx="1292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70" name="Freihand 369">
                  <a:extLst>
                    <a:ext uri="{FF2B5EF4-FFF2-40B4-BE49-F238E27FC236}">
                      <a16:creationId xmlns:a16="http://schemas.microsoft.com/office/drawing/2014/main" id="{C396DBAB-0EEB-ABAC-0468-78115F97DBBF}"/>
                    </a:ext>
                  </a:extLst>
                </p14:cNvPr>
                <p14:cNvContentPartPr/>
                <p14:nvPr/>
              </p14:nvContentPartPr>
              <p14:xfrm>
                <a:off x="11504716" y="1002142"/>
                <a:ext cx="25200" cy="159840"/>
              </p14:xfrm>
            </p:contentPart>
          </mc:Choice>
          <mc:Fallback xmlns="">
            <p:pic>
              <p:nvPicPr>
                <p:cNvPr id="370" name="Freihand 369">
                  <a:extLst>
                    <a:ext uri="{FF2B5EF4-FFF2-40B4-BE49-F238E27FC236}">
                      <a16:creationId xmlns:a16="http://schemas.microsoft.com/office/drawing/2014/main" id="{C396DBAB-0EEB-ABAC-0468-78115F97DBBF}"/>
                    </a:ext>
                  </a:extLst>
                </p:cNvPr>
                <p:cNvPicPr/>
                <p:nvPr/>
              </p:nvPicPr>
              <p:blipFill>
                <a:blip r:embed="rId398"/>
                <a:stretch>
                  <a:fillRect/>
                </a:stretch>
              </p:blipFill>
              <p:spPr>
                <a:xfrm>
                  <a:off x="11496076" y="993142"/>
                  <a:ext cx="42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72" name="Freihand 371">
                  <a:extLst>
                    <a:ext uri="{FF2B5EF4-FFF2-40B4-BE49-F238E27FC236}">
                      <a16:creationId xmlns:a16="http://schemas.microsoft.com/office/drawing/2014/main" id="{A1CA4797-2211-697C-10AE-EA4DB218E29B}"/>
                    </a:ext>
                  </a:extLst>
                </p14:cNvPr>
                <p14:cNvContentPartPr/>
                <p14:nvPr/>
              </p14:nvContentPartPr>
              <p14:xfrm>
                <a:off x="11458276" y="1033102"/>
                <a:ext cx="110160" cy="42840"/>
              </p14:xfrm>
            </p:contentPart>
          </mc:Choice>
          <mc:Fallback xmlns="">
            <p:pic>
              <p:nvPicPr>
                <p:cNvPr id="372" name="Freihand 371">
                  <a:extLst>
                    <a:ext uri="{FF2B5EF4-FFF2-40B4-BE49-F238E27FC236}">
                      <a16:creationId xmlns:a16="http://schemas.microsoft.com/office/drawing/2014/main" id="{A1CA4797-2211-697C-10AE-EA4DB218E29B}"/>
                    </a:ext>
                  </a:extLst>
                </p:cNvPr>
                <p:cNvPicPr/>
                <p:nvPr/>
              </p:nvPicPr>
              <p:blipFill>
                <a:blip r:embed="rId400"/>
                <a:stretch>
                  <a:fillRect/>
                </a:stretch>
              </p:blipFill>
              <p:spPr>
                <a:xfrm>
                  <a:off x="11449636" y="1024102"/>
                  <a:ext cx="127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76" name="Freihand 375">
                  <a:extLst>
                    <a:ext uri="{FF2B5EF4-FFF2-40B4-BE49-F238E27FC236}">
                      <a16:creationId xmlns:a16="http://schemas.microsoft.com/office/drawing/2014/main" id="{E11267C5-9AEC-D604-49FC-B1CEC5B75370}"/>
                    </a:ext>
                  </a:extLst>
                </p14:cNvPr>
                <p14:cNvContentPartPr/>
                <p14:nvPr/>
              </p14:nvContentPartPr>
              <p14:xfrm>
                <a:off x="11661316" y="940582"/>
                <a:ext cx="268920" cy="191880"/>
              </p14:xfrm>
            </p:contentPart>
          </mc:Choice>
          <mc:Fallback xmlns="">
            <p:pic>
              <p:nvPicPr>
                <p:cNvPr id="376" name="Freihand 375">
                  <a:extLst>
                    <a:ext uri="{FF2B5EF4-FFF2-40B4-BE49-F238E27FC236}">
                      <a16:creationId xmlns:a16="http://schemas.microsoft.com/office/drawing/2014/main" id="{E11267C5-9AEC-D604-49FC-B1CEC5B75370}"/>
                    </a:ext>
                  </a:extLst>
                </p:cNvPr>
                <p:cNvPicPr/>
                <p:nvPr/>
              </p:nvPicPr>
              <p:blipFill>
                <a:blip r:embed="rId402"/>
                <a:stretch>
                  <a:fillRect/>
                </a:stretch>
              </p:blipFill>
              <p:spPr>
                <a:xfrm>
                  <a:off x="11652676" y="931942"/>
                  <a:ext cx="286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24" name="Freihand 423">
                  <a:extLst>
                    <a:ext uri="{FF2B5EF4-FFF2-40B4-BE49-F238E27FC236}">
                      <a16:creationId xmlns:a16="http://schemas.microsoft.com/office/drawing/2014/main" id="{2070FD2A-37E6-7DB1-D8D6-619E1D06EE1D}"/>
                    </a:ext>
                  </a:extLst>
                </p14:cNvPr>
                <p14:cNvContentPartPr/>
                <p14:nvPr/>
              </p14:nvContentPartPr>
              <p14:xfrm>
                <a:off x="9904516" y="1141462"/>
                <a:ext cx="11160" cy="506160"/>
              </p14:xfrm>
            </p:contentPart>
          </mc:Choice>
          <mc:Fallback xmlns="">
            <p:pic>
              <p:nvPicPr>
                <p:cNvPr id="424" name="Freihand 423">
                  <a:extLst>
                    <a:ext uri="{FF2B5EF4-FFF2-40B4-BE49-F238E27FC236}">
                      <a16:creationId xmlns:a16="http://schemas.microsoft.com/office/drawing/2014/main" id="{2070FD2A-37E6-7DB1-D8D6-619E1D06EE1D}"/>
                    </a:ext>
                  </a:extLst>
                </p:cNvPr>
                <p:cNvPicPr/>
                <p:nvPr/>
              </p:nvPicPr>
              <p:blipFill>
                <a:blip r:embed="rId404"/>
                <a:stretch>
                  <a:fillRect/>
                </a:stretch>
              </p:blipFill>
              <p:spPr>
                <a:xfrm>
                  <a:off x="9895876" y="1132462"/>
                  <a:ext cx="2880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43" name="Freihand 442">
                  <a:extLst>
                    <a:ext uri="{FF2B5EF4-FFF2-40B4-BE49-F238E27FC236}">
                      <a16:creationId xmlns:a16="http://schemas.microsoft.com/office/drawing/2014/main" id="{FD4AF3AD-C225-13A1-A5D4-78AF9491FF98}"/>
                    </a:ext>
                  </a:extLst>
                </p14:cNvPr>
                <p14:cNvContentPartPr/>
                <p14:nvPr/>
              </p14:nvContentPartPr>
              <p14:xfrm>
                <a:off x="9906676" y="784342"/>
                <a:ext cx="76680" cy="423000"/>
              </p14:xfrm>
            </p:contentPart>
          </mc:Choice>
          <mc:Fallback xmlns="">
            <p:pic>
              <p:nvPicPr>
                <p:cNvPr id="443" name="Freihand 442">
                  <a:extLst>
                    <a:ext uri="{FF2B5EF4-FFF2-40B4-BE49-F238E27FC236}">
                      <a16:creationId xmlns:a16="http://schemas.microsoft.com/office/drawing/2014/main" id="{FD4AF3AD-C225-13A1-A5D4-78AF9491FF98}"/>
                    </a:ext>
                  </a:extLst>
                </p:cNvPr>
                <p:cNvPicPr/>
                <p:nvPr/>
              </p:nvPicPr>
              <p:blipFill>
                <a:blip r:embed="rId406"/>
                <a:stretch>
                  <a:fillRect/>
                </a:stretch>
              </p:blipFill>
              <p:spPr>
                <a:xfrm>
                  <a:off x="9898036" y="775342"/>
                  <a:ext cx="9432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52" name="Freihand 451">
                  <a:extLst>
                    <a:ext uri="{FF2B5EF4-FFF2-40B4-BE49-F238E27FC236}">
                      <a16:creationId xmlns:a16="http://schemas.microsoft.com/office/drawing/2014/main" id="{C07E900E-65AD-01CA-208F-F3CB5DE8EFC0}"/>
                    </a:ext>
                  </a:extLst>
                </p14:cNvPr>
                <p14:cNvContentPartPr/>
                <p14:nvPr/>
              </p14:nvContentPartPr>
              <p14:xfrm>
                <a:off x="10044556" y="678862"/>
                <a:ext cx="2206800" cy="124920"/>
              </p14:xfrm>
            </p:contentPart>
          </mc:Choice>
          <mc:Fallback xmlns="">
            <p:pic>
              <p:nvPicPr>
                <p:cNvPr id="452" name="Freihand 451">
                  <a:extLst>
                    <a:ext uri="{FF2B5EF4-FFF2-40B4-BE49-F238E27FC236}">
                      <a16:creationId xmlns:a16="http://schemas.microsoft.com/office/drawing/2014/main" id="{C07E900E-65AD-01CA-208F-F3CB5DE8EFC0}"/>
                    </a:ext>
                  </a:extLst>
                </p:cNvPr>
                <p:cNvPicPr/>
                <p:nvPr/>
              </p:nvPicPr>
              <p:blipFill>
                <a:blip r:embed="rId408"/>
                <a:stretch>
                  <a:fillRect/>
                </a:stretch>
              </p:blipFill>
              <p:spPr>
                <a:xfrm>
                  <a:off x="10035556" y="669862"/>
                  <a:ext cx="2224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76" name="Freihand 475">
                  <a:extLst>
                    <a:ext uri="{FF2B5EF4-FFF2-40B4-BE49-F238E27FC236}">
                      <a16:creationId xmlns:a16="http://schemas.microsoft.com/office/drawing/2014/main" id="{1050B353-8635-A692-D23A-8A3B4A0D7F8E}"/>
                    </a:ext>
                  </a:extLst>
                </p14:cNvPr>
                <p14:cNvContentPartPr/>
                <p14:nvPr/>
              </p14:nvContentPartPr>
              <p14:xfrm>
                <a:off x="11311036" y="1408942"/>
                <a:ext cx="269280" cy="230760"/>
              </p14:xfrm>
            </p:contentPart>
          </mc:Choice>
          <mc:Fallback xmlns="">
            <p:pic>
              <p:nvPicPr>
                <p:cNvPr id="476" name="Freihand 475">
                  <a:extLst>
                    <a:ext uri="{FF2B5EF4-FFF2-40B4-BE49-F238E27FC236}">
                      <a16:creationId xmlns:a16="http://schemas.microsoft.com/office/drawing/2014/main" id="{1050B353-8635-A692-D23A-8A3B4A0D7F8E}"/>
                    </a:ext>
                  </a:extLst>
                </p:cNvPr>
                <p:cNvPicPr/>
                <p:nvPr/>
              </p:nvPicPr>
              <p:blipFill>
                <a:blip r:embed="rId410"/>
                <a:stretch>
                  <a:fillRect/>
                </a:stretch>
              </p:blipFill>
              <p:spPr>
                <a:xfrm>
                  <a:off x="11302036" y="1400302"/>
                  <a:ext cx="286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81" name="Freihand 480">
                  <a:extLst>
                    <a:ext uri="{FF2B5EF4-FFF2-40B4-BE49-F238E27FC236}">
                      <a16:creationId xmlns:a16="http://schemas.microsoft.com/office/drawing/2014/main" id="{04A7B536-12D1-995C-F846-E752F54EEEE3}"/>
                    </a:ext>
                  </a:extLst>
                </p14:cNvPr>
                <p14:cNvContentPartPr/>
                <p14:nvPr/>
              </p14:nvContentPartPr>
              <p14:xfrm>
                <a:off x="6848116" y="1352422"/>
                <a:ext cx="206280" cy="20880"/>
              </p14:xfrm>
            </p:contentPart>
          </mc:Choice>
          <mc:Fallback xmlns="">
            <p:pic>
              <p:nvPicPr>
                <p:cNvPr id="481" name="Freihand 480">
                  <a:extLst>
                    <a:ext uri="{FF2B5EF4-FFF2-40B4-BE49-F238E27FC236}">
                      <a16:creationId xmlns:a16="http://schemas.microsoft.com/office/drawing/2014/main" id="{04A7B536-12D1-995C-F846-E752F54EEEE3}"/>
                    </a:ext>
                  </a:extLst>
                </p:cNvPr>
                <p:cNvPicPr/>
                <p:nvPr/>
              </p:nvPicPr>
              <p:blipFill>
                <a:blip r:embed="rId412"/>
                <a:stretch>
                  <a:fillRect/>
                </a:stretch>
              </p:blipFill>
              <p:spPr>
                <a:xfrm>
                  <a:off x="6839116" y="1343422"/>
                  <a:ext cx="22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90" name="Freihand 489">
                  <a:extLst>
                    <a:ext uri="{FF2B5EF4-FFF2-40B4-BE49-F238E27FC236}">
                      <a16:creationId xmlns:a16="http://schemas.microsoft.com/office/drawing/2014/main" id="{8BB2C4D8-D7E1-34C6-E4A8-C09E0B1D7553}"/>
                    </a:ext>
                  </a:extLst>
                </p14:cNvPr>
                <p14:cNvContentPartPr/>
                <p14:nvPr/>
              </p14:nvContentPartPr>
              <p14:xfrm>
                <a:off x="7132156" y="1215982"/>
                <a:ext cx="193320" cy="194760"/>
              </p14:xfrm>
            </p:contentPart>
          </mc:Choice>
          <mc:Fallback xmlns="">
            <p:pic>
              <p:nvPicPr>
                <p:cNvPr id="490" name="Freihand 489">
                  <a:extLst>
                    <a:ext uri="{FF2B5EF4-FFF2-40B4-BE49-F238E27FC236}">
                      <a16:creationId xmlns:a16="http://schemas.microsoft.com/office/drawing/2014/main" id="{8BB2C4D8-D7E1-34C6-E4A8-C09E0B1D7553}"/>
                    </a:ext>
                  </a:extLst>
                </p:cNvPr>
                <p:cNvPicPr/>
                <p:nvPr/>
              </p:nvPicPr>
              <p:blipFill>
                <a:blip r:embed="rId414"/>
                <a:stretch>
                  <a:fillRect/>
                </a:stretch>
              </p:blipFill>
              <p:spPr>
                <a:xfrm>
                  <a:off x="7123516" y="1206982"/>
                  <a:ext cx="210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511" name="Freihand 510">
                  <a:extLst>
                    <a:ext uri="{FF2B5EF4-FFF2-40B4-BE49-F238E27FC236}">
                      <a16:creationId xmlns:a16="http://schemas.microsoft.com/office/drawing/2014/main" id="{A11D3118-F854-6C51-1E7A-2EAD0539DFAA}"/>
                    </a:ext>
                  </a:extLst>
                </p14:cNvPr>
                <p14:cNvContentPartPr/>
                <p14:nvPr/>
              </p14:nvContentPartPr>
              <p14:xfrm>
                <a:off x="7361116" y="1602622"/>
                <a:ext cx="40680" cy="889920"/>
              </p14:xfrm>
            </p:contentPart>
          </mc:Choice>
          <mc:Fallback xmlns="">
            <p:pic>
              <p:nvPicPr>
                <p:cNvPr id="511" name="Freihand 510">
                  <a:extLst>
                    <a:ext uri="{FF2B5EF4-FFF2-40B4-BE49-F238E27FC236}">
                      <a16:creationId xmlns:a16="http://schemas.microsoft.com/office/drawing/2014/main" id="{A11D3118-F854-6C51-1E7A-2EAD0539DFAA}"/>
                    </a:ext>
                  </a:extLst>
                </p:cNvPr>
                <p:cNvPicPr/>
                <p:nvPr/>
              </p:nvPicPr>
              <p:blipFill>
                <a:blip r:embed="rId416"/>
                <a:stretch>
                  <a:fillRect/>
                </a:stretch>
              </p:blipFill>
              <p:spPr>
                <a:xfrm>
                  <a:off x="7352476" y="1593982"/>
                  <a:ext cx="5832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12" name="Freihand 511">
                  <a:extLst>
                    <a:ext uri="{FF2B5EF4-FFF2-40B4-BE49-F238E27FC236}">
                      <a16:creationId xmlns:a16="http://schemas.microsoft.com/office/drawing/2014/main" id="{9C3D6176-B2B5-90CD-0975-6CEDD25E68C4}"/>
                    </a:ext>
                  </a:extLst>
                </p14:cNvPr>
                <p14:cNvContentPartPr/>
                <p14:nvPr/>
              </p14:nvContentPartPr>
              <p14:xfrm>
                <a:off x="7142596" y="2308942"/>
                <a:ext cx="1799640" cy="196920"/>
              </p14:xfrm>
            </p:contentPart>
          </mc:Choice>
          <mc:Fallback xmlns="">
            <p:pic>
              <p:nvPicPr>
                <p:cNvPr id="512" name="Freihand 511">
                  <a:extLst>
                    <a:ext uri="{FF2B5EF4-FFF2-40B4-BE49-F238E27FC236}">
                      <a16:creationId xmlns:a16="http://schemas.microsoft.com/office/drawing/2014/main" id="{9C3D6176-B2B5-90CD-0975-6CEDD25E68C4}"/>
                    </a:ext>
                  </a:extLst>
                </p:cNvPr>
                <p:cNvPicPr/>
                <p:nvPr/>
              </p:nvPicPr>
              <p:blipFill>
                <a:blip r:embed="rId418"/>
                <a:stretch>
                  <a:fillRect/>
                </a:stretch>
              </p:blipFill>
              <p:spPr>
                <a:xfrm>
                  <a:off x="7133596" y="2300302"/>
                  <a:ext cx="1817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518" name="Freihand 517">
                  <a:extLst>
                    <a:ext uri="{FF2B5EF4-FFF2-40B4-BE49-F238E27FC236}">
                      <a16:creationId xmlns:a16="http://schemas.microsoft.com/office/drawing/2014/main" id="{445BB6F2-B6C6-15E6-1436-FF534FCAF32D}"/>
                    </a:ext>
                  </a:extLst>
                </p14:cNvPr>
                <p14:cNvContentPartPr/>
                <p14:nvPr/>
              </p14:nvContentPartPr>
              <p14:xfrm>
                <a:off x="8856556" y="2177902"/>
                <a:ext cx="258840" cy="219960"/>
              </p14:xfrm>
            </p:contentPart>
          </mc:Choice>
          <mc:Fallback xmlns="">
            <p:pic>
              <p:nvPicPr>
                <p:cNvPr id="518" name="Freihand 517">
                  <a:extLst>
                    <a:ext uri="{FF2B5EF4-FFF2-40B4-BE49-F238E27FC236}">
                      <a16:creationId xmlns:a16="http://schemas.microsoft.com/office/drawing/2014/main" id="{445BB6F2-B6C6-15E6-1436-FF534FCAF32D}"/>
                    </a:ext>
                  </a:extLst>
                </p:cNvPr>
                <p:cNvPicPr/>
                <p:nvPr/>
              </p:nvPicPr>
              <p:blipFill>
                <a:blip r:embed="rId420"/>
                <a:stretch>
                  <a:fillRect/>
                </a:stretch>
              </p:blipFill>
              <p:spPr>
                <a:xfrm>
                  <a:off x="8847916" y="2169262"/>
                  <a:ext cx="2764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521" name="Freihand 520">
                  <a:extLst>
                    <a:ext uri="{FF2B5EF4-FFF2-40B4-BE49-F238E27FC236}">
                      <a16:creationId xmlns:a16="http://schemas.microsoft.com/office/drawing/2014/main" id="{41C9E118-4D8C-C011-1223-413037EC5A4C}"/>
                    </a:ext>
                  </a:extLst>
                </p14:cNvPr>
                <p14:cNvContentPartPr/>
                <p14:nvPr/>
              </p14:nvContentPartPr>
              <p14:xfrm>
                <a:off x="7213156" y="1429102"/>
                <a:ext cx="282240" cy="248760"/>
              </p14:xfrm>
            </p:contentPart>
          </mc:Choice>
          <mc:Fallback xmlns="">
            <p:pic>
              <p:nvPicPr>
                <p:cNvPr id="521" name="Freihand 520">
                  <a:extLst>
                    <a:ext uri="{FF2B5EF4-FFF2-40B4-BE49-F238E27FC236}">
                      <a16:creationId xmlns:a16="http://schemas.microsoft.com/office/drawing/2014/main" id="{41C9E118-4D8C-C011-1223-413037EC5A4C}"/>
                    </a:ext>
                  </a:extLst>
                </p:cNvPr>
                <p:cNvPicPr/>
                <p:nvPr/>
              </p:nvPicPr>
              <p:blipFill>
                <a:blip r:embed="rId422"/>
                <a:stretch>
                  <a:fillRect/>
                </a:stretch>
              </p:blipFill>
              <p:spPr>
                <a:xfrm>
                  <a:off x="7204516" y="1420102"/>
                  <a:ext cx="2998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522" name="Freihand 521">
                  <a:extLst>
                    <a:ext uri="{FF2B5EF4-FFF2-40B4-BE49-F238E27FC236}">
                      <a16:creationId xmlns:a16="http://schemas.microsoft.com/office/drawing/2014/main" id="{A3F5614C-F862-F2E7-7085-B6DC73025AA4}"/>
                    </a:ext>
                  </a:extLst>
                </p14:cNvPr>
                <p14:cNvContentPartPr/>
                <p14:nvPr/>
              </p14:nvContentPartPr>
              <p14:xfrm>
                <a:off x="7005436" y="1520542"/>
                <a:ext cx="146520" cy="143280"/>
              </p14:xfrm>
            </p:contentPart>
          </mc:Choice>
          <mc:Fallback xmlns="">
            <p:pic>
              <p:nvPicPr>
                <p:cNvPr id="522" name="Freihand 521">
                  <a:extLst>
                    <a:ext uri="{FF2B5EF4-FFF2-40B4-BE49-F238E27FC236}">
                      <a16:creationId xmlns:a16="http://schemas.microsoft.com/office/drawing/2014/main" id="{A3F5614C-F862-F2E7-7085-B6DC73025AA4}"/>
                    </a:ext>
                  </a:extLst>
                </p:cNvPr>
                <p:cNvPicPr/>
                <p:nvPr/>
              </p:nvPicPr>
              <p:blipFill>
                <a:blip r:embed="rId424"/>
                <a:stretch>
                  <a:fillRect/>
                </a:stretch>
              </p:blipFill>
              <p:spPr>
                <a:xfrm>
                  <a:off x="6996436" y="1511902"/>
                  <a:ext cx="164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527" name="Freihand 526">
                  <a:extLst>
                    <a:ext uri="{FF2B5EF4-FFF2-40B4-BE49-F238E27FC236}">
                      <a16:creationId xmlns:a16="http://schemas.microsoft.com/office/drawing/2014/main" id="{0CA895BC-DA3E-3FC7-656B-FD6825044B9E}"/>
                    </a:ext>
                  </a:extLst>
                </p14:cNvPr>
                <p14:cNvContentPartPr/>
                <p14:nvPr/>
              </p14:nvContentPartPr>
              <p14:xfrm>
                <a:off x="8884996" y="2520622"/>
                <a:ext cx="118080" cy="183960"/>
              </p14:xfrm>
            </p:contentPart>
          </mc:Choice>
          <mc:Fallback xmlns="">
            <p:pic>
              <p:nvPicPr>
                <p:cNvPr id="527" name="Freihand 526">
                  <a:extLst>
                    <a:ext uri="{FF2B5EF4-FFF2-40B4-BE49-F238E27FC236}">
                      <a16:creationId xmlns:a16="http://schemas.microsoft.com/office/drawing/2014/main" id="{0CA895BC-DA3E-3FC7-656B-FD6825044B9E}"/>
                    </a:ext>
                  </a:extLst>
                </p:cNvPr>
                <p:cNvPicPr/>
                <p:nvPr/>
              </p:nvPicPr>
              <p:blipFill>
                <a:blip r:embed="rId426"/>
                <a:stretch>
                  <a:fillRect/>
                </a:stretch>
              </p:blipFill>
              <p:spPr>
                <a:xfrm>
                  <a:off x="8875996" y="2511982"/>
                  <a:ext cx="135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529" name="Freihand 528">
                  <a:extLst>
                    <a:ext uri="{FF2B5EF4-FFF2-40B4-BE49-F238E27FC236}">
                      <a16:creationId xmlns:a16="http://schemas.microsoft.com/office/drawing/2014/main" id="{3737317F-FA82-A485-DD09-FC9A2823ECC9}"/>
                    </a:ext>
                  </a:extLst>
                </p14:cNvPr>
                <p14:cNvContentPartPr/>
                <p14:nvPr/>
              </p14:nvContentPartPr>
              <p14:xfrm>
                <a:off x="8913796" y="2538982"/>
                <a:ext cx="120960" cy="104760"/>
              </p14:xfrm>
            </p:contentPart>
          </mc:Choice>
          <mc:Fallback xmlns="">
            <p:pic>
              <p:nvPicPr>
                <p:cNvPr id="529" name="Freihand 528">
                  <a:extLst>
                    <a:ext uri="{FF2B5EF4-FFF2-40B4-BE49-F238E27FC236}">
                      <a16:creationId xmlns:a16="http://schemas.microsoft.com/office/drawing/2014/main" id="{3737317F-FA82-A485-DD09-FC9A2823ECC9}"/>
                    </a:ext>
                  </a:extLst>
                </p:cNvPr>
                <p:cNvPicPr/>
                <p:nvPr/>
              </p:nvPicPr>
              <p:blipFill>
                <a:blip r:embed="rId428"/>
                <a:stretch>
                  <a:fillRect/>
                </a:stretch>
              </p:blipFill>
              <p:spPr>
                <a:xfrm>
                  <a:off x="8905156" y="2530342"/>
                  <a:ext cx="138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532" name="Freihand 531">
                  <a:extLst>
                    <a:ext uri="{FF2B5EF4-FFF2-40B4-BE49-F238E27FC236}">
                      <a16:creationId xmlns:a16="http://schemas.microsoft.com/office/drawing/2014/main" id="{8B7E645B-2D62-EA77-AF93-5DC7307D2CA9}"/>
                    </a:ext>
                  </a:extLst>
                </p14:cNvPr>
                <p14:cNvContentPartPr/>
                <p14:nvPr/>
              </p14:nvContentPartPr>
              <p14:xfrm>
                <a:off x="7400716" y="1790542"/>
                <a:ext cx="787680" cy="581400"/>
              </p14:xfrm>
            </p:contentPart>
          </mc:Choice>
          <mc:Fallback xmlns="">
            <p:pic>
              <p:nvPicPr>
                <p:cNvPr id="532" name="Freihand 531">
                  <a:extLst>
                    <a:ext uri="{FF2B5EF4-FFF2-40B4-BE49-F238E27FC236}">
                      <a16:creationId xmlns:a16="http://schemas.microsoft.com/office/drawing/2014/main" id="{8B7E645B-2D62-EA77-AF93-5DC7307D2CA9}"/>
                    </a:ext>
                  </a:extLst>
                </p:cNvPr>
                <p:cNvPicPr/>
                <p:nvPr/>
              </p:nvPicPr>
              <p:blipFill>
                <a:blip r:embed="rId430"/>
                <a:stretch>
                  <a:fillRect/>
                </a:stretch>
              </p:blipFill>
              <p:spPr>
                <a:xfrm>
                  <a:off x="7391716" y="1781542"/>
                  <a:ext cx="80532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537" name="Freihand 536">
                  <a:extLst>
                    <a:ext uri="{FF2B5EF4-FFF2-40B4-BE49-F238E27FC236}">
                      <a16:creationId xmlns:a16="http://schemas.microsoft.com/office/drawing/2014/main" id="{B9868741-0695-E50E-5FB2-BBA48868AC1F}"/>
                    </a:ext>
                  </a:extLst>
                </p14:cNvPr>
                <p14:cNvContentPartPr/>
                <p14:nvPr/>
              </p14:nvContentPartPr>
              <p14:xfrm>
                <a:off x="6894916" y="1729702"/>
                <a:ext cx="142200" cy="179280"/>
              </p14:xfrm>
            </p:contentPart>
          </mc:Choice>
          <mc:Fallback xmlns="">
            <p:pic>
              <p:nvPicPr>
                <p:cNvPr id="537" name="Freihand 536">
                  <a:extLst>
                    <a:ext uri="{FF2B5EF4-FFF2-40B4-BE49-F238E27FC236}">
                      <a16:creationId xmlns:a16="http://schemas.microsoft.com/office/drawing/2014/main" id="{B9868741-0695-E50E-5FB2-BBA48868AC1F}"/>
                    </a:ext>
                  </a:extLst>
                </p:cNvPr>
                <p:cNvPicPr/>
                <p:nvPr/>
              </p:nvPicPr>
              <p:blipFill>
                <a:blip r:embed="rId432"/>
                <a:stretch>
                  <a:fillRect/>
                </a:stretch>
              </p:blipFill>
              <p:spPr>
                <a:xfrm>
                  <a:off x="6886276" y="1720702"/>
                  <a:ext cx="159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539" name="Freihand 538">
                  <a:extLst>
                    <a:ext uri="{FF2B5EF4-FFF2-40B4-BE49-F238E27FC236}">
                      <a16:creationId xmlns:a16="http://schemas.microsoft.com/office/drawing/2014/main" id="{C5EAC8A7-0B6D-54E6-2F72-C29F0294F1BB}"/>
                    </a:ext>
                  </a:extLst>
                </p14:cNvPr>
                <p14:cNvContentPartPr/>
                <p14:nvPr/>
              </p14:nvContentPartPr>
              <p14:xfrm>
                <a:off x="7064476" y="1742302"/>
                <a:ext cx="95760" cy="128520"/>
              </p14:xfrm>
            </p:contentPart>
          </mc:Choice>
          <mc:Fallback xmlns="">
            <p:pic>
              <p:nvPicPr>
                <p:cNvPr id="539" name="Freihand 538">
                  <a:extLst>
                    <a:ext uri="{FF2B5EF4-FFF2-40B4-BE49-F238E27FC236}">
                      <a16:creationId xmlns:a16="http://schemas.microsoft.com/office/drawing/2014/main" id="{C5EAC8A7-0B6D-54E6-2F72-C29F0294F1BB}"/>
                    </a:ext>
                  </a:extLst>
                </p:cNvPr>
                <p:cNvPicPr/>
                <p:nvPr/>
              </p:nvPicPr>
              <p:blipFill>
                <a:blip r:embed="rId434"/>
                <a:stretch>
                  <a:fillRect/>
                </a:stretch>
              </p:blipFill>
              <p:spPr>
                <a:xfrm>
                  <a:off x="7055836" y="1733662"/>
                  <a:ext cx="113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543" name="Freihand 542">
                  <a:extLst>
                    <a:ext uri="{FF2B5EF4-FFF2-40B4-BE49-F238E27FC236}">
                      <a16:creationId xmlns:a16="http://schemas.microsoft.com/office/drawing/2014/main" id="{E50E3EE8-3ECF-7ADF-1F34-F55264674E8D}"/>
                    </a:ext>
                  </a:extLst>
                </p14:cNvPr>
                <p14:cNvContentPartPr/>
                <p14:nvPr/>
              </p14:nvContentPartPr>
              <p14:xfrm>
                <a:off x="7190116" y="1750582"/>
                <a:ext cx="110520" cy="117000"/>
              </p14:xfrm>
            </p:contentPart>
          </mc:Choice>
          <mc:Fallback xmlns="">
            <p:pic>
              <p:nvPicPr>
                <p:cNvPr id="543" name="Freihand 542">
                  <a:extLst>
                    <a:ext uri="{FF2B5EF4-FFF2-40B4-BE49-F238E27FC236}">
                      <a16:creationId xmlns:a16="http://schemas.microsoft.com/office/drawing/2014/main" id="{E50E3EE8-3ECF-7ADF-1F34-F55264674E8D}"/>
                    </a:ext>
                  </a:extLst>
                </p:cNvPr>
                <p:cNvPicPr/>
                <p:nvPr/>
              </p:nvPicPr>
              <p:blipFill>
                <a:blip r:embed="rId436"/>
                <a:stretch>
                  <a:fillRect/>
                </a:stretch>
              </p:blipFill>
              <p:spPr>
                <a:xfrm>
                  <a:off x="7181116" y="1741942"/>
                  <a:ext cx="128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49" name="Freihand 548">
                  <a:extLst>
                    <a:ext uri="{FF2B5EF4-FFF2-40B4-BE49-F238E27FC236}">
                      <a16:creationId xmlns:a16="http://schemas.microsoft.com/office/drawing/2014/main" id="{2CC456D6-19A2-D0D1-285A-F912EEDBD73A}"/>
                    </a:ext>
                  </a:extLst>
                </p14:cNvPr>
                <p14:cNvContentPartPr/>
                <p14:nvPr/>
              </p14:nvContentPartPr>
              <p14:xfrm>
                <a:off x="8010916" y="2521702"/>
                <a:ext cx="79200" cy="110880"/>
              </p14:xfrm>
            </p:contentPart>
          </mc:Choice>
          <mc:Fallback xmlns="">
            <p:pic>
              <p:nvPicPr>
                <p:cNvPr id="549" name="Freihand 548">
                  <a:extLst>
                    <a:ext uri="{FF2B5EF4-FFF2-40B4-BE49-F238E27FC236}">
                      <a16:creationId xmlns:a16="http://schemas.microsoft.com/office/drawing/2014/main" id="{2CC456D6-19A2-D0D1-285A-F912EEDBD73A}"/>
                    </a:ext>
                  </a:extLst>
                </p:cNvPr>
                <p:cNvPicPr/>
                <p:nvPr/>
              </p:nvPicPr>
              <p:blipFill>
                <a:blip r:embed="rId438"/>
                <a:stretch>
                  <a:fillRect/>
                </a:stretch>
              </p:blipFill>
              <p:spPr>
                <a:xfrm>
                  <a:off x="8002276" y="2512702"/>
                  <a:ext cx="96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556" name="Freihand 555">
                  <a:extLst>
                    <a:ext uri="{FF2B5EF4-FFF2-40B4-BE49-F238E27FC236}">
                      <a16:creationId xmlns:a16="http://schemas.microsoft.com/office/drawing/2014/main" id="{5B9DC639-BA7D-C44C-1962-BC1E083DEC1D}"/>
                    </a:ext>
                  </a:extLst>
                </p14:cNvPr>
                <p14:cNvContentPartPr/>
                <p14:nvPr/>
              </p14:nvContentPartPr>
              <p14:xfrm>
                <a:off x="8059516" y="2542222"/>
                <a:ext cx="15840" cy="148320"/>
              </p14:xfrm>
            </p:contentPart>
          </mc:Choice>
          <mc:Fallback xmlns="">
            <p:pic>
              <p:nvPicPr>
                <p:cNvPr id="556" name="Freihand 555">
                  <a:extLst>
                    <a:ext uri="{FF2B5EF4-FFF2-40B4-BE49-F238E27FC236}">
                      <a16:creationId xmlns:a16="http://schemas.microsoft.com/office/drawing/2014/main" id="{5B9DC639-BA7D-C44C-1962-BC1E083DEC1D}"/>
                    </a:ext>
                  </a:extLst>
                </p:cNvPr>
                <p:cNvPicPr/>
                <p:nvPr/>
              </p:nvPicPr>
              <p:blipFill>
                <a:blip r:embed="rId440"/>
                <a:stretch>
                  <a:fillRect/>
                </a:stretch>
              </p:blipFill>
              <p:spPr>
                <a:xfrm>
                  <a:off x="8050516" y="2533222"/>
                  <a:ext cx="33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568" name="Freihand 567">
                  <a:extLst>
                    <a:ext uri="{FF2B5EF4-FFF2-40B4-BE49-F238E27FC236}">
                      <a16:creationId xmlns:a16="http://schemas.microsoft.com/office/drawing/2014/main" id="{AD69D257-D9BD-EA22-955E-21D483BFC0A2}"/>
                    </a:ext>
                  </a:extLst>
                </p14:cNvPr>
                <p14:cNvContentPartPr/>
                <p14:nvPr/>
              </p14:nvContentPartPr>
              <p14:xfrm>
                <a:off x="8151316" y="2542942"/>
                <a:ext cx="98640" cy="117720"/>
              </p14:xfrm>
            </p:contentPart>
          </mc:Choice>
          <mc:Fallback xmlns="">
            <p:pic>
              <p:nvPicPr>
                <p:cNvPr id="568" name="Freihand 567">
                  <a:extLst>
                    <a:ext uri="{FF2B5EF4-FFF2-40B4-BE49-F238E27FC236}">
                      <a16:creationId xmlns:a16="http://schemas.microsoft.com/office/drawing/2014/main" id="{AD69D257-D9BD-EA22-955E-21D483BFC0A2}"/>
                    </a:ext>
                  </a:extLst>
                </p:cNvPr>
                <p:cNvPicPr/>
                <p:nvPr/>
              </p:nvPicPr>
              <p:blipFill>
                <a:blip r:embed="rId442"/>
                <a:stretch>
                  <a:fillRect/>
                </a:stretch>
              </p:blipFill>
              <p:spPr>
                <a:xfrm>
                  <a:off x="8142676" y="2534302"/>
                  <a:ext cx="116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571" name="Freihand 570">
                  <a:extLst>
                    <a:ext uri="{FF2B5EF4-FFF2-40B4-BE49-F238E27FC236}">
                      <a16:creationId xmlns:a16="http://schemas.microsoft.com/office/drawing/2014/main" id="{4FD135F1-8CE6-CCFE-1161-C88406D76125}"/>
                    </a:ext>
                  </a:extLst>
                </p14:cNvPr>
                <p14:cNvContentPartPr/>
                <p14:nvPr/>
              </p14:nvContentPartPr>
              <p14:xfrm>
                <a:off x="8266516" y="2532142"/>
                <a:ext cx="118800" cy="100080"/>
              </p14:xfrm>
            </p:contentPart>
          </mc:Choice>
          <mc:Fallback xmlns="">
            <p:pic>
              <p:nvPicPr>
                <p:cNvPr id="571" name="Freihand 570">
                  <a:extLst>
                    <a:ext uri="{FF2B5EF4-FFF2-40B4-BE49-F238E27FC236}">
                      <a16:creationId xmlns:a16="http://schemas.microsoft.com/office/drawing/2014/main" id="{4FD135F1-8CE6-CCFE-1161-C88406D76125}"/>
                    </a:ext>
                  </a:extLst>
                </p:cNvPr>
                <p:cNvPicPr/>
                <p:nvPr/>
              </p:nvPicPr>
              <p:blipFill>
                <a:blip r:embed="rId444"/>
                <a:stretch>
                  <a:fillRect/>
                </a:stretch>
              </p:blipFill>
              <p:spPr>
                <a:xfrm>
                  <a:off x="8257876" y="2523502"/>
                  <a:ext cx="136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582" name="Freihand 581">
                  <a:extLst>
                    <a:ext uri="{FF2B5EF4-FFF2-40B4-BE49-F238E27FC236}">
                      <a16:creationId xmlns:a16="http://schemas.microsoft.com/office/drawing/2014/main" id="{97D3E6A7-BB5E-DF6D-2584-93805D1853D4}"/>
                    </a:ext>
                  </a:extLst>
                </p14:cNvPr>
                <p14:cNvContentPartPr/>
                <p14:nvPr/>
              </p14:nvContentPartPr>
              <p14:xfrm>
                <a:off x="7731196" y="1701262"/>
                <a:ext cx="227520" cy="224280"/>
              </p14:xfrm>
            </p:contentPart>
          </mc:Choice>
          <mc:Fallback xmlns="">
            <p:pic>
              <p:nvPicPr>
                <p:cNvPr id="582" name="Freihand 581">
                  <a:extLst>
                    <a:ext uri="{FF2B5EF4-FFF2-40B4-BE49-F238E27FC236}">
                      <a16:creationId xmlns:a16="http://schemas.microsoft.com/office/drawing/2014/main" id="{97D3E6A7-BB5E-DF6D-2584-93805D1853D4}"/>
                    </a:ext>
                  </a:extLst>
                </p:cNvPr>
                <p:cNvPicPr/>
                <p:nvPr/>
              </p:nvPicPr>
              <p:blipFill>
                <a:blip r:embed="rId446"/>
                <a:stretch>
                  <a:fillRect/>
                </a:stretch>
              </p:blipFill>
              <p:spPr>
                <a:xfrm>
                  <a:off x="7722196" y="1692262"/>
                  <a:ext cx="245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584" name="Freihand 583">
                  <a:extLst>
                    <a:ext uri="{FF2B5EF4-FFF2-40B4-BE49-F238E27FC236}">
                      <a16:creationId xmlns:a16="http://schemas.microsoft.com/office/drawing/2014/main" id="{4B60799C-0886-6B74-738E-ED0B745B993D}"/>
                    </a:ext>
                  </a:extLst>
                </p14:cNvPr>
                <p14:cNvContentPartPr/>
                <p14:nvPr/>
              </p14:nvContentPartPr>
              <p14:xfrm>
                <a:off x="7712836" y="1762102"/>
                <a:ext cx="186120" cy="223920"/>
              </p14:xfrm>
            </p:contentPart>
          </mc:Choice>
          <mc:Fallback xmlns="">
            <p:pic>
              <p:nvPicPr>
                <p:cNvPr id="584" name="Freihand 583">
                  <a:extLst>
                    <a:ext uri="{FF2B5EF4-FFF2-40B4-BE49-F238E27FC236}">
                      <a16:creationId xmlns:a16="http://schemas.microsoft.com/office/drawing/2014/main" id="{4B60799C-0886-6B74-738E-ED0B745B993D}"/>
                    </a:ext>
                  </a:extLst>
                </p:cNvPr>
                <p:cNvPicPr/>
                <p:nvPr/>
              </p:nvPicPr>
              <p:blipFill>
                <a:blip r:embed="rId448"/>
                <a:stretch>
                  <a:fillRect/>
                </a:stretch>
              </p:blipFill>
              <p:spPr>
                <a:xfrm>
                  <a:off x="7703836" y="1753102"/>
                  <a:ext cx="2037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588" name="Freihand 587">
                  <a:extLst>
                    <a:ext uri="{FF2B5EF4-FFF2-40B4-BE49-F238E27FC236}">
                      <a16:creationId xmlns:a16="http://schemas.microsoft.com/office/drawing/2014/main" id="{823F391F-A3FD-0E29-D1D4-52209CD7E721}"/>
                    </a:ext>
                  </a:extLst>
                </p14:cNvPr>
                <p14:cNvContentPartPr/>
                <p14:nvPr/>
              </p14:nvContentPartPr>
              <p14:xfrm>
                <a:off x="8125036" y="1489582"/>
                <a:ext cx="18360" cy="172800"/>
              </p14:xfrm>
            </p:contentPart>
          </mc:Choice>
          <mc:Fallback xmlns="">
            <p:pic>
              <p:nvPicPr>
                <p:cNvPr id="588" name="Freihand 587">
                  <a:extLst>
                    <a:ext uri="{FF2B5EF4-FFF2-40B4-BE49-F238E27FC236}">
                      <a16:creationId xmlns:a16="http://schemas.microsoft.com/office/drawing/2014/main" id="{823F391F-A3FD-0E29-D1D4-52209CD7E721}"/>
                    </a:ext>
                  </a:extLst>
                </p:cNvPr>
                <p:cNvPicPr/>
                <p:nvPr/>
              </p:nvPicPr>
              <p:blipFill>
                <a:blip r:embed="rId450"/>
                <a:stretch>
                  <a:fillRect/>
                </a:stretch>
              </p:blipFill>
              <p:spPr>
                <a:xfrm>
                  <a:off x="8116036" y="1480942"/>
                  <a:ext cx="36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592" name="Freihand 591">
                  <a:extLst>
                    <a:ext uri="{FF2B5EF4-FFF2-40B4-BE49-F238E27FC236}">
                      <a16:creationId xmlns:a16="http://schemas.microsoft.com/office/drawing/2014/main" id="{C8AFF140-8F09-0A35-71AB-EA567B6CD189}"/>
                    </a:ext>
                  </a:extLst>
                </p14:cNvPr>
                <p14:cNvContentPartPr/>
                <p14:nvPr/>
              </p14:nvContentPartPr>
              <p14:xfrm>
                <a:off x="8022436" y="1434502"/>
                <a:ext cx="231480" cy="54360"/>
              </p14:xfrm>
            </p:contentPart>
          </mc:Choice>
          <mc:Fallback xmlns="">
            <p:pic>
              <p:nvPicPr>
                <p:cNvPr id="592" name="Freihand 591">
                  <a:extLst>
                    <a:ext uri="{FF2B5EF4-FFF2-40B4-BE49-F238E27FC236}">
                      <a16:creationId xmlns:a16="http://schemas.microsoft.com/office/drawing/2014/main" id="{C8AFF140-8F09-0A35-71AB-EA567B6CD189}"/>
                    </a:ext>
                  </a:extLst>
                </p:cNvPr>
                <p:cNvPicPr/>
                <p:nvPr/>
              </p:nvPicPr>
              <p:blipFill>
                <a:blip r:embed="rId452"/>
                <a:stretch>
                  <a:fillRect/>
                </a:stretch>
              </p:blipFill>
              <p:spPr>
                <a:xfrm>
                  <a:off x="8013436" y="1425502"/>
                  <a:ext cx="249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596" name="Freihand 595">
                  <a:extLst>
                    <a:ext uri="{FF2B5EF4-FFF2-40B4-BE49-F238E27FC236}">
                      <a16:creationId xmlns:a16="http://schemas.microsoft.com/office/drawing/2014/main" id="{A910DCE0-5D21-616A-FE4E-903D0B4C9D4D}"/>
                    </a:ext>
                  </a:extLst>
                </p14:cNvPr>
                <p14:cNvContentPartPr/>
                <p14:nvPr/>
              </p14:nvContentPartPr>
              <p14:xfrm>
                <a:off x="8318356" y="1399582"/>
                <a:ext cx="169920" cy="225000"/>
              </p14:xfrm>
            </p:contentPart>
          </mc:Choice>
          <mc:Fallback xmlns="">
            <p:pic>
              <p:nvPicPr>
                <p:cNvPr id="596" name="Freihand 595">
                  <a:extLst>
                    <a:ext uri="{FF2B5EF4-FFF2-40B4-BE49-F238E27FC236}">
                      <a16:creationId xmlns:a16="http://schemas.microsoft.com/office/drawing/2014/main" id="{A910DCE0-5D21-616A-FE4E-903D0B4C9D4D}"/>
                    </a:ext>
                  </a:extLst>
                </p:cNvPr>
                <p:cNvPicPr/>
                <p:nvPr/>
              </p:nvPicPr>
              <p:blipFill>
                <a:blip r:embed="rId454"/>
                <a:stretch>
                  <a:fillRect/>
                </a:stretch>
              </p:blipFill>
              <p:spPr>
                <a:xfrm>
                  <a:off x="8309356" y="1390942"/>
                  <a:ext cx="1875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601" name="Freihand 600">
                  <a:extLst>
                    <a:ext uri="{FF2B5EF4-FFF2-40B4-BE49-F238E27FC236}">
                      <a16:creationId xmlns:a16="http://schemas.microsoft.com/office/drawing/2014/main" id="{841A208D-8410-EDA1-CE3C-0F01B4FA93B2}"/>
                    </a:ext>
                  </a:extLst>
                </p14:cNvPr>
                <p14:cNvContentPartPr/>
                <p14:nvPr/>
              </p14:nvContentPartPr>
              <p14:xfrm>
                <a:off x="8428516" y="1547902"/>
                <a:ext cx="59760" cy="55440"/>
              </p14:xfrm>
            </p:contentPart>
          </mc:Choice>
          <mc:Fallback xmlns="">
            <p:pic>
              <p:nvPicPr>
                <p:cNvPr id="601" name="Freihand 600">
                  <a:extLst>
                    <a:ext uri="{FF2B5EF4-FFF2-40B4-BE49-F238E27FC236}">
                      <a16:creationId xmlns:a16="http://schemas.microsoft.com/office/drawing/2014/main" id="{841A208D-8410-EDA1-CE3C-0F01B4FA93B2}"/>
                    </a:ext>
                  </a:extLst>
                </p:cNvPr>
                <p:cNvPicPr/>
                <p:nvPr/>
              </p:nvPicPr>
              <p:blipFill>
                <a:blip r:embed="rId456"/>
                <a:stretch>
                  <a:fillRect/>
                </a:stretch>
              </p:blipFill>
              <p:spPr>
                <a:xfrm>
                  <a:off x="8419516" y="1539262"/>
                  <a:ext cx="77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622" name="Freihand 621">
                  <a:extLst>
                    <a:ext uri="{FF2B5EF4-FFF2-40B4-BE49-F238E27FC236}">
                      <a16:creationId xmlns:a16="http://schemas.microsoft.com/office/drawing/2014/main" id="{29FF7258-705B-52AB-52A1-5EC73F3D533C}"/>
                    </a:ext>
                  </a:extLst>
                </p14:cNvPr>
                <p14:cNvContentPartPr/>
                <p14:nvPr/>
              </p14:nvContentPartPr>
              <p14:xfrm>
                <a:off x="8469556" y="908542"/>
                <a:ext cx="877680" cy="350280"/>
              </p14:xfrm>
            </p:contentPart>
          </mc:Choice>
          <mc:Fallback xmlns="">
            <p:pic>
              <p:nvPicPr>
                <p:cNvPr id="622" name="Freihand 621">
                  <a:extLst>
                    <a:ext uri="{FF2B5EF4-FFF2-40B4-BE49-F238E27FC236}">
                      <a16:creationId xmlns:a16="http://schemas.microsoft.com/office/drawing/2014/main" id="{29FF7258-705B-52AB-52A1-5EC73F3D533C}"/>
                    </a:ext>
                  </a:extLst>
                </p:cNvPr>
                <p:cNvPicPr/>
                <p:nvPr/>
              </p:nvPicPr>
              <p:blipFill>
                <a:blip r:embed="rId458"/>
                <a:stretch>
                  <a:fillRect/>
                </a:stretch>
              </p:blipFill>
              <p:spPr>
                <a:xfrm>
                  <a:off x="8460916" y="899902"/>
                  <a:ext cx="8953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627" name="Freihand 626">
                  <a:extLst>
                    <a:ext uri="{FF2B5EF4-FFF2-40B4-BE49-F238E27FC236}">
                      <a16:creationId xmlns:a16="http://schemas.microsoft.com/office/drawing/2014/main" id="{D4BCDEC5-152F-881F-267F-34DBDCE69341}"/>
                    </a:ext>
                  </a:extLst>
                </p14:cNvPr>
                <p14:cNvContentPartPr/>
                <p14:nvPr/>
              </p14:nvContentPartPr>
              <p14:xfrm>
                <a:off x="9241756" y="836182"/>
                <a:ext cx="212400" cy="243360"/>
              </p14:xfrm>
            </p:contentPart>
          </mc:Choice>
          <mc:Fallback xmlns="">
            <p:pic>
              <p:nvPicPr>
                <p:cNvPr id="627" name="Freihand 626">
                  <a:extLst>
                    <a:ext uri="{FF2B5EF4-FFF2-40B4-BE49-F238E27FC236}">
                      <a16:creationId xmlns:a16="http://schemas.microsoft.com/office/drawing/2014/main" id="{D4BCDEC5-152F-881F-267F-34DBDCE69341}"/>
                    </a:ext>
                  </a:extLst>
                </p:cNvPr>
                <p:cNvPicPr/>
                <p:nvPr/>
              </p:nvPicPr>
              <p:blipFill>
                <a:blip r:embed="rId460"/>
                <a:stretch>
                  <a:fillRect/>
                </a:stretch>
              </p:blipFill>
              <p:spPr>
                <a:xfrm>
                  <a:off x="9232756" y="827182"/>
                  <a:ext cx="230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8" name="Freihand 377">
                  <a:extLst>
                    <a:ext uri="{FF2B5EF4-FFF2-40B4-BE49-F238E27FC236}">
                      <a16:creationId xmlns:a16="http://schemas.microsoft.com/office/drawing/2014/main" id="{0AF16C44-6E81-CA58-9C59-3B6F7D27D1E3}"/>
                    </a:ext>
                  </a:extLst>
                </p14:cNvPr>
                <p14:cNvContentPartPr/>
                <p14:nvPr/>
              </p14:nvContentPartPr>
              <p14:xfrm>
                <a:off x="10146796" y="1449982"/>
                <a:ext cx="102240" cy="222480"/>
              </p14:xfrm>
            </p:contentPart>
          </mc:Choice>
          <mc:Fallback xmlns="">
            <p:pic>
              <p:nvPicPr>
                <p:cNvPr id="378" name="Freihand 377">
                  <a:extLst>
                    <a:ext uri="{FF2B5EF4-FFF2-40B4-BE49-F238E27FC236}">
                      <a16:creationId xmlns:a16="http://schemas.microsoft.com/office/drawing/2014/main" id="{0AF16C44-6E81-CA58-9C59-3B6F7D27D1E3}"/>
                    </a:ext>
                  </a:extLst>
                </p:cNvPr>
                <p:cNvPicPr/>
                <p:nvPr/>
              </p:nvPicPr>
              <p:blipFill>
                <a:blip r:embed="rId462"/>
                <a:stretch>
                  <a:fillRect/>
                </a:stretch>
              </p:blipFill>
              <p:spPr>
                <a:xfrm>
                  <a:off x="10137796" y="1440982"/>
                  <a:ext cx="1198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81" name="Freihand 380">
                  <a:extLst>
                    <a:ext uri="{FF2B5EF4-FFF2-40B4-BE49-F238E27FC236}">
                      <a16:creationId xmlns:a16="http://schemas.microsoft.com/office/drawing/2014/main" id="{97B329CD-5C7F-CAF4-9792-B93B6FBB455B}"/>
                    </a:ext>
                  </a:extLst>
                </p14:cNvPr>
                <p14:cNvContentPartPr/>
                <p14:nvPr/>
              </p14:nvContentPartPr>
              <p14:xfrm>
                <a:off x="10129516" y="1359622"/>
                <a:ext cx="213840" cy="200160"/>
              </p14:xfrm>
            </p:contentPart>
          </mc:Choice>
          <mc:Fallback xmlns="">
            <p:pic>
              <p:nvPicPr>
                <p:cNvPr id="381" name="Freihand 380">
                  <a:extLst>
                    <a:ext uri="{FF2B5EF4-FFF2-40B4-BE49-F238E27FC236}">
                      <a16:creationId xmlns:a16="http://schemas.microsoft.com/office/drawing/2014/main" id="{97B329CD-5C7F-CAF4-9792-B93B6FBB455B}"/>
                    </a:ext>
                  </a:extLst>
                </p:cNvPr>
                <p:cNvPicPr/>
                <p:nvPr/>
              </p:nvPicPr>
              <p:blipFill>
                <a:blip r:embed="rId464"/>
                <a:stretch>
                  <a:fillRect/>
                </a:stretch>
              </p:blipFill>
              <p:spPr>
                <a:xfrm>
                  <a:off x="10120876" y="1350622"/>
                  <a:ext cx="231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97" name="Freihand 396">
                  <a:extLst>
                    <a:ext uri="{FF2B5EF4-FFF2-40B4-BE49-F238E27FC236}">
                      <a16:creationId xmlns:a16="http://schemas.microsoft.com/office/drawing/2014/main" id="{853470B4-B7E5-3D2D-1FD9-0F0E646BE795}"/>
                    </a:ext>
                  </a:extLst>
                </p14:cNvPr>
                <p14:cNvContentPartPr/>
                <p14:nvPr/>
              </p14:nvContentPartPr>
              <p14:xfrm>
                <a:off x="10444876" y="1415782"/>
                <a:ext cx="93600" cy="237600"/>
              </p14:xfrm>
            </p:contentPart>
          </mc:Choice>
          <mc:Fallback xmlns="">
            <p:pic>
              <p:nvPicPr>
                <p:cNvPr id="397" name="Freihand 396">
                  <a:extLst>
                    <a:ext uri="{FF2B5EF4-FFF2-40B4-BE49-F238E27FC236}">
                      <a16:creationId xmlns:a16="http://schemas.microsoft.com/office/drawing/2014/main" id="{853470B4-B7E5-3D2D-1FD9-0F0E646BE795}"/>
                    </a:ext>
                  </a:extLst>
                </p:cNvPr>
                <p:cNvPicPr/>
                <p:nvPr/>
              </p:nvPicPr>
              <p:blipFill>
                <a:blip r:embed="rId466"/>
                <a:stretch>
                  <a:fillRect/>
                </a:stretch>
              </p:blipFill>
              <p:spPr>
                <a:xfrm>
                  <a:off x="10436236" y="1407142"/>
                  <a:ext cx="111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98" name="Freihand 397">
                  <a:extLst>
                    <a:ext uri="{FF2B5EF4-FFF2-40B4-BE49-F238E27FC236}">
                      <a16:creationId xmlns:a16="http://schemas.microsoft.com/office/drawing/2014/main" id="{E96929C8-1B4D-F55A-2692-832785DEFB6A}"/>
                    </a:ext>
                  </a:extLst>
                </p14:cNvPr>
                <p14:cNvContentPartPr/>
                <p14:nvPr/>
              </p14:nvContentPartPr>
              <p14:xfrm>
                <a:off x="10562956" y="1451062"/>
                <a:ext cx="224280" cy="199080"/>
              </p14:xfrm>
            </p:contentPart>
          </mc:Choice>
          <mc:Fallback xmlns="">
            <p:pic>
              <p:nvPicPr>
                <p:cNvPr id="398" name="Freihand 397">
                  <a:extLst>
                    <a:ext uri="{FF2B5EF4-FFF2-40B4-BE49-F238E27FC236}">
                      <a16:creationId xmlns:a16="http://schemas.microsoft.com/office/drawing/2014/main" id="{E96929C8-1B4D-F55A-2692-832785DEFB6A}"/>
                    </a:ext>
                  </a:extLst>
                </p:cNvPr>
                <p:cNvPicPr/>
                <p:nvPr/>
              </p:nvPicPr>
              <p:blipFill>
                <a:blip r:embed="rId468"/>
                <a:stretch>
                  <a:fillRect/>
                </a:stretch>
              </p:blipFill>
              <p:spPr>
                <a:xfrm>
                  <a:off x="10554316" y="1442062"/>
                  <a:ext cx="241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02" name="Freihand 401">
                  <a:extLst>
                    <a:ext uri="{FF2B5EF4-FFF2-40B4-BE49-F238E27FC236}">
                      <a16:creationId xmlns:a16="http://schemas.microsoft.com/office/drawing/2014/main" id="{C448DA14-A54E-2945-85DC-BFC88DA245E5}"/>
                    </a:ext>
                  </a:extLst>
                </p14:cNvPr>
                <p14:cNvContentPartPr/>
                <p14:nvPr/>
              </p14:nvContentPartPr>
              <p14:xfrm>
                <a:off x="10910716" y="1521262"/>
                <a:ext cx="220320" cy="86400"/>
              </p14:xfrm>
            </p:contentPart>
          </mc:Choice>
          <mc:Fallback xmlns="">
            <p:pic>
              <p:nvPicPr>
                <p:cNvPr id="402" name="Freihand 401">
                  <a:extLst>
                    <a:ext uri="{FF2B5EF4-FFF2-40B4-BE49-F238E27FC236}">
                      <a16:creationId xmlns:a16="http://schemas.microsoft.com/office/drawing/2014/main" id="{C448DA14-A54E-2945-85DC-BFC88DA245E5}"/>
                    </a:ext>
                  </a:extLst>
                </p:cNvPr>
                <p:cNvPicPr/>
                <p:nvPr/>
              </p:nvPicPr>
              <p:blipFill>
                <a:blip r:embed="rId470"/>
                <a:stretch>
                  <a:fillRect/>
                </a:stretch>
              </p:blipFill>
              <p:spPr>
                <a:xfrm>
                  <a:off x="10902076" y="1512262"/>
                  <a:ext cx="237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966" name="Freihand 965">
                  <a:extLst>
                    <a:ext uri="{FF2B5EF4-FFF2-40B4-BE49-F238E27FC236}">
                      <a16:creationId xmlns:a16="http://schemas.microsoft.com/office/drawing/2014/main" id="{243ADFDC-61AA-0BD5-DB91-A26175BF9736}"/>
                    </a:ext>
                  </a:extLst>
                </p14:cNvPr>
                <p14:cNvContentPartPr/>
                <p14:nvPr/>
              </p14:nvContentPartPr>
              <p14:xfrm>
                <a:off x="9914236" y="1644742"/>
                <a:ext cx="63000" cy="1099440"/>
              </p14:xfrm>
            </p:contentPart>
          </mc:Choice>
          <mc:Fallback xmlns="">
            <p:pic>
              <p:nvPicPr>
                <p:cNvPr id="966" name="Freihand 965">
                  <a:extLst>
                    <a:ext uri="{FF2B5EF4-FFF2-40B4-BE49-F238E27FC236}">
                      <a16:creationId xmlns:a16="http://schemas.microsoft.com/office/drawing/2014/main" id="{243ADFDC-61AA-0BD5-DB91-A26175BF9736}"/>
                    </a:ext>
                  </a:extLst>
                </p:cNvPr>
                <p:cNvPicPr/>
                <p:nvPr/>
              </p:nvPicPr>
              <p:blipFill>
                <a:blip r:embed="rId472"/>
                <a:stretch>
                  <a:fillRect/>
                </a:stretch>
              </p:blipFill>
              <p:spPr>
                <a:xfrm>
                  <a:off x="9905596" y="1636102"/>
                  <a:ext cx="80640" cy="1117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967" name="Freihand 966">
                  <a:extLst>
                    <a:ext uri="{FF2B5EF4-FFF2-40B4-BE49-F238E27FC236}">
                      <a16:creationId xmlns:a16="http://schemas.microsoft.com/office/drawing/2014/main" id="{2A409316-0EA2-AFBA-A363-59E09ED6B644}"/>
                    </a:ext>
                  </a:extLst>
                </p14:cNvPr>
                <p14:cNvContentPartPr/>
                <p14:nvPr/>
              </p14:nvContentPartPr>
              <p14:xfrm>
                <a:off x="10215916" y="1932382"/>
                <a:ext cx="102240" cy="253080"/>
              </p14:xfrm>
            </p:contentPart>
          </mc:Choice>
          <mc:Fallback xmlns="">
            <p:pic>
              <p:nvPicPr>
                <p:cNvPr id="967" name="Freihand 966">
                  <a:extLst>
                    <a:ext uri="{FF2B5EF4-FFF2-40B4-BE49-F238E27FC236}">
                      <a16:creationId xmlns:a16="http://schemas.microsoft.com/office/drawing/2014/main" id="{2A409316-0EA2-AFBA-A363-59E09ED6B644}"/>
                    </a:ext>
                  </a:extLst>
                </p:cNvPr>
                <p:cNvPicPr/>
                <p:nvPr/>
              </p:nvPicPr>
              <p:blipFill>
                <a:blip r:embed="rId474"/>
                <a:stretch>
                  <a:fillRect/>
                </a:stretch>
              </p:blipFill>
              <p:spPr>
                <a:xfrm>
                  <a:off x="10207276" y="1923742"/>
                  <a:ext cx="1198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968" name="Freihand 967">
                  <a:extLst>
                    <a:ext uri="{FF2B5EF4-FFF2-40B4-BE49-F238E27FC236}">
                      <a16:creationId xmlns:a16="http://schemas.microsoft.com/office/drawing/2014/main" id="{9CB92A38-CAD8-5682-487D-C379F2530A59}"/>
                    </a:ext>
                  </a:extLst>
                </p14:cNvPr>
                <p14:cNvContentPartPr/>
                <p14:nvPr/>
              </p14:nvContentPartPr>
              <p14:xfrm>
                <a:off x="10439836" y="1916182"/>
                <a:ext cx="71640" cy="219960"/>
              </p14:xfrm>
            </p:contentPart>
          </mc:Choice>
          <mc:Fallback xmlns="">
            <p:pic>
              <p:nvPicPr>
                <p:cNvPr id="968" name="Freihand 967">
                  <a:extLst>
                    <a:ext uri="{FF2B5EF4-FFF2-40B4-BE49-F238E27FC236}">
                      <a16:creationId xmlns:a16="http://schemas.microsoft.com/office/drawing/2014/main" id="{9CB92A38-CAD8-5682-487D-C379F2530A59}"/>
                    </a:ext>
                  </a:extLst>
                </p:cNvPr>
                <p:cNvPicPr/>
                <p:nvPr/>
              </p:nvPicPr>
              <p:blipFill>
                <a:blip r:embed="rId476"/>
                <a:stretch>
                  <a:fillRect/>
                </a:stretch>
              </p:blipFill>
              <p:spPr>
                <a:xfrm>
                  <a:off x="10430836" y="1907542"/>
                  <a:ext cx="89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969" name="Freihand 968">
                  <a:extLst>
                    <a:ext uri="{FF2B5EF4-FFF2-40B4-BE49-F238E27FC236}">
                      <a16:creationId xmlns:a16="http://schemas.microsoft.com/office/drawing/2014/main" id="{13726202-FA78-B76C-70E4-B36E6225C201}"/>
                    </a:ext>
                  </a:extLst>
                </p14:cNvPr>
                <p14:cNvContentPartPr/>
                <p14:nvPr/>
              </p14:nvContentPartPr>
              <p14:xfrm>
                <a:off x="10546036" y="2030302"/>
                <a:ext cx="136080" cy="100440"/>
              </p14:xfrm>
            </p:contentPart>
          </mc:Choice>
          <mc:Fallback xmlns="">
            <p:pic>
              <p:nvPicPr>
                <p:cNvPr id="969" name="Freihand 968">
                  <a:extLst>
                    <a:ext uri="{FF2B5EF4-FFF2-40B4-BE49-F238E27FC236}">
                      <a16:creationId xmlns:a16="http://schemas.microsoft.com/office/drawing/2014/main" id="{13726202-FA78-B76C-70E4-B36E6225C201}"/>
                    </a:ext>
                  </a:extLst>
                </p:cNvPr>
                <p:cNvPicPr/>
                <p:nvPr/>
              </p:nvPicPr>
              <p:blipFill>
                <a:blip r:embed="rId478"/>
                <a:stretch>
                  <a:fillRect/>
                </a:stretch>
              </p:blipFill>
              <p:spPr>
                <a:xfrm>
                  <a:off x="10537036" y="2021662"/>
                  <a:ext cx="15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970" name="Freihand 969">
                  <a:extLst>
                    <a:ext uri="{FF2B5EF4-FFF2-40B4-BE49-F238E27FC236}">
                      <a16:creationId xmlns:a16="http://schemas.microsoft.com/office/drawing/2014/main" id="{990F6BEE-9865-47C5-5F07-D098B881E1E6}"/>
                    </a:ext>
                  </a:extLst>
                </p14:cNvPr>
                <p14:cNvContentPartPr/>
                <p14:nvPr/>
              </p14:nvContentPartPr>
              <p14:xfrm>
                <a:off x="10734316" y="2002582"/>
                <a:ext cx="276840" cy="138240"/>
              </p14:xfrm>
            </p:contentPart>
          </mc:Choice>
          <mc:Fallback xmlns="">
            <p:pic>
              <p:nvPicPr>
                <p:cNvPr id="970" name="Freihand 969">
                  <a:extLst>
                    <a:ext uri="{FF2B5EF4-FFF2-40B4-BE49-F238E27FC236}">
                      <a16:creationId xmlns:a16="http://schemas.microsoft.com/office/drawing/2014/main" id="{990F6BEE-9865-47C5-5F07-D098B881E1E6}"/>
                    </a:ext>
                  </a:extLst>
                </p:cNvPr>
                <p:cNvPicPr/>
                <p:nvPr/>
              </p:nvPicPr>
              <p:blipFill>
                <a:blip r:embed="rId480"/>
                <a:stretch>
                  <a:fillRect/>
                </a:stretch>
              </p:blipFill>
              <p:spPr>
                <a:xfrm>
                  <a:off x="10725676" y="1993582"/>
                  <a:ext cx="294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971" name="Freihand 970">
                  <a:extLst>
                    <a:ext uri="{FF2B5EF4-FFF2-40B4-BE49-F238E27FC236}">
                      <a16:creationId xmlns:a16="http://schemas.microsoft.com/office/drawing/2014/main" id="{C67A962A-ECDC-DB68-3EF9-4A8BE65921D8}"/>
                    </a:ext>
                  </a:extLst>
                </p14:cNvPr>
                <p14:cNvContentPartPr/>
                <p14:nvPr/>
              </p14:nvContentPartPr>
              <p14:xfrm>
                <a:off x="10902076" y="2024182"/>
                <a:ext cx="399600" cy="94680"/>
              </p14:xfrm>
            </p:contentPart>
          </mc:Choice>
          <mc:Fallback xmlns="">
            <p:pic>
              <p:nvPicPr>
                <p:cNvPr id="971" name="Freihand 970">
                  <a:extLst>
                    <a:ext uri="{FF2B5EF4-FFF2-40B4-BE49-F238E27FC236}">
                      <a16:creationId xmlns:a16="http://schemas.microsoft.com/office/drawing/2014/main" id="{C67A962A-ECDC-DB68-3EF9-4A8BE65921D8}"/>
                    </a:ext>
                  </a:extLst>
                </p:cNvPr>
                <p:cNvPicPr/>
                <p:nvPr/>
              </p:nvPicPr>
              <p:blipFill>
                <a:blip r:embed="rId482"/>
                <a:stretch>
                  <a:fillRect/>
                </a:stretch>
              </p:blipFill>
              <p:spPr>
                <a:xfrm>
                  <a:off x="10893076" y="2015182"/>
                  <a:ext cx="417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972" name="Freihand 971">
                  <a:extLst>
                    <a:ext uri="{FF2B5EF4-FFF2-40B4-BE49-F238E27FC236}">
                      <a16:creationId xmlns:a16="http://schemas.microsoft.com/office/drawing/2014/main" id="{B9EAF309-7355-B344-8D24-4209A5721671}"/>
                    </a:ext>
                  </a:extLst>
                </p14:cNvPr>
                <p14:cNvContentPartPr/>
                <p14:nvPr/>
              </p14:nvContentPartPr>
              <p14:xfrm>
                <a:off x="11344876" y="1888822"/>
                <a:ext cx="104760" cy="154800"/>
              </p14:xfrm>
            </p:contentPart>
          </mc:Choice>
          <mc:Fallback xmlns="">
            <p:pic>
              <p:nvPicPr>
                <p:cNvPr id="972" name="Freihand 971">
                  <a:extLst>
                    <a:ext uri="{FF2B5EF4-FFF2-40B4-BE49-F238E27FC236}">
                      <a16:creationId xmlns:a16="http://schemas.microsoft.com/office/drawing/2014/main" id="{B9EAF309-7355-B344-8D24-4209A5721671}"/>
                    </a:ext>
                  </a:extLst>
                </p:cNvPr>
                <p:cNvPicPr/>
                <p:nvPr/>
              </p:nvPicPr>
              <p:blipFill>
                <a:blip r:embed="rId484"/>
                <a:stretch>
                  <a:fillRect/>
                </a:stretch>
              </p:blipFill>
              <p:spPr>
                <a:xfrm>
                  <a:off x="11335876" y="1879822"/>
                  <a:ext cx="122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973" name="Freihand 972">
                  <a:extLst>
                    <a:ext uri="{FF2B5EF4-FFF2-40B4-BE49-F238E27FC236}">
                      <a16:creationId xmlns:a16="http://schemas.microsoft.com/office/drawing/2014/main" id="{1C36BAA7-E60E-E33F-8110-EC2A23B82B60}"/>
                    </a:ext>
                  </a:extLst>
                </p14:cNvPr>
                <p14:cNvContentPartPr/>
                <p14:nvPr/>
              </p14:nvContentPartPr>
              <p14:xfrm>
                <a:off x="10280356" y="2434942"/>
                <a:ext cx="57960" cy="258480"/>
              </p14:xfrm>
            </p:contentPart>
          </mc:Choice>
          <mc:Fallback xmlns="">
            <p:pic>
              <p:nvPicPr>
                <p:cNvPr id="973" name="Freihand 972">
                  <a:extLst>
                    <a:ext uri="{FF2B5EF4-FFF2-40B4-BE49-F238E27FC236}">
                      <a16:creationId xmlns:a16="http://schemas.microsoft.com/office/drawing/2014/main" id="{1C36BAA7-E60E-E33F-8110-EC2A23B82B60}"/>
                    </a:ext>
                  </a:extLst>
                </p:cNvPr>
                <p:cNvPicPr/>
                <p:nvPr/>
              </p:nvPicPr>
              <p:blipFill>
                <a:blip r:embed="rId486"/>
                <a:stretch>
                  <a:fillRect/>
                </a:stretch>
              </p:blipFill>
              <p:spPr>
                <a:xfrm>
                  <a:off x="10271356" y="2426302"/>
                  <a:ext cx="75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974" name="Freihand 973">
                  <a:extLst>
                    <a:ext uri="{FF2B5EF4-FFF2-40B4-BE49-F238E27FC236}">
                      <a16:creationId xmlns:a16="http://schemas.microsoft.com/office/drawing/2014/main" id="{57C75261-EE96-F705-65BD-02D2ADE711E6}"/>
                    </a:ext>
                  </a:extLst>
                </p14:cNvPr>
                <p14:cNvContentPartPr/>
                <p14:nvPr/>
              </p14:nvContentPartPr>
              <p14:xfrm>
                <a:off x="10232836" y="2368342"/>
                <a:ext cx="235800" cy="210960"/>
              </p14:xfrm>
            </p:contentPart>
          </mc:Choice>
          <mc:Fallback xmlns="">
            <p:pic>
              <p:nvPicPr>
                <p:cNvPr id="974" name="Freihand 973">
                  <a:extLst>
                    <a:ext uri="{FF2B5EF4-FFF2-40B4-BE49-F238E27FC236}">
                      <a16:creationId xmlns:a16="http://schemas.microsoft.com/office/drawing/2014/main" id="{57C75261-EE96-F705-65BD-02D2ADE711E6}"/>
                    </a:ext>
                  </a:extLst>
                </p:cNvPr>
                <p:cNvPicPr/>
                <p:nvPr/>
              </p:nvPicPr>
              <p:blipFill>
                <a:blip r:embed="rId488"/>
                <a:stretch>
                  <a:fillRect/>
                </a:stretch>
              </p:blipFill>
              <p:spPr>
                <a:xfrm>
                  <a:off x="10223836" y="2359342"/>
                  <a:ext cx="253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975" name="Freihand 974">
                  <a:extLst>
                    <a:ext uri="{FF2B5EF4-FFF2-40B4-BE49-F238E27FC236}">
                      <a16:creationId xmlns:a16="http://schemas.microsoft.com/office/drawing/2014/main" id="{401C3232-3F4D-236E-BEA2-5F2B1CF24A34}"/>
                    </a:ext>
                  </a:extLst>
                </p14:cNvPr>
                <p14:cNvContentPartPr/>
                <p14:nvPr/>
              </p14:nvContentPartPr>
              <p14:xfrm>
                <a:off x="10529116" y="2399302"/>
                <a:ext cx="79200" cy="227160"/>
              </p14:xfrm>
            </p:contentPart>
          </mc:Choice>
          <mc:Fallback xmlns="">
            <p:pic>
              <p:nvPicPr>
                <p:cNvPr id="975" name="Freihand 974">
                  <a:extLst>
                    <a:ext uri="{FF2B5EF4-FFF2-40B4-BE49-F238E27FC236}">
                      <a16:creationId xmlns:a16="http://schemas.microsoft.com/office/drawing/2014/main" id="{401C3232-3F4D-236E-BEA2-5F2B1CF24A34}"/>
                    </a:ext>
                  </a:extLst>
                </p:cNvPr>
                <p:cNvPicPr/>
                <p:nvPr/>
              </p:nvPicPr>
              <p:blipFill>
                <a:blip r:embed="rId490"/>
                <a:stretch>
                  <a:fillRect/>
                </a:stretch>
              </p:blipFill>
              <p:spPr>
                <a:xfrm>
                  <a:off x="10520476" y="2390302"/>
                  <a:ext cx="96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976" name="Freihand 975">
                  <a:extLst>
                    <a:ext uri="{FF2B5EF4-FFF2-40B4-BE49-F238E27FC236}">
                      <a16:creationId xmlns:a16="http://schemas.microsoft.com/office/drawing/2014/main" id="{F2F1696D-2B1A-9901-35A7-E7087EB6BECB}"/>
                    </a:ext>
                  </a:extLst>
                </p14:cNvPr>
                <p14:cNvContentPartPr/>
                <p14:nvPr/>
              </p14:nvContentPartPr>
              <p14:xfrm>
                <a:off x="10649716" y="2487502"/>
                <a:ext cx="134640" cy="117000"/>
              </p14:xfrm>
            </p:contentPart>
          </mc:Choice>
          <mc:Fallback xmlns="">
            <p:pic>
              <p:nvPicPr>
                <p:cNvPr id="976" name="Freihand 975">
                  <a:extLst>
                    <a:ext uri="{FF2B5EF4-FFF2-40B4-BE49-F238E27FC236}">
                      <a16:creationId xmlns:a16="http://schemas.microsoft.com/office/drawing/2014/main" id="{F2F1696D-2B1A-9901-35A7-E7087EB6BECB}"/>
                    </a:ext>
                  </a:extLst>
                </p:cNvPr>
                <p:cNvPicPr/>
                <p:nvPr/>
              </p:nvPicPr>
              <p:blipFill>
                <a:blip r:embed="rId492"/>
                <a:stretch>
                  <a:fillRect/>
                </a:stretch>
              </p:blipFill>
              <p:spPr>
                <a:xfrm>
                  <a:off x="10641076" y="2478862"/>
                  <a:ext cx="152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977" name="Freihand 976">
                  <a:extLst>
                    <a:ext uri="{FF2B5EF4-FFF2-40B4-BE49-F238E27FC236}">
                      <a16:creationId xmlns:a16="http://schemas.microsoft.com/office/drawing/2014/main" id="{B226B1F8-B569-93E2-FEF6-22A4B596ED3C}"/>
                    </a:ext>
                  </a:extLst>
                </p14:cNvPr>
                <p14:cNvContentPartPr/>
                <p14:nvPr/>
              </p14:nvContentPartPr>
              <p14:xfrm>
                <a:off x="10802356" y="2420542"/>
                <a:ext cx="387360" cy="208440"/>
              </p14:xfrm>
            </p:contentPart>
          </mc:Choice>
          <mc:Fallback xmlns="">
            <p:pic>
              <p:nvPicPr>
                <p:cNvPr id="977" name="Freihand 976">
                  <a:extLst>
                    <a:ext uri="{FF2B5EF4-FFF2-40B4-BE49-F238E27FC236}">
                      <a16:creationId xmlns:a16="http://schemas.microsoft.com/office/drawing/2014/main" id="{B226B1F8-B569-93E2-FEF6-22A4B596ED3C}"/>
                    </a:ext>
                  </a:extLst>
                </p:cNvPr>
                <p:cNvPicPr/>
                <p:nvPr/>
              </p:nvPicPr>
              <p:blipFill>
                <a:blip r:embed="rId494"/>
                <a:stretch>
                  <a:fillRect/>
                </a:stretch>
              </p:blipFill>
              <p:spPr>
                <a:xfrm>
                  <a:off x="10793716" y="2411542"/>
                  <a:ext cx="405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981" name="Freihand 980">
                  <a:extLst>
                    <a:ext uri="{FF2B5EF4-FFF2-40B4-BE49-F238E27FC236}">
                      <a16:creationId xmlns:a16="http://schemas.microsoft.com/office/drawing/2014/main" id="{4A403297-A972-F381-9905-B933C79C6858}"/>
                    </a:ext>
                  </a:extLst>
                </p14:cNvPr>
                <p14:cNvContentPartPr/>
                <p14:nvPr/>
              </p14:nvContentPartPr>
              <p14:xfrm>
                <a:off x="11222476" y="2372662"/>
                <a:ext cx="171720" cy="206640"/>
              </p14:xfrm>
            </p:contentPart>
          </mc:Choice>
          <mc:Fallback xmlns="">
            <p:pic>
              <p:nvPicPr>
                <p:cNvPr id="981" name="Freihand 980">
                  <a:extLst>
                    <a:ext uri="{FF2B5EF4-FFF2-40B4-BE49-F238E27FC236}">
                      <a16:creationId xmlns:a16="http://schemas.microsoft.com/office/drawing/2014/main" id="{4A403297-A972-F381-9905-B933C79C6858}"/>
                    </a:ext>
                  </a:extLst>
                </p:cNvPr>
                <p:cNvPicPr/>
                <p:nvPr/>
              </p:nvPicPr>
              <p:blipFill>
                <a:blip r:embed="rId496"/>
                <a:stretch>
                  <a:fillRect/>
                </a:stretch>
              </p:blipFill>
              <p:spPr>
                <a:xfrm>
                  <a:off x="11213476" y="2363662"/>
                  <a:ext cx="189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982" name="Freihand 981">
                  <a:extLst>
                    <a:ext uri="{FF2B5EF4-FFF2-40B4-BE49-F238E27FC236}">
                      <a16:creationId xmlns:a16="http://schemas.microsoft.com/office/drawing/2014/main" id="{F99F0F02-4775-3BFA-558C-C0193BB036CA}"/>
                    </a:ext>
                  </a:extLst>
                </p14:cNvPr>
                <p14:cNvContentPartPr/>
                <p14:nvPr/>
              </p14:nvContentPartPr>
              <p14:xfrm>
                <a:off x="11435596" y="2441422"/>
                <a:ext cx="157680" cy="157680"/>
              </p14:xfrm>
            </p:contentPart>
          </mc:Choice>
          <mc:Fallback xmlns="">
            <p:pic>
              <p:nvPicPr>
                <p:cNvPr id="982" name="Freihand 981">
                  <a:extLst>
                    <a:ext uri="{FF2B5EF4-FFF2-40B4-BE49-F238E27FC236}">
                      <a16:creationId xmlns:a16="http://schemas.microsoft.com/office/drawing/2014/main" id="{F99F0F02-4775-3BFA-558C-C0193BB036CA}"/>
                    </a:ext>
                  </a:extLst>
                </p:cNvPr>
                <p:cNvPicPr/>
                <p:nvPr/>
              </p:nvPicPr>
              <p:blipFill>
                <a:blip r:embed="rId498"/>
                <a:stretch>
                  <a:fillRect/>
                </a:stretch>
              </p:blipFill>
              <p:spPr>
                <a:xfrm>
                  <a:off x="11426596" y="2432782"/>
                  <a:ext cx="175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983" name="Freihand 982">
                  <a:extLst>
                    <a:ext uri="{FF2B5EF4-FFF2-40B4-BE49-F238E27FC236}">
                      <a16:creationId xmlns:a16="http://schemas.microsoft.com/office/drawing/2014/main" id="{D1CBCF18-77AC-0A93-8C0D-1D426648A5A4}"/>
                    </a:ext>
                  </a:extLst>
                </p14:cNvPr>
                <p14:cNvContentPartPr/>
                <p14:nvPr/>
              </p14:nvContentPartPr>
              <p14:xfrm>
                <a:off x="11461516" y="2449702"/>
                <a:ext cx="120600" cy="141840"/>
              </p14:xfrm>
            </p:contentPart>
          </mc:Choice>
          <mc:Fallback xmlns="">
            <p:pic>
              <p:nvPicPr>
                <p:cNvPr id="983" name="Freihand 982">
                  <a:extLst>
                    <a:ext uri="{FF2B5EF4-FFF2-40B4-BE49-F238E27FC236}">
                      <a16:creationId xmlns:a16="http://schemas.microsoft.com/office/drawing/2014/main" id="{D1CBCF18-77AC-0A93-8C0D-1D426648A5A4}"/>
                    </a:ext>
                  </a:extLst>
                </p:cNvPr>
                <p:cNvPicPr/>
                <p:nvPr/>
              </p:nvPicPr>
              <p:blipFill>
                <a:blip r:embed="rId500"/>
                <a:stretch>
                  <a:fillRect/>
                </a:stretch>
              </p:blipFill>
              <p:spPr>
                <a:xfrm>
                  <a:off x="11452516" y="2441062"/>
                  <a:ext cx="138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078" name="Freihand 1077">
                  <a:extLst>
                    <a:ext uri="{FF2B5EF4-FFF2-40B4-BE49-F238E27FC236}">
                      <a16:creationId xmlns:a16="http://schemas.microsoft.com/office/drawing/2014/main" id="{64BE133A-B385-430B-B7CF-ECE2D17F048E}"/>
                    </a:ext>
                  </a:extLst>
                </p14:cNvPr>
                <p14:cNvContentPartPr/>
                <p14:nvPr/>
              </p14:nvContentPartPr>
              <p14:xfrm>
                <a:off x="7921636" y="1190062"/>
                <a:ext cx="776160" cy="594360"/>
              </p14:xfrm>
            </p:contentPart>
          </mc:Choice>
          <mc:Fallback xmlns="">
            <p:pic>
              <p:nvPicPr>
                <p:cNvPr id="1078" name="Freihand 1077">
                  <a:extLst>
                    <a:ext uri="{FF2B5EF4-FFF2-40B4-BE49-F238E27FC236}">
                      <a16:creationId xmlns:a16="http://schemas.microsoft.com/office/drawing/2014/main" id="{64BE133A-B385-430B-B7CF-ECE2D17F048E}"/>
                    </a:ext>
                  </a:extLst>
                </p:cNvPr>
                <p:cNvPicPr/>
                <p:nvPr/>
              </p:nvPicPr>
              <p:blipFill>
                <a:blip r:embed="rId502"/>
                <a:stretch>
                  <a:fillRect/>
                </a:stretch>
              </p:blipFill>
              <p:spPr>
                <a:xfrm>
                  <a:off x="7912996" y="1181062"/>
                  <a:ext cx="79380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080" name="Freihand 1079">
                  <a:extLst>
                    <a:ext uri="{FF2B5EF4-FFF2-40B4-BE49-F238E27FC236}">
                      <a16:creationId xmlns:a16="http://schemas.microsoft.com/office/drawing/2014/main" id="{676499CD-D2EA-1AB9-3D24-C9FE728E41FC}"/>
                    </a:ext>
                  </a:extLst>
                </p14:cNvPr>
                <p14:cNvContentPartPr/>
                <p14:nvPr/>
              </p14:nvContentPartPr>
              <p14:xfrm>
                <a:off x="1314556" y="799822"/>
                <a:ext cx="171720" cy="23400"/>
              </p14:xfrm>
            </p:contentPart>
          </mc:Choice>
          <mc:Fallback xmlns="">
            <p:pic>
              <p:nvPicPr>
                <p:cNvPr id="1080" name="Freihand 1079">
                  <a:extLst>
                    <a:ext uri="{FF2B5EF4-FFF2-40B4-BE49-F238E27FC236}">
                      <a16:creationId xmlns:a16="http://schemas.microsoft.com/office/drawing/2014/main" id="{676499CD-D2EA-1AB9-3D24-C9FE728E41FC}"/>
                    </a:ext>
                  </a:extLst>
                </p:cNvPr>
                <p:cNvPicPr/>
                <p:nvPr/>
              </p:nvPicPr>
              <p:blipFill>
                <a:blip r:embed="rId504"/>
                <a:stretch>
                  <a:fillRect/>
                </a:stretch>
              </p:blipFill>
              <p:spPr>
                <a:xfrm>
                  <a:off x="1305556" y="790822"/>
                  <a:ext cx="189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081" name="Freihand 1080">
                  <a:extLst>
                    <a:ext uri="{FF2B5EF4-FFF2-40B4-BE49-F238E27FC236}">
                      <a16:creationId xmlns:a16="http://schemas.microsoft.com/office/drawing/2014/main" id="{54275660-E287-DD5D-CC68-5F3CD718D094}"/>
                    </a:ext>
                  </a:extLst>
                </p14:cNvPr>
                <p14:cNvContentPartPr/>
                <p14:nvPr/>
              </p14:nvContentPartPr>
              <p14:xfrm>
                <a:off x="1350196" y="817462"/>
                <a:ext cx="130320" cy="32760"/>
              </p14:xfrm>
            </p:contentPart>
          </mc:Choice>
          <mc:Fallback xmlns="">
            <p:pic>
              <p:nvPicPr>
                <p:cNvPr id="1081" name="Freihand 1080">
                  <a:extLst>
                    <a:ext uri="{FF2B5EF4-FFF2-40B4-BE49-F238E27FC236}">
                      <a16:creationId xmlns:a16="http://schemas.microsoft.com/office/drawing/2014/main" id="{54275660-E287-DD5D-CC68-5F3CD718D094}"/>
                    </a:ext>
                  </a:extLst>
                </p:cNvPr>
                <p:cNvPicPr/>
                <p:nvPr/>
              </p:nvPicPr>
              <p:blipFill>
                <a:blip r:embed="rId506"/>
                <a:stretch>
                  <a:fillRect/>
                </a:stretch>
              </p:blipFill>
              <p:spPr>
                <a:xfrm>
                  <a:off x="1341196" y="808462"/>
                  <a:ext cx="147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082" name="Freihand 1081">
                  <a:extLst>
                    <a:ext uri="{FF2B5EF4-FFF2-40B4-BE49-F238E27FC236}">
                      <a16:creationId xmlns:a16="http://schemas.microsoft.com/office/drawing/2014/main" id="{5E098E60-F651-C609-337F-4308F926E5C6}"/>
                    </a:ext>
                  </a:extLst>
                </p14:cNvPr>
                <p14:cNvContentPartPr/>
                <p14:nvPr/>
              </p14:nvContentPartPr>
              <p14:xfrm>
                <a:off x="1502836" y="747622"/>
                <a:ext cx="108000" cy="120600"/>
              </p14:xfrm>
            </p:contentPart>
          </mc:Choice>
          <mc:Fallback xmlns="">
            <p:pic>
              <p:nvPicPr>
                <p:cNvPr id="1082" name="Freihand 1081">
                  <a:extLst>
                    <a:ext uri="{FF2B5EF4-FFF2-40B4-BE49-F238E27FC236}">
                      <a16:creationId xmlns:a16="http://schemas.microsoft.com/office/drawing/2014/main" id="{5E098E60-F651-C609-337F-4308F926E5C6}"/>
                    </a:ext>
                  </a:extLst>
                </p:cNvPr>
                <p:cNvPicPr/>
                <p:nvPr/>
              </p:nvPicPr>
              <p:blipFill>
                <a:blip r:embed="rId508"/>
                <a:stretch>
                  <a:fillRect/>
                </a:stretch>
              </p:blipFill>
              <p:spPr>
                <a:xfrm>
                  <a:off x="1494196" y="738982"/>
                  <a:ext cx="125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084" name="Freihand 1083">
                  <a:extLst>
                    <a:ext uri="{FF2B5EF4-FFF2-40B4-BE49-F238E27FC236}">
                      <a16:creationId xmlns:a16="http://schemas.microsoft.com/office/drawing/2014/main" id="{CA7E713D-9C71-D5F8-AEAE-AF7098310B59}"/>
                    </a:ext>
                  </a:extLst>
                </p14:cNvPr>
                <p14:cNvContentPartPr/>
                <p14:nvPr/>
              </p14:nvContentPartPr>
              <p14:xfrm>
                <a:off x="1820716" y="763462"/>
                <a:ext cx="107280" cy="137880"/>
              </p14:xfrm>
            </p:contentPart>
          </mc:Choice>
          <mc:Fallback xmlns="">
            <p:pic>
              <p:nvPicPr>
                <p:cNvPr id="1084" name="Freihand 1083">
                  <a:extLst>
                    <a:ext uri="{FF2B5EF4-FFF2-40B4-BE49-F238E27FC236}">
                      <a16:creationId xmlns:a16="http://schemas.microsoft.com/office/drawing/2014/main" id="{CA7E713D-9C71-D5F8-AEAE-AF7098310B59}"/>
                    </a:ext>
                  </a:extLst>
                </p:cNvPr>
                <p:cNvPicPr/>
                <p:nvPr/>
              </p:nvPicPr>
              <p:blipFill>
                <a:blip r:embed="rId510"/>
                <a:stretch>
                  <a:fillRect/>
                </a:stretch>
              </p:blipFill>
              <p:spPr>
                <a:xfrm>
                  <a:off x="1812076" y="754462"/>
                  <a:ext cx="124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085" name="Freihand 1084">
                  <a:extLst>
                    <a:ext uri="{FF2B5EF4-FFF2-40B4-BE49-F238E27FC236}">
                      <a16:creationId xmlns:a16="http://schemas.microsoft.com/office/drawing/2014/main" id="{ADB427BA-1AEA-0F6B-CF59-69A43EE9E371}"/>
                    </a:ext>
                  </a:extLst>
                </p14:cNvPr>
                <p14:cNvContentPartPr/>
                <p14:nvPr/>
              </p14:nvContentPartPr>
              <p14:xfrm>
                <a:off x="1987396" y="774622"/>
                <a:ext cx="122400" cy="93960"/>
              </p14:xfrm>
            </p:contentPart>
          </mc:Choice>
          <mc:Fallback xmlns="">
            <p:pic>
              <p:nvPicPr>
                <p:cNvPr id="1085" name="Freihand 1084">
                  <a:extLst>
                    <a:ext uri="{FF2B5EF4-FFF2-40B4-BE49-F238E27FC236}">
                      <a16:creationId xmlns:a16="http://schemas.microsoft.com/office/drawing/2014/main" id="{ADB427BA-1AEA-0F6B-CF59-69A43EE9E371}"/>
                    </a:ext>
                  </a:extLst>
                </p:cNvPr>
                <p:cNvPicPr/>
                <p:nvPr/>
              </p:nvPicPr>
              <p:blipFill>
                <a:blip r:embed="rId512"/>
                <a:stretch>
                  <a:fillRect/>
                </a:stretch>
              </p:blipFill>
              <p:spPr>
                <a:xfrm>
                  <a:off x="1978756" y="765982"/>
                  <a:ext cx="140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086" name="Freihand 1085">
                  <a:extLst>
                    <a:ext uri="{FF2B5EF4-FFF2-40B4-BE49-F238E27FC236}">
                      <a16:creationId xmlns:a16="http://schemas.microsoft.com/office/drawing/2014/main" id="{FFE2D9C3-684A-1941-365E-D4C2F65202B0}"/>
                    </a:ext>
                  </a:extLst>
                </p14:cNvPr>
                <p14:cNvContentPartPr/>
                <p14:nvPr/>
              </p14:nvContentPartPr>
              <p14:xfrm>
                <a:off x="2151556" y="784702"/>
                <a:ext cx="113040" cy="88920"/>
              </p14:xfrm>
            </p:contentPart>
          </mc:Choice>
          <mc:Fallback xmlns="">
            <p:pic>
              <p:nvPicPr>
                <p:cNvPr id="1086" name="Freihand 1085">
                  <a:extLst>
                    <a:ext uri="{FF2B5EF4-FFF2-40B4-BE49-F238E27FC236}">
                      <a16:creationId xmlns:a16="http://schemas.microsoft.com/office/drawing/2014/main" id="{FFE2D9C3-684A-1941-365E-D4C2F65202B0}"/>
                    </a:ext>
                  </a:extLst>
                </p:cNvPr>
                <p:cNvPicPr/>
                <p:nvPr/>
              </p:nvPicPr>
              <p:blipFill>
                <a:blip r:embed="rId514"/>
                <a:stretch>
                  <a:fillRect/>
                </a:stretch>
              </p:blipFill>
              <p:spPr>
                <a:xfrm>
                  <a:off x="2142556" y="776062"/>
                  <a:ext cx="130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087" name="Freihand 1086">
                  <a:extLst>
                    <a:ext uri="{FF2B5EF4-FFF2-40B4-BE49-F238E27FC236}">
                      <a16:creationId xmlns:a16="http://schemas.microsoft.com/office/drawing/2014/main" id="{DE05B641-A99C-1C23-5564-568287D2053B}"/>
                    </a:ext>
                  </a:extLst>
                </p14:cNvPr>
                <p14:cNvContentPartPr/>
                <p14:nvPr/>
              </p14:nvContentPartPr>
              <p14:xfrm>
                <a:off x="2363596" y="791902"/>
                <a:ext cx="151560" cy="62640"/>
              </p14:xfrm>
            </p:contentPart>
          </mc:Choice>
          <mc:Fallback xmlns="">
            <p:pic>
              <p:nvPicPr>
                <p:cNvPr id="1087" name="Freihand 1086">
                  <a:extLst>
                    <a:ext uri="{FF2B5EF4-FFF2-40B4-BE49-F238E27FC236}">
                      <a16:creationId xmlns:a16="http://schemas.microsoft.com/office/drawing/2014/main" id="{DE05B641-A99C-1C23-5564-568287D2053B}"/>
                    </a:ext>
                  </a:extLst>
                </p:cNvPr>
                <p:cNvPicPr/>
                <p:nvPr/>
              </p:nvPicPr>
              <p:blipFill>
                <a:blip r:embed="rId516"/>
                <a:stretch>
                  <a:fillRect/>
                </a:stretch>
              </p:blipFill>
              <p:spPr>
                <a:xfrm>
                  <a:off x="2354596" y="783262"/>
                  <a:ext cx="169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088" name="Freihand 1087">
                  <a:extLst>
                    <a:ext uri="{FF2B5EF4-FFF2-40B4-BE49-F238E27FC236}">
                      <a16:creationId xmlns:a16="http://schemas.microsoft.com/office/drawing/2014/main" id="{BD6EA67F-50EF-0E13-A957-8792D9EF705B}"/>
                    </a:ext>
                  </a:extLst>
                </p14:cNvPr>
                <p14:cNvContentPartPr/>
                <p14:nvPr/>
              </p14:nvContentPartPr>
              <p14:xfrm>
                <a:off x="2559796" y="728902"/>
                <a:ext cx="145800" cy="156960"/>
              </p14:xfrm>
            </p:contentPart>
          </mc:Choice>
          <mc:Fallback xmlns="">
            <p:pic>
              <p:nvPicPr>
                <p:cNvPr id="1088" name="Freihand 1087">
                  <a:extLst>
                    <a:ext uri="{FF2B5EF4-FFF2-40B4-BE49-F238E27FC236}">
                      <a16:creationId xmlns:a16="http://schemas.microsoft.com/office/drawing/2014/main" id="{BD6EA67F-50EF-0E13-A957-8792D9EF705B}"/>
                    </a:ext>
                  </a:extLst>
                </p:cNvPr>
                <p:cNvPicPr/>
                <p:nvPr/>
              </p:nvPicPr>
              <p:blipFill>
                <a:blip r:embed="rId518"/>
                <a:stretch>
                  <a:fillRect/>
                </a:stretch>
              </p:blipFill>
              <p:spPr>
                <a:xfrm>
                  <a:off x="2550796" y="719902"/>
                  <a:ext cx="163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089" name="Freihand 1088">
                  <a:extLst>
                    <a:ext uri="{FF2B5EF4-FFF2-40B4-BE49-F238E27FC236}">
                      <a16:creationId xmlns:a16="http://schemas.microsoft.com/office/drawing/2014/main" id="{A0766050-B1AC-8576-0A69-0805528E2F87}"/>
                    </a:ext>
                  </a:extLst>
                </p14:cNvPr>
                <p14:cNvContentPartPr/>
                <p14:nvPr/>
              </p14:nvContentPartPr>
              <p14:xfrm>
                <a:off x="2712436" y="747262"/>
                <a:ext cx="104760" cy="78840"/>
              </p14:xfrm>
            </p:contentPart>
          </mc:Choice>
          <mc:Fallback xmlns="">
            <p:pic>
              <p:nvPicPr>
                <p:cNvPr id="1089" name="Freihand 1088">
                  <a:extLst>
                    <a:ext uri="{FF2B5EF4-FFF2-40B4-BE49-F238E27FC236}">
                      <a16:creationId xmlns:a16="http://schemas.microsoft.com/office/drawing/2014/main" id="{A0766050-B1AC-8576-0A69-0805528E2F87}"/>
                    </a:ext>
                  </a:extLst>
                </p:cNvPr>
                <p:cNvPicPr/>
                <p:nvPr/>
              </p:nvPicPr>
              <p:blipFill>
                <a:blip r:embed="rId520"/>
                <a:stretch>
                  <a:fillRect/>
                </a:stretch>
              </p:blipFill>
              <p:spPr>
                <a:xfrm>
                  <a:off x="2703436" y="738262"/>
                  <a:ext cx="122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090" name="Freihand 1089">
                  <a:extLst>
                    <a:ext uri="{FF2B5EF4-FFF2-40B4-BE49-F238E27FC236}">
                      <a16:creationId xmlns:a16="http://schemas.microsoft.com/office/drawing/2014/main" id="{B63466FC-B9C7-2659-1C21-98A5124F7F48}"/>
                    </a:ext>
                  </a:extLst>
                </p14:cNvPr>
                <p14:cNvContentPartPr/>
                <p14:nvPr/>
              </p14:nvContentPartPr>
              <p14:xfrm>
                <a:off x="2860756" y="740422"/>
                <a:ext cx="110880" cy="91080"/>
              </p14:xfrm>
            </p:contentPart>
          </mc:Choice>
          <mc:Fallback xmlns="">
            <p:pic>
              <p:nvPicPr>
                <p:cNvPr id="1090" name="Freihand 1089">
                  <a:extLst>
                    <a:ext uri="{FF2B5EF4-FFF2-40B4-BE49-F238E27FC236}">
                      <a16:creationId xmlns:a16="http://schemas.microsoft.com/office/drawing/2014/main" id="{B63466FC-B9C7-2659-1C21-98A5124F7F48}"/>
                    </a:ext>
                  </a:extLst>
                </p:cNvPr>
                <p:cNvPicPr/>
                <p:nvPr/>
              </p:nvPicPr>
              <p:blipFill>
                <a:blip r:embed="rId522"/>
                <a:stretch>
                  <a:fillRect/>
                </a:stretch>
              </p:blipFill>
              <p:spPr>
                <a:xfrm>
                  <a:off x="2852116" y="731782"/>
                  <a:ext cx="128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092" name="Freihand 1091">
                  <a:extLst>
                    <a:ext uri="{FF2B5EF4-FFF2-40B4-BE49-F238E27FC236}">
                      <a16:creationId xmlns:a16="http://schemas.microsoft.com/office/drawing/2014/main" id="{5F3F8841-43F7-35CF-AD21-28FE2A5ABB88}"/>
                    </a:ext>
                  </a:extLst>
                </p14:cNvPr>
                <p14:cNvContentPartPr/>
                <p14:nvPr/>
              </p14:nvContentPartPr>
              <p14:xfrm>
                <a:off x="3081796" y="773542"/>
                <a:ext cx="142920" cy="14400"/>
              </p14:xfrm>
            </p:contentPart>
          </mc:Choice>
          <mc:Fallback xmlns="">
            <p:pic>
              <p:nvPicPr>
                <p:cNvPr id="1092" name="Freihand 1091">
                  <a:extLst>
                    <a:ext uri="{FF2B5EF4-FFF2-40B4-BE49-F238E27FC236}">
                      <a16:creationId xmlns:a16="http://schemas.microsoft.com/office/drawing/2014/main" id="{5F3F8841-43F7-35CF-AD21-28FE2A5ABB88}"/>
                    </a:ext>
                  </a:extLst>
                </p:cNvPr>
                <p:cNvPicPr/>
                <p:nvPr/>
              </p:nvPicPr>
              <p:blipFill>
                <a:blip r:embed="rId524"/>
                <a:stretch>
                  <a:fillRect/>
                </a:stretch>
              </p:blipFill>
              <p:spPr>
                <a:xfrm>
                  <a:off x="3072796" y="764542"/>
                  <a:ext cx="160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093" name="Freihand 1092">
                  <a:extLst>
                    <a:ext uri="{FF2B5EF4-FFF2-40B4-BE49-F238E27FC236}">
                      <a16:creationId xmlns:a16="http://schemas.microsoft.com/office/drawing/2014/main" id="{938724D5-5246-9442-1FC0-46E0198746F7}"/>
                    </a:ext>
                  </a:extLst>
                </p14:cNvPr>
                <p14:cNvContentPartPr/>
                <p14:nvPr/>
              </p14:nvContentPartPr>
              <p14:xfrm>
                <a:off x="3333076" y="747622"/>
                <a:ext cx="8640" cy="5040"/>
              </p14:xfrm>
            </p:contentPart>
          </mc:Choice>
          <mc:Fallback xmlns="">
            <p:pic>
              <p:nvPicPr>
                <p:cNvPr id="1093" name="Freihand 1092">
                  <a:extLst>
                    <a:ext uri="{FF2B5EF4-FFF2-40B4-BE49-F238E27FC236}">
                      <a16:creationId xmlns:a16="http://schemas.microsoft.com/office/drawing/2014/main" id="{938724D5-5246-9442-1FC0-46E0198746F7}"/>
                    </a:ext>
                  </a:extLst>
                </p:cNvPr>
                <p:cNvPicPr/>
                <p:nvPr/>
              </p:nvPicPr>
              <p:blipFill>
                <a:blip r:embed="rId24"/>
                <a:stretch>
                  <a:fillRect/>
                </a:stretch>
              </p:blipFill>
              <p:spPr>
                <a:xfrm>
                  <a:off x="3324076" y="738982"/>
                  <a:ext cx="26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94" name="Freihand 1093">
                  <a:extLst>
                    <a:ext uri="{FF2B5EF4-FFF2-40B4-BE49-F238E27FC236}">
                      <a16:creationId xmlns:a16="http://schemas.microsoft.com/office/drawing/2014/main" id="{B8DB90C0-3811-DF9D-C490-B3AE59D16E11}"/>
                    </a:ext>
                  </a:extLst>
                </p14:cNvPr>
                <p14:cNvContentPartPr/>
                <p14:nvPr/>
              </p14:nvContentPartPr>
              <p14:xfrm>
                <a:off x="3292036" y="735742"/>
                <a:ext cx="134280" cy="136440"/>
              </p14:xfrm>
            </p:contentPart>
          </mc:Choice>
          <mc:Fallback xmlns="">
            <p:pic>
              <p:nvPicPr>
                <p:cNvPr id="1094" name="Freihand 1093">
                  <a:extLst>
                    <a:ext uri="{FF2B5EF4-FFF2-40B4-BE49-F238E27FC236}">
                      <a16:creationId xmlns:a16="http://schemas.microsoft.com/office/drawing/2014/main" id="{B8DB90C0-3811-DF9D-C490-B3AE59D16E11}"/>
                    </a:ext>
                  </a:extLst>
                </p:cNvPr>
                <p:cNvPicPr/>
                <p:nvPr/>
              </p:nvPicPr>
              <p:blipFill>
                <a:blip r:embed="rId527"/>
                <a:stretch>
                  <a:fillRect/>
                </a:stretch>
              </p:blipFill>
              <p:spPr>
                <a:xfrm>
                  <a:off x="3283036" y="727102"/>
                  <a:ext cx="151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95" name="Freihand 1094">
                  <a:extLst>
                    <a:ext uri="{FF2B5EF4-FFF2-40B4-BE49-F238E27FC236}">
                      <a16:creationId xmlns:a16="http://schemas.microsoft.com/office/drawing/2014/main" id="{499398A9-192C-8D69-F488-088E3CBC5F6A}"/>
                    </a:ext>
                  </a:extLst>
                </p14:cNvPr>
                <p14:cNvContentPartPr/>
                <p14:nvPr/>
              </p14:nvContentPartPr>
              <p14:xfrm>
                <a:off x="3501916" y="743662"/>
                <a:ext cx="88560" cy="124200"/>
              </p14:xfrm>
            </p:contentPart>
          </mc:Choice>
          <mc:Fallback xmlns="">
            <p:pic>
              <p:nvPicPr>
                <p:cNvPr id="1095" name="Freihand 1094">
                  <a:extLst>
                    <a:ext uri="{FF2B5EF4-FFF2-40B4-BE49-F238E27FC236}">
                      <a16:creationId xmlns:a16="http://schemas.microsoft.com/office/drawing/2014/main" id="{499398A9-192C-8D69-F488-088E3CBC5F6A}"/>
                    </a:ext>
                  </a:extLst>
                </p:cNvPr>
                <p:cNvPicPr/>
                <p:nvPr/>
              </p:nvPicPr>
              <p:blipFill>
                <a:blip r:embed="rId529"/>
                <a:stretch>
                  <a:fillRect/>
                </a:stretch>
              </p:blipFill>
              <p:spPr>
                <a:xfrm>
                  <a:off x="3493276" y="735022"/>
                  <a:ext cx="106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096" name="Freihand 1095">
                  <a:extLst>
                    <a:ext uri="{FF2B5EF4-FFF2-40B4-BE49-F238E27FC236}">
                      <a16:creationId xmlns:a16="http://schemas.microsoft.com/office/drawing/2014/main" id="{3ED014AB-3706-7BA3-C8CE-0E346CBC9E07}"/>
                    </a:ext>
                  </a:extLst>
                </p14:cNvPr>
                <p14:cNvContentPartPr/>
                <p14:nvPr/>
              </p14:nvContentPartPr>
              <p14:xfrm>
                <a:off x="3513076" y="754462"/>
                <a:ext cx="104760" cy="78840"/>
              </p14:xfrm>
            </p:contentPart>
          </mc:Choice>
          <mc:Fallback xmlns="">
            <p:pic>
              <p:nvPicPr>
                <p:cNvPr id="1096" name="Freihand 1095">
                  <a:extLst>
                    <a:ext uri="{FF2B5EF4-FFF2-40B4-BE49-F238E27FC236}">
                      <a16:creationId xmlns:a16="http://schemas.microsoft.com/office/drawing/2014/main" id="{3ED014AB-3706-7BA3-C8CE-0E346CBC9E07}"/>
                    </a:ext>
                  </a:extLst>
                </p:cNvPr>
                <p:cNvPicPr/>
                <p:nvPr/>
              </p:nvPicPr>
              <p:blipFill>
                <a:blip r:embed="rId531"/>
                <a:stretch>
                  <a:fillRect/>
                </a:stretch>
              </p:blipFill>
              <p:spPr>
                <a:xfrm>
                  <a:off x="3504436" y="745462"/>
                  <a:ext cx="122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097" name="Freihand 1096">
                  <a:extLst>
                    <a:ext uri="{FF2B5EF4-FFF2-40B4-BE49-F238E27FC236}">
                      <a16:creationId xmlns:a16="http://schemas.microsoft.com/office/drawing/2014/main" id="{EF9A428C-2392-1497-F8CC-FC309F1E9C17}"/>
                    </a:ext>
                  </a:extLst>
                </p14:cNvPr>
                <p14:cNvContentPartPr/>
                <p14:nvPr/>
              </p14:nvContentPartPr>
              <p14:xfrm>
                <a:off x="3471316" y="732142"/>
                <a:ext cx="150480" cy="3600"/>
              </p14:xfrm>
            </p:contentPart>
          </mc:Choice>
          <mc:Fallback xmlns="">
            <p:pic>
              <p:nvPicPr>
                <p:cNvPr id="1097" name="Freihand 1096">
                  <a:extLst>
                    <a:ext uri="{FF2B5EF4-FFF2-40B4-BE49-F238E27FC236}">
                      <a16:creationId xmlns:a16="http://schemas.microsoft.com/office/drawing/2014/main" id="{EF9A428C-2392-1497-F8CC-FC309F1E9C17}"/>
                    </a:ext>
                  </a:extLst>
                </p:cNvPr>
                <p:cNvPicPr/>
                <p:nvPr/>
              </p:nvPicPr>
              <p:blipFill>
                <a:blip r:embed="rId533"/>
                <a:stretch>
                  <a:fillRect/>
                </a:stretch>
              </p:blipFill>
              <p:spPr>
                <a:xfrm>
                  <a:off x="3462676" y="723502"/>
                  <a:ext cx="168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099" name="Freihand 1098">
                  <a:extLst>
                    <a:ext uri="{FF2B5EF4-FFF2-40B4-BE49-F238E27FC236}">
                      <a16:creationId xmlns:a16="http://schemas.microsoft.com/office/drawing/2014/main" id="{55C8F387-3471-01C1-6E4F-47A3CC1FE8EE}"/>
                    </a:ext>
                  </a:extLst>
                </p14:cNvPr>
                <p14:cNvContentPartPr/>
                <p14:nvPr/>
              </p14:nvContentPartPr>
              <p14:xfrm>
                <a:off x="3746716" y="803422"/>
                <a:ext cx="132480" cy="26280"/>
              </p14:xfrm>
            </p:contentPart>
          </mc:Choice>
          <mc:Fallback xmlns="">
            <p:pic>
              <p:nvPicPr>
                <p:cNvPr id="1099" name="Freihand 1098">
                  <a:extLst>
                    <a:ext uri="{FF2B5EF4-FFF2-40B4-BE49-F238E27FC236}">
                      <a16:creationId xmlns:a16="http://schemas.microsoft.com/office/drawing/2014/main" id="{55C8F387-3471-01C1-6E4F-47A3CC1FE8EE}"/>
                    </a:ext>
                  </a:extLst>
                </p:cNvPr>
                <p:cNvPicPr/>
                <p:nvPr/>
              </p:nvPicPr>
              <p:blipFill>
                <a:blip r:embed="rId535"/>
                <a:stretch>
                  <a:fillRect/>
                </a:stretch>
              </p:blipFill>
              <p:spPr>
                <a:xfrm>
                  <a:off x="3738076" y="794422"/>
                  <a:ext cx="150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100" name="Freihand 1099">
                  <a:extLst>
                    <a:ext uri="{FF2B5EF4-FFF2-40B4-BE49-F238E27FC236}">
                      <a16:creationId xmlns:a16="http://schemas.microsoft.com/office/drawing/2014/main" id="{0E7592BC-416F-8015-4323-7988A4960D87}"/>
                    </a:ext>
                  </a:extLst>
                </p14:cNvPr>
                <p14:cNvContentPartPr/>
                <p14:nvPr/>
              </p14:nvContentPartPr>
              <p14:xfrm>
                <a:off x="3747436" y="851302"/>
                <a:ext cx="147960" cy="30960"/>
              </p14:xfrm>
            </p:contentPart>
          </mc:Choice>
          <mc:Fallback xmlns="">
            <p:pic>
              <p:nvPicPr>
                <p:cNvPr id="1100" name="Freihand 1099">
                  <a:extLst>
                    <a:ext uri="{FF2B5EF4-FFF2-40B4-BE49-F238E27FC236}">
                      <a16:creationId xmlns:a16="http://schemas.microsoft.com/office/drawing/2014/main" id="{0E7592BC-416F-8015-4323-7988A4960D87}"/>
                    </a:ext>
                  </a:extLst>
                </p:cNvPr>
                <p:cNvPicPr/>
                <p:nvPr/>
              </p:nvPicPr>
              <p:blipFill>
                <a:blip r:embed="rId537"/>
                <a:stretch>
                  <a:fillRect/>
                </a:stretch>
              </p:blipFill>
              <p:spPr>
                <a:xfrm>
                  <a:off x="3738436" y="842662"/>
                  <a:ext cx="165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102" name="Freihand 1101">
                  <a:extLst>
                    <a:ext uri="{FF2B5EF4-FFF2-40B4-BE49-F238E27FC236}">
                      <a16:creationId xmlns:a16="http://schemas.microsoft.com/office/drawing/2014/main" id="{BD3F0C3E-EEBC-C1FC-15AB-B129D365D2CB}"/>
                    </a:ext>
                  </a:extLst>
                </p14:cNvPr>
                <p14:cNvContentPartPr/>
                <p14:nvPr/>
              </p14:nvContentPartPr>
              <p14:xfrm>
                <a:off x="3888556" y="749422"/>
                <a:ext cx="118440" cy="170640"/>
              </p14:xfrm>
            </p:contentPart>
          </mc:Choice>
          <mc:Fallback xmlns="">
            <p:pic>
              <p:nvPicPr>
                <p:cNvPr id="1102" name="Freihand 1101">
                  <a:extLst>
                    <a:ext uri="{FF2B5EF4-FFF2-40B4-BE49-F238E27FC236}">
                      <a16:creationId xmlns:a16="http://schemas.microsoft.com/office/drawing/2014/main" id="{BD3F0C3E-EEBC-C1FC-15AB-B129D365D2CB}"/>
                    </a:ext>
                  </a:extLst>
                </p:cNvPr>
                <p:cNvPicPr/>
                <p:nvPr/>
              </p:nvPicPr>
              <p:blipFill>
                <a:blip r:embed="rId539"/>
                <a:stretch>
                  <a:fillRect/>
                </a:stretch>
              </p:blipFill>
              <p:spPr>
                <a:xfrm>
                  <a:off x="3879556" y="740422"/>
                  <a:ext cx="136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103" name="Freihand 1102">
                  <a:extLst>
                    <a:ext uri="{FF2B5EF4-FFF2-40B4-BE49-F238E27FC236}">
                      <a16:creationId xmlns:a16="http://schemas.microsoft.com/office/drawing/2014/main" id="{4445CCA7-A8DC-22CB-9E74-73C7EC250923}"/>
                    </a:ext>
                  </a:extLst>
                </p14:cNvPr>
                <p14:cNvContentPartPr/>
                <p14:nvPr/>
              </p14:nvContentPartPr>
              <p14:xfrm>
                <a:off x="4083316" y="747262"/>
                <a:ext cx="127800" cy="136080"/>
              </p14:xfrm>
            </p:contentPart>
          </mc:Choice>
          <mc:Fallback xmlns="">
            <p:pic>
              <p:nvPicPr>
                <p:cNvPr id="1103" name="Freihand 1102">
                  <a:extLst>
                    <a:ext uri="{FF2B5EF4-FFF2-40B4-BE49-F238E27FC236}">
                      <a16:creationId xmlns:a16="http://schemas.microsoft.com/office/drawing/2014/main" id="{4445CCA7-A8DC-22CB-9E74-73C7EC250923}"/>
                    </a:ext>
                  </a:extLst>
                </p:cNvPr>
                <p:cNvPicPr/>
                <p:nvPr/>
              </p:nvPicPr>
              <p:blipFill>
                <a:blip r:embed="rId541"/>
                <a:stretch>
                  <a:fillRect/>
                </a:stretch>
              </p:blipFill>
              <p:spPr>
                <a:xfrm>
                  <a:off x="4074316" y="738262"/>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104" name="Freihand 1103">
                  <a:extLst>
                    <a:ext uri="{FF2B5EF4-FFF2-40B4-BE49-F238E27FC236}">
                      <a16:creationId xmlns:a16="http://schemas.microsoft.com/office/drawing/2014/main" id="{F49AA38B-7EFF-05F9-B975-3FB03D1BDDE1}"/>
                    </a:ext>
                  </a:extLst>
                </p14:cNvPr>
                <p14:cNvContentPartPr/>
                <p14:nvPr/>
              </p14:nvContentPartPr>
              <p14:xfrm>
                <a:off x="4049836" y="712702"/>
                <a:ext cx="169200" cy="13680"/>
              </p14:xfrm>
            </p:contentPart>
          </mc:Choice>
          <mc:Fallback xmlns="">
            <p:pic>
              <p:nvPicPr>
                <p:cNvPr id="1104" name="Freihand 1103">
                  <a:extLst>
                    <a:ext uri="{FF2B5EF4-FFF2-40B4-BE49-F238E27FC236}">
                      <a16:creationId xmlns:a16="http://schemas.microsoft.com/office/drawing/2014/main" id="{F49AA38B-7EFF-05F9-B975-3FB03D1BDDE1}"/>
                    </a:ext>
                  </a:extLst>
                </p:cNvPr>
                <p:cNvPicPr/>
                <p:nvPr/>
              </p:nvPicPr>
              <p:blipFill>
                <a:blip r:embed="rId543"/>
                <a:stretch>
                  <a:fillRect/>
                </a:stretch>
              </p:blipFill>
              <p:spPr>
                <a:xfrm>
                  <a:off x="4040836" y="703702"/>
                  <a:ext cx="186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105" name="Freihand 1104">
                  <a:extLst>
                    <a:ext uri="{FF2B5EF4-FFF2-40B4-BE49-F238E27FC236}">
                      <a16:creationId xmlns:a16="http://schemas.microsoft.com/office/drawing/2014/main" id="{A0C4138B-0BAC-F745-A73B-D3C19E2C3ABF}"/>
                    </a:ext>
                  </a:extLst>
                </p14:cNvPr>
                <p14:cNvContentPartPr/>
                <p14:nvPr/>
              </p14:nvContentPartPr>
              <p14:xfrm>
                <a:off x="4291396" y="755902"/>
                <a:ext cx="108720" cy="90720"/>
              </p14:xfrm>
            </p:contentPart>
          </mc:Choice>
          <mc:Fallback xmlns="">
            <p:pic>
              <p:nvPicPr>
                <p:cNvPr id="1105" name="Freihand 1104">
                  <a:extLst>
                    <a:ext uri="{FF2B5EF4-FFF2-40B4-BE49-F238E27FC236}">
                      <a16:creationId xmlns:a16="http://schemas.microsoft.com/office/drawing/2014/main" id="{A0C4138B-0BAC-F745-A73B-D3C19E2C3ABF}"/>
                    </a:ext>
                  </a:extLst>
                </p:cNvPr>
                <p:cNvPicPr/>
                <p:nvPr/>
              </p:nvPicPr>
              <p:blipFill>
                <a:blip r:embed="rId545"/>
                <a:stretch>
                  <a:fillRect/>
                </a:stretch>
              </p:blipFill>
              <p:spPr>
                <a:xfrm>
                  <a:off x="4282396" y="747262"/>
                  <a:ext cx="12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106" name="Freihand 1105">
                  <a:extLst>
                    <a:ext uri="{FF2B5EF4-FFF2-40B4-BE49-F238E27FC236}">
                      <a16:creationId xmlns:a16="http://schemas.microsoft.com/office/drawing/2014/main" id="{852121FA-9D12-A063-CE1E-484C3FE6E4A3}"/>
                    </a:ext>
                  </a:extLst>
                </p14:cNvPr>
                <p14:cNvContentPartPr/>
                <p14:nvPr/>
              </p14:nvContentPartPr>
              <p14:xfrm>
                <a:off x="4455916" y="712702"/>
                <a:ext cx="103680" cy="118800"/>
              </p14:xfrm>
            </p:contentPart>
          </mc:Choice>
          <mc:Fallback xmlns="">
            <p:pic>
              <p:nvPicPr>
                <p:cNvPr id="1106" name="Freihand 1105">
                  <a:extLst>
                    <a:ext uri="{FF2B5EF4-FFF2-40B4-BE49-F238E27FC236}">
                      <a16:creationId xmlns:a16="http://schemas.microsoft.com/office/drawing/2014/main" id="{852121FA-9D12-A063-CE1E-484C3FE6E4A3}"/>
                    </a:ext>
                  </a:extLst>
                </p:cNvPr>
                <p:cNvPicPr/>
                <p:nvPr/>
              </p:nvPicPr>
              <p:blipFill>
                <a:blip r:embed="rId547"/>
                <a:stretch>
                  <a:fillRect/>
                </a:stretch>
              </p:blipFill>
              <p:spPr>
                <a:xfrm>
                  <a:off x="4446916" y="704062"/>
                  <a:ext cx="121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107" name="Freihand 1106">
                  <a:extLst>
                    <a:ext uri="{FF2B5EF4-FFF2-40B4-BE49-F238E27FC236}">
                      <a16:creationId xmlns:a16="http://schemas.microsoft.com/office/drawing/2014/main" id="{C14DA2EF-1591-5A15-C610-173C8A1F394A}"/>
                    </a:ext>
                  </a:extLst>
                </p14:cNvPr>
                <p14:cNvContentPartPr/>
                <p14:nvPr/>
              </p14:nvContentPartPr>
              <p14:xfrm>
                <a:off x="4586236" y="695062"/>
                <a:ext cx="158760" cy="149400"/>
              </p14:xfrm>
            </p:contentPart>
          </mc:Choice>
          <mc:Fallback xmlns="">
            <p:pic>
              <p:nvPicPr>
                <p:cNvPr id="1107" name="Freihand 1106">
                  <a:extLst>
                    <a:ext uri="{FF2B5EF4-FFF2-40B4-BE49-F238E27FC236}">
                      <a16:creationId xmlns:a16="http://schemas.microsoft.com/office/drawing/2014/main" id="{C14DA2EF-1591-5A15-C610-173C8A1F394A}"/>
                    </a:ext>
                  </a:extLst>
                </p:cNvPr>
                <p:cNvPicPr/>
                <p:nvPr/>
              </p:nvPicPr>
              <p:blipFill>
                <a:blip r:embed="rId549"/>
                <a:stretch>
                  <a:fillRect/>
                </a:stretch>
              </p:blipFill>
              <p:spPr>
                <a:xfrm>
                  <a:off x="4577596" y="686062"/>
                  <a:ext cx="176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108" name="Freihand 1107">
                  <a:extLst>
                    <a:ext uri="{FF2B5EF4-FFF2-40B4-BE49-F238E27FC236}">
                      <a16:creationId xmlns:a16="http://schemas.microsoft.com/office/drawing/2014/main" id="{F2B91AA9-7D09-B809-17B0-47B729D96DB1}"/>
                    </a:ext>
                  </a:extLst>
                </p14:cNvPr>
                <p14:cNvContentPartPr/>
                <p14:nvPr/>
              </p14:nvContentPartPr>
              <p14:xfrm>
                <a:off x="4732396" y="690022"/>
                <a:ext cx="103320" cy="110160"/>
              </p14:xfrm>
            </p:contentPart>
          </mc:Choice>
          <mc:Fallback xmlns="">
            <p:pic>
              <p:nvPicPr>
                <p:cNvPr id="1108" name="Freihand 1107">
                  <a:extLst>
                    <a:ext uri="{FF2B5EF4-FFF2-40B4-BE49-F238E27FC236}">
                      <a16:creationId xmlns:a16="http://schemas.microsoft.com/office/drawing/2014/main" id="{F2B91AA9-7D09-B809-17B0-47B729D96DB1}"/>
                    </a:ext>
                  </a:extLst>
                </p:cNvPr>
                <p:cNvPicPr/>
                <p:nvPr/>
              </p:nvPicPr>
              <p:blipFill>
                <a:blip r:embed="rId551"/>
                <a:stretch>
                  <a:fillRect/>
                </a:stretch>
              </p:blipFill>
              <p:spPr>
                <a:xfrm>
                  <a:off x="4723396" y="681022"/>
                  <a:ext cx="120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110" name="Freihand 1109">
                  <a:extLst>
                    <a:ext uri="{FF2B5EF4-FFF2-40B4-BE49-F238E27FC236}">
                      <a16:creationId xmlns:a16="http://schemas.microsoft.com/office/drawing/2014/main" id="{493EC88A-8B68-FD57-C183-6A1D4EF7AF4E}"/>
                    </a:ext>
                  </a:extLst>
                </p14:cNvPr>
                <p14:cNvContentPartPr/>
                <p14:nvPr/>
              </p14:nvContentPartPr>
              <p14:xfrm>
                <a:off x="9230596" y="3177982"/>
                <a:ext cx="146520" cy="87480"/>
              </p14:xfrm>
            </p:contentPart>
          </mc:Choice>
          <mc:Fallback xmlns="">
            <p:pic>
              <p:nvPicPr>
                <p:cNvPr id="1110" name="Freihand 1109">
                  <a:extLst>
                    <a:ext uri="{FF2B5EF4-FFF2-40B4-BE49-F238E27FC236}">
                      <a16:creationId xmlns:a16="http://schemas.microsoft.com/office/drawing/2014/main" id="{493EC88A-8B68-FD57-C183-6A1D4EF7AF4E}"/>
                    </a:ext>
                  </a:extLst>
                </p:cNvPr>
                <p:cNvPicPr/>
                <p:nvPr/>
              </p:nvPicPr>
              <p:blipFill>
                <a:blip r:embed="rId553"/>
                <a:stretch>
                  <a:fillRect/>
                </a:stretch>
              </p:blipFill>
              <p:spPr>
                <a:xfrm>
                  <a:off x="9221956" y="3169342"/>
                  <a:ext cx="164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111" name="Freihand 1110">
                  <a:extLst>
                    <a:ext uri="{FF2B5EF4-FFF2-40B4-BE49-F238E27FC236}">
                      <a16:creationId xmlns:a16="http://schemas.microsoft.com/office/drawing/2014/main" id="{D280F266-31A8-991E-A5E9-38BB2F23BB1F}"/>
                    </a:ext>
                  </a:extLst>
                </p14:cNvPr>
                <p14:cNvContentPartPr/>
                <p14:nvPr/>
              </p14:nvContentPartPr>
              <p14:xfrm>
                <a:off x="9310876" y="3139102"/>
                <a:ext cx="90720" cy="279720"/>
              </p14:xfrm>
            </p:contentPart>
          </mc:Choice>
          <mc:Fallback xmlns="">
            <p:pic>
              <p:nvPicPr>
                <p:cNvPr id="1111" name="Freihand 1110">
                  <a:extLst>
                    <a:ext uri="{FF2B5EF4-FFF2-40B4-BE49-F238E27FC236}">
                      <a16:creationId xmlns:a16="http://schemas.microsoft.com/office/drawing/2014/main" id="{D280F266-31A8-991E-A5E9-38BB2F23BB1F}"/>
                    </a:ext>
                  </a:extLst>
                </p:cNvPr>
                <p:cNvPicPr/>
                <p:nvPr/>
              </p:nvPicPr>
              <p:blipFill>
                <a:blip r:embed="rId555"/>
                <a:stretch>
                  <a:fillRect/>
                </a:stretch>
              </p:blipFill>
              <p:spPr>
                <a:xfrm>
                  <a:off x="9301876" y="3130462"/>
                  <a:ext cx="1083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112" name="Freihand 1111">
                  <a:extLst>
                    <a:ext uri="{FF2B5EF4-FFF2-40B4-BE49-F238E27FC236}">
                      <a16:creationId xmlns:a16="http://schemas.microsoft.com/office/drawing/2014/main" id="{B28B4886-3BAB-5778-49C6-896B397E91A7}"/>
                    </a:ext>
                  </a:extLst>
                </p14:cNvPr>
                <p14:cNvContentPartPr/>
                <p14:nvPr/>
              </p14:nvContentPartPr>
              <p14:xfrm>
                <a:off x="9180556" y="3051982"/>
                <a:ext cx="262440" cy="21960"/>
              </p14:xfrm>
            </p:contentPart>
          </mc:Choice>
          <mc:Fallback xmlns="">
            <p:pic>
              <p:nvPicPr>
                <p:cNvPr id="1112" name="Freihand 1111">
                  <a:extLst>
                    <a:ext uri="{FF2B5EF4-FFF2-40B4-BE49-F238E27FC236}">
                      <a16:creationId xmlns:a16="http://schemas.microsoft.com/office/drawing/2014/main" id="{B28B4886-3BAB-5778-49C6-896B397E91A7}"/>
                    </a:ext>
                  </a:extLst>
                </p:cNvPr>
                <p:cNvPicPr/>
                <p:nvPr/>
              </p:nvPicPr>
              <p:blipFill>
                <a:blip r:embed="rId557"/>
                <a:stretch>
                  <a:fillRect/>
                </a:stretch>
              </p:blipFill>
              <p:spPr>
                <a:xfrm>
                  <a:off x="9171916" y="3042982"/>
                  <a:ext cx="280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113" name="Freihand 1112">
                  <a:extLst>
                    <a:ext uri="{FF2B5EF4-FFF2-40B4-BE49-F238E27FC236}">
                      <a16:creationId xmlns:a16="http://schemas.microsoft.com/office/drawing/2014/main" id="{DA97C3BD-C6B4-0F4E-5FBC-A296E1BB7B5F}"/>
                    </a:ext>
                  </a:extLst>
                </p14:cNvPr>
                <p14:cNvContentPartPr/>
                <p14:nvPr/>
              </p14:nvContentPartPr>
              <p14:xfrm>
                <a:off x="9550276" y="3174742"/>
                <a:ext cx="203760" cy="77400"/>
              </p14:xfrm>
            </p:contentPart>
          </mc:Choice>
          <mc:Fallback xmlns="">
            <p:pic>
              <p:nvPicPr>
                <p:cNvPr id="1113" name="Freihand 1112">
                  <a:extLst>
                    <a:ext uri="{FF2B5EF4-FFF2-40B4-BE49-F238E27FC236}">
                      <a16:creationId xmlns:a16="http://schemas.microsoft.com/office/drawing/2014/main" id="{DA97C3BD-C6B4-0F4E-5FBC-A296E1BB7B5F}"/>
                    </a:ext>
                  </a:extLst>
                </p:cNvPr>
                <p:cNvPicPr/>
                <p:nvPr/>
              </p:nvPicPr>
              <p:blipFill>
                <a:blip r:embed="rId559"/>
                <a:stretch>
                  <a:fillRect/>
                </a:stretch>
              </p:blipFill>
              <p:spPr>
                <a:xfrm>
                  <a:off x="9541276" y="3166102"/>
                  <a:ext cx="221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114" name="Freihand 1113">
                  <a:extLst>
                    <a:ext uri="{FF2B5EF4-FFF2-40B4-BE49-F238E27FC236}">
                      <a16:creationId xmlns:a16="http://schemas.microsoft.com/office/drawing/2014/main" id="{9E7923F4-1CFC-39C7-3C80-31C86B6532BF}"/>
                    </a:ext>
                  </a:extLst>
                </p14:cNvPr>
                <p14:cNvContentPartPr/>
                <p14:nvPr/>
              </p14:nvContentPartPr>
              <p14:xfrm>
                <a:off x="9867076" y="3124342"/>
                <a:ext cx="141120" cy="66960"/>
              </p14:xfrm>
            </p:contentPart>
          </mc:Choice>
          <mc:Fallback xmlns="">
            <p:pic>
              <p:nvPicPr>
                <p:cNvPr id="1114" name="Freihand 1113">
                  <a:extLst>
                    <a:ext uri="{FF2B5EF4-FFF2-40B4-BE49-F238E27FC236}">
                      <a16:creationId xmlns:a16="http://schemas.microsoft.com/office/drawing/2014/main" id="{9E7923F4-1CFC-39C7-3C80-31C86B6532BF}"/>
                    </a:ext>
                  </a:extLst>
                </p:cNvPr>
                <p:cNvPicPr/>
                <p:nvPr/>
              </p:nvPicPr>
              <p:blipFill>
                <a:blip r:embed="rId561"/>
                <a:stretch>
                  <a:fillRect/>
                </a:stretch>
              </p:blipFill>
              <p:spPr>
                <a:xfrm>
                  <a:off x="9858076" y="3115342"/>
                  <a:ext cx="158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115" name="Freihand 1114">
                  <a:extLst>
                    <a:ext uri="{FF2B5EF4-FFF2-40B4-BE49-F238E27FC236}">
                      <a16:creationId xmlns:a16="http://schemas.microsoft.com/office/drawing/2014/main" id="{B7EAAC6D-D427-EA53-D2ED-7843C93E2AE7}"/>
                    </a:ext>
                  </a:extLst>
                </p14:cNvPr>
                <p14:cNvContentPartPr/>
                <p14:nvPr/>
              </p14:nvContentPartPr>
              <p14:xfrm>
                <a:off x="9935116" y="3093742"/>
                <a:ext cx="119520" cy="222120"/>
              </p14:xfrm>
            </p:contentPart>
          </mc:Choice>
          <mc:Fallback xmlns="">
            <p:pic>
              <p:nvPicPr>
                <p:cNvPr id="1115" name="Freihand 1114">
                  <a:extLst>
                    <a:ext uri="{FF2B5EF4-FFF2-40B4-BE49-F238E27FC236}">
                      <a16:creationId xmlns:a16="http://schemas.microsoft.com/office/drawing/2014/main" id="{B7EAAC6D-D427-EA53-D2ED-7843C93E2AE7}"/>
                    </a:ext>
                  </a:extLst>
                </p:cNvPr>
                <p:cNvPicPr/>
                <p:nvPr/>
              </p:nvPicPr>
              <p:blipFill>
                <a:blip r:embed="rId563"/>
                <a:stretch>
                  <a:fillRect/>
                </a:stretch>
              </p:blipFill>
              <p:spPr>
                <a:xfrm>
                  <a:off x="9926116" y="3085102"/>
                  <a:ext cx="1371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116" name="Freihand 1115">
                  <a:extLst>
                    <a:ext uri="{FF2B5EF4-FFF2-40B4-BE49-F238E27FC236}">
                      <a16:creationId xmlns:a16="http://schemas.microsoft.com/office/drawing/2014/main" id="{6BFB8E71-B941-2B5C-8AF5-56B8B9AA5A02}"/>
                    </a:ext>
                  </a:extLst>
                </p14:cNvPr>
                <p14:cNvContentPartPr/>
                <p14:nvPr/>
              </p14:nvContentPartPr>
              <p14:xfrm>
                <a:off x="10085236" y="3189142"/>
                <a:ext cx="160920" cy="124560"/>
              </p14:xfrm>
            </p:contentPart>
          </mc:Choice>
          <mc:Fallback xmlns="">
            <p:pic>
              <p:nvPicPr>
                <p:cNvPr id="1116" name="Freihand 1115">
                  <a:extLst>
                    <a:ext uri="{FF2B5EF4-FFF2-40B4-BE49-F238E27FC236}">
                      <a16:creationId xmlns:a16="http://schemas.microsoft.com/office/drawing/2014/main" id="{6BFB8E71-B941-2B5C-8AF5-56B8B9AA5A02}"/>
                    </a:ext>
                  </a:extLst>
                </p:cNvPr>
                <p:cNvPicPr/>
                <p:nvPr/>
              </p:nvPicPr>
              <p:blipFill>
                <a:blip r:embed="rId565"/>
                <a:stretch>
                  <a:fillRect/>
                </a:stretch>
              </p:blipFill>
              <p:spPr>
                <a:xfrm>
                  <a:off x="10076596" y="3180502"/>
                  <a:ext cx="178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117" name="Freihand 1116">
                  <a:extLst>
                    <a:ext uri="{FF2B5EF4-FFF2-40B4-BE49-F238E27FC236}">
                      <a16:creationId xmlns:a16="http://schemas.microsoft.com/office/drawing/2014/main" id="{3D7F31F3-B20C-FD04-9AC5-2D61CDE9C9B9}"/>
                    </a:ext>
                  </a:extLst>
                </p14:cNvPr>
                <p14:cNvContentPartPr/>
                <p14:nvPr/>
              </p14:nvContentPartPr>
              <p14:xfrm>
                <a:off x="10306636" y="3144862"/>
                <a:ext cx="116280" cy="107280"/>
              </p14:xfrm>
            </p:contentPart>
          </mc:Choice>
          <mc:Fallback xmlns="">
            <p:pic>
              <p:nvPicPr>
                <p:cNvPr id="1117" name="Freihand 1116">
                  <a:extLst>
                    <a:ext uri="{FF2B5EF4-FFF2-40B4-BE49-F238E27FC236}">
                      <a16:creationId xmlns:a16="http://schemas.microsoft.com/office/drawing/2014/main" id="{3D7F31F3-B20C-FD04-9AC5-2D61CDE9C9B9}"/>
                    </a:ext>
                  </a:extLst>
                </p:cNvPr>
                <p:cNvPicPr/>
                <p:nvPr/>
              </p:nvPicPr>
              <p:blipFill>
                <a:blip r:embed="rId567"/>
                <a:stretch>
                  <a:fillRect/>
                </a:stretch>
              </p:blipFill>
              <p:spPr>
                <a:xfrm>
                  <a:off x="10297636" y="3135862"/>
                  <a:ext cx="133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118" name="Freihand 1117">
                  <a:extLst>
                    <a:ext uri="{FF2B5EF4-FFF2-40B4-BE49-F238E27FC236}">
                      <a16:creationId xmlns:a16="http://schemas.microsoft.com/office/drawing/2014/main" id="{363A9F03-DF31-F25D-EE0D-B0ADB485EAC5}"/>
                    </a:ext>
                  </a:extLst>
                </p14:cNvPr>
                <p14:cNvContentPartPr/>
                <p14:nvPr/>
              </p14:nvContentPartPr>
              <p14:xfrm>
                <a:off x="10514716" y="3088702"/>
                <a:ext cx="158760" cy="183960"/>
              </p14:xfrm>
            </p:contentPart>
          </mc:Choice>
          <mc:Fallback xmlns="">
            <p:pic>
              <p:nvPicPr>
                <p:cNvPr id="1118" name="Freihand 1117">
                  <a:extLst>
                    <a:ext uri="{FF2B5EF4-FFF2-40B4-BE49-F238E27FC236}">
                      <a16:creationId xmlns:a16="http://schemas.microsoft.com/office/drawing/2014/main" id="{363A9F03-DF31-F25D-EE0D-B0ADB485EAC5}"/>
                    </a:ext>
                  </a:extLst>
                </p:cNvPr>
                <p:cNvPicPr/>
                <p:nvPr/>
              </p:nvPicPr>
              <p:blipFill>
                <a:blip r:embed="rId569"/>
                <a:stretch>
                  <a:fillRect/>
                </a:stretch>
              </p:blipFill>
              <p:spPr>
                <a:xfrm>
                  <a:off x="10505716" y="3079702"/>
                  <a:ext cx="1764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119" name="Freihand 1118">
                  <a:extLst>
                    <a:ext uri="{FF2B5EF4-FFF2-40B4-BE49-F238E27FC236}">
                      <a16:creationId xmlns:a16="http://schemas.microsoft.com/office/drawing/2014/main" id="{8359F2BC-EDA0-9AA9-DDCD-47383CA5D8AA}"/>
                    </a:ext>
                  </a:extLst>
                </p14:cNvPr>
                <p14:cNvContentPartPr/>
                <p14:nvPr/>
              </p14:nvContentPartPr>
              <p14:xfrm>
                <a:off x="10715236" y="3153142"/>
                <a:ext cx="147240" cy="147240"/>
              </p14:xfrm>
            </p:contentPart>
          </mc:Choice>
          <mc:Fallback xmlns="">
            <p:pic>
              <p:nvPicPr>
                <p:cNvPr id="1119" name="Freihand 1118">
                  <a:extLst>
                    <a:ext uri="{FF2B5EF4-FFF2-40B4-BE49-F238E27FC236}">
                      <a16:creationId xmlns:a16="http://schemas.microsoft.com/office/drawing/2014/main" id="{8359F2BC-EDA0-9AA9-DDCD-47383CA5D8AA}"/>
                    </a:ext>
                  </a:extLst>
                </p:cNvPr>
                <p:cNvPicPr/>
                <p:nvPr/>
              </p:nvPicPr>
              <p:blipFill>
                <a:blip r:embed="rId571"/>
                <a:stretch>
                  <a:fillRect/>
                </a:stretch>
              </p:blipFill>
              <p:spPr>
                <a:xfrm>
                  <a:off x="10706596" y="3144502"/>
                  <a:ext cx="1648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120" name="Freihand 1119">
                  <a:extLst>
                    <a:ext uri="{FF2B5EF4-FFF2-40B4-BE49-F238E27FC236}">
                      <a16:creationId xmlns:a16="http://schemas.microsoft.com/office/drawing/2014/main" id="{70D70560-708D-C4BB-42BE-7033DED88C36}"/>
                    </a:ext>
                  </a:extLst>
                </p14:cNvPr>
                <p14:cNvContentPartPr/>
                <p14:nvPr/>
              </p14:nvContentPartPr>
              <p14:xfrm>
                <a:off x="9269836" y="3653182"/>
                <a:ext cx="125640" cy="172080"/>
              </p14:xfrm>
            </p:contentPart>
          </mc:Choice>
          <mc:Fallback xmlns="">
            <p:pic>
              <p:nvPicPr>
                <p:cNvPr id="1120" name="Freihand 1119">
                  <a:extLst>
                    <a:ext uri="{FF2B5EF4-FFF2-40B4-BE49-F238E27FC236}">
                      <a16:creationId xmlns:a16="http://schemas.microsoft.com/office/drawing/2014/main" id="{70D70560-708D-C4BB-42BE-7033DED88C36}"/>
                    </a:ext>
                  </a:extLst>
                </p:cNvPr>
                <p:cNvPicPr/>
                <p:nvPr/>
              </p:nvPicPr>
              <p:blipFill>
                <a:blip r:embed="rId573"/>
                <a:stretch>
                  <a:fillRect/>
                </a:stretch>
              </p:blipFill>
              <p:spPr>
                <a:xfrm>
                  <a:off x="9261196" y="3644182"/>
                  <a:ext cx="1432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121" name="Freihand 1120">
                  <a:extLst>
                    <a:ext uri="{FF2B5EF4-FFF2-40B4-BE49-F238E27FC236}">
                      <a16:creationId xmlns:a16="http://schemas.microsoft.com/office/drawing/2014/main" id="{2F2DFD5C-4FFB-1F85-4C76-F800EA63478D}"/>
                    </a:ext>
                  </a:extLst>
                </p14:cNvPr>
                <p14:cNvContentPartPr/>
                <p14:nvPr/>
              </p14:nvContentPartPr>
              <p14:xfrm>
                <a:off x="9261556" y="3673702"/>
                <a:ext cx="182160" cy="100080"/>
              </p14:xfrm>
            </p:contentPart>
          </mc:Choice>
          <mc:Fallback xmlns="">
            <p:pic>
              <p:nvPicPr>
                <p:cNvPr id="1121" name="Freihand 1120">
                  <a:extLst>
                    <a:ext uri="{FF2B5EF4-FFF2-40B4-BE49-F238E27FC236}">
                      <a16:creationId xmlns:a16="http://schemas.microsoft.com/office/drawing/2014/main" id="{2F2DFD5C-4FFB-1F85-4C76-F800EA63478D}"/>
                    </a:ext>
                  </a:extLst>
                </p:cNvPr>
                <p:cNvPicPr/>
                <p:nvPr/>
              </p:nvPicPr>
              <p:blipFill>
                <a:blip r:embed="rId575"/>
                <a:stretch>
                  <a:fillRect/>
                </a:stretch>
              </p:blipFill>
              <p:spPr>
                <a:xfrm>
                  <a:off x="9252916" y="3664702"/>
                  <a:ext cx="199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122" name="Freihand 1121">
                  <a:extLst>
                    <a:ext uri="{FF2B5EF4-FFF2-40B4-BE49-F238E27FC236}">
                      <a16:creationId xmlns:a16="http://schemas.microsoft.com/office/drawing/2014/main" id="{AC2E26EC-A506-4570-2DD0-F001D3CFB714}"/>
                    </a:ext>
                  </a:extLst>
                </p14:cNvPr>
                <p14:cNvContentPartPr/>
                <p14:nvPr/>
              </p14:nvContentPartPr>
              <p14:xfrm>
                <a:off x="9173356" y="3585502"/>
                <a:ext cx="299160" cy="54000"/>
              </p14:xfrm>
            </p:contentPart>
          </mc:Choice>
          <mc:Fallback xmlns="">
            <p:pic>
              <p:nvPicPr>
                <p:cNvPr id="1122" name="Freihand 1121">
                  <a:extLst>
                    <a:ext uri="{FF2B5EF4-FFF2-40B4-BE49-F238E27FC236}">
                      <a16:creationId xmlns:a16="http://schemas.microsoft.com/office/drawing/2014/main" id="{AC2E26EC-A506-4570-2DD0-F001D3CFB714}"/>
                    </a:ext>
                  </a:extLst>
                </p:cNvPr>
                <p:cNvPicPr/>
                <p:nvPr/>
              </p:nvPicPr>
              <p:blipFill>
                <a:blip r:embed="rId577"/>
                <a:stretch>
                  <a:fillRect/>
                </a:stretch>
              </p:blipFill>
              <p:spPr>
                <a:xfrm>
                  <a:off x="9164716" y="3576502"/>
                  <a:ext cx="3168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123" name="Freihand 1122">
                  <a:extLst>
                    <a:ext uri="{FF2B5EF4-FFF2-40B4-BE49-F238E27FC236}">
                      <a16:creationId xmlns:a16="http://schemas.microsoft.com/office/drawing/2014/main" id="{8B988EF2-18F1-DB23-21AA-EB50454AF34D}"/>
                    </a:ext>
                  </a:extLst>
                </p14:cNvPr>
                <p14:cNvContentPartPr/>
                <p14:nvPr/>
              </p14:nvContentPartPr>
              <p14:xfrm>
                <a:off x="9630556" y="3679462"/>
                <a:ext cx="217440" cy="54000"/>
              </p14:xfrm>
            </p:contentPart>
          </mc:Choice>
          <mc:Fallback xmlns="">
            <p:pic>
              <p:nvPicPr>
                <p:cNvPr id="1123" name="Freihand 1122">
                  <a:extLst>
                    <a:ext uri="{FF2B5EF4-FFF2-40B4-BE49-F238E27FC236}">
                      <a16:creationId xmlns:a16="http://schemas.microsoft.com/office/drawing/2014/main" id="{8B988EF2-18F1-DB23-21AA-EB50454AF34D}"/>
                    </a:ext>
                  </a:extLst>
                </p:cNvPr>
                <p:cNvPicPr/>
                <p:nvPr/>
              </p:nvPicPr>
              <p:blipFill>
                <a:blip r:embed="rId579"/>
                <a:stretch>
                  <a:fillRect/>
                </a:stretch>
              </p:blipFill>
              <p:spPr>
                <a:xfrm>
                  <a:off x="9621916" y="3670462"/>
                  <a:ext cx="235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126" name="Freihand 1125">
                  <a:extLst>
                    <a:ext uri="{FF2B5EF4-FFF2-40B4-BE49-F238E27FC236}">
                      <a16:creationId xmlns:a16="http://schemas.microsoft.com/office/drawing/2014/main" id="{7A127764-D2E9-57C4-37B8-276822126EE6}"/>
                    </a:ext>
                  </a:extLst>
                </p14:cNvPr>
                <p14:cNvContentPartPr/>
                <p14:nvPr/>
              </p14:nvContentPartPr>
              <p14:xfrm>
                <a:off x="9968596" y="3613582"/>
                <a:ext cx="130680" cy="140760"/>
              </p14:xfrm>
            </p:contentPart>
          </mc:Choice>
          <mc:Fallback xmlns="">
            <p:pic>
              <p:nvPicPr>
                <p:cNvPr id="1126" name="Freihand 1125">
                  <a:extLst>
                    <a:ext uri="{FF2B5EF4-FFF2-40B4-BE49-F238E27FC236}">
                      <a16:creationId xmlns:a16="http://schemas.microsoft.com/office/drawing/2014/main" id="{7A127764-D2E9-57C4-37B8-276822126EE6}"/>
                    </a:ext>
                  </a:extLst>
                </p:cNvPr>
                <p:cNvPicPr/>
                <p:nvPr/>
              </p:nvPicPr>
              <p:blipFill>
                <a:blip r:embed="rId581"/>
                <a:stretch>
                  <a:fillRect/>
                </a:stretch>
              </p:blipFill>
              <p:spPr>
                <a:xfrm>
                  <a:off x="9959956" y="3604582"/>
                  <a:ext cx="148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127" name="Freihand 1126">
                  <a:extLst>
                    <a:ext uri="{FF2B5EF4-FFF2-40B4-BE49-F238E27FC236}">
                      <a16:creationId xmlns:a16="http://schemas.microsoft.com/office/drawing/2014/main" id="{B9CC4A42-4A79-5999-13D4-1BD290553F50}"/>
                    </a:ext>
                  </a:extLst>
                </p14:cNvPr>
                <p14:cNvContentPartPr/>
                <p14:nvPr/>
              </p14:nvContentPartPr>
              <p14:xfrm>
                <a:off x="10152916" y="3671182"/>
                <a:ext cx="119160" cy="120240"/>
              </p14:xfrm>
            </p:contentPart>
          </mc:Choice>
          <mc:Fallback xmlns="">
            <p:pic>
              <p:nvPicPr>
                <p:cNvPr id="1127" name="Freihand 1126">
                  <a:extLst>
                    <a:ext uri="{FF2B5EF4-FFF2-40B4-BE49-F238E27FC236}">
                      <a16:creationId xmlns:a16="http://schemas.microsoft.com/office/drawing/2014/main" id="{B9CC4A42-4A79-5999-13D4-1BD290553F50}"/>
                    </a:ext>
                  </a:extLst>
                </p:cNvPr>
                <p:cNvPicPr/>
                <p:nvPr/>
              </p:nvPicPr>
              <p:blipFill>
                <a:blip r:embed="rId583"/>
                <a:stretch>
                  <a:fillRect/>
                </a:stretch>
              </p:blipFill>
              <p:spPr>
                <a:xfrm>
                  <a:off x="10143916" y="3662182"/>
                  <a:ext cx="136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128" name="Freihand 1127">
                  <a:extLst>
                    <a:ext uri="{FF2B5EF4-FFF2-40B4-BE49-F238E27FC236}">
                      <a16:creationId xmlns:a16="http://schemas.microsoft.com/office/drawing/2014/main" id="{955DD84E-221A-9A2F-6FC9-909FEEE77D22}"/>
                    </a:ext>
                  </a:extLst>
                </p14:cNvPr>
                <p14:cNvContentPartPr/>
                <p14:nvPr/>
              </p14:nvContentPartPr>
              <p14:xfrm>
                <a:off x="10171996" y="3717982"/>
                <a:ext cx="139320" cy="28080"/>
              </p14:xfrm>
            </p:contentPart>
          </mc:Choice>
          <mc:Fallback xmlns="">
            <p:pic>
              <p:nvPicPr>
                <p:cNvPr id="1128" name="Freihand 1127">
                  <a:extLst>
                    <a:ext uri="{FF2B5EF4-FFF2-40B4-BE49-F238E27FC236}">
                      <a16:creationId xmlns:a16="http://schemas.microsoft.com/office/drawing/2014/main" id="{955DD84E-221A-9A2F-6FC9-909FEEE77D22}"/>
                    </a:ext>
                  </a:extLst>
                </p:cNvPr>
                <p:cNvPicPr/>
                <p:nvPr/>
              </p:nvPicPr>
              <p:blipFill>
                <a:blip r:embed="rId585"/>
                <a:stretch>
                  <a:fillRect/>
                </a:stretch>
              </p:blipFill>
              <p:spPr>
                <a:xfrm>
                  <a:off x="10162996" y="3709342"/>
                  <a:ext cx="156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129" name="Freihand 1128">
                  <a:extLst>
                    <a:ext uri="{FF2B5EF4-FFF2-40B4-BE49-F238E27FC236}">
                      <a16:creationId xmlns:a16="http://schemas.microsoft.com/office/drawing/2014/main" id="{791E6289-61AE-F141-7CB8-C10E47EB6B8B}"/>
                    </a:ext>
                  </a:extLst>
                </p14:cNvPr>
                <p14:cNvContentPartPr/>
                <p14:nvPr/>
              </p14:nvContentPartPr>
              <p14:xfrm>
                <a:off x="10400596" y="3582982"/>
                <a:ext cx="147960" cy="129600"/>
              </p14:xfrm>
            </p:contentPart>
          </mc:Choice>
          <mc:Fallback xmlns="">
            <p:pic>
              <p:nvPicPr>
                <p:cNvPr id="1129" name="Freihand 1128">
                  <a:extLst>
                    <a:ext uri="{FF2B5EF4-FFF2-40B4-BE49-F238E27FC236}">
                      <a16:creationId xmlns:a16="http://schemas.microsoft.com/office/drawing/2014/main" id="{791E6289-61AE-F141-7CB8-C10E47EB6B8B}"/>
                    </a:ext>
                  </a:extLst>
                </p:cNvPr>
                <p:cNvPicPr/>
                <p:nvPr/>
              </p:nvPicPr>
              <p:blipFill>
                <a:blip r:embed="rId587"/>
                <a:stretch>
                  <a:fillRect/>
                </a:stretch>
              </p:blipFill>
              <p:spPr>
                <a:xfrm>
                  <a:off x="10391596" y="3573982"/>
                  <a:ext cx="165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130" name="Freihand 1129">
                  <a:extLst>
                    <a:ext uri="{FF2B5EF4-FFF2-40B4-BE49-F238E27FC236}">
                      <a16:creationId xmlns:a16="http://schemas.microsoft.com/office/drawing/2014/main" id="{A2B040BC-C1C0-D887-E21F-229C798A9522}"/>
                    </a:ext>
                  </a:extLst>
                </p14:cNvPr>
                <p14:cNvContentPartPr/>
                <p14:nvPr/>
              </p14:nvContentPartPr>
              <p14:xfrm>
                <a:off x="10655476" y="3531862"/>
                <a:ext cx="240120" cy="222120"/>
              </p14:xfrm>
            </p:contentPart>
          </mc:Choice>
          <mc:Fallback xmlns="">
            <p:pic>
              <p:nvPicPr>
                <p:cNvPr id="1130" name="Freihand 1129">
                  <a:extLst>
                    <a:ext uri="{FF2B5EF4-FFF2-40B4-BE49-F238E27FC236}">
                      <a16:creationId xmlns:a16="http://schemas.microsoft.com/office/drawing/2014/main" id="{A2B040BC-C1C0-D887-E21F-229C798A9522}"/>
                    </a:ext>
                  </a:extLst>
                </p:cNvPr>
                <p:cNvPicPr/>
                <p:nvPr/>
              </p:nvPicPr>
              <p:blipFill>
                <a:blip r:embed="rId589"/>
                <a:stretch>
                  <a:fillRect/>
                </a:stretch>
              </p:blipFill>
              <p:spPr>
                <a:xfrm>
                  <a:off x="10646476" y="3522862"/>
                  <a:ext cx="257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131" name="Freihand 1130">
                  <a:extLst>
                    <a:ext uri="{FF2B5EF4-FFF2-40B4-BE49-F238E27FC236}">
                      <a16:creationId xmlns:a16="http://schemas.microsoft.com/office/drawing/2014/main" id="{DD38AEC3-1A8E-4DB7-2FCF-C9E7AA1CEB06}"/>
                    </a:ext>
                  </a:extLst>
                </p14:cNvPr>
                <p14:cNvContentPartPr/>
                <p14:nvPr/>
              </p14:nvContentPartPr>
              <p14:xfrm>
                <a:off x="10821076" y="3622582"/>
                <a:ext cx="146160" cy="178200"/>
              </p14:xfrm>
            </p:contentPart>
          </mc:Choice>
          <mc:Fallback xmlns="">
            <p:pic>
              <p:nvPicPr>
                <p:cNvPr id="1131" name="Freihand 1130">
                  <a:extLst>
                    <a:ext uri="{FF2B5EF4-FFF2-40B4-BE49-F238E27FC236}">
                      <a16:creationId xmlns:a16="http://schemas.microsoft.com/office/drawing/2014/main" id="{DD38AEC3-1A8E-4DB7-2FCF-C9E7AA1CEB06}"/>
                    </a:ext>
                  </a:extLst>
                </p:cNvPr>
                <p:cNvPicPr/>
                <p:nvPr/>
              </p:nvPicPr>
              <p:blipFill>
                <a:blip r:embed="rId591"/>
                <a:stretch>
                  <a:fillRect/>
                </a:stretch>
              </p:blipFill>
              <p:spPr>
                <a:xfrm>
                  <a:off x="10812076" y="3613942"/>
                  <a:ext cx="1638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133" name="Freihand 1132">
                  <a:extLst>
                    <a:ext uri="{FF2B5EF4-FFF2-40B4-BE49-F238E27FC236}">
                      <a16:creationId xmlns:a16="http://schemas.microsoft.com/office/drawing/2014/main" id="{C694DEF2-41BB-7D24-C429-B15DAD85BF5E}"/>
                    </a:ext>
                  </a:extLst>
                </p14:cNvPr>
                <p14:cNvContentPartPr/>
                <p14:nvPr/>
              </p14:nvContentPartPr>
              <p14:xfrm>
                <a:off x="8994436" y="2806462"/>
                <a:ext cx="113760" cy="224280"/>
              </p14:xfrm>
            </p:contentPart>
          </mc:Choice>
          <mc:Fallback xmlns="">
            <p:pic>
              <p:nvPicPr>
                <p:cNvPr id="1133" name="Freihand 1132">
                  <a:extLst>
                    <a:ext uri="{FF2B5EF4-FFF2-40B4-BE49-F238E27FC236}">
                      <a16:creationId xmlns:a16="http://schemas.microsoft.com/office/drawing/2014/main" id="{C694DEF2-41BB-7D24-C429-B15DAD85BF5E}"/>
                    </a:ext>
                  </a:extLst>
                </p:cNvPr>
                <p:cNvPicPr/>
                <p:nvPr/>
              </p:nvPicPr>
              <p:blipFill>
                <a:blip r:embed="rId593"/>
                <a:stretch>
                  <a:fillRect/>
                </a:stretch>
              </p:blipFill>
              <p:spPr>
                <a:xfrm>
                  <a:off x="8985796" y="2797822"/>
                  <a:ext cx="131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134" name="Freihand 1133">
                  <a:extLst>
                    <a:ext uri="{FF2B5EF4-FFF2-40B4-BE49-F238E27FC236}">
                      <a16:creationId xmlns:a16="http://schemas.microsoft.com/office/drawing/2014/main" id="{8D09F6AC-429F-2CB1-C159-182EF099F725}"/>
                    </a:ext>
                  </a:extLst>
                </p14:cNvPr>
                <p14:cNvContentPartPr/>
                <p14:nvPr/>
              </p14:nvContentPartPr>
              <p14:xfrm>
                <a:off x="9178756" y="2796742"/>
                <a:ext cx="156600" cy="180720"/>
              </p14:xfrm>
            </p:contentPart>
          </mc:Choice>
          <mc:Fallback xmlns="">
            <p:pic>
              <p:nvPicPr>
                <p:cNvPr id="1134" name="Freihand 1133">
                  <a:extLst>
                    <a:ext uri="{FF2B5EF4-FFF2-40B4-BE49-F238E27FC236}">
                      <a16:creationId xmlns:a16="http://schemas.microsoft.com/office/drawing/2014/main" id="{8D09F6AC-429F-2CB1-C159-182EF099F725}"/>
                    </a:ext>
                  </a:extLst>
                </p:cNvPr>
                <p:cNvPicPr/>
                <p:nvPr/>
              </p:nvPicPr>
              <p:blipFill>
                <a:blip r:embed="rId595"/>
                <a:stretch>
                  <a:fillRect/>
                </a:stretch>
              </p:blipFill>
              <p:spPr>
                <a:xfrm>
                  <a:off x="9169756" y="2787742"/>
                  <a:ext cx="174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135" name="Freihand 1134">
                  <a:extLst>
                    <a:ext uri="{FF2B5EF4-FFF2-40B4-BE49-F238E27FC236}">
                      <a16:creationId xmlns:a16="http://schemas.microsoft.com/office/drawing/2014/main" id="{5BF1533E-ECBB-FE7B-3308-F985F4EC46AF}"/>
                    </a:ext>
                  </a:extLst>
                </p14:cNvPr>
                <p14:cNvContentPartPr/>
                <p14:nvPr/>
              </p14:nvContentPartPr>
              <p14:xfrm>
                <a:off x="9358756" y="2819422"/>
                <a:ext cx="132480" cy="138600"/>
              </p14:xfrm>
            </p:contentPart>
          </mc:Choice>
          <mc:Fallback xmlns="">
            <p:pic>
              <p:nvPicPr>
                <p:cNvPr id="1135" name="Freihand 1134">
                  <a:extLst>
                    <a:ext uri="{FF2B5EF4-FFF2-40B4-BE49-F238E27FC236}">
                      <a16:creationId xmlns:a16="http://schemas.microsoft.com/office/drawing/2014/main" id="{5BF1533E-ECBB-FE7B-3308-F985F4EC46AF}"/>
                    </a:ext>
                  </a:extLst>
                </p:cNvPr>
                <p:cNvPicPr/>
                <p:nvPr/>
              </p:nvPicPr>
              <p:blipFill>
                <a:blip r:embed="rId597"/>
                <a:stretch>
                  <a:fillRect/>
                </a:stretch>
              </p:blipFill>
              <p:spPr>
                <a:xfrm>
                  <a:off x="9349756" y="2810422"/>
                  <a:ext cx="150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137" name="Freihand 1136">
                  <a:extLst>
                    <a:ext uri="{FF2B5EF4-FFF2-40B4-BE49-F238E27FC236}">
                      <a16:creationId xmlns:a16="http://schemas.microsoft.com/office/drawing/2014/main" id="{ACA4377C-3231-1C20-1694-FBD0A9881A68}"/>
                    </a:ext>
                  </a:extLst>
                </p14:cNvPr>
                <p14:cNvContentPartPr/>
                <p14:nvPr/>
              </p14:nvContentPartPr>
              <p14:xfrm>
                <a:off x="8990476" y="3429262"/>
                <a:ext cx="195480" cy="156240"/>
              </p14:xfrm>
            </p:contentPart>
          </mc:Choice>
          <mc:Fallback xmlns="">
            <p:pic>
              <p:nvPicPr>
                <p:cNvPr id="1137" name="Freihand 1136">
                  <a:extLst>
                    <a:ext uri="{FF2B5EF4-FFF2-40B4-BE49-F238E27FC236}">
                      <a16:creationId xmlns:a16="http://schemas.microsoft.com/office/drawing/2014/main" id="{ACA4377C-3231-1C20-1694-FBD0A9881A68}"/>
                    </a:ext>
                  </a:extLst>
                </p:cNvPr>
                <p:cNvPicPr/>
                <p:nvPr/>
              </p:nvPicPr>
              <p:blipFill>
                <a:blip r:embed="rId599"/>
                <a:stretch>
                  <a:fillRect/>
                </a:stretch>
              </p:blipFill>
              <p:spPr>
                <a:xfrm>
                  <a:off x="8981476" y="3420622"/>
                  <a:ext cx="213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138" name="Freihand 1137">
                  <a:extLst>
                    <a:ext uri="{FF2B5EF4-FFF2-40B4-BE49-F238E27FC236}">
                      <a16:creationId xmlns:a16="http://schemas.microsoft.com/office/drawing/2014/main" id="{001538F1-C60C-C959-BD3E-5AA1C37C844B}"/>
                    </a:ext>
                  </a:extLst>
                </p14:cNvPr>
                <p14:cNvContentPartPr/>
                <p14:nvPr/>
              </p14:nvContentPartPr>
              <p14:xfrm>
                <a:off x="9205036" y="3441862"/>
                <a:ext cx="111960" cy="109800"/>
              </p14:xfrm>
            </p:contentPart>
          </mc:Choice>
          <mc:Fallback xmlns="">
            <p:pic>
              <p:nvPicPr>
                <p:cNvPr id="1138" name="Freihand 1137">
                  <a:extLst>
                    <a:ext uri="{FF2B5EF4-FFF2-40B4-BE49-F238E27FC236}">
                      <a16:creationId xmlns:a16="http://schemas.microsoft.com/office/drawing/2014/main" id="{001538F1-C60C-C959-BD3E-5AA1C37C844B}"/>
                    </a:ext>
                  </a:extLst>
                </p:cNvPr>
                <p:cNvPicPr/>
                <p:nvPr/>
              </p:nvPicPr>
              <p:blipFill>
                <a:blip r:embed="rId601"/>
                <a:stretch>
                  <a:fillRect/>
                </a:stretch>
              </p:blipFill>
              <p:spPr>
                <a:xfrm>
                  <a:off x="9196036" y="3433222"/>
                  <a:ext cx="129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139" name="Freihand 1138">
                  <a:extLst>
                    <a:ext uri="{FF2B5EF4-FFF2-40B4-BE49-F238E27FC236}">
                      <a16:creationId xmlns:a16="http://schemas.microsoft.com/office/drawing/2014/main" id="{F8D02B20-06AF-C085-1994-E091D2326035}"/>
                    </a:ext>
                  </a:extLst>
                </p14:cNvPr>
                <p14:cNvContentPartPr/>
                <p14:nvPr/>
              </p14:nvContentPartPr>
              <p14:xfrm>
                <a:off x="9223396" y="3396502"/>
                <a:ext cx="262440" cy="117000"/>
              </p14:xfrm>
            </p:contentPart>
          </mc:Choice>
          <mc:Fallback xmlns="">
            <p:pic>
              <p:nvPicPr>
                <p:cNvPr id="1139" name="Freihand 1138">
                  <a:extLst>
                    <a:ext uri="{FF2B5EF4-FFF2-40B4-BE49-F238E27FC236}">
                      <a16:creationId xmlns:a16="http://schemas.microsoft.com/office/drawing/2014/main" id="{F8D02B20-06AF-C085-1994-E091D2326035}"/>
                    </a:ext>
                  </a:extLst>
                </p:cNvPr>
                <p:cNvPicPr/>
                <p:nvPr/>
              </p:nvPicPr>
              <p:blipFill>
                <a:blip r:embed="rId603"/>
                <a:stretch>
                  <a:fillRect/>
                </a:stretch>
              </p:blipFill>
              <p:spPr>
                <a:xfrm>
                  <a:off x="9214756" y="3387862"/>
                  <a:ext cx="280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145" name="Freihand 1144">
                  <a:extLst>
                    <a:ext uri="{FF2B5EF4-FFF2-40B4-BE49-F238E27FC236}">
                      <a16:creationId xmlns:a16="http://schemas.microsoft.com/office/drawing/2014/main" id="{1FD0CCE8-874F-3259-ED29-022BF4FA9514}"/>
                    </a:ext>
                  </a:extLst>
                </p14:cNvPr>
                <p14:cNvContentPartPr/>
                <p14:nvPr/>
              </p14:nvContentPartPr>
              <p14:xfrm>
                <a:off x="11187916" y="2878102"/>
                <a:ext cx="120240" cy="149040"/>
              </p14:xfrm>
            </p:contentPart>
          </mc:Choice>
          <mc:Fallback xmlns="">
            <p:pic>
              <p:nvPicPr>
                <p:cNvPr id="1145" name="Freihand 1144">
                  <a:extLst>
                    <a:ext uri="{FF2B5EF4-FFF2-40B4-BE49-F238E27FC236}">
                      <a16:creationId xmlns:a16="http://schemas.microsoft.com/office/drawing/2014/main" id="{1FD0CCE8-874F-3259-ED29-022BF4FA9514}"/>
                    </a:ext>
                  </a:extLst>
                </p:cNvPr>
                <p:cNvPicPr/>
                <p:nvPr/>
              </p:nvPicPr>
              <p:blipFill>
                <a:blip r:embed="rId605"/>
                <a:stretch>
                  <a:fillRect/>
                </a:stretch>
              </p:blipFill>
              <p:spPr>
                <a:xfrm>
                  <a:off x="11178916" y="2869462"/>
                  <a:ext cx="137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146" name="Freihand 1145">
                  <a:extLst>
                    <a:ext uri="{FF2B5EF4-FFF2-40B4-BE49-F238E27FC236}">
                      <a16:creationId xmlns:a16="http://schemas.microsoft.com/office/drawing/2014/main" id="{D0E3B9F3-6333-9134-D87E-D87A31CB284E}"/>
                    </a:ext>
                  </a:extLst>
                </p14:cNvPr>
                <p14:cNvContentPartPr/>
                <p14:nvPr/>
              </p14:nvContentPartPr>
              <p14:xfrm>
                <a:off x="11197276" y="2905822"/>
                <a:ext cx="123120" cy="109080"/>
              </p14:xfrm>
            </p:contentPart>
          </mc:Choice>
          <mc:Fallback xmlns="">
            <p:pic>
              <p:nvPicPr>
                <p:cNvPr id="1146" name="Freihand 1145">
                  <a:extLst>
                    <a:ext uri="{FF2B5EF4-FFF2-40B4-BE49-F238E27FC236}">
                      <a16:creationId xmlns:a16="http://schemas.microsoft.com/office/drawing/2014/main" id="{D0E3B9F3-6333-9134-D87E-D87A31CB284E}"/>
                    </a:ext>
                  </a:extLst>
                </p:cNvPr>
                <p:cNvPicPr/>
                <p:nvPr/>
              </p:nvPicPr>
              <p:blipFill>
                <a:blip r:embed="rId607"/>
                <a:stretch>
                  <a:fillRect/>
                </a:stretch>
              </p:blipFill>
              <p:spPr>
                <a:xfrm>
                  <a:off x="11188276" y="2897182"/>
                  <a:ext cx="140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147" name="Freihand 1146">
                  <a:extLst>
                    <a:ext uri="{FF2B5EF4-FFF2-40B4-BE49-F238E27FC236}">
                      <a16:creationId xmlns:a16="http://schemas.microsoft.com/office/drawing/2014/main" id="{E4CB01C0-791B-BC1B-2EAC-7DCFCE6098C5}"/>
                    </a:ext>
                  </a:extLst>
                </p14:cNvPr>
                <p14:cNvContentPartPr/>
                <p14:nvPr/>
              </p14:nvContentPartPr>
              <p14:xfrm>
                <a:off x="11374036" y="2963782"/>
                <a:ext cx="87120" cy="114840"/>
              </p14:xfrm>
            </p:contentPart>
          </mc:Choice>
          <mc:Fallback xmlns="">
            <p:pic>
              <p:nvPicPr>
                <p:cNvPr id="1147" name="Freihand 1146">
                  <a:extLst>
                    <a:ext uri="{FF2B5EF4-FFF2-40B4-BE49-F238E27FC236}">
                      <a16:creationId xmlns:a16="http://schemas.microsoft.com/office/drawing/2014/main" id="{E4CB01C0-791B-BC1B-2EAC-7DCFCE6098C5}"/>
                    </a:ext>
                  </a:extLst>
                </p:cNvPr>
                <p:cNvPicPr/>
                <p:nvPr/>
              </p:nvPicPr>
              <p:blipFill>
                <a:blip r:embed="rId609"/>
                <a:stretch>
                  <a:fillRect/>
                </a:stretch>
              </p:blipFill>
              <p:spPr>
                <a:xfrm>
                  <a:off x="11365396" y="2954782"/>
                  <a:ext cx="104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148" name="Freihand 1147">
                  <a:extLst>
                    <a:ext uri="{FF2B5EF4-FFF2-40B4-BE49-F238E27FC236}">
                      <a16:creationId xmlns:a16="http://schemas.microsoft.com/office/drawing/2014/main" id="{BB0B4A1A-879E-96E6-0607-FB3ABBCD37F4}"/>
                    </a:ext>
                  </a:extLst>
                </p14:cNvPr>
                <p14:cNvContentPartPr/>
                <p14:nvPr/>
              </p14:nvContentPartPr>
              <p14:xfrm>
                <a:off x="11403556" y="2946142"/>
                <a:ext cx="285840" cy="92880"/>
              </p14:xfrm>
            </p:contentPart>
          </mc:Choice>
          <mc:Fallback xmlns="">
            <p:pic>
              <p:nvPicPr>
                <p:cNvPr id="1148" name="Freihand 1147">
                  <a:extLst>
                    <a:ext uri="{FF2B5EF4-FFF2-40B4-BE49-F238E27FC236}">
                      <a16:creationId xmlns:a16="http://schemas.microsoft.com/office/drawing/2014/main" id="{BB0B4A1A-879E-96E6-0607-FB3ABBCD37F4}"/>
                    </a:ext>
                  </a:extLst>
                </p:cNvPr>
                <p:cNvPicPr/>
                <p:nvPr/>
              </p:nvPicPr>
              <p:blipFill>
                <a:blip r:embed="rId611"/>
                <a:stretch>
                  <a:fillRect/>
                </a:stretch>
              </p:blipFill>
              <p:spPr>
                <a:xfrm>
                  <a:off x="11394916" y="2937502"/>
                  <a:ext cx="303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149" name="Freihand 1148">
                  <a:extLst>
                    <a:ext uri="{FF2B5EF4-FFF2-40B4-BE49-F238E27FC236}">
                      <a16:creationId xmlns:a16="http://schemas.microsoft.com/office/drawing/2014/main" id="{16B95CA3-94E2-C144-4691-7C4BA8FED226}"/>
                    </a:ext>
                  </a:extLst>
                </p14:cNvPr>
                <p14:cNvContentPartPr/>
                <p14:nvPr/>
              </p14:nvContentPartPr>
              <p14:xfrm>
                <a:off x="11729716" y="2902942"/>
                <a:ext cx="142200" cy="125280"/>
              </p14:xfrm>
            </p:contentPart>
          </mc:Choice>
          <mc:Fallback xmlns="">
            <p:pic>
              <p:nvPicPr>
                <p:cNvPr id="1149" name="Freihand 1148">
                  <a:extLst>
                    <a:ext uri="{FF2B5EF4-FFF2-40B4-BE49-F238E27FC236}">
                      <a16:creationId xmlns:a16="http://schemas.microsoft.com/office/drawing/2014/main" id="{16B95CA3-94E2-C144-4691-7C4BA8FED226}"/>
                    </a:ext>
                  </a:extLst>
                </p:cNvPr>
                <p:cNvPicPr/>
                <p:nvPr/>
              </p:nvPicPr>
              <p:blipFill>
                <a:blip r:embed="rId613"/>
                <a:stretch>
                  <a:fillRect/>
                </a:stretch>
              </p:blipFill>
              <p:spPr>
                <a:xfrm>
                  <a:off x="11720716" y="2893942"/>
                  <a:ext cx="159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151" name="Freihand 1150">
                  <a:extLst>
                    <a:ext uri="{FF2B5EF4-FFF2-40B4-BE49-F238E27FC236}">
                      <a16:creationId xmlns:a16="http://schemas.microsoft.com/office/drawing/2014/main" id="{36C3FE3B-F0C4-3962-A64C-7CB2AD796FA2}"/>
                    </a:ext>
                  </a:extLst>
                </p14:cNvPr>
                <p14:cNvContentPartPr/>
                <p14:nvPr/>
              </p14:nvContentPartPr>
              <p14:xfrm>
                <a:off x="11247316" y="3341782"/>
                <a:ext cx="123120" cy="83520"/>
              </p14:xfrm>
            </p:contentPart>
          </mc:Choice>
          <mc:Fallback xmlns="">
            <p:pic>
              <p:nvPicPr>
                <p:cNvPr id="1151" name="Freihand 1150">
                  <a:extLst>
                    <a:ext uri="{FF2B5EF4-FFF2-40B4-BE49-F238E27FC236}">
                      <a16:creationId xmlns:a16="http://schemas.microsoft.com/office/drawing/2014/main" id="{36C3FE3B-F0C4-3962-A64C-7CB2AD796FA2}"/>
                    </a:ext>
                  </a:extLst>
                </p:cNvPr>
                <p:cNvPicPr/>
                <p:nvPr/>
              </p:nvPicPr>
              <p:blipFill>
                <a:blip r:embed="rId615"/>
                <a:stretch>
                  <a:fillRect/>
                </a:stretch>
              </p:blipFill>
              <p:spPr>
                <a:xfrm>
                  <a:off x="11238316" y="3333142"/>
                  <a:ext cx="14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152" name="Freihand 1151">
                  <a:extLst>
                    <a:ext uri="{FF2B5EF4-FFF2-40B4-BE49-F238E27FC236}">
                      <a16:creationId xmlns:a16="http://schemas.microsoft.com/office/drawing/2014/main" id="{BC9974D1-FBA7-8930-F669-E01E9929ECD8}"/>
                    </a:ext>
                  </a:extLst>
                </p14:cNvPr>
                <p14:cNvContentPartPr/>
                <p14:nvPr/>
              </p14:nvContentPartPr>
              <p14:xfrm>
                <a:off x="11330476" y="3317302"/>
                <a:ext cx="58320" cy="187560"/>
              </p14:xfrm>
            </p:contentPart>
          </mc:Choice>
          <mc:Fallback xmlns="">
            <p:pic>
              <p:nvPicPr>
                <p:cNvPr id="1152" name="Freihand 1151">
                  <a:extLst>
                    <a:ext uri="{FF2B5EF4-FFF2-40B4-BE49-F238E27FC236}">
                      <a16:creationId xmlns:a16="http://schemas.microsoft.com/office/drawing/2014/main" id="{BC9974D1-FBA7-8930-F669-E01E9929ECD8}"/>
                    </a:ext>
                  </a:extLst>
                </p:cNvPr>
                <p:cNvPicPr/>
                <p:nvPr/>
              </p:nvPicPr>
              <p:blipFill>
                <a:blip r:embed="rId617"/>
                <a:stretch>
                  <a:fillRect/>
                </a:stretch>
              </p:blipFill>
              <p:spPr>
                <a:xfrm>
                  <a:off x="11321476" y="3308302"/>
                  <a:ext cx="75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153" name="Freihand 1152">
                  <a:extLst>
                    <a:ext uri="{FF2B5EF4-FFF2-40B4-BE49-F238E27FC236}">
                      <a16:creationId xmlns:a16="http://schemas.microsoft.com/office/drawing/2014/main" id="{8AF7A5AF-3AA2-2600-0CB2-2987B58EEB82}"/>
                    </a:ext>
                  </a:extLst>
                </p14:cNvPr>
                <p14:cNvContentPartPr/>
                <p14:nvPr/>
              </p14:nvContentPartPr>
              <p14:xfrm>
                <a:off x="11420116" y="3388942"/>
                <a:ext cx="69480" cy="120600"/>
              </p14:xfrm>
            </p:contentPart>
          </mc:Choice>
          <mc:Fallback xmlns="">
            <p:pic>
              <p:nvPicPr>
                <p:cNvPr id="1153" name="Freihand 1152">
                  <a:extLst>
                    <a:ext uri="{FF2B5EF4-FFF2-40B4-BE49-F238E27FC236}">
                      <a16:creationId xmlns:a16="http://schemas.microsoft.com/office/drawing/2014/main" id="{8AF7A5AF-3AA2-2600-0CB2-2987B58EEB82}"/>
                    </a:ext>
                  </a:extLst>
                </p:cNvPr>
                <p:cNvPicPr/>
                <p:nvPr/>
              </p:nvPicPr>
              <p:blipFill>
                <a:blip r:embed="rId619"/>
                <a:stretch>
                  <a:fillRect/>
                </a:stretch>
              </p:blipFill>
              <p:spPr>
                <a:xfrm>
                  <a:off x="11411116" y="3379942"/>
                  <a:ext cx="87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155" name="Freihand 1154">
                  <a:extLst>
                    <a:ext uri="{FF2B5EF4-FFF2-40B4-BE49-F238E27FC236}">
                      <a16:creationId xmlns:a16="http://schemas.microsoft.com/office/drawing/2014/main" id="{4DC6A38A-32BE-4823-E294-4DA22ED1D444}"/>
                    </a:ext>
                  </a:extLst>
                </p14:cNvPr>
                <p14:cNvContentPartPr/>
                <p14:nvPr/>
              </p14:nvContentPartPr>
              <p14:xfrm>
                <a:off x="11563036" y="3330982"/>
                <a:ext cx="158760" cy="43560"/>
              </p14:xfrm>
            </p:contentPart>
          </mc:Choice>
          <mc:Fallback xmlns="">
            <p:pic>
              <p:nvPicPr>
                <p:cNvPr id="1155" name="Freihand 1154">
                  <a:extLst>
                    <a:ext uri="{FF2B5EF4-FFF2-40B4-BE49-F238E27FC236}">
                      <a16:creationId xmlns:a16="http://schemas.microsoft.com/office/drawing/2014/main" id="{4DC6A38A-32BE-4823-E294-4DA22ED1D444}"/>
                    </a:ext>
                  </a:extLst>
                </p:cNvPr>
                <p:cNvPicPr/>
                <p:nvPr/>
              </p:nvPicPr>
              <p:blipFill>
                <a:blip r:embed="rId621"/>
                <a:stretch>
                  <a:fillRect/>
                </a:stretch>
              </p:blipFill>
              <p:spPr>
                <a:xfrm>
                  <a:off x="11554036" y="3322342"/>
                  <a:ext cx="176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156" name="Freihand 1155">
                  <a:extLst>
                    <a:ext uri="{FF2B5EF4-FFF2-40B4-BE49-F238E27FC236}">
                      <a16:creationId xmlns:a16="http://schemas.microsoft.com/office/drawing/2014/main" id="{FD0F71D0-2553-5950-A558-E40DAC4C3CC2}"/>
                    </a:ext>
                  </a:extLst>
                </p14:cNvPr>
                <p14:cNvContentPartPr/>
                <p14:nvPr/>
              </p14:nvContentPartPr>
              <p14:xfrm>
                <a:off x="11599756" y="3296422"/>
                <a:ext cx="335880" cy="116280"/>
              </p14:xfrm>
            </p:contentPart>
          </mc:Choice>
          <mc:Fallback xmlns="">
            <p:pic>
              <p:nvPicPr>
                <p:cNvPr id="1156" name="Freihand 1155">
                  <a:extLst>
                    <a:ext uri="{FF2B5EF4-FFF2-40B4-BE49-F238E27FC236}">
                      <a16:creationId xmlns:a16="http://schemas.microsoft.com/office/drawing/2014/main" id="{FD0F71D0-2553-5950-A558-E40DAC4C3CC2}"/>
                    </a:ext>
                  </a:extLst>
                </p:cNvPr>
                <p:cNvPicPr/>
                <p:nvPr/>
              </p:nvPicPr>
              <p:blipFill>
                <a:blip r:embed="rId623"/>
                <a:stretch>
                  <a:fillRect/>
                </a:stretch>
              </p:blipFill>
              <p:spPr>
                <a:xfrm>
                  <a:off x="11590756" y="3287782"/>
                  <a:ext cx="353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157" name="Freihand 1156">
                  <a:extLst>
                    <a:ext uri="{FF2B5EF4-FFF2-40B4-BE49-F238E27FC236}">
                      <a16:creationId xmlns:a16="http://schemas.microsoft.com/office/drawing/2014/main" id="{016814E3-D36E-6B9C-65FE-49783FF1982B}"/>
                    </a:ext>
                  </a:extLst>
                </p14:cNvPr>
                <p14:cNvContentPartPr/>
                <p14:nvPr/>
              </p14:nvContentPartPr>
              <p14:xfrm>
                <a:off x="11835916" y="3279502"/>
                <a:ext cx="117000" cy="238320"/>
              </p14:xfrm>
            </p:contentPart>
          </mc:Choice>
          <mc:Fallback xmlns="">
            <p:pic>
              <p:nvPicPr>
                <p:cNvPr id="1157" name="Freihand 1156">
                  <a:extLst>
                    <a:ext uri="{FF2B5EF4-FFF2-40B4-BE49-F238E27FC236}">
                      <a16:creationId xmlns:a16="http://schemas.microsoft.com/office/drawing/2014/main" id="{016814E3-D36E-6B9C-65FE-49783FF1982B}"/>
                    </a:ext>
                  </a:extLst>
                </p:cNvPr>
                <p:cNvPicPr/>
                <p:nvPr/>
              </p:nvPicPr>
              <p:blipFill>
                <a:blip r:embed="rId625"/>
                <a:stretch>
                  <a:fillRect/>
                </a:stretch>
              </p:blipFill>
              <p:spPr>
                <a:xfrm>
                  <a:off x="11827276" y="3270862"/>
                  <a:ext cx="1346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159" name="Freihand 1158">
                  <a:extLst>
                    <a:ext uri="{FF2B5EF4-FFF2-40B4-BE49-F238E27FC236}">
                      <a16:creationId xmlns:a16="http://schemas.microsoft.com/office/drawing/2014/main" id="{A0EF3B11-7911-257F-3791-ED47B153C7A4}"/>
                    </a:ext>
                  </a:extLst>
                </p14:cNvPr>
                <p14:cNvContentPartPr/>
                <p14:nvPr/>
              </p14:nvContentPartPr>
              <p14:xfrm>
                <a:off x="288196" y="5064742"/>
                <a:ext cx="114480" cy="5400"/>
              </p14:xfrm>
            </p:contentPart>
          </mc:Choice>
          <mc:Fallback xmlns="">
            <p:pic>
              <p:nvPicPr>
                <p:cNvPr id="1159" name="Freihand 1158">
                  <a:extLst>
                    <a:ext uri="{FF2B5EF4-FFF2-40B4-BE49-F238E27FC236}">
                      <a16:creationId xmlns:a16="http://schemas.microsoft.com/office/drawing/2014/main" id="{A0EF3B11-7911-257F-3791-ED47B153C7A4}"/>
                    </a:ext>
                  </a:extLst>
                </p:cNvPr>
                <p:cNvPicPr/>
                <p:nvPr/>
              </p:nvPicPr>
              <p:blipFill>
                <a:blip r:embed="rId627"/>
                <a:stretch>
                  <a:fillRect/>
                </a:stretch>
              </p:blipFill>
              <p:spPr>
                <a:xfrm>
                  <a:off x="279196" y="5055742"/>
                  <a:ext cx="13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160" name="Freihand 1159">
                  <a:extLst>
                    <a:ext uri="{FF2B5EF4-FFF2-40B4-BE49-F238E27FC236}">
                      <a16:creationId xmlns:a16="http://schemas.microsoft.com/office/drawing/2014/main" id="{05CE6AAF-9EA7-5C0D-9B68-0B991ADC1F3A}"/>
                    </a:ext>
                  </a:extLst>
                </p14:cNvPr>
                <p14:cNvContentPartPr/>
                <p14:nvPr/>
              </p14:nvContentPartPr>
              <p14:xfrm>
                <a:off x="278476" y="5109742"/>
                <a:ext cx="151560" cy="7200"/>
              </p14:xfrm>
            </p:contentPart>
          </mc:Choice>
          <mc:Fallback xmlns="">
            <p:pic>
              <p:nvPicPr>
                <p:cNvPr id="1160" name="Freihand 1159">
                  <a:extLst>
                    <a:ext uri="{FF2B5EF4-FFF2-40B4-BE49-F238E27FC236}">
                      <a16:creationId xmlns:a16="http://schemas.microsoft.com/office/drawing/2014/main" id="{05CE6AAF-9EA7-5C0D-9B68-0B991ADC1F3A}"/>
                    </a:ext>
                  </a:extLst>
                </p:cNvPr>
                <p:cNvPicPr/>
                <p:nvPr/>
              </p:nvPicPr>
              <p:blipFill>
                <a:blip r:embed="rId629"/>
                <a:stretch>
                  <a:fillRect/>
                </a:stretch>
              </p:blipFill>
              <p:spPr>
                <a:xfrm>
                  <a:off x="269476" y="5100742"/>
                  <a:ext cx="169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161" name="Freihand 1160">
                  <a:extLst>
                    <a:ext uri="{FF2B5EF4-FFF2-40B4-BE49-F238E27FC236}">
                      <a16:creationId xmlns:a16="http://schemas.microsoft.com/office/drawing/2014/main" id="{71448387-6486-8C2A-1774-575C70842135}"/>
                    </a:ext>
                  </a:extLst>
                </p14:cNvPr>
                <p14:cNvContentPartPr/>
                <p14:nvPr/>
              </p14:nvContentPartPr>
              <p14:xfrm>
                <a:off x="461716" y="5010382"/>
                <a:ext cx="88200" cy="127440"/>
              </p14:xfrm>
            </p:contentPart>
          </mc:Choice>
          <mc:Fallback xmlns="">
            <p:pic>
              <p:nvPicPr>
                <p:cNvPr id="1161" name="Freihand 1160">
                  <a:extLst>
                    <a:ext uri="{FF2B5EF4-FFF2-40B4-BE49-F238E27FC236}">
                      <a16:creationId xmlns:a16="http://schemas.microsoft.com/office/drawing/2014/main" id="{71448387-6486-8C2A-1774-575C70842135}"/>
                    </a:ext>
                  </a:extLst>
                </p:cNvPr>
                <p:cNvPicPr/>
                <p:nvPr/>
              </p:nvPicPr>
              <p:blipFill>
                <a:blip r:embed="rId631"/>
                <a:stretch>
                  <a:fillRect/>
                </a:stretch>
              </p:blipFill>
              <p:spPr>
                <a:xfrm>
                  <a:off x="452716" y="5001742"/>
                  <a:ext cx="105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162" name="Freihand 1161">
                  <a:extLst>
                    <a:ext uri="{FF2B5EF4-FFF2-40B4-BE49-F238E27FC236}">
                      <a16:creationId xmlns:a16="http://schemas.microsoft.com/office/drawing/2014/main" id="{A843A000-EC31-7998-9C74-22976C420A33}"/>
                    </a:ext>
                  </a:extLst>
                </p14:cNvPr>
                <p14:cNvContentPartPr/>
                <p14:nvPr/>
              </p14:nvContentPartPr>
              <p14:xfrm>
                <a:off x="771676" y="4867462"/>
                <a:ext cx="184320" cy="235800"/>
              </p14:xfrm>
            </p:contentPart>
          </mc:Choice>
          <mc:Fallback xmlns="">
            <p:pic>
              <p:nvPicPr>
                <p:cNvPr id="1162" name="Freihand 1161">
                  <a:extLst>
                    <a:ext uri="{FF2B5EF4-FFF2-40B4-BE49-F238E27FC236}">
                      <a16:creationId xmlns:a16="http://schemas.microsoft.com/office/drawing/2014/main" id="{A843A000-EC31-7998-9C74-22976C420A33}"/>
                    </a:ext>
                  </a:extLst>
                </p:cNvPr>
                <p:cNvPicPr/>
                <p:nvPr/>
              </p:nvPicPr>
              <p:blipFill>
                <a:blip r:embed="rId633"/>
                <a:stretch>
                  <a:fillRect/>
                </a:stretch>
              </p:blipFill>
              <p:spPr>
                <a:xfrm>
                  <a:off x="762676" y="4858822"/>
                  <a:ext cx="2019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163" name="Freihand 1162">
                  <a:extLst>
                    <a:ext uri="{FF2B5EF4-FFF2-40B4-BE49-F238E27FC236}">
                      <a16:creationId xmlns:a16="http://schemas.microsoft.com/office/drawing/2014/main" id="{AC873611-0485-3640-25E2-DAF491500674}"/>
                    </a:ext>
                  </a:extLst>
                </p14:cNvPr>
                <p14:cNvContentPartPr/>
                <p14:nvPr/>
              </p14:nvContentPartPr>
              <p14:xfrm>
                <a:off x="1045636" y="4888342"/>
                <a:ext cx="54360" cy="185760"/>
              </p14:xfrm>
            </p:contentPart>
          </mc:Choice>
          <mc:Fallback xmlns="">
            <p:pic>
              <p:nvPicPr>
                <p:cNvPr id="1163" name="Freihand 1162">
                  <a:extLst>
                    <a:ext uri="{FF2B5EF4-FFF2-40B4-BE49-F238E27FC236}">
                      <a16:creationId xmlns:a16="http://schemas.microsoft.com/office/drawing/2014/main" id="{AC873611-0485-3640-25E2-DAF491500674}"/>
                    </a:ext>
                  </a:extLst>
                </p:cNvPr>
                <p:cNvPicPr/>
                <p:nvPr/>
              </p:nvPicPr>
              <p:blipFill>
                <a:blip r:embed="rId635"/>
                <a:stretch>
                  <a:fillRect/>
                </a:stretch>
              </p:blipFill>
              <p:spPr>
                <a:xfrm>
                  <a:off x="1036996" y="4879342"/>
                  <a:ext cx="72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164" name="Freihand 1163">
                  <a:extLst>
                    <a:ext uri="{FF2B5EF4-FFF2-40B4-BE49-F238E27FC236}">
                      <a16:creationId xmlns:a16="http://schemas.microsoft.com/office/drawing/2014/main" id="{83407402-EED8-F662-43C5-33042596DB30}"/>
                    </a:ext>
                  </a:extLst>
                </p14:cNvPr>
                <p14:cNvContentPartPr/>
                <p14:nvPr/>
              </p14:nvContentPartPr>
              <p14:xfrm>
                <a:off x="1039876" y="4861342"/>
                <a:ext cx="318960" cy="218160"/>
              </p14:xfrm>
            </p:contentPart>
          </mc:Choice>
          <mc:Fallback xmlns="">
            <p:pic>
              <p:nvPicPr>
                <p:cNvPr id="1164" name="Freihand 1163">
                  <a:extLst>
                    <a:ext uri="{FF2B5EF4-FFF2-40B4-BE49-F238E27FC236}">
                      <a16:creationId xmlns:a16="http://schemas.microsoft.com/office/drawing/2014/main" id="{83407402-EED8-F662-43C5-33042596DB30}"/>
                    </a:ext>
                  </a:extLst>
                </p:cNvPr>
                <p:cNvPicPr/>
                <p:nvPr/>
              </p:nvPicPr>
              <p:blipFill>
                <a:blip r:embed="rId637"/>
                <a:stretch>
                  <a:fillRect/>
                </a:stretch>
              </p:blipFill>
              <p:spPr>
                <a:xfrm>
                  <a:off x="1031236" y="4852702"/>
                  <a:ext cx="336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165" name="Freihand 1164">
                  <a:extLst>
                    <a:ext uri="{FF2B5EF4-FFF2-40B4-BE49-F238E27FC236}">
                      <a16:creationId xmlns:a16="http://schemas.microsoft.com/office/drawing/2014/main" id="{2B524ABA-3A83-F125-46BE-90B135448D8D}"/>
                    </a:ext>
                  </a:extLst>
                </p14:cNvPr>
                <p14:cNvContentPartPr/>
                <p14:nvPr/>
              </p14:nvContentPartPr>
              <p14:xfrm>
                <a:off x="1419676" y="4970422"/>
                <a:ext cx="88200" cy="131040"/>
              </p14:xfrm>
            </p:contentPart>
          </mc:Choice>
          <mc:Fallback xmlns="">
            <p:pic>
              <p:nvPicPr>
                <p:cNvPr id="1165" name="Freihand 1164">
                  <a:extLst>
                    <a:ext uri="{FF2B5EF4-FFF2-40B4-BE49-F238E27FC236}">
                      <a16:creationId xmlns:a16="http://schemas.microsoft.com/office/drawing/2014/main" id="{2B524ABA-3A83-F125-46BE-90B135448D8D}"/>
                    </a:ext>
                  </a:extLst>
                </p:cNvPr>
                <p:cNvPicPr/>
                <p:nvPr/>
              </p:nvPicPr>
              <p:blipFill>
                <a:blip r:embed="rId639"/>
                <a:stretch>
                  <a:fillRect/>
                </a:stretch>
              </p:blipFill>
              <p:spPr>
                <a:xfrm>
                  <a:off x="1411036" y="4961422"/>
                  <a:ext cx="105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166" name="Freihand 1165">
                  <a:extLst>
                    <a:ext uri="{FF2B5EF4-FFF2-40B4-BE49-F238E27FC236}">
                      <a16:creationId xmlns:a16="http://schemas.microsoft.com/office/drawing/2014/main" id="{1058704F-FB00-3A22-6E10-930179FDD441}"/>
                    </a:ext>
                  </a:extLst>
                </p14:cNvPr>
                <p14:cNvContentPartPr/>
                <p14:nvPr/>
              </p14:nvContentPartPr>
              <p14:xfrm>
                <a:off x="1442356" y="4957822"/>
                <a:ext cx="317520" cy="101880"/>
              </p14:xfrm>
            </p:contentPart>
          </mc:Choice>
          <mc:Fallback xmlns="">
            <p:pic>
              <p:nvPicPr>
                <p:cNvPr id="1166" name="Freihand 1165">
                  <a:extLst>
                    <a:ext uri="{FF2B5EF4-FFF2-40B4-BE49-F238E27FC236}">
                      <a16:creationId xmlns:a16="http://schemas.microsoft.com/office/drawing/2014/main" id="{1058704F-FB00-3A22-6E10-930179FDD441}"/>
                    </a:ext>
                  </a:extLst>
                </p:cNvPr>
                <p:cNvPicPr/>
                <p:nvPr/>
              </p:nvPicPr>
              <p:blipFill>
                <a:blip r:embed="rId641"/>
                <a:stretch>
                  <a:fillRect/>
                </a:stretch>
              </p:blipFill>
              <p:spPr>
                <a:xfrm>
                  <a:off x="1433716" y="4949182"/>
                  <a:ext cx="335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169" name="Freihand 1168">
                  <a:extLst>
                    <a:ext uri="{FF2B5EF4-FFF2-40B4-BE49-F238E27FC236}">
                      <a16:creationId xmlns:a16="http://schemas.microsoft.com/office/drawing/2014/main" id="{B35D5657-82A6-13BE-B46D-81A22C7F620D}"/>
                    </a:ext>
                  </a:extLst>
                </p14:cNvPr>
                <p14:cNvContentPartPr/>
                <p14:nvPr/>
              </p14:nvContentPartPr>
              <p14:xfrm>
                <a:off x="1910356" y="4855222"/>
                <a:ext cx="208440" cy="232560"/>
              </p14:xfrm>
            </p:contentPart>
          </mc:Choice>
          <mc:Fallback xmlns="">
            <p:pic>
              <p:nvPicPr>
                <p:cNvPr id="1169" name="Freihand 1168">
                  <a:extLst>
                    <a:ext uri="{FF2B5EF4-FFF2-40B4-BE49-F238E27FC236}">
                      <a16:creationId xmlns:a16="http://schemas.microsoft.com/office/drawing/2014/main" id="{B35D5657-82A6-13BE-B46D-81A22C7F620D}"/>
                    </a:ext>
                  </a:extLst>
                </p:cNvPr>
                <p:cNvPicPr/>
                <p:nvPr/>
              </p:nvPicPr>
              <p:blipFill>
                <a:blip r:embed="rId643"/>
                <a:stretch>
                  <a:fillRect/>
                </a:stretch>
              </p:blipFill>
              <p:spPr>
                <a:xfrm>
                  <a:off x="1901716" y="4846582"/>
                  <a:ext cx="2260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170" name="Freihand 1169">
                  <a:extLst>
                    <a:ext uri="{FF2B5EF4-FFF2-40B4-BE49-F238E27FC236}">
                      <a16:creationId xmlns:a16="http://schemas.microsoft.com/office/drawing/2014/main" id="{DD5DA3CF-4250-18F5-2AAA-93E88727526F}"/>
                    </a:ext>
                  </a:extLst>
                </p14:cNvPr>
                <p14:cNvContentPartPr/>
                <p14:nvPr/>
              </p14:nvContentPartPr>
              <p14:xfrm>
                <a:off x="2181436" y="4832542"/>
                <a:ext cx="132840" cy="179280"/>
              </p14:xfrm>
            </p:contentPart>
          </mc:Choice>
          <mc:Fallback xmlns="">
            <p:pic>
              <p:nvPicPr>
                <p:cNvPr id="1170" name="Freihand 1169">
                  <a:extLst>
                    <a:ext uri="{FF2B5EF4-FFF2-40B4-BE49-F238E27FC236}">
                      <a16:creationId xmlns:a16="http://schemas.microsoft.com/office/drawing/2014/main" id="{DD5DA3CF-4250-18F5-2AAA-93E88727526F}"/>
                    </a:ext>
                  </a:extLst>
                </p:cNvPr>
                <p:cNvPicPr/>
                <p:nvPr/>
              </p:nvPicPr>
              <p:blipFill>
                <a:blip r:embed="rId645"/>
                <a:stretch>
                  <a:fillRect/>
                </a:stretch>
              </p:blipFill>
              <p:spPr>
                <a:xfrm>
                  <a:off x="2172436" y="4823542"/>
                  <a:ext cx="150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171" name="Freihand 1170">
                  <a:extLst>
                    <a:ext uri="{FF2B5EF4-FFF2-40B4-BE49-F238E27FC236}">
                      <a16:creationId xmlns:a16="http://schemas.microsoft.com/office/drawing/2014/main" id="{4DF06739-4288-F623-0573-9573BDF5E9F7}"/>
                    </a:ext>
                  </a:extLst>
                </p14:cNvPr>
                <p14:cNvContentPartPr/>
                <p14:nvPr/>
              </p14:nvContentPartPr>
              <p14:xfrm>
                <a:off x="2377636" y="4840462"/>
                <a:ext cx="101880" cy="195840"/>
              </p14:xfrm>
            </p:contentPart>
          </mc:Choice>
          <mc:Fallback xmlns="">
            <p:pic>
              <p:nvPicPr>
                <p:cNvPr id="1171" name="Freihand 1170">
                  <a:extLst>
                    <a:ext uri="{FF2B5EF4-FFF2-40B4-BE49-F238E27FC236}">
                      <a16:creationId xmlns:a16="http://schemas.microsoft.com/office/drawing/2014/main" id="{4DF06739-4288-F623-0573-9573BDF5E9F7}"/>
                    </a:ext>
                  </a:extLst>
                </p:cNvPr>
                <p:cNvPicPr/>
                <p:nvPr/>
              </p:nvPicPr>
              <p:blipFill>
                <a:blip r:embed="rId647"/>
                <a:stretch>
                  <a:fillRect/>
                </a:stretch>
              </p:blipFill>
              <p:spPr>
                <a:xfrm>
                  <a:off x="2368996" y="4831822"/>
                  <a:ext cx="119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172" name="Freihand 1171">
                  <a:extLst>
                    <a:ext uri="{FF2B5EF4-FFF2-40B4-BE49-F238E27FC236}">
                      <a16:creationId xmlns:a16="http://schemas.microsoft.com/office/drawing/2014/main" id="{2191B8EE-A5C6-BA0C-4F42-0A7FC7D18BAB}"/>
                    </a:ext>
                  </a:extLst>
                </p14:cNvPr>
                <p14:cNvContentPartPr/>
                <p14:nvPr/>
              </p14:nvContentPartPr>
              <p14:xfrm>
                <a:off x="2584996" y="5031262"/>
                <a:ext cx="32760" cy="83520"/>
              </p14:xfrm>
            </p:contentPart>
          </mc:Choice>
          <mc:Fallback xmlns="">
            <p:pic>
              <p:nvPicPr>
                <p:cNvPr id="1172" name="Freihand 1171">
                  <a:extLst>
                    <a:ext uri="{FF2B5EF4-FFF2-40B4-BE49-F238E27FC236}">
                      <a16:creationId xmlns:a16="http://schemas.microsoft.com/office/drawing/2014/main" id="{2191B8EE-A5C6-BA0C-4F42-0A7FC7D18BAB}"/>
                    </a:ext>
                  </a:extLst>
                </p:cNvPr>
                <p:cNvPicPr/>
                <p:nvPr/>
              </p:nvPicPr>
              <p:blipFill>
                <a:blip r:embed="rId649"/>
                <a:stretch>
                  <a:fillRect/>
                </a:stretch>
              </p:blipFill>
              <p:spPr>
                <a:xfrm>
                  <a:off x="2575996" y="5022262"/>
                  <a:ext cx="50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173" name="Freihand 1172">
                  <a:extLst>
                    <a:ext uri="{FF2B5EF4-FFF2-40B4-BE49-F238E27FC236}">
                      <a16:creationId xmlns:a16="http://schemas.microsoft.com/office/drawing/2014/main" id="{410672E6-4A9A-2770-3C69-034220D9991D}"/>
                    </a:ext>
                  </a:extLst>
                </p14:cNvPr>
                <p14:cNvContentPartPr/>
                <p14:nvPr/>
              </p14:nvContentPartPr>
              <p14:xfrm>
                <a:off x="2558716" y="4989502"/>
                <a:ext cx="148680" cy="149400"/>
              </p14:xfrm>
            </p:contentPart>
          </mc:Choice>
          <mc:Fallback xmlns="">
            <p:pic>
              <p:nvPicPr>
                <p:cNvPr id="1173" name="Freihand 1172">
                  <a:extLst>
                    <a:ext uri="{FF2B5EF4-FFF2-40B4-BE49-F238E27FC236}">
                      <a16:creationId xmlns:a16="http://schemas.microsoft.com/office/drawing/2014/main" id="{410672E6-4A9A-2770-3C69-034220D9991D}"/>
                    </a:ext>
                  </a:extLst>
                </p:cNvPr>
                <p:cNvPicPr/>
                <p:nvPr/>
              </p:nvPicPr>
              <p:blipFill>
                <a:blip r:embed="rId651"/>
                <a:stretch>
                  <a:fillRect/>
                </a:stretch>
              </p:blipFill>
              <p:spPr>
                <a:xfrm>
                  <a:off x="2550076" y="4980862"/>
                  <a:ext cx="166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174" name="Freihand 1173">
                  <a:extLst>
                    <a:ext uri="{FF2B5EF4-FFF2-40B4-BE49-F238E27FC236}">
                      <a16:creationId xmlns:a16="http://schemas.microsoft.com/office/drawing/2014/main" id="{8EA70231-5EA0-ACFA-48F8-B66BB0FF0C3B}"/>
                    </a:ext>
                  </a:extLst>
                </p14:cNvPr>
                <p14:cNvContentPartPr/>
                <p14:nvPr/>
              </p14:nvContentPartPr>
              <p14:xfrm>
                <a:off x="2940316" y="4959982"/>
                <a:ext cx="227880" cy="20520"/>
              </p14:xfrm>
            </p:contentPart>
          </mc:Choice>
          <mc:Fallback xmlns="">
            <p:pic>
              <p:nvPicPr>
                <p:cNvPr id="1174" name="Freihand 1173">
                  <a:extLst>
                    <a:ext uri="{FF2B5EF4-FFF2-40B4-BE49-F238E27FC236}">
                      <a16:creationId xmlns:a16="http://schemas.microsoft.com/office/drawing/2014/main" id="{8EA70231-5EA0-ACFA-48F8-B66BB0FF0C3B}"/>
                    </a:ext>
                  </a:extLst>
                </p:cNvPr>
                <p:cNvPicPr/>
                <p:nvPr/>
              </p:nvPicPr>
              <p:blipFill>
                <a:blip r:embed="rId653"/>
                <a:stretch>
                  <a:fillRect/>
                </a:stretch>
              </p:blipFill>
              <p:spPr>
                <a:xfrm>
                  <a:off x="2931676" y="4951342"/>
                  <a:ext cx="245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175" name="Freihand 1174">
                  <a:extLst>
                    <a:ext uri="{FF2B5EF4-FFF2-40B4-BE49-F238E27FC236}">
                      <a16:creationId xmlns:a16="http://schemas.microsoft.com/office/drawing/2014/main" id="{065629D7-AED0-AB59-7479-FD1BDE2282E1}"/>
                    </a:ext>
                  </a:extLst>
                </p14:cNvPr>
                <p14:cNvContentPartPr/>
                <p14:nvPr/>
              </p14:nvContentPartPr>
              <p14:xfrm>
                <a:off x="2982796" y="4880422"/>
                <a:ext cx="312120" cy="188640"/>
              </p14:xfrm>
            </p:contentPart>
          </mc:Choice>
          <mc:Fallback xmlns="">
            <p:pic>
              <p:nvPicPr>
                <p:cNvPr id="1175" name="Freihand 1174">
                  <a:extLst>
                    <a:ext uri="{FF2B5EF4-FFF2-40B4-BE49-F238E27FC236}">
                      <a16:creationId xmlns:a16="http://schemas.microsoft.com/office/drawing/2014/main" id="{065629D7-AED0-AB59-7479-FD1BDE2282E1}"/>
                    </a:ext>
                  </a:extLst>
                </p:cNvPr>
                <p:cNvPicPr/>
                <p:nvPr/>
              </p:nvPicPr>
              <p:blipFill>
                <a:blip r:embed="rId655"/>
                <a:stretch>
                  <a:fillRect/>
                </a:stretch>
              </p:blipFill>
              <p:spPr>
                <a:xfrm>
                  <a:off x="2973796" y="4871782"/>
                  <a:ext cx="329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78" name="Freihand 1177">
                  <a:extLst>
                    <a:ext uri="{FF2B5EF4-FFF2-40B4-BE49-F238E27FC236}">
                      <a16:creationId xmlns:a16="http://schemas.microsoft.com/office/drawing/2014/main" id="{EAD7B0AD-CFC7-EAD5-F040-2458C07BB0F3}"/>
                    </a:ext>
                  </a:extLst>
                </p14:cNvPr>
                <p14:cNvContentPartPr/>
                <p14:nvPr/>
              </p14:nvContentPartPr>
              <p14:xfrm>
                <a:off x="3708556" y="4773142"/>
                <a:ext cx="92160" cy="87480"/>
              </p14:xfrm>
            </p:contentPart>
          </mc:Choice>
          <mc:Fallback xmlns="">
            <p:pic>
              <p:nvPicPr>
                <p:cNvPr id="1178" name="Freihand 1177">
                  <a:extLst>
                    <a:ext uri="{FF2B5EF4-FFF2-40B4-BE49-F238E27FC236}">
                      <a16:creationId xmlns:a16="http://schemas.microsoft.com/office/drawing/2014/main" id="{EAD7B0AD-CFC7-EAD5-F040-2458C07BB0F3}"/>
                    </a:ext>
                  </a:extLst>
                </p:cNvPr>
                <p:cNvPicPr/>
                <p:nvPr/>
              </p:nvPicPr>
              <p:blipFill>
                <a:blip r:embed="rId657"/>
                <a:stretch>
                  <a:fillRect/>
                </a:stretch>
              </p:blipFill>
              <p:spPr>
                <a:xfrm>
                  <a:off x="3699916" y="4764502"/>
                  <a:ext cx="109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179" name="Freihand 1178">
                  <a:extLst>
                    <a:ext uri="{FF2B5EF4-FFF2-40B4-BE49-F238E27FC236}">
                      <a16:creationId xmlns:a16="http://schemas.microsoft.com/office/drawing/2014/main" id="{0EE78CB9-18E5-D94F-F5EB-533A284C5F89}"/>
                    </a:ext>
                  </a:extLst>
                </p14:cNvPr>
                <p14:cNvContentPartPr/>
                <p14:nvPr/>
              </p14:nvContentPartPr>
              <p14:xfrm>
                <a:off x="3758236" y="4747222"/>
                <a:ext cx="80640" cy="163440"/>
              </p14:xfrm>
            </p:contentPart>
          </mc:Choice>
          <mc:Fallback xmlns="">
            <p:pic>
              <p:nvPicPr>
                <p:cNvPr id="1179" name="Freihand 1178">
                  <a:extLst>
                    <a:ext uri="{FF2B5EF4-FFF2-40B4-BE49-F238E27FC236}">
                      <a16:creationId xmlns:a16="http://schemas.microsoft.com/office/drawing/2014/main" id="{0EE78CB9-18E5-D94F-F5EB-533A284C5F89}"/>
                    </a:ext>
                  </a:extLst>
                </p:cNvPr>
                <p:cNvPicPr/>
                <p:nvPr/>
              </p:nvPicPr>
              <p:blipFill>
                <a:blip r:embed="rId659"/>
                <a:stretch>
                  <a:fillRect/>
                </a:stretch>
              </p:blipFill>
              <p:spPr>
                <a:xfrm>
                  <a:off x="3749236" y="4738222"/>
                  <a:ext cx="98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180" name="Freihand 1179">
                  <a:extLst>
                    <a:ext uri="{FF2B5EF4-FFF2-40B4-BE49-F238E27FC236}">
                      <a16:creationId xmlns:a16="http://schemas.microsoft.com/office/drawing/2014/main" id="{52DF74A3-7B09-B653-E047-DD4DB6608C56}"/>
                    </a:ext>
                  </a:extLst>
                </p14:cNvPr>
                <p14:cNvContentPartPr/>
                <p14:nvPr/>
              </p14:nvContentPartPr>
              <p14:xfrm>
                <a:off x="3609916" y="4921462"/>
                <a:ext cx="363960" cy="28800"/>
              </p14:xfrm>
            </p:contentPart>
          </mc:Choice>
          <mc:Fallback xmlns="">
            <p:pic>
              <p:nvPicPr>
                <p:cNvPr id="1180" name="Freihand 1179">
                  <a:extLst>
                    <a:ext uri="{FF2B5EF4-FFF2-40B4-BE49-F238E27FC236}">
                      <a16:creationId xmlns:a16="http://schemas.microsoft.com/office/drawing/2014/main" id="{52DF74A3-7B09-B653-E047-DD4DB6608C56}"/>
                    </a:ext>
                  </a:extLst>
                </p:cNvPr>
                <p:cNvPicPr/>
                <p:nvPr/>
              </p:nvPicPr>
              <p:blipFill>
                <a:blip r:embed="rId661"/>
                <a:stretch>
                  <a:fillRect/>
                </a:stretch>
              </p:blipFill>
              <p:spPr>
                <a:xfrm>
                  <a:off x="3601276" y="4912462"/>
                  <a:ext cx="381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181" name="Freihand 1180">
                  <a:extLst>
                    <a:ext uri="{FF2B5EF4-FFF2-40B4-BE49-F238E27FC236}">
                      <a16:creationId xmlns:a16="http://schemas.microsoft.com/office/drawing/2014/main" id="{DB8E362B-7348-D876-D2E7-2C47B72DC7DD}"/>
                    </a:ext>
                  </a:extLst>
                </p14:cNvPr>
                <p14:cNvContentPartPr/>
                <p14:nvPr/>
              </p14:nvContentPartPr>
              <p14:xfrm>
                <a:off x="3659956" y="5067982"/>
                <a:ext cx="205920" cy="171000"/>
              </p14:xfrm>
            </p:contentPart>
          </mc:Choice>
          <mc:Fallback xmlns="">
            <p:pic>
              <p:nvPicPr>
                <p:cNvPr id="1181" name="Freihand 1180">
                  <a:extLst>
                    <a:ext uri="{FF2B5EF4-FFF2-40B4-BE49-F238E27FC236}">
                      <a16:creationId xmlns:a16="http://schemas.microsoft.com/office/drawing/2014/main" id="{DB8E362B-7348-D876-D2E7-2C47B72DC7DD}"/>
                    </a:ext>
                  </a:extLst>
                </p:cNvPr>
                <p:cNvPicPr/>
                <p:nvPr/>
              </p:nvPicPr>
              <p:blipFill>
                <a:blip r:embed="rId663"/>
                <a:stretch>
                  <a:fillRect/>
                </a:stretch>
              </p:blipFill>
              <p:spPr>
                <a:xfrm>
                  <a:off x="3651316" y="5059342"/>
                  <a:ext cx="223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182" name="Freihand 1181">
                  <a:extLst>
                    <a:ext uri="{FF2B5EF4-FFF2-40B4-BE49-F238E27FC236}">
                      <a16:creationId xmlns:a16="http://schemas.microsoft.com/office/drawing/2014/main" id="{9C55EE28-FDC3-3690-4378-14D2733C295D}"/>
                    </a:ext>
                  </a:extLst>
                </p14:cNvPr>
                <p14:cNvContentPartPr/>
                <p14:nvPr/>
              </p14:nvContentPartPr>
              <p14:xfrm>
                <a:off x="4139476" y="4926862"/>
                <a:ext cx="242280" cy="20880"/>
              </p14:xfrm>
            </p:contentPart>
          </mc:Choice>
          <mc:Fallback xmlns="">
            <p:pic>
              <p:nvPicPr>
                <p:cNvPr id="1182" name="Freihand 1181">
                  <a:extLst>
                    <a:ext uri="{FF2B5EF4-FFF2-40B4-BE49-F238E27FC236}">
                      <a16:creationId xmlns:a16="http://schemas.microsoft.com/office/drawing/2014/main" id="{9C55EE28-FDC3-3690-4378-14D2733C295D}"/>
                    </a:ext>
                  </a:extLst>
                </p:cNvPr>
                <p:cNvPicPr/>
                <p:nvPr/>
              </p:nvPicPr>
              <p:blipFill>
                <a:blip r:embed="rId665"/>
                <a:stretch>
                  <a:fillRect/>
                </a:stretch>
              </p:blipFill>
              <p:spPr>
                <a:xfrm>
                  <a:off x="4130836" y="4918222"/>
                  <a:ext cx="259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183" name="Freihand 1182">
                  <a:extLst>
                    <a:ext uri="{FF2B5EF4-FFF2-40B4-BE49-F238E27FC236}">
                      <a16:creationId xmlns:a16="http://schemas.microsoft.com/office/drawing/2014/main" id="{2BB2F1EE-EABF-0E31-72B5-FA8C95FD2CEF}"/>
                    </a:ext>
                  </a:extLst>
                </p14:cNvPr>
                <p14:cNvContentPartPr/>
                <p14:nvPr/>
              </p14:nvContentPartPr>
              <p14:xfrm>
                <a:off x="4178356" y="5012182"/>
                <a:ext cx="195480" cy="12240"/>
              </p14:xfrm>
            </p:contentPart>
          </mc:Choice>
          <mc:Fallback xmlns="">
            <p:pic>
              <p:nvPicPr>
                <p:cNvPr id="1183" name="Freihand 1182">
                  <a:extLst>
                    <a:ext uri="{FF2B5EF4-FFF2-40B4-BE49-F238E27FC236}">
                      <a16:creationId xmlns:a16="http://schemas.microsoft.com/office/drawing/2014/main" id="{2BB2F1EE-EABF-0E31-72B5-FA8C95FD2CEF}"/>
                    </a:ext>
                  </a:extLst>
                </p:cNvPr>
                <p:cNvPicPr/>
                <p:nvPr/>
              </p:nvPicPr>
              <p:blipFill>
                <a:blip r:embed="rId667"/>
                <a:stretch>
                  <a:fillRect/>
                </a:stretch>
              </p:blipFill>
              <p:spPr>
                <a:xfrm>
                  <a:off x="4169356" y="5003182"/>
                  <a:ext cx="213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184" name="Freihand 1183">
                  <a:extLst>
                    <a:ext uri="{FF2B5EF4-FFF2-40B4-BE49-F238E27FC236}">
                      <a16:creationId xmlns:a16="http://schemas.microsoft.com/office/drawing/2014/main" id="{07049D3D-FB9E-0E75-B190-86E72A2BE236}"/>
                    </a:ext>
                  </a:extLst>
                </p14:cNvPr>
                <p14:cNvContentPartPr/>
                <p14:nvPr/>
              </p14:nvContentPartPr>
              <p14:xfrm>
                <a:off x="4602076" y="4809502"/>
                <a:ext cx="153720" cy="232920"/>
              </p14:xfrm>
            </p:contentPart>
          </mc:Choice>
          <mc:Fallback xmlns="">
            <p:pic>
              <p:nvPicPr>
                <p:cNvPr id="1184" name="Freihand 1183">
                  <a:extLst>
                    <a:ext uri="{FF2B5EF4-FFF2-40B4-BE49-F238E27FC236}">
                      <a16:creationId xmlns:a16="http://schemas.microsoft.com/office/drawing/2014/main" id="{07049D3D-FB9E-0E75-B190-86E72A2BE236}"/>
                    </a:ext>
                  </a:extLst>
                </p:cNvPr>
                <p:cNvPicPr/>
                <p:nvPr/>
              </p:nvPicPr>
              <p:blipFill>
                <a:blip r:embed="rId669"/>
                <a:stretch>
                  <a:fillRect/>
                </a:stretch>
              </p:blipFill>
              <p:spPr>
                <a:xfrm>
                  <a:off x="4593076" y="4800862"/>
                  <a:ext cx="171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940" name="Freihand 939">
                  <a:extLst>
                    <a:ext uri="{FF2B5EF4-FFF2-40B4-BE49-F238E27FC236}">
                      <a16:creationId xmlns:a16="http://schemas.microsoft.com/office/drawing/2014/main" id="{628B420D-74F8-6B80-B10A-DD622A3AB5DE}"/>
                    </a:ext>
                  </a:extLst>
                </p14:cNvPr>
                <p14:cNvContentPartPr/>
                <p14:nvPr/>
              </p14:nvContentPartPr>
              <p14:xfrm>
                <a:off x="1789756" y="3877462"/>
                <a:ext cx="161280" cy="16200"/>
              </p14:xfrm>
            </p:contentPart>
          </mc:Choice>
          <mc:Fallback xmlns="">
            <p:pic>
              <p:nvPicPr>
                <p:cNvPr id="940" name="Freihand 939">
                  <a:extLst>
                    <a:ext uri="{FF2B5EF4-FFF2-40B4-BE49-F238E27FC236}">
                      <a16:creationId xmlns:a16="http://schemas.microsoft.com/office/drawing/2014/main" id="{628B420D-74F8-6B80-B10A-DD622A3AB5DE}"/>
                    </a:ext>
                  </a:extLst>
                </p:cNvPr>
                <p:cNvPicPr/>
                <p:nvPr/>
              </p:nvPicPr>
              <p:blipFill>
                <a:blip r:embed="rId671"/>
                <a:stretch>
                  <a:fillRect/>
                </a:stretch>
              </p:blipFill>
              <p:spPr>
                <a:xfrm>
                  <a:off x="1781116" y="3868822"/>
                  <a:ext cx="178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941" name="Freihand 940">
                  <a:extLst>
                    <a:ext uri="{FF2B5EF4-FFF2-40B4-BE49-F238E27FC236}">
                      <a16:creationId xmlns:a16="http://schemas.microsoft.com/office/drawing/2014/main" id="{D8B59671-08A6-EA9E-585E-1BF8B73E285E}"/>
                    </a:ext>
                  </a:extLst>
                </p14:cNvPr>
                <p14:cNvContentPartPr/>
                <p14:nvPr/>
              </p14:nvContentPartPr>
              <p14:xfrm>
                <a:off x="1823236" y="3933262"/>
                <a:ext cx="117360" cy="8640"/>
              </p14:xfrm>
            </p:contentPart>
          </mc:Choice>
          <mc:Fallback xmlns="">
            <p:pic>
              <p:nvPicPr>
                <p:cNvPr id="941" name="Freihand 940">
                  <a:extLst>
                    <a:ext uri="{FF2B5EF4-FFF2-40B4-BE49-F238E27FC236}">
                      <a16:creationId xmlns:a16="http://schemas.microsoft.com/office/drawing/2014/main" id="{D8B59671-08A6-EA9E-585E-1BF8B73E285E}"/>
                    </a:ext>
                  </a:extLst>
                </p:cNvPr>
                <p:cNvPicPr/>
                <p:nvPr/>
              </p:nvPicPr>
              <p:blipFill>
                <a:blip r:embed="rId673"/>
                <a:stretch>
                  <a:fillRect/>
                </a:stretch>
              </p:blipFill>
              <p:spPr>
                <a:xfrm>
                  <a:off x="1814596" y="3924262"/>
                  <a:ext cx="135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943" name="Freihand 942">
                  <a:extLst>
                    <a:ext uri="{FF2B5EF4-FFF2-40B4-BE49-F238E27FC236}">
                      <a16:creationId xmlns:a16="http://schemas.microsoft.com/office/drawing/2014/main" id="{388C3952-B2A0-AC92-9ABD-371528919D6A}"/>
                    </a:ext>
                  </a:extLst>
                </p14:cNvPr>
                <p14:cNvContentPartPr/>
                <p14:nvPr/>
              </p14:nvContentPartPr>
              <p14:xfrm>
                <a:off x="2122396" y="3649582"/>
                <a:ext cx="131760" cy="64440"/>
              </p14:xfrm>
            </p:contentPart>
          </mc:Choice>
          <mc:Fallback xmlns="">
            <p:pic>
              <p:nvPicPr>
                <p:cNvPr id="943" name="Freihand 942">
                  <a:extLst>
                    <a:ext uri="{FF2B5EF4-FFF2-40B4-BE49-F238E27FC236}">
                      <a16:creationId xmlns:a16="http://schemas.microsoft.com/office/drawing/2014/main" id="{388C3952-B2A0-AC92-9ABD-371528919D6A}"/>
                    </a:ext>
                  </a:extLst>
                </p:cNvPr>
                <p:cNvPicPr/>
                <p:nvPr/>
              </p:nvPicPr>
              <p:blipFill>
                <a:blip r:embed="rId675"/>
                <a:stretch>
                  <a:fillRect/>
                </a:stretch>
              </p:blipFill>
              <p:spPr>
                <a:xfrm>
                  <a:off x="2113756" y="3640582"/>
                  <a:ext cx="149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944" name="Freihand 943">
                  <a:extLst>
                    <a:ext uri="{FF2B5EF4-FFF2-40B4-BE49-F238E27FC236}">
                      <a16:creationId xmlns:a16="http://schemas.microsoft.com/office/drawing/2014/main" id="{D94FA791-9A2E-DEA2-1E8D-47176D11A153}"/>
                    </a:ext>
                  </a:extLst>
                </p14:cNvPr>
                <p14:cNvContentPartPr/>
                <p14:nvPr/>
              </p14:nvContentPartPr>
              <p14:xfrm>
                <a:off x="2196196" y="3632302"/>
                <a:ext cx="115560" cy="187920"/>
              </p14:xfrm>
            </p:contentPart>
          </mc:Choice>
          <mc:Fallback xmlns="">
            <p:pic>
              <p:nvPicPr>
                <p:cNvPr id="944" name="Freihand 943">
                  <a:extLst>
                    <a:ext uri="{FF2B5EF4-FFF2-40B4-BE49-F238E27FC236}">
                      <a16:creationId xmlns:a16="http://schemas.microsoft.com/office/drawing/2014/main" id="{D94FA791-9A2E-DEA2-1E8D-47176D11A153}"/>
                    </a:ext>
                  </a:extLst>
                </p:cNvPr>
                <p:cNvPicPr/>
                <p:nvPr/>
              </p:nvPicPr>
              <p:blipFill>
                <a:blip r:embed="rId677"/>
                <a:stretch>
                  <a:fillRect/>
                </a:stretch>
              </p:blipFill>
              <p:spPr>
                <a:xfrm>
                  <a:off x="2187196" y="3623662"/>
                  <a:ext cx="133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945" name="Freihand 944">
                  <a:extLst>
                    <a:ext uri="{FF2B5EF4-FFF2-40B4-BE49-F238E27FC236}">
                      <a16:creationId xmlns:a16="http://schemas.microsoft.com/office/drawing/2014/main" id="{CC7E02DA-069D-03FE-500D-3DFBC2B43575}"/>
                    </a:ext>
                  </a:extLst>
                </p14:cNvPr>
                <p14:cNvContentPartPr/>
                <p14:nvPr/>
              </p14:nvContentPartPr>
              <p14:xfrm>
                <a:off x="2306356" y="3698542"/>
                <a:ext cx="107640" cy="114120"/>
              </p14:xfrm>
            </p:contentPart>
          </mc:Choice>
          <mc:Fallback xmlns="">
            <p:pic>
              <p:nvPicPr>
                <p:cNvPr id="945" name="Freihand 944">
                  <a:extLst>
                    <a:ext uri="{FF2B5EF4-FFF2-40B4-BE49-F238E27FC236}">
                      <a16:creationId xmlns:a16="http://schemas.microsoft.com/office/drawing/2014/main" id="{CC7E02DA-069D-03FE-500D-3DFBC2B43575}"/>
                    </a:ext>
                  </a:extLst>
                </p:cNvPr>
                <p:cNvPicPr/>
                <p:nvPr/>
              </p:nvPicPr>
              <p:blipFill>
                <a:blip r:embed="rId679"/>
                <a:stretch>
                  <a:fillRect/>
                </a:stretch>
              </p:blipFill>
              <p:spPr>
                <a:xfrm>
                  <a:off x="2297356" y="3689902"/>
                  <a:ext cx="125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946" name="Freihand 945">
                  <a:extLst>
                    <a:ext uri="{FF2B5EF4-FFF2-40B4-BE49-F238E27FC236}">
                      <a16:creationId xmlns:a16="http://schemas.microsoft.com/office/drawing/2014/main" id="{AE1096AF-C5D0-63A6-1BF5-94F60653A0B0}"/>
                    </a:ext>
                  </a:extLst>
                </p14:cNvPr>
                <p14:cNvContentPartPr/>
                <p14:nvPr/>
              </p14:nvContentPartPr>
              <p14:xfrm>
                <a:off x="2054356" y="3868822"/>
                <a:ext cx="391320" cy="48240"/>
              </p14:xfrm>
            </p:contentPart>
          </mc:Choice>
          <mc:Fallback xmlns="">
            <p:pic>
              <p:nvPicPr>
                <p:cNvPr id="946" name="Freihand 945">
                  <a:extLst>
                    <a:ext uri="{FF2B5EF4-FFF2-40B4-BE49-F238E27FC236}">
                      <a16:creationId xmlns:a16="http://schemas.microsoft.com/office/drawing/2014/main" id="{AE1096AF-C5D0-63A6-1BF5-94F60653A0B0}"/>
                    </a:ext>
                  </a:extLst>
                </p:cNvPr>
                <p:cNvPicPr/>
                <p:nvPr/>
              </p:nvPicPr>
              <p:blipFill>
                <a:blip r:embed="rId681"/>
                <a:stretch>
                  <a:fillRect/>
                </a:stretch>
              </p:blipFill>
              <p:spPr>
                <a:xfrm>
                  <a:off x="2045716" y="3859822"/>
                  <a:ext cx="408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948" name="Freihand 947">
                  <a:extLst>
                    <a:ext uri="{FF2B5EF4-FFF2-40B4-BE49-F238E27FC236}">
                      <a16:creationId xmlns:a16="http://schemas.microsoft.com/office/drawing/2014/main" id="{9764B459-DE82-6D28-F6A1-3CEC3CE05828}"/>
                    </a:ext>
                  </a:extLst>
                </p14:cNvPr>
                <p14:cNvContentPartPr/>
                <p14:nvPr/>
              </p14:nvContentPartPr>
              <p14:xfrm>
                <a:off x="2173156" y="3978262"/>
                <a:ext cx="147600" cy="159120"/>
              </p14:xfrm>
            </p:contentPart>
          </mc:Choice>
          <mc:Fallback xmlns="">
            <p:pic>
              <p:nvPicPr>
                <p:cNvPr id="948" name="Freihand 947">
                  <a:extLst>
                    <a:ext uri="{FF2B5EF4-FFF2-40B4-BE49-F238E27FC236}">
                      <a16:creationId xmlns:a16="http://schemas.microsoft.com/office/drawing/2014/main" id="{9764B459-DE82-6D28-F6A1-3CEC3CE05828}"/>
                    </a:ext>
                  </a:extLst>
                </p:cNvPr>
                <p:cNvPicPr/>
                <p:nvPr/>
              </p:nvPicPr>
              <p:blipFill>
                <a:blip r:embed="rId683"/>
                <a:stretch>
                  <a:fillRect/>
                </a:stretch>
              </p:blipFill>
              <p:spPr>
                <a:xfrm>
                  <a:off x="2164516" y="3969622"/>
                  <a:ext cx="165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949" name="Freihand 948">
                  <a:extLst>
                    <a:ext uri="{FF2B5EF4-FFF2-40B4-BE49-F238E27FC236}">
                      <a16:creationId xmlns:a16="http://schemas.microsoft.com/office/drawing/2014/main" id="{C861A31C-47D3-E0EC-9447-7AF559B048B6}"/>
                    </a:ext>
                  </a:extLst>
                </p14:cNvPr>
                <p14:cNvContentPartPr/>
                <p14:nvPr/>
              </p14:nvContentPartPr>
              <p14:xfrm>
                <a:off x="2181796" y="3993742"/>
                <a:ext cx="144360" cy="106560"/>
              </p14:xfrm>
            </p:contentPart>
          </mc:Choice>
          <mc:Fallback xmlns="">
            <p:pic>
              <p:nvPicPr>
                <p:cNvPr id="949" name="Freihand 948">
                  <a:extLst>
                    <a:ext uri="{FF2B5EF4-FFF2-40B4-BE49-F238E27FC236}">
                      <a16:creationId xmlns:a16="http://schemas.microsoft.com/office/drawing/2014/main" id="{C861A31C-47D3-E0EC-9447-7AF559B048B6}"/>
                    </a:ext>
                  </a:extLst>
                </p:cNvPr>
                <p:cNvPicPr/>
                <p:nvPr/>
              </p:nvPicPr>
              <p:blipFill>
                <a:blip r:embed="rId685"/>
                <a:stretch>
                  <a:fillRect/>
                </a:stretch>
              </p:blipFill>
              <p:spPr>
                <a:xfrm>
                  <a:off x="2173156" y="3984742"/>
                  <a:ext cx="16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950" name="Freihand 949">
                  <a:extLst>
                    <a:ext uri="{FF2B5EF4-FFF2-40B4-BE49-F238E27FC236}">
                      <a16:creationId xmlns:a16="http://schemas.microsoft.com/office/drawing/2014/main" id="{F690B2AD-8184-E9CB-9516-2346158DE9FE}"/>
                    </a:ext>
                  </a:extLst>
                </p14:cNvPr>
                <p14:cNvContentPartPr/>
                <p14:nvPr/>
              </p14:nvContentPartPr>
              <p14:xfrm>
                <a:off x="2363956" y="4005622"/>
                <a:ext cx="125280" cy="146880"/>
              </p14:xfrm>
            </p:contentPart>
          </mc:Choice>
          <mc:Fallback xmlns="">
            <p:pic>
              <p:nvPicPr>
                <p:cNvPr id="950" name="Freihand 949">
                  <a:extLst>
                    <a:ext uri="{FF2B5EF4-FFF2-40B4-BE49-F238E27FC236}">
                      <a16:creationId xmlns:a16="http://schemas.microsoft.com/office/drawing/2014/main" id="{F690B2AD-8184-E9CB-9516-2346158DE9FE}"/>
                    </a:ext>
                  </a:extLst>
                </p:cNvPr>
                <p:cNvPicPr/>
                <p:nvPr/>
              </p:nvPicPr>
              <p:blipFill>
                <a:blip r:embed="rId687"/>
                <a:stretch>
                  <a:fillRect/>
                </a:stretch>
              </p:blipFill>
              <p:spPr>
                <a:xfrm>
                  <a:off x="2355316" y="3996622"/>
                  <a:ext cx="142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016" name="Freihand 1015">
                  <a:extLst>
                    <a:ext uri="{FF2B5EF4-FFF2-40B4-BE49-F238E27FC236}">
                      <a16:creationId xmlns:a16="http://schemas.microsoft.com/office/drawing/2014/main" id="{DB2E9BA6-4D28-BF21-684F-6D67E8DAD9F8}"/>
                    </a:ext>
                  </a:extLst>
                </p14:cNvPr>
                <p14:cNvContentPartPr/>
                <p14:nvPr/>
              </p14:nvContentPartPr>
              <p14:xfrm>
                <a:off x="3842116" y="3580462"/>
                <a:ext cx="177840" cy="210600"/>
              </p14:xfrm>
            </p:contentPart>
          </mc:Choice>
          <mc:Fallback xmlns="">
            <p:pic>
              <p:nvPicPr>
                <p:cNvPr id="1016" name="Freihand 1015">
                  <a:extLst>
                    <a:ext uri="{FF2B5EF4-FFF2-40B4-BE49-F238E27FC236}">
                      <a16:creationId xmlns:a16="http://schemas.microsoft.com/office/drawing/2014/main" id="{DB2E9BA6-4D28-BF21-684F-6D67E8DAD9F8}"/>
                    </a:ext>
                  </a:extLst>
                </p:cNvPr>
                <p:cNvPicPr/>
                <p:nvPr/>
              </p:nvPicPr>
              <p:blipFill>
                <a:blip r:embed="rId689"/>
                <a:stretch>
                  <a:fillRect/>
                </a:stretch>
              </p:blipFill>
              <p:spPr>
                <a:xfrm>
                  <a:off x="3833116" y="3571462"/>
                  <a:ext cx="195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017" name="Freihand 1016">
                  <a:extLst>
                    <a:ext uri="{FF2B5EF4-FFF2-40B4-BE49-F238E27FC236}">
                      <a16:creationId xmlns:a16="http://schemas.microsoft.com/office/drawing/2014/main" id="{BB86A358-1B3A-37B7-6F9F-D9BFC181A018}"/>
                    </a:ext>
                  </a:extLst>
                </p14:cNvPr>
                <p14:cNvContentPartPr/>
                <p14:nvPr/>
              </p14:nvContentPartPr>
              <p14:xfrm>
                <a:off x="4124356" y="3672982"/>
                <a:ext cx="114480" cy="79560"/>
              </p14:xfrm>
            </p:contentPart>
          </mc:Choice>
          <mc:Fallback xmlns="">
            <p:pic>
              <p:nvPicPr>
                <p:cNvPr id="1017" name="Freihand 1016">
                  <a:extLst>
                    <a:ext uri="{FF2B5EF4-FFF2-40B4-BE49-F238E27FC236}">
                      <a16:creationId xmlns:a16="http://schemas.microsoft.com/office/drawing/2014/main" id="{BB86A358-1B3A-37B7-6F9F-D9BFC181A018}"/>
                    </a:ext>
                  </a:extLst>
                </p:cNvPr>
                <p:cNvPicPr/>
                <p:nvPr/>
              </p:nvPicPr>
              <p:blipFill>
                <a:blip r:embed="rId691"/>
                <a:stretch>
                  <a:fillRect/>
                </a:stretch>
              </p:blipFill>
              <p:spPr>
                <a:xfrm>
                  <a:off x="4115356" y="3664342"/>
                  <a:ext cx="132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018" name="Freihand 1017">
                  <a:extLst>
                    <a:ext uri="{FF2B5EF4-FFF2-40B4-BE49-F238E27FC236}">
                      <a16:creationId xmlns:a16="http://schemas.microsoft.com/office/drawing/2014/main" id="{065E5EDE-66EC-8E69-A14A-B219BA1A041A}"/>
                    </a:ext>
                  </a:extLst>
                </p14:cNvPr>
                <p14:cNvContentPartPr/>
                <p14:nvPr/>
              </p14:nvContentPartPr>
              <p14:xfrm>
                <a:off x="4350076" y="3701422"/>
                <a:ext cx="13680" cy="81360"/>
              </p14:xfrm>
            </p:contentPart>
          </mc:Choice>
          <mc:Fallback xmlns="">
            <p:pic>
              <p:nvPicPr>
                <p:cNvPr id="1018" name="Freihand 1017">
                  <a:extLst>
                    <a:ext uri="{FF2B5EF4-FFF2-40B4-BE49-F238E27FC236}">
                      <a16:creationId xmlns:a16="http://schemas.microsoft.com/office/drawing/2014/main" id="{065E5EDE-66EC-8E69-A14A-B219BA1A041A}"/>
                    </a:ext>
                  </a:extLst>
                </p:cNvPr>
                <p:cNvPicPr/>
                <p:nvPr/>
              </p:nvPicPr>
              <p:blipFill>
                <a:blip r:embed="rId693"/>
                <a:stretch>
                  <a:fillRect/>
                </a:stretch>
              </p:blipFill>
              <p:spPr>
                <a:xfrm>
                  <a:off x="4341076" y="3692782"/>
                  <a:ext cx="3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019" name="Freihand 1018">
                  <a:extLst>
                    <a:ext uri="{FF2B5EF4-FFF2-40B4-BE49-F238E27FC236}">
                      <a16:creationId xmlns:a16="http://schemas.microsoft.com/office/drawing/2014/main" id="{24E68A4D-AD91-E589-1A55-B0FF10C236B9}"/>
                    </a:ext>
                  </a:extLst>
                </p14:cNvPr>
                <p14:cNvContentPartPr/>
                <p14:nvPr/>
              </p14:nvContentPartPr>
              <p14:xfrm>
                <a:off x="4304356" y="3696382"/>
                <a:ext cx="97920" cy="127800"/>
              </p14:xfrm>
            </p:contentPart>
          </mc:Choice>
          <mc:Fallback xmlns="">
            <p:pic>
              <p:nvPicPr>
                <p:cNvPr id="1019" name="Freihand 1018">
                  <a:extLst>
                    <a:ext uri="{FF2B5EF4-FFF2-40B4-BE49-F238E27FC236}">
                      <a16:creationId xmlns:a16="http://schemas.microsoft.com/office/drawing/2014/main" id="{24E68A4D-AD91-E589-1A55-B0FF10C236B9}"/>
                    </a:ext>
                  </a:extLst>
                </p:cNvPr>
                <p:cNvPicPr/>
                <p:nvPr/>
              </p:nvPicPr>
              <p:blipFill>
                <a:blip r:embed="rId695"/>
                <a:stretch>
                  <a:fillRect/>
                </a:stretch>
              </p:blipFill>
              <p:spPr>
                <a:xfrm>
                  <a:off x="4295716" y="3687382"/>
                  <a:ext cx="115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020" name="Freihand 1019">
                  <a:extLst>
                    <a:ext uri="{FF2B5EF4-FFF2-40B4-BE49-F238E27FC236}">
                      <a16:creationId xmlns:a16="http://schemas.microsoft.com/office/drawing/2014/main" id="{385D5FB0-771D-89B2-7AAA-A7001ECE394A}"/>
                    </a:ext>
                  </a:extLst>
                </p14:cNvPr>
                <p14:cNvContentPartPr/>
                <p14:nvPr/>
              </p14:nvContentPartPr>
              <p14:xfrm>
                <a:off x="3890356" y="3788902"/>
                <a:ext cx="610200" cy="97920"/>
              </p14:xfrm>
            </p:contentPart>
          </mc:Choice>
          <mc:Fallback xmlns="">
            <p:pic>
              <p:nvPicPr>
                <p:cNvPr id="1020" name="Freihand 1019">
                  <a:extLst>
                    <a:ext uri="{FF2B5EF4-FFF2-40B4-BE49-F238E27FC236}">
                      <a16:creationId xmlns:a16="http://schemas.microsoft.com/office/drawing/2014/main" id="{385D5FB0-771D-89B2-7AAA-A7001ECE394A}"/>
                    </a:ext>
                  </a:extLst>
                </p:cNvPr>
                <p:cNvPicPr/>
                <p:nvPr/>
              </p:nvPicPr>
              <p:blipFill>
                <a:blip r:embed="rId697"/>
                <a:stretch>
                  <a:fillRect/>
                </a:stretch>
              </p:blipFill>
              <p:spPr>
                <a:xfrm>
                  <a:off x="3881356" y="3779902"/>
                  <a:ext cx="627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021" name="Freihand 1020">
                  <a:extLst>
                    <a:ext uri="{FF2B5EF4-FFF2-40B4-BE49-F238E27FC236}">
                      <a16:creationId xmlns:a16="http://schemas.microsoft.com/office/drawing/2014/main" id="{54438AD7-39E7-60D2-6EFE-BBDC0351A102}"/>
                    </a:ext>
                  </a:extLst>
                </p14:cNvPr>
                <p14:cNvContentPartPr/>
                <p14:nvPr/>
              </p14:nvContentPartPr>
              <p14:xfrm>
                <a:off x="3976756" y="3874222"/>
                <a:ext cx="105840" cy="123120"/>
              </p14:xfrm>
            </p:contentPart>
          </mc:Choice>
          <mc:Fallback xmlns="">
            <p:pic>
              <p:nvPicPr>
                <p:cNvPr id="1021" name="Freihand 1020">
                  <a:extLst>
                    <a:ext uri="{FF2B5EF4-FFF2-40B4-BE49-F238E27FC236}">
                      <a16:creationId xmlns:a16="http://schemas.microsoft.com/office/drawing/2014/main" id="{54438AD7-39E7-60D2-6EFE-BBDC0351A102}"/>
                    </a:ext>
                  </a:extLst>
                </p:cNvPr>
                <p:cNvPicPr/>
                <p:nvPr/>
              </p:nvPicPr>
              <p:blipFill>
                <a:blip r:embed="rId699"/>
                <a:stretch>
                  <a:fillRect/>
                </a:stretch>
              </p:blipFill>
              <p:spPr>
                <a:xfrm>
                  <a:off x="3967756" y="3865582"/>
                  <a:ext cx="123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022" name="Freihand 1021">
                  <a:extLst>
                    <a:ext uri="{FF2B5EF4-FFF2-40B4-BE49-F238E27FC236}">
                      <a16:creationId xmlns:a16="http://schemas.microsoft.com/office/drawing/2014/main" id="{B23214AC-F97B-6E40-4F32-391EE6C289BF}"/>
                    </a:ext>
                  </a:extLst>
                </p14:cNvPr>
                <p14:cNvContentPartPr/>
                <p14:nvPr/>
              </p14:nvContentPartPr>
              <p14:xfrm>
                <a:off x="4172236" y="3869182"/>
                <a:ext cx="138240" cy="115920"/>
              </p14:xfrm>
            </p:contentPart>
          </mc:Choice>
          <mc:Fallback xmlns="">
            <p:pic>
              <p:nvPicPr>
                <p:cNvPr id="1022" name="Freihand 1021">
                  <a:extLst>
                    <a:ext uri="{FF2B5EF4-FFF2-40B4-BE49-F238E27FC236}">
                      <a16:creationId xmlns:a16="http://schemas.microsoft.com/office/drawing/2014/main" id="{B23214AC-F97B-6E40-4F32-391EE6C289BF}"/>
                    </a:ext>
                  </a:extLst>
                </p:cNvPr>
                <p:cNvPicPr/>
                <p:nvPr/>
              </p:nvPicPr>
              <p:blipFill>
                <a:blip r:embed="rId701"/>
                <a:stretch>
                  <a:fillRect/>
                </a:stretch>
              </p:blipFill>
              <p:spPr>
                <a:xfrm>
                  <a:off x="4163236" y="3860542"/>
                  <a:ext cx="155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023" name="Freihand 1022">
                  <a:extLst>
                    <a:ext uri="{FF2B5EF4-FFF2-40B4-BE49-F238E27FC236}">
                      <a16:creationId xmlns:a16="http://schemas.microsoft.com/office/drawing/2014/main" id="{EFA606D5-45BE-2027-4959-598E719F0185}"/>
                    </a:ext>
                  </a:extLst>
                </p14:cNvPr>
                <p14:cNvContentPartPr/>
                <p14:nvPr/>
              </p14:nvContentPartPr>
              <p14:xfrm>
                <a:off x="4365556" y="3929662"/>
                <a:ext cx="10800" cy="51480"/>
              </p14:xfrm>
            </p:contentPart>
          </mc:Choice>
          <mc:Fallback xmlns="">
            <p:pic>
              <p:nvPicPr>
                <p:cNvPr id="1023" name="Freihand 1022">
                  <a:extLst>
                    <a:ext uri="{FF2B5EF4-FFF2-40B4-BE49-F238E27FC236}">
                      <a16:creationId xmlns:a16="http://schemas.microsoft.com/office/drawing/2014/main" id="{EFA606D5-45BE-2027-4959-598E719F0185}"/>
                    </a:ext>
                  </a:extLst>
                </p:cNvPr>
                <p:cNvPicPr/>
                <p:nvPr/>
              </p:nvPicPr>
              <p:blipFill>
                <a:blip r:embed="rId703"/>
                <a:stretch>
                  <a:fillRect/>
                </a:stretch>
              </p:blipFill>
              <p:spPr>
                <a:xfrm>
                  <a:off x="4356556" y="3920662"/>
                  <a:ext cx="28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024" name="Freihand 1023">
                  <a:extLst>
                    <a:ext uri="{FF2B5EF4-FFF2-40B4-BE49-F238E27FC236}">
                      <a16:creationId xmlns:a16="http://schemas.microsoft.com/office/drawing/2014/main" id="{D31D831E-55F5-3CC4-F0BF-EA3BF9F156A1}"/>
                    </a:ext>
                  </a:extLst>
                </p14:cNvPr>
                <p14:cNvContentPartPr/>
                <p14:nvPr/>
              </p14:nvContentPartPr>
              <p14:xfrm>
                <a:off x="3896476" y="3899422"/>
                <a:ext cx="669240" cy="187200"/>
              </p14:xfrm>
            </p:contentPart>
          </mc:Choice>
          <mc:Fallback xmlns="">
            <p:pic>
              <p:nvPicPr>
                <p:cNvPr id="1024" name="Freihand 1023">
                  <a:extLst>
                    <a:ext uri="{FF2B5EF4-FFF2-40B4-BE49-F238E27FC236}">
                      <a16:creationId xmlns:a16="http://schemas.microsoft.com/office/drawing/2014/main" id="{D31D831E-55F5-3CC4-F0BF-EA3BF9F156A1}"/>
                    </a:ext>
                  </a:extLst>
                </p:cNvPr>
                <p:cNvPicPr/>
                <p:nvPr/>
              </p:nvPicPr>
              <p:blipFill>
                <a:blip r:embed="rId705"/>
                <a:stretch>
                  <a:fillRect/>
                </a:stretch>
              </p:blipFill>
              <p:spPr>
                <a:xfrm>
                  <a:off x="3887836" y="3890422"/>
                  <a:ext cx="686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025" name="Freihand 1024">
                  <a:extLst>
                    <a:ext uri="{FF2B5EF4-FFF2-40B4-BE49-F238E27FC236}">
                      <a16:creationId xmlns:a16="http://schemas.microsoft.com/office/drawing/2014/main" id="{E018EC38-1781-91D1-9021-E5022A16ED74}"/>
                    </a:ext>
                  </a:extLst>
                </p14:cNvPr>
                <p14:cNvContentPartPr/>
                <p14:nvPr/>
              </p14:nvContentPartPr>
              <p14:xfrm>
                <a:off x="4004476" y="4100662"/>
                <a:ext cx="141480" cy="187560"/>
              </p14:xfrm>
            </p:contentPart>
          </mc:Choice>
          <mc:Fallback xmlns="">
            <p:pic>
              <p:nvPicPr>
                <p:cNvPr id="1025" name="Freihand 1024">
                  <a:extLst>
                    <a:ext uri="{FF2B5EF4-FFF2-40B4-BE49-F238E27FC236}">
                      <a16:creationId xmlns:a16="http://schemas.microsoft.com/office/drawing/2014/main" id="{E018EC38-1781-91D1-9021-E5022A16ED74}"/>
                    </a:ext>
                  </a:extLst>
                </p:cNvPr>
                <p:cNvPicPr/>
                <p:nvPr/>
              </p:nvPicPr>
              <p:blipFill>
                <a:blip r:embed="rId707"/>
                <a:stretch>
                  <a:fillRect/>
                </a:stretch>
              </p:blipFill>
              <p:spPr>
                <a:xfrm>
                  <a:off x="3995476" y="4092022"/>
                  <a:ext cx="159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027" name="Freihand 1026">
                  <a:extLst>
                    <a:ext uri="{FF2B5EF4-FFF2-40B4-BE49-F238E27FC236}">
                      <a16:creationId xmlns:a16="http://schemas.microsoft.com/office/drawing/2014/main" id="{6ADAFEFE-32F5-9B45-6611-AD9C015D088C}"/>
                    </a:ext>
                  </a:extLst>
                </p14:cNvPr>
                <p14:cNvContentPartPr/>
                <p14:nvPr/>
              </p14:nvContentPartPr>
              <p14:xfrm>
                <a:off x="4235596" y="4174102"/>
                <a:ext cx="114840" cy="82800"/>
              </p14:xfrm>
            </p:contentPart>
          </mc:Choice>
          <mc:Fallback xmlns="">
            <p:pic>
              <p:nvPicPr>
                <p:cNvPr id="1027" name="Freihand 1026">
                  <a:extLst>
                    <a:ext uri="{FF2B5EF4-FFF2-40B4-BE49-F238E27FC236}">
                      <a16:creationId xmlns:a16="http://schemas.microsoft.com/office/drawing/2014/main" id="{6ADAFEFE-32F5-9B45-6611-AD9C015D088C}"/>
                    </a:ext>
                  </a:extLst>
                </p:cNvPr>
                <p:cNvPicPr/>
                <p:nvPr/>
              </p:nvPicPr>
              <p:blipFill>
                <a:blip r:embed="rId709"/>
                <a:stretch>
                  <a:fillRect/>
                </a:stretch>
              </p:blipFill>
              <p:spPr>
                <a:xfrm>
                  <a:off x="4226596" y="4165462"/>
                  <a:ext cx="132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028" name="Freihand 1027">
                  <a:extLst>
                    <a:ext uri="{FF2B5EF4-FFF2-40B4-BE49-F238E27FC236}">
                      <a16:creationId xmlns:a16="http://schemas.microsoft.com/office/drawing/2014/main" id="{BA744723-419F-5769-F000-2710CF729B08}"/>
                    </a:ext>
                  </a:extLst>
                </p14:cNvPr>
                <p14:cNvContentPartPr/>
                <p14:nvPr/>
              </p14:nvContentPartPr>
              <p14:xfrm>
                <a:off x="4421356" y="4194982"/>
                <a:ext cx="14760" cy="86400"/>
              </p14:xfrm>
            </p:contentPart>
          </mc:Choice>
          <mc:Fallback xmlns="">
            <p:pic>
              <p:nvPicPr>
                <p:cNvPr id="1028" name="Freihand 1027">
                  <a:extLst>
                    <a:ext uri="{FF2B5EF4-FFF2-40B4-BE49-F238E27FC236}">
                      <a16:creationId xmlns:a16="http://schemas.microsoft.com/office/drawing/2014/main" id="{BA744723-419F-5769-F000-2710CF729B08}"/>
                    </a:ext>
                  </a:extLst>
                </p:cNvPr>
                <p:cNvPicPr/>
                <p:nvPr/>
              </p:nvPicPr>
              <p:blipFill>
                <a:blip r:embed="rId711"/>
                <a:stretch>
                  <a:fillRect/>
                </a:stretch>
              </p:blipFill>
              <p:spPr>
                <a:xfrm>
                  <a:off x="4412356" y="4185982"/>
                  <a:ext cx="32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029" name="Freihand 1028">
                  <a:extLst>
                    <a:ext uri="{FF2B5EF4-FFF2-40B4-BE49-F238E27FC236}">
                      <a16:creationId xmlns:a16="http://schemas.microsoft.com/office/drawing/2014/main" id="{29EC210C-2B13-BBE8-899D-1AD5002A2234}"/>
                    </a:ext>
                  </a:extLst>
                </p14:cNvPr>
                <p14:cNvContentPartPr/>
                <p14:nvPr/>
              </p14:nvContentPartPr>
              <p14:xfrm>
                <a:off x="4408036" y="4165462"/>
                <a:ext cx="84960" cy="133920"/>
              </p14:xfrm>
            </p:contentPart>
          </mc:Choice>
          <mc:Fallback xmlns="">
            <p:pic>
              <p:nvPicPr>
                <p:cNvPr id="1029" name="Freihand 1028">
                  <a:extLst>
                    <a:ext uri="{FF2B5EF4-FFF2-40B4-BE49-F238E27FC236}">
                      <a16:creationId xmlns:a16="http://schemas.microsoft.com/office/drawing/2014/main" id="{29EC210C-2B13-BBE8-899D-1AD5002A2234}"/>
                    </a:ext>
                  </a:extLst>
                </p:cNvPr>
                <p:cNvPicPr/>
                <p:nvPr/>
              </p:nvPicPr>
              <p:blipFill>
                <a:blip r:embed="rId713"/>
                <a:stretch>
                  <a:fillRect/>
                </a:stretch>
              </p:blipFill>
              <p:spPr>
                <a:xfrm>
                  <a:off x="4399036" y="4156462"/>
                  <a:ext cx="102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030" name="Freihand 1029">
                  <a:extLst>
                    <a:ext uri="{FF2B5EF4-FFF2-40B4-BE49-F238E27FC236}">
                      <a16:creationId xmlns:a16="http://schemas.microsoft.com/office/drawing/2014/main" id="{3C161823-07E2-DBB6-1782-536BAEC6C3E9}"/>
                    </a:ext>
                  </a:extLst>
                </p14:cNvPr>
                <p14:cNvContentPartPr/>
                <p14:nvPr/>
              </p14:nvContentPartPr>
              <p14:xfrm>
                <a:off x="3956236" y="4265542"/>
                <a:ext cx="655560" cy="140040"/>
              </p14:xfrm>
            </p:contentPart>
          </mc:Choice>
          <mc:Fallback xmlns="">
            <p:pic>
              <p:nvPicPr>
                <p:cNvPr id="1030" name="Freihand 1029">
                  <a:extLst>
                    <a:ext uri="{FF2B5EF4-FFF2-40B4-BE49-F238E27FC236}">
                      <a16:creationId xmlns:a16="http://schemas.microsoft.com/office/drawing/2014/main" id="{3C161823-07E2-DBB6-1782-536BAEC6C3E9}"/>
                    </a:ext>
                  </a:extLst>
                </p:cNvPr>
                <p:cNvPicPr/>
                <p:nvPr/>
              </p:nvPicPr>
              <p:blipFill>
                <a:blip r:embed="rId715"/>
                <a:stretch>
                  <a:fillRect/>
                </a:stretch>
              </p:blipFill>
              <p:spPr>
                <a:xfrm>
                  <a:off x="3947596" y="4256902"/>
                  <a:ext cx="673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031" name="Freihand 1030">
                  <a:extLst>
                    <a:ext uri="{FF2B5EF4-FFF2-40B4-BE49-F238E27FC236}">
                      <a16:creationId xmlns:a16="http://schemas.microsoft.com/office/drawing/2014/main" id="{8A15DC09-24D6-BF9A-8BAC-F757AAF2A3D4}"/>
                    </a:ext>
                  </a:extLst>
                </p14:cNvPr>
                <p14:cNvContentPartPr/>
                <p14:nvPr/>
              </p14:nvContentPartPr>
              <p14:xfrm>
                <a:off x="4083676" y="4366342"/>
                <a:ext cx="131400" cy="166320"/>
              </p14:xfrm>
            </p:contentPart>
          </mc:Choice>
          <mc:Fallback xmlns="">
            <p:pic>
              <p:nvPicPr>
                <p:cNvPr id="1031" name="Freihand 1030">
                  <a:extLst>
                    <a:ext uri="{FF2B5EF4-FFF2-40B4-BE49-F238E27FC236}">
                      <a16:creationId xmlns:a16="http://schemas.microsoft.com/office/drawing/2014/main" id="{8A15DC09-24D6-BF9A-8BAC-F757AAF2A3D4}"/>
                    </a:ext>
                  </a:extLst>
                </p:cNvPr>
                <p:cNvPicPr/>
                <p:nvPr/>
              </p:nvPicPr>
              <p:blipFill>
                <a:blip r:embed="rId717"/>
                <a:stretch>
                  <a:fillRect/>
                </a:stretch>
              </p:blipFill>
              <p:spPr>
                <a:xfrm>
                  <a:off x="4075036" y="4357702"/>
                  <a:ext cx="149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032" name="Freihand 1031">
                  <a:extLst>
                    <a:ext uri="{FF2B5EF4-FFF2-40B4-BE49-F238E27FC236}">
                      <a16:creationId xmlns:a16="http://schemas.microsoft.com/office/drawing/2014/main" id="{41622F49-2304-48CC-5E12-4B77A65738A8}"/>
                    </a:ext>
                  </a:extLst>
                </p14:cNvPr>
                <p14:cNvContentPartPr/>
                <p14:nvPr/>
              </p14:nvContentPartPr>
              <p14:xfrm>
                <a:off x="4323796" y="4399102"/>
                <a:ext cx="107640" cy="94680"/>
              </p14:xfrm>
            </p:contentPart>
          </mc:Choice>
          <mc:Fallback xmlns="">
            <p:pic>
              <p:nvPicPr>
                <p:cNvPr id="1032" name="Freihand 1031">
                  <a:extLst>
                    <a:ext uri="{FF2B5EF4-FFF2-40B4-BE49-F238E27FC236}">
                      <a16:creationId xmlns:a16="http://schemas.microsoft.com/office/drawing/2014/main" id="{41622F49-2304-48CC-5E12-4B77A65738A8}"/>
                    </a:ext>
                  </a:extLst>
                </p:cNvPr>
                <p:cNvPicPr/>
                <p:nvPr/>
              </p:nvPicPr>
              <p:blipFill>
                <a:blip r:embed="rId719"/>
                <a:stretch>
                  <a:fillRect/>
                </a:stretch>
              </p:blipFill>
              <p:spPr>
                <a:xfrm>
                  <a:off x="4315156" y="4390462"/>
                  <a:ext cx="125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033" name="Freihand 1032">
                  <a:extLst>
                    <a:ext uri="{FF2B5EF4-FFF2-40B4-BE49-F238E27FC236}">
                      <a16:creationId xmlns:a16="http://schemas.microsoft.com/office/drawing/2014/main" id="{339CFB64-FC2A-93CE-AF01-C6C6E75601B5}"/>
                    </a:ext>
                  </a:extLst>
                </p14:cNvPr>
                <p14:cNvContentPartPr/>
                <p14:nvPr/>
              </p14:nvContentPartPr>
              <p14:xfrm>
                <a:off x="4314796" y="4404142"/>
                <a:ext cx="109800" cy="81720"/>
              </p14:xfrm>
            </p:contentPart>
          </mc:Choice>
          <mc:Fallback xmlns="">
            <p:pic>
              <p:nvPicPr>
                <p:cNvPr id="1033" name="Freihand 1032">
                  <a:extLst>
                    <a:ext uri="{FF2B5EF4-FFF2-40B4-BE49-F238E27FC236}">
                      <a16:creationId xmlns:a16="http://schemas.microsoft.com/office/drawing/2014/main" id="{339CFB64-FC2A-93CE-AF01-C6C6E75601B5}"/>
                    </a:ext>
                  </a:extLst>
                </p:cNvPr>
                <p:cNvPicPr/>
                <p:nvPr/>
              </p:nvPicPr>
              <p:blipFill>
                <a:blip r:embed="rId721"/>
                <a:stretch>
                  <a:fillRect/>
                </a:stretch>
              </p:blipFill>
              <p:spPr>
                <a:xfrm>
                  <a:off x="4306156" y="4395502"/>
                  <a:ext cx="127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034" name="Freihand 1033">
                  <a:extLst>
                    <a:ext uri="{FF2B5EF4-FFF2-40B4-BE49-F238E27FC236}">
                      <a16:creationId xmlns:a16="http://schemas.microsoft.com/office/drawing/2014/main" id="{654DA6C0-9F09-4D81-5012-72EC93FC99F0}"/>
                    </a:ext>
                  </a:extLst>
                </p14:cNvPr>
                <p14:cNvContentPartPr/>
                <p14:nvPr/>
              </p14:nvContentPartPr>
              <p14:xfrm>
                <a:off x="4372756" y="4395502"/>
                <a:ext cx="79200" cy="186120"/>
              </p14:xfrm>
            </p:contentPart>
          </mc:Choice>
          <mc:Fallback xmlns="">
            <p:pic>
              <p:nvPicPr>
                <p:cNvPr id="1034" name="Freihand 1033">
                  <a:extLst>
                    <a:ext uri="{FF2B5EF4-FFF2-40B4-BE49-F238E27FC236}">
                      <a16:creationId xmlns:a16="http://schemas.microsoft.com/office/drawing/2014/main" id="{654DA6C0-9F09-4D81-5012-72EC93FC99F0}"/>
                    </a:ext>
                  </a:extLst>
                </p:cNvPr>
                <p:cNvPicPr/>
                <p:nvPr/>
              </p:nvPicPr>
              <p:blipFill>
                <a:blip r:embed="rId723"/>
                <a:stretch>
                  <a:fillRect/>
                </a:stretch>
              </p:blipFill>
              <p:spPr>
                <a:xfrm>
                  <a:off x="4363756" y="4386502"/>
                  <a:ext cx="96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035" name="Freihand 1034">
                  <a:extLst>
                    <a:ext uri="{FF2B5EF4-FFF2-40B4-BE49-F238E27FC236}">
                      <a16:creationId xmlns:a16="http://schemas.microsoft.com/office/drawing/2014/main" id="{8D671B15-2657-DBB6-9141-9A2D7B583CD1}"/>
                    </a:ext>
                  </a:extLst>
                </p14:cNvPr>
                <p14:cNvContentPartPr/>
                <p14:nvPr/>
              </p14:nvContentPartPr>
              <p14:xfrm>
                <a:off x="4497676" y="4452382"/>
                <a:ext cx="23400" cy="112680"/>
              </p14:xfrm>
            </p:contentPart>
          </mc:Choice>
          <mc:Fallback xmlns="">
            <p:pic>
              <p:nvPicPr>
                <p:cNvPr id="1035" name="Freihand 1034">
                  <a:extLst>
                    <a:ext uri="{FF2B5EF4-FFF2-40B4-BE49-F238E27FC236}">
                      <a16:creationId xmlns:a16="http://schemas.microsoft.com/office/drawing/2014/main" id="{8D671B15-2657-DBB6-9141-9A2D7B583CD1}"/>
                    </a:ext>
                  </a:extLst>
                </p:cNvPr>
                <p:cNvPicPr/>
                <p:nvPr/>
              </p:nvPicPr>
              <p:blipFill>
                <a:blip r:embed="rId725"/>
                <a:stretch>
                  <a:fillRect/>
                </a:stretch>
              </p:blipFill>
              <p:spPr>
                <a:xfrm>
                  <a:off x="4488676" y="4443382"/>
                  <a:ext cx="41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036" name="Freihand 1035">
                  <a:extLst>
                    <a:ext uri="{FF2B5EF4-FFF2-40B4-BE49-F238E27FC236}">
                      <a16:creationId xmlns:a16="http://schemas.microsoft.com/office/drawing/2014/main" id="{B5241F44-48B7-E808-E946-09BE5EEE6F69}"/>
                    </a:ext>
                  </a:extLst>
                </p14:cNvPr>
                <p14:cNvContentPartPr/>
                <p14:nvPr/>
              </p14:nvContentPartPr>
              <p14:xfrm>
                <a:off x="4484356" y="4418902"/>
                <a:ext cx="148680" cy="136080"/>
              </p14:xfrm>
            </p:contentPart>
          </mc:Choice>
          <mc:Fallback xmlns="">
            <p:pic>
              <p:nvPicPr>
                <p:cNvPr id="1036" name="Freihand 1035">
                  <a:extLst>
                    <a:ext uri="{FF2B5EF4-FFF2-40B4-BE49-F238E27FC236}">
                      <a16:creationId xmlns:a16="http://schemas.microsoft.com/office/drawing/2014/main" id="{B5241F44-48B7-E808-E946-09BE5EEE6F69}"/>
                    </a:ext>
                  </a:extLst>
                </p:cNvPr>
                <p:cNvPicPr/>
                <p:nvPr/>
              </p:nvPicPr>
              <p:blipFill>
                <a:blip r:embed="rId727"/>
                <a:stretch>
                  <a:fillRect/>
                </a:stretch>
              </p:blipFill>
              <p:spPr>
                <a:xfrm>
                  <a:off x="4475356" y="4409902"/>
                  <a:ext cx="166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037" name="Freihand 1036">
                  <a:extLst>
                    <a:ext uri="{FF2B5EF4-FFF2-40B4-BE49-F238E27FC236}">
                      <a16:creationId xmlns:a16="http://schemas.microsoft.com/office/drawing/2014/main" id="{A55DBA87-E11E-4891-FF8C-885F1E65DBE8}"/>
                    </a:ext>
                  </a:extLst>
                </p14:cNvPr>
                <p14:cNvContentPartPr/>
                <p14:nvPr/>
              </p14:nvContentPartPr>
              <p14:xfrm>
                <a:off x="4787476" y="3978262"/>
                <a:ext cx="159840" cy="9720"/>
              </p14:xfrm>
            </p:contentPart>
          </mc:Choice>
          <mc:Fallback xmlns="">
            <p:pic>
              <p:nvPicPr>
                <p:cNvPr id="1037" name="Freihand 1036">
                  <a:extLst>
                    <a:ext uri="{FF2B5EF4-FFF2-40B4-BE49-F238E27FC236}">
                      <a16:creationId xmlns:a16="http://schemas.microsoft.com/office/drawing/2014/main" id="{A55DBA87-E11E-4891-FF8C-885F1E65DBE8}"/>
                    </a:ext>
                  </a:extLst>
                </p:cNvPr>
                <p:cNvPicPr/>
                <p:nvPr/>
              </p:nvPicPr>
              <p:blipFill>
                <a:blip r:embed="rId729"/>
                <a:stretch>
                  <a:fillRect/>
                </a:stretch>
              </p:blipFill>
              <p:spPr>
                <a:xfrm>
                  <a:off x="4778836" y="3969262"/>
                  <a:ext cx="177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038" name="Freihand 1037">
                  <a:extLst>
                    <a:ext uri="{FF2B5EF4-FFF2-40B4-BE49-F238E27FC236}">
                      <a16:creationId xmlns:a16="http://schemas.microsoft.com/office/drawing/2014/main" id="{8E2CB513-0D76-D6DC-F05A-237CD568B088}"/>
                    </a:ext>
                  </a:extLst>
                </p14:cNvPr>
                <p14:cNvContentPartPr/>
                <p14:nvPr/>
              </p14:nvContentPartPr>
              <p14:xfrm>
                <a:off x="4806556" y="4041622"/>
                <a:ext cx="119520" cy="21960"/>
              </p14:xfrm>
            </p:contentPart>
          </mc:Choice>
          <mc:Fallback xmlns="">
            <p:pic>
              <p:nvPicPr>
                <p:cNvPr id="1038" name="Freihand 1037">
                  <a:extLst>
                    <a:ext uri="{FF2B5EF4-FFF2-40B4-BE49-F238E27FC236}">
                      <a16:creationId xmlns:a16="http://schemas.microsoft.com/office/drawing/2014/main" id="{8E2CB513-0D76-D6DC-F05A-237CD568B088}"/>
                    </a:ext>
                  </a:extLst>
                </p:cNvPr>
                <p:cNvPicPr/>
                <p:nvPr/>
              </p:nvPicPr>
              <p:blipFill>
                <a:blip r:embed="rId731"/>
                <a:stretch>
                  <a:fillRect/>
                </a:stretch>
              </p:blipFill>
              <p:spPr>
                <a:xfrm>
                  <a:off x="4797916" y="4032622"/>
                  <a:ext cx="137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041" name="Freihand 1040">
                  <a:extLst>
                    <a:ext uri="{FF2B5EF4-FFF2-40B4-BE49-F238E27FC236}">
                      <a16:creationId xmlns:a16="http://schemas.microsoft.com/office/drawing/2014/main" id="{6D9AD515-BD45-B49D-4F90-F52D13225253}"/>
                    </a:ext>
                  </a:extLst>
                </p14:cNvPr>
                <p14:cNvContentPartPr/>
                <p14:nvPr/>
              </p14:nvContentPartPr>
              <p14:xfrm>
                <a:off x="5097796" y="3733822"/>
                <a:ext cx="118080" cy="153360"/>
              </p14:xfrm>
            </p:contentPart>
          </mc:Choice>
          <mc:Fallback xmlns="">
            <p:pic>
              <p:nvPicPr>
                <p:cNvPr id="1041" name="Freihand 1040">
                  <a:extLst>
                    <a:ext uri="{FF2B5EF4-FFF2-40B4-BE49-F238E27FC236}">
                      <a16:creationId xmlns:a16="http://schemas.microsoft.com/office/drawing/2014/main" id="{6D9AD515-BD45-B49D-4F90-F52D13225253}"/>
                    </a:ext>
                  </a:extLst>
                </p:cNvPr>
                <p:cNvPicPr/>
                <p:nvPr/>
              </p:nvPicPr>
              <p:blipFill>
                <a:blip r:embed="rId733"/>
                <a:stretch>
                  <a:fillRect/>
                </a:stretch>
              </p:blipFill>
              <p:spPr>
                <a:xfrm>
                  <a:off x="5088796" y="3724822"/>
                  <a:ext cx="135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042" name="Freihand 1041">
                  <a:extLst>
                    <a:ext uri="{FF2B5EF4-FFF2-40B4-BE49-F238E27FC236}">
                      <a16:creationId xmlns:a16="http://schemas.microsoft.com/office/drawing/2014/main" id="{D3A8002A-4A5F-D798-CF71-BA9EEF8B64D5}"/>
                    </a:ext>
                  </a:extLst>
                </p14:cNvPr>
                <p14:cNvContentPartPr/>
                <p14:nvPr/>
              </p14:nvContentPartPr>
              <p14:xfrm>
                <a:off x="5320636" y="3733102"/>
                <a:ext cx="113760" cy="161640"/>
              </p14:xfrm>
            </p:contentPart>
          </mc:Choice>
          <mc:Fallback xmlns="">
            <p:pic>
              <p:nvPicPr>
                <p:cNvPr id="1042" name="Freihand 1041">
                  <a:extLst>
                    <a:ext uri="{FF2B5EF4-FFF2-40B4-BE49-F238E27FC236}">
                      <a16:creationId xmlns:a16="http://schemas.microsoft.com/office/drawing/2014/main" id="{D3A8002A-4A5F-D798-CF71-BA9EEF8B64D5}"/>
                    </a:ext>
                  </a:extLst>
                </p:cNvPr>
                <p:cNvPicPr/>
                <p:nvPr/>
              </p:nvPicPr>
              <p:blipFill>
                <a:blip r:embed="rId735"/>
                <a:stretch>
                  <a:fillRect/>
                </a:stretch>
              </p:blipFill>
              <p:spPr>
                <a:xfrm>
                  <a:off x="5311996" y="3724462"/>
                  <a:ext cx="131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043" name="Freihand 1042">
                  <a:extLst>
                    <a:ext uri="{FF2B5EF4-FFF2-40B4-BE49-F238E27FC236}">
                      <a16:creationId xmlns:a16="http://schemas.microsoft.com/office/drawing/2014/main" id="{C6B66E5B-203A-AF43-6502-74FC68F3CFEA}"/>
                    </a:ext>
                  </a:extLst>
                </p14:cNvPr>
                <p14:cNvContentPartPr/>
                <p14:nvPr/>
              </p14:nvContentPartPr>
              <p14:xfrm>
                <a:off x="5322796" y="3780982"/>
                <a:ext cx="220680" cy="139680"/>
              </p14:xfrm>
            </p:contentPart>
          </mc:Choice>
          <mc:Fallback xmlns="">
            <p:pic>
              <p:nvPicPr>
                <p:cNvPr id="1043" name="Freihand 1042">
                  <a:extLst>
                    <a:ext uri="{FF2B5EF4-FFF2-40B4-BE49-F238E27FC236}">
                      <a16:creationId xmlns:a16="http://schemas.microsoft.com/office/drawing/2014/main" id="{C6B66E5B-203A-AF43-6502-74FC68F3CFEA}"/>
                    </a:ext>
                  </a:extLst>
                </p:cNvPr>
                <p:cNvPicPr/>
                <p:nvPr/>
              </p:nvPicPr>
              <p:blipFill>
                <a:blip r:embed="rId737"/>
                <a:stretch>
                  <a:fillRect/>
                </a:stretch>
              </p:blipFill>
              <p:spPr>
                <a:xfrm>
                  <a:off x="5313796" y="3772342"/>
                  <a:ext cx="238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044" name="Freihand 1043">
                  <a:extLst>
                    <a:ext uri="{FF2B5EF4-FFF2-40B4-BE49-F238E27FC236}">
                      <a16:creationId xmlns:a16="http://schemas.microsoft.com/office/drawing/2014/main" id="{312EBB83-FD7F-9C48-E5E0-F6D3595A049E}"/>
                    </a:ext>
                  </a:extLst>
                </p14:cNvPr>
                <p14:cNvContentPartPr/>
                <p14:nvPr/>
              </p14:nvContentPartPr>
              <p14:xfrm>
                <a:off x="5484076" y="3814102"/>
                <a:ext cx="87120" cy="128160"/>
              </p14:xfrm>
            </p:contentPart>
          </mc:Choice>
          <mc:Fallback xmlns="">
            <p:pic>
              <p:nvPicPr>
                <p:cNvPr id="1044" name="Freihand 1043">
                  <a:extLst>
                    <a:ext uri="{FF2B5EF4-FFF2-40B4-BE49-F238E27FC236}">
                      <a16:creationId xmlns:a16="http://schemas.microsoft.com/office/drawing/2014/main" id="{312EBB83-FD7F-9C48-E5E0-F6D3595A049E}"/>
                    </a:ext>
                  </a:extLst>
                </p:cNvPr>
                <p:cNvPicPr/>
                <p:nvPr/>
              </p:nvPicPr>
              <p:blipFill>
                <a:blip r:embed="rId739"/>
                <a:stretch>
                  <a:fillRect/>
                </a:stretch>
              </p:blipFill>
              <p:spPr>
                <a:xfrm>
                  <a:off x="5475436" y="3805102"/>
                  <a:ext cx="104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045" name="Freihand 1044">
                  <a:extLst>
                    <a:ext uri="{FF2B5EF4-FFF2-40B4-BE49-F238E27FC236}">
                      <a16:creationId xmlns:a16="http://schemas.microsoft.com/office/drawing/2014/main" id="{039EF37F-4F80-B5CD-316E-7C0D1AFCC7ED}"/>
                    </a:ext>
                  </a:extLst>
                </p14:cNvPr>
                <p14:cNvContentPartPr/>
                <p14:nvPr/>
              </p14:nvContentPartPr>
              <p14:xfrm>
                <a:off x="5657236" y="3731662"/>
                <a:ext cx="141120" cy="185040"/>
              </p14:xfrm>
            </p:contentPart>
          </mc:Choice>
          <mc:Fallback xmlns="">
            <p:pic>
              <p:nvPicPr>
                <p:cNvPr id="1045" name="Freihand 1044">
                  <a:extLst>
                    <a:ext uri="{FF2B5EF4-FFF2-40B4-BE49-F238E27FC236}">
                      <a16:creationId xmlns:a16="http://schemas.microsoft.com/office/drawing/2014/main" id="{039EF37F-4F80-B5CD-316E-7C0D1AFCC7ED}"/>
                    </a:ext>
                  </a:extLst>
                </p:cNvPr>
                <p:cNvPicPr/>
                <p:nvPr/>
              </p:nvPicPr>
              <p:blipFill>
                <a:blip r:embed="rId741"/>
                <a:stretch>
                  <a:fillRect/>
                </a:stretch>
              </p:blipFill>
              <p:spPr>
                <a:xfrm>
                  <a:off x="5648236" y="3722662"/>
                  <a:ext cx="158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046" name="Freihand 1045">
                  <a:extLst>
                    <a:ext uri="{FF2B5EF4-FFF2-40B4-BE49-F238E27FC236}">
                      <a16:creationId xmlns:a16="http://schemas.microsoft.com/office/drawing/2014/main" id="{505E8D80-9CEB-25D4-846A-54B6BF57D92B}"/>
                    </a:ext>
                  </a:extLst>
                </p14:cNvPr>
                <p14:cNvContentPartPr/>
                <p14:nvPr/>
              </p14:nvContentPartPr>
              <p14:xfrm>
                <a:off x="5859196" y="3828142"/>
                <a:ext cx="14760" cy="103680"/>
              </p14:xfrm>
            </p:contentPart>
          </mc:Choice>
          <mc:Fallback xmlns="">
            <p:pic>
              <p:nvPicPr>
                <p:cNvPr id="1046" name="Freihand 1045">
                  <a:extLst>
                    <a:ext uri="{FF2B5EF4-FFF2-40B4-BE49-F238E27FC236}">
                      <a16:creationId xmlns:a16="http://schemas.microsoft.com/office/drawing/2014/main" id="{505E8D80-9CEB-25D4-846A-54B6BF57D92B}"/>
                    </a:ext>
                  </a:extLst>
                </p:cNvPr>
                <p:cNvPicPr/>
                <p:nvPr/>
              </p:nvPicPr>
              <p:blipFill>
                <a:blip r:embed="rId743"/>
                <a:stretch>
                  <a:fillRect/>
                </a:stretch>
              </p:blipFill>
              <p:spPr>
                <a:xfrm>
                  <a:off x="5850556" y="3819142"/>
                  <a:ext cx="32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047" name="Freihand 1046">
                  <a:extLst>
                    <a:ext uri="{FF2B5EF4-FFF2-40B4-BE49-F238E27FC236}">
                      <a16:creationId xmlns:a16="http://schemas.microsoft.com/office/drawing/2014/main" id="{DF911D8B-7AD3-9DAE-E70D-A58428C6DAE6}"/>
                    </a:ext>
                  </a:extLst>
                </p14:cNvPr>
                <p14:cNvContentPartPr/>
                <p14:nvPr/>
              </p14:nvContentPartPr>
              <p14:xfrm>
                <a:off x="5830036" y="3807262"/>
                <a:ext cx="109800" cy="133200"/>
              </p14:xfrm>
            </p:contentPart>
          </mc:Choice>
          <mc:Fallback xmlns="">
            <p:pic>
              <p:nvPicPr>
                <p:cNvPr id="1047" name="Freihand 1046">
                  <a:extLst>
                    <a:ext uri="{FF2B5EF4-FFF2-40B4-BE49-F238E27FC236}">
                      <a16:creationId xmlns:a16="http://schemas.microsoft.com/office/drawing/2014/main" id="{DF911D8B-7AD3-9DAE-E70D-A58428C6DAE6}"/>
                    </a:ext>
                  </a:extLst>
                </p:cNvPr>
                <p:cNvPicPr/>
                <p:nvPr/>
              </p:nvPicPr>
              <p:blipFill>
                <a:blip r:embed="rId745"/>
                <a:stretch>
                  <a:fillRect/>
                </a:stretch>
              </p:blipFill>
              <p:spPr>
                <a:xfrm>
                  <a:off x="5821036" y="3798622"/>
                  <a:ext cx="127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048" name="Freihand 1047">
                  <a:extLst>
                    <a:ext uri="{FF2B5EF4-FFF2-40B4-BE49-F238E27FC236}">
                      <a16:creationId xmlns:a16="http://schemas.microsoft.com/office/drawing/2014/main" id="{6F0EEA6A-84CE-67D9-3B5B-95D60FE08164}"/>
                    </a:ext>
                  </a:extLst>
                </p14:cNvPr>
                <p14:cNvContentPartPr/>
                <p14:nvPr/>
              </p14:nvContentPartPr>
              <p14:xfrm>
                <a:off x="5133436" y="3963142"/>
                <a:ext cx="942480" cy="90000"/>
              </p14:xfrm>
            </p:contentPart>
          </mc:Choice>
          <mc:Fallback xmlns="">
            <p:pic>
              <p:nvPicPr>
                <p:cNvPr id="1048" name="Freihand 1047">
                  <a:extLst>
                    <a:ext uri="{FF2B5EF4-FFF2-40B4-BE49-F238E27FC236}">
                      <a16:creationId xmlns:a16="http://schemas.microsoft.com/office/drawing/2014/main" id="{6F0EEA6A-84CE-67D9-3B5B-95D60FE08164}"/>
                    </a:ext>
                  </a:extLst>
                </p:cNvPr>
                <p:cNvPicPr/>
                <p:nvPr/>
              </p:nvPicPr>
              <p:blipFill>
                <a:blip r:embed="rId747"/>
                <a:stretch>
                  <a:fillRect/>
                </a:stretch>
              </p:blipFill>
              <p:spPr>
                <a:xfrm>
                  <a:off x="5124436" y="3954502"/>
                  <a:ext cx="960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050" name="Freihand 1049">
                  <a:extLst>
                    <a:ext uri="{FF2B5EF4-FFF2-40B4-BE49-F238E27FC236}">
                      <a16:creationId xmlns:a16="http://schemas.microsoft.com/office/drawing/2014/main" id="{2FC20502-0414-6728-A1B5-118387D3A135}"/>
                    </a:ext>
                  </a:extLst>
                </p14:cNvPr>
                <p14:cNvContentPartPr/>
                <p14:nvPr/>
              </p14:nvContentPartPr>
              <p14:xfrm>
                <a:off x="5458516" y="4178062"/>
                <a:ext cx="105480" cy="184320"/>
              </p14:xfrm>
            </p:contentPart>
          </mc:Choice>
          <mc:Fallback xmlns="">
            <p:pic>
              <p:nvPicPr>
                <p:cNvPr id="1050" name="Freihand 1049">
                  <a:extLst>
                    <a:ext uri="{FF2B5EF4-FFF2-40B4-BE49-F238E27FC236}">
                      <a16:creationId xmlns:a16="http://schemas.microsoft.com/office/drawing/2014/main" id="{2FC20502-0414-6728-A1B5-118387D3A135}"/>
                    </a:ext>
                  </a:extLst>
                </p:cNvPr>
                <p:cNvPicPr/>
                <p:nvPr/>
              </p:nvPicPr>
              <p:blipFill>
                <a:blip r:embed="rId749"/>
                <a:stretch>
                  <a:fillRect/>
                </a:stretch>
              </p:blipFill>
              <p:spPr>
                <a:xfrm>
                  <a:off x="5449516" y="4169062"/>
                  <a:ext cx="123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051" name="Freihand 1050">
                  <a:extLst>
                    <a:ext uri="{FF2B5EF4-FFF2-40B4-BE49-F238E27FC236}">
                      <a16:creationId xmlns:a16="http://schemas.microsoft.com/office/drawing/2014/main" id="{B6B192AB-3703-5871-D715-C6E1932BEA5A}"/>
                    </a:ext>
                  </a:extLst>
                </p14:cNvPr>
                <p14:cNvContentPartPr/>
                <p14:nvPr/>
              </p14:nvContentPartPr>
              <p14:xfrm>
                <a:off x="5463916" y="4210822"/>
                <a:ext cx="108360" cy="96840"/>
              </p14:xfrm>
            </p:contentPart>
          </mc:Choice>
          <mc:Fallback xmlns="">
            <p:pic>
              <p:nvPicPr>
                <p:cNvPr id="1051" name="Freihand 1050">
                  <a:extLst>
                    <a:ext uri="{FF2B5EF4-FFF2-40B4-BE49-F238E27FC236}">
                      <a16:creationId xmlns:a16="http://schemas.microsoft.com/office/drawing/2014/main" id="{B6B192AB-3703-5871-D715-C6E1932BEA5A}"/>
                    </a:ext>
                  </a:extLst>
                </p:cNvPr>
                <p:cNvPicPr/>
                <p:nvPr/>
              </p:nvPicPr>
              <p:blipFill>
                <a:blip r:embed="rId751"/>
                <a:stretch>
                  <a:fillRect/>
                </a:stretch>
              </p:blipFill>
              <p:spPr>
                <a:xfrm>
                  <a:off x="5455276" y="4201822"/>
                  <a:ext cx="126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052" name="Freihand 1051">
                  <a:extLst>
                    <a:ext uri="{FF2B5EF4-FFF2-40B4-BE49-F238E27FC236}">
                      <a16:creationId xmlns:a16="http://schemas.microsoft.com/office/drawing/2014/main" id="{CE2B6659-9F21-41AC-933E-69DB359D7FA4}"/>
                    </a:ext>
                  </a:extLst>
                </p14:cNvPr>
                <p14:cNvContentPartPr/>
                <p14:nvPr/>
              </p14:nvContentPartPr>
              <p14:xfrm>
                <a:off x="5663716" y="4278862"/>
                <a:ext cx="9000" cy="122760"/>
              </p14:xfrm>
            </p:contentPart>
          </mc:Choice>
          <mc:Fallback xmlns="">
            <p:pic>
              <p:nvPicPr>
                <p:cNvPr id="1052" name="Freihand 1051">
                  <a:extLst>
                    <a:ext uri="{FF2B5EF4-FFF2-40B4-BE49-F238E27FC236}">
                      <a16:creationId xmlns:a16="http://schemas.microsoft.com/office/drawing/2014/main" id="{CE2B6659-9F21-41AC-933E-69DB359D7FA4}"/>
                    </a:ext>
                  </a:extLst>
                </p:cNvPr>
                <p:cNvPicPr/>
                <p:nvPr/>
              </p:nvPicPr>
              <p:blipFill>
                <a:blip r:embed="rId753"/>
                <a:stretch>
                  <a:fillRect/>
                </a:stretch>
              </p:blipFill>
              <p:spPr>
                <a:xfrm>
                  <a:off x="5655076" y="4270222"/>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053" name="Freihand 1052">
                  <a:extLst>
                    <a:ext uri="{FF2B5EF4-FFF2-40B4-BE49-F238E27FC236}">
                      <a16:creationId xmlns:a16="http://schemas.microsoft.com/office/drawing/2014/main" id="{90F90A5F-50EA-AC93-A5F0-1335926306E7}"/>
                    </a:ext>
                  </a:extLst>
                </p14:cNvPr>
                <p14:cNvContentPartPr/>
                <p14:nvPr/>
              </p14:nvContentPartPr>
              <p14:xfrm>
                <a:off x="5611516" y="4286062"/>
                <a:ext cx="115920" cy="139320"/>
              </p14:xfrm>
            </p:contentPart>
          </mc:Choice>
          <mc:Fallback xmlns="">
            <p:pic>
              <p:nvPicPr>
                <p:cNvPr id="1053" name="Freihand 1052">
                  <a:extLst>
                    <a:ext uri="{FF2B5EF4-FFF2-40B4-BE49-F238E27FC236}">
                      <a16:creationId xmlns:a16="http://schemas.microsoft.com/office/drawing/2014/main" id="{90F90A5F-50EA-AC93-A5F0-1335926306E7}"/>
                    </a:ext>
                  </a:extLst>
                </p:cNvPr>
                <p:cNvPicPr/>
                <p:nvPr/>
              </p:nvPicPr>
              <p:blipFill>
                <a:blip r:embed="rId755"/>
                <a:stretch>
                  <a:fillRect/>
                </a:stretch>
              </p:blipFill>
              <p:spPr>
                <a:xfrm>
                  <a:off x="5602876" y="4277062"/>
                  <a:ext cx="133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054" name="Freihand 1053">
                  <a:extLst>
                    <a:ext uri="{FF2B5EF4-FFF2-40B4-BE49-F238E27FC236}">
                      <a16:creationId xmlns:a16="http://schemas.microsoft.com/office/drawing/2014/main" id="{523D79E2-4EFF-7EA2-8C3D-6F92B385CCBC}"/>
                    </a:ext>
                  </a:extLst>
                </p14:cNvPr>
                <p14:cNvContentPartPr/>
                <p14:nvPr/>
              </p14:nvContentPartPr>
              <p14:xfrm>
                <a:off x="5618716" y="4085902"/>
                <a:ext cx="125640" cy="97920"/>
              </p14:xfrm>
            </p:contentPart>
          </mc:Choice>
          <mc:Fallback xmlns="">
            <p:pic>
              <p:nvPicPr>
                <p:cNvPr id="1054" name="Freihand 1053">
                  <a:extLst>
                    <a:ext uri="{FF2B5EF4-FFF2-40B4-BE49-F238E27FC236}">
                      <a16:creationId xmlns:a16="http://schemas.microsoft.com/office/drawing/2014/main" id="{523D79E2-4EFF-7EA2-8C3D-6F92B385CCBC}"/>
                    </a:ext>
                  </a:extLst>
                </p:cNvPr>
                <p:cNvPicPr/>
                <p:nvPr/>
              </p:nvPicPr>
              <p:blipFill>
                <a:blip r:embed="rId757"/>
                <a:stretch>
                  <a:fillRect/>
                </a:stretch>
              </p:blipFill>
              <p:spPr>
                <a:xfrm>
                  <a:off x="5610076" y="4076902"/>
                  <a:ext cx="143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056" name="Freihand 1055">
                  <a:extLst>
                    <a:ext uri="{FF2B5EF4-FFF2-40B4-BE49-F238E27FC236}">
                      <a16:creationId xmlns:a16="http://schemas.microsoft.com/office/drawing/2014/main" id="{EA1AE235-23C4-59B7-6AC1-71AA73174AB1}"/>
                    </a:ext>
                  </a:extLst>
                </p14:cNvPr>
                <p14:cNvContentPartPr/>
                <p14:nvPr/>
              </p14:nvContentPartPr>
              <p14:xfrm>
                <a:off x="5625196" y="4062142"/>
                <a:ext cx="132840" cy="125640"/>
              </p14:xfrm>
            </p:contentPart>
          </mc:Choice>
          <mc:Fallback xmlns="">
            <p:pic>
              <p:nvPicPr>
                <p:cNvPr id="1056" name="Freihand 1055">
                  <a:extLst>
                    <a:ext uri="{FF2B5EF4-FFF2-40B4-BE49-F238E27FC236}">
                      <a16:creationId xmlns:a16="http://schemas.microsoft.com/office/drawing/2014/main" id="{EA1AE235-23C4-59B7-6AC1-71AA73174AB1}"/>
                    </a:ext>
                  </a:extLst>
                </p:cNvPr>
                <p:cNvPicPr/>
                <p:nvPr/>
              </p:nvPicPr>
              <p:blipFill>
                <a:blip r:embed="rId759"/>
                <a:stretch>
                  <a:fillRect/>
                </a:stretch>
              </p:blipFill>
              <p:spPr>
                <a:xfrm>
                  <a:off x="5616556" y="4053502"/>
                  <a:ext cx="150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057" name="Freihand 1056">
                  <a:extLst>
                    <a:ext uri="{FF2B5EF4-FFF2-40B4-BE49-F238E27FC236}">
                      <a16:creationId xmlns:a16="http://schemas.microsoft.com/office/drawing/2014/main" id="{C6AACFCF-10EE-E813-B374-1EE7670D408A}"/>
                    </a:ext>
                  </a:extLst>
                </p14:cNvPr>
                <p14:cNvContentPartPr/>
                <p14:nvPr/>
              </p14:nvContentPartPr>
              <p14:xfrm>
                <a:off x="5239636" y="3677662"/>
                <a:ext cx="230040" cy="254520"/>
              </p14:xfrm>
            </p:contentPart>
          </mc:Choice>
          <mc:Fallback xmlns="">
            <p:pic>
              <p:nvPicPr>
                <p:cNvPr id="1057" name="Freihand 1056">
                  <a:extLst>
                    <a:ext uri="{FF2B5EF4-FFF2-40B4-BE49-F238E27FC236}">
                      <a16:creationId xmlns:a16="http://schemas.microsoft.com/office/drawing/2014/main" id="{C6AACFCF-10EE-E813-B374-1EE7670D408A}"/>
                    </a:ext>
                  </a:extLst>
                </p:cNvPr>
                <p:cNvPicPr/>
                <p:nvPr/>
              </p:nvPicPr>
              <p:blipFill>
                <a:blip r:embed="rId761"/>
                <a:stretch>
                  <a:fillRect/>
                </a:stretch>
              </p:blipFill>
              <p:spPr>
                <a:xfrm>
                  <a:off x="5230636" y="3668662"/>
                  <a:ext cx="247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074" name="Freihand 1073">
                  <a:extLst>
                    <a:ext uri="{FF2B5EF4-FFF2-40B4-BE49-F238E27FC236}">
                      <a16:creationId xmlns:a16="http://schemas.microsoft.com/office/drawing/2014/main" id="{37B15F1D-90D4-FA12-E046-88BC792223FB}"/>
                    </a:ext>
                  </a:extLst>
                </p14:cNvPr>
                <p14:cNvContentPartPr/>
                <p14:nvPr/>
              </p14:nvContentPartPr>
              <p14:xfrm>
                <a:off x="2547196" y="3837862"/>
                <a:ext cx="166680" cy="22680"/>
              </p14:xfrm>
            </p:contentPart>
          </mc:Choice>
          <mc:Fallback xmlns="">
            <p:pic>
              <p:nvPicPr>
                <p:cNvPr id="1074" name="Freihand 1073">
                  <a:extLst>
                    <a:ext uri="{FF2B5EF4-FFF2-40B4-BE49-F238E27FC236}">
                      <a16:creationId xmlns:a16="http://schemas.microsoft.com/office/drawing/2014/main" id="{37B15F1D-90D4-FA12-E046-88BC792223FB}"/>
                    </a:ext>
                  </a:extLst>
                </p:cNvPr>
                <p:cNvPicPr/>
                <p:nvPr/>
              </p:nvPicPr>
              <p:blipFill>
                <a:blip r:embed="rId763"/>
                <a:stretch>
                  <a:fillRect/>
                </a:stretch>
              </p:blipFill>
              <p:spPr>
                <a:xfrm>
                  <a:off x="2538556" y="3828862"/>
                  <a:ext cx="184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075" name="Freihand 1074">
                  <a:extLst>
                    <a:ext uri="{FF2B5EF4-FFF2-40B4-BE49-F238E27FC236}">
                      <a16:creationId xmlns:a16="http://schemas.microsoft.com/office/drawing/2014/main" id="{E233E99A-BDFA-1A3F-A5BA-BF3E43A9CDA6}"/>
                    </a:ext>
                  </a:extLst>
                </p14:cNvPr>
                <p14:cNvContentPartPr/>
                <p14:nvPr/>
              </p14:nvContentPartPr>
              <p14:xfrm>
                <a:off x="2571316" y="3698182"/>
                <a:ext cx="6225120" cy="392400"/>
              </p14:xfrm>
            </p:contentPart>
          </mc:Choice>
          <mc:Fallback xmlns="">
            <p:pic>
              <p:nvPicPr>
                <p:cNvPr id="1075" name="Freihand 1074">
                  <a:extLst>
                    <a:ext uri="{FF2B5EF4-FFF2-40B4-BE49-F238E27FC236}">
                      <a16:creationId xmlns:a16="http://schemas.microsoft.com/office/drawing/2014/main" id="{E233E99A-BDFA-1A3F-A5BA-BF3E43A9CDA6}"/>
                    </a:ext>
                  </a:extLst>
                </p:cNvPr>
                <p:cNvPicPr/>
                <p:nvPr/>
              </p:nvPicPr>
              <p:blipFill>
                <a:blip r:embed="rId765"/>
                <a:stretch>
                  <a:fillRect/>
                </a:stretch>
              </p:blipFill>
              <p:spPr>
                <a:xfrm>
                  <a:off x="2562676" y="3689182"/>
                  <a:ext cx="62427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059" name="Freihand 1058">
                  <a:extLst>
                    <a:ext uri="{FF2B5EF4-FFF2-40B4-BE49-F238E27FC236}">
                      <a16:creationId xmlns:a16="http://schemas.microsoft.com/office/drawing/2014/main" id="{75DDA222-DB45-F2F3-7E4A-716FAB977C98}"/>
                    </a:ext>
                  </a:extLst>
                </p14:cNvPr>
                <p14:cNvContentPartPr/>
                <p14:nvPr/>
              </p14:nvContentPartPr>
              <p14:xfrm>
                <a:off x="6332956" y="3930742"/>
                <a:ext cx="140040" cy="13320"/>
              </p14:xfrm>
            </p:contentPart>
          </mc:Choice>
          <mc:Fallback xmlns="">
            <p:pic>
              <p:nvPicPr>
                <p:cNvPr id="1059" name="Freihand 1058">
                  <a:extLst>
                    <a:ext uri="{FF2B5EF4-FFF2-40B4-BE49-F238E27FC236}">
                      <a16:creationId xmlns:a16="http://schemas.microsoft.com/office/drawing/2014/main" id="{75DDA222-DB45-F2F3-7E4A-716FAB977C98}"/>
                    </a:ext>
                  </a:extLst>
                </p:cNvPr>
                <p:cNvPicPr/>
                <p:nvPr/>
              </p:nvPicPr>
              <p:blipFill>
                <a:blip r:embed="rId767"/>
                <a:stretch>
                  <a:fillRect/>
                </a:stretch>
              </p:blipFill>
              <p:spPr>
                <a:xfrm>
                  <a:off x="6324316" y="3921742"/>
                  <a:ext cx="157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060" name="Freihand 1059">
                  <a:extLst>
                    <a:ext uri="{FF2B5EF4-FFF2-40B4-BE49-F238E27FC236}">
                      <a16:creationId xmlns:a16="http://schemas.microsoft.com/office/drawing/2014/main" id="{BC308614-80F7-1FAE-C91B-185C2D1DD801}"/>
                    </a:ext>
                  </a:extLst>
                </p14:cNvPr>
                <p14:cNvContentPartPr/>
                <p14:nvPr/>
              </p14:nvContentPartPr>
              <p14:xfrm>
                <a:off x="6380476" y="3972502"/>
                <a:ext cx="105480" cy="11160"/>
              </p14:xfrm>
            </p:contentPart>
          </mc:Choice>
          <mc:Fallback xmlns="">
            <p:pic>
              <p:nvPicPr>
                <p:cNvPr id="1060" name="Freihand 1059">
                  <a:extLst>
                    <a:ext uri="{FF2B5EF4-FFF2-40B4-BE49-F238E27FC236}">
                      <a16:creationId xmlns:a16="http://schemas.microsoft.com/office/drawing/2014/main" id="{BC308614-80F7-1FAE-C91B-185C2D1DD801}"/>
                    </a:ext>
                  </a:extLst>
                </p:cNvPr>
                <p:cNvPicPr/>
                <p:nvPr/>
              </p:nvPicPr>
              <p:blipFill>
                <a:blip r:embed="rId769"/>
                <a:stretch>
                  <a:fillRect/>
                </a:stretch>
              </p:blipFill>
              <p:spPr>
                <a:xfrm>
                  <a:off x="6371476" y="3963502"/>
                  <a:ext cx="123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062" name="Freihand 1061">
                  <a:extLst>
                    <a:ext uri="{FF2B5EF4-FFF2-40B4-BE49-F238E27FC236}">
                      <a16:creationId xmlns:a16="http://schemas.microsoft.com/office/drawing/2014/main" id="{B4FA4FB8-8EF5-9FD3-EECD-E7D677718303}"/>
                    </a:ext>
                  </a:extLst>
                </p14:cNvPr>
                <p14:cNvContentPartPr/>
                <p14:nvPr/>
              </p14:nvContentPartPr>
              <p14:xfrm>
                <a:off x="6659476" y="3803302"/>
                <a:ext cx="134280" cy="179280"/>
              </p14:xfrm>
            </p:contentPart>
          </mc:Choice>
          <mc:Fallback xmlns="">
            <p:pic>
              <p:nvPicPr>
                <p:cNvPr id="1062" name="Freihand 1061">
                  <a:extLst>
                    <a:ext uri="{FF2B5EF4-FFF2-40B4-BE49-F238E27FC236}">
                      <a16:creationId xmlns:a16="http://schemas.microsoft.com/office/drawing/2014/main" id="{B4FA4FB8-8EF5-9FD3-EECD-E7D677718303}"/>
                    </a:ext>
                  </a:extLst>
                </p:cNvPr>
                <p:cNvPicPr/>
                <p:nvPr/>
              </p:nvPicPr>
              <p:blipFill>
                <a:blip r:embed="rId771"/>
                <a:stretch>
                  <a:fillRect/>
                </a:stretch>
              </p:blipFill>
              <p:spPr>
                <a:xfrm>
                  <a:off x="6650836" y="3794302"/>
                  <a:ext cx="151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064" name="Freihand 1063">
                  <a:extLst>
                    <a:ext uri="{FF2B5EF4-FFF2-40B4-BE49-F238E27FC236}">
                      <a16:creationId xmlns:a16="http://schemas.microsoft.com/office/drawing/2014/main" id="{AFAD0A38-F62D-7073-6C1C-429842779B8F}"/>
                    </a:ext>
                  </a:extLst>
                </p14:cNvPr>
                <p14:cNvContentPartPr/>
                <p14:nvPr/>
              </p14:nvContentPartPr>
              <p14:xfrm>
                <a:off x="6955396" y="3711502"/>
                <a:ext cx="132840" cy="63360"/>
              </p14:xfrm>
            </p:contentPart>
          </mc:Choice>
          <mc:Fallback xmlns="">
            <p:pic>
              <p:nvPicPr>
                <p:cNvPr id="1064" name="Freihand 1063">
                  <a:extLst>
                    <a:ext uri="{FF2B5EF4-FFF2-40B4-BE49-F238E27FC236}">
                      <a16:creationId xmlns:a16="http://schemas.microsoft.com/office/drawing/2014/main" id="{AFAD0A38-F62D-7073-6C1C-429842779B8F}"/>
                    </a:ext>
                  </a:extLst>
                </p:cNvPr>
                <p:cNvPicPr/>
                <p:nvPr/>
              </p:nvPicPr>
              <p:blipFill>
                <a:blip r:embed="rId773"/>
                <a:stretch>
                  <a:fillRect/>
                </a:stretch>
              </p:blipFill>
              <p:spPr>
                <a:xfrm>
                  <a:off x="6946396" y="3702502"/>
                  <a:ext cx="150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065" name="Freihand 1064">
                  <a:extLst>
                    <a:ext uri="{FF2B5EF4-FFF2-40B4-BE49-F238E27FC236}">
                      <a16:creationId xmlns:a16="http://schemas.microsoft.com/office/drawing/2014/main" id="{7869232A-C5E7-3665-B0FA-A99A5F8E3E14}"/>
                    </a:ext>
                  </a:extLst>
                </p14:cNvPr>
                <p14:cNvContentPartPr/>
                <p14:nvPr/>
              </p14:nvContentPartPr>
              <p14:xfrm>
                <a:off x="7056556" y="3675862"/>
                <a:ext cx="58320" cy="186480"/>
              </p14:xfrm>
            </p:contentPart>
          </mc:Choice>
          <mc:Fallback xmlns="">
            <p:pic>
              <p:nvPicPr>
                <p:cNvPr id="1065" name="Freihand 1064">
                  <a:extLst>
                    <a:ext uri="{FF2B5EF4-FFF2-40B4-BE49-F238E27FC236}">
                      <a16:creationId xmlns:a16="http://schemas.microsoft.com/office/drawing/2014/main" id="{7869232A-C5E7-3665-B0FA-A99A5F8E3E14}"/>
                    </a:ext>
                  </a:extLst>
                </p:cNvPr>
                <p:cNvPicPr/>
                <p:nvPr/>
              </p:nvPicPr>
              <p:blipFill>
                <a:blip r:embed="rId775"/>
                <a:stretch>
                  <a:fillRect/>
                </a:stretch>
              </p:blipFill>
              <p:spPr>
                <a:xfrm>
                  <a:off x="7047556" y="3666862"/>
                  <a:ext cx="75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066" name="Freihand 1065">
                  <a:extLst>
                    <a:ext uri="{FF2B5EF4-FFF2-40B4-BE49-F238E27FC236}">
                      <a16:creationId xmlns:a16="http://schemas.microsoft.com/office/drawing/2014/main" id="{CCE0CAF3-790F-A59B-7E46-A63FB819BBA9}"/>
                    </a:ext>
                  </a:extLst>
                </p14:cNvPr>
                <p14:cNvContentPartPr/>
                <p14:nvPr/>
              </p14:nvContentPartPr>
              <p14:xfrm>
                <a:off x="7173556" y="3741382"/>
                <a:ext cx="31320" cy="112320"/>
              </p14:xfrm>
            </p:contentPart>
          </mc:Choice>
          <mc:Fallback xmlns="">
            <p:pic>
              <p:nvPicPr>
                <p:cNvPr id="1066" name="Freihand 1065">
                  <a:extLst>
                    <a:ext uri="{FF2B5EF4-FFF2-40B4-BE49-F238E27FC236}">
                      <a16:creationId xmlns:a16="http://schemas.microsoft.com/office/drawing/2014/main" id="{CCE0CAF3-790F-A59B-7E46-A63FB819BBA9}"/>
                    </a:ext>
                  </a:extLst>
                </p:cNvPr>
                <p:cNvPicPr/>
                <p:nvPr/>
              </p:nvPicPr>
              <p:blipFill>
                <a:blip r:embed="rId777"/>
                <a:stretch>
                  <a:fillRect/>
                </a:stretch>
              </p:blipFill>
              <p:spPr>
                <a:xfrm>
                  <a:off x="7164556" y="3732382"/>
                  <a:ext cx="48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067" name="Freihand 1066">
                  <a:extLst>
                    <a:ext uri="{FF2B5EF4-FFF2-40B4-BE49-F238E27FC236}">
                      <a16:creationId xmlns:a16="http://schemas.microsoft.com/office/drawing/2014/main" id="{732B22F7-78C9-D2A7-49CF-BC4F70B33EFC}"/>
                    </a:ext>
                  </a:extLst>
                </p14:cNvPr>
                <p14:cNvContentPartPr/>
                <p14:nvPr/>
              </p14:nvContentPartPr>
              <p14:xfrm>
                <a:off x="7160236" y="3729142"/>
                <a:ext cx="110880" cy="135000"/>
              </p14:xfrm>
            </p:contentPart>
          </mc:Choice>
          <mc:Fallback xmlns="">
            <p:pic>
              <p:nvPicPr>
                <p:cNvPr id="1067" name="Freihand 1066">
                  <a:extLst>
                    <a:ext uri="{FF2B5EF4-FFF2-40B4-BE49-F238E27FC236}">
                      <a16:creationId xmlns:a16="http://schemas.microsoft.com/office/drawing/2014/main" id="{732B22F7-78C9-D2A7-49CF-BC4F70B33EFC}"/>
                    </a:ext>
                  </a:extLst>
                </p:cNvPr>
                <p:cNvPicPr/>
                <p:nvPr/>
              </p:nvPicPr>
              <p:blipFill>
                <a:blip r:embed="rId779"/>
                <a:stretch>
                  <a:fillRect/>
                </a:stretch>
              </p:blipFill>
              <p:spPr>
                <a:xfrm>
                  <a:off x="7151236" y="3720502"/>
                  <a:ext cx="128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068" name="Freihand 1067">
                  <a:extLst>
                    <a:ext uri="{FF2B5EF4-FFF2-40B4-BE49-F238E27FC236}">
                      <a16:creationId xmlns:a16="http://schemas.microsoft.com/office/drawing/2014/main" id="{991D5F15-04C2-E0D4-4738-C2AE5A4EC206}"/>
                    </a:ext>
                  </a:extLst>
                </p14:cNvPr>
                <p14:cNvContentPartPr/>
                <p14:nvPr/>
              </p14:nvContentPartPr>
              <p14:xfrm>
                <a:off x="6924436" y="3873502"/>
                <a:ext cx="472680" cy="56520"/>
              </p14:xfrm>
            </p:contentPart>
          </mc:Choice>
          <mc:Fallback xmlns="">
            <p:pic>
              <p:nvPicPr>
                <p:cNvPr id="1068" name="Freihand 1067">
                  <a:extLst>
                    <a:ext uri="{FF2B5EF4-FFF2-40B4-BE49-F238E27FC236}">
                      <a16:creationId xmlns:a16="http://schemas.microsoft.com/office/drawing/2014/main" id="{991D5F15-04C2-E0D4-4738-C2AE5A4EC206}"/>
                    </a:ext>
                  </a:extLst>
                </p:cNvPr>
                <p:cNvPicPr/>
                <p:nvPr/>
              </p:nvPicPr>
              <p:blipFill>
                <a:blip r:embed="rId781"/>
                <a:stretch>
                  <a:fillRect/>
                </a:stretch>
              </p:blipFill>
              <p:spPr>
                <a:xfrm>
                  <a:off x="6915436" y="3864502"/>
                  <a:ext cx="490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069" name="Freihand 1068">
                  <a:extLst>
                    <a:ext uri="{FF2B5EF4-FFF2-40B4-BE49-F238E27FC236}">
                      <a16:creationId xmlns:a16="http://schemas.microsoft.com/office/drawing/2014/main" id="{742BCE68-1C50-A6A3-A72B-BB021A4CDEA6}"/>
                    </a:ext>
                  </a:extLst>
                </p14:cNvPr>
                <p14:cNvContentPartPr/>
                <p14:nvPr/>
              </p14:nvContentPartPr>
              <p14:xfrm>
                <a:off x="7082836" y="3958462"/>
                <a:ext cx="105120" cy="203040"/>
              </p14:xfrm>
            </p:contentPart>
          </mc:Choice>
          <mc:Fallback xmlns="">
            <p:pic>
              <p:nvPicPr>
                <p:cNvPr id="1069" name="Freihand 1068">
                  <a:extLst>
                    <a:ext uri="{FF2B5EF4-FFF2-40B4-BE49-F238E27FC236}">
                      <a16:creationId xmlns:a16="http://schemas.microsoft.com/office/drawing/2014/main" id="{742BCE68-1C50-A6A3-A72B-BB021A4CDEA6}"/>
                    </a:ext>
                  </a:extLst>
                </p:cNvPr>
                <p:cNvPicPr/>
                <p:nvPr/>
              </p:nvPicPr>
              <p:blipFill>
                <a:blip r:embed="rId783"/>
                <a:stretch>
                  <a:fillRect/>
                </a:stretch>
              </p:blipFill>
              <p:spPr>
                <a:xfrm>
                  <a:off x="7073836" y="3949462"/>
                  <a:ext cx="122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070" name="Freihand 1069">
                  <a:extLst>
                    <a:ext uri="{FF2B5EF4-FFF2-40B4-BE49-F238E27FC236}">
                      <a16:creationId xmlns:a16="http://schemas.microsoft.com/office/drawing/2014/main" id="{9E62E119-7758-3A3E-24CB-DB5A0660043A}"/>
                    </a:ext>
                  </a:extLst>
                </p14:cNvPr>
                <p14:cNvContentPartPr/>
                <p14:nvPr/>
              </p14:nvContentPartPr>
              <p14:xfrm>
                <a:off x="7073836" y="4018942"/>
                <a:ext cx="122040" cy="81360"/>
              </p14:xfrm>
            </p:contentPart>
          </mc:Choice>
          <mc:Fallback xmlns="">
            <p:pic>
              <p:nvPicPr>
                <p:cNvPr id="1070" name="Freihand 1069">
                  <a:extLst>
                    <a:ext uri="{FF2B5EF4-FFF2-40B4-BE49-F238E27FC236}">
                      <a16:creationId xmlns:a16="http://schemas.microsoft.com/office/drawing/2014/main" id="{9E62E119-7758-3A3E-24CB-DB5A0660043A}"/>
                    </a:ext>
                  </a:extLst>
                </p:cNvPr>
                <p:cNvPicPr/>
                <p:nvPr/>
              </p:nvPicPr>
              <p:blipFill>
                <a:blip r:embed="rId785"/>
                <a:stretch>
                  <a:fillRect/>
                </a:stretch>
              </p:blipFill>
              <p:spPr>
                <a:xfrm>
                  <a:off x="7065196" y="4009942"/>
                  <a:ext cx="139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141" name="Freihand 1140">
                  <a:extLst>
                    <a:ext uri="{FF2B5EF4-FFF2-40B4-BE49-F238E27FC236}">
                      <a16:creationId xmlns:a16="http://schemas.microsoft.com/office/drawing/2014/main" id="{B751482C-5D94-B34C-17B2-9CB8352B54B6}"/>
                    </a:ext>
                  </a:extLst>
                </p14:cNvPr>
                <p14:cNvContentPartPr/>
                <p14:nvPr/>
              </p14:nvContentPartPr>
              <p14:xfrm>
                <a:off x="7323676" y="4102462"/>
                <a:ext cx="11880" cy="94320"/>
              </p14:xfrm>
            </p:contentPart>
          </mc:Choice>
          <mc:Fallback xmlns="">
            <p:pic>
              <p:nvPicPr>
                <p:cNvPr id="1141" name="Freihand 1140">
                  <a:extLst>
                    <a:ext uri="{FF2B5EF4-FFF2-40B4-BE49-F238E27FC236}">
                      <a16:creationId xmlns:a16="http://schemas.microsoft.com/office/drawing/2014/main" id="{B751482C-5D94-B34C-17B2-9CB8352B54B6}"/>
                    </a:ext>
                  </a:extLst>
                </p:cNvPr>
                <p:cNvPicPr/>
                <p:nvPr/>
              </p:nvPicPr>
              <p:blipFill>
                <a:blip r:embed="rId787"/>
                <a:stretch>
                  <a:fillRect/>
                </a:stretch>
              </p:blipFill>
              <p:spPr>
                <a:xfrm>
                  <a:off x="7315036" y="4093822"/>
                  <a:ext cx="29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142" name="Freihand 1141">
                  <a:extLst>
                    <a:ext uri="{FF2B5EF4-FFF2-40B4-BE49-F238E27FC236}">
                      <a16:creationId xmlns:a16="http://schemas.microsoft.com/office/drawing/2014/main" id="{223C20BB-9F19-EC9E-D703-56662BAE0F45}"/>
                    </a:ext>
                  </a:extLst>
                </p14:cNvPr>
                <p14:cNvContentPartPr/>
                <p14:nvPr/>
              </p14:nvContentPartPr>
              <p14:xfrm>
                <a:off x="7251316" y="4003462"/>
                <a:ext cx="171000" cy="268200"/>
              </p14:xfrm>
            </p:contentPart>
          </mc:Choice>
          <mc:Fallback xmlns="">
            <p:pic>
              <p:nvPicPr>
                <p:cNvPr id="1142" name="Freihand 1141">
                  <a:extLst>
                    <a:ext uri="{FF2B5EF4-FFF2-40B4-BE49-F238E27FC236}">
                      <a16:creationId xmlns:a16="http://schemas.microsoft.com/office/drawing/2014/main" id="{223C20BB-9F19-EC9E-D703-56662BAE0F45}"/>
                    </a:ext>
                  </a:extLst>
                </p:cNvPr>
                <p:cNvPicPr/>
                <p:nvPr/>
              </p:nvPicPr>
              <p:blipFill>
                <a:blip r:embed="rId789"/>
                <a:stretch>
                  <a:fillRect/>
                </a:stretch>
              </p:blipFill>
              <p:spPr>
                <a:xfrm>
                  <a:off x="7242676" y="3994462"/>
                  <a:ext cx="1886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188" name="Freihand 1187">
                  <a:extLst>
                    <a:ext uri="{FF2B5EF4-FFF2-40B4-BE49-F238E27FC236}">
                      <a16:creationId xmlns:a16="http://schemas.microsoft.com/office/drawing/2014/main" id="{0787DB31-BA2D-5645-C078-857E163B78AF}"/>
                    </a:ext>
                  </a:extLst>
                </p14:cNvPr>
                <p14:cNvContentPartPr/>
                <p14:nvPr/>
              </p14:nvContentPartPr>
              <p14:xfrm>
                <a:off x="4913836" y="4662622"/>
                <a:ext cx="99000" cy="182520"/>
              </p14:xfrm>
            </p:contentPart>
          </mc:Choice>
          <mc:Fallback xmlns="">
            <p:pic>
              <p:nvPicPr>
                <p:cNvPr id="1188" name="Freihand 1187">
                  <a:extLst>
                    <a:ext uri="{FF2B5EF4-FFF2-40B4-BE49-F238E27FC236}">
                      <a16:creationId xmlns:a16="http://schemas.microsoft.com/office/drawing/2014/main" id="{0787DB31-BA2D-5645-C078-857E163B78AF}"/>
                    </a:ext>
                  </a:extLst>
                </p:cNvPr>
                <p:cNvPicPr/>
                <p:nvPr/>
              </p:nvPicPr>
              <p:blipFill>
                <a:blip r:embed="rId791"/>
                <a:stretch>
                  <a:fillRect/>
                </a:stretch>
              </p:blipFill>
              <p:spPr>
                <a:xfrm>
                  <a:off x="4904836" y="4653982"/>
                  <a:ext cx="116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189" name="Freihand 1188">
                  <a:extLst>
                    <a:ext uri="{FF2B5EF4-FFF2-40B4-BE49-F238E27FC236}">
                      <a16:creationId xmlns:a16="http://schemas.microsoft.com/office/drawing/2014/main" id="{F7BA3435-FBBC-4068-9C01-9566ABBA1243}"/>
                    </a:ext>
                  </a:extLst>
                </p14:cNvPr>
                <p14:cNvContentPartPr/>
                <p14:nvPr/>
              </p14:nvContentPartPr>
              <p14:xfrm>
                <a:off x="5129116" y="4681702"/>
                <a:ext cx="104400" cy="118440"/>
              </p14:xfrm>
            </p:contentPart>
          </mc:Choice>
          <mc:Fallback xmlns="">
            <p:pic>
              <p:nvPicPr>
                <p:cNvPr id="1189" name="Freihand 1188">
                  <a:extLst>
                    <a:ext uri="{FF2B5EF4-FFF2-40B4-BE49-F238E27FC236}">
                      <a16:creationId xmlns:a16="http://schemas.microsoft.com/office/drawing/2014/main" id="{F7BA3435-FBBC-4068-9C01-9566ABBA1243}"/>
                    </a:ext>
                  </a:extLst>
                </p:cNvPr>
                <p:cNvPicPr/>
                <p:nvPr/>
              </p:nvPicPr>
              <p:blipFill>
                <a:blip r:embed="rId793"/>
                <a:stretch>
                  <a:fillRect/>
                </a:stretch>
              </p:blipFill>
              <p:spPr>
                <a:xfrm>
                  <a:off x="5120476" y="4672702"/>
                  <a:ext cx="122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190" name="Freihand 1189">
                  <a:extLst>
                    <a:ext uri="{FF2B5EF4-FFF2-40B4-BE49-F238E27FC236}">
                      <a16:creationId xmlns:a16="http://schemas.microsoft.com/office/drawing/2014/main" id="{AAB7836C-2489-46AB-6534-D505BDABE8CF}"/>
                    </a:ext>
                  </a:extLst>
                </p14:cNvPr>
                <p14:cNvContentPartPr/>
                <p14:nvPr/>
              </p14:nvContentPartPr>
              <p14:xfrm>
                <a:off x="5309836" y="4676662"/>
                <a:ext cx="98280" cy="111600"/>
              </p14:xfrm>
            </p:contentPart>
          </mc:Choice>
          <mc:Fallback xmlns="">
            <p:pic>
              <p:nvPicPr>
                <p:cNvPr id="1190" name="Freihand 1189">
                  <a:extLst>
                    <a:ext uri="{FF2B5EF4-FFF2-40B4-BE49-F238E27FC236}">
                      <a16:creationId xmlns:a16="http://schemas.microsoft.com/office/drawing/2014/main" id="{AAB7836C-2489-46AB-6534-D505BDABE8CF}"/>
                    </a:ext>
                  </a:extLst>
                </p:cNvPr>
                <p:cNvPicPr/>
                <p:nvPr/>
              </p:nvPicPr>
              <p:blipFill>
                <a:blip r:embed="rId795"/>
                <a:stretch>
                  <a:fillRect/>
                </a:stretch>
              </p:blipFill>
              <p:spPr>
                <a:xfrm>
                  <a:off x="5301196" y="4668022"/>
                  <a:ext cx="115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191" name="Freihand 1190">
                  <a:extLst>
                    <a:ext uri="{FF2B5EF4-FFF2-40B4-BE49-F238E27FC236}">
                      <a16:creationId xmlns:a16="http://schemas.microsoft.com/office/drawing/2014/main" id="{CF374926-92E1-8852-2277-38FC01A36B9A}"/>
                    </a:ext>
                  </a:extLst>
                </p14:cNvPr>
                <p14:cNvContentPartPr/>
                <p14:nvPr/>
              </p14:nvContentPartPr>
              <p14:xfrm>
                <a:off x="5466076" y="4749382"/>
                <a:ext cx="136080" cy="9000"/>
              </p14:xfrm>
            </p:contentPart>
          </mc:Choice>
          <mc:Fallback xmlns="">
            <p:pic>
              <p:nvPicPr>
                <p:cNvPr id="1191" name="Freihand 1190">
                  <a:extLst>
                    <a:ext uri="{FF2B5EF4-FFF2-40B4-BE49-F238E27FC236}">
                      <a16:creationId xmlns:a16="http://schemas.microsoft.com/office/drawing/2014/main" id="{CF374926-92E1-8852-2277-38FC01A36B9A}"/>
                    </a:ext>
                  </a:extLst>
                </p:cNvPr>
                <p:cNvPicPr/>
                <p:nvPr/>
              </p:nvPicPr>
              <p:blipFill>
                <a:blip r:embed="rId797"/>
                <a:stretch>
                  <a:fillRect/>
                </a:stretch>
              </p:blipFill>
              <p:spPr>
                <a:xfrm>
                  <a:off x="5457436" y="4740742"/>
                  <a:ext cx="153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192" name="Freihand 1191">
                  <a:extLst>
                    <a:ext uri="{FF2B5EF4-FFF2-40B4-BE49-F238E27FC236}">
                      <a16:creationId xmlns:a16="http://schemas.microsoft.com/office/drawing/2014/main" id="{A8BE20C7-A8E6-33ED-23A0-68E0DCF7A4D7}"/>
                    </a:ext>
                  </a:extLst>
                </p14:cNvPr>
                <p14:cNvContentPartPr/>
                <p14:nvPr/>
              </p14:nvContentPartPr>
              <p14:xfrm>
                <a:off x="5691796" y="4664782"/>
                <a:ext cx="162720" cy="167040"/>
              </p14:xfrm>
            </p:contentPart>
          </mc:Choice>
          <mc:Fallback xmlns="">
            <p:pic>
              <p:nvPicPr>
                <p:cNvPr id="1192" name="Freihand 1191">
                  <a:extLst>
                    <a:ext uri="{FF2B5EF4-FFF2-40B4-BE49-F238E27FC236}">
                      <a16:creationId xmlns:a16="http://schemas.microsoft.com/office/drawing/2014/main" id="{A8BE20C7-A8E6-33ED-23A0-68E0DCF7A4D7}"/>
                    </a:ext>
                  </a:extLst>
                </p:cNvPr>
                <p:cNvPicPr/>
                <p:nvPr/>
              </p:nvPicPr>
              <p:blipFill>
                <a:blip r:embed="rId799"/>
                <a:stretch>
                  <a:fillRect/>
                </a:stretch>
              </p:blipFill>
              <p:spPr>
                <a:xfrm>
                  <a:off x="5682796" y="4656142"/>
                  <a:ext cx="1803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193" name="Freihand 1192">
                  <a:extLst>
                    <a:ext uri="{FF2B5EF4-FFF2-40B4-BE49-F238E27FC236}">
                      <a16:creationId xmlns:a16="http://schemas.microsoft.com/office/drawing/2014/main" id="{241F4401-5F25-C961-970D-5569A7B7B0DE}"/>
                    </a:ext>
                  </a:extLst>
                </p14:cNvPr>
                <p14:cNvContentPartPr/>
                <p14:nvPr/>
              </p14:nvContentPartPr>
              <p14:xfrm>
                <a:off x="4964956" y="4878622"/>
                <a:ext cx="926280" cy="64440"/>
              </p14:xfrm>
            </p:contentPart>
          </mc:Choice>
          <mc:Fallback xmlns="">
            <p:pic>
              <p:nvPicPr>
                <p:cNvPr id="1193" name="Freihand 1192">
                  <a:extLst>
                    <a:ext uri="{FF2B5EF4-FFF2-40B4-BE49-F238E27FC236}">
                      <a16:creationId xmlns:a16="http://schemas.microsoft.com/office/drawing/2014/main" id="{241F4401-5F25-C961-970D-5569A7B7B0DE}"/>
                    </a:ext>
                  </a:extLst>
                </p:cNvPr>
                <p:cNvPicPr/>
                <p:nvPr/>
              </p:nvPicPr>
              <p:blipFill>
                <a:blip r:embed="rId801"/>
                <a:stretch>
                  <a:fillRect/>
                </a:stretch>
              </p:blipFill>
              <p:spPr>
                <a:xfrm>
                  <a:off x="4956316" y="4869622"/>
                  <a:ext cx="94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195" name="Freihand 1194">
                  <a:extLst>
                    <a:ext uri="{FF2B5EF4-FFF2-40B4-BE49-F238E27FC236}">
                      <a16:creationId xmlns:a16="http://schemas.microsoft.com/office/drawing/2014/main" id="{88D6C86C-F0CD-3BB7-288B-F6A81EE39476}"/>
                    </a:ext>
                  </a:extLst>
                </p14:cNvPr>
                <p14:cNvContentPartPr/>
                <p14:nvPr/>
              </p14:nvContentPartPr>
              <p14:xfrm>
                <a:off x="4970716" y="5034862"/>
                <a:ext cx="100440" cy="129600"/>
              </p14:xfrm>
            </p:contentPart>
          </mc:Choice>
          <mc:Fallback xmlns="">
            <p:pic>
              <p:nvPicPr>
                <p:cNvPr id="1195" name="Freihand 1194">
                  <a:extLst>
                    <a:ext uri="{FF2B5EF4-FFF2-40B4-BE49-F238E27FC236}">
                      <a16:creationId xmlns:a16="http://schemas.microsoft.com/office/drawing/2014/main" id="{88D6C86C-F0CD-3BB7-288B-F6A81EE39476}"/>
                    </a:ext>
                  </a:extLst>
                </p:cNvPr>
                <p:cNvPicPr/>
                <p:nvPr/>
              </p:nvPicPr>
              <p:blipFill>
                <a:blip r:embed="rId803"/>
                <a:stretch>
                  <a:fillRect/>
                </a:stretch>
              </p:blipFill>
              <p:spPr>
                <a:xfrm>
                  <a:off x="4962076" y="5026222"/>
                  <a:ext cx="118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196" name="Freihand 1195">
                  <a:extLst>
                    <a:ext uri="{FF2B5EF4-FFF2-40B4-BE49-F238E27FC236}">
                      <a16:creationId xmlns:a16="http://schemas.microsoft.com/office/drawing/2014/main" id="{CF59BE75-6EAF-3BC4-0D24-F982B956B843}"/>
                    </a:ext>
                  </a:extLst>
                </p14:cNvPr>
                <p14:cNvContentPartPr/>
                <p14:nvPr/>
              </p14:nvContentPartPr>
              <p14:xfrm>
                <a:off x="5135236" y="5026582"/>
                <a:ext cx="97560" cy="117360"/>
              </p14:xfrm>
            </p:contentPart>
          </mc:Choice>
          <mc:Fallback xmlns="">
            <p:pic>
              <p:nvPicPr>
                <p:cNvPr id="1196" name="Freihand 1195">
                  <a:extLst>
                    <a:ext uri="{FF2B5EF4-FFF2-40B4-BE49-F238E27FC236}">
                      <a16:creationId xmlns:a16="http://schemas.microsoft.com/office/drawing/2014/main" id="{CF59BE75-6EAF-3BC4-0D24-F982B956B843}"/>
                    </a:ext>
                  </a:extLst>
                </p:cNvPr>
                <p:cNvPicPr/>
                <p:nvPr/>
              </p:nvPicPr>
              <p:blipFill>
                <a:blip r:embed="rId805"/>
                <a:stretch>
                  <a:fillRect/>
                </a:stretch>
              </p:blipFill>
              <p:spPr>
                <a:xfrm>
                  <a:off x="5126596" y="5017942"/>
                  <a:ext cx="115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197" name="Freihand 1196">
                  <a:extLst>
                    <a:ext uri="{FF2B5EF4-FFF2-40B4-BE49-F238E27FC236}">
                      <a16:creationId xmlns:a16="http://schemas.microsoft.com/office/drawing/2014/main" id="{425B1A51-8DF6-DBDF-F256-60A0F1E2FD07}"/>
                    </a:ext>
                  </a:extLst>
                </p14:cNvPr>
                <p14:cNvContentPartPr/>
                <p14:nvPr/>
              </p14:nvContentPartPr>
              <p14:xfrm>
                <a:off x="5160076" y="5025862"/>
                <a:ext cx="105120" cy="10080"/>
              </p14:xfrm>
            </p:contentPart>
          </mc:Choice>
          <mc:Fallback xmlns="">
            <p:pic>
              <p:nvPicPr>
                <p:cNvPr id="1197" name="Freihand 1196">
                  <a:extLst>
                    <a:ext uri="{FF2B5EF4-FFF2-40B4-BE49-F238E27FC236}">
                      <a16:creationId xmlns:a16="http://schemas.microsoft.com/office/drawing/2014/main" id="{425B1A51-8DF6-DBDF-F256-60A0F1E2FD07}"/>
                    </a:ext>
                  </a:extLst>
                </p:cNvPr>
                <p:cNvPicPr/>
                <p:nvPr/>
              </p:nvPicPr>
              <p:blipFill>
                <a:blip r:embed="rId807"/>
                <a:stretch>
                  <a:fillRect/>
                </a:stretch>
              </p:blipFill>
              <p:spPr>
                <a:xfrm>
                  <a:off x="5151436" y="5017222"/>
                  <a:ext cx="12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198" name="Freihand 1197">
                  <a:extLst>
                    <a:ext uri="{FF2B5EF4-FFF2-40B4-BE49-F238E27FC236}">
                      <a16:creationId xmlns:a16="http://schemas.microsoft.com/office/drawing/2014/main" id="{17645AD2-D0A9-33D6-90C1-338686C326B5}"/>
                    </a:ext>
                  </a:extLst>
                </p14:cNvPr>
                <p14:cNvContentPartPr/>
                <p14:nvPr/>
              </p14:nvContentPartPr>
              <p14:xfrm>
                <a:off x="5314876" y="5019742"/>
                <a:ext cx="317160" cy="109440"/>
              </p14:xfrm>
            </p:contentPart>
          </mc:Choice>
          <mc:Fallback xmlns="">
            <p:pic>
              <p:nvPicPr>
                <p:cNvPr id="1198" name="Freihand 1197">
                  <a:extLst>
                    <a:ext uri="{FF2B5EF4-FFF2-40B4-BE49-F238E27FC236}">
                      <a16:creationId xmlns:a16="http://schemas.microsoft.com/office/drawing/2014/main" id="{17645AD2-D0A9-33D6-90C1-338686C326B5}"/>
                    </a:ext>
                  </a:extLst>
                </p:cNvPr>
                <p:cNvPicPr/>
                <p:nvPr/>
              </p:nvPicPr>
              <p:blipFill>
                <a:blip r:embed="rId809"/>
                <a:stretch>
                  <a:fillRect/>
                </a:stretch>
              </p:blipFill>
              <p:spPr>
                <a:xfrm>
                  <a:off x="5306236" y="5011102"/>
                  <a:ext cx="33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199" name="Freihand 1198">
                  <a:extLst>
                    <a:ext uri="{FF2B5EF4-FFF2-40B4-BE49-F238E27FC236}">
                      <a16:creationId xmlns:a16="http://schemas.microsoft.com/office/drawing/2014/main" id="{ADA03B86-E983-DF57-176A-87B7688FF312}"/>
                    </a:ext>
                  </a:extLst>
                </p14:cNvPr>
                <p14:cNvContentPartPr/>
                <p14:nvPr/>
              </p14:nvContentPartPr>
              <p14:xfrm>
                <a:off x="5740756" y="5002462"/>
                <a:ext cx="100080" cy="118080"/>
              </p14:xfrm>
            </p:contentPart>
          </mc:Choice>
          <mc:Fallback xmlns="">
            <p:pic>
              <p:nvPicPr>
                <p:cNvPr id="1199" name="Freihand 1198">
                  <a:extLst>
                    <a:ext uri="{FF2B5EF4-FFF2-40B4-BE49-F238E27FC236}">
                      <a16:creationId xmlns:a16="http://schemas.microsoft.com/office/drawing/2014/main" id="{ADA03B86-E983-DF57-176A-87B7688FF312}"/>
                    </a:ext>
                  </a:extLst>
                </p:cNvPr>
                <p:cNvPicPr/>
                <p:nvPr/>
              </p:nvPicPr>
              <p:blipFill>
                <a:blip r:embed="rId811"/>
                <a:stretch>
                  <a:fillRect/>
                </a:stretch>
              </p:blipFill>
              <p:spPr>
                <a:xfrm>
                  <a:off x="5731756" y="4993462"/>
                  <a:ext cx="117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201" name="Freihand 1200">
                  <a:extLst>
                    <a:ext uri="{FF2B5EF4-FFF2-40B4-BE49-F238E27FC236}">
                      <a16:creationId xmlns:a16="http://schemas.microsoft.com/office/drawing/2014/main" id="{196D3CCF-0E33-0BCB-A59E-A1FE8127F3E9}"/>
                    </a:ext>
                  </a:extLst>
                </p14:cNvPr>
                <p14:cNvContentPartPr/>
                <p14:nvPr/>
              </p14:nvContentPartPr>
              <p14:xfrm>
                <a:off x="6110116" y="4864582"/>
                <a:ext cx="90720" cy="15840"/>
              </p14:xfrm>
            </p:contentPart>
          </mc:Choice>
          <mc:Fallback xmlns="">
            <p:pic>
              <p:nvPicPr>
                <p:cNvPr id="1201" name="Freihand 1200">
                  <a:extLst>
                    <a:ext uri="{FF2B5EF4-FFF2-40B4-BE49-F238E27FC236}">
                      <a16:creationId xmlns:a16="http://schemas.microsoft.com/office/drawing/2014/main" id="{196D3CCF-0E33-0BCB-A59E-A1FE8127F3E9}"/>
                    </a:ext>
                  </a:extLst>
                </p:cNvPr>
                <p:cNvPicPr/>
                <p:nvPr/>
              </p:nvPicPr>
              <p:blipFill>
                <a:blip r:embed="rId813"/>
                <a:stretch>
                  <a:fillRect/>
                </a:stretch>
              </p:blipFill>
              <p:spPr>
                <a:xfrm>
                  <a:off x="6101116" y="4855582"/>
                  <a:ext cx="108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202" name="Freihand 1201">
                  <a:extLst>
                    <a:ext uri="{FF2B5EF4-FFF2-40B4-BE49-F238E27FC236}">
                      <a16:creationId xmlns:a16="http://schemas.microsoft.com/office/drawing/2014/main" id="{A701D825-0C64-258A-0BDB-D5D37B7B1AA7}"/>
                    </a:ext>
                  </a:extLst>
                </p14:cNvPr>
                <p14:cNvContentPartPr/>
                <p14:nvPr/>
              </p14:nvContentPartPr>
              <p14:xfrm>
                <a:off x="6117316" y="4919302"/>
                <a:ext cx="83880" cy="10800"/>
              </p14:xfrm>
            </p:contentPart>
          </mc:Choice>
          <mc:Fallback xmlns="">
            <p:pic>
              <p:nvPicPr>
                <p:cNvPr id="1202" name="Freihand 1201">
                  <a:extLst>
                    <a:ext uri="{FF2B5EF4-FFF2-40B4-BE49-F238E27FC236}">
                      <a16:creationId xmlns:a16="http://schemas.microsoft.com/office/drawing/2014/main" id="{A701D825-0C64-258A-0BDB-D5D37B7B1AA7}"/>
                    </a:ext>
                  </a:extLst>
                </p:cNvPr>
                <p:cNvPicPr/>
                <p:nvPr/>
              </p:nvPicPr>
              <p:blipFill>
                <a:blip r:embed="rId815"/>
                <a:stretch>
                  <a:fillRect/>
                </a:stretch>
              </p:blipFill>
              <p:spPr>
                <a:xfrm>
                  <a:off x="6108676" y="4910302"/>
                  <a:ext cx="101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203" name="Freihand 1202">
                  <a:extLst>
                    <a:ext uri="{FF2B5EF4-FFF2-40B4-BE49-F238E27FC236}">
                      <a16:creationId xmlns:a16="http://schemas.microsoft.com/office/drawing/2014/main" id="{1BB5216B-E02A-F145-EF4E-C5A1660A60E5}"/>
                    </a:ext>
                  </a:extLst>
                </p14:cNvPr>
                <p14:cNvContentPartPr/>
                <p14:nvPr/>
              </p14:nvContentPartPr>
              <p14:xfrm>
                <a:off x="6240076" y="4820662"/>
                <a:ext cx="68040" cy="143280"/>
              </p14:xfrm>
            </p:contentPart>
          </mc:Choice>
          <mc:Fallback xmlns="">
            <p:pic>
              <p:nvPicPr>
                <p:cNvPr id="1203" name="Freihand 1202">
                  <a:extLst>
                    <a:ext uri="{FF2B5EF4-FFF2-40B4-BE49-F238E27FC236}">
                      <a16:creationId xmlns:a16="http://schemas.microsoft.com/office/drawing/2014/main" id="{1BB5216B-E02A-F145-EF4E-C5A1660A60E5}"/>
                    </a:ext>
                  </a:extLst>
                </p:cNvPr>
                <p:cNvPicPr/>
                <p:nvPr/>
              </p:nvPicPr>
              <p:blipFill>
                <a:blip r:embed="rId817"/>
                <a:stretch>
                  <a:fillRect/>
                </a:stretch>
              </p:blipFill>
              <p:spPr>
                <a:xfrm>
                  <a:off x="6231436" y="4811662"/>
                  <a:ext cx="85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205" name="Freihand 1204">
                  <a:extLst>
                    <a:ext uri="{FF2B5EF4-FFF2-40B4-BE49-F238E27FC236}">
                      <a16:creationId xmlns:a16="http://schemas.microsoft.com/office/drawing/2014/main" id="{B325DFF8-7F16-C7F7-757C-142CACBFF4CA}"/>
                    </a:ext>
                  </a:extLst>
                </p14:cNvPr>
                <p14:cNvContentPartPr/>
                <p14:nvPr/>
              </p14:nvContentPartPr>
              <p14:xfrm>
                <a:off x="6445996" y="4648222"/>
                <a:ext cx="97920" cy="106560"/>
              </p14:xfrm>
            </p:contentPart>
          </mc:Choice>
          <mc:Fallback xmlns="">
            <p:pic>
              <p:nvPicPr>
                <p:cNvPr id="1205" name="Freihand 1204">
                  <a:extLst>
                    <a:ext uri="{FF2B5EF4-FFF2-40B4-BE49-F238E27FC236}">
                      <a16:creationId xmlns:a16="http://schemas.microsoft.com/office/drawing/2014/main" id="{B325DFF8-7F16-C7F7-757C-142CACBFF4CA}"/>
                    </a:ext>
                  </a:extLst>
                </p:cNvPr>
                <p:cNvPicPr/>
                <p:nvPr/>
              </p:nvPicPr>
              <p:blipFill>
                <a:blip r:embed="rId819"/>
                <a:stretch>
                  <a:fillRect/>
                </a:stretch>
              </p:blipFill>
              <p:spPr>
                <a:xfrm>
                  <a:off x="6437356" y="4639582"/>
                  <a:ext cx="115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206" name="Freihand 1205">
                  <a:extLst>
                    <a:ext uri="{FF2B5EF4-FFF2-40B4-BE49-F238E27FC236}">
                      <a16:creationId xmlns:a16="http://schemas.microsoft.com/office/drawing/2014/main" id="{6C3A3981-9E79-4639-6D23-978F49CF3180}"/>
                    </a:ext>
                  </a:extLst>
                </p14:cNvPr>
                <p14:cNvContentPartPr/>
                <p14:nvPr/>
              </p14:nvContentPartPr>
              <p14:xfrm>
                <a:off x="6551836" y="4668382"/>
                <a:ext cx="44280" cy="182520"/>
              </p14:xfrm>
            </p:contentPart>
          </mc:Choice>
          <mc:Fallback xmlns="">
            <p:pic>
              <p:nvPicPr>
                <p:cNvPr id="1206" name="Freihand 1205">
                  <a:extLst>
                    <a:ext uri="{FF2B5EF4-FFF2-40B4-BE49-F238E27FC236}">
                      <a16:creationId xmlns:a16="http://schemas.microsoft.com/office/drawing/2014/main" id="{6C3A3981-9E79-4639-6D23-978F49CF3180}"/>
                    </a:ext>
                  </a:extLst>
                </p:cNvPr>
                <p:cNvPicPr/>
                <p:nvPr/>
              </p:nvPicPr>
              <p:blipFill>
                <a:blip r:embed="rId821"/>
                <a:stretch>
                  <a:fillRect/>
                </a:stretch>
              </p:blipFill>
              <p:spPr>
                <a:xfrm>
                  <a:off x="6542836" y="4659742"/>
                  <a:ext cx="61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207" name="Freihand 1206">
                  <a:extLst>
                    <a:ext uri="{FF2B5EF4-FFF2-40B4-BE49-F238E27FC236}">
                      <a16:creationId xmlns:a16="http://schemas.microsoft.com/office/drawing/2014/main" id="{654CFC28-2CF7-CC37-E442-FED0F9D3D6D2}"/>
                    </a:ext>
                  </a:extLst>
                </p14:cNvPr>
                <p14:cNvContentPartPr/>
                <p14:nvPr/>
              </p14:nvContentPartPr>
              <p14:xfrm>
                <a:off x="6677476" y="4569742"/>
                <a:ext cx="52560" cy="252000"/>
              </p14:xfrm>
            </p:contentPart>
          </mc:Choice>
          <mc:Fallback xmlns="">
            <p:pic>
              <p:nvPicPr>
                <p:cNvPr id="1207" name="Freihand 1206">
                  <a:extLst>
                    <a:ext uri="{FF2B5EF4-FFF2-40B4-BE49-F238E27FC236}">
                      <a16:creationId xmlns:a16="http://schemas.microsoft.com/office/drawing/2014/main" id="{654CFC28-2CF7-CC37-E442-FED0F9D3D6D2}"/>
                    </a:ext>
                  </a:extLst>
                </p:cNvPr>
                <p:cNvPicPr/>
                <p:nvPr/>
              </p:nvPicPr>
              <p:blipFill>
                <a:blip r:embed="rId823"/>
                <a:stretch>
                  <a:fillRect/>
                </a:stretch>
              </p:blipFill>
              <p:spPr>
                <a:xfrm>
                  <a:off x="6668836" y="4560742"/>
                  <a:ext cx="70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209" name="Freihand 1208">
                  <a:extLst>
                    <a:ext uri="{FF2B5EF4-FFF2-40B4-BE49-F238E27FC236}">
                      <a16:creationId xmlns:a16="http://schemas.microsoft.com/office/drawing/2014/main" id="{6AADDC2A-6EDD-5F0B-388C-72E77C498C24}"/>
                    </a:ext>
                  </a:extLst>
                </p14:cNvPr>
                <p14:cNvContentPartPr/>
                <p14:nvPr/>
              </p14:nvContentPartPr>
              <p14:xfrm>
                <a:off x="6805276" y="4601422"/>
                <a:ext cx="83520" cy="122400"/>
              </p14:xfrm>
            </p:contentPart>
          </mc:Choice>
          <mc:Fallback xmlns="">
            <p:pic>
              <p:nvPicPr>
                <p:cNvPr id="1209" name="Freihand 1208">
                  <a:extLst>
                    <a:ext uri="{FF2B5EF4-FFF2-40B4-BE49-F238E27FC236}">
                      <a16:creationId xmlns:a16="http://schemas.microsoft.com/office/drawing/2014/main" id="{6AADDC2A-6EDD-5F0B-388C-72E77C498C24}"/>
                    </a:ext>
                  </a:extLst>
                </p:cNvPr>
                <p:cNvPicPr/>
                <p:nvPr/>
              </p:nvPicPr>
              <p:blipFill>
                <a:blip r:embed="rId825"/>
                <a:stretch>
                  <a:fillRect/>
                </a:stretch>
              </p:blipFill>
              <p:spPr>
                <a:xfrm>
                  <a:off x="6796276" y="4592782"/>
                  <a:ext cx="101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210" name="Freihand 1209">
                  <a:extLst>
                    <a:ext uri="{FF2B5EF4-FFF2-40B4-BE49-F238E27FC236}">
                      <a16:creationId xmlns:a16="http://schemas.microsoft.com/office/drawing/2014/main" id="{CE0CF9B8-F747-E93F-E6EC-59361FBE0685}"/>
                    </a:ext>
                  </a:extLst>
                </p14:cNvPr>
                <p14:cNvContentPartPr/>
                <p14:nvPr/>
              </p14:nvContentPartPr>
              <p14:xfrm>
                <a:off x="6947836" y="4587382"/>
                <a:ext cx="91800" cy="134280"/>
              </p14:xfrm>
            </p:contentPart>
          </mc:Choice>
          <mc:Fallback xmlns="">
            <p:pic>
              <p:nvPicPr>
                <p:cNvPr id="1210" name="Freihand 1209">
                  <a:extLst>
                    <a:ext uri="{FF2B5EF4-FFF2-40B4-BE49-F238E27FC236}">
                      <a16:creationId xmlns:a16="http://schemas.microsoft.com/office/drawing/2014/main" id="{CE0CF9B8-F747-E93F-E6EC-59361FBE0685}"/>
                    </a:ext>
                  </a:extLst>
                </p:cNvPr>
                <p:cNvPicPr/>
                <p:nvPr/>
              </p:nvPicPr>
              <p:blipFill>
                <a:blip r:embed="rId827"/>
                <a:stretch>
                  <a:fillRect/>
                </a:stretch>
              </p:blipFill>
              <p:spPr>
                <a:xfrm>
                  <a:off x="6939196" y="4578742"/>
                  <a:ext cx="109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211" name="Freihand 1210">
                  <a:extLst>
                    <a:ext uri="{FF2B5EF4-FFF2-40B4-BE49-F238E27FC236}">
                      <a16:creationId xmlns:a16="http://schemas.microsoft.com/office/drawing/2014/main" id="{D023D0AF-488A-D5C9-EFC8-A508EC741FD1}"/>
                    </a:ext>
                  </a:extLst>
                </p14:cNvPr>
                <p14:cNvContentPartPr/>
                <p14:nvPr/>
              </p14:nvContentPartPr>
              <p14:xfrm>
                <a:off x="6973396" y="4578022"/>
                <a:ext cx="219960" cy="112320"/>
              </p14:xfrm>
            </p:contentPart>
          </mc:Choice>
          <mc:Fallback xmlns="">
            <p:pic>
              <p:nvPicPr>
                <p:cNvPr id="1211" name="Freihand 1210">
                  <a:extLst>
                    <a:ext uri="{FF2B5EF4-FFF2-40B4-BE49-F238E27FC236}">
                      <a16:creationId xmlns:a16="http://schemas.microsoft.com/office/drawing/2014/main" id="{D023D0AF-488A-D5C9-EFC8-A508EC741FD1}"/>
                    </a:ext>
                  </a:extLst>
                </p:cNvPr>
                <p:cNvPicPr/>
                <p:nvPr/>
              </p:nvPicPr>
              <p:blipFill>
                <a:blip r:embed="rId829"/>
                <a:stretch>
                  <a:fillRect/>
                </a:stretch>
              </p:blipFill>
              <p:spPr>
                <a:xfrm>
                  <a:off x="6964396" y="4569382"/>
                  <a:ext cx="237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212" name="Freihand 1211">
                  <a:extLst>
                    <a:ext uri="{FF2B5EF4-FFF2-40B4-BE49-F238E27FC236}">
                      <a16:creationId xmlns:a16="http://schemas.microsoft.com/office/drawing/2014/main" id="{2D24D1C3-F431-DC1F-8808-9FA12B4F1652}"/>
                    </a:ext>
                  </a:extLst>
                </p14:cNvPr>
                <p14:cNvContentPartPr/>
                <p14:nvPr/>
              </p14:nvContentPartPr>
              <p14:xfrm>
                <a:off x="7259236" y="4581622"/>
                <a:ext cx="235800" cy="95760"/>
              </p14:xfrm>
            </p:contentPart>
          </mc:Choice>
          <mc:Fallback xmlns="">
            <p:pic>
              <p:nvPicPr>
                <p:cNvPr id="1212" name="Freihand 1211">
                  <a:extLst>
                    <a:ext uri="{FF2B5EF4-FFF2-40B4-BE49-F238E27FC236}">
                      <a16:creationId xmlns:a16="http://schemas.microsoft.com/office/drawing/2014/main" id="{2D24D1C3-F431-DC1F-8808-9FA12B4F1652}"/>
                    </a:ext>
                  </a:extLst>
                </p:cNvPr>
                <p:cNvPicPr/>
                <p:nvPr/>
              </p:nvPicPr>
              <p:blipFill>
                <a:blip r:embed="rId831"/>
                <a:stretch>
                  <a:fillRect/>
                </a:stretch>
              </p:blipFill>
              <p:spPr>
                <a:xfrm>
                  <a:off x="7250236" y="4572982"/>
                  <a:ext cx="253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213" name="Freihand 1212">
                  <a:extLst>
                    <a:ext uri="{FF2B5EF4-FFF2-40B4-BE49-F238E27FC236}">
                      <a16:creationId xmlns:a16="http://schemas.microsoft.com/office/drawing/2014/main" id="{D4971184-F4EC-0EE5-09E3-369983F99B6A}"/>
                    </a:ext>
                  </a:extLst>
                </p14:cNvPr>
                <p14:cNvContentPartPr/>
                <p14:nvPr/>
              </p14:nvContentPartPr>
              <p14:xfrm>
                <a:off x="7394236" y="4531222"/>
                <a:ext cx="188640" cy="200520"/>
              </p14:xfrm>
            </p:contentPart>
          </mc:Choice>
          <mc:Fallback xmlns="">
            <p:pic>
              <p:nvPicPr>
                <p:cNvPr id="1213" name="Freihand 1212">
                  <a:extLst>
                    <a:ext uri="{FF2B5EF4-FFF2-40B4-BE49-F238E27FC236}">
                      <a16:creationId xmlns:a16="http://schemas.microsoft.com/office/drawing/2014/main" id="{D4971184-F4EC-0EE5-09E3-369983F99B6A}"/>
                    </a:ext>
                  </a:extLst>
                </p:cNvPr>
                <p:cNvPicPr/>
                <p:nvPr/>
              </p:nvPicPr>
              <p:blipFill>
                <a:blip r:embed="rId833"/>
                <a:stretch>
                  <a:fillRect/>
                </a:stretch>
              </p:blipFill>
              <p:spPr>
                <a:xfrm>
                  <a:off x="7385596" y="4522582"/>
                  <a:ext cx="2062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215" name="Freihand 1214">
                  <a:extLst>
                    <a:ext uri="{FF2B5EF4-FFF2-40B4-BE49-F238E27FC236}">
                      <a16:creationId xmlns:a16="http://schemas.microsoft.com/office/drawing/2014/main" id="{453316E6-D4D3-639A-AFAB-3B82ED6688A2}"/>
                    </a:ext>
                  </a:extLst>
                </p14:cNvPr>
                <p14:cNvContentPartPr/>
                <p14:nvPr/>
              </p14:nvContentPartPr>
              <p14:xfrm>
                <a:off x="7668196" y="4632742"/>
                <a:ext cx="142920" cy="15480"/>
              </p14:xfrm>
            </p:contentPart>
          </mc:Choice>
          <mc:Fallback xmlns="">
            <p:pic>
              <p:nvPicPr>
                <p:cNvPr id="1215" name="Freihand 1214">
                  <a:extLst>
                    <a:ext uri="{FF2B5EF4-FFF2-40B4-BE49-F238E27FC236}">
                      <a16:creationId xmlns:a16="http://schemas.microsoft.com/office/drawing/2014/main" id="{453316E6-D4D3-639A-AFAB-3B82ED6688A2}"/>
                    </a:ext>
                  </a:extLst>
                </p:cNvPr>
                <p:cNvPicPr/>
                <p:nvPr/>
              </p:nvPicPr>
              <p:blipFill>
                <a:blip r:embed="rId835"/>
                <a:stretch>
                  <a:fillRect/>
                </a:stretch>
              </p:blipFill>
              <p:spPr>
                <a:xfrm>
                  <a:off x="7659556" y="4624102"/>
                  <a:ext cx="160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216" name="Freihand 1215">
                  <a:extLst>
                    <a:ext uri="{FF2B5EF4-FFF2-40B4-BE49-F238E27FC236}">
                      <a16:creationId xmlns:a16="http://schemas.microsoft.com/office/drawing/2014/main" id="{5FC152F7-4F37-66D4-E402-499E42E216DD}"/>
                    </a:ext>
                  </a:extLst>
                </p14:cNvPr>
                <p14:cNvContentPartPr/>
                <p14:nvPr/>
              </p14:nvContentPartPr>
              <p14:xfrm>
                <a:off x="7673596" y="4664422"/>
                <a:ext cx="115920" cy="18000"/>
              </p14:xfrm>
            </p:contentPart>
          </mc:Choice>
          <mc:Fallback xmlns="">
            <p:pic>
              <p:nvPicPr>
                <p:cNvPr id="1216" name="Freihand 1215">
                  <a:extLst>
                    <a:ext uri="{FF2B5EF4-FFF2-40B4-BE49-F238E27FC236}">
                      <a16:creationId xmlns:a16="http://schemas.microsoft.com/office/drawing/2014/main" id="{5FC152F7-4F37-66D4-E402-499E42E216DD}"/>
                    </a:ext>
                  </a:extLst>
                </p:cNvPr>
                <p:cNvPicPr/>
                <p:nvPr/>
              </p:nvPicPr>
              <p:blipFill>
                <a:blip r:embed="rId837"/>
                <a:stretch>
                  <a:fillRect/>
                </a:stretch>
              </p:blipFill>
              <p:spPr>
                <a:xfrm>
                  <a:off x="7664596" y="4655422"/>
                  <a:ext cx="133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218" name="Freihand 1217">
                  <a:extLst>
                    <a:ext uri="{FF2B5EF4-FFF2-40B4-BE49-F238E27FC236}">
                      <a16:creationId xmlns:a16="http://schemas.microsoft.com/office/drawing/2014/main" id="{878E9F1F-AF6F-D9E1-1129-A45A6050F596}"/>
                    </a:ext>
                  </a:extLst>
                </p14:cNvPr>
                <p14:cNvContentPartPr/>
                <p14:nvPr/>
              </p14:nvContentPartPr>
              <p14:xfrm>
                <a:off x="7860796" y="4524742"/>
                <a:ext cx="84960" cy="196560"/>
              </p14:xfrm>
            </p:contentPart>
          </mc:Choice>
          <mc:Fallback xmlns="">
            <p:pic>
              <p:nvPicPr>
                <p:cNvPr id="1218" name="Freihand 1217">
                  <a:extLst>
                    <a:ext uri="{FF2B5EF4-FFF2-40B4-BE49-F238E27FC236}">
                      <a16:creationId xmlns:a16="http://schemas.microsoft.com/office/drawing/2014/main" id="{878E9F1F-AF6F-D9E1-1129-A45A6050F596}"/>
                    </a:ext>
                  </a:extLst>
                </p:cNvPr>
                <p:cNvPicPr/>
                <p:nvPr/>
              </p:nvPicPr>
              <p:blipFill>
                <a:blip r:embed="rId839"/>
                <a:stretch>
                  <a:fillRect/>
                </a:stretch>
              </p:blipFill>
              <p:spPr>
                <a:xfrm>
                  <a:off x="7852156" y="4516102"/>
                  <a:ext cx="102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219" name="Freihand 1218">
                  <a:extLst>
                    <a:ext uri="{FF2B5EF4-FFF2-40B4-BE49-F238E27FC236}">
                      <a16:creationId xmlns:a16="http://schemas.microsoft.com/office/drawing/2014/main" id="{C32146E9-6766-0886-3571-39F38520DC27}"/>
                    </a:ext>
                  </a:extLst>
                </p14:cNvPr>
                <p14:cNvContentPartPr/>
                <p14:nvPr/>
              </p14:nvContentPartPr>
              <p14:xfrm>
                <a:off x="7989676" y="4556062"/>
                <a:ext cx="71280" cy="133560"/>
              </p14:xfrm>
            </p:contentPart>
          </mc:Choice>
          <mc:Fallback xmlns="">
            <p:pic>
              <p:nvPicPr>
                <p:cNvPr id="1219" name="Freihand 1218">
                  <a:extLst>
                    <a:ext uri="{FF2B5EF4-FFF2-40B4-BE49-F238E27FC236}">
                      <a16:creationId xmlns:a16="http://schemas.microsoft.com/office/drawing/2014/main" id="{C32146E9-6766-0886-3571-39F38520DC27}"/>
                    </a:ext>
                  </a:extLst>
                </p:cNvPr>
                <p:cNvPicPr/>
                <p:nvPr/>
              </p:nvPicPr>
              <p:blipFill>
                <a:blip r:embed="rId841"/>
                <a:stretch>
                  <a:fillRect/>
                </a:stretch>
              </p:blipFill>
              <p:spPr>
                <a:xfrm>
                  <a:off x="7980676" y="4547062"/>
                  <a:ext cx="88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221" name="Freihand 1220">
                  <a:extLst>
                    <a:ext uri="{FF2B5EF4-FFF2-40B4-BE49-F238E27FC236}">
                      <a16:creationId xmlns:a16="http://schemas.microsoft.com/office/drawing/2014/main" id="{DDAA8AF5-F16A-ECD4-7812-31F1AB0ABA9E}"/>
                    </a:ext>
                  </a:extLst>
                </p14:cNvPr>
                <p14:cNvContentPartPr/>
                <p14:nvPr/>
              </p14:nvContentPartPr>
              <p14:xfrm>
                <a:off x="8081476" y="4570462"/>
                <a:ext cx="76680" cy="118080"/>
              </p14:xfrm>
            </p:contentPart>
          </mc:Choice>
          <mc:Fallback xmlns="">
            <p:pic>
              <p:nvPicPr>
                <p:cNvPr id="1221" name="Freihand 1220">
                  <a:extLst>
                    <a:ext uri="{FF2B5EF4-FFF2-40B4-BE49-F238E27FC236}">
                      <a16:creationId xmlns:a16="http://schemas.microsoft.com/office/drawing/2014/main" id="{DDAA8AF5-F16A-ECD4-7812-31F1AB0ABA9E}"/>
                    </a:ext>
                  </a:extLst>
                </p:cNvPr>
                <p:cNvPicPr/>
                <p:nvPr/>
              </p:nvPicPr>
              <p:blipFill>
                <a:blip r:embed="rId843"/>
                <a:stretch>
                  <a:fillRect/>
                </a:stretch>
              </p:blipFill>
              <p:spPr>
                <a:xfrm>
                  <a:off x="8072476" y="4561822"/>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222" name="Freihand 1221">
                  <a:extLst>
                    <a:ext uri="{FF2B5EF4-FFF2-40B4-BE49-F238E27FC236}">
                      <a16:creationId xmlns:a16="http://schemas.microsoft.com/office/drawing/2014/main" id="{9C027042-26A8-6792-7935-43DEAFE76DD9}"/>
                    </a:ext>
                  </a:extLst>
                </p14:cNvPr>
                <p14:cNvContentPartPr/>
                <p14:nvPr/>
              </p14:nvContentPartPr>
              <p14:xfrm>
                <a:off x="8191996" y="4642822"/>
                <a:ext cx="64440" cy="8640"/>
              </p14:xfrm>
            </p:contentPart>
          </mc:Choice>
          <mc:Fallback xmlns="">
            <p:pic>
              <p:nvPicPr>
                <p:cNvPr id="1222" name="Freihand 1221">
                  <a:extLst>
                    <a:ext uri="{FF2B5EF4-FFF2-40B4-BE49-F238E27FC236}">
                      <a16:creationId xmlns:a16="http://schemas.microsoft.com/office/drawing/2014/main" id="{9C027042-26A8-6792-7935-43DEAFE76DD9}"/>
                    </a:ext>
                  </a:extLst>
                </p:cNvPr>
                <p:cNvPicPr/>
                <p:nvPr/>
              </p:nvPicPr>
              <p:blipFill>
                <a:blip r:embed="rId845"/>
                <a:stretch>
                  <a:fillRect/>
                </a:stretch>
              </p:blipFill>
              <p:spPr>
                <a:xfrm>
                  <a:off x="8183356" y="4633822"/>
                  <a:ext cx="82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226" name="Freihand 1225">
                  <a:extLst>
                    <a:ext uri="{FF2B5EF4-FFF2-40B4-BE49-F238E27FC236}">
                      <a16:creationId xmlns:a16="http://schemas.microsoft.com/office/drawing/2014/main" id="{128C01EE-F4BD-9407-CF5F-E164312A6D42}"/>
                    </a:ext>
                  </a:extLst>
                </p14:cNvPr>
                <p14:cNvContentPartPr/>
                <p14:nvPr/>
              </p14:nvContentPartPr>
              <p14:xfrm>
                <a:off x="7842436" y="4448782"/>
                <a:ext cx="106200" cy="398160"/>
              </p14:xfrm>
            </p:contentPart>
          </mc:Choice>
          <mc:Fallback xmlns="">
            <p:pic>
              <p:nvPicPr>
                <p:cNvPr id="1226" name="Freihand 1225">
                  <a:extLst>
                    <a:ext uri="{FF2B5EF4-FFF2-40B4-BE49-F238E27FC236}">
                      <a16:creationId xmlns:a16="http://schemas.microsoft.com/office/drawing/2014/main" id="{128C01EE-F4BD-9407-CF5F-E164312A6D42}"/>
                    </a:ext>
                  </a:extLst>
                </p:cNvPr>
                <p:cNvPicPr/>
                <p:nvPr/>
              </p:nvPicPr>
              <p:blipFill>
                <a:blip r:embed="rId847"/>
                <a:stretch>
                  <a:fillRect/>
                </a:stretch>
              </p:blipFill>
              <p:spPr>
                <a:xfrm>
                  <a:off x="7833436" y="4439782"/>
                  <a:ext cx="1238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230" name="Freihand 1229">
                  <a:extLst>
                    <a:ext uri="{FF2B5EF4-FFF2-40B4-BE49-F238E27FC236}">
                      <a16:creationId xmlns:a16="http://schemas.microsoft.com/office/drawing/2014/main" id="{17A1F868-DA9C-8FFD-9E1A-FC0FF09F10BE}"/>
                    </a:ext>
                  </a:extLst>
                </p14:cNvPr>
                <p14:cNvContentPartPr/>
                <p14:nvPr/>
              </p14:nvContentPartPr>
              <p14:xfrm>
                <a:off x="6239716" y="5104702"/>
                <a:ext cx="73440" cy="135360"/>
              </p14:xfrm>
            </p:contentPart>
          </mc:Choice>
          <mc:Fallback xmlns="">
            <p:pic>
              <p:nvPicPr>
                <p:cNvPr id="1230" name="Freihand 1229">
                  <a:extLst>
                    <a:ext uri="{FF2B5EF4-FFF2-40B4-BE49-F238E27FC236}">
                      <a16:creationId xmlns:a16="http://schemas.microsoft.com/office/drawing/2014/main" id="{17A1F868-DA9C-8FFD-9E1A-FC0FF09F10BE}"/>
                    </a:ext>
                  </a:extLst>
                </p:cNvPr>
                <p:cNvPicPr/>
                <p:nvPr/>
              </p:nvPicPr>
              <p:blipFill>
                <a:blip r:embed="rId849"/>
                <a:stretch>
                  <a:fillRect/>
                </a:stretch>
              </p:blipFill>
              <p:spPr>
                <a:xfrm>
                  <a:off x="6231076" y="5095702"/>
                  <a:ext cx="91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231" name="Freihand 1230">
                  <a:extLst>
                    <a:ext uri="{FF2B5EF4-FFF2-40B4-BE49-F238E27FC236}">
                      <a16:creationId xmlns:a16="http://schemas.microsoft.com/office/drawing/2014/main" id="{071957ED-77D9-D621-CE5F-5FE5A56CF203}"/>
                    </a:ext>
                  </a:extLst>
                </p14:cNvPr>
                <p14:cNvContentPartPr/>
                <p14:nvPr/>
              </p14:nvContentPartPr>
              <p14:xfrm>
                <a:off x="6386236" y="5091382"/>
                <a:ext cx="67320" cy="136080"/>
              </p14:xfrm>
            </p:contentPart>
          </mc:Choice>
          <mc:Fallback xmlns="">
            <p:pic>
              <p:nvPicPr>
                <p:cNvPr id="1231" name="Freihand 1230">
                  <a:extLst>
                    <a:ext uri="{FF2B5EF4-FFF2-40B4-BE49-F238E27FC236}">
                      <a16:creationId xmlns:a16="http://schemas.microsoft.com/office/drawing/2014/main" id="{071957ED-77D9-D621-CE5F-5FE5A56CF203}"/>
                    </a:ext>
                  </a:extLst>
                </p:cNvPr>
                <p:cNvPicPr/>
                <p:nvPr/>
              </p:nvPicPr>
              <p:blipFill>
                <a:blip r:embed="rId851"/>
                <a:stretch>
                  <a:fillRect/>
                </a:stretch>
              </p:blipFill>
              <p:spPr>
                <a:xfrm>
                  <a:off x="6377596" y="5082742"/>
                  <a:ext cx="84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232" name="Freihand 1231">
                  <a:extLst>
                    <a:ext uri="{FF2B5EF4-FFF2-40B4-BE49-F238E27FC236}">
                      <a16:creationId xmlns:a16="http://schemas.microsoft.com/office/drawing/2014/main" id="{31C29849-83B8-7526-AAC2-8DB8B922EE82}"/>
                    </a:ext>
                  </a:extLst>
                </p14:cNvPr>
                <p14:cNvContentPartPr/>
                <p14:nvPr/>
              </p14:nvContentPartPr>
              <p14:xfrm>
                <a:off x="6421156" y="5073022"/>
                <a:ext cx="69840" cy="6120"/>
              </p14:xfrm>
            </p:contentPart>
          </mc:Choice>
          <mc:Fallback xmlns="">
            <p:pic>
              <p:nvPicPr>
                <p:cNvPr id="1232" name="Freihand 1231">
                  <a:extLst>
                    <a:ext uri="{FF2B5EF4-FFF2-40B4-BE49-F238E27FC236}">
                      <a16:creationId xmlns:a16="http://schemas.microsoft.com/office/drawing/2014/main" id="{31C29849-83B8-7526-AAC2-8DB8B922EE82}"/>
                    </a:ext>
                  </a:extLst>
                </p:cNvPr>
                <p:cNvPicPr/>
                <p:nvPr/>
              </p:nvPicPr>
              <p:blipFill>
                <a:blip r:embed="rId853"/>
                <a:stretch>
                  <a:fillRect/>
                </a:stretch>
              </p:blipFill>
              <p:spPr>
                <a:xfrm>
                  <a:off x="6412516" y="5064022"/>
                  <a:ext cx="87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233" name="Freihand 1232">
                  <a:extLst>
                    <a:ext uri="{FF2B5EF4-FFF2-40B4-BE49-F238E27FC236}">
                      <a16:creationId xmlns:a16="http://schemas.microsoft.com/office/drawing/2014/main" id="{8C9B8121-4FAA-E7ED-BDBE-86CFACEF78C1}"/>
                    </a:ext>
                  </a:extLst>
                </p14:cNvPr>
                <p14:cNvContentPartPr/>
                <p14:nvPr/>
              </p14:nvContentPartPr>
              <p14:xfrm>
                <a:off x="6546076" y="5070142"/>
                <a:ext cx="191880" cy="106560"/>
              </p14:xfrm>
            </p:contentPart>
          </mc:Choice>
          <mc:Fallback xmlns="">
            <p:pic>
              <p:nvPicPr>
                <p:cNvPr id="1233" name="Freihand 1232">
                  <a:extLst>
                    <a:ext uri="{FF2B5EF4-FFF2-40B4-BE49-F238E27FC236}">
                      <a16:creationId xmlns:a16="http://schemas.microsoft.com/office/drawing/2014/main" id="{8C9B8121-4FAA-E7ED-BDBE-86CFACEF78C1}"/>
                    </a:ext>
                  </a:extLst>
                </p:cNvPr>
                <p:cNvPicPr/>
                <p:nvPr/>
              </p:nvPicPr>
              <p:blipFill>
                <a:blip r:embed="rId855"/>
                <a:stretch>
                  <a:fillRect/>
                </a:stretch>
              </p:blipFill>
              <p:spPr>
                <a:xfrm>
                  <a:off x="6537076" y="5061502"/>
                  <a:ext cx="209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234" name="Freihand 1233">
                  <a:extLst>
                    <a:ext uri="{FF2B5EF4-FFF2-40B4-BE49-F238E27FC236}">
                      <a16:creationId xmlns:a16="http://schemas.microsoft.com/office/drawing/2014/main" id="{02980CF9-30F5-053A-6117-8D16797298CA}"/>
                    </a:ext>
                  </a:extLst>
                </p14:cNvPr>
                <p14:cNvContentPartPr/>
                <p14:nvPr/>
              </p14:nvContentPartPr>
              <p14:xfrm>
                <a:off x="6717796" y="5091742"/>
                <a:ext cx="64440" cy="174240"/>
              </p14:xfrm>
            </p:contentPart>
          </mc:Choice>
          <mc:Fallback xmlns="">
            <p:pic>
              <p:nvPicPr>
                <p:cNvPr id="1234" name="Freihand 1233">
                  <a:extLst>
                    <a:ext uri="{FF2B5EF4-FFF2-40B4-BE49-F238E27FC236}">
                      <a16:creationId xmlns:a16="http://schemas.microsoft.com/office/drawing/2014/main" id="{02980CF9-30F5-053A-6117-8D16797298CA}"/>
                    </a:ext>
                  </a:extLst>
                </p:cNvPr>
                <p:cNvPicPr/>
                <p:nvPr/>
              </p:nvPicPr>
              <p:blipFill>
                <a:blip r:embed="rId857"/>
                <a:stretch>
                  <a:fillRect/>
                </a:stretch>
              </p:blipFill>
              <p:spPr>
                <a:xfrm>
                  <a:off x="6709156" y="5082742"/>
                  <a:ext cx="82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235" name="Freihand 1234">
                  <a:extLst>
                    <a:ext uri="{FF2B5EF4-FFF2-40B4-BE49-F238E27FC236}">
                      <a16:creationId xmlns:a16="http://schemas.microsoft.com/office/drawing/2014/main" id="{9660FC3B-1127-72AE-5E09-0A0D2F8529CE}"/>
                    </a:ext>
                  </a:extLst>
                </p14:cNvPr>
                <p14:cNvContentPartPr/>
                <p14:nvPr/>
              </p14:nvContentPartPr>
              <p14:xfrm>
                <a:off x="6879436" y="5131342"/>
                <a:ext cx="97920" cy="8640"/>
              </p14:xfrm>
            </p:contentPart>
          </mc:Choice>
          <mc:Fallback xmlns="">
            <p:pic>
              <p:nvPicPr>
                <p:cNvPr id="1235" name="Freihand 1234">
                  <a:extLst>
                    <a:ext uri="{FF2B5EF4-FFF2-40B4-BE49-F238E27FC236}">
                      <a16:creationId xmlns:a16="http://schemas.microsoft.com/office/drawing/2014/main" id="{9660FC3B-1127-72AE-5E09-0A0D2F8529CE}"/>
                    </a:ext>
                  </a:extLst>
                </p:cNvPr>
                <p:cNvPicPr/>
                <p:nvPr/>
              </p:nvPicPr>
              <p:blipFill>
                <a:blip r:embed="rId859"/>
                <a:stretch>
                  <a:fillRect/>
                </a:stretch>
              </p:blipFill>
              <p:spPr>
                <a:xfrm>
                  <a:off x="6870436" y="5122342"/>
                  <a:ext cx="11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236" name="Freihand 1235">
                  <a:extLst>
                    <a:ext uri="{FF2B5EF4-FFF2-40B4-BE49-F238E27FC236}">
                      <a16:creationId xmlns:a16="http://schemas.microsoft.com/office/drawing/2014/main" id="{76702F84-0330-030A-CFC4-6AE7A763C416}"/>
                    </a:ext>
                  </a:extLst>
                </p14:cNvPr>
                <p14:cNvContentPartPr/>
                <p14:nvPr/>
              </p14:nvContentPartPr>
              <p14:xfrm>
                <a:off x="7063036" y="5062222"/>
                <a:ext cx="113400" cy="88200"/>
              </p14:xfrm>
            </p:contentPart>
          </mc:Choice>
          <mc:Fallback xmlns="">
            <p:pic>
              <p:nvPicPr>
                <p:cNvPr id="1236" name="Freihand 1235">
                  <a:extLst>
                    <a:ext uri="{FF2B5EF4-FFF2-40B4-BE49-F238E27FC236}">
                      <a16:creationId xmlns:a16="http://schemas.microsoft.com/office/drawing/2014/main" id="{76702F84-0330-030A-CFC4-6AE7A763C416}"/>
                    </a:ext>
                  </a:extLst>
                </p:cNvPr>
                <p:cNvPicPr/>
                <p:nvPr/>
              </p:nvPicPr>
              <p:blipFill>
                <a:blip r:embed="rId861"/>
                <a:stretch>
                  <a:fillRect/>
                </a:stretch>
              </p:blipFill>
              <p:spPr>
                <a:xfrm>
                  <a:off x="7054396" y="5053222"/>
                  <a:ext cx="131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237" name="Freihand 1236">
                  <a:extLst>
                    <a:ext uri="{FF2B5EF4-FFF2-40B4-BE49-F238E27FC236}">
                      <a16:creationId xmlns:a16="http://schemas.microsoft.com/office/drawing/2014/main" id="{10FDD3B5-B5DD-3986-4D29-E502EE03047D}"/>
                    </a:ext>
                  </a:extLst>
                </p14:cNvPr>
                <p14:cNvContentPartPr/>
                <p14:nvPr/>
              </p14:nvContentPartPr>
              <p14:xfrm>
                <a:off x="7207036" y="5046742"/>
                <a:ext cx="143280" cy="154080"/>
              </p14:xfrm>
            </p:contentPart>
          </mc:Choice>
          <mc:Fallback xmlns="">
            <p:pic>
              <p:nvPicPr>
                <p:cNvPr id="1237" name="Freihand 1236">
                  <a:extLst>
                    <a:ext uri="{FF2B5EF4-FFF2-40B4-BE49-F238E27FC236}">
                      <a16:creationId xmlns:a16="http://schemas.microsoft.com/office/drawing/2014/main" id="{10FDD3B5-B5DD-3986-4D29-E502EE03047D}"/>
                    </a:ext>
                  </a:extLst>
                </p:cNvPr>
                <p:cNvPicPr/>
                <p:nvPr/>
              </p:nvPicPr>
              <p:blipFill>
                <a:blip r:embed="rId863"/>
                <a:stretch>
                  <a:fillRect/>
                </a:stretch>
              </p:blipFill>
              <p:spPr>
                <a:xfrm>
                  <a:off x="7198396" y="5037742"/>
                  <a:ext cx="160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238" name="Freihand 1237">
                  <a:extLst>
                    <a:ext uri="{FF2B5EF4-FFF2-40B4-BE49-F238E27FC236}">
                      <a16:creationId xmlns:a16="http://schemas.microsoft.com/office/drawing/2014/main" id="{73D4F61B-DFFD-2E8E-495D-03A4349720E2}"/>
                    </a:ext>
                  </a:extLst>
                </p14:cNvPr>
                <p14:cNvContentPartPr/>
                <p14:nvPr/>
              </p14:nvContentPartPr>
              <p14:xfrm>
                <a:off x="7467676" y="5091742"/>
                <a:ext cx="112680" cy="11880"/>
              </p14:xfrm>
            </p:contentPart>
          </mc:Choice>
          <mc:Fallback xmlns="">
            <p:pic>
              <p:nvPicPr>
                <p:cNvPr id="1238" name="Freihand 1237">
                  <a:extLst>
                    <a:ext uri="{FF2B5EF4-FFF2-40B4-BE49-F238E27FC236}">
                      <a16:creationId xmlns:a16="http://schemas.microsoft.com/office/drawing/2014/main" id="{73D4F61B-DFFD-2E8E-495D-03A4349720E2}"/>
                    </a:ext>
                  </a:extLst>
                </p:cNvPr>
                <p:cNvPicPr/>
                <p:nvPr/>
              </p:nvPicPr>
              <p:blipFill>
                <a:blip r:embed="rId865"/>
                <a:stretch>
                  <a:fillRect/>
                </a:stretch>
              </p:blipFill>
              <p:spPr>
                <a:xfrm>
                  <a:off x="7458676" y="5082742"/>
                  <a:ext cx="130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239" name="Freihand 1238">
                  <a:extLst>
                    <a:ext uri="{FF2B5EF4-FFF2-40B4-BE49-F238E27FC236}">
                      <a16:creationId xmlns:a16="http://schemas.microsoft.com/office/drawing/2014/main" id="{2FFB013E-D07C-6D11-728B-C3B6186B985F}"/>
                    </a:ext>
                  </a:extLst>
                </p14:cNvPr>
                <p14:cNvContentPartPr/>
                <p14:nvPr/>
              </p14:nvContentPartPr>
              <p14:xfrm>
                <a:off x="7475956" y="5127742"/>
                <a:ext cx="110880" cy="15480"/>
              </p14:xfrm>
            </p:contentPart>
          </mc:Choice>
          <mc:Fallback xmlns="">
            <p:pic>
              <p:nvPicPr>
                <p:cNvPr id="1239" name="Freihand 1238">
                  <a:extLst>
                    <a:ext uri="{FF2B5EF4-FFF2-40B4-BE49-F238E27FC236}">
                      <a16:creationId xmlns:a16="http://schemas.microsoft.com/office/drawing/2014/main" id="{2FFB013E-D07C-6D11-728B-C3B6186B985F}"/>
                    </a:ext>
                  </a:extLst>
                </p:cNvPr>
                <p:cNvPicPr/>
                <p:nvPr/>
              </p:nvPicPr>
              <p:blipFill>
                <a:blip r:embed="rId867"/>
                <a:stretch>
                  <a:fillRect/>
                </a:stretch>
              </p:blipFill>
              <p:spPr>
                <a:xfrm>
                  <a:off x="7466956" y="5118742"/>
                  <a:ext cx="128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240" name="Freihand 1239">
                  <a:extLst>
                    <a:ext uri="{FF2B5EF4-FFF2-40B4-BE49-F238E27FC236}">
                      <a16:creationId xmlns:a16="http://schemas.microsoft.com/office/drawing/2014/main" id="{E86D385F-142D-902F-2399-2591E6A51A1F}"/>
                    </a:ext>
                  </a:extLst>
                </p14:cNvPr>
                <p14:cNvContentPartPr/>
                <p14:nvPr/>
              </p14:nvContentPartPr>
              <p14:xfrm>
                <a:off x="7690156" y="4995622"/>
                <a:ext cx="98640" cy="150120"/>
              </p14:xfrm>
            </p:contentPart>
          </mc:Choice>
          <mc:Fallback xmlns="">
            <p:pic>
              <p:nvPicPr>
                <p:cNvPr id="1240" name="Freihand 1239">
                  <a:extLst>
                    <a:ext uri="{FF2B5EF4-FFF2-40B4-BE49-F238E27FC236}">
                      <a16:creationId xmlns:a16="http://schemas.microsoft.com/office/drawing/2014/main" id="{E86D385F-142D-902F-2399-2591E6A51A1F}"/>
                    </a:ext>
                  </a:extLst>
                </p:cNvPr>
                <p:cNvPicPr/>
                <p:nvPr/>
              </p:nvPicPr>
              <p:blipFill>
                <a:blip r:embed="rId869"/>
                <a:stretch>
                  <a:fillRect/>
                </a:stretch>
              </p:blipFill>
              <p:spPr>
                <a:xfrm>
                  <a:off x="7681156" y="4986982"/>
                  <a:ext cx="116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241" name="Freihand 1240">
                  <a:extLst>
                    <a:ext uri="{FF2B5EF4-FFF2-40B4-BE49-F238E27FC236}">
                      <a16:creationId xmlns:a16="http://schemas.microsoft.com/office/drawing/2014/main" id="{61261D66-B62A-F26C-6614-3902EDC00BF6}"/>
                    </a:ext>
                  </a:extLst>
                </p14:cNvPr>
                <p14:cNvContentPartPr/>
                <p14:nvPr/>
              </p14:nvContentPartPr>
              <p14:xfrm>
                <a:off x="7840276" y="5001742"/>
                <a:ext cx="103320" cy="101160"/>
              </p14:xfrm>
            </p:contentPart>
          </mc:Choice>
          <mc:Fallback xmlns="">
            <p:pic>
              <p:nvPicPr>
                <p:cNvPr id="1241" name="Freihand 1240">
                  <a:extLst>
                    <a:ext uri="{FF2B5EF4-FFF2-40B4-BE49-F238E27FC236}">
                      <a16:creationId xmlns:a16="http://schemas.microsoft.com/office/drawing/2014/main" id="{61261D66-B62A-F26C-6614-3902EDC00BF6}"/>
                    </a:ext>
                  </a:extLst>
                </p:cNvPr>
                <p:cNvPicPr/>
                <p:nvPr/>
              </p:nvPicPr>
              <p:blipFill>
                <a:blip r:embed="rId871"/>
                <a:stretch>
                  <a:fillRect/>
                </a:stretch>
              </p:blipFill>
              <p:spPr>
                <a:xfrm>
                  <a:off x="7831276" y="4993102"/>
                  <a:ext cx="12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242" name="Freihand 1241">
                  <a:extLst>
                    <a:ext uri="{FF2B5EF4-FFF2-40B4-BE49-F238E27FC236}">
                      <a16:creationId xmlns:a16="http://schemas.microsoft.com/office/drawing/2014/main" id="{D2839AC1-FED1-0506-6FE9-00E87481307A}"/>
                    </a:ext>
                  </a:extLst>
                </p14:cNvPr>
                <p14:cNvContentPartPr/>
                <p14:nvPr/>
              </p14:nvContentPartPr>
              <p14:xfrm>
                <a:off x="7973476" y="4986982"/>
                <a:ext cx="82800" cy="101520"/>
              </p14:xfrm>
            </p:contentPart>
          </mc:Choice>
          <mc:Fallback xmlns="">
            <p:pic>
              <p:nvPicPr>
                <p:cNvPr id="1242" name="Freihand 1241">
                  <a:extLst>
                    <a:ext uri="{FF2B5EF4-FFF2-40B4-BE49-F238E27FC236}">
                      <a16:creationId xmlns:a16="http://schemas.microsoft.com/office/drawing/2014/main" id="{D2839AC1-FED1-0506-6FE9-00E87481307A}"/>
                    </a:ext>
                  </a:extLst>
                </p:cNvPr>
                <p:cNvPicPr/>
                <p:nvPr/>
              </p:nvPicPr>
              <p:blipFill>
                <a:blip r:embed="rId873"/>
                <a:stretch>
                  <a:fillRect/>
                </a:stretch>
              </p:blipFill>
              <p:spPr>
                <a:xfrm>
                  <a:off x="7964836" y="4977982"/>
                  <a:ext cx="100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243" name="Freihand 1242">
                  <a:extLst>
                    <a:ext uri="{FF2B5EF4-FFF2-40B4-BE49-F238E27FC236}">
                      <a16:creationId xmlns:a16="http://schemas.microsoft.com/office/drawing/2014/main" id="{F0A16E13-3F8B-A43A-7437-F57409BCA1C7}"/>
                    </a:ext>
                  </a:extLst>
                </p14:cNvPr>
                <p14:cNvContentPartPr/>
                <p14:nvPr/>
              </p14:nvContentPartPr>
              <p14:xfrm>
                <a:off x="8097676" y="5013982"/>
                <a:ext cx="55440" cy="77400"/>
              </p14:xfrm>
            </p:contentPart>
          </mc:Choice>
          <mc:Fallback xmlns="">
            <p:pic>
              <p:nvPicPr>
                <p:cNvPr id="1243" name="Freihand 1242">
                  <a:extLst>
                    <a:ext uri="{FF2B5EF4-FFF2-40B4-BE49-F238E27FC236}">
                      <a16:creationId xmlns:a16="http://schemas.microsoft.com/office/drawing/2014/main" id="{F0A16E13-3F8B-A43A-7437-F57409BCA1C7}"/>
                    </a:ext>
                  </a:extLst>
                </p:cNvPr>
                <p:cNvPicPr/>
                <p:nvPr/>
              </p:nvPicPr>
              <p:blipFill>
                <a:blip r:embed="rId875"/>
                <a:stretch>
                  <a:fillRect/>
                </a:stretch>
              </p:blipFill>
              <p:spPr>
                <a:xfrm>
                  <a:off x="8089036" y="5004982"/>
                  <a:ext cx="73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244" name="Freihand 1243">
                  <a:extLst>
                    <a:ext uri="{FF2B5EF4-FFF2-40B4-BE49-F238E27FC236}">
                      <a16:creationId xmlns:a16="http://schemas.microsoft.com/office/drawing/2014/main" id="{DAC17C1D-2A62-8D16-0D96-163829A1D003}"/>
                    </a:ext>
                  </a:extLst>
                </p14:cNvPr>
                <p14:cNvContentPartPr/>
                <p14:nvPr/>
              </p14:nvContentPartPr>
              <p14:xfrm>
                <a:off x="8102356" y="4995622"/>
                <a:ext cx="77400" cy="88200"/>
              </p14:xfrm>
            </p:contentPart>
          </mc:Choice>
          <mc:Fallback xmlns="">
            <p:pic>
              <p:nvPicPr>
                <p:cNvPr id="1244" name="Freihand 1243">
                  <a:extLst>
                    <a:ext uri="{FF2B5EF4-FFF2-40B4-BE49-F238E27FC236}">
                      <a16:creationId xmlns:a16="http://schemas.microsoft.com/office/drawing/2014/main" id="{DAC17C1D-2A62-8D16-0D96-163829A1D003}"/>
                    </a:ext>
                  </a:extLst>
                </p:cNvPr>
                <p:cNvPicPr/>
                <p:nvPr/>
              </p:nvPicPr>
              <p:blipFill>
                <a:blip r:embed="rId877"/>
                <a:stretch>
                  <a:fillRect/>
                </a:stretch>
              </p:blipFill>
              <p:spPr>
                <a:xfrm>
                  <a:off x="8093356" y="4986622"/>
                  <a:ext cx="95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246" name="Freihand 1245">
                  <a:extLst>
                    <a:ext uri="{FF2B5EF4-FFF2-40B4-BE49-F238E27FC236}">
                      <a16:creationId xmlns:a16="http://schemas.microsoft.com/office/drawing/2014/main" id="{DE50C689-9732-DA72-A3D3-466097D7D47A}"/>
                    </a:ext>
                  </a:extLst>
                </p14:cNvPr>
                <p14:cNvContentPartPr/>
                <p14:nvPr/>
              </p14:nvContentPartPr>
              <p14:xfrm>
                <a:off x="8253556" y="5035942"/>
                <a:ext cx="79920" cy="16920"/>
              </p14:xfrm>
            </p:contentPart>
          </mc:Choice>
          <mc:Fallback xmlns="">
            <p:pic>
              <p:nvPicPr>
                <p:cNvPr id="1246" name="Freihand 1245">
                  <a:extLst>
                    <a:ext uri="{FF2B5EF4-FFF2-40B4-BE49-F238E27FC236}">
                      <a16:creationId xmlns:a16="http://schemas.microsoft.com/office/drawing/2014/main" id="{DE50C689-9732-DA72-A3D3-466097D7D47A}"/>
                    </a:ext>
                  </a:extLst>
                </p:cNvPr>
                <p:cNvPicPr/>
                <p:nvPr/>
              </p:nvPicPr>
              <p:blipFill>
                <a:blip r:embed="rId879"/>
                <a:stretch>
                  <a:fillRect/>
                </a:stretch>
              </p:blipFill>
              <p:spPr>
                <a:xfrm>
                  <a:off x="8244556" y="5026942"/>
                  <a:ext cx="97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250" name="Freihand 1249">
                  <a:extLst>
                    <a:ext uri="{FF2B5EF4-FFF2-40B4-BE49-F238E27FC236}">
                      <a16:creationId xmlns:a16="http://schemas.microsoft.com/office/drawing/2014/main" id="{38D598E4-8BEA-FEAD-E10A-09EEDFC902A9}"/>
                    </a:ext>
                  </a:extLst>
                </p14:cNvPr>
                <p14:cNvContentPartPr/>
                <p14:nvPr/>
              </p14:nvContentPartPr>
              <p14:xfrm>
                <a:off x="8351116" y="4604302"/>
                <a:ext cx="78840" cy="37080"/>
              </p14:xfrm>
            </p:contentPart>
          </mc:Choice>
          <mc:Fallback xmlns="">
            <p:pic>
              <p:nvPicPr>
                <p:cNvPr id="1250" name="Freihand 1249">
                  <a:extLst>
                    <a:ext uri="{FF2B5EF4-FFF2-40B4-BE49-F238E27FC236}">
                      <a16:creationId xmlns:a16="http://schemas.microsoft.com/office/drawing/2014/main" id="{38D598E4-8BEA-FEAD-E10A-09EEDFC902A9}"/>
                    </a:ext>
                  </a:extLst>
                </p:cNvPr>
                <p:cNvPicPr/>
                <p:nvPr/>
              </p:nvPicPr>
              <p:blipFill>
                <a:blip r:embed="rId881"/>
                <a:stretch>
                  <a:fillRect/>
                </a:stretch>
              </p:blipFill>
              <p:spPr>
                <a:xfrm>
                  <a:off x="8342116" y="4595302"/>
                  <a:ext cx="96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251" name="Freihand 1250">
                  <a:extLst>
                    <a:ext uri="{FF2B5EF4-FFF2-40B4-BE49-F238E27FC236}">
                      <a16:creationId xmlns:a16="http://schemas.microsoft.com/office/drawing/2014/main" id="{5AFA3380-C0B7-A66A-048F-2AAEBB29755F}"/>
                    </a:ext>
                  </a:extLst>
                </p14:cNvPr>
                <p14:cNvContentPartPr/>
                <p14:nvPr/>
              </p14:nvContentPartPr>
              <p14:xfrm>
                <a:off x="8415556" y="4590982"/>
                <a:ext cx="34920" cy="127080"/>
              </p14:xfrm>
            </p:contentPart>
          </mc:Choice>
          <mc:Fallback xmlns="">
            <p:pic>
              <p:nvPicPr>
                <p:cNvPr id="1251" name="Freihand 1250">
                  <a:extLst>
                    <a:ext uri="{FF2B5EF4-FFF2-40B4-BE49-F238E27FC236}">
                      <a16:creationId xmlns:a16="http://schemas.microsoft.com/office/drawing/2014/main" id="{5AFA3380-C0B7-A66A-048F-2AAEBB29755F}"/>
                    </a:ext>
                  </a:extLst>
                </p:cNvPr>
                <p:cNvPicPr/>
                <p:nvPr/>
              </p:nvPicPr>
              <p:blipFill>
                <a:blip r:embed="rId883"/>
                <a:stretch>
                  <a:fillRect/>
                </a:stretch>
              </p:blipFill>
              <p:spPr>
                <a:xfrm>
                  <a:off x="8406916" y="4582342"/>
                  <a:ext cx="52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252" name="Freihand 1251">
                  <a:extLst>
                    <a:ext uri="{FF2B5EF4-FFF2-40B4-BE49-F238E27FC236}">
                      <a16:creationId xmlns:a16="http://schemas.microsoft.com/office/drawing/2014/main" id="{AE329214-39EE-DBA7-45D3-A2A2DE3D5B90}"/>
                    </a:ext>
                  </a:extLst>
                </p14:cNvPr>
                <p14:cNvContentPartPr/>
                <p14:nvPr/>
              </p14:nvContentPartPr>
              <p14:xfrm>
                <a:off x="8460556" y="4478662"/>
                <a:ext cx="45720" cy="232200"/>
              </p14:xfrm>
            </p:contentPart>
          </mc:Choice>
          <mc:Fallback xmlns="">
            <p:pic>
              <p:nvPicPr>
                <p:cNvPr id="1252" name="Freihand 1251">
                  <a:extLst>
                    <a:ext uri="{FF2B5EF4-FFF2-40B4-BE49-F238E27FC236}">
                      <a16:creationId xmlns:a16="http://schemas.microsoft.com/office/drawing/2014/main" id="{AE329214-39EE-DBA7-45D3-A2A2DE3D5B90}"/>
                    </a:ext>
                  </a:extLst>
                </p:cNvPr>
                <p:cNvPicPr/>
                <p:nvPr/>
              </p:nvPicPr>
              <p:blipFill>
                <a:blip r:embed="rId885"/>
                <a:stretch>
                  <a:fillRect/>
                </a:stretch>
              </p:blipFill>
              <p:spPr>
                <a:xfrm>
                  <a:off x="8451556" y="4469662"/>
                  <a:ext cx="63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253" name="Freihand 1252">
                  <a:extLst>
                    <a:ext uri="{FF2B5EF4-FFF2-40B4-BE49-F238E27FC236}">
                      <a16:creationId xmlns:a16="http://schemas.microsoft.com/office/drawing/2014/main" id="{33E94D41-A18E-9FD9-7A01-88A62087D85E}"/>
                    </a:ext>
                  </a:extLst>
                </p14:cNvPr>
                <p14:cNvContentPartPr/>
                <p14:nvPr/>
              </p14:nvContentPartPr>
              <p14:xfrm>
                <a:off x="8531116" y="4558582"/>
                <a:ext cx="96480" cy="131040"/>
              </p14:xfrm>
            </p:contentPart>
          </mc:Choice>
          <mc:Fallback xmlns="">
            <p:pic>
              <p:nvPicPr>
                <p:cNvPr id="1253" name="Freihand 1252">
                  <a:extLst>
                    <a:ext uri="{FF2B5EF4-FFF2-40B4-BE49-F238E27FC236}">
                      <a16:creationId xmlns:a16="http://schemas.microsoft.com/office/drawing/2014/main" id="{33E94D41-A18E-9FD9-7A01-88A62087D85E}"/>
                    </a:ext>
                  </a:extLst>
                </p:cNvPr>
                <p:cNvPicPr/>
                <p:nvPr/>
              </p:nvPicPr>
              <p:blipFill>
                <a:blip r:embed="rId887"/>
                <a:stretch>
                  <a:fillRect/>
                </a:stretch>
              </p:blipFill>
              <p:spPr>
                <a:xfrm>
                  <a:off x="8522116" y="4549582"/>
                  <a:ext cx="114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255" name="Freihand 1254">
                  <a:extLst>
                    <a:ext uri="{FF2B5EF4-FFF2-40B4-BE49-F238E27FC236}">
                      <a16:creationId xmlns:a16="http://schemas.microsoft.com/office/drawing/2014/main" id="{7FD9EA99-FA25-BB23-F003-8ECB56172165}"/>
                    </a:ext>
                  </a:extLst>
                </p14:cNvPr>
                <p14:cNvContentPartPr/>
                <p14:nvPr/>
              </p14:nvContentPartPr>
              <p14:xfrm>
                <a:off x="8551276" y="4550662"/>
                <a:ext cx="94680" cy="110160"/>
              </p14:xfrm>
            </p:contentPart>
          </mc:Choice>
          <mc:Fallback xmlns="">
            <p:pic>
              <p:nvPicPr>
                <p:cNvPr id="1255" name="Freihand 1254">
                  <a:extLst>
                    <a:ext uri="{FF2B5EF4-FFF2-40B4-BE49-F238E27FC236}">
                      <a16:creationId xmlns:a16="http://schemas.microsoft.com/office/drawing/2014/main" id="{7FD9EA99-FA25-BB23-F003-8ECB56172165}"/>
                    </a:ext>
                  </a:extLst>
                </p:cNvPr>
                <p:cNvPicPr/>
                <p:nvPr/>
              </p:nvPicPr>
              <p:blipFill>
                <a:blip r:embed="rId889"/>
                <a:stretch>
                  <a:fillRect/>
                </a:stretch>
              </p:blipFill>
              <p:spPr>
                <a:xfrm>
                  <a:off x="8542276" y="4542022"/>
                  <a:ext cx="1123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257" name="Freihand 1256">
                  <a:extLst>
                    <a:ext uri="{FF2B5EF4-FFF2-40B4-BE49-F238E27FC236}">
                      <a16:creationId xmlns:a16="http://schemas.microsoft.com/office/drawing/2014/main" id="{7FE2B8F3-96DA-BEB8-93E8-ADD3215D6805}"/>
                    </a:ext>
                  </a:extLst>
                </p14:cNvPr>
                <p14:cNvContentPartPr/>
                <p14:nvPr/>
              </p14:nvContentPartPr>
              <p14:xfrm>
                <a:off x="8354716" y="4914262"/>
                <a:ext cx="100080" cy="198360"/>
              </p14:xfrm>
            </p:contentPart>
          </mc:Choice>
          <mc:Fallback xmlns="">
            <p:pic>
              <p:nvPicPr>
                <p:cNvPr id="1257" name="Freihand 1256">
                  <a:extLst>
                    <a:ext uri="{FF2B5EF4-FFF2-40B4-BE49-F238E27FC236}">
                      <a16:creationId xmlns:a16="http://schemas.microsoft.com/office/drawing/2014/main" id="{7FE2B8F3-96DA-BEB8-93E8-ADD3215D6805}"/>
                    </a:ext>
                  </a:extLst>
                </p:cNvPr>
                <p:cNvPicPr/>
                <p:nvPr/>
              </p:nvPicPr>
              <p:blipFill>
                <a:blip r:embed="rId891"/>
                <a:stretch>
                  <a:fillRect/>
                </a:stretch>
              </p:blipFill>
              <p:spPr>
                <a:xfrm>
                  <a:off x="8345716" y="4905622"/>
                  <a:ext cx="117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258" name="Freihand 1257">
                  <a:extLst>
                    <a:ext uri="{FF2B5EF4-FFF2-40B4-BE49-F238E27FC236}">
                      <a16:creationId xmlns:a16="http://schemas.microsoft.com/office/drawing/2014/main" id="{5132597F-5F82-A4BE-376E-C62BEF42E8AD}"/>
                    </a:ext>
                  </a:extLst>
                </p14:cNvPr>
                <p14:cNvContentPartPr/>
                <p14:nvPr/>
              </p14:nvContentPartPr>
              <p14:xfrm>
                <a:off x="8486476" y="4968262"/>
                <a:ext cx="55800" cy="137520"/>
              </p14:xfrm>
            </p:contentPart>
          </mc:Choice>
          <mc:Fallback xmlns="">
            <p:pic>
              <p:nvPicPr>
                <p:cNvPr id="1258" name="Freihand 1257">
                  <a:extLst>
                    <a:ext uri="{FF2B5EF4-FFF2-40B4-BE49-F238E27FC236}">
                      <a16:creationId xmlns:a16="http://schemas.microsoft.com/office/drawing/2014/main" id="{5132597F-5F82-A4BE-376E-C62BEF42E8AD}"/>
                    </a:ext>
                  </a:extLst>
                </p:cNvPr>
                <p:cNvPicPr/>
                <p:nvPr/>
              </p:nvPicPr>
              <p:blipFill>
                <a:blip r:embed="rId893"/>
                <a:stretch>
                  <a:fillRect/>
                </a:stretch>
              </p:blipFill>
              <p:spPr>
                <a:xfrm>
                  <a:off x="8477836" y="4959262"/>
                  <a:ext cx="73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259" name="Freihand 1258">
                  <a:extLst>
                    <a:ext uri="{FF2B5EF4-FFF2-40B4-BE49-F238E27FC236}">
                      <a16:creationId xmlns:a16="http://schemas.microsoft.com/office/drawing/2014/main" id="{10B780B1-BAFA-34B8-2136-3B81D40BF220}"/>
                    </a:ext>
                  </a:extLst>
                </p14:cNvPr>
                <p14:cNvContentPartPr/>
                <p14:nvPr/>
              </p14:nvContentPartPr>
              <p14:xfrm>
                <a:off x="8488276" y="5010382"/>
                <a:ext cx="78120" cy="62640"/>
              </p14:xfrm>
            </p:contentPart>
          </mc:Choice>
          <mc:Fallback xmlns="">
            <p:pic>
              <p:nvPicPr>
                <p:cNvPr id="1259" name="Freihand 1258">
                  <a:extLst>
                    <a:ext uri="{FF2B5EF4-FFF2-40B4-BE49-F238E27FC236}">
                      <a16:creationId xmlns:a16="http://schemas.microsoft.com/office/drawing/2014/main" id="{10B780B1-BAFA-34B8-2136-3B81D40BF220}"/>
                    </a:ext>
                  </a:extLst>
                </p:cNvPr>
                <p:cNvPicPr/>
                <p:nvPr/>
              </p:nvPicPr>
              <p:blipFill>
                <a:blip r:embed="rId895"/>
                <a:stretch>
                  <a:fillRect/>
                </a:stretch>
              </p:blipFill>
              <p:spPr>
                <a:xfrm>
                  <a:off x="8479276" y="5001742"/>
                  <a:ext cx="95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260" name="Freihand 1259">
                  <a:extLst>
                    <a:ext uri="{FF2B5EF4-FFF2-40B4-BE49-F238E27FC236}">
                      <a16:creationId xmlns:a16="http://schemas.microsoft.com/office/drawing/2014/main" id="{4D63EDC8-5EBC-4694-DA34-0CAC9B842F15}"/>
                    </a:ext>
                  </a:extLst>
                </p14:cNvPr>
                <p14:cNvContentPartPr/>
                <p14:nvPr/>
              </p14:nvContentPartPr>
              <p14:xfrm>
                <a:off x="8568196" y="4957822"/>
                <a:ext cx="101880" cy="236160"/>
              </p14:xfrm>
            </p:contentPart>
          </mc:Choice>
          <mc:Fallback xmlns="">
            <p:pic>
              <p:nvPicPr>
                <p:cNvPr id="1260" name="Freihand 1259">
                  <a:extLst>
                    <a:ext uri="{FF2B5EF4-FFF2-40B4-BE49-F238E27FC236}">
                      <a16:creationId xmlns:a16="http://schemas.microsoft.com/office/drawing/2014/main" id="{4D63EDC8-5EBC-4694-DA34-0CAC9B842F15}"/>
                    </a:ext>
                  </a:extLst>
                </p:cNvPr>
                <p:cNvPicPr/>
                <p:nvPr/>
              </p:nvPicPr>
              <p:blipFill>
                <a:blip r:embed="rId897"/>
                <a:stretch>
                  <a:fillRect/>
                </a:stretch>
              </p:blipFill>
              <p:spPr>
                <a:xfrm>
                  <a:off x="8559556" y="4949182"/>
                  <a:ext cx="119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264" name="Freihand 1263">
                  <a:extLst>
                    <a:ext uri="{FF2B5EF4-FFF2-40B4-BE49-F238E27FC236}">
                      <a16:creationId xmlns:a16="http://schemas.microsoft.com/office/drawing/2014/main" id="{245D5682-EA74-D6EC-B7AC-C2AC67AC0944}"/>
                    </a:ext>
                  </a:extLst>
                </p14:cNvPr>
                <p14:cNvContentPartPr/>
                <p14:nvPr/>
              </p14:nvContentPartPr>
              <p14:xfrm>
                <a:off x="6161236" y="5476582"/>
                <a:ext cx="78120" cy="135720"/>
              </p14:xfrm>
            </p:contentPart>
          </mc:Choice>
          <mc:Fallback xmlns="">
            <p:pic>
              <p:nvPicPr>
                <p:cNvPr id="1264" name="Freihand 1263">
                  <a:extLst>
                    <a:ext uri="{FF2B5EF4-FFF2-40B4-BE49-F238E27FC236}">
                      <a16:creationId xmlns:a16="http://schemas.microsoft.com/office/drawing/2014/main" id="{245D5682-EA74-D6EC-B7AC-C2AC67AC0944}"/>
                    </a:ext>
                  </a:extLst>
                </p:cNvPr>
                <p:cNvPicPr/>
                <p:nvPr/>
              </p:nvPicPr>
              <p:blipFill>
                <a:blip r:embed="rId899"/>
                <a:stretch>
                  <a:fillRect/>
                </a:stretch>
              </p:blipFill>
              <p:spPr>
                <a:xfrm>
                  <a:off x="6152596" y="5467582"/>
                  <a:ext cx="95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265" name="Freihand 1264">
                  <a:extLst>
                    <a:ext uri="{FF2B5EF4-FFF2-40B4-BE49-F238E27FC236}">
                      <a16:creationId xmlns:a16="http://schemas.microsoft.com/office/drawing/2014/main" id="{E8611102-54EC-1F71-EA13-4B2DBA45AA80}"/>
                    </a:ext>
                  </a:extLst>
                </p14:cNvPr>
                <p14:cNvContentPartPr/>
                <p14:nvPr/>
              </p14:nvContentPartPr>
              <p14:xfrm>
                <a:off x="6293356" y="5457862"/>
                <a:ext cx="70200" cy="120600"/>
              </p14:xfrm>
            </p:contentPart>
          </mc:Choice>
          <mc:Fallback xmlns="">
            <p:pic>
              <p:nvPicPr>
                <p:cNvPr id="1265" name="Freihand 1264">
                  <a:extLst>
                    <a:ext uri="{FF2B5EF4-FFF2-40B4-BE49-F238E27FC236}">
                      <a16:creationId xmlns:a16="http://schemas.microsoft.com/office/drawing/2014/main" id="{E8611102-54EC-1F71-EA13-4B2DBA45AA80}"/>
                    </a:ext>
                  </a:extLst>
                </p:cNvPr>
                <p:cNvPicPr/>
                <p:nvPr/>
              </p:nvPicPr>
              <p:blipFill>
                <a:blip r:embed="rId901"/>
                <a:stretch>
                  <a:fillRect/>
                </a:stretch>
              </p:blipFill>
              <p:spPr>
                <a:xfrm>
                  <a:off x="6284356" y="5449222"/>
                  <a:ext cx="87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266" name="Freihand 1265">
                  <a:extLst>
                    <a:ext uri="{FF2B5EF4-FFF2-40B4-BE49-F238E27FC236}">
                      <a16:creationId xmlns:a16="http://schemas.microsoft.com/office/drawing/2014/main" id="{AE42C9FE-D864-EEA9-61C2-60FF00EB7CF2}"/>
                    </a:ext>
                  </a:extLst>
                </p14:cNvPr>
                <p14:cNvContentPartPr/>
                <p14:nvPr/>
              </p14:nvContentPartPr>
              <p14:xfrm>
                <a:off x="6323596" y="5431222"/>
                <a:ext cx="69120" cy="23040"/>
              </p14:xfrm>
            </p:contentPart>
          </mc:Choice>
          <mc:Fallback xmlns="">
            <p:pic>
              <p:nvPicPr>
                <p:cNvPr id="1266" name="Freihand 1265">
                  <a:extLst>
                    <a:ext uri="{FF2B5EF4-FFF2-40B4-BE49-F238E27FC236}">
                      <a16:creationId xmlns:a16="http://schemas.microsoft.com/office/drawing/2014/main" id="{AE42C9FE-D864-EEA9-61C2-60FF00EB7CF2}"/>
                    </a:ext>
                  </a:extLst>
                </p:cNvPr>
                <p:cNvPicPr/>
                <p:nvPr/>
              </p:nvPicPr>
              <p:blipFill>
                <a:blip r:embed="rId903"/>
                <a:stretch>
                  <a:fillRect/>
                </a:stretch>
              </p:blipFill>
              <p:spPr>
                <a:xfrm>
                  <a:off x="6314956" y="5422222"/>
                  <a:ext cx="86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267" name="Freihand 1266">
                  <a:extLst>
                    <a:ext uri="{FF2B5EF4-FFF2-40B4-BE49-F238E27FC236}">
                      <a16:creationId xmlns:a16="http://schemas.microsoft.com/office/drawing/2014/main" id="{D72A470C-5C53-79F9-FE7A-3A8A3A93DEE2}"/>
                    </a:ext>
                  </a:extLst>
                </p14:cNvPr>
                <p14:cNvContentPartPr/>
                <p14:nvPr/>
              </p14:nvContentPartPr>
              <p14:xfrm>
                <a:off x="6435196" y="5432662"/>
                <a:ext cx="73080" cy="119520"/>
              </p14:xfrm>
            </p:contentPart>
          </mc:Choice>
          <mc:Fallback xmlns="">
            <p:pic>
              <p:nvPicPr>
                <p:cNvPr id="1267" name="Freihand 1266">
                  <a:extLst>
                    <a:ext uri="{FF2B5EF4-FFF2-40B4-BE49-F238E27FC236}">
                      <a16:creationId xmlns:a16="http://schemas.microsoft.com/office/drawing/2014/main" id="{D72A470C-5C53-79F9-FE7A-3A8A3A93DEE2}"/>
                    </a:ext>
                  </a:extLst>
                </p:cNvPr>
                <p:cNvPicPr/>
                <p:nvPr/>
              </p:nvPicPr>
              <p:blipFill>
                <a:blip r:embed="rId905"/>
                <a:stretch>
                  <a:fillRect/>
                </a:stretch>
              </p:blipFill>
              <p:spPr>
                <a:xfrm>
                  <a:off x="6426196" y="5423662"/>
                  <a:ext cx="90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268" name="Freihand 1267">
                  <a:extLst>
                    <a:ext uri="{FF2B5EF4-FFF2-40B4-BE49-F238E27FC236}">
                      <a16:creationId xmlns:a16="http://schemas.microsoft.com/office/drawing/2014/main" id="{AB355AA3-C7B1-F594-8E46-9E8F6E0AD73F}"/>
                    </a:ext>
                  </a:extLst>
                </p14:cNvPr>
                <p14:cNvContentPartPr/>
                <p14:nvPr/>
              </p14:nvContentPartPr>
              <p14:xfrm>
                <a:off x="6575236" y="5468662"/>
                <a:ext cx="92160" cy="133560"/>
              </p14:xfrm>
            </p:contentPart>
          </mc:Choice>
          <mc:Fallback xmlns="">
            <p:pic>
              <p:nvPicPr>
                <p:cNvPr id="1268" name="Freihand 1267">
                  <a:extLst>
                    <a:ext uri="{FF2B5EF4-FFF2-40B4-BE49-F238E27FC236}">
                      <a16:creationId xmlns:a16="http://schemas.microsoft.com/office/drawing/2014/main" id="{AB355AA3-C7B1-F594-8E46-9E8F6E0AD73F}"/>
                    </a:ext>
                  </a:extLst>
                </p:cNvPr>
                <p:cNvPicPr/>
                <p:nvPr/>
              </p:nvPicPr>
              <p:blipFill>
                <a:blip r:embed="rId907"/>
                <a:stretch>
                  <a:fillRect/>
                </a:stretch>
              </p:blipFill>
              <p:spPr>
                <a:xfrm>
                  <a:off x="6566596" y="5460022"/>
                  <a:ext cx="1098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269" name="Freihand 1268">
                  <a:extLst>
                    <a:ext uri="{FF2B5EF4-FFF2-40B4-BE49-F238E27FC236}">
                      <a16:creationId xmlns:a16="http://schemas.microsoft.com/office/drawing/2014/main" id="{556197E8-067A-0CD8-E31B-48FB40B89EA7}"/>
                    </a:ext>
                  </a:extLst>
                </p14:cNvPr>
                <p14:cNvContentPartPr/>
                <p14:nvPr/>
              </p14:nvContentPartPr>
              <p14:xfrm>
                <a:off x="6788356" y="5499262"/>
                <a:ext cx="110520" cy="10080"/>
              </p14:xfrm>
            </p:contentPart>
          </mc:Choice>
          <mc:Fallback xmlns="">
            <p:pic>
              <p:nvPicPr>
                <p:cNvPr id="1269" name="Freihand 1268">
                  <a:extLst>
                    <a:ext uri="{FF2B5EF4-FFF2-40B4-BE49-F238E27FC236}">
                      <a16:creationId xmlns:a16="http://schemas.microsoft.com/office/drawing/2014/main" id="{556197E8-067A-0CD8-E31B-48FB40B89EA7}"/>
                    </a:ext>
                  </a:extLst>
                </p:cNvPr>
                <p:cNvPicPr/>
                <p:nvPr/>
              </p:nvPicPr>
              <p:blipFill>
                <a:blip r:embed="rId909"/>
                <a:stretch>
                  <a:fillRect/>
                </a:stretch>
              </p:blipFill>
              <p:spPr>
                <a:xfrm>
                  <a:off x="6779716" y="5490262"/>
                  <a:ext cx="128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271" name="Freihand 1270">
                  <a:extLst>
                    <a:ext uri="{FF2B5EF4-FFF2-40B4-BE49-F238E27FC236}">
                      <a16:creationId xmlns:a16="http://schemas.microsoft.com/office/drawing/2014/main" id="{10F26922-2CC6-63E6-A838-9BA488DF4ED1}"/>
                    </a:ext>
                  </a:extLst>
                </p14:cNvPr>
                <p14:cNvContentPartPr/>
                <p14:nvPr/>
              </p14:nvContentPartPr>
              <p14:xfrm>
                <a:off x="6852796" y="5441302"/>
                <a:ext cx="22680" cy="175680"/>
              </p14:xfrm>
            </p:contentPart>
          </mc:Choice>
          <mc:Fallback xmlns="">
            <p:pic>
              <p:nvPicPr>
                <p:cNvPr id="1271" name="Freihand 1270">
                  <a:extLst>
                    <a:ext uri="{FF2B5EF4-FFF2-40B4-BE49-F238E27FC236}">
                      <a16:creationId xmlns:a16="http://schemas.microsoft.com/office/drawing/2014/main" id="{10F26922-2CC6-63E6-A838-9BA488DF4ED1}"/>
                    </a:ext>
                  </a:extLst>
                </p:cNvPr>
                <p:cNvPicPr/>
                <p:nvPr/>
              </p:nvPicPr>
              <p:blipFill>
                <a:blip r:embed="rId911"/>
                <a:stretch>
                  <a:fillRect/>
                </a:stretch>
              </p:blipFill>
              <p:spPr>
                <a:xfrm>
                  <a:off x="6843796" y="5432662"/>
                  <a:ext cx="40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272" name="Freihand 1271">
                  <a:extLst>
                    <a:ext uri="{FF2B5EF4-FFF2-40B4-BE49-F238E27FC236}">
                      <a16:creationId xmlns:a16="http://schemas.microsoft.com/office/drawing/2014/main" id="{FF1EA3BA-8F60-E8D2-159A-C1454D033F6E}"/>
                    </a:ext>
                  </a:extLst>
                </p14:cNvPr>
                <p14:cNvContentPartPr/>
                <p14:nvPr/>
              </p14:nvContentPartPr>
              <p14:xfrm>
                <a:off x="7025956" y="5398462"/>
                <a:ext cx="96840" cy="145800"/>
              </p14:xfrm>
            </p:contentPart>
          </mc:Choice>
          <mc:Fallback xmlns="">
            <p:pic>
              <p:nvPicPr>
                <p:cNvPr id="1272" name="Freihand 1271">
                  <a:extLst>
                    <a:ext uri="{FF2B5EF4-FFF2-40B4-BE49-F238E27FC236}">
                      <a16:creationId xmlns:a16="http://schemas.microsoft.com/office/drawing/2014/main" id="{FF1EA3BA-8F60-E8D2-159A-C1454D033F6E}"/>
                    </a:ext>
                  </a:extLst>
                </p:cNvPr>
                <p:cNvPicPr/>
                <p:nvPr/>
              </p:nvPicPr>
              <p:blipFill>
                <a:blip r:embed="rId913"/>
                <a:stretch>
                  <a:fillRect/>
                </a:stretch>
              </p:blipFill>
              <p:spPr>
                <a:xfrm>
                  <a:off x="7017316" y="5389822"/>
                  <a:ext cx="114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273" name="Freihand 1272">
                  <a:extLst>
                    <a:ext uri="{FF2B5EF4-FFF2-40B4-BE49-F238E27FC236}">
                      <a16:creationId xmlns:a16="http://schemas.microsoft.com/office/drawing/2014/main" id="{1EE95921-F586-B6DC-FDA7-94680233DA7E}"/>
                    </a:ext>
                  </a:extLst>
                </p14:cNvPr>
                <p14:cNvContentPartPr/>
                <p14:nvPr/>
              </p14:nvContentPartPr>
              <p14:xfrm>
                <a:off x="7020916" y="5464702"/>
                <a:ext cx="116280" cy="64800"/>
              </p14:xfrm>
            </p:contentPart>
          </mc:Choice>
          <mc:Fallback xmlns="">
            <p:pic>
              <p:nvPicPr>
                <p:cNvPr id="1273" name="Freihand 1272">
                  <a:extLst>
                    <a:ext uri="{FF2B5EF4-FFF2-40B4-BE49-F238E27FC236}">
                      <a16:creationId xmlns:a16="http://schemas.microsoft.com/office/drawing/2014/main" id="{1EE95921-F586-B6DC-FDA7-94680233DA7E}"/>
                    </a:ext>
                  </a:extLst>
                </p:cNvPr>
                <p:cNvPicPr/>
                <p:nvPr/>
              </p:nvPicPr>
              <p:blipFill>
                <a:blip r:embed="rId915"/>
                <a:stretch>
                  <a:fillRect/>
                </a:stretch>
              </p:blipFill>
              <p:spPr>
                <a:xfrm>
                  <a:off x="7011916" y="5455702"/>
                  <a:ext cx="133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274" name="Freihand 1273">
                  <a:extLst>
                    <a:ext uri="{FF2B5EF4-FFF2-40B4-BE49-F238E27FC236}">
                      <a16:creationId xmlns:a16="http://schemas.microsoft.com/office/drawing/2014/main" id="{5D14414E-1D50-1960-64B2-008A292E1E22}"/>
                    </a:ext>
                  </a:extLst>
                </p14:cNvPr>
                <p14:cNvContentPartPr/>
                <p14:nvPr/>
              </p14:nvContentPartPr>
              <p14:xfrm>
                <a:off x="7181116" y="5433742"/>
                <a:ext cx="128520" cy="149400"/>
              </p14:xfrm>
            </p:contentPart>
          </mc:Choice>
          <mc:Fallback xmlns="">
            <p:pic>
              <p:nvPicPr>
                <p:cNvPr id="1274" name="Freihand 1273">
                  <a:extLst>
                    <a:ext uri="{FF2B5EF4-FFF2-40B4-BE49-F238E27FC236}">
                      <a16:creationId xmlns:a16="http://schemas.microsoft.com/office/drawing/2014/main" id="{5D14414E-1D50-1960-64B2-008A292E1E22}"/>
                    </a:ext>
                  </a:extLst>
                </p:cNvPr>
                <p:cNvPicPr/>
                <p:nvPr/>
              </p:nvPicPr>
              <p:blipFill>
                <a:blip r:embed="rId917"/>
                <a:stretch>
                  <a:fillRect/>
                </a:stretch>
              </p:blipFill>
              <p:spPr>
                <a:xfrm>
                  <a:off x="7172476" y="5424742"/>
                  <a:ext cx="146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275" name="Freihand 1274">
                  <a:extLst>
                    <a:ext uri="{FF2B5EF4-FFF2-40B4-BE49-F238E27FC236}">
                      <a16:creationId xmlns:a16="http://schemas.microsoft.com/office/drawing/2014/main" id="{869CA615-9581-6051-537A-28EE086F9A27}"/>
                    </a:ext>
                  </a:extLst>
                </p14:cNvPr>
                <p14:cNvContentPartPr/>
                <p14:nvPr/>
              </p14:nvContentPartPr>
              <p14:xfrm>
                <a:off x="7451836" y="5425822"/>
                <a:ext cx="131400" cy="78120"/>
              </p14:xfrm>
            </p:contentPart>
          </mc:Choice>
          <mc:Fallback xmlns="">
            <p:pic>
              <p:nvPicPr>
                <p:cNvPr id="1275" name="Freihand 1274">
                  <a:extLst>
                    <a:ext uri="{FF2B5EF4-FFF2-40B4-BE49-F238E27FC236}">
                      <a16:creationId xmlns:a16="http://schemas.microsoft.com/office/drawing/2014/main" id="{869CA615-9581-6051-537A-28EE086F9A27}"/>
                    </a:ext>
                  </a:extLst>
                </p:cNvPr>
                <p:cNvPicPr/>
                <p:nvPr/>
              </p:nvPicPr>
              <p:blipFill>
                <a:blip r:embed="rId919"/>
                <a:stretch>
                  <a:fillRect/>
                </a:stretch>
              </p:blipFill>
              <p:spPr>
                <a:xfrm>
                  <a:off x="7442836" y="5417182"/>
                  <a:ext cx="149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276" name="Freihand 1275">
                  <a:extLst>
                    <a:ext uri="{FF2B5EF4-FFF2-40B4-BE49-F238E27FC236}">
                      <a16:creationId xmlns:a16="http://schemas.microsoft.com/office/drawing/2014/main" id="{837825F0-78AC-EA48-F600-443494286121}"/>
                    </a:ext>
                  </a:extLst>
                </p14:cNvPr>
                <p14:cNvContentPartPr/>
                <p14:nvPr/>
              </p14:nvContentPartPr>
              <p14:xfrm>
                <a:off x="7721116" y="5334022"/>
                <a:ext cx="112680" cy="167040"/>
              </p14:xfrm>
            </p:contentPart>
          </mc:Choice>
          <mc:Fallback xmlns="">
            <p:pic>
              <p:nvPicPr>
                <p:cNvPr id="1276" name="Freihand 1275">
                  <a:extLst>
                    <a:ext uri="{FF2B5EF4-FFF2-40B4-BE49-F238E27FC236}">
                      <a16:creationId xmlns:a16="http://schemas.microsoft.com/office/drawing/2014/main" id="{837825F0-78AC-EA48-F600-443494286121}"/>
                    </a:ext>
                  </a:extLst>
                </p:cNvPr>
                <p:cNvPicPr/>
                <p:nvPr/>
              </p:nvPicPr>
              <p:blipFill>
                <a:blip r:embed="rId921"/>
                <a:stretch>
                  <a:fillRect/>
                </a:stretch>
              </p:blipFill>
              <p:spPr>
                <a:xfrm>
                  <a:off x="7712116" y="5325022"/>
                  <a:ext cx="130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277" name="Freihand 1276">
                  <a:extLst>
                    <a:ext uri="{FF2B5EF4-FFF2-40B4-BE49-F238E27FC236}">
                      <a16:creationId xmlns:a16="http://schemas.microsoft.com/office/drawing/2014/main" id="{C708AA55-2DAA-DC11-41BC-33198447D93B}"/>
                    </a:ext>
                  </a:extLst>
                </p14:cNvPr>
                <p14:cNvContentPartPr/>
                <p14:nvPr/>
              </p14:nvContentPartPr>
              <p14:xfrm>
                <a:off x="7930276" y="5325742"/>
                <a:ext cx="123480" cy="115920"/>
              </p14:xfrm>
            </p:contentPart>
          </mc:Choice>
          <mc:Fallback xmlns="">
            <p:pic>
              <p:nvPicPr>
                <p:cNvPr id="1277" name="Freihand 1276">
                  <a:extLst>
                    <a:ext uri="{FF2B5EF4-FFF2-40B4-BE49-F238E27FC236}">
                      <a16:creationId xmlns:a16="http://schemas.microsoft.com/office/drawing/2014/main" id="{C708AA55-2DAA-DC11-41BC-33198447D93B}"/>
                    </a:ext>
                  </a:extLst>
                </p:cNvPr>
                <p:cNvPicPr/>
                <p:nvPr/>
              </p:nvPicPr>
              <p:blipFill>
                <a:blip r:embed="rId923"/>
                <a:stretch>
                  <a:fillRect/>
                </a:stretch>
              </p:blipFill>
              <p:spPr>
                <a:xfrm>
                  <a:off x="7921276" y="5317102"/>
                  <a:ext cx="141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278" name="Freihand 1277">
                  <a:extLst>
                    <a:ext uri="{FF2B5EF4-FFF2-40B4-BE49-F238E27FC236}">
                      <a16:creationId xmlns:a16="http://schemas.microsoft.com/office/drawing/2014/main" id="{1ACECC1D-1094-D230-CEA3-3BB6859B15AE}"/>
                    </a:ext>
                  </a:extLst>
                </p14:cNvPr>
                <p14:cNvContentPartPr/>
                <p14:nvPr/>
              </p14:nvContentPartPr>
              <p14:xfrm>
                <a:off x="8088316" y="5318902"/>
                <a:ext cx="83160" cy="90720"/>
              </p14:xfrm>
            </p:contentPart>
          </mc:Choice>
          <mc:Fallback xmlns="">
            <p:pic>
              <p:nvPicPr>
                <p:cNvPr id="1278" name="Freihand 1277">
                  <a:extLst>
                    <a:ext uri="{FF2B5EF4-FFF2-40B4-BE49-F238E27FC236}">
                      <a16:creationId xmlns:a16="http://schemas.microsoft.com/office/drawing/2014/main" id="{1ACECC1D-1094-D230-CEA3-3BB6859B15AE}"/>
                    </a:ext>
                  </a:extLst>
                </p:cNvPr>
                <p:cNvPicPr/>
                <p:nvPr/>
              </p:nvPicPr>
              <p:blipFill>
                <a:blip r:embed="rId925"/>
                <a:stretch>
                  <a:fillRect/>
                </a:stretch>
              </p:blipFill>
              <p:spPr>
                <a:xfrm>
                  <a:off x="8079676" y="5309902"/>
                  <a:ext cx="100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279" name="Freihand 1278">
                  <a:extLst>
                    <a:ext uri="{FF2B5EF4-FFF2-40B4-BE49-F238E27FC236}">
                      <a16:creationId xmlns:a16="http://schemas.microsoft.com/office/drawing/2014/main" id="{843C5356-D439-1DDF-E521-C91E16394EEE}"/>
                    </a:ext>
                  </a:extLst>
                </p14:cNvPr>
                <p14:cNvContentPartPr/>
                <p14:nvPr/>
              </p14:nvContentPartPr>
              <p14:xfrm>
                <a:off x="8220796" y="5316382"/>
                <a:ext cx="91440" cy="115560"/>
              </p14:xfrm>
            </p:contentPart>
          </mc:Choice>
          <mc:Fallback xmlns="">
            <p:pic>
              <p:nvPicPr>
                <p:cNvPr id="1279" name="Freihand 1278">
                  <a:extLst>
                    <a:ext uri="{FF2B5EF4-FFF2-40B4-BE49-F238E27FC236}">
                      <a16:creationId xmlns:a16="http://schemas.microsoft.com/office/drawing/2014/main" id="{843C5356-D439-1DDF-E521-C91E16394EEE}"/>
                    </a:ext>
                  </a:extLst>
                </p:cNvPr>
                <p:cNvPicPr/>
                <p:nvPr/>
              </p:nvPicPr>
              <p:blipFill>
                <a:blip r:embed="rId927"/>
                <a:stretch>
                  <a:fillRect/>
                </a:stretch>
              </p:blipFill>
              <p:spPr>
                <a:xfrm>
                  <a:off x="8211796" y="5307742"/>
                  <a:ext cx="109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281" name="Freihand 1280">
                  <a:extLst>
                    <a:ext uri="{FF2B5EF4-FFF2-40B4-BE49-F238E27FC236}">
                      <a16:creationId xmlns:a16="http://schemas.microsoft.com/office/drawing/2014/main" id="{A7E230C4-D3D2-E18B-6562-137534ECFD7E}"/>
                    </a:ext>
                  </a:extLst>
                </p14:cNvPr>
                <p14:cNvContentPartPr/>
                <p14:nvPr/>
              </p14:nvContentPartPr>
              <p14:xfrm>
                <a:off x="6071236" y="5897422"/>
                <a:ext cx="123840" cy="78120"/>
              </p14:xfrm>
            </p:contentPart>
          </mc:Choice>
          <mc:Fallback xmlns="">
            <p:pic>
              <p:nvPicPr>
                <p:cNvPr id="1281" name="Freihand 1280">
                  <a:extLst>
                    <a:ext uri="{FF2B5EF4-FFF2-40B4-BE49-F238E27FC236}">
                      <a16:creationId xmlns:a16="http://schemas.microsoft.com/office/drawing/2014/main" id="{A7E230C4-D3D2-E18B-6562-137534ECFD7E}"/>
                    </a:ext>
                  </a:extLst>
                </p:cNvPr>
                <p:cNvPicPr/>
                <p:nvPr/>
              </p:nvPicPr>
              <p:blipFill>
                <a:blip r:embed="rId929"/>
                <a:stretch>
                  <a:fillRect/>
                </a:stretch>
              </p:blipFill>
              <p:spPr>
                <a:xfrm>
                  <a:off x="6062596" y="5888782"/>
                  <a:ext cx="141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282" name="Freihand 1281">
                  <a:extLst>
                    <a:ext uri="{FF2B5EF4-FFF2-40B4-BE49-F238E27FC236}">
                      <a16:creationId xmlns:a16="http://schemas.microsoft.com/office/drawing/2014/main" id="{A672430F-DABE-7B8E-084E-A7B79005ADCA}"/>
                    </a:ext>
                  </a:extLst>
                </p14:cNvPr>
                <p14:cNvContentPartPr/>
                <p14:nvPr/>
              </p14:nvContentPartPr>
              <p14:xfrm>
                <a:off x="6173116" y="5873662"/>
                <a:ext cx="45360" cy="187560"/>
              </p14:xfrm>
            </p:contentPart>
          </mc:Choice>
          <mc:Fallback xmlns="">
            <p:pic>
              <p:nvPicPr>
                <p:cNvPr id="1282" name="Freihand 1281">
                  <a:extLst>
                    <a:ext uri="{FF2B5EF4-FFF2-40B4-BE49-F238E27FC236}">
                      <a16:creationId xmlns:a16="http://schemas.microsoft.com/office/drawing/2014/main" id="{A672430F-DABE-7B8E-084E-A7B79005ADCA}"/>
                    </a:ext>
                  </a:extLst>
                </p:cNvPr>
                <p:cNvPicPr/>
                <p:nvPr/>
              </p:nvPicPr>
              <p:blipFill>
                <a:blip r:embed="rId931"/>
                <a:stretch>
                  <a:fillRect/>
                </a:stretch>
              </p:blipFill>
              <p:spPr>
                <a:xfrm>
                  <a:off x="6164116" y="5865022"/>
                  <a:ext cx="63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283" name="Freihand 1282">
                  <a:extLst>
                    <a:ext uri="{FF2B5EF4-FFF2-40B4-BE49-F238E27FC236}">
                      <a16:creationId xmlns:a16="http://schemas.microsoft.com/office/drawing/2014/main" id="{178E0939-A85A-50CC-5A71-F7CD43C98943}"/>
                    </a:ext>
                  </a:extLst>
                </p14:cNvPr>
                <p14:cNvContentPartPr/>
                <p14:nvPr/>
              </p14:nvContentPartPr>
              <p14:xfrm>
                <a:off x="6285076" y="5791222"/>
                <a:ext cx="73800" cy="243000"/>
              </p14:xfrm>
            </p:contentPart>
          </mc:Choice>
          <mc:Fallback xmlns="">
            <p:pic>
              <p:nvPicPr>
                <p:cNvPr id="1283" name="Freihand 1282">
                  <a:extLst>
                    <a:ext uri="{FF2B5EF4-FFF2-40B4-BE49-F238E27FC236}">
                      <a16:creationId xmlns:a16="http://schemas.microsoft.com/office/drawing/2014/main" id="{178E0939-A85A-50CC-5A71-F7CD43C98943}"/>
                    </a:ext>
                  </a:extLst>
                </p:cNvPr>
                <p:cNvPicPr/>
                <p:nvPr/>
              </p:nvPicPr>
              <p:blipFill>
                <a:blip r:embed="rId933"/>
                <a:stretch>
                  <a:fillRect/>
                </a:stretch>
              </p:blipFill>
              <p:spPr>
                <a:xfrm>
                  <a:off x="6276436" y="5782222"/>
                  <a:ext cx="914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284" name="Freihand 1283">
                  <a:extLst>
                    <a:ext uri="{FF2B5EF4-FFF2-40B4-BE49-F238E27FC236}">
                      <a16:creationId xmlns:a16="http://schemas.microsoft.com/office/drawing/2014/main" id="{ABDF1B75-071F-7C23-54A4-300A4C24FB85}"/>
                    </a:ext>
                  </a:extLst>
                </p14:cNvPr>
                <p14:cNvContentPartPr/>
                <p14:nvPr/>
              </p14:nvContentPartPr>
              <p14:xfrm>
                <a:off x="6457156" y="5803462"/>
                <a:ext cx="70920" cy="176040"/>
              </p14:xfrm>
            </p:contentPart>
          </mc:Choice>
          <mc:Fallback xmlns="">
            <p:pic>
              <p:nvPicPr>
                <p:cNvPr id="1284" name="Freihand 1283">
                  <a:extLst>
                    <a:ext uri="{FF2B5EF4-FFF2-40B4-BE49-F238E27FC236}">
                      <a16:creationId xmlns:a16="http://schemas.microsoft.com/office/drawing/2014/main" id="{ABDF1B75-071F-7C23-54A4-300A4C24FB85}"/>
                    </a:ext>
                  </a:extLst>
                </p:cNvPr>
                <p:cNvPicPr/>
                <p:nvPr/>
              </p:nvPicPr>
              <p:blipFill>
                <a:blip r:embed="rId935"/>
                <a:stretch>
                  <a:fillRect/>
                </a:stretch>
              </p:blipFill>
              <p:spPr>
                <a:xfrm>
                  <a:off x="6448156" y="5794462"/>
                  <a:ext cx="88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1285" name="Freihand 1284">
                  <a:extLst>
                    <a:ext uri="{FF2B5EF4-FFF2-40B4-BE49-F238E27FC236}">
                      <a16:creationId xmlns:a16="http://schemas.microsoft.com/office/drawing/2014/main" id="{9D4D315D-3A7A-802E-8267-621C8517D563}"/>
                    </a:ext>
                  </a:extLst>
                </p14:cNvPr>
                <p14:cNvContentPartPr/>
                <p14:nvPr/>
              </p14:nvContentPartPr>
              <p14:xfrm>
                <a:off x="6610516" y="5827222"/>
                <a:ext cx="66960" cy="150840"/>
              </p14:xfrm>
            </p:contentPart>
          </mc:Choice>
          <mc:Fallback xmlns="">
            <p:pic>
              <p:nvPicPr>
                <p:cNvPr id="1285" name="Freihand 1284">
                  <a:extLst>
                    <a:ext uri="{FF2B5EF4-FFF2-40B4-BE49-F238E27FC236}">
                      <a16:creationId xmlns:a16="http://schemas.microsoft.com/office/drawing/2014/main" id="{9D4D315D-3A7A-802E-8267-621C8517D563}"/>
                    </a:ext>
                  </a:extLst>
                </p:cNvPr>
                <p:cNvPicPr/>
                <p:nvPr/>
              </p:nvPicPr>
              <p:blipFill>
                <a:blip r:embed="rId937"/>
                <a:stretch>
                  <a:fillRect/>
                </a:stretch>
              </p:blipFill>
              <p:spPr>
                <a:xfrm>
                  <a:off x="6601876" y="5818582"/>
                  <a:ext cx="84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286" name="Freihand 1285">
                  <a:extLst>
                    <a:ext uri="{FF2B5EF4-FFF2-40B4-BE49-F238E27FC236}">
                      <a16:creationId xmlns:a16="http://schemas.microsoft.com/office/drawing/2014/main" id="{236D80B1-81D5-3EDF-8F2C-9C5A4622909F}"/>
                    </a:ext>
                  </a:extLst>
                </p14:cNvPr>
                <p14:cNvContentPartPr/>
                <p14:nvPr/>
              </p14:nvContentPartPr>
              <p14:xfrm>
                <a:off x="6627796" y="5801662"/>
                <a:ext cx="207360" cy="119520"/>
              </p14:xfrm>
            </p:contentPart>
          </mc:Choice>
          <mc:Fallback xmlns="">
            <p:pic>
              <p:nvPicPr>
                <p:cNvPr id="1286" name="Freihand 1285">
                  <a:extLst>
                    <a:ext uri="{FF2B5EF4-FFF2-40B4-BE49-F238E27FC236}">
                      <a16:creationId xmlns:a16="http://schemas.microsoft.com/office/drawing/2014/main" id="{236D80B1-81D5-3EDF-8F2C-9C5A4622909F}"/>
                    </a:ext>
                  </a:extLst>
                </p:cNvPr>
                <p:cNvPicPr/>
                <p:nvPr/>
              </p:nvPicPr>
              <p:blipFill>
                <a:blip r:embed="rId939"/>
                <a:stretch>
                  <a:fillRect/>
                </a:stretch>
              </p:blipFill>
              <p:spPr>
                <a:xfrm>
                  <a:off x="6618796" y="5792662"/>
                  <a:ext cx="225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1288" name="Freihand 1287">
                  <a:extLst>
                    <a:ext uri="{FF2B5EF4-FFF2-40B4-BE49-F238E27FC236}">
                      <a16:creationId xmlns:a16="http://schemas.microsoft.com/office/drawing/2014/main" id="{AAAB35A4-64C5-C499-4282-F83F6550762D}"/>
                    </a:ext>
                  </a:extLst>
                </p14:cNvPr>
                <p14:cNvContentPartPr/>
                <p14:nvPr/>
              </p14:nvContentPartPr>
              <p14:xfrm>
                <a:off x="6973036" y="5798062"/>
                <a:ext cx="11160" cy="150840"/>
              </p14:xfrm>
            </p:contentPart>
          </mc:Choice>
          <mc:Fallback xmlns="">
            <p:pic>
              <p:nvPicPr>
                <p:cNvPr id="1288" name="Freihand 1287">
                  <a:extLst>
                    <a:ext uri="{FF2B5EF4-FFF2-40B4-BE49-F238E27FC236}">
                      <a16:creationId xmlns:a16="http://schemas.microsoft.com/office/drawing/2014/main" id="{AAAB35A4-64C5-C499-4282-F83F6550762D}"/>
                    </a:ext>
                  </a:extLst>
                </p:cNvPr>
                <p:cNvPicPr/>
                <p:nvPr/>
              </p:nvPicPr>
              <p:blipFill>
                <a:blip r:embed="rId941"/>
                <a:stretch>
                  <a:fillRect/>
                </a:stretch>
              </p:blipFill>
              <p:spPr>
                <a:xfrm>
                  <a:off x="6964036" y="5789062"/>
                  <a:ext cx="28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289" name="Freihand 1288">
                  <a:extLst>
                    <a:ext uri="{FF2B5EF4-FFF2-40B4-BE49-F238E27FC236}">
                      <a16:creationId xmlns:a16="http://schemas.microsoft.com/office/drawing/2014/main" id="{1B24D2C9-F40A-A3AD-0A3C-D963B0505F7A}"/>
                    </a:ext>
                  </a:extLst>
                </p14:cNvPr>
                <p14:cNvContentPartPr/>
                <p14:nvPr/>
              </p14:nvContentPartPr>
              <p14:xfrm>
                <a:off x="6936316" y="5806702"/>
                <a:ext cx="240840" cy="127800"/>
              </p14:xfrm>
            </p:contentPart>
          </mc:Choice>
          <mc:Fallback xmlns="">
            <p:pic>
              <p:nvPicPr>
                <p:cNvPr id="1289" name="Freihand 1288">
                  <a:extLst>
                    <a:ext uri="{FF2B5EF4-FFF2-40B4-BE49-F238E27FC236}">
                      <a16:creationId xmlns:a16="http://schemas.microsoft.com/office/drawing/2014/main" id="{1B24D2C9-F40A-A3AD-0A3C-D963B0505F7A}"/>
                    </a:ext>
                  </a:extLst>
                </p:cNvPr>
                <p:cNvPicPr/>
                <p:nvPr/>
              </p:nvPicPr>
              <p:blipFill>
                <a:blip r:embed="rId943"/>
                <a:stretch>
                  <a:fillRect/>
                </a:stretch>
              </p:blipFill>
              <p:spPr>
                <a:xfrm>
                  <a:off x="6927316" y="5797702"/>
                  <a:ext cx="258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1290" name="Freihand 1289">
                  <a:extLst>
                    <a:ext uri="{FF2B5EF4-FFF2-40B4-BE49-F238E27FC236}">
                      <a16:creationId xmlns:a16="http://schemas.microsoft.com/office/drawing/2014/main" id="{ABEC5017-50AE-A297-0151-B59C211944F2}"/>
                    </a:ext>
                  </a:extLst>
                </p14:cNvPr>
                <p14:cNvContentPartPr/>
                <p14:nvPr/>
              </p14:nvContentPartPr>
              <p14:xfrm>
                <a:off x="7105516" y="5761342"/>
                <a:ext cx="156240" cy="173880"/>
              </p14:xfrm>
            </p:contentPart>
          </mc:Choice>
          <mc:Fallback xmlns="">
            <p:pic>
              <p:nvPicPr>
                <p:cNvPr id="1290" name="Freihand 1289">
                  <a:extLst>
                    <a:ext uri="{FF2B5EF4-FFF2-40B4-BE49-F238E27FC236}">
                      <a16:creationId xmlns:a16="http://schemas.microsoft.com/office/drawing/2014/main" id="{ABEC5017-50AE-A297-0151-B59C211944F2}"/>
                    </a:ext>
                  </a:extLst>
                </p:cNvPr>
                <p:cNvPicPr/>
                <p:nvPr/>
              </p:nvPicPr>
              <p:blipFill>
                <a:blip r:embed="rId945"/>
                <a:stretch>
                  <a:fillRect/>
                </a:stretch>
              </p:blipFill>
              <p:spPr>
                <a:xfrm>
                  <a:off x="7096516" y="5752342"/>
                  <a:ext cx="173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291" name="Freihand 1290">
                  <a:extLst>
                    <a:ext uri="{FF2B5EF4-FFF2-40B4-BE49-F238E27FC236}">
                      <a16:creationId xmlns:a16="http://schemas.microsoft.com/office/drawing/2014/main" id="{47F173C4-A240-568B-8982-B509FADF909C}"/>
                    </a:ext>
                  </a:extLst>
                </p14:cNvPr>
                <p14:cNvContentPartPr/>
                <p14:nvPr/>
              </p14:nvContentPartPr>
              <p14:xfrm>
                <a:off x="7509796" y="5804542"/>
                <a:ext cx="140040" cy="16200"/>
              </p14:xfrm>
            </p:contentPart>
          </mc:Choice>
          <mc:Fallback xmlns="">
            <p:pic>
              <p:nvPicPr>
                <p:cNvPr id="1291" name="Freihand 1290">
                  <a:extLst>
                    <a:ext uri="{FF2B5EF4-FFF2-40B4-BE49-F238E27FC236}">
                      <a16:creationId xmlns:a16="http://schemas.microsoft.com/office/drawing/2014/main" id="{47F173C4-A240-568B-8982-B509FADF909C}"/>
                    </a:ext>
                  </a:extLst>
                </p:cNvPr>
                <p:cNvPicPr/>
                <p:nvPr/>
              </p:nvPicPr>
              <p:blipFill>
                <a:blip r:embed="rId947"/>
                <a:stretch>
                  <a:fillRect/>
                </a:stretch>
              </p:blipFill>
              <p:spPr>
                <a:xfrm>
                  <a:off x="7501156" y="5795902"/>
                  <a:ext cx="157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1292" name="Freihand 1291">
                  <a:extLst>
                    <a:ext uri="{FF2B5EF4-FFF2-40B4-BE49-F238E27FC236}">
                      <a16:creationId xmlns:a16="http://schemas.microsoft.com/office/drawing/2014/main" id="{7208AB42-0BD6-84F7-6E32-DB21E3581D57}"/>
                    </a:ext>
                  </a:extLst>
                </p14:cNvPr>
                <p14:cNvContentPartPr/>
                <p14:nvPr/>
              </p14:nvContentPartPr>
              <p14:xfrm>
                <a:off x="7529956" y="5874382"/>
                <a:ext cx="106560" cy="8640"/>
              </p14:xfrm>
            </p:contentPart>
          </mc:Choice>
          <mc:Fallback xmlns="">
            <p:pic>
              <p:nvPicPr>
                <p:cNvPr id="1292" name="Freihand 1291">
                  <a:extLst>
                    <a:ext uri="{FF2B5EF4-FFF2-40B4-BE49-F238E27FC236}">
                      <a16:creationId xmlns:a16="http://schemas.microsoft.com/office/drawing/2014/main" id="{7208AB42-0BD6-84F7-6E32-DB21E3581D57}"/>
                    </a:ext>
                  </a:extLst>
                </p:cNvPr>
                <p:cNvPicPr/>
                <p:nvPr/>
              </p:nvPicPr>
              <p:blipFill>
                <a:blip r:embed="rId949"/>
                <a:stretch>
                  <a:fillRect/>
                </a:stretch>
              </p:blipFill>
              <p:spPr>
                <a:xfrm>
                  <a:off x="7521316" y="5865382"/>
                  <a:ext cx="124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1293" name="Freihand 1292">
                  <a:extLst>
                    <a:ext uri="{FF2B5EF4-FFF2-40B4-BE49-F238E27FC236}">
                      <a16:creationId xmlns:a16="http://schemas.microsoft.com/office/drawing/2014/main" id="{306AAF02-7316-296A-A503-C0AE78A2FDBC}"/>
                    </a:ext>
                  </a:extLst>
                </p14:cNvPr>
                <p14:cNvContentPartPr/>
                <p14:nvPr/>
              </p14:nvContentPartPr>
              <p14:xfrm>
                <a:off x="7813276" y="5689342"/>
                <a:ext cx="105120" cy="186840"/>
              </p14:xfrm>
            </p:contentPart>
          </mc:Choice>
          <mc:Fallback xmlns="">
            <p:pic>
              <p:nvPicPr>
                <p:cNvPr id="1293" name="Freihand 1292">
                  <a:extLst>
                    <a:ext uri="{FF2B5EF4-FFF2-40B4-BE49-F238E27FC236}">
                      <a16:creationId xmlns:a16="http://schemas.microsoft.com/office/drawing/2014/main" id="{306AAF02-7316-296A-A503-C0AE78A2FDBC}"/>
                    </a:ext>
                  </a:extLst>
                </p:cNvPr>
                <p:cNvPicPr/>
                <p:nvPr/>
              </p:nvPicPr>
              <p:blipFill>
                <a:blip r:embed="rId951"/>
                <a:stretch>
                  <a:fillRect/>
                </a:stretch>
              </p:blipFill>
              <p:spPr>
                <a:xfrm>
                  <a:off x="7804276" y="5680702"/>
                  <a:ext cx="1227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1294" name="Freihand 1293">
                  <a:extLst>
                    <a:ext uri="{FF2B5EF4-FFF2-40B4-BE49-F238E27FC236}">
                      <a16:creationId xmlns:a16="http://schemas.microsoft.com/office/drawing/2014/main" id="{33479C63-56F6-44BB-A038-F6D8A7F773A5}"/>
                    </a:ext>
                  </a:extLst>
                </p14:cNvPr>
                <p14:cNvContentPartPr/>
                <p14:nvPr/>
              </p14:nvContentPartPr>
              <p14:xfrm>
                <a:off x="8001556" y="5722822"/>
                <a:ext cx="87120" cy="88560"/>
              </p14:xfrm>
            </p:contentPart>
          </mc:Choice>
          <mc:Fallback xmlns="">
            <p:pic>
              <p:nvPicPr>
                <p:cNvPr id="1294" name="Freihand 1293">
                  <a:extLst>
                    <a:ext uri="{FF2B5EF4-FFF2-40B4-BE49-F238E27FC236}">
                      <a16:creationId xmlns:a16="http://schemas.microsoft.com/office/drawing/2014/main" id="{33479C63-56F6-44BB-A038-F6D8A7F773A5}"/>
                    </a:ext>
                  </a:extLst>
                </p:cNvPr>
                <p:cNvPicPr/>
                <p:nvPr/>
              </p:nvPicPr>
              <p:blipFill>
                <a:blip r:embed="rId953"/>
                <a:stretch>
                  <a:fillRect/>
                </a:stretch>
              </p:blipFill>
              <p:spPr>
                <a:xfrm>
                  <a:off x="7992916" y="5714182"/>
                  <a:ext cx="104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1295" name="Freihand 1294">
                  <a:extLst>
                    <a:ext uri="{FF2B5EF4-FFF2-40B4-BE49-F238E27FC236}">
                      <a16:creationId xmlns:a16="http://schemas.microsoft.com/office/drawing/2014/main" id="{9C8F1318-C3BE-F7DF-5882-7169533D04D6}"/>
                    </a:ext>
                  </a:extLst>
                </p14:cNvPr>
                <p14:cNvContentPartPr/>
                <p14:nvPr/>
              </p14:nvContentPartPr>
              <p14:xfrm>
                <a:off x="8107756" y="5679622"/>
                <a:ext cx="298440" cy="146880"/>
              </p14:xfrm>
            </p:contentPart>
          </mc:Choice>
          <mc:Fallback xmlns="">
            <p:pic>
              <p:nvPicPr>
                <p:cNvPr id="1295" name="Freihand 1294">
                  <a:extLst>
                    <a:ext uri="{FF2B5EF4-FFF2-40B4-BE49-F238E27FC236}">
                      <a16:creationId xmlns:a16="http://schemas.microsoft.com/office/drawing/2014/main" id="{9C8F1318-C3BE-F7DF-5882-7169533D04D6}"/>
                    </a:ext>
                  </a:extLst>
                </p:cNvPr>
                <p:cNvPicPr/>
                <p:nvPr/>
              </p:nvPicPr>
              <p:blipFill>
                <a:blip r:embed="rId955"/>
                <a:stretch>
                  <a:fillRect/>
                </a:stretch>
              </p:blipFill>
              <p:spPr>
                <a:xfrm>
                  <a:off x="8099116" y="5670982"/>
                  <a:ext cx="316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1296" name="Freihand 1295">
                  <a:extLst>
                    <a:ext uri="{FF2B5EF4-FFF2-40B4-BE49-F238E27FC236}">
                      <a16:creationId xmlns:a16="http://schemas.microsoft.com/office/drawing/2014/main" id="{80AC5833-3581-7880-6F60-793D928A96EE}"/>
                    </a:ext>
                  </a:extLst>
                </p14:cNvPr>
                <p14:cNvContentPartPr/>
                <p14:nvPr/>
              </p14:nvContentPartPr>
              <p14:xfrm>
                <a:off x="8278756" y="5697982"/>
                <a:ext cx="92880" cy="86400"/>
              </p14:xfrm>
            </p:contentPart>
          </mc:Choice>
          <mc:Fallback xmlns="">
            <p:pic>
              <p:nvPicPr>
                <p:cNvPr id="1296" name="Freihand 1295">
                  <a:extLst>
                    <a:ext uri="{FF2B5EF4-FFF2-40B4-BE49-F238E27FC236}">
                      <a16:creationId xmlns:a16="http://schemas.microsoft.com/office/drawing/2014/main" id="{80AC5833-3581-7880-6F60-793D928A96EE}"/>
                    </a:ext>
                  </a:extLst>
                </p:cNvPr>
                <p:cNvPicPr/>
                <p:nvPr/>
              </p:nvPicPr>
              <p:blipFill>
                <a:blip r:embed="rId957"/>
                <a:stretch>
                  <a:fillRect/>
                </a:stretch>
              </p:blipFill>
              <p:spPr>
                <a:xfrm>
                  <a:off x="8270116" y="5688982"/>
                  <a:ext cx="110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1297" name="Freihand 1296">
                  <a:extLst>
                    <a:ext uri="{FF2B5EF4-FFF2-40B4-BE49-F238E27FC236}">
                      <a16:creationId xmlns:a16="http://schemas.microsoft.com/office/drawing/2014/main" id="{BA137BF9-7528-79A3-F7BE-9E58DF9A0BAD}"/>
                    </a:ext>
                  </a:extLst>
                </p14:cNvPr>
                <p14:cNvContentPartPr/>
                <p14:nvPr/>
              </p14:nvContentPartPr>
              <p14:xfrm>
                <a:off x="6221716" y="6278302"/>
                <a:ext cx="100800" cy="102600"/>
              </p14:xfrm>
            </p:contentPart>
          </mc:Choice>
          <mc:Fallback xmlns="">
            <p:pic>
              <p:nvPicPr>
                <p:cNvPr id="1297" name="Freihand 1296">
                  <a:extLst>
                    <a:ext uri="{FF2B5EF4-FFF2-40B4-BE49-F238E27FC236}">
                      <a16:creationId xmlns:a16="http://schemas.microsoft.com/office/drawing/2014/main" id="{BA137BF9-7528-79A3-F7BE-9E58DF9A0BAD}"/>
                    </a:ext>
                  </a:extLst>
                </p:cNvPr>
                <p:cNvPicPr/>
                <p:nvPr/>
              </p:nvPicPr>
              <p:blipFill>
                <a:blip r:embed="rId959"/>
                <a:stretch>
                  <a:fillRect/>
                </a:stretch>
              </p:blipFill>
              <p:spPr>
                <a:xfrm>
                  <a:off x="6212716" y="6269302"/>
                  <a:ext cx="11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298" name="Freihand 1297">
                  <a:extLst>
                    <a:ext uri="{FF2B5EF4-FFF2-40B4-BE49-F238E27FC236}">
                      <a16:creationId xmlns:a16="http://schemas.microsoft.com/office/drawing/2014/main" id="{935D9DC2-340D-1BAC-7B5B-073321553571}"/>
                    </a:ext>
                  </a:extLst>
                </p14:cNvPr>
                <p14:cNvContentPartPr/>
                <p14:nvPr/>
              </p14:nvContentPartPr>
              <p14:xfrm>
                <a:off x="6293356" y="6278662"/>
                <a:ext cx="77760" cy="203040"/>
              </p14:xfrm>
            </p:contentPart>
          </mc:Choice>
          <mc:Fallback xmlns="">
            <p:pic>
              <p:nvPicPr>
                <p:cNvPr id="1298" name="Freihand 1297">
                  <a:extLst>
                    <a:ext uri="{FF2B5EF4-FFF2-40B4-BE49-F238E27FC236}">
                      <a16:creationId xmlns:a16="http://schemas.microsoft.com/office/drawing/2014/main" id="{935D9DC2-340D-1BAC-7B5B-073321553571}"/>
                    </a:ext>
                  </a:extLst>
                </p:cNvPr>
                <p:cNvPicPr/>
                <p:nvPr/>
              </p:nvPicPr>
              <p:blipFill>
                <a:blip r:embed="rId961"/>
                <a:stretch>
                  <a:fillRect/>
                </a:stretch>
              </p:blipFill>
              <p:spPr>
                <a:xfrm>
                  <a:off x="6284356" y="6270022"/>
                  <a:ext cx="95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1299" name="Freihand 1298">
                  <a:extLst>
                    <a:ext uri="{FF2B5EF4-FFF2-40B4-BE49-F238E27FC236}">
                      <a16:creationId xmlns:a16="http://schemas.microsoft.com/office/drawing/2014/main" id="{38BCEC99-C7A0-B1CE-D1DA-7A0682D92D18}"/>
                    </a:ext>
                  </a:extLst>
                </p14:cNvPr>
                <p14:cNvContentPartPr/>
                <p14:nvPr/>
              </p14:nvContentPartPr>
              <p14:xfrm>
                <a:off x="6638596" y="6321502"/>
                <a:ext cx="182160" cy="76320"/>
              </p14:xfrm>
            </p:contentPart>
          </mc:Choice>
          <mc:Fallback xmlns="">
            <p:pic>
              <p:nvPicPr>
                <p:cNvPr id="1299" name="Freihand 1298">
                  <a:extLst>
                    <a:ext uri="{FF2B5EF4-FFF2-40B4-BE49-F238E27FC236}">
                      <a16:creationId xmlns:a16="http://schemas.microsoft.com/office/drawing/2014/main" id="{38BCEC99-C7A0-B1CE-D1DA-7A0682D92D18}"/>
                    </a:ext>
                  </a:extLst>
                </p:cNvPr>
                <p:cNvPicPr/>
                <p:nvPr/>
              </p:nvPicPr>
              <p:blipFill>
                <a:blip r:embed="rId963"/>
                <a:stretch>
                  <a:fillRect/>
                </a:stretch>
              </p:blipFill>
              <p:spPr>
                <a:xfrm>
                  <a:off x="6629596" y="6312862"/>
                  <a:ext cx="1998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316" name="Freihand 1315">
                  <a:extLst>
                    <a:ext uri="{FF2B5EF4-FFF2-40B4-BE49-F238E27FC236}">
                      <a16:creationId xmlns:a16="http://schemas.microsoft.com/office/drawing/2014/main" id="{7A8E9107-7320-4847-014E-8535EFA06A38}"/>
                    </a:ext>
                  </a:extLst>
                </p14:cNvPr>
                <p14:cNvContentPartPr/>
                <p14:nvPr/>
              </p14:nvContentPartPr>
              <p14:xfrm>
                <a:off x="6170596" y="6024502"/>
                <a:ext cx="2027880" cy="676440"/>
              </p14:xfrm>
            </p:contentPart>
          </mc:Choice>
          <mc:Fallback xmlns="">
            <p:pic>
              <p:nvPicPr>
                <p:cNvPr id="1316" name="Freihand 1315">
                  <a:extLst>
                    <a:ext uri="{FF2B5EF4-FFF2-40B4-BE49-F238E27FC236}">
                      <a16:creationId xmlns:a16="http://schemas.microsoft.com/office/drawing/2014/main" id="{7A8E9107-7320-4847-014E-8535EFA06A38}"/>
                    </a:ext>
                  </a:extLst>
                </p:cNvPr>
                <p:cNvPicPr/>
                <p:nvPr/>
              </p:nvPicPr>
              <p:blipFill>
                <a:blip r:embed="rId965"/>
                <a:stretch>
                  <a:fillRect/>
                </a:stretch>
              </p:blipFill>
              <p:spPr>
                <a:xfrm>
                  <a:off x="6161956" y="6015862"/>
                  <a:ext cx="204552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1317" name="Freihand 1316">
                  <a:extLst>
                    <a:ext uri="{FF2B5EF4-FFF2-40B4-BE49-F238E27FC236}">
                      <a16:creationId xmlns:a16="http://schemas.microsoft.com/office/drawing/2014/main" id="{8C62C1D6-D448-812B-9F9C-FF2F5C4316B9}"/>
                    </a:ext>
                  </a:extLst>
                </p14:cNvPr>
                <p14:cNvContentPartPr/>
                <p14:nvPr/>
              </p14:nvContentPartPr>
              <p14:xfrm>
                <a:off x="3362596" y="5204422"/>
                <a:ext cx="2798640" cy="1248840"/>
              </p14:xfrm>
            </p:contentPart>
          </mc:Choice>
          <mc:Fallback xmlns="">
            <p:pic>
              <p:nvPicPr>
                <p:cNvPr id="1317" name="Freihand 1316">
                  <a:extLst>
                    <a:ext uri="{FF2B5EF4-FFF2-40B4-BE49-F238E27FC236}">
                      <a16:creationId xmlns:a16="http://schemas.microsoft.com/office/drawing/2014/main" id="{8C62C1D6-D448-812B-9F9C-FF2F5C4316B9}"/>
                    </a:ext>
                  </a:extLst>
                </p:cNvPr>
                <p:cNvPicPr/>
                <p:nvPr/>
              </p:nvPicPr>
              <p:blipFill>
                <a:blip r:embed="rId967"/>
                <a:stretch>
                  <a:fillRect/>
                </a:stretch>
              </p:blipFill>
              <p:spPr>
                <a:xfrm>
                  <a:off x="3353596" y="5195782"/>
                  <a:ext cx="281628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318" name="Freihand 1317">
                  <a:extLst>
                    <a:ext uri="{FF2B5EF4-FFF2-40B4-BE49-F238E27FC236}">
                      <a16:creationId xmlns:a16="http://schemas.microsoft.com/office/drawing/2014/main" id="{41634CC8-3CA5-26A2-DE1F-BD180FE93E66}"/>
                    </a:ext>
                  </a:extLst>
                </p14:cNvPr>
                <p14:cNvContentPartPr/>
                <p14:nvPr/>
              </p14:nvContentPartPr>
              <p14:xfrm>
                <a:off x="6701596" y="1117702"/>
                <a:ext cx="2704680" cy="1662840"/>
              </p14:xfrm>
            </p:contentPart>
          </mc:Choice>
          <mc:Fallback xmlns="">
            <p:pic>
              <p:nvPicPr>
                <p:cNvPr id="1318" name="Freihand 1317">
                  <a:extLst>
                    <a:ext uri="{FF2B5EF4-FFF2-40B4-BE49-F238E27FC236}">
                      <a16:creationId xmlns:a16="http://schemas.microsoft.com/office/drawing/2014/main" id="{41634CC8-3CA5-26A2-DE1F-BD180FE93E66}"/>
                    </a:ext>
                  </a:extLst>
                </p:cNvPr>
                <p:cNvPicPr/>
                <p:nvPr/>
              </p:nvPicPr>
              <p:blipFill>
                <a:blip r:embed="rId969"/>
                <a:stretch>
                  <a:fillRect/>
                </a:stretch>
              </p:blipFill>
              <p:spPr>
                <a:xfrm>
                  <a:off x="6692596" y="1108702"/>
                  <a:ext cx="2722320" cy="16804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1347" name="Freihand 1346">
                  <a:extLst>
                    <a:ext uri="{FF2B5EF4-FFF2-40B4-BE49-F238E27FC236}">
                      <a16:creationId xmlns:a16="http://schemas.microsoft.com/office/drawing/2014/main" id="{6989FE01-A770-C2A6-4876-1A98E5A56C6B}"/>
                    </a:ext>
                  </a:extLst>
                </p14:cNvPr>
                <p14:cNvContentPartPr/>
                <p14:nvPr/>
              </p14:nvContentPartPr>
              <p14:xfrm>
                <a:off x="368116" y="862887"/>
                <a:ext cx="10800" cy="5040"/>
              </p14:xfrm>
            </p:contentPart>
          </mc:Choice>
          <mc:Fallback xmlns="">
            <p:pic>
              <p:nvPicPr>
                <p:cNvPr id="1347" name="Freihand 1346">
                  <a:extLst>
                    <a:ext uri="{FF2B5EF4-FFF2-40B4-BE49-F238E27FC236}">
                      <a16:creationId xmlns:a16="http://schemas.microsoft.com/office/drawing/2014/main" id="{6989FE01-A770-C2A6-4876-1A98E5A56C6B}"/>
                    </a:ext>
                  </a:extLst>
                </p:cNvPr>
                <p:cNvPicPr/>
                <p:nvPr/>
              </p:nvPicPr>
              <p:blipFill>
                <a:blip r:embed="rId24"/>
                <a:stretch>
                  <a:fillRect/>
                </a:stretch>
              </p:blipFill>
              <p:spPr>
                <a:xfrm>
                  <a:off x="359476" y="853887"/>
                  <a:ext cx="28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348" name="Freihand 1347">
                  <a:extLst>
                    <a:ext uri="{FF2B5EF4-FFF2-40B4-BE49-F238E27FC236}">
                      <a16:creationId xmlns:a16="http://schemas.microsoft.com/office/drawing/2014/main" id="{8D42A010-0035-43A3-8F04-30B133E26CFF}"/>
                    </a:ext>
                  </a:extLst>
                </p14:cNvPr>
                <p14:cNvContentPartPr/>
                <p14:nvPr/>
              </p14:nvContentPartPr>
              <p14:xfrm>
                <a:off x="270556" y="664527"/>
                <a:ext cx="413640" cy="286920"/>
              </p14:xfrm>
            </p:contentPart>
          </mc:Choice>
          <mc:Fallback xmlns="">
            <p:pic>
              <p:nvPicPr>
                <p:cNvPr id="1348" name="Freihand 1347">
                  <a:extLst>
                    <a:ext uri="{FF2B5EF4-FFF2-40B4-BE49-F238E27FC236}">
                      <a16:creationId xmlns:a16="http://schemas.microsoft.com/office/drawing/2014/main" id="{8D42A010-0035-43A3-8F04-30B133E26CFF}"/>
                    </a:ext>
                  </a:extLst>
                </p:cNvPr>
                <p:cNvPicPr/>
                <p:nvPr/>
              </p:nvPicPr>
              <p:blipFill>
                <a:blip r:embed="rId972"/>
                <a:stretch>
                  <a:fillRect/>
                </a:stretch>
              </p:blipFill>
              <p:spPr>
                <a:xfrm>
                  <a:off x="261916" y="655887"/>
                  <a:ext cx="4312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300" name="Freihand 1299">
                  <a:extLst>
                    <a:ext uri="{FF2B5EF4-FFF2-40B4-BE49-F238E27FC236}">
                      <a16:creationId xmlns:a16="http://schemas.microsoft.com/office/drawing/2014/main" id="{561830FA-91AB-4DD5-8127-04AD7BED5CDE}"/>
                    </a:ext>
                  </a:extLst>
                </p14:cNvPr>
                <p14:cNvContentPartPr/>
                <p14:nvPr/>
              </p14:nvContentPartPr>
              <p14:xfrm>
                <a:off x="7085716" y="6147262"/>
                <a:ext cx="84960" cy="138600"/>
              </p14:xfrm>
            </p:contentPart>
          </mc:Choice>
          <mc:Fallback xmlns="">
            <p:pic>
              <p:nvPicPr>
                <p:cNvPr id="1300" name="Freihand 1299">
                  <a:extLst>
                    <a:ext uri="{FF2B5EF4-FFF2-40B4-BE49-F238E27FC236}">
                      <a16:creationId xmlns:a16="http://schemas.microsoft.com/office/drawing/2014/main" id="{561830FA-91AB-4DD5-8127-04AD7BED5CDE}"/>
                    </a:ext>
                  </a:extLst>
                </p:cNvPr>
                <p:cNvPicPr/>
                <p:nvPr/>
              </p:nvPicPr>
              <p:blipFill>
                <a:blip r:embed="rId974"/>
                <a:stretch>
                  <a:fillRect/>
                </a:stretch>
              </p:blipFill>
              <p:spPr>
                <a:xfrm>
                  <a:off x="7076716" y="6138262"/>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301" name="Freihand 1300">
                  <a:extLst>
                    <a:ext uri="{FF2B5EF4-FFF2-40B4-BE49-F238E27FC236}">
                      <a16:creationId xmlns:a16="http://schemas.microsoft.com/office/drawing/2014/main" id="{89295AA2-54A0-2391-0356-DC9D947099B9}"/>
                    </a:ext>
                  </a:extLst>
                </p14:cNvPr>
                <p14:cNvContentPartPr/>
                <p14:nvPr/>
              </p14:nvContentPartPr>
              <p14:xfrm>
                <a:off x="7274716" y="6173182"/>
                <a:ext cx="100080" cy="84600"/>
              </p14:xfrm>
            </p:contentPart>
          </mc:Choice>
          <mc:Fallback xmlns="">
            <p:pic>
              <p:nvPicPr>
                <p:cNvPr id="1301" name="Freihand 1300">
                  <a:extLst>
                    <a:ext uri="{FF2B5EF4-FFF2-40B4-BE49-F238E27FC236}">
                      <a16:creationId xmlns:a16="http://schemas.microsoft.com/office/drawing/2014/main" id="{89295AA2-54A0-2391-0356-DC9D947099B9}"/>
                    </a:ext>
                  </a:extLst>
                </p:cNvPr>
                <p:cNvPicPr/>
                <p:nvPr/>
              </p:nvPicPr>
              <p:blipFill>
                <a:blip r:embed="rId976"/>
                <a:stretch>
                  <a:fillRect/>
                </a:stretch>
              </p:blipFill>
              <p:spPr>
                <a:xfrm>
                  <a:off x="7265716" y="6164182"/>
                  <a:ext cx="11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306" name="Freihand 1305">
                  <a:extLst>
                    <a:ext uri="{FF2B5EF4-FFF2-40B4-BE49-F238E27FC236}">
                      <a16:creationId xmlns:a16="http://schemas.microsoft.com/office/drawing/2014/main" id="{F0FA15DB-FB54-FB3F-34FC-02469CB63D87}"/>
                    </a:ext>
                  </a:extLst>
                </p14:cNvPr>
                <p14:cNvContentPartPr/>
                <p14:nvPr/>
              </p14:nvContentPartPr>
              <p14:xfrm>
                <a:off x="7454356" y="6166702"/>
                <a:ext cx="104400" cy="78840"/>
              </p14:xfrm>
            </p:contentPart>
          </mc:Choice>
          <mc:Fallback xmlns="">
            <p:pic>
              <p:nvPicPr>
                <p:cNvPr id="1306" name="Freihand 1305">
                  <a:extLst>
                    <a:ext uri="{FF2B5EF4-FFF2-40B4-BE49-F238E27FC236}">
                      <a16:creationId xmlns:a16="http://schemas.microsoft.com/office/drawing/2014/main" id="{F0FA15DB-FB54-FB3F-34FC-02469CB63D87}"/>
                    </a:ext>
                  </a:extLst>
                </p:cNvPr>
                <p:cNvPicPr/>
                <p:nvPr/>
              </p:nvPicPr>
              <p:blipFill>
                <a:blip r:embed="rId978"/>
                <a:stretch>
                  <a:fillRect/>
                </a:stretch>
              </p:blipFill>
              <p:spPr>
                <a:xfrm>
                  <a:off x="7445716" y="6157702"/>
                  <a:ext cx="122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307" name="Freihand 1306">
                  <a:extLst>
                    <a:ext uri="{FF2B5EF4-FFF2-40B4-BE49-F238E27FC236}">
                      <a16:creationId xmlns:a16="http://schemas.microsoft.com/office/drawing/2014/main" id="{D05101A1-04A8-4410-80FC-631075B20FB0}"/>
                    </a:ext>
                  </a:extLst>
                </p14:cNvPr>
                <p14:cNvContentPartPr/>
                <p14:nvPr/>
              </p14:nvContentPartPr>
              <p14:xfrm>
                <a:off x="7615276" y="6146542"/>
                <a:ext cx="177480" cy="98280"/>
              </p14:xfrm>
            </p:contentPart>
          </mc:Choice>
          <mc:Fallback xmlns="">
            <p:pic>
              <p:nvPicPr>
                <p:cNvPr id="1307" name="Freihand 1306">
                  <a:extLst>
                    <a:ext uri="{FF2B5EF4-FFF2-40B4-BE49-F238E27FC236}">
                      <a16:creationId xmlns:a16="http://schemas.microsoft.com/office/drawing/2014/main" id="{D05101A1-04A8-4410-80FC-631075B20FB0}"/>
                    </a:ext>
                  </a:extLst>
                </p:cNvPr>
                <p:cNvPicPr/>
                <p:nvPr/>
              </p:nvPicPr>
              <p:blipFill>
                <a:blip r:embed="rId980"/>
                <a:stretch>
                  <a:fillRect/>
                </a:stretch>
              </p:blipFill>
              <p:spPr>
                <a:xfrm>
                  <a:off x="7606276" y="6137902"/>
                  <a:ext cx="195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308" name="Freihand 1307">
                  <a:extLst>
                    <a:ext uri="{FF2B5EF4-FFF2-40B4-BE49-F238E27FC236}">
                      <a16:creationId xmlns:a16="http://schemas.microsoft.com/office/drawing/2014/main" id="{FEA5AF68-8CF8-B48D-BD55-9C75CDBCAEB9}"/>
                    </a:ext>
                  </a:extLst>
                </p14:cNvPr>
                <p14:cNvContentPartPr/>
                <p14:nvPr/>
              </p14:nvContentPartPr>
              <p14:xfrm>
                <a:off x="7118836" y="6332302"/>
                <a:ext cx="728280" cy="60120"/>
              </p14:xfrm>
            </p:contentPart>
          </mc:Choice>
          <mc:Fallback xmlns="">
            <p:pic>
              <p:nvPicPr>
                <p:cNvPr id="1308" name="Freihand 1307">
                  <a:extLst>
                    <a:ext uri="{FF2B5EF4-FFF2-40B4-BE49-F238E27FC236}">
                      <a16:creationId xmlns:a16="http://schemas.microsoft.com/office/drawing/2014/main" id="{FEA5AF68-8CF8-B48D-BD55-9C75CDBCAEB9}"/>
                    </a:ext>
                  </a:extLst>
                </p:cNvPr>
                <p:cNvPicPr/>
                <p:nvPr/>
              </p:nvPicPr>
              <p:blipFill>
                <a:blip r:embed="rId982"/>
                <a:stretch>
                  <a:fillRect/>
                </a:stretch>
              </p:blipFill>
              <p:spPr>
                <a:xfrm>
                  <a:off x="7109836" y="6323662"/>
                  <a:ext cx="745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309" name="Freihand 1308">
                  <a:extLst>
                    <a:ext uri="{FF2B5EF4-FFF2-40B4-BE49-F238E27FC236}">
                      <a16:creationId xmlns:a16="http://schemas.microsoft.com/office/drawing/2014/main" id="{90C07554-C9D7-91FA-38DB-A2E3C1023E32}"/>
                    </a:ext>
                  </a:extLst>
                </p14:cNvPr>
                <p14:cNvContentPartPr/>
                <p14:nvPr/>
              </p14:nvContentPartPr>
              <p14:xfrm>
                <a:off x="7071676" y="6470182"/>
                <a:ext cx="75600" cy="182520"/>
              </p14:xfrm>
            </p:contentPart>
          </mc:Choice>
          <mc:Fallback xmlns="">
            <p:pic>
              <p:nvPicPr>
                <p:cNvPr id="1309" name="Freihand 1308">
                  <a:extLst>
                    <a:ext uri="{FF2B5EF4-FFF2-40B4-BE49-F238E27FC236}">
                      <a16:creationId xmlns:a16="http://schemas.microsoft.com/office/drawing/2014/main" id="{90C07554-C9D7-91FA-38DB-A2E3C1023E32}"/>
                    </a:ext>
                  </a:extLst>
                </p:cNvPr>
                <p:cNvPicPr/>
                <p:nvPr/>
              </p:nvPicPr>
              <p:blipFill>
                <a:blip r:embed="rId984"/>
                <a:stretch>
                  <a:fillRect/>
                </a:stretch>
              </p:blipFill>
              <p:spPr>
                <a:xfrm>
                  <a:off x="7062676" y="6461182"/>
                  <a:ext cx="93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1310" name="Freihand 1309">
                  <a:extLst>
                    <a:ext uri="{FF2B5EF4-FFF2-40B4-BE49-F238E27FC236}">
                      <a16:creationId xmlns:a16="http://schemas.microsoft.com/office/drawing/2014/main" id="{B2566FA9-E6C5-0215-D58E-76A92DF060AA}"/>
                    </a:ext>
                  </a:extLst>
                </p14:cNvPr>
                <p14:cNvContentPartPr/>
                <p14:nvPr/>
              </p14:nvContentPartPr>
              <p14:xfrm>
                <a:off x="7224676" y="6478822"/>
                <a:ext cx="92880" cy="138960"/>
              </p14:xfrm>
            </p:contentPart>
          </mc:Choice>
          <mc:Fallback xmlns="">
            <p:pic>
              <p:nvPicPr>
                <p:cNvPr id="1310" name="Freihand 1309">
                  <a:extLst>
                    <a:ext uri="{FF2B5EF4-FFF2-40B4-BE49-F238E27FC236}">
                      <a16:creationId xmlns:a16="http://schemas.microsoft.com/office/drawing/2014/main" id="{B2566FA9-E6C5-0215-D58E-76A92DF060AA}"/>
                    </a:ext>
                  </a:extLst>
                </p:cNvPr>
                <p:cNvPicPr/>
                <p:nvPr/>
              </p:nvPicPr>
              <p:blipFill>
                <a:blip r:embed="rId986"/>
                <a:stretch>
                  <a:fillRect/>
                </a:stretch>
              </p:blipFill>
              <p:spPr>
                <a:xfrm>
                  <a:off x="7215676" y="6470182"/>
                  <a:ext cx="110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311" name="Freihand 1310">
                  <a:extLst>
                    <a:ext uri="{FF2B5EF4-FFF2-40B4-BE49-F238E27FC236}">
                      <a16:creationId xmlns:a16="http://schemas.microsoft.com/office/drawing/2014/main" id="{8BEBD7DC-AE1F-7C2E-3F03-43019EEBB867}"/>
                    </a:ext>
                  </a:extLst>
                </p14:cNvPr>
                <p14:cNvContentPartPr/>
                <p14:nvPr/>
              </p14:nvContentPartPr>
              <p14:xfrm>
                <a:off x="7245916" y="6459742"/>
                <a:ext cx="294480" cy="115200"/>
              </p14:xfrm>
            </p:contentPart>
          </mc:Choice>
          <mc:Fallback xmlns="">
            <p:pic>
              <p:nvPicPr>
                <p:cNvPr id="1311" name="Freihand 1310">
                  <a:extLst>
                    <a:ext uri="{FF2B5EF4-FFF2-40B4-BE49-F238E27FC236}">
                      <a16:creationId xmlns:a16="http://schemas.microsoft.com/office/drawing/2014/main" id="{8BEBD7DC-AE1F-7C2E-3F03-43019EEBB867}"/>
                    </a:ext>
                  </a:extLst>
                </p:cNvPr>
                <p:cNvPicPr/>
                <p:nvPr/>
              </p:nvPicPr>
              <p:blipFill>
                <a:blip r:embed="rId988"/>
                <a:stretch>
                  <a:fillRect/>
                </a:stretch>
              </p:blipFill>
              <p:spPr>
                <a:xfrm>
                  <a:off x="7236916" y="6450742"/>
                  <a:ext cx="312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1312" name="Freihand 1311">
                  <a:extLst>
                    <a:ext uri="{FF2B5EF4-FFF2-40B4-BE49-F238E27FC236}">
                      <a16:creationId xmlns:a16="http://schemas.microsoft.com/office/drawing/2014/main" id="{B3F6F10B-2FB3-699B-A2DA-39D6FADC440D}"/>
                    </a:ext>
                  </a:extLst>
                </p14:cNvPr>
                <p14:cNvContentPartPr/>
                <p14:nvPr/>
              </p14:nvContentPartPr>
              <p14:xfrm>
                <a:off x="7654516" y="6469102"/>
                <a:ext cx="20520" cy="121680"/>
              </p14:xfrm>
            </p:contentPart>
          </mc:Choice>
          <mc:Fallback xmlns="">
            <p:pic>
              <p:nvPicPr>
                <p:cNvPr id="1312" name="Freihand 1311">
                  <a:extLst>
                    <a:ext uri="{FF2B5EF4-FFF2-40B4-BE49-F238E27FC236}">
                      <a16:creationId xmlns:a16="http://schemas.microsoft.com/office/drawing/2014/main" id="{B3F6F10B-2FB3-699B-A2DA-39D6FADC440D}"/>
                    </a:ext>
                  </a:extLst>
                </p:cNvPr>
                <p:cNvPicPr/>
                <p:nvPr/>
              </p:nvPicPr>
              <p:blipFill>
                <a:blip r:embed="rId990"/>
                <a:stretch>
                  <a:fillRect/>
                </a:stretch>
              </p:blipFill>
              <p:spPr>
                <a:xfrm>
                  <a:off x="7645516" y="6460462"/>
                  <a:ext cx="3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1313" name="Freihand 1312">
                  <a:extLst>
                    <a:ext uri="{FF2B5EF4-FFF2-40B4-BE49-F238E27FC236}">
                      <a16:creationId xmlns:a16="http://schemas.microsoft.com/office/drawing/2014/main" id="{FB6E5C23-51D2-8FB1-6504-0FB816252F3B}"/>
                    </a:ext>
                  </a:extLst>
                </p14:cNvPr>
                <p14:cNvContentPartPr/>
                <p14:nvPr/>
              </p14:nvContentPartPr>
              <p14:xfrm>
                <a:off x="7598716" y="6451102"/>
                <a:ext cx="329040" cy="129960"/>
              </p14:xfrm>
            </p:contentPart>
          </mc:Choice>
          <mc:Fallback xmlns="">
            <p:pic>
              <p:nvPicPr>
                <p:cNvPr id="1313" name="Freihand 1312">
                  <a:extLst>
                    <a:ext uri="{FF2B5EF4-FFF2-40B4-BE49-F238E27FC236}">
                      <a16:creationId xmlns:a16="http://schemas.microsoft.com/office/drawing/2014/main" id="{FB6E5C23-51D2-8FB1-6504-0FB816252F3B}"/>
                    </a:ext>
                  </a:extLst>
                </p:cNvPr>
                <p:cNvPicPr/>
                <p:nvPr/>
              </p:nvPicPr>
              <p:blipFill>
                <a:blip r:embed="rId992"/>
                <a:stretch>
                  <a:fillRect/>
                </a:stretch>
              </p:blipFill>
              <p:spPr>
                <a:xfrm>
                  <a:off x="7589716" y="6442462"/>
                  <a:ext cx="346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314" name="Freihand 1313">
                  <a:extLst>
                    <a:ext uri="{FF2B5EF4-FFF2-40B4-BE49-F238E27FC236}">
                      <a16:creationId xmlns:a16="http://schemas.microsoft.com/office/drawing/2014/main" id="{048621C6-9D62-A02F-6CA4-69A511F2AAAB}"/>
                    </a:ext>
                  </a:extLst>
                </p14:cNvPr>
                <p14:cNvContentPartPr/>
                <p14:nvPr/>
              </p14:nvContentPartPr>
              <p14:xfrm>
                <a:off x="7811836" y="6447142"/>
                <a:ext cx="141840" cy="76680"/>
              </p14:xfrm>
            </p:contentPart>
          </mc:Choice>
          <mc:Fallback xmlns="">
            <p:pic>
              <p:nvPicPr>
                <p:cNvPr id="1314" name="Freihand 1313">
                  <a:extLst>
                    <a:ext uri="{FF2B5EF4-FFF2-40B4-BE49-F238E27FC236}">
                      <a16:creationId xmlns:a16="http://schemas.microsoft.com/office/drawing/2014/main" id="{048621C6-9D62-A02F-6CA4-69A511F2AAAB}"/>
                    </a:ext>
                  </a:extLst>
                </p:cNvPr>
                <p:cNvPicPr/>
                <p:nvPr/>
              </p:nvPicPr>
              <p:blipFill>
                <a:blip r:embed="rId994"/>
                <a:stretch>
                  <a:fillRect/>
                </a:stretch>
              </p:blipFill>
              <p:spPr>
                <a:xfrm>
                  <a:off x="7802836" y="6438142"/>
                  <a:ext cx="159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1320" name="Freihand 1319">
                  <a:extLst>
                    <a:ext uri="{FF2B5EF4-FFF2-40B4-BE49-F238E27FC236}">
                      <a16:creationId xmlns:a16="http://schemas.microsoft.com/office/drawing/2014/main" id="{0725FAF0-9A7F-0C7B-4A2A-79B0630F4000}"/>
                    </a:ext>
                  </a:extLst>
                </p14:cNvPr>
                <p14:cNvContentPartPr/>
                <p14:nvPr/>
              </p14:nvContentPartPr>
              <p14:xfrm>
                <a:off x="465316" y="5523022"/>
                <a:ext cx="43560" cy="1248840"/>
              </p14:xfrm>
            </p:contentPart>
          </mc:Choice>
          <mc:Fallback xmlns="">
            <p:pic>
              <p:nvPicPr>
                <p:cNvPr id="1320" name="Freihand 1319">
                  <a:extLst>
                    <a:ext uri="{FF2B5EF4-FFF2-40B4-BE49-F238E27FC236}">
                      <a16:creationId xmlns:a16="http://schemas.microsoft.com/office/drawing/2014/main" id="{0725FAF0-9A7F-0C7B-4A2A-79B0630F4000}"/>
                    </a:ext>
                  </a:extLst>
                </p:cNvPr>
                <p:cNvPicPr/>
                <p:nvPr/>
              </p:nvPicPr>
              <p:blipFill>
                <a:blip r:embed="rId996"/>
                <a:stretch>
                  <a:fillRect/>
                </a:stretch>
              </p:blipFill>
              <p:spPr>
                <a:xfrm>
                  <a:off x="456316" y="5514022"/>
                  <a:ext cx="61200" cy="12664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1321" name="Freihand 1320">
                  <a:extLst>
                    <a:ext uri="{FF2B5EF4-FFF2-40B4-BE49-F238E27FC236}">
                      <a16:creationId xmlns:a16="http://schemas.microsoft.com/office/drawing/2014/main" id="{0D5ADB4C-7975-9358-F11F-FDCB7261FD31}"/>
                    </a:ext>
                  </a:extLst>
                </p14:cNvPr>
                <p14:cNvContentPartPr/>
                <p14:nvPr/>
              </p14:nvContentPartPr>
              <p14:xfrm>
                <a:off x="367396" y="6698782"/>
                <a:ext cx="2586960" cy="56160"/>
              </p14:xfrm>
            </p:contentPart>
          </mc:Choice>
          <mc:Fallback xmlns="">
            <p:pic>
              <p:nvPicPr>
                <p:cNvPr id="1321" name="Freihand 1320">
                  <a:extLst>
                    <a:ext uri="{FF2B5EF4-FFF2-40B4-BE49-F238E27FC236}">
                      <a16:creationId xmlns:a16="http://schemas.microsoft.com/office/drawing/2014/main" id="{0D5ADB4C-7975-9358-F11F-FDCB7261FD31}"/>
                    </a:ext>
                  </a:extLst>
                </p:cNvPr>
                <p:cNvPicPr/>
                <p:nvPr/>
              </p:nvPicPr>
              <p:blipFill>
                <a:blip r:embed="rId998"/>
                <a:stretch>
                  <a:fillRect/>
                </a:stretch>
              </p:blipFill>
              <p:spPr>
                <a:xfrm>
                  <a:off x="358756" y="6690142"/>
                  <a:ext cx="2604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1322" name="Freihand 1321">
                  <a:extLst>
                    <a:ext uri="{FF2B5EF4-FFF2-40B4-BE49-F238E27FC236}">
                      <a16:creationId xmlns:a16="http://schemas.microsoft.com/office/drawing/2014/main" id="{8399337B-92FB-4C51-122B-894B94D74A1F}"/>
                    </a:ext>
                  </a:extLst>
                </p14:cNvPr>
                <p14:cNvContentPartPr/>
                <p14:nvPr/>
              </p14:nvContentPartPr>
              <p14:xfrm>
                <a:off x="2963716" y="6655582"/>
                <a:ext cx="124560" cy="98640"/>
              </p14:xfrm>
            </p:contentPart>
          </mc:Choice>
          <mc:Fallback xmlns="">
            <p:pic>
              <p:nvPicPr>
                <p:cNvPr id="1322" name="Freihand 1321">
                  <a:extLst>
                    <a:ext uri="{FF2B5EF4-FFF2-40B4-BE49-F238E27FC236}">
                      <a16:creationId xmlns:a16="http://schemas.microsoft.com/office/drawing/2014/main" id="{8399337B-92FB-4C51-122B-894B94D74A1F}"/>
                    </a:ext>
                  </a:extLst>
                </p:cNvPr>
                <p:cNvPicPr/>
                <p:nvPr/>
              </p:nvPicPr>
              <p:blipFill>
                <a:blip r:embed="rId1000"/>
                <a:stretch>
                  <a:fillRect/>
                </a:stretch>
              </p:blipFill>
              <p:spPr>
                <a:xfrm>
                  <a:off x="2954716" y="6646582"/>
                  <a:ext cx="142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1323" name="Freihand 1322">
                  <a:extLst>
                    <a:ext uri="{FF2B5EF4-FFF2-40B4-BE49-F238E27FC236}">
                      <a16:creationId xmlns:a16="http://schemas.microsoft.com/office/drawing/2014/main" id="{06AE5845-77A9-B43B-BFE1-02AEEE9F3D43}"/>
                    </a:ext>
                  </a:extLst>
                </p14:cNvPr>
                <p14:cNvContentPartPr/>
                <p14:nvPr/>
              </p14:nvContentPartPr>
              <p14:xfrm>
                <a:off x="397996" y="5380102"/>
                <a:ext cx="174240" cy="169560"/>
              </p14:xfrm>
            </p:contentPart>
          </mc:Choice>
          <mc:Fallback xmlns="">
            <p:pic>
              <p:nvPicPr>
                <p:cNvPr id="1323" name="Freihand 1322">
                  <a:extLst>
                    <a:ext uri="{FF2B5EF4-FFF2-40B4-BE49-F238E27FC236}">
                      <a16:creationId xmlns:a16="http://schemas.microsoft.com/office/drawing/2014/main" id="{06AE5845-77A9-B43B-BFE1-02AEEE9F3D43}"/>
                    </a:ext>
                  </a:extLst>
                </p:cNvPr>
                <p:cNvPicPr/>
                <p:nvPr/>
              </p:nvPicPr>
              <p:blipFill>
                <a:blip r:embed="rId1002"/>
                <a:stretch>
                  <a:fillRect/>
                </a:stretch>
              </p:blipFill>
              <p:spPr>
                <a:xfrm>
                  <a:off x="389356" y="5371102"/>
                  <a:ext cx="191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325" name="Freihand 1324">
                  <a:extLst>
                    <a:ext uri="{FF2B5EF4-FFF2-40B4-BE49-F238E27FC236}">
                      <a16:creationId xmlns:a16="http://schemas.microsoft.com/office/drawing/2014/main" id="{B8F93953-0952-A8A0-917D-EEC93D69BF9F}"/>
                    </a:ext>
                  </a:extLst>
                </p14:cNvPr>
                <p14:cNvContentPartPr/>
                <p14:nvPr/>
              </p14:nvContentPartPr>
              <p14:xfrm>
                <a:off x="241396" y="5345542"/>
                <a:ext cx="95400" cy="54360"/>
              </p14:xfrm>
            </p:contentPart>
          </mc:Choice>
          <mc:Fallback xmlns="">
            <p:pic>
              <p:nvPicPr>
                <p:cNvPr id="1325" name="Freihand 1324">
                  <a:extLst>
                    <a:ext uri="{FF2B5EF4-FFF2-40B4-BE49-F238E27FC236}">
                      <a16:creationId xmlns:a16="http://schemas.microsoft.com/office/drawing/2014/main" id="{B8F93953-0952-A8A0-917D-EEC93D69BF9F}"/>
                    </a:ext>
                  </a:extLst>
                </p:cNvPr>
                <p:cNvPicPr/>
                <p:nvPr/>
              </p:nvPicPr>
              <p:blipFill>
                <a:blip r:embed="rId1004"/>
                <a:stretch>
                  <a:fillRect/>
                </a:stretch>
              </p:blipFill>
              <p:spPr>
                <a:xfrm>
                  <a:off x="232396" y="5336542"/>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326" name="Freihand 1325">
                  <a:extLst>
                    <a:ext uri="{FF2B5EF4-FFF2-40B4-BE49-F238E27FC236}">
                      <a16:creationId xmlns:a16="http://schemas.microsoft.com/office/drawing/2014/main" id="{CADE09A8-4B49-8294-A74A-4CE2906C5DE9}"/>
                    </a:ext>
                  </a:extLst>
                </p14:cNvPr>
                <p14:cNvContentPartPr/>
                <p14:nvPr/>
              </p14:nvContentPartPr>
              <p14:xfrm>
                <a:off x="322396" y="5314582"/>
                <a:ext cx="28800" cy="189720"/>
              </p14:xfrm>
            </p:contentPart>
          </mc:Choice>
          <mc:Fallback xmlns="">
            <p:pic>
              <p:nvPicPr>
                <p:cNvPr id="1326" name="Freihand 1325">
                  <a:extLst>
                    <a:ext uri="{FF2B5EF4-FFF2-40B4-BE49-F238E27FC236}">
                      <a16:creationId xmlns:a16="http://schemas.microsoft.com/office/drawing/2014/main" id="{CADE09A8-4B49-8294-A74A-4CE2906C5DE9}"/>
                    </a:ext>
                  </a:extLst>
                </p:cNvPr>
                <p:cNvPicPr/>
                <p:nvPr/>
              </p:nvPicPr>
              <p:blipFill>
                <a:blip r:embed="rId1006"/>
                <a:stretch>
                  <a:fillRect/>
                </a:stretch>
              </p:blipFill>
              <p:spPr>
                <a:xfrm>
                  <a:off x="313396" y="5305582"/>
                  <a:ext cx="464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327" name="Freihand 1326">
                  <a:extLst>
                    <a:ext uri="{FF2B5EF4-FFF2-40B4-BE49-F238E27FC236}">
                      <a16:creationId xmlns:a16="http://schemas.microsoft.com/office/drawing/2014/main" id="{E0422F44-8B74-7E34-2949-322EC0BF1557}"/>
                    </a:ext>
                  </a:extLst>
                </p14:cNvPr>
                <p14:cNvContentPartPr/>
                <p14:nvPr/>
              </p14:nvContentPartPr>
              <p14:xfrm>
                <a:off x="2990356" y="6724702"/>
                <a:ext cx="104760" cy="122400"/>
              </p14:xfrm>
            </p:contentPart>
          </mc:Choice>
          <mc:Fallback xmlns="">
            <p:pic>
              <p:nvPicPr>
                <p:cNvPr id="1327" name="Freihand 1326">
                  <a:extLst>
                    <a:ext uri="{FF2B5EF4-FFF2-40B4-BE49-F238E27FC236}">
                      <a16:creationId xmlns:a16="http://schemas.microsoft.com/office/drawing/2014/main" id="{E0422F44-8B74-7E34-2949-322EC0BF1557}"/>
                    </a:ext>
                  </a:extLst>
                </p:cNvPr>
                <p:cNvPicPr/>
                <p:nvPr/>
              </p:nvPicPr>
              <p:blipFill>
                <a:blip r:embed="rId1008"/>
                <a:stretch>
                  <a:fillRect/>
                </a:stretch>
              </p:blipFill>
              <p:spPr>
                <a:xfrm>
                  <a:off x="2981716" y="6715702"/>
                  <a:ext cx="122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328" name="Freihand 1327">
                  <a:extLst>
                    <a:ext uri="{FF2B5EF4-FFF2-40B4-BE49-F238E27FC236}">
                      <a16:creationId xmlns:a16="http://schemas.microsoft.com/office/drawing/2014/main" id="{B7FE245F-349F-93AC-2AA9-2B14B6796BB6}"/>
                    </a:ext>
                  </a:extLst>
                </p14:cNvPr>
                <p14:cNvContentPartPr/>
                <p14:nvPr/>
              </p14:nvContentPartPr>
              <p14:xfrm>
                <a:off x="2992876" y="6719302"/>
                <a:ext cx="99000" cy="96480"/>
              </p14:xfrm>
            </p:contentPart>
          </mc:Choice>
          <mc:Fallback xmlns="">
            <p:pic>
              <p:nvPicPr>
                <p:cNvPr id="1328" name="Freihand 1327">
                  <a:extLst>
                    <a:ext uri="{FF2B5EF4-FFF2-40B4-BE49-F238E27FC236}">
                      <a16:creationId xmlns:a16="http://schemas.microsoft.com/office/drawing/2014/main" id="{B7FE245F-349F-93AC-2AA9-2B14B6796BB6}"/>
                    </a:ext>
                  </a:extLst>
                </p:cNvPr>
                <p:cNvPicPr/>
                <p:nvPr/>
              </p:nvPicPr>
              <p:blipFill>
                <a:blip r:embed="rId1010"/>
                <a:stretch>
                  <a:fillRect/>
                </a:stretch>
              </p:blipFill>
              <p:spPr>
                <a:xfrm>
                  <a:off x="2984236" y="6710662"/>
                  <a:ext cx="116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330" name="Freihand 1329">
                  <a:extLst>
                    <a:ext uri="{FF2B5EF4-FFF2-40B4-BE49-F238E27FC236}">
                      <a16:creationId xmlns:a16="http://schemas.microsoft.com/office/drawing/2014/main" id="{FD6C2CEC-1501-826D-781D-B51F18BD220E}"/>
                    </a:ext>
                  </a:extLst>
                </p14:cNvPr>
                <p14:cNvContentPartPr/>
                <p14:nvPr/>
              </p14:nvContentPartPr>
              <p14:xfrm>
                <a:off x="510316" y="5694742"/>
                <a:ext cx="21240" cy="21600"/>
              </p14:xfrm>
            </p:contentPart>
          </mc:Choice>
          <mc:Fallback xmlns="">
            <p:pic>
              <p:nvPicPr>
                <p:cNvPr id="1330" name="Freihand 1329">
                  <a:extLst>
                    <a:ext uri="{FF2B5EF4-FFF2-40B4-BE49-F238E27FC236}">
                      <a16:creationId xmlns:a16="http://schemas.microsoft.com/office/drawing/2014/main" id="{FD6C2CEC-1501-826D-781D-B51F18BD220E}"/>
                    </a:ext>
                  </a:extLst>
                </p:cNvPr>
                <p:cNvPicPr/>
                <p:nvPr/>
              </p:nvPicPr>
              <p:blipFill>
                <a:blip r:embed="rId1012"/>
                <a:stretch>
                  <a:fillRect/>
                </a:stretch>
              </p:blipFill>
              <p:spPr>
                <a:xfrm>
                  <a:off x="501676" y="5685742"/>
                  <a:ext cx="38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331" name="Freihand 1330">
                  <a:extLst>
                    <a:ext uri="{FF2B5EF4-FFF2-40B4-BE49-F238E27FC236}">
                      <a16:creationId xmlns:a16="http://schemas.microsoft.com/office/drawing/2014/main" id="{10990BFE-78E5-8376-EA4C-6E6E9DD00149}"/>
                    </a:ext>
                  </a:extLst>
                </p14:cNvPr>
                <p14:cNvContentPartPr/>
                <p14:nvPr/>
              </p14:nvContentPartPr>
              <p14:xfrm>
                <a:off x="493756" y="5577022"/>
                <a:ext cx="1681920" cy="1165680"/>
              </p14:xfrm>
            </p:contentPart>
          </mc:Choice>
          <mc:Fallback xmlns="">
            <p:pic>
              <p:nvPicPr>
                <p:cNvPr id="1331" name="Freihand 1330">
                  <a:extLst>
                    <a:ext uri="{FF2B5EF4-FFF2-40B4-BE49-F238E27FC236}">
                      <a16:creationId xmlns:a16="http://schemas.microsoft.com/office/drawing/2014/main" id="{10990BFE-78E5-8376-EA4C-6E6E9DD00149}"/>
                    </a:ext>
                  </a:extLst>
                </p:cNvPr>
                <p:cNvPicPr/>
                <p:nvPr/>
              </p:nvPicPr>
              <p:blipFill>
                <a:blip r:embed="rId1014"/>
                <a:stretch>
                  <a:fillRect/>
                </a:stretch>
              </p:blipFill>
              <p:spPr>
                <a:xfrm>
                  <a:off x="484756" y="5568382"/>
                  <a:ext cx="1699560" cy="11833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333" name="Freihand 1332">
                  <a:extLst>
                    <a:ext uri="{FF2B5EF4-FFF2-40B4-BE49-F238E27FC236}">
                      <a16:creationId xmlns:a16="http://schemas.microsoft.com/office/drawing/2014/main" id="{2881D955-23E8-B734-9799-2BE8D8969AEE}"/>
                    </a:ext>
                  </a:extLst>
                </p14:cNvPr>
                <p14:cNvContentPartPr/>
                <p14:nvPr/>
              </p14:nvContentPartPr>
              <p14:xfrm>
                <a:off x="157876" y="5506102"/>
                <a:ext cx="101520" cy="219600"/>
              </p14:xfrm>
            </p:contentPart>
          </mc:Choice>
          <mc:Fallback xmlns="">
            <p:pic>
              <p:nvPicPr>
                <p:cNvPr id="1333" name="Freihand 1332">
                  <a:extLst>
                    <a:ext uri="{FF2B5EF4-FFF2-40B4-BE49-F238E27FC236}">
                      <a16:creationId xmlns:a16="http://schemas.microsoft.com/office/drawing/2014/main" id="{2881D955-23E8-B734-9799-2BE8D8969AEE}"/>
                    </a:ext>
                  </a:extLst>
                </p:cNvPr>
                <p:cNvPicPr/>
                <p:nvPr/>
              </p:nvPicPr>
              <p:blipFill>
                <a:blip r:embed="rId1016"/>
                <a:stretch>
                  <a:fillRect/>
                </a:stretch>
              </p:blipFill>
              <p:spPr>
                <a:xfrm>
                  <a:off x="148876" y="5497462"/>
                  <a:ext cx="119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1334" name="Freihand 1333">
                  <a:extLst>
                    <a:ext uri="{FF2B5EF4-FFF2-40B4-BE49-F238E27FC236}">
                      <a16:creationId xmlns:a16="http://schemas.microsoft.com/office/drawing/2014/main" id="{EC772DE5-98D1-BA09-EA44-0B7474F22FBE}"/>
                    </a:ext>
                  </a:extLst>
                </p14:cNvPr>
                <p14:cNvContentPartPr/>
                <p14:nvPr/>
              </p14:nvContentPartPr>
              <p14:xfrm>
                <a:off x="291796" y="5503582"/>
                <a:ext cx="64440" cy="127440"/>
              </p14:xfrm>
            </p:contentPart>
          </mc:Choice>
          <mc:Fallback xmlns="">
            <p:pic>
              <p:nvPicPr>
                <p:cNvPr id="1334" name="Freihand 1333">
                  <a:extLst>
                    <a:ext uri="{FF2B5EF4-FFF2-40B4-BE49-F238E27FC236}">
                      <a16:creationId xmlns:a16="http://schemas.microsoft.com/office/drawing/2014/main" id="{EC772DE5-98D1-BA09-EA44-0B7474F22FBE}"/>
                    </a:ext>
                  </a:extLst>
                </p:cNvPr>
                <p:cNvPicPr/>
                <p:nvPr/>
              </p:nvPicPr>
              <p:blipFill>
                <a:blip r:embed="rId1018"/>
                <a:stretch>
                  <a:fillRect/>
                </a:stretch>
              </p:blipFill>
              <p:spPr>
                <a:xfrm>
                  <a:off x="283156" y="5494582"/>
                  <a:ext cx="82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335" name="Freihand 1334">
                  <a:extLst>
                    <a:ext uri="{FF2B5EF4-FFF2-40B4-BE49-F238E27FC236}">
                      <a16:creationId xmlns:a16="http://schemas.microsoft.com/office/drawing/2014/main" id="{DB17C955-B0E7-ECEC-E0FA-9916FB371EDB}"/>
                    </a:ext>
                  </a:extLst>
                </p14:cNvPr>
                <p14:cNvContentPartPr/>
                <p14:nvPr/>
              </p14:nvContentPartPr>
              <p14:xfrm>
                <a:off x="358036" y="5503222"/>
                <a:ext cx="82440" cy="109440"/>
              </p14:xfrm>
            </p:contentPart>
          </mc:Choice>
          <mc:Fallback xmlns="">
            <p:pic>
              <p:nvPicPr>
                <p:cNvPr id="1335" name="Freihand 1334">
                  <a:extLst>
                    <a:ext uri="{FF2B5EF4-FFF2-40B4-BE49-F238E27FC236}">
                      <a16:creationId xmlns:a16="http://schemas.microsoft.com/office/drawing/2014/main" id="{DB17C955-B0E7-ECEC-E0FA-9916FB371EDB}"/>
                    </a:ext>
                  </a:extLst>
                </p:cNvPr>
                <p:cNvPicPr/>
                <p:nvPr/>
              </p:nvPicPr>
              <p:blipFill>
                <a:blip r:embed="rId1020"/>
                <a:stretch>
                  <a:fillRect/>
                </a:stretch>
              </p:blipFill>
              <p:spPr>
                <a:xfrm>
                  <a:off x="349036" y="5494582"/>
                  <a:ext cx="100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336" name="Freihand 1335">
                  <a:extLst>
                    <a:ext uri="{FF2B5EF4-FFF2-40B4-BE49-F238E27FC236}">
                      <a16:creationId xmlns:a16="http://schemas.microsoft.com/office/drawing/2014/main" id="{1C73EF11-BD84-18B6-22C0-440BD31F4D5B}"/>
                    </a:ext>
                  </a:extLst>
                </p14:cNvPr>
                <p14:cNvContentPartPr/>
                <p14:nvPr/>
              </p14:nvContentPartPr>
              <p14:xfrm>
                <a:off x="2042476" y="6722182"/>
                <a:ext cx="88200" cy="90360"/>
              </p14:xfrm>
            </p:contentPart>
          </mc:Choice>
          <mc:Fallback xmlns="">
            <p:pic>
              <p:nvPicPr>
                <p:cNvPr id="1336" name="Freihand 1335">
                  <a:extLst>
                    <a:ext uri="{FF2B5EF4-FFF2-40B4-BE49-F238E27FC236}">
                      <a16:creationId xmlns:a16="http://schemas.microsoft.com/office/drawing/2014/main" id="{1C73EF11-BD84-18B6-22C0-440BD31F4D5B}"/>
                    </a:ext>
                  </a:extLst>
                </p:cNvPr>
                <p:cNvPicPr/>
                <p:nvPr/>
              </p:nvPicPr>
              <p:blipFill>
                <a:blip r:embed="rId1022"/>
                <a:stretch>
                  <a:fillRect/>
                </a:stretch>
              </p:blipFill>
              <p:spPr>
                <a:xfrm>
                  <a:off x="2033836" y="6713182"/>
                  <a:ext cx="105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1337" name="Freihand 1336">
                  <a:extLst>
                    <a:ext uri="{FF2B5EF4-FFF2-40B4-BE49-F238E27FC236}">
                      <a16:creationId xmlns:a16="http://schemas.microsoft.com/office/drawing/2014/main" id="{CA549162-5A0D-485F-3F85-504CF85626E7}"/>
                    </a:ext>
                  </a:extLst>
                </p14:cNvPr>
                <p14:cNvContentPartPr/>
                <p14:nvPr/>
              </p14:nvContentPartPr>
              <p14:xfrm>
                <a:off x="2117356" y="6736942"/>
                <a:ext cx="20880" cy="115920"/>
              </p14:xfrm>
            </p:contentPart>
          </mc:Choice>
          <mc:Fallback xmlns="">
            <p:pic>
              <p:nvPicPr>
                <p:cNvPr id="1337" name="Freihand 1336">
                  <a:extLst>
                    <a:ext uri="{FF2B5EF4-FFF2-40B4-BE49-F238E27FC236}">
                      <a16:creationId xmlns:a16="http://schemas.microsoft.com/office/drawing/2014/main" id="{CA549162-5A0D-485F-3F85-504CF85626E7}"/>
                    </a:ext>
                  </a:extLst>
                </p:cNvPr>
                <p:cNvPicPr/>
                <p:nvPr/>
              </p:nvPicPr>
              <p:blipFill>
                <a:blip r:embed="rId1024"/>
                <a:stretch>
                  <a:fillRect/>
                </a:stretch>
              </p:blipFill>
              <p:spPr>
                <a:xfrm>
                  <a:off x="2108716" y="6728302"/>
                  <a:ext cx="38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1338" name="Freihand 1337">
                  <a:extLst>
                    <a:ext uri="{FF2B5EF4-FFF2-40B4-BE49-F238E27FC236}">
                      <a16:creationId xmlns:a16="http://schemas.microsoft.com/office/drawing/2014/main" id="{FEC4BAA8-957D-C6F7-01A5-FDB35D5D2936}"/>
                    </a:ext>
                  </a:extLst>
                </p14:cNvPr>
                <p14:cNvContentPartPr/>
                <p14:nvPr/>
              </p14:nvContentPartPr>
              <p14:xfrm>
                <a:off x="2187556" y="6764367"/>
                <a:ext cx="191160" cy="92880"/>
              </p14:xfrm>
            </p:contentPart>
          </mc:Choice>
          <mc:Fallback xmlns="">
            <p:pic>
              <p:nvPicPr>
                <p:cNvPr id="1338" name="Freihand 1337">
                  <a:extLst>
                    <a:ext uri="{FF2B5EF4-FFF2-40B4-BE49-F238E27FC236}">
                      <a16:creationId xmlns:a16="http://schemas.microsoft.com/office/drawing/2014/main" id="{FEC4BAA8-957D-C6F7-01A5-FDB35D5D2936}"/>
                    </a:ext>
                  </a:extLst>
                </p:cNvPr>
                <p:cNvPicPr/>
                <p:nvPr/>
              </p:nvPicPr>
              <p:blipFill>
                <a:blip r:embed="rId1026"/>
                <a:stretch>
                  <a:fillRect/>
                </a:stretch>
              </p:blipFill>
              <p:spPr>
                <a:xfrm>
                  <a:off x="2178556" y="6755367"/>
                  <a:ext cx="208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1341" name="Freihand 1340">
                  <a:extLst>
                    <a:ext uri="{FF2B5EF4-FFF2-40B4-BE49-F238E27FC236}">
                      <a16:creationId xmlns:a16="http://schemas.microsoft.com/office/drawing/2014/main" id="{67D8FCC5-4038-1918-0F34-42F1A2CD72A3}"/>
                    </a:ext>
                  </a:extLst>
                </p14:cNvPr>
                <p14:cNvContentPartPr/>
                <p14:nvPr/>
              </p14:nvContentPartPr>
              <p14:xfrm>
                <a:off x="698956" y="5444247"/>
                <a:ext cx="70560" cy="143640"/>
              </p14:xfrm>
            </p:contentPart>
          </mc:Choice>
          <mc:Fallback xmlns="">
            <p:pic>
              <p:nvPicPr>
                <p:cNvPr id="1341" name="Freihand 1340">
                  <a:extLst>
                    <a:ext uri="{FF2B5EF4-FFF2-40B4-BE49-F238E27FC236}">
                      <a16:creationId xmlns:a16="http://schemas.microsoft.com/office/drawing/2014/main" id="{67D8FCC5-4038-1918-0F34-42F1A2CD72A3}"/>
                    </a:ext>
                  </a:extLst>
                </p:cNvPr>
                <p:cNvPicPr/>
                <p:nvPr/>
              </p:nvPicPr>
              <p:blipFill>
                <a:blip r:embed="rId1028"/>
                <a:stretch>
                  <a:fillRect/>
                </a:stretch>
              </p:blipFill>
              <p:spPr>
                <a:xfrm>
                  <a:off x="689956" y="5435607"/>
                  <a:ext cx="88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1342" name="Freihand 1341">
                  <a:extLst>
                    <a:ext uri="{FF2B5EF4-FFF2-40B4-BE49-F238E27FC236}">
                      <a16:creationId xmlns:a16="http://schemas.microsoft.com/office/drawing/2014/main" id="{9D0AAD12-AF23-F70E-22C8-A2F6C4454369}"/>
                    </a:ext>
                  </a:extLst>
                </p14:cNvPr>
                <p14:cNvContentPartPr/>
                <p14:nvPr/>
              </p14:nvContentPartPr>
              <p14:xfrm>
                <a:off x="653956" y="5467287"/>
                <a:ext cx="130680" cy="170280"/>
              </p14:xfrm>
            </p:contentPart>
          </mc:Choice>
          <mc:Fallback xmlns="">
            <p:pic>
              <p:nvPicPr>
                <p:cNvPr id="1342" name="Freihand 1341">
                  <a:extLst>
                    <a:ext uri="{FF2B5EF4-FFF2-40B4-BE49-F238E27FC236}">
                      <a16:creationId xmlns:a16="http://schemas.microsoft.com/office/drawing/2014/main" id="{9D0AAD12-AF23-F70E-22C8-A2F6C4454369}"/>
                    </a:ext>
                  </a:extLst>
                </p:cNvPr>
                <p:cNvPicPr/>
                <p:nvPr/>
              </p:nvPicPr>
              <p:blipFill>
                <a:blip r:embed="rId1030"/>
                <a:stretch>
                  <a:fillRect/>
                </a:stretch>
              </p:blipFill>
              <p:spPr>
                <a:xfrm>
                  <a:off x="644956" y="5458287"/>
                  <a:ext cx="148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1343" name="Freihand 1342">
                  <a:extLst>
                    <a:ext uri="{FF2B5EF4-FFF2-40B4-BE49-F238E27FC236}">
                      <a16:creationId xmlns:a16="http://schemas.microsoft.com/office/drawing/2014/main" id="{07E5EA98-AFD3-AAB9-FFDA-C1C9470B00D7}"/>
                    </a:ext>
                  </a:extLst>
                </p14:cNvPr>
                <p14:cNvContentPartPr/>
                <p14:nvPr/>
              </p14:nvContentPartPr>
              <p14:xfrm>
                <a:off x="807676" y="5229327"/>
                <a:ext cx="193680" cy="182880"/>
              </p14:xfrm>
            </p:contentPart>
          </mc:Choice>
          <mc:Fallback xmlns="">
            <p:pic>
              <p:nvPicPr>
                <p:cNvPr id="1343" name="Freihand 1342">
                  <a:extLst>
                    <a:ext uri="{FF2B5EF4-FFF2-40B4-BE49-F238E27FC236}">
                      <a16:creationId xmlns:a16="http://schemas.microsoft.com/office/drawing/2014/main" id="{07E5EA98-AFD3-AAB9-FFDA-C1C9470B00D7}"/>
                    </a:ext>
                  </a:extLst>
                </p:cNvPr>
                <p:cNvPicPr/>
                <p:nvPr/>
              </p:nvPicPr>
              <p:blipFill>
                <a:blip r:embed="rId1032"/>
                <a:stretch>
                  <a:fillRect/>
                </a:stretch>
              </p:blipFill>
              <p:spPr>
                <a:xfrm>
                  <a:off x="799036" y="5220687"/>
                  <a:ext cx="211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1344" name="Freihand 1343">
                  <a:extLst>
                    <a:ext uri="{FF2B5EF4-FFF2-40B4-BE49-F238E27FC236}">
                      <a16:creationId xmlns:a16="http://schemas.microsoft.com/office/drawing/2014/main" id="{96D2D510-2F3A-2841-2755-1EFEF663C497}"/>
                    </a:ext>
                  </a:extLst>
                </p14:cNvPr>
                <p14:cNvContentPartPr/>
                <p14:nvPr/>
              </p14:nvContentPartPr>
              <p14:xfrm>
                <a:off x="1034476" y="5230407"/>
                <a:ext cx="91800" cy="148680"/>
              </p14:xfrm>
            </p:contentPart>
          </mc:Choice>
          <mc:Fallback xmlns="">
            <p:pic>
              <p:nvPicPr>
                <p:cNvPr id="1344" name="Freihand 1343">
                  <a:extLst>
                    <a:ext uri="{FF2B5EF4-FFF2-40B4-BE49-F238E27FC236}">
                      <a16:creationId xmlns:a16="http://schemas.microsoft.com/office/drawing/2014/main" id="{96D2D510-2F3A-2841-2755-1EFEF663C497}"/>
                    </a:ext>
                  </a:extLst>
                </p:cNvPr>
                <p:cNvPicPr/>
                <p:nvPr/>
              </p:nvPicPr>
              <p:blipFill>
                <a:blip r:embed="rId1034"/>
                <a:stretch>
                  <a:fillRect/>
                </a:stretch>
              </p:blipFill>
              <p:spPr>
                <a:xfrm>
                  <a:off x="1025476" y="5221767"/>
                  <a:ext cx="109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1345" name="Freihand 1344">
                  <a:extLst>
                    <a:ext uri="{FF2B5EF4-FFF2-40B4-BE49-F238E27FC236}">
                      <a16:creationId xmlns:a16="http://schemas.microsoft.com/office/drawing/2014/main" id="{2D8A2D6F-C3B2-4C21-9B1C-DDAAD91079C3}"/>
                    </a:ext>
                  </a:extLst>
                </p14:cNvPr>
                <p14:cNvContentPartPr/>
                <p14:nvPr/>
              </p14:nvContentPartPr>
              <p14:xfrm>
                <a:off x="1083796" y="5291247"/>
                <a:ext cx="120240" cy="54000"/>
              </p14:xfrm>
            </p:contentPart>
          </mc:Choice>
          <mc:Fallback xmlns="">
            <p:pic>
              <p:nvPicPr>
                <p:cNvPr id="1345" name="Freihand 1344">
                  <a:extLst>
                    <a:ext uri="{FF2B5EF4-FFF2-40B4-BE49-F238E27FC236}">
                      <a16:creationId xmlns:a16="http://schemas.microsoft.com/office/drawing/2014/main" id="{2D8A2D6F-C3B2-4C21-9B1C-DDAAD91079C3}"/>
                    </a:ext>
                  </a:extLst>
                </p:cNvPr>
                <p:cNvPicPr/>
                <p:nvPr/>
              </p:nvPicPr>
              <p:blipFill>
                <a:blip r:embed="rId1036"/>
                <a:stretch>
                  <a:fillRect/>
                </a:stretch>
              </p:blipFill>
              <p:spPr>
                <a:xfrm>
                  <a:off x="1075156" y="5282607"/>
                  <a:ext cx="137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1350" name="Freihand 1349">
                  <a:extLst>
                    <a:ext uri="{FF2B5EF4-FFF2-40B4-BE49-F238E27FC236}">
                      <a16:creationId xmlns:a16="http://schemas.microsoft.com/office/drawing/2014/main" id="{447DFD15-E504-A317-CD8A-F22906C4525A}"/>
                    </a:ext>
                  </a:extLst>
                </p14:cNvPr>
                <p14:cNvContentPartPr/>
                <p14:nvPr/>
              </p14:nvContentPartPr>
              <p14:xfrm>
                <a:off x="408796" y="6244167"/>
                <a:ext cx="133920" cy="33480"/>
              </p14:xfrm>
            </p:contentPart>
          </mc:Choice>
          <mc:Fallback xmlns="">
            <p:pic>
              <p:nvPicPr>
                <p:cNvPr id="1350" name="Freihand 1349">
                  <a:extLst>
                    <a:ext uri="{FF2B5EF4-FFF2-40B4-BE49-F238E27FC236}">
                      <a16:creationId xmlns:a16="http://schemas.microsoft.com/office/drawing/2014/main" id="{447DFD15-E504-A317-CD8A-F22906C4525A}"/>
                    </a:ext>
                  </a:extLst>
                </p:cNvPr>
                <p:cNvPicPr/>
                <p:nvPr/>
              </p:nvPicPr>
              <p:blipFill>
                <a:blip r:embed="rId1038"/>
                <a:stretch>
                  <a:fillRect/>
                </a:stretch>
              </p:blipFill>
              <p:spPr>
                <a:xfrm>
                  <a:off x="400156" y="6235167"/>
                  <a:ext cx="151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1351" name="Freihand 1350">
                  <a:extLst>
                    <a:ext uri="{FF2B5EF4-FFF2-40B4-BE49-F238E27FC236}">
                      <a16:creationId xmlns:a16="http://schemas.microsoft.com/office/drawing/2014/main" id="{629CFE7D-8F6A-E156-C737-729DEAC94FD7}"/>
                    </a:ext>
                  </a:extLst>
                </p14:cNvPr>
                <p14:cNvContentPartPr/>
                <p14:nvPr/>
              </p14:nvContentPartPr>
              <p14:xfrm>
                <a:off x="100636" y="6228327"/>
                <a:ext cx="72360" cy="153720"/>
              </p14:xfrm>
            </p:contentPart>
          </mc:Choice>
          <mc:Fallback xmlns="">
            <p:pic>
              <p:nvPicPr>
                <p:cNvPr id="1351" name="Freihand 1350">
                  <a:extLst>
                    <a:ext uri="{FF2B5EF4-FFF2-40B4-BE49-F238E27FC236}">
                      <a16:creationId xmlns:a16="http://schemas.microsoft.com/office/drawing/2014/main" id="{629CFE7D-8F6A-E156-C737-729DEAC94FD7}"/>
                    </a:ext>
                  </a:extLst>
                </p:cNvPr>
                <p:cNvPicPr/>
                <p:nvPr/>
              </p:nvPicPr>
              <p:blipFill>
                <a:blip r:embed="rId1040"/>
                <a:stretch>
                  <a:fillRect/>
                </a:stretch>
              </p:blipFill>
              <p:spPr>
                <a:xfrm>
                  <a:off x="91996" y="6219327"/>
                  <a:ext cx="90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1352" name="Freihand 1351">
                  <a:extLst>
                    <a:ext uri="{FF2B5EF4-FFF2-40B4-BE49-F238E27FC236}">
                      <a16:creationId xmlns:a16="http://schemas.microsoft.com/office/drawing/2014/main" id="{63B7A6DC-8D0F-F7F5-E701-66B411F50419}"/>
                    </a:ext>
                  </a:extLst>
                </p14:cNvPr>
                <p14:cNvContentPartPr/>
                <p14:nvPr/>
              </p14:nvContentPartPr>
              <p14:xfrm>
                <a:off x="188116" y="6226887"/>
                <a:ext cx="83160" cy="103320"/>
              </p14:xfrm>
            </p:contentPart>
          </mc:Choice>
          <mc:Fallback xmlns="">
            <p:pic>
              <p:nvPicPr>
                <p:cNvPr id="1352" name="Freihand 1351">
                  <a:extLst>
                    <a:ext uri="{FF2B5EF4-FFF2-40B4-BE49-F238E27FC236}">
                      <a16:creationId xmlns:a16="http://schemas.microsoft.com/office/drawing/2014/main" id="{63B7A6DC-8D0F-F7F5-E701-66B411F50419}"/>
                    </a:ext>
                  </a:extLst>
                </p:cNvPr>
                <p:cNvPicPr/>
                <p:nvPr/>
              </p:nvPicPr>
              <p:blipFill>
                <a:blip r:embed="rId1042"/>
                <a:stretch>
                  <a:fillRect/>
                </a:stretch>
              </p:blipFill>
              <p:spPr>
                <a:xfrm>
                  <a:off x="179476" y="6217887"/>
                  <a:ext cx="100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1353" name="Freihand 1352">
                  <a:extLst>
                    <a:ext uri="{FF2B5EF4-FFF2-40B4-BE49-F238E27FC236}">
                      <a16:creationId xmlns:a16="http://schemas.microsoft.com/office/drawing/2014/main" id="{A8436B9A-690B-E9BA-7BD2-00981C166502}"/>
                    </a:ext>
                  </a:extLst>
                </p14:cNvPr>
                <p14:cNvContentPartPr/>
                <p14:nvPr/>
              </p14:nvContentPartPr>
              <p14:xfrm>
                <a:off x="302236" y="6199527"/>
                <a:ext cx="62640" cy="89640"/>
              </p14:xfrm>
            </p:contentPart>
          </mc:Choice>
          <mc:Fallback xmlns="">
            <p:pic>
              <p:nvPicPr>
                <p:cNvPr id="1353" name="Freihand 1352">
                  <a:extLst>
                    <a:ext uri="{FF2B5EF4-FFF2-40B4-BE49-F238E27FC236}">
                      <a16:creationId xmlns:a16="http://schemas.microsoft.com/office/drawing/2014/main" id="{A8436B9A-690B-E9BA-7BD2-00981C166502}"/>
                    </a:ext>
                  </a:extLst>
                </p:cNvPr>
                <p:cNvPicPr/>
                <p:nvPr/>
              </p:nvPicPr>
              <p:blipFill>
                <a:blip r:embed="rId1044"/>
                <a:stretch>
                  <a:fillRect/>
                </a:stretch>
              </p:blipFill>
              <p:spPr>
                <a:xfrm>
                  <a:off x="293236" y="6190527"/>
                  <a:ext cx="80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1355" name="Freihand 1354">
                  <a:extLst>
                    <a:ext uri="{FF2B5EF4-FFF2-40B4-BE49-F238E27FC236}">
                      <a16:creationId xmlns:a16="http://schemas.microsoft.com/office/drawing/2014/main" id="{779C911B-940E-5443-3B91-1190A6E938DC}"/>
                    </a:ext>
                  </a:extLst>
                </p14:cNvPr>
                <p14:cNvContentPartPr/>
                <p14:nvPr/>
              </p14:nvContentPartPr>
              <p14:xfrm>
                <a:off x="540916" y="6207807"/>
                <a:ext cx="924120" cy="39960"/>
              </p14:xfrm>
            </p:contentPart>
          </mc:Choice>
          <mc:Fallback xmlns="">
            <p:pic>
              <p:nvPicPr>
                <p:cNvPr id="1355" name="Freihand 1354">
                  <a:extLst>
                    <a:ext uri="{FF2B5EF4-FFF2-40B4-BE49-F238E27FC236}">
                      <a16:creationId xmlns:a16="http://schemas.microsoft.com/office/drawing/2014/main" id="{779C911B-940E-5443-3B91-1190A6E938DC}"/>
                    </a:ext>
                  </a:extLst>
                </p:cNvPr>
                <p:cNvPicPr/>
                <p:nvPr/>
              </p:nvPicPr>
              <p:blipFill>
                <a:blip r:embed="rId1046"/>
                <a:stretch>
                  <a:fillRect/>
                </a:stretch>
              </p:blipFill>
              <p:spPr>
                <a:xfrm>
                  <a:off x="532276" y="6199167"/>
                  <a:ext cx="941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1356" name="Freihand 1355">
                  <a:extLst>
                    <a:ext uri="{FF2B5EF4-FFF2-40B4-BE49-F238E27FC236}">
                      <a16:creationId xmlns:a16="http://schemas.microsoft.com/office/drawing/2014/main" id="{7A8F7E15-63FF-4A87-58B7-79126DF76929}"/>
                    </a:ext>
                  </a:extLst>
                </p14:cNvPr>
                <p14:cNvContentPartPr/>
                <p14:nvPr/>
              </p14:nvContentPartPr>
              <p14:xfrm>
                <a:off x="1485556" y="6227247"/>
                <a:ext cx="9000" cy="508680"/>
              </p14:xfrm>
            </p:contentPart>
          </mc:Choice>
          <mc:Fallback xmlns="">
            <p:pic>
              <p:nvPicPr>
                <p:cNvPr id="1356" name="Freihand 1355">
                  <a:extLst>
                    <a:ext uri="{FF2B5EF4-FFF2-40B4-BE49-F238E27FC236}">
                      <a16:creationId xmlns:a16="http://schemas.microsoft.com/office/drawing/2014/main" id="{7A8F7E15-63FF-4A87-58B7-79126DF76929}"/>
                    </a:ext>
                  </a:extLst>
                </p:cNvPr>
                <p:cNvPicPr/>
                <p:nvPr/>
              </p:nvPicPr>
              <p:blipFill>
                <a:blip r:embed="rId1048"/>
                <a:stretch>
                  <a:fillRect/>
                </a:stretch>
              </p:blipFill>
              <p:spPr>
                <a:xfrm>
                  <a:off x="1476556" y="6218247"/>
                  <a:ext cx="2664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1358" name="Freihand 1357">
                  <a:extLst>
                    <a:ext uri="{FF2B5EF4-FFF2-40B4-BE49-F238E27FC236}">
                      <a16:creationId xmlns:a16="http://schemas.microsoft.com/office/drawing/2014/main" id="{410CE33C-6F9C-4212-CE20-9AD768939482}"/>
                    </a:ext>
                  </a:extLst>
                </p14:cNvPr>
                <p14:cNvContentPartPr/>
                <p14:nvPr/>
              </p14:nvContentPartPr>
              <p14:xfrm>
                <a:off x="1425796" y="6759327"/>
                <a:ext cx="90360" cy="84600"/>
              </p14:xfrm>
            </p:contentPart>
          </mc:Choice>
          <mc:Fallback xmlns="">
            <p:pic>
              <p:nvPicPr>
                <p:cNvPr id="1358" name="Freihand 1357">
                  <a:extLst>
                    <a:ext uri="{FF2B5EF4-FFF2-40B4-BE49-F238E27FC236}">
                      <a16:creationId xmlns:a16="http://schemas.microsoft.com/office/drawing/2014/main" id="{410CE33C-6F9C-4212-CE20-9AD768939482}"/>
                    </a:ext>
                  </a:extLst>
                </p:cNvPr>
                <p:cNvPicPr/>
                <p:nvPr/>
              </p:nvPicPr>
              <p:blipFill>
                <a:blip r:embed="rId1050"/>
                <a:stretch>
                  <a:fillRect/>
                </a:stretch>
              </p:blipFill>
              <p:spPr>
                <a:xfrm>
                  <a:off x="1417156" y="6750687"/>
                  <a:ext cx="108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1359" name="Freihand 1358">
                  <a:extLst>
                    <a:ext uri="{FF2B5EF4-FFF2-40B4-BE49-F238E27FC236}">
                      <a16:creationId xmlns:a16="http://schemas.microsoft.com/office/drawing/2014/main" id="{235F0D87-9C35-DE0B-F645-19E9E2C53894}"/>
                    </a:ext>
                  </a:extLst>
                </p14:cNvPr>
                <p14:cNvContentPartPr/>
                <p14:nvPr/>
              </p14:nvContentPartPr>
              <p14:xfrm>
                <a:off x="1539556" y="6771567"/>
                <a:ext cx="94320" cy="77040"/>
              </p14:xfrm>
            </p:contentPart>
          </mc:Choice>
          <mc:Fallback xmlns="">
            <p:pic>
              <p:nvPicPr>
                <p:cNvPr id="1359" name="Freihand 1358">
                  <a:extLst>
                    <a:ext uri="{FF2B5EF4-FFF2-40B4-BE49-F238E27FC236}">
                      <a16:creationId xmlns:a16="http://schemas.microsoft.com/office/drawing/2014/main" id="{235F0D87-9C35-DE0B-F645-19E9E2C53894}"/>
                    </a:ext>
                  </a:extLst>
                </p:cNvPr>
                <p:cNvPicPr/>
                <p:nvPr/>
              </p:nvPicPr>
              <p:blipFill>
                <a:blip r:embed="rId1052"/>
                <a:stretch>
                  <a:fillRect/>
                </a:stretch>
              </p:blipFill>
              <p:spPr>
                <a:xfrm>
                  <a:off x="1530556" y="6762927"/>
                  <a:ext cx="111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1360" name="Freihand 1359">
                  <a:extLst>
                    <a:ext uri="{FF2B5EF4-FFF2-40B4-BE49-F238E27FC236}">
                      <a16:creationId xmlns:a16="http://schemas.microsoft.com/office/drawing/2014/main" id="{3BCEF45B-3FB5-89C6-94E6-A427971AB9AA}"/>
                    </a:ext>
                  </a:extLst>
                </p14:cNvPr>
                <p14:cNvContentPartPr/>
                <p14:nvPr/>
              </p14:nvContentPartPr>
              <p14:xfrm>
                <a:off x="1547116" y="6743847"/>
                <a:ext cx="106920" cy="15840"/>
              </p14:xfrm>
            </p:contentPart>
          </mc:Choice>
          <mc:Fallback xmlns="">
            <p:pic>
              <p:nvPicPr>
                <p:cNvPr id="1360" name="Freihand 1359">
                  <a:extLst>
                    <a:ext uri="{FF2B5EF4-FFF2-40B4-BE49-F238E27FC236}">
                      <a16:creationId xmlns:a16="http://schemas.microsoft.com/office/drawing/2014/main" id="{3BCEF45B-3FB5-89C6-94E6-A427971AB9AA}"/>
                    </a:ext>
                  </a:extLst>
                </p:cNvPr>
                <p:cNvPicPr/>
                <p:nvPr/>
              </p:nvPicPr>
              <p:blipFill>
                <a:blip r:embed="rId1054"/>
                <a:stretch>
                  <a:fillRect/>
                </a:stretch>
              </p:blipFill>
              <p:spPr>
                <a:xfrm>
                  <a:off x="1538476" y="6734847"/>
                  <a:ext cx="124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1361" name="Freihand 1360">
                  <a:extLst>
                    <a:ext uri="{FF2B5EF4-FFF2-40B4-BE49-F238E27FC236}">
                      <a16:creationId xmlns:a16="http://schemas.microsoft.com/office/drawing/2014/main" id="{8B145765-E21C-3FA0-7F54-2B1D7C72C6A0}"/>
                    </a:ext>
                  </a:extLst>
                </p14:cNvPr>
                <p14:cNvContentPartPr/>
                <p14:nvPr/>
              </p14:nvContentPartPr>
              <p14:xfrm>
                <a:off x="1687876" y="6752847"/>
                <a:ext cx="87840" cy="83520"/>
              </p14:xfrm>
            </p:contentPart>
          </mc:Choice>
          <mc:Fallback xmlns="">
            <p:pic>
              <p:nvPicPr>
                <p:cNvPr id="1361" name="Freihand 1360">
                  <a:extLst>
                    <a:ext uri="{FF2B5EF4-FFF2-40B4-BE49-F238E27FC236}">
                      <a16:creationId xmlns:a16="http://schemas.microsoft.com/office/drawing/2014/main" id="{8B145765-E21C-3FA0-7F54-2B1D7C72C6A0}"/>
                    </a:ext>
                  </a:extLst>
                </p:cNvPr>
                <p:cNvPicPr/>
                <p:nvPr/>
              </p:nvPicPr>
              <p:blipFill>
                <a:blip r:embed="rId1056"/>
                <a:stretch>
                  <a:fillRect/>
                </a:stretch>
              </p:blipFill>
              <p:spPr>
                <a:xfrm>
                  <a:off x="1678876" y="6744207"/>
                  <a:ext cx="10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1371" name="Freihand 1370">
                  <a:extLst>
                    <a:ext uri="{FF2B5EF4-FFF2-40B4-BE49-F238E27FC236}">
                      <a16:creationId xmlns:a16="http://schemas.microsoft.com/office/drawing/2014/main" id="{DE99CC1A-7F6C-0024-CDFC-C38BEED14403}"/>
                    </a:ext>
                  </a:extLst>
                </p14:cNvPr>
                <p14:cNvContentPartPr/>
                <p14:nvPr/>
              </p14:nvContentPartPr>
              <p14:xfrm>
                <a:off x="728836" y="5659887"/>
                <a:ext cx="372240" cy="828000"/>
              </p14:xfrm>
            </p:contentPart>
          </mc:Choice>
          <mc:Fallback xmlns="">
            <p:pic>
              <p:nvPicPr>
                <p:cNvPr id="1371" name="Freihand 1370">
                  <a:extLst>
                    <a:ext uri="{FF2B5EF4-FFF2-40B4-BE49-F238E27FC236}">
                      <a16:creationId xmlns:a16="http://schemas.microsoft.com/office/drawing/2014/main" id="{DE99CC1A-7F6C-0024-CDFC-C38BEED14403}"/>
                    </a:ext>
                  </a:extLst>
                </p:cNvPr>
                <p:cNvPicPr/>
                <p:nvPr/>
              </p:nvPicPr>
              <p:blipFill>
                <a:blip r:embed="rId1058"/>
                <a:stretch>
                  <a:fillRect/>
                </a:stretch>
              </p:blipFill>
              <p:spPr>
                <a:xfrm>
                  <a:off x="719836" y="5651247"/>
                  <a:ext cx="38988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1372" name="Freihand 1371">
                  <a:extLst>
                    <a:ext uri="{FF2B5EF4-FFF2-40B4-BE49-F238E27FC236}">
                      <a16:creationId xmlns:a16="http://schemas.microsoft.com/office/drawing/2014/main" id="{BE2E77BC-E474-B973-C519-E910A7DA5A5C}"/>
                    </a:ext>
                  </a:extLst>
                </p14:cNvPr>
                <p14:cNvContentPartPr/>
                <p14:nvPr/>
              </p14:nvContentPartPr>
              <p14:xfrm>
                <a:off x="692836" y="6316887"/>
                <a:ext cx="142200" cy="155160"/>
              </p14:xfrm>
            </p:contentPart>
          </mc:Choice>
          <mc:Fallback xmlns="">
            <p:pic>
              <p:nvPicPr>
                <p:cNvPr id="1372" name="Freihand 1371">
                  <a:extLst>
                    <a:ext uri="{FF2B5EF4-FFF2-40B4-BE49-F238E27FC236}">
                      <a16:creationId xmlns:a16="http://schemas.microsoft.com/office/drawing/2014/main" id="{BE2E77BC-E474-B973-C519-E910A7DA5A5C}"/>
                    </a:ext>
                  </a:extLst>
                </p:cNvPr>
                <p:cNvPicPr/>
                <p:nvPr/>
              </p:nvPicPr>
              <p:blipFill>
                <a:blip r:embed="rId1060"/>
                <a:stretch>
                  <a:fillRect/>
                </a:stretch>
              </p:blipFill>
              <p:spPr>
                <a:xfrm>
                  <a:off x="683836" y="6308247"/>
                  <a:ext cx="159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1373" name="Freihand 1372">
                  <a:extLst>
                    <a:ext uri="{FF2B5EF4-FFF2-40B4-BE49-F238E27FC236}">
                      <a16:creationId xmlns:a16="http://schemas.microsoft.com/office/drawing/2014/main" id="{0CFD9615-03D3-59E8-D273-049878E14E0F}"/>
                    </a:ext>
                  </a:extLst>
                </p14:cNvPr>
                <p14:cNvContentPartPr/>
                <p14:nvPr/>
              </p14:nvContentPartPr>
              <p14:xfrm>
                <a:off x="1195756" y="5425887"/>
                <a:ext cx="132480" cy="183600"/>
              </p14:xfrm>
            </p:contentPart>
          </mc:Choice>
          <mc:Fallback xmlns="">
            <p:pic>
              <p:nvPicPr>
                <p:cNvPr id="1373" name="Freihand 1372">
                  <a:extLst>
                    <a:ext uri="{FF2B5EF4-FFF2-40B4-BE49-F238E27FC236}">
                      <a16:creationId xmlns:a16="http://schemas.microsoft.com/office/drawing/2014/main" id="{0CFD9615-03D3-59E8-D273-049878E14E0F}"/>
                    </a:ext>
                  </a:extLst>
                </p:cNvPr>
                <p:cNvPicPr/>
                <p:nvPr/>
              </p:nvPicPr>
              <p:blipFill>
                <a:blip r:embed="rId1062"/>
                <a:stretch>
                  <a:fillRect/>
                </a:stretch>
              </p:blipFill>
              <p:spPr>
                <a:xfrm>
                  <a:off x="1187116" y="5417247"/>
                  <a:ext cx="150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1374" name="Freihand 1373">
                  <a:extLst>
                    <a:ext uri="{FF2B5EF4-FFF2-40B4-BE49-F238E27FC236}">
                      <a16:creationId xmlns:a16="http://schemas.microsoft.com/office/drawing/2014/main" id="{54AE254A-D895-C335-5951-F4E1146602E8}"/>
                    </a:ext>
                  </a:extLst>
                </p14:cNvPr>
                <p14:cNvContentPartPr/>
                <p14:nvPr/>
              </p14:nvContentPartPr>
              <p14:xfrm>
                <a:off x="1312396" y="5527047"/>
                <a:ext cx="71640" cy="50040"/>
              </p14:xfrm>
            </p:contentPart>
          </mc:Choice>
          <mc:Fallback xmlns="">
            <p:pic>
              <p:nvPicPr>
                <p:cNvPr id="1374" name="Freihand 1373">
                  <a:extLst>
                    <a:ext uri="{FF2B5EF4-FFF2-40B4-BE49-F238E27FC236}">
                      <a16:creationId xmlns:a16="http://schemas.microsoft.com/office/drawing/2014/main" id="{54AE254A-D895-C335-5951-F4E1146602E8}"/>
                    </a:ext>
                  </a:extLst>
                </p:cNvPr>
                <p:cNvPicPr/>
                <p:nvPr/>
              </p:nvPicPr>
              <p:blipFill>
                <a:blip r:embed="rId1064"/>
                <a:stretch>
                  <a:fillRect/>
                </a:stretch>
              </p:blipFill>
              <p:spPr>
                <a:xfrm>
                  <a:off x="1303756" y="5518407"/>
                  <a:ext cx="89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1375" name="Freihand 1374">
                  <a:extLst>
                    <a:ext uri="{FF2B5EF4-FFF2-40B4-BE49-F238E27FC236}">
                      <a16:creationId xmlns:a16="http://schemas.microsoft.com/office/drawing/2014/main" id="{C3C7CB70-5948-7790-4D28-F059E5E41274}"/>
                    </a:ext>
                  </a:extLst>
                </p14:cNvPr>
                <p14:cNvContentPartPr/>
                <p14:nvPr/>
              </p14:nvContentPartPr>
              <p14:xfrm>
                <a:off x="1415716" y="5513367"/>
                <a:ext cx="154080" cy="47880"/>
              </p14:xfrm>
            </p:contentPart>
          </mc:Choice>
          <mc:Fallback xmlns="">
            <p:pic>
              <p:nvPicPr>
                <p:cNvPr id="1375" name="Freihand 1374">
                  <a:extLst>
                    <a:ext uri="{FF2B5EF4-FFF2-40B4-BE49-F238E27FC236}">
                      <a16:creationId xmlns:a16="http://schemas.microsoft.com/office/drawing/2014/main" id="{C3C7CB70-5948-7790-4D28-F059E5E41274}"/>
                    </a:ext>
                  </a:extLst>
                </p:cNvPr>
                <p:cNvPicPr/>
                <p:nvPr/>
              </p:nvPicPr>
              <p:blipFill>
                <a:blip r:embed="rId1066"/>
                <a:stretch>
                  <a:fillRect/>
                </a:stretch>
              </p:blipFill>
              <p:spPr>
                <a:xfrm>
                  <a:off x="1406716" y="5504367"/>
                  <a:ext cx="171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1376" name="Freihand 1375">
                  <a:extLst>
                    <a:ext uri="{FF2B5EF4-FFF2-40B4-BE49-F238E27FC236}">
                      <a16:creationId xmlns:a16="http://schemas.microsoft.com/office/drawing/2014/main" id="{974F7355-9D2C-26C2-60F4-81632D3A3E61}"/>
                    </a:ext>
                  </a:extLst>
                </p14:cNvPr>
                <p14:cNvContentPartPr/>
                <p14:nvPr/>
              </p14:nvContentPartPr>
              <p14:xfrm>
                <a:off x="1532356" y="5377647"/>
                <a:ext cx="238320" cy="176760"/>
              </p14:xfrm>
            </p:contentPart>
          </mc:Choice>
          <mc:Fallback xmlns="">
            <p:pic>
              <p:nvPicPr>
                <p:cNvPr id="1376" name="Freihand 1375">
                  <a:extLst>
                    <a:ext uri="{FF2B5EF4-FFF2-40B4-BE49-F238E27FC236}">
                      <a16:creationId xmlns:a16="http://schemas.microsoft.com/office/drawing/2014/main" id="{974F7355-9D2C-26C2-60F4-81632D3A3E61}"/>
                    </a:ext>
                  </a:extLst>
                </p:cNvPr>
                <p:cNvPicPr/>
                <p:nvPr/>
              </p:nvPicPr>
              <p:blipFill>
                <a:blip r:embed="rId1068"/>
                <a:stretch>
                  <a:fillRect/>
                </a:stretch>
              </p:blipFill>
              <p:spPr>
                <a:xfrm>
                  <a:off x="1523356" y="5368647"/>
                  <a:ext cx="255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1377" name="Freihand 1376">
                  <a:extLst>
                    <a:ext uri="{FF2B5EF4-FFF2-40B4-BE49-F238E27FC236}">
                      <a16:creationId xmlns:a16="http://schemas.microsoft.com/office/drawing/2014/main" id="{2C2307BE-80AB-5972-7E7F-847BD5B64FA3}"/>
                    </a:ext>
                  </a:extLst>
                </p14:cNvPr>
                <p14:cNvContentPartPr/>
                <p14:nvPr/>
              </p14:nvContentPartPr>
              <p14:xfrm>
                <a:off x="1831516" y="5363967"/>
                <a:ext cx="140760" cy="147600"/>
              </p14:xfrm>
            </p:contentPart>
          </mc:Choice>
          <mc:Fallback xmlns="">
            <p:pic>
              <p:nvPicPr>
                <p:cNvPr id="1377" name="Freihand 1376">
                  <a:extLst>
                    <a:ext uri="{FF2B5EF4-FFF2-40B4-BE49-F238E27FC236}">
                      <a16:creationId xmlns:a16="http://schemas.microsoft.com/office/drawing/2014/main" id="{2C2307BE-80AB-5972-7E7F-847BD5B64FA3}"/>
                    </a:ext>
                  </a:extLst>
                </p:cNvPr>
                <p:cNvPicPr/>
                <p:nvPr/>
              </p:nvPicPr>
              <p:blipFill>
                <a:blip r:embed="rId1070"/>
                <a:stretch>
                  <a:fillRect/>
                </a:stretch>
              </p:blipFill>
              <p:spPr>
                <a:xfrm>
                  <a:off x="1822516" y="5355327"/>
                  <a:ext cx="158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1378" name="Freihand 1377">
                  <a:extLst>
                    <a:ext uri="{FF2B5EF4-FFF2-40B4-BE49-F238E27FC236}">
                      <a16:creationId xmlns:a16="http://schemas.microsoft.com/office/drawing/2014/main" id="{941FA1CC-0BFB-08A8-66CB-7E53FFAAACE5}"/>
                    </a:ext>
                  </a:extLst>
                </p14:cNvPr>
                <p14:cNvContentPartPr/>
                <p14:nvPr/>
              </p14:nvContentPartPr>
              <p14:xfrm>
                <a:off x="1959316" y="5321847"/>
                <a:ext cx="113400" cy="194760"/>
              </p14:xfrm>
            </p:contentPart>
          </mc:Choice>
          <mc:Fallback xmlns="">
            <p:pic>
              <p:nvPicPr>
                <p:cNvPr id="1378" name="Freihand 1377">
                  <a:extLst>
                    <a:ext uri="{FF2B5EF4-FFF2-40B4-BE49-F238E27FC236}">
                      <a16:creationId xmlns:a16="http://schemas.microsoft.com/office/drawing/2014/main" id="{941FA1CC-0BFB-08A8-66CB-7E53FFAAACE5}"/>
                    </a:ext>
                  </a:extLst>
                </p:cNvPr>
                <p:cNvPicPr/>
                <p:nvPr/>
              </p:nvPicPr>
              <p:blipFill>
                <a:blip r:embed="rId1072"/>
                <a:stretch>
                  <a:fillRect/>
                </a:stretch>
              </p:blipFill>
              <p:spPr>
                <a:xfrm>
                  <a:off x="1950676" y="5312847"/>
                  <a:ext cx="131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1379" name="Freihand 1378">
                  <a:extLst>
                    <a:ext uri="{FF2B5EF4-FFF2-40B4-BE49-F238E27FC236}">
                      <a16:creationId xmlns:a16="http://schemas.microsoft.com/office/drawing/2014/main" id="{7A3B0CF4-4139-932F-B628-9249149C7C6E}"/>
                    </a:ext>
                  </a:extLst>
                </p14:cNvPr>
                <p14:cNvContentPartPr/>
                <p14:nvPr/>
              </p14:nvContentPartPr>
              <p14:xfrm>
                <a:off x="2060476" y="5434887"/>
                <a:ext cx="75240" cy="74160"/>
              </p14:xfrm>
            </p:contentPart>
          </mc:Choice>
          <mc:Fallback xmlns="">
            <p:pic>
              <p:nvPicPr>
                <p:cNvPr id="1379" name="Freihand 1378">
                  <a:extLst>
                    <a:ext uri="{FF2B5EF4-FFF2-40B4-BE49-F238E27FC236}">
                      <a16:creationId xmlns:a16="http://schemas.microsoft.com/office/drawing/2014/main" id="{7A3B0CF4-4139-932F-B628-9249149C7C6E}"/>
                    </a:ext>
                  </a:extLst>
                </p:cNvPr>
                <p:cNvPicPr/>
                <p:nvPr/>
              </p:nvPicPr>
              <p:blipFill>
                <a:blip r:embed="rId1074"/>
                <a:stretch>
                  <a:fillRect/>
                </a:stretch>
              </p:blipFill>
              <p:spPr>
                <a:xfrm>
                  <a:off x="2051836" y="5425887"/>
                  <a:ext cx="92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1380" name="Freihand 1379">
                  <a:extLst>
                    <a:ext uri="{FF2B5EF4-FFF2-40B4-BE49-F238E27FC236}">
                      <a16:creationId xmlns:a16="http://schemas.microsoft.com/office/drawing/2014/main" id="{1EFF3948-FEA1-925A-BA4B-E759779CDF45}"/>
                    </a:ext>
                  </a:extLst>
                </p14:cNvPr>
                <p14:cNvContentPartPr/>
                <p14:nvPr/>
              </p14:nvContentPartPr>
              <p14:xfrm>
                <a:off x="2124196" y="5320407"/>
                <a:ext cx="77760" cy="195480"/>
              </p14:xfrm>
            </p:contentPart>
          </mc:Choice>
          <mc:Fallback xmlns="">
            <p:pic>
              <p:nvPicPr>
                <p:cNvPr id="1380" name="Freihand 1379">
                  <a:extLst>
                    <a:ext uri="{FF2B5EF4-FFF2-40B4-BE49-F238E27FC236}">
                      <a16:creationId xmlns:a16="http://schemas.microsoft.com/office/drawing/2014/main" id="{1EFF3948-FEA1-925A-BA4B-E759779CDF45}"/>
                    </a:ext>
                  </a:extLst>
                </p:cNvPr>
                <p:cNvPicPr/>
                <p:nvPr/>
              </p:nvPicPr>
              <p:blipFill>
                <a:blip r:embed="rId1076"/>
                <a:stretch>
                  <a:fillRect/>
                </a:stretch>
              </p:blipFill>
              <p:spPr>
                <a:xfrm>
                  <a:off x="2115196" y="5311407"/>
                  <a:ext cx="95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1381" name="Freihand 1380">
                  <a:extLst>
                    <a:ext uri="{FF2B5EF4-FFF2-40B4-BE49-F238E27FC236}">
                      <a16:creationId xmlns:a16="http://schemas.microsoft.com/office/drawing/2014/main" id="{63DD9C62-C24D-CECF-7B0C-195454569BA4}"/>
                    </a:ext>
                  </a:extLst>
                </p14:cNvPr>
                <p14:cNvContentPartPr/>
                <p14:nvPr/>
              </p14:nvContentPartPr>
              <p14:xfrm>
                <a:off x="2238316" y="5290527"/>
                <a:ext cx="122400" cy="180720"/>
              </p14:xfrm>
            </p:contentPart>
          </mc:Choice>
          <mc:Fallback xmlns="">
            <p:pic>
              <p:nvPicPr>
                <p:cNvPr id="1381" name="Freihand 1380">
                  <a:extLst>
                    <a:ext uri="{FF2B5EF4-FFF2-40B4-BE49-F238E27FC236}">
                      <a16:creationId xmlns:a16="http://schemas.microsoft.com/office/drawing/2014/main" id="{63DD9C62-C24D-CECF-7B0C-195454569BA4}"/>
                    </a:ext>
                  </a:extLst>
                </p:cNvPr>
                <p:cNvPicPr/>
                <p:nvPr/>
              </p:nvPicPr>
              <p:blipFill>
                <a:blip r:embed="rId1078"/>
                <a:stretch>
                  <a:fillRect/>
                </a:stretch>
              </p:blipFill>
              <p:spPr>
                <a:xfrm>
                  <a:off x="2229316" y="5281527"/>
                  <a:ext cx="140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1382" name="Freihand 1381">
                  <a:extLst>
                    <a:ext uri="{FF2B5EF4-FFF2-40B4-BE49-F238E27FC236}">
                      <a16:creationId xmlns:a16="http://schemas.microsoft.com/office/drawing/2014/main" id="{B03BBE5A-840D-9EA1-FC2D-26D0D6E05B2F}"/>
                    </a:ext>
                  </a:extLst>
                </p14:cNvPr>
                <p14:cNvContentPartPr/>
                <p14:nvPr/>
              </p14:nvContentPartPr>
              <p14:xfrm>
                <a:off x="2341636" y="5413647"/>
                <a:ext cx="71280" cy="55080"/>
              </p14:xfrm>
            </p:contentPart>
          </mc:Choice>
          <mc:Fallback xmlns="">
            <p:pic>
              <p:nvPicPr>
                <p:cNvPr id="1382" name="Freihand 1381">
                  <a:extLst>
                    <a:ext uri="{FF2B5EF4-FFF2-40B4-BE49-F238E27FC236}">
                      <a16:creationId xmlns:a16="http://schemas.microsoft.com/office/drawing/2014/main" id="{B03BBE5A-840D-9EA1-FC2D-26D0D6E05B2F}"/>
                    </a:ext>
                  </a:extLst>
                </p:cNvPr>
                <p:cNvPicPr/>
                <p:nvPr/>
              </p:nvPicPr>
              <p:blipFill>
                <a:blip r:embed="rId1080"/>
                <a:stretch>
                  <a:fillRect/>
                </a:stretch>
              </p:blipFill>
              <p:spPr>
                <a:xfrm>
                  <a:off x="2332996" y="5404647"/>
                  <a:ext cx="88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1383" name="Freihand 1382">
                  <a:extLst>
                    <a:ext uri="{FF2B5EF4-FFF2-40B4-BE49-F238E27FC236}">
                      <a16:creationId xmlns:a16="http://schemas.microsoft.com/office/drawing/2014/main" id="{6C128070-6FA2-D171-C7E0-152EC70A916C}"/>
                    </a:ext>
                  </a:extLst>
                </p14:cNvPr>
                <p14:cNvContentPartPr/>
                <p14:nvPr/>
              </p14:nvContentPartPr>
              <p14:xfrm>
                <a:off x="2415076" y="5312487"/>
                <a:ext cx="451440" cy="165960"/>
              </p14:xfrm>
            </p:contentPart>
          </mc:Choice>
          <mc:Fallback xmlns="">
            <p:pic>
              <p:nvPicPr>
                <p:cNvPr id="1383" name="Freihand 1382">
                  <a:extLst>
                    <a:ext uri="{FF2B5EF4-FFF2-40B4-BE49-F238E27FC236}">
                      <a16:creationId xmlns:a16="http://schemas.microsoft.com/office/drawing/2014/main" id="{6C128070-6FA2-D171-C7E0-152EC70A916C}"/>
                    </a:ext>
                  </a:extLst>
                </p:cNvPr>
                <p:cNvPicPr/>
                <p:nvPr/>
              </p:nvPicPr>
              <p:blipFill>
                <a:blip r:embed="rId1082"/>
                <a:stretch>
                  <a:fillRect/>
                </a:stretch>
              </p:blipFill>
              <p:spPr>
                <a:xfrm>
                  <a:off x="2406076" y="5303487"/>
                  <a:ext cx="469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1385" name="Freihand 1384">
                  <a:extLst>
                    <a:ext uri="{FF2B5EF4-FFF2-40B4-BE49-F238E27FC236}">
                      <a16:creationId xmlns:a16="http://schemas.microsoft.com/office/drawing/2014/main" id="{F496DA9F-AE0A-2BA8-78B5-A13B95259D9C}"/>
                    </a:ext>
                  </a:extLst>
                </p14:cNvPr>
                <p14:cNvContentPartPr/>
                <p14:nvPr/>
              </p14:nvContentPartPr>
              <p14:xfrm>
                <a:off x="2860036" y="5257407"/>
                <a:ext cx="114840" cy="155880"/>
              </p14:xfrm>
            </p:contentPart>
          </mc:Choice>
          <mc:Fallback xmlns="">
            <p:pic>
              <p:nvPicPr>
                <p:cNvPr id="1385" name="Freihand 1384">
                  <a:extLst>
                    <a:ext uri="{FF2B5EF4-FFF2-40B4-BE49-F238E27FC236}">
                      <a16:creationId xmlns:a16="http://schemas.microsoft.com/office/drawing/2014/main" id="{F496DA9F-AE0A-2BA8-78B5-A13B95259D9C}"/>
                    </a:ext>
                  </a:extLst>
                </p:cNvPr>
                <p:cNvPicPr/>
                <p:nvPr/>
              </p:nvPicPr>
              <p:blipFill>
                <a:blip r:embed="rId1084"/>
                <a:stretch>
                  <a:fillRect/>
                </a:stretch>
              </p:blipFill>
              <p:spPr>
                <a:xfrm>
                  <a:off x="2851036" y="5248767"/>
                  <a:ext cx="132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1387" name="Freihand 1386">
                  <a:extLst>
                    <a:ext uri="{FF2B5EF4-FFF2-40B4-BE49-F238E27FC236}">
                      <a16:creationId xmlns:a16="http://schemas.microsoft.com/office/drawing/2014/main" id="{BAFF11F9-7B89-B587-A0CD-E067D7D0887E}"/>
                    </a:ext>
                  </a:extLst>
                </p14:cNvPr>
                <p14:cNvContentPartPr/>
                <p14:nvPr/>
              </p14:nvContentPartPr>
              <p14:xfrm>
                <a:off x="590236" y="4646847"/>
                <a:ext cx="2181600" cy="612360"/>
              </p14:xfrm>
            </p:contentPart>
          </mc:Choice>
          <mc:Fallback xmlns="">
            <p:pic>
              <p:nvPicPr>
                <p:cNvPr id="1387" name="Freihand 1386">
                  <a:extLst>
                    <a:ext uri="{FF2B5EF4-FFF2-40B4-BE49-F238E27FC236}">
                      <a16:creationId xmlns:a16="http://schemas.microsoft.com/office/drawing/2014/main" id="{BAFF11F9-7B89-B587-A0CD-E067D7D0887E}"/>
                    </a:ext>
                  </a:extLst>
                </p:cNvPr>
                <p:cNvPicPr/>
                <p:nvPr/>
              </p:nvPicPr>
              <p:blipFill>
                <a:blip r:embed="rId1086"/>
                <a:stretch>
                  <a:fillRect/>
                </a:stretch>
              </p:blipFill>
              <p:spPr>
                <a:xfrm>
                  <a:off x="581236" y="4637847"/>
                  <a:ext cx="219924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388" name="Freihand 1387">
                  <a:extLst>
                    <a:ext uri="{FF2B5EF4-FFF2-40B4-BE49-F238E27FC236}">
                      <a16:creationId xmlns:a16="http://schemas.microsoft.com/office/drawing/2014/main" id="{E689DF08-BC5C-954D-422C-ADC2F162C1E5}"/>
                    </a:ext>
                  </a:extLst>
                </p14:cNvPr>
                <p14:cNvContentPartPr/>
                <p14:nvPr/>
              </p14:nvContentPartPr>
              <p14:xfrm>
                <a:off x="1765996" y="4139607"/>
                <a:ext cx="1898280" cy="499320"/>
              </p14:xfrm>
            </p:contentPart>
          </mc:Choice>
          <mc:Fallback xmlns="">
            <p:pic>
              <p:nvPicPr>
                <p:cNvPr id="1388" name="Freihand 1387">
                  <a:extLst>
                    <a:ext uri="{FF2B5EF4-FFF2-40B4-BE49-F238E27FC236}">
                      <a16:creationId xmlns:a16="http://schemas.microsoft.com/office/drawing/2014/main" id="{E689DF08-BC5C-954D-422C-ADC2F162C1E5}"/>
                    </a:ext>
                  </a:extLst>
                </p:cNvPr>
                <p:cNvPicPr/>
                <p:nvPr/>
              </p:nvPicPr>
              <p:blipFill>
                <a:blip r:embed="rId1088"/>
                <a:stretch>
                  <a:fillRect/>
                </a:stretch>
              </p:blipFill>
              <p:spPr>
                <a:xfrm>
                  <a:off x="1756996" y="4130967"/>
                  <a:ext cx="191592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1389" name="Freihand 1388">
                  <a:extLst>
                    <a:ext uri="{FF2B5EF4-FFF2-40B4-BE49-F238E27FC236}">
                      <a16:creationId xmlns:a16="http://schemas.microsoft.com/office/drawing/2014/main" id="{D905243E-DCA0-7988-9A10-1700D59A9467}"/>
                    </a:ext>
                  </a:extLst>
                </p14:cNvPr>
                <p14:cNvContentPartPr/>
                <p14:nvPr/>
              </p14:nvContentPartPr>
              <p14:xfrm>
                <a:off x="3711436" y="4147167"/>
                <a:ext cx="88920" cy="97560"/>
              </p14:xfrm>
            </p:contentPart>
          </mc:Choice>
          <mc:Fallback xmlns="">
            <p:pic>
              <p:nvPicPr>
                <p:cNvPr id="1389" name="Freihand 1388">
                  <a:extLst>
                    <a:ext uri="{FF2B5EF4-FFF2-40B4-BE49-F238E27FC236}">
                      <a16:creationId xmlns:a16="http://schemas.microsoft.com/office/drawing/2014/main" id="{D905243E-DCA0-7988-9A10-1700D59A9467}"/>
                    </a:ext>
                  </a:extLst>
                </p:cNvPr>
                <p:cNvPicPr/>
                <p:nvPr/>
              </p:nvPicPr>
              <p:blipFill>
                <a:blip r:embed="rId1090"/>
                <a:stretch>
                  <a:fillRect/>
                </a:stretch>
              </p:blipFill>
              <p:spPr>
                <a:xfrm>
                  <a:off x="3702436" y="4138527"/>
                  <a:ext cx="106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1398" name="Freihand 1397">
                  <a:extLst>
                    <a:ext uri="{FF2B5EF4-FFF2-40B4-BE49-F238E27FC236}">
                      <a16:creationId xmlns:a16="http://schemas.microsoft.com/office/drawing/2014/main" id="{5EE33A11-8563-2FF3-B30A-3F4221570B55}"/>
                    </a:ext>
                  </a:extLst>
                </p14:cNvPr>
                <p14:cNvContentPartPr/>
                <p14:nvPr/>
              </p14:nvContentPartPr>
              <p14:xfrm>
                <a:off x="3678316" y="5640087"/>
                <a:ext cx="126360" cy="171000"/>
              </p14:xfrm>
            </p:contentPart>
          </mc:Choice>
          <mc:Fallback xmlns="">
            <p:pic>
              <p:nvPicPr>
                <p:cNvPr id="1398" name="Freihand 1397">
                  <a:extLst>
                    <a:ext uri="{FF2B5EF4-FFF2-40B4-BE49-F238E27FC236}">
                      <a16:creationId xmlns:a16="http://schemas.microsoft.com/office/drawing/2014/main" id="{5EE33A11-8563-2FF3-B30A-3F4221570B55}"/>
                    </a:ext>
                  </a:extLst>
                </p:cNvPr>
                <p:cNvPicPr/>
                <p:nvPr/>
              </p:nvPicPr>
              <p:blipFill>
                <a:blip r:embed="rId1092"/>
                <a:stretch>
                  <a:fillRect/>
                </a:stretch>
              </p:blipFill>
              <p:spPr>
                <a:xfrm>
                  <a:off x="3669316" y="5631447"/>
                  <a:ext cx="144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1399" name="Freihand 1398">
                  <a:extLst>
                    <a:ext uri="{FF2B5EF4-FFF2-40B4-BE49-F238E27FC236}">
                      <a16:creationId xmlns:a16="http://schemas.microsoft.com/office/drawing/2014/main" id="{9F693FDF-7810-1DEE-1580-BAE37C8AC5C2}"/>
                    </a:ext>
                  </a:extLst>
                </p14:cNvPr>
                <p14:cNvContentPartPr/>
                <p14:nvPr/>
              </p14:nvContentPartPr>
              <p14:xfrm>
                <a:off x="3727276" y="5752767"/>
                <a:ext cx="93240" cy="13680"/>
              </p14:xfrm>
            </p:contentPart>
          </mc:Choice>
          <mc:Fallback xmlns="">
            <p:pic>
              <p:nvPicPr>
                <p:cNvPr id="1399" name="Freihand 1398">
                  <a:extLst>
                    <a:ext uri="{FF2B5EF4-FFF2-40B4-BE49-F238E27FC236}">
                      <a16:creationId xmlns:a16="http://schemas.microsoft.com/office/drawing/2014/main" id="{9F693FDF-7810-1DEE-1580-BAE37C8AC5C2}"/>
                    </a:ext>
                  </a:extLst>
                </p:cNvPr>
                <p:cNvPicPr/>
                <p:nvPr/>
              </p:nvPicPr>
              <p:blipFill>
                <a:blip r:embed="rId1094"/>
                <a:stretch>
                  <a:fillRect/>
                </a:stretch>
              </p:blipFill>
              <p:spPr>
                <a:xfrm>
                  <a:off x="3718636" y="5743767"/>
                  <a:ext cx="11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1400" name="Freihand 1399">
                  <a:extLst>
                    <a:ext uri="{FF2B5EF4-FFF2-40B4-BE49-F238E27FC236}">
                      <a16:creationId xmlns:a16="http://schemas.microsoft.com/office/drawing/2014/main" id="{099E6E05-A2BD-BE0B-6D90-722AA188249D}"/>
                    </a:ext>
                  </a:extLst>
                </p14:cNvPr>
                <p14:cNvContentPartPr/>
                <p14:nvPr/>
              </p14:nvContentPartPr>
              <p14:xfrm>
                <a:off x="3879916" y="5644407"/>
                <a:ext cx="110160" cy="154800"/>
              </p14:xfrm>
            </p:contentPart>
          </mc:Choice>
          <mc:Fallback xmlns="">
            <p:pic>
              <p:nvPicPr>
                <p:cNvPr id="1400" name="Freihand 1399">
                  <a:extLst>
                    <a:ext uri="{FF2B5EF4-FFF2-40B4-BE49-F238E27FC236}">
                      <a16:creationId xmlns:a16="http://schemas.microsoft.com/office/drawing/2014/main" id="{099E6E05-A2BD-BE0B-6D90-722AA188249D}"/>
                    </a:ext>
                  </a:extLst>
                </p:cNvPr>
                <p:cNvPicPr/>
                <p:nvPr/>
              </p:nvPicPr>
              <p:blipFill>
                <a:blip r:embed="rId1096"/>
                <a:stretch>
                  <a:fillRect/>
                </a:stretch>
              </p:blipFill>
              <p:spPr>
                <a:xfrm>
                  <a:off x="3871276" y="5635407"/>
                  <a:ext cx="127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1401" name="Freihand 1400">
                  <a:extLst>
                    <a:ext uri="{FF2B5EF4-FFF2-40B4-BE49-F238E27FC236}">
                      <a16:creationId xmlns:a16="http://schemas.microsoft.com/office/drawing/2014/main" id="{0E46BB4C-6188-828E-D020-4142842663EE}"/>
                    </a:ext>
                  </a:extLst>
                </p14:cNvPr>
                <p14:cNvContentPartPr/>
                <p14:nvPr/>
              </p14:nvContentPartPr>
              <p14:xfrm>
                <a:off x="4040836" y="5632527"/>
                <a:ext cx="132840" cy="166680"/>
              </p14:xfrm>
            </p:contentPart>
          </mc:Choice>
          <mc:Fallback xmlns="">
            <p:pic>
              <p:nvPicPr>
                <p:cNvPr id="1401" name="Freihand 1400">
                  <a:extLst>
                    <a:ext uri="{FF2B5EF4-FFF2-40B4-BE49-F238E27FC236}">
                      <a16:creationId xmlns:a16="http://schemas.microsoft.com/office/drawing/2014/main" id="{0E46BB4C-6188-828E-D020-4142842663EE}"/>
                    </a:ext>
                  </a:extLst>
                </p:cNvPr>
                <p:cNvPicPr/>
                <p:nvPr/>
              </p:nvPicPr>
              <p:blipFill>
                <a:blip r:embed="rId1098"/>
                <a:stretch>
                  <a:fillRect/>
                </a:stretch>
              </p:blipFill>
              <p:spPr>
                <a:xfrm>
                  <a:off x="4031836" y="5623527"/>
                  <a:ext cx="150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1402" name="Freihand 1401">
                  <a:extLst>
                    <a:ext uri="{FF2B5EF4-FFF2-40B4-BE49-F238E27FC236}">
                      <a16:creationId xmlns:a16="http://schemas.microsoft.com/office/drawing/2014/main" id="{C7B6CA23-B602-9834-74D5-5F4A8681C996}"/>
                    </a:ext>
                  </a:extLst>
                </p14:cNvPr>
                <p14:cNvContentPartPr/>
                <p14:nvPr/>
              </p14:nvContentPartPr>
              <p14:xfrm>
                <a:off x="4376716" y="5583567"/>
                <a:ext cx="390600" cy="293400"/>
              </p14:xfrm>
            </p:contentPart>
          </mc:Choice>
          <mc:Fallback xmlns="">
            <p:pic>
              <p:nvPicPr>
                <p:cNvPr id="1402" name="Freihand 1401">
                  <a:extLst>
                    <a:ext uri="{FF2B5EF4-FFF2-40B4-BE49-F238E27FC236}">
                      <a16:creationId xmlns:a16="http://schemas.microsoft.com/office/drawing/2014/main" id="{C7B6CA23-B602-9834-74D5-5F4A8681C996}"/>
                    </a:ext>
                  </a:extLst>
                </p:cNvPr>
                <p:cNvPicPr/>
                <p:nvPr/>
              </p:nvPicPr>
              <p:blipFill>
                <a:blip r:embed="rId1100"/>
                <a:stretch>
                  <a:fillRect/>
                </a:stretch>
              </p:blipFill>
              <p:spPr>
                <a:xfrm>
                  <a:off x="4368076" y="5574927"/>
                  <a:ext cx="408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1403" name="Freihand 1402">
                  <a:extLst>
                    <a:ext uri="{FF2B5EF4-FFF2-40B4-BE49-F238E27FC236}">
                      <a16:creationId xmlns:a16="http://schemas.microsoft.com/office/drawing/2014/main" id="{076F440B-3305-C498-F9EB-8B0465B22889}"/>
                    </a:ext>
                  </a:extLst>
                </p14:cNvPr>
                <p14:cNvContentPartPr/>
                <p14:nvPr/>
              </p14:nvContentPartPr>
              <p14:xfrm>
                <a:off x="4582636" y="5551887"/>
                <a:ext cx="24480" cy="6480"/>
              </p14:xfrm>
            </p:contentPart>
          </mc:Choice>
          <mc:Fallback xmlns="">
            <p:pic>
              <p:nvPicPr>
                <p:cNvPr id="1403" name="Freihand 1402">
                  <a:extLst>
                    <a:ext uri="{FF2B5EF4-FFF2-40B4-BE49-F238E27FC236}">
                      <a16:creationId xmlns:a16="http://schemas.microsoft.com/office/drawing/2014/main" id="{076F440B-3305-C498-F9EB-8B0465B22889}"/>
                    </a:ext>
                  </a:extLst>
                </p:cNvPr>
                <p:cNvPicPr/>
                <p:nvPr/>
              </p:nvPicPr>
              <p:blipFill>
                <a:blip r:embed="rId1102"/>
                <a:stretch>
                  <a:fillRect/>
                </a:stretch>
              </p:blipFill>
              <p:spPr>
                <a:xfrm>
                  <a:off x="4573996" y="5543247"/>
                  <a:ext cx="42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1391" name="Freihand 1390">
                  <a:extLst>
                    <a:ext uri="{FF2B5EF4-FFF2-40B4-BE49-F238E27FC236}">
                      <a16:creationId xmlns:a16="http://schemas.microsoft.com/office/drawing/2014/main" id="{848000A8-75CC-A15E-BEA7-E82D46CB02C5}"/>
                    </a:ext>
                  </a:extLst>
                </p14:cNvPr>
                <p14:cNvContentPartPr/>
                <p14:nvPr/>
              </p14:nvContentPartPr>
              <p14:xfrm>
                <a:off x="2584636" y="5743047"/>
                <a:ext cx="263880" cy="236160"/>
              </p14:xfrm>
            </p:contentPart>
          </mc:Choice>
          <mc:Fallback xmlns="">
            <p:pic>
              <p:nvPicPr>
                <p:cNvPr id="1391" name="Freihand 1390">
                  <a:extLst>
                    <a:ext uri="{FF2B5EF4-FFF2-40B4-BE49-F238E27FC236}">
                      <a16:creationId xmlns:a16="http://schemas.microsoft.com/office/drawing/2014/main" id="{848000A8-75CC-A15E-BEA7-E82D46CB02C5}"/>
                    </a:ext>
                  </a:extLst>
                </p:cNvPr>
                <p:cNvPicPr/>
                <p:nvPr/>
              </p:nvPicPr>
              <p:blipFill>
                <a:blip r:embed="rId1104"/>
                <a:stretch>
                  <a:fillRect/>
                </a:stretch>
              </p:blipFill>
              <p:spPr>
                <a:xfrm>
                  <a:off x="2575996" y="5734047"/>
                  <a:ext cx="2815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1392" name="Freihand 1391">
                  <a:extLst>
                    <a:ext uri="{FF2B5EF4-FFF2-40B4-BE49-F238E27FC236}">
                      <a16:creationId xmlns:a16="http://schemas.microsoft.com/office/drawing/2014/main" id="{AD1F3DC1-BA61-9ACE-11B7-536CC42A1B47}"/>
                    </a:ext>
                  </a:extLst>
                </p14:cNvPr>
                <p14:cNvContentPartPr/>
                <p14:nvPr/>
              </p14:nvContentPartPr>
              <p14:xfrm>
                <a:off x="2731516" y="5761767"/>
                <a:ext cx="61920" cy="6480"/>
              </p14:xfrm>
            </p:contentPart>
          </mc:Choice>
          <mc:Fallback xmlns="">
            <p:pic>
              <p:nvPicPr>
                <p:cNvPr id="1392" name="Freihand 1391">
                  <a:extLst>
                    <a:ext uri="{FF2B5EF4-FFF2-40B4-BE49-F238E27FC236}">
                      <a16:creationId xmlns:a16="http://schemas.microsoft.com/office/drawing/2014/main" id="{AD1F3DC1-BA61-9ACE-11B7-536CC42A1B47}"/>
                    </a:ext>
                  </a:extLst>
                </p:cNvPr>
                <p:cNvPicPr/>
                <p:nvPr/>
              </p:nvPicPr>
              <p:blipFill>
                <a:blip r:embed="rId1106"/>
                <a:stretch>
                  <a:fillRect/>
                </a:stretch>
              </p:blipFill>
              <p:spPr>
                <a:xfrm>
                  <a:off x="2722516" y="5753127"/>
                  <a:ext cx="79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1393" name="Freihand 1392">
                  <a:extLst>
                    <a:ext uri="{FF2B5EF4-FFF2-40B4-BE49-F238E27FC236}">
                      <a16:creationId xmlns:a16="http://schemas.microsoft.com/office/drawing/2014/main" id="{729AE35C-2750-D086-7E87-0695D2C32D5C}"/>
                    </a:ext>
                  </a:extLst>
                </p14:cNvPr>
                <p14:cNvContentPartPr/>
                <p14:nvPr/>
              </p14:nvContentPartPr>
              <p14:xfrm>
                <a:off x="3033556" y="5726847"/>
                <a:ext cx="135360" cy="110160"/>
              </p14:xfrm>
            </p:contentPart>
          </mc:Choice>
          <mc:Fallback xmlns="">
            <p:pic>
              <p:nvPicPr>
                <p:cNvPr id="1393" name="Freihand 1392">
                  <a:extLst>
                    <a:ext uri="{FF2B5EF4-FFF2-40B4-BE49-F238E27FC236}">
                      <a16:creationId xmlns:a16="http://schemas.microsoft.com/office/drawing/2014/main" id="{729AE35C-2750-D086-7E87-0695D2C32D5C}"/>
                    </a:ext>
                  </a:extLst>
                </p:cNvPr>
                <p:cNvPicPr/>
                <p:nvPr/>
              </p:nvPicPr>
              <p:blipFill>
                <a:blip r:embed="rId1108"/>
                <a:stretch>
                  <a:fillRect/>
                </a:stretch>
              </p:blipFill>
              <p:spPr>
                <a:xfrm>
                  <a:off x="3024916" y="5717847"/>
                  <a:ext cx="153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1394" name="Freihand 1393">
                  <a:extLst>
                    <a:ext uri="{FF2B5EF4-FFF2-40B4-BE49-F238E27FC236}">
                      <a16:creationId xmlns:a16="http://schemas.microsoft.com/office/drawing/2014/main" id="{43DECA29-B69B-DD42-8AA6-9F8AFB6D4AC5}"/>
                    </a:ext>
                  </a:extLst>
                </p14:cNvPr>
                <p14:cNvContentPartPr/>
                <p14:nvPr/>
              </p14:nvContentPartPr>
              <p14:xfrm>
                <a:off x="3218236" y="5765367"/>
                <a:ext cx="92880" cy="84240"/>
              </p14:xfrm>
            </p:contentPart>
          </mc:Choice>
          <mc:Fallback xmlns="">
            <p:pic>
              <p:nvPicPr>
                <p:cNvPr id="1394" name="Freihand 1393">
                  <a:extLst>
                    <a:ext uri="{FF2B5EF4-FFF2-40B4-BE49-F238E27FC236}">
                      <a16:creationId xmlns:a16="http://schemas.microsoft.com/office/drawing/2014/main" id="{43DECA29-B69B-DD42-8AA6-9F8AFB6D4AC5}"/>
                    </a:ext>
                  </a:extLst>
                </p:cNvPr>
                <p:cNvPicPr/>
                <p:nvPr/>
              </p:nvPicPr>
              <p:blipFill>
                <a:blip r:embed="rId1110"/>
                <a:stretch>
                  <a:fillRect/>
                </a:stretch>
              </p:blipFill>
              <p:spPr>
                <a:xfrm>
                  <a:off x="3209596" y="5756727"/>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1395" name="Freihand 1394">
                  <a:extLst>
                    <a:ext uri="{FF2B5EF4-FFF2-40B4-BE49-F238E27FC236}">
                      <a16:creationId xmlns:a16="http://schemas.microsoft.com/office/drawing/2014/main" id="{7415B637-1ECC-6B89-36D1-2A6BC295E339}"/>
                    </a:ext>
                  </a:extLst>
                </p14:cNvPr>
                <p14:cNvContentPartPr/>
                <p14:nvPr/>
              </p14:nvContentPartPr>
              <p14:xfrm>
                <a:off x="3343876" y="5756367"/>
                <a:ext cx="95040" cy="81720"/>
              </p14:xfrm>
            </p:contentPart>
          </mc:Choice>
          <mc:Fallback xmlns="">
            <p:pic>
              <p:nvPicPr>
                <p:cNvPr id="1395" name="Freihand 1394">
                  <a:extLst>
                    <a:ext uri="{FF2B5EF4-FFF2-40B4-BE49-F238E27FC236}">
                      <a16:creationId xmlns:a16="http://schemas.microsoft.com/office/drawing/2014/main" id="{7415B637-1ECC-6B89-36D1-2A6BC295E339}"/>
                    </a:ext>
                  </a:extLst>
                </p:cNvPr>
                <p:cNvPicPr/>
                <p:nvPr/>
              </p:nvPicPr>
              <p:blipFill>
                <a:blip r:embed="rId1112"/>
                <a:stretch>
                  <a:fillRect/>
                </a:stretch>
              </p:blipFill>
              <p:spPr>
                <a:xfrm>
                  <a:off x="3334876" y="5747367"/>
                  <a:ext cx="112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1396" name="Freihand 1395">
                  <a:extLst>
                    <a:ext uri="{FF2B5EF4-FFF2-40B4-BE49-F238E27FC236}">
                      <a16:creationId xmlns:a16="http://schemas.microsoft.com/office/drawing/2014/main" id="{080A02EE-29D9-4CB1-909D-47113303553F}"/>
                    </a:ext>
                  </a:extLst>
                </p14:cNvPr>
                <p14:cNvContentPartPr/>
                <p14:nvPr/>
              </p14:nvContentPartPr>
              <p14:xfrm>
                <a:off x="2260996" y="5862567"/>
                <a:ext cx="110160" cy="13680"/>
              </p14:xfrm>
            </p:contentPart>
          </mc:Choice>
          <mc:Fallback xmlns="">
            <p:pic>
              <p:nvPicPr>
                <p:cNvPr id="1396" name="Freihand 1395">
                  <a:extLst>
                    <a:ext uri="{FF2B5EF4-FFF2-40B4-BE49-F238E27FC236}">
                      <a16:creationId xmlns:a16="http://schemas.microsoft.com/office/drawing/2014/main" id="{080A02EE-29D9-4CB1-909D-47113303553F}"/>
                    </a:ext>
                  </a:extLst>
                </p:cNvPr>
                <p:cNvPicPr/>
                <p:nvPr/>
              </p:nvPicPr>
              <p:blipFill>
                <a:blip r:embed="rId1114"/>
                <a:stretch>
                  <a:fillRect/>
                </a:stretch>
              </p:blipFill>
              <p:spPr>
                <a:xfrm>
                  <a:off x="2251996" y="5853567"/>
                  <a:ext cx="127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1397" name="Freihand 1396">
                  <a:extLst>
                    <a:ext uri="{FF2B5EF4-FFF2-40B4-BE49-F238E27FC236}">
                      <a16:creationId xmlns:a16="http://schemas.microsoft.com/office/drawing/2014/main" id="{7D2EE273-D41A-0E60-C2BD-E58738E49835}"/>
                    </a:ext>
                  </a:extLst>
                </p14:cNvPr>
                <p14:cNvContentPartPr/>
                <p14:nvPr/>
              </p14:nvContentPartPr>
              <p14:xfrm>
                <a:off x="2355676" y="5803887"/>
                <a:ext cx="52560" cy="138960"/>
              </p14:xfrm>
            </p:contentPart>
          </mc:Choice>
          <mc:Fallback xmlns="">
            <p:pic>
              <p:nvPicPr>
                <p:cNvPr id="1397" name="Freihand 1396">
                  <a:extLst>
                    <a:ext uri="{FF2B5EF4-FFF2-40B4-BE49-F238E27FC236}">
                      <a16:creationId xmlns:a16="http://schemas.microsoft.com/office/drawing/2014/main" id="{7D2EE273-D41A-0E60-C2BD-E58738E49835}"/>
                    </a:ext>
                  </a:extLst>
                </p:cNvPr>
                <p:cNvPicPr/>
                <p:nvPr/>
              </p:nvPicPr>
              <p:blipFill>
                <a:blip r:embed="rId1116"/>
                <a:stretch>
                  <a:fillRect/>
                </a:stretch>
              </p:blipFill>
              <p:spPr>
                <a:xfrm>
                  <a:off x="2347036" y="5794887"/>
                  <a:ext cx="70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1404" name="Freihand 1403">
                  <a:extLst>
                    <a:ext uri="{FF2B5EF4-FFF2-40B4-BE49-F238E27FC236}">
                      <a16:creationId xmlns:a16="http://schemas.microsoft.com/office/drawing/2014/main" id="{4CA791C9-2688-AD46-6E89-9CF64B72AF45}"/>
                    </a:ext>
                  </a:extLst>
                </p14:cNvPr>
                <p14:cNvContentPartPr/>
                <p14:nvPr/>
              </p14:nvContentPartPr>
              <p14:xfrm>
                <a:off x="2566996" y="6065607"/>
                <a:ext cx="124200" cy="182520"/>
              </p14:xfrm>
            </p:contentPart>
          </mc:Choice>
          <mc:Fallback xmlns="">
            <p:pic>
              <p:nvPicPr>
                <p:cNvPr id="1404" name="Freihand 1403">
                  <a:extLst>
                    <a:ext uri="{FF2B5EF4-FFF2-40B4-BE49-F238E27FC236}">
                      <a16:creationId xmlns:a16="http://schemas.microsoft.com/office/drawing/2014/main" id="{4CA791C9-2688-AD46-6E89-9CF64B72AF45}"/>
                    </a:ext>
                  </a:extLst>
                </p:cNvPr>
                <p:cNvPicPr/>
                <p:nvPr/>
              </p:nvPicPr>
              <p:blipFill>
                <a:blip r:embed="rId1118"/>
                <a:stretch>
                  <a:fillRect/>
                </a:stretch>
              </p:blipFill>
              <p:spPr>
                <a:xfrm>
                  <a:off x="2557996" y="6056967"/>
                  <a:ext cx="141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1405" name="Freihand 1404">
                  <a:extLst>
                    <a:ext uri="{FF2B5EF4-FFF2-40B4-BE49-F238E27FC236}">
                      <a16:creationId xmlns:a16="http://schemas.microsoft.com/office/drawing/2014/main" id="{17CB6B62-0A34-EF66-8F59-7666CE3E5A2E}"/>
                    </a:ext>
                  </a:extLst>
                </p14:cNvPr>
                <p14:cNvContentPartPr/>
                <p14:nvPr/>
              </p14:nvContentPartPr>
              <p14:xfrm>
                <a:off x="2765716" y="6068847"/>
                <a:ext cx="7560" cy="144360"/>
              </p14:xfrm>
            </p:contentPart>
          </mc:Choice>
          <mc:Fallback xmlns="">
            <p:pic>
              <p:nvPicPr>
                <p:cNvPr id="1405" name="Freihand 1404">
                  <a:extLst>
                    <a:ext uri="{FF2B5EF4-FFF2-40B4-BE49-F238E27FC236}">
                      <a16:creationId xmlns:a16="http://schemas.microsoft.com/office/drawing/2014/main" id="{17CB6B62-0A34-EF66-8F59-7666CE3E5A2E}"/>
                    </a:ext>
                  </a:extLst>
                </p:cNvPr>
                <p:cNvPicPr/>
                <p:nvPr/>
              </p:nvPicPr>
              <p:blipFill>
                <a:blip r:embed="rId1120"/>
                <a:stretch>
                  <a:fillRect/>
                </a:stretch>
              </p:blipFill>
              <p:spPr>
                <a:xfrm>
                  <a:off x="2757076" y="6060207"/>
                  <a:ext cx="25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1406" name="Freihand 1405">
                  <a:extLst>
                    <a:ext uri="{FF2B5EF4-FFF2-40B4-BE49-F238E27FC236}">
                      <a16:creationId xmlns:a16="http://schemas.microsoft.com/office/drawing/2014/main" id="{515E968E-2DD2-804C-7897-8EAEE26F606B}"/>
                    </a:ext>
                  </a:extLst>
                </p14:cNvPr>
                <p14:cNvContentPartPr/>
                <p14:nvPr/>
              </p14:nvContentPartPr>
              <p14:xfrm>
                <a:off x="2700916" y="6033207"/>
                <a:ext cx="150480" cy="167760"/>
              </p14:xfrm>
            </p:contentPart>
          </mc:Choice>
          <mc:Fallback xmlns="">
            <p:pic>
              <p:nvPicPr>
                <p:cNvPr id="1406" name="Freihand 1405">
                  <a:extLst>
                    <a:ext uri="{FF2B5EF4-FFF2-40B4-BE49-F238E27FC236}">
                      <a16:creationId xmlns:a16="http://schemas.microsoft.com/office/drawing/2014/main" id="{515E968E-2DD2-804C-7897-8EAEE26F606B}"/>
                    </a:ext>
                  </a:extLst>
                </p:cNvPr>
                <p:cNvPicPr/>
                <p:nvPr/>
              </p:nvPicPr>
              <p:blipFill>
                <a:blip r:embed="rId1122"/>
                <a:stretch>
                  <a:fillRect/>
                </a:stretch>
              </p:blipFill>
              <p:spPr>
                <a:xfrm>
                  <a:off x="2692276" y="6024207"/>
                  <a:ext cx="168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1409" name="Freihand 1408">
                  <a:extLst>
                    <a:ext uri="{FF2B5EF4-FFF2-40B4-BE49-F238E27FC236}">
                      <a16:creationId xmlns:a16="http://schemas.microsoft.com/office/drawing/2014/main" id="{23A1BEF3-95CC-480D-4A78-DC3DDDA6C5F2}"/>
                    </a:ext>
                  </a:extLst>
                </p14:cNvPr>
                <p14:cNvContentPartPr/>
                <p14:nvPr/>
              </p14:nvContentPartPr>
              <p14:xfrm>
                <a:off x="2953636" y="6029247"/>
                <a:ext cx="10080" cy="163080"/>
              </p14:xfrm>
            </p:contentPart>
          </mc:Choice>
          <mc:Fallback xmlns="">
            <p:pic>
              <p:nvPicPr>
                <p:cNvPr id="1409" name="Freihand 1408">
                  <a:extLst>
                    <a:ext uri="{FF2B5EF4-FFF2-40B4-BE49-F238E27FC236}">
                      <a16:creationId xmlns:a16="http://schemas.microsoft.com/office/drawing/2014/main" id="{23A1BEF3-95CC-480D-4A78-DC3DDDA6C5F2}"/>
                    </a:ext>
                  </a:extLst>
                </p:cNvPr>
                <p:cNvPicPr/>
                <p:nvPr/>
              </p:nvPicPr>
              <p:blipFill>
                <a:blip r:embed="rId1124"/>
                <a:stretch>
                  <a:fillRect/>
                </a:stretch>
              </p:blipFill>
              <p:spPr>
                <a:xfrm>
                  <a:off x="2944636" y="6020247"/>
                  <a:ext cx="27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1411" name="Freihand 1410">
                  <a:extLst>
                    <a:ext uri="{FF2B5EF4-FFF2-40B4-BE49-F238E27FC236}">
                      <a16:creationId xmlns:a16="http://schemas.microsoft.com/office/drawing/2014/main" id="{E21E2F43-A7CA-9486-D2F2-1B181509AF10}"/>
                    </a:ext>
                  </a:extLst>
                </p14:cNvPr>
                <p14:cNvContentPartPr/>
                <p14:nvPr/>
              </p14:nvContentPartPr>
              <p14:xfrm>
                <a:off x="2867236" y="6010527"/>
                <a:ext cx="149040" cy="23040"/>
              </p14:xfrm>
            </p:contentPart>
          </mc:Choice>
          <mc:Fallback xmlns="">
            <p:pic>
              <p:nvPicPr>
                <p:cNvPr id="1411" name="Freihand 1410">
                  <a:extLst>
                    <a:ext uri="{FF2B5EF4-FFF2-40B4-BE49-F238E27FC236}">
                      <a16:creationId xmlns:a16="http://schemas.microsoft.com/office/drawing/2014/main" id="{E21E2F43-A7CA-9486-D2F2-1B181509AF10}"/>
                    </a:ext>
                  </a:extLst>
                </p:cNvPr>
                <p:cNvPicPr/>
                <p:nvPr/>
              </p:nvPicPr>
              <p:blipFill>
                <a:blip r:embed="rId1126"/>
                <a:stretch>
                  <a:fillRect/>
                </a:stretch>
              </p:blipFill>
              <p:spPr>
                <a:xfrm>
                  <a:off x="2858236" y="6001887"/>
                  <a:ext cx="1666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1413" name="Freihand 1412">
                  <a:extLst>
                    <a:ext uri="{FF2B5EF4-FFF2-40B4-BE49-F238E27FC236}">
                      <a16:creationId xmlns:a16="http://schemas.microsoft.com/office/drawing/2014/main" id="{11A76A54-6F1A-6FF3-CFB3-719DDB2C85C5}"/>
                    </a:ext>
                  </a:extLst>
                </p14:cNvPr>
                <p14:cNvContentPartPr/>
                <p14:nvPr/>
              </p14:nvContentPartPr>
              <p14:xfrm>
                <a:off x="3092236" y="6094767"/>
                <a:ext cx="150480" cy="24480"/>
              </p14:xfrm>
            </p:contentPart>
          </mc:Choice>
          <mc:Fallback xmlns="">
            <p:pic>
              <p:nvPicPr>
                <p:cNvPr id="1413" name="Freihand 1412">
                  <a:extLst>
                    <a:ext uri="{FF2B5EF4-FFF2-40B4-BE49-F238E27FC236}">
                      <a16:creationId xmlns:a16="http://schemas.microsoft.com/office/drawing/2014/main" id="{11A76A54-6F1A-6FF3-CFB3-719DDB2C85C5}"/>
                    </a:ext>
                  </a:extLst>
                </p:cNvPr>
                <p:cNvPicPr/>
                <p:nvPr/>
              </p:nvPicPr>
              <p:blipFill>
                <a:blip r:embed="rId1128"/>
                <a:stretch>
                  <a:fillRect/>
                </a:stretch>
              </p:blipFill>
              <p:spPr>
                <a:xfrm>
                  <a:off x="3083236" y="6085767"/>
                  <a:ext cx="168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1414" name="Freihand 1413">
                  <a:extLst>
                    <a:ext uri="{FF2B5EF4-FFF2-40B4-BE49-F238E27FC236}">
                      <a16:creationId xmlns:a16="http://schemas.microsoft.com/office/drawing/2014/main" id="{ED375EB4-A6C7-3CF4-7910-A68B6EDBCC4B}"/>
                    </a:ext>
                  </a:extLst>
                </p14:cNvPr>
                <p14:cNvContentPartPr/>
                <p14:nvPr/>
              </p14:nvContentPartPr>
              <p14:xfrm>
                <a:off x="3104476" y="6152007"/>
                <a:ext cx="133920" cy="16200"/>
              </p14:xfrm>
            </p:contentPart>
          </mc:Choice>
          <mc:Fallback xmlns="">
            <p:pic>
              <p:nvPicPr>
                <p:cNvPr id="1414" name="Freihand 1413">
                  <a:extLst>
                    <a:ext uri="{FF2B5EF4-FFF2-40B4-BE49-F238E27FC236}">
                      <a16:creationId xmlns:a16="http://schemas.microsoft.com/office/drawing/2014/main" id="{ED375EB4-A6C7-3CF4-7910-A68B6EDBCC4B}"/>
                    </a:ext>
                  </a:extLst>
                </p:cNvPr>
                <p:cNvPicPr/>
                <p:nvPr/>
              </p:nvPicPr>
              <p:blipFill>
                <a:blip r:embed="rId1130"/>
                <a:stretch>
                  <a:fillRect/>
                </a:stretch>
              </p:blipFill>
              <p:spPr>
                <a:xfrm>
                  <a:off x="3095836" y="6143007"/>
                  <a:ext cx="151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1415" name="Freihand 1414">
                  <a:extLst>
                    <a:ext uri="{FF2B5EF4-FFF2-40B4-BE49-F238E27FC236}">
                      <a16:creationId xmlns:a16="http://schemas.microsoft.com/office/drawing/2014/main" id="{B0DFF413-E1EE-6FC8-C2ED-33D48DFF8824}"/>
                    </a:ext>
                  </a:extLst>
                </p14:cNvPr>
                <p14:cNvContentPartPr/>
                <p14:nvPr/>
              </p14:nvContentPartPr>
              <p14:xfrm>
                <a:off x="3334516" y="5998647"/>
                <a:ext cx="140040" cy="187200"/>
              </p14:xfrm>
            </p:contentPart>
          </mc:Choice>
          <mc:Fallback xmlns="">
            <p:pic>
              <p:nvPicPr>
                <p:cNvPr id="1415" name="Freihand 1414">
                  <a:extLst>
                    <a:ext uri="{FF2B5EF4-FFF2-40B4-BE49-F238E27FC236}">
                      <a16:creationId xmlns:a16="http://schemas.microsoft.com/office/drawing/2014/main" id="{B0DFF413-E1EE-6FC8-C2ED-33D48DFF8824}"/>
                    </a:ext>
                  </a:extLst>
                </p:cNvPr>
                <p:cNvPicPr/>
                <p:nvPr/>
              </p:nvPicPr>
              <p:blipFill>
                <a:blip r:embed="rId1132"/>
                <a:stretch>
                  <a:fillRect/>
                </a:stretch>
              </p:blipFill>
              <p:spPr>
                <a:xfrm>
                  <a:off x="3325516" y="5990007"/>
                  <a:ext cx="157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1416" name="Freihand 1415">
                  <a:extLst>
                    <a:ext uri="{FF2B5EF4-FFF2-40B4-BE49-F238E27FC236}">
                      <a16:creationId xmlns:a16="http://schemas.microsoft.com/office/drawing/2014/main" id="{BEF8F8A8-DE6C-9A39-05C1-7C4C1A946BBD}"/>
                    </a:ext>
                  </a:extLst>
                </p14:cNvPr>
                <p14:cNvContentPartPr/>
                <p14:nvPr/>
              </p14:nvContentPartPr>
              <p14:xfrm>
                <a:off x="3535396" y="5997567"/>
                <a:ext cx="12600" cy="139320"/>
              </p14:xfrm>
            </p:contentPart>
          </mc:Choice>
          <mc:Fallback xmlns="">
            <p:pic>
              <p:nvPicPr>
                <p:cNvPr id="1416" name="Freihand 1415">
                  <a:extLst>
                    <a:ext uri="{FF2B5EF4-FFF2-40B4-BE49-F238E27FC236}">
                      <a16:creationId xmlns:a16="http://schemas.microsoft.com/office/drawing/2014/main" id="{BEF8F8A8-DE6C-9A39-05C1-7C4C1A946BBD}"/>
                    </a:ext>
                  </a:extLst>
                </p:cNvPr>
                <p:cNvPicPr/>
                <p:nvPr/>
              </p:nvPicPr>
              <p:blipFill>
                <a:blip r:embed="rId1134"/>
                <a:stretch>
                  <a:fillRect/>
                </a:stretch>
              </p:blipFill>
              <p:spPr>
                <a:xfrm>
                  <a:off x="3526396" y="5988927"/>
                  <a:ext cx="30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1417" name="Freihand 1416">
                  <a:extLst>
                    <a:ext uri="{FF2B5EF4-FFF2-40B4-BE49-F238E27FC236}">
                      <a16:creationId xmlns:a16="http://schemas.microsoft.com/office/drawing/2014/main" id="{042E1D8F-102E-18A1-3172-84EE552539AE}"/>
                    </a:ext>
                  </a:extLst>
                </p14:cNvPr>
                <p14:cNvContentPartPr/>
                <p14:nvPr/>
              </p14:nvContentPartPr>
              <p14:xfrm>
                <a:off x="3507316" y="5979927"/>
                <a:ext cx="117360" cy="161640"/>
              </p14:xfrm>
            </p:contentPart>
          </mc:Choice>
          <mc:Fallback xmlns="">
            <p:pic>
              <p:nvPicPr>
                <p:cNvPr id="1417" name="Freihand 1416">
                  <a:extLst>
                    <a:ext uri="{FF2B5EF4-FFF2-40B4-BE49-F238E27FC236}">
                      <a16:creationId xmlns:a16="http://schemas.microsoft.com/office/drawing/2014/main" id="{042E1D8F-102E-18A1-3172-84EE552539AE}"/>
                    </a:ext>
                  </a:extLst>
                </p:cNvPr>
                <p:cNvPicPr/>
                <p:nvPr/>
              </p:nvPicPr>
              <p:blipFill>
                <a:blip r:embed="rId1136"/>
                <a:stretch>
                  <a:fillRect/>
                </a:stretch>
              </p:blipFill>
              <p:spPr>
                <a:xfrm>
                  <a:off x="3498676" y="5970927"/>
                  <a:ext cx="135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1418" name="Freihand 1417">
                  <a:extLst>
                    <a:ext uri="{FF2B5EF4-FFF2-40B4-BE49-F238E27FC236}">
                      <a16:creationId xmlns:a16="http://schemas.microsoft.com/office/drawing/2014/main" id="{1AFC1ABE-2061-0B00-59C4-CFF740802919}"/>
                    </a:ext>
                  </a:extLst>
                </p14:cNvPr>
                <p14:cNvContentPartPr/>
                <p14:nvPr/>
              </p14:nvContentPartPr>
              <p14:xfrm>
                <a:off x="3665716" y="6000807"/>
                <a:ext cx="149040" cy="175320"/>
              </p14:xfrm>
            </p:contentPart>
          </mc:Choice>
          <mc:Fallback xmlns="">
            <p:pic>
              <p:nvPicPr>
                <p:cNvPr id="1418" name="Freihand 1417">
                  <a:extLst>
                    <a:ext uri="{FF2B5EF4-FFF2-40B4-BE49-F238E27FC236}">
                      <a16:creationId xmlns:a16="http://schemas.microsoft.com/office/drawing/2014/main" id="{1AFC1ABE-2061-0B00-59C4-CFF740802919}"/>
                    </a:ext>
                  </a:extLst>
                </p:cNvPr>
                <p:cNvPicPr/>
                <p:nvPr/>
              </p:nvPicPr>
              <p:blipFill>
                <a:blip r:embed="rId1138"/>
                <a:stretch>
                  <a:fillRect/>
                </a:stretch>
              </p:blipFill>
              <p:spPr>
                <a:xfrm>
                  <a:off x="3657076" y="5991807"/>
                  <a:ext cx="16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1419" name="Freihand 1418">
                  <a:extLst>
                    <a:ext uri="{FF2B5EF4-FFF2-40B4-BE49-F238E27FC236}">
                      <a16:creationId xmlns:a16="http://schemas.microsoft.com/office/drawing/2014/main" id="{CDDCCC5F-5338-2D2C-4E12-956ED53FA00A}"/>
                    </a:ext>
                  </a:extLst>
                </p14:cNvPr>
                <p14:cNvContentPartPr/>
                <p14:nvPr/>
              </p14:nvContentPartPr>
              <p14:xfrm>
                <a:off x="3762916" y="6073527"/>
                <a:ext cx="79200" cy="128880"/>
              </p14:xfrm>
            </p:contentPart>
          </mc:Choice>
          <mc:Fallback xmlns="">
            <p:pic>
              <p:nvPicPr>
                <p:cNvPr id="1419" name="Freihand 1418">
                  <a:extLst>
                    <a:ext uri="{FF2B5EF4-FFF2-40B4-BE49-F238E27FC236}">
                      <a16:creationId xmlns:a16="http://schemas.microsoft.com/office/drawing/2014/main" id="{CDDCCC5F-5338-2D2C-4E12-956ED53FA00A}"/>
                    </a:ext>
                  </a:extLst>
                </p:cNvPr>
                <p:cNvPicPr/>
                <p:nvPr/>
              </p:nvPicPr>
              <p:blipFill>
                <a:blip r:embed="rId1140"/>
                <a:stretch>
                  <a:fillRect/>
                </a:stretch>
              </p:blipFill>
              <p:spPr>
                <a:xfrm>
                  <a:off x="3753916" y="6064887"/>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1420" name="Freihand 1419">
                  <a:extLst>
                    <a:ext uri="{FF2B5EF4-FFF2-40B4-BE49-F238E27FC236}">
                      <a16:creationId xmlns:a16="http://schemas.microsoft.com/office/drawing/2014/main" id="{381DCF39-4B7D-579E-6F24-FE70CA8CA3C3}"/>
                    </a:ext>
                  </a:extLst>
                </p14:cNvPr>
                <p14:cNvContentPartPr/>
                <p14:nvPr/>
              </p14:nvContentPartPr>
              <p14:xfrm>
                <a:off x="3933196" y="6038607"/>
                <a:ext cx="107280" cy="20880"/>
              </p14:xfrm>
            </p:contentPart>
          </mc:Choice>
          <mc:Fallback xmlns="">
            <p:pic>
              <p:nvPicPr>
                <p:cNvPr id="1420" name="Freihand 1419">
                  <a:extLst>
                    <a:ext uri="{FF2B5EF4-FFF2-40B4-BE49-F238E27FC236}">
                      <a16:creationId xmlns:a16="http://schemas.microsoft.com/office/drawing/2014/main" id="{381DCF39-4B7D-579E-6F24-FE70CA8CA3C3}"/>
                    </a:ext>
                  </a:extLst>
                </p:cNvPr>
                <p:cNvPicPr/>
                <p:nvPr/>
              </p:nvPicPr>
              <p:blipFill>
                <a:blip r:embed="rId1142"/>
                <a:stretch>
                  <a:fillRect/>
                </a:stretch>
              </p:blipFill>
              <p:spPr>
                <a:xfrm>
                  <a:off x="3924196" y="6029607"/>
                  <a:ext cx="124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1421" name="Freihand 1420">
                  <a:extLst>
                    <a:ext uri="{FF2B5EF4-FFF2-40B4-BE49-F238E27FC236}">
                      <a16:creationId xmlns:a16="http://schemas.microsoft.com/office/drawing/2014/main" id="{C8AF54AF-7AEC-4731-F713-7D76B877B072}"/>
                    </a:ext>
                  </a:extLst>
                </p14:cNvPr>
                <p14:cNvContentPartPr/>
                <p14:nvPr/>
              </p14:nvContentPartPr>
              <p14:xfrm>
                <a:off x="3950116" y="6078207"/>
                <a:ext cx="79200" cy="12600"/>
              </p14:xfrm>
            </p:contentPart>
          </mc:Choice>
          <mc:Fallback xmlns="">
            <p:pic>
              <p:nvPicPr>
                <p:cNvPr id="1421" name="Freihand 1420">
                  <a:extLst>
                    <a:ext uri="{FF2B5EF4-FFF2-40B4-BE49-F238E27FC236}">
                      <a16:creationId xmlns:a16="http://schemas.microsoft.com/office/drawing/2014/main" id="{C8AF54AF-7AEC-4731-F713-7D76B877B072}"/>
                    </a:ext>
                  </a:extLst>
                </p:cNvPr>
                <p:cNvPicPr/>
                <p:nvPr/>
              </p:nvPicPr>
              <p:blipFill>
                <a:blip r:embed="rId1144"/>
                <a:stretch>
                  <a:fillRect/>
                </a:stretch>
              </p:blipFill>
              <p:spPr>
                <a:xfrm>
                  <a:off x="3941476" y="6069207"/>
                  <a:ext cx="96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1423" name="Freihand 1422">
                  <a:extLst>
                    <a:ext uri="{FF2B5EF4-FFF2-40B4-BE49-F238E27FC236}">
                      <a16:creationId xmlns:a16="http://schemas.microsoft.com/office/drawing/2014/main" id="{30DF72CD-A201-5D78-BBE7-74A8C3944867}"/>
                    </a:ext>
                  </a:extLst>
                </p14:cNvPr>
                <p14:cNvContentPartPr/>
                <p14:nvPr/>
              </p14:nvContentPartPr>
              <p14:xfrm>
                <a:off x="4136596" y="5959407"/>
                <a:ext cx="129600" cy="138960"/>
              </p14:xfrm>
            </p:contentPart>
          </mc:Choice>
          <mc:Fallback xmlns="">
            <p:pic>
              <p:nvPicPr>
                <p:cNvPr id="1423" name="Freihand 1422">
                  <a:extLst>
                    <a:ext uri="{FF2B5EF4-FFF2-40B4-BE49-F238E27FC236}">
                      <a16:creationId xmlns:a16="http://schemas.microsoft.com/office/drawing/2014/main" id="{30DF72CD-A201-5D78-BBE7-74A8C3944867}"/>
                    </a:ext>
                  </a:extLst>
                </p:cNvPr>
                <p:cNvPicPr/>
                <p:nvPr/>
              </p:nvPicPr>
              <p:blipFill>
                <a:blip r:embed="rId1146"/>
                <a:stretch>
                  <a:fillRect/>
                </a:stretch>
              </p:blipFill>
              <p:spPr>
                <a:xfrm>
                  <a:off x="4127596" y="5950767"/>
                  <a:ext cx="147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1424" name="Freihand 1423">
                  <a:extLst>
                    <a:ext uri="{FF2B5EF4-FFF2-40B4-BE49-F238E27FC236}">
                      <a16:creationId xmlns:a16="http://schemas.microsoft.com/office/drawing/2014/main" id="{C45E7B6B-8691-7D10-F5ED-941EA837BC87}"/>
                    </a:ext>
                  </a:extLst>
                </p14:cNvPr>
                <p14:cNvContentPartPr/>
                <p14:nvPr/>
              </p14:nvContentPartPr>
              <p14:xfrm>
                <a:off x="4276276" y="5942487"/>
                <a:ext cx="129240" cy="162360"/>
              </p14:xfrm>
            </p:contentPart>
          </mc:Choice>
          <mc:Fallback xmlns="">
            <p:pic>
              <p:nvPicPr>
                <p:cNvPr id="1424" name="Freihand 1423">
                  <a:extLst>
                    <a:ext uri="{FF2B5EF4-FFF2-40B4-BE49-F238E27FC236}">
                      <a16:creationId xmlns:a16="http://schemas.microsoft.com/office/drawing/2014/main" id="{C45E7B6B-8691-7D10-F5ED-941EA837BC87}"/>
                    </a:ext>
                  </a:extLst>
                </p:cNvPr>
                <p:cNvPicPr/>
                <p:nvPr/>
              </p:nvPicPr>
              <p:blipFill>
                <a:blip r:embed="rId1148"/>
                <a:stretch>
                  <a:fillRect/>
                </a:stretch>
              </p:blipFill>
              <p:spPr>
                <a:xfrm>
                  <a:off x="4267636" y="5933847"/>
                  <a:ext cx="146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1425" name="Freihand 1424">
                  <a:extLst>
                    <a:ext uri="{FF2B5EF4-FFF2-40B4-BE49-F238E27FC236}">
                      <a16:creationId xmlns:a16="http://schemas.microsoft.com/office/drawing/2014/main" id="{E1D6C4C3-1006-F2D4-1E2A-237E6F5B95B3}"/>
                    </a:ext>
                  </a:extLst>
                </p14:cNvPr>
                <p14:cNvContentPartPr/>
                <p14:nvPr/>
              </p14:nvContentPartPr>
              <p14:xfrm>
                <a:off x="4447276" y="5928087"/>
                <a:ext cx="168840" cy="192960"/>
              </p14:xfrm>
            </p:contentPart>
          </mc:Choice>
          <mc:Fallback xmlns="">
            <p:pic>
              <p:nvPicPr>
                <p:cNvPr id="1425" name="Freihand 1424">
                  <a:extLst>
                    <a:ext uri="{FF2B5EF4-FFF2-40B4-BE49-F238E27FC236}">
                      <a16:creationId xmlns:a16="http://schemas.microsoft.com/office/drawing/2014/main" id="{E1D6C4C3-1006-F2D4-1E2A-237E6F5B95B3}"/>
                    </a:ext>
                  </a:extLst>
                </p:cNvPr>
                <p:cNvPicPr/>
                <p:nvPr/>
              </p:nvPicPr>
              <p:blipFill>
                <a:blip r:embed="rId1150"/>
                <a:stretch>
                  <a:fillRect/>
                </a:stretch>
              </p:blipFill>
              <p:spPr>
                <a:xfrm>
                  <a:off x="4438636" y="5919087"/>
                  <a:ext cx="186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1426" name="Freihand 1425">
                  <a:extLst>
                    <a:ext uri="{FF2B5EF4-FFF2-40B4-BE49-F238E27FC236}">
                      <a16:creationId xmlns:a16="http://schemas.microsoft.com/office/drawing/2014/main" id="{24F2F851-224F-2BAD-C3B8-892803194493}"/>
                    </a:ext>
                  </a:extLst>
                </p14:cNvPr>
                <p14:cNvContentPartPr/>
                <p14:nvPr/>
              </p14:nvContentPartPr>
              <p14:xfrm>
                <a:off x="4577236" y="6002607"/>
                <a:ext cx="110520" cy="149760"/>
              </p14:xfrm>
            </p:contentPart>
          </mc:Choice>
          <mc:Fallback xmlns="">
            <p:pic>
              <p:nvPicPr>
                <p:cNvPr id="1426" name="Freihand 1425">
                  <a:extLst>
                    <a:ext uri="{FF2B5EF4-FFF2-40B4-BE49-F238E27FC236}">
                      <a16:creationId xmlns:a16="http://schemas.microsoft.com/office/drawing/2014/main" id="{24F2F851-224F-2BAD-C3B8-892803194493}"/>
                    </a:ext>
                  </a:extLst>
                </p:cNvPr>
                <p:cNvPicPr/>
                <p:nvPr/>
              </p:nvPicPr>
              <p:blipFill>
                <a:blip r:embed="rId1152"/>
                <a:stretch>
                  <a:fillRect/>
                </a:stretch>
              </p:blipFill>
              <p:spPr>
                <a:xfrm>
                  <a:off x="4568236" y="5993607"/>
                  <a:ext cx="128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1428" name="Freihand 1427">
                  <a:extLst>
                    <a:ext uri="{FF2B5EF4-FFF2-40B4-BE49-F238E27FC236}">
                      <a16:creationId xmlns:a16="http://schemas.microsoft.com/office/drawing/2014/main" id="{92EB0EC2-26B1-5527-FD3B-CFD7BC2AC365}"/>
                    </a:ext>
                  </a:extLst>
                </p14:cNvPr>
                <p14:cNvContentPartPr/>
                <p14:nvPr/>
              </p14:nvContentPartPr>
              <p14:xfrm>
                <a:off x="4838596" y="5793807"/>
                <a:ext cx="24120" cy="152640"/>
              </p14:xfrm>
            </p:contentPart>
          </mc:Choice>
          <mc:Fallback xmlns="">
            <p:pic>
              <p:nvPicPr>
                <p:cNvPr id="1428" name="Freihand 1427">
                  <a:extLst>
                    <a:ext uri="{FF2B5EF4-FFF2-40B4-BE49-F238E27FC236}">
                      <a16:creationId xmlns:a16="http://schemas.microsoft.com/office/drawing/2014/main" id="{92EB0EC2-26B1-5527-FD3B-CFD7BC2AC365}"/>
                    </a:ext>
                  </a:extLst>
                </p:cNvPr>
                <p:cNvPicPr/>
                <p:nvPr/>
              </p:nvPicPr>
              <p:blipFill>
                <a:blip r:embed="rId1154"/>
                <a:stretch>
                  <a:fillRect/>
                </a:stretch>
              </p:blipFill>
              <p:spPr>
                <a:xfrm>
                  <a:off x="4829956" y="5785167"/>
                  <a:ext cx="41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1430" name="Freihand 1429">
                  <a:extLst>
                    <a:ext uri="{FF2B5EF4-FFF2-40B4-BE49-F238E27FC236}">
                      <a16:creationId xmlns:a16="http://schemas.microsoft.com/office/drawing/2014/main" id="{71C697DB-E8BA-66F6-DDE0-36DC3A9834B8}"/>
                    </a:ext>
                  </a:extLst>
                </p14:cNvPr>
                <p14:cNvContentPartPr/>
                <p14:nvPr/>
              </p14:nvContentPartPr>
              <p14:xfrm>
                <a:off x="4871716" y="6018807"/>
                <a:ext cx="7200" cy="19080"/>
              </p14:xfrm>
            </p:contentPart>
          </mc:Choice>
          <mc:Fallback xmlns="">
            <p:pic>
              <p:nvPicPr>
                <p:cNvPr id="1430" name="Freihand 1429">
                  <a:extLst>
                    <a:ext uri="{FF2B5EF4-FFF2-40B4-BE49-F238E27FC236}">
                      <a16:creationId xmlns:a16="http://schemas.microsoft.com/office/drawing/2014/main" id="{71C697DB-E8BA-66F6-DDE0-36DC3A9834B8}"/>
                    </a:ext>
                  </a:extLst>
                </p:cNvPr>
                <p:cNvPicPr/>
                <p:nvPr/>
              </p:nvPicPr>
              <p:blipFill>
                <a:blip r:embed="rId1156"/>
                <a:stretch>
                  <a:fillRect/>
                </a:stretch>
              </p:blipFill>
              <p:spPr>
                <a:xfrm>
                  <a:off x="4863076" y="6010167"/>
                  <a:ext cx="2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1432" name="Freihand 1431">
                  <a:extLst>
                    <a:ext uri="{FF2B5EF4-FFF2-40B4-BE49-F238E27FC236}">
                      <a16:creationId xmlns:a16="http://schemas.microsoft.com/office/drawing/2014/main" id="{6B3943B2-61BA-49F1-B1E4-ECBD4BEAE95C}"/>
                    </a:ext>
                  </a:extLst>
                </p14:cNvPr>
                <p14:cNvContentPartPr/>
                <p14:nvPr/>
              </p14:nvContentPartPr>
              <p14:xfrm>
                <a:off x="2561236" y="6263607"/>
                <a:ext cx="486720" cy="91080"/>
              </p14:xfrm>
            </p:contentPart>
          </mc:Choice>
          <mc:Fallback xmlns="">
            <p:pic>
              <p:nvPicPr>
                <p:cNvPr id="1432" name="Freihand 1431">
                  <a:extLst>
                    <a:ext uri="{FF2B5EF4-FFF2-40B4-BE49-F238E27FC236}">
                      <a16:creationId xmlns:a16="http://schemas.microsoft.com/office/drawing/2014/main" id="{6B3943B2-61BA-49F1-B1E4-ECBD4BEAE95C}"/>
                    </a:ext>
                  </a:extLst>
                </p:cNvPr>
                <p:cNvPicPr/>
                <p:nvPr/>
              </p:nvPicPr>
              <p:blipFill>
                <a:blip r:embed="rId1158"/>
                <a:stretch>
                  <a:fillRect/>
                </a:stretch>
              </p:blipFill>
              <p:spPr>
                <a:xfrm>
                  <a:off x="2552236" y="6254607"/>
                  <a:ext cx="504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1433" name="Freihand 1432">
                  <a:extLst>
                    <a:ext uri="{FF2B5EF4-FFF2-40B4-BE49-F238E27FC236}">
                      <a16:creationId xmlns:a16="http://schemas.microsoft.com/office/drawing/2014/main" id="{A5E28885-F743-011D-0A4F-2FCB5015C036}"/>
                    </a:ext>
                  </a:extLst>
                </p14:cNvPr>
                <p14:cNvContentPartPr/>
                <p14:nvPr/>
              </p14:nvContentPartPr>
              <p14:xfrm>
                <a:off x="2807116" y="6379887"/>
                <a:ext cx="493560" cy="197640"/>
              </p14:xfrm>
            </p:contentPart>
          </mc:Choice>
          <mc:Fallback xmlns="">
            <p:pic>
              <p:nvPicPr>
                <p:cNvPr id="1433" name="Freihand 1432">
                  <a:extLst>
                    <a:ext uri="{FF2B5EF4-FFF2-40B4-BE49-F238E27FC236}">
                      <a16:creationId xmlns:a16="http://schemas.microsoft.com/office/drawing/2014/main" id="{A5E28885-F743-011D-0A4F-2FCB5015C036}"/>
                    </a:ext>
                  </a:extLst>
                </p:cNvPr>
                <p:cNvPicPr/>
                <p:nvPr/>
              </p:nvPicPr>
              <p:blipFill>
                <a:blip r:embed="rId1160"/>
                <a:stretch>
                  <a:fillRect/>
                </a:stretch>
              </p:blipFill>
              <p:spPr>
                <a:xfrm>
                  <a:off x="2798476" y="6370887"/>
                  <a:ext cx="511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1434" name="Freihand 1433">
                  <a:extLst>
                    <a:ext uri="{FF2B5EF4-FFF2-40B4-BE49-F238E27FC236}">
                      <a16:creationId xmlns:a16="http://schemas.microsoft.com/office/drawing/2014/main" id="{2BE893E4-3391-42F8-28EE-00875F25D4D9}"/>
                    </a:ext>
                  </a:extLst>
                </p14:cNvPr>
                <p14:cNvContentPartPr/>
                <p14:nvPr/>
              </p14:nvContentPartPr>
              <p14:xfrm>
                <a:off x="3364036" y="6413367"/>
                <a:ext cx="132840" cy="207720"/>
              </p14:xfrm>
            </p:contentPart>
          </mc:Choice>
          <mc:Fallback xmlns="">
            <p:pic>
              <p:nvPicPr>
                <p:cNvPr id="1434" name="Freihand 1433">
                  <a:extLst>
                    <a:ext uri="{FF2B5EF4-FFF2-40B4-BE49-F238E27FC236}">
                      <a16:creationId xmlns:a16="http://schemas.microsoft.com/office/drawing/2014/main" id="{2BE893E4-3391-42F8-28EE-00875F25D4D9}"/>
                    </a:ext>
                  </a:extLst>
                </p:cNvPr>
                <p:cNvPicPr/>
                <p:nvPr/>
              </p:nvPicPr>
              <p:blipFill>
                <a:blip r:embed="rId1162"/>
                <a:stretch>
                  <a:fillRect/>
                </a:stretch>
              </p:blipFill>
              <p:spPr>
                <a:xfrm>
                  <a:off x="3355396" y="6404727"/>
                  <a:ext cx="150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63" name="Freihand 62">
                  <a:extLst>
                    <a:ext uri="{FF2B5EF4-FFF2-40B4-BE49-F238E27FC236}">
                      <a16:creationId xmlns:a16="http://schemas.microsoft.com/office/drawing/2014/main" id="{0C0293FD-5965-46F3-6969-B167A9005986}"/>
                    </a:ext>
                  </a:extLst>
                </p14:cNvPr>
                <p14:cNvContentPartPr/>
                <p14:nvPr/>
              </p14:nvContentPartPr>
              <p14:xfrm>
                <a:off x="5830036" y="206542"/>
                <a:ext cx="112680" cy="84960"/>
              </p14:xfrm>
            </p:contentPart>
          </mc:Choice>
          <mc:Fallback xmlns="">
            <p:pic>
              <p:nvPicPr>
                <p:cNvPr id="63" name="Freihand 62">
                  <a:extLst>
                    <a:ext uri="{FF2B5EF4-FFF2-40B4-BE49-F238E27FC236}">
                      <a16:creationId xmlns:a16="http://schemas.microsoft.com/office/drawing/2014/main" id="{0C0293FD-5965-46F3-6969-B167A9005986}"/>
                    </a:ext>
                  </a:extLst>
                </p:cNvPr>
                <p:cNvPicPr/>
                <p:nvPr/>
              </p:nvPicPr>
              <p:blipFill>
                <a:blip r:embed="rId1164"/>
                <a:stretch>
                  <a:fillRect/>
                </a:stretch>
              </p:blipFill>
              <p:spPr>
                <a:xfrm>
                  <a:off x="5821036" y="197542"/>
                  <a:ext cx="130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9" name="Freihand 78">
                  <a:extLst>
                    <a:ext uri="{FF2B5EF4-FFF2-40B4-BE49-F238E27FC236}">
                      <a16:creationId xmlns:a16="http://schemas.microsoft.com/office/drawing/2014/main" id="{5AE7DED2-3489-3038-646A-5A7FA0C49617}"/>
                    </a:ext>
                  </a:extLst>
                </p14:cNvPr>
                <p14:cNvContentPartPr/>
                <p14:nvPr/>
              </p14:nvContentPartPr>
              <p14:xfrm>
                <a:off x="5880076" y="178102"/>
                <a:ext cx="157680" cy="290160"/>
              </p14:xfrm>
            </p:contentPart>
          </mc:Choice>
          <mc:Fallback xmlns="">
            <p:pic>
              <p:nvPicPr>
                <p:cNvPr id="79" name="Freihand 78">
                  <a:extLst>
                    <a:ext uri="{FF2B5EF4-FFF2-40B4-BE49-F238E27FC236}">
                      <a16:creationId xmlns:a16="http://schemas.microsoft.com/office/drawing/2014/main" id="{5AE7DED2-3489-3038-646A-5A7FA0C49617}"/>
                    </a:ext>
                  </a:extLst>
                </p:cNvPr>
                <p:cNvPicPr/>
                <p:nvPr/>
              </p:nvPicPr>
              <p:blipFill>
                <a:blip r:embed="rId1166"/>
                <a:stretch>
                  <a:fillRect/>
                </a:stretch>
              </p:blipFill>
              <p:spPr>
                <a:xfrm>
                  <a:off x="5871076" y="169102"/>
                  <a:ext cx="1753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89" name="Freihand 88">
                  <a:extLst>
                    <a:ext uri="{FF2B5EF4-FFF2-40B4-BE49-F238E27FC236}">
                      <a16:creationId xmlns:a16="http://schemas.microsoft.com/office/drawing/2014/main" id="{CBD619DF-5014-BEE6-1B02-20F99891159A}"/>
                    </a:ext>
                  </a:extLst>
                </p14:cNvPr>
                <p14:cNvContentPartPr/>
                <p14:nvPr/>
              </p14:nvContentPartPr>
              <p14:xfrm>
                <a:off x="6188956" y="242902"/>
                <a:ext cx="126360" cy="9000"/>
              </p14:xfrm>
            </p:contentPart>
          </mc:Choice>
          <mc:Fallback xmlns="">
            <p:pic>
              <p:nvPicPr>
                <p:cNvPr id="89" name="Freihand 88">
                  <a:extLst>
                    <a:ext uri="{FF2B5EF4-FFF2-40B4-BE49-F238E27FC236}">
                      <a16:creationId xmlns:a16="http://schemas.microsoft.com/office/drawing/2014/main" id="{CBD619DF-5014-BEE6-1B02-20F99891159A}"/>
                    </a:ext>
                  </a:extLst>
                </p:cNvPr>
                <p:cNvPicPr/>
                <p:nvPr/>
              </p:nvPicPr>
              <p:blipFill>
                <a:blip r:embed="rId1168"/>
                <a:stretch>
                  <a:fillRect/>
                </a:stretch>
              </p:blipFill>
              <p:spPr>
                <a:xfrm>
                  <a:off x="6180316" y="234262"/>
                  <a:ext cx="144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90" name="Freihand 89">
                  <a:extLst>
                    <a:ext uri="{FF2B5EF4-FFF2-40B4-BE49-F238E27FC236}">
                      <a16:creationId xmlns:a16="http://schemas.microsoft.com/office/drawing/2014/main" id="{A00420FC-AC48-52A5-38CA-D429A190860B}"/>
                    </a:ext>
                  </a:extLst>
                </p14:cNvPr>
                <p14:cNvContentPartPr/>
                <p14:nvPr/>
              </p14:nvContentPartPr>
              <p14:xfrm>
                <a:off x="6212716" y="251182"/>
                <a:ext cx="100440" cy="24120"/>
              </p14:xfrm>
            </p:contentPart>
          </mc:Choice>
          <mc:Fallback xmlns="">
            <p:pic>
              <p:nvPicPr>
                <p:cNvPr id="90" name="Freihand 89">
                  <a:extLst>
                    <a:ext uri="{FF2B5EF4-FFF2-40B4-BE49-F238E27FC236}">
                      <a16:creationId xmlns:a16="http://schemas.microsoft.com/office/drawing/2014/main" id="{A00420FC-AC48-52A5-38CA-D429A190860B}"/>
                    </a:ext>
                  </a:extLst>
                </p:cNvPr>
                <p:cNvPicPr/>
                <p:nvPr/>
              </p:nvPicPr>
              <p:blipFill>
                <a:blip r:embed="rId1170"/>
                <a:stretch>
                  <a:fillRect/>
                </a:stretch>
              </p:blipFill>
              <p:spPr>
                <a:xfrm>
                  <a:off x="6204076" y="242542"/>
                  <a:ext cx="118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91" name="Freihand 90">
                  <a:extLst>
                    <a:ext uri="{FF2B5EF4-FFF2-40B4-BE49-F238E27FC236}">
                      <a16:creationId xmlns:a16="http://schemas.microsoft.com/office/drawing/2014/main" id="{566048F8-03FB-D858-3671-63B27470648A}"/>
                    </a:ext>
                  </a:extLst>
                </p14:cNvPr>
                <p14:cNvContentPartPr/>
                <p14:nvPr/>
              </p14:nvContentPartPr>
              <p14:xfrm>
                <a:off x="6515836" y="126262"/>
                <a:ext cx="168480" cy="216720"/>
              </p14:xfrm>
            </p:contentPart>
          </mc:Choice>
          <mc:Fallback xmlns="">
            <p:pic>
              <p:nvPicPr>
                <p:cNvPr id="91" name="Freihand 90">
                  <a:extLst>
                    <a:ext uri="{FF2B5EF4-FFF2-40B4-BE49-F238E27FC236}">
                      <a16:creationId xmlns:a16="http://schemas.microsoft.com/office/drawing/2014/main" id="{566048F8-03FB-D858-3671-63B27470648A}"/>
                    </a:ext>
                  </a:extLst>
                </p:cNvPr>
                <p:cNvPicPr/>
                <p:nvPr/>
              </p:nvPicPr>
              <p:blipFill>
                <a:blip r:embed="rId1172"/>
                <a:stretch>
                  <a:fillRect/>
                </a:stretch>
              </p:blipFill>
              <p:spPr>
                <a:xfrm>
                  <a:off x="6506836" y="117622"/>
                  <a:ext cx="186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92" name="Freihand 91">
                  <a:extLst>
                    <a:ext uri="{FF2B5EF4-FFF2-40B4-BE49-F238E27FC236}">
                      <a16:creationId xmlns:a16="http://schemas.microsoft.com/office/drawing/2014/main" id="{F3293C88-2A95-C8ED-673A-2D146C6D0F67}"/>
                    </a:ext>
                  </a:extLst>
                </p14:cNvPr>
                <p14:cNvContentPartPr/>
                <p14:nvPr/>
              </p14:nvContentPartPr>
              <p14:xfrm>
                <a:off x="6711316" y="183862"/>
                <a:ext cx="144360" cy="106560"/>
              </p14:xfrm>
            </p:contentPart>
          </mc:Choice>
          <mc:Fallback xmlns="">
            <p:pic>
              <p:nvPicPr>
                <p:cNvPr id="92" name="Freihand 91">
                  <a:extLst>
                    <a:ext uri="{FF2B5EF4-FFF2-40B4-BE49-F238E27FC236}">
                      <a16:creationId xmlns:a16="http://schemas.microsoft.com/office/drawing/2014/main" id="{F3293C88-2A95-C8ED-673A-2D146C6D0F67}"/>
                    </a:ext>
                  </a:extLst>
                </p:cNvPr>
                <p:cNvPicPr/>
                <p:nvPr/>
              </p:nvPicPr>
              <p:blipFill>
                <a:blip r:embed="rId1174"/>
                <a:stretch>
                  <a:fillRect/>
                </a:stretch>
              </p:blipFill>
              <p:spPr>
                <a:xfrm>
                  <a:off x="6702316" y="174862"/>
                  <a:ext cx="162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106" name="Freihand 105">
                  <a:extLst>
                    <a:ext uri="{FF2B5EF4-FFF2-40B4-BE49-F238E27FC236}">
                      <a16:creationId xmlns:a16="http://schemas.microsoft.com/office/drawing/2014/main" id="{E0E73B67-30E4-3C6C-5DA6-B05C7BA360B5}"/>
                    </a:ext>
                  </a:extLst>
                </p14:cNvPr>
                <p14:cNvContentPartPr/>
                <p14:nvPr/>
              </p14:nvContentPartPr>
              <p14:xfrm>
                <a:off x="6887356" y="184942"/>
                <a:ext cx="119880" cy="92520"/>
              </p14:xfrm>
            </p:contentPart>
          </mc:Choice>
          <mc:Fallback xmlns="">
            <p:pic>
              <p:nvPicPr>
                <p:cNvPr id="106" name="Freihand 105">
                  <a:extLst>
                    <a:ext uri="{FF2B5EF4-FFF2-40B4-BE49-F238E27FC236}">
                      <a16:creationId xmlns:a16="http://schemas.microsoft.com/office/drawing/2014/main" id="{E0E73B67-30E4-3C6C-5DA6-B05C7BA360B5}"/>
                    </a:ext>
                  </a:extLst>
                </p:cNvPr>
                <p:cNvPicPr/>
                <p:nvPr/>
              </p:nvPicPr>
              <p:blipFill>
                <a:blip r:embed="rId1176"/>
                <a:stretch>
                  <a:fillRect/>
                </a:stretch>
              </p:blipFill>
              <p:spPr>
                <a:xfrm>
                  <a:off x="6878356" y="176302"/>
                  <a:ext cx="137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114" name="Freihand 113">
                  <a:extLst>
                    <a:ext uri="{FF2B5EF4-FFF2-40B4-BE49-F238E27FC236}">
                      <a16:creationId xmlns:a16="http://schemas.microsoft.com/office/drawing/2014/main" id="{B8A440F7-1787-444F-8591-0CC4086FC0E0}"/>
                    </a:ext>
                  </a:extLst>
                </p14:cNvPr>
                <p14:cNvContentPartPr/>
                <p14:nvPr/>
              </p14:nvContentPartPr>
              <p14:xfrm>
                <a:off x="7123156" y="237862"/>
                <a:ext cx="122040" cy="18000"/>
              </p14:xfrm>
            </p:contentPart>
          </mc:Choice>
          <mc:Fallback xmlns="">
            <p:pic>
              <p:nvPicPr>
                <p:cNvPr id="114" name="Freihand 113">
                  <a:extLst>
                    <a:ext uri="{FF2B5EF4-FFF2-40B4-BE49-F238E27FC236}">
                      <a16:creationId xmlns:a16="http://schemas.microsoft.com/office/drawing/2014/main" id="{B8A440F7-1787-444F-8591-0CC4086FC0E0}"/>
                    </a:ext>
                  </a:extLst>
                </p:cNvPr>
                <p:cNvPicPr/>
                <p:nvPr/>
              </p:nvPicPr>
              <p:blipFill>
                <a:blip r:embed="rId1178"/>
                <a:stretch>
                  <a:fillRect/>
                </a:stretch>
              </p:blipFill>
              <p:spPr>
                <a:xfrm>
                  <a:off x="7114156" y="229222"/>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118" name="Freihand 117">
                  <a:extLst>
                    <a:ext uri="{FF2B5EF4-FFF2-40B4-BE49-F238E27FC236}">
                      <a16:creationId xmlns:a16="http://schemas.microsoft.com/office/drawing/2014/main" id="{DF7C5647-68C0-C7E9-00BD-4F130EB8C642}"/>
                    </a:ext>
                  </a:extLst>
                </p14:cNvPr>
                <p14:cNvContentPartPr/>
                <p14:nvPr/>
              </p14:nvContentPartPr>
              <p14:xfrm>
                <a:off x="7365076" y="125902"/>
                <a:ext cx="361080" cy="174240"/>
              </p14:xfrm>
            </p:contentPart>
          </mc:Choice>
          <mc:Fallback xmlns="">
            <p:pic>
              <p:nvPicPr>
                <p:cNvPr id="118" name="Freihand 117">
                  <a:extLst>
                    <a:ext uri="{FF2B5EF4-FFF2-40B4-BE49-F238E27FC236}">
                      <a16:creationId xmlns:a16="http://schemas.microsoft.com/office/drawing/2014/main" id="{DF7C5647-68C0-C7E9-00BD-4F130EB8C642}"/>
                    </a:ext>
                  </a:extLst>
                </p:cNvPr>
                <p:cNvPicPr/>
                <p:nvPr/>
              </p:nvPicPr>
              <p:blipFill>
                <a:blip r:embed="rId1180"/>
                <a:stretch>
                  <a:fillRect/>
                </a:stretch>
              </p:blipFill>
              <p:spPr>
                <a:xfrm>
                  <a:off x="7356076" y="117262"/>
                  <a:ext cx="378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120" name="Freihand 119">
                  <a:extLst>
                    <a:ext uri="{FF2B5EF4-FFF2-40B4-BE49-F238E27FC236}">
                      <a16:creationId xmlns:a16="http://schemas.microsoft.com/office/drawing/2014/main" id="{35092FE2-E76C-2203-1D37-D0E7CC6DDA04}"/>
                    </a:ext>
                  </a:extLst>
                </p14:cNvPr>
                <p14:cNvContentPartPr/>
                <p14:nvPr/>
              </p14:nvContentPartPr>
              <p14:xfrm>
                <a:off x="7604476" y="171982"/>
                <a:ext cx="110160" cy="107640"/>
              </p14:xfrm>
            </p:contentPart>
          </mc:Choice>
          <mc:Fallback xmlns="">
            <p:pic>
              <p:nvPicPr>
                <p:cNvPr id="120" name="Freihand 119">
                  <a:extLst>
                    <a:ext uri="{FF2B5EF4-FFF2-40B4-BE49-F238E27FC236}">
                      <a16:creationId xmlns:a16="http://schemas.microsoft.com/office/drawing/2014/main" id="{35092FE2-E76C-2203-1D37-D0E7CC6DDA04}"/>
                    </a:ext>
                  </a:extLst>
                </p:cNvPr>
                <p:cNvPicPr/>
                <p:nvPr/>
              </p:nvPicPr>
              <p:blipFill>
                <a:blip r:embed="rId1182"/>
                <a:stretch>
                  <a:fillRect/>
                </a:stretch>
              </p:blipFill>
              <p:spPr>
                <a:xfrm>
                  <a:off x="7595476" y="162982"/>
                  <a:ext cx="127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125" name="Freihand 124">
                  <a:extLst>
                    <a:ext uri="{FF2B5EF4-FFF2-40B4-BE49-F238E27FC236}">
                      <a16:creationId xmlns:a16="http://schemas.microsoft.com/office/drawing/2014/main" id="{BA0DD752-80E3-6C90-B7E6-B5D592C7CD89}"/>
                    </a:ext>
                  </a:extLst>
                </p14:cNvPr>
                <p14:cNvContentPartPr/>
                <p14:nvPr/>
              </p14:nvContentPartPr>
              <p14:xfrm>
                <a:off x="5723476" y="640342"/>
                <a:ext cx="218520" cy="247320"/>
              </p14:xfrm>
            </p:contentPart>
          </mc:Choice>
          <mc:Fallback xmlns="">
            <p:pic>
              <p:nvPicPr>
                <p:cNvPr id="125" name="Freihand 124">
                  <a:extLst>
                    <a:ext uri="{FF2B5EF4-FFF2-40B4-BE49-F238E27FC236}">
                      <a16:creationId xmlns:a16="http://schemas.microsoft.com/office/drawing/2014/main" id="{BA0DD752-80E3-6C90-B7E6-B5D592C7CD89}"/>
                    </a:ext>
                  </a:extLst>
                </p:cNvPr>
                <p:cNvPicPr/>
                <p:nvPr/>
              </p:nvPicPr>
              <p:blipFill>
                <a:blip r:embed="rId1184"/>
                <a:stretch>
                  <a:fillRect/>
                </a:stretch>
              </p:blipFill>
              <p:spPr>
                <a:xfrm>
                  <a:off x="5714476" y="631702"/>
                  <a:ext cx="236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130" name="Freihand 129">
                  <a:extLst>
                    <a:ext uri="{FF2B5EF4-FFF2-40B4-BE49-F238E27FC236}">
                      <a16:creationId xmlns:a16="http://schemas.microsoft.com/office/drawing/2014/main" id="{32601496-8F22-DF0E-E089-BEA469AD340C}"/>
                    </a:ext>
                  </a:extLst>
                </p14:cNvPr>
                <p14:cNvContentPartPr/>
                <p14:nvPr/>
              </p14:nvContentPartPr>
              <p14:xfrm>
                <a:off x="6049636" y="686782"/>
                <a:ext cx="69480" cy="156600"/>
              </p14:xfrm>
            </p:contentPart>
          </mc:Choice>
          <mc:Fallback xmlns="">
            <p:pic>
              <p:nvPicPr>
                <p:cNvPr id="130" name="Freihand 129">
                  <a:extLst>
                    <a:ext uri="{FF2B5EF4-FFF2-40B4-BE49-F238E27FC236}">
                      <a16:creationId xmlns:a16="http://schemas.microsoft.com/office/drawing/2014/main" id="{32601496-8F22-DF0E-E089-BEA469AD340C}"/>
                    </a:ext>
                  </a:extLst>
                </p:cNvPr>
                <p:cNvPicPr/>
                <p:nvPr/>
              </p:nvPicPr>
              <p:blipFill>
                <a:blip r:embed="rId1186"/>
                <a:stretch>
                  <a:fillRect/>
                </a:stretch>
              </p:blipFill>
              <p:spPr>
                <a:xfrm>
                  <a:off x="6040996" y="678142"/>
                  <a:ext cx="87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132" name="Freihand 131">
                  <a:extLst>
                    <a:ext uri="{FF2B5EF4-FFF2-40B4-BE49-F238E27FC236}">
                      <a16:creationId xmlns:a16="http://schemas.microsoft.com/office/drawing/2014/main" id="{934244D7-20A9-AAC9-8E07-BF58A4F4DE12}"/>
                    </a:ext>
                  </a:extLst>
                </p14:cNvPr>
                <p14:cNvContentPartPr/>
                <p14:nvPr/>
              </p14:nvContentPartPr>
              <p14:xfrm>
                <a:off x="6043876" y="642142"/>
                <a:ext cx="356400" cy="214560"/>
              </p14:xfrm>
            </p:contentPart>
          </mc:Choice>
          <mc:Fallback xmlns="">
            <p:pic>
              <p:nvPicPr>
                <p:cNvPr id="132" name="Freihand 131">
                  <a:extLst>
                    <a:ext uri="{FF2B5EF4-FFF2-40B4-BE49-F238E27FC236}">
                      <a16:creationId xmlns:a16="http://schemas.microsoft.com/office/drawing/2014/main" id="{934244D7-20A9-AAC9-8E07-BF58A4F4DE12}"/>
                    </a:ext>
                  </a:extLst>
                </p:cNvPr>
                <p:cNvPicPr/>
                <p:nvPr/>
              </p:nvPicPr>
              <p:blipFill>
                <a:blip r:embed="rId1188"/>
                <a:stretch>
                  <a:fillRect/>
                </a:stretch>
              </p:blipFill>
              <p:spPr>
                <a:xfrm>
                  <a:off x="6035236" y="633142"/>
                  <a:ext cx="374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156" name="Freihand 155">
                  <a:extLst>
                    <a:ext uri="{FF2B5EF4-FFF2-40B4-BE49-F238E27FC236}">
                      <a16:creationId xmlns:a16="http://schemas.microsoft.com/office/drawing/2014/main" id="{9E49C217-2540-CF33-2C05-BB635C85AA2A}"/>
                    </a:ext>
                  </a:extLst>
                </p14:cNvPr>
                <p14:cNvContentPartPr/>
                <p14:nvPr/>
              </p14:nvContentPartPr>
              <p14:xfrm>
                <a:off x="6294796" y="613702"/>
                <a:ext cx="229320" cy="26280"/>
              </p14:xfrm>
            </p:contentPart>
          </mc:Choice>
          <mc:Fallback xmlns="">
            <p:pic>
              <p:nvPicPr>
                <p:cNvPr id="156" name="Freihand 155">
                  <a:extLst>
                    <a:ext uri="{FF2B5EF4-FFF2-40B4-BE49-F238E27FC236}">
                      <a16:creationId xmlns:a16="http://schemas.microsoft.com/office/drawing/2014/main" id="{9E49C217-2540-CF33-2C05-BB635C85AA2A}"/>
                    </a:ext>
                  </a:extLst>
                </p:cNvPr>
                <p:cNvPicPr/>
                <p:nvPr/>
              </p:nvPicPr>
              <p:blipFill>
                <a:blip r:embed="rId1190"/>
                <a:stretch>
                  <a:fillRect/>
                </a:stretch>
              </p:blipFill>
              <p:spPr>
                <a:xfrm>
                  <a:off x="6286156" y="604702"/>
                  <a:ext cx="246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179" name="Freihand 178">
                  <a:extLst>
                    <a:ext uri="{FF2B5EF4-FFF2-40B4-BE49-F238E27FC236}">
                      <a16:creationId xmlns:a16="http://schemas.microsoft.com/office/drawing/2014/main" id="{5494CCA4-8F66-965B-9689-EC13870CECBC}"/>
                    </a:ext>
                  </a:extLst>
                </p14:cNvPr>
                <p14:cNvContentPartPr/>
                <p14:nvPr/>
              </p14:nvContentPartPr>
              <p14:xfrm>
                <a:off x="6767476" y="748702"/>
                <a:ext cx="189720" cy="7560"/>
              </p14:xfrm>
            </p:contentPart>
          </mc:Choice>
          <mc:Fallback xmlns="">
            <p:pic>
              <p:nvPicPr>
                <p:cNvPr id="179" name="Freihand 178">
                  <a:extLst>
                    <a:ext uri="{FF2B5EF4-FFF2-40B4-BE49-F238E27FC236}">
                      <a16:creationId xmlns:a16="http://schemas.microsoft.com/office/drawing/2014/main" id="{5494CCA4-8F66-965B-9689-EC13870CECBC}"/>
                    </a:ext>
                  </a:extLst>
                </p:cNvPr>
                <p:cNvPicPr/>
                <p:nvPr/>
              </p:nvPicPr>
              <p:blipFill>
                <a:blip r:embed="rId1192"/>
                <a:stretch>
                  <a:fillRect/>
                </a:stretch>
              </p:blipFill>
              <p:spPr>
                <a:xfrm>
                  <a:off x="6758476" y="740062"/>
                  <a:ext cx="20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186" name="Freihand 185">
                  <a:extLst>
                    <a:ext uri="{FF2B5EF4-FFF2-40B4-BE49-F238E27FC236}">
                      <a16:creationId xmlns:a16="http://schemas.microsoft.com/office/drawing/2014/main" id="{664F2ED0-7BE1-C57E-35D0-E18C5A4BB977}"/>
                    </a:ext>
                  </a:extLst>
                </p14:cNvPr>
                <p14:cNvContentPartPr/>
                <p14:nvPr/>
              </p14:nvContentPartPr>
              <p14:xfrm>
                <a:off x="6816076" y="792622"/>
                <a:ext cx="108360" cy="35280"/>
              </p14:xfrm>
            </p:contentPart>
          </mc:Choice>
          <mc:Fallback xmlns="">
            <p:pic>
              <p:nvPicPr>
                <p:cNvPr id="186" name="Freihand 185">
                  <a:extLst>
                    <a:ext uri="{FF2B5EF4-FFF2-40B4-BE49-F238E27FC236}">
                      <a16:creationId xmlns:a16="http://schemas.microsoft.com/office/drawing/2014/main" id="{664F2ED0-7BE1-C57E-35D0-E18C5A4BB977}"/>
                    </a:ext>
                  </a:extLst>
                </p:cNvPr>
                <p:cNvPicPr/>
                <p:nvPr/>
              </p:nvPicPr>
              <p:blipFill>
                <a:blip r:embed="rId1194"/>
                <a:stretch>
                  <a:fillRect/>
                </a:stretch>
              </p:blipFill>
              <p:spPr>
                <a:xfrm>
                  <a:off x="6807076" y="783622"/>
                  <a:ext cx="126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191" name="Freihand 190">
                  <a:extLst>
                    <a:ext uri="{FF2B5EF4-FFF2-40B4-BE49-F238E27FC236}">
                      <a16:creationId xmlns:a16="http://schemas.microsoft.com/office/drawing/2014/main" id="{A4D00388-2DFD-2584-F78E-9D4E9A67D15C}"/>
                    </a:ext>
                  </a:extLst>
                </p14:cNvPr>
                <p14:cNvContentPartPr/>
                <p14:nvPr/>
              </p14:nvContentPartPr>
              <p14:xfrm>
                <a:off x="6804196" y="574822"/>
                <a:ext cx="162000" cy="126720"/>
              </p14:xfrm>
            </p:contentPart>
          </mc:Choice>
          <mc:Fallback xmlns="">
            <p:pic>
              <p:nvPicPr>
                <p:cNvPr id="191" name="Freihand 190">
                  <a:extLst>
                    <a:ext uri="{FF2B5EF4-FFF2-40B4-BE49-F238E27FC236}">
                      <a16:creationId xmlns:a16="http://schemas.microsoft.com/office/drawing/2014/main" id="{A4D00388-2DFD-2584-F78E-9D4E9A67D15C}"/>
                    </a:ext>
                  </a:extLst>
                </p:cNvPr>
                <p:cNvPicPr/>
                <p:nvPr/>
              </p:nvPicPr>
              <p:blipFill>
                <a:blip r:embed="rId1196"/>
                <a:stretch>
                  <a:fillRect/>
                </a:stretch>
              </p:blipFill>
              <p:spPr>
                <a:xfrm>
                  <a:off x="6795196" y="566182"/>
                  <a:ext cx="179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192" name="Freihand 191">
                  <a:extLst>
                    <a:ext uri="{FF2B5EF4-FFF2-40B4-BE49-F238E27FC236}">
                      <a16:creationId xmlns:a16="http://schemas.microsoft.com/office/drawing/2014/main" id="{FE925104-30B5-BBAB-7B64-02A915DEB44B}"/>
                    </a:ext>
                  </a:extLst>
                </p14:cNvPr>
                <p14:cNvContentPartPr/>
                <p14:nvPr/>
              </p14:nvContentPartPr>
              <p14:xfrm>
                <a:off x="7237636" y="615862"/>
                <a:ext cx="125640" cy="186480"/>
              </p14:xfrm>
            </p:contentPart>
          </mc:Choice>
          <mc:Fallback xmlns="">
            <p:pic>
              <p:nvPicPr>
                <p:cNvPr id="192" name="Freihand 191">
                  <a:extLst>
                    <a:ext uri="{FF2B5EF4-FFF2-40B4-BE49-F238E27FC236}">
                      <a16:creationId xmlns:a16="http://schemas.microsoft.com/office/drawing/2014/main" id="{FE925104-30B5-BBAB-7B64-02A915DEB44B}"/>
                    </a:ext>
                  </a:extLst>
                </p:cNvPr>
                <p:cNvPicPr/>
                <p:nvPr/>
              </p:nvPicPr>
              <p:blipFill>
                <a:blip r:embed="rId1198"/>
                <a:stretch>
                  <a:fillRect/>
                </a:stretch>
              </p:blipFill>
              <p:spPr>
                <a:xfrm>
                  <a:off x="7228636" y="606862"/>
                  <a:ext cx="143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197" name="Freihand 196">
                  <a:extLst>
                    <a:ext uri="{FF2B5EF4-FFF2-40B4-BE49-F238E27FC236}">
                      <a16:creationId xmlns:a16="http://schemas.microsoft.com/office/drawing/2014/main" id="{4D205285-79AB-4117-24C1-9B7FF301E296}"/>
                    </a:ext>
                  </a:extLst>
                </p14:cNvPr>
                <p14:cNvContentPartPr/>
                <p14:nvPr/>
              </p14:nvContentPartPr>
              <p14:xfrm>
                <a:off x="7425196" y="619102"/>
                <a:ext cx="262080" cy="160560"/>
              </p14:xfrm>
            </p:contentPart>
          </mc:Choice>
          <mc:Fallback xmlns="">
            <p:pic>
              <p:nvPicPr>
                <p:cNvPr id="197" name="Freihand 196">
                  <a:extLst>
                    <a:ext uri="{FF2B5EF4-FFF2-40B4-BE49-F238E27FC236}">
                      <a16:creationId xmlns:a16="http://schemas.microsoft.com/office/drawing/2014/main" id="{4D205285-79AB-4117-24C1-9B7FF301E296}"/>
                    </a:ext>
                  </a:extLst>
                </p:cNvPr>
                <p:cNvPicPr/>
                <p:nvPr/>
              </p:nvPicPr>
              <p:blipFill>
                <a:blip r:embed="rId1200"/>
                <a:stretch>
                  <a:fillRect/>
                </a:stretch>
              </p:blipFill>
              <p:spPr>
                <a:xfrm>
                  <a:off x="7416556" y="610462"/>
                  <a:ext cx="279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203" name="Freihand 202">
                  <a:extLst>
                    <a:ext uri="{FF2B5EF4-FFF2-40B4-BE49-F238E27FC236}">
                      <a16:creationId xmlns:a16="http://schemas.microsoft.com/office/drawing/2014/main" id="{4E4E132F-12E4-6F5F-E06A-6E64E31485BE}"/>
                    </a:ext>
                  </a:extLst>
                </p14:cNvPr>
                <p14:cNvContentPartPr/>
                <p14:nvPr/>
              </p14:nvContentPartPr>
              <p14:xfrm>
                <a:off x="7693036" y="605782"/>
                <a:ext cx="13320" cy="45360"/>
              </p14:xfrm>
            </p:contentPart>
          </mc:Choice>
          <mc:Fallback xmlns="">
            <p:pic>
              <p:nvPicPr>
                <p:cNvPr id="203" name="Freihand 202">
                  <a:extLst>
                    <a:ext uri="{FF2B5EF4-FFF2-40B4-BE49-F238E27FC236}">
                      <a16:creationId xmlns:a16="http://schemas.microsoft.com/office/drawing/2014/main" id="{4E4E132F-12E4-6F5F-E06A-6E64E31485BE}"/>
                    </a:ext>
                  </a:extLst>
                </p:cNvPr>
                <p:cNvPicPr/>
                <p:nvPr/>
              </p:nvPicPr>
              <p:blipFill>
                <a:blip r:embed="rId1202"/>
                <a:stretch>
                  <a:fillRect/>
                </a:stretch>
              </p:blipFill>
              <p:spPr>
                <a:xfrm>
                  <a:off x="7684396" y="597142"/>
                  <a:ext cx="30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211" name="Freihand 210">
                  <a:extLst>
                    <a:ext uri="{FF2B5EF4-FFF2-40B4-BE49-F238E27FC236}">
                      <a16:creationId xmlns:a16="http://schemas.microsoft.com/office/drawing/2014/main" id="{12FDF0D1-5B26-D7E4-D302-73450EBBF3A2}"/>
                    </a:ext>
                  </a:extLst>
                </p14:cNvPr>
                <p14:cNvContentPartPr/>
                <p14:nvPr/>
              </p14:nvContentPartPr>
              <p14:xfrm>
                <a:off x="7770796" y="719182"/>
                <a:ext cx="428400" cy="258480"/>
              </p14:xfrm>
            </p:contentPart>
          </mc:Choice>
          <mc:Fallback xmlns="">
            <p:pic>
              <p:nvPicPr>
                <p:cNvPr id="211" name="Freihand 210">
                  <a:extLst>
                    <a:ext uri="{FF2B5EF4-FFF2-40B4-BE49-F238E27FC236}">
                      <a16:creationId xmlns:a16="http://schemas.microsoft.com/office/drawing/2014/main" id="{12FDF0D1-5B26-D7E4-D302-73450EBBF3A2}"/>
                    </a:ext>
                  </a:extLst>
                </p:cNvPr>
                <p:cNvPicPr/>
                <p:nvPr/>
              </p:nvPicPr>
              <p:blipFill>
                <a:blip r:embed="rId1204"/>
                <a:stretch>
                  <a:fillRect/>
                </a:stretch>
              </p:blipFill>
              <p:spPr>
                <a:xfrm>
                  <a:off x="7762156" y="710182"/>
                  <a:ext cx="446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1438" name="Freihand 1437">
                  <a:extLst>
                    <a:ext uri="{FF2B5EF4-FFF2-40B4-BE49-F238E27FC236}">
                      <a16:creationId xmlns:a16="http://schemas.microsoft.com/office/drawing/2014/main" id="{E8FBBBF4-1C95-4056-4BC0-4C947DCC67F8}"/>
                    </a:ext>
                  </a:extLst>
                </p14:cNvPr>
                <p14:cNvContentPartPr/>
                <p14:nvPr/>
              </p14:nvContentPartPr>
              <p14:xfrm>
                <a:off x="6518716" y="3448767"/>
                <a:ext cx="1110240" cy="1004400"/>
              </p14:xfrm>
            </p:contentPart>
          </mc:Choice>
          <mc:Fallback xmlns="">
            <p:pic>
              <p:nvPicPr>
                <p:cNvPr id="1438" name="Freihand 1437">
                  <a:extLst>
                    <a:ext uri="{FF2B5EF4-FFF2-40B4-BE49-F238E27FC236}">
                      <a16:creationId xmlns:a16="http://schemas.microsoft.com/office/drawing/2014/main" id="{E8FBBBF4-1C95-4056-4BC0-4C947DCC67F8}"/>
                    </a:ext>
                  </a:extLst>
                </p:cNvPr>
                <p:cNvPicPr/>
                <p:nvPr/>
              </p:nvPicPr>
              <p:blipFill>
                <a:blip r:embed="rId1206"/>
                <a:stretch>
                  <a:fillRect/>
                </a:stretch>
              </p:blipFill>
              <p:spPr>
                <a:xfrm>
                  <a:off x="6509716" y="3440127"/>
                  <a:ext cx="1127880" cy="1022040"/>
                </a:xfrm>
                <a:prstGeom prst="rect">
                  <a:avLst/>
                </a:prstGeom>
              </p:spPr>
            </p:pic>
          </mc:Fallback>
        </mc:AlternateContent>
      </p:grpSp>
    </p:spTree>
    <p:extLst>
      <p:ext uri="{BB962C8B-B14F-4D97-AF65-F5344CB8AC3E}">
        <p14:creationId xmlns:p14="http://schemas.microsoft.com/office/powerpoint/2010/main" val="117367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48" name="Grafik 647">
            <a:extLst>
              <a:ext uri="{FF2B5EF4-FFF2-40B4-BE49-F238E27FC236}">
                <a16:creationId xmlns:a16="http://schemas.microsoft.com/office/drawing/2014/main" id="{B2295014-C022-4C79-BBA7-BE6AA8EDFD2D}"/>
              </a:ext>
            </a:extLst>
          </p:cNvPr>
          <p:cNvPicPr>
            <a:picLocks noChangeAspect="1"/>
          </p:cNvPicPr>
          <p:nvPr/>
        </p:nvPicPr>
        <p:blipFill>
          <a:blip r:embed="rId2"/>
          <a:stretch>
            <a:fillRect/>
          </a:stretch>
        </p:blipFill>
        <p:spPr>
          <a:xfrm>
            <a:off x="95566" y="0"/>
            <a:ext cx="4775154" cy="187036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0F99DD72-98B5-74C0-8C33-C4948DDB0286}"/>
                  </a:ext>
                </a:extLst>
              </p14:cNvPr>
              <p14:cNvContentPartPr/>
              <p14:nvPr/>
            </p14:nvContentPartPr>
            <p14:xfrm>
              <a:off x="4721596" y="1470142"/>
              <a:ext cx="9720" cy="24120"/>
            </p14:xfrm>
          </p:contentPart>
        </mc:Choice>
        <mc:Fallback xmlns="">
          <p:pic>
            <p:nvPicPr>
              <p:cNvPr id="3" name="Freihand 2">
                <a:extLst>
                  <a:ext uri="{FF2B5EF4-FFF2-40B4-BE49-F238E27FC236}">
                    <a16:creationId xmlns:a16="http://schemas.microsoft.com/office/drawing/2014/main" id="{0F99DD72-98B5-74C0-8C33-C4948DDB0286}"/>
                  </a:ext>
                </a:extLst>
              </p:cNvPr>
              <p:cNvPicPr/>
              <p:nvPr/>
            </p:nvPicPr>
            <p:blipFill>
              <a:blip r:embed="rId4"/>
              <a:stretch>
                <a:fillRect/>
              </a:stretch>
            </p:blipFill>
            <p:spPr>
              <a:xfrm>
                <a:off x="4712596" y="1461142"/>
                <a:ext cx="27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4" name="Freihand 143">
                <a:extLst>
                  <a:ext uri="{FF2B5EF4-FFF2-40B4-BE49-F238E27FC236}">
                    <a16:creationId xmlns:a16="http://schemas.microsoft.com/office/drawing/2014/main" id="{33528C81-C499-965F-3D99-DC0264B3BC50}"/>
                  </a:ext>
                </a:extLst>
              </p14:cNvPr>
              <p14:cNvContentPartPr/>
              <p14:nvPr/>
            </p14:nvContentPartPr>
            <p14:xfrm>
              <a:off x="9031516" y="1742302"/>
              <a:ext cx="49320" cy="27720"/>
            </p14:xfrm>
          </p:contentPart>
        </mc:Choice>
        <mc:Fallback xmlns="">
          <p:pic>
            <p:nvPicPr>
              <p:cNvPr id="144" name="Freihand 143">
                <a:extLst>
                  <a:ext uri="{FF2B5EF4-FFF2-40B4-BE49-F238E27FC236}">
                    <a16:creationId xmlns:a16="http://schemas.microsoft.com/office/drawing/2014/main" id="{33528C81-C499-965F-3D99-DC0264B3BC50}"/>
                  </a:ext>
                </a:extLst>
              </p:cNvPr>
              <p:cNvPicPr/>
              <p:nvPr/>
            </p:nvPicPr>
            <p:blipFill>
              <a:blip r:embed="rId6"/>
              <a:stretch>
                <a:fillRect/>
              </a:stretch>
            </p:blipFill>
            <p:spPr>
              <a:xfrm>
                <a:off x="9022876" y="1733662"/>
                <a:ext cx="669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 name="Freihand 193">
                <a:extLst>
                  <a:ext uri="{FF2B5EF4-FFF2-40B4-BE49-F238E27FC236}">
                    <a16:creationId xmlns:a16="http://schemas.microsoft.com/office/drawing/2014/main" id="{B0DA8FD0-6851-8E35-1C83-CC9901975C12}"/>
                  </a:ext>
                </a:extLst>
              </p14:cNvPr>
              <p14:cNvContentPartPr/>
              <p14:nvPr/>
            </p14:nvContentPartPr>
            <p14:xfrm>
              <a:off x="8269036" y="1435942"/>
              <a:ext cx="10080" cy="136440"/>
            </p14:xfrm>
          </p:contentPart>
        </mc:Choice>
        <mc:Fallback xmlns="">
          <p:pic>
            <p:nvPicPr>
              <p:cNvPr id="194" name="Freihand 193">
                <a:extLst>
                  <a:ext uri="{FF2B5EF4-FFF2-40B4-BE49-F238E27FC236}">
                    <a16:creationId xmlns:a16="http://schemas.microsoft.com/office/drawing/2014/main" id="{B0DA8FD0-6851-8E35-1C83-CC9901975C12}"/>
                  </a:ext>
                </a:extLst>
              </p:cNvPr>
              <p:cNvPicPr/>
              <p:nvPr/>
            </p:nvPicPr>
            <p:blipFill>
              <a:blip r:embed="rId8"/>
              <a:stretch>
                <a:fillRect/>
              </a:stretch>
            </p:blipFill>
            <p:spPr>
              <a:xfrm>
                <a:off x="8260036" y="1427302"/>
                <a:ext cx="27720" cy="154080"/>
              </a:xfrm>
              <a:prstGeom prst="rect">
                <a:avLst/>
              </a:prstGeom>
            </p:spPr>
          </p:pic>
        </mc:Fallback>
      </mc:AlternateContent>
      <p:grpSp>
        <p:nvGrpSpPr>
          <p:cNvPr id="228" name="Gruppieren 227">
            <a:extLst>
              <a:ext uri="{FF2B5EF4-FFF2-40B4-BE49-F238E27FC236}">
                <a16:creationId xmlns:a16="http://schemas.microsoft.com/office/drawing/2014/main" id="{A3A435C8-FF3F-0D01-7243-F94C943B894A}"/>
              </a:ext>
            </a:extLst>
          </p:cNvPr>
          <p:cNvGrpSpPr/>
          <p:nvPr/>
        </p:nvGrpSpPr>
        <p:grpSpPr>
          <a:xfrm>
            <a:off x="5411716" y="267382"/>
            <a:ext cx="6682320" cy="3409560"/>
            <a:chOff x="5411716" y="267382"/>
            <a:chExt cx="6682320" cy="340956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68F1F9A-F6C6-F240-84F5-4DEC14376AFA}"/>
                    </a:ext>
                  </a:extLst>
                </p14:cNvPr>
                <p14:cNvContentPartPr/>
                <p14:nvPr/>
              </p14:nvContentPartPr>
              <p14:xfrm>
                <a:off x="5411716" y="295822"/>
                <a:ext cx="154440" cy="223920"/>
              </p14:xfrm>
            </p:contentPart>
          </mc:Choice>
          <mc:Fallback xmlns="">
            <p:pic>
              <p:nvPicPr>
                <p:cNvPr id="5" name="Freihand 4">
                  <a:extLst>
                    <a:ext uri="{FF2B5EF4-FFF2-40B4-BE49-F238E27FC236}">
                      <a16:creationId xmlns:a16="http://schemas.microsoft.com/office/drawing/2014/main" id="{768F1F9A-F6C6-F240-84F5-4DEC14376AFA}"/>
                    </a:ext>
                  </a:extLst>
                </p:cNvPr>
                <p:cNvPicPr/>
                <p:nvPr/>
              </p:nvPicPr>
              <p:blipFill>
                <a:blip r:embed="rId10"/>
                <a:stretch>
                  <a:fillRect/>
                </a:stretch>
              </p:blipFill>
              <p:spPr>
                <a:xfrm>
                  <a:off x="5402716" y="286822"/>
                  <a:ext cx="1720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EF45BDB8-4E40-0BD4-59E8-2F6E0687FDE6}"/>
                    </a:ext>
                  </a:extLst>
                </p14:cNvPr>
                <p14:cNvContentPartPr/>
                <p14:nvPr/>
              </p14:nvContentPartPr>
              <p14:xfrm>
                <a:off x="5495596" y="298342"/>
                <a:ext cx="127800" cy="195840"/>
              </p14:xfrm>
            </p:contentPart>
          </mc:Choice>
          <mc:Fallback xmlns="">
            <p:pic>
              <p:nvPicPr>
                <p:cNvPr id="6" name="Freihand 5">
                  <a:extLst>
                    <a:ext uri="{FF2B5EF4-FFF2-40B4-BE49-F238E27FC236}">
                      <a16:creationId xmlns:a16="http://schemas.microsoft.com/office/drawing/2014/main" id="{EF45BDB8-4E40-0BD4-59E8-2F6E0687FDE6}"/>
                    </a:ext>
                  </a:extLst>
                </p:cNvPr>
                <p:cNvPicPr/>
                <p:nvPr/>
              </p:nvPicPr>
              <p:blipFill>
                <a:blip r:embed="rId12"/>
                <a:stretch>
                  <a:fillRect/>
                </a:stretch>
              </p:blipFill>
              <p:spPr>
                <a:xfrm>
                  <a:off x="5486596" y="289342"/>
                  <a:ext cx="145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EE396045-9180-76AC-0EB6-F4882FAE2E05}"/>
                    </a:ext>
                  </a:extLst>
                </p14:cNvPr>
                <p14:cNvContentPartPr/>
                <p14:nvPr/>
              </p14:nvContentPartPr>
              <p14:xfrm>
                <a:off x="5792596" y="285022"/>
                <a:ext cx="198720" cy="257400"/>
              </p14:xfrm>
            </p:contentPart>
          </mc:Choice>
          <mc:Fallback xmlns="">
            <p:pic>
              <p:nvPicPr>
                <p:cNvPr id="7" name="Freihand 6">
                  <a:extLst>
                    <a:ext uri="{FF2B5EF4-FFF2-40B4-BE49-F238E27FC236}">
                      <a16:creationId xmlns:a16="http://schemas.microsoft.com/office/drawing/2014/main" id="{EE396045-9180-76AC-0EB6-F4882FAE2E05}"/>
                    </a:ext>
                  </a:extLst>
                </p:cNvPr>
                <p:cNvPicPr/>
                <p:nvPr/>
              </p:nvPicPr>
              <p:blipFill>
                <a:blip r:embed="rId14"/>
                <a:stretch>
                  <a:fillRect/>
                </a:stretch>
              </p:blipFill>
              <p:spPr>
                <a:xfrm>
                  <a:off x="5783956" y="276022"/>
                  <a:ext cx="2163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4798E939-7126-5FD7-3B78-52CB451246D9}"/>
                    </a:ext>
                  </a:extLst>
                </p14:cNvPr>
                <p14:cNvContentPartPr/>
                <p14:nvPr/>
              </p14:nvContentPartPr>
              <p14:xfrm>
                <a:off x="6096796" y="291502"/>
                <a:ext cx="142920" cy="246960"/>
              </p14:xfrm>
            </p:contentPart>
          </mc:Choice>
          <mc:Fallback xmlns="">
            <p:pic>
              <p:nvPicPr>
                <p:cNvPr id="8" name="Freihand 7">
                  <a:extLst>
                    <a:ext uri="{FF2B5EF4-FFF2-40B4-BE49-F238E27FC236}">
                      <a16:creationId xmlns:a16="http://schemas.microsoft.com/office/drawing/2014/main" id="{4798E939-7126-5FD7-3B78-52CB451246D9}"/>
                    </a:ext>
                  </a:extLst>
                </p:cNvPr>
                <p:cNvPicPr/>
                <p:nvPr/>
              </p:nvPicPr>
              <p:blipFill>
                <a:blip r:embed="rId16"/>
                <a:stretch>
                  <a:fillRect/>
                </a:stretch>
              </p:blipFill>
              <p:spPr>
                <a:xfrm>
                  <a:off x="6088156" y="282862"/>
                  <a:ext cx="1605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ABF791EC-D985-1207-46E6-B8BA3BBB06D7}"/>
                    </a:ext>
                  </a:extLst>
                </p14:cNvPr>
                <p14:cNvContentPartPr/>
                <p14:nvPr/>
              </p14:nvContentPartPr>
              <p14:xfrm>
                <a:off x="6560476" y="386542"/>
                <a:ext cx="27360" cy="26640"/>
              </p14:xfrm>
            </p:contentPart>
          </mc:Choice>
          <mc:Fallback xmlns="">
            <p:pic>
              <p:nvPicPr>
                <p:cNvPr id="11" name="Freihand 10">
                  <a:extLst>
                    <a:ext uri="{FF2B5EF4-FFF2-40B4-BE49-F238E27FC236}">
                      <a16:creationId xmlns:a16="http://schemas.microsoft.com/office/drawing/2014/main" id="{ABF791EC-D985-1207-46E6-B8BA3BBB06D7}"/>
                    </a:ext>
                  </a:extLst>
                </p:cNvPr>
                <p:cNvPicPr/>
                <p:nvPr/>
              </p:nvPicPr>
              <p:blipFill>
                <a:blip r:embed="rId18"/>
                <a:stretch>
                  <a:fillRect/>
                </a:stretch>
              </p:blipFill>
              <p:spPr>
                <a:xfrm>
                  <a:off x="6551836" y="377542"/>
                  <a:ext cx="45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29EC5DE7-9D88-9F27-EE22-2B440804FC91}"/>
                    </a:ext>
                  </a:extLst>
                </p14:cNvPr>
                <p14:cNvContentPartPr/>
                <p14:nvPr/>
              </p14:nvContentPartPr>
              <p14:xfrm>
                <a:off x="6600436" y="486622"/>
                <a:ext cx="20880" cy="12600"/>
              </p14:xfrm>
            </p:contentPart>
          </mc:Choice>
          <mc:Fallback xmlns="">
            <p:pic>
              <p:nvPicPr>
                <p:cNvPr id="12" name="Freihand 11">
                  <a:extLst>
                    <a:ext uri="{FF2B5EF4-FFF2-40B4-BE49-F238E27FC236}">
                      <a16:creationId xmlns:a16="http://schemas.microsoft.com/office/drawing/2014/main" id="{29EC5DE7-9D88-9F27-EE22-2B440804FC91}"/>
                    </a:ext>
                  </a:extLst>
                </p:cNvPr>
                <p:cNvPicPr/>
                <p:nvPr/>
              </p:nvPicPr>
              <p:blipFill>
                <a:blip r:embed="rId20"/>
                <a:stretch>
                  <a:fillRect/>
                </a:stretch>
              </p:blipFill>
              <p:spPr>
                <a:xfrm>
                  <a:off x="6591436" y="477622"/>
                  <a:ext cx="38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D3B7FC9-2ED8-6C0A-8BD0-1B4EC2EC9D0E}"/>
                    </a:ext>
                  </a:extLst>
                </p14:cNvPr>
                <p14:cNvContentPartPr/>
                <p14:nvPr/>
              </p14:nvContentPartPr>
              <p14:xfrm>
                <a:off x="7174276" y="267382"/>
                <a:ext cx="182160" cy="259200"/>
              </p14:xfrm>
            </p:contentPart>
          </mc:Choice>
          <mc:Fallback xmlns="">
            <p:pic>
              <p:nvPicPr>
                <p:cNvPr id="13" name="Freihand 12">
                  <a:extLst>
                    <a:ext uri="{FF2B5EF4-FFF2-40B4-BE49-F238E27FC236}">
                      <a16:creationId xmlns:a16="http://schemas.microsoft.com/office/drawing/2014/main" id="{6D3B7FC9-2ED8-6C0A-8BD0-1B4EC2EC9D0E}"/>
                    </a:ext>
                  </a:extLst>
                </p:cNvPr>
                <p:cNvPicPr/>
                <p:nvPr/>
              </p:nvPicPr>
              <p:blipFill>
                <a:blip r:embed="rId22"/>
                <a:stretch>
                  <a:fillRect/>
                </a:stretch>
              </p:blipFill>
              <p:spPr>
                <a:xfrm>
                  <a:off x="7165636" y="258742"/>
                  <a:ext cx="1998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6D30C6C-E75F-BEB7-91BA-006F88EA8E66}"/>
                    </a:ext>
                  </a:extLst>
                </p14:cNvPr>
                <p14:cNvContentPartPr/>
                <p14:nvPr/>
              </p14:nvContentPartPr>
              <p14:xfrm>
                <a:off x="7527076" y="307702"/>
                <a:ext cx="39600" cy="174240"/>
              </p14:xfrm>
            </p:contentPart>
          </mc:Choice>
          <mc:Fallback xmlns="">
            <p:pic>
              <p:nvPicPr>
                <p:cNvPr id="14" name="Freihand 13">
                  <a:extLst>
                    <a:ext uri="{FF2B5EF4-FFF2-40B4-BE49-F238E27FC236}">
                      <a16:creationId xmlns:a16="http://schemas.microsoft.com/office/drawing/2014/main" id="{76D30C6C-E75F-BEB7-91BA-006F88EA8E66}"/>
                    </a:ext>
                  </a:extLst>
                </p:cNvPr>
                <p:cNvPicPr/>
                <p:nvPr/>
              </p:nvPicPr>
              <p:blipFill>
                <a:blip r:embed="rId24"/>
                <a:stretch>
                  <a:fillRect/>
                </a:stretch>
              </p:blipFill>
              <p:spPr>
                <a:xfrm>
                  <a:off x="7518076" y="298702"/>
                  <a:ext cx="57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68C06B4-9C88-4657-002D-9D98580FE455}"/>
                    </a:ext>
                  </a:extLst>
                </p14:cNvPr>
                <p14:cNvContentPartPr/>
                <p14:nvPr/>
              </p14:nvContentPartPr>
              <p14:xfrm>
                <a:off x="7517356" y="294382"/>
                <a:ext cx="327960" cy="189720"/>
              </p14:xfrm>
            </p:contentPart>
          </mc:Choice>
          <mc:Fallback xmlns="">
            <p:pic>
              <p:nvPicPr>
                <p:cNvPr id="15" name="Freihand 14">
                  <a:extLst>
                    <a:ext uri="{FF2B5EF4-FFF2-40B4-BE49-F238E27FC236}">
                      <a16:creationId xmlns:a16="http://schemas.microsoft.com/office/drawing/2014/main" id="{E68C06B4-9C88-4657-002D-9D98580FE455}"/>
                    </a:ext>
                  </a:extLst>
                </p:cNvPr>
                <p:cNvPicPr/>
                <p:nvPr/>
              </p:nvPicPr>
              <p:blipFill>
                <a:blip r:embed="rId26"/>
                <a:stretch>
                  <a:fillRect/>
                </a:stretch>
              </p:blipFill>
              <p:spPr>
                <a:xfrm>
                  <a:off x="7508356" y="285742"/>
                  <a:ext cx="345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914FC57-6432-0B93-63DD-2D8CCB2EC04A}"/>
                    </a:ext>
                  </a:extLst>
                </p14:cNvPr>
                <p14:cNvContentPartPr/>
                <p14:nvPr/>
              </p14:nvContentPartPr>
              <p14:xfrm>
                <a:off x="7723636" y="282142"/>
                <a:ext cx="210960" cy="12600"/>
              </p14:xfrm>
            </p:contentPart>
          </mc:Choice>
          <mc:Fallback xmlns="">
            <p:pic>
              <p:nvPicPr>
                <p:cNvPr id="16" name="Freihand 15">
                  <a:extLst>
                    <a:ext uri="{FF2B5EF4-FFF2-40B4-BE49-F238E27FC236}">
                      <a16:creationId xmlns:a16="http://schemas.microsoft.com/office/drawing/2014/main" id="{B914FC57-6432-0B93-63DD-2D8CCB2EC04A}"/>
                    </a:ext>
                  </a:extLst>
                </p:cNvPr>
                <p:cNvPicPr/>
                <p:nvPr/>
              </p:nvPicPr>
              <p:blipFill>
                <a:blip r:embed="rId28"/>
                <a:stretch>
                  <a:fillRect/>
                </a:stretch>
              </p:blipFill>
              <p:spPr>
                <a:xfrm>
                  <a:off x="7714636" y="273502"/>
                  <a:ext cx="228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6E0482C8-3574-0A0A-2B62-87ADBBED0379}"/>
                    </a:ext>
                  </a:extLst>
                </p14:cNvPr>
                <p14:cNvContentPartPr/>
                <p14:nvPr/>
              </p14:nvContentPartPr>
              <p14:xfrm>
                <a:off x="9728116" y="407062"/>
                <a:ext cx="194400" cy="70920"/>
              </p14:xfrm>
            </p:contentPart>
          </mc:Choice>
          <mc:Fallback xmlns="">
            <p:pic>
              <p:nvPicPr>
                <p:cNvPr id="24" name="Freihand 23">
                  <a:extLst>
                    <a:ext uri="{FF2B5EF4-FFF2-40B4-BE49-F238E27FC236}">
                      <a16:creationId xmlns:a16="http://schemas.microsoft.com/office/drawing/2014/main" id="{6E0482C8-3574-0A0A-2B62-87ADBBED0379}"/>
                    </a:ext>
                  </a:extLst>
                </p:cNvPr>
                <p:cNvPicPr/>
                <p:nvPr/>
              </p:nvPicPr>
              <p:blipFill>
                <a:blip r:embed="rId30"/>
                <a:stretch>
                  <a:fillRect/>
                </a:stretch>
              </p:blipFill>
              <p:spPr>
                <a:xfrm>
                  <a:off x="9719476" y="398422"/>
                  <a:ext cx="212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89137A61-8592-9E64-D302-DFBEA8A343F2}"/>
                    </a:ext>
                  </a:extLst>
                </p14:cNvPr>
                <p14:cNvContentPartPr/>
                <p14:nvPr/>
              </p14:nvContentPartPr>
              <p14:xfrm>
                <a:off x="10085596" y="281062"/>
                <a:ext cx="214560" cy="207000"/>
              </p14:xfrm>
            </p:contentPart>
          </mc:Choice>
          <mc:Fallback xmlns="">
            <p:pic>
              <p:nvPicPr>
                <p:cNvPr id="25" name="Freihand 24">
                  <a:extLst>
                    <a:ext uri="{FF2B5EF4-FFF2-40B4-BE49-F238E27FC236}">
                      <a16:creationId xmlns:a16="http://schemas.microsoft.com/office/drawing/2014/main" id="{89137A61-8592-9E64-D302-DFBEA8A343F2}"/>
                    </a:ext>
                  </a:extLst>
                </p:cNvPr>
                <p:cNvPicPr/>
                <p:nvPr/>
              </p:nvPicPr>
              <p:blipFill>
                <a:blip r:embed="rId32"/>
                <a:stretch>
                  <a:fillRect/>
                </a:stretch>
              </p:blipFill>
              <p:spPr>
                <a:xfrm>
                  <a:off x="10076956" y="272062"/>
                  <a:ext cx="232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D0DAA2AF-A334-08F1-3629-BCABBF2B2FAA}"/>
                    </a:ext>
                  </a:extLst>
                </p14:cNvPr>
                <p14:cNvContentPartPr/>
                <p14:nvPr/>
              </p14:nvContentPartPr>
              <p14:xfrm>
                <a:off x="10446316" y="288622"/>
                <a:ext cx="54360" cy="179280"/>
              </p14:xfrm>
            </p:contentPart>
          </mc:Choice>
          <mc:Fallback xmlns="">
            <p:pic>
              <p:nvPicPr>
                <p:cNvPr id="26" name="Freihand 25">
                  <a:extLst>
                    <a:ext uri="{FF2B5EF4-FFF2-40B4-BE49-F238E27FC236}">
                      <a16:creationId xmlns:a16="http://schemas.microsoft.com/office/drawing/2014/main" id="{D0DAA2AF-A334-08F1-3629-BCABBF2B2FAA}"/>
                    </a:ext>
                  </a:extLst>
                </p:cNvPr>
                <p:cNvPicPr/>
                <p:nvPr/>
              </p:nvPicPr>
              <p:blipFill>
                <a:blip r:embed="rId34"/>
                <a:stretch>
                  <a:fillRect/>
                </a:stretch>
              </p:blipFill>
              <p:spPr>
                <a:xfrm>
                  <a:off x="10437676" y="279622"/>
                  <a:ext cx="72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5BB513A9-E918-4750-E1EE-4FF6E16AC8FE}"/>
                    </a:ext>
                  </a:extLst>
                </p14:cNvPr>
                <p14:cNvContentPartPr/>
                <p14:nvPr/>
              </p14:nvContentPartPr>
              <p14:xfrm>
                <a:off x="10398436" y="274942"/>
                <a:ext cx="198000" cy="213480"/>
              </p14:xfrm>
            </p:contentPart>
          </mc:Choice>
          <mc:Fallback xmlns="">
            <p:pic>
              <p:nvPicPr>
                <p:cNvPr id="27" name="Freihand 26">
                  <a:extLst>
                    <a:ext uri="{FF2B5EF4-FFF2-40B4-BE49-F238E27FC236}">
                      <a16:creationId xmlns:a16="http://schemas.microsoft.com/office/drawing/2014/main" id="{5BB513A9-E918-4750-E1EE-4FF6E16AC8FE}"/>
                    </a:ext>
                  </a:extLst>
                </p:cNvPr>
                <p:cNvPicPr/>
                <p:nvPr/>
              </p:nvPicPr>
              <p:blipFill>
                <a:blip r:embed="rId36"/>
                <a:stretch>
                  <a:fillRect/>
                </a:stretch>
              </p:blipFill>
              <p:spPr>
                <a:xfrm>
                  <a:off x="10389796" y="265942"/>
                  <a:ext cx="2156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014A5499-D890-126F-7144-ABFAF7F325B3}"/>
                    </a:ext>
                  </a:extLst>
                </p14:cNvPr>
                <p14:cNvContentPartPr/>
                <p14:nvPr/>
              </p14:nvContentPartPr>
              <p14:xfrm>
                <a:off x="10683916" y="289342"/>
                <a:ext cx="121680" cy="197280"/>
              </p14:xfrm>
            </p:contentPart>
          </mc:Choice>
          <mc:Fallback xmlns="">
            <p:pic>
              <p:nvPicPr>
                <p:cNvPr id="28" name="Freihand 27">
                  <a:extLst>
                    <a:ext uri="{FF2B5EF4-FFF2-40B4-BE49-F238E27FC236}">
                      <a16:creationId xmlns:a16="http://schemas.microsoft.com/office/drawing/2014/main" id="{014A5499-D890-126F-7144-ABFAF7F325B3}"/>
                    </a:ext>
                  </a:extLst>
                </p:cNvPr>
                <p:cNvPicPr/>
                <p:nvPr/>
              </p:nvPicPr>
              <p:blipFill>
                <a:blip r:embed="rId38"/>
                <a:stretch>
                  <a:fillRect/>
                </a:stretch>
              </p:blipFill>
              <p:spPr>
                <a:xfrm>
                  <a:off x="10674916" y="280702"/>
                  <a:ext cx="139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E55B7CD7-44D8-2497-8552-DE7D21C976C6}"/>
                    </a:ext>
                  </a:extLst>
                </p14:cNvPr>
                <p14:cNvContentPartPr/>
                <p14:nvPr/>
              </p14:nvContentPartPr>
              <p14:xfrm>
                <a:off x="10847716" y="460342"/>
                <a:ext cx="50400" cy="83520"/>
              </p14:xfrm>
            </p:contentPart>
          </mc:Choice>
          <mc:Fallback xmlns="">
            <p:pic>
              <p:nvPicPr>
                <p:cNvPr id="29" name="Freihand 28">
                  <a:extLst>
                    <a:ext uri="{FF2B5EF4-FFF2-40B4-BE49-F238E27FC236}">
                      <a16:creationId xmlns:a16="http://schemas.microsoft.com/office/drawing/2014/main" id="{E55B7CD7-44D8-2497-8552-DE7D21C976C6}"/>
                    </a:ext>
                  </a:extLst>
                </p:cNvPr>
                <p:cNvPicPr/>
                <p:nvPr/>
              </p:nvPicPr>
              <p:blipFill>
                <a:blip r:embed="rId40"/>
                <a:stretch>
                  <a:fillRect/>
                </a:stretch>
              </p:blipFill>
              <p:spPr>
                <a:xfrm>
                  <a:off x="10839076" y="451342"/>
                  <a:ext cx="68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AA198C4A-6371-FF16-E8A1-BCB634E1B327}"/>
                    </a:ext>
                  </a:extLst>
                </p14:cNvPr>
                <p14:cNvContentPartPr/>
                <p14:nvPr/>
              </p14:nvContentPartPr>
              <p14:xfrm>
                <a:off x="10819636" y="441262"/>
                <a:ext cx="160200" cy="152280"/>
              </p14:xfrm>
            </p:contentPart>
          </mc:Choice>
          <mc:Fallback xmlns="">
            <p:pic>
              <p:nvPicPr>
                <p:cNvPr id="30" name="Freihand 29">
                  <a:extLst>
                    <a:ext uri="{FF2B5EF4-FFF2-40B4-BE49-F238E27FC236}">
                      <a16:creationId xmlns:a16="http://schemas.microsoft.com/office/drawing/2014/main" id="{AA198C4A-6371-FF16-E8A1-BCB634E1B327}"/>
                    </a:ext>
                  </a:extLst>
                </p:cNvPr>
                <p:cNvPicPr/>
                <p:nvPr/>
              </p:nvPicPr>
              <p:blipFill>
                <a:blip r:embed="rId42"/>
                <a:stretch>
                  <a:fillRect/>
                </a:stretch>
              </p:blipFill>
              <p:spPr>
                <a:xfrm>
                  <a:off x="10810636" y="432262"/>
                  <a:ext cx="177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20BECDA7-C835-0386-A068-5F41CE1FAED9}"/>
                    </a:ext>
                  </a:extLst>
                </p14:cNvPr>
                <p14:cNvContentPartPr/>
                <p14:nvPr/>
              </p14:nvContentPartPr>
              <p14:xfrm>
                <a:off x="5539876" y="971542"/>
                <a:ext cx="247680" cy="6120"/>
              </p14:xfrm>
            </p:contentPart>
          </mc:Choice>
          <mc:Fallback xmlns="">
            <p:pic>
              <p:nvPicPr>
                <p:cNvPr id="36" name="Freihand 35">
                  <a:extLst>
                    <a:ext uri="{FF2B5EF4-FFF2-40B4-BE49-F238E27FC236}">
                      <a16:creationId xmlns:a16="http://schemas.microsoft.com/office/drawing/2014/main" id="{20BECDA7-C835-0386-A068-5F41CE1FAED9}"/>
                    </a:ext>
                  </a:extLst>
                </p:cNvPr>
                <p:cNvPicPr/>
                <p:nvPr/>
              </p:nvPicPr>
              <p:blipFill>
                <a:blip r:embed="rId44"/>
                <a:stretch>
                  <a:fillRect/>
                </a:stretch>
              </p:blipFill>
              <p:spPr>
                <a:xfrm>
                  <a:off x="5531236" y="962902"/>
                  <a:ext cx="265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26541B89-8D4D-A585-9CA2-62DC064EC2BD}"/>
                    </a:ext>
                  </a:extLst>
                </p14:cNvPr>
                <p14:cNvContentPartPr/>
                <p14:nvPr/>
              </p14:nvContentPartPr>
              <p14:xfrm>
                <a:off x="5598916" y="999622"/>
                <a:ext cx="213480" cy="15840"/>
              </p14:xfrm>
            </p:contentPart>
          </mc:Choice>
          <mc:Fallback xmlns="">
            <p:pic>
              <p:nvPicPr>
                <p:cNvPr id="37" name="Freihand 36">
                  <a:extLst>
                    <a:ext uri="{FF2B5EF4-FFF2-40B4-BE49-F238E27FC236}">
                      <a16:creationId xmlns:a16="http://schemas.microsoft.com/office/drawing/2014/main" id="{26541B89-8D4D-A585-9CA2-62DC064EC2BD}"/>
                    </a:ext>
                  </a:extLst>
                </p:cNvPr>
                <p:cNvPicPr/>
                <p:nvPr/>
              </p:nvPicPr>
              <p:blipFill>
                <a:blip r:embed="rId46"/>
                <a:stretch>
                  <a:fillRect/>
                </a:stretch>
              </p:blipFill>
              <p:spPr>
                <a:xfrm>
                  <a:off x="5589916" y="990622"/>
                  <a:ext cx="231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01FE0BC5-1B01-333F-5C64-84D633D08DB8}"/>
                    </a:ext>
                  </a:extLst>
                </p14:cNvPr>
                <p14:cNvContentPartPr/>
                <p14:nvPr/>
              </p14:nvContentPartPr>
              <p14:xfrm>
                <a:off x="5898436" y="904582"/>
                <a:ext cx="103680" cy="150480"/>
              </p14:xfrm>
            </p:contentPart>
          </mc:Choice>
          <mc:Fallback xmlns="">
            <p:pic>
              <p:nvPicPr>
                <p:cNvPr id="38" name="Freihand 37">
                  <a:extLst>
                    <a:ext uri="{FF2B5EF4-FFF2-40B4-BE49-F238E27FC236}">
                      <a16:creationId xmlns:a16="http://schemas.microsoft.com/office/drawing/2014/main" id="{01FE0BC5-1B01-333F-5C64-84D633D08DB8}"/>
                    </a:ext>
                  </a:extLst>
                </p:cNvPr>
                <p:cNvPicPr/>
                <p:nvPr/>
              </p:nvPicPr>
              <p:blipFill>
                <a:blip r:embed="rId48"/>
                <a:stretch>
                  <a:fillRect/>
                </a:stretch>
              </p:blipFill>
              <p:spPr>
                <a:xfrm>
                  <a:off x="5889796" y="895582"/>
                  <a:ext cx="121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D5AC6E3E-2B4F-F4BE-D301-693C3E4FE6B6}"/>
                    </a:ext>
                  </a:extLst>
                </p14:cNvPr>
                <p14:cNvContentPartPr/>
                <p14:nvPr/>
              </p14:nvContentPartPr>
              <p14:xfrm>
                <a:off x="6286516" y="897022"/>
                <a:ext cx="183240" cy="200880"/>
              </p14:xfrm>
            </p:contentPart>
          </mc:Choice>
          <mc:Fallback xmlns="">
            <p:pic>
              <p:nvPicPr>
                <p:cNvPr id="39" name="Freihand 38">
                  <a:extLst>
                    <a:ext uri="{FF2B5EF4-FFF2-40B4-BE49-F238E27FC236}">
                      <a16:creationId xmlns:a16="http://schemas.microsoft.com/office/drawing/2014/main" id="{D5AC6E3E-2B4F-F4BE-D301-693C3E4FE6B6}"/>
                    </a:ext>
                  </a:extLst>
                </p:cNvPr>
                <p:cNvPicPr/>
                <p:nvPr/>
              </p:nvPicPr>
              <p:blipFill>
                <a:blip r:embed="rId50"/>
                <a:stretch>
                  <a:fillRect/>
                </a:stretch>
              </p:blipFill>
              <p:spPr>
                <a:xfrm>
                  <a:off x="6277516" y="888382"/>
                  <a:ext cx="200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 name="Freihand 16">
                  <a:extLst>
                    <a:ext uri="{FF2B5EF4-FFF2-40B4-BE49-F238E27FC236}">
                      <a16:creationId xmlns:a16="http://schemas.microsoft.com/office/drawing/2014/main" id="{B5B0665C-3BD2-2A45-44CA-9C7E9AF9B350}"/>
                    </a:ext>
                  </a:extLst>
                </p14:cNvPr>
                <p14:cNvContentPartPr/>
                <p14:nvPr/>
              </p14:nvContentPartPr>
              <p14:xfrm>
                <a:off x="8216836" y="396262"/>
                <a:ext cx="193320" cy="29880"/>
              </p14:xfrm>
            </p:contentPart>
          </mc:Choice>
          <mc:Fallback xmlns="">
            <p:pic>
              <p:nvPicPr>
                <p:cNvPr id="17" name="Freihand 16">
                  <a:extLst>
                    <a:ext uri="{FF2B5EF4-FFF2-40B4-BE49-F238E27FC236}">
                      <a16:creationId xmlns:a16="http://schemas.microsoft.com/office/drawing/2014/main" id="{B5B0665C-3BD2-2A45-44CA-9C7E9AF9B350}"/>
                    </a:ext>
                  </a:extLst>
                </p:cNvPr>
                <p:cNvPicPr/>
                <p:nvPr/>
              </p:nvPicPr>
              <p:blipFill>
                <a:blip r:embed="rId52"/>
                <a:stretch>
                  <a:fillRect/>
                </a:stretch>
              </p:blipFill>
              <p:spPr>
                <a:xfrm>
                  <a:off x="8208196" y="387622"/>
                  <a:ext cx="210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3B8C4739-68AE-01EC-46D7-480FD7403F18}"/>
                    </a:ext>
                  </a:extLst>
                </p14:cNvPr>
                <p14:cNvContentPartPr/>
                <p14:nvPr/>
              </p14:nvContentPartPr>
              <p14:xfrm>
                <a:off x="8259676" y="480502"/>
                <a:ext cx="191880" cy="3960"/>
              </p14:xfrm>
            </p:contentPart>
          </mc:Choice>
          <mc:Fallback xmlns="">
            <p:pic>
              <p:nvPicPr>
                <p:cNvPr id="18" name="Freihand 17">
                  <a:extLst>
                    <a:ext uri="{FF2B5EF4-FFF2-40B4-BE49-F238E27FC236}">
                      <a16:creationId xmlns:a16="http://schemas.microsoft.com/office/drawing/2014/main" id="{3B8C4739-68AE-01EC-46D7-480FD7403F18}"/>
                    </a:ext>
                  </a:extLst>
                </p:cNvPr>
                <p:cNvPicPr/>
                <p:nvPr/>
              </p:nvPicPr>
              <p:blipFill>
                <a:blip r:embed="rId54"/>
                <a:stretch>
                  <a:fillRect/>
                </a:stretch>
              </p:blipFill>
              <p:spPr>
                <a:xfrm>
                  <a:off x="8251036" y="471502"/>
                  <a:ext cx="20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6DF72CAC-5F19-6DF9-8D25-03FD8224C654}"/>
                    </a:ext>
                  </a:extLst>
                </p14:cNvPr>
                <p14:cNvContentPartPr/>
                <p14:nvPr/>
              </p14:nvContentPartPr>
              <p14:xfrm>
                <a:off x="8712916" y="294742"/>
                <a:ext cx="168840" cy="213120"/>
              </p14:xfrm>
            </p:contentPart>
          </mc:Choice>
          <mc:Fallback xmlns="">
            <p:pic>
              <p:nvPicPr>
                <p:cNvPr id="19" name="Freihand 18">
                  <a:extLst>
                    <a:ext uri="{FF2B5EF4-FFF2-40B4-BE49-F238E27FC236}">
                      <a16:creationId xmlns:a16="http://schemas.microsoft.com/office/drawing/2014/main" id="{6DF72CAC-5F19-6DF9-8D25-03FD8224C654}"/>
                    </a:ext>
                  </a:extLst>
                </p:cNvPr>
                <p:cNvPicPr/>
                <p:nvPr/>
              </p:nvPicPr>
              <p:blipFill>
                <a:blip r:embed="rId56"/>
                <a:stretch>
                  <a:fillRect/>
                </a:stretch>
              </p:blipFill>
              <p:spPr>
                <a:xfrm>
                  <a:off x="8704276" y="286102"/>
                  <a:ext cx="186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639FF818-5240-E69E-142C-C1DA14B29F37}"/>
                    </a:ext>
                  </a:extLst>
                </p14:cNvPr>
                <p14:cNvContentPartPr/>
                <p14:nvPr/>
              </p14:nvContentPartPr>
              <p14:xfrm>
                <a:off x="9012436" y="286102"/>
                <a:ext cx="126360" cy="197280"/>
              </p14:xfrm>
            </p:contentPart>
          </mc:Choice>
          <mc:Fallback xmlns="">
            <p:pic>
              <p:nvPicPr>
                <p:cNvPr id="20" name="Freihand 19">
                  <a:extLst>
                    <a:ext uri="{FF2B5EF4-FFF2-40B4-BE49-F238E27FC236}">
                      <a16:creationId xmlns:a16="http://schemas.microsoft.com/office/drawing/2014/main" id="{639FF818-5240-E69E-142C-C1DA14B29F37}"/>
                    </a:ext>
                  </a:extLst>
                </p:cNvPr>
                <p:cNvPicPr/>
                <p:nvPr/>
              </p:nvPicPr>
              <p:blipFill>
                <a:blip r:embed="rId58"/>
                <a:stretch>
                  <a:fillRect/>
                </a:stretch>
              </p:blipFill>
              <p:spPr>
                <a:xfrm>
                  <a:off x="9003796" y="277462"/>
                  <a:ext cx="144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4F216FA1-7DE1-1B74-35A8-5484E848F611}"/>
                    </a:ext>
                  </a:extLst>
                </p14:cNvPr>
                <p14:cNvContentPartPr/>
                <p14:nvPr/>
              </p14:nvContentPartPr>
              <p14:xfrm>
                <a:off x="9253636" y="297622"/>
                <a:ext cx="115200" cy="202320"/>
              </p14:xfrm>
            </p:contentPart>
          </mc:Choice>
          <mc:Fallback xmlns="">
            <p:pic>
              <p:nvPicPr>
                <p:cNvPr id="21" name="Freihand 20">
                  <a:extLst>
                    <a:ext uri="{FF2B5EF4-FFF2-40B4-BE49-F238E27FC236}">
                      <a16:creationId xmlns:a16="http://schemas.microsoft.com/office/drawing/2014/main" id="{4F216FA1-7DE1-1B74-35A8-5484E848F611}"/>
                    </a:ext>
                  </a:extLst>
                </p:cNvPr>
                <p:cNvPicPr/>
                <p:nvPr/>
              </p:nvPicPr>
              <p:blipFill>
                <a:blip r:embed="rId60"/>
                <a:stretch>
                  <a:fillRect/>
                </a:stretch>
              </p:blipFill>
              <p:spPr>
                <a:xfrm>
                  <a:off x="9244636" y="288982"/>
                  <a:ext cx="1328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 name="Freihand 21">
                  <a:extLst>
                    <a:ext uri="{FF2B5EF4-FFF2-40B4-BE49-F238E27FC236}">
                      <a16:creationId xmlns:a16="http://schemas.microsoft.com/office/drawing/2014/main" id="{65B5D9E5-268D-A612-4325-1285234F5600}"/>
                    </a:ext>
                  </a:extLst>
                </p14:cNvPr>
                <p14:cNvContentPartPr/>
                <p14:nvPr/>
              </p14:nvContentPartPr>
              <p14:xfrm>
                <a:off x="9412756" y="442702"/>
                <a:ext cx="99360" cy="115920"/>
              </p14:xfrm>
            </p:contentPart>
          </mc:Choice>
          <mc:Fallback xmlns="">
            <p:pic>
              <p:nvPicPr>
                <p:cNvPr id="22" name="Freihand 21">
                  <a:extLst>
                    <a:ext uri="{FF2B5EF4-FFF2-40B4-BE49-F238E27FC236}">
                      <a16:creationId xmlns:a16="http://schemas.microsoft.com/office/drawing/2014/main" id="{65B5D9E5-268D-A612-4325-1285234F5600}"/>
                    </a:ext>
                  </a:extLst>
                </p:cNvPr>
                <p:cNvPicPr/>
                <p:nvPr/>
              </p:nvPicPr>
              <p:blipFill>
                <a:blip r:embed="rId62"/>
                <a:stretch>
                  <a:fillRect/>
                </a:stretch>
              </p:blipFill>
              <p:spPr>
                <a:xfrm>
                  <a:off x="9404116" y="434062"/>
                  <a:ext cx="117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 name="Freihand 22">
                  <a:extLst>
                    <a:ext uri="{FF2B5EF4-FFF2-40B4-BE49-F238E27FC236}">
                      <a16:creationId xmlns:a16="http://schemas.microsoft.com/office/drawing/2014/main" id="{C1C44654-1531-99A6-DC7A-5F2ACBBF39A2}"/>
                    </a:ext>
                  </a:extLst>
                </p14:cNvPr>
                <p14:cNvContentPartPr/>
                <p14:nvPr/>
              </p14:nvContentPartPr>
              <p14:xfrm>
                <a:off x="9458476" y="496342"/>
                <a:ext cx="74160" cy="15840"/>
              </p14:xfrm>
            </p:contentPart>
          </mc:Choice>
          <mc:Fallback xmlns="">
            <p:pic>
              <p:nvPicPr>
                <p:cNvPr id="23" name="Freihand 22">
                  <a:extLst>
                    <a:ext uri="{FF2B5EF4-FFF2-40B4-BE49-F238E27FC236}">
                      <a16:creationId xmlns:a16="http://schemas.microsoft.com/office/drawing/2014/main" id="{C1C44654-1531-99A6-DC7A-5F2ACBBF39A2}"/>
                    </a:ext>
                  </a:extLst>
                </p:cNvPr>
                <p:cNvPicPr/>
                <p:nvPr/>
              </p:nvPicPr>
              <p:blipFill>
                <a:blip r:embed="rId64"/>
                <a:stretch>
                  <a:fillRect/>
                </a:stretch>
              </p:blipFill>
              <p:spPr>
                <a:xfrm>
                  <a:off x="9449476" y="487702"/>
                  <a:ext cx="91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22FA6B3D-8727-1FA9-B9DA-97913FE7B750}"/>
                    </a:ext>
                  </a:extLst>
                </p14:cNvPr>
                <p14:cNvContentPartPr/>
                <p14:nvPr/>
              </p14:nvContentPartPr>
              <p14:xfrm>
                <a:off x="8627956" y="562582"/>
                <a:ext cx="851760" cy="133920"/>
              </p14:xfrm>
            </p:contentPart>
          </mc:Choice>
          <mc:Fallback xmlns="">
            <p:pic>
              <p:nvPicPr>
                <p:cNvPr id="44" name="Freihand 43">
                  <a:extLst>
                    <a:ext uri="{FF2B5EF4-FFF2-40B4-BE49-F238E27FC236}">
                      <a16:creationId xmlns:a16="http://schemas.microsoft.com/office/drawing/2014/main" id="{22FA6B3D-8727-1FA9-B9DA-97913FE7B750}"/>
                    </a:ext>
                  </a:extLst>
                </p:cNvPr>
                <p:cNvPicPr/>
                <p:nvPr/>
              </p:nvPicPr>
              <p:blipFill>
                <a:blip r:embed="rId66"/>
                <a:stretch>
                  <a:fillRect/>
                </a:stretch>
              </p:blipFill>
              <p:spPr>
                <a:xfrm>
                  <a:off x="8618956" y="553582"/>
                  <a:ext cx="869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274751C9-0E4C-8C2A-EDB5-07F8A73C4EC3}"/>
                    </a:ext>
                  </a:extLst>
                </p14:cNvPr>
                <p14:cNvContentPartPr/>
                <p14:nvPr/>
              </p14:nvContentPartPr>
              <p14:xfrm>
                <a:off x="9010996" y="671662"/>
                <a:ext cx="104760" cy="52560"/>
              </p14:xfrm>
            </p:contentPart>
          </mc:Choice>
          <mc:Fallback xmlns="">
            <p:pic>
              <p:nvPicPr>
                <p:cNvPr id="47" name="Freihand 46">
                  <a:extLst>
                    <a:ext uri="{FF2B5EF4-FFF2-40B4-BE49-F238E27FC236}">
                      <a16:creationId xmlns:a16="http://schemas.microsoft.com/office/drawing/2014/main" id="{274751C9-0E4C-8C2A-EDB5-07F8A73C4EC3}"/>
                    </a:ext>
                  </a:extLst>
                </p:cNvPr>
                <p:cNvPicPr/>
                <p:nvPr/>
              </p:nvPicPr>
              <p:blipFill>
                <a:blip r:embed="rId68"/>
                <a:stretch>
                  <a:fillRect/>
                </a:stretch>
              </p:blipFill>
              <p:spPr>
                <a:xfrm>
                  <a:off x="9001996" y="663022"/>
                  <a:ext cx="122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CF6F3A10-EA23-3870-569C-49D3252F78D9}"/>
                    </a:ext>
                  </a:extLst>
                </p14:cNvPr>
                <p14:cNvContentPartPr/>
                <p14:nvPr/>
              </p14:nvContentPartPr>
              <p14:xfrm>
                <a:off x="9099556" y="672742"/>
                <a:ext cx="41760" cy="76680"/>
              </p14:xfrm>
            </p:contentPart>
          </mc:Choice>
          <mc:Fallback xmlns="">
            <p:pic>
              <p:nvPicPr>
                <p:cNvPr id="48" name="Freihand 47">
                  <a:extLst>
                    <a:ext uri="{FF2B5EF4-FFF2-40B4-BE49-F238E27FC236}">
                      <a16:creationId xmlns:a16="http://schemas.microsoft.com/office/drawing/2014/main" id="{CF6F3A10-EA23-3870-569C-49D3252F78D9}"/>
                    </a:ext>
                  </a:extLst>
                </p:cNvPr>
                <p:cNvPicPr/>
                <p:nvPr/>
              </p:nvPicPr>
              <p:blipFill>
                <a:blip r:embed="rId70"/>
                <a:stretch>
                  <a:fillRect/>
                </a:stretch>
              </p:blipFill>
              <p:spPr>
                <a:xfrm>
                  <a:off x="9090916" y="664102"/>
                  <a:ext cx="59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C56940AE-1170-3D91-85D8-098BBE1CBBA2}"/>
                    </a:ext>
                  </a:extLst>
                </p14:cNvPr>
                <p14:cNvContentPartPr/>
                <p14:nvPr/>
              </p14:nvContentPartPr>
              <p14:xfrm>
                <a:off x="8978596" y="751222"/>
                <a:ext cx="201960" cy="14400"/>
              </p14:xfrm>
            </p:contentPart>
          </mc:Choice>
          <mc:Fallback xmlns="">
            <p:pic>
              <p:nvPicPr>
                <p:cNvPr id="51" name="Freihand 50">
                  <a:extLst>
                    <a:ext uri="{FF2B5EF4-FFF2-40B4-BE49-F238E27FC236}">
                      <a16:creationId xmlns:a16="http://schemas.microsoft.com/office/drawing/2014/main" id="{C56940AE-1170-3D91-85D8-098BBE1CBBA2}"/>
                    </a:ext>
                  </a:extLst>
                </p:cNvPr>
                <p:cNvPicPr/>
                <p:nvPr/>
              </p:nvPicPr>
              <p:blipFill>
                <a:blip r:embed="rId72"/>
                <a:stretch>
                  <a:fillRect/>
                </a:stretch>
              </p:blipFill>
              <p:spPr>
                <a:xfrm>
                  <a:off x="8969596" y="742582"/>
                  <a:ext cx="219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4AAECBDE-B94C-8E79-FF73-D5C04DDDB8A2}"/>
                    </a:ext>
                  </a:extLst>
                </p14:cNvPr>
                <p14:cNvContentPartPr/>
                <p14:nvPr/>
              </p14:nvContentPartPr>
              <p14:xfrm>
                <a:off x="9019636" y="805582"/>
                <a:ext cx="130320" cy="133200"/>
              </p14:xfrm>
            </p:contentPart>
          </mc:Choice>
          <mc:Fallback xmlns="">
            <p:pic>
              <p:nvPicPr>
                <p:cNvPr id="53" name="Freihand 52">
                  <a:extLst>
                    <a:ext uri="{FF2B5EF4-FFF2-40B4-BE49-F238E27FC236}">
                      <a16:creationId xmlns:a16="http://schemas.microsoft.com/office/drawing/2014/main" id="{4AAECBDE-B94C-8E79-FF73-D5C04DDDB8A2}"/>
                    </a:ext>
                  </a:extLst>
                </p:cNvPr>
                <p:cNvPicPr/>
                <p:nvPr/>
              </p:nvPicPr>
              <p:blipFill>
                <a:blip r:embed="rId74"/>
                <a:stretch>
                  <a:fillRect/>
                </a:stretch>
              </p:blipFill>
              <p:spPr>
                <a:xfrm>
                  <a:off x="9010996" y="796582"/>
                  <a:ext cx="147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Freihand 53">
                  <a:extLst>
                    <a:ext uri="{FF2B5EF4-FFF2-40B4-BE49-F238E27FC236}">
                      <a16:creationId xmlns:a16="http://schemas.microsoft.com/office/drawing/2014/main" id="{5814230A-572E-E09F-9B63-43D4730C7B3D}"/>
                    </a:ext>
                  </a:extLst>
                </p14:cNvPr>
                <p14:cNvContentPartPr/>
                <p14:nvPr/>
              </p14:nvContentPartPr>
              <p14:xfrm>
                <a:off x="9051316" y="804862"/>
                <a:ext cx="102600" cy="120960"/>
              </p14:xfrm>
            </p:contentPart>
          </mc:Choice>
          <mc:Fallback xmlns="">
            <p:pic>
              <p:nvPicPr>
                <p:cNvPr id="54" name="Freihand 53">
                  <a:extLst>
                    <a:ext uri="{FF2B5EF4-FFF2-40B4-BE49-F238E27FC236}">
                      <a16:creationId xmlns:a16="http://schemas.microsoft.com/office/drawing/2014/main" id="{5814230A-572E-E09F-9B63-43D4730C7B3D}"/>
                    </a:ext>
                  </a:extLst>
                </p:cNvPr>
                <p:cNvPicPr/>
                <p:nvPr/>
              </p:nvPicPr>
              <p:blipFill>
                <a:blip r:embed="rId76"/>
                <a:stretch>
                  <a:fillRect/>
                </a:stretch>
              </p:blipFill>
              <p:spPr>
                <a:xfrm>
                  <a:off x="9042316" y="796222"/>
                  <a:ext cx="120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332C5C38-DF93-3716-08DD-54C6832446A8}"/>
                    </a:ext>
                  </a:extLst>
                </p14:cNvPr>
                <p14:cNvContentPartPr/>
                <p14:nvPr/>
              </p14:nvContentPartPr>
              <p14:xfrm>
                <a:off x="6694036" y="952462"/>
                <a:ext cx="207360" cy="1440"/>
              </p14:xfrm>
            </p:contentPart>
          </mc:Choice>
          <mc:Fallback xmlns="">
            <p:pic>
              <p:nvPicPr>
                <p:cNvPr id="40" name="Freihand 39">
                  <a:extLst>
                    <a:ext uri="{FF2B5EF4-FFF2-40B4-BE49-F238E27FC236}">
                      <a16:creationId xmlns:a16="http://schemas.microsoft.com/office/drawing/2014/main" id="{332C5C38-DF93-3716-08DD-54C6832446A8}"/>
                    </a:ext>
                  </a:extLst>
                </p:cNvPr>
                <p:cNvPicPr/>
                <p:nvPr/>
              </p:nvPicPr>
              <p:blipFill>
                <a:blip r:embed="rId78"/>
                <a:stretch>
                  <a:fillRect/>
                </a:stretch>
              </p:blipFill>
              <p:spPr>
                <a:xfrm>
                  <a:off x="6685396" y="943822"/>
                  <a:ext cx="225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351CEE39-763F-BEF5-BE12-6E1CBAA73215}"/>
                    </a:ext>
                  </a:extLst>
                </p14:cNvPr>
                <p14:cNvContentPartPr/>
                <p14:nvPr/>
              </p14:nvContentPartPr>
              <p14:xfrm>
                <a:off x="6680716" y="999982"/>
                <a:ext cx="226800" cy="18000"/>
              </p14:xfrm>
            </p:contentPart>
          </mc:Choice>
          <mc:Fallback xmlns="">
            <p:pic>
              <p:nvPicPr>
                <p:cNvPr id="41" name="Freihand 40">
                  <a:extLst>
                    <a:ext uri="{FF2B5EF4-FFF2-40B4-BE49-F238E27FC236}">
                      <a16:creationId xmlns:a16="http://schemas.microsoft.com/office/drawing/2014/main" id="{351CEE39-763F-BEF5-BE12-6E1CBAA73215}"/>
                    </a:ext>
                  </a:extLst>
                </p:cNvPr>
                <p:cNvPicPr/>
                <p:nvPr/>
              </p:nvPicPr>
              <p:blipFill>
                <a:blip r:embed="rId80"/>
                <a:stretch>
                  <a:fillRect/>
                </a:stretch>
              </p:blipFill>
              <p:spPr>
                <a:xfrm>
                  <a:off x="6672076" y="991342"/>
                  <a:ext cx="244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45F424EB-A60F-BDEA-A0F9-581B81DD4F5C}"/>
                    </a:ext>
                  </a:extLst>
                </p14:cNvPr>
                <p14:cNvContentPartPr/>
                <p14:nvPr/>
              </p14:nvContentPartPr>
              <p14:xfrm>
                <a:off x="7087516" y="825022"/>
                <a:ext cx="92520" cy="109800"/>
              </p14:xfrm>
            </p:contentPart>
          </mc:Choice>
          <mc:Fallback xmlns="">
            <p:pic>
              <p:nvPicPr>
                <p:cNvPr id="56" name="Freihand 55">
                  <a:extLst>
                    <a:ext uri="{FF2B5EF4-FFF2-40B4-BE49-F238E27FC236}">
                      <a16:creationId xmlns:a16="http://schemas.microsoft.com/office/drawing/2014/main" id="{45F424EB-A60F-BDEA-A0F9-581B81DD4F5C}"/>
                    </a:ext>
                  </a:extLst>
                </p:cNvPr>
                <p:cNvPicPr/>
                <p:nvPr/>
              </p:nvPicPr>
              <p:blipFill>
                <a:blip r:embed="rId82"/>
                <a:stretch>
                  <a:fillRect/>
                </a:stretch>
              </p:blipFill>
              <p:spPr>
                <a:xfrm>
                  <a:off x="7078876" y="816022"/>
                  <a:ext cx="11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970E6E1E-ED56-20D3-E9CE-225CC047F436}"/>
                    </a:ext>
                  </a:extLst>
                </p14:cNvPr>
                <p14:cNvContentPartPr/>
                <p14:nvPr/>
              </p14:nvContentPartPr>
              <p14:xfrm>
                <a:off x="7150156" y="826102"/>
                <a:ext cx="109800" cy="173160"/>
              </p14:xfrm>
            </p:contentPart>
          </mc:Choice>
          <mc:Fallback xmlns="">
            <p:pic>
              <p:nvPicPr>
                <p:cNvPr id="57" name="Freihand 56">
                  <a:extLst>
                    <a:ext uri="{FF2B5EF4-FFF2-40B4-BE49-F238E27FC236}">
                      <a16:creationId xmlns:a16="http://schemas.microsoft.com/office/drawing/2014/main" id="{970E6E1E-ED56-20D3-E9CE-225CC047F436}"/>
                    </a:ext>
                  </a:extLst>
                </p:cNvPr>
                <p:cNvPicPr/>
                <p:nvPr/>
              </p:nvPicPr>
              <p:blipFill>
                <a:blip r:embed="rId84"/>
                <a:stretch>
                  <a:fillRect/>
                </a:stretch>
              </p:blipFill>
              <p:spPr>
                <a:xfrm>
                  <a:off x="7141516" y="817462"/>
                  <a:ext cx="127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25984A95-808D-1D53-0DB9-C22FA3C4BCFB}"/>
                    </a:ext>
                  </a:extLst>
                </p14:cNvPr>
                <p14:cNvContentPartPr/>
                <p14:nvPr/>
              </p14:nvContentPartPr>
              <p14:xfrm>
                <a:off x="6994996" y="1013302"/>
                <a:ext cx="268560" cy="15840"/>
              </p14:xfrm>
            </p:contentPart>
          </mc:Choice>
          <mc:Fallback xmlns="">
            <p:pic>
              <p:nvPicPr>
                <p:cNvPr id="58" name="Freihand 57">
                  <a:extLst>
                    <a:ext uri="{FF2B5EF4-FFF2-40B4-BE49-F238E27FC236}">
                      <a16:creationId xmlns:a16="http://schemas.microsoft.com/office/drawing/2014/main" id="{25984A95-808D-1D53-0DB9-C22FA3C4BCFB}"/>
                    </a:ext>
                  </a:extLst>
                </p:cNvPr>
                <p:cNvPicPr/>
                <p:nvPr/>
              </p:nvPicPr>
              <p:blipFill>
                <a:blip r:embed="rId86"/>
                <a:stretch>
                  <a:fillRect/>
                </a:stretch>
              </p:blipFill>
              <p:spPr>
                <a:xfrm>
                  <a:off x="6986356" y="1004662"/>
                  <a:ext cx="286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A6EA60CE-5CDE-6091-DFEA-25B824A88352}"/>
                    </a:ext>
                  </a:extLst>
                </p14:cNvPr>
                <p14:cNvContentPartPr/>
                <p14:nvPr/>
              </p14:nvContentPartPr>
              <p14:xfrm>
                <a:off x="7048996" y="1085662"/>
                <a:ext cx="150840" cy="153720"/>
              </p14:xfrm>
            </p:contentPart>
          </mc:Choice>
          <mc:Fallback xmlns="">
            <p:pic>
              <p:nvPicPr>
                <p:cNvPr id="59" name="Freihand 58">
                  <a:extLst>
                    <a:ext uri="{FF2B5EF4-FFF2-40B4-BE49-F238E27FC236}">
                      <a16:creationId xmlns:a16="http://schemas.microsoft.com/office/drawing/2014/main" id="{A6EA60CE-5CDE-6091-DFEA-25B824A88352}"/>
                    </a:ext>
                  </a:extLst>
                </p:cNvPr>
                <p:cNvPicPr/>
                <p:nvPr/>
              </p:nvPicPr>
              <p:blipFill>
                <a:blip r:embed="rId88"/>
                <a:stretch>
                  <a:fillRect/>
                </a:stretch>
              </p:blipFill>
              <p:spPr>
                <a:xfrm>
                  <a:off x="7039996" y="1076662"/>
                  <a:ext cx="168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16400BC3-D3BB-A9BF-CE11-C369E2B0A551}"/>
                    </a:ext>
                  </a:extLst>
                </p14:cNvPr>
                <p14:cNvContentPartPr/>
                <p14:nvPr/>
              </p14:nvContentPartPr>
              <p14:xfrm>
                <a:off x="10093156" y="504982"/>
                <a:ext cx="898560" cy="112320"/>
              </p14:xfrm>
            </p:contentPart>
          </mc:Choice>
          <mc:Fallback xmlns="">
            <p:pic>
              <p:nvPicPr>
                <p:cNvPr id="61" name="Freihand 60">
                  <a:extLst>
                    <a:ext uri="{FF2B5EF4-FFF2-40B4-BE49-F238E27FC236}">
                      <a16:creationId xmlns:a16="http://schemas.microsoft.com/office/drawing/2014/main" id="{16400BC3-D3BB-A9BF-CE11-C369E2B0A551}"/>
                    </a:ext>
                  </a:extLst>
                </p:cNvPr>
                <p:cNvPicPr/>
                <p:nvPr/>
              </p:nvPicPr>
              <p:blipFill>
                <a:blip r:embed="rId90"/>
                <a:stretch>
                  <a:fillRect/>
                </a:stretch>
              </p:blipFill>
              <p:spPr>
                <a:xfrm>
                  <a:off x="10084156" y="495982"/>
                  <a:ext cx="916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DD1CE29A-D788-F104-A3BB-CDBB5965243B}"/>
                    </a:ext>
                  </a:extLst>
                </p14:cNvPr>
                <p14:cNvContentPartPr/>
                <p14:nvPr/>
              </p14:nvContentPartPr>
              <p14:xfrm>
                <a:off x="10328596" y="677422"/>
                <a:ext cx="127800" cy="141120"/>
              </p14:xfrm>
            </p:contentPart>
          </mc:Choice>
          <mc:Fallback xmlns="">
            <p:pic>
              <p:nvPicPr>
                <p:cNvPr id="62" name="Freihand 61">
                  <a:extLst>
                    <a:ext uri="{FF2B5EF4-FFF2-40B4-BE49-F238E27FC236}">
                      <a16:creationId xmlns:a16="http://schemas.microsoft.com/office/drawing/2014/main" id="{DD1CE29A-D788-F104-A3BB-CDBB5965243B}"/>
                    </a:ext>
                  </a:extLst>
                </p:cNvPr>
                <p:cNvPicPr/>
                <p:nvPr/>
              </p:nvPicPr>
              <p:blipFill>
                <a:blip r:embed="rId92"/>
                <a:stretch>
                  <a:fillRect/>
                </a:stretch>
              </p:blipFill>
              <p:spPr>
                <a:xfrm>
                  <a:off x="10319596" y="668782"/>
                  <a:ext cx="145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8EAFDA4E-819E-719D-CFD5-1C73CF75CF9B}"/>
                    </a:ext>
                  </a:extLst>
                </p14:cNvPr>
                <p14:cNvContentPartPr/>
                <p14:nvPr/>
              </p14:nvContentPartPr>
              <p14:xfrm>
                <a:off x="10621996" y="659062"/>
                <a:ext cx="90720" cy="69120"/>
              </p14:xfrm>
            </p:contentPart>
          </mc:Choice>
          <mc:Fallback xmlns="">
            <p:pic>
              <p:nvPicPr>
                <p:cNvPr id="64" name="Freihand 63">
                  <a:extLst>
                    <a:ext uri="{FF2B5EF4-FFF2-40B4-BE49-F238E27FC236}">
                      <a16:creationId xmlns:a16="http://schemas.microsoft.com/office/drawing/2014/main" id="{8EAFDA4E-819E-719D-CFD5-1C73CF75CF9B}"/>
                    </a:ext>
                  </a:extLst>
                </p:cNvPr>
                <p:cNvPicPr/>
                <p:nvPr/>
              </p:nvPicPr>
              <p:blipFill>
                <a:blip r:embed="rId94"/>
                <a:stretch>
                  <a:fillRect/>
                </a:stretch>
              </p:blipFill>
              <p:spPr>
                <a:xfrm>
                  <a:off x="10612996" y="650062"/>
                  <a:ext cx="108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B4133184-474E-C5D8-B988-DCF46ADD4AAA}"/>
                    </a:ext>
                  </a:extLst>
                </p14:cNvPr>
                <p14:cNvContentPartPr/>
                <p14:nvPr/>
              </p14:nvContentPartPr>
              <p14:xfrm>
                <a:off x="10617316" y="663382"/>
                <a:ext cx="109080" cy="102960"/>
              </p14:xfrm>
            </p:contentPart>
          </mc:Choice>
          <mc:Fallback xmlns="">
            <p:pic>
              <p:nvPicPr>
                <p:cNvPr id="66" name="Freihand 65">
                  <a:extLst>
                    <a:ext uri="{FF2B5EF4-FFF2-40B4-BE49-F238E27FC236}">
                      <a16:creationId xmlns:a16="http://schemas.microsoft.com/office/drawing/2014/main" id="{B4133184-474E-C5D8-B988-DCF46ADD4AAA}"/>
                    </a:ext>
                  </a:extLst>
                </p:cNvPr>
                <p:cNvPicPr/>
                <p:nvPr/>
              </p:nvPicPr>
              <p:blipFill>
                <a:blip r:embed="rId96"/>
                <a:stretch>
                  <a:fillRect/>
                </a:stretch>
              </p:blipFill>
              <p:spPr>
                <a:xfrm>
                  <a:off x="10608676" y="654742"/>
                  <a:ext cx="126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FD1E7408-94F7-24DA-968D-1285067C89B3}"/>
                    </a:ext>
                  </a:extLst>
                </p14:cNvPr>
                <p14:cNvContentPartPr/>
                <p14:nvPr/>
              </p14:nvContentPartPr>
              <p14:xfrm>
                <a:off x="10778596" y="681382"/>
                <a:ext cx="110520" cy="56160"/>
              </p14:xfrm>
            </p:contentPart>
          </mc:Choice>
          <mc:Fallback xmlns="">
            <p:pic>
              <p:nvPicPr>
                <p:cNvPr id="67" name="Freihand 66">
                  <a:extLst>
                    <a:ext uri="{FF2B5EF4-FFF2-40B4-BE49-F238E27FC236}">
                      <a16:creationId xmlns:a16="http://schemas.microsoft.com/office/drawing/2014/main" id="{FD1E7408-94F7-24DA-968D-1285067C89B3}"/>
                    </a:ext>
                  </a:extLst>
                </p:cNvPr>
                <p:cNvPicPr/>
                <p:nvPr/>
              </p:nvPicPr>
              <p:blipFill>
                <a:blip r:embed="rId98"/>
                <a:stretch>
                  <a:fillRect/>
                </a:stretch>
              </p:blipFill>
              <p:spPr>
                <a:xfrm>
                  <a:off x="10769956" y="672382"/>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0993DA80-AC97-FFA1-9FE7-B7A09354B81C}"/>
                    </a:ext>
                  </a:extLst>
                </p14:cNvPr>
                <p14:cNvContentPartPr/>
                <p14:nvPr/>
              </p14:nvContentPartPr>
              <p14:xfrm>
                <a:off x="10951396" y="667342"/>
                <a:ext cx="91800" cy="64800"/>
              </p14:xfrm>
            </p:contentPart>
          </mc:Choice>
          <mc:Fallback xmlns="">
            <p:pic>
              <p:nvPicPr>
                <p:cNvPr id="68" name="Freihand 67">
                  <a:extLst>
                    <a:ext uri="{FF2B5EF4-FFF2-40B4-BE49-F238E27FC236}">
                      <a16:creationId xmlns:a16="http://schemas.microsoft.com/office/drawing/2014/main" id="{0993DA80-AC97-FFA1-9FE7-B7A09354B81C}"/>
                    </a:ext>
                  </a:extLst>
                </p:cNvPr>
                <p:cNvPicPr/>
                <p:nvPr/>
              </p:nvPicPr>
              <p:blipFill>
                <a:blip r:embed="rId100"/>
                <a:stretch>
                  <a:fillRect/>
                </a:stretch>
              </p:blipFill>
              <p:spPr>
                <a:xfrm>
                  <a:off x="10942756" y="658342"/>
                  <a:ext cx="109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9" name="Freihand 68">
                  <a:extLst>
                    <a:ext uri="{FF2B5EF4-FFF2-40B4-BE49-F238E27FC236}">
                      <a16:creationId xmlns:a16="http://schemas.microsoft.com/office/drawing/2014/main" id="{19A3648D-C23A-79AD-2FC6-ACFCD2E1857C}"/>
                    </a:ext>
                  </a:extLst>
                </p14:cNvPr>
                <p14:cNvContentPartPr/>
                <p14:nvPr/>
              </p14:nvContentPartPr>
              <p14:xfrm>
                <a:off x="11160556" y="656902"/>
                <a:ext cx="293040" cy="89640"/>
              </p14:xfrm>
            </p:contentPart>
          </mc:Choice>
          <mc:Fallback xmlns="">
            <p:pic>
              <p:nvPicPr>
                <p:cNvPr id="69" name="Freihand 68">
                  <a:extLst>
                    <a:ext uri="{FF2B5EF4-FFF2-40B4-BE49-F238E27FC236}">
                      <a16:creationId xmlns:a16="http://schemas.microsoft.com/office/drawing/2014/main" id="{19A3648D-C23A-79AD-2FC6-ACFCD2E1857C}"/>
                    </a:ext>
                  </a:extLst>
                </p:cNvPr>
                <p:cNvPicPr/>
                <p:nvPr/>
              </p:nvPicPr>
              <p:blipFill>
                <a:blip r:embed="rId102"/>
                <a:stretch>
                  <a:fillRect/>
                </a:stretch>
              </p:blipFill>
              <p:spPr>
                <a:xfrm>
                  <a:off x="11151916" y="647902"/>
                  <a:ext cx="310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BDA5122C-A644-1800-42E9-44C0989327B0}"/>
                    </a:ext>
                  </a:extLst>
                </p14:cNvPr>
                <p14:cNvContentPartPr/>
                <p14:nvPr/>
              </p14:nvContentPartPr>
              <p14:xfrm>
                <a:off x="10600756" y="764542"/>
                <a:ext cx="903240" cy="55440"/>
              </p14:xfrm>
            </p:contentPart>
          </mc:Choice>
          <mc:Fallback xmlns="">
            <p:pic>
              <p:nvPicPr>
                <p:cNvPr id="70" name="Freihand 69">
                  <a:extLst>
                    <a:ext uri="{FF2B5EF4-FFF2-40B4-BE49-F238E27FC236}">
                      <a16:creationId xmlns:a16="http://schemas.microsoft.com/office/drawing/2014/main" id="{BDA5122C-A644-1800-42E9-44C0989327B0}"/>
                    </a:ext>
                  </a:extLst>
                </p:cNvPr>
                <p:cNvPicPr/>
                <p:nvPr/>
              </p:nvPicPr>
              <p:blipFill>
                <a:blip r:embed="rId104"/>
                <a:stretch>
                  <a:fillRect/>
                </a:stretch>
              </p:blipFill>
              <p:spPr>
                <a:xfrm>
                  <a:off x="10591756" y="755902"/>
                  <a:ext cx="920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1DE1E319-3851-69AA-E9A5-85CA5795224C}"/>
                    </a:ext>
                  </a:extLst>
                </p14:cNvPr>
                <p14:cNvContentPartPr/>
                <p14:nvPr/>
              </p14:nvContentPartPr>
              <p14:xfrm>
                <a:off x="10639276" y="907102"/>
                <a:ext cx="101520" cy="79200"/>
              </p14:xfrm>
            </p:contentPart>
          </mc:Choice>
          <mc:Fallback xmlns="">
            <p:pic>
              <p:nvPicPr>
                <p:cNvPr id="71" name="Freihand 70">
                  <a:extLst>
                    <a:ext uri="{FF2B5EF4-FFF2-40B4-BE49-F238E27FC236}">
                      <a16:creationId xmlns:a16="http://schemas.microsoft.com/office/drawing/2014/main" id="{1DE1E319-3851-69AA-E9A5-85CA5795224C}"/>
                    </a:ext>
                  </a:extLst>
                </p:cNvPr>
                <p:cNvPicPr/>
                <p:nvPr/>
              </p:nvPicPr>
              <p:blipFill>
                <a:blip r:embed="rId106"/>
                <a:stretch>
                  <a:fillRect/>
                </a:stretch>
              </p:blipFill>
              <p:spPr>
                <a:xfrm>
                  <a:off x="10630636" y="898102"/>
                  <a:ext cx="119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 name="Freihand 71">
                  <a:extLst>
                    <a:ext uri="{FF2B5EF4-FFF2-40B4-BE49-F238E27FC236}">
                      <a16:creationId xmlns:a16="http://schemas.microsoft.com/office/drawing/2014/main" id="{A959DD8A-3639-3E55-8DDC-B0E746F333B6}"/>
                    </a:ext>
                  </a:extLst>
                </p14:cNvPr>
                <p14:cNvContentPartPr/>
                <p14:nvPr/>
              </p14:nvContentPartPr>
              <p14:xfrm>
                <a:off x="10801276" y="906022"/>
                <a:ext cx="90720" cy="78480"/>
              </p14:xfrm>
            </p:contentPart>
          </mc:Choice>
          <mc:Fallback xmlns="">
            <p:pic>
              <p:nvPicPr>
                <p:cNvPr id="72" name="Freihand 71">
                  <a:extLst>
                    <a:ext uri="{FF2B5EF4-FFF2-40B4-BE49-F238E27FC236}">
                      <a16:creationId xmlns:a16="http://schemas.microsoft.com/office/drawing/2014/main" id="{A959DD8A-3639-3E55-8DDC-B0E746F333B6}"/>
                    </a:ext>
                  </a:extLst>
                </p:cNvPr>
                <p:cNvPicPr/>
                <p:nvPr/>
              </p:nvPicPr>
              <p:blipFill>
                <a:blip r:embed="rId108"/>
                <a:stretch>
                  <a:fillRect/>
                </a:stretch>
              </p:blipFill>
              <p:spPr>
                <a:xfrm>
                  <a:off x="10792276" y="897382"/>
                  <a:ext cx="108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5418A7A2-A00C-FEF0-9C0B-9DB399CDCAE4}"/>
                    </a:ext>
                  </a:extLst>
                </p14:cNvPr>
                <p14:cNvContentPartPr/>
                <p14:nvPr/>
              </p14:nvContentPartPr>
              <p14:xfrm>
                <a:off x="10828636" y="879382"/>
                <a:ext cx="222840" cy="91080"/>
              </p14:xfrm>
            </p:contentPart>
          </mc:Choice>
          <mc:Fallback xmlns="">
            <p:pic>
              <p:nvPicPr>
                <p:cNvPr id="73" name="Freihand 72">
                  <a:extLst>
                    <a:ext uri="{FF2B5EF4-FFF2-40B4-BE49-F238E27FC236}">
                      <a16:creationId xmlns:a16="http://schemas.microsoft.com/office/drawing/2014/main" id="{5418A7A2-A00C-FEF0-9C0B-9DB399CDCAE4}"/>
                    </a:ext>
                  </a:extLst>
                </p:cNvPr>
                <p:cNvPicPr/>
                <p:nvPr/>
              </p:nvPicPr>
              <p:blipFill>
                <a:blip r:embed="rId110"/>
                <a:stretch>
                  <a:fillRect/>
                </a:stretch>
              </p:blipFill>
              <p:spPr>
                <a:xfrm>
                  <a:off x="10819996" y="870382"/>
                  <a:ext cx="240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B2B6AB47-DF8B-424E-CE6F-2FFA208093A2}"/>
                    </a:ext>
                  </a:extLst>
                </p14:cNvPr>
                <p14:cNvContentPartPr/>
                <p14:nvPr/>
              </p14:nvContentPartPr>
              <p14:xfrm>
                <a:off x="11166316" y="930862"/>
                <a:ext cx="106560" cy="9000"/>
              </p14:xfrm>
            </p:contentPart>
          </mc:Choice>
          <mc:Fallback xmlns="">
            <p:pic>
              <p:nvPicPr>
                <p:cNvPr id="74" name="Freihand 73">
                  <a:extLst>
                    <a:ext uri="{FF2B5EF4-FFF2-40B4-BE49-F238E27FC236}">
                      <a16:creationId xmlns:a16="http://schemas.microsoft.com/office/drawing/2014/main" id="{B2B6AB47-DF8B-424E-CE6F-2FFA208093A2}"/>
                    </a:ext>
                  </a:extLst>
                </p:cNvPr>
                <p:cNvPicPr/>
                <p:nvPr/>
              </p:nvPicPr>
              <p:blipFill>
                <a:blip r:embed="rId112"/>
                <a:stretch>
                  <a:fillRect/>
                </a:stretch>
              </p:blipFill>
              <p:spPr>
                <a:xfrm>
                  <a:off x="11157316" y="921862"/>
                  <a:ext cx="124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21D731D2-2FD4-9F79-0DFE-3C27790C9898}"/>
                    </a:ext>
                  </a:extLst>
                </p14:cNvPr>
                <p14:cNvContentPartPr/>
                <p14:nvPr/>
              </p14:nvContentPartPr>
              <p14:xfrm>
                <a:off x="11336596" y="891622"/>
                <a:ext cx="109080" cy="81360"/>
              </p14:xfrm>
            </p:contentPart>
          </mc:Choice>
          <mc:Fallback xmlns="">
            <p:pic>
              <p:nvPicPr>
                <p:cNvPr id="75" name="Freihand 74">
                  <a:extLst>
                    <a:ext uri="{FF2B5EF4-FFF2-40B4-BE49-F238E27FC236}">
                      <a16:creationId xmlns:a16="http://schemas.microsoft.com/office/drawing/2014/main" id="{21D731D2-2FD4-9F79-0DFE-3C27790C9898}"/>
                    </a:ext>
                  </a:extLst>
                </p:cNvPr>
                <p:cNvPicPr/>
                <p:nvPr/>
              </p:nvPicPr>
              <p:blipFill>
                <a:blip r:embed="rId114"/>
                <a:stretch>
                  <a:fillRect/>
                </a:stretch>
              </p:blipFill>
              <p:spPr>
                <a:xfrm>
                  <a:off x="11327596" y="882982"/>
                  <a:ext cx="126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8" name="Freihand 87">
                  <a:extLst>
                    <a:ext uri="{FF2B5EF4-FFF2-40B4-BE49-F238E27FC236}">
                      <a16:creationId xmlns:a16="http://schemas.microsoft.com/office/drawing/2014/main" id="{E87B9063-BE85-28F0-E05A-BE38793D8DD9}"/>
                    </a:ext>
                  </a:extLst>
                </p14:cNvPr>
                <p14:cNvContentPartPr/>
                <p14:nvPr/>
              </p14:nvContentPartPr>
              <p14:xfrm>
                <a:off x="10044196" y="1008262"/>
                <a:ext cx="658080" cy="236160"/>
              </p14:xfrm>
            </p:contentPart>
          </mc:Choice>
          <mc:Fallback xmlns="">
            <p:pic>
              <p:nvPicPr>
                <p:cNvPr id="88" name="Freihand 87">
                  <a:extLst>
                    <a:ext uri="{FF2B5EF4-FFF2-40B4-BE49-F238E27FC236}">
                      <a16:creationId xmlns:a16="http://schemas.microsoft.com/office/drawing/2014/main" id="{E87B9063-BE85-28F0-E05A-BE38793D8DD9}"/>
                    </a:ext>
                  </a:extLst>
                </p:cNvPr>
                <p:cNvPicPr/>
                <p:nvPr/>
              </p:nvPicPr>
              <p:blipFill>
                <a:blip r:embed="rId116"/>
                <a:stretch>
                  <a:fillRect/>
                </a:stretch>
              </p:blipFill>
              <p:spPr>
                <a:xfrm>
                  <a:off x="10035196" y="999262"/>
                  <a:ext cx="675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43BCA450-DD58-9A13-E46F-207ACBEAA8D3}"/>
                    </a:ext>
                  </a:extLst>
                </p14:cNvPr>
                <p14:cNvContentPartPr/>
                <p14:nvPr/>
              </p14:nvContentPartPr>
              <p14:xfrm>
                <a:off x="10746916" y="1170262"/>
                <a:ext cx="781920" cy="75240"/>
              </p14:xfrm>
            </p:contentPart>
          </mc:Choice>
          <mc:Fallback xmlns="">
            <p:pic>
              <p:nvPicPr>
                <p:cNvPr id="93" name="Freihand 92">
                  <a:extLst>
                    <a:ext uri="{FF2B5EF4-FFF2-40B4-BE49-F238E27FC236}">
                      <a16:creationId xmlns:a16="http://schemas.microsoft.com/office/drawing/2014/main" id="{43BCA450-DD58-9A13-E46F-207ACBEAA8D3}"/>
                    </a:ext>
                  </a:extLst>
                </p:cNvPr>
                <p:cNvPicPr/>
                <p:nvPr/>
              </p:nvPicPr>
              <p:blipFill>
                <a:blip r:embed="rId118"/>
                <a:stretch>
                  <a:fillRect/>
                </a:stretch>
              </p:blipFill>
              <p:spPr>
                <a:xfrm>
                  <a:off x="10737916" y="1161262"/>
                  <a:ext cx="799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5" name="Freihand 94">
                  <a:extLst>
                    <a:ext uri="{FF2B5EF4-FFF2-40B4-BE49-F238E27FC236}">
                      <a16:creationId xmlns:a16="http://schemas.microsoft.com/office/drawing/2014/main" id="{226831A5-96C2-88A1-8D3B-01AACA2733CA}"/>
                    </a:ext>
                  </a:extLst>
                </p14:cNvPr>
                <p14:cNvContentPartPr/>
                <p14:nvPr/>
              </p14:nvContentPartPr>
              <p14:xfrm>
                <a:off x="9933676" y="1471222"/>
                <a:ext cx="173520" cy="176400"/>
              </p14:xfrm>
            </p:contentPart>
          </mc:Choice>
          <mc:Fallback xmlns="">
            <p:pic>
              <p:nvPicPr>
                <p:cNvPr id="95" name="Freihand 94">
                  <a:extLst>
                    <a:ext uri="{FF2B5EF4-FFF2-40B4-BE49-F238E27FC236}">
                      <a16:creationId xmlns:a16="http://schemas.microsoft.com/office/drawing/2014/main" id="{226831A5-96C2-88A1-8D3B-01AACA2733CA}"/>
                    </a:ext>
                  </a:extLst>
                </p:cNvPr>
                <p:cNvPicPr/>
                <p:nvPr/>
              </p:nvPicPr>
              <p:blipFill>
                <a:blip r:embed="rId120"/>
                <a:stretch>
                  <a:fillRect/>
                </a:stretch>
              </p:blipFill>
              <p:spPr>
                <a:xfrm>
                  <a:off x="9924676" y="1462222"/>
                  <a:ext cx="191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6" name="Freihand 95">
                  <a:extLst>
                    <a:ext uri="{FF2B5EF4-FFF2-40B4-BE49-F238E27FC236}">
                      <a16:creationId xmlns:a16="http://schemas.microsoft.com/office/drawing/2014/main" id="{A1F2BD65-7ADA-7E86-E7E9-40506A943033}"/>
                    </a:ext>
                  </a:extLst>
                </p14:cNvPr>
                <p14:cNvContentPartPr/>
                <p14:nvPr/>
              </p14:nvContentPartPr>
              <p14:xfrm>
                <a:off x="10275676" y="1493182"/>
                <a:ext cx="112680" cy="11160"/>
              </p14:xfrm>
            </p:contentPart>
          </mc:Choice>
          <mc:Fallback xmlns="">
            <p:pic>
              <p:nvPicPr>
                <p:cNvPr id="96" name="Freihand 95">
                  <a:extLst>
                    <a:ext uri="{FF2B5EF4-FFF2-40B4-BE49-F238E27FC236}">
                      <a16:creationId xmlns:a16="http://schemas.microsoft.com/office/drawing/2014/main" id="{A1F2BD65-7ADA-7E86-E7E9-40506A943033}"/>
                    </a:ext>
                  </a:extLst>
                </p:cNvPr>
                <p:cNvPicPr/>
                <p:nvPr/>
              </p:nvPicPr>
              <p:blipFill>
                <a:blip r:embed="rId122"/>
                <a:stretch>
                  <a:fillRect/>
                </a:stretch>
              </p:blipFill>
              <p:spPr>
                <a:xfrm>
                  <a:off x="10266676" y="1484542"/>
                  <a:ext cx="130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7" name="Freihand 96">
                  <a:extLst>
                    <a:ext uri="{FF2B5EF4-FFF2-40B4-BE49-F238E27FC236}">
                      <a16:creationId xmlns:a16="http://schemas.microsoft.com/office/drawing/2014/main" id="{89580809-4785-1C41-F851-768E77E9793A}"/>
                    </a:ext>
                  </a:extLst>
                </p14:cNvPr>
                <p14:cNvContentPartPr/>
                <p14:nvPr/>
              </p14:nvContentPartPr>
              <p14:xfrm>
                <a:off x="10265236" y="1564822"/>
                <a:ext cx="149400" cy="11880"/>
              </p14:xfrm>
            </p:contentPart>
          </mc:Choice>
          <mc:Fallback xmlns="">
            <p:pic>
              <p:nvPicPr>
                <p:cNvPr id="97" name="Freihand 96">
                  <a:extLst>
                    <a:ext uri="{FF2B5EF4-FFF2-40B4-BE49-F238E27FC236}">
                      <a16:creationId xmlns:a16="http://schemas.microsoft.com/office/drawing/2014/main" id="{89580809-4785-1C41-F851-768E77E9793A}"/>
                    </a:ext>
                  </a:extLst>
                </p:cNvPr>
                <p:cNvPicPr/>
                <p:nvPr/>
              </p:nvPicPr>
              <p:blipFill>
                <a:blip r:embed="rId124"/>
                <a:stretch>
                  <a:fillRect/>
                </a:stretch>
              </p:blipFill>
              <p:spPr>
                <a:xfrm>
                  <a:off x="10256596" y="1556182"/>
                  <a:ext cx="167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9E2528D7-7BBC-499F-AE46-C159D2E0DB47}"/>
                    </a:ext>
                  </a:extLst>
                </p14:cNvPr>
                <p14:cNvContentPartPr/>
                <p14:nvPr/>
              </p14:nvContentPartPr>
              <p14:xfrm>
                <a:off x="10578076" y="1429462"/>
                <a:ext cx="158040" cy="190080"/>
              </p14:xfrm>
            </p:contentPart>
          </mc:Choice>
          <mc:Fallback xmlns="">
            <p:pic>
              <p:nvPicPr>
                <p:cNvPr id="98" name="Freihand 97">
                  <a:extLst>
                    <a:ext uri="{FF2B5EF4-FFF2-40B4-BE49-F238E27FC236}">
                      <a16:creationId xmlns:a16="http://schemas.microsoft.com/office/drawing/2014/main" id="{9E2528D7-7BBC-499F-AE46-C159D2E0DB47}"/>
                    </a:ext>
                  </a:extLst>
                </p:cNvPr>
                <p:cNvPicPr/>
                <p:nvPr/>
              </p:nvPicPr>
              <p:blipFill>
                <a:blip r:embed="rId126"/>
                <a:stretch>
                  <a:fillRect/>
                </a:stretch>
              </p:blipFill>
              <p:spPr>
                <a:xfrm>
                  <a:off x="10569436" y="1420822"/>
                  <a:ext cx="175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0CE170A8-FFCE-CB98-263E-6728446BBF66}"/>
                    </a:ext>
                  </a:extLst>
                </p14:cNvPr>
                <p14:cNvContentPartPr/>
                <p14:nvPr/>
              </p14:nvContentPartPr>
              <p14:xfrm>
                <a:off x="10930516" y="1331182"/>
                <a:ext cx="107640" cy="145080"/>
              </p14:xfrm>
            </p:contentPart>
          </mc:Choice>
          <mc:Fallback xmlns="">
            <p:pic>
              <p:nvPicPr>
                <p:cNvPr id="99" name="Freihand 98">
                  <a:extLst>
                    <a:ext uri="{FF2B5EF4-FFF2-40B4-BE49-F238E27FC236}">
                      <a16:creationId xmlns:a16="http://schemas.microsoft.com/office/drawing/2014/main" id="{0CE170A8-FFCE-CB98-263E-6728446BBF66}"/>
                    </a:ext>
                  </a:extLst>
                </p:cNvPr>
                <p:cNvPicPr/>
                <p:nvPr/>
              </p:nvPicPr>
              <p:blipFill>
                <a:blip r:embed="rId128"/>
                <a:stretch>
                  <a:fillRect/>
                </a:stretch>
              </p:blipFill>
              <p:spPr>
                <a:xfrm>
                  <a:off x="10921516" y="1322182"/>
                  <a:ext cx="125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Freihand 99">
                  <a:extLst>
                    <a:ext uri="{FF2B5EF4-FFF2-40B4-BE49-F238E27FC236}">
                      <a16:creationId xmlns:a16="http://schemas.microsoft.com/office/drawing/2014/main" id="{626BFD57-92B9-9A7A-ED8E-29EF7A39476E}"/>
                    </a:ext>
                  </a:extLst>
                </p14:cNvPr>
                <p14:cNvContentPartPr/>
                <p14:nvPr/>
              </p14:nvContentPartPr>
              <p14:xfrm>
                <a:off x="11168476" y="1356742"/>
                <a:ext cx="77400" cy="80280"/>
              </p14:xfrm>
            </p:contentPart>
          </mc:Choice>
          <mc:Fallback xmlns="">
            <p:pic>
              <p:nvPicPr>
                <p:cNvPr id="100" name="Freihand 99">
                  <a:extLst>
                    <a:ext uri="{FF2B5EF4-FFF2-40B4-BE49-F238E27FC236}">
                      <a16:creationId xmlns:a16="http://schemas.microsoft.com/office/drawing/2014/main" id="{626BFD57-92B9-9A7A-ED8E-29EF7A39476E}"/>
                    </a:ext>
                  </a:extLst>
                </p:cNvPr>
                <p:cNvPicPr/>
                <p:nvPr/>
              </p:nvPicPr>
              <p:blipFill>
                <a:blip r:embed="rId130"/>
                <a:stretch>
                  <a:fillRect/>
                </a:stretch>
              </p:blipFill>
              <p:spPr>
                <a:xfrm>
                  <a:off x="11159476" y="1347742"/>
                  <a:ext cx="9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2" name="Freihand 101">
                  <a:extLst>
                    <a:ext uri="{FF2B5EF4-FFF2-40B4-BE49-F238E27FC236}">
                      <a16:creationId xmlns:a16="http://schemas.microsoft.com/office/drawing/2014/main" id="{6DD1507F-C035-A353-3836-E4EBB3B4D278}"/>
                    </a:ext>
                  </a:extLst>
                </p14:cNvPr>
                <p14:cNvContentPartPr/>
                <p14:nvPr/>
              </p14:nvContentPartPr>
              <p14:xfrm>
                <a:off x="11335876" y="1330462"/>
                <a:ext cx="96840" cy="89280"/>
              </p14:xfrm>
            </p:contentPart>
          </mc:Choice>
          <mc:Fallback xmlns="">
            <p:pic>
              <p:nvPicPr>
                <p:cNvPr id="102" name="Freihand 101">
                  <a:extLst>
                    <a:ext uri="{FF2B5EF4-FFF2-40B4-BE49-F238E27FC236}">
                      <a16:creationId xmlns:a16="http://schemas.microsoft.com/office/drawing/2014/main" id="{6DD1507F-C035-A353-3836-E4EBB3B4D278}"/>
                    </a:ext>
                  </a:extLst>
                </p:cNvPr>
                <p:cNvPicPr/>
                <p:nvPr/>
              </p:nvPicPr>
              <p:blipFill>
                <a:blip r:embed="rId132"/>
                <a:stretch>
                  <a:fillRect/>
                </a:stretch>
              </p:blipFill>
              <p:spPr>
                <a:xfrm>
                  <a:off x="11327236" y="1321822"/>
                  <a:ext cx="11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 name="Freihand 102">
                  <a:extLst>
                    <a:ext uri="{FF2B5EF4-FFF2-40B4-BE49-F238E27FC236}">
                      <a16:creationId xmlns:a16="http://schemas.microsoft.com/office/drawing/2014/main" id="{B4F20E51-EF38-1C37-7030-E9D99D0FF363}"/>
                    </a:ext>
                  </a:extLst>
                </p14:cNvPr>
                <p14:cNvContentPartPr/>
                <p14:nvPr/>
              </p14:nvContentPartPr>
              <p14:xfrm>
                <a:off x="11534596" y="1383382"/>
                <a:ext cx="97200" cy="14760"/>
              </p14:xfrm>
            </p:contentPart>
          </mc:Choice>
          <mc:Fallback xmlns="">
            <p:pic>
              <p:nvPicPr>
                <p:cNvPr id="103" name="Freihand 102">
                  <a:extLst>
                    <a:ext uri="{FF2B5EF4-FFF2-40B4-BE49-F238E27FC236}">
                      <a16:creationId xmlns:a16="http://schemas.microsoft.com/office/drawing/2014/main" id="{B4F20E51-EF38-1C37-7030-E9D99D0FF363}"/>
                    </a:ext>
                  </a:extLst>
                </p:cNvPr>
                <p:cNvPicPr/>
                <p:nvPr/>
              </p:nvPicPr>
              <p:blipFill>
                <a:blip r:embed="rId134"/>
                <a:stretch>
                  <a:fillRect/>
                </a:stretch>
              </p:blipFill>
              <p:spPr>
                <a:xfrm>
                  <a:off x="11525956" y="1374382"/>
                  <a:ext cx="114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4" name="Freihand 103">
                  <a:extLst>
                    <a:ext uri="{FF2B5EF4-FFF2-40B4-BE49-F238E27FC236}">
                      <a16:creationId xmlns:a16="http://schemas.microsoft.com/office/drawing/2014/main" id="{A89EFC46-F7A5-2B0C-5D42-78C9EA261447}"/>
                    </a:ext>
                  </a:extLst>
                </p14:cNvPr>
                <p14:cNvContentPartPr/>
                <p14:nvPr/>
              </p14:nvContentPartPr>
              <p14:xfrm>
                <a:off x="11670316" y="1331182"/>
                <a:ext cx="146520" cy="115560"/>
              </p14:xfrm>
            </p:contentPart>
          </mc:Choice>
          <mc:Fallback xmlns="">
            <p:pic>
              <p:nvPicPr>
                <p:cNvPr id="104" name="Freihand 103">
                  <a:extLst>
                    <a:ext uri="{FF2B5EF4-FFF2-40B4-BE49-F238E27FC236}">
                      <a16:creationId xmlns:a16="http://schemas.microsoft.com/office/drawing/2014/main" id="{A89EFC46-F7A5-2B0C-5D42-78C9EA261447}"/>
                    </a:ext>
                  </a:extLst>
                </p:cNvPr>
                <p:cNvPicPr/>
                <p:nvPr/>
              </p:nvPicPr>
              <p:blipFill>
                <a:blip r:embed="rId136"/>
                <a:stretch>
                  <a:fillRect/>
                </a:stretch>
              </p:blipFill>
              <p:spPr>
                <a:xfrm>
                  <a:off x="11661676" y="1322542"/>
                  <a:ext cx="164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5" name="Freihand 104">
                  <a:extLst>
                    <a:ext uri="{FF2B5EF4-FFF2-40B4-BE49-F238E27FC236}">
                      <a16:creationId xmlns:a16="http://schemas.microsoft.com/office/drawing/2014/main" id="{ECCB8BD9-3E6A-A570-1BF3-CF032D8125B2}"/>
                    </a:ext>
                  </a:extLst>
                </p14:cNvPr>
                <p14:cNvContentPartPr/>
                <p14:nvPr/>
              </p14:nvContentPartPr>
              <p14:xfrm>
                <a:off x="10861396" y="1555822"/>
                <a:ext cx="903960" cy="28800"/>
              </p14:xfrm>
            </p:contentPart>
          </mc:Choice>
          <mc:Fallback xmlns="">
            <p:pic>
              <p:nvPicPr>
                <p:cNvPr id="105" name="Freihand 104">
                  <a:extLst>
                    <a:ext uri="{FF2B5EF4-FFF2-40B4-BE49-F238E27FC236}">
                      <a16:creationId xmlns:a16="http://schemas.microsoft.com/office/drawing/2014/main" id="{ECCB8BD9-3E6A-A570-1BF3-CF032D8125B2}"/>
                    </a:ext>
                  </a:extLst>
                </p:cNvPr>
                <p:cNvPicPr/>
                <p:nvPr/>
              </p:nvPicPr>
              <p:blipFill>
                <a:blip r:embed="rId138"/>
                <a:stretch>
                  <a:fillRect/>
                </a:stretch>
              </p:blipFill>
              <p:spPr>
                <a:xfrm>
                  <a:off x="10852396" y="1546822"/>
                  <a:ext cx="921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7" name="Freihand 106">
                  <a:extLst>
                    <a:ext uri="{FF2B5EF4-FFF2-40B4-BE49-F238E27FC236}">
                      <a16:creationId xmlns:a16="http://schemas.microsoft.com/office/drawing/2014/main" id="{18F0F47D-F4F6-410F-4BD7-9D74C8983B60}"/>
                    </a:ext>
                  </a:extLst>
                </p14:cNvPr>
                <p14:cNvContentPartPr/>
                <p14:nvPr/>
              </p14:nvContentPartPr>
              <p14:xfrm>
                <a:off x="10885516" y="1682182"/>
                <a:ext cx="151560" cy="142920"/>
              </p14:xfrm>
            </p:contentPart>
          </mc:Choice>
          <mc:Fallback xmlns="">
            <p:pic>
              <p:nvPicPr>
                <p:cNvPr id="107" name="Freihand 106">
                  <a:extLst>
                    <a:ext uri="{FF2B5EF4-FFF2-40B4-BE49-F238E27FC236}">
                      <a16:creationId xmlns:a16="http://schemas.microsoft.com/office/drawing/2014/main" id="{18F0F47D-F4F6-410F-4BD7-9D74C8983B60}"/>
                    </a:ext>
                  </a:extLst>
                </p:cNvPr>
                <p:cNvPicPr/>
                <p:nvPr/>
              </p:nvPicPr>
              <p:blipFill>
                <a:blip r:embed="rId140"/>
                <a:stretch>
                  <a:fillRect/>
                </a:stretch>
              </p:blipFill>
              <p:spPr>
                <a:xfrm>
                  <a:off x="10876876" y="1673182"/>
                  <a:ext cx="169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8" name="Freihand 107">
                  <a:extLst>
                    <a:ext uri="{FF2B5EF4-FFF2-40B4-BE49-F238E27FC236}">
                      <a16:creationId xmlns:a16="http://schemas.microsoft.com/office/drawing/2014/main" id="{ABFEB27E-BF4D-3F9D-08FB-3E4F73E875D2}"/>
                    </a:ext>
                  </a:extLst>
                </p14:cNvPr>
                <p14:cNvContentPartPr/>
                <p14:nvPr/>
              </p14:nvContentPartPr>
              <p14:xfrm>
                <a:off x="11166676" y="1665982"/>
                <a:ext cx="115560" cy="166320"/>
              </p14:xfrm>
            </p:contentPart>
          </mc:Choice>
          <mc:Fallback xmlns="">
            <p:pic>
              <p:nvPicPr>
                <p:cNvPr id="108" name="Freihand 107">
                  <a:extLst>
                    <a:ext uri="{FF2B5EF4-FFF2-40B4-BE49-F238E27FC236}">
                      <a16:creationId xmlns:a16="http://schemas.microsoft.com/office/drawing/2014/main" id="{ABFEB27E-BF4D-3F9D-08FB-3E4F73E875D2}"/>
                    </a:ext>
                  </a:extLst>
                </p:cNvPr>
                <p:cNvPicPr/>
                <p:nvPr/>
              </p:nvPicPr>
              <p:blipFill>
                <a:blip r:embed="rId142"/>
                <a:stretch>
                  <a:fillRect/>
                </a:stretch>
              </p:blipFill>
              <p:spPr>
                <a:xfrm>
                  <a:off x="11158036" y="1657342"/>
                  <a:ext cx="133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9" name="Freihand 108">
                  <a:extLst>
                    <a:ext uri="{FF2B5EF4-FFF2-40B4-BE49-F238E27FC236}">
                      <a16:creationId xmlns:a16="http://schemas.microsoft.com/office/drawing/2014/main" id="{8DB4CBBA-2F31-DD86-0783-E7E448268B29}"/>
                    </a:ext>
                  </a:extLst>
                </p14:cNvPr>
                <p14:cNvContentPartPr/>
                <p14:nvPr/>
              </p14:nvContentPartPr>
              <p14:xfrm>
                <a:off x="11357116" y="1670302"/>
                <a:ext cx="93240" cy="123840"/>
              </p14:xfrm>
            </p:contentPart>
          </mc:Choice>
          <mc:Fallback xmlns="">
            <p:pic>
              <p:nvPicPr>
                <p:cNvPr id="109" name="Freihand 108">
                  <a:extLst>
                    <a:ext uri="{FF2B5EF4-FFF2-40B4-BE49-F238E27FC236}">
                      <a16:creationId xmlns:a16="http://schemas.microsoft.com/office/drawing/2014/main" id="{8DB4CBBA-2F31-DD86-0783-E7E448268B29}"/>
                    </a:ext>
                  </a:extLst>
                </p:cNvPr>
                <p:cNvPicPr/>
                <p:nvPr/>
              </p:nvPicPr>
              <p:blipFill>
                <a:blip r:embed="rId144"/>
                <a:stretch>
                  <a:fillRect/>
                </a:stretch>
              </p:blipFill>
              <p:spPr>
                <a:xfrm>
                  <a:off x="11348116" y="1661302"/>
                  <a:ext cx="110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0" name="Freihand 109">
                  <a:extLst>
                    <a:ext uri="{FF2B5EF4-FFF2-40B4-BE49-F238E27FC236}">
                      <a16:creationId xmlns:a16="http://schemas.microsoft.com/office/drawing/2014/main" id="{1726F54C-5BCB-8A60-E913-0E2B5EBB03D2}"/>
                    </a:ext>
                  </a:extLst>
                </p14:cNvPr>
                <p14:cNvContentPartPr/>
                <p14:nvPr/>
              </p14:nvContentPartPr>
              <p14:xfrm>
                <a:off x="11511556" y="1737262"/>
                <a:ext cx="131040" cy="20880"/>
              </p14:xfrm>
            </p:contentPart>
          </mc:Choice>
          <mc:Fallback xmlns="">
            <p:pic>
              <p:nvPicPr>
                <p:cNvPr id="110" name="Freihand 109">
                  <a:extLst>
                    <a:ext uri="{FF2B5EF4-FFF2-40B4-BE49-F238E27FC236}">
                      <a16:creationId xmlns:a16="http://schemas.microsoft.com/office/drawing/2014/main" id="{1726F54C-5BCB-8A60-E913-0E2B5EBB03D2}"/>
                    </a:ext>
                  </a:extLst>
                </p:cNvPr>
                <p:cNvPicPr/>
                <p:nvPr/>
              </p:nvPicPr>
              <p:blipFill>
                <a:blip r:embed="rId146"/>
                <a:stretch>
                  <a:fillRect/>
                </a:stretch>
              </p:blipFill>
              <p:spPr>
                <a:xfrm>
                  <a:off x="11502556" y="1728622"/>
                  <a:ext cx="148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1" name="Freihand 110">
                  <a:extLst>
                    <a:ext uri="{FF2B5EF4-FFF2-40B4-BE49-F238E27FC236}">
                      <a16:creationId xmlns:a16="http://schemas.microsoft.com/office/drawing/2014/main" id="{CEB662FA-7F70-356A-4D3D-5F50C7CA2AF7}"/>
                    </a:ext>
                  </a:extLst>
                </p14:cNvPr>
                <p14:cNvContentPartPr/>
                <p14:nvPr/>
              </p14:nvContentPartPr>
              <p14:xfrm>
                <a:off x="11689036" y="1685062"/>
                <a:ext cx="105480" cy="131760"/>
              </p14:xfrm>
            </p:contentPart>
          </mc:Choice>
          <mc:Fallback xmlns="">
            <p:pic>
              <p:nvPicPr>
                <p:cNvPr id="111" name="Freihand 110">
                  <a:extLst>
                    <a:ext uri="{FF2B5EF4-FFF2-40B4-BE49-F238E27FC236}">
                      <a16:creationId xmlns:a16="http://schemas.microsoft.com/office/drawing/2014/main" id="{CEB662FA-7F70-356A-4D3D-5F50C7CA2AF7}"/>
                    </a:ext>
                  </a:extLst>
                </p:cNvPr>
                <p:cNvPicPr/>
                <p:nvPr/>
              </p:nvPicPr>
              <p:blipFill>
                <a:blip r:embed="rId148"/>
                <a:stretch>
                  <a:fillRect/>
                </a:stretch>
              </p:blipFill>
              <p:spPr>
                <a:xfrm>
                  <a:off x="11680036" y="1676422"/>
                  <a:ext cx="123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00410B95-5FDA-6865-7DB3-56E04A6B0C60}"/>
                    </a:ext>
                  </a:extLst>
                </p14:cNvPr>
                <p14:cNvContentPartPr/>
                <p14:nvPr/>
              </p14:nvContentPartPr>
              <p14:xfrm>
                <a:off x="10593556" y="1416502"/>
                <a:ext cx="134640" cy="166680"/>
              </p14:xfrm>
            </p:contentPart>
          </mc:Choice>
          <mc:Fallback xmlns="">
            <p:pic>
              <p:nvPicPr>
                <p:cNvPr id="115" name="Freihand 114">
                  <a:extLst>
                    <a:ext uri="{FF2B5EF4-FFF2-40B4-BE49-F238E27FC236}">
                      <a16:creationId xmlns:a16="http://schemas.microsoft.com/office/drawing/2014/main" id="{00410B95-5FDA-6865-7DB3-56E04A6B0C60}"/>
                    </a:ext>
                  </a:extLst>
                </p:cNvPr>
                <p:cNvPicPr/>
                <p:nvPr/>
              </p:nvPicPr>
              <p:blipFill>
                <a:blip r:embed="rId150"/>
                <a:stretch>
                  <a:fillRect/>
                </a:stretch>
              </p:blipFill>
              <p:spPr>
                <a:xfrm>
                  <a:off x="10584556" y="1407502"/>
                  <a:ext cx="152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0820EDA3-F330-7151-2C92-B1BA39A0FD4D}"/>
                    </a:ext>
                  </a:extLst>
                </p14:cNvPr>
                <p14:cNvContentPartPr/>
                <p14:nvPr/>
              </p14:nvContentPartPr>
              <p14:xfrm>
                <a:off x="9935476" y="1461862"/>
                <a:ext cx="146880" cy="188280"/>
              </p14:xfrm>
            </p:contentPart>
          </mc:Choice>
          <mc:Fallback xmlns="">
            <p:pic>
              <p:nvPicPr>
                <p:cNvPr id="116" name="Freihand 115">
                  <a:extLst>
                    <a:ext uri="{FF2B5EF4-FFF2-40B4-BE49-F238E27FC236}">
                      <a16:creationId xmlns:a16="http://schemas.microsoft.com/office/drawing/2014/main" id="{0820EDA3-F330-7151-2C92-B1BA39A0FD4D}"/>
                    </a:ext>
                  </a:extLst>
                </p:cNvPr>
                <p:cNvPicPr/>
                <p:nvPr/>
              </p:nvPicPr>
              <p:blipFill>
                <a:blip r:embed="rId152"/>
                <a:stretch>
                  <a:fillRect/>
                </a:stretch>
              </p:blipFill>
              <p:spPr>
                <a:xfrm>
                  <a:off x="9926836" y="1452862"/>
                  <a:ext cx="164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7" name="Freihand 76">
                  <a:extLst>
                    <a:ext uri="{FF2B5EF4-FFF2-40B4-BE49-F238E27FC236}">
                      <a16:creationId xmlns:a16="http://schemas.microsoft.com/office/drawing/2014/main" id="{08A03110-4D8E-31CD-BE7C-0E127FCEC81A}"/>
                    </a:ext>
                  </a:extLst>
                </p14:cNvPr>
                <p14:cNvContentPartPr/>
                <p14:nvPr/>
              </p14:nvContentPartPr>
              <p14:xfrm>
                <a:off x="7513036" y="972982"/>
                <a:ext cx="154080" cy="16200"/>
              </p14:xfrm>
            </p:contentPart>
          </mc:Choice>
          <mc:Fallback xmlns="">
            <p:pic>
              <p:nvPicPr>
                <p:cNvPr id="77" name="Freihand 76">
                  <a:extLst>
                    <a:ext uri="{FF2B5EF4-FFF2-40B4-BE49-F238E27FC236}">
                      <a16:creationId xmlns:a16="http://schemas.microsoft.com/office/drawing/2014/main" id="{08A03110-4D8E-31CD-BE7C-0E127FCEC81A}"/>
                    </a:ext>
                  </a:extLst>
                </p:cNvPr>
                <p:cNvPicPr/>
                <p:nvPr/>
              </p:nvPicPr>
              <p:blipFill>
                <a:blip r:embed="rId154"/>
                <a:stretch>
                  <a:fillRect/>
                </a:stretch>
              </p:blipFill>
              <p:spPr>
                <a:xfrm>
                  <a:off x="7504396" y="964342"/>
                  <a:ext cx="171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8" name="Freihand 77">
                  <a:extLst>
                    <a:ext uri="{FF2B5EF4-FFF2-40B4-BE49-F238E27FC236}">
                      <a16:creationId xmlns:a16="http://schemas.microsoft.com/office/drawing/2014/main" id="{7814B496-1440-7EDA-52BB-B5EBFA3EDF5B}"/>
                    </a:ext>
                  </a:extLst>
                </p14:cNvPr>
                <p14:cNvContentPartPr/>
                <p14:nvPr/>
              </p14:nvContentPartPr>
              <p14:xfrm>
                <a:off x="7537156" y="1008262"/>
                <a:ext cx="154800" cy="19080"/>
              </p14:xfrm>
            </p:contentPart>
          </mc:Choice>
          <mc:Fallback xmlns="">
            <p:pic>
              <p:nvPicPr>
                <p:cNvPr id="78" name="Freihand 77">
                  <a:extLst>
                    <a:ext uri="{FF2B5EF4-FFF2-40B4-BE49-F238E27FC236}">
                      <a16:creationId xmlns:a16="http://schemas.microsoft.com/office/drawing/2014/main" id="{7814B496-1440-7EDA-52BB-B5EBFA3EDF5B}"/>
                    </a:ext>
                  </a:extLst>
                </p:cNvPr>
                <p:cNvPicPr/>
                <p:nvPr/>
              </p:nvPicPr>
              <p:blipFill>
                <a:blip r:embed="rId156"/>
                <a:stretch>
                  <a:fillRect/>
                </a:stretch>
              </p:blipFill>
              <p:spPr>
                <a:xfrm>
                  <a:off x="7528516" y="999262"/>
                  <a:ext cx="172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0" name="Freihand 79">
                  <a:extLst>
                    <a:ext uri="{FF2B5EF4-FFF2-40B4-BE49-F238E27FC236}">
                      <a16:creationId xmlns:a16="http://schemas.microsoft.com/office/drawing/2014/main" id="{1528CCD8-9494-C03E-5E63-70E03A9212CA}"/>
                    </a:ext>
                  </a:extLst>
                </p14:cNvPr>
                <p14:cNvContentPartPr/>
                <p14:nvPr/>
              </p14:nvContentPartPr>
              <p14:xfrm>
                <a:off x="7731916" y="936622"/>
                <a:ext cx="105120" cy="125280"/>
              </p14:xfrm>
            </p:contentPart>
          </mc:Choice>
          <mc:Fallback xmlns="">
            <p:pic>
              <p:nvPicPr>
                <p:cNvPr id="80" name="Freihand 79">
                  <a:extLst>
                    <a:ext uri="{FF2B5EF4-FFF2-40B4-BE49-F238E27FC236}">
                      <a16:creationId xmlns:a16="http://schemas.microsoft.com/office/drawing/2014/main" id="{1528CCD8-9494-C03E-5E63-70E03A9212CA}"/>
                    </a:ext>
                  </a:extLst>
                </p:cNvPr>
                <p:cNvPicPr/>
                <p:nvPr/>
              </p:nvPicPr>
              <p:blipFill>
                <a:blip r:embed="rId158"/>
                <a:stretch>
                  <a:fillRect/>
                </a:stretch>
              </p:blipFill>
              <p:spPr>
                <a:xfrm>
                  <a:off x="7722916" y="927622"/>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2" name="Freihand 81">
                  <a:extLst>
                    <a:ext uri="{FF2B5EF4-FFF2-40B4-BE49-F238E27FC236}">
                      <a16:creationId xmlns:a16="http://schemas.microsoft.com/office/drawing/2014/main" id="{4A6BADB2-8E88-A108-8199-974FC0B8FF55}"/>
                    </a:ext>
                  </a:extLst>
                </p14:cNvPr>
                <p14:cNvContentPartPr/>
                <p14:nvPr/>
              </p14:nvContentPartPr>
              <p14:xfrm>
                <a:off x="8012356" y="888022"/>
                <a:ext cx="74880" cy="150480"/>
              </p14:xfrm>
            </p:contentPart>
          </mc:Choice>
          <mc:Fallback xmlns="">
            <p:pic>
              <p:nvPicPr>
                <p:cNvPr id="82" name="Freihand 81">
                  <a:extLst>
                    <a:ext uri="{FF2B5EF4-FFF2-40B4-BE49-F238E27FC236}">
                      <a16:creationId xmlns:a16="http://schemas.microsoft.com/office/drawing/2014/main" id="{4A6BADB2-8E88-A108-8199-974FC0B8FF55}"/>
                    </a:ext>
                  </a:extLst>
                </p:cNvPr>
                <p:cNvPicPr/>
                <p:nvPr/>
              </p:nvPicPr>
              <p:blipFill>
                <a:blip r:embed="rId160"/>
                <a:stretch>
                  <a:fillRect/>
                </a:stretch>
              </p:blipFill>
              <p:spPr>
                <a:xfrm>
                  <a:off x="8003356" y="879022"/>
                  <a:ext cx="92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3" name="Freihand 82">
                  <a:extLst>
                    <a:ext uri="{FF2B5EF4-FFF2-40B4-BE49-F238E27FC236}">
                      <a16:creationId xmlns:a16="http://schemas.microsoft.com/office/drawing/2014/main" id="{49D3E409-6EAF-0F3A-8D49-330956055EBC}"/>
                    </a:ext>
                  </a:extLst>
                </p14:cNvPr>
                <p14:cNvContentPartPr/>
                <p14:nvPr/>
              </p14:nvContentPartPr>
              <p14:xfrm>
                <a:off x="8139436" y="939142"/>
                <a:ext cx="115560" cy="105480"/>
              </p14:xfrm>
            </p:contentPart>
          </mc:Choice>
          <mc:Fallback xmlns="">
            <p:pic>
              <p:nvPicPr>
                <p:cNvPr id="83" name="Freihand 82">
                  <a:extLst>
                    <a:ext uri="{FF2B5EF4-FFF2-40B4-BE49-F238E27FC236}">
                      <a16:creationId xmlns:a16="http://schemas.microsoft.com/office/drawing/2014/main" id="{49D3E409-6EAF-0F3A-8D49-330956055EBC}"/>
                    </a:ext>
                  </a:extLst>
                </p:cNvPr>
                <p:cNvPicPr/>
                <p:nvPr/>
              </p:nvPicPr>
              <p:blipFill>
                <a:blip r:embed="rId162"/>
                <a:stretch>
                  <a:fillRect/>
                </a:stretch>
              </p:blipFill>
              <p:spPr>
                <a:xfrm>
                  <a:off x="8130796" y="930142"/>
                  <a:ext cx="133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4" name="Freihand 83">
                  <a:extLst>
                    <a:ext uri="{FF2B5EF4-FFF2-40B4-BE49-F238E27FC236}">
                      <a16:creationId xmlns:a16="http://schemas.microsoft.com/office/drawing/2014/main" id="{5AFA8967-CB4E-DC86-FEA9-E3DA30F82E96}"/>
                    </a:ext>
                  </a:extLst>
                </p14:cNvPr>
                <p14:cNvContentPartPr/>
                <p14:nvPr/>
              </p14:nvContentPartPr>
              <p14:xfrm>
                <a:off x="8332396" y="975142"/>
                <a:ext cx="125640" cy="5040"/>
              </p14:xfrm>
            </p:contentPart>
          </mc:Choice>
          <mc:Fallback xmlns="">
            <p:pic>
              <p:nvPicPr>
                <p:cNvPr id="84" name="Freihand 83">
                  <a:extLst>
                    <a:ext uri="{FF2B5EF4-FFF2-40B4-BE49-F238E27FC236}">
                      <a16:creationId xmlns:a16="http://schemas.microsoft.com/office/drawing/2014/main" id="{5AFA8967-CB4E-DC86-FEA9-E3DA30F82E96}"/>
                    </a:ext>
                  </a:extLst>
                </p:cNvPr>
                <p:cNvPicPr/>
                <p:nvPr/>
              </p:nvPicPr>
              <p:blipFill>
                <a:blip r:embed="rId164"/>
                <a:stretch>
                  <a:fillRect/>
                </a:stretch>
              </p:blipFill>
              <p:spPr>
                <a:xfrm>
                  <a:off x="8323756" y="966502"/>
                  <a:ext cx="143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5" name="Freihand 84">
                  <a:extLst>
                    <a:ext uri="{FF2B5EF4-FFF2-40B4-BE49-F238E27FC236}">
                      <a16:creationId xmlns:a16="http://schemas.microsoft.com/office/drawing/2014/main" id="{BBD68FE6-9FDE-5CD2-A95B-5E2A62BF34E6}"/>
                    </a:ext>
                  </a:extLst>
                </p14:cNvPr>
                <p14:cNvContentPartPr/>
                <p14:nvPr/>
              </p14:nvContentPartPr>
              <p14:xfrm>
                <a:off x="8333836" y="953542"/>
                <a:ext cx="311400" cy="62640"/>
              </p14:xfrm>
            </p:contentPart>
          </mc:Choice>
          <mc:Fallback xmlns="">
            <p:pic>
              <p:nvPicPr>
                <p:cNvPr id="85" name="Freihand 84">
                  <a:extLst>
                    <a:ext uri="{FF2B5EF4-FFF2-40B4-BE49-F238E27FC236}">
                      <a16:creationId xmlns:a16="http://schemas.microsoft.com/office/drawing/2014/main" id="{BBD68FE6-9FDE-5CD2-A95B-5E2A62BF34E6}"/>
                    </a:ext>
                  </a:extLst>
                </p:cNvPr>
                <p:cNvPicPr/>
                <p:nvPr/>
              </p:nvPicPr>
              <p:blipFill>
                <a:blip r:embed="rId166"/>
                <a:stretch>
                  <a:fillRect/>
                </a:stretch>
              </p:blipFill>
              <p:spPr>
                <a:xfrm>
                  <a:off x="8325196" y="944902"/>
                  <a:ext cx="329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6" name="Freihand 85">
                  <a:extLst>
                    <a:ext uri="{FF2B5EF4-FFF2-40B4-BE49-F238E27FC236}">
                      <a16:creationId xmlns:a16="http://schemas.microsoft.com/office/drawing/2014/main" id="{298BC886-EBC3-374B-28D7-88A5EDCF61F2}"/>
                    </a:ext>
                  </a:extLst>
                </p14:cNvPr>
                <p14:cNvContentPartPr/>
                <p14:nvPr/>
              </p14:nvContentPartPr>
              <p14:xfrm>
                <a:off x="8571796" y="935902"/>
                <a:ext cx="123840" cy="233640"/>
              </p14:xfrm>
            </p:contentPart>
          </mc:Choice>
          <mc:Fallback xmlns="">
            <p:pic>
              <p:nvPicPr>
                <p:cNvPr id="86" name="Freihand 85">
                  <a:extLst>
                    <a:ext uri="{FF2B5EF4-FFF2-40B4-BE49-F238E27FC236}">
                      <a16:creationId xmlns:a16="http://schemas.microsoft.com/office/drawing/2014/main" id="{298BC886-EBC3-374B-28D7-88A5EDCF61F2}"/>
                    </a:ext>
                  </a:extLst>
                </p:cNvPr>
                <p:cNvPicPr/>
                <p:nvPr/>
              </p:nvPicPr>
              <p:blipFill>
                <a:blip r:embed="rId168"/>
                <a:stretch>
                  <a:fillRect/>
                </a:stretch>
              </p:blipFill>
              <p:spPr>
                <a:xfrm>
                  <a:off x="8563156" y="927262"/>
                  <a:ext cx="141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9" name="Freihand 138">
                  <a:extLst>
                    <a:ext uri="{FF2B5EF4-FFF2-40B4-BE49-F238E27FC236}">
                      <a16:creationId xmlns:a16="http://schemas.microsoft.com/office/drawing/2014/main" id="{48462902-9A7F-F028-F5F6-2963B32F0B84}"/>
                    </a:ext>
                  </a:extLst>
                </p14:cNvPr>
                <p14:cNvContentPartPr/>
                <p14:nvPr/>
              </p14:nvContentPartPr>
              <p14:xfrm>
                <a:off x="7882396" y="716662"/>
                <a:ext cx="895680" cy="668880"/>
              </p14:xfrm>
            </p:contentPart>
          </mc:Choice>
          <mc:Fallback xmlns="">
            <p:pic>
              <p:nvPicPr>
                <p:cNvPr id="139" name="Freihand 138">
                  <a:extLst>
                    <a:ext uri="{FF2B5EF4-FFF2-40B4-BE49-F238E27FC236}">
                      <a16:creationId xmlns:a16="http://schemas.microsoft.com/office/drawing/2014/main" id="{48462902-9A7F-F028-F5F6-2963B32F0B84}"/>
                    </a:ext>
                  </a:extLst>
                </p:cNvPr>
                <p:cNvPicPr/>
                <p:nvPr/>
              </p:nvPicPr>
              <p:blipFill>
                <a:blip r:embed="rId170"/>
                <a:stretch>
                  <a:fillRect/>
                </a:stretch>
              </p:blipFill>
              <p:spPr>
                <a:xfrm>
                  <a:off x="7873756" y="707662"/>
                  <a:ext cx="91332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B23A31FC-8D45-22B1-30AB-62ADFDA5A4DD}"/>
                    </a:ext>
                  </a:extLst>
                </p14:cNvPr>
                <p14:cNvContentPartPr/>
                <p14:nvPr/>
              </p14:nvContentPartPr>
              <p14:xfrm>
                <a:off x="9711556" y="2076382"/>
                <a:ext cx="91800" cy="153720"/>
              </p14:xfrm>
            </p:contentPart>
          </mc:Choice>
          <mc:Fallback xmlns="">
            <p:pic>
              <p:nvPicPr>
                <p:cNvPr id="119" name="Freihand 118">
                  <a:extLst>
                    <a:ext uri="{FF2B5EF4-FFF2-40B4-BE49-F238E27FC236}">
                      <a16:creationId xmlns:a16="http://schemas.microsoft.com/office/drawing/2014/main" id="{B23A31FC-8D45-22B1-30AB-62ADFDA5A4DD}"/>
                    </a:ext>
                  </a:extLst>
                </p:cNvPr>
                <p:cNvPicPr/>
                <p:nvPr/>
              </p:nvPicPr>
              <p:blipFill>
                <a:blip r:embed="rId172"/>
                <a:stretch>
                  <a:fillRect/>
                </a:stretch>
              </p:blipFill>
              <p:spPr>
                <a:xfrm>
                  <a:off x="9702556" y="2067742"/>
                  <a:ext cx="109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1" name="Freihand 120">
                  <a:extLst>
                    <a:ext uri="{FF2B5EF4-FFF2-40B4-BE49-F238E27FC236}">
                      <a16:creationId xmlns:a16="http://schemas.microsoft.com/office/drawing/2014/main" id="{BFFDA0D5-4032-4C47-7267-478D64ADE235}"/>
                    </a:ext>
                  </a:extLst>
                </p14:cNvPr>
                <p14:cNvContentPartPr/>
                <p14:nvPr/>
              </p14:nvContentPartPr>
              <p14:xfrm>
                <a:off x="9946276" y="2068462"/>
                <a:ext cx="100800" cy="131040"/>
              </p14:xfrm>
            </p:contentPart>
          </mc:Choice>
          <mc:Fallback xmlns="">
            <p:pic>
              <p:nvPicPr>
                <p:cNvPr id="121" name="Freihand 120">
                  <a:extLst>
                    <a:ext uri="{FF2B5EF4-FFF2-40B4-BE49-F238E27FC236}">
                      <a16:creationId xmlns:a16="http://schemas.microsoft.com/office/drawing/2014/main" id="{BFFDA0D5-4032-4C47-7267-478D64ADE235}"/>
                    </a:ext>
                  </a:extLst>
                </p:cNvPr>
                <p:cNvPicPr/>
                <p:nvPr/>
              </p:nvPicPr>
              <p:blipFill>
                <a:blip r:embed="rId174"/>
                <a:stretch>
                  <a:fillRect/>
                </a:stretch>
              </p:blipFill>
              <p:spPr>
                <a:xfrm>
                  <a:off x="9937636" y="2059822"/>
                  <a:ext cx="118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2" name="Freihand 121">
                  <a:extLst>
                    <a:ext uri="{FF2B5EF4-FFF2-40B4-BE49-F238E27FC236}">
                      <a16:creationId xmlns:a16="http://schemas.microsoft.com/office/drawing/2014/main" id="{52BAC2C5-F146-2844-7CB5-31203696B8F4}"/>
                    </a:ext>
                  </a:extLst>
                </p14:cNvPr>
                <p14:cNvContentPartPr/>
                <p14:nvPr/>
              </p14:nvContentPartPr>
              <p14:xfrm>
                <a:off x="9986596" y="2049382"/>
                <a:ext cx="123120" cy="5400"/>
              </p14:xfrm>
            </p:contentPart>
          </mc:Choice>
          <mc:Fallback xmlns="">
            <p:pic>
              <p:nvPicPr>
                <p:cNvPr id="122" name="Freihand 121">
                  <a:extLst>
                    <a:ext uri="{FF2B5EF4-FFF2-40B4-BE49-F238E27FC236}">
                      <a16:creationId xmlns:a16="http://schemas.microsoft.com/office/drawing/2014/main" id="{52BAC2C5-F146-2844-7CB5-31203696B8F4}"/>
                    </a:ext>
                  </a:extLst>
                </p:cNvPr>
                <p:cNvPicPr/>
                <p:nvPr/>
              </p:nvPicPr>
              <p:blipFill>
                <a:blip r:embed="rId176"/>
                <a:stretch>
                  <a:fillRect/>
                </a:stretch>
              </p:blipFill>
              <p:spPr>
                <a:xfrm>
                  <a:off x="9977956" y="2040742"/>
                  <a:ext cx="140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6" name="Freihand 125">
                  <a:extLst>
                    <a:ext uri="{FF2B5EF4-FFF2-40B4-BE49-F238E27FC236}">
                      <a16:creationId xmlns:a16="http://schemas.microsoft.com/office/drawing/2014/main" id="{E0F428AE-1F71-1825-B642-F298EFA6F4B8}"/>
                    </a:ext>
                  </a:extLst>
                </p14:cNvPr>
                <p14:cNvContentPartPr/>
                <p14:nvPr/>
              </p14:nvContentPartPr>
              <p14:xfrm>
                <a:off x="10136356" y="2081422"/>
                <a:ext cx="155160" cy="128880"/>
              </p14:xfrm>
            </p:contentPart>
          </mc:Choice>
          <mc:Fallback xmlns="">
            <p:pic>
              <p:nvPicPr>
                <p:cNvPr id="126" name="Freihand 125">
                  <a:extLst>
                    <a:ext uri="{FF2B5EF4-FFF2-40B4-BE49-F238E27FC236}">
                      <a16:creationId xmlns:a16="http://schemas.microsoft.com/office/drawing/2014/main" id="{E0F428AE-1F71-1825-B642-F298EFA6F4B8}"/>
                    </a:ext>
                  </a:extLst>
                </p:cNvPr>
                <p:cNvPicPr/>
                <p:nvPr/>
              </p:nvPicPr>
              <p:blipFill>
                <a:blip r:embed="rId178"/>
                <a:stretch>
                  <a:fillRect/>
                </a:stretch>
              </p:blipFill>
              <p:spPr>
                <a:xfrm>
                  <a:off x="10127356" y="2072782"/>
                  <a:ext cx="172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8" name="Freihand 127">
                  <a:extLst>
                    <a:ext uri="{FF2B5EF4-FFF2-40B4-BE49-F238E27FC236}">
                      <a16:creationId xmlns:a16="http://schemas.microsoft.com/office/drawing/2014/main" id="{EB6168C8-ED4C-A451-E2EE-9B389BA5C684}"/>
                    </a:ext>
                  </a:extLst>
                </p14:cNvPr>
                <p14:cNvContentPartPr/>
                <p14:nvPr/>
              </p14:nvContentPartPr>
              <p14:xfrm>
                <a:off x="10358116" y="2138662"/>
                <a:ext cx="118440" cy="7560"/>
              </p14:xfrm>
            </p:contentPart>
          </mc:Choice>
          <mc:Fallback xmlns="">
            <p:pic>
              <p:nvPicPr>
                <p:cNvPr id="128" name="Freihand 127">
                  <a:extLst>
                    <a:ext uri="{FF2B5EF4-FFF2-40B4-BE49-F238E27FC236}">
                      <a16:creationId xmlns:a16="http://schemas.microsoft.com/office/drawing/2014/main" id="{EB6168C8-ED4C-A451-E2EE-9B389BA5C684}"/>
                    </a:ext>
                  </a:extLst>
                </p:cNvPr>
                <p:cNvPicPr/>
                <p:nvPr/>
              </p:nvPicPr>
              <p:blipFill>
                <a:blip r:embed="rId180"/>
                <a:stretch>
                  <a:fillRect/>
                </a:stretch>
              </p:blipFill>
              <p:spPr>
                <a:xfrm>
                  <a:off x="10349476" y="2130022"/>
                  <a:ext cx="136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 name="Freihand 130">
                  <a:extLst>
                    <a:ext uri="{FF2B5EF4-FFF2-40B4-BE49-F238E27FC236}">
                      <a16:creationId xmlns:a16="http://schemas.microsoft.com/office/drawing/2014/main" id="{165448F2-A282-1BAB-0B49-6D2998F461DB}"/>
                    </a:ext>
                  </a:extLst>
                </p14:cNvPr>
                <p14:cNvContentPartPr/>
                <p14:nvPr/>
              </p14:nvContentPartPr>
              <p14:xfrm>
                <a:off x="10684636" y="2087542"/>
                <a:ext cx="132120" cy="117360"/>
              </p14:xfrm>
            </p:contentPart>
          </mc:Choice>
          <mc:Fallback xmlns="">
            <p:pic>
              <p:nvPicPr>
                <p:cNvPr id="131" name="Freihand 130">
                  <a:extLst>
                    <a:ext uri="{FF2B5EF4-FFF2-40B4-BE49-F238E27FC236}">
                      <a16:creationId xmlns:a16="http://schemas.microsoft.com/office/drawing/2014/main" id="{165448F2-A282-1BAB-0B49-6D2998F461DB}"/>
                    </a:ext>
                  </a:extLst>
                </p:cNvPr>
                <p:cNvPicPr/>
                <p:nvPr/>
              </p:nvPicPr>
              <p:blipFill>
                <a:blip r:embed="rId182"/>
                <a:stretch>
                  <a:fillRect/>
                </a:stretch>
              </p:blipFill>
              <p:spPr>
                <a:xfrm>
                  <a:off x="10675636" y="2078542"/>
                  <a:ext cx="149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3" name="Freihand 132">
                  <a:extLst>
                    <a:ext uri="{FF2B5EF4-FFF2-40B4-BE49-F238E27FC236}">
                      <a16:creationId xmlns:a16="http://schemas.microsoft.com/office/drawing/2014/main" id="{73446EEB-D61E-85FE-927A-B5151E093032}"/>
                    </a:ext>
                  </a:extLst>
                </p14:cNvPr>
                <p14:cNvContentPartPr/>
                <p14:nvPr/>
              </p14:nvContentPartPr>
              <p14:xfrm>
                <a:off x="10913236" y="2111302"/>
                <a:ext cx="140760" cy="14400"/>
              </p14:xfrm>
            </p:contentPart>
          </mc:Choice>
          <mc:Fallback xmlns="">
            <p:pic>
              <p:nvPicPr>
                <p:cNvPr id="133" name="Freihand 132">
                  <a:extLst>
                    <a:ext uri="{FF2B5EF4-FFF2-40B4-BE49-F238E27FC236}">
                      <a16:creationId xmlns:a16="http://schemas.microsoft.com/office/drawing/2014/main" id="{73446EEB-D61E-85FE-927A-B5151E093032}"/>
                    </a:ext>
                  </a:extLst>
                </p:cNvPr>
                <p:cNvPicPr/>
                <p:nvPr/>
              </p:nvPicPr>
              <p:blipFill>
                <a:blip r:embed="rId184"/>
                <a:stretch>
                  <a:fillRect/>
                </a:stretch>
              </p:blipFill>
              <p:spPr>
                <a:xfrm>
                  <a:off x="10904596" y="2102662"/>
                  <a:ext cx="158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4" name="Freihand 133">
                  <a:extLst>
                    <a:ext uri="{FF2B5EF4-FFF2-40B4-BE49-F238E27FC236}">
                      <a16:creationId xmlns:a16="http://schemas.microsoft.com/office/drawing/2014/main" id="{D85F26C5-382F-DAB0-C901-84DC16DAA850}"/>
                    </a:ext>
                  </a:extLst>
                </p14:cNvPr>
                <p14:cNvContentPartPr/>
                <p14:nvPr/>
              </p14:nvContentPartPr>
              <p14:xfrm>
                <a:off x="10892716" y="2181502"/>
                <a:ext cx="140760" cy="10080"/>
              </p14:xfrm>
            </p:contentPart>
          </mc:Choice>
          <mc:Fallback xmlns="">
            <p:pic>
              <p:nvPicPr>
                <p:cNvPr id="134" name="Freihand 133">
                  <a:extLst>
                    <a:ext uri="{FF2B5EF4-FFF2-40B4-BE49-F238E27FC236}">
                      <a16:creationId xmlns:a16="http://schemas.microsoft.com/office/drawing/2014/main" id="{D85F26C5-382F-DAB0-C901-84DC16DAA850}"/>
                    </a:ext>
                  </a:extLst>
                </p:cNvPr>
                <p:cNvPicPr/>
                <p:nvPr/>
              </p:nvPicPr>
              <p:blipFill>
                <a:blip r:embed="rId186"/>
                <a:stretch>
                  <a:fillRect/>
                </a:stretch>
              </p:blipFill>
              <p:spPr>
                <a:xfrm>
                  <a:off x="10884076" y="2172862"/>
                  <a:ext cx="158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 name="Freihand 134">
                  <a:extLst>
                    <a:ext uri="{FF2B5EF4-FFF2-40B4-BE49-F238E27FC236}">
                      <a16:creationId xmlns:a16="http://schemas.microsoft.com/office/drawing/2014/main" id="{88CAC4D8-2FE4-AF27-A73D-01BB03446282}"/>
                    </a:ext>
                  </a:extLst>
                </p14:cNvPr>
                <p14:cNvContentPartPr/>
                <p14:nvPr/>
              </p14:nvContentPartPr>
              <p14:xfrm>
                <a:off x="11107276" y="2047942"/>
                <a:ext cx="106560" cy="211680"/>
              </p14:xfrm>
            </p:contentPart>
          </mc:Choice>
          <mc:Fallback xmlns="">
            <p:pic>
              <p:nvPicPr>
                <p:cNvPr id="135" name="Freihand 134">
                  <a:extLst>
                    <a:ext uri="{FF2B5EF4-FFF2-40B4-BE49-F238E27FC236}">
                      <a16:creationId xmlns:a16="http://schemas.microsoft.com/office/drawing/2014/main" id="{88CAC4D8-2FE4-AF27-A73D-01BB03446282}"/>
                    </a:ext>
                  </a:extLst>
                </p:cNvPr>
                <p:cNvPicPr/>
                <p:nvPr/>
              </p:nvPicPr>
              <p:blipFill>
                <a:blip r:embed="rId188"/>
                <a:stretch>
                  <a:fillRect/>
                </a:stretch>
              </p:blipFill>
              <p:spPr>
                <a:xfrm>
                  <a:off x="11098636" y="2038942"/>
                  <a:ext cx="124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6" name="Freihand 135">
                  <a:extLst>
                    <a:ext uri="{FF2B5EF4-FFF2-40B4-BE49-F238E27FC236}">
                      <a16:creationId xmlns:a16="http://schemas.microsoft.com/office/drawing/2014/main" id="{9100C754-8EC6-A1CD-8277-60D94A60AAA2}"/>
                    </a:ext>
                  </a:extLst>
                </p14:cNvPr>
                <p14:cNvContentPartPr/>
                <p14:nvPr/>
              </p14:nvContentPartPr>
              <p14:xfrm>
                <a:off x="11291596" y="2100502"/>
                <a:ext cx="121680" cy="128520"/>
              </p14:xfrm>
            </p:contentPart>
          </mc:Choice>
          <mc:Fallback xmlns="">
            <p:pic>
              <p:nvPicPr>
                <p:cNvPr id="136" name="Freihand 135">
                  <a:extLst>
                    <a:ext uri="{FF2B5EF4-FFF2-40B4-BE49-F238E27FC236}">
                      <a16:creationId xmlns:a16="http://schemas.microsoft.com/office/drawing/2014/main" id="{9100C754-8EC6-A1CD-8277-60D94A60AAA2}"/>
                    </a:ext>
                  </a:extLst>
                </p:cNvPr>
                <p:cNvPicPr/>
                <p:nvPr/>
              </p:nvPicPr>
              <p:blipFill>
                <a:blip r:embed="rId190"/>
                <a:stretch>
                  <a:fillRect/>
                </a:stretch>
              </p:blipFill>
              <p:spPr>
                <a:xfrm>
                  <a:off x="11282596" y="2091862"/>
                  <a:ext cx="139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 name="Freihand 136">
                  <a:extLst>
                    <a:ext uri="{FF2B5EF4-FFF2-40B4-BE49-F238E27FC236}">
                      <a16:creationId xmlns:a16="http://schemas.microsoft.com/office/drawing/2014/main" id="{D042B72F-95C6-0DA0-32C2-C34427312A89}"/>
                    </a:ext>
                  </a:extLst>
                </p14:cNvPr>
                <p14:cNvContentPartPr/>
                <p14:nvPr/>
              </p14:nvContentPartPr>
              <p14:xfrm>
                <a:off x="11430916" y="2079982"/>
                <a:ext cx="131400" cy="137520"/>
              </p14:xfrm>
            </p:contentPart>
          </mc:Choice>
          <mc:Fallback xmlns="">
            <p:pic>
              <p:nvPicPr>
                <p:cNvPr id="137" name="Freihand 136">
                  <a:extLst>
                    <a:ext uri="{FF2B5EF4-FFF2-40B4-BE49-F238E27FC236}">
                      <a16:creationId xmlns:a16="http://schemas.microsoft.com/office/drawing/2014/main" id="{D042B72F-95C6-0DA0-32C2-C34427312A89}"/>
                    </a:ext>
                  </a:extLst>
                </p:cNvPr>
                <p:cNvPicPr/>
                <p:nvPr/>
              </p:nvPicPr>
              <p:blipFill>
                <a:blip r:embed="rId192"/>
                <a:stretch>
                  <a:fillRect/>
                </a:stretch>
              </p:blipFill>
              <p:spPr>
                <a:xfrm>
                  <a:off x="11422276" y="2070982"/>
                  <a:ext cx="149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 name="Freihand 140">
                  <a:extLst>
                    <a:ext uri="{FF2B5EF4-FFF2-40B4-BE49-F238E27FC236}">
                      <a16:creationId xmlns:a16="http://schemas.microsoft.com/office/drawing/2014/main" id="{54F7CFEE-3465-ADF8-1141-069BBC18B19F}"/>
                    </a:ext>
                  </a:extLst>
                </p14:cNvPr>
                <p14:cNvContentPartPr/>
                <p14:nvPr/>
              </p14:nvContentPartPr>
              <p14:xfrm>
                <a:off x="11611276" y="2158822"/>
                <a:ext cx="149760" cy="19080"/>
              </p14:xfrm>
            </p:contentPart>
          </mc:Choice>
          <mc:Fallback xmlns="">
            <p:pic>
              <p:nvPicPr>
                <p:cNvPr id="141" name="Freihand 140">
                  <a:extLst>
                    <a:ext uri="{FF2B5EF4-FFF2-40B4-BE49-F238E27FC236}">
                      <a16:creationId xmlns:a16="http://schemas.microsoft.com/office/drawing/2014/main" id="{54F7CFEE-3465-ADF8-1141-069BBC18B19F}"/>
                    </a:ext>
                  </a:extLst>
                </p:cNvPr>
                <p:cNvPicPr/>
                <p:nvPr/>
              </p:nvPicPr>
              <p:blipFill>
                <a:blip r:embed="rId194"/>
                <a:stretch>
                  <a:fillRect/>
                </a:stretch>
              </p:blipFill>
              <p:spPr>
                <a:xfrm>
                  <a:off x="11602636" y="2150182"/>
                  <a:ext cx="167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2" name="Freihand 141">
                  <a:extLst>
                    <a:ext uri="{FF2B5EF4-FFF2-40B4-BE49-F238E27FC236}">
                      <a16:creationId xmlns:a16="http://schemas.microsoft.com/office/drawing/2014/main" id="{64F65CAD-1D28-882E-DAA3-11F798CE460E}"/>
                    </a:ext>
                  </a:extLst>
                </p14:cNvPr>
                <p14:cNvContentPartPr/>
                <p14:nvPr/>
              </p14:nvContentPartPr>
              <p14:xfrm>
                <a:off x="11793796" y="2104462"/>
                <a:ext cx="138240" cy="221040"/>
              </p14:xfrm>
            </p:contentPart>
          </mc:Choice>
          <mc:Fallback xmlns="">
            <p:pic>
              <p:nvPicPr>
                <p:cNvPr id="142" name="Freihand 141">
                  <a:extLst>
                    <a:ext uri="{FF2B5EF4-FFF2-40B4-BE49-F238E27FC236}">
                      <a16:creationId xmlns:a16="http://schemas.microsoft.com/office/drawing/2014/main" id="{64F65CAD-1D28-882E-DAA3-11F798CE460E}"/>
                    </a:ext>
                  </a:extLst>
                </p:cNvPr>
                <p:cNvPicPr/>
                <p:nvPr/>
              </p:nvPicPr>
              <p:blipFill>
                <a:blip r:embed="rId196"/>
                <a:stretch>
                  <a:fillRect/>
                </a:stretch>
              </p:blipFill>
              <p:spPr>
                <a:xfrm>
                  <a:off x="11784796" y="2095462"/>
                  <a:ext cx="155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Freihand 144">
                  <a:extLst>
                    <a:ext uri="{FF2B5EF4-FFF2-40B4-BE49-F238E27FC236}">
                      <a16:creationId xmlns:a16="http://schemas.microsoft.com/office/drawing/2014/main" id="{7917E763-96A7-7BDC-C81E-1FAB2F796E8A}"/>
                    </a:ext>
                  </a:extLst>
                </p14:cNvPr>
                <p14:cNvContentPartPr/>
                <p14:nvPr/>
              </p14:nvContentPartPr>
              <p14:xfrm>
                <a:off x="8526796" y="1357102"/>
                <a:ext cx="3321360" cy="681480"/>
              </p14:xfrm>
            </p:contentPart>
          </mc:Choice>
          <mc:Fallback xmlns="">
            <p:pic>
              <p:nvPicPr>
                <p:cNvPr id="145" name="Freihand 144">
                  <a:extLst>
                    <a:ext uri="{FF2B5EF4-FFF2-40B4-BE49-F238E27FC236}">
                      <a16:creationId xmlns:a16="http://schemas.microsoft.com/office/drawing/2014/main" id="{7917E763-96A7-7BDC-C81E-1FAB2F796E8A}"/>
                    </a:ext>
                  </a:extLst>
                </p:cNvPr>
                <p:cNvPicPr/>
                <p:nvPr/>
              </p:nvPicPr>
              <p:blipFill>
                <a:blip r:embed="rId198"/>
                <a:stretch>
                  <a:fillRect/>
                </a:stretch>
              </p:blipFill>
              <p:spPr>
                <a:xfrm>
                  <a:off x="8518156" y="1348102"/>
                  <a:ext cx="333900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Freihand 145">
                  <a:extLst>
                    <a:ext uri="{FF2B5EF4-FFF2-40B4-BE49-F238E27FC236}">
                      <a16:creationId xmlns:a16="http://schemas.microsoft.com/office/drawing/2014/main" id="{178C7850-A69F-CF10-01EC-A8F628646F25}"/>
                    </a:ext>
                  </a:extLst>
                </p14:cNvPr>
                <p14:cNvContentPartPr/>
                <p14:nvPr/>
              </p14:nvContentPartPr>
              <p14:xfrm>
                <a:off x="11763196" y="1989622"/>
                <a:ext cx="157680" cy="105480"/>
              </p14:xfrm>
            </p:contentPart>
          </mc:Choice>
          <mc:Fallback xmlns="">
            <p:pic>
              <p:nvPicPr>
                <p:cNvPr id="146" name="Freihand 145">
                  <a:extLst>
                    <a:ext uri="{FF2B5EF4-FFF2-40B4-BE49-F238E27FC236}">
                      <a16:creationId xmlns:a16="http://schemas.microsoft.com/office/drawing/2014/main" id="{178C7850-A69F-CF10-01EC-A8F628646F25}"/>
                    </a:ext>
                  </a:extLst>
                </p:cNvPr>
                <p:cNvPicPr/>
                <p:nvPr/>
              </p:nvPicPr>
              <p:blipFill>
                <a:blip r:embed="rId200"/>
                <a:stretch>
                  <a:fillRect/>
                </a:stretch>
              </p:blipFill>
              <p:spPr>
                <a:xfrm>
                  <a:off x="11754556" y="1980622"/>
                  <a:ext cx="175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Freihand 146">
                  <a:extLst>
                    <a:ext uri="{FF2B5EF4-FFF2-40B4-BE49-F238E27FC236}">
                      <a16:creationId xmlns:a16="http://schemas.microsoft.com/office/drawing/2014/main" id="{551C07F3-D8B6-13CF-5FAF-DC9FB1EC4F08}"/>
                    </a:ext>
                  </a:extLst>
                </p14:cNvPr>
                <p14:cNvContentPartPr/>
                <p14:nvPr/>
              </p14:nvContentPartPr>
              <p14:xfrm>
                <a:off x="9577996" y="2560942"/>
                <a:ext cx="95760" cy="191520"/>
              </p14:xfrm>
            </p:contentPart>
          </mc:Choice>
          <mc:Fallback xmlns="">
            <p:pic>
              <p:nvPicPr>
                <p:cNvPr id="147" name="Freihand 146">
                  <a:extLst>
                    <a:ext uri="{FF2B5EF4-FFF2-40B4-BE49-F238E27FC236}">
                      <a16:creationId xmlns:a16="http://schemas.microsoft.com/office/drawing/2014/main" id="{551C07F3-D8B6-13CF-5FAF-DC9FB1EC4F08}"/>
                    </a:ext>
                  </a:extLst>
                </p:cNvPr>
                <p:cNvPicPr/>
                <p:nvPr/>
              </p:nvPicPr>
              <p:blipFill>
                <a:blip r:embed="rId202"/>
                <a:stretch>
                  <a:fillRect/>
                </a:stretch>
              </p:blipFill>
              <p:spPr>
                <a:xfrm>
                  <a:off x="9568996" y="2552302"/>
                  <a:ext cx="113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8" name="Freihand 147">
                  <a:extLst>
                    <a:ext uri="{FF2B5EF4-FFF2-40B4-BE49-F238E27FC236}">
                      <a16:creationId xmlns:a16="http://schemas.microsoft.com/office/drawing/2014/main" id="{690345FC-D1EC-2803-3BAE-1780D48F3580}"/>
                    </a:ext>
                  </a:extLst>
                </p14:cNvPr>
                <p14:cNvContentPartPr/>
                <p14:nvPr/>
              </p14:nvContentPartPr>
              <p14:xfrm>
                <a:off x="9774916" y="2561662"/>
                <a:ext cx="85320" cy="157320"/>
              </p14:xfrm>
            </p:contentPart>
          </mc:Choice>
          <mc:Fallback xmlns="">
            <p:pic>
              <p:nvPicPr>
                <p:cNvPr id="148" name="Freihand 147">
                  <a:extLst>
                    <a:ext uri="{FF2B5EF4-FFF2-40B4-BE49-F238E27FC236}">
                      <a16:creationId xmlns:a16="http://schemas.microsoft.com/office/drawing/2014/main" id="{690345FC-D1EC-2803-3BAE-1780D48F3580}"/>
                    </a:ext>
                  </a:extLst>
                </p:cNvPr>
                <p:cNvPicPr/>
                <p:nvPr/>
              </p:nvPicPr>
              <p:blipFill>
                <a:blip r:embed="rId204"/>
                <a:stretch>
                  <a:fillRect/>
                </a:stretch>
              </p:blipFill>
              <p:spPr>
                <a:xfrm>
                  <a:off x="9765916" y="2553022"/>
                  <a:ext cx="10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 name="Freihand 148">
                  <a:extLst>
                    <a:ext uri="{FF2B5EF4-FFF2-40B4-BE49-F238E27FC236}">
                      <a16:creationId xmlns:a16="http://schemas.microsoft.com/office/drawing/2014/main" id="{5E04809F-2C3C-4AB0-550F-59CAD5DFD62F}"/>
                    </a:ext>
                  </a:extLst>
                </p14:cNvPr>
                <p14:cNvContentPartPr/>
                <p14:nvPr/>
              </p14:nvContentPartPr>
              <p14:xfrm>
                <a:off x="9906676" y="2533942"/>
                <a:ext cx="200160" cy="163440"/>
              </p14:xfrm>
            </p:contentPart>
          </mc:Choice>
          <mc:Fallback xmlns="">
            <p:pic>
              <p:nvPicPr>
                <p:cNvPr id="149" name="Freihand 148">
                  <a:extLst>
                    <a:ext uri="{FF2B5EF4-FFF2-40B4-BE49-F238E27FC236}">
                      <a16:creationId xmlns:a16="http://schemas.microsoft.com/office/drawing/2014/main" id="{5E04809F-2C3C-4AB0-550F-59CAD5DFD62F}"/>
                    </a:ext>
                  </a:extLst>
                </p:cNvPr>
                <p:cNvPicPr/>
                <p:nvPr/>
              </p:nvPicPr>
              <p:blipFill>
                <a:blip r:embed="rId206"/>
                <a:stretch>
                  <a:fillRect/>
                </a:stretch>
              </p:blipFill>
              <p:spPr>
                <a:xfrm>
                  <a:off x="9898036" y="2524942"/>
                  <a:ext cx="217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0" name="Freihand 149">
                  <a:extLst>
                    <a:ext uri="{FF2B5EF4-FFF2-40B4-BE49-F238E27FC236}">
                      <a16:creationId xmlns:a16="http://schemas.microsoft.com/office/drawing/2014/main" id="{D03BC4D5-09A6-CB60-98E0-7F404EABA9EB}"/>
                    </a:ext>
                  </a:extLst>
                </p14:cNvPr>
                <p14:cNvContentPartPr/>
                <p14:nvPr/>
              </p14:nvContentPartPr>
              <p14:xfrm>
                <a:off x="10231756" y="2618182"/>
                <a:ext cx="117360" cy="16920"/>
              </p14:xfrm>
            </p:contentPart>
          </mc:Choice>
          <mc:Fallback xmlns="">
            <p:pic>
              <p:nvPicPr>
                <p:cNvPr id="150" name="Freihand 149">
                  <a:extLst>
                    <a:ext uri="{FF2B5EF4-FFF2-40B4-BE49-F238E27FC236}">
                      <a16:creationId xmlns:a16="http://schemas.microsoft.com/office/drawing/2014/main" id="{D03BC4D5-09A6-CB60-98E0-7F404EABA9EB}"/>
                    </a:ext>
                  </a:extLst>
                </p:cNvPr>
                <p:cNvPicPr/>
                <p:nvPr/>
              </p:nvPicPr>
              <p:blipFill>
                <a:blip r:embed="rId208"/>
                <a:stretch>
                  <a:fillRect/>
                </a:stretch>
              </p:blipFill>
              <p:spPr>
                <a:xfrm>
                  <a:off x="10223116" y="2609182"/>
                  <a:ext cx="135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1" name="Freihand 150">
                  <a:extLst>
                    <a:ext uri="{FF2B5EF4-FFF2-40B4-BE49-F238E27FC236}">
                      <a16:creationId xmlns:a16="http://schemas.microsoft.com/office/drawing/2014/main" id="{24AF72D9-9D05-EF65-A06B-EB0CFDAD5BBC}"/>
                    </a:ext>
                  </a:extLst>
                </p14:cNvPr>
                <p14:cNvContentPartPr/>
                <p14:nvPr/>
              </p14:nvContentPartPr>
              <p14:xfrm>
                <a:off x="10432636" y="2563462"/>
                <a:ext cx="133920" cy="147240"/>
              </p14:xfrm>
            </p:contentPart>
          </mc:Choice>
          <mc:Fallback xmlns="">
            <p:pic>
              <p:nvPicPr>
                <p:cNvPr id="151" name="Freihand 150">
                  <a:extLst>
                    <a:ext uri="{FF2B5EF4-FFF2-40B4-BE49-F238E27FC236}">
                      <a16:creationId xmlns:a16="http://schemas.microsoft.com/office/drawing/2014/main" id="{24AF72D9-9D05-EF65-A06B-EB0CFDAD5BBC}"/>
                    </a:ext>
                  </a:extLst>
                </p:cNvPr>
                <p:cNvPicPr/>
                <p:nvPr/>
              </p:nvPicPr>
              <p:blipFill>
                <a:blip r:embed="rId210"/>
                <a:stretch>
                  <a:fillRect/>
                </a:stretch>
              </p:blipFill>
              <p:spPr>
                <a:xfrm>
                  <a:off x="10423636" y="2554462"/>
                  <a:ext cx="151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2" name="Freihand 151">
                  <a:extLst>
                    <a:ext uri="{FF2B5EF4-FFF2-40B4-BE49-F238E27FC236}">
                      <a16:creationId xmlns:a16="http://schemas.microsoft.com/office/drawing/2014/main" id="{C19EF932-1EC1-3986-12A9-34A174CBC853}"/>
                    </a:ext>
                  </a:extLst>
                </p14:cNvPr>
                <p14:cNvContentPartPr/>
                <p14:nvPr/>
              </p14:nvContentPartPr>
              <p14:xfrm>
                <a:off x="10783996" y="2582542"/>
                <a:ext cx="154800" cy="69480"/>
              </p14:xfrm>
            </p:contentPart>
          </mc:Choice>
          <mc:Fallback xmlns="">
            <p:pic>
              <p:nvPicPr>
                <p:cNvPr id="152" name="Freihand 151">
                  <a:extLst>
                    <a:ext uri="{FF2B5EF4-FFF2-40B4-BE49-F238E27FC236}">
                      <a16:creationId xmlns:a16="http://schemas.microsoft.com/office/drawing/2014/main" id="{C19EF932-1EC1-3986-12A9-34A174CBC853}"/>
                    </a:ext>
                  </a:extLst>
                </p:cNvPr>
                <p:cNvPicPr/>
                <p:nvPr/>
              </p:nvPicPr>
              <p:blipFill>
                <a:blip r:embed="rId212"/>
                <a:stretch>
                  <a:fillRect/>
                </a:stretch>
              </p:blipFill>
              <p:spPr>
                <a:xfrm>
                  <a:off x="10774996" y="2573542"/>
                  <a:ext cx="17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3" name="Freihand 152">
                  <a:extLst>
                    <a:ext uri="{FF2B5EF4-FFF2-40B4-BE49-F238E27FC236}">
                      <a16:creationId xmlns:a16="http://schemas.microsoft.com/office/drawing/2014/main" id="{795DAA9E-9240-86FC-EC48-B24CDBABE20F}"/>
                    </a:ext>
                  </a:extLst>
                </p14:cNvPr>
                <p14:cNvContentPartPr/>
                <p14:nvPr/>
              </p14:nvContentPartPr>
              <p14:xfrm>
                <a:off x="11019796" y="2481022"/>
                <a:ext cx="128880" cy="157320"/>
              </p14:xfrm>
            </p:contentPart>
          </mc:Choice>
          <mc:Fallback xmlns="">
            <p:pic>
              <p:nvPicPr>
                <p:cNvPr id="153" name="Freihand 152">
                  <a:extLst>
                    <a:ext uri="{FF2B5EF4-FFF2-40B4-BE49-F238E27FC236}">
                      <a16:creationId xmlns:a16="http://schemas.microsoft.com/office/drawing/2014/main" id="{795DAA9E-9240-86FC-EC48-B24CDBABE20F}"/>
                    </a:ext>
                  </a:extLst>
                </p:cNvPr>
                <p:cNvPicPr/>
                <p:nvPr/>
              </p:nvPicPr>
              <p:blipFill>
                <a:blip r:embed="rId214"/>
                <a:stretch>
                  <a:fillRect/>
                </a:stretch>
              </p:blipFill>
              <p:spPr>
                <a:xfrm>
                  <a:off x="11011156" y="2472022"/>
                  <a:ext cx="146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4" name="Freihand 153">
                  <a:extLst>
                    <a:ext uri="{FF2B5EF4-FFF2-40B4-BE49-F238E27FC236}">
                      <a16:creationId xmlns:a16="http://schemas.microsoft.com/office/drawing/2014/main" id="{698B33EC-4089-ECF2-1B7A-1CA5379582C5}"/>
                    </a:ext>
                  </a:extLst>
                </p14:cNvPr>
                <p14:cNvContentPartPr/>
                <p14:nvPr/>
              </p14:nvContentPartPr>
              <p14:xfrm>
                <a:off x="11196196" y="2517742"/>
                <a:ext cx="116280" cy="81000"/>
              </p14:xfrm>
            </p:contentPart>
          </mc:Choice>
          <mc:Fallback xmlns="">
            <p:pic>
              <p:nvPicPr>
                <p:cNvPr id="154" name="Freihand 153">
                  <a:extLst>
                    <a:ext uri="{FF2B5EF4-FFF2-40B4-BE49-F238E27FC236}">
                      <a16:creationId xmlns:a16="http://schemas.microsoft.com/office/drawing/2014/main" id="{698B33EC-4089-ECF2-1B7A-1CA5379582C5}"/>
                    </a:ext>
                  </a:extLst>
                </p:cNvPr>
                <p:cNvPicPr/>
                <p:nvPr/>
              </p:nvPicPr>
              <p:blipFill>
                <a:blip r:embed="rId216"/>
                <a:stretch>
                  <a:fillRect/>
                </a:stretch>
              </p:blipFill>
              <p:spPr>
                <a:xfrm>
                  <a:off x="11187556" y="2509102"/>
                  <a:ext cx="133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5" name="Freihand 154">
                  <a:extLst>
                    <a:ext uri="{FF2B5EF4-FFF2-40B4-BE49-F238E27FC236}">
                      <a16:creationId xmlns:a16="http://schemas.microsoft.com/office/drawing/2014/main" id="{1D36EE5D-7F5E-8256-DADA-B483DF4D5B34}"/>
                    </a:ext>
                  </a:extLst>
                </p14:cNvPr>
                <p14:cNvContentPartPr/>
                <p14:nvPr/>
              </p14:nvContentPartPr>
              <p14:xfrm>
                <a:off x="11358556" y="2524582"/>
                <a:ext cx="88560" cy="108360"/>
              </p14:xfrm>
            </p:contentPart>
          </mc:Choice>
          <mc:Fallback xmlns="">
            <p:pic>
              <p:nvPicPr>
                <p:cNvPr id="155" name="Freihand 154">
                  <a:extLst>
                    <a:ext uri="{FF2B5EF4-FFF2-40B4-BE49-F238E27FC236}">
                      <a16:creationId xmlns:a16="http://schemas.microsoft.com/office/drawing/2014/main" id="{1D36EE5D-7F5E-8256-DADA-B483DF4D5B34}"/>
                    </a:ext>
                  </a:extLst>
                </p:cNvPr>
                <p:cNvPicPr/>
                <p:nvPr/>
              </p:nvPicPr>
              <p:blipFill>
                <a:blip r:embed="rId218"/>
                <a:stretch>
                  <a:fillRect/>
                </a:stretch>
              </p:blipFill>
              <p:spPr>
                <a:xfrm>
                  <a:off x="11349556" y="2515942"/>
                  <a:ext cx="106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7" name="Freihand 156">
                  <a:extLst>
                    <a:ext uri="{FF2B5EF4-FFF2-40B4-BE49-F238E27FC236}">
                      <a16:creationId xmlns:a16="http://schemas.microsoft.com/office/drawing/2014/main" id="{CDFD9906-1313-32E3-0AA6-B543A3E41D34}"/>
                    </a:ext>
                  </a:extLst>
                </p14:cNvPr>
                <p14:cNvContentPartPr/>
                <p14:nvPr/>
              </p14:nvContentPartPr>
              <p14:xfrm>
                <a:off x="11551516" y="2569582"/>
                <a:ext cx="124200" cy="12600"/>
              </p14:xfrm>
            </p:contentPart>
          </mc:Choice>
          <mc:Fallback xmlns="">
            <p:pic>
              <p:nvPicPr>
                <p:cNvPr id="157" name="Freihand 156">
                  <a:extLst>
                    <a:ext uri="{FF2B5EF4-FFF2-40B4-BE49-F238E27FC236}">
                      <a16:creationId xmlns:a16="http://schemas.microsoft.com/office/drawing/2014/main" id="{CDFD9906-1313-32E3-0AA6-B543A3E41D34}"/>
                    </a:ext>
                  </a:extLst>
                </p:cNvPr>
                <p:cNvPicPr/>
                <p:nvPr/>
              </p:nvPicPr>
              <p:blipFill>
                <a:blip r:embed="rId220"/>
                <a:stretch>
                  <a:fillRect/>
                </a:stretch>
              </p:blipFill>
              <p:spPr>
                <a:xfrm>
                  <a:off x="11542876" y="2560582"/>
                  <a:ext cx="141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8" name="Freihand 157">
                  <a:extLst>
                    <a:ext uri="{FF2B5EF4-FFF2-40B4-BE49-F238E27FC236}">
                      <a16:creationId xmlns:a16="http://schemas.microsoft.com/office/drawing/2014/main" id="{00222304-DCB9-CC16-90F8-F866BF25B793}"/>
                    </a:ext>
                  </a:extLst>
                </p14:cNvPr>
                <p14:cNvContentPartPr/>
                <p14:nvPr/>
              </p14:nvContentPartPr>
              <p14:xfrm>
                <a:off x="11734756" y="2477422"/>
                <a:ext cx="118800" cy="145440"/>
              </p14:xfrm>
            </p:contentPart>
          </mc:Choice>
          <mc:Fallback xmlns="">
            <p:pic>
              <p:nvPicPr>
                <p:cNvPr id="158" name="Freihand 157">
                  <a:extLst>
                    <a:ext uri="{FF2B5EF4-FFF2-40B4-BE49-F238E27FC236}">
                      <a16:creationId xmlns:a16="http://schemas.microsoft.com/office/drawing/2014/main" id="{00222304-DCB9-CC16-90F8-F866BF25B793}"/>
                    </a:ext>
                  </a:extLst>
                </p:cNvPr>
                <p:cNvPicPr/>
                <p:nvPr/>
              </p:nvPicPr>
              <p:blipFill>
                <a:blip r:embed="rId222"/>
                <a:stretch>
                  <a:fillRect/>
                </a:stretch>
              </p:blipFill>
              <p:spPr>
                <a:xfrm>
                  <a:off x="11725756" y="2468782"/>
                  <a:ext cx="136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9" name="Freihand 158">
                  <a:extLst>
                    <a:ext uri="{FF2B5EF4-FFF2-40B4-BE49-F238E27FC236}">
                      <a16:creationId xmlns:a16="http://schemas.microsoft.com/office/drawing/2014/main" id="{0103E1C8-A170-1583-0206-78E7F1335180}"/>
                    </a:ext>
                  </a:extLst>
                </p14:cNvPr>
                <p14:cNvContentPartPr/>
                <p14:nvPr/>
              </p14:nvContentPartPr>
              <p14:xfrm>
                <a:off x="11916556" y="2518102"/>
                <a:ext cx="139680" cy="100800"/>
              </p14:xfrm>
            </p:contentPart>
          </mc:Choice>
          <mc:Fallback xmlns="">
            <p:pic>
              <p:nvPicPr>
                <p:cNvPr id="159" name="Freihand 158">
                  <a:extLst>
                    <a:ext uri="{FF2B5EF4-FFF2-40B4-BE49-F238E27FC236}">
                      <a16:creationId xmlns:a16="http://schemas.microsoft.com/office/drawing/2014/main" id="{0103E1C8-A170-1583-0206-78E7F1335180}"/>
                    </a:ext>
                  </a:extLst>
                </p:cNvPr>
                <p:cNvPicPr/>
                <p:nvPr/>
              </p:nvPicPr>
              <p:blipFill>
                <a:blip r:embed="rId224"/>
                <a:stretch>
                  <a:fillRect/>
                </a:stretch>
              </p:blipFill>
              <p:spPr>
                <a:xfrm>
                  <a:off x="11907556" y="2509102"/>
                  <a:ext cx="157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2" name="Freihand 161">
                  <a:extLst>
                    <a:ext uri="{FF2B5EF4-FFF2-40B4-BE49-F238E27FC236}">
                      <a16:creationId xmlns:a16="http://schemas.microsoft.com/office/drawing/2014/main" id="{79D3008C-445D-5C3C-9229-00050EF94A65}"/>
                    </a:ext>
                  </a:extLst>
                </p14:cNvPr>
                <p14:cNvContentPartPr/>
                <p14:nvPr/>
              </p14:nvContentPartPr>
              <p14:xfrm>
                <a:off x="9509236" y="3071422"/>
                <a:ext cx="177480" cy="15480"/>
              </p14:xfrm>
            </p:contentPart>
          </mc:Choice>
          <mc:Fallback xmlns="">
            <p:pic>
              <p:nvPicPr>
                <p:cNvPr id="162" name="Freihand 161">
                  <a:extLst>
                    <a:ext uri="{FF2B5EF4-FFF2-40B4-BE49-F238E27FC236}">
                      <a16:creationId xmlns:a16="http://schemas.microsoft.com/office/drawing/2014/main" id="{79D3008C-445D-5C3C-9229-00050EF94A65}"/>
                    </a:ext>
                  </a:extLst>
                </p:cNvPr>
                <p:cNvPicPr/>
                <p:nvPr/>
              </p:nvPicPr>
              <p:blipFill>
                <a:blip r:embed="rId226"/>
                <a:stretch>
                  <a:fillRect/>
                </a:stretch>
              </p:blipFill>
              <p:spPr>
                <a:xfrm>
                  <a:off x="9500596" y="3062782"/>
                  <a:ext cx="195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3" name="Freihand 162">
                  <a:extLst>
                    <a:ext uri="{FF2B5EF4-FFF2-40B4-BE49-F238E27FC236}">
                      <a16:creationId xmlns:a16="http://schemas.microsoft.com/office/drawing/2014/main" id="{197026F6-BE04-27D2-E3DD-9CF12D01BA51}"/>
                    </a:ext>
                  </a:extLst>
                </p14:cNvPr>
                <p14:cNvContentPartPr/>
                <p14:nvPr/>
              </p14:nvContentPartPr>
              <p14:xfrm>
                <a:off x="9515716" y="3118582"/>
                <a:ext cx="207720" cy="53640"/>
              </p14:xfrm>
            </p:contentPart>
          </mc:Choice>
          <mc:Fallback xmlns="">
            <p:pic>
              <p:nvPicPr>
                <p:cNvPr id="163" name="Freihand 162">
                  <a:extLst>
                    <a:ext uri="{FF2B5EF4-FFF2-40B4-BE49-F238E27FC236}">
                      <a16:creationId xmlns:a16="http://schemas.microsoft.com/office/drawing/2014/main" id="{197026F6-BE04-27D2-E3DD-9CF12D01BA51}"/>
                    </a:ext>
                  </a:extLst>
                </p:cNvPr>
                <p:cNvPicPr/>
                <p:nvPr/>
              </p:nvPicPr>
              <p:blipFill>
                <a:blip r:embed="rId228"/>
                <a:stretch>
                  <a:fillRect/>
                </a:stretch>
              </p:blipFill>
              <p:spPr>
                <a:xfrm>
                  <a:off x="9506716" y="3109582"/>
                  <a:ext cx="225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4" name="Freihand 163">
                  <a:extLst>
                    <a:ext uri="{FF2B5EF4-FFF2-40B4-BE49-F238E27FC236}">
                      <a16:creationId xmlns:a16="http://schemas.microsoft.com/office/drawing/2014/main" id="{2CB58EF8-8C2D-326A-DAAB-144ECF07FC0A}"/>
                    </a:ext>
                  </a:extLst>
                </p14:cNvPr>
                <p14:cNvContentPartPr/>
                <p14:nvPr/>
              </p14:nvContentPartPr>
              <p14:xfrm>
                <a:off x="9783916" y="3031822"/>
                <a:ext cx="105480" cy="205200"/>
              </p14:xfrm>
            </p:contentPart>
          </mc:Choice>
          <mc:Fallback xmlns="">
            <p:pic>
              <p:nvPicPr>
                <p:cNvPr id="164" name="Freihand 163">
                  <a:extLst>
                    <a:ext uri="{FF2B5EF4-FFF2-40B4-BE49-F238E27FC236}">
                      <a16:creationId xmlns:a16="http://schemas.microsoft.com/office/drawing/2014/main" id="{2CB58EF8-8C2D-326A-DAAB-144ECF07FC0A}"/>
                    </a:ext>
                  </a:extLst>
                </p:cNvPr>
                <p:cNvPicPr/>
                <p:nvPr/>
              </p:nvPicPr>
              <p:blipFill>
                <a:blip r:embed="rId230"/>
                <a:stretch>
                  <a:fillRect/>
                </a:stretch>
              </p:blipFill>
              <p:spPr>
                <a:xfrm>
                  <a:off x="9774916" y="3023182"/>
                  <a:ext cx="123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85518C58-D3FB-D36F-D7C7-FDF4ABEB08E3}"/>
                    </a:ext>
                  </a:extLst>
                </p14:cNvPr>
                <p14:cNvContentPartPr/>
                <p14:nvPr/>
              </p14:nvContentPartPr>
              <p14:xfrm>
                <a:off x="10208356" y="3031102"/>
                <a:ext cx="126360" cy="182160"/>
              </p14:xfrm>
            </p:contentPart>
          </mc:Choice>
          <mc:Fallback xmlns="">
            <p:pic>
              <p:nvPicPr>
                <p:cNvPr id="166" name="Freihand 165">
                  <a:extLst>
                    <a:ext uri="{FF2B5EF4-FFF2-40B4-BE49-F238E27FC236}">
                      <a16:creationId xmlns:a16="http://schemas.microsoft.com/office/drawing/2014/main" id="{85518C58-D3FB-D36F-D7C7-FDF4ABEB08E3}"/>
                    </a:ext>
                  </a:extLst>
                </p:cNvPr>
                <p:cNvPicPr/>
                <p:nvPr/>
              </p:nvPicPr>
              <p:blipFill>
                <a:blip r:embed="rId232"/>
                <a:stretch>
                  <a:fillRect/>
                </a:stretch>
              </p:blipFill>
              <p:spPr>
                <a:xfrm>
                  <a:off x="10199716" y="3022462"/>
                  <a:ext cx="14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4503D156-8E2B-A26F-E18A-B243C5A4EBAB}"/>
                    </a:ext>
                  </a:extLst>
                </p14:cNvPr>
                <p14:cNvContentPartPr/>
                <p14:nvPr/>
              </p14:nvContentPartPr>
              <p14:xfrm>
                <a:off x="10225996" y="3040462"/>
                <a:ext cx="115560" cy="123840"/>
              </p14:xfrm>
            </p:contentPart>
          </mc:Choice>
          <mc:Fallback xmlns="">
            <p:pic>
              <p:nvPicPr>
                <p:cNvPr id="167" name="Freihand 166">
                  <a:extLst>
                    <a:ext uri="{FF2B5EF4-FFF2-40B4-BE49-F238E27FC236}">
                      <a16:creationId xmlns:a16="http://schemas.microsoft.com/office/drawing/2014/main" id="{4503D156-8E2B-A26F-E18A-B243C5A4EBAB}"/>
                    </a:ext>
                  </a:extLst>
                </p:cNvPr>
                <p:cNvPicPr/>
                <p:nvPr/>
              </p:nvPicPr>
              <p:blipFill>
                <a:blip r:embed="rId234"/>
                <a:stretch>
                  <a:fillRect/>
                </a:stretch>
              </p:blipFill>
              <p:spPr>
                <a:xfrm>
                  <a:off x="10217356" y="3031822"/>
                  <a:ext cx="13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E35109AC-8303-A51E-09D5-375D5E7DFD93}"/>
                    </a:ext>
                  </a:extLst>
                </p14:cNvPr>
                <p14:cNvContentPartPr/>
                <p14:nvPr/>
              </p14:nvContentPartPr>
              <p14:xfrm>
                <a:off x="10414996" y="2891782"/>
                <a:ext cx="141480" cy="154800"/>
              </p14:xfrm>
            </p:contentPart>
          </mc:Choice>
          <mc:Fallback xmlns="">
            <p:pic>
              <p:nvPicPr>
                <p:cNvPr id="168" name="Freihand 167">
                  <a:extLst>
                    <a:ext uri="{FF2B5EF4-FFF2-40B4-BE49-F238E27FC236}">
                      <a16:creationId xmlns:a16="http://schemas.microsoft.com/office/drawing/2014/main" id="{E35109AC-8303-A51E-09D5-375D5E7DFD93}"/>
                    </a:ext>
                  </a:extLst>
                </p:cNvPr>
                <p:cNvPicPr/>
                <p:nvPr/>
              </p:nvPicPr>
              <p:blipFill>
                <a:blip r:embed="rId236"/>
                <a:stretch>
                  <a:fillRect/>
                </a:stretch>
              </p:blipFill>
              <p:spPr>
                <a:xfrm>
                  <a:off x="10406356" y="2882782"/>
                  <a:ext cx="159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Freihand 168">
                  <a:extLst>
                    <a:ext uri="{FF2B5EF4-FFF2-40B4-BE49-F238E27FC236}">
                      <a16:creationId xmlns:a16="http://schemas.microsoft.com/office/drawing/2014/main" id="{A17DED51-585E-DF60-F4CB-65A32F69689C}"/>
                    </a:ext>
                  </a:extLst>
                </p14:cNvPr>
                <p14:cNvContentPartPr/>
                <p14:nvPr/>
              </p14:nvContentPartPr>
              <p14:xfrm>
                <a:off x="10659436" y="3049462"/>
                <a:ext cx="182520" cy="13320"/>
              </p14:xfrm>
            </p:contentPart>
          </mc:Choice>
          <mc:Fallback xmlns="">
            <p:pic>
              <p:nvPicPr>
                <p:cNvPr id="169" name="Freihand 168">
                  <a:extLst>
                    <a:ext uri="{FF2B5EF4-FFF2-40B4-BE49-F238E27FC236}">
                      <a16:creationId xmlns:a16="http://schemas.microsoft.com/office/drawing/2014/main" id="{A17DED51-585E-DF60-F4CB-65A32F69689C}"/>
                    </a:ext>
                  </a:extLst>
                </p:cNvPr>
                <p:cNvPicPr/>
                <p:nvPr/>
              </p:nvPicPr>
              <p:blipFill>
                <a:blip r:embed="rId238"/>
                <a:stretch>
                  <a:fillRect/>
                </a:stretch>
              </p:blipFill>
              <p:spPr>
                <a:xfrm>
                  <a:off x="10650796" y="3040462"/>
                  <a:ext cx="20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0" name="Freihand 169">
                  <a:extLst>
                    <a:ext uri="{FF2B5EF4-FFF2-40B4-BE49-F238E27FC236}">
                      <a16:creationId xmlns:a16="http://schemas.microsoft.com/office/drawing/2014/main" id="{583BC1CD-52EB-B926-7C00-3537C1F3FB24}"/>
                    </a:ext>
                  </a:extLst>
                </p14:cNvPr>
                <p14:cNvContentPartPr/>
                <p14:nvPr/>
              </p14:nvContentPartPr>
              <p14:xfrm>
                <a:off x="10701196" y="3086182"/>
                <a:ext cx="173880" cy="13680"/>
              </p14:xfrm>
            </p:contentPart>
          </mc:Choice>
          <mc:Fallback xmlns="">
            <p:pic>
              <p:nvPicPr>
                <p:cNvPr id="170" name="Freihand 169">
                  <a:extLst>
                    <a:ext uri="{FF2B5EF4-FFF2-40B4-BE49-F238E27FC236}">
                      <a16:creationId xmlns:a16="http://schemas.microsoft.com/office/drawing/2014/main" id="{583BC1CD-52EB-B926-7C00-3537C1F3FB24}"/>
                    </a:ext>
                  </a:extLst>
                </p:cNvPr>
                <p:cNvPicPr/>
                <p:nvPr/>
              </p:nvPicPr>
              <p:blipFill>
                <a:blip r:embed="rId240"/>
                <a:stretch>
                  <a:fillRect/>
                </a:stretch>
              </p:blipFill>
              <p:spPr>
                <a:xfrm>
                  <a:off x="10692556" y="3077182"/>
                  <a:ext cx="19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2" name="Freihand 171">
                  <a:extLst>
                    <a:ext uri="{FF2B5EF4-FFF2-40B4-BE49-F238E27FC236}">
                      <a16:creationId xmlns:a16="http://schemas.microsoft.com/office/drawing/2014/main" id="{4E330698-833E-085E-4B5D-3DCE5EB8A325}"/>
                    </a:ext>
                  </a:extLst>
                </p14:cNvPr>
                <p14:cNvContentPartPr/>
                <p14:nvPr/>
              </p14:nvContentPartPr>
              <p14:xfrm>
                <a:off x="11073436" y="2977822"/>
                <a:ext cx="123120" cy="128160"/>
              </p14:xfrm>
            </p:contentPart>
          </mc:Choice>
          <mc:Fallback xmlns="">
            <p:pic>
              <p:nvPicPr>
                <p:cNvPr id="172" name="Freihand 171">
                  <a:extLst>
                    <a:ext uri="{FF2B5EF4-FFF2-40B4-BE49-F238E27FC236}">
                      <a16:creationId xmlns:a16="http://schemas.microsoft.com/office/drawing/2014/main" id="{4E330698-833E-085E-4B5D-3DCE5EB8A325}"/>
                    </a:ext>
                  </a:extLst>
                </p:cNvPr>
                <p:cNvPicPr/>
                <p:nvPr/>
              </p:nvPicPr>
              <p:blipFill>
                <a:blip r:embed="rId242"/>
                <a:stretch>
                  <a:fillRect/>
                </a:stretch>
              </p:blipFill>
              <p:spPr>
                <a:xfrm>
                  <a:off x="11064796" y="2968822"/>
                  <a:ext cx="140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3" name="Freihand 172">
                  <a:extLst>
                    <a:ext uri="{FF2B5EF4-FFF2-40B4-BE49-F238E27FC236}">
                      <a16:creationId xmlns:a16="http://schemas.microsoft.com/office/drawing/2014/main" id="{10652D6C-DBDF-1E38-4A2C-45AEA403938E}"/>
                    </a:ext>
                  </a:extLst>
                </p14:cNvPr>
                <p14:cNvContentPartPr/>
                <p14:nvPr/>
              </p14:nvContentPartPr>
              <p14:xfrm>
                <a:off x="11129956" y="2941102"/>
                <a:ext cx="163800" cy="29160"/>
              </p14:xfrm>
            </p:contentPart>
          </mc:Choice>
          <mc:Fallback xmlns="">
            <p:pic>
              <p:nvPicPr>
                <p:cNvPr id="173" name="Freihand 172">
                  <a:extLst>
                    <a:ext uri="{FF2B5EF4-FFF2-40B4-BE49-F238E27FC236}">
                      <a16:creationId xmlns:a16="http://schemas.microsoft.com/office/drawing/2014/main" id="{10652D6C-DBDF-1E38-4A2C-45AEA403938E}"/>
                    </a:ext>
                  </a:extLst>
                </p:cNvPr>
                <p:cNvPicPr/>
                <p:nvPr/>
              </p:nvPicPr>
              <p:blipFill>
                <a:blip r:embed="rId244"/>
                <a:stretch>
                  <a:fillRect/>
                </a:stretch>
              </p:blipFill>
              <p:spPr>
                <a:xfrm>
                  <a:off x="11121316" y="2932102"/>
                  <a:ext cx="181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4" name="Freihand 173">
                  <a:extLst>
                    <a:ext uri="{FF2B5EF4-FFF2-40B4-BE49-F238E27FC236}">
                      <a16:creationId xmlns:a16="http://schemas.microsoft.com/office/drawing/2014/main" id="{0AF730AE-2DBC-CE14-8682-95E4192C5539}"/>
                    </a:ext>
                  </a:extLst>
                </p14:cNvPr>
                <p14:cNvContentPartPr/>
                <p14:nvPr/>
              </p14:nvContentPartPr>
              <p14:xfrm>
                <a:off x="11349916" y="2932822"/>
                <a:ext cx="138960" cy="146880"/>
              </p14:xfrm>
            </p:contentPart>
          </mc:Choice>
          <mc:Fallback xmlns="">
            <p:pic>
              <p:nvPicPr>
                <p:cNvPr id="174" name="Freihand 173">
                  <a:extLst>
                    <a:ext uri="{FF2B5EF4-FFF2-40B4-BE49-F238E27FC236}">
                      <a16:creationId xmlns:a16="http://schemas.microsoft.com/office/drawing/2014/main" id="{0AF730AE-2DBC-CE14-8682-95E4192C5539}"/>
                    </a:ext>
                  </a:extLst>
                </p:cNvPr>
                <p:cNvPicPr/>
                <p:nvPr/>
              </p:nvPicPr>
              <p:blipFill>
                <a:blip r:embed="rId246"/>
                <a:stretch>
                  <a:fillRect/>
                </a:stretch>
              </p:blipFill>
              <p:spPr>
                <a:xfrm>
                  <a:off x="11340916" y="2923822"/>
                  <a:ext cx="156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Freihand 175">
                  <a:extLst>
                    <a:ext uri="{FF2B5EF4-FFF2-40B4-BE49-F238E27FC236}">
                      <a16:creationId xmlns:a16="http://schemas.microsoft.com/office/drawing/2014/main" id="{39C83362-7F1E-D7A6-2FBF-DC4E857A0640}"/>
                    </a:ext>
                  </a:extLst>
                </p14:cNvPr>
                <p14:cNvContentPartPr/>
                <p14:nvPr/>
              </p14:nvContentPartPr>
              <p14:xfrm>
                <a:off x="5508196" y="1416862"/>
                <a:ext cx="105840" cy="100800"/>
              </p14:xfrm>
            </p:contentPart>
          </mc:Choice>
          <mc:Fallback xmlns="">
            <p:pic>
              <p:nvPicPr>
                <p:cNvPr id="176" name="Freihand 175">
                  <a:extLst>
                    <a:ext uri="{FF2B5EF4-FFF2-40B4-BE49-F238E27FC236}">
                      <a16:creationId xmlns:a16="http://schemas.microsoft.com/office/drawing/2014/main" id="{39C83362-7F1E-D7A6-2FBF-DC4E857A0640}"/>
                    </a:ext>
                  </a:extLst>
                </p:cNvPr>
                <p:cNvPicPr/>
                <p:nvPr/>
              </p:nvPicPr>
              <p:blipFill>
                <a:blip r:embed="rId248"/>
                <a:stretch>
                  <a:fillRect/>
                </a:stretch>
              </p:blipFill>
              <p:spPr>
                <a:xfrm>
                  <a:off x="5499196" y="1407862"/>
                  <a:ext cx="123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7" name="Freihand 176">
                  <a:extLst>
                    <a:ext uri="{FF2B5EF4-FFF2-40B4-BE49-F238E27FC236}">
                      <a16:creationId xmlns:a16="http://schemas.microsoft.com/office/drawing/2014/main" id="{C4B8B178-1747-50FF-7957-584B3A62C1D0}"/>
                    </a:ext>
                  </a:extLst>
                </p14:cNvPr>
                <p14:cNvContentPartPr/>
                <p14:nvPr/>
              </p14:nvContentPartPr>
              <p14:xfrm>
                <a:off x="5599636" y="1420462"/>
                <a:ext cx="90720" cy="224280"/>
              </p14:xfrm>
            </p:contentPart>
          </mc:Choice>
          <mc:Fallback xmlns="">
            <p:pic>
              <p:nvPicPr>
                <p:cNvPr id="177" name="Freihand 176">
                  <a:extLst>
                    <a:ext uri="{FF2B5EF4-FFF2-40B4-BE49-F238E27FC236}">
                      <a16:creationId xmlns:a16="http://schemas.microsoft.com/office/drawing/2014/main" id="{C4B8B178-1747-50FF-7957-584B3A62C1D0}"/>
                    </a:ext>
                  </a:extLst>
                </p:cNvPr>
                <p:cNvPicPr/>
                <p:nvPr/>
              </p:nvPicPr>
              <p:blipFill>
                <a:blip r:embed="rId250"/>
                <a:stretch>
                  <a:fillRect/>
                </a:stretch>
              </p:blipFill>
              <p:spPr>
                <a:xfrm>
                  <a:off x="5590996" y="1411822"/>
                  <a:ext cx="108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0" name="Freihand 179">
                  <a:extLst>
                    <a:ext uri="{FF2B5EF4-FFF2-40B4-BE49-F238E27FC236}">
                      <a16:creationId xmlns:a16="http://schemas.microsoft.com/office/drawing/2014/main" id="{654C0A5F-04D3-D2A2-A935-15DEED7B5558}"/>
                    </a:ext>
                  </a:extLst>
                </p14:cNvPr>
                <p14:cNvContentPartPr/>
                <p14:nvPr/>
              </p14:nvContentPartPr>
              <p14:xfrm>
                <a:off x="5838676" y="1466542"/>
                <a:ext cx="186120" cy="9720"/>
              </p14:xfrm>
            </p:contentPart>
          </mc:Choice>
          <mc:Fallback xmlns="">
            <p:pic>
              <p:nvPicPr>
                <p:cNvPr id="180" name="Freihand 179">
                  <a:extLst>
                    <a:ext uri="{FF2B5EF4-FFF2-40B4-BE49-F238E27FC236}">
                      <a16:creationId xmlns:a16="http://schemas.microsoft.com/office/drawing/2014/main" id="{654C0A5F-04D3-D2A2-A935-15DEED7B5558}"/>
                    </a:ext>
                  </a:extLst>
                </p:cNvPr>
                <p:cNvPicPr/>
                <p:nvPr/>
              </p:nvPicPr>
              <p:blipFill>
                <a:blip r:embed="rId252"/>
                <a:stretch>
                  <a:fillRect/>
                </a:stretch>
              </p:blipFill>
              <p:spPr>
                <a:xfrm>
                  <a:off x="5830036" y="1457542"/>
                  <a:ext cx="203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1" name="Freihand 180">
                  <a:extLst>
                    <a:ext uri="{FF2B5EF4-FFF2-40B4-BE49-F238E27FC236}">
                      <a16:creationId xmlns:a16="http://schemas.microsoft.com/office/drawing/2014/main" id="{F38280DE-42EC-0D80-C4B9-1577B0A0DA4D}"/>
                    </a:ext>
                  </a:extLst>
                </p14:cNvPr>
                <p14:cNvContentPartPr/>
                <p14:nvPr/>
              </p14:nvContentPartPr>
              <p14:xfrm>
                <a:off x="5837236" y="1532062"/>
                <a:ext cx="180000" cy="18000"/>
              </p14:xfrm>
            </p:contentPart>
          </mc:Choice>
          <mc:Fallback xmlns="">
            <p:pic>
              <p:nvPicPr>
                <p:cNvPr id="181" name="Freihand 180">
                  <a:extLst>
                    <a:ext uri="{FF2B5EF4-FFF2-40B4-BE49-F238E27FC236}">
                      <a16:creationId xmlns:a16="http://schemas.microsoft.com/office/drawing/2014/main" id="{F38280DE-42EC-0D80-C4B9-1577B0A0DA4D}"/>
                    </a:ext>
                  </a:extLst>
                </p:cNvPr>
                <p:cNvPicPr/>
                <p:nvPr/>
              </p:nvPicPr>
              <p:blipFill>
                <a:blip r:embed="rId254"/>
                <a:stretch>
                  <a:fillRect/>
                </a:stretch>
              </p:blipFill>
              <p:spPr>
                <a:xfrm>
                  <a:off x="5828236" y="1523062"/>
                  <a:ext cx="197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3" name="Freihand 182">
                  <a:extLst>
                    <a:ext uri="{FF2B5EF4-FFF2-40B4-BE49-F238E27FC236}">
                      <a16:creationId xmlns:a16="http://schemas.microsoft.com/office/drawing/2014/main" id="{9E6BCA98-C29C-FEBB-EEBA-CF5B90DBE366}"/>
                    </a:ext>
                  </a:extLst>
                </p14:cNvPr>
                <p14:cNvContentPartPr/>
                <p14:nvPr/>
              </p14:nvContentPartPr>
              <p14:xfrm>
                <a:off x="6226036" y="1366822"/>
                <a:ext cx="164520" cy="236880"/>
              </p14:xfrm>
            </p:contentPart>
          </mc:Choice>
          <mc:Fallback xmlns="">
            <p:pic>
              <p:nvPicPr>
                <p:cNvPr id="183" name="Freihand 182">
                  <a:extLst>
                    <a:ext uri="{FF2B5EF4-FFF2-40B4-BE49-F238E27FC236}">
                      <a16:creationId xmlns:a16="http://schemas.microsoft.com/office/drawing/2014/main" id="{9E6BCA98-C29C-FEBB-EEBA-CF5B90DBE366}"/>
                    </a:ext>
                  </a:extLst>
                </p:cNvPr>
                <p:cNvPicPr/>
                <p:nvPr/>
              </p:nvPicPr>
              <p:blipFill>
                <a:blip r:embed="rId256"/>
                <a:stretch>
                  <a:fillRect/>
                </a:stretch>
              </p:blipFill>
              <p:spPr>
                <a:xfrm>
                  <a:off x="6217396" y="1357822"/>
                  <a:ext cx="1821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4" name="Freihand 183">
                  <a:extLst>
                    <a:ext uri="{FF2B5EF4-FFF2-40B4-BE49-F238E27FC236}">
                      <a16:creationId xmlns:a16="http://schemas.microsoft.com/office/drawing/2014/main" id="{0843CDAB-FD8C-0648-5A1A-4A7FB65F44B1}"/>
                    </a:ext>
                  </a:extLst>
                </p14:cNvPr>
                <p14:cNvContentPartPr/>
                <p14:nvPr/>
              </p14:nvContentPartPr>
              <p14:xfrm>
                <a:off x="6400996" y="1397782"/>
                <a:ext cx="100440" cy="110520"/>
              </p14:xfrm>
            </p:contentPart>
          </mc:Choice>
          <mc:Fallback xmlns="">
            <p:pic>
              <p:nvPicPr>
                <p:cNvPr id="184" name="Freihand 183">
                  <a:extLst>
                    <a:ext uri="{FF2B5EF4-FFF2-40B4-BE49-F238E27FC236}">
                      <a16:creationId xmlns:a16="http://schemas.microsoft.com/office/drawing/2014/main" id="{0843CDAB-FD8C-0648-5A1A-4A7FB65F44B1}"/>
                    </a:ext>
                  </a:extLst>
                </p:cNvPr>
                <p:cNvPicPr/>
                <p:nvPr/>
              </p:nvPicPr>
              <p:blipFill>
                <a:blip r:embed="rId258"/>
                <a:stretch>
                  <a:fillRect/>
                </a:stretch>
              </p:blipFill>
              <p:spPr>
                <a:xfrm>
                  <a:off x="6391996" y="1388782"/>
                  <a:ext cx="1180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5" name="Freihand 184">
                  <a:extLst>
                    <a:ext uri="{FF2B5EF4-FFF2-40B4-BE49-F238E27FC236}">
                      <a16:creationId xmlns:a16="http://schemas.microsoft.com/office/drawing/2014/main" id="{2BA8C68B-4B3D-7F9E-D6DD-6CED35035EBF}"/>
                    </a:ext>
                  </a:extLst>
                </p14:cNvPr>
                <p14:cNvContentPartPr/>
                <p14:nvPr/>
              </p14:nvContentPartPr>
              <p14:xfrm>
                <a:off x="6548956" y="1411822"/>
                <a:ext cx="127080" cy="101520"/>
              </p14:xfrm>
            </p:contentPart>
          </mc:Choice>
          <mc:Fallback xmlns="">
            <p:pic>
              <p:nvPicPr>
                <p:cNvPr id="185" name="Freihand 184">
                  <a:extLst>
                    <a:ext uri="{FF2B5EF4-FFF2-40B4-BE49-F238E27FC236}">
                      <a16:creationId xmlns:a16="http://schemas.microsoft.com/office/drawing/2014/main" id="{2BA8C68B-4B3D-7F9E-D6DD-6CED35035EBF}"/>
                    </a:ext>
                  </a:extLst>
                </p:cNvPr>
                <p:cNvPicPr/>
                <p:nvPr/>
              </p:nvPicPr>
              <p:blipFill>
                <a:blip r:embed="rId260"/>
                <a:stretch>
                  <a:fillRect/>
                </a:stretch>
              </p:blipFill>
              <p:spPr>
                <a:xfrm>
                  <a:off x="6540316" y="1403182"/>
                  <a:ext cx="144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7" name="Freihand 186">
                  <a:extLst>
                    <a:ext uri="{FF2B5EF4-FFF2-40B4-BE49-F238E27FC236}">
                      <a16:creationId xmlns:a16="http://schemas.microsoft.com/office/drawing/2014/main" id="{CEF4096B-95E1-9620-03C0-30AA2E5060FB}"/>
                    </a:ext>
                  </a:extLst>
                </p14:cNvPr>
                <p14:cNvContentPartPr/>
                <p14:nvPr/>
              </p14:nvContentPartPr>
              <p14:xfrm>
                <a:off x="6773236" y="1440622"/>
                <a:ext cx="149400" cy="3960"/>
              </p14:xfrm>
            </p:contentPart>
          </mc:Choice>
          <mc:Fallback xmlns="">
            <p:pic>
              <p:nvPicPr>
                <p:cNvPr id="187" name="Freihand 186">
                  <a:extLst>
                    <a:ext uri="{FF2B5EF4-FFF2-40B4-BE49-F238E27FC236}">
                      <a16:creationId xmlns:a16="http://schemas.microsoft.com/office/drawing/2014/main" id="{CEF4096B-95E1-9620-03C0-30AA2E5060FB}"/>
                    </a:ext>
                  </a:extLst>
                </p:cNvPr>
                <p:cNvPicPr/>
                <p:nvPr/>
              </p:nvPicPr>
              <p:blipFill>
                <a:blip r:embed="rId262"/>
                <a:stretch>
                  <a:fillRect/>
                </a:stretch>
              </p:blipFill>
              <p:spPr>
                <a:xfrm>
                  <a:off x="6764236" y="1431622"/>
                  <a:ext cx="167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9" name="Freihand 188">
                  <a:extLst>
                    <a:ext uri="{FF2B5EF4-FFF2-40B4-BE49-F238E27FC236}">
                      <a16:creationId xmlns:a16="http://schemas.microsoft.com/office/drawing/2014/main" id="{23CE4A1E-DE3B-2134-C0F8-707CD7788D24}"/>
                    </a:ext>
                  </a:extLst>
                </p14:cNvPr>
                <p14:cNvContentPartPr/>
                <p14:nvPr/>
              </p14:nvContentPartPr>
              <p14:xfrm>
                <a:off x="7050796" y="1374742"/>
                <a:ext cx="106920" cy="129240"/>
              </p14:xfrm>
            </p:contentPart>
          </mc:Choice>
          <mc:Fallback xmlns="">
            <p:pic>
              <p:nvPicPr>
                <p:cNvPr id="189" name="Freihand 188">
                  <a:extLst>
                    <a:ext uri="{FF2B5EF4-FFF2-40B4-BE49-F238E27FC236}">
                      <a16:creationId xmlns:a16="http://schemas.microsoft.com/office/drawing/2014/main" id="{23CE4A1E-DE3B-2134-C0F8-707CD7788D24}"/>
                    </a:ext>
                  </a:extLst>
                </p:cNvPr>
                <p:cNvPicPr/>
                <p:nvPr/>
              </p:nvPicPr>
              <p:blipFill>
                <a:blip r:embed="rId264"/>
                <a:stretch>
                  <a:fillRect/>
                </a:stretch>
              </p:blipFill>
              <p:spPr>
                <a:xfrm>
                  <a:off x="7042156" y="1366102"/>
                  <a:ext cx="124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0" name="Freihand 189">
                  <a:extLst>
                    <a:ext uri="{FF2B5EF4-FFF2-40B4-BE49-F238E27FC236}">
                      <a16:creationId xmlns:a16="http://schemas.microsoft.com/office/drawing/2014/main" id="{B77BB973-2672-5AAF-B609-9E2AF5737A9F}"/>
                    </a:ext>
                  </a:extLst>
                </p14:cNvPr>
                <p14:cNvContentPartPr/>
                <p14:nvPr/>
              </p14:nvContentPartPr>
              <p14:xfrm>
                <a:off x="7259596" y="1394542"/>
                <a:ext cx="136440" cy="157680"/>
              </p14:xfrm>
            </p:contentPart>
          </mc:Choice>
          <mc:Fallback xmlns="">
            <p:pic>
              <p:nvPicPr>
                <p:cNvPr id="190" name="Freihand 189">
                  <a:extLst>
                    <a:ext uri="{FF2B5EF4-FFF2-40B4-BE49-F238E27FC236}">
                      <a16:creationId xmlns:a16="http://schemas.microsoft.com/office/drawing/2014/main" id="{B77BB973-2672-5AAF-B609-9E2AF5737A9F}"/>
                    </a:ext>
                  </a:extLst>
                </p:cNvPr>
                <p:cNvPicPr/>
                <p:nvPr/>
              </p:nvPicPr>
              <p:blipFill>
                <a:blip r:embed="rId266"/>
                <a:stretch>
                  <a:fillRect/>
                </a:stretch>
              </p:blipFill>
              <p:spPr>
                <a:xfrm>
                  <a:off x="7250956" y="1385902"/>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5" name="Freihand 194">
                  <a:extLst>
                    <a:ext uri="{FF2B5EF4-FFF2-40B4-BE49-F238E27FC236}">
                      <a16:creationId xmlns:a16="http://schemas.microsoft.com/office/drawing/2014/main" id="{4493BE11-05BA-78F2-A346-0D55D8D290A8}"/>
                    </a:ext>
                  </a:extLst>
                </p14:cNvPr>
                <p14:cNvContentPartPr/>
                <p14:nvPr/>
              </p14:nvContentPartPr>
              <p14:xfrm>
                <a:off x="8272996" y="1415782"/>
                <a:ext cx="1029600" cy="2051640"/>
              </p14:xfrm>
            </p:contentPart>
          </mc:Choice>
          <mc:Fallback xmlns="">
            <p:pic>
              <p:nvPicPr>
                <p:cNvPr id="195" name="Freihand 194">
                  <a:extLst>
                    <a:ext uri="{FF2B5EF4-FFF2-40B4-BE49-F238E27FC236}">
                      <a16:creationId xmlns:a16="http://schemas.microsoft.com/office/drawing/2014/main" id="{4493BE11-05BA-78F2-A346-0D55D8D290A8}"/>
                    </a:ext>
                  </a:extLst>
                </p:cNvPr>
                <p:cNvPicPr/>
                <p:nvPr/>
              </p:nvPicPr>
              <p:blipFill>
                <a:blip r:embed="rId268"/>
                <a:stretch>
                  <a:fillRect/>
                </a:stretch>
              </p:blipFill>
              <p:spPr>
                <a:xfrm>
                  <a:off x="8264356" y="1407142"/>
                  <a:ext cx="1047240" cy="2069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6" name="Freihand 195">
                  <a:extLst>
                    <a:ext uri="{FF2B5EF4-FFF2-40B4-BE49-F238E27FC236}">
                      <a16:creationId xmlns:a16="http://schemas.microsoft.com/office/drawing/2014/main" id="{C6258BF6-D059-AAF0-FB0E-96819A1ED1F3}"/>
                    </a:ext>
                  </a:extLst>
                </p14:cNvPr>
                <p14:cNvContentPartPr/>
                <p14:nvPr/>
              </p14:nvContentPartPr>
              <p14:xfrm>
                <a:off x="9256156" y="3391462"/>
                <a:ext cx="157320" cy="234720"/>
              </p14:xfrm>
            </p:contentPart>
          </mc:Choice>
          <mc:Fallback xmlns="">
            <p:pic>
              <p:nvPicPr>
                <p:cNvPr id="196" name="Freihand 195">
                  <a:extLst>
                    <a:ext uri="{FF2B5EF4-FFF2-40B4-BE49-F238E27FC236}">
                      <a16:creationId xmlns:a16="http://schemas.microsoft.com/office/drawing/2014/main" id="{C6258BF6-D059-AAF0-FB0E-96819A1ED1F3}"/>
                    </a:ext>
                  </a:extLst>
                </p:cNvPr>
                <p:cNvPicPr/>
                <p:nvPr/>
              </p:nvPicPr>
              <p:blipFill>
                <a:blip r:embed="rId270"/>
                <a:stretch>
                  <a:fillRect/>
                </a:stretch>
              </p:blipFill>
              <p:spPr>
                <a:xfrm>
                  <a:off x="9247156" y="3382822"/>
                  <a:ext cx="174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9" name="Freihand 198">
                  <a:extLst>
                    <a:ext uri="{FF2B5EF4-FFF2-40B4-BE49-F238E27FC236}">
                      <a16:creationId xmlns:a16="http://schemas.microsoft.com/office/drawing/2014/main" id="{6E20DBDB-58F7-CEDA-F486-7050C9E6C709}"/>
                    </a:ext>
                  </a:extLst>
                </p14:cNvPr>
                <p14:cNvContentPartPr/>
                <p14:nvPr/>
              </p14:nvContentPartPr>
              <p14:xfrm>
                <a:off x="10217716" y="3433942"/>
                <a:ext cx="125280" cy="67320"/>
              </p14:xfrm>
            </p:contentPart>
          </mc:Choice>
          <mc:Fallback xmlns="">
            <p:pic>
              <p:nvPicPr>
                <p:cNvPr id="199" name="Freihand 198">
                  <a:extLst>
                    <a:ext uri="{FF2B5EF4-FFF2-40B4-BE49-F238E27FC236}">
                      <a16:creationId xmlns:a16="http://schemas.microsoft.com/office/drawing/2014/main" id="{6E20DBDB-58F7-CEDA-F486-7050C9E6C709}"/>
                    </a:ext>
                  </a:extLst>
                </p:cNvPr>
                <p:cNvPicPr/>
                <p:nvPr/>
              </p:nvPicPr>
              <p:blipFill>
                <a:blip r:embed="rId272"/>
                <a:stretch>
                  <a:fillRect/>
                </a:stretch>
              </p:blipFill>
              <p:spPr>
                <a:xfrm>
                  <a:off x="10209076" y="3425302"/>
                  <a:ext cx="142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0" name="Freihand 199">
                  <a:extLst>
                    <a:ext uri="{FF2B5EF4-FFF2-40B4-BE49-F238E27FC236}">
                      <a16:creationId xmlns:a16="http://schemas.microsoft.com/office/drawing/2014/main" id="{25C4ECC0-2A82-D3E5-DB88-09907915660D}"/>
                    </a:ext>
                  </a:extLst>
                </p14:cNvPr>
                <p14:cNvContentPartPr/>
                <p14:nvPr/>
              </p14:nvContentPartPr>
              <p14:xfrm>
                <a:off x="10298356" y="3425662"/>
                <a:ext cx="69120" cy="239760"/>
              </p14:xfrm>
            </p:contentPart>
          </mc:Choice>
          <mc:Fallback xmlns="">
            <p:pic>
              <p:nvPicPr>
                <p:cNvPr id="200" name="Freihand 199">
                  <a:extLst>
                    <a:ext uri="{FF2B5EF4-FFF2-40B4-BE49-F238E27FC236}">
                      <a16:creationId xmlns:a16="http://schemas.microsoft.com/office/drawing/2014/main" id="{25C4ECC0-2A82-D3E5-DB88-09907915660D}"/>
                    </a:ext>
                  </a:extLst>
                </p:cNvPr>
                <p:cNvPicPr/>
                <p:nvPr/>
              </p:nvPicPr>
              <p:blipFill>
                <a:blip r:embed="rId274"/>
                <a:stretch>
                  <a:fillRect/>
                </a:stretch>
              </p:blipFill>
              <p:spPr>
                <a:xfrm>
                  <a:off x="10289356" y="3416662"/>
                  <a:ext cx="86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1" name="Freihand 200">
                  <a:extLst>
                    <a:ext uri="{FF2B5EF4-FFF2-40B4-BE49-F238E27FC236}">
                      <a16:creationId xmlns:a16="http://schemas.microsoft.com/office/drawing/2014/main" id="{DF9696A7-D2AE-0495-1CCD-2BE7589715B5}"/>
                    </a:ext>
                  </a:extLst>
                </p14:cNvPr>
                <p14:cNvContentPartPr/>
                <p14:nvPr/>
              </p14:nvContentPartPr>
              <p14:xfrm>
                <a:off x="10437316" y="3316222"/>
                <a:ext cx="181800" cy="171720"/>
              </p14:xfrm>
            </p:contentPart>
          </mc:Choice>
          <mc:Fallback xmlns="">
            <p:pic>
              <p:nvPicPr>
                <p:cNvPr id="201" name="Freihand 200">
                  <a:extLst>
                    <a:ext uri="{FF2B5EF4-FFF2-40B4-BE49-F238E27FC236}">
                      <a16:creationId xmlns:a16="http://schemas.microsoft.com/office/drawing/2014/main" id="{DF9696A7-D2AE-0495-1CCD-2BE7589715B5}"/>
                    </a:ext>
                  </a:extLst>
                </p:cNvPr>
                <p:cNvPicPr/>
                <p:nvPr/>
              </p:nvPicPr>
              <p:blipFill>
                <a:blip r:embed="rId276"/>
                <a:stretch>
                  <a:fillRect/>
                </a:stretch>
              </p:blipFill>
              <p:spPr>
                <a:xfrm>
                  <a:off x="10428676" y="3307222"/>
                  <a:ext cx="199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2" name="Freihand 201">
                  <a:extLst>
                    <a:ext uri="{FF2B5EF4-FFF2-40B4-BE49-F238E27FC236}">
                      <a16:creationId xmlns:a16="http://schemas.microsoft.com/office/drawing/2014/main" id="{AE4FC00C-E892-AC4C-E597-9A53F2F1B438}"/>
                    </a:ext>
                  </a:extLst>
                </p14:cNvPr>
                <p14:cNvContentPartPr/>
                <p14:nvPr/>
              </p14:nvContentPartPr>
              <p14:xfrm>
                <a:off x="10723156" y="3478222"/>
                <a:ext cx="148320" cy="6120"/>
              </p14:xfrm>
            </p:contentPart>
          </mc:Choice>
          <mc:Fallback xmlns="">
            <p:pic>
              <p:nvPicPr>
                <p:cNvPr id="202" name="Freihand 201">
                  <a:extLst>
                    <a:ext uri="{FF2B5EF4-FFF2-40B4-BE49-F238E27FC236}">
                      <a16:creationId xmlns:a16="http://schemas.microsoft.com/office/drawing/2014/main" id="{AE4FC00C-E892-AC4C-E597-9A53F2F1B438}"/>
                    </a:ext>
                  </a:extLst>
                </p:cNvPr>
                <p:cNvPicPr/>
                <p:nvPr/>
              </p:nvPicPr>
              <p:blipFill>
                <a:blip r:embed="rId278"/>
                <a:stretch>
                  <a:fillRect/>
                </a:stretch>
              </p:blipFill>
              <p:spPr>
                <a:xfrm>
                  <a:off x="10714156" y="3469222"/>
                  <a:ext cx="165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4" name="Freihand 203">
                  <a:extLst>
                    <a:ext uri="{FF2B5EF4-FFF2-40B4-BE49-F238E27FC236}">
                      <a16:creationId xmlns:a16="http://schemas.microsoft.com/office/drawing/2014/main" id="{CE30182A-B3CD-112B-C518-A55EF28254FB}"/>
                    </a:ext>
                  </a:extLst>
                </p14:cNvPr>
                <p14:cNvContentPartPr/>
                <p14:nvPr/>
              </p14:nvContentPartPr>
              <p14:xfrm>
                <a:off x="10692196" y="3532942"/>
                <a:ext cx="164520" cy="15480"/>
              </p14:xfrm>
            </p:contentPart>
          </mc:Choice>
          <mc:Fallback xmlns="">
            <p:pic>
              <p:nvPicPr>
                <p:cNvPr id="204" name="Freihand 203">
                  <a:extLst>
                    <a:ext uri="{FF2B5EF4-FFF2-40B4-BE49-F238E27FC236}">
                      <a16:creationId xmlns:a16="http://schemas.microsoft.com/office/drawing/2014/main" id="{CE30182A-B3CD-112B-C518-A55EF28254FB}"/>
                    </a:ext>
                  </a:extLst>
                </p:cNvPr>
                <p:cNvPicPr/>
                <p:nvPr/>
              </p:nvPicPr>
              <p:blipFill>
                <a:blip r:embed="rId280"/>
                <a:stretch>
                  <a:fillRect/>
                </a:stretch>
              </p:blipFill>
              <p:spPr>
                <a:xfrm>
                  <a:off x="10683196" y="3523942"/>
                  <a:ext cx="182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171E1230-B009-C94A-5EB1-E8A0E33E0AFA}"/>
                    </a:ext>
                  </a:extLst>
                </p14:cNvPr>
                <p14:cNvContentPartPr/>
                <p14:nvPr/>
              </p14:nvContentPartPr>
              <p14:xfrm>
                <a:off x="10973356" y="3366622"/>
                <a:ext cx="170280" cy="238320"/>
              </p14:xfrm>
            </p:contentPart>
          </mc:Choice>
          <mc:Fallback xmlns="">
            <p:pic>
              <p:nvPicPr>
                <p:cNvPr id="206" name="Freihand 205">
                  <a:extLst>
                    <a:ext uri="{FF2B5EF4-FFF2-40B4-BE49-F238E27FC236}">
                      <a16:creationId xmlns:a16="http://schemas.microsoft.com/office/drawing/2014/main" id="{171E1230-B009-C94A-5EB1-E8A0E33E0AFA}"/>
                    </a:ext>
                  </a:extLst>
                </p:cNvPr>
                <p:cNvPicPr/>
                <p:nvPr/>
              </p:nvPicPr>
              <p:blipFill>
                <a:blip r:embed="rId282"/>
                <a:stretch>
                  <a:fillRect/>
                </a:stretch>
              </p:blipFill>
              <p:spPr>
                <a:xfrm>
                  <a:off x="10964356" y="3357622"/>
                  <a:ext cx="187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AE240911-E29D-7F3E-9092-CE438451EA45}"/>
                    </a:ext>
                  </a:extLst>
                </p14:cNvPr>
                <p14:cNvContentPartPr/>
                <p14:nvPr/>
              </p14:nvContentPartPr>
              <p14:xfrm>
                <a:off x="11188276" y="3427102"/>
                <a:ext cx="113400" cy="147240"/>
              </p14:xfrm>
            </p:contentPart>
          </mc:Choice>
          <mc:Fallback xmlns="">
            <p:pic>
              <p:nvPicPr>
                <p:cNvPr id="207" name="Freihand 206">
                  <a:extLst>
                    <a:ext uri="{FF2B5EF4-FFF2-40B4-BE49-F238E27FC236}">
                      <a16:creationId xmlns:a16="http://schemas.microsoft.com/office/drawing/2014/main" id="{AE240911-E29D-7F3E-9092-CE438451EA45}"/>
                    </a:ext>
                  </a:extLst>
                </p:cNvPr>
                <p:cNvPicPr/>
                <p:nvPr/>
              </p:nvPicPr>
              <p:blipFill>
                <a:blip r:embed="rId284"/>
                <a:stretch>
                  <a:fillRect/>
                </a:stretch>
              </p:blipFill>
              <p:spPr>
                <a:xfrm>
                  <a:off x="11179636" y="3418102"/>
                  <a:ext cx="131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0FFAFE77-7A03-2C5D-0CF6-800FF0B7DC74}"/>
                    </a:ext>
                  </a:extLst>
                </p14:cNvPr>
                <p14:cNvContentPartPr/>
                <p14:nvPr/>
              </p14:nvContentPartPr>
              <p14:xfrm>
                <a:off x="11199796" y="3453742"/>
                <a:ext cx="99000" cy="78120"/>
              </p14:xfrm>
            </p:contentPart>
          </mc:Choice>
          <mc:Fallback xmlns="">
            <p:pic>
              <p:nvPicPr>
                <p:cNvPr id="208" name="Freihand 207">
                  <a:extLst>
                    <a:ext uri="{FF2B5EF4-FFF2-40B4-BE49-F238E27FC236}">
                      <a16:creationId xmlns:a16="http://schemas.microsoft.com/office/drawing/2014/main" id="{0FFAFE77-7A03-2C5D-0CF6-800FF0B7DC74}"/>
                    </a:ext>
                  </a:extLst>
                </p:cNvPr>
                <p:cNvPicPr/>
                <p:nvPr/>
              </p:nvPicPr>
              <p:blipFill>
                <a:blip r:embed="rId286"/>
                <a:stretch>
                  <a:fillRect/>
                </a:stretch>
              </p:blipFill>
              <p:spPr>
                <a:xfrm>
                  <a:off x="11190796" y="3445102"/>
                  <a:ext cx="116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F037C753-4EB4-9E10-6DB9-0902556C3D66}"/>
                    </a:ext>
                  </a:extLst>
                </p14:cNvPr>
                <p14:cNvContentPartPr/>
                <p14:nvPr/>
              </p14:nvContentPartPr>
              <p14:xfrm>
                <a:off x="11372236" y="3295342"/>
                <a:ext cx="255240" cy="187560"/>
              </p14:xfrm>
            </p:contentPart>
          </mc:Choice>
          <mc:Fallback xmlns="">
            <p:pic>
              <p:nvPicPr>
                <p:cNvPr id="209" name="Freihand 208">
                  <a:extLst>
                    <a:ext uri="{FF2B5EF4-FFF2-40B4-BE49-F238E27FC236}">
                      <a16:creationId xmlns:a16="http://schemas.microsoft.com/office/drawing/2014/main" id="{F037C753-4EB4-9E10-6DB9-0902556C3D66}"/>
                    </a:ext>
                  </a:extLst>
                </p:cNvPr>
                <p:cNvPicPr/>
                <p:nvPr/>
              </p:nvPicPr>
              <p:blipFill>
                <a:blip r:embed="rId288"/>
                <a:stretch>
                  <a:fillRect/>
                </a:stretch>
              </p:blipFill>
              <p:spPr>
                <a:xfrm>
                  <a:off x="11363236" y="3286342"/>
                  <a:ext cx="272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1F3E0D8B-4061-8813-C516-2C1CF2E7723C}"/>
                    </a:ext>
                  </a:extLst>
                </p14:cNvPr>
                <p14:cNvContentPartPr/>
                <p14:nvPr/>
              </p14:nvContentPartPr>
              <p14:xfrm>
                <a:off x="11459356" y="3534382"/>
                <a:ext cx="120600" cy="10800"/>
              </p14:xfrm>
            </p:contentPart>
          </mc:Choice>
          <mc:Fallback xmlns="">
            <p:pic>
              <p:nvPicPr>
                <p:cNvPr id="210" name="Freihand 209">
                  <a:extLst>
                    <a:ext uri="{FF2B5EF4-FFF2-40B4-BE49-F238E27FC236}">
                      <a16:creationId xmlns:a16="http://schemas.microsoft.com/office/drawing/2014/main" id="{1F3E0D8B-4061-8813-C516-2C1CF2E7723C}"/>
                    </a:ext>
                  </a:extLst>
                </p:cNvPr>
                <p:cNvPicPr/>
                <p:nvPr/>
              </p:nvPicPr>
              <p:blipFill>
                <a:blip r:embed="rId290"/>
                <a:stretch>
                  <a:fillRect/>
                </a:stretch>
              </p:blipFill>
              <p:spPr>
                <a:xfrm>
                  <a:off x="11450356" y="3525742"/>
                  <a:ext cx="138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2" name="Freihand 211">
                  <a:extLst>
                    <a:ext uri="{FF2B5EF4-FFF2-40B4-BE49-F238E27FC236}">
                      <a16:creationId xmlns:a16="http://schemas.microsoft.com/office/drawing/2014/main" id="{8737A088-C137-1ED3-7181-E35BA13AA091}"/>
                    </a:ext>
                  </a:extLst>
                </p14:cNvPr>
                <p14:cNvContentPartPr/>
                <p14:nvPr/>
              </p14:nvContentPartPr>
              <p14:xfrm>
                <a:off x="11676796" y="3411262"/>
                <a:ext cx="148680" cy="138240"/>
              </p14:xfrm>
            </p:contentPart>
          </mc:Choice>
          <mc:Fallback xmlns="">
            <p:pic>
              <p:nvPicPr>
                <p:cNvPr id="212" name="Freihand 211">
                  <a:extLst>
                    <a:ext uri="{FF2B5EF4-FFF2-40B4-BE49-F238E27FC236}">
                      <a16:creationId xmlns:a16="http://schemas.microsoft.com/office/drawing/2014/main" id="{8737A088-C137-1ED3-7181-E35BA13AA091}"/>
                    </a:ext>
                  </a:extLst>
                </p:cNvPr>
                <p:cNvPicPr/>
                <p:nvPr/>
              </p:nvPicPr>
              <p:blipFill>
                <a:blip r:embed="rId292"/>
                <a:stretch>
                  <a:fillRect/>
                </a:stretch>
              </p:blipFill>
              <p:spPr>
                <a:xfrm>
                  <a:off x="11668156" y="3402622"/>
                  <a:ext cx="166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3" name="Freihand 212">
                  <a:extLst>
                    <a:ext uri="{FF2B5EF4-FFF2-40B4-BE49-F238E27FC236}">
                      <a16:creationId xmlns:a16="http://schemas.microsoft.com/office/drawing/2014/main" id="{1FD897B0-4120-9C4B-ECD8-75C990880BA2}"/>
                    </a:ext>
                  </a:extLst>
                </p14:cNvPr>
                <p14:cNvContentPartPr/>
                <p14:nvPr/>
              </p14:nvContentPartPr>
              <p14:xfrm>
                <a:off x="11853556" y="3411982"/>
                <a:ext cx="90000" cy="115200"/>
              </p14:xfrm>
            </p:contentPart>
          </mc:Choice>
          <mc:Fallback xmlns="">
            <p:pic>
              <p:nvPicPr>
                <p:cNvPr id="213" name="Freihand 212">
                  <a:extLst>
                    <a:ext uri="{FF2B5EF4-FFF2-40B4-BE49-F238E27FC236}">
                      <a16:creationId xmlns:a16="http://schemas.microsoft.com/office/drawing/2014/main" id="{1FD897B0-4120-9C4B-ECD8-75C990880BA2}"/>
                    </a:ext>
                  </a:extLst>
                </p:cNvPr>
                <p:cNvPicPr/>
                <p:nvPr/>
              </p:nvPicPr>
              <p:blipFill>
                <a:blip r:embed="rId294"/>
                <a:stretch>
                  <a:fillRect/>
                </a:stretch>
              </p:blipFill>
              <p:spPr>
                <a:xfrm>
                  <a:off x="11844916" y="3403342"/>
                  <a:ext cx="10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4" name="Freihand 213">
                  <a:extLst>
                    <a:ext uri="{FF2B5EF4-FFF2-40B4-BE49-F238E27FC236}">
                      <a16:creationId xmlns:a16="http://schemas.microsoft.com/office/drawing/2014/main" id="{00B07245-648A-3B25-6B49-A69E000625B0}"/>
                    </a:ext>
                  </a:extLst>
                </p14:cNvPr>
                <p14:cNvContentPartPr/>
                <p14:nvPr/>
              </p14:nvContentPartPr>
              <p14:xfrm>
                <a:off x="11968756" y="3414862"/>
                <a:ext cx="125280" cy="113760"/>
              </p14:xfrm>
            </p:contentPart>
          </mc:Choice>
          <mc:Fallback xmlns="">
            <p:pic>
              <p:nvPicPr>
                <p:cNvPr id="214" name="Freihand 213">
                  <a:extLst>
                    <a:ext uri="{FF2B5EF4-FFF2-40B4-BE49-F238E27FC236}">
                      <a16:creationId xmlns:a16="http://schemas.microsoft.com/office/drawing/2014/main" id="{00B07245-648A-3B25-6B49-A69E000625B0}"/>
                    </a:ext>
                  </a:extLst>
                </p:cNvPr>
                <p:cNvPicPr/>
                <p:nvPr/>
              </p:nvPicPr>
              <p:blipFill>
                <a:blip r:embed="rId296"/>
                <a:stretch>
                  <a:fillRect/>
                </a:stretch>
              </p:blipFill>
              <p:spPr>
                <a:xfrm>
                  <a:off x="11959756" y="3406222"/>
                  <a:ext cx="142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6" name="Freihand 215">
                  <a:extLst>
                    <a:ext uri="{FF2B5EF4-FFF2-40B4-BE49-F238E27FC236}">
                      <a16:creationId xmlns:a16="http://schemas.microsoft.com/office/drawing/2014/main" id="{996C4639-2C0C-AEC9-BE38-B4CEA0F9B3BA}"/>
                    </a:ext>
                  </a:extLst>
                </p14:cNvPr>
                <p14:cNvContentPartPr/>
                <p14:nvPr/>
              </p14:nvContentPartPr>
              <p14:xfrm>
                <a:off x="9870676" y="3075022"/>
                <a:ext cx="144720" cy="176400"/>
              </p14:xfrm>
            </p:contentPart>
          </mc:Choice>
          <mc:Fallback xmlns="">
            <p:pic>
              <p:nvPicPr>
                <p:cNvPr id="216" name="Freihand 215">
                  <a:extLst>
                    <a:ext uri="{FF2B5EF4-FFF2-40B4-BE49-F238E27FC236}">
                      <a16:creationId xmlns:a16="http://schemas.microsoft.com/office/drawing/2014/main" id="{996C4639-2C0C-AEC9-BE38-B4CEA0F9B3BA}"/>
                    </a:ext>
                  </a:extLst>
                </p:cNvPr>
                <p:cNvPicPr/>
                <p:nvPr/>
              </p:nvPicPr>
              <p:blipFill>
                <a:blip r:embed="rId298"/>
                <a:stretch>
                  <a:fillRect/>
                </a:stretch>
              </p:blipFill>
              <p:spPr>
                <a:xfrm>
                  <a:off x="9862036" y="3066382"/>
                  <a:ext cx="162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8" name="Freihand 217">
                  <a:extLst>
                    <a:ext uri="{FF2B5EF4-FFF2-40B4-BE49-F238E27FC236}">
                      <a16:creationId xmlns:a16="http://schemas.microsoft.com/office/drawing/2014/main" id="{7FCF4A29-A99E-EAD5-F590-4E5C710B6B15}"/>
                    </a:ext>
                  </a:extLst>
                </p14:cNvPr>
                <p14:cNvContentPartPr/>
                <p14:nvPr/>
              </p14:nvContentPartPr>
              <p14:xfrm>
                <a:off x="9902716" y="3093742"/>
                <a:ext cx="108360" cy="137160"/>
              </p14:xfrm>
            </p:contentPart>
          </mc:Choice>
          <mc:Fallback xmlns="">
            <p:pic>
              <p:nvPicPr>
                <p:cNvPr id="218" name="Freihand 217">
                  <a:extLst>
                    <a:ext uri="{FF2B5EF4-FFF2-40B4-BE49-F238E27FC236}">
                      <a16:creationId xmlns:a16="http://schemas.microsoft.com/office/drawing/2014/main" id="{7FCF4A29-A99E-EAD5-F590-4E5C710B6B15}"/>
                    </a:ext>
                  </a:extLst>
                </p:cNvPr>
                <p:cNvPicPr/>
                <p:nvPr/>
              </p:nvPicPr>
              <p:blipFill>
                <a:blip r:embed="rId300"/>
                <a:stretch>
                  <a:fillRect/>
                </a:stretch>
              </p:blipFill>
              <p:spPr>
                <a:xfrm>
                  <a:off x="9893716" y="3085102"/>
                  <a:ext cx="126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9" name="Freihand 218">
                  <a:extLst>
                    <a:ext uri="{FF2B5EF4-FFF2-40B4-BE49-F238E27FC236}">
                      <a16:creationId xmlns:a16="http://schemas.microsoft.com/office/drawing/2014/main" id="{DCA86CCB-7AA8-7978-9976-612F6D873B74}"/>
                    </a:ext>
                  </a:extLst>
                </p14:cNvPr>
                <p14:cNvContentPartPr/>
                <p14:nvPr/>
              </p14:nvContentPartPr>
              <p14:xfrm>
                <a:off x="10008556" y="3154222"/>
                <a:ext cx="63360" cy="134640"/>
              </p14:xfrm>
            </p:contentPart>
          </mc:Choice>
          <mc:Fallback xmlns="">
            <p:pic>
              <p:nvPicPr>
                <p:cNvPr id="219" name="Freihand 218">
                  <a:extLst>
                    <a:ext uri="{FF2B5EF4-FFF2-40B4-BE49-F238E27FC236}">
                      <a16:creationId xmlns:a16="http://schemas.microsoft.com/office/drawing/2014/main" id="{DCA86CCB-7AA8-7978-9976-612F6D873B74}"/>
                    </a:ext>
                  </a:extLst>
                </p:cNvPr>
                <p:cNvPicPr/>
                <p:nvPr/>
              </p:nvPicPr>
              <p:blipFill>
                <a:blip r:embed="rId302"/>
                <a:stretch>
                  <a:fillRect/>
                </a:stretch>
              </p:blipFill>
              <p:spPr>
                <a:xfrm>
                  <a:off x="9999556" y="3145222"/>
                  <a:ext cx="81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0" name="Freihand 219">
                  <a:extLst>
                    <a:ext uri="{FF2B5EF4-FFF2-40B4-BE49-F238E27FC236}">
                      <a16:creationId xmlns:a16="http://schemas.microsoft.com/office/drawing/2014/main" id="{E22F0B10-D2CD-8A2B-B122-7ABA096A4DFE}"/>
                    </a:ext>
                  </a:extLst>
                </p14:cNvPr>
                <p14:cNvContentPartPr/>
                <p14:nvPr/>
              </p14:nvContentPartPr>
              <p14:xfrm>
                <a:off x="10043116" y="3141262"/>
                <a:ext cx="123840" cy="153360"/>
              </p14:xfrm>
            </p:contentPart>
          </mc:Choice>
          <mc:Fallback xmlns="">
            <p:pic>
              <p:nvPicPr>
                <p:cNvPr id="220" name="Freihand 219">
                  <a:extLst>
                    <a:ext uri="{FF2B5EF4-FFF2-40B4-BE49-F238E27FC236}">
                      <a16:creationId xmlns:a16="http://schemas.microsoft.com/office/drawing/2014/main" id="{E22F0B10-D2CD-8A2B-B122-7ABA096A4DFE}"/>
                    </a:ext>
                  </a:extLst>
                </p:cNvPr>
                <p:cNvPicPr/>
                <p:nvPr/>
              </p:nvPicPr>
              <p:blipFill>
                <a:blip r:embed="rId304"/>
                <a:stretch>
                  <a:fillRect/>
                </a:stretch>
              </p:blipFill>
              <p:spPr>
                <a:xfrm>
                  <a:off x="10034476" y="3132262"/>
                  <a:ext cx="141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1" name="Freihand 220">
                  <a:extLst>
                    <a:ext uri="{FF2B5EF4-FFF2-40B4-BE49-F238E27FC236}">
                      <a16:creationId xmlns:a16="http://schemas.microsoft.com/office/drawing/2014/main" id="{C6A53782-539E-9203-416E-B662374A2950}"/>
                    </a:ext>
                  </a:extLst>
                </p14:cNvPr>
                <p14:cNvContentPartPr/>
                <p14:nvPr/>
              </p14:nvContentPartPr>
              <p14:xfrm>
                <a:off x="10108996" y="3176182"/>
                <a:ext cx="100800" cy="18000"/>
              </p14:xfrm>
            </p:contentPart>
          </mc:Choice>
          <mc:Fallback xmlns="">
            <p:pic>
              <p:nvPicPr>
                <p:cNvPr id="221" name="Freihand 220">
                  <a:extLst>
                    <a:ext uri="{FF2B5EF4-FFF2-40B4-BE49-F238E27FC236}">
                      <a16:creationId xmlns:a16="http://schemas.microsoft.com/office/drawing/2014/main" id="{C6A53782-539E-9203-416E-B662374A2950}"/>
                    </a:ext>
                  </a:extLst>
                </p:cNvPr>
                <p:cNvPicPr/>
                <p:nvPr/>
              </p:nvPicPr>
              <p:blipFill>
                <a:blip r:embed="rId306"/>
                <a:stretch>
                  <a:fillRect/>
                </a:stretch>
              </p:blipFill>
              <p:spPr>
                <a:xfrm>
                  <a:off x="10099996" y="3167542"/>
                  <a:ext cx="118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3" name="Freihand 222">
                  <a:extLst>
                    <a:ext uri="{FF2B5EF4-FFF2-40B4-BE49-F238E27FC236}">
                      <a16:creationId xmlns:a16="http://schemas.microsoft.com/office/drawing/2014/main" id="{19F82477-9D89-0BA7-7744-0FA9C06BEBFC}"/>
                    </a:ext>
                  </a:extLst>
                </p14:cNvPr>
                <p14:cNvContentPartPr/>
                <p14:nvPr/>
              </p14:nvContentPartPr>
              <p14:xfrm>
                <a:off x="9892276" y="3468502"/>
                <a:ext cx="103680" cy="51840"/>
              </p14:xfrm>
            </p:contentPart>
          </mc:Choice>
          <mc:Fallback xmlns="">
            <p:pic>
              <p:nvPicPr>
                <p:cNvPr id="223" name="Freihand 222">
                  <a:extLst>
                    <a:ext uri="{FF2B5EF4-FFF2-40B4-BE49-F238E27FC236}">
                      <a16:creationId xmlns:a16="http://schemas.microsoft.com/office/drawing/2014/main" id="{19F82477-9D89-0BA7-7744-0FA9C06BEBFC}"/>
                    </a:ext>
                  </a:extLst>
                </p:cNvPr>
                <p:cNvPicPr/>
                <p:nvPr/>
              </p:nvPicPr>
              <p:blipFill>
                <a:blip r:embed="rId308"/>
                <a:stretch>
                  <a:fillRect/>
                </a:stretch>
              </p:blipFill>
              <p:spPr>
                <a:xfrm>
                  <a:off x="9883276" y="3459502"/>
                  <a:ext cx="121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4" name="Freihand 223">
                  <a:extLst>
                    <a:ext uri="{FF2B5EF4-FFF2-40B4-BE49-F238E27FC236}">
                      <a16:creationId xmlns:a16="http://schemas.microsoft.com/office/drawing/2014/main" id="{D7C3923F-B6A1-8FED-142D-9CC9D04C8AB7}"/>
                    </a:ext>
                  </a:extLst>
                </p14:cNvPr>
                <p14:cNvContentPartPr/>
                <p14:nvPr/>
              </p14:nvContentPartPr>
              <p14:xfrm>
                <a:off x="9927916" y="3460582"/>
                <a:ext cx="97200" cy="204480"/>
              </p14:xfrm>
            </p:contentPart>
          </mc:Choice>
          <mc:Fallback xmlns="">
            <p:pic>
              <p:nvPicPr>
                <p:cNvPr id="224" name="Freihand 223">
                  <a:extLst>
                    <a:ext uri="{FF2B5EF4-FFF2-40B4-BE49-F238E27FC236}">
                      <a16:creationId xmlns:a16="http://schemas.microsoft.com/office/drawing/2014/main" id="{D7C3923F-B6A1-8FED-142D-9CC9D04C8AB7}"/>
                    </a:ext>
                  </a:extLst>
                </p:cNvPr>
                <p:cNvPicPr/>
                <p:nvPr/>
              </p:nvPicPr>
              <p:blipFill>
                <a:blip r:embed="rId310"/>
                <a:stretch>
                  <a:fillRect/>
                </a:stretch>
              </p:blipFill>
              <p:spPr>
                <a:xfrm>
                  <a:off x="9918916" y="3451942"/>
                  <a:ext cx="114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5" name="Freihand 224">
                  <a:extLst>
                    <a:ext uri="{FF2B5EF4-FFF2-40B4-BE49-F238E27FC236}">
                      <a16:creationId xmlns:a16="http://schemas.microsoft.com/office/drawing/2014/main" id="{F2B443A0-7737-5B39-C417-6506C564E010}"/>
                    </a:ext>
                  </a:extLst>
                </p14:cNvPr>
                <p14:cNvContentPartPr/>
                <p14:nvPr/>
              </p14:nvContentPartPr>
              <p14:xfrm>
                <a:off x="10018996" y="3535822"/>
                <a:ext cx="67320" cy="141120"/>
              </p14:xfrm>
            </p:contentPart>
          </mc:Choice>
          <mc:Fallback xmlns="">
            <p:pic>
              <p:nvPicPr>
                <p:cNvPr id="225" name="Freihand 224">
                  <a:extLst>
                    <a:ext uri="{FF2B5EF4-FFF2-40B4-BE49-F238E27FC236}">
                      <a16:creationId xmlns:a16="http://schemas.microsoft.com/office/drawing/2014/main" id="{F2B443A0-7737-5B39-C417-6506C564E010}"/>
                    </a:ext>
                  </a:extLst>
                </p:cNvPr>
                <p:cNvPicPr/>
                <p:nvPr/>
              </p:nvPicPr>
              <p:blipFill>
                <a:blip r:embed="rId312"/>
                <a:stretch>
                  <a:fillRect/>
                </a:stretch>
              </p:blipFill>
              <p:spPr>
                <a:xfrm>
                  <a:off x="10009996" y="3527182"/>
                  <a:ext cx="84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6" name="Freihand 225">
                  <a:extLst>
                    <a:ext uri="{FF2B5EF4-FFF2-40B4-BE49-F238E27FC236}">
                      <a16:creationId xmlns:a16="http://schemas.microsoft.com/office/drawing/2014/main" id="{60D7501A-A9F0-EB9B-4AFC-3F3B43F15919}"/>
                    </a:ext>
                  </a:extLst>
                </p14:cNvPr>
                <p14:cNvContentPartPr/>
                <p14:nvPr/>
              </p14:nvContentPartPr>
              <p14:xfrm>
                <a:off x="10042396" y="3509182"/>
                <a:ext cx="181440" cy="116280"/>
              </p14:xfrm>
            </p:contentPart>
          </mc:Choice>
          <mc:Fallback xmlns="">
            <p:pic>
              <p:nvPicPr>
                <p:cNvPr id="226" name="Freihand 225">
                  <a:extLst>
                    <a:ext uri="{FF2B5EF4-FFF2-40B4-BE49-F238E27FC236}">
                      <a16:creationId xmlns:a16="http://schemas.microsoft.com/office/drawing/2014/main" id="{60D7501A-A9F0-EB9B-4AFC-3F3B43F15919}"/>
                    </a:ext>
                  </a:extLst>
                </p:cNvPr>
                <p:cNvPicPr/>
                <p:nvPr/>
              </p:nvPicPr>
              <p:blipFill>
                <a:blip r:embed="rId314"/>
                <a:stretch>
                  <a:fillRect/>
                </a:stretch>
              </p:blipFill>
              <p:spPr>
                <a:xfrm>
                  <a:off x="10033756" y="3500182"/>
                  <a:ext cx="199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7" name="Freihand 226">
                  <a:extLst>
                    <a:ext uri="{FF2B5EF4-FFF2-40B4-BE49-F238E27FC236}">
                      <a16:creationId xmlns:a16="http://schemas.microsoft.com/office/drawing/2014/main" id="{B35F2DEE-140D-6114-85A5-A07DF9FC190A}"/>
                    </a:ext>
                  </a:extLst>
                </p14:cNvPr>
                <p14:cNvContentPartPr/>
                <p14:nvPr/>
              </p14:nvContentPartPr>
              <p14:xfrm>
                <a:off x="10128436" y="3567862"/>
                <a:ext cx="105480" cy="13320"/>
              </p14:xfrm>
            </p:contentPart>
          </mc:Choice>
          <mc:Fallback xmlns="">
            <p:pic>
              <p:nvPicPr>
                <p:cNvPr id="227" name="Freihand 226">
                  <a:extLst>
                    <a:ext uri="{FF2B5EF4-FFF2-40B4-BE49-F238E27FC236}">
                      <a16:creationId xmlns:a16="http://schemas.microsoft.com/office/drawing/2014/main" id="{B35F2DEE-140D-6114-85A5-A07DF9FC190A}"/>
                    </a:ext>
                  </a:extLst>
                </p:cNvPr>
                <p:cNvPicPr/>
                <p:nvPr/>
              </p:nvPicPr>
              <p:blipFill>
                <a:blip r:embed="rId316"/>
                <a:stretch>
                  <a:fillRect/>
                </a:stretch>
              </p:blipFill>
              <p:spPr>
                <a:xfrm>
                  <a:off x="10119796" y="3559222"/>
                  <a:ext cx="123120" cy="30960"/>
                </a:xfrm>
                <a:prstGeom prst="rect">
                  <a:avLst/>
                </a:prstGeom>
              </p:spPr>
            </p:pic>
          </mc:Fallback>
        </mc:AlternateContent>
      </p:grpSp>
      <p:grpSp>
        <p:nvGrpSpPr>
          <p:cNvPr id="288" name="Gruppieren 287">
            <a:extLst>
              <a:ext uri="{FF2B5EF4-FFF2-40B4-BE49-F238E27FC236}">
                <a16:creationId xmlns:a16="http://schemas.microsoft.com/office/drawing/2014/main" id="{F98F119C-0F48-3C91-ADFB-7BA472EF2CA7}"/>
              </a:ext>
            </a:extLst>
          </p:cNvPr>
          <p:cNvGrpSpPr/>
          <p:nvPr/>
        </p:nvGrpSpPr>
        <p:grpSpPr>
          <a:xfrm>
            <a:off x="294316" y="1892062"/>
            <a:ext cx="3103560" cy="362160"/>
            <a:chOff x="294316" y="1892062"/>
            <a:chExt cx="3103560" cy="362160"/>
          </a:xfrm>
        </p:grpSpPr>
        <mc:AlternateContent xmlns:mc="http://schemas.openxmlformats.org/markup-compatibility/2006" xmlns:p14="http://schemas.microsoft.com/office/powerpoint/2010/main">
          <mc:Choice Requires="p14">
            <p:contentPart p14:bwMode="auto" r:id="rId317">
              <p14:nvContentPartPr>
                <p14:cNvPr id="272" name="Freihand 271">
                  <a:extLst>
                    <a:ext uri="{FF2B5EF4-FFF2-40B4-BE49-F238E27FC236}">
                      <a16:creationId xmlns:a16="http://schemas.microsoft.com/office/drawing/2014/main" id="{EAFA1AEA-C780-4B0A-3CFD-F33A880BED17}"/>
                    </a:ext>
                  </a:extLst>
                </p14:cNvPr>
                <p14:cNvContentPartPr/>
                <p14:nvPr/>
              </p14:nvContentPartPr>
              <p14:xfrm>
                <a:off x="294316" y="2107342"/>
                <a:ext cx="205200" cy="4320"/>
              </p14:xfrm>
            </p:contentPart>
          </mc:Choice>
          <mc:Fallback xmlns="">
            <p:pic>
              <p:nvPicPr>
                <p:cNvPr id="272" name="Freihand 271">
                  <a:extLst>
                    <a:ext uri="{FF2B5EF4-FFF2-40B4-BE49-F238E27FC236}">
                      <a16:creationId xmlns:a16="http://schemas.microsoft.com/office/drawing/2014/main" id="{EAFA1AEA-C780-4B0A-3CFD-F33A880BED17}"/>
                    </a:ext>
                  </a:extLst>
                </p:cNvPr>
                <p:cNvPicPr/>
                <p:nvPr/>
              </p:nvPicPr>
              <p:blipFill>
                <a:blip r:embed="rId318"/>
                <a:stretch>
                  <a:fillRect/>
                </a:stretch>
              </p:blipFill>
              <p:spPr>
                <a:xfrm>
                  <a:off x="285676" y="2098342"/>
                  <a:ext cx="222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4" name="Freihand 273">
                  <a:extLst>
                    <a:ext uri="{FF2B5EF4-FFF2-40B4-BE49-F238E27FC236}">
                      <a16:creationId xmlns:a16="http://schemas.microsoft.com/office/drawing/2014/main" id="{800BA1DD-5DC4-B2B4-3961-8BD12542DA9E}"/>
                    </a:ext>
                  </a:extLst>
                </p14:cNvPr>
                <p14:cNvContentPartPr/>
                <p14:nvPr/>
              </p14:nvContentPartPr>
              <p14:xfrm>
                <a:off x="302236" y="2071702"/>
                <a:ext cx="359640" cy="182520"/>
              </p14:xfrm>
            </p:contentPart>
          </mc:Choice>
          <mc:Fallback xmlns="">
            <p:pic>
              <p:nvPicPr>
                <p:cNvPr id="274" name="Freihand 273">
                  <a:extLst>
                    <a:ext uri="{FF2B5EF4-FFF2-40B4-BE49-F238E27FC236}">
                      <a16:creationId xmlns:a16="http://schemas.microsoft.com/office/drawing/2014/main" id="{800BA1DD-5DC4-B2B4-3961-8BD12542DA9E}"/>
                    </a:ext>
                  </a:extLst>
                </p:cNvPr>
                <p:cNvPicPr/>
                <p:nvPr/>
              </p:nvPicPr>
              <p:blipFill>
                <a:blip r:embed="rId320"/>
                <a:stretch>
                  <a:fillRect/>
                </a:stretch>
              </p:blipFill>
              <p:spPr>
                <a:xfrm>
                  <a:off x="293236" y="2062702"/>
                  <a:ext cx="377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5" name="Freihand 274">
                  <a:extLst>
                    <a:ext uri="{FF2B5EF4-FFF2-40B4-BE49-F238E27FC236}">
                      <a16:creationId xmlns:a16="http://schemas.microsoft.com/office/drawing/2014/main" id="{F76CBEDA-7A86-EB2F-DB3E-850C5F638642}"/>
                    </a:ext>
                  </a:extLst>
                </p14:cNvPr>
                <p14:cNvContentPartPr/>
                <p14:nvPr/>
              </p14:nvContentPartPr>
              <p14:xfrm>
                <a:off x="869596" y="2073502"/>
                <a:ext cx="573840" cy="114840"/>
              </p14:xfrm>
            </p:contentPart>
          </mc:Choice>
          <mc:Fallback xmlns="">
            <p:pic>
              <p:nvPicPr>
                <p:cNvPr id="275" name="Freihand 274">
                  <a:extLst>
                    <a:ext uri="{FF2B5EF4-FFF2-40B4-BE49-F238E27FC236}">
                      <a16:creationId xmlns:a16="http://schemas.microsoft.com/office/drawing/2014/main" id="{F76CBEDA-7A86-EB2F-DB3E-850C5F638642}"/>
                    </a:ext>
                  </a:extLst>
                </p:cNvPr>
                <p:cNvPicPr/>
                <p:nvPr/>
              </p:nvPicPr>
              <p:blipFill>
                <a:blip r:embed="rId322"/>
                <a:stretch>
                  <a:fillRect/>
                </a:stretch>
              </p:blipFill>
              <p:spPr>
                <a:xfrm>
                  <a:off x="860596" y="2064862"/>
                  <a:ext cx="59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77" name="Freihand 276">
                  <a:extLst>
                    <a:ext uri="{FF2B5EF4-FFF2-40B4-BE49-F238E27FC236}">
                      <a16:creationId xmlns:a16="http://schemas.microsoft.com/office/drawing/2014/main" id="{A5244F0A-DC60-01FB-3FA2-35D39995F48A}"/>
                    </a:ext>
                  </a:extLst>
                </p14:cNvPr>
                <p14:cNvContentPartPr/>
                <p14:nvPr/>
              </p14:nvContentPartPr>
              <p14:xfrm>
                <a:off x="1349476" y="1942822"/>
                <a:ext cx="31320" cy="4320"/>
              </p14:xfrm>
            </p:contentPart>
          </mc:Choice>
          <mc:Fallback xmlns="">
            <p:pic>
              <p:nvPicPr>
                <p:cNvPr id="277" name="Freihand 276">
                  <a:extLst>
                    <a:ext uri="{FF2B5EF4-FFF2-40B4-BE49-F238E27FC236}">
                      <a16:creationId xmlns:a16="http://schemas.microsoft.com/office/drawing/2014/main" id="{A5244F0A-DC60-01FB-3FA2-35D39995F48A}"/>
                    </a:ext>
                  </a:extLst>
                </p:cNvPr>
                <p:cNvPicPr/>
                <p:nvPr/>
              </p:nvPicPr>
              <p:blipFill>
                <a:blip r:embed="rId324"/>
                <a:stretch>
                  <a:fillRect/>
                </a:stretch>
              </p:blipFill>
              <p:spPr>
                <a:xfrm>
                  <a:off x="1340836" y="1933822"/>
                  <a:ext cx="48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78" name="Freihand 277">
                  <a:extLst>
                    <a:ext uri="{FF2B5EF4-FFF2-40B4-BE49-F238E27FC236}">
                      <a16:creationId xmlns:a16="http://schemas.microsoft.com/office/drawing/2014/main" id="{52F2B81F-E167-AEFA-9E69-6A7FB52536B3}"/>
                    </a:ext>
                  </a:extLst>
                </p14:cNvPr>
                <p14:cNvContentPartPr/>
                <p14:nvPr/>
              </p14:nvContentPartPr>
              <p14:xfrm>
                <a:off x="1653676" y="1939582"/>
                <a:ext cx="113760" cy="199440"/>
              </p14:xfrm>
            </p:contentPart>
          </mc:Choice>
          <mc:Fallback xmlns="">
            <p:pic>
              <p:nvPicPr>
                <p:cNvPr id="278" name="Freihand 277">
                  <a:extLst>
                    <a:ext uri="{FF2B5EF4-FFF2-40B4-BE49-F238E27FC236}">
                      <a16:creationId xmlns:a16="http://schemas.microsoft.com/office/drawing/2014/main" id="{52F2B81F-E167-AEFA-9E69-6A7FB52536B3}"/>
                    </a:ext>
                  </a:extLst>
                </p:cNvPr>
                <p:cNvPicPr/>
                <p:nvPr/>
              </p:nvPicPr>
              <p:blipFill>
                <a:blip r:embed="rId326"/>
                <a:stretch>
                  <a:fillRect/>
                </a:stretch>
              </p:blipFill>
              <p:spPr>
                <a:xfrm>
                  <a:off x="1644676" y="1930582"/>
                  <a:ext cx="131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0" name="Freihand 279">
                  <a:extLst>
                    <a:ext uri="{FF2B5EF4-FFF2-40B4-BE49-F238E27FC236}">
                      <a16:creationId xmlns:a16="http://schemas.microsoft.com/office/drawing/2014/main" id="{878B3B2E-B568-6126-F3F8-AC01CD7B54E1}"/>
                    </a:ext>
                  </a:extLst>
                </p14:cNvPr>
                <p14:cNvContentPartPr/>
                <p14:nvPr/>
              </p14:nvContentPartPr>
              <p14:xfrm>
                <a:off x="1788316" y="2050822"/>
                <a:ext cx="148680" cy="79560"/>
              </p14:xfrm>
            </p:contentPart>
          </mc:Choice>
          <mc:Fallback xmlns="">
            <p:pic>
              <p:nvPicPr>
                <p:cNvPr id="280" name="Freihand 279">
                  <a:extLst>
                    <a:ext uri="{FF2B5EF4-FFF2-40B4-BE49-F238E27FC236}">
                      <a16:creationId xmlns:a16="http://schemas.microsoft.com/office/drawing/2014/main" id="{878B3B2E-B568-6126-F3F8-AC01CD7B54E1}"/>
                    </a:ext>
                  </a:extLst>
                </p:cNvPr>
                <p:cNvPicPr/>
                <p:nvPr/>
              </p:nvPicPr>
              <p:blipFill>
                <a:blip r:embed="rId328"/>
                <a:stretch>
                  <a:fillRect/>
                </a:stretch>
              </p:blipFill>
              <p:spPr>
                <a:xfrm>
                  <a:off x="1779316" y="2041822"/>
                  <a:ext cx="166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1" name="Freihand 280">
                  <a:extLst>
                    <a:ext uri="{FF2B5EF4-FFF2-40B4-BE49-F238E27FC236}">
                      <a16:creationId xmlns:a16="http://schemas.microsoft.com/office/drawing/2014/main" id="{55B868A3-658A-3578-4DD9-BC5D508D2C4D}"/>
                    </a:ext>
                  </a:extLst>
                </p14:cNvPr>
                <p14:cNvContentPartPr/>
                <p14:nvPr/>
              </p14:nvContentPartPr>
              <p14:xfrm>
                <a:off x="2006476" y="1892062"/>
                <a:ext cx="185040" cy="231120"/>
              </p14:xfrm>
            </p:contentPart>
          </mc:Choice>
          <mc:Fallback xmlns="">
            <p:pic>
              <p:nvPicPr>
                <p:cNvPr id="281" name="Freihand 280">
                  <a:extLst>
                    <a:ext uri="{FF2B5EF4-FFF2-40B4-BE49-F238E27FC236}">
                      <a16:creationId xmlns:a16="http://schemas.microsoft.com/office/drawing/2014/main" id="{55B868A3-658A-3578-4DD9-BC5D508D2C4D}"/>
                    </a:ext>
                  </a:extLst>
                </p:cNvPr>
                <p:cNvPicPr/>
                <p:nvPr/>
              </p:nvPicPr>
              <p:blipFill>
                <a:blip r:embed="rId330"/>
                <a:stretch>
                  <a:fillRect/>
                </a:stretch>
              </p:blipFill>
              <p:spPr>
                <a:xfrm>
                  <a:off x="1997836" y="1883422"/>
                  <a:ext cx="202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2" name="Freihand 281">
                  <a:extLst>
                    <a:ext uri="{FF2B5EF4-FFF2-40B4-BE49-F238E27FC236}">
                      <a16:creationId xmlns:a16="http://schemas.microsoft.com/office/drawing/2014/main" id="{E721F594-62D2-2911-13B2-C208AD22EB76}"/>
                    </a:ext>
                  </a:extLst>
                </p14:cNvPr>
                <p14:cNvContentPartPr/>
                <p14:nvPr/>
              </p14:nvContentPartPr>
              <p14:xfrm>
                <a:off x="2131756" y="2064502"/>
                <a:ext cx="40680" cy="42840"/>
              </p14:xfrm>
            </p:contentPart>
          </mc:Choice>
          <mc:Fallback xmlns="">
            <p:pic>
              <p:nvPicPr>
                <p:cNvPr id="282" name="Freihand 281">
                  <a:extLst>
                    <a:ext uri="{FF2B5EF4-FFF2-40B4-BE49-F238E27FC236}">
                      <a16:creationId xmlns:a16="http://schemas.microsoft.com/office/drawing/2014/main" id="{E721F594-62D2-2911-13B2-C208AD22EB76}"/>
                    </a:ext>
                  </a:extLst>
                </p:cNvPr>
                <p:cNvPicPr/>
                <p:nvPr/>
              </p:nvPicPr>
              <p:blipFill>
                <a:blip r:embed="rId332"/>
                <a:stretch>
                  <a:fillRect/>
                </a:stretch>
              </p:blipFill>
              <p:spPr>
                <a:xfrm>
                  <a:off x="2123116" y="2055502"/>
                  <a:ext cx="58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3" name="Freihand 282">
                  <a:extLst>
                    <a:ext uri="{FF2B5EF4-FFF2-40B4-BE49-F238E27FC236}">
                      <a16:creationId xmlns:a16="http://schemas.microsoft.com/office/drawing/2014/main" id="{E3C69336-1C74-D938-212B-32FF6FD28A09}"/>
                    </a:ext>
                  </a:extLst>
                </p14:cNvPr>
                <p14:cNvContentPartPr/>
                <p14:nvPr/>
              </p14:nvContentPartPr>
              <p14:xfrm>
                <a:off x="2270356" y="2076022"/>
                <a:ext cx="437400" cy="56520"/>
              </p14:xfrm>
            </p:contentPart>
          </mc:Choice>
          <mc:Fallback xmlns="">
            <p:pic>
              <p:nvPicPr>
                <p:cNvPr id="283" name="Freihand 282">
                  <a:extLst>
                    <a:ext uri="{FF2B5EF4-FFF2-40B4-BE49-F238E27FC236}">
                      <a16:creationId xmlns:a16="http://schemas.microsoft.com/office/drawing/2014/main" id="{E3C69336-1C74-D938-212B-32FF6FD28A09}"/>
                    </a:ext>
                  </a:extLst>
                </p:cNvPr>
                <p:cNvPicPr/>
                <p:nvPr/>
              </p:nvPicPr>
              <p:blipFill>
                <a:blip r:embed="rId334"/>
                <a:stretch>
                  <a:fillRect/>
                </a:stretch>
              </p:blipFill>
              <p:spPr>
                <a:xfrm>
                  <a:off x="2261716" y="2067382"/>
                  <a:ext cx="455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85" name="Freihand 284">
                  <a:extLst>
                    <a:ext uri="{FF2B5EF4-FFF2-40B4-BE49-F238E27FC236}">
                      <a16:creationId xmlns:a16="http://schemas.microsoft.com/office/drawing/2014/main" id="{38F5F6CA-2416-553D-5DE2-1F855FAABF26}"/>
                    </a:ext>
                  </a:extLst>
                </p14:cNvPr>
                <p14:cNvContentPartPr/>
                <p14:nvPr/>
              </p14:nvContentPartPr>
              <p14:xfrm>
                <a:off x="2831956" y="2082142"/>
                <a:ext cx="232200" cy="42840"/>
              </p14:xfrm>
            </p:contentPart>
          </mc:Choice>
          <mc:Fallback xmlns="">
            <p:pic>
              <p:nvPicPr>
                <p:cNvPr id="285" name="Freihand 284">
                  <a:extLst>
                    <a:ext uri="{FF2B5EF4-FFF2-40B4-BE49-F238E27FC236}">
                      <a16:creationId xmlns:a16="http://schemas.microsoft.com/office/drawing/2014/main" id="{38F5F6CA-2416-553D-5DE2-1F855FAABF26}"/>
                    </a:ext>
                  </a:extLst>
                </p:cNvPr>
                <p:cNvPicPr/>
                <p:nvPr/>
              </p:nvPicPr>
              <p:blipFill>
                <a:blip r:embed="rId336"/>
                <a:stretch>
                  <a:fillRect/>
                </a:stretch>
              </p:blipFill>
              <p:spPr>
                <a:xfrm>
                  <a:off x="2822956" y="2073502"/>
                  <a:ext cx="249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6" name="Freihand 285">
                  <a:extLst>
                    <a:ext uri="{FF2B5EF4-FFF2-40B4-BE49-F238E27FC236}">
                      <a16:creationId xmlns:a16="http://schemas.microsoft.com/office/drawing/2014/main" id="{1BFF09A2-CD75-99A6-871D-DB0D1DA42C05}"/>
                    </a:ext>
                  </a:extLst>
                </p14:cNvPr>
                <p14:cNvContentPartPr/>
                <p14:nvPr/>
              </p14:nvContentPartPr>
              <p14:xfrm>
                <a:off x="3134716" y="2043262"/>
                <a:ext cx="263160" cy="74520"/>
              </p14:xfrm>
            </p:contentPart>
          </mc:Choice>
          <mc:Fallback xmlns="">
            <p:pic>
              <p:nvPicPr>
                <p:cNvPr id="286" name="Freihand 285">
                  <a:extLst>
                    <a:ext uri="{FF2B5EF4-FFF2-40B4-BE49-F238E27FC236}">
                      <a16:creationId xmlns:a16="http://schemas.microsoft.com/office/drawing/2014/main" id="{1BFF09A2-CD75-99A6-871D-DB0D1DA42C05}"/>
                    </a:ext>
                  </a:extLst>
                </p:cNvPr>
                <p:cNvPicPr/>
                <p:nvPr/>
              </p:nvPicPr>
              <p:blipFill>
                <a:blip r:embed="rId338"/>
                <a:stretch>
                  <a:fillRect/>
                </a:stretch>
              </p:blipFill>
              <p:spPr>
                <a:xfrm>
                  <a:off x="3125716" y="2034622"/>
                  <a:ext cx="28080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9">
            <p14:nvContentPartPr>
              <p14:cNvPr id="289" name="Freihand 288">
                <a:extLst>
                  <a:ext uri="{FF2B5EF4-FFF2-40B4-BE49-F238E27FC236}">
                    <a16:creationId xmlns:a16="http://schemas.microsoft.com/office/drawing/2014/main" id="{71F8D090-EEAD-5791-713F-E03F55AEC6E1}"/>
                  </a:ext>
                </a:extLst>
              </p14:cNvPr>
              <p14:cNvContentPartPr/>
              <p14:nvPr/>
            </p14:nvContentPartPr>
            <p14:xfrm>
              <a:off x="3660316" y="2037502"/>
              <a:ext cx="531360" cy="85320"/>
            </p14:xfrm>
          </p:contentPart>
        </mc:Choice>
        <mc:Fallback xmlns="">
          <p:pic>
            <p:nvPicPr>
              <p:cNvPr id="289" name="Freihand 288">
                <a:extLst>
                  <a:ext uri="{FF2B5EF4-FFF2-40B4-BE49-F238E27FC236}">
                    <a16:creationId xmlns:a16="http://schemas.microsoft.com/office/drawing/2014/main" id="{71F8D090-EEAD-5791-713F-E03F55AEC6E1}"/>
                  </a:ext>
                </a:extLst>
              </p:cNvPr>
              <p:cNvPicPr/>
              <p:nvPr/>
            </p:nvPicPr>
            <p:blipFill>
              <a:blip r:embed="rId340"/>
              <a:stretch>
                <a:fillRect/>
              </a:stretch>
            </p:blipFill>
            <p:spPr>
              <a:xfrm>
                <a:off x="3651316" y="2028862"/>
                <a:ext cx="549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90" name="Freihand 289">
                <a:extLst>
                  <a:ext uri="{FF2B5EF4-FFF2-40B4-BE49-F238E27FC236}">
                    <a16:creationId xmlns:a16="http://schemas.microsoft.com/office/drawing/2014/main" id="{CEA28E77-EDA9-6142-2628-A6ED070D8A77}"/>
                  </a:ext>
                </a:extLst>
              </p14:cNvPr>
              <p14:cNvContentPartPr/>
              <p14:nvPr/>
            </p14:nvContentPartPr>
            <p14:xfrm>
              <a:off x="4129756" y="1919422"/>
              <a:ext cx="14760" cy="7920"/>
            </p14:xfrm>
          </p:contentPart>
        </mc:Choice>
        <mc:Fallback xmlns="">
          <p:pic>
            <p:nvPicPr>
              <p:cNvPr id="290" name="Freihand 289">
                <a:extLst>
                  <a:ext uri="{FF2B5EF4-FFF2-40B4-BE49-F238E27FC236}">
                    <a16:creationId xmlns:a16="http://schemas.microsoft.com/office/drawing/2014/main" id="{CEA28E77-EDA9-6142-2628-A6ED070D8A77}"/>
                  </a:ext>
                </a:extLst>
              </p:cNvPr>
              <p:cNvPicPr/>
              <p:nvPr/>
            </p:nvPicPr>
            <p:blipFill>
              <a:blip r:embed="rId342"/>
              <a:stretch>
                <a:fillRect/>
              </a:stretch>
            </p:blipFill>
            <p:spPr>
              <a:xfrm>
                <a:off x="4120756" y="1910782"/>
                <a:ext cx="32400" cy="25560"/>
              </a:xfrm>
              <a:prstGeom prst="rect">
                <a:avLst/>
              </a:prstGeom>
            </p:spPr>
          </p:pic>
        </mc:Fallback>
      </mc:AlternateContent>
      <p:grpSp>
        <p:nvGrpSpPr>
          <p:cNvPr id="298" name="Gruppieren 297">
            <a:extLst>
              <a:ext uri="{FF2B5EF4-FFF2-40B4-BE49-F238E27FC236}">
                <a16:creationId xmlns:a16="http://schemas.microsoft.com/office/drawing/2014/main" id="{9C7FF57B-BE2F-E417-4834-08DBFDDB5CBA}"/>
              </a:ext>
            </a:extLst>
          </p:cNvPr>
          <p:cNvGrpSpPr/>
          <p:nvPr/>
        </p:nvGrpSpPr>
        <p:grpSpPr>
          <a:xfrm>
            <a:off x="4495876" y="1783342"/>
            <a:ext cx="1261080" cy="471600"/>
            <a:chOff x="4495876" y="1783342"/>
            <a:chExt cx="1261080" cy="471600"/>
          </a:xfrm>
        </p:grpSpPr>
        <mc:AlternateContent xmlns:mc="http://schemas.openxmlformats.org/markup-compatibility/2006" xmlns:p14="http://schemas.microsoft.com/office/powerpoint/2010/main">
          <mc:Choice Requires="p14">
            <p:contentPart p14:bwMode="auto" r:id="rId343">
              <p14:nvContentPartPr>
                <p14:cNvPr id="292" name="Freihand 291">
                  <a:extLst>
                    <a:ext uri="{FF2B5EF4-FFF2-40B4-BE49-F238E27FC236}">
                      <a16:creationId xmlns:a16="http://schemas.microsoft.com/office/drawing/2014/main" id="{5BF07E9C-90D2-BB0E-D53D-828A430E6FB8}"/>
                    </a:ext>
                  </a:extLst>
                </p14:cNvPr>
                <p14:cNvContentPartPr/>
                <p14:nvPr/>
              </p14:nvContentPartPr>
              <p14:xfrm>
                <a:off x="4495876" y="1911142"/>
                <a:ext cx="358920" cy="210240"/>
              </p14:xfrm>
            </p:contentPart>
          </mc:Choice>
          <mc:Fallback xmlns="">
            <p:pic>
              <p:nvPicPr>
                <p:cNvPr id="292" name="Freihand 291">
                  <a:extLst>
                    <a:ext uri="{FF2B5EF4-FFF2-40B4-BE49-F238E27FC236}">
                      <a16:creationId xmlns:a16="http://schemas.microsoft.com/office/drawing/2014/main" id="{5BF07E9C-90D2-BB0E-D53D-828A430E6FB8}"/>
                    </a:ext>
                  </a:extLst>
                </p:cNvPr>
                <p:cNvPicPr/>
                <p:nvPr/>
              </p:nvPicPr>
              <p:blipFill>
                <a:blip r:embed="rId344"/>
                <a:stretch>
                  <a:fillRect/>
                </a:stretch>
              </p:blipFill>
              <p:spPr>
                <a:xfrm>
                  <a:off x="4487236" y="1902142"/>
                  <a:ext cx="3765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3" name="Freihand 292">
                  <a:extLst>
                    <a:ext uri="{FF2B5EF4-FFF2-40B4-BE49-F238E27FC236}">
                      <a16:creationId xmlns:a16="http://schemas.microsoft.com/office/drawing/2014/main" id="{93D00188-1FCB-9C43-7349-95C511D5F29C}"/>
                    </a:ext>
                  </a:extLst>
                </p14:cNvPr>
                <p14:cNvContentPartPr/>
                <p14:nvPr/>
              </p14:nvContentPartPr>
              <p14:xfrm>
                <a:off x="4869916" y="1854262"/>
                <a:ext cx="141480" cy="309600"/>
              </p14:xfrm>
            </p:contentPart>
          </mc:Choice>
          <mc:Fallback xmlns="">
            <p:pic>
              <p:nvPicPr>
                <p:cNvPr id="293" name="Freihand 292">
                  <a:extLst>
                    <a:ext uri="{FF2B5EF4-FFF2-40B4-BE49-F238E27FC236}">
                      <a16:creationId xmlns:a16="http://schemas.microsoft.com/office/drawing/2014/main" id="{93D00188-1FCB-9C43-7349-95C511D5F29C}"/>
                    </a:ext>
                  </a:extLst>
                </p:cNvPr>
                <p:cNvPicPr/>
                <p:nvPr/>
              </p:nvPicPr>
              <p:blipFill>
                <a:blip r:embed="rId346"/>
                <a:stretch>
                  <a:fillRect/>
                </a:stretch>
              </p:blipFill>
              <p:spPr>
                <a:xfrm>
                  <a:off x="4860916" y="1845262"/>
                  <a:ext cx="1591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4" name="Freihand 293">
                  <a:extLst>
                    <a:ext uri="{FF2B5EF4-FFF2-40B4-BE49-F238E27FC236}">
                      <a16:creationId xmlns:a16="http://schemas.microsoft.com/office/drawing/2014/main" id="{CCD08125-4AD1-EF00-628A-18CC4CE6A5ED}"/>
                    </a:ext>
                  </a:extLst>
                </p14:cNvPr>
                <p14:cNvContentPartPr/>
                <p14:nvPr/>
              </p14:nvContentPartPr>
              <p14:xfrm>
                <a:off x="5013916" y="1861102"/>
                <a:ext cx="306720" cy="214560"/>
              </p14:xfrm>
            </p:contentPart>
          </mc:Choice>
          <mc:Fallback xmlns="">
            <p:pic>
              <p:nvPicPr>
                <p:cNvPr id="294" name="Freihand 293">
                  <a:extLst>
                    <a:ext uri="{FF2B5EF4-FFF2-40B4-BE49-F238E27FC236}">
                      <a16:creationId xmlns:a16="http://schemas.microsoft.com/office/drawing/2014/main" id="{CCD08125-4AD1-EF00-628A-18CC4CE6A5ED}"/>
                    </a:ext>
                  </a:extLst>
                </p:cNvPr>
                <p:cNvPicPr/>
                <p:nvPr/>
              </p:nvPicPr>
              <p:blipFill>
                <a:blip r:embed="rId348"/>
                <a:stretch>
                  <a:fillRect/>
                </a:stretch>
              </p:blipFill>
              <p:spPr>
                <a:xfrm>
                  <a:off x="5004916" y="1852462"/>
                  <a:ext cx="3243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95" name="Freihand 294">
                  <a:extLst>
                    <a:ext uri="{FF2B5EF4-FFF2-40B4-BE49-F238E27FC236}">
                      <a16:creationId xmlns:a16="http://schemas.microsoft.com/office/drawing/2014/main" id="{E2258014-AA89-8A75-D3F7-A9860E2CED3E}"/>
                    </a:ext>
                  </a:extLst>
                </p14:cNvPr>
                <p14:cNvContentPartPr/>
                <p14:nvPr/>
              </p14:nvContentPartPr>
              <p14:xfrm>
                <a:off x="5306236" y="1820782"/>
                <a:ext cx="5040" cy="26280"/>
              </p14:xfrm>
            </p:contentPart>
          </mc:Choice>
          <mc:Fallback xmlns="">
            <p:pic>
              <p:nvPicPr>
                <p:cNvPr id="295" name="Freihand 294">
                  <a:extLst>
                    <a:ext uri="{FF2B5EF4-FFF2-40B4-BE49-F238E27FC236}">
                      <a16:creationId xmlns:a16="http://schemas.microsoft.com/office/drawing/2014/main" id="{E2258014-AA89-8A75-D3F7-A9860E2CED3E}"/>
                    </a:ext>
                  </a:extLst>
                </p:cNvPr>
                <p:cNvPicPr/>
                <p:nvPr/>
              </p:nvPicPr>
              <p:blipFill>
                <a:blip r:embed="rId350"/>
                <a:stretch>
                  <a:fillRect/>
                </a:stretch>
              </p:blipFill>
              <p:spPr>
                <a:xfrm>
                  <a:off x="5297236" y="1812142"/>
                  <a:ext cx="22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96" name="Freihand 295">
                  <a:extLst>
                    <a:ext uri="{FF2B5EF4-FFF2-40B4-BE49-F238E27FC236}">
                      <a16:creationId xmlns:a16="http://schemas.microsoft.com/office/drawing/2014/main" id="{9D488A93-F83D-8127-E179-7905D6BF8E08}"/>
                    </a:ext>
                  </a:extLst>
                </p14:cNvPr>
                <p14:cNvContentPartPr/>
                <p14:nvPr/>
              </p14:nvContentPartPr>
              <p14:xfrm>
                <a:off x="5302276" y="1783342"/>
                <a:ext cx="454680" cy="471600"/>
              </p14:xfrm>
            </p:contentPart>
          </mc:Choice>
          <mc:Fallback xmlns="">
            <p:pic>
              <p:nvPicPr>
                <p:cNvPr id="296" name="Freihand 295">
                  <a:extLst>
                    <a:ext uri="{FF2B5EF4-FFF2-40B4-BE49-F238E27FC236}">
                      <a16:creationId xmlns:a16="http://schemas.microsoft.com/office/drawing/2014/main" id="{9D488A93-F83D-8127-E179-7905D6BF8E08}"/>
                    </a:ext>
                  </a:extLst>
                </p:cNvPr>
                <p:cNvPicPr/>
                <p:nvPr/>
              </p:nvPicPr>
              <p:blipFill>
                <a:blip r:embed="rId352"/>
                <a:stretch>
                  <a:fillRect/>
                </a:stretch>
              </p:blipFill>
              <p:spPr>
                <a:xfrm>
                  <a:off x="5293636" y="1774342"/>
                  <a:ext cx="472320" cy="48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297" name="Freihand 296">
                <a:extLst>
                  <a:ext uri="{FF2B5EF4-FFF2-40B4-BE49-F238E27FC236}">
                    <a16:creationId xmlns:a16="http://schemas.microsoft.com/office/drawing/2014/main" id="{9459A87B-B4B8-7F03-8B07-02827221636C}"/>
                  </a:ext>
                </a:extLst>
              </p14:cNvPr>
              <p14:cNvContentPartPr/>
              <p14:nvPr/>
            </p14:nvContentPartPr>
            <p14:xfrm>
              <a:off x="376396" y="2559862"/>
              <a:ext cx="361080" cy="93600"/>
            </p14:xfrm>
          </p:contentPart>
        </mc:Choice>
        <mc:Fallback xmlns="">
          <p:pic>
            <p:nvPicPr>
              <p:cNvPr id="297" name="Freihand 296">
                <a:extLst>
                  <a:ext uri="{FF2B5EF4-FFF2-40B4-BE49-F238E27FC236}">
                    <a16:creationId xmlns:a16="http://schemas.microsoft.com/office/drawing/2014/main" id="{9459A87B-B4B8-7F03-8B07-02827221636C}"/>
                  </a:ext>
                </a:extLst>
              </p:cNvPr>
              <p:cNvPicPr/>
              <p:nvPr/>
            </p:nvPicPr>
            <p:blipFill>
              <a:blip r:embed="rId354"/>
              <a:stretch>
                <a:fillRect/>
              </a:stretch>
            </p:blipFill>
            <p:spPr>
              <a:xfrm>
                <a:off x="367396" y="2551222"/>
                <a:ext cx="378720" cy="111240"/>
              </a:xfrm>
              <a:prstGeom prst="rect">
                <a:avLst/>
              </a:prstGeom>
            </p:spPr>
          </p:pic>
        </mc:Fallback>
      </mc:AlternateContent>
      <p:grpSp>
        <p:nvGrpSpPr>
          <p:cNvPr id="328" name="Gruppieren 327">
            <a:extLst>
              <a:ext uri="{FF2B5EF4-FFF2-40B4-BE49-F238E27FC236}">
                <a16:creationId xmlns:a16="http://schemas.microsoft.com/office/drawing/2014/main" id="{FBA3AF76-85D4-B33B-A83A-B472BEEAFC00}"/>
              </a:ext>
            </a:extLst>
          </p:cNvPr>
          <p:cNvGrpSpPr/>
          <p:nvPr/>
        </p:nvGrpSpPr>
        <p:grpSpPr>
          <a:xfrm>
            <a:off x="1210876" y="2349262"/>
            <a:ext cx="715320" cy="378720"/>
            <a:chOff x="1210876" y="2349262"/>
            <a:chExt cx="715320" cy="378720"/>
          </a:xfrm>
        </p:grpSpPr>
        <mc:AlternateContent xmlns:mc="http://schemas.openxmlformats.org/markup-compatibility/2006" xmlns:p14="http://schemas.microsoft.com/office/powerpoint/2010/main">
          <mc:Choice Requires="p14">
            <p:contentPart p14:bwMode="auto" r:id="rId355">
              <p14:nvContentPartPr>
                <p14:cNvPr id="299" name="Freihand 298">
                  <a:extLst>
                    <a:ext uri="{FF2B5EF4-FFF2-40B4-BE49-F238E27FC236}">
                      <a16:creationId xmlns:a16="http://schemas.microsoft.com/office/drawing/2014/main" id="{4AACBECF-688F-6C8A-03F0-2B50F234C5C2}"/>
                    </a:ext>
                  </a:extLst>
                </p14:cNvPr>
                <p14:cNvContentPartPr/>
                <p14:nvPr/>
              </p14:nvContentPartPr>
              <p14:xfrm>
                <a:off x="1210876" y="2505502"/>
                <a:ext cx="151920" cy="126000"/>
              </p14:xfrm>
            </p:contentPart>
          </mc:Choice>
          <mc:Fallback xmlns="">
            <p:pic>
              <p:nvPicPr>
                <p:cNvPr id="299" name="Freihand 298">
                  <a:extLst>
                    <a:ext uri="{FF2B5EF4-FFF2-40B4-BE49-F238E27FC236}">
                      <a16:creationId xmlns:a16="http://schemas.microsoft.com/office/drawing/2014/main" id="{4AACBECF-688F-6C8A-03F0-2B50F234C5C2}"/>
                    </a:ext>
                  </a:extLst>
                </p:cNvPr>
                <p:cNvPicPr/>
                <p:nvPr/>
              </p:nvPicPr>
              <p:blipFill>
                <a:blip r:embed="rId356"/>
                <a:stretch>
                  <a:fillRect/>
                </a:stretch>
              </p:blipFill>
              <p:spPr>
                <a:xfrm>
                  <a:off x="1201876" y="2496862"/>
                  <a:ext cx="169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00" name="Freihand 299">
                  <a:extLst>
                    <a:ext uri="{FF2B5EF4-FFF2-40B4-BE49-F238E27FC236}">
                      <a16:creationId xmlns:a16="http://schemas.microsoft.com/office/drawing/2014/main" id="{FF7E8C3C-9051-0932-B6F7-79B951891101}"/>
                    </a:ext>
                  </a:extLst>
                </p14:cNvPr>
                <p14:cNvContentPartPr/>
                <p14:nvPr/>
              </p14:nvContentPartPr>
              <p14:xfrm>
                <a:off x="1212316" y="2523502"/>
                <a:ext cx="140760" cy="79200"/>
              </p14:xfrm>
            </p:contentPart>
          </mc:Choice>
          <mc:Fallback xmlns="">
            <p:pic>
              <p:nvPicPr>
                <p:cNvPr id="300" name="Freihand 299">
                  <a:extLst>
                    <a:ext uri="{FF2B5EF4-FFF2-40B4-BE49-F238E27FC236}">
                      <a16:creationId xmlns:a16="http://schemas.microsoft.com/office/drawing/2014/main" id="{FF7E8C3C-9051-0932-B6F7-79B951891101}"/>
                    </a:ext>
                  </a:extLst>
                </p:cNvPr>
                <p:cNvPicPr/>
                <p:nvPr/>
              </p:nvPicPr>
              <p:blipFill>
                <a:blip r:embed="rId358"/>
                <a:stretch>
                  <a:fillRect/>
                </a:stretch>
              </p:blipFill>
              <p:spPr>
                <a:xfrm>
                  <a:off x="1203676" y="2514862"/>
                  <a:ext cx="158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01" name="Freihand 300">
                  <a:extLst>
                    <a:ext uri="{FF2B5EF4-FFF2-40B4-BE49-F238E27FC236}">
                      <a16:creationId xmlns:a16="http://schemas.microsoft.com/office/drawing/2014/main" id="{45C79146-C778-FEAB-1320-543038D06655}"/>
                    </a:ext>
                  </a:extLst>
                </p14:cNvPr>
                <p14:cNvContentPartPr/>
                <p14:nvPr/>
              </p14:nvContentPartPr>
              <p14:xfrm>
                <a:off x="1432636" y="2575342"/>
                <a:ext cx="85320" cy="152640"/>
              </p14:xfrm>
            </p:contentPart>
          </mc:Choice>
          <mc:Fallback xmlns="">
            <p:pic>
              <p:nvPicPr>
                <p:cNvPr id="301" name="Freihand 300">
                  <a:extLst>
                    <a:ext uri="{FF2B5EF4-FFF2-40B4-BE49-F238E27FC236}">
                      <a16:creationId xmlns:a16="http://schemas.microsoft.com/office/drawing/2014/main" id="{45C79146-C778-FEAB-1320-543038D06655}"/>
                    </a:ext>
                  </a:extLst>
                </p:cNvPr>
                <p:cNvPicPr/>
                <p:nvPr/>
              </p:nvPicPr>
              <p:blipFill>
                <a:blip r:embed="rId360"/>
                <a:stretch>
                  <a:fillRect/>
                </a:stretch>
              </p:blipFill>
              <p:spPr>
                <a:xfrm>
                  <a:off x="1423996" y="2566342"/>
                  <a:ext cx="102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2" name="Freihand 301">
                  <a:extLst>
                    <a:ext uri="{FF2B5EF4-FFF2-40B4-BE49-F238E27FC236}">
                      <a16:creationId xmlns:a16="http://schemas.microsoft.com/office/drawing/2014/main" id="{8ED59BDA-7CFA-6CF6-0690-8E393EAD6F00}"/>
                    </a:ext>
                  </a:extLst>
                </p14:cNvPr>
                <p14:cNvContentPartPr/>
                <p14:nvPr/>
              </p14:nvContentPartPr>
              <p14:xfrm>
                <a:off x="1462516" y="2568862"/>
                <a:ext cx="95760" cy="148320"/>
              </p14:xfrm>
            </p:contentPart>
          </mc:Choice>
          <mc:Fallback xmlns="">
            <p:pic>
              <p:nvPicPr>
                <p:cNvPr id="302" name="Freihand 301">
                  <a:extLst>
                    <a:ext uri="{FF2B5EF4-FFF2-40B4-BE49-F238E27FC236}">
                      <a16:creationId xmlns:a16="http://schemas.microsoft.com/office/drawing/2014/main" id="{8ED59BDA-7CFA-6CF6-0690-8E393EAD6F00}"/>
                    </a:ext>
                  </a:extLst>
                </p:cNvPr>
                <p:cNvPicPr/>
                <p:nvPr/>
              </p:nvPicPr>
              <p:blipFill>
                <a:blip r:embed="rId362"/>
                <a:stretch>
                  <a:fillRect/>
                </a:stretch>
              </p:blipFill>
              <p:spPr>
                <a:xfrm>
                  <a:off x="1453876" y="2560222"/>
                  <a:ext cx="113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03" name="Freihand 302">
                  <a:extLst>
                    <a:ext uri="{FF2B5EF4-FFF2-40B4-BE49-F238E27FC236}">
                      <a16:creationId xmlns:a16="http://schemas.microsoft.com/office/drawing/2014/main" id="{A25F3EA3-AD62-5F2B-F369-23AD6EBD95FB}"/>
                    </a:ext>
                  </a:extLst>
                </p14:cNvPr>
                <p14:cNvContentPartPr/>
                <p14:nvPr/>
              </p14:nvContentPartPr>
              <p14:xfrm>
                <a:off x="1515796" y="2349262"/>
                <a:ext cx="156960" cy="145440"/>
              </p14:xfrm>
            </p:contentPart>
          </mc:Choice>
          <mc:Fallback xmlns="">
            <p:pic>
              <p:nvPicPr>
                <p:cNvPr id="303" name="Freihand 302">
                  <a:extLst>
                    <a:ext uri="{FF2B5EF4-FFF2-40B4-BE49-F238E27FC236}">
                      <a16:creationId xmlns:a16="http://schemas.microsoft.com/office/drawing/2014/main" id="{A25F3EA3-AD62-5F2B-F369-23AD6EBD95FB}"/>
                    </a:ext>
                  </a:extLst>
                </p:cNvPr>
                <p:cNvPicPr/>
                <p:nvPr/>
              </p:nvPicPr>
              <p:blipFill>
                <a:blip r:embed="rId364"/>
                <a:stretch>
                  <a:fillRect/>
                </a:stretch>
              </p:blipFill>
              <p:spPr>
                <a:xfrm>
                  <a:off x="1507156" y="2340262"/>
                  <a:ext cx="174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04" name="Freihand 303">
                  <a:extLst>
                    <a:ext uri="{FF2B5EF4-FFF2-40B4-BE49-F238E27FC236}">
                      <a16:creationId xmlns:a16="http://schemas.microsoft.com/office/drawing/2014/main" id="{21554DC7-7FD1-997F-E661-E76CD3EA52D1}"/>
                    </a:ext>
                  </a:extLst>
                </p14:cNvPr>
                <p14:cNvContentPartPr/>
                <p14:nvPr/>
              </p14:nvContentPartPr>
              <p14:xfrm>
                <a:off x="1788676" y="2551942"/>
                <a:ext cx="137520" cy="43560"/>
              </p14:xfrm>
            </p:contentPart>
          </mc:Choice>
          <mc:Fallback xmlns="">
            <p:pic>
              <p:nvPicPr>
                <p:cNvPr id="304" name="Freihand 303">
                  <a:extLst>
                    <a:ext uri="{FF2B5EF4-FFF2-40B4-BE49-F238E27FC236}">
                      <a16:creationId xmlns:a16="http://schemas.microsoft.com/office/drawing/2014/main" id="{21554DC7-7FD1-997F-E661-E76CD3EA52D1}"/>
                    </a:ext>
                  </a:extLst>
                </p:cNvPr>
                <p:cNvPicPr/>
                <p:nvPr/>
              </p:nvPicPr>
              <p:blipFill>
                <a:blip r:embed="rId366"/>
                <a:stretch>
                  <a:fillRect/>
                </a:stretch>
              </p:blipFill>
              <p:spPr>
                <a:xfrm>
                  <a:off x="1780036" y="2543302"/>
                  <a:ext cx="155160" cy="61200"/>
                </a:xfrm>
                <a:prstGeom prst="rect">
                  <a:avLst/>
                </a:prstGeom>
              </p:spPr>
            </p:pic>
          </mc:Fallback>
        </mc:AlternateContent>
      </p:grpSp>
      <p:grpSp>
        <p:nvGrpSpPr>
          <p:cNvPr id="327" name="Gruppieren 326">
            <a:extLst>
              <a:ext uri="{FF2B5EF4-FFF2-40B4-BE49-F238E27FC236}">
                <a16:creationId xmlns:a16="http://schemas.microsoft.com/office/drawing/2014/main" id="{3F68FE7E-1DCD-4CA9-2D19-13EC120A6F7F}"/>
              </a:ext>
            </a:extLst>
          </p:cNvPr>
          <p:cNvGrpSpPr/>
          <p:nvPr/>
        </p:nvGrpSpPr>
        <p:grpSpPr>
          <a:xfrm>
            <a:off x="2179636" y="2405062"/>
            <a:ext cx="419400" cy="183960"/>
            <a:chOff x="2179636" y="2405062"/>
            <a:chExt cx="419400" cy="183960"/>
          </a:xfrm>
        </p:grpSpPr>
        <mc:AlternateContent xmlns:mc="http://schemas.openxmlformats.org/markup-compatibility/2006" xmlns:p14="http://schemas.microsoft.com/office/powerpoint/2010/main">
          <mc:Choice Requires="p14">
            <p:contentPart p14:bwMode="auto" r:id="rId367">
              <p14:nvContentPartPr>
                <p14:cNvPr id="305" name="Freihand 304">
                  <a:extLst>
                    <a:ext uri="{FF2B5EF4-FFF2-40B4-BE49-F238E27FC236}">
                      <a16:creationId xmlns:a16="http://schemas.microsoft.com/office/drawing/2014/main" id="{A5E0C7A5-A5BE-72AD-9312-0EEDE5D5CFD1}"/>
                    </a:ext>
                  </a:extLst>
                </p14:cNvPr>
                <p14:cNvContentPartPr/>
                <p14:nvPr/>
              </p14:nvContentPartPr>
              <p14:xfrm>
                <a:off x="2179636" y="2447182"/>
                <a:ext cx="107280" cy="141840"/>
              </p14:xfrm>
            </p:contentPart>
          </mc:Choice>
          <mc:Fallback xmlns="">
            <p:pic>
              <p:nvPicPr>
                <p:cNvPr id="305" name="Freihand 304">
                  <a:extLst>
                    <a:ext uri="{FF2B5EF4-FFF2-40B4-BE49-F238E27FC236}">
                      <a16:creationId xmlns:a16="http://schemas.microsoft.com/office/drawing/2014/main" id="{A5E0C7A5-A5BE-72AD-9312-0EEDE5D5CFD1}"/>
                    </a:ext>
                  </a:extLst>
                </p:cNvPr>
                <p:cNvPicPr/>
                <p:nvPr/>
              </p:nvPicPr>
              <p:blipFill>
                <a:blip r:embed="rId368"/>
                <a:stretch>
                  <a:fillRect/>
                </a:stretch>
              </p:blipFill>
              <p:spPr>
                <a:xfrm>
                  <a:off x="2170636" y="2438542"/>
                  <a:ext cx="124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07" name="Freihand 306">
                  <a:extLst>
                    <a:ext uri="{FF2B5EF4-FFF2-40B4-BE49-F238E27FC236}">
                      <a16:creationId xmlns:a16="http://schemas.microsoft.com/office/drawing/2014/main" id="{8838C323-9F82-006B-414F-D7D4ABBD6329}"/>
                    </a:ext>
                  </a:extLst>
                </p14:cNvPr>
                <p14:cNvContentPartPr/>
                <p14:nvPr/>
              </p14:nvContentPartPr>
              <p14:xfrm>
                <a:off x="2225356" y="2405062"/>
                <a:ext cx="153720" cy="21960"/>
              </p14:xfrm>
            </p:contentPart>
          </mc:Choice>
          <mc:Fallback xmlns="">
            <p:pic>
              <p:nvPicPr>
                <p:cNvPr id="307" name="Freihand 306">
                  <a:extLst>
                    <a:ext uri="{FF2B5EF4-FFF2-40B4-BE49-F238E27FC236}">
                      <a16:creationId xmlns:a16="http://schemas.microsoft.com/office/drawing/2014/main" id="{8838C323-9F82-006B-414F-D7D4ABBD6329}"/>
                    </a:ext>
                  </a:extLst>
                </p:cNvPr>
                <p:cNvPicPr/>
                <p:nvPr/>
              </p:nvPicPr>
              <p:blipFill>
                <a:blip r:embed="rId370"/>
                <a:stretch>
                  <a:fillRect/>
                </a:stretch>
              </p:blipFill>
              <p:spPr>
                <a:xfrm>
                  <a:off x="2216356" y="2396062"/>
                  <a:ext cx="171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08" name="Freihand 307">
                  <a:extLst>
                    <a:ext uri="{FF2B5EF4-FFF2-40B4-BE49-F238E27FC236}">
                      <a16:creationId xmlns:a16="http://schemas.microsoft.com/office/drawing/2014/main" id="{B49859A8-C69C-9755-15F0-DAC761B55AEB}"/>
                    </a:ext>
                  </a:extLst>
                </p14:cNvPr>
                <p14:cNvContentPartPr/>
                <p14:nvPr/>
              </p14:nvContentPartPr>
              <p14:xfrm>
                <a:off x="2448916" y="2415862"/>
                <a:ext cx="150120" cy="143640"/>
              </p14:xfrm>
            </p:contentPart>
          </mc:Choice>
          <mc:Fallback xmlns="">
            <p:pic>
              <p:nvPicPr>
                <p:cNvPr id="308" name="Freihand 307">
                  <a:extLst>
                    <a:ext uri="{FF2B5EF4-FFF2-40B4-BE49-F238E27FC236}">
                      <a16:creationId xmlns:a16="http://schemas.microsoft.com/office/drawing/2014/main" id="{B49859A8-C69C-9755-15F0-DAC761B55AEB}"/>
                    </a:ext>
                  </a:extLst>
                </p:cNvPr>
                <p:cNvPicPr/>
                <p:nvPr/>
              </p:nvPicPr>
              <p:blipFill>
                <a:blip r:embed="rId372"/>
                <a:stretch>
                  <a:fillRect/>
                </a:stretch>
              </p:blipFill>
              <p:spPr>
                <a:xfrm>
                  <a:off x="2439916" y="2406862"/>
                  <a:ext cx="167760" cy="161280"/>
                </a:xfrm>
                <a:prstGeom prst="rect">
                  <a:avLst/>
                </a:prstGeom>
              </p:spPr>
            </p:pic>
          </mc:Fallback>
        </mc:AlternateContent>
      </p:grpSp>
      <p:grpSp>
        <p:nvGrpSpPr>
          <p:cNvPr id="326" name="Gruppieren 325">
            <a:extLst>
              <a:ext uri="{FF2B5EF4-FFF2-40B4-BE49-F238E27FC236}">
                <a16:creationId xmlns:a16="http://schemas.microsoft.com/office/drawing/2014/main" id="{6B65B5D7-F9D7-2AC3-AB77-B8A1E12B5509}"/>
              </a:ext>
            </a:extLst>
          </p:cNvPr>
          <p:cNvGrpSpPr/>
          <p:nvPr/>
        </p:nvGrpSpPr>
        <p:grpSpPr>
          <a:xfrm>
            <a:off x="3323716" y="2294182"/>
            <a:ext cx="423360" cy="454680"/>
            <a:chOff x="3323716" y="2294182"/>
            <a:chExt cx="423360" cy="454680"/>
          </a:xfrm>
        </p:grpSpPr>
        <mc:AlternateContent xmlns:mc="http://schemas.openxmlformats.org/markup-compatibility/2006" xmlns:p14="http://schemas.microsoft.com/office/powerpoint/2010/main">
          <mc:Choice Requires="p14">
            <p:contentPart p14:bwMode="auto" r:id="rId373">
              <p14:nvContentPartPr>
                <p14:cNvPr id="309" name="Freihand 308">
                  <a:extLst>
                    <a:ext uri="{FF2B5EF4-FFF2-40B4-BE49-F238E27FC236}">
                      <a16:creationId xmlns:a16="http://schemas.microsoft.com/office/drawing/2014/main" id="{CB38BDAE-2498-8622-B8CC-56DB31AD3FE0}"/>
                    </a:ext>
                  </a:extLst>
                </p14:cNvPr>
                <p14:cNvContentPartPr/>
                <p14:nvPr/>
              </p14:nvContentPartPr>
              <p14:xfrm>
                <a:off x="3377716" y="2402542"/>
                <a:ext cx="99360" cy="134280"/>
              </p14:xfrm>
            </p:contentPart>
          </mc:Choice>
          <mc:Fallback xmlns="">
            <p:pic>
              <p:nvPicPr>
                <p:cNvPr id="309" name="Freihand 308">
                  <a:extLst>
                    <a:ext uri="{FF2B5EF4-FFF2-40B4-BE49-F238E27FC236}">
                      <a16:creationId xmlns:a16="http://schemas.microsoft.com/office/drawing/2014/main" id="{CB38BDAE-2498-8622-B8CC-56DB31AD3FE0}"/>
                    </a:ext>
                  </a:extLst>
                </p:cNvPr>
                <p:cNvPicPr/>
                <p:nvPr/>
              </p:nvPicPr>
              <p:blipFill>
                <a:blip r:embed="rId374"/>
                <a:stretch>
                  <a:fillRect/>
                </a:stretch>
              </p:blipFill>
              <p:spPr>
                <a:xfrm>
                  <a:off x="3368716" y="2393902"/>
                  <a:ext cx="117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11" name="Freihand 310">
                  <a:extLst>
                    <a:ext uri="{FF2B5EF4-FFF2-40B4-BE49-F238E27FC236}">
                      <a16:creationId xmlns:a16="http://schemas.microsoft.com/office/drawing/2014/main" id="{5A37BFE6-0B30-B070-7AB0-ABB0B7A92014}"/>
                    </a:ext>
                  </a:extLst>
                </p14:cNvPr>
                <p14:cNvContentPartPr/>
                <p14:nvPr/>
              </p14:nvContentPartPr>
              <p14:xfrm>
                <a:off x="3323716" y="2374462"/>
                <a:ext cx="227520" cy="374400"/>
              </p14:xfrm>
            </p:contentPart>
          </mc:Choice>
          <mc:Fallback xmlns="">
            <p:pic>
              <p:nvPicPr>
                <p:cNvPr id="311" name="Freihand 310">
                  <a:extLst>
                    <a:ext uri="{FF2B5EF4-FFF2-40B4-BE49-F238E27FC236}">
                      <a16:creationId xmlns:a16="http://schemas.microsoft.com/office/drawing/2014/main" id="{5A37BFE6-0B30-B070-7AB0-ABB0B7A92014}"/>
                    </a:ext>
                  </a:extLst>
                </p:cNvPr>
                <p:cNvPicPr/>
                <p:nvPr/>
              </p:nvPicPr>
              <p:blipFill>
                <a:blip r:embed="rId376"/>
                <a:stretch>
                  <a:fillRect/>
                </a:stretch>
              </p:blipFill>
              <p:spPr>
                <a:xfrm>
                  <a:off x="3315076" y="2365822"/>
                  <a:ext cx="2451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12" name="Freihand 311">
                  <a:extLst>
                    <a:ext uri="{FF2B5EF4-FFF2-40B4-BE49-F238E27FC236}">
                      <a16:creationId xmlns:a16="http://schemas.microsoft.com/office/drawing/2014/main" id="{C1A0308C-4ACA-57C0-A7F0-A075AFB1497D}"/>
                    </a:ext>
                  </a:extLst>
                </p14:cNvPr>
                <p14:cNvContentPartPr/>
                <p14:nvPr/>
              </p14:nvContentPartPr>
              <p14:xfrm>
                <a:off x="3513076" y="2547262"/>
                <a:ext cx="105120" cy="120600"/>
              </p14:xfrm>
            </p:contentPart>
          </mc:Choice>
          <mc:Fallback xmlns="">
            <p:pic>
              <p:nvPicPr>
                <p:cNvPr id="312" name="Freihand 311">
                  <a:extLst>
                    <a:ext uri="{FF2B5EF4-FFF2-40B4-BE49-F238E27FC236}">
                      <a16:creationId xmlns:a16="http://schemas.microsoft.com/office/drawing/2014/main" id="{C1A0308C-4ACA-57C0-A7F0-A075AFB1497D}"/>
                    </a:ext>
                  </a:extLst>
                </p:cNvPr>
                <p:cNvPicPr/>
                <p:nvPr/>
              </p:nvPicPr>
              <p:blipFill>
                <a:blip r:embed="rId378"/>
                <a:stretch>
                  <a:fillRect/>
                </a:stretch>
              </p:blipFill>
              <p:spPr>
                <a:xfrm>
                  <a:off x="3504436" y="2538622"/>
                  <a:ext cx="122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13" name="Freihand 312">
                  <a:extLst>
                    <a:ext uri="{FF2B5EF4-FFF2-40B4-BE49-F238E27FC236}">
                      <a16:creationId xmlns:a16="http://schemas.microsoft.com/office/drawing/2014/main" id="{054B5741-8636-13CF-AAA2-FAB8F61522C5}"/>
                    </a:ext>
                  </a:extLst>
                </p14:cNvPr>
                <p14:cNvContentPartPr/>
                <p14:nvPr/>
              </p14:nvContentPartPr>
              <p14:xfrm>
                <a:off x="3559516" y="2543302"/>
                <a:ext cx="129960" cy="151560"/>
              </p14:xfrm>
            </p:contentPart>
          </mc:Choice>
          <mc:Fallback xmlns="">
            <p:pic>
              <p:nvPicPr>
                <p:cNvPr id="313" name="Freihand 312">
                  <a:extLst>
                    <a:ext uri="{FF2B5EF4-FFF2-40B4-BE49-F238E27FC236}">
                      <a16:creationId xmlns:a16="http://schemas.microsoft.com/office/drawing/2014/main" id="{054B5741-8636-13CF-AAA2-FAB8F61522C5}"/>
                    </a:ext>
                  </a:extLst>
                </p:cNvPr>
                <p:cNvPicPr/>
                <p:nvPr/>
              </p:nvPicPr>
              <p:blipFill>
                <a:blip r:embed="rId380"/>
                <a:stretch>
                  <a:fillRect/>
                </a:stretch>
              </p:blipFill>
              <p:spPr>
                <a:xfrm>
                  <a:off x="3550876" y="2534302"/>
                  <a:ext cx="147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14" name="Freihand 313">
                  <a:extLst>
                    <a:ext uri="{FF2B5EF4-FFF2-40B4-BE49-F238E27FC236}">
                      <a16:creationId xmlns:a16="http://schemas.microsoft.com/office/drawing/2014/main" id="{72207AD3-0231-B792-6916-B053C90BA0FA}"/>
                    </a:ext>
                  </a:extLst>
                </p14:cNvPr>
                <p14:cNvContentPartPr/>
                <p14:nvPr/>
              </p14:nvContentPartPr>
              <p14:xfrm>
                <a:off x="3647716" y="2294182"/>
                <a:ext cx="99360" cy="134280"/>
              </p14:xfrm>
            </p:contentPart>
          </mc:Choice>
          <mc:Fallback xmlns="">
            <p:pic>
              <p:nvPicPr>
                <p:cNvPr id="314" name="Freihand 313">
                  <a:extLst>
                    <a:ext uri="{FF2B5EF4-FFF2-40B4-BE49-F238E27FC236}">
                      <a16:creationId xmlns:a16="http://schemas.microsoft.com/office/drawing/2014/main" id="{72207AD3-0231-B792-6916-B053C90BA0FA}"/>
                    </a:ext>
                  </a:extLst>
                </p:cNvPr>
                <p:cNvPicPr/>
                <p:nvPr/>
              </p:nvPicPr>
              <p:blipFill>
                <a:blip r:embed="rId382"/>
                <a:stretch>
                  <a:fillRect/>
                </a:stretch>
              </p:blipFill>
              <p:spPr>
                <a:xfrm>
                  <a:off x="3639076" y="2285182"/>
                  <a:ext cx="11700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3">
            <p14:nvContentPartPr>
              <p14:cNvPr id="315" name="Freihand 314">
                <a:extLst>
                  <a:ext uri="{FF2B5EF4-FFF2-40B4-BE49-F238E27FC236}">
                    <a16:creationId xmlns:a16="http://schemas.microsoft.com/office/drawing/2014/main" id="{7B3C95AA-7F36-EFE2-3AF7-D2E1E3129A0C}"/>
                  </a:ext>
                </a:extLst>
              </p14:cNvPr>
              <p14:cNvContentPartPr/>
              <p14:nvPr/>
            </p14:nvContentPartPr>
            <p14:xfrm>
              <a:off x="3955516" y="2473462"/>
              <a:ext cx="143640" cy="69480"/>
            </p14:xfrm>
          </p:contentPart>
        </mc:Choice>
        <mc:Fallback xmlns="">
          <p:pic>
            <p:nvPicPr>
              <p:cNvPr id="315" name="Freihand 314">
                <a:extLst>
                  <a:ext uri="{FF2B5EF4-FFF2-40B4-BE49-F238E27FC236}">
                    <a16:creationId xmlns:a16="http://schemas.microsoft.com/office/drawing/2014/main" id="{7B3C95AA-7F36-EFE2-3AF7-D2E1E3129A0C}"/>
                  </a:ext>
                </a:extLst>
              </p:cNvPr>
              <p:cNvPicPr/>
              <p:nvPr/>
            </p:nvPicPr>
            <p:blipFill>
              <a:blip r:embed="rId384"/>
              <a:stretch>
                <a:fillRect/>
              </a:stretch>
            </p:blipFill>
            <p:spPr>
              <a:xfrm>
                <a:off x="3946516" y="2464822"/>
                <a:ext cx="161280" cy="87120"/>
              </a:xfrm>
              <a:prstGeom prst="rect">
                <a:avLst/>
              </a:prstGeom>
            </p:spPr>
          </p:pic>
        </mc:Fallback>
      </mc:AlternateContent>
      <p:grpSp>
        <p:nvGrpSpPr>
          <p:cNvPr id="325" name="Gruppieren 324">
            <a:extLst>
              <a:ext uri="{FF2B5EF4-FFF2-40B4-BE49-F238E27FC236}">
                <a16:creationId xmlns:a16="http://schemas.microsoft.com/office/drawing/2014/main" id="{E4C5D511-908F-3A55-E038-F68EFB3F9D07}"/>
              </a:ext>
            </a:extLst>
          </p:cNvPr>
          <p:cNvGrpSpPr/>
          <p:nvPr/>
        </p:nvGrpSpPr>
        <p:grpSpPr>
          <a:xfrm>
            <a:off x="4315876" y="2347102"/>
            <a:ext cx="704160" cy="185400"/>
            <a:chOff x="4315876" y="2347102"/>
            <a:chExt cx="704160" cy="185400"/>
          </a:xfrm>
        </p:grpSpPr>
        <mc:AlternateContent xmlns:mc="http://schemas.openxmlformats.org/markup-compatibility/2006" xmlns:p14="http://schemas.microsoft.com/office/powerpoint/2010/main">
          <mc:Choice Requires="p14">
            <p:contentPart p14:bwMode="auto" r:id="rId385">
              <p14:nvContentPartPr>
                <p14:cNvPr id="316" name="Freihand 315">
                  <a:extLst>
                    <a:ext uri="{FF2B5EF4-FFF2-40B4-BE49-F238E27FC236}">
                      <a16:creationId xmlns:a16="http://schemas.microsoft.com/office/drawing/2014/main" id="{15152512-EA65-85BB-76A6-89BE6B25172E}"/>
                    </a:ext>
                  </a:extLst>
                </p14:cNvPr>
                <p14:cNvContentPartPr/>
                <p14:nvPr/>
              </p14:nvContentPartPr>
              <p14:xfrm>
                <a:off x="4315876" y="2347102"/>
                <a:ext cx="276480" cy="173520"/>
              </p14:xfrm>
            </p:contentPart>
          </mc:Choice>
          <mc:Fallback xmlns="">
            <p:pic>
              <p:nvPicPr>
                <p:cNvPr id="316" name="Freihand 315">
                  <a:extLst>
                    <a:ext uri="{FF2B5EF4-FFF2-40B4-BE49-F238E27FC236}">
                      <a16:creationId xmlns:a16="http://schemas.microsoft.com/office/drawing/2014/main" id="{15152512-EA65-85BB-76A6-89BE6B25172E}"/>
                    </a:ext>
                  </a:extLst>
                </p:cNvPr>
                <p:cNvPicPr/>
                <p:nvPr/>
              </p:nvPicPr>
              <p:blipFill>
                <a:blip r:embed="rId386"/>
                <a:stretch>
                  <a:fillRect/>
                </a:stretch>
              </p:blipFill>
              <p:spPr>
                <a:xfrm>
                  <a:off x="4307236" y="2338462"/>
                  <a:ext cx="294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18" name="Freihand 317">
                  <a:extLst>
                    <a:ext uri="{FF2B5EF4-FFF2-40B4-BE49-F238E27FC236}">
                      <a16:creationId xmlns:a16="http://schemas.microsoft.com/office/drawing/2014/main" id="{F294A414-B8B1-35B9-EDE3-85F51A465ADE}"/>
                    </a:ext>
                  </a:extLst>
                </p14:cNvPr>
                <p14:cNvContentPartPr/>
                <p14:nvPr/>
              </p14:nvContentPartPr>
              <p14:xfrm>
                <a:off x="4615036" y="2378062"/>
                <a:ext cx="138240" cy="154440"/>
              </p14:xfrm>
            </p:contentPart>
          </mc:Choice>
          <mc:Fallback xmlns="">
            <p:pic>
              <p:nvPicPr>
                <p:cNvPr id="318" name="Freihand 317">
                  <a:extLst>
                    <a:ext uri="{FF2B5EF4-FFF2-40B4-BE49-F238E27FC236}">
                      <a16:creationId xmlns:a16="http://schemas.microsoft.com/office/drawing/2014/main" id="{F294A414-B8B1-35B9-EDE3-85F51A465ADE}"/>
                    </a:ext>
                  </a:extLst>
                </p:cNvPr>
                <p:cNvPicPr/>
                <p:nvPr/>
              </p:nvPicPr>
              <p:blipFill>
                <a:blip r:embed="rId388"/>
                <a:stretch>
                  <a:fillRect/>
                </a:stretch>
              </p:blipFill>
              <p:spPr>
                <a:xfrm>
                  <a:off x="4606396" y="2369422"/>
                  <a:ext cx="155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19" name="Freihand 318">
                  <a:extLst>
                    <a:ext uri="{FF2B5EF4-FFF2-40B4-BE49-F238E27FC236}">
                      <a16:creationId xmlns:a16="http://schemas.microsoft.com/office/drawing/2014/main" id="{75DEBB76-365D-F80A-FCBA-721316B2461B}"/>
                    </a:ext>
                  </a:extLst>
                </p14:cNvPr>
                <p14:cNvContentPartPr/>
                <p14:nvPr/>
              </p14:nvContentPartPr>
              <p14:xfrm>
                <a:off x="4824556" y="2371942"/>
                <a:ext cx="195480" cy="145080"/>
              </p14:xfrm>
            </p:contentPart>
          </mc:Choice>
          <mc:Fallback xmlns="">
            <p:pic>
              <p:nvPicPr>
                <p:cNvPr id="319" name="Freihand 318">
                  <a:extLst>
                    <a:ext uri="{FF2B5EF4-FFF2-40B4-BE49-F238E27FC236}">
                      <a16:creationId xmlns:a16="http://schemas.microsoft.com/office/drawing/2014/main" id="{75DEBB76-365D-F80A-FCBA-721316B2461B}"/>
                    </a:ext>
                  </a:extLst>
                </p:cNvPr>
                <p:cNvPicPr/>
                <p:nvPr/>
              </p:nvPicPr>
              <p:blipFill>
                <a:blip r:embed="rId390"/>
                <a:stretch>
                  <a:fillRect/>
                </a:stretch>
              </p:blipFill>
              <p:spPr>
                <a:xfrm>
                  <a:off x="4815916" y="2362942"/>
                  <a:ext cx="213120" cy="162720"/>
                </a:xfrm>
                <a:prstGeom prst="rect">
                  <a:avLst/>
                </a:prstGeom>
              </p:spPr>
            </p:pic>
          </mc:Fallback>
        </mc:AlternateContent>
      </p:grpSp>
      <p:grpSp>
        <p:nvGrpSpPr>
          <p:cNvPr id="347" name="Gruppieren 346">
            <a:extLst>
              <a:ext uri="{FF2B5EF4-FFF2-40B4-BE49-F238E27FC236}">
                <a16:creationId xmlns:a16="http://schemas.microsoft.com/office/drawing/2014/main" id="{236E2EE3-B830-19A2-6491-5B1FC7891DA5}"/>
              </a:ext>
            </a:extLst>
          </p:cNvPr>
          <p:cNvGrpSpPr/>
          <p:nvPr/>
        </p:nvGrpSpPr>
        <p:grpSpPr>
          <a:xfrm>
            <a:off x="1220236" y="2817262"/>
            <a:ext cx="1523520" cy="348840"/>
            <a:chOff x="1220236" y="2817262"/>
            <a:chExt cx="1523520" cy="348840"/>
          </a:xfrm>
        </p:grpSpPr>
        <mc:AlternateContent xmlns:mc="http://schemas.openxmlformats.org/markup-compatibility/2006" xmlns:p14="http://schemas.microsoft.com/office/powerpoint/2010/main">
          <mc:Choice Requires="p14">
            <p:contentPart p14:bwMode="auto" r:id="rId391">
              <p14:nvContentPartPr>
                <p14:cNvPr id="320" name="Freihand 319">
                  <a:extLst>
                    <a:ext uri="{FF2B5EF4-FFF2-40B4-BE49-F238E27FC236}">
                      <a16:creationId xmlns:a16="http://schemas.microsoft.com/office/drawing/2014/main" id="{04B4132F-F601-40B2-3B2F-70A850DA301E}"/>
                    </a:ext>
                  </a:extLst>
                </p14:cNvPr>
                <p14:cNvContentPartPr/>
                <p14:nvPr/>
              </p14:nvContentPartPr>
              <p14:xfrm>
                <a:off x="1220236" y="2975662"/>
                <a:ext cx="126720" cy="128520"/>
              </p14:xfrm>
            </p:contentPart>
          </mc:Choice>
          <mc:Fallback xmlns="">
            <p:pic>
              <p:nvPicPr>
                <p:cNvPr id="320" name="Freihand 319">
                  <a:extLst>
                    <a:ext uri="{FF2B5EF4-FFF2-40B4-BE49-F238E27FC236}">
                      <a16:creationId xmlns:a16="http://schemas.microsoft.com/office/drawing/2014/main" id="{04B4132F-F601-40B2-3B2F-70A850DA301E}"/>
                    </a:ext>
                  </a:extLst>
                </p:cNvPr>
                <p:cNvPicPr/>
                <p:nvPr/>
              </p:nvPicPr>
              <p:blipFill>
                <a:blip r:embed="rId392"/>
                <a:stretch>
                  <a:fillRect/>
                </a:stretch>
              </p:blipFill>
              <p:spPr>
                <a:xfrm>
                  <a:off x="1211236" y="2966662"/>
                  <a:ext cx="144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22" name="Freihand 321">
                  <a:extLst>
                    <a:ext uri="{FF2B5EF4-FFF2-40B4-BE49-F238E27FC236}">
                      <a16:creationId xmlns:a16="http://schemas.microsoft.com/office/drawing/2014/main" id="{9B69D77F-81CF-72B7-6985-5DAB7B08DBB2}"/>
                    </a:ext>
                  </a:extLst>
                </p14:cNvPr>
                <p14:cNvContentPartPr/>
                <p14:nvPr/>
              </p14:nvContentPartPr>
              <p14:xfrm>
                <a:off x="1240396" y="2981782"/>
                <a:ext cx="250560" cy="168120"/>
              </p14:xfrm>
            </p:contentPart>
          </mc:Choice>
          <mc:Fallback xmlns="">
            <p:pic>
              <p:nvPicPr>
                <p:cNvPr id="322" name="Freihand 321">
                  <a:extLst>
                    <a:ext uri="{FF2B5EF4-FFF2-40B4-BE49-F238E27FC236}">
                      <a16:creationId xmlns:a16="http://schemas.microsoft.com/office/drawing/2014/main" id="{9B69D77F-81CF-72B7-6985-5DAB7B08DBB2}"/>
                    </a:ext>
                  </a:extLst>
                </p:cNvPr>
                <p:cNvPicPr/>
                <p:nvPr/>
              </p:nvPicPr>
              <p:blipFill>
                <a:blip r:embed="rId394"/>
                <a:stretch>
                  <a:fillRect/>
                </a:stretch>
              </p:blipFill>
              <p:spPr>
                <a:xfrm>
                  <a:off x="1231396" y="2973142"/>
                  <a:ext cx="268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23" name="Freihand 322">
                  <a:extLst>
                    <a:ext uri="{FF2B5EF4-FFF2-40B4-BE49-F238E27FC236}">
                      <a16:creationId xmlns:a16="http://schemas.microsoft.com/office/drawing/2014/main" id="{CF083994-E5D6-EBEF-BCDF-306392C41EC8}"/>
                    </a:ext>
                  </a:extLst>
                </p14:cNvPr>
                <p14:cNvContentPartPr/>
                <p14:nvPr/>
              </p14:nvContentPartPr>
              <p14:xfrm>
                <a:off x="1466116" y="3008062"/>
                <a:ext cx="119160" cy="158040"/>
              </p14:xfrm>
            </p:contentPart>
          </mc:Choice>
          <mc:Fallback xmlns="">
            <p:pic>
              <p:nvPicPr>
                <p:cNvPr id="323" name="Freihand 322">
                  <a:extLst>
                    <a:ext uri="{FF2B5EF4-FFF2-40B4-BE49-F238E27FC236}">
                      <a16:creationId xmlns:a16="http://schemas.microsoft.com/office/drawing/2014/main" id="{CF083994-E5D6-EBEF-BCDF-306392C41EC8}"/>
                    </a:ext>
                  </a:extLst>
                </p:cNvPr>
                <p:cNvPicPr/>
                <p:nvPr/>
              </p:nvPicPr>
              <p:blipFill>
                <a:blip r:embed="rId396"/>
                <a:stretch>
                  <a:fillRect/>
                </a:stretch>
              </p:blipFill>
              <p:spPr>
                <a:xfrm>
                  <a:off x="1457476" y="2999062"/>
                  <a:ext cx="136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29" name="Freihand 328">
                  <a:extLst>
                    <a:ext uri="{FF2B5EF4-FFF2-40B4-BE49-F238E27FC236}">
                      <a16:creationId xmlns:a16="http://schemas.microsoft.com/office/drawing/2014/main" id="{470B9B32-E28C-E19A-7ECC-0C77CE60E10A}"/>
                    </a:ext>
                  </a:extLst>
                </p14:cNvPr>
                <p14:cNvContentPartPr/>
                <p14:nvPr/>
              </p14:nvContentPartPr>
              <p14:xfrm>
                <a:off x="1540636" y="2817262"/>
                <a:ext cx="116280" cy="148320"/>
              </p14:xfrm>
            </p:contentPart>
          </mc:Choice>
          <mc:Fallback xmlns="">
            <p:pic>
              <p:nvPicPr>
                <p:cNvPr id="329" name="Freihand 328">
                  <a:extLst>
                    <a:ext uri="{FF2B5EF4-FFF2-40B4-BE49-F238E27FC236}">
                      <a16:creationId xmlns:a16="http://schemas.microsoft.com/office/drawing/2014/main" id="{470B9B32-E28C-E19A-7ECC-0C77CE60E10A}"/>
                    </a:ext>
                  </a:extLst>
                </p:cNvPr>
                <p:cNvPicPr/>
                <p:nvPr/>
              </p:nvPicPr>
              <p:blipFill>
                <a:blip r:embed="rId398"/>
                <a:stretch>
                  <a:fillRect/>
                </a:stretch>
              </p:blipFill>
              <p:spPr>
                <a:xfrm>
                  <a:off x="1531636" y="2808262"/>
                  <a:ext cx="133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30" name="Freihand 329">
                  <a:extLst>
                    <a:ext uri="{FF2B5EF4-FFF2-40B4-BE49-F238E27FC236}">
                      <a16:creationId xmlns:a16="http://schemas.microsoft.com/office/drawing/2014/main" id="{1FE3D8C7-00F5-0C14-ADF7-34E46324B2C2}"/>
                    </a:ext>
                  </a:extLst>
                </p14:cNvPr>
                <p14:cNvContentPartPr/>
                <p14:nvPr/>
              </p14:nvContentPartPr>
              <p14:xfrm>
                <a:off x="1806676" y="2991142"/>
                <a:ext cx="185040" cy="59760"/>
              </p14:xfrm>
            </p:contentPart>
          </mc:Choice>
          <mc:Fallback xmlns="">
            <p:pic>
              <p:nvPicPr>
                <p:cNvPr id="330" name="Freihand 329">
                  <a:extLst>
                    <a:ext uri="{FF2B5EF4-FFF2-40B4-BE49-F238E27FC236}">
                      <a16:creationId xmlns:a16="http://schemas.microsoft.com/office/drawing/2014/main" id="{1FE3D8C7-00F5-0C14-ADF7-34E46324B2C2}"/>
                    </a:ext>
                  </a:extLst>
                </p:cNvPr>
                <p:cNvPicPr/>
                <p:nvPr/>
              </p:nvPicPr>
              <p:blipFill>
                <a:blip r:embed="rId400"/>
                <a:stretch>
                  <a:fillRect/>
                </a:stretch>
              </p:blipFill>
              <p:spPr>
                <a:xfrm>
                  <a:off x="1798036" y="2982142"/>
                  <a:ext cx="202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31" name="Freihand 330">
                  <a:extLst>
                    <a:ext uri="{FF2B5EF4-FFF2-40B4-BE49-F238E27FC236}">
                      <a16:creationId xmlns:a16="http://schemas.microsoft.com/office/drawing/2014/main" id="{64D87868-D5E9-CC42-0256-033678D2235E}"/>
                    </a:ext>
                  </a:extLst>
                </p14:cNvPr>
                <p14:cNvContentPartPr/>
                <p14:nvPr/>
              </p14:nvContentPartPr>
              <p14:xfrm>
                <a:off x="2146876" y="2844982"/>
                <a:ext cx="120960" cy="218520"/>
              </p14:xfrm>
            </p:contentPart>
          </mc:Choice>
          <mc:Fallback xmlns="">
            <p:pic>
              <p:nvPicPr>
                <p:cNvPr id="331" name="Freihand 330">
                  <a:extLst>
                    <a:ext uri="{FF2B5EF4-FFF2-40B4-BE49-F238E27FC236}">
                      <a16:creationId xmlns:a16="http://schemas.microsoft.com/office/drawing/2014/main" id="{64D87868-D5E9-CC42-0256-033678D2235E}"/>
                    </a:ext>
                  </a:extLst>
                </p:cNvPr>
                <p:cNvPicPr/>
                <p:nvPr/>
              </p:nvPicPr>
              <p:blipFill>
                <a:blip r:embed="rId402"/>
                <a:stretch>
                  <a:fillRect/>
                </a:stretch>
              </p:blipFill>
              <p:spPr>
                <a:xfrm>
                  <a:off x="2137876" y="2835982"/>
                  <a:ext cx="138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32" name="Freihand 331">
                  <a:extLst>
                    <a:ext uri="{FF2B5EF4-FFF2-40B4-BE49-F238E27FC236}">
                      <a16:creationId xmlns:a16="http://schemas.microsoft.com/office/drawing/2014/main" id="{ED69B20C-0B6E-7BB3-6893-80FDFFE6909A}"/>
                    </a:ext>
                  </a:extLst>
                </p14:cNvPr>
                <p14:cNvContentPartPr/>
                <p14:nvPr/>
              </p14:nvContentPartPr>
              <p14:xfrm>
                <a:off x="2318956" y="2895382"/>
                <a:ext cx="179640" cy="122040"/>
              </p14:xfrm>
            </p:contentPart>
          </mc:Choice>
          <mc:Fallback xmlns="">
            <p:pic>
              <p:nvPicPr>
                <p:cNvPr id="332" name="Freihand 331">
                  <a:extLst>
                    <a:ext uri="{FF2B5EF4-FFF2-40B4-BE49-F238E27FC236}">
                      <a16:creationId xmlns:a16="http://schemas.microsoft.com/office/drawing/2014/main" id="{ED69B20C-0B6E-7BB3-6893-80FDFFE6909A}"/>
                    </a:ext>
                  </a:extLst>
                </p:cNvPr>
                <p:cNvPicPr/>
                <p:nvPr/>
              </p:nvPicPr>
              <p:blipFill>
                <a:blip r:embed="rId404"/>
                <a:stretch>
                  <a:fillRect/>
                </a:stretch>
              </p:blipFill>
              <p:spPr>
                <a:xfrm>
                  <a:off x="2309956" y="2886742"/>
                  <a:ext cx="197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33" name="Freihand 332">
                  <a:extLst>
                    <a:ext uri="{FF2B5EF4-FFF2-40B4-BE49-F238E27FC236}">
                      <a16:creationId xmlns:a16="http://schemas.microsoft.com/office/drawing/2014/main" id="{8C3870BD-38F0-E661-7C05-3F73F10AF2F7}"/>
                    </a:ext>
                  </a:extLst>
                </p14:cNvPr>
                <p14:cNvContentPartPr/>
                <p14:nvPr/>
              </p14:nvContentPartPr>
              <p14:xfrm>
                <a:off x="2572396" y="2862262"/>
                <a:ext cx="171360" cy="158760"/>
              </p14:xfrm>
            </p:contentPart>
          </mc:Choice>
          <mc:Fallback xmlns="">
            <p:pic>
              <p:nvPicPr>
                <p:cNvPr id="333" name="Freihand 332">
                  <a:extLst>
                    <a:ext uri="{FF2B5EF4-FFF2-40B4-BE49-F238E27FC236}">
                      <a16:creationId xmlns:a16="http://schemas.microsoft.com/office/drawing/2014/main" id="{8C3870BD-38F0-E661-7C05-3F73F10AF2F7}"/>
                    </a:ext>
                  </a:extLst>
                </p:cNvPr>
                <p:cNvPicPr/>
                <p:nvPr/>
              </p:nvPicPr>
              <p:blipFill>
                <a:blip r:embed="rId406"/>
                <a:stretch>
                  <a:fillRect/>
                </a:stretch>
              </p:blipFill>
              <p:spPr>
                <a:xfrm>
                  <a:off x="2563396" y="2853262"/>
                  <a:ext cx="189000" cy="176400"/>
                </a:xfrm>
                <a:prstGeom prst="rect">
                  <a:avLst/>
                </a:prstGeom>
              </p:spPr>
            </p:pic>
          </mc:Fallback>
        </mc:AlternateContent>
      </p:grpSp>
      <p:grpSp>
        <p:nvGrpSpPr>
          <p:cNvPr id="346" name="Gruppieren 345">
            <a:extLst>
              <a:ext uri="{FF2B5EF4-FFF2-40B4-BE49-F238E27FC236}">
                <a16:creationId xmlns:a16="http://schemas.microsoft.com/office/drawing/2014/main" id="{085541E6-F0D9-DC45-2AEF-04444FDF871B}"/>
              </a:ext>
            </a:extLst>
          </p:cNvPr>
          <p:cNvGrpSpPr/>
          <p:nvPr/>
        </p:nvGrpSpPr>
        <p:grpSpPr>
          <a:xfrm>
            <a:off x="3358996" y="2775862"/>
            <a:ext cx="831600" cy="413280"/>
            <a:chOff x="3358996" y="2775862"/>
            <a:chExt cx="831600" cy="413280"/>
          </a:xfrm>
        </p:grpSpPr>
        <mc:AlternateContent xmlns:mc="http://schemas.openxmlformats.org/markup-compatibility/2006" xmlns:p14="http://schemas.microsoft.com/office/powerpoint/2010/main">
          <mc:Choice Requires="p14">
            <p:contentPart p14:bwMode="auto" r:id="rId407">
              <p14:nvContentPartPr>
                <p14:cNvPr id="335" name="Freihand 334">
                  <a:extLst>
                    <a:ext uri="{FF2B5EF4-FFF2-40B4-BE49-F238E27FC236}">
                      <a16:creationId xmlns:a16="http://schemas.microsoft.com/office/drawing/2014/main" id="{BC702FD5-57BD-DE38-5E8D-5758B23328EC}"/>
                    </a:ext>
                  </a:extLst>
                </p14:cNvPr>
                <p14:cNvContentPartPr/>
                <p14:nvPr/>
              </p14:nvContentPartPr>
              <p14:xfrm>
                <a:off x="3358996" y="2912662"/>
                <a:ext cx="201600" cy="91800"/>
              </p14:xfrm>
            </p:contentPart>
          </mc:Choice>
          <mc:Fallback xmlns="">
            <p:pic>
              <p:nvPicPr>
                <p:cNvPr id="335" name="Freihand 334">
                  <a:extLst>
                    <a:ext uri="{FF2B5EF4-FFF2-40B4-BE49-F238E27FC236}">
                      <a16:creationId xmlns:a16="http://schemas.microsoft.com/office/drawing/2014/main" id="{BC702FD5-57BD-DE38-5E8D-5758B23328EC}"/>
                    </a:ext>
                  </a:extLst>
                </p:cNvPr>
                <p:cNvPicPr/>
                <p:nvPr/>
              </p:nvPicPr>
              <p:blipFill>
                <a:blip r:embed="rId408"/>
                <a:stretch>
                  <a:fillRect/>
                </a:stretch>
              </p:blipFill>
              <p:spPr>
                <a:xfrm>
                  <a:off x="3349996" y="2903662"/>
                  <a:ext cx="21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36" name="Freihand 335">
                  <a:extLst>
                    <a:ext uri="{FF2B5EF4-FFF2-40B4-BE49-F238E27FC236}">
                      <a16:creationId xmlns:a16="http://schemas.microsoft.com/office/drawing/2014/main" id="{7F88A0A6-17A9-FD15-1596-3389F394F596}"/>
                    </a:ext>
                  </a:extLst>
                </p14:cNvPr>
                <p14:cNvContentPartPr/>
                <p14:nvPr/>
              </p14:nvContentPartPr>
              <p14:xfrm>
                <a:off x="3506956" y="2896822"/>
                <a:ext cx="193680" cy="263160"/>
              </p14:xfrm>
            </p:contentPart>
          </mc:Choice>
          <mc:Fallback xmlns="">
            <p:pic>
              <p:nvPicPr>
                <p:cNvPr id="336" name="Freihand 335">
                  <a:extLst>
                    <a:ext uri="{FF2B5EF4-FFF2-40B4-BE49-F238E27FC236}">
                      <a16:creationId xmlns:a16="http://schemas.microsoft.com/office/drawing/2014/main" id="{7F88A0A6-17A9-FD15-1596-3389F394F596}"/>
                    </a:ext>
                  </a:extLst>
                </p:cNvPr>
                <p:cNvPicPr/>
                <p:nvPr/>
              </p:nvPicPr>
              <p:blipFill>
                <a:blip r:embed="rId410"/>
                <a:stretch>
                  <a:fillRect/>
                </a:stretch>
              </p:blipFill>
              <p:spPr>
                <a:xfrm>
                  <a:off x="3498316" y="2887822"/>
                  <a:ext cx="211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38" name="Freihand 337">
                  <a:extLst>
                    <a:ext uri="{FF2B5EF4-FFF2-40B4-BE49-F238E27FC236}">
                      <a16:creationId xmlns:a16="http://schemas.microsoft.com/office/drawing/2014/main" id="{B6A58E4C-8AD6-0412-0E57-494288DD06A2}"/>
                    </a:ext>
                  </a:extLst>
                </p14:cNvPr>
                <p14:cNvContentPartPr/>
                <p14:nvPr/>
              </p14:nvContentPartPr>
              <p14:xfrm>
                <a:off x="3643756" y="3010942"/>
                <a:ext cx="174600" cy="178200"/>
              </p14:xfrm>
            </p:contentPart>
          </mc:Choice>
          <mc:Fallback xmlns="">
            <p:pic>
              <p:nvPicPr>
                <p:cNvPr id="338" name="Freihand 337">
                  <a:extLst>
                    <a:ext uri="{FF2B5EF4-FFF2-40B4-BE49-F238E27FC236}">
                      <a16:creationId xmlns:a16="http://schemas.microsoft.com/office/drawing/2014/main" id="{B6A58E4C-8AD6-0412-0E57-494288DD06A2}"/>
                    </a:ext>
                  </a:extLst>
                </p:cNvPr>
                <p:cNvPicPr/>
                <p:nvPr/>
              </p:nvPicPr>
              <p:blipFill>
                <a:blip r:embed="rId412"/>
                <a:stretch>
                  <a:fillRect/>
                </a:stretch>
              </p:blipFill>
              <p:spPr>
                <a:xfrm>
                  <a:off x="3634756" y="3001942"/>
                  <a:ext cx="1922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39" name="Freihand 338">
                  <a:extLst>
                    <a:ext uri="{FF2B5EF4-FFF2-40B4-BE49-F238E27FC236}">
                      <a16:creationId xmlns:a16="http://schemas.microsoft.com/office/drawing/2014/main" id="{FB0BEDEC-E1DD-7327-AE17-18698CB2115D}"/>
                    </a:ext>
                  </a:extLst>
                </p14:cNvPr>
                <p14:cNvContentPartPr/>
                <p14:nvPr/>
              </p14:nvContentPartPr>
              <p14:xfrm>
                <a:off x="3748876" y="2775862"/>
                <a:ext cx="124560" cy="150120"/>
              </p14:xfrm>
            </p:contentPart>
          </mc:Choice>
          <mc:Fallback xmlns="">
            <p:pic>
              <p:nvPicPr>
                <p:cNvPr id="339" name="Freihand 338">
                  <a:extLst>
                    <a:ext uri="{FF2B5EF4-FFF2-40B4-BE49-F238E27FC236}">
                      <a16:creationId xmlns:a16="http://schemas.microsoft.com/office/drawing/2014/main" id="{FB0BEDEC-E1DD-7327-AE17-18698CB2115D}"/>
                    </a:ext>
                  </a:extLst>
                </p:cNvPr>
                <p:cNvPicPr/>
                <p:nvPr/>
              </p:nvPicPr>
              <p:blipFill>
                <a:blip r:embed="rId414"/>
                <a:stretch>
                  <a:fillRect/>
                </a:stretch>
              </p:blipFill>
              <p:spPr>
                <a:xfrm>
                  <a:off x="3740236" y="2767222"/>
                  <a:ext cx="142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40" name="Freihand 339">
                  <a:extLst>
                    <a:ext uri="{FF2B5EF4-FFF2-40B4-BE49-F238E27FC236}">
                      <a16:creationId xmlns:a16="http://schemas.microsoft.com/office/drawing/2014/main" id="{60EC6A24-CA78-C6A6-18FD-5CE5B882EDE9}"/>
                    </a:ext>
                  </a:extLst>
                </p14:cNvPr>
                <p14:cNvContentPartPr/>
                <p14:nvPr/>
              </p14:nvContentPartPr>
              <p14:xfrm>
                <a:off x="3990436" y="2922022"/>
                <a:ext cx="200160" cy="15480"/>
              </p14:xfrm>
            </p:contentPart>
          </mc:Choice>
          <mc:Fallback xmlns="">
            <p:pic>
              <p:nvPicPr>
                <p:cNvPr id="340" name="Freihand 339">
                  <a:extLst>
                    <a:ext uri="{FF2B5EF4-FFF2-40B4-BE49-F238E27FC236}">
                      <a16:creationId xmlns:a16="http://schemas.microsoft.com/office/drawing/2014/main" id="{60EC6A24-CA78-C6A6-18FD-5CE5B882EDE9}"/>
                    </a:ext>
                  </a:extLst>
                </p:cNvPr>
                <p:cNvPicPr/>
                <p:nvPr/>
              </p:nvPicPr>
              <p:blipFill>
                <a:blip r:embed="rId416"/>
                <a:stretch>
                  <a:fillRect/>
                </a:stretch>
              </p:blipFill>
              <p:spPr>
                <a:xfrm>
                  <a:off x="3981436" y="2913022"/>
                  <a:ext cx="217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41" name="Freihand 340">
                  <a:extLst>
                    <a:ext uri="{FF2B5EF4-FFF2-40B4-BE49-F238E27FC236}">
                      <a16:creationId xmlns:a16="http://schemas.microsoft.com/office/drawing/2014/main" id="{08246D0B-4C49-0C68-BCAE-047B76430693}"/>
                    </a:ext>
                  </a:extLst>
                </p14:cNvPr>
                <p14:cNvContentPartPr/>
                <p14:nvPr/>
              </p14:nvContentPartPr>
              <p14:xfrm>
                <a:off x="4006276" y="2989702"/>
                <a:ext cx="156240" cy="19080"/>
              </p14:xfrm>
            </p:contentPart>
          </mc:Choice>
          <mc:Fallback xmlns="">
            <p:pic>
              <p:nvPicPr>
                <p:cNvPr id="341" name="Freihand 340">
                  <a:extLst>
                    <a:ext uri="{FF2B5EF4-FFF2-40B4-BE49-F238E27FC236}">
                      <a16:creationId xmlns:a16="http://schemas.microsoft.com/office/drawing/2014/main" id="{08246D0B-4C49-0C68-BCAE-047B76430693}"/>
                    </a:ext>
                  </a:extLst>
                </p:cNvPr>
                <p:cNvPicPr/>
                <p:nvPr/>
              </p:nvPicPr>
              <p:blipFill>
                <a:blip r:embed="rId418"/>
                <a:stretch>
                  <a:fillRect/>
                </a:stretch>
              </p:blipFill>
              <p:spPr>
                <a:xfrm>
                  <a:off x="3997636" y="2980702"/>
                  <a:ext cx="173880" cy="36720"/>
                </a:xfrm>
                <a:prstGeom prst="rect">
                  <a:avLst/>
                </a:prstGeom>
              </p:spPr>
            </p:pic>
          </mc:Fallback>
        </mc:AlternateContent>
      </p:grpSp>
      <p:grpSp>
        <p:nvGrpSpPr>
          <p:cNvPr id="345" name="Gruppieren 344">
            <a:extLst>
              <a:ext uri="{FF2B5EF4-FFF2-40B4-BE49-F238E27FC236}">
                <a16:creationId xmlns:a16="http://schemas.microsoft.com/office/drawing/2014/main" id="{86AAAA3A-0B0D-5C79-A760-37BA5DE5742E}"/>
              </a:ext>
            </a:extLst>
          </p:cNvPr>
          <p:cNvGrpSpPr/>
          <p:nvPr/>
        </p:nvGrpSpPr>
        <p:grpSpPr>
          <a:xfrm>
            <a:off x="4387876" y="2813662"/>
            <a:ext cx="728640" cy="195840"/>
            <a:chOff x="4387876" y="2813662"/>
            <a:chExt cx="728640" cy="195840"/>
          </a:xfrm>
        </p:grpSpPr>
        <mc:AlternateContent xmlns:mc="http://schemas.openxmlformats.org/markup-compatibility/2006" xmlns:p14="http://schemas.microsoft.com/office/powerpoint/2010/main">
          <mc:Choice Requires="p14">
            <p:contentPart p14:bwMode="auto" r:id="rId419">
              <p14:nvContentPartPr>
                <p14:cNvPr id="343" name="Freihand 342">
                  <a:extLst>
                    <a:ext uri="{FF2B5EF4-FFF2-40B4-BE49-F238E27FC236}">
                      <a16:creationId xmlns:a16="http://schemas.microsoft.com/office/drawing/2014/main" id="{93A10776-AB6F-4D9E-C537-327B1AAB62DE}"/>
                    </a:ext>
                  </a:extLst>
                </p14:cNvPr>
                <p14:cNvContentPartPr/>
                <p14:nvPr/>
              </p14:nvContentPartPr>
              <p14:xfrm>
                <a:off x="4387876" y="2834902"/>
                <a:ext cx="160920" cy="174600"/>
              </p14:xfrm>
            </p:contentPart>
          </mc:Choice>
          <mc:Fallback xmlns="">
            <p:pic>
              <p:nvPicPr>
                <p:cNvPr id="343" name="Freihand 342">
                  <a:extLst>
                    <a:ext uri="{FF2B5EF4-FFF2-40B4-BE49-F238E27FC236}">
                      <a16:creationId xmlns:a16="http://schemas.microsoft.com/office/drawing/2014/main" id="{93A10776-AB6F-4D9E-C537-327B1AAB62DE}"/>
                    </a:ext>
                  </a:extLst>
                </p:cNvPr>
                <p:cNvPicPr/>
                <p:nvPr/>
              </p:nvPicPr>
              <p:blipFill>
                <a:blip r:embed="rId420"/>
                <a:stretch>
                  <a:fillRect/>
                </a:stretch>
              </p:blipFill>
              <p:spPr>
                <a:xfrm>
                  <a:off x="4378876" y="2825902"/>
                  <a:ext cx="178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44" name="Freihand 343">
                  <a:extLst>
                    <a:ext uri="{FF2B5EF4-FFF2-40B4-BE49-F238E27FC236}">
                      <a16:creationId xmlns:a16="http://schemas.microsoft.com/office/drawing/2014/main" id="{F0984AD5-CE6A-91C0-167F-37C8AB9CE5FE}"/>
                    </a:ext>
                  </a:extLst>
                </p14:cNvPr>
                <p14:cNvContentPartPr/>
                <p14:nvPr/>
              </p14:nvContentPartPr>
              <p14:xfrm>
                <a:off x="4623676" y="2813662"/>
                <a:ext cx="492840" cy="142920"/>
              </p14:xfrm>
            </p:contentPart>
          </mc:Choice>
          <mc:Fallback xmlns="">
            <p:pic>
              <p:nvPicPr>
                <p:cNvPr id="344" name="Freihand 343">
                  <a:extLst>
                    <a:ext uri="{FF2B5EF4-FFF2-40B4-BE49-F238E27FC236}">
                      <a16:creationId xmlns:a16="http://schemas.microsoft.com/office/drawing/2014/main" id="{F0984AD5-CE6A-91C0-167F-37C8AB9CE5FE}"/>
                    </a:ext>
                  </a:extLst>
                </p:cNvPr>
                <p:cNvPicPr/>
                <p:nvPr/>
              </p:nvPicPr>
              <p:blipFill>
                <a:blip r:embed="rId422"/>
                <a:stretch>
                  <a:fillRect/>
                </a:stretch>
              </p:blipFill>
              <p:spPr>
                <a:xfrm>
                  <a:off x="4614676" y="2804662"/>
                  <a:ext cx="510480" cy="160560"/>
                </a:xfrm>
                <a:prstGeom prst="rect">
                  <a:avLst/>
                </a:prstGeom>
              </p:spPr>
            </p:pic>
          </mc:Fallback>
        </mc:AlternateContent>
      </p:grpSp>
      <p:grpSp>
        <p:nvGrpSpPr>
          <p:cNvPr id="434" name="Gruppieren 433">
            <a:extLst>
              <a:ext uri="{FF2B5EF4-FFF2-40B4-BE49-F238E27FC236}">
                <a16:creationId xmlns:a16="http://schemas.microsoft.com/office/drawing/2014/main" id="{5D044830-7771-E32D-16E7-C356850E2CC3}"/>
              </a:ext>
            </a:extLst>
          </p:cNvPr>
          <p:cNvGrpSpPr/>
          <p:nvPr/>
        </p:nvGrpSpPr>
        <p:grpSpPr>
          <a:xfrm>
            <a:off x="416356" y="3467782"/>
            <a:ext cx="5651640" cy="3303720"/>
            <a:chOff x="416356" y="3467782"/>
            <a:chExt cx="5651640" cy="3303720"/>
          </a:xfrm>
        </p:grpSpPr>
        <mc:AlternateContent xmlns:mc="http://schemas.openxmlformats.org/markup-compatibility/2006" xmlns:p14="http://schemas.microsoft.com/office/powerpoint/2010/main">
          <mc:Choice Requires="p14">
            <p:contentPart p14:bwMode="auto" r:id="rId423">
              <p14:nvContentPartPr>
                <p14:cNvPr id="348" name="Freihand 347">
                  <a:extLst>
                    <a:ext uri="{FF2B5EF4-FFF2-40B4-BE49-F238E27FC236}">
                      <a16:creationId xmlns:a16="http://schemas.microsoft.com/office/drawing/2014/main" id="{DAE8FB31-C947-2C41-7DD7-1F936F6B1DE7}"/>
                    </a:ext>
                  </a:extLst>
                </p14:cNvPr>
                <p14:cNvContentPartPr/>
                <p14:nvPr/>
              </p14:nvContentPartPr>
              <p14:xfrm>
                <a:off x="1515796" y="3675862"/>
                <a:ext cx="94680" cy="2468520"/>
              </p14:xfrm>
            </p:contentPart>
          </mc:Choice>
          <mc:Fallback xmlns="">
            <p:pic>
              <p:nvPicPr>
                <p:cNvPr id="348" name="Freihand 347">
                  <a:extLst>
                    <a:ext uri="{FF2B5EF4-FFF2-40B4-BE49-F238E27FC236}">
                      <a16:creationId xmlns:a16="http://schemas.microsoft.com/office/drawing/2014/main" id="{DAE8FB31-C947-2C41-7DD7-1F936F6B1DE7}"/>
                    </a:ext>
                  </a:extLst>
                </p:cNvPr>
                <p:cNvPicPr/>
                <p:nvPr/>
              </p:nvPicPr>
              <p:blipFill>
                <a:blip r:embed="rId424"/>
                <a:stretch>
                  <a:fillRect/>
                </a:stretch>
              </p:blipFill>
              <p:spPr>
                <a:xfrm>
                  <a:off x="1506796" y="3666862"/>
                  <a:ext cx="112320" cy="24861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49" name="Freihand 348">
                  <a:extLst>
                    <a:ext uri="{FF2B5EF4-FFF2-40B4-BE49-F238E27FC236}">
                      <a16:creationId xmlns:a16="http://schemas.microsoft.com/office/drawing/2014/main" id="{1A633D9A-35CC-ECE3-BD31-056D137F59AA}"/>
                    </a:ext>
                  </a:extLst>
                </p14:cNvPr>
                <p14:cNvContentPartPr/>
                <p14:nvPr/>
              </p14:nvContentPartPr>
              <p14:xfrm>
                <a:off x="1196476" y="5979142"/>
                <a:ext cx="4672800" cy="168480"/>
              </p14:xfrm>
            </p:contentPart>
          </mc:Choice>
          <mc:Fallback xmlns="">
            <p:pic>
              <p:nvPicPr>
                <p:cNvPr id="349" name="Freihand 348">
                  <a:extLst>
                    <a:ext uri="{FF2B5EF4-FFF2-40B4-BE49-F238E27FC236}">
                      <a16:creationId xmlns:a16="http://schemas.microsoft.com/office/drawing/2014/main" id="{1A633D9A-35CC-ECE3-BD31-056D137F59AA}"/>
                    </a:ext>
                  </a:extLst>
                </p:cNvPr>
                <p:cNvPicPr/>
                <p:nvPr/>
              </p:nvPicPr>
              <p:blipFill>
                <a:blip r:embed="rId426"/>
                <a:stretch>
                  <a:fillRect/>
                </a:stretch>
              </p:blipFill>
              <p:spPr>
                <a:xfrm>
                  <a:off x="1187476" y="5970142"/>
                  <a:ext cx="46904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50" name="Freihand 349">
                  <a:extLst>
                    <a:ext uri="{FF2B5EF4-FFF2-40B4-BE49-F238E27FC236}">
                      <a16:creationId xmlns:a16="http://schemas.microsoft.com/office/drawing/2014/main" id="{F7B651C7-A550-E304-AE2A-21BEA6B97E00}"/>
                    </a:ext>
                  </a:extLst>
                </p14:cNvPr>
                <p14:cNvContentPartPr/>
                <p14:nvPr/>
              </p14:nvContentPartPr>
              <p14:xfrm>
                <a:off x="5891956" y="6027022"/>
                <a:ext cx="176040" cy="214200"/>
              </p14:xfrm>
            </p:contentPart>
          </mc:Choice>
          <mc:Fallback xmlns="">
            <p:pic>
              <p:nvPicPr>
                <p:cNvPr id="350" name="Freihand 349">
                  <a:extLst>
                    <a:ext uri="{FF2B5EF4-FFF2-40B4-BE49-F238E27FC236}">
                      <a16:creationId xmlns:a16="http://schemas.microsoft.com/office/drawing/2014/main" id="{F7B651C7-A550-E304-AE2A-21BEA6B97E00}"/>
                    </a:ext>
                  </a:extLst>
                </p:cNvPr>
                <p:cNvPicPr/>
                <p:nvPr/>
              </p:nvPicPr>
              <p:blipFill>
                <a:blip r:embed="rId428"/>
                <a:stretch>
                  <a:fillRect/>
                </a:stretch>
              </p:blipFill>
              <p:spPr>
                <a:xfrm>
                  <a:off x="5882956" y="6018382"/>
                  <a:ext cx="193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51" name="Freihand 350">
                  <a:extLst>
                    <a:ext uri="{FF2B5EF4-FFF2-40B4-BE49-F238E27FC236}">
                      <a16:creationId xmlns:a16="http://schemas.microsoft.com/office/drawing/2014/main" id="{035B5A9A-7909-4877-8EF8-DD5D51F88873}"/>
                    </a:ext>
                  </a:extLst>
                </p14:cNvPr>
                <p14:cNvContentPartPr/>
                <p14:nvPr/>
              </p14:nvContentPartPr>
              <p14:xfrm>
                <a:off x="1452076" y="3507022"/>
                <a:ext cx="211680" cy="276840"/>
              </p14:xfrm>
            </p:contentPart>
          </mc:Choice>
          <mc:Fallback xmlns="">
            <p:pic>
              <p:nvPicPr>
                <p:cNvPr id="351" name="Freihand 350">
                  <a:extLst>
                    <a:ext uri="{FF2B5EF4-FFF2-40B4-BE49-F238E27FC236}">
                      <a16:creationId xmlns:a16="http://schemas.microsoft.com/office/drawing/2014/main" id="{035B5A9A-7909-4877-8EF8-DD5D51F88873}"/>
                    </a:ext>
                  </a:extLst>
                </p:cNvPr>
                <p:cNvPicPr/>
                <p:nvPr/>
              </p:nvPicPr>
              <p:blipFill>
                <a:blip r:embed="rId430"/>
                <a:stretch>
                  <a:fillRect/>
                </a:stretch>
              </p:blipFill>
              <p:spPr>
                <a:xfrm>
                  <a:off x="1443076" y="3498022"/>
                  <a:ext cx="2293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52" name="Freihand 351">
                  <a:extLst>
                    <a:ext uri="{FF2B5EF4-FFF2-40B4-BE49-F238E27FC236}">
                      <a16:creationId xmlns:a16="http://schemas.microsoft.com/office/drawing/2014/main" id="{1BE9AE9C-6364-E3AF-5E50-004B18BB53A9}"/>
                    </a:ext>
                  </a:extLst>
                </p14:cNvPr>
                <p14:cNvContentPartPr/>
                <p14:nvPr/>
              </p14:nvContentPartPr>
              <p14:xfrm>
                <a:off x="1082716" y="3487582"/>
                <a:ext cx="172800" cy="86400"/>
              </p14:xfrm>
            </p:contentPart>
          </mc:Choice>
          <mc:Fallback xmlns="">
            <p:pic>
              <p:nvPicPr>
                <p:cNvPr id="352" name="Freihand 351">
                  <a:extLst>
                    <a:ext uri="{FF2B5EF4-FFF2-40B4-BE49-F238E27FC236}">
                      <a16:creationId xmlns:a16="http://schemas.microsoft.com/office/drawing/2014/main" id="{1BE9AE9C-6364-E3AF-5E50-004B18BB53A9}"/>
                    </a:ext>
                  </a:extLst>
                </p:cNvPr>
                <p:cNvPicPr/>
                <p:nvPr/>
              </p:nvPicPr>
              <p:blipFill>
                <a:blip r:embed="rId432"/>
                <a:stretch>
                  <a:fillRect/>
                </a:stretch>
              </p:blipFill>
              <p:spPr>
                <a:xfrm>
                  <a:off x="1074076" y="3478582"/>
                  <a:ext cx="19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53" name="Freihand 352">
                  <a:extLst>
                    <a:ext uri="{FF2B5EF4-FFF2-40B4-BE49-F238E27FC236}">
                      <a16:creationId xmlns:a16="http://schemas.microsoft.com/office/drawing/2014/main" id="{CA61A3A2-871D-B0E2-EC6B-B3E980DF5CA3}"/>
                    </a:ext>
                  </a:extLst>
                </p14:cNvPr>
                <p14:cNvContentPartPr/>
                <p14:nvPr/>
              </p14:nvContentPartPr>
              <p14:xfrm>
                <a:off x="1225276" y="3467782"/>
                <a:ext cx="69840" cy="253080"/>
              </p14:xfrm>
            </p:contentPart>
          </mc:Choice>
          <mc:Fallback xmlns="">
            <p:pic>
              <p:nvPicPr>
                <p:cNvPr id="353" name="Freihand 352">
                  <a:extLst>
                    <a:ext uri="{FF2B5EF4-FFF2-40B4-BE49-F238E27FC236}">
                      <a16:creationId xmlns:a16="http://schemas.microsoft.com/office/drawing/2014/main" id="{CA61A3A2-871D-B0E2-EC6B-B3E980DF5CA3}"/>
                    </a:ext>
                  </a:extLst>
                </p:cNvPr>
                <p:cNvPicPr/>
                <p:nvPr/>
              </p:nvPicPr>
              <p:blipFill>
                <a:blip r:embed="rId434"/>
                <a:stretch>
                  <a:fillRect/>
                </a:stretch>
              </p:blipFill>
              <p:spPr>
                <a:xfrm>
                  <a:off x="1216276" y="3459142"/>
                  <a:ext cx="874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54" name="Freihand 353">
                  <a:extLst>
                    <a:ext uri="{FF2B5EF4-FFF2-40B4-BE49-F238E27FC236}">
                      <a16:creationId xmlns:a16="http://schemas.microsoft.com/office/drawing/2014/main" id="{63CE448C-EBC0-2880-F5AD-B4D3CFEFD820}"/>
                    </a:ext>
                  </a:extLst>
                </p14:cNvPr>
                <p14:cNvContentPartPr/>
                <p14:nvPr/>
              </p14:nvContentPartPr>
              <p14:xfrm>
                <a:off x="5759836" y="6298822"/>
                <a:ext cx="161640" cy="183240"/>
              </p14:xfrm>
            </p:contentPart>
          </mc:Choice>
          <mc:Fallback xmlns="">
            <p:pic>
              <p:nvPicPr>
                <p:cNvPr id="354" name="Freihand 353">
                  <a:extLst>
                    <a:ext uri="{FF2B5EF4-FFF2-40B4-BE49-F238E27FC236}">
                      <a16:creationId xmlns:a16="http://schemas.microsoft.com/office/drawing/2014/main" id="{63CE448C-EBC0-2880-F5AD-B4D3CFEFD820}"/>
                    </a:ext>
                  </a:extLst>
                </p:cNvPr>
                <p:cNvPicPr/>
                <p:nvPr/>
              </p:nvPicPr>
              <p:blipFill>
                <a:blip r:embed="rId436"/>
                <a:stretch>
                  <a:fillRect/>
                </a:stretch>
              </p:blipFill>
              <p:spPr>
                <a:xfrm>
                  <a:off x="5750836" y="6290182"/>
                  <a:ext cx="179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5" name="Freihand 354">
                  <a:extLst>
                    <a:ext uri="{FF2B5EF4-FFF2-40B4-BE49-F238E27FC236}">
                      <a16:creationId xmlns:a16="http://schemas.microsoft.com/office/drawing/2014/main" id="{31EB796B-A568-BDE1-3C31-1303A00DF76A}"/>
                    </a:ext>
                  </a:extLst>
                </p14:cNvPr>
                <p14:cNvContentPartPr/>
                <p14:nvPr/>
              </p14:nvContentPartPr>
              <p14:xfrm>
                <a:off x="5754436" y="6305662"/>
                <a:ext cx="181440" cy="148320"/>
              </p14:xfrm>
            </p:contentPart>
          </mc:Choice>
          <mc:Fallback xmlns="">
            <p:pic>
              <p:nvPicPr>
                <p:cNvPr id="355" name="Freihand 354">
                  <a:extLst>
                    <a:ext uri="{FF2B5EF4-FFF2-40B4-BE49-F238E27FC236}">
                      <a16:creationId xmlns:a16="http://schemas.microsoft.com/office/drawing/2014/main" id="{31EB796B-A568-BDE1-3C31-1303A00DF76A}"/>
                    </a:ext>
                  </a:extLst>
                </p:cNvPr>
                <p:cNvPicPr/>
                <p:nvPr/>
              </p:nvPicPr>
              <p:blipFill>
                <a:blip r:embed="rId438"/>
                <a:stretch>
                  <a:fillRect/>
                </a:stretch>
              </p:blipFill>
              <p:spPr>
                <a:xfrm>
                  <a:off x="5745796" y="6296662"/>
                  <a:ext cx="199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57" name="Freihand 356">
                  <a:extLst>
                    <a:ext uri="{FF2B5EF4-FFF2-40B4-BE49-F238E27FC236}">
                      <a16:creationId xmlns:a16="http://schemas.microsoft.com/office/drawing/2014/main" id="{887DF454-A716-E184-8F3A-88CD51CD9CE4}"/>
                    </a:ext>
                  </a:extLst>
                </p14:cNvPr>
                <p14:cNvContentPartPr/>
                <p14:nvPr/>
              </p14:nvContentPartPr>
              <p14:xfrm>
                <a:off x="1614436" y="4008142"/>
                <a:ext cx="2764080" cy="1999800"/>
              </p14:xfrm>
            </p:contentPart>
          </mc:Choice>
          <mc:Fallback xmlns="">
            <p:pic>
              <p:nvPicPr>
                <p:cNvPr id="357" name="Freihand 356">
                  <a:extLst>
                    <a:ext uri="{FF2B5EF4-FFF2-40B4-BE49-F238E27FC236}">
                      <a16:creationId xmlns:a16="http://schemas.microsoft.com/office/drawing/2014/main" id="{887DF454-A716-E184-8F3A-88CD51CD9CE4}"/>
                    </a:ext>
                  </a:extLst>
                </p:cNvPr>
                <p:cNvPicPr/>
                <p:nvPr/>
              </p:nvPicPr>
              <p:blipFill>
                <a:blip r:embed="rId440"/>
                <a:stretch>
                  <a:fillRect/>
                </a:stretch>
              </p:blipFill>
              <p:spPr>
                <a:xfrm>
                  <a:off x="1605436" y="3999142"/>
                  <a:ext cx="2781720" cy="2017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9" name="Freihand 358">
                  <a:extLst>
                    <a:ext uri="{FF2B5EF4-FFF2-40B4-BE49-F238E27FC236}">
                      <a16:creationId xmlns:a16="http://schemas.microsoft.com/office/drawing/2014/main" id="{EF844911-4F6C-E869-D6B1-9C0F56B13FE9}"/>
                    </a:ext>
                  </a:extLst>
                </p14:cNvPr>
                <p14:cNvContentPartPr/>
                <p14:nvPr/>
              </p14:nvContentPartPr>
              <p14:xfrm>
                <a:off x="1218436" y="3907702"/>
                <a:ext cx="160920" cy="238320"/>
              </p14:xfrm>
            </p:contentPart>
          </mc:Choice>
          <mc:Fallback xmlns="">
            <p:pic>
              <p:nvPicPr>
                <p:cNvPr id="359" name="Freihand 358">
                  <a:extLst>
                    <a:ext uri="{FF2B5EF4-FFF2-40B4-BE49-F238E27FC236}">
                      <a16:creationId xmlns:a16="http://schemas.microsoft.com/office/drawing/2014/main" id="{EF844911-4F6C-E869-D6B1-9C0F56B13FE9}"/>
                    </a:ext>
                  </a:extLst>
                </p:cNvPr>
                <p:cNvPicPr/>
                <p:nvPr/>
              </p:nvPicPr>
              <p:blipFill>
                <a:blip r:embed="rId442"/>
                <a:stretch>
                  <a:fillRect/>
                </a:stretch>
              </p:blipFill>
              <p:spPr>
                <a:xfrm>
                  <a:off x="1209436" y="3899062"/>
                  <a:ext cx="178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0" name="Freihand 359">
                  <a:extLst>
                    <a:ext uri="{FF2B5EF4-FFF2-40B4-BE49-F238E27FC236}">
                      <a16:creationId xmlns:a16="http://schemas.microsoft.com/office/drawing/2014/main" id="{BC858C8D-9D52-21C5-299E-7F237B899AA7}"/>
                    </a:ext>
                  </a:extLst>
                </p14:cNvPr>
                <p14:cNvContentPartPr/>
                <p14:nvPr/>
              </p14:nvContentPartPr>
              <p14:xfrm>
                <a:off x="1394476" y="3913462"/>
                <a:ext cx="118800" cy="141480"/>
              </p14:xfrm>
            </p:contentPart>
          </mc:Choice>
          <mc:Fallback xmlns="">
            <p:pic>
              <p:nvPicPr>
                <p:cNvPr id="360" name="Freihand 359">
                  <a:extLst>
                    <a:ext uri="{FF2B5EF4-FFF2-40B4-BE49-F238E27FC236}">
                      <a16:creationId xmlns:a16="http://schemas.microsoft.com/office/drawing/2014/main" id="{BC858C8D-9D52-21C5-299E-7F237B899AA7}"/>
                    </a:ext>
                  </a:extLst>
                </p:cNvPr>
                <p:cNvPicPr/>
                <p:nvPr/>
              </p:nvPicPr>
              <p:blipFill>
                <a:blip r:embed="rId444"/>
                <a:stretch>
                  <a:fillRect/>
                </a:stretch>
              </p:blipFill>
              <p:spPr>
                <a:xfrm>
                  <a:off x="1385836" y="3904462"/>
                  <a:ext cx="136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61" name="Freihand 360">
                  <a:extLst>
                    <a:ext uri="{FF2B5EF4-FFF2-40B4-BE49-F238E27FC236}">
                      <a16:creationId xmlns:a16="http://schemas.microsoft.com/office/drawing/2014/main" id="{578442B4-0390-CFB2-D371-B2005A85EF70}"/>
                    </a:ext>
                  </a:extLst>
                </p14:cNvPr>
                <p14:cNvContentPartPr/>
                <p14:nvPr/>
              </p14:nvContentPartPr>
              <p14:xfrm>
                <a:off x="1525156" y="3901222"/>
                <a:ext cx="87120" cy="116640"/>
              </p14:xfrm>
            </p:contentPart>
          </mc:Choice>
          <mc:Fallback xmlns="">
            <p:pic>
              <p:nvPicPr>
                <p:cNvPr id="361" name="Freihand 360">
                  <a:extLst>
                    <a:ext uri="{FF2B5EF4-FFF2-40B4-BE49-F238E27FC236}">
                      <a16:creationId xmlns:a16="http://schemas.microsoft.com/office/drawing/2014/main" id="{578442B4-0390-CFB2-D371-B2005A85EF70}"/>
                    </a:ext>
                  </a:extLst>
                </p:cNvPr>
                <p:cNvPicPr/>
                <p:nvPr/>
              </p:nvPicPr>
              <p:blipFill>
                <a:blip r:embed="rId446"/>
                <a:stretch>
                  <a:fillRect/>
                </a:stretch>
              </p:blipFill>
              <p:spPr>
                <a:xfrm>
                  <a:off x="1516156" y="3892582"/>
                  <a:ext cx="104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62" name="Freihand 361">
                  <a:extLst>
                    <a:ext uri="{FF2B5EF4-FFF2-40B4-BE49-F238E27FC236}">
                      <a16:creationId xmlns:a16="http://schemas.microsoft.com/office/drawing/2014/main" id="{69B0758A-B297-938D-9DA7-9B1B5204A45A}"/>
                    </a:ext>
                  </a:extLst>
                </p14:cNvPr>
                <p14:cNvContentPartPr/>
                <p14:nvPr/>
              </p14:nvContentPartPr>
              <p14:xfrm>
                <a:off x="4088356" y="6112702"/>
                <a:ext cx="156960" cy="143640"/>
              </p14:xfrm>
            </p:contentPart>
          </mc:Choice>
          <mc:Fallback xmlns="">
            <p:pic>
              <p:nvPicPr>
                <p:cNvPr id="362" name="Freihand 361">
                  <a:extLst>
                    <a:ext uri="{FF2B5EF4-FFF2-40B4-BE49-F238E27FC236}">
                      <a16:creationId xmlns:a16="http://schemas.microsoft.com/office/drawing/2014/main" id="{69B0758A-B297-938D-9DA7-9B1B5204A45A}"/>
                    </a:ext>
                  </a:extLst>
                </p:cNvPr>
                <p:cNvPicPr/>
                <p:nvPr/>
              </p:nvPicPr>
              <p:blipFill>
                <a:blip r:embed="rId448"/>
                <a:stretch>
                  <a:fillRect/>
                </a:stretch>
              </p:blipFill>
              <p:spPr>
                <a:xfrm>
                  <a:off x="4079356" y="6103702"/>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63" name="Freihand 362">
                  <a:extLst>
                    <a:ext uri="{FF2B5EF4-FFF2-40B4-BE49-F238E27FC236}">
                      <a16:creationId xmlns:a16="http://schemas.microsoft.com/office/drawing/2014/main" id="{48E73D04-2454-61EC-723A-79CB41765CE2}"/>
                    </a:ext>
                  </a:extLst>
                </p14:cNvPr>
                <p14:cNvContentPartPr/>
                <p14:nvPr/>
              </p14:nvContentPartPr>
              <p14:xfrm>
                <a:off x="4329916" y="6142222"/>
                <a:ext cx="126360" cy="111600"/>
              </p14:xfrm>
            </p:contentPart>
          </mc:Choice>
          <mc:Fallback xmlns="">
            <p:pic>
              <p:nvPicPr>
                <p:cNvPr id="363" name="Freihand 362">
                  <a:extLst>
                    <a:ext uri="{FF2B5EF4-FFF2-40B4-BE49-F238E27FC236}">
                      <a16:creationId xmlns:a16="http://schemas.microsoft.com/office/drawing/2014/main" id="{48E73D04-2454-61EC-723A-79CB41765CE2}"/>
                    </a:ext>
                  </a:extLst>
                </p:cNvPr>
                <p:cNvPicPr/>
                <p:nvPr/>
              </p:nvPicPr>
              <p:blipFill>
                <a:blip r:embed="rId450"/>
                <a:stretch>
                  <a:fillRect/>
                </a:stretch>
              </p:blipFill>
              <p:spPr>
                <a:xfrm>
                  <a:off x="4320916" y="6133222"/>
                  <a:ext cx="144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64" name="Freihand 363">
                  <a:extLst>
                    <a:ext uri="{FF2B5EF4-FFF2-40B4-BE49-F238E27FC236}">
                      <a16:creationId xmlns:a16="http://schemas.microsoft.com/office/drawing/2014/main" id="{FC889773-FE99-AF34-49C0-D31B0AD2A297}"/>
                    </a:ext>
                  </a:extLst>
                </p14:cNvPr>
                <p14:cNvContentPartPr/>
                <p14:nvPr/>
              </p14:nvContentPartPr>
              <p14:xfrm>
                <a:off x="1537396" y="5263102"/>
                <a:ext cx="1922400" cy="123120"/>
              </p14:xfrm>
            </p:contentPart>
          </mc:Choice>
          <mc:Fallback xmlns="">
            <p:pic>
              <p:nvPicPr>
                <p:cNvPr id="364" name="Freihand 363">
                  <a:extLst>
                    <a:ext uri="{FF2B5EF4-FFF2-40B4-BE49-F238E27FC236}">
                      <a16:creationId xmlns:a16="http://schemas.microsoft.com/office/drawing/2014/main" id="{FC889773-FE99-AF34-49C0-D31B0AD2A297}"/>
                    </a:ext>
                  </a:extLst>
                </p:cNvPr>
                <p:cNvPicPr/>
                <p:nvPr/>
              </p:nvPicPr>
              <p:blipFill>
                <a:blip r:embed="rId452"/>
                <a:stretch>
                  <a:fillRect/>
                </a:stretch>
              </p:blipFill>
              <p:spPr>
                <a:xfrm>
                  <a:off x="1528756" y="5254102"/>
                  <a:ext cx="1940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67" name="Freihand 366">
                  <a:extLst>
                    <a:ext uri="{FF2B5EF4-FFF2-40B4-BE49-F238E27FC236}">
                      <a16:creationId xmlns:a16="http://schemas.microsoft.com/office/drawing/2014/main" id="{91D33844-D344-8920-D8D1-58EE4A75FC41}"/>
                    </a:ext>
                  </a:extLst>
                </p14:cNvPr>
                <p14:cNvContentPartPr/>
                <p14:nvPr/>
              </p14:nvContentPartPr>
              <p14:xfrm>
                <a:off x="3425236" y="5363542"/>
                <a:ext cx="48240" cy="669240"/>
              </p14:xfrm>
            </p:contentPart>
          </mc:Choice>
          <mc:Fallback xmlns="">
            <p:pic>
              <p:nvPicPr>
                <p:cNvPr id="367" name="Freihand 366">
                  <a:extLst>
                    <a:ext uri="{FF2B5EF4-FFF2-40B4-BE49-F238E27FC236}">
                      <a16:creationId xmlns:a16="http://schemas.microsoft.com/office/drawing/2014/main" id="{91D33844-D344-8920-D8D1-58EE4A75FC41}"/>
                    </a:ext>
                  </a:extLst>
                </p:cNvPr>
                <p:cNvPicPr/>
                <p:nvPr/>
              </p:nvPicPr>
              <p:blipFill>
                <a:blip r:embed="rId454"/>
                <a:stretch>
                  <a:fillRect/>
                </a:stretch>
              </p:blipFill>
              <p:spPr>
                <a:xfrm>
                  <a:off x="3416236" y="5354542"/>
                  <a:ext cx="6588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69" name="Freihand 368">
                  <a:extLst>
                    <a:ext uri="{FF2B5EF4-FFF2-40B4-BE49-F238E27FC236}">
                      <a16:creationId xmlns:a16="http://schemas.microsoft.com/office/drawing/2014/main" id="{1C30B360-FF08-860D-7107-DA8B9CB18411}"/>
                    </a:ext>
                  </a:extLst>
                </p14:cNvPr>
                <p14:cNvContentPartPr/>
                <p14:nvPr/>
              </p14:nvContentPartPr>
              <p14:xfrm>
                <a:off x="975076" y="5112262"/>
                <a:ext cx="92880" cy="242640"/>
              </p14:xfrm>
            </p:contentPart>
          </mc:Choice>
          <mc:Fallback xmlns="">
            <p:pic>
              <p:nvPicPr>
                <p:cNvPr id="369" name="Freihand 368">
                  <a:extLst>
                    <a:ext uri="{FF2B5EF4-FFF2-40B4-BE49-F238E27FC236}">
                      <a16:creationId xmlns:a16="http://schemas.microsoft.com/office/drawing/2014/main" id="{1C30B360-FF08-860D-7107-DA8B9CB18411}"/>
                    </a:ext>
                  </a:extLst>
                </p:cNvPr>
                <p:cNvPicPr/>
                <p:nvPr/>
              </p:nvPicPr>
              <p:blipFill>
                <a:blip r:embed="rId456"/>
                <a:stretch>
                  <a:fillRect/>
                </a:stretch>
              </p:blipFill>
              <p:spPr>
                <a:xfrm>
                  <a:off x="966436" y="5103262"/>
                  <a:ext cx="110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71" name="Freihand 370">
                  <a:extLst>
                    <a:ext uri="{FF2B5EF4-FFF2-40B4-BE49-F238E27FC236}">
                      <a16:creationId xmlns:a16="http://schemas.microsoft.com/office/drawing/2014/main" id="{7F405C11-A608-A021-D008-CEC1E2A2A632}"/>
                    </a:ext>
                  </a:extLst>
                </p14:cNvPr>
                <p14:cNvContentPartPr/>
                <p14:nvPr/>
              </p14:nvContentPartPr>
              <p14:xfrm>
                <a:off x="1110076" y="5138542"/>
                <a:ext cx="114840" cy="157680"/>
              </p14:xfrm>
            </p:contentPart>
          </mc:Choice>
          <mc:Fallback xmlns="">
            <p:pic>
              <p:nvPicPr>
                <p:cNvPr id="371" name="Freihand 370">
                  <a:extLst>
                    <a:ext uri="{FF2B5EF4-FFF2-40B4-BE49-F238E27FC236}">
                      <a16:creationId xmlns:a16="http://schemas.microsoft.com/office/drawing/2014/main" id="{7F405C11-A608-A021-D008-CEC1E2A2A632}"/>
                    </a:ext>
                  </a:extLst>
                </p:cNvPr>
                <p:cNvPicPr/>
                <p:nvPr/>
              </p:nvPicPr>
              <p:blipFill>
                <a:blip r:embed="rId458"/>
                <a:stretch>
                  <a:fillRect/>
                </a:stretch>
              </p:blipFill>
              <p:spPr>
                <a:xfrm>
                  <a:off x="1101436" y="5129542"/>
                  <a:ext cx="132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3" name="Freihand 372">
                  <a:extLst>
                    <a:ext uri="{FF2B5EF4-FFF2-40B4-BE49-F238E27FC236}">
                      <a16:creationId xmlns:a16="http://schemas.microsoft.com/office/drawing/2014/main" id="{2591C9E8-BB06-9D24-CF82-FB8C9806674A}"/>
                    </a:ext>
                  </a:extLst>
                </p14:cNvPr>
                <p14:cNvContentPartPr/>
                <p14:nvPr/>
              </p14:nvContentPartPr>
              <p14:xfrm>
                <a:off x="1267756" y="5143222"/>
                <a:ext cx="105840" cy="142920"/>
              </p14:xfrm>
            </p:contentPart>
          </mc:Choice>
          <mc:Fallback xmlns="">
            <p:pic>
              <p:nvPicPr>
                <p:cNvPr id="373" name="Freihand 372">
                  <a:extLst>
                    <a:ext uri="{FF2B5EF4-FFF2-40B4-BE49-F238E27FC236}">
                      <a16:creationId xmlns:a16="http://schemas.microsoft.com/office/drawing/2014/main" id="{2591C9E8-BB06-9D24-CF82-FB8C9806674A}"/>
                    </a:ext>
                  </a:extLst>
                </p:cNvPr>
                <p:cNvPicPr/>
                <p:nvPr/>
              </p:nvPicPr>
              <p:blipFill>
                <a:blip r:embed="rId460"/>
                <a:stretch>
                  <a:fillRect/>
                </a:stretch>
              </p:blipFill>
              <p:spPr>
                <a:xfrm>
                  <a:off x="1258756" y="5134222"/>
                  <a:ext cx="123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4" name="Freihand 373">
                  <a:extLst>
                    <a:ext uri="{FF2B5EF4-FFF2-40B4-BE49-F238E27FC236}">
                      <a16:creationId xmlns:a16="http://schemas.microsoft.com/office/drawing/2014/main" id="{40851B16-7DDA-5FE3-48EB-CF606ABEB652}"/>
                    </a:ext>
                  </a:extLst>
                </p14:cNvPr>
                <p14:cNvContentPartPr/>
                <p14:nvPr/>
              </p14:nvContentPartPr>
              <p14:xfrm>
                <a:off x="3164596" y="6217102"/>
                <a:ext cx="116640" cy="175320"/>
              </p14:xfrm>
            </p:contentPart>
          </mc:Choice>
          <mc:Fallback xmlns="">
            <p:pic>
              <p:nvPicPr>
                <p:cNvPr id="374" name="Freihand 373">
                  <a:extLst>
                    <a:ext uri="{FF2B5EF4-FFF2-40B4-BE49-F238E27FC236}">
                      <a16:creationId xmlns:a16="http://schemas.microsoft.com/office/drawing/2014/main" id="{40851B16-7DDA-5FE3-48EB-CF606ABEB652}"/>
                    </a:ext>
                  </a:extLst>
                </p:cNvPr>
                <p:cNvPicPr/>
                <p:nvPr/>
              </p:nvPicPr>
              <p:blipFill>
                <a:blip r:embed="rId462"/>
                <a:stretch>
                  <a:fillRect/>
                </a:stretch>
              </p:blipFill>
              <p:spPr>
                <a:xfrm>
                  <a:off x="3155956" y="6208102"/>
                  <a:ext cx="134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75" name="Freihand 374">
                  <a:extLst>
                    <a:ext uri="{FF2B5EF4-FFF2-40B4-BE49-F238E27FC236}">
                      <a16:creationId xmlns:a16="http://schemas.microsoft.com/office/drawing/2014/main" id="{225E3239-5F6C-8C76-02E3-3F9E538ED86C}"/>
                    </a:ext>
                  </a:extLst>
                </p14:cNvPr>
                <p14:cNvContentPartPr/>
                <p14:nvPr/>
              </p14:nvContentPartPr>
              <p14:xfrm>
                <a:off x="3347476" y="6245182"/>
                <a:ext cx="133920" cy="124200"/>
              </p14:xfrm>
            </p:contentPart>
          </mc:Choice>
          <mc:Fallback xmlns="">
            <p:pic>
              <p:nvPicPr>
                <p:cNvPr id="375" name="Freihand 374">
                  <a:extLst>
                    <a:ext uri="{FF2B5EF4-FFF2-40B4-BE49-F238E27FC236}">
                      <a16:creationId xmlns:a16="http://schemas.microsoft.com/office/drawing/2014/main" id="{225E3239-5F6C-8C76-02E3-3F9E538ED86C}"/>
                    </a:ext>
                  </a:extLst>
                </p:cNvPr>
                <p:cNvPicPr/>
                <p:nvPr/>
              </p:nvPicPr>
              <p:blipFill>
                <a:blip r:embed="rId464"/>
                <a:stretch>
                  <a:fillRect/>
                </a:stretch>
              </p:blipFill>
              <p:spPr>
                <a:xfrm>
                  <a:off x="3338476" y="6236542"/>
                  <a:ext cx="151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77" name="Freihand 376">
                  <a:extLst>
                    <a:ext uri="{FF2B5EF4-FFF2-40B4-BE49-F238E27FC236}">
                      <a16:creationId xmlns:a16="http://schemas.microsoft.com/office/drawing/2014/main" id="{06766758-2EA7-A38A-48DA-6B2C0BAF3612}"/>
                    </a:ext>
                  </a:extLst>
                </p14:cNvPr>
                <p14:cNvContentPartPr/>
                <p14:nvPr/>
              </p14:nvContentPartPr>
              <p14:xfrm>
                <a:off x="3371596" y="6189022"/>
                <a:ext cx="316800" cy="118800"/>
              </p14:xfrm>
            </p:contentPart>
          </mc:Choice>
          <mc:Fallback xmlns="">
            <p:pic>
              <p:nvPicPr>
                <p:cNvPr id="377" name="Freihand 376">
                  <a:extLst>
                    <a:ext uri="{FF2B5EF4-FFF2-40B4-BE49-F238E27FC236}">
                      <a16:creationId xmlns:a16="http://schemas.microsoft.com/office/drawing/2014/main" id="{06766758-2EA7-A38A-48DA-6B2C0BAF3612}"/>
                    </a:ext>
                  </a:extLst>
                </p:cNvPr>
                <p:cNvPicPr/>
                <p:nvPr/>
              </p:nvPicPr>
              <p:blipFill>
                <a:blip r:embed="rId466"/>
                <a:stretch>
                  <a:fillRect/>
                </a:stretch>
              </p:blipFill>
              <p:spPr>
                <a:xfrm>
                  <a:off x="3362956" y="6180022"/>
                  <a:ext cx="334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79" name="Freihand 378">
                  <a:extLst>
                    <a:ext uri="{FF2B5EF4-FFF2-40B4-BE49-F238E27FC236}">
                      <a16:creationId xmlns:a16="http://schemas.microsoft.com/office/drawing/2014/main" id="{1A5143E1-7657-6C69-8520-8CA4BA803435}"/>
                    </a:ext>
                  </a:extLst>
                </p14:cNvPr>
                <p14:cNvContentPartPr/>
                <p14:nvPr/>
              </p14:nvContentPartPr>
              <p14:xfrm>
                <a:off x="1525876" y="5387302"/>
                <a:ext cx="1978200" cy="696960"/>
              </p14:xfrm>
            </p:contentPart>
          </mc:Choice>
          <mc:Fallback xmlns="">
            <p:pic>
              <p:nvPicPr>
                <p:cNvPr id="379" name="Freihand 378">
                  <a:extLst>
                    <a:ext uri="{FF2B5EF4-FFF2-40B4-BE49-F238E27FC236}">
                      <a16:creationId xmlns:a16="http://schemas.microsoft.com/office/drawing/2014/main" id="{1A5143E1-7657-6C69-8520-8CA4BA803435}"/>
                    </a:ext>
                  </a:extLst>
                </p:cNvPr>
                <p:cNvPicPr/>
                <p:nvPr/>
              </p:nvPicPr>
              <p:blipFill>
                <a:blip r:embed="rId468"/>
                <a:stretch>
                  <a:fillRect/>
                </a:stretch>
              </p:blipFill>
              <p:spPr>
                <a:xfrm>
                  <a:off x="1517236" y="5378302"/>
                  <a:ext cx="199584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2" name="Freihand 381">
                  <a:extLst>
                    <a:ext uri="{FF2B5EF4-FFF2-40B4-BE49-F238E27FC236}">
                      <a16:creationId xmlns:a16="http://schemas.microsoft.com/office/drawing/2014/main" id="{06B2EDB2-9CD5-3687-C14D-ED7B85884D73}"/>
                    </a:ext>
                  </a:extLst>
                </p14:cNvPr>
                <p14:cNvContentPartPr/>
                <p14:nvPr/>
              </p14:nvContentPartPr>
              <p14:xfrm>
                <a:off x="2109076" y="5687182"/>
                <a:ext cx="14760" cy="357480"/>
              </p14:xfrm>
            </p:contentPart>
          </mc:Choice>
          <mc:Fallback xmlns="">
            <p:pic>
              <p:nvPicPr>
                <p:cNvPr id="382" name="Freihand 381">
                  <a:extLst>
                    <a:ext uri="{FF2B5EF4-FFF2-40B4-BE49-F238E27FC236}">
                      <a16:creationId xmlns:a16="http://schemas.microsoft.com/office/drawing/2014/main" id="{06B2EDB2-9CD5-3687-C14D-ED7B85884D73}"/>
                    </a:ext>
                  </a:extLst>
                </p:cNvPr>
                <p:cNvPicPr/>
                <p:nvPr/>
              </p:nvPicPr>
              <p:blipFill>
                <a:blip r:embed="rId470"/>
                <a:stretch>
                  <a:fillRect/>
                </a:stretch>
              </p:blipFill>
              <p:spPr>
                <a:xfrm>
                  <a:off x="2100436" y="5678182"/>
                  <a:ext cx="3240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83" name="Freihand 382">
                  <a:extLst>
                    <a:ext uri="{FF2B5EF4-FFF2-40B4-BE49-F238E27FC236}">
                      <a16:creationId xmlns:a16="http://schemas.microsoft.com/office/drawing/2014/main" id="{4CCD30E7-E5CB-4489-458E-479AC486708F}"/>
                    </a:ext>
                  </a:extLst>
                </p14:cNvPr>
                <p14:cNvContentPartPr/>
                <p14:nvPr/>
              </p14:nvContentPartPr>
              <p14:xfrm>
                <a:off x="1497436" y="5648302"/>
                <a:ext cx="619560" cy="33120"/>
              </p14:xfrm>
            </p:contentPart>
          </mc:Choice>
          <mc:Fallback xmlns="">
            <p:pic>
              <p:nvPicPr>
                <p:cNvPr id="383" name="Freihand 382">
                  <a:extLst>
                    <a:ext uri="{FF2B5EF4-FFF2-40B4-BE49-F238E27FC236}">
                      <a16:creationId xmlns:a16="http://schemas.microsoft.com/office/drawing/2014/main" id="{4CCD30E7-E5CB-4489-458E-479AC486708F}"/>
                    </a:ext>
                  </a:extLst>
                </p:cNvPr>
                <p:cNvPicPr/>
                <p:nvPr/>
              </p:nvPicPr>
              <p:blipFill>
                <a:blip r:embed="rId472"/>
                <a:stretch>
                  <a:fillRect/>
                </a:stretch>
              </p:blipFill>
              <p:spPr>
                <a:xfrm>
                  <a:off x="1488796" y="5639662"/>
                  <a:ext cx="637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85" name="Freihand 384">
                  <a:extLst>
                    <a:ext uri="{FF2B5EF4-FFF2-40B4-BE49-F238E27FC236}">
                      <a16:creationId xmlns:a16="http://schemas.microsoft.com/office/drawing/2014/main" id="{B081614C-5861-D2EB-D08F-FF13210E67BD}"/>
                    </a:ext>
                  </a:extLst>
                </p14:cNvPr>
                <p14:cNvContentPartPr/>
                <p14:nvPr/>
              </p14:nvContentPartPr>
              <p14:xfrm>
                <a:off x="1369276" y="5669902"/>
                <a:ext cx="109080" cy="341640"/>
              </p14:xfrm>
            </p:contentPart>
          </mc:Choice>
          <mc:Fallback xmlns="">
            <p:pic>
              <p:nvPicPr>
                <p:cNvPr id="385" name="Freihand 384">
                  <a:extLst>
                    <a:ext uri="{FF2B5EF4-FFF2-40B4-BE49-F238E27FC236}">
                      <a16:creationId xmlns:a16="http://schemas.microsoft.com/office/drawing/2014/main" id="{B081614C-5861-D2EB-D08F-FF13210E67BD}"/>
                    </a:ext>
                  </a:extLst>
                </p:cNvPr>
                <p:cNvPicPr/>
                <p:nvPr/>
              </p:nvPicPr>
              <p:blipFill>
                <a:blip r:embed="rId474"/>
                <a:stretch>
                  <a:fillRect/>
                </a:stretch>
              </p:blipFill>
              <p:spPr>
                <a:xfrm>
                  <a:off x="1360276" y="5661262"/>
                  <a:ext cx="1267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87" name="Freihand 386">
                  <a:extLst>
                    <a:ext uri="{FF2B5EF4-FFF2-40B4-BE49-F238E27FC236}">
                      <a16:creationId xmlns:a16="http://schemas.microsoft.com/office/drawing/2014/main" id="{2FF70D40-9FA2-47EF-E1F0-621D3A1E1B23}"/>
                    </a:ext>
                  </a:extLst>
                </p14:cNvPr>
                <p14:cNvContentPartPr/>
                <p14:nvPr/>
              </p14:nvContentPartPr>
              <p14:xfrm>
                <a:off x="986596" y="5816782"/>
                <a:ext cx="47160" cy="101880"/>
              </p14:xfrm>
            </p:contentPart>
          </mc:Choice>
          <mc:Fallback xmlns="">
            <p:pic>
              <p:nvPicPr>
                <p:cNvPr id="387" name="Freihand 386">
                  <a:extLst>
                    <a:ext uri="{FF2B5EF4-FFF2-40B4-BE49-F238E27FC236}">
                      <a16:creationId xmlns:a16="http://schemas.microsoft.com/office/drawing/2014/main" id="{2FF70D40-9FA2-47EF-E1F0-621D3A1E1B23}"/>
                    </a:ext>
                  </a:extLst>
                </p:cNvPr>
                <p:cNvPicPr/>
                <p:nvPr/>
              </p:nvPicPr>
              <p:blipFill>
                <a:blip r:embed="rId476"/>
                <a:stretch>
                  <a:fillRect/>
                </a:stretch>
              </p:blipFill>
              <p:spPr>
                <a:xfrm>
                  <a:off x="977596" y="5807782"/>
                  <a:ext cx="64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88" name="Freihand 387">
                  <a:extLst>
                    <a:ext uri="{FF2B5EF4-FFF2-40B4-BE49-F238E27FC236}">
                      <a16:creationId xmlns:a16="http://schemas.microsoft.com/office/drawing/2014/main" id="{70D18591-F3AF-C42D-36AD-806B29D8AB1A}"/>
                    </a:ext>
                  </a:extLst>
                </p14:cNvPr>
                <p14:cNvContentPartPr/>
                <p14:nvPr/>
              </p14:nvContentPartPr>
              <p14:xfrm>
                <a:off x="1097836" y="5814982"/>
                <a:ext cx="66600" cy="74880"/>
              </p14:xfrm>
            </p:contentPart>
          </mc:Choice>
          <mc:Fallback xmlns="">
            <p:pic>
              <p:nvPicPr>
                <p:cNvPr id="388" name="Freihand 387">
                  <a:extLst>
                    <a:ext uri="{FF2B5EF4-FFF2-40B4-BE49-F238E27FC236}">
                      <a16:creationId xmlns:a16="http://schemas.microsoft.com/office/drawing/2014/main" id="{70D18591-F3AF-C42D-36AD-806B29D8AB1A}"/>
                    </a:ext>
                  </a:extLst>
                </p:cNvPr>
                <p:cNvPicPr/>
                <p:nvPr/>
              </p:nvPicPr>
              <p:blipFill>
                <a:blip r:embed="rId478"/>
                <a:stretch>
                  <a:fillRect/>
                </a:stretch>
              </p:blipFill>
              <p:spPr>
                <a:xfrm>
                  <a:off x="1089196" y="5805982"/>
                  <a:ext cx="84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9" name="Freihand 388">
                  <a:extLst>
                    <a:ext uri="{FF2B5EF4-FFF2-40B4-BE49-F238E27FC236}">
                      <a16:creationId xmlns:a16="http://schemas.microsoft.com/office/drawing/2014/main" id="{1213584F-8D70-9F79-2A1F-42374804EFAD}"/>
                    </a:ext>
                  </a:extLst>
                </p14:cNvPr>
                <p14:cNvContentPartPr/>
                <p14:nvPr/>
              </p14:nvContentPartPr>
              <p14:xfrm>
                <a:off x="1218076" y="5795542"/>
                <a:ext cx="66240" cy="98280"/>
              </p14:xfrm>
            </p:contentPart>
          </mc:Choice>
          <mc:Fallback xmlns="">
            <p:pic>
              <p:nvPicPr>
                <p:cNvPr id="389" name="Freihand 388">
                  <a:extLst>
                    <a:ext uri="{FF2B5EF4-FFF2-40B4-BE49-F238E27FC236}">
                      <a16:creationId xmlns:a16="http://schemas.microsoft.com/office/drawing/2014/main" id="{1213584F-8D70-9F79-2A1F-42374804EFAD}"/>
                    </a:ext>
                  </a:extLst>
                </p:cNvPr>
                <p:cNvPicPr/>
                <p:nvPr/>
              </p:nvPicPr>
              <p:blipFill>
                <a:blip r:embed="rId480"/>
                <a:stretch>
                  <a:fillRect/>
                </a:stretch>
              </p:blipFill>
              <p:spPr>
                <a:xfrm>
                  <a:off x="1209436" y="5786902"/>
                  <a:ext cx="83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0" name="Freihand 389">
                  <a:extLst>
                    <a:ext uri="{FF2B5EF4-FFF2-40B4-BE49-F238E27FC236}">
                      <a16:creationId xmlns:a16="http://schemas.microsoft.com/office/drawing/2014/main" id="{FE23F9F4-E054-071E-56E3-39C54BFB889D}"/>
                    </a:ext>
                  </a:extLst>
                </p14:cNvPr>
                <p14:cNvContentPartPr/>
                <p14:nvPr/>
              </p14:nvContentPartPr>
              <p14:xfrm>
                <a:off x="777796" y="5836582"/>
                <a:ext cx="111960" cy="89280"/>
              </p14:xfrm>
            </p:contentPart>
          </mc:Choice>
          <mc:Fallback xmlns="">
            <p:pic>
              <p:nvPicPr>
                <p:cNvPr id="390" name="Freihand 389">
                  <a:extLst>
                    <a:ext uri="{FF2B5EF4-FFF2-40B4-BE49-F238E27FC236}">
                      <a16:creationId xmlns:a16="http://schemas.microsoft.com/office/drawing/2014/main" id="{FE23F9F4-E054-071E-56E3-39C54BFB889D}"/>
                    </a:ext>
                  </a:extLst>
                </p:cNvPr>
                <p:cNvPicPr/>
                <p:nvPr/>
              </p:nvPicPr>
              <p:blipFill>
                <a:blip r:embed="rId482"/>
                <a:stretch>
                  <a:fillRect/>
                </a:stretch>
              </p:blipFill>
              <p:spPr>
                <a:xfrm>
                  <a:off x="769156" y="5827942"/>
                  <a:ext cx="129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2" name="Freihand 391">
                  <a:extLst>
                    <a:ext uri="{FF2B5EF4-FFF2-40B4-BE49-F238E27FC236}">
                      <a16:creationId xmlns:a16="http://schemas.microsoft.com/office/drawing/2014/main" id="{EBB8419A-AFBB-0499-DC89-E6EC3F4E8C7D}"/>
                    </a:ext>
                  </a:extLst>
                </p14:cNvPr>
                <p14:cNvContentPartPr/>
                <p14:nvPr/>
              </p14:nvContentPartPr>
              <p14:xfrm>
                <a:off x="416356" y="5811742"/>
                <a:ext cx="114480" cy="73080"/>
              </p14:xfrm>
            </p:contentPart>
          </mc:Choice>
          <mc:Fallback xmlns="">
            <p:pic>
              <p:nvPicPr>
                <p:cNvPr id="392" name="Freihand 391">
                  <a:extLst>
                    <a:ext uri="{FF2B5EF4-FFF2-40B4-BE49-F238E27FC236}">
                      <a16:creationId xmlns:a16="http://schemas.microsoft.com/office/drawing/2014/main" id="{EBB8419A-AFBB-0499-DC89-E6EC3F4E8C7D}"/>
                    </a:ext>
                  </a:extLst>
                </p:cNvPr>
                <p:cNvPicPr/>
                <p:nvPr/>
              </p:nvPicPr>
              <p:blipFill>
                <a:blip r:embed="rId484"/>
                <a:stretch>
                  <a:fillRect/>
                </a:stretch>
              </p:blipFill>
              <p:spPr>
                <a:xfrm>
                  <a:off x="407356" y="5803102"/>
                  <a:ext cx="132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3" name="Freihand 392">
                  <a:extLst>
                    <a:ext uri="{FF2B5EF4-FFF2-40B4-BE49-F238E27FC236}">
                      <a16:creationId xmlns:a16="http://schemas.microsoft.com/office/drawing/2014/main" id="{D3B0657D-C56A-5675-37AB-BB17D29F4372}"/>
                    </a:ext>
                  </a:extLst>
                </p14:cNvPr>
                <p14:cNvContentPartPr/>
                <p14:nvPr/>
              </p14:nvContentPartPr>
              <p14:xfrm>
                <a:off x="495196" y="5800942"/>
                <a:ext cx="55800" cy="203760"/>
              </p14:xfrm>
            </p:contentPart>
          </mc:Choice>
          <mc:Fallback xmlns="">
            <p:pic>
              <p:nvPicPr>
                <p:cNvPr id="393" name="Freihand 392">
                  <a:extLst>
                    <a:ext uri="{FF2B5EF4-FFF2-40B4-BE49-F238E27FC236}">
                      <a16:creationId xmlns:a16="http://schemas.microsoft.com/office/drawing/2014/main" id="{D3B0657D-C56A-5675-37AB-BB17D29F4372}"/>
                    </a:ext>
                  </a:extLst>
                </p:cNvPr>
                <p:cNvPicPr/>
                <p:nvPr/>
              </p:nvPicPr>
              <p:blipFill>
                <a:blip r:embed="rId486"/>
                <a:stretch>
                  <a:fillRect/>
                </a:stretch>
              </p:blipFill>
              <p:spPr>
                <a:xfrm>
                  <a:off x="486556" y="5792302"/>
                  <a:ext cx="73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4" name="Freihand 393">
                  <a:extLst>
                    <a:ext uri="{FF2B5EF4-FFF2-40B4-BE49-F238E27FC236}">
                      <a16:creationId xmlns:a16="http://schemas.microsoft.com/office/drawing/2014/main" id="{668AED3B-5ADD-8867-D79F-3F955AF2AAEA}"/>
                    </a:ext>
                  </a:extLst>
                </p14:cNvPr>
                <p14:cNvContentPartPr/>
                <p14:nvPr/>
              </p14:nvContentPartPr>
              <p14:xfrm>
                <a:off x="553876" y="5912182"/>
                <a:ext cx="92880" cy="99720"/>
              </p14:xfrm>
            </p:contentPart>
          </mc:Choice>
          <mc:Fallback xmlns="">
            <p:pic>
              <p:nvPicPr>
                <p:cNvPr id="394" name="Freihand 393">
                  <a:extLst>
                    <a:ext uri="{FF2B5EF4-FFF2-40B4-BE49-F238E27FC236}">
                      <a16:creationId xmlns:a16="http://schemas.microsoft.com/office/drawing/2014/main" id="{668AED3B-5ADD-8867-D79F-3F955AF2AAEA}"/>
                    </a:ext>
                  </a:extLst>
                </p:cNvPr>
                <p:cNvPicPr/>
                <p:nvPr/>
              </p:nvPicPr>
              <p:blipFill>
                <a:blip r:embed="rId488"/>
                <a:stretch>
                  <a:fillRect/>
                </a:stretch>
              </p:blipFill>
              <p:spPr>
                <a:xfrm>
                  <a:off x="545236" y="5903182"/>
                  <a:ext cx="110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5" name="Freihand 394">
                  <a:extLst>
                    <a:ext uri="{FF2B5EF4-FFF2-40B4-BE49-F238E27FC236}">
                      <a16:creationId xmlns:a16="http://schemas.microsoft.com/office/drawing/2014/main" id="{A2DBF951-9078-B04B-E51D-217881C4E38D}"/>
                    </a:ext>
                  </a:extLst>
                </p14:cNvPr>
                <p14:cNvContentPartPr/>
                <p14:nvPr/>
              </p14:nvContentPartPr>
              <p14:xfrm>
                <a:off x="648916" y="5727502"/>
                <a:ext cx="108720" cy="86760"/>
              </p14:xfrm>
            </p:contentPart>
          </mc:Choice>
          <mc:Fallback xmlns="">
            <p:pic>
              <p:nvPicPr>
                <p:cNvPr id="395" name="Freihand 394">
                  <a:extLst>
                    <a:ext uri="{FF2B5EF4-FFF2-40B4-BE49-F238E27FC236}">
                      <a16:creationId xmlns:a16="http://schemas.microsoft.com/office/drawing/2014/main" id="{A2DBF951-9078-B04B-E51D-217881C4E38D}"/>
                    </a:ext>
                  </a:extLst>
                </p:cNvPr>
                <p:cNvPicPr/>
                <p:nvPr/>
              </p:nvPicPr>
              <p:blipFill>
                <a:blip r:embed="rId490"/>
                <a:stretch>
                  <a:fillRect/>
                </a:stretch>
              </p:blipFill>
              <p:spPr>
                <a:xfrm>
                  <a:off x="639916" y="5718502"/>
                  <a:ext cx="126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9" name="Freihand 398">
                  <a:extLst>
                    <a:ext uri="{FF2B5EF4-FFF2-40B4-BE49-F238E27FC236}">
                      <a16:creationId xmlns:a16="http://schemas.microsoft.com/office/drawing/2014/main" id="{1C4FA10A-B775-D26D-EB57-6FFC5177773D}"/>
                    </a:ext>
                  </a:extLst>
                </p14:cNvPr>
                <p14:cNvContentPartPr/>
                <p14:nvPr/>
              </p14:nvContentPartPr>
              <p14:xfrm>
                <a:off x="1577716" y="6135382"/>
                <a:ext cx="502920" cy="85680"/>
              </p14:xfrm>
            </p:contentPart>
          </mc:Choice>
          <mc:Fallback xmlns="">
            <p:pic>
              <p:nvPicPr>
                <p:cNvPr id="399" name="Freihand 398">
                  <a:extLst>
                    <a:ext uri="{FF2B5EF4-FFF2-40B4-BE49-F238E27FC236}">
                      <a16:creationId xmlns:a16="http://schemas.microsoft.com/office/drawing/2014/main" id="{1C4FA10A-B775-D26D-EB57-6FFC5177773D}"/>
                    </a:ext>
                  </a:extLst>
                </p:cNvPr>
                <p:cNvPicPr/>
                <p:nvPr/>
              </p:nvPicPr>
              <p:blipFill>
                <a:blip r:embed="rId492"/>
                <a:stretch>
                  <a:fillRect/>
                </a:stretch>
              </p:blipFill>
              <p:spPr>
                <a:xfrm>
                  <a:off x="1568716" y="6126382"/>
                  <a:ext cx="520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00" name="Freihand 399">
                  <a:extLst>
                    <a:ext uri="{FF2B5EF4-FFF2-40B4-BE49-F238E27FC236}">
                      <a16:creationId xmlns:a16="http://schemas.microsoft.com/office/drawing/2014/main" id="{B9B30AD6-F48F-85A1-A5B7-DA03FA98E07C}"/>
                    </a:ext>
                  </a:extLst>
                </p14:cNvPr>
                <p14:cNvContentPartPr/>
                <p14:nvPr/>
              </p14:nvContentPartPr>
              <p14:xfrm>
                <a:off x="1542436" y="6357142"/>
                <a:ext cx="76680" cy="140040"/>
              </p14:xfrm>
            </p:contentPart>
          </mc:Choice>
          <mc:Fallback xmlns="">
            <p:pic>
              <p:nvPicPr>
                <p:cNvPr id="400" name="Freihand 399">
                  <a:extLst>
                    <a:ext uri="{FF2B5EF4-FFF2-40B4-BE49-F238E27FC236}">
                      <a16:creationId xmlns:a16="http://schemas.microsoft.com/office/drawing/2014/main" id="{B9B30AD6-F48F-85A1-A5B7-DA03FA98E07C}"/>
                    </a:ext>
                  </a:extLst>
                </p:cNvPr>
                <p:cNvPicPr/>
                <p:nvPr/>
              </p:nvPicPr>
              <p:blipFill>
                <a:blip r:embed="rId494"/>
                <a:stretch>
                  <a:fillRect/>
                </a:stretch>
              </p:blipFill>
              <p:spPr>
                <a:xfrm>
                  <a:off x="1533796" y="6348502"/>
                  <a:ext cx="94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01" name="Freihand 400">
                  <a:extLst>
                    <a:ext uri="{FF2B5EF4-FFF2-40B4-BE49-F238E27FC236}">
                      <a16:creationId xmlns:a16="http://schemas.microsoft.com/office/drawing/2014/main" id="{7DA5F038-3713-42CB-4D25-D2A7BD71B7FD}"/>
                    </a:ext>
                  </a:extLst>
                </p14:cNvPr>
                <p14:cNvContentPartPr/>
                <p14:nvPr/>
              </p14:nvContentPartPr>
              <p14:xfrm>
                <a:off x="1533436" y="6356422"/>
                <a:ext cx="127440" cy="100080"/>
              </p14:xfrm>
            </p:contentPart>
          </mc:Choice>
          <mc:Fallback xmlns="">
            <p:pic>
              <p:nvPicPr>
                <p:cNvPr id="401" name="Freihand 400">
                  <a:extLst>
                    <a:ext uri="{FF2B5EF4-FFF2-40B4-BE49-F238E27FC236}">
                      <a16:creationId xmlns:a16="http://schemas.microsoft.com/office/drawing/2014/main" id="{7DA5F038-3713-42CB-4D25-D2A7BD71B7FD}"/>
                    </a:ext>
                  </a:extLst>
                </p:cNvPr>
                <p:cNvPicPr/>
                <p:nvPr/>
              </p:nvPicPr>
              <p:blipFill>
                <a:blip r:embed="rId496"/>
                <a:stretch>
                  <a:fillRect/>
                </a:stretch>
              </p:blipFill>
              <p:spPr>
                <a:xfrm>
                  <a:off x="1524436" y="6347782"/>
                  <a:ext cx="145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03" name="Freihand 402">
                  <a:extLst>
                    <a:ext uri="{FF2B5EF4-FFF2-40B4-BE49-F238E27FC236}">
                      <a16:creationId xmlns:a16="http://schemas.microsoft.com/office/drawing/2014/main" id="{A5E40515-F7E9-4444-FEFB-1C485305F7EA}"/>
                    </a:ext>
                  </a:extLst>
                </p14:cNvPr>
                <p14:cNvContentPartPr/>
                <p14:nvPr/>
              </p14:nvContentPartPr>
              <p14:xfrm>
                <a:off x="1692916" y="6421582"/>
                <a:ext cx="21960" cy="88920"/>
              </p14:xfrm>
            </p:contentPart>
          </mc:Choice>
          <mc:Fallback xmlns="">
            <p:pic>
              <p:nvPicPr>
                <p:cNvPr id="403" name="Freihand 402">
                  <a:extLst>
                    <a:ext uri="{FF2B5EF4-FFF2-40B4-BE49-F238E27FC236}">
                      <a16:creationId xmlns:a16="http://schemas.microsoft.com/office/drawing/2014/main" id="{A5E40515-F7E9-4444-FEFB-1C485305F7EA}"/>
                    </a:ext>
                  </a:extLst>
                </p:cNvPr>
                <p:cNvPicPr/>
                <p:nvPr/>
              </p:nvPicPr>
              <p:blipFill>
                <a:blip r:embed="rId498"/>
                <a:stretch>
                  <a:fillRect/>
                </a:stretch>
              </p:blipFill>
              <p:spPr>
                <a:xfrm>
                  <a:off x="1683916" y="6412582"/>
                  <a:ext cx="3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04" name="Freihand 403">
                  <a:extLst>
                    <a:ext uri="{FF2B5EF4-FFF2-40B4-BE49-F238E27FC236}">
                      <a16:creationId xmlns:a16="http://schemas.microsoft.com/office/drawing/2014/main" id="{DF45D43D-1885-4F95-AF91-D1FABC239DB1}"/>
                    </a:ext>
                  </a:extLst>
                </p14:cNvPr>
                <p14:cNvContentPartPr/>
                <p14:nvPr/>
              </p14:nvContentPartPr>
              <p14:xfrm>
                <a:off x="1704076" y="6407542"/>
                <a:ext cx="58680" cy="97920"/>
              </p14:xfrm>
            </p:contentPart>
          </mc:Choice>
          <mc:Fallback xmlns="">
            <p:pic>
              <p:nvPicPr>
                <p:cNvPr id="404" name="Freihand 403">
                  <a:extLst>
                    <a:ext uri="{FF2B5EF4-FFF2-40B4-BE49-F238E27FC236}">
                      <a16:creationId xmlns:a16="http://schemas.microsoft.com/office/drawing/2014/main" id="{DF45D43D-1885-4F95-AF91-D1FABC239DB1}"/>
                    </a:ext>
                  </a:extLst>
                </p:cNvPr>
                <p:cNvPicPr/>
                <p:nvPr/>
              </p:nvPicPr>
              <p:blipFill>
                <a:blip r:embed="rId500"/>
                <a:stretch>
                  <a:fillRect/>
                </a:stretch>
              </p:blipFill>
              <p:spPr>
                <a:xfrm>
                  <a:off x="1695436" y="6398542"/>
                  <a:ext cx="76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05" name="Freihand 404">
                  <a:extLst>
                    <a:ext uri="{FF2B5EF4-FFF2-40B4-BE49-F238E27FC236}">
                      <a16:creationId xmlns:a16="http://schemas.microsoft.com/office/drawing/2014/main" id="{8F8119F6-FE96-9B89-7683-C10A894C2B8D}"/>
                    </a:ext>
                  </a:extLst>
                </p14:cNvPr>
                <p14:cNvContentPartPr/>
                <p14:nvPr/>
              </p14:nvContentPartPr>
              <p14:xfrm>
                <a:off x="1687516" y="6277942"/>
                <a:ext cx="64440" cy="78480"/>
              </p14:xfrm>
            </p:contentPart>
          </mc:Choice>
          <mc:Fallback xmlns="">
            <p:pic>
              <p:nvPicPr>
                <p:cNvPr id="405" name="Freihand 404">
                  <a:extLst>
                    <a:ext uri="{FF2B5EF4-FFF2-40B4-BE49-F238E27FC236}">
                      <a16:creationId xmlns:a16="http://schemas.microsoft.com/office/drawing/2014/main" id="{8F8119F6-FE96-9B89-7683-C10A894C2B8D}"/>
                    </a:ext>
                  </a:extLst>
                </p:cNvPr>
                <p:cNvPicPr/>
                <p:nvPr/>
              </p:nvPicPr>
              <p:blipFill>
                <a:blip r:embed="rId502"/>
                <a:stretch>
                  <a:fillRect/>
                </a:stretch>
              </p:blipFill>
              <p:spPr>
                <a:xfrm>
                  <a:off x="1678516" y="6268942"/>
                  <a:ext cx="82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06" name="Freihand 405">
                  <a:extLst>
                    <a:ext uri="{FF2B5EF4-FFF2-40B4-BE49-F238E27FC236}">
                      <a16:creationId xmlns:a16="http://schemas.microsoft.com/office/drawing/2014/main" id="{B642C33A-DE43-BC2E-D5F2-7BE36804A855}"/>
                    </a:ext>
                  </a:extLst>
                </p14:cNvPr>
                <p14:cNvContentPartPr/>
                <p14:nvPr/>
              </p14:nvContentPartPr>
              <p14:xfrm>
                <a:off x="1797676" y="6363982"/>
                <a:ext cx="84600" cy="13320"/>
              </p14:xfrm>
            </p:contentPart>
          </mc:Choice>
          <mc:Fallback xmlns="">
            <p:pic>
              <p:nvPicPr>
                <p:cNvPr id="406" name="Freihand 405">
                  <a:extLst>
                    <a:ext uri="{FF2B5EF4-FFF2-40B4-BE49-F238E27FC236}">
                      <a16:creationId xmlns:a16="http://schemas.microsoft.com/office/drawing/2014/main" id="{B642C33A-DE43-BC2E-D5F2-7BE36804A855}"/>
                    </a:ext>
                  </a:extLst>
                </p:cNvPr>
                <p:cNvPicPr/>
                <p:nvPr/>
              </p:nvPicPr>
              <p:blipFill>
                <a:blip r:embed="rId504"/>
                <a:stretch>
                  <a:fillRect/>
                </a:stretch>
              </p:blipFill>
              <p:spPr>
                <a:xfrm>
                  <a:off x="1788676" y="6354982"/>
                  <a:ext cx="102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07" name="Freihand 406">
                  <a:extLst>
                    <a:ext uri="{FF2B5EF4-FFF2-40B4-BE49-F238E27FC236}">
                      <a16:creationId xmlns:a16="http://schemas.microsoft.com/office/drawing/2014/main" id="{4E008B4B-DB8F-6733-3064-518E87135110}"/>
                    </a:ext>
                  </a:extLst>
                </p14:cNvPr>
                <p14:cNvContentPartPr/>
                <p14:nvPr/>
              </p14:nvContentPartPr>
              <p14:xfrm>
                <a:off x="1826836" y="6303502"/>
                <a:ext cx="182520" cy="117360"/>
              </p14:xfrm>
            </p:contentPart>
          </mc:Choice>
          <mc:Fallback xmlns="">
            <p:pic>
              <p:nvPicPr>
                <p:cNvPr id="407" name="Freihand 406">
                  <a:extLst>
                    <a:ext uri="{FF2B5EF4-FFF2-40B4-BE49-F238E27FC236}">
                      <a16:creationId xmlns:a16="http://schemas.microsoft.com/office/drawing/2014/main" id="{4E008B4B-DB8F-6733-3064-518E87135110}"/>
                    </a:ext>
                  </a:extLst>
                </p:cNvPr>
                <p:cNvPicPr/>
                <p:nvPr/>
              </p:nvPicPr>
              <p:blipFill>
                <a:blip r:embed="rId506"/>
                <a:stretch>
                  <a:fillRect/>
                </a:stretch>
              </p:blipFill>
              <p:spPr>
                <a:xfrm>
                  <a:off x="1818196" y="6294862"/>
                  <a:ext cx="200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08" name="Freihand 407">
                  <a:extLst>
                    <a:ext uri="{FF2B5EF4-FFF2-40B4-BE49-F238E27FC236}">
                      <a16:creationId xmlns:a16="http://schemas.microsoft.com/office/drawing/2014/main" id="{918A7868-3E86-0902-B656-B292C7FE77BB}"/>
                    </a:ext>
                  </a:extLst>
                </p14:cNvPr>
                <p14:cNvContentPartPr/>
                <p14:nvPr/>
              </p14:nvContentPartPr>
              <p14:xfrm>
                <a:off x="1918276" y="6268582"/>
                <a:ext cx="216360" cy="90360"/>
              </p14:xfrm>
            </p:contentPart>
          </mc:Choice>
          <mc:Fallback xmlns="">
            <p:pic>
              <p:nvPicPr>
                <p:cNvPr id="408" name="Freihand 407">
                  <a:extLst>
                    <a:ext uri="{FF2B5EF4-FFF2-40B4-BE49-F238E27FC236}">
                      <a16:creationId xmlns:a16="http://schemas.microsoft.com/office/drawing/2014/main" id="{918A7868-3E86-0902-B656-B292C7FE77BB}"/>
                    </a:ext>
                  </a:extLst>
                </p:cNvPr>
                <p:cNvPicPr/>
                <p:nvPr/>
              </p:nvPicPr>
              <p:blipFill>
                <a:blip r:embed="rId508"/>
                <a:stretch>
                  <a:fillRect/>
                </a:stretch>
              </p:blipFill>
              <p:spPr>
                <a:xfrm>
                  <a:off x="1909276" y="6259582"/>
                  <a:ext cx="23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10" name="Freihand 409">
                  <a:extLst>
                    <a:ext uri="{FF2B5EF4-FFF2-40B4-BE49-F238E27FC236}">
                      <a16:creationId xmlns:a16="http://schemas.microsoft.com/office/drawing/2014/main" id="{0C08643C-4CCF-DE67-5D6C-9A5BEF10F76B}"/>
                    </a:ext>
                  </a:extLst>
                </p14:cNvPr>
                <p14:cNvContentPartPr/>
                <p14:nvPr/>
              </p14:nvContentPartPr>
              <p14:xfrm>
                <a:off x="1412116" y="5287222"/>
                <a:ext cx="87840" cy="279360"/>
              </p14:xfrm>
            </p:contentPart>
          </mc:Choice>
          <mc:Fallback xmlns="">
            <p:pic>
              <p:nvPicPr>
                <p:cNvPr id="410" name="Freihand 409">
                  <a:extLst>
                    <a:ext uri="{FF2B5EF4-FFF2-40B4-BE49-F238E27FC236}">
                      <a16:creationId xmlns:a16="http://schemas.microsoft.com/office/drawing/2014/main" id="{0C08643C-4CCF-DE67-5D6C-9A5BEF10F76B}"/>
                    </a:ext>
                  </a:extLst>
                </p:cNvPr>
                <p:cNvPicPr/>
                <p:nvPr/>
              </p:nvPicPr>
              <p:blipFill>
                <a:blip r:embed="rId510"/>
                <a:stretch>
                  <a:fillRect/>
                </a:stretch>
              </p:blipFill>
              <p:spPr>
                <a:xfrm>
                  <a:off x="1403476" y="5278222"/>
                  <a:ext cx="105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11" name="Freihand 410">
                  <a:extLst>
                    <a:ext uri="{FF2B5EF4-FFF2-40B4-BE49-F238E27FC236}">
                      <a16:creationId xmlns:a16="http://schemas.microsoft.com/office/drawing/2014/main" id="{2C248554-E014-6E0F-47CA-161E31595BBF}"/>
                    </a:ext>
                  </a:extLst>
                </p14:cNvPr>
                <p14:cNvContentPartPr/>
                <p14:nvPr/>
              </p14:nvContentPartPr>
              <p14:xfrm>
                <a:off x="1138156" y="5407822"/>
                <a:ext cx="92160" cy="138240"/>
              </p14:xfrm>
            </p:contentPart>
          </mc:Choice>
          <mc:Fallback xmlns="">
            <p:pic>
              <p:nvPicPr>
                <p:cNvPr id="411" name="Freihand 410">
                  <a:extLst>
                    <a:ext uri="{FF2B5EF4-FFF2-40B4-BE49-F238E27FC236}">
                      <a16:creationId xmlns:a16="http://schemas.microsoft.com/office/drawing/2014/main" id="{2C248554-E014-6E0F-47CA-161E31595BBF}"/>
                    </a:ext>
                  </a:extLst>
                </p:cNvPr>
                <p:cNvPicPr/>
                <p:nvPr/>
              </p:nvPicPr>
              <p:blipFill>
                <a:blip r:embed="rId512"/>
                <a:stretch>
                  <a:fillRect/>
                </a:stretch>
              </p:blipFill>
              <p:spPr>
                <a:xfrm>
                  <a:off x="1129516" y="5399182"/>
                  <a:ext cx="109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12" name="Freihand 411">
                  <a:extLst>
                    <a:ext uri="{FF2B5EF4-FFF2-40B4-BE49-F238E27FC236}">
                      <a16:creationId xmlns:a16="http://schemas.microsoft.com/office/drawing/2014/main" id="{62DA5510-0560-E5FF-B4BF-D0CDE2AFC853}"/>
                    </a:ext>
                  </a:extLst>
                </p14:cNvPr>
                <p14:cNvContentPartPr/>
                <p14:nvPr/>
              </p14:nvContentPartPr>
              <p14:xfrm>
                <a:off x="1237516" y="5399902"/>
                <a:ext cx="65160" cy="89640"/>
              </p14:xfrm>
            </p:contentPart>
          </mc:Choice>
          <mc:Fallback xmlns="">
            <p:pic>
              <p:nvPicPr>
                <p:cNvPr id="412" name="Freihand 411">
                  <a:extLst>
                    <a:ext uri="{FF2B5EF4-FFF2-40B4-BE49-F238E27FC236}">
                      <a16:creationId xmlns:a16="http://schemas.microsoft.com/office/drawing/2014/main" id="{62DA5510-0560-E5FF-B4BF-D0CDE2AFC853}"/>
                    </a:ext>
                  </a:extLst>
                </p:cNvPr>
                <p:cNvPicPr/>
                <p:nvPr/>
              </p:nvPicPr>
              <p:blipFill>
                <a:blip r:embed="rId514"/>
                <a:stretch>
                  <a:fillRect/>
                </a:stretch>
              </p:blipFill>
              <p:spPr>
                <a:xfrm>
                  <a:off x="1228516" y="5390902"/>
                  <a:ext cx="82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13" name="Freihand 412">
                  <a:extLst>
                    <a:ext uri="{FF2B5EF4-FFF2-40B4-BE49-F238E27FC236}">
                      <a16:creationId xmlns:a16="http://schemas.microsoft.com/office/drawing/2014/main" id="{C27C2AFE-7D03-A0BC-90D7-12AD4E454096}"/>
                    </a:ext>
                  </a:extLst>
                </p14:cNvPr>
                <p14:cNvContentPartPr/>
                <p14:nvPr/>
              </p14:nvContentPartPr>
              <p14:xfrm>
                <a:off x="1322116" y="5372902"/>
                <a:ext cx="68400" cy="106920"/>
              </p14:xfrm>
            </p:contentPart>
          </mc:Choice>
          <mc:Fallback xmlns="">
            <p:pic>
              <p:nvPicPr>
                <p:cNvPr id="413" name="Freihand 412">
                  <a:extLst>
                    <a:ext uri="{FF2B5EF4-FFF2-40B4-BE49-F238E27FC236}">
                      <a16:creationId xmlns:a16="http://schemas.microsoft.com/office/drawing/2014/main" id="{C27C2AFE-7D03-A0BC-90D7-12AD4E454096}"/>
                    </a:ext>
                  </a:extLst>
                </p:cNvPr>
                <p:cNvPicPr/>
                <p:nvPr/>
              </p:nvPicPr>
              <p:blipFill>
                <a:blip r:embed="rId516"/>
                <a:stretch>
                  <a:fillRect/>
                </a:stretch>
              </p:blipFill>
              <p:spPr>
                <a:xfrm>
                  <a:off x="1313116" y="5363902"/>
                  <a:ext cx="86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14" name="Freihand 413">
                  <a:extLst>
                    <a:ext uri="{FF2B5EF4-FFF2-40B4-BE49-F238E27FC236}">
                      <a16:creationId xmlns:a16="http://schemas.microsoft.com/office/drawing/2014/main" id="{B0870510-3DAA-7179-9E45-A22EA04E1A3B}"/>
                    </a:ext>
                  </a:extLst>
                </p14:cNvPr>
                <p14:cNvContentPartPr/>
                <p14:nvPr/>
              </p14:nvContentPartPr>
              <p14:xfrm>
                <a:off x="1002436" y="5473342"/>
                <a:ext cx="74880" cy="6120"/>
              </p14:xfrm>
            </p:contentPart>
          </mc:Choice>
          <mc:Fallback xmlns="">
            <p:pic>
              <p:nvPicPr>
                <p:cNvPr id="414" name="Freihand 413">
                  <a:extLst>
                    <a:ext uri="{FF2B5EF4-FFF2-40B4-BE49-F238E27FC236}">
                      <a16:creationId xmlns:a16="http://schemas.microsoft.com/office/drawing/2014/main" id="{B0870510-3DAA-7179-9E45-A22EA04E1A3B}"/>
                    </a:ext>
                  </a:extLst>
                </p:cNvPr>
                <p:cNvPicPr/>
                <p:nvPr/>
              </p:nvPicPr>
              <p:blipFill>
                <a:blip r:embed="rId518"/>
                <a:stretch>
                  <a:fillRect/>
                </a:stretch>
              </p:blipFill>
              <p:spPr>
                <a:xfrm>
                  <a:off x="993796" y="5464702"/>
                  <a:ext cx="92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15" name="Freihand 414">
                  <a:extLst>
                    <a:ext uri="{FF2B5EF4-FFF2-40B4-BE49-F238E27FC236}">
                      <a16:creationId xmlns:a16="http://schemas.microsoft.com/office/drawing/2014/main" id="{BB8FED37-AE64-4D4D-BFA4-1AB69CEB8179}"/>
                    </a:ext>
                  </a:extLst>
                </p14:cNvPr>
                <p14:cNvContentPartPr/>
                <p14:nvPr/>
              </p14:nvContentPartPr>
              <p14:xfrm>
                <a:off x="1000996" y="5507902"/>
                <a:ext cx="73080" cy="18000"/>
              </p14:xfrm>
            </p:contentPart>
          </mc:Choice>
          <mc:Fallback xmlns="">
            <p:pic>
              <p:nvPicPr>
                <p:cNvPr id="415" name="Freihand 414">
                  <a:extLst>
                    <a:ext uri="{FF2B5EF4-FFF2-40B4-BE49-F238E27FC236}">
                      <a16:creationId xmlns:a16="http://schemas.microsoft.com/office/drawing/2014/main" id="{BB8FED37-AE64-4D4D-BFA4-1AB69CEB8179}"/>
                    </a:ext>
                  </a:extLst>
                </p:cNvPr>
                <p:cNvPicPr/>
                <p:nvPr/>
              </p:nvPicPr>
              <p:blipFill>
                <a:blip r:embed="rId520"/>
                <a:stretch>
                  <a:fillRect/>
                </a:stretch>
              </p:blipFill>
              <p:spPr>
                <a:xfrm>
                  <a:off x="991996" y="5499262"/>
                  <a:ext cx="90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6" name="Freihand 415">
                  <a:extLst>
                    <a:ext uri="{FF2B5EF4-FFF2-40B4-BE49-F238E27FC236}">
                      <a16:creationId xmlns:a16="http://schemas.microsoft.com/office/drawing/2014/main" id="{A53F59F3-0F7E-32DF-DE7C-17047C63BCA7}"/>
                    </a:ext>
                  </a:extLst>
                </p14:cNvPr>
                <p14:cNvContentPartPr/>
                <p14:nvPr/>
              </p14:nvContentPartPr>
              <p14:xfrm>
                <a:off x="572596" y="5390902"/>
                <a:ext cx="160920" cy="184320"/>
              </p14:xfrm>
            </p:contentPart>
          </mc:Choice>
          <mc:Fallback xmlns="">
            <p:pic>
              <p:nvPicPr>
                <p:cNvPr id="416" name="Freihand 415">
                  <a:extLst>
                    <a:ext uri="{FF2B5EF4-FFF2-40B4-BE49-F238E27FC236}">
                      <a16:creationId xmlns:a16="http://schemas.microsoft.com/office/drawing/2014/main" id="{A53F59F3-0F7E-32DF-DE7C-17047C63BCA7}"/>
                    </a:ext>
                  </a:extLst>
                </p:cNvPr>
                <p:cNvPicPr/>
                <p:nvPr/>
              </p:nvPicPr>
              <p:blipFill>
                <a:blip r:embed="rId522"/>
                <a:stretch>
                  <a:fillRect/>
                </a:stretch>
              </p:blipFill>
              <p:spPr>
                <a:xfrm>
                  <a:off x="563596" y="5381902"/>
                  <a:ext cx="1785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7" name="Freihand 416">
                  <a:extLst>
                    <a:ext uri="{FF2B5EF4-FFF2-40B4-BE49-F238E27FC236}">
                      <a16:creationId xmlns:a16="http://schemas.microsoft.com/office/drawing/2014/main" id="{CF008C05-5482-D6C0-F37B-D67D7B796E4C}"/>
                    </a:ext>
                  </a:extLst>
                </p14:cNvPr>
                <p14:cNvContentPartPr/>
                <p14:nvPr/>
              </p14:nvContentPartPr>
              <p14:xfrm>
                <a:off x="782116" y="5496742"/>
                <a:ext cx="6120" cy="73800"/>
              </p14:xfrm>
            </p:contentPart>
          </mc:Choice>
          <mc:Fallback xmlns="">
            <p:pic>
              <p:nvPicPr>
                <p:cNvPr id="417" name="Freihand 416">
                  <a:extLst>
                    <a:ext uri="{FF2B5EF4-FFF2-40B4-BE49-F238E27FC236}">
                      <a16:creationId xmlns:a16="http://schemas.microsoft.com/office/drawing/2014/main" id="{CF008C05-5482-D6C0-F37B-D67D7B796E4C}"/>
                    </a:ext>
                  </a:extLst>
                </p:cNvPr>
                <p:cNvPicPr/>
                <p:nvPr/>
              </p:nvPicPr>
              <p:blipFill>
                <a:blip r:embed="rId524"/>
                <a:stretch>
                  <a:fillRect/>
                </a:stretch>
              </p:blipFill>
              <p:spPr>
                <a:xfrm>
                  <a:off x="773116" y="5487742"/>
                  <a:ext cx="23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8" name="Freihand 417">
                  <a:extLst>
                    <a:ext uri="{FF2B5EF4-FFF2-40B4-BE49-F238E27FC236}">
                      <a16:creationId xmlns:a16="http://schemas.microsoft.com/office/drawing/2014/main" id="{8A36D793-3D84-4D47-EDEF-E547C2BCBB4C}"/>
                    </a:ext>
                  </a:extLst>
                </p14:cNvPr>
                <p14:cNvContentPartPr/>
                <p14:nvPr/>
              </p14:nvContentPartPr>
              <p14:xfrm>
                <a:off x="765916" y="5478022"/>
                <a:ext cx="74160" cy="93600"/>
              </p14:xfrm>
            </p:contentPart>
          </mc:Choice>
          <mc:Fallback xmlns="">
            <p:pic>
              <p:nvPicPr>
                <p:cNvPr id="418" name="Freihand 417">
                  <a:extLst>
                    <a:ext uri="{FF2B5EF4-FFF2-40B4-BE49-F238E27FC236}">
                      <a16:creationId xmlns:a16="http://schemas.microsoft.com/office/drawing/2014/main" id="{8A36D793-3D84-4D47-EDEF-E547C2BCBB4C}"/>
                    </a:ext>
                  </a:extLst>
                </p:cNvPr>
                <p:cNvPicPr/>
                <p:nvPr/>
              </p:nvPicPr>
              <p:blipFill>
                <a:blip r:embed="rId526"/>
                <a:stretch>
                  <a:fillRect/>
                </a:stretch>
              </p:blipFill>
              <p:spPr>
                <a:xfrm>
                  <a:off x="757276" y="5469022"/>
                  <a:ext cx="91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9" name="Freihand 418">
                  <a:extLst>
                    <a:ext uri="{FF2B5EF4-FFF2-40B4-BE49-F238E27FC236}">
                      <a16:creationId xmlns:a16="http://schemas.microsoft.com/office/drawing/2014/main" id="{8C5D0CDB-F5E6-A57B-7D08-344BABCBF317}"/>
                    </a:ext>
                  </a:extLst>
                </p14:cNvPr>
                <p14:cNvContentPartPr/>
                <p14:nvPr/>
              </p14:nvContentPartPr>
              <p14:xfrm>
                <a:off x="815236" y="5292262"/>
                <a:ext cx="90720" cy="137880"/>
              </p14:xfrm>
            </p:contentPart>
          </mc:Choice>
          <mc:Fallback xmlns="">
            <p:pic>
              <p:nvPicPr>
                <p:cNvPr id="419" name="Freihand 418">
                  <a:extLst>
                    <a:ext uri="{FF2B5EF4-FFF2-40B4-BE49-F238E27FC236}">
                      <a16:creationId xmlns:a16="http://schemas.microsoft.com/office/drawing/2014/main" id="{8C5D0CDB-F5E6-A57B-7D08-344BABCBF317}"/>
                    </a:ext>
                  </a:extLst>
                </p:cNvPr>
                <p:cNvPicPr/>
                <p:nvPr/>
              </p:nvPicPr>
              <p:blipFill>
                <a:blip r:embed="rId528"/>
                <a:stretch>
                  <a:fillRect/>
                </a:stretch>
              </p:blipFill>
              <p:spPr>
                <a:xfrm>
                  <a:off x="806236" y="5283622"/>
                  <a:ext cx="10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21" name="Freihand 420">
                  <a:extLst>
                    <a:ext uri="{FF2B5EF4-FFF2-40B4-BE49-F238E27FC236}">
                      <a16:creationId xmlns:a16="http://schemas.microsoft.com/office/drawing/2014/main" id="{86D400E5-704F-8EE7-4219-1483C7088311}"/>
                    </a:ext>
                  </a:extLst>
                </p14:cNvPr>
                <p14:cNvContentPartPr/>
                <p14:nvPr/>
              </p14:nvContentPartPr>
              <p14:xfrm>
                <a:off x="2194396" y="6104422"/>
                <a:ext cx="699840" cy="101520"/>
              </p14:xfrm>
            </p:contentPart>
          </mc:Choice>
          <mc:Fallback xmlns="">
            <p:pic>
              <p:nvPicPr>
                <p:cNvPr id="421" name="Freihand 420">
                  <a:extLst>
                    <a:ext uri="{FF2B5EF4-FFF2-40B4-BE49-F238E27FC236}">
                      <a16:creationId xmlns:a16="http://schemas.microsoft.com/office/drawing/2014/main" id="{86D400E5-704F-8EE7-4219-1483C7088311}"/>
                    </a:ext>
                  </a:extLst>
                </p:cNvPr>
                <p:cNvPicPr/>
                <p:nvPr/>
              </p:nvPicPr>
              <p:blipFill>
                <a:blip r:embed="rId530"/>
                <a:stretch>
                  <a:fillRect/>
                </a:stretch>
              </p:blipFill>
              <p:spPr>
                <a:xfrm>
                  <a:off x="2185396" y="6095422"/>
                  <a:ext cx="717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22" name="Freihand 421">
                  <a:extLst>
                    <a:ext uri="{FF2B5EF4-FFF2-40B4-BE49-F238E27FC236}">
                      <a16:creationId xmlns:a16="http://schemas.microsoft.com/office/drawing/2014/main" id="{CA0A51B6-3A1F-F9CC-987F-F4E36941CA54}"/>
                    </a:ext>
                  </a:extLst>
                </p14:cNvPr>
                <p14:cNvContentPartPr/>
                <p14:nvPr/>
              </p14:nvContentPartPr>
              <p14:xfrm>
                <a:off x="2963356" y="6060502"/>
                <a:ext cx="421560" cy="121320"/>
              </p14:xfrm>
            </p:contentPart>
          </mc:Choice>
          <mc:Fallback xmlns="">
            <p:pic>
              <p:nvPicPr>
                <p:cNvPr id="422" name="Freihand 421">
                  <a:extLst>
                    <a:ext uri="{FF2B5EF4-FFF2-40B4-BE49-F238E27FC236}">
                      <a16:creationId xmlns:a16="http://schemas.microsoft.com/office/drawing/2014/main" id="{CA0A51B6-3A1F-F9CC-987F-F4E36941CA54}"/>
                    </a:ext>
                  </a:extLst>
                </p:cNvPr>
                <p:cNvPicPr/>
                <p:nvPr/>
              </p:nvPicPr>
              <p:blipFill>
                <a:blip r:embed="rId532"/>
                <a:stretch>
                  <a:fillRect/>
                </a:stretch>
              </p:blipFill>
              <p:spPr>
                <a:xfrm>
                  <a:off x="2954356" y="6051862"/>
                  <a:ext cx="439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23" name="Freihand 422">
                  <a:extLst>
                    <a:ext uri="{FF2B5EF4-FFF2-40B4-BE49-F238E27FC236}">
                      <a16:creationId xmlns:a16="http://schemas.microsoft.com/office/drawing/2014/main" id="{ACD37FB5-1C4F-7F81-E8F2-0E3ED2120A0F}"/>
                    </a:ext>
                  </a:extLst>
                </p14:cNvPr>
                <p14:cNvContentPartPr/>
                <p14:nvPr/>
              </p14:nvContentPartPr>
              <p14:xfrm>
                <a:off x="2610916" y="6307462"/>
                <a:ext cx="106560" cy="168840"/>
              </p14:xfrm>
            </p:contentPart>
          </mc:Choice>
          <mc:Fallback xmlns="">
            <p:pic>
              <p:nvPicPr>
                <p:cNvPr id="423" name="Freihand 422">
                  <a:extLst>
                    <a:ext uri="{FF2B5EF4-FFF2-40B4-BE49-F238E27FC236}">
                      <a16:creationId xmlns:a16="http://schemas.microsoft.com/office/drawing/2014/main" id="{ACD37FB5-1C4F-7F81-E8F2-0E3ED2120A0F}"/>
                    </a:ext>
                  </a:extLst>
                </p:cNvPr>
                <p:cNvPicPr/>
                <p:nvPr/>
              </p:nvPicPr>
              <p:blipFill>
                <a:blip r:embed="rId534"/>
                <a:stretch>
                  <a:fillRect/>
                </a:stretch>
              </p:blipFill>
              <p:spPr>
                <a:xfrm>
                  <a:off x="2601916" y="6298822"/>
                  <a:ext cx="124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25" name="Freihand 424">
                  <a:extLst>
                    <a:ext uri="{FF2B5EF4-FFF2-40B4-BE49-F238E27FC236}">
                      <a16:creationId xmlns:a16="http://schemas.microsoft.com/office/drawing/2014/main" id="{45713EBC-8A06-2C5D-29EB-185C81D8C58C}"/>
                    </a:ext>
                  </a:extLst>
                </p14:cNvPr>
                <p14:cNvContentPartPr/>
                <p14:nvPr/>
              </p14:nvContentPartPr>
              <p14:xfrm>
                <a:off x="2776876" y="6314302"/>
                <a:ext cx="61560" cy="107640"/>
              </p14:xfrm>
            </p:contentPart>
          </mc:Choice>
          <mc:Fallback xmlns="">
            <p:pic>
              <p:nvPicPr>
                <p:cNvPr id="425" name="Freihand 424">
                  <a:extLst>
                    <a:ext uri="{FF2B5EF4-FFF2-40B4-BE49-F238E27FC236}">
                      <a16:creationId xmlns:a16="http://schemas.microsoft.com/office/drawing/2014/main" id="{45713EBC-8A06-2C5D-29EB-185C81D8C58C}"/>
                    </a:ext>
                  </a:extLst>
                </p:cNvPr>
                <p:cNvPicPr/>
                <p:nvPr/>
              </p:nvPicPr>
              <p:blipFill>
                <a:blip r:embed="rId536"/>
                <a:stretch>
                  <a:fillRect/>
                </a:stretch>
              </p:blipFill>
              <p:spPr>
                <a:xfrm>
                  <a:off x="2768236" y="6305302"/>
                  <a:ext cx="79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26" name="Freihand 425">
                  <a:extLst>
                    <a:ext uri="{FF2B5EF4-FFF2-40B4-BE49-F238E27FC236}">
                      <a16:creationId xmlns:a16="http://schemas.microsoft.com/office/drawing/2014/main" id="{1B742D4B-15BB-A712-1EB0-CEFDFBCB2233}"/>
                    </a:ext>
                  </a:extLst>
                </p14:cNvPr>
                <p14:cNvContentPartPr/>
                <p14:nvPr/>
              </p14:nvContentPartPr>
              <p14:xfrm>
                <a:off x="2890636" y="6284782"/>
                <a:ext cx="104040" cy="118440"/>
              </p14:xfrm>
            </p:contentPart>
          </mc:Choice>
          <mc:Fallback xmlns="">
            <p:pic>
              <p:nvPicPr>
                <p:cNvPr id="426" name="Freihand 425">
                  <a:extLst>
                    <a:ext uri="{FF2B5EF4-FFF2-40B4-BE49-F238E27FC236}">
                      <a16:creationId xmlns:a16="http://schemas.microsoft.com/office/drawing/2014/main" id="{1B742D4B-15BB-A712-1EB0-CEFDFBCB2233}"/>
                    </a:ext>
                  </a:extLst>
                </p:cNvPr>
                <p:cNvPicPr/>
                <p:nvPr/>
              </p:nvPicPr>
              <p:blipFill>
                <a:blip r:embed="rId538"/>
                <a:stretch>
                  <a:fillRect/>
                </a:stretch>
              </p:blipFill>
              <p:spPr>
                <a:xfrm>
                  <a:off x="2881996" y="6275782"/>
                  <a:ext cx="12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27" name="Freihand 426">
                  <a:extLst>
                    <a:ext uri="{FF2B5EF4-FFF2-40B4-BE49-F238E27FC236}">
                      <a16:creationId xmlns:a16="http://schemas.microsoft.com/office/drawing/2014/main" id="{9F636992-1B81-BC7D-625F-AD7F2D58F671}"/>
                    </a:ext>
                  </a:extLst>
                </p14:cNvPr>
                <p14:cNvContentPartPr/>
                <p14:nvPr/>
              </p14:nvContentPartPr>
              <p14:xfrm>
                <a:off x="2565916" y="6573502"/>
                <a:ext cx="101520" cy="133920"/>
              </p14:xfrm>
            </p:contentPart>
          </mc:Choice>
          <mc:Fallback xmlns="">
            <p:pic>
              <p:nvPicPr>
                <p:cNvPr id="427" name="Freihand 426">
                  <a:extLst>
                    <a:ext uri="{FF2B5EF4-FFF2-40B4-BE49-F238E27FC236}">
                      <a16:creationId xmlns:a16="http://schemas.microsoft.com/office/drawing/2014/main" id="{9F636992-1B81-BC7D-625F-AD7F2D58F671}"/>
                    </a:ext>
                  </a:extLst>
                </p:cNvPr>
                <p:cNvPicPr/>
                <p:nvPr/>
              </p:nvPicPr>
              <p:blipFill>
                <a:blip r:embed="rId540"/>
                <a:stretch>
                  <a:fillRect/>
                </a:stretch>
              </p:blipFill>
              <p:spPr>
                <a:xfrm>
                  <a:off x="2556916" y="6564502"/>
                  <a:ext cx="119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28" name="Freihand 427">
                  <a:extLst>
                    <a:ext uri="{FF2B5EF4-FFF2-40B4-BE49-F238E27FC236}">
                      <a16:creationId xmlns:a16="http://schemas.microsoft.com/office/drawing/2014/main" id="{944AE117-0E98-4A7C-C6CB-5EF208A5CE22}"/>
                    </a:ext>
                  </a:extLst>
                </p14:cNvPr>
                <p14:cNvContentPartPr/>
                <p14:nvPr/>
              </p14:nvContentPartPr>
              <p14:xfrm>
                <a:off x="2569876" y="6579262"/>
                <a:ext cx="80280" cy="121680"/>
              </p14:xfrm>
            </p:contentPart>
          </mc:Choice>
          <mc:Fallback xmlns="">
            <p:pic>
              <p:nvPicPr>
                <p:cNvPr id="428" name="Freihand 427">
                  <a:extLst>
                    <a:ext uri="{FF2B5EF4-FFF2-40B4-BE49-F238E27FC236}">
                      <a16:creationId xmlns:a16="http://schemas.microsoft.com/office/drawing/2014/main" id="{944AE117-0E98-4A7C-C6CB-5EF208A5CE22}"/>
                    </a:ext>
                  </a:extLst>
                </p:cNvPr>
                <p:cNvPicPr/>
                <p:nvPr/>
              </p:nvPicPr>
              <p:blipFill>
                <a:blip r:embed="rId542"/>
                <a:stretch>
                  <a:fillRect/>
                </a:stretch>
              </p:blipFill>
              <p:spPr>
                <a:xfrm>
                  <a:off x="2560876" y="6570262"/>
                  <a:ext cx="97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30" name="Freihand 429">
                  <a:extLst>
                    <a:ext uri="{FF2B5EF4-FFF2-40B4-BE49-F238E27FC236}">
                      <a16:creationId xmlns:a16="http://schemas.microsoft.com/office/drawing/2014/main" id="{22412696-8F72-FF88-4FFF-5F36EBF23C4A}"/>
                    </a:ext>
                  </a:extLst>
                </p14:cNvPr>
                <p14:cNvContentPartPr/>
                <p14:nvPr/>
              </p14:nvContentPartPr>
              <p14:xfrm>
                <a:off x="2356396" y="6607342"/>
                <a:ext cx="112320" cy="35280"/>
              </p14:xfrm>
            </p:contentPart>
          </mc:Choice>
          <mc:Fallback xmlns="">
            <p:pic>
              <p:nvPicPr>
                <p:cNvPr id="430" name="Freihand 429">
                  <a:extLst>
                    <a:ext uri="{FF2B5EF4-FFF2-40B4-BE49-F238E27FC236}">
                      <a16:creationId xmlns:a16="http://schemas.microsoft.com/office/drawing/2014/main" id="{22412696-8F72-FF88-4FFF-5F36EBF23C4A}"/>
                    </a:ext>
                  </a:extLst>
                </p:cNvPr>
                <p:cNvPicPr/>
                <p:nvPr/>
              </p:nvPicPr>
              <p:blipFill>
                <a:blip r:embed="rId544"/>
                <a:stretch>
                  <a:fillRect/>
                </a:stretch>
              </p:blipFill>
              <p:spPr>
                <a:xfrm>
                  <a:off x="2347396" y="6598702"/>
                  <a:ext cx="129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31" name="Freihand 430">
                  <a:extLst>
                    <a:ext uri="{FF2B5EF4-FFF2-40B4-BE49-F238E27FC236}">
                      <a16:creationId xmlns:a16="http://schemas.microsoft.com/office/drawing/2014/main" id="{3B6F3F71-6C2E-93B8-BE79-BB1F108FC22C}"/>
                    </a:ext>
                  </a:extLst>
                </p14:cNvPr>
                <p14:cNvContentPartPr/>
                <p14:nvPr/>
              </p14:nvContentPartPr>
              <p14:xfrm>
                <a:off x="2370796" y="6671782"/>
                <a:ext cx="153720" cy="5400"/>
              </p14:xfrm>
            </p:contentPart>
          </mc:Choice>
          <mc:Fallback xmlns="">
            <p:pic>
              <p:nvPicPr>
                <p:cNvPr id="431" name="Freihand 430">
                  <a:extLst>
                    <a:ext uri="{FF2B5EF4-FFF2-40B4-BE49-F238E27FC236}">
                      <a16:creationId xmlns:a16="http://schemas.microsoft.com/office/drawing/2014/main" id="{3B6F3F71-6C2E-93B8-BE79-BB1F108FC22C}"/>
                    </a:ext>
                  </a:extLst>
                </p:cNvPr>
                <p:cNvPicPr/>
                <p:nvPr/>
              </p:nvPicPr>
              <p:blipFill>
                <a:blip r:embed="rId546"/>
                <a:stretch>
                  <a:fillRect/>
                </a:stretch>
              </p:blipFill>
              <p:spPr>
                <a:xfrm>
                  <a:off x="2361796" y="6663142"/>
                  <a:ext cx="171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32" name="Freihand 431">
                  <a:extLst>
                    <a:ext uri="{FF2B5EF4-FFF2-40B4-BE49-F238E27FC236}">
                      <a16:creationId xmlns:a16="http://schemas.microsoft.com/office/drawing/2014/main" id="{0867E41B-788A-C21A-5020-24E5B548DBCA}"/>
                    </a:ext>
                  </a:extLst>
                </p14:cNvPr>
                <p14:cNvContentPartPr/>
                <p14:nvPr/>
              </p14:nvContentPartPr>
              <p14:xfrm>
                <a:off x="2694796" y="6646222"/>
                <a:ext cx="140040" cy="125280"/>
              </p14:xfrm>
            </p:contentPart>
          </mc:Choice>
          <mc:Fallback xmlns="">
            <p:pic>
              <p:nvPicPr>
                <p:cNvPr id="432" name="Freihand 431">
                  <a:extLst>
                    <a:ext uri="{FF2B5EF4-FFF2-40B4-BE49-F238E27FC236}">
                      <a16:creationId xmlns:a16="http://schemas.microsoft.com/office/drawing/2014/main" id="{0867E41B-788A-C21A-5020-24E5B548DBCA}"/>
                    </a:ext>
                  </a:extLst>
                </p:cNvPr>
                <p:cNvPicPr/>
                <p:nvPr/>
              </p:nvPicPr>
              <p:blipFill>
                <a:blip r:embed="rId548"/>
                <a:stretch>
                  <a:fillRect/>
                </a:stretch>
              </p:blipFill>
              <p:spPr>
                <a:xfrm>
                  <a:off x="2685796" y="6637222"/>
                  <a:ext cx="15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33" name="Freihand 432">
                  <a:extLst>
                    <a:ext uri="{FF2B5EF4-FFF2-40B4-BE49-F238E27FC236}">
                      <a16:creationId xmlns:a16="http://schemas.microsoft.com/office/drawing/2014/main" id="{C3C8E541-9770-FA68-DE2C-EF7FD67262FB}"/>
                    </a:ext>
                  </a:extLst>
                </p14:cNvPr>
                <p14:cNvContentPartPr/>
                <p14:nvPr/>
              </p14:nvContentPartPr>
              <p14:xfrm>
                <a:off x="2794156" y="6487102"/>
                <a:ext cx="97560" cy="119880"/>
              </p14:xfrm>
            </p:contentPart>
          </mc:Choice>
          <mc:Fallback xmlns="">
            <p:pic>
              <p:nvPicPr>
                <p:cNvPr id="433" name="Freihand 432">
                  <a:extLst>
                    <a:ext uri="{FF2B5EF4-FFF2-40B4-BE49-F238E27FC236}">
                      <a16:creationId xmlns:a16="http://schemas.microsoft.com/office/drawing/2014/main" id="{C3C8E541-9770-FA68-DE2C-EF7FD67262FB}"/>
                    </a:ext>
                  </a:extLst>
                </p:cNvPr>
                <p:cNvPicPr/>
                <p:nvPr/>
              </p:nvPicPr>
              <p:blipFill>
                <a:blip r:embed="rId550"/>
                <a:stretch>
                  <a:fillRect/>
                </a:stretch>
              </p:blipFill>
              <p:spPr>
                <a:xfrm>
                  <a:off x="2785516" y="6478462"/>
                  <a:ext cx="115200" cy="137520"/>
                </a:xfrm>
                <a:prstGeom prst="rect">
                  <a:avLst/>
                </a:prstGeom>
              </p:spPr>
            </p:pic>
          </mc:Fallback>
        </mc:AlternateContent>
      </p:grpSp>
      <p:grpSp>
        <p:nvGrpSpPr>
          <p:cNvPr id="471" name="Gruppieren 470">
            <a:extLst>
              <a:ext uri="{FF2B5EF4-FFF2-40B4-BE49-F238E27FC236}">
                <a16:creationId xmlns:a16="http://schemas.microsoft.com/office/drawing/2014/main" id="{C8A4D1D8-9A8C-CE7C-1EC4-5C1E9BE7EF72}"/>
              </a:ext>
            </a:extLst>
          </p:cNvPr>
          <p:cNvGrpSpPr/>
          <p:nvPr/>
        </p:nvGrpSpPr>
        <p:grpSpPr>
          <a:xfrm>
            <a:off x="1557196" y="3707902"/>
            <a:ext cx="3299040" cy="2260440"/>
            <a:chOff x="1557196" y="3707902"/>
            <a:chExt cx="3299040" cy="2260440"/>
          </a:xfrm>
        </p:grpSpPr>
        <mc:AlternateContent xmlns:mc="http://schemas.openxmlformats.org/markup-compatibility/2006" xmlns:p14="http://schemas.microsoft.com/office/powerpoint/2010/main">
          <mc:Choice Requires="p14">
            <p:contentPart p14:bwMode="auto" r:id="rId551">
              <p14:nvContentPartPr>
                <p14:cNvPr id="435" name="Freihand 434">
                  <a:extLst>
                    <a:ext uri="{FF2B5EF4-FFF2-40B4-BE49-F238E27FC236}">
                      <a16:creationId xmlns:a16="http://schemas.microsoft.com/office/drawing/2014/main" id="{8E989FE1-04ED-9920-BB80-A9C2C72E7195}"/>
                    </a:ext>
                  </a:extLst>
                </p14:cNvPr>
                <p14:cNvContentPartPr/>
                <p14:nvPr/>
              </p14:nvContentPartPr>
              <p14:xfrm>
                <a:off x="1870396" y="5142142"/>
                <a:ext cx="742680" cy="774720"/>
              </p14:xfrm>
            </p:contentPart>
          </mc:Choice>
          <mc:Fallback xmlns="">
            <p:pic>
              <p:nvPicPr>
                <p:cNvPr id="435" name="Freihand 434">
                  <a:extLst>
                    <a:ext uri="{FF2B5EF4-FFF2-40B4-BE49-F238E27FC236}">
                      <a16:creationId xmlns:a16="http://schemas.microsoft.com/office/drawing/2014/main" id="{8E989FE1-04ED-9920-BB80-A9C2C72E7195}"/>
                    </a:ext>
                  </a:extLst>
                </p:cNvPr>
                <p:cNvPicPr/>
                <p:nvPr/>
              </p:nvPicPr>
              <p:blipFill>
                <a:blip r:embed="rId552"/>
                <a:stretch>
                  <a:fillRect/>
                </a:stretch>
              </p:blipFill>
              <p:spPr>
                <a:xfrm>
                  <a:off x="1861396" y="5133142"/>
                  <a:ext cx="760320" cy="792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36" name="Freihand 435">
                  <a:extLst>
                    <a:ext uri="{FF2B5EF4-FFF2-40B4-BE49-F238E27FC236}">
                      <a16:creationId xmlns:a16="http://schemas.microsoft.com/office/drawing/2014/main" id="{BC3672D6-82C8-1217-8EC8-38C04480375C}"/>
                    </a:ext>
                  </a:extLst>
                </p14:cNvPr>
                <p14:cNvContentPartPr/>
                <p14:nvPr/>
              </p14:nvContentPartPr>
              <p14:xfrm>
                <a:off x="1685356" y="5362102"/>
                <a:ext cx="673920" cy="606240"/>
              </p14:xfrm>
            </p:contentPart>
          </mc:Choice>
          <mc:Fallback xmlns="">
            <p:pic>
              <p:nvPicPr>
                <p:cNvPr id="436" name="Freihand 435">
                  <a:extLst>
                    <a:ext uri="{FF2B5EF4-FFF2-40B4-BE49-F238E27FC236}">
                      <a16:creationId xmlns:a16="http://schemas.microsoft.com/office/drawing/2014/main" id="{BC3672D6-82C8-1217-8EC8-38C04480375C}"/>
                    </a:ext>
                  </a:extLst>
                </p:cNvPr>
                <p:cNvPicPr/>
                <p:nvPr/>
              </p:nvPicPr>
              <p:blipFill>
                <a:blip r:embed="rId554"/>
                <a:stretch>
                  <a:fillRect/>
                </a:stretch>
              </p:blipFill>
              <p:spPr>
                <a:xfrm>
                  <a:off x="1676356" y="5353462"/>
                  <a:ext cx="69156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38" name="Freihand 437">
                  <a:extLst>
                    <a:ext uri="{FF2B5EF4-FFF2-40B4-BE49-F238E27FC236}">
                      <a16:creationId xmlns:a16="http://schemas.microsoft.com/office/drawing/2014/main" id="{0E87AE9C-1330-5DDA-4C37-8EE89AE856B4}"/>
                    </a:ext>
                  </a:extLst>
                </p14:cNvPr>
                <p14:cNvContentPartPr/>
                <p14:nvPr/>
              </p14:nvContentPartPr>
              <p14:xfrm>
                <a:off x="2742316" y="5764222"/>
                <a:ext cx="10080" cy="112680"/>
              </p14:xfrm>
            </p:contentPart>
          </mc:Choice>
          <mc:Fallback xmlns="">
            <p:pic>
              <p:nvPicPr>
                <p:cNvPr id="438" name="Freihand 437">
                  <a:extLst>
                    <a:ext uri="{FF2B5EF4-FFF2-40B4-BE49-F238E27FC236}">
                      <a16:creationId xmlns:a16="http://schemas.microsoft.com/office/drawing/2014/main" id="{0E87AE9C-1330-5DDA-4C37-8EE89AE856B4}"/>
                    </a:ext>
                  </a:extLst>
                </p:cNvPr>
                <p:cNvPicPr/>
                <p:nvPr/>
              </p:nvPicPr>
              <p:blipFill>
                <a:blip r:embed="rId556"/>
                <a:stretch>
                  <a:fillRect/>
                </a:stretch>
              </p:blipFill>
              <p:spPr>
                <a:xfrm>
                  <a:off x="2733316" y="5755582"/>
                  <a:ext cx="27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39" name="Freihand 438">
                  <a:extLst>
                    <a:ext uri="{FF2B5EF4-FFF2-40B4-BE49-F238E27FC236}">
                      <a16:creationId xmlns:a16="http://schemas.microsoft.com/office/drawing/2014/main" id="{4C1B3EAA-96EB-0ECF-0617-FBEFA5F752FA}"/>
                    </a:ext>
                  </a:extLst>
                </p14:cNvPr>
                <p14:cNvContentPartPr/>
                <p14:nvPr/>
              </p14:nvContentPartPr>
              <p14:xfrm>
                <a:off x="2711716" y="5842702"/>
                <a:ext cx="99360" cy="38520"/>
              </p14:xfrm>
            </p:contentPart>
          </mc:Choice>
          <mc:Fallback xmlns="">
            <p:pic>
              <p:nvPicPr>
                <p:cNvPr id="439" name="Freihand 438">
                  <a:extLst>
                    <a:ext uri="{FF2B5EF4-FFF2-40B4-BE49-F238E27FC236}">
                      <a16:creationId xmlns:a16="http://schemas.microsoft.com/office/drawing/2014/main" id="{4C1B3EAA-96EB-0ECF-0617-FBEFA5F752FA}"/>
                    </a:ext>
                  </a:extLst>
                </p:cNvPr>
                <p:cNvPicPr/>
                <p:nvPr/>
              </p:nvPicPr>
              <p:blipFill>
                <a:blip r:embed="rId558"/>
                <a:stretch>
                  <a:fillRect/>
                </a:stretch>
              </p:blipFill>
              <p:spPr>
                <a:xfrm>
                  <a:off x="2703076" y="5834062"/>
                  <a:ext cx="117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40" name="Freihand 439">
                  <a:extLst>
                    <a:ext uri="{FF2B5EF4-FFF2-40B4-BE49-F238E27FC236}">
                      <a16:creationId xmlns:a16="http://schemas.microsoft.com/office/drawing/2014/main" id="{A5C26989-0D76-6E4E-A9ED-A6409D20F968}"/>
                    </a:ext>
                  </a:extLst>
                </p14:cNvPr>
                <p14:cNvContentPartPr/>
                <p14:nvPr/>
              </p14:nvContentPartPr>
              <p14:xfrm>
                <a:off x="2669236" y="5727862"/>
                <a:ext cx="122400" cy="31320"/>
              </p14:xfrm>
            </p:contentPart>
          </mc:Choice>
          <mc:Fallback xmlns="">
            <p:pic>
              <p:nvPicPr>
                <p:cNvPr id="440" name="Freihand 439">
                  <a:extLst>
                    <a:ext uri="{FF2B5EF4-FFF2-40B4-BE49-F238E27FC236}">
                      <a16:creationId xmlns:a16="http://schemas.microsoft.com/office/drawing/2014/main" id="{A5C26989-0D76-6E4E-A9ED-A6409D20F968}"/>
                    </a:ext>
                  </a:extLst>
                </p:cNvPr>
                <p:cNvPicPr/>
                <p:nvPr/>
              </p:nvPicPr>
              <p:blipFill>
                <a:blip r:embed="rId560"/>
                <a:stretch>
                  <a:fillRect/>
                </a:stretch>
              </p:blipFill>
              <p:spPr>
                <a:xfrm>
                  <a:off x="2660596" y="5718862"/>
                  <a:ext cx="140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41" name="Freihand 440">
                  <a:extLst>
                    <a:ext uri="{FF2B5EF4-FFF2-40B4-BE49-F238E27FC236}">
                      <a16:creationId xmlns:a16="http://schemas.microsoft.com/office/drawing/2014/main" id="{9B2C2133-C9CE-BE37-D243-48050752BFB4}"/>
                    </a:ext>
                  </a:extLst>
                </p14:cNvPr>
                <p14:cNvContentPartPr/>
                <p14:nvPr/>
              </p14:nvContentPartPr>
              <p14:xfrm>
                <a:off x="2864356" y="5783302"/>
                <a:ext cx="72000" cy="113760"/>
              </p14:xfrm>
            </p:contentPart>
          </mc:Choice>
          <mc:Fallback xmlns="">
            <p:pic>
              <p:nvPicPr>
                <p:cNvPr id="441" name="Freihand 440">
                  <a:extLst>
                    <a:ext uri="{FF2B5EF4-FFF2-40B4-BE49-F238E27FC236}">
                      <a16:creationId xmlns:a16="http://schemas.microsoft.com/office/drawing/2014/main" id="{9B2C2133-C9CE-BE37-D243-48050752BFB4}"/>
                    </a:ext>
                  </a:extLst>
                </p:cNvPr>
                <p:cNvPicPr/>
                <p:nvPr/>
              </p:nvPicPr>
              <p:blipFill>
                <a:blip r:embed="rId562"/>
                <a:stretch>
                  <a:fillRect/>
                </a:stretch>
              </p:blipFill>
              <p:spPr>
                <a:xfrm>
                  <a:off x="2855356" y="5774302"/>
                  <a:ext cx="89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42" name="Freihand 441">
                  <a:extLst>
                    <a:ext uri="{FF2B5EF4-FFF2-40B4-BE49-F238E27FC236}">
                      <a16:creationId xmlns:a16="http://schemas.microsoft.com/office/drawing/2014/main" id="{63EA7B2F-E62D-9902-FB85-15412300AE24}"/>
                    </a:ext>
                  </a:extLst>
                </p14:cNvPr>
                <p14:cNvContentPartPr/>
                <p14:nvPr/>
              </p14:nvContentPartPr>
              <p14:xfrm>
                <a:off x="2873716" y="5650102"/>
                <a:ext cx="99720" cy="101880"/>
              </p14:xfrm>
            </p:contentPart>
          </mc:Choice>
          <mc:Fallback xmlns="">
            <p:pic>
              <p:nvPicPr>
                <p:cNvPr id="442" name="Freihand 441">
                  <a:extLst>
                    <a:ext uri="{FF2B5EF4-FFF2-40B4-BE49-F238E27FC236}">
                      <a16:creationId xmlns:a16="http://schemas.microsoft.com/office/drawing/2014/main" id="{63EA7B2F-E62D-9902-FB85-15412300AE24}"/>
                    </a:ext>
                  </a:extLst>
                </p:cNvPr>
                <p:cNvPicPr/>
                <p:nvPr/>
              </p:nvPicPr>
              <p:blipFill>
                <a:blip r:embed="rId564"/>
                <a:stretch>
                  <a:fillRect/>
                </a:stretch>
              </p:blipFill>
              <p:spPr>
                <a:xfrm>
                  <a:off x="2864716" y="5641462"/>
                  <a:ext cx="117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45" name="Freihand 444">
                  <a:extLst>
                    <a:ext uri="{FF2B5EF4-FFF2-40B4-BE49-F238E27FC236}">
                      <a16:creationId xmlns:a16="http://schemas.microsoft.com/office/drawing/2014/main" id="{76D65B58-8CD5-FC38-C55A-5E07F1E474BF}"/>
                    </a:ext>
                  </a:extLst>
                </p14:cNvPr>
                <p14:cNvContentPartPr/>
                <p14:nvPr/>
              </p14:nvContentPartPr>
              <p14:xfrm>
                <a:off x="1630276" y="5396302"/>
                <a:ext cx="15120" cy="148320"/>
              </p14:xfrm>
            </p:contentPart>
          </mc:Choice>
          <mc:Fallback xmlns="">
            <p:pic>
              <p:nvPicPr>
                <p:cNvPr id="445" name="Freihand 444">
                  <a:extLst>
                    <a:ext uri="{FF2B5EF4-FFF2-40B4-BE49-F238E27FC236}">
                      <a16:creationId xmlns:a16="http://schemas.microsoft.com/office/drawing/2014/main" id="{76D65B58-8CD5-FC38-C55A-5E07F1E474BF}"/>
                    </a:ext>
                  </a:extLst>
                </p:cNvPr>
                <p:cNvPicPr/>
                <p:nvPr/>
              </p:nvPicPr>
              <p:blipFill>
                <a:blip r:embed="rId566"/>
                <a:stretch>
                  <a:fillRect/>
                </a:stretch>
              </p:blipFill>
              <p:spPr>
                <a:xfrm>
                  <a:off x="1621276" y="5387302"/>
                  <a:ext cx="32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46" name="Freihand 445">
                  <a:extLst>
                    <a:ext uri="{FF2B5EF4-FFF2-40B4-BE49-F238E27FC236}">
                      <a16:creationId xmlns:a16="http://schemas.microsoft.com/office/drawing/2014/main" id="{A1BF43C6-FFD4-F01C-CC85-86A7C50F162F}"/>
                    </a:ext>
                  </a:extLst>
                </p14:cNvPr>
                <p14:cNvContentPartPr/>
                <p14:nvPr/>
              </p14:nvContentPartPr>
              <p14:xfrm>
                <a:off x="1557196" y="5381182"/>
                <a:ext cx="126720" cy="174600"/>
              </p14:xfrm>
            </p:contentPart>
          </mc:Choice>
          <mc:Fallback xmlns="">
            <p:pic>
              <p:nvPicPr>
                <p:cNvPr id="446" name="Freihand 445">
                  <a:extLst>
                    <a:ext uri="{FF2B5EF4-FFF2-40B4-BE49-F238E27FC236}">
                      <a16:creationId xmlns:a16="http://schemas.microsoft.com/office/drawing/2014/main" id="{A1BF43C6-FFD4-F01C-CC85-86A7C50F162F}"/>
                    </a:ext>
                  </a:extLst>
                </p:cNvPr>
                <p:cNvPicPr/>
                <p:nvPr/>
              </p:nvPicPr>
              <p:blipFill>
                <a:blip r:embed="rId568"/>
                <a:stretch>
                  <a:fillRect/>
                </a:stretch>
              </p:blipFill>
              <p:spPr>
                <a:xfrm>
                  <a:off x="1548196" y="5372182"/>
                  <a:ext cx="144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47" name="Freihand 446">
                  <a:extLst>
                    <a:ext uri="{FF2B5EF4-FFF2-40B4-BE49-F238E27FC236}">
                      <a16:creationId xmlns:a16="http://schemas.microsoft.com/office/drawing/2014/main" id="{9B6D74ED-60D2-706B-ACD4-EE3AC06645AA}"/>
                    </a:ext>
                  </a:extLst>
                </p14:cNvPr>
                <p14:cNvContentPartPr/>
                <p14:nvPr/>
              </p14:nvContentPartPr>
              <p14:xfrm>
                <a:off x="1714876" y="5489542"/>
                <a:ext cx="17280" cy="66960"/>
              </p14:xfrm>
            </p:contentPart>
          </mc:Choice>
          <mc:Fallback xmlns="">
            <p:pic>
              <p:nvPicPr>
                <p:cNvPr id="447" name="Freihand 446">
                  <a:extLst>
                    <a:ext uri="{FF2B5EF4-FFF2-40B4-BE49-F238E27FC236}">
                      <a16:creationId xmlns:a16="http://schemas.microsoft.com/office/drawing/2014/main" id="{9B6D74ED-60D2-706B-ACD4-EE3AC06645AA}"/>
                    </a:ext>
                  </a:extLst>
                </p:cNvPr>
                <p:cNvPicPr/>
                <p:nvPr/>
              </p:nvPicPr>
              <p:blipFill>
                <a:blip r:embed="rId570"/>
                <a:stretch>
                  <a:fillRect/>
                </a:stretch>
              </p:blipFill>
              <p:spPr>
                <a:xfrm>
                  <a:off x="1706236" y="5480542"/>
                  <a:ext cx="34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48" name="Freihand 447">
                  <a:extLst>
                    <a:ext uri="{FF2B5EF4-FFF2-40B4-BE49-F238E27FC236}">
                      <a16:creationId xmlns:a16="http://schemas.microsoft.com/office/drawing/2014/main" id="{FF680182-5715-3E19-12C0-CC5FA5FF941E}"/>
                    </a:ext>
                  </a:extLst>
                </p14:cNvPr>
                <p14:cNvContentPartPr/>
                <p14:nvPr/>
              </p14:nvContentPartPr>
              <p14:xfrm>
                <a:off x="1687516" y="5455702"/>
                <a:ext cx="94320" cy="100440"/>
              </p14:xfrm>
            </p:contentPart>
          </mc:Choice>
          <mc:Fallback xmlns="">
            <p:pic>
              <p:nvPicPr>
                <p:cNvPr id="448" name="Freihand 447">
                  <a:extLst>
                    <a:ext uri="{FF2B5EF4-FFF2-40B4-BE49-F238E27FC236}">
                      <a16:creationId xmlns:a16="http://schemas.microsoft.com/office/drawing/2014/main" id="{FF680182-5715-3E19-12C0-CC5FA5FF941E}"/>
                    </a:ext>
                  </a:extLst>
                </p:cNvPr>
                <p:cNvPicPr/>
                <p:nvPr/>
              </p:nvPicPr>
              <p:blipFill>
                <a:blip r:embed="rId572"/>
                <a:stretch>
                  <a:fillRect/>
                </a:stretch>
              </p:blipFill>
              <p:spPr>
                <a:xfrm>
                  <a:off x="1678876" y="5446702"/>
                  <a:ext cx="111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49" name="Freihand 448">
                  <a:extLst>
                    <a:ext uri="{FF2B5EF4-FFF2-40B4-BE49-F238E27FC236}">
                      <a16:creationId xmlns:a16="http://schemas.microsoft.com/office/drawing/2014/main" id="{78EB9B3E-D626-10B4-CBA1-B0ABE427A1E9}"/>
                    </a:ext>
                  </a:extLst>
                </p14:cNvPr>
                <p14:cNvContentPartPr/>
                <p14:nvPr/>
              </p14:nvContentPartPr>
              <p14:xfrm>
                <a:off x="1700476" y="5285422"/>
                <a:ext cx="48960" cy="118080"/>
              </p14:xfrm>
            </p:contentPart>
          </mc:Choice>
          <mc:Fallback xmlns="">
            <p:pic>
              <p:nvPicPr>
                <p:cNvPr id="449" name="Freihand 448">
                  <a:extLst>
                    <a:ext uri="{FF2B5EF4-FFF2-40B4-BE49-F238E27FC236}">
                      <a16:creationId xmlns:a16="http://schemas.microsoft.com/office/drawing/2014/main" id="{78EB9B3E-D626-10B4-CBA1-B0ABE427A1E9}"/>
                    </a:ext>
                  </a:extLst>
                </p:cNvPr>
                <p:cNvPicPr/>
                <p:nvPr/>
              </p:nvPicPr>
              <p:blipFill>
                <a:blip r:embed="rId574"/>
                <a:stretch>
                  <a:fillRect/>
                </a:stretch>
              </p:blipFill>
              <p:spPr>
                <a:xfrm>
                  <a:off x="1691836" y="5276782"/>
                  <a:ext cx="66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50" name="Freihand 449">
                  <a:extLst>
                    <a:ext uri="{FF2B5EF4-FFF2-40B4-BE49-F238E27FC236}">
                      <a16:creationId xmlns:a16="http://schemas.microsoft.com/office/drawing/2014/main" id="{3F45248E-CE66-6401-82D5-B0A706509E03}"/>
                    </a:ext>
                  </a:extLst>
                </p14:cNvPr>
                <p14:cNvContentPartPr/>
                <p14:nvPr/>
              </p14:nvContentPartPr>
              <p14:xfrm>
                <a:off x="2096476" y="5593942"/>
                <a:ext cx="80640" cy="137160"/>
              </p14:xfrm>
            </p:contentPart>
          </mc:Choice>
          <mc:Fallback xmlns="">
            <p:pic>
              <p:nvPicPr>
                <p:cNvPr id="450" name="Freihand 449">
                  <a:extLst>
                    <a:ext uri="{FF2B5EF4-FFF2-40B4-BE49-F238E27FC236}">
                      <a16:creationId xmlns:a16="http://schemas.microsoft.com/office/drawing/2014/main" id="{3F45248E-CE66-6401-82D5-B0A706509E03}"/>
                    </a:ext>
                  </a:extLst>
                </p:cNvPr>
                <p:cNvPicPr/>
                <p:nvPr/>
              </p:nvPicPr>
              <p:blipFill>
                <a:blip r:embed="rId576"/>
                <a:stretch>
                  <a:fillRect/>
                </a:stretch>
              </p:blipFill>
              <p:spPr>
                <a:xfrm>
                  <a:off x="2087476" y="5585302"/>
                  <a:ext cx="98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51" name="Freihand 450">
                  <a:extLst>
                    <a:ext uri="{FF2B5EF4-FFF2-40B4-BE49-F238E27FC236}">
                      <a16:creationId xmlns:a16="http://schemas.microsoft.com/office/drawing/2014/main" id="{031B855A-C6AD-F9F7-48BA-1EBEB6056A68}"/>
                    </a:ext>
                  </a:extLst>
                </p14:cNvPr>
                <p14:cNvContentPartPr/>
                <p14:nvPr/>
              </p14:nvContentPartPr>
              <p14:xfrm>
                <a:off x="2150836" y="4088062"/>
                <a:ext cx="1075680" cy="1463400"/>
              </p14:xfrm>
            </p:contentPart>
          </mc:Choice>
          <mc:Fallback xmlns="">
            <p:pic>
              <p:nvPicPr>
                <p:cNvPr id="451" name="Freihand 450">
                  <a:extLst>
                    <a:ext uri="{FF2B5EF4-FFF2-40B4-BE49-F238E27FC236}">
                      <a16:creationId xmlns:a16="http://schemas.microsoft.com/office/drawing/2014/main" id="{031B855A-C6AD-F9F7-48BA-1EBEB6056A68}"/>
                    </a:ext>
                  </a:extLst>
                </p:cNvPr>
                <p:cNvPicPr/>
                <p:nvPr/>
              </p:nvPicPr>
              <p:blipFill>
                <a:blip r:embed="rId578"/>
                <a:stretch>
                  <a:fillRect/>
                </a:stretch>
              </p:blipFill>
              <p:spPr>
                <a:xfrm>
                  <a:off x="2142196" y="4079422"/>
                  <a:ext cx="1093320" cy="1481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53" name="Freihand 452">
                  <a:extLst>
                    <a:ext uri="{FF2B5EF4-FFF2-40B4-BE49-F238E27FC236}">
                      <a16:creationId xmlns:a16="http://schemas.microsoft.com/office/drawing/2014/main" id="{863057B8-28C6-AD5A-1BD4-31F5FF706DEA}"/>
                    </a:ext>
                  </a:extLst>
                </p14:cNvPr>
                <p14:cNvContentPartPr/>
                <p14:nvPr/>
              </p14:nvContentPartPr>
              <p14:xfrm>
                <a:off x="2113396" y="5343382"/>
                <a:ext cx="263880" cy="201240"/>
              </p14:xfrm>
            </p:contentPart>
          </mc:Choice>
          <mc:Fallback xmlns="">
            <p:pic>
              <p:nvPicPr>
                <p:cNvPr id="453" name="Freihand 452">
                  <a:extLst>
                    <a:ext uri="{FF2B5EF4-FFF2-40B4-BE49-F238E27FC236}">
                      <a16:creationId xmlns:a16="http://schemas.microsoft.com/office/drawing/2014/main" id="{863057B8-28C6-AD5A-1BD4-31F5FF706DEA}"/>
                    </a:ext>
                  </a:extLst>
                </p:cNvPr>
                <p:cNvPicPr/>
                <p:nvPr/>
              </p:nvPicPr>
              <p:blipFill>
                <a:blip r:embed="rId580"/>
                <a:stretch>
                  <a:fillRect/>
                </a:stretch>
              </p:blipFill>
              <p:spPr>
                <a:xfrm>
                  <a:off x="2104396" y="5334382"/>
                  <a:ext cx="2815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55" name="Freihand 454">
                  <a:extLst>
                    <a:ext uri="{FF2B5EF4-FFF2-40B4-BE49-F238E27FC236}">
                      <a16:creationId xmlns:a16="http://schemas.microsoft.com/office/drawing/2014/main" id="{A5B35BE4-E111-1648-04CD-3280251EA6B8}"/>
                    </a:ext>
                  </a:extLst>
                </p14:cNvPr>
                <p14:cNvContentPartPr/>
                <p14:nvPr/>
              </p14:nvContentPartPr>
              <p14:xfrm>
                <a:off x="3390316" y="3860902"/>
                <a:ext cx="100440" cy="264600"/>
              </p14:xfrm>
            </p:contentPart>
          </mc:Choice>
          <mc:Fallback xmlns="">
            <p:pic>
              <p:nvPicPr>
                <p:cNvPr id="455" name="Freihand 454">
                  <a:extLst>
                    <a:ext uri="{FF2B5EF4-FFF2-40B4-BE49-F238E27FC236}">
                      <a16:creationId xmlns:a16="http://schemas.microsoft.com/office/drawing/2014/main" id="{A5B35BE4-E111-1648-04CD-3280251EA6B8}"/>
                    </a:ext>
                  </a:extLst>
                </p:cNvPr>
                <p:cNvPicPr/>
                <p:nvPr/>
              </p:nvPicPr>
              <p:blipFill>
                <a:blip r:embed="rId582"/>
                <a:stretch>
                  <a:fillRect/>
                </a:stretch>
              </p:blipFill>
              <p:spPr>
                <a:xfrm>
                  <a:off x="3381676" y="3852262"/>
                  <a:ext cx="1180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56" name="Freihand 455">
                  <a:extLst>
                    <a:ext uri="{FF2B5EF4-FFF2-40B4-BE49-F238E27FC236}">
                      <a16:creationId xmlns:a16="http://schemas.microsoft.com/office/drawing/2014/main" id="{A2F3EC91-9FDA-306A-34C9-13F2D7B5EB27}"/>
                    </a:ext>
                  </a:extLst>
                </p14:cNvPr>
                <p14:cNvContentPartPr/>
                <p14:nvPr/>
              </p14:nvContentPartPr>
              <p14:xfrm>
                <a:off x="3450076" y="3876382"/>
                <a:ext cx="73080" cy="227160"/>
              </p14:xfrm>
            </p:contentPart>
          </mc:Choice>
          <mc:Fallback xmlns="">
            <p:pic>
              <p:nvPicPr>
                <p:cNvPr id="456" name="Freihand 455">
                  <a:extLst>
                    <a:ext uri="{FF2B5EF4-FFF2-40B4-BE49-F238E27FC236}">
                      <a16:creationId xmlns:a16="http://schemas.microsoft.com/office/drawing/2014/main" id="{A2F3EC91-9FDA-306A-34C9-13F2D7B5EB27}"/>
                    </a:ext>
                  </a:extLst>
                </p:cNvPr>
                <p:cNvPicPr/>
                <p:nvPr/>
              </p:nvPicPr>
              <p:blipFill>
                <a:blip r:embed="rId584"/>
                <a:stretch>
                  <a:fillRect/>
                </a:stretch>
              </p:blipFill>
              <p:spPr>
                <a:xfrm>
                  <a:off x="3441436" y="3867382"/>
                  <a:ext cx="907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57" name="Freihand 456">
                  <a:extLst>
                    <a:ext uri="{FF2B5EF4-FFF2-40B4-BE49-F238E27FC236}">
                      <a16:creationId xmlns:a16="http://schemas.microsoft.com/office/drawing/2014/main" id="{062E8206-C2D2-793A-ECED-F83642CA6E6B}"/>
                    </a:ext>
                  </a:extLst>
                </p14:cNvPr>
                <p14:cNvContentPartPr/>
                <p14:nvPr/>
              </p14:nvContentPartPr>
              <p14:xfrm>
                <a:off x="3565996" y="3815902"/>
                <a:ext cx="154440" cy="223560"/>
              </p14:xfrm>
            </p:contentPart>
          </mc:Choice>
          <mc:Fallback xmlns="">
            <p:pic>
              <p:nvPicPr>
                <p:cNvPr id="457" name="Freihand 456">
                  <a:extLst>
                    <a:ext uri="{FF2B5EF4-FFF2-40B4-BE49-F238E27FC236}">
                      <a16:creationId xmlns:a16="http://schemas.microsoft.com/office/drawing/2014/main" id="{062E8206-C2D2-793A-ECED-F83642CA6E6B}"/>
                    </a:ext>
                  </a:extLst>
                </p:cNvPr>
                <p:cNvPicPr/>
                <p:nvPr/>
              </p:nvPicPr>
              <p:blipFill>
                <a:blip r:embed="rId586"/>
                <a:stretch>
                  <a:fillRect/>
                </a:stretch>
              </p:blipFill>
              <p:spPr>
                <a:xfrm>
                  <a:off x="3556996" y="3807262"/>
                  <a:ext cx="1720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58" name="Freihand 457">
                  <a:extLst>
                    <a:ext uri="{FF2B5EF4-FFF2-40B4-BE49-F238E27FC236}">
                      <a16:creationId xmlns:a16="http://schemas.microsoft.com/office/drawing/2014/main" id="{471FFB91-C44C-40E6-F751-5517F86C98E2}"/>
                    </a:ext>
                  </a:extLst>
                </p14:cNvPr>
                <p14:cNvContentPartPr/>
                <p14:nvPr/>
              </p14:nvContentPartPr>
              <p14:xfrm>
                <a:off x="3781276" y="3841822"/>
                <a:ext cx="440640" cy="326520"/>
              </p14:xfrm>
            </p:contentPart>
          </mc:Choice>
          <mc:Fallback xmlns="">
            <p:pic>
              <p:nvPicPr>
                <p:cNvPr id="458" name="Freihand 457">
                  <a:extLst>
                    <a:ext uri="{FF2B5EF4-FFF2-40B4-BE49-F238E27FC236}">
                      <a16:creationId xmlns:a16="http://schemas.microsoft.com/office/drawing/2014/main" id="{471FFB91-C44C-40E6-F751-5517F86C98E2}"/>
                    </a:ext>
                  </a:extLst>
                </p:cNvPr>
                <p:cNvPicPr/>
                <p:nvPr/>
              </p:nvPicPr>
              <p:blipFill>
                <a:blip r:embed="rId588"/>
                <a:stretch>
                  <a:fillRect/>
                </a:stretch>
              </p:blipFill>
              <p:spPr>
                <a:xfrm>
                  <a:off x="3772276" y="3832822"/>
                  <a:ext cx="458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59" name="Freihand 458">
                  <a:extLst>
                    <a:ext uri="{FF2B5EF4-FFF2-40B4-BE49-F238E27FC236}">
                      <a16:creationId xmlns:a16="http://schemas.microsoft.com/office/drawing/2014/main" id="{B2C36509-7B53-984F-1C7A-47A87CA76698}"/>
                    </a:ext>
                  </a:extLst>
                </p14:cNvPr>
                <p14:cNvContentPartPr/>
                <p14:nvPr/>
              </p14:nvContentPartPr>
              <p14:xfrm>
                <a:off x="4257556" y="3782062"/>
                <a:ext cx="403200" cy="151200"/>
              </p14:xfrm>
            </p:contentPart>
          </mc:Choice>
          <mc:Fallback xmlns="">
            <p:pic>
              <p:nvPicPr>
                <p:cNvPr id="459" name="Freihand 458">
                  <a:extLst>
                    <a:ext uri="{FF2B5EF4-FFF2-40B4-BE49-F238E27FC236}">
                      <a16:creationId xmlns:a16="http://schemas.microsoft.com/office/drawing/2014/main" id="{B2C36509-7B53-984F-1C7A-47A87CA76698}"/>
                    </a:ext>
                  </a:extLst>
                </p:cNvPr>
                <p:cNvPicPr/>
                <p:nvPr/>
              </p:nvPicPr>
              <p:blipFill>
                <a:blip r:embed="rId590"/>
                <a:stretch>
                  <a:fillRect/>
                </a:stretch>
              </p:blipFill>
              <p:spPr>
                <a:xfrm>
                  <a:off x="4248916" y="3773422"/>
                  <a:ext cx="420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60" name="Freihand 459">
                  <a:extLst>
                    <a:ext uri="{FF2B5EF4-FFF2-40B4-BE49-F238E27FC236}">
                      <a16:creationId xmlns:a16="http://schemas.microsoft.com/office/drawing/2014/main" id="{768DDA7C-90BA-B074-C707-67AD92274430}"/>
                    </a:ext>
                  </a:extLst>
                </p14:cNvPr>
                <p14:cNvContentPartPr/>
                <p14:nvPr/>
              </p14:nvContentPartPr>
              <p14:xfrm>
                <a:off x="4620436" y="3707902"/>
                <a:ext cx="235800" cy="156600"/>
              </p14:xfrm>
            </p:contentPart>
          </mc:Choice>
          <mc:Fallback xmlns="">
            <p:pic>
              <p:nvPicPr>
                <p:cNvPr id="460" name="Freihand 459">
                  <a:extLst>
                    <a:ext uri="{FF2B5EF4-FFF2-40B4-BE49-F238E27FC236}">
                      <a16:creationId xmlns:a16="http://schemas.microsoft.com/office/drawing/2014/main" id="{768DDA7C-90BA-B074-C707-67AD92274430}"/>
                    </a:ext>
                  </a:extLst>
                </p:cNvPr>
                <p:cNvPicPr/>
                <p:nvPr/>
              </p:nvPicPr>
              <p:blipFill>
                <a:blip r:embed="rId592"/>
                <a:stretch>
                  <a:fillRect/>
                </a:stretch>
              </p:blipFill>
              <p:spPr>
                <a:xfrm>
                  <a:off x="4611796" y="3698902"/>
                  <a:ext cx="253440" cy="174240"/>
                </a:xfrm>
                <a:prstGeom prst="rect">
                  <a:avLst/>
                </a:prstGeom>
              </p:spPr>
            </p:pic>
          </mc:Fallback>
        </mc:AlternateContent>
      </p:grpSp>
      <p:grpSp>
        <p:nvGrpSpPr>
          <p:cNvPr id="470" name="Gruppieren 469">
            <a:extLst>
              <a:ext uri="{FF2B5EF4-FFF2-40B4-BE49-F238E27FC236}">
                <a16:creationId xmlns:a16="http://schemas.microsoft.com/office/drawing/2014/main" id="{565C4614-8375-3E18-1607-6B92E981EEE1}"/>
              </a:ext>
            </a:extLst>
          </p:cNvPr>
          <p:cNvGrpSpPr/>
          <p:nvPr/>
        </p:nvGrpSpPr>
        <p:grpSpPr>
          <a:xfrm>
            <a:off x="5134876" y="3374902"/>
            <a:ext cx="2046240" cy="717480"/>
            <a:chOff x="5134876" y="3374902"/>
            <a:chExt cx="2046240" cy="717480"/>
          </a:xfrm>
        </p:grpSpPr>
        <mc:AlternateContent xmlns:mc="http://schemas.openxmlformats.org/markup-compatibility/2006" xmlns:p14="http://schemas.microsoft.com/office/powerpoint/2010/main">
          <mc:Choice Requires="p14">
            <p:contentPart p14:bwMode="auto" r:id="rId593">
              <p14:nvContentPartPr>
                <p14:cNvPr id="461" name="Freihand 460">
                  <a:extLst>
                    <a:ext uri="{FF2B5EF4-FFF2-40B4-BE49-F238E27FC236}">
                      <a16:creationId xmlns:a16="http://schemas.microsoft.com/office/drawing/2014/main" id="{379BA6F8-DC4C-DC6B-538A-FCB2C6CABE09}"/>
                    </a:ext>
                  </a:extLst>
                </p14:cNvPr>
                <p14:cNvContentPartPr/>
                <p14:nvPr/>
              </p14:nvContentPartPr>
              <p14:xfrm>
                <a:off x="5134876" y="3580822"/>
                <a:ext cx="266040" cy="273960"/>
              </p14:xfrm>
            </p:contentPart>
          </mc:Choice>
          <mc:Fallback xmlns="">
            <p:pic>
              <p:nvPicPr>
                <p:cNvPr id="461" name="Freihand 460">
                  <a:extLst>
                    <a:ext uri="{FF2B5EF4-FFF2-40B4-BE49-F238E27FC236}">
                      <a16:creationId xmlns:a16="http://schemas.microsoft.com/office/drawing/2014/main" id="{379BA6F8-DC4C-DC6B-538A-FCB2C6CABE09}"/>
                    </a:ext>
                  </a:extLst>
                </p:cNvPr>
                <p:cNvPicPr/>
                <p:nvPr/>
              </p:nvPicPr>
              <p:blipFill>
                <a:blip r:embed="rId594"/>
                <a:stretch>
                  <a:fillRect/>
                </a:stretch>
              </p:blipFill>
              <p:spPr>
                <a:xfrm>
                  <a:off x="5126236" y="3571822"/>
                  <a:ext cx="2836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62" name="Freihand 461">
                  <a:extLst>
                    <a:ext uri="{FF2B5EF4-FFF2-40B4-BE49-F238E27FC236}">
                      <a16:creationId xmlns:a16="http://schemas.microsoft.com/office/drawing/2014/main" id="{12F77555-1BC8-11D7-DF45-14D865DF3085}"/>
                    </a:ext>
                  </a:extLst>
                </p14:cNvPr>
                <p14:cNvContentPartPr/>
                <p14:nvPr/>
              </p14:nvContentPartPr>
              <p14:xfrm>
                <a:off x="5462116" y="3549502"/>
                <a:ext cx="39960" cy="252000"/>
              </p14:xfrm>
            </p:contentPart>
          </mc:Choice>
          <mc:Fallback xmlns="">
            <p:pic>
              <p:nvPicPr>
                <p:cNvPr id="462" name="Freihand 461">
                  <a:extLst>
                    <a:ext uri="{FF2B5EF4-FFF2-40B4-BE49-F238E27FC236}">
                      <a16:creationId xmlns:a16="http://schemas.microsoft.com/office/drawing/2014/main" id="{12F77555-1BC8-11D7-DF45-14D865DF3085}"/>
                    </a:ext>
                  </a:extLst>
                </p:cNvPr>
                <p:cNvPicPr/>
                <p:nvPr/>
              </p:nvPicPr>
              <p:blipFill>
                <a:blip r:embed="rId596"/>
                <a:stretch>
                  <a:fillRect/>
                </a:stretch>
              </p:blipFill>
              <p:spPr>
                <a:xfrm>
                  <a:off x="5453116" y="3540502"/>
                  <a:ext cx="57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63" name="Freihand 462">
                  <a:extLst>
                    <a:ext uri="{FF2B5EF4-FFF2-40B4-BE49-F238E27FC236}">
                      <a16:creationId xmlns:a16="http://schemas.microsoft.com/office/drawing/2014/main" id="{0AAE0E55-E7F4-C653-BB68-91A59D744D90}"/>
                    </a:ext>
                  </a:extLst>
                </p14:cNvPr>
                <p14:cNvContentPartPr/>
                <p14:nvPr/>
              </p14:nvContentPartPr>
              <p14:xfrm>
                <a:off x="5536996" y="3545182"/>
                <a:ext cx="253800" cy="219960"/>
              </p14:xfrm>
            </p:contentPart>
          </mc:Choice>
          <mc:Fallback xmlns="">
            <p:pic>
              <p:nvPicPr>
                <p:cNvPr id="463" name="Freihand 462">
                  <a:extLst>
                    <a:ext uri="{FF2B5EF4-FFF2-40B4-BE49-F238E27FC236}">
                      <a16:creationId xmlns:a16="http://schemas.microsoft.com/office/drawing/2014/main" id="{0AAE0E55-E7F4-C653-BB68-91A59D744D90}"/>
                    </a:ext>
                  </a:extLst>
                </p:cNvPr>
                <p:cNvPicPr/>
                <p:nvPr/>
              </p:nvPicPr>
              <p:blipFill>
                <a:blip r:embed="rId598"/>
                <a:stretch>
                  <a:fillRect/>
                </a:stretch>
              </p:blipFill>
              <p:spPr>
                <a:xfrm>
                  <a:off x="5527996" y="3536542"/>
                  <a:ext cx="2714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64" name="Freihand 463">
                  <a:extLst>
                    <a:ext uri="{FF2B5EF4-FFF2-40B4-BE49-F238E27FC236}">
                      <a16:creationId xmlns:a16="http://schemas.microsoft.com/office/drawing/2014/main" id="{72D430AD-AB80-BC83-9E62-199253C4C294}"/>
                    </a:ext>
                  </a:extLst>
                </p14:cNvPr>
                <p14:cNvContentPartPr/>
                <p14:nvPr/>
              </p14:nvContentPartPr>
              <p14:xfrm>
                <a:off x="5863516" y="3483982"/>
                <a:ext cx="236520" cy="258120"/>
              </p14:xfrm>
            </p:contentPart>
          </mc:Choice>
          <mc:Fallback xmlns="">
            <p:pic>
              <p:nvPicPr>
                <p:cNvPr id="464" name="Freihand 463">
                  <a:extLst>
                    <a:ext uri="{FF2B5EF4-FFF2-40B4-BE49-F238E27FC236}">
                      <a16:creationId xmlns:a16="http://schemas.microsoft.com/office/drawing/2014/main" id="{72D430AD-AB80-BC83-9E62-199253C4C294}"/>
                    </a:ext>
                  </a:extLst>
                </p:cNvPr>
                <p:cNvPicPr/>
                <p:nvPr/>
              </p:nvPicPr>
              <p:blipFill>
                <a:blip r:embed="rId600"/>
                <a:stretch>
                  <a:fillRect/>
                </a:stretch>
              </p:blipFill>
              <p:spPr>
                <a:xfrm>
                  <a:off x="5854876" y="3474982"/>
                  <a:ext cx="2541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65" name="Freihand 464">
                  <a:extLst>
                    <a:ext uri="{FF2B5EF4-FFF2-40B4-BE49-F238E27FC236}">
                      <a16:creationId xmlns:a16="http://schemas.microsoft.com/office/drawing/2014/main" id="{71DBBB82-C677-5303-3B84-EF2585EC05C9}"/>
                    </a:ext>
                  </a:extLst>
                </p14:cNvPr>
                <p14:cNvContentPartPr/>
                <p14:nvPr/>
              </p14:nvContentPartPr>
              <p14:xfrm>
                <a:off x="6108316" y="3563902"/>
                <a:ext cx="534240" cy="366840"/>
              </p14:xfrm>
            </p:contentPart>
          </mc:Choice>
          <mc:Fallback xmlns="">
            <p:pic>
              <p:nvPicPr>
                <p:cNvPr id="465" name="Freihand 464">
                  <a:extLst>
                    <a:ext uri="{FF2B5EF4-FFF2-40B4-BE49-F238E27FC236}">
                      <a16:creationId xmlns:a16="http://schemas.microsoft.com/office/drawing/2014/main" id="{71DBBB82-C677-5303-3B84-EF2585EC05C9}"/>
                    </a:ext>
                  </a:extLst>
                </p:cNvPr>
                <p:cNvPicPr/>
                <p:nvPr/>
              </p:nvPicPr>
              <p:blipFill>
                <a:blip r:embed="rId602"/>
                <a:stretch>
                  <a:fillRect/>
                </a:stretch>
              </p:blipFill>
              <p:spPr>
                <a:xfrm>
                  <a:off x="6099316" y="3555262"/>
                  <a:ext cx="551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66" name="Freihand 465">
                  <a:extLst>
                    <a:ext uri="{FF2B5EF4-FFF2-40B4-BE49-F238E27FC236}">
                      <a16:creationId xmlns:a16="http://schemas.microsoft.com/office/drawing/2014/main" id="{F12DB7B6-1E17-176A-6F0F-97BFCEB8C6CF}"/>
                    </a:ext>
                  </a:extLst>
                </p14:cNvPr>
                <p14:cNvContentPartPr/>
                <p14:nvPr/>
              </p14:nvContentPartPr>
              <p14:xfrm>
                <a:off x="6632836" y="3478582"/>
                <a:ext cx="10080" cy="29880"/>
              </p14:xfrm>
            </p:contentPart>
          </mc:Choice>
          <mc:Fallback xmlns="">
            <p:pic>
              <p:nvPicPr>
                <p:cNvPr id="466" name="Freihand 465">
                  <a:extLst>
                    <a:ext uri="{FF2B5EF4-FFF2-40B4-BE49-F238E27FC236}">
                      <a16:creationId xmlns:a16="http://schemas.microsoft.com/office/drawing/2014/main" id="{F12DB7B6-1E17-176A-6F0F-97BFCEB8C6CF}"/>
                    </a:ext>
                  </a:extLst>
                </p:cNvPr>
                <p:cNvPicPr/>
                <p:nvPr/>
              </p:nvPicPr>
              <p:blipFill>
                <a:blip r:embed="rId604"/>
                <a:stretch>
                  <a:fillRect/>
                </a:stretch>
              </p:blipFill>
              <p:spPr>
                <a:xfrm>
                  <a:off x="6623836" y="3469942"/>
                  <a:ext cx="27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67" name="Freihand 466">
                  <a:extLst>
                    <a:ext uri="{FF2B5EF4-FFF2-40B4-BE49-F238E27FC236}">
                      <a16:creationId xmlns:a16="http://schemas.microsoft.com/office/drawing/2014/main" id="{5DF1FB08-0B84-A64F-1D52-45F432BE1489}"/>
                    </a:ext>
                  </a:extLst>
                </p14:cNvPr>
                <p14:cNvContentPartPr/>
                <p14:nvPr/>
              </p14:nvContentPartPr>
              <p14:xfrm>
                <a:off x="6689716" y="3400822"/>
                <a:ext cx="264960" cy="270720"/>
              </p14:xfrm>
            </p:contentPart>
          </mc:Choice>
          <mc:Fallback xmlns="">
            <p:pic>
              <p:nvPicPr>
                <p:cNvPr id="467" name="Freihand 466">
                  <a:extLst>
                    <a:ext uri="{FF2B5EF4-FFF2-40B4-BE49-F238E27FC236}">
                      <a16:creationId xmlns:a16="http://schemas.microsoft.com/office/drawing/2014/main" id="{5DF1FB08-0B84-A64F-1D52-45F432BE1489}"/>
                    </a:ext>
                  </a:extLst>
                </p:cNvPr>
                <p:cNvPicPr/>
                <p:nvPr/>
              </p:nvPicPr>
              <p:blipFill>
                <a:blip r:embed="rId606"/>
                <a:stretch>
                  <a:fillRect/>
                </a:stretch>
              </p:blipFill>
              <p:spPr>
                <a:xfrm>
                  <a:off x="6681076" y="3392182"/>
                  <a:ext cx="2826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68" name="Freihand 467">
                  <a:extLst>
                    <a:ext uri="{FF2B5EF4-FFF2-40B4-BE49-F238E27FC236}">
                      <a16:creationId xmlns:a16="http://schemas.microsoft.com/office/drawing/2014/main" id="{00D1A900-1EF3-3645-7E1D-999E47BCBA39}"/>
                    </a:ext>
                  </a:extLst>
                </p14:cNvPr>
                <p14:cNvContentPartPr/>
                <p14:nvPr/>
              </p14:nvContentPartPr>
              <p14:xfrm>
                <a:off x="6949636" y="3374902"/>
                <a:ext cx="159120" cy="302400"/>
              </p14:xfrm>
            </p:contentPart>
          </mc:Choice>
          <mc:Fallback xmlns="">
            <p:pic>
              <p:nvPicPr>
                <p:cNvPr id="468" name="Freihand 467">
                  <a:extLst>
                    <a:ext uri="{FF2B5EF4-FFF2-40B4-BE49-F238E27FC236}">
                      <a16:creationId xmlns:a16="http://schemas.microsoft.com/office/drawing/2014/main" id="{00D1A900-1EF3-3645-7E1D-999E47BCBA39}"/>
                    </a:ext>
                  </a:extLst>
                </p:cNvPr>
                <p:cNvPicPr/>
                <p:nvPr/>
              </p:nvPicPr>
              <p:blipFill>
                <a:blip r:embed="rId608"/>
                <a:stretch>
                  <a:fillRect/>
                </a:stretch>
              </p:blipFill>
              <p:spPr>
                <a:xfrm>
                  <a:off x="6940636" y="3365902"/>
                  <a:ext cx="176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69" name="Freihand 468">
                  <a:extLst>
                    <a:ext uri="{FF2B5EF4-FFF2-40B4-BE49-F238E27FC236}">
                      <a16:creationId xmlns:a16="http://schemas.microsoft.com/office/drawing/2014/main" id="{A360AEBB-8F7B-0715-3FDB-925F3995888B}"/>
                    </a:ext>
                  </a:extLst>
                </p14:cNvPr>
                <p14:cNvContentPartPr/>
                <p14:nvPr/>
              </p14:nvContentPartPr>
              <p14:xfrm>
                <a:off x="5172676" y="3739582"/>
                <a:ext cx="2008440" cy="352800"/>
              </p14:xfrm>
            </p:contentPart>
          </mc:Choice>
          <mc:Fallback xmlns="">
            <p:pic>
              <p:nvPicPr>
                <p:cNvPr id="469" name="Freihand 468">
                  <a:extLst>
                    <a:ext uri="{FF2B5EF4-FFF2-40B4-BE49-F238E27FC236}">
                      <a16:creationId xmlns:a16="http://schemas.microsoft.com/office/drawing/2014/main" id="{A360AEBB-8F7B-0715-3FDB-925F3995888B}"/>
                    </a:ext>
                  </a:extLst>
                </p:cNvPr>
                <p:cNvPicPr/>
                <p:nvPr/>
              </p:nvPicPr>
              <p:blipFill>
                <a:blip r:embed="rId610"/>
                <a:stretch>
                  <a:fillRect/>
                </a:stretch>
              </p:blipFill>
              <p:spPr>
                <a:xfrm>
                  <a:off x="5164036" y="3730942"/>
                  <a:ext cx="2026080" cy="370440"/>
                </a:xfrm>
                <a:prstGeom prst="rect">
                  <a:avLst/>
                </a:prstGeom>
              </p:spPr>
            </p:pic>
          </mc:Fallback>
        </mc:AlternateContent>
      </p:grpSp>
      <p:grpSp>
        <p:nvGrpSpPr>
          <p:cNvPr id="475" name="Gruppieren 474">
            <a:extLst>
              <a:ext uri="{FF2B5EF4-FFF2-40B4-BE49-F238E27FC236}">
                <a16:creationId xmlns:a16="http://schemas.microsoft.com/office/drawing/2014/main" id="{7556202E-D7EC-D919-E38F-396F28957902}"/>
              </a:ext>
            </a:extLst>
          </p:cNvPr>
          <p:cNvGrpSpPr/>
          <p:nvPr/>
        </p:nvGrpSpPr>
        <p:grpSpPr>
          <a:xfrm>
            <a:off x="8603476" y="3765142"/>
            <a:ext cx="3482280" cy="410400"/>
            <a:chOff x="8603476" y="3765142"/>
            <a:chExt cx="3482280" cy="410400"/>
          </a:xfrm>
        </p:grpSpPr>
        <mc:AlternateContent xmlns:mc="http://schemas.openxmlformats.org/markup-compatibility/2006" xmlns:p14="http://schemas.microsoft.com/office/powerpoint/2010/main">
          <mc:Choice Requires="p14">
            <p:contentPart p14:bwMode="auto" r:id="rId611">
              <p14:nvContentPartPr>
                <p14:cNvPr id="229" name="Freihand 228">
                  <a:extLst>
                    <a:ext uri="{FF2B5EF4-FFF2-40B4-BE49-F238E27FC236}">
                      <a16:creationId xmlns:a16="http://schemas.microsoft.com/office/drawing/2014/main" id="{14116BC9-1F18-3D19-DA95-864F0DA3249C}"/>
                    </a:ext>
                  </a:extLst>
                </p14:cNvPr>
                <p14:cNvContentPartPr/>
                <p14:nvPr/>
              </p14:nvContentPartPr>
              <p14:xfrm>
                <a:off x="8603476" y="3841462"/>
                <a:ext cx="146520" cy="87480"/>
              </p14:xfrm>
            </p:contentPart>
          </mc:Choice>
          <mc:Fallback xmlns="">
            <p:pic>
              <p:nvPicPr>
                <p:cNvPr id="229" name="Freihand 228">
                  <a:extLst>
                    <a:ext uri="{FF2B5EF4-FFF2-40B4-BE49-F238E27FC236}">
                      <a16:creationId xmlns:a16="http://schemas.microsoft.com/office/drawing/2014/main" id="{14116BC9-1F18-3D19-DA95-864F0DA3249C}"/>
                    </a:ext>
                  </a:extLst>
                </p:cNvPr>
                <p:cNvPicPr/>
                <p:nvPr/>
              </p:nvPicPr>
              <p:blipFill>
                <a:blip r:embed="rId612"/>
                <a:stretch>
                  <a:fillRect/>
                </a:stretch>
              </p:blipFill>
              <p:spPr>
                <a:xfrm>
                  <a:off x="8594476" y="3832462"/>
                  <a:ext cx="164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31" name="Freihand 230">
                  <a:extLst>
                    <a:ext uri="{FF2B5EF4-FFF2-40B4-BE49-F238E27FC236}">
                      <a16:creationId xmlns:a16="http://schemas.microsoft.com/office/drawing/2014/main" id="{1B664805-4562-C8C5-5750-A2A4C8B6CA20}"/>
                    </a:ext>
                  </a:extLst>
                </p14:cNvPr>
                <p14:cNvContentPartPr/>
                <p14:nvPr/>
              </p14:nvContentPartPr>
              <p14:xfrm>
                <a:off x="8693836" y="3765142"/>
                <a:ext cx="153000" cy="295920"/>
              </p14:xfrm>
            </p:contentPart>
          </mc:Choice>
          <mc:Fallback xmlns="">
            <p:pic>
              <p:nvPicPr>
                <p:cNvPr id="231" name="Freihand 230">
                  <a:extLst>
                    <a:ext uri="{FF2B5EF4-FFF2-40B4-BE49-F238E27FC236}">
                      <a16:creationId xmlns:a16="http://schemas.microsoft.com/office/drawing/2014/main" id="{1B664805-4562-C8C5-5750-A2A4C8B6CA20}"/>
                    </a:ext>
                  </a:extLst>
                </p:cNvPr>
                <p:cNvPicPr/>
                <p:nvPr/>
              </p:nvPicPr>
              <p:blipFill>
                <a:blip r:embed="rId614"/>
                <a:stretch>
                  <a:fillRect/>
                </a:stretch>
              </p:blipFill>
              <p:spPr>
                <a:xfrm>
                  <a:off x="8685196" y="3756142"/>
                  <a:ext cx="170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33" name="Freihand 232">
                  <a:extLst>
                    <a:ext uri="{FF2B5EF4-FFF2-40B4-BE49-F238E27FC236}">
                      <a16:creationId xmlns:a16="http://schemas.microsoft.com/office/drawing/2014/main" id="{D2DA398A-6178-E456-8293-E7A7D1690DAB}"/>
                    </a:ext>
                  </a:extLst>
                </p14:cNvPr>
                <p14:cNvContentPartPr/>
                <p14:nvPr/>
              </p14:nvContentPartPr>
              <p14:xfrm>
                <a:off x="8933596" y="3905902"/>
                <a:ext cx="24120" cy="108720"/>
              </p14:xfrm>
            </p:contentPart>
          </mc:Choice>
          <mc:Fallback xmlns="">
            <p:pic>
              <p:nvPicPr>
                <p:cNvPr id="233" name="Freihand 232">
                  <a:extLst>
                    <a:ext uri="{FF2B5EF4-FFF2-40B4-BE49-F238E27FC236}">
                      <a16:creationId xmlns:a16="http://schemas.microsoft.com/office/drawing/2014/main" id="{D2DA398A-6178-E456-8293-E7A7D1690DAB}"/>
                    </a:ext>
                  </a:extLst>
                </p:cNvPr>
                <p:cNvPicPr/>
                <p:nvPr/>
              </p:nvPicPr>
              <p:blipFill>
                <a:blip r:embed="rId616"/>
                <a:stretch>
                  <a:fillRect/>
                </a:stretch>
              </p:blipFill>
              <p:spPr>
                <a:xfrm>
                  <a:off x="8924596" y="3896902"/>
                  <a:ext cx="41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35" name="Freihand 234">
                  <a:extLst>
                    <a:ext uri="{FF2B5EF4-FFF2-40B4-BE49-F238E27FC236}">
                      <a16:creationId xmlns:a16="http://schemas.microsoft.com/office/drawing/2014/main" id="{FCC38B2B-E300-693C-3265-3C0E86C6B5C0}"/>
                    </a:ext>
                  </a:extLst>
                </p14:cNvPr>
                <p14:cNvContentPartPr/>
                <p14:nvPr/>
              </p14:nvContentPartPr>
              <p14:xfrm>
                <a:off x="8889316" y="3870982"/>
                <a:ext cx="154080" cy="222120"/>
              </p14:xfrm>
            </p:contentPart>
          </mc:Choice>
          <mc:Fallback xmlns="">
            <p:pic>
              <p:nvPicPr>
                <p:cNvPr id="235" name="Freihand 234">
                  <a:extLst>
                    <a:ext uri="{FF2B5EF4-FFF2-40B4-BE49-F238E27FC236}">
                      <a16:creationId xmlns:a16="http://schemas.microsoft.com/office/drawing/2014/main" id="{FCC38B2B-E300-693C-3265-3C0E86C6B5C0}"/>
                    </a:ext>
                  </a:extLst>
                </p:cNvPr>
                <p:cNvPicPr/>
                <p:nvPr/>
              </p:nvPicPr>
              <p:blipFill>
                <a:blip r:embed="rId618"/>
                <a:stretch>
                  <a:fillRect/>
                </a:stretch>
              </p:blipFill>
              <p:spPr>
                <a:xfrm>
                  <a:off x="8880676" y="3861982"/>
                  <a:ext cx="171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36" name="Freihand 235">
                  <a:extLst>
                    <a:ext uri="{FF2B5EF4-FFF2-40B4-BE49-F238E27FC236}">
                      <a16:creationId xmlns:a16="http://schemas.microsoft.com/office/drawing/2014/main" id="{29E9D961-7AFB-2AFB-0CCE-E5670D51B0CF}"/>
                    </a:ext>
                  </a:extLst>
                </p14:cNvPr>
                <p14:cNvContentPartPr/>
                <p14:nvPr/>
              </p14:nvContentPartPr>
              <p14:xfrm>
                <a:off x="9154276" y="3886102"/>
                <a:ext cx="144360" cy="15480"/>
              </p14:xfrm>
            </p:contentPart>
          </mc:Choice>
          <mc:Fallback xmlns="">
            <p:pic>
              <p:nvPicPr>
                <p:cNvPr id="236" name="Freihand 235">
                  <a:extLst>
                    <a:ext uri="{FF2B5EF4-FFF2-40B4-BE49-F238E27FC236}">
                      <a16:creationId xmlns:a16="http://schemas.microsoft.com/office/drawing/2014/main" id="{29E9D961-7AFB-2AFB-0CCE-E5670D51B0CF}"/>
                    </a:ext>
                  </a:extLst>
                </p:cNvPr>
                <p:cNvPicPr/>
                <p:nvPr/>
              </p:nvPicPr>
              <p:blipFill>
                <a:blip r:embed="rId620"/>
                <a:stretch>
                  <a:fillRect/>
                </a:stretch>
              </p:blipFill>
              <p:spPr>
                <a:xfrm>
                  <a:off x="9145636" y="3877462"/>
                  <a:ext cx="162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38" name="Freihand 237">
                  <a:extLst>
                    <a:ext uri="{FF2B5EF4-FFF2-40B4-BE49-F238E27FC236}">
                      <a16:creationId xmlns:a16="http://schemas.microsoft.com/office/drawing/2014/main" id="{A4A140FA-87F0-D5C5-8F81-388106D3426D}"/>
                    </a:ext>
                  </a:extLst>
                </p14:cNvPr>
                <p14:cNvContentPartPr/>
                <p14:nvPr/>
              </p14:nvContentPartPr>
              <p14:xfrm>
                <a:off x="9147796" y="3927502"/>
                <a:ext cx="167400" cy="5400"/>
              </p14:xfrm>
            </p:contentPart>
          </mc:Choice>
          <mc:Fallback xmlns="">
            <p:pic>
              <p:nvPicPr>
                <p:cNvPr id="238" name="Freihand 237">
                  <a:extLst>
                    <a:ext uri="{FF2B5EF4-FFF2-40B4-BE49-F238E27FC236}">
                      <a16:creationId xmlns:a16="http://schemas.microsoft.com/office/drawing/2014/main" id="{A4A140FA-87F0-D5C5-8F81-388106D3426D}"/>
                    </a:ext>
                  </a:extLst>
                </p:cNvPr>
                <p:cNvPicPr/>
                <p:nvPr/>
              </p:nvPicPr>
              <p:blipFill>
                <a:blip r:embed="rId622"/>
                <a:stretch>
                  <a:fillRect/>
                </a:stretch>
              </p:blipFill>
              <p:spPr>
                <a:xfrm>
                  <a:off x="9138796" y="3918862"/>
                  <a:ext cx="185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40" name="Freihand 239">
                  <a:extLst>
                    <a:ext uri="{FF2B5EF4-FFF2-40B4-BE49-F238E27FC236}">
                      <a16:creationId xmlns:a16="http://schemas.microsoft.com/office/drawing/2014/main" id="{3D11CE42-6677-3F95-0B78-2A13F66ACF57}"/>
                    </a:ext>
                  </a:extLst>
                </p14:cNvPr>
                <p14:cNvContentPartPr/>
                <p14:nvPr/>
              </p14:nvContentPartPr>
              <p14:xfrm>
                <a:off x="9372076" y="3805102"/>
                <a:ext cx="69840" cy="145440"/>
              </p14:xfrm>
            </p:contentPart>
          </mc:Choice>
          <mc:Fallback xmlns="">
            <p:pic>
              <p:nvPicPr>
                <p:cNvPr id="240" name="Freihand 239">
                  <a:extLst>
                    <a:ext uri="{FF2B5EF4-FFF2-40B4-BE49-F238E27FC236}">
                      <a16:creationId xmlns:a16="http://schemas.microsoft.com/office/drawing/2014/main" id="{3D11CE42-6677-3F95-0B78-2A13F66ACF57}"/>
                    </a:ext>
                  </a:extLst>
                </p:cNvPr>
                <p:cNvPicPr/>
                <p:nvPr/>
              </p:nvPicPr>
              <p:blipFill>
                <a:blip r:embed="rId624"/>
                <a:stretch>
                  <a:fillRect/>
                </a:stretch>
              </p:blipFill>
              <p:spPr>
                <a:xfrm>
                  <a:off x="9363436" y="3796102"/>
                  <a:ext cx="87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41" name="Freihand 240">
                  <a:extLst>
                    <a:ext uri="{FF2B5EF4-FFF2-40B4-BE49-F238E27FC236}">
                      <a16:creationId xmlns:a16="http://schemas.microsoft.com/office/drawing/2014/main" id="{3C534FDF-8EC7-15A0-43A4-ADCF9AEED0F0}"/>
                    </a:ext>
                  </a:extLst>
                </p14:cNvPr>
                <p14:cNvContentPartPr/>
                <p14:nvPr/>
              </p14:nvContentPartPr>
              <p14:xfrm>
                <a:off x="9529396" y="3866662"/>
                <a:ext cx="84960" cy="72720"/>
              </p14:xfrm>
            </p:contentPart>
          </mc:Choice>
          <mc:Fallback xmlns="">
            <p:pic>
              <p:nvPicPr>
                <p:cNvPr id="241" name="Freihand 240">
                  <a:extLst>
                    <a:ext uri="{FF2B5EF4-FFF2-40B4-BE49-F238E27FC236}">
                      <a16:creationId xmlns:a16="http://schemas.microsoft.com/office/drawing/2014/main" id="{3C534FDF-8EC7-15A0-43A4-ADCF9AEED0F0}"/>
                    </a:ext>
                  </a:extLst>
                </p:cNvPr>
                <p:cNvPicPr/>
                <p:nvPr/>
              </p:nvPicPr>
              <p:blipFill>
                <a:blip r:embed="rId626"/>
                <a:stretch>
                  <a:fillRect/>
                </a:stretch>
              </p:blipFill>
              <p:spPr>
                <a:xfrm>
                  <a:off x="9520396" y="3857662"/>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42" name="Freihand 241">
                  <a:extLst>
                    <a:ext uri="{FF2B5EF4-FFF2-40B4-BE49-F238E27FC236}">
                      <a16:creationId xmlns:a16="http://schemas.microsoft.com/office/drawing/2014/main" id="{08B3A987-7DFB-3EB8-CE5A-7FAE989B267A}"/>
                    </a:ext>
                  </a:extLst>
                </p14:cNvPr>
                <p14:cNvContentPartPr/>
                <p14:nvPr/>
              </p14:nvContentPartPr>
              <p14:xfrm>
                <a:off x="9643156" y="3870622"/>
                <a:ext cx="208440" cy="64080"/>
              </p14:xfrm>
            </p:contentPart>
          </mc:Choice>
          <mc:Fallback xmlns="">
            <p:pic>
              <p:nvPicPr>
                <p:cNvPr id="242" name="Freihand 241">
                  <a:extLst>
                    <a:ext uri="{FF2B5EF4-FFF2-40B4-BE49-F238E27FC236}">
                      <a16:creationId xmlns:a16="http://schemas.microsoft.com/office/drawing/2014/main" id="{08B3A987-7DFB-3EB8-CE5A-7FAE989B267A}"/>
                    </a:ext>
                  </a:extLst>
                </p:cNvPr>
                <p:cNvPicPr/>
                <p:nvPr/>
              </p:nvPicPr>
              <p:blipFill>
                <a:blip r:embed="rId628"/>
                <a:stretch>
                  <a:fillRect/>
                </a:stretch>
              </p:blipFill>
              <p:spPr>
                <a:xfrm>
                  <a:off x="9634156" y="3861622"/>
                  <a:ext cx="226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43" name="Freihand 242">
                  <a:extLst>
                    <a:ext uri="{FF2B5EF4-FFF2-40B4-BE49-F238E27FC236}">
                      <a16:creationId xmlns:a16="http://schemas.microsoft.com/office/drawing/2014/main" id="{EC777794-0A8D-2590-764A-44365D2EC524}"/>
                    </a:ext>
                  </a:extLst>
                </p14:cNvPr>
                <p14:cNvContentPartPr/>
                <p14:nvPr/>
              </p14:nvContentPartPr>
              <p14:xfrm>
                <a:off x="9905236" y="3865942"/>
                <a:ext cx="93240" cy="84600"/>
              </p14:xfrm>
            </p:contentPart>
          </mc:Choice>
          <mc:Fallback xmlns="">
            <p:pic>
              <p:nvPicPr>
                <p:cNvPr id="243" name="Freihand 242">
                  <a:extLst>
                    <a:ext uri="{FF2B5EF4-FFF2-40B4-BE49-F238E27FC236}">
                      <a16:creationId xmlns:a16="http://schemas.microsoft.com/office/drawing/2014/main" id="{EC777794-0A8D-2590-764A-44365D2EC524}"/>
                    </a:ext>
                  </a:extLst>
                </p:cNvPr>
                <p:cNvPicPr/>
                <p:nvPr/>
              </p:nvPicPr>
              <p:blipFill>
                <a:blip r:embed="rId630"/>
                <a:stretch>
                  <a:fillRect/>
                </a:stretch>
              </p:blipFill>
              <p:spPr>
                <a:xfrm>
                  <a:off x="9896236" y="3857302"/>
                  <a:ext cx="11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44" name="Freihand 243">
                  <a:extLst>
                    <a:ext uri="{FF2B5EF4-FFF2-40B4-BE49-F238E27FC236}">
                      <a16:creationId xmlns:a16="http://schemas.microsoft.com/office/drawing/2014/main" id="{D0B72B8D-2E52-5506-2327-C51BC4AF3179}"/>
                    </a:ext>
                  </a:extLst>
                </p14:cNvPr>
                <p14:cNvContentPartPr/>
                <p14:nvPr/>
              </p14:nvContentPartPr>
              <p14:xfrm>
                <a:off x="10047436" y="3869902"/>
                <a:ext cx="56520" cy="74520"/>
              </p14:xfrm>
            </p:contentPart>
          </mc:Choice>
          <mc:Fallback xmlns="">
            <p:pic>
              <p:nvPicPr>
                <p:cNvPr id="244" name="Freihand 243">
                  <a:extLst>
                    <a:ext uri="{FF2B5EF4-FFF2-40B4-BE49-F238E27FC236}">
                      <a16:creationId xmlns:a16="http://schemas.microsoft.com/office/drawing/2014/main" id="{D0B72B8D-2E52-5506-2327-C51BC4AF3179}"/>
                    </a:ext>
                  </a:extLst>
                </p:cNvPr>
                <p:cNvPicPr/>
                <p:nvPr/>
              </p:nvPicPr>
              <p:blipFill>
                <a:blip r:embed="rId632"/>
                <a:stretch>
                  <a:fillRect/>
                </a:stretch>
              </p:blipFill>
              <p:spPr>
                <a:xfrm>
                  <a:off x="10038436" y="3860902"/>
                  <a:ext cx="74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46" name="Freihand 245">
                  <a:extLst>
                    <a:ext uri="{FF2B5EF4-FFF2-40B4-BE49-F238E27FC236}">
                      <a16:creationId xmlns:a16="http://schemas.microsoft.com/office/drawing/2014/main" id="{1C3D123B-3500-506A-93E2-7AA9D74C9433}"/>
                    </a:ext>
                  </a:extLst>
                </p14:cNvPr>
                <p14:cNvContentPartPr/>
                <p14:nvPr/>
              </p14:nvContentPartPr>
              <p14:xfrm>
                <a:off x="10133116" y="3871342"/>
                <a:ext cx="70920" cy="64080"/>
              </p14:xfrm>
            </p:contentPart>
          </mc:Choice>
          <mc:Fallback xmlns="">
            <p:pic>
              <p:nvPicPr>
                <p:cNvPr id="246" name="Freihand 245">
                  <a:extLst>
                    <a:ext uri="{FF2B5EF4-FFF2-40B4-BE49-F238E27FC236}">
                      <a16:creationId xmlns:a16="http://schemas.microsoft.com/office/drawing/2014/main" id="{1C3D123B-3500-506A-93E2-7AA9D74C9433}"/>
                    </a:ext>
                  </a:extLst>
                </p:cNvPr>
                <p:cNvPicPr/>
                <p:nvPr/>
              </p:nvPicPr>
              <p:blipFill>
                <a:blip r:embed="rId634"/>
                <a:stretch>
                  <a:fillRect/>
                </a:stretch>
              </p:blipFill>
              <p:spPr>
                <a:xfrm>
                  <a:off x="10124116" y="3862342"/>
                  <a:ext cx="88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47" name="Freihand 246">
                  <a:extLst>
                    <a:ext uri="{FF2B5EF4-FFF2-40B4-BE49-F238E27FC236}">
                      <a16:creationId xmlns:a16="http://schemas.microsoft.com/office/drawing/2014/main" id="{C5677099-72FC-9A7E-4047-B14BA7CBB663}"/>
                    </a:ext>
                  </a:extLst>
                </p14:cNvPr>
                <p14:cNvContentPartPr/>
                <p14:nvPr/>
              </p14:nvContentPartPr>
              <p14:xfrm>
                <a:off x="10277116" y="3900142"/>
                <a:ext cx="111960" cy="54360"/>
              </p14:xfrm>
            </p:contentPart>
          </mc:Choice>
          <mc:Fallback xmlns="">
            <p:pic>
              <p:nvPicPr>
                <p:cNvPr id="247" name="Freihand 246">
                  <a:extLst>
                    <a:ext uri="{FF2B5EF4-FFF2-40B4-BE49-F238E27FC236}">
                      <a16:creationId xmlns:a16="http://schemas.microsoft.com/office/drawing/2014/main" id="{C5677099-72FC-9A7E-4047-B14BA7CBB663}"/>
                    </a:ext>
                  </a:extLst>
                </p:cNvPr>
                <p:cNvPicPr/>
                <p:nvPr/>
              </p:nvPicPr>
              <p:blipFill>
                <a:blip r:embed="rId636"/>
                <a:stretch>
                  <a:fillRect/>
                </a:stretch>
              </p:blipFill>
              <p:spPr>
                <a:xfrm>
                  <a:off x="10268476" y="3891502"/>
                  <a:ext cx="129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48" name="Freihand 247">
                  <a:extLst>
                    <a:ext uri="{FF2B5EF4-FFF2-40B4-BE49-F238E27FC236}">
                      <a16:creationId xmlns:a16="http://schemas.microsoft.com/office/drawing/2014/main" id="{8DCDD394-A251-DBF7-1FC2-9AADBE1F0AFF}"/>
                    </a:ext>
                  </a:extLst>
                </p14:cNvPr>
                <p14:cNvContentPartPr/>
                <p14:nvPr/>
              </p14:nvContentPartPr>
              <p14:xfrm>
                <a:off x="10443076" y="3865582"/>
                <a:ext cx="56520" cy="95400"/>
              </p14:xfrm>
            </p:contentPart>
          </mc:Choice>
          <mc:Fallback xmlns="">
            <p:pic>
              <p:nvPicPr>
                <p:cNvPr id="248" name="Freihand 247">
                  <a:extLst>
                    <a:ext uri="{FF2B5EF4-FFF2-40B4-BE49-F238E27FC236}">
                      <a16:creationId xmlns:a16="http://schemas.microsoft.com/office/drawing/2014/main" id="{8DCDD394-A251-DBF7-1FC2-9AADBE1F0AFF}"/>
                    </a:ext>
                  </a:extLst>
                </p:cNvPr>
                <p:cNvPicPr/>
                <p:nvPr/>
              </p:nvPicPr>
              <p:blipFill>
                <a:blip r:embed="rId638"/>
                <a:stretch>
                  <a:fillRect/>
                </a:stretch>
              </p:blipFill>
              <p:spPr>
                <a:xfrm>
                  <a:off x="10434076" y="3856582"/>
                  <a:ext cx="74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50" name="Freihand 249">
                  <a:extLst>
                    <a:ext uri="{FF2B5EF4-FFF2-40B4-BE49-F238E27FC236}">
                      <a16:creationId xmlns:a16="http://schemas.microsoft.com/office/drawing/2014/main" id="{53247318-2D48-630B-58FA-94989E82E4D5}"/>
                    </a:ext>
                  </a:extLst>
                </p14:cNvPr>
                <p14:cNvContentPartPr/>
                <p14:nvPr/>
              </p14:nvContentPartPr>
              <p14:xfrm>
                <a:off x="10531996" y="3886822"/>
                <a:ext cx="73800" cy="61560"/>
              </p14:xfrm>
            </p:contentPart>
          </mc:Choice>
          <mc:Fallback xmlns="">
            <p:pic>
              <p:nvPicPr>
                <p:cNvPr id="250" name="Freihand 249">
                  <a:extLst>
                    <a:ext uri="{FF2B5EF4-FFF2-40B4-BE49-F238E27FC236}">
                      <a16:creationId xmlns:a16="http://schemas.microsoft.com/office/drawing/2014/main" id="{53247318-2D48-630B-58FA-94989E82E4D5}"/>
                    </a:ext>
                  </a:extLst>
                </p:cNvPr>
                <p:cNvPicPr/>
                <p:nvPr/>
              </p:nvPicPr>
              <p:blipFill>
                <a:blip r:embed="rId640"/>
                <a:stretch>
                  <a:fillRect/>
                </a:stretch>
              </p:blipFill>
              <p:spPr>
                <a:xfrm>
                  <a:off x="10523356" y="3877822"/>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51" name="Freihand 250">
                  <a:extLst>
                    <a:ext uri="{FF2B5EF4-FFF2-40B4-BE49-F238E27FC236}">
                      <a16:creationId xmlns:a16="http://schemas.microsoft.com/office/drawing/2014/main" id="{3CDC8F0A-70DF-851B-403F-7717F73B8E9C}"/>
                    </a:ext>
                  </a:extLst>
                </p14:cNvPr>
                <p14:cNvContentPartPr/>
                <p14:nvPr/>
              </p14:nvContentPartPr>
              <p14:xfrm>
                <a:off x="10645756" y="3897262"/>
                <a:ext cx="101880" cy="56160"/>
              </p14:xfrm>
            </p:contentPart>
          </mc:Choice>
          <mc:Fallback xmlns="">
            <p:pic>
              <p:nvPicPr>
                <p:cNvPr id="251" name="Freihand 250">
                  <a:extLst>
                    <a:ext uri="{FF2B5EF4-FFF2-40B4-BE49-F238E27FC236}">
                      <a16:creationId xmlns:a16="http://schemas.microsoft.com/office/drawing/2014/main" id="{3CDC8F0A-70DF-851B-403F-7717F73B8E9C}"/>
                    </a:ext>
                  </a:extLst>
                </p:cNvPr>
                <p:cNvPicPr/>
                <p:nvPr/>
              </p:nvPicPr>
              <p:blipFill>
                <a:blip r:embed="rId642"/>
                <a:stretch>
                  <a:fillRect/>
                </a:stretch>
              </p:blipFill>
              <p:spPr>
                <a:xfrm>
                  <a:off x="10636756" y="3888262"/>
                  <a:ext cx="119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52" name="Freihand 251">
                  <a:extLst>
                    <a:ext uri="{FF2B5EF4-FFF2-40B4-BE49-F238E27FC236}">
                      <a16:creationId xmlns:a16="http://schemas.microsoft.com/office/drawing/2014/main" id="{CB7F4C8D-AC91-9171-A181-36B9C8AE0D98}"/>
                    </a:ext>
                  </a:extLst>
                </p14:cNvPr>
                <p14:cNvContentPartPr/>
                <p14:nvPr/>
              </p14:nvContentPartPr>
              <p14:xfrm>
                <a:off x="10926556" y="3870262"/>
                <a:ext cx="82800" cy="96480"/>
              </p14:xfrm>
            </p:contentPart>
          </mc:Choice>
          <mc:Fallback xmlns="">
            <p:pic>
              <p:nvPicPr>
                <p:cNvPr id="252" name="Freihand 251">
                  <a:extLst>
                    <a:ext uri="{FF2B5EF4-FFF2-40B4-BE49-F238E27FC236}">
                      <a16:creationId xmlns:a16="http://schemas.microsoft.com/office/drawing/2014/main" id="{CB7F4C8D-AC91-9171-A181-36B9C8AE0D98}"/>
                    </a:ext>
                  </a:extLst>
                </p:cNvPr>
                <p:cNvPicPr/>
                <p:nvPr/>
              </p:nvPicPr>
              <p:blipFill>
                <a:blip r:embed="rId644"/>
                <a:stretch>
                  <a:fillRect/>
                </a:stretch>
              </p:blipFill>
              <p:spPr>
                <a:xfrm>
                  <a:off x="10917556" y="3861622"/>
                  <a:ext cx="100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53" name="Freihand 252">
                  <a:extLst>
                    <a:ext uri="{FF2B5EF4-FFF2-40B4-BE49-F238E27FC236}">
                      <a16:creationId xmlns:a16="http://schemas.microsoft.com/office/drawing/2014/main" id="{774C2394-B653-B167-4180-0C750D94C963}"/>
                    </a:ext>
                  </a:extLst>
                </p14:cNvPr>
                <p14:cNvContentPartPr/>
                <p14:nvPr/>
              </p14:nvContentPartPr>
              <p14:xfrm>
                <a:off x="10927276" y="3883582"/>
                <a:ext cx="81360" cy="68400"/>
              </p14:xfrm>
            </p:contentPart>
          </mc:Choice>
          <mc:Fallback xmlns="">
            <p:pic>
              <p:nvPicPr>
                <p:cNvPr id="253" name="Freihand 252">
                  <a:extLst>
                    <a:ext uri="{FF2B5EF4-FFF2-40B4-BE49-F238E27FC236}">
                      <a16:creationId xmlns:a16="http://schemas.microsoft.com/office/drawing/2014/main" id="{774C2394-B653-B167-4180-0C750D94C963}"/>
                    </a:ext>
                  </a:extLst>
                </p:cNvPr>
                <p:cNvPicPr/>
                <p:nvPr/>
              </p:nvPicPr>
              <p:blipFill>
                <a:blip r:embed="rId646"/>
                <a:stretch>
                  <a:fillRect/>
                </a:stretch>
              </p:blipFill>
              <p:spPr>
                <a:xfrm>
                  <a:off x="10918636" y="3874942"/>
                  <a:ext cx="99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54" name="Freihand 253">
                  <a:extLst>
                    <a:ext uri="{FF2B5EF4-FFF2-40B4-BE49-F238E27FC236}">
                      <a16:creationId xmlns:a16="http://schemas.microsoft.com/office/drawing/2014/main" id="{CD9A0112-F3C6-2B57-602A-562D230EFCF6}"/>
                    </a:ext>
                  </a:extLst>
                </p14:cNvPr>
                <p14:cNvContentPartPr/>
                <p14:nvPr/>
              </p14:nvContentPartPr>
              <p14:xfrm>
                <a:off x="11102236" y="3934702"/>
                <a:ext cx="19440" cy="75240"/>
              </p14:xfrm>
            </p:contentPart>
          </mc:Choice>
          <mc:Fallback xmlns="">
            <p:pic>
              <p:nvPicPr>
                <p:cNvPr id="254" name="Freihand 253">
                  <a:extLst>
                    <a:ext uri="{FF2B5EF4-FFF2-40B4-BE49-F238E27FC236}">
                      <a16:creationId xmlns:a16="http://schemas.microsoft.com/office/drawing/2014/main" id="{CD9A0112-F3C6-2B57-602A-562D230EFCF6}"/>
                    </a:ext>
                  </a:extLst>
                </p:cNvPr>
                <p:cNvPicPr/>
                <p:nvPr/>
              </p:nvPicPr>
              <p:blipFill>
                <a:blip r:embed="rId648"/>
                <a:stretch>
                  <a:fillRect/>
                </a:stretch>
              </p:blipFill>
              <p:spPr>
                <a:xfrm>
                  <a:off x="11093596" y="3926062"/>
                  <a:ext cx="37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55" name="Freihand 254">
                  <a:extLst>
                    <a:ext uri="{FF2B5EF4-FFF2-40B4-BE49-F238E27FC236}">
                      <a16:creationId xmlns:a16="http://schemas.microsoft.com/office/drawing/2014/main" id="{5655C220-2BF1-BEA9-9531-1555FACF14A2}"/>
                    </a:ext>
                  </a:extLst>
                </p14:cNvPr>
                <p14:cNvContentPartPr/>
                <p14:nvPr/>
              </p14:nvContentPartPr>
              <p14:xfrm>
                <a:off x="11055796" y="3901582"/>
                <a:ext cx="269280" cy="142920"/>
              </p14:xfrm>
            </p:contentPart>
          </mc:Choice>
          <mc:Fallback xmlns="">
            <p:pic>
              <p:nvPicPr>
                <p:cNvPr id="255" name="Freihand 254">
                  <a:extLst>
                    <a:ext uri="{FF2B5EF4-FFF2-40B4-BE49-F238E27FC236}">
                      <a16:creationId xmlns:a16="http://schemas.microsoft.com/office/drawing/2014/main" id="{5655C220-2BF1-BEA9-9531-1555FACF14A2}"/>
                    </a:ext>
                  </a:extLst>
                </p:cNvPr>
                <p:cNvPicPr/>
                <p:nvPr/>
              </p:nvPicPr>
              <p:blipFill>
                <a:blip r:embed="rId650"/>
                <a:stretch>
                  <a:fillRect/>
                </a:stretch>
              </p:blipFill>
              <p:spPr>
                <a:xfrm>
                  <a:off x="11047156" y="3892942"/>
                  <a:ext cx="286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56" name="Freihand 255">
                  <a:extLst>
                    <a:ext uri="{FF2B5EF4-FFF2-40B4-BE49-F238E27FC236}">
                      <a16:creationId xmlns:a16="http://schemas.microsoft.com/office/drawing/2014/main" id="{1CEB9636-6D7A-7984-CF42-28DD484AA328}"/>
                    </a:ext>
                  </a:extLst>
                </p14:cNvPr>
                <p14:cNvContentPartPr/>
                <p14:nvPr/>
              </p14:nvContentPartPr>
              <p14:xfrm>
                <a:off x="11221036" y="3939382"/>
                <a:ext cx="118440" cy="10800"/>
              </p14:xfrm>
            </p:contentPart>
          </mc:Choice>
          <mc:Fallback xmlns="">
            <p:pic>
              <p:nvPicPr>
                <p:cNvPr id="256" name="Freihand 255">
                  <a:extLst>
                    <a:ext uri="{FF2B5EF4-FFF2-40B4-BE49-F238E27FC236}">
                      <a16:creationId xmlns:a16="http://schemas.microsoft.com/office/drawing/2014/main" id="{1CEB9636-6D7A-7984-CF42-28DD484AA328}"/>
                    </a:ext>
                  </a:extLst>
                </p:cNvPr>
                <p:cNvPicPr/>
                <p:nvPr/>
              </p:nvPicPr>
              <p:blipFill>
                <a:blip r:embed="rId652"/>
                <a:stretch>
                  <a:fillRect/>
                </a:stretch>
              </p:blipFill>
              <p:spPr>
                <a:xfrm>
                  <a:off x="11212036" y="3930742"/>
                  <a:ext cx="136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58" name="Freihand 257">
                  <a:extLst>
                    <a:ext uri="{FF2B5EF4-FFF2-40B4-BE49-F238E27FC236}">
                      <a16:creationId xmlns:a16="http://schemas.microsoft.com/office/drawing/2014/main" id="{6C2AB687-E4FD-05C1-231A-4192915227A2}"/>
                    </a:ext>
                  </a:extLst>
                </p14:cNvPr>
                <p14:cNvContentPartPr/>
                <p14:nvPr/>
              </p14:nvContentPartPr>
              <p14:xfrm>
                <a:off x="11384476" y="3860542"/>
                <a:ext cx="75240" cy="105480"/>
              </p14:xfrm>
            </p:contentPart>
          </mc:Choice>
          <mc:Fallback xmlns="">
            <p:pic>
              <p:nvPicPr>
                <p:cNvPr id="258" name="Freihand 257">
                  <a:extLst>
                    <a:ext uri="{FF2B5EF4-FFF2-40B4-BE49-F238E27FC236}">
                      <a16:creationId xmlns:a16="http://schemas.microsoft.com/office/drawing/2014/main" id="{6C2AB687-E4FD-05C1-231A-4192915227A2}"/>
                    </a:ext>
                  </a:extLst>
                </p:cNvPr>
                <p:cNvPicPr/>
                <p:nvPr/>
              </p:nvPicPr>
              <p:blipFill>
                <a:blip r:embed="rId654"/>
                <a:stretch>
                  <a:fillRect/>
                </a:stretch>
              </p:blipFill>
              <p:spPr>
                <a:xfrm>
                  <a:off x="11375836" y="3851902"/>
                  <a:ext cx="92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59" name="Freihand 258">
                  <a:extLst>
                    <a:ext uri="{FF2B5EF4-FFF2-40B4-BE49-F238E27FC236}">
                      <a16:creationId xmlns:a16="http://schemas.microsoft.com/office/drawing/2014/main" id="{A6B38C3D-D35D-70B3-496B-644175833FED}"/>
                    </a:ext>
                  </a:extLst>
                </p14:cNvPr>
                <p14:cNvContentPartPr/>
                <p14:nvPr/>
              </p14:nvContentPartPr>
              <p14:xfrm>
                <a:off x="11491036" y="3841462"/>
                <a:ext cx="75600" cy="114840"/>
              </p14:xfrm>
            </p:contentPart>
          </mc:Choice>
          <mc:Fallback xmlns="">
            <p:pic>
              <p:nvPicPr>
                <p:cNvPr id="259" name="Freihand 258">
                  <a:extLst>
                    <a:ext uri="{FF2B5EF4-FFF2-40B4-BE49-F238E27FC236}">
                      <a16:creationId xmlns:a16="http://schemas.microsoft.com/office/drawing/2014/main" id="{A6B38C3D-D35D-70B3-496B-644175833FED}"/>
                    </a:ext>
                  </a:extLst>
                </p:cNvPr>
                <p:cNvPicPr/>
                <p:nvPr/>
              </p:nvPicPr>
              <p:blipFill>
                <a:blip r:embed="rId656"/>
                <a:stretch>
                  <a:fillRect/>
                </a:stretch>
              </p:blipFill>
              <p:spPr>
                <a:xfrm>
                  <a:off x="11482396" y="3832462"/>
                  <a:ext cx="93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60" name="Freihand 259">
                  <a:extLst>
                    <a:ext uri="{FF2B5EF4-FFF2-40B4-BE49-F238E27FC236}">
                      <a16:creationId xmlns:a16="http://schemas.microsoft.com/office/drawing/2014/main" id="{84525CF8-9672-46EB-E140-4805C982B32D}"/>
                    </a:ext>
                  </a:extLst>
                </p14:cNvPr>
                <p14:cNvContentPartPr/>
                <p14:nvPr/>
              </p14:nvContentPartPr>
              <p14:xfrm>
                <a:off x="11527036" y="3838222"/>
                <a:ext cx="203040" cy="106200"/>
              </p14:xfrm>
            </p:contentPart>
          </mc:Choice>
          <mc:Fallback xmlns="">
            <p:pic>
              <p:nvPicPr>
                <p:cNvPr id="260" name="Freihand 259">
                  <a:extLst>
                    <a:ext uri="{FF2B5EF4-FFF2-40B4-BE49-F238E27FC236}">
                      <a16:creationId xmlns:a16="http://schemas.microsoft.com/office/drawing/2014/main" id="{84525CF8-9672-46EB-E140-4805C982B32D}"/>
                    </a:ext>
                  </a:extLst>
                </p:cNvPr>
                <p:cNvPicPr/>
                <p:nvPr/>
              </p:nvPicPr>
              <p:blipFill>
                <a:blip r:embed="rId658"/>
                <a:stretch>
                  <a:fillRect/>
                </a:stretch>
              </p:blipFill>
              <p:spPr>
                <a:xfrm>
                  <a:off x="11518036" y="3829582"/>
                  <a:ext cx="220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61" name="Freihand 260">
                  <a:extLst>
                    <a:ext uri="{FF2B5EF4-FFF2-40B4-BE49-F238E27FC236}">
                      <a16:creationId xmlns:a16="http://schemas.microsoft.com/office/drawing/2014/main" id="{100080D6-FC5F-460E-E548-5AC1DB79FBBB}"/>
                    </a:ext>
                  </a:extLst>
                </p14:cNvPr>
                <p14:cNvContentPartPr/>
                <p14:nvPr/>
              </p14:nvContentPartPr>
              <p14:xfrm>
                <a:off x="11785876" y="3917062"/>
                <a:ext cx="57240" cy="2520"/>
              </p14:xfrm>
            </p:contentPart>
          </mc:Choice>
          <mc:Fallback xmlns="">
            <p:pic>
              <p:nvPicPr>
                <p:cNvPr id="261" name="Freihand 260">
                  <a:extLst>
                    <a:ext uri="{FF2B5EF4-FFF2-40B4-BE49-F238E27FC236}">
                      <a16:creationId xmlns:a16="http://schemas.microsoft.com/office/drawing/2014/main" id="{100080D6-FC5F-460E-E548-5AC1DB79FBBB}"/>
                    </a:ext>
                  </a:extLst>
                </p:cNvPr>
                <p:cNvPicPr/>
                <p:nvPr/>
              </p:nvPicPr>
              <p:blipFill>
                <a:blip r:embed="rId660"/>
                <a:stretch>
                  <a:fillRect/>
                </a:stretch>
              </p:blipFill>
              <p:spPr>
                <a:xfrm>
                  <a:off x="11777236" y="3908422"/>
                  <a:ext cx="74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262" name="Freihand 261">
                  <a:extLst>
                    <a:ext uri="{FF2B5EF4-FFF2-40B4-BE49-F238E27FC236}">
                      <a16:creationId xmlns:a16="http://schemas.microsoft.com/office/drawing/2014/main" id="{6385D58B-1852-D94F-1606-DB7BDDA254F6}"/>
                    </a:ext>
                  </a:extLst>
                </p14:cNvPr>
                <p14:cNvContentPartPr/>
                <p14:nvPr/>
              </p14:nvContentPartPr>
              <p14:xfrm>
                <a:off x="11884516" y="3834622"/>
                <a:ext cx="112320" cy="134640"/>
              </p14:xfrm>
            </p:contentPart>
          </mc:Choice>
          <mc:Fallback xmlns="">
            <p:pic>
              <p:nvPicPr>
                <p:cNvPr id="262" name="Freihand 261">
                  <a:extLst>
                    <a:ext uri="{FF2B5EF4-FFF2-40B4-BE49-F238E27FC236}">
                      <a16:creationId xmlns:a16="http://schemas.microsoft.com/office/drawing/2014/main" id="{6385D58B-1852-D94F-1606-DB7BDDA254F6}"/>
                    </a:ext>
                  </a:extLst>
                </p:cNvPr>
                <p:cNvPicPr/>
                <p:nvPr/>
              </p:nvPicPr>
              <p:blipFill>
                <a:blip r:embed="rId662"/>
                <a:stretch>
                  <a:fillRect/>
                </a:stretch>
              </p:blipFill>
              <p:spPr>
                <a:xfrm>
                  <a:off x="11875876" y="3825982"/>
                  <a:ext cx="129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263" name="Freihand 262">
                  <a:extLst>
                    <a:ext uri="{FF2B5EF4-FFF2-40B4-BE49-F238E27FC236}">
                      <a16:creationId xmlns:a16="http://schemas.microsoft.com/office/drawing/2014/main" id="{D2BAB2C5-FC51-91B6-BBBB-9165AB048117}"/>
                    </a:ext>
                  </a:extLst>
                </p14:cNvPr>
                <p14:cNvContentPartPr/>
                <p14:nvPr/>
              </p14:nvContentPartPr>
              <p14:xfrm>
                <a:off x="12001156" y="3837142"/>
                <a:ext cx="84600" cy="113400"/>
              </p14:xfrm>
            </p:contentPart>
          </mc:Choice>
          <mc:Fallback xmlns="">
            <p:pic>
              <p:nvPicPr>
                <p:cNvPr id="263" name="Freihand 262">
                  <a:extLst>
                    <a:ext uri="{FF2B5EF4-FFF2-40B4-BE49-F238E27FC236}">
                      <a16:creationId xmlns:a16="http://schemas.microsoft.com/office/drawing/2014/main" id="{D2BAB2C5-FC51-91B6-BBBB-9165AB048117}"/>
                    </a:ext>
                  </a:extLst>
                </p:cNvPr>
                <p:cNvPicPr/>
                <p:nvPr/>
              </p:nvPicPr>
              <p:blipFill>
                <a:blip r:embed="rId664"/>
                <a:stretch>
                  <a:fillRect/>
                </a:stretch>
              </p:blipFill>
              <p:spPr>
                <a:xfrm>
                  <a:off x="11992156" y="3828502"/>
                  <a:ext cx="102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264" name="Freihand 263">
                  <a:extLst>
                    <a:ext uri="{FF2B5EF4-FFF2-40B4-BE49-F238E27FC236}">
                      <a16:creationId xmlns:a16="http://schemas.microsoft.com/office/drawing/2014/main" id="{C69AE576-1439-C54A-F714-9CA4C946D133}"/>
                    </a:ext>
                  </a:extLst>
                </p14:cNvPr>
                <p14:cNvContentPartPr/>
                <p14:nvPr/>
              </p14:nvContentPartPr>
              <p14:xfrm>
                <a:off x="11256316" y="4110382"/>
                <a:ext cx="155880" cy="7920"/>
              </p14:xfrm>
            </p:contentPart>
          </mc:Choice>
          <mc:Fallback xmlns="">
            <p:pic>
              <p:nvPicPr>
                <p:cNvPr id="264" name="Freihand 263">
                  <a:extLst>
                    <a:ext uri="{FF2B5EF4-FFF2-40B4-BE49-F238E27FC236}">
                      <a16:creationId xmlns:a16="http://schemas.microsoft.com/office/drawing/2014/main" id="{C69AE576-1439-C54A-F714-9CA4C946D133}"/>
                    </a:ext>
                  </a:extLst>
                </p:cNvPr>
                <p:cNvPicPr/>
                <p:nvPr/>
              </p:nvPicPr>
              <p:blipFill>
                <a:blip r:embed="rId666"/>
                <a:stretch>
                  <a:fillRect/>
                </a:stretch>
              </p:blipFill>
              <p:spPr>
                <a:xfrm>
                  <a:off x="11247676" y="4101382"/>
                  <a:ext cx="173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265" name="Freihand 264">
                  <a:extLst>
                    <a:ext uri="{FF2B5EF4-FFF2-40B4-BE49-F238E27FC236}">
                      <a16:creationId xmlns:a16="http://schemas.microsoft.com/office/drawing/2014/main" id="{23129720-9B59-BA33-E4CB-63995E5828FB}"/>
                    </a:ext>
                  </a:extLst>
                </p14:cNvPr>
                <p14:cNvContentPartPr/>
                <p14:nvPr/>
              </p14:nvContentPartPr>
              <p14:xfrm>
                <a:off x="11251276" y="4161862"/>
                <a:ext cx="163440" cy="7560"/>
              </p14:xfrm>
            </p:contentPart>
          </mc:Choice>
          <mc:Fallback xmlns="">
            <p:pic>
              <p:nvPicPr>
                <p:cNvPr id="265" name="Freihand 264">
                  <a:extLst>
                    <a:ext uri="{FF2B5EF4-FFF2-40B4-BE49-F238E27FC236}">
                      <a16:creationId xmlns:a16="http://schemas.microsoft.com/office/drawing/2014/main" id="{23129720-9B59-BA33-E4CB-63995E5828FB}"/>
                    </a:ext>
                  </a:extLst>
                </p:cNvPr>
                <p:cNvPicPr/>
                <p:nvPr/>
              </p:nvPicPr>
              <p:blipFill>
                <a:blip r:embed="rId668"/>
                <a:stretch>
                  <a:fillRect/>
                </a:stretch>
              </p:blipFill>
              <p:spPr>
                <a:xfrm>
                  <a:off x="11242636" y="4152862"/>
                  <a:ext cx="181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72" name="Freihand 471">
                  <a:extLst>
                    <a:ext uri="{FF2B5EF4-FFF2-40B4-BE49-F238E27FC236}">
                      <a16:creationId xmlns:a16="http://schemas.microsoft.com/office/drawing/2014/main" id="{3A529EE6-BA3B-73FC-8D6B-2DDED593CE31}"/>
                    </a:ext>
                  </a:extLst>
                </p14:cNvPr>
                <p14:cNvContentPartPr/>
                <p14:nvPr/>
              </p14:nvContentPartPr>
              <p14:xfrm>
                <a:off x="11476276" y="4046662"/>
                <a:ext cx="108360" cy="128880"/>
              </p14:xfrm>
            </p:contentPart>
          </mc:Choice>
          <mc:Fallback xmlns="">
            <p:pic>
              <p:nvPicPr>
                <p:cNvPr id="472" name="Freihand 471">
                  <a:extLst>
                    <a:ext uri="{FF2B5EF4-FFF2-40B4-BE49-F238E27FC236}">
                      <a16:creationId xmlns:a16="http://schemas.microsoft.com/office/drawing/2014/main" id="{3A529EE6-BA3B-73FC-8D6B-2DDED593CE31}"/>
                    </a:ext>
                  </a:extLst>
                </p:cNvPr>
                <p:cNvPicPr/>
                <p:nvPr/>
              </p:nvPicPr>
              <p:blipFill>
                <a:blip r:embed="rId670"/>
                <a:stretch>
                  <a:fillRect/>
                </a:stretch>
              </p:blipFill>
              <p:spPr>
                <a:xfrm>
                  <a:off x="11467276" y="4038022"/>
                  <a:ext cx="12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73" name="Freihand 472">
                  <a:extLst>
                    <a:ext uri="{FF2B5EF4-FFF2-40B4-BE49-F238E27FC236}">
                      <a16:creationId xmlns:a16="http://schemas.microsoft.com/office/drawing/2014/main" id="{1BCF1261-85F3-6EDE-FB2E-D527BD78DECF}"/>
                    </a:ext>
                  </a:extLst>
                </p14:cNvPr>
                <p14:cNvContentPartPr/>
                <p14:nvPr/>
              </p14:nvContentPartPr>
              <p14:xfrm>
                <a:off x="11651236" y="4077982"/>
                <a:ext cx="90720" cy="96840"/>
              </p14:xfrm>
            </p:contentPart>
          </mc:Choice>
          <mc:Fallback xmlns="">
            <p:pic>
              <p:nvPicPr>
                <p:cNvPr id="473" name="Freihand 472">
                  <a:extLst>
                    <a:ext uri="{FF2B5EF4-FFF2-40B4-BE49-F238E27FC236}">
                      <a16:creationId xmlns:a16="http://schemas.microsoft.com/office/drawing/2014/main" id="{1BCF1261-85F3-6EDE-FB2E-D527BD78DECF}"/>
                    </a:ext>
                  </a:extLst>
                </p:cNvPr>
                <p:cNvPicPr/>
                <p:nvPr/>
              </p:nvPicPr>
              <p:blipFill>
                <a:blip r:embed="rId672"/>
                <a:stretch>
                  <a:fillRect/>
                </a:stretch>
              </p:blipFill>
              <p:spPr>
                <a:xfrm>
                  <a:off x="11642596" y="4069342"/>
                  <a:ext cx="108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74" name="Freihand 473">
                  <a:extLst>
                    <a:ext uri="{FF2B5EF4-FFF2-40B4-BE49-F238E27FC236}">
                      <a16:creationId xmlns:a16="http://schemas.microsoft.com/office/drawing/2014/main" id="{072A17EA-4CE9-25FB-D6E3-98F31F142E3C}"/>
                    </a:ext>
                  </a:extLst>
                </p14:cNvPr>
                <p14:cNvContentPartPr/>
                <p14:nvPr/>
              </p14:nvContentPartPr>
              <p14:xfrm>
                <a:off x="11820076" y="4076182"/>
                <a:ext cx="141480" cy="99000"/>
              </p14:xfrm>
            </p:contentPart>
          </mc:Choice>
          <mc:Fallback xmlns="">
            <p:pic>
              <p:nvPicPr>
                <p:cNvPr id="474" name="Freihand 473">
                  <a:extLst>
                    <a:ext uri="{FF2B5EF4-FFF2-40B4-BE49-F238E27FC236}">
                      <a16:creationId xmlns:a16="http://schemas.microsoft.com/office/drawing/2014/main" id="{072A17EA-4CE9-25FB-D6E3-98F31F142E3C}"/>
                    </a:ext>
                  </a:extLst>
                </p:cNvPr>
                <p:cNvPicPr/>
                <p:nvPr/>
              </p:nvPicPr>
              <p:blipFill>
                <a:blip r:embed="rId674"/>
                <a:stretch>
                  <a:fillRect/>
                </a:stretch>
              </p:blipFill>
              <p:spPr>
                <a:xfrm>
                  <a:off x="11811436" y="4067542"/>
                  <a:ext cx="159120" cy="116640"/>
                </a:xfrm>
                <a:prstGeom prst="rect">
                  <a:avLst/>
                </a:prstGeom>
              </p:spPr>
            </p:pic>
          </mc:Fallback>
        </mc:AlternateContent>
      </p:grpSp>
    </p:spTree>
    <p:extLst>
      <p:ext uri="{BB962C8B-B14F-4D97-AF65-F5344CB8AC3E}">
        <p14:creationId xmlns:p14="http://schemas.microsoft.com/office/powerpoint/2010/main" val="4139074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5184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9F070F5-8BE6-924A-49DE-9D81A85B8E3C}"/>
                  </a:ext>
                </a:extLst>
              </p14:cNvPr>
              <p14:cNvContentPartPr/>
              <p14:nvPr/>
            </p14:nvContentPartPr>
            <p14:xfrm>
              <a:off x="3708556" y="4773142"/>
              <a:ext cx="92160" cy="87480"/>
            </p14:xfrm>
          </p:contentPart>
        </mc:Choice>
        <mc:Fallback>
          <p:pic>
            <p:nvPicPr>
              <p:cNvPr id="2" name="Freihand 1">
                <a:extLst>
                  <a:ext uri="{FF2B5EF4-FFF2-40B4-BE49-F238E27FC236}">
                    <a16:creationId xmlns:a16="http://schemas.microsoft.com/office/drawing/2014/main" id="{D9F070F5-8BE6-924A-49DE-9D81A85B8E3C}"/>
                  </a:ext>
                </a:extLst>
              </p:cNvPr>
              <p:cNvPicPr/>
              <p:nvPr/>
            </p:nvPicPr>
            <p:blipFill>
              <a:blip r:embed="rId3"/>
              <a:stretch>
                <a:fillRect/>
              </a:stretch>
            </p:blipFill>
            <p:spPr>
              <a:xfrm>
                <a:off x="3699556" y="4764142"/>
                <a:ext cx="109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DB3383D-D4E9-6EF5-219A-DECEAF6C06FE}"/>
                  </a:ext>
                </a:extLst>
              </p14:cNvPr>
              <p14:cNvContentPartPr/>
              <p14:nvPr/>
            </p14:nvContentPartPr>
            <p14:xfrm>
              <a:off x="3758236" y="4747222"/>
              <a:ext cx="80640" cy="163440"/>
            </p14:xfrm>
          </p:contentPart>
        </mc:Choice>
        <mc:Fallback>
          <p:pic>
            <p:nvPicPr>
              <p:cNvPr id="3" name="Freihand 2">
                <a:extLst>
                  <a:ext uri="{FF2B5EF4-FFF2-40B4-BE49-F238E27FC236}">
                    <a16:creationId xmlns:a16="http://schemas.microsoft.com/office/drawing/2014/main" id="{FDB3383D-D4E9-6EF5-219A-DECEAF6C06FE}"/>
                  </a:ext>
                </a:extLst>
              </p:cNvPr>
              <p:cNvPicPr/>
              <p:nvPr/>
            </p:nvPicPr>
            <p:blipFill>
              <a:blip r:embed="rId5"/>
              <a:stretch>
                <a:fillRect/>
              </a:stretch>
            </p:blipFill>
            <p:spPr>
              <a:xfrm>
                <a:off x="3749236" y="4738222"/>
                <a:ext cx="98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937CB8DF-2566-36F5-17CD-C429BC501DAD}"/>
                  </a:ext>
                </a:extLst>
              </p14:cNvPr>
              <p14:cNvContentPartPr/>
              <p14:nvPr/>
            </p14:nvContentPartPr>
            <p14:xfrm>
              <a:off x="3609916" y="4921462"/>
              <a:ext cx="363960" cy="28800"/>
            </p14:xfrm>
          </p:contentPart>
        </mc:Choice>
        <mc:Fallback>
          <p:pic>
            <p:nvPicPr>
              <p:cNvPr id="5" name="Freihand 4">
                <a:extLst>
                  <a:ext uri="{FF2B5EF4-FFF2-40B4-BE49-F238E27FC236}">
                    <a16:creationId xmlns:a16="http://schemas.microsoft.com/office/drawing/2014/main" id="{937CB8DF-2566-36F5-17CD-C429BC501DAD}"/>
                  </a:ext>
                </a:extLst>
              </p:cNvPr>
              <p:cNvPicPr/>
              <p:nvPr/>
            </p:nvPicPr>
            <p:blipFill>
              <a:blip r:embed="rId7"/>
              <a:stretch>
                <a:fillRect/>
              </a:stretch>
            </p:blipFill>
            <p:spPr>
              <a:xfrm>
                <a:off x="3600916" y="4912462"/>
                <a:ext cx="381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A85CDADF-36CF-33A1-AA5F-24CD4E3643D2}"/>
                  </a:ext>
                </a:extLst>
              </p14:cNvPr>
              <p14:cNvContentPartPr/>
              <p14:nvPr/>
            </p14:nvContentPartPr>
            <p14:xfrm>
              <a:off x="3659956" y="5067982"/>
              <a:ext cx="205920" cy="171000"/>
            </p14:xfrm>
          </p:contentPart>
        </mc:Choice>
        <mc:Fallback>
          <p:pic>
            <p:nvPicPr>
              <p:cNvPr id="6" name="Freihand 5">
                <a:extLst>
                  <a:ext uri="{FF2B5EF4-FFF2-40B4-BE49-F238E27FC236}">
                    <a16:creationId xmlns:a16="http://schemas.microsoft.com/office/drawing/2014/main" id="{A85CDADF-36CF-33A1-AA5F-24CD4E3643D2}"/>
                  </a:ext>
                </a:extLst>
              </p:cNvPr>
              <p:cNvPicPr/>
              <p:nvPr/>
            </p:nvPicPr>
            <p:blipFill>
              <a:blip r:embed="rId9"/>
              <a:stretch>
                <a:fillRect/>
              </a:stretch>
            </p:blipFill>
            <p:spPr>
              <a:xfrm>
                <a:off x="3650956" y="5058982"/>
                <a:ext cx="223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992D611-B0FC-A5EE-7325-69B0E3C20451}"/>
                  </a:ext>
                </a:extLst>
              </p14:cNvPr>
              <p14:cNvContentPartPr/>
              <p14:nvPr/>
            </p14:nvContentPartPr>
            <p14:xfrm>
              <a:off x="4139476" y="4926862"/>
              <a:ext cx="242280" cy="20880"/>
            </p14:xfrm>
          </p:contentPart>
        </mc:Choice>
        <mc:Fallback>
          <p:pic>
            <p:nvPicPr>
              <p:cNvPr id="7" name="Freihand 6">
                <a:extLst>
                  <a:ext uri="{FF2B5EF4-FFF2-40B4-BE49-F238E27FC236}">
                    <a16:creationId xmlns:a16="http://schemas.microsoft.com/office/drawing/2014/main" id="{5992D611-B0FC-A5EE-7325-69B0E3C20451}"/>
                  </a:ext>
                </a:extLst>
              </p:cNvPr>
              <p:cNvPicPr/>
              <p:nvPr/>
            </p:nvPicPr>
            <p:blipFill>
              <a:blip r:embed="rId11"/>
              <a:stretch>
                <a:fillRect/>
              </a:stretch>
            </p:blipFill>
            <p:spPr>
              <a:xfrm>
                <a:off x="4130476" y="4917862"/>
                <a:ext cx="259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C8552DD7-42AB-CE8A-4142-EC9E2EE657FC}"/>
                  </a:ext>
                </a:extLst>
              </p14:cNvPr>
              <p14:cNvContentPartPr/>
              <p14:nvPr/>
            </p14:nvContentPartPr>
            <p14:xfrm>
              <a:off x="4178356" y="5012182"/>
              <a:ext cx="195480" cy="12240"/>
            </p14:xfrm>
          </p:contentPart>
        </mc:Choice>
        <mc:Fallback>
          <p:pic>
            <p:nvPicPr>
              <p:cNvPr id="8" name="Freihand 7">
                <a:extLst>
                  <a:ext uri="{FF2B5EF4-FFF2-40B4-BE49-F238E27FC236}">
                    <a16:creationId xmlns:a16="http://schemas.microsoft.com/office/drawing/2014/main" id="{C8552DD7-42AB-CE8A-4142-EC9E2EE657FC}"/>
                  </a:ext>
                </a:extLst>
              </p:cNvPr>
              <p:cNvPicPr/>
              <p:nvPr/>
            </p:nvPicPr>
            <p:blipFill>
              <a:blip r:embed="rId13"/>
              <a:stretch>
                <a:fillRect/>
              </a:stretch>
            </p:blipFill>
            <p:spPr>
              <a:xfrm>
                <a:off x="4169356" y="5003182"/>
                <a:ext cx="213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9435431E-2F89-AC84-1CC6-E1DCE7B9A798}"/>
                  </a:ext>
                </a:extLst>
              </p14:cNvPr>
              <p14:cNvContentPartPr/>
              <p14:nvPr/>
            </p14:nvContentPartPr>
            <p14:xfrm>
              <a:off x="4602076" y="4809502"/>
              <a:ext cx="153720" cy="232920"/>
            </p14:xfrm>
          </p:contentPart>
        </mc:Choice>
        <mc:Fallback>
          <p:pic>
            <p:nvPicPr>
              <p:cNvPr id="9" name="Freihand 8">
                <a:extLst>
                  <a:ext uri="{FF2B5EF4-FFF2-40B4-BE49-F238E27FC236}">
                    <a16:creationId xmlns:a16="http://schemas.microsoft.com/office/drawing/2014/main" id="{9435431E-2F89-AC84-1CC6-E1DCE7B9A798}"/>
                  </a:ext>
                </a:extLst>
              </p:cNvPr>
              <p:cNvPicPr/>
              <p:nvPr/>
            </p:nvPicPr>
            <p:blipFill>
              <a:blip r:embed="rId15"/>
              <a:stretch>
                <a:fillRect/>
              </a:stretch>
            </p:blipFill>
            <p:spPr>
              <a:xfrm>
                <a:off x="4593076" y="4800502"/>
                <a:ext cx="171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CF6A47A3-FDC0-6A6A-A6C9-C5674A8055F5}"/>
                  </a:ext>
                </a:extLst>
              </p14:cNvPr>
              <p14:cNvContentPartPr/>
              <p14:nvPr/>
            </p14:nvContentPartPr>
            <p14:xfrm>
              <a:off x="4913836" y="4662622"/>
              <a:ext cx="99000" cy="182520"/>
            </p14:xfrm>
          </p:contentPart>
        </mc:Choice>
        <mc:Fallback>
          <p:pic>
            <p:nvPicPr>
              <p:cNvPr id="10" name="Freihand 9">
                <a:extLst>
                  <a:ext uri="{FF2B5EF4-FFF2-40B4-BE49-F238E27FC236}">
                    <a16:creationId xmlns:a16="http://schemas.microsoft.com/office/drawing/2014/main" id="{CF6A47A3-FDC0-6A6A-A6C9-C5674A8055F5}"/>
                  </a:ext>
                </a:extLst>
              </p:cNvPr>
              <p:cNvPicPr/>
              <p:nvPr/>
            </p:nvPicPr>
            <p:blipFill>
              <a:blip r:embed="rId17"/>
              <a:stretch>
                <a:fillRect/>
              </a:stretch>
            </p:blipFill>
            <p:spPr>
              <a:xfrm>
                <a:off x="4904836" y="4653622"/>
                <a:ext cx="1166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1E1E618E-7F92-328E-4C97-FB89999BB2A1}"/>
                  </a:ext>
                </a:extLst>
              </p14:cNvPr>
              <p14:cNvContentPartPr/>
              <p14:nvPr/>
            </p14:nvContentPartPr>
            <p14:xfrm>
              <a:off x="5129116" y="4681702"/>
              <a:ext cx="104400" cy="118440"/>
            </p14:xfrm>
          </p:contentPart>
        </mc:Choice>
        <mc:Fallback>
          <p:pic>
            <p:nvPicPr>
              <p:cNvPr id="11" name="Freihand 10">
                <a:extLst>
                  <a:ext uri="{FF2B5EF4-FFF2-40B4-BE49-F238E27FC236}">
                    <a16:creationId xmlns:a16="http://schemas.microsoft.com/office/drawing/2014/main" id="{1E1E618E-7F92-328E-4C97-FB89999BB2A1}"/>
                  </a:ext>
                </a:extLst>
              </p:cNvPr>
              <p:cNvPicPr/>
              <p:nvPr/>
            </p:nvPicPr>
            <p:blipFill>
              <a:blip r:embed="rId19"/>
              <a:stretch>
                <a:fillRect/>
              </a:stretch>
            </p:blipFill>
            <p:spPr>
              <a:xfrm>
                <a:off x="5120116" y="4672729"/>
                <a:ext cx="122040" cy="136027"/>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4F0D797C-BE87-0A78-0F0C-65159733F655}"/>
                  </a:ext>
                </a:extLst>
              </p14:cNvPr>
              <p14:cNvContentPartPr/>
              <p14:nvPr/>
            </p14:nvContentPartPr>
            <p14:xfrm>
              <a:off x="5309836" y="4676662"/>
              <a:ext cx="98280" cy="111600"/>
            </p14:xfrm>
          </p:contentPart>
        </mc:Choice>
        <mc:Fallback>
          <p:pic>
            <p:nvPicPr>
              <p:cNvPr id="12" name="Freihand 11">
                <a:extLst>
                  <a:ext uri="{FF2B5EF4-FFF2-40B4-BE49-F238E27FC236}">
                    <a16:creationId xmlns:a16="http://schemas.microsoft.com/office/drawing/2014/main" id="{4F0D797C-BE87-0A78-0F0C-65159733F655}"/>
                  </a:ext>
                </a:extLst>
              </p:cNvPr>
              <p:cNvPicPr/>
              <p:nvPr/>
            </p:nvPicPr>
            <p:blipFill>
              <a:blip r:embed="rId21"/>
              <a:stretch>
                <a:fillRect/>
              </a:stretch>
            </p:blipFill>
            <p:spPr>
              <a:xfrm>
                <a:off x="5300836" y="4667662"/>
                <a:ext cx="115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2FBF961B-99EB-68B4-4E90-F6A9F3E4F8B3}"/>
                  </a:ext>
                </a:extLst>
              </p14:cNvPr>
              <p14:cNvContentPartPr/>
              <p14:nvPr/>
            </p14:nvContentPartPr>
            <p14:xfrm>
              <a:off x="5466076" y="4749382"/>
              <a:ext cx="136080" cy="9000"/>
            </p14:xfrm>
          </p:contentPart>
        </mc:Choice>
        <mc:Fallback>
          <p:pic>
            <p:nvPicPr>
              <p:cNvPr id="13" name="Freihand 12">
                <a:extLst>
                  <a:ext uri="{FF2B5EF4-FFF2-40B4-BE49-F238E27FC236}">
                    <a16:creationId xmlns:a16="http://schemas.microsoft.com/office/drawing/2014/main" id="{2FBF961B-99EB-68B4-4E90-F6A9F3E4F8B3}"/>
                  </a:ext>
                </a:extLst>
              </p:cNvPr>
              <p:cNvPicPr/>
              <p:nvPr/>
            </p:nvPicPr>
            <p:blipFill>
              <a:blip r:embed="rId23"/>
              <a:stretch>
                <a:fillRect/>
              </a:stretch>
            </p:blipFill>
            <p:spPr>
              <a:xfrm>
                <a:off x="5457076" y="4740382"/>
                <a:ext cx="153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A51FAE40-1225-8149-8E65-56471AC1EB56}"/>
                  </a:ext>
                </a:extLst>
              </p14:cNvPr>
              <p14:cNvContentPartPr/>
              <p14:nvPr/>
            </p14:nvContentPartPr>
            <p14:xfrm>
              <a:off x="5691796" y="4664782"/>
              <a:ext cx="162720" cy="167040"/>
            </p14:xfrm>
          </p:contentPart>
        </mc:Choice>
        <mc:Fallback>
          <p:pic>
            <p:nvPicPr>
              <p:cNvPr id="14" name="Freihand 13">
                <a:extLst>
                  <a:ext uri="{FF2B5EF4-FFF2-40B4-BE49-F238E27FC236}">
                    <a16:creationId xmlns:a16="http://schemas.microsoft.com/office/drawing/2014/main" id="{A51FAE40-1225-8149-8E65-56471AC1EB56}"/>
                  </a:ext>
                </a:extLst>
              </p:cNvPr>
              <p:cNvPicPr/>
              <p:nvPr/>
            </p:nvPicPr>
            <p:blipFill>
              <a:blip r:embed="rId25"/>
              <a:stretch>
                <a:fillRect/>
              </a:stretch>
            </p:blipFill>
            <p:spPr>
              <a:xfrm>
                <a:off x="5682816" y="4655782"/>
                <a:ext cx="180321"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9C953AE4-E94A-4BBB-4FDC-BC336D5F2F8C}"/>
                  </a:ext>
                </a:extLst>
              </p14:cNvPr>
              <p14:cNvContentPartPr/>
              <p14:nvPr/>
            </p14:nvContentPartPr>
            <p14:xfrm>
              <a:off x="4964956" y="4878622"/>
              <a:ext cx="926280" cy="64440"/>
            </p14:xfrm>
          </p:contentPart>
        </mc:Choice>
        <mc:Fallback>
          <p:pic>
            <p:nvPicPr>
              <p:cNvPr id="15" name="Freihand 14">
                <a:extLst>
                  <a:ext uri="{FF2B5EF4-FFF2-40B4-BE49-F238E27FC236}">
                    <a16:creationId xmlns:a16="http://schemas.microsoft.com/office/drawing/2014/main" id="{9C953AE4-E94A-4BBB-4FDC-BC336D5F2F8C}"/>
                  </a:ext>
                </a:extLst>
              </p:cNvPr>
              <p:cNvPicPr/>
              <p:nvPr/>
            </p:nvPicPr>
            <p:blipFill>
              <a:blip r:embed="rId27"/>
              <a:stretch>
                <a:fillRect/>
              </a:stretch>
            </p:blipFill>
            <p:spPr>
              <a:xfrm>
                <a:off x="4955956" y="4869622"/>
                <a:ext cx="943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D5266192-0ED2-551B-08E9-5C42ED35A823}"/>
                  </a:ext>
                </a:extLst>
              </p14:cNvPr>
              <p14:cNvContentPartPr/>
              <p14:nvPr/>
            </p14:nvContentPartPr>
            <p14:xfrm>
              <a:off x="4970716" y="5034862"/>
              <a:ext cx="100440" cy="129600"/>
            </p14:xfrm>
          </p:contentPart>
        </mc:Choice>
        <mc:Fallback>
          <p:pic>
            <p:nvPicPr>
              <p:cNvPr id="16" name="Freihand 15">
                <a:extLst>
                  <a:ext uri="{FF2B5EF4-FFF2-40B4-BE49-F238E27FC236}">
                    <a16:creationId xmlns:a16="http://schemas.microsoft.com/office/drawing/2014/main" id="{D5266192-0ED2-551B-08E9-5C42ED35A823}"/>
                  </a:ext>
                </a:extLst>
              </p:cNvPr>
              <p:cNvPicPr/>
              <p:nvPr/>
            </p:nvPicPr>
            <p:blipFill>
              <a:blip r:embed="rId29"/>
              <a:stretch>
                <a:fillRect/>
              </a:stretch>
            </p:blipFill>
            <p:spPr>
              <a:xfrm>
                <a:off x="4961716" y="5025862"/>
                <a:ext cx="118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6527E315-AA91-DDEA-8AF7-FED5C369FCD6}"/>
                  </a:ext>
                </a:extLst>
              </p14:cNvPr>
              <p14:cNvContentPartPr/>
              <p14:nvPr/>
            </p14:nvContentPartPr>
            <p14:xfrm>
              <a:off x="5135236" y="5026582"/>
              <a:ext cx="97560" cy="117360"/>
            </p14:xfrm>
          </p:contentPart>
        </mc:Choice>
        <mc:Fallback>
          <p:pic>
            <p:nvPicPr>
              <p:cNvPr id="17" name="Freihand 16">
                <a:extLst>
                  <a:ext uri="{FF2B5EF4-FFF2-40B4-BE49-F238E27FC236}">
                    <a16:creationId xmlns:a16="http://schemas.microsoft.com/office/drawing/2014/main" id="{6527E315-AA91-DDEA-8AF7-FED5C369FCD6}"/>
                  </a:ext>
                </a:extLst>
              </p:cNvPr>
              <p:cNvPicPr/>
              <p:nvPr/>
            </p:nvPicPr>
            <p:blipFill>
              <a:blip r:embed="rId31"/>
              <a:stretch>
                <a:fillRect/>
              </a:stretch>
            </p:blipFill>
            <p:spPr>
              <a:xfrm>
                <a:off x="5126236" y="5017582"/>
                <a:ext cx="115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D518A1C9-0AFB-04A9-9AD4-E5F20C9B3857}"/>
                  </a:ext>
                </a:extLst>
              </p14:cNvPr>
              <p14:cNvContentPartPr/>
              <p14:nvPr/>
            </p14:nvContentPartPr>
            <p14:xfrm>
              <a:off x="5160076" y="5025862"/>
              <a:ext cx="105120" cy="10080"/>
            </p14:xfrm>
          </p:contentPart>
        </mc:Choice>
        <mc:Fallback>
          <p:pic>
            <p:nvPicPr>
              <p:cNvPr id="18" name="Freihand 17">
                <a:extLst>
                  <a:ext uri="{FF2B5EF4-FFF2-40B4-BE49-F238E27FC236}">
                    <a16:creationId xmlns:a16="http://schemas.microsoft.com/office/drawing/2014/main" id="{D518A1C9-0AFB-04A9-9AD4-E5F20C9B3857}"/>
                  </a:ext>
                </a:extLst>
              </p:cNvPr>
              <p:cNvPicPr/>
              <p:nvPr/>
            </p:nvPicPr>
            <p:blipFill>
              <a:blip r:embed="rId33"/>
              <a:stretch>
                <a:fillRect/>
              </a:stretch>
            </p:blipFill>
            <p:spPr>
              <a:xfrm>
                <a:off x="5151076" y="5016862"/>
                <a:ext cx="122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68A752D4-94BD-7FE2-DC95-D76BC45F0F77}"/>
                  </a:ext>
                </a:extLst>
              </p14:cNvPr>
              <p14:cNvContentPartPr/>
              <p14:nvPr/>
            </p14:nvContentPartPr>
            <p14:xfrm>
              <a:off x="5314876" y="5019742"/>
              <a:ext cx="85680" cy="109440"/>
            </p14:xfrm>
          </p:contentPart>
        </mc:Choice>
        <mc:Fallback>
          <p:pic>
            <p:nvPicPr>
              <p:cNvPr id="19" name="Freihand 18">
                <a:extLst>
                  <a:ext uri="{FF2B5EF4-FFF2-40B4-BE49-F238E27FC236}">
                    <a16:creationId xmlns:a16="http://schemas.microsoft.com/office/drawing/2014/main" id="{68A752D4-94BD-7FE2-DC95-D76BC45F0F77}"/>
                  </a:ext>
                </a:extLst>
              </p:cNvPr>
              <p:cNvPicPr/>
              <p:nvPr/>
            </p:nvPicPr>
            <p:blipFill>
              <a:blip r:embed="rId35"/>
              <a:stretch>
                <a:fillRect/>
              </a:stretch>
            </p:blipFill>
            <p:spPr>
              <a:xfrm>
                <a:off x="5305876" y="5010742"/>
                <a:ext cx="103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847750E6-4EC9-3477-02AA-2F619D10325A}"/>
                  </a:ext>
                </a:extLst>
              </p14:cNvPr>
              <p14:cNvContentPartPr/>
              <p14:nvPr/>
            </p14:nvContentPartPr>
            <p14:xfrm>
              <a:off x="5740756" y="5002462"/>
              <a:ext cx="100080" cy="118080"/>
            </p14:xfrm>
          </p:contentPart>
        </mc:Choice>
        <mc:Fallback>
          <p:pic>
            <p:nvPicPr>
              <p:cNvPr id="20" name="Freihand 19">
                <a:extLst>
                  <a:ext uri="{FF2B5EF4-FFF2-40B4-BE49-F238E27FC236}">
                    <a16:creationId xmlns:a16="http://schemas.microsoft.com/office/drawing/2014/main" id="{847750E6-4EC9-3477-02AA-2F619D10325A}"/>
                  </a:ext>
                </a:extLst>
              </p:cNvPr>
              <p:cNvPicPr/>
              <p:nvPr/>
            </p:nvPicPr>
            <p:blipFill>
              <a:blip r:embed="rId37"/>
              <a:stretch>
                <a:fillRect/>
              </a:stretch>
            </p:blipFill>
            <p:spPr>
              <a:xfrm>
                <a:off x="5731756" y="4993462"/>
                <a:ext cx="117720" cy="135720"/>
              </a:xfrm>
              <a:prstGeom prst="rect">
                <a:avLst/>
              </a:prstGeom>
            </p:spPr>
          </p:pic>
        </mc:Fallback>
      </mc:AlternateContent>
    </p:spTree>
    <p:extLst>
      <p:ext uri="{BB962C8B-B14F-4D97-AF65-F5344CB8AC3E}">
        <p14:creationId xmlns:p14="http://schemas.microsoft.com/office/powerpoint/2010/main" val="472901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2905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41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23134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231344"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793827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81326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23559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21844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10506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319705"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58984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81198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790912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98298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63884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75490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640130"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175938" y="404544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64013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15498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82834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08899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122368" y="5992696"/>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37034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37034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35043"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35043"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B4DC9113-F89C-199A-E2E6-90EB29BE7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2207855A-137B-4C30-8E7A-CDB95AD7FC03}"/>
                  </a:ext>
                </a:extLst>
              </p14:cNvPr>
              <p14:cNvContentPartPr/>
              <p14:nvPr/>
            </p14:nvContentPartPr>
            <p14:xfrm>
              <a:off x="1127936" y="362500"/>
              <a:ext cx="230760" cy="300960"/>
            </p14:xfrm>
          </p:contentPart>
        </mc:Choice>
        <mc:Fallback xmlns="">
          <p:pic>
            <p:nvPicPr>
              <p:cNvPr id="11" name="Freihand 10">
                <a:extLst>
                  <a:ext uri="{FF2B5EF4-FFF2-40B4-BE49-F238E27FC236}">
                    <a16:creationId xmlns:a16="http://schemas.microsoft.com/office/drawing/2014/main" id="{2207855A-137B-4C30-8E7A-CDB95AD7FC03}"/>
                  </a:ext>
                </a:extLst>
              </p:cNvPr>
              <p:cNvPicPr/>
              <p:nvPr/>
            </p:nvPicPr>
            <p:blipFill>
              <a:blip r:embed="rId5"/>
              <a:stretch>
                <a:fillRect/>
              </a:stretch>
            </p:blipFill>
            <p:spPr>
              <a:xfrm>
                <a:off x="1123616" y="358180"/>
                <a:ext cx="2394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Freihand 11">
                <a:extLst>
                  <a:ext uri="{FF2B5EF4-FFF2-40B4-BE49-F238E27FC236}">
                    <a16:creationId xmlns:a16="http://schemas.microsoft.com/office/drawing/2014/main" id="{823F6B3C-45DF-486E-B87B-29B0AEF04EE9}"/>
                  </a:ext>
                </a:extLst>
              </p14:cNvPr>
              <p14:cNvContentPartPr/>
              <p14:nvPr/>
            </p14:nvContentPartPr>
            <p14:xfrm>
              <a:off x="900776" y="4629940"/>
              <a:ext cx="423720" cy="465480"/>
            </p14:xfrm>
          </p:contentPart>
        </mc:Choice>
        <mc:Fallback xmlns="">
          <p:pic>
            <p:nvPicPr>
              <p:cNvPr id="12" name="Freihand 11">
                <a:extLst>
                  <a:ext uri="{FF2B5EF4-FFF2-40B4-BE49-F238E27FC236}">
                    <a16:creationId xmlns:a16="http://schemas.microsoft.com/office/drawing/2014/main" id="{823F6B3C-45DF-486E-B87B-29B0AEF04EE9}"/>
                  </a:ext>
                </a:extLst>
              </p:cNvPr>
              <p:cNvPicPr/>
              <p:nvPr/>
            </p:nvPicPr>
            <p:blipFill>
              <a:blip r:embed="rId7"/>
              <a:stretch>
                <a:fillRect/>
              </a:stretch>
            </p:blipFill>
            <p:spPr>
              <a:xfrm>
                <a:off x="896456" y="4625620"/>
                <a:ext cx="43236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0" name="Freihand 69">
                <a:extLst>
                  <a:ext uri="{FF2B5EF4-FFF2-40B4-BE49-F238E27FC236}">
                    <a16:creationId xmlns:a16="http://schemas.microsoft.com/office/drawing/2014/main" id="{2AF158EE-CB44-4348-95B5-C6FA9B6591D5}"/>
                  </a:ext>
                </a:extLst>
              </p14:cNvPr>
              <p14:cNvContentPartPr/>
              <p14:nvPr/>
            </p14:nvContentPartPr>
            <p14:xfrm>
              <a:off x="4065536" y="4033060"/>
              <a:ext cx="496800" cy="465840"/>
            </p14:xfrm>
          </p:contentPart>
        </mc:Choice>
        <mc:Fallback xmlns="">
          <p:pic>
            <p:nvPicPr>
              <p:cNvPr id="70" name="Freihand 69">
                <a:extLst>
                  <a:ext uri="{FF2B5EF4-FFF2-40B4-BE49-F238E27FC236}">
                    <a16:creationId xmlns:a16="http://schemas.microsoft.com/office/drawing/2014/main" id="{2AF158EE-CB44-4348-95B5-C6FA9B6591D5}"/>
                  </a:ext>
                </a:extLst>
              </p:cNvPr>
              <p:cNvPicPr/>
              <p:nvPr/>
            </p:nvPicPr>
            <p:blipFill>
              <a:blip r:embed="rId9"/>
              <a:stretch>
                <a:fillRect/>
              </a:stretch>
            </p:blipFill>
            <p:spPr>
              <a:xfrm>
                <a:off x="4061216" y="4028740"/>
                <a:ext cx="5054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9" name="Freihand 118">
                <a:extLst>
                  <a:ext uri="{FF2B5EF4-FFF2-40B4-BE49-F238E27FC236}">
                    <a16:creationId xmlns:a16="http://schemas.microsoft.com/office/drawing/2014/main" id="{C90DAF62-9BEC-4731-A418-A5CC52C2898A}"/>
                  </a:ext>
                </a:extLst>
              </p14:cNvPr>
              <p14:cNvContentPartPr/>
              <p14:nvPr/>
            </p14:nvContentPartPr>
            <p14:xfrm>
              <a:off x="7876136" y="1119580"/>
              <a:ext cx="35640" cy="40680"/>
            </p14:xfrm>
          </p:contentPart>
        </mc:Choice>
        <mc:Fallback xmlns="">
          <p:pic>
            <p:nvPicPr>
              <p:cNvPr id="119" name="Freihand 118">
                <a:extLst>
                  <a:ext uri="{FF2B5EF4-FFF2-40B4-BE49-F238E27FC236}">
                    <a16:creationId xmlns:a16="http://schemas.microsoft.com/office/drawing/2014/main" id="{C90DAF62-9BEC-4731-A418-A5CC52C2898A}"/>
                  </a:ext>
                </a:extLst>
              </p:cNvPr>
              <p:cNvPicPr/>
              <p:nvPr/>
            </p:nvPicPr>
            <p:blipFill>
              <a:blip r:embed="rId11"/>
              <a:stretch>
                <a:fillRect/>
              </a:stretch>
            </p:blipFill>
            <p:spPr>
              <a:xfrm>
                <a:off x="7871816" y="1115260"/>
                <a:ext cx="44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1" name="Freihand 150">
                <a:extLst>
                  <a:ext uri="{FF2B5EF4-FFF2-40B4-BE49-F238E27FC236}">
                    <a16:creationId xmlns:a16="http://schemas.microsoft.com/office/drawing/2014/main" id="{8DA2A7B3-AF9A-40E1-BA5D-E30982DD0755}"/>
                  </a:ext>
                </a:extLst>
              </p14:cNvPr>
              <p14:cNvContentPartPr/>
              <p14:nvPr/>
            </p14:nvContentPartPr>
            <p14:xfrm>
              <a:off x="4630376" y="1961620"/>
              <a:ext cx="364680" cy="502560"/>
            </p14:xfrm>
          </p:contentPart>
        </mc:Choice>
        <mc:Fallback xmlns="">
          <p:pic>
            <p:nvPicPr>
              <p:cNvPr id="151" name="Freihand 150">
                <a:extLst>
                  <a:ext uri="{FF2B5EF4-FFF2-40B4-BE49-F238E27FC236}">
                    <a16:creationId xmlns:a16="http://schemas.microsoft.com/office/drawing/2014/main" id="{8DA2A7B3-AF9A-40E1-BA5D-E30982DD0755}"/>
                  </a:ext>
                </a:extLst>
              </p:cNvPr>
              <p:cNvPicPr/>
              <p:nvPr/>
            </p:nvPicPr>
            <p:blipFill>
              <a:blip r:embed="rId13"/>
              <a:stretch>
                <a:fillRect/>
              </a:stretch>
            </p:blipFill>
            <p:spPr>
              <a:xfrm>
                <a:off x="4626056" y="1957300"/>
                <a:ext cx="3733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9" name="Freihand 248">
                <a:extLst>
                  <a:ext uri="{FF2B5EF4-FFF2-40B4-BE49-F238E27FC236}">
                    <a16:creationId xmlns:a16="http://schemas.microsoft.com/office/drawing/2014/main" id="{6AD42DC7-33B3-4B2B-90E2-21B009C4E4DC}"/>
                  </a:ext>
                </a:extLst>
              </p14:cNvPr>
              <p14:cNvContentPartPr/>
              <p14:nvPr/>
            </p14:nvContentPartPr>
            <p14:xfrm>
              <a:off x="1239896" y="4682500"/>
              <a:ext cx="1080" cy="20520"/>
            </p14:xfrm>
          </p:contentPart>
        </mc:Choice>
        <mc:Fallback xmlns="">
          <p:pic>
            <p:nvPicPr>
              <p:cNvPr id="249" name="Freihand 248">
                <a:extLst>
                  <a:ext uri="{FF2B5EF4-FFF2-40B4-BE49-F238E27FC236}">
                    <a16:creationId xmlns:a16="http://schemas.microsoft.com/office/drawing/2014/main" id="{6AD42DC7-33B3-4B2B-90E2-21B009C4E4DC}"/>
                  </a:ext>
                </a:extLst>
              </p:cNvPr>
              <p:cNvPicPr/>
              <p:nvPr/>
            </p:nvPicPr>
            <p:blipFill>
              <a:blip r:embed="rId15"/>
              <a:stretch>
                <a:fillRect/>
              </a:stretch>
            </p:blipFill>
            <p:spPr>
              <a:xfrm>
                <a:off x="1235576" y="4678180"/>
                <a:ext cx="9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1" name="Freihand 250">
                <a:extLst>
                  <a:ext uri="{FF2B5EF4-FFF2-40B4-BE49-F238E27FC236}">
                    <a16:creationId xmlns:a16="http://schemas.microsoft.com/office/drawing/2014/main" id="{DDB64EDB-D9C2-445C-8577-655C5F9AAF1A}"/>
                  </a:ext>
                </a:extLst>
              </p14:cNvPr>
              <p14:cNvContentPartPr/>
              <p14:nvPr/>
            </p14:nvContentPartPr>
            <p14:xfrm>
              <a:off x="950816" y="4620940"/>
              <a:ext cx="331560" cy="417600"/>
            </p14:xfrm>
          </p:contentPart>
        </mc:Choice>
        <mc:Fallback xmlns="">
          <p:pic>
            <p:nvPicPr>
              <p:cNvPr id="251" name="Freihand 250">
                <a:extLst>
                  <a:ext uri="{FF2B5EF4-FFF2-40B4-BE49-F238E27FC236}">
                    <a16:creationId xmlns:a16="http://schemas.microsoft.com/office/drawing/2014/main" id="{DDB64EDB-D9C2-445C-8577-655C5F9AAF1A}"/>
                  </a:ext>
                </a:extLst>
              </p:cNvPr>
              <p:cNvPicPr/>
              <p:nvPr/>
            </p:nvPicPr>
            <p:blipFill>
              <a:blip r:embed="rId17"/>
              <a:stretch>
                <a:fillRect/>
              </a:stretch>
            </p:blipFill>
            <p:spPr>
              <a:xfrm>
                <a:off x="946496" y="4616620"/>
                <a:ext cx="3402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3" name="Freihand 252">
                <a:extLst>
                  <a:ext uri="{FF2B5EF4-FFF2-40B4-BE49-F238E27FC236}">
                    <a16:creationId xmlns:a16="http://schemas.microsoft.com/office/drawing/2014/main" id="{08A544B8-021E-4F08-9EAC-199D4DAB5E9F}"/>
                  </a:ext>
                </a:extLst>
              </p14:cNvPr>
              <p14:cNvContentPartPr/>
              <p14:nvPr/>
            </p14:nvContentPartPr>
            <p14:xfrm>
              <a:off x="4609136" y="1946140"/>
              <a:ext cx="398520" cy="556200"/>
            </p14:xfrm>
          </p:contentPart>
        </mc:Choice>
        <mc:Fallback xmlns="">
          <p:pic>
            <p:nvPicPr>
              <p:cNvPr id="253" name="Freihand 252">
                <a:extLst>
                  <a:ext uri="{FF2B5EF4-FFF2-40B4-BE49-F238E27FC236}">
                    <a16:creationId xmlns:a16="http://schemas.microsoft.com/office/drawing/2014/main" id="{08A544B8-021E-4F08-9EAC-199D4DAB5E9F}"/>
                  </a:ext>
                </a:extLst>
              </p:cNvPr>
              <p:cNvPicPr/>
              <p:nvPr/>
            </p:nvPicPr>
            <p:blipFill>
              <a:blip r:embed="rId19"/>
              <a:stretch>
                <a:fillRect/>
              </a:stretch>
            </p:blipFill>
            <p:spPr>
              <a:xfrm>
                <a:off x="4604816" y="1941820"/>
                <a:ext cx="4071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9" name="Freihand 108">
                <a:extLst>
                  <a:ext uri="{FF2B5EF4-FFF2-40B4-BE49-F238E27FC236}">
                    <a16:creationId xmlns:a16="http://schemas.microsoft.com/office/drawing/2014/main" id="{92B7A692-C5A6-4654-A05A-11C31FAFA2E3}"/>
                  </a:ext>
                </a:extLst>
              </p14:cNvPr>
              <p14:cNvContentPartPr/>
              <p14:nvPr/>
            </p14:nvContentPartPr>
            <p14:xfrm>
              <a:off x="239096" y="4717060"/>
              <a:ext cx="296640" cy="14760"/>
            </p14:xfrm>
          </p:contentPart>
        </mc:Choice>
        <mc:Fallback xmlns="">
          <p:pic>
            <p:nvPicPr>
              <p:cNvPr id="109" name="Freihand 108">
                <a:extLst>
                  <a:ext uri="{FF2B5EF4-FFF2-40B4-BE49-F238E27FC236}">
                    <a16:creationId xmlns:a16="http://schemas.microsoft.com/office/drawing/2014/main" id="{92B7A692-C5A6-4654-A05A-11C31FAFA2E3}"/>
                  </a:ext>
                </a:extLst>
              </p:cNvPr>
              <p:cNvPicPr/>
              <p:nvPr/>
            </p:nvPicPr>
            <p:blipFill>
              <a:blip r:embed="rId21"/>
              <a:stretch>
                <a:fillRect/>
              </a:stretch>
            </p:blipFill>
            <p:spPr>
              <a:xfrm>
                <a:off x="234776" y="4712740"/>
                <a:ext cx="305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0" name="Freihand 109">
                <a:extLst>
                  <a:ext uri="{FF2B5EF4-FFF2-40B4-BE49-F238E27FC236}">
                    <a16:creationId xmlns:a16="http://schemas.microsoft.com/office/drawing/2014/main" id="{A191BA5C-E94F-4119-A5E4-F1A3106BE793}"/>
                  </a:ext>
                </a:extLst>
              </p14:cNvPr>
              <p14:cNvContentPartPr/>
              <p14:nvPr/>
            </p14:nvContentPartPr>
            <p14:xfrm>
              <a:off x="243056" y="1091860"/>
              <a:ext cx="228960" cy="43920"/>
            </p14:xfrm>
          </p:contentPart>
        </mc:Choice>
        <mc:Fallback xmlns="">
          <p:pic>
            <p:nvPicPr>
              <p:cNvPr id="110" name="Freihand 109">
                <a:extLst>
                  <a:ext uri="{FF2B5EF4-FFF2-40B4-BE49-F238E27FC236}">
                    <a16:creationId xmlns:a16="http://schemas.microsoft.com/office/drawing/2014/main" id="{A191BA5C-E94F-4119-A5E4-F1A3106BE793}"/>
                  </a:ext>
                </a:extLst>
              </p:cNvPr>
              <p:cNvPicPr/>
              <p:nvPr/>
            </p:nvPicPr>
            <p:blipFill>
              <a:blip r:embed="rId23"/>
              <a:stretch>
                <a:fillRect/>
              </a:stretch>
            </p:blipFill>
            <p:spPr>
              <a:xfrm>
                <a:off x="238736" y="1087540"/>
                <a:ext cx="23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1" name="Freihand 110">
                <a:extLst>
                  <a:ext uri="{FF2B5EF4-FFF2-40B4-BE49-F238E27FC236}">
                    <a16:creationId xmlns:a16="http://schemas.microsoft.com/office/drawing/2014/main" id="{5EE27C52-BC82-48A9-9841-0FBD17390DB5}"/>
                  </a:ext>
                </a:extLst>
              </p14:cNvPr>
              <p14:cNvContentPartPr/>
              <p14:nvPr/>
            </p14:nvContentPartPr>
            <p14:xfrm>
              <a:off x="23456" y="2663980"/>
              <a:ext cx="230040" cy="423360"/>
            </p14:xfrm>
          </p:contentPart>
        </mc:Choice>
        <mc:Fallback xmlns="">
          <p:pic>
            <p:nvPicPr>
              <p:cNvPr id="111" name="Freihand 110">
                <a:extLst>
                  <a:ext uri="{FF2B5EF4-FFF2-40B4-BE49-F238E27FC236}">
                    <a16:creationId xmlns:a16="http://schemas.microsoft.com/office/drawing/2014/main" id="{5EE27C52-BC82-48A9-9841-0FBD17390DB5}"/>
                  </a:ext>
                </a:extLst>
              </p:cNvPr>
              <p:cNvPicPr/>
              <p:nvPr/>
            </p:nvPicPr>
            <p:blipFill>
              <a:blip r:embed="rId25"/>
              <a:stretch>
                <a:fillRect/>
              </a:stretch>
            </p:blipFill>
            <p:spPr>
              <a:xfrm>
                <a:off x="19136" y="2659660"/>
                <a:ext cx="238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3" name="Freihand 112">
                <a:extLst>
                  <a:ext uri="{FF2B5EF4-FFF2-40B4-BE49-F238E27FC236}">
                    <a16:creationId xmlns:a16="http://schemas.microsoft.com/office/drawing/2014/main" id="{6D8E830F-7B2D-454B-B654-72A7CEC6A826}"/>
                  </a:ext>
                </a:extLst>
              </p14:cNvPr>
              <p14:cNvContentPartPr/>
              <p14:nvPr/>
            </p14:nvContentPartPr>
            <p14:xfrm>
              <a:off x="7256" y="2682700"/>
              <a:ext cx="297360" cy="445680"/>
            </p14:xfrm>
          </p:contentPart>
        </mc:Choice>
        <mc:Fallback xmlns="">
          <p:pic>
            <p:nvPicPr>
              <p:cNvPr id="113" name="Freihand 112">
                <a:extLst>
                  <a:ext uri="{FF2B5EF4-FFF2-40B4-BE49-F238E27FC236}">
                    <a16:creationId xmlns:a16="http://schemas.microsoft.com/office/drawing/2014/main" id="{6D8E830F-7B2D-454B-B654-72A7CEC6A826}"/>
                  </a:ext>
                </a:extLst>
              </p:cNvPr>
              <p:cNvPicPr/>
              <p:nvPr/>
            </p:nvPicPr>
            <p:blipFill>
              <a:blip r:embed="rId27"/>
              <a:stretch>
                <a:fillRect/>
              </a:stretch>
            </p:blipFill>
            <p:spPr>
              <a:xfrm>
                <a:off x="2936" y="2678380"/>
                <a:ext cx="306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6" name="Freihand 105">
                <a:extLst>
                  <a:ext uri="{FF2B5EF4-FFF2-40B4-BE49-F238E27FC236}">
                    <a16:creationId xmlns:a16="http://schemas.microsoft.com/office/drawing/2014/main" id="{05DF4494-DF6E-4363-843E-6BEA98840BE2}"/>
                  </a:ext>
                </a:extLst>
              </p14:cNvPr>
              <p14:cNvContentPartPr/>
              <p14:nvPr/>
            </p14:nvContentPartPr>
            <p14:xfrm>
              <a:off x="1205696" y="5299540"/>
              <a:ext cx="35280" cy="289440"/>
            </p14:xfrm>
          </p:contentPart>
        </mc:Choice>
        <mc:Fallback xmlns="">
          <p:pic>
            <p:nvPicPr>
              <p:cNvPr id="106" name="Freihand 105">
                <a:extLst>
                  <a:ext uri="{FF2B5EF4-FFF2-40B4-BE49-F238E27FC236}">
                    <a16:creationId xmlns:a16="http://schemas.microsoft.com/office/drawing/2014/main" id="{05DF4494-DF6E-4363-843E-6BEA98840BE2}"/>
                  </a:ext>
                </a:extLst>
              </p:cNvPr>
              <p:cNvPicPr/>
              <p:nvPr/>
            </p:nvPicPr>
            <p:blipFill>
              <a:blip r:embed="rId29"/>
              <a:stretch>
                <a:fillRect/>
              </a:stretch>
            </p:blipFill>
            <p:spPr>
              <a:xfrm>
                <a:off x="1201376" y="5295220"/>
                <a:ext cx="439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7" name="Freihand 106">
                <a:extLst>
                  <a:ext uri="{FF2B5EF4-FFF2-40B4-BE49-F238E27FC236}">
                    <a16:creationId xmlns:a16="http://schemas.microsoft.com/office/drawing/2014/main" id="{AA2B03E8-1D1B-4137-BA64-D7D404EB6064}"/>
                  </a:ext>
                </a:extLst>
              </p14:cNvPr>
              <p14:cNvContentPartPr/>
              <p14:nvPr/>
            </p14:nvContentPartPr>
            <p14:xfrm>
              <a:off x="7888376" y="5322580"/>
              <a:ext cx="14400" cy="223560"/>
            </p14:xfrm>
          </p:contentPart>
        </mc:Choice>
        <mc:Fallback xmlns="">
          <p:pic>
            <p:nvPicPr>
              <p:cNvPr id="107" name="Freihand 106">
                <a:extLst>
                  <a:ext uri="{FF2B5EF4-FFF2-40B4-BE49-F238E27FC236}">
                    <a16:creationId xmlns:a16="http://schemas.microsoft.com/office/drawing/2014/main" id="{AA2B03E8-1D1B-4137-BA64-D7D404EB6064}"/>
                  </a:ext>
                </a:extLst>
              </p:cNvPr>
              <p:cNvPicPr/>
              <p:nvPr/>
            </p:nvPicPr>
            <p:blipFill>
              <a:blip r:embed="rId31"/>
              <a:stretch>
                <a:fillRect/>
              </a:stretch>
            </p:blipFill>
            <p:spPr>
              <a:xfrm>
                <a:off x="7884056" y="5318260"/>
                <a:ext cx="230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8" name="Freihand 107">
                <a:extLst>
                  <a:ext uri="{FF2B5EF4-FFF2-40B4-BE49-F238E27FC236}">
                    <a16:creationId xmlns:a16="http://schemas.microsoft.com/office/drawing/2014/main" id="{0BE5005F-1956-4DDE-BC12-2CDFE0B27BD4}"/>
                  </a:ext>
                </a:extLst>
              </p14:cNvPr>
              <p14:cNvContentPartPr/>
              <p14:nvPr/>
            </p14:nvContentPartPr>
            <p14:xfrm>
              <a:off x="4347056" y="5505460"/>
              <a:ext cx="351000" cy="356760"/>
            </p14:xfrm>
          </p:contentPart>
        </mc:Choice>
        <mc:Fallback xmlns="">
          <p:pic>
            <p:nvPicPr>
              <p:cNvPr id="108" name="Freihand 107">
                <a:extLst>
                  <a:ext uri="{FF2B5EF4-FFF2-40B4-BE49-F238E27FC236}">
                    <a16:creationId xmlns:a16="http://schemas.microsoft.com/office/drawing/2014/main" id="{0BE5005F-1956-4DDE-BC12-2CDFE0B27BD4}"/>
                  </a:ext>
                </a:extLst>
              </p:cNvPr>
              <p:cNvPicPr/>
              <p:nvPr/>
            </p:nvPicPr>
            <p:blipFill>
              <a:blip r:embed="rId33"/>
              <a:stretch>
                <a:fillRect/>
              </a:stretch>
            </p:blipFill>
            <p:spPr>
              <a:xfrm>
                <a:off x="4342736" y="5501140"/>
                <a:ext cx="35964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 name="Freihand 4">
                <a:extLst>
                  <a:ext uri="{FF2B5EF4-FFF2-40B4-BE49-F238E27FC236}">
                    <a16:creationId xmlns:a16="http://schemas.microsoft.com/office/drawing/2014/main" id="{51240D14-6F28-4942-98EB-DD4D40E3A4B8}"/>
                  </a:ext>
                </a:extLst>
              </p14:cNvPr>
              <p14:cNvContentPartPr/>
              <p14:nvPr/>
            </p14:nvContentPartPr>
            <p14:xfrm>
              <a:off x="1287056" y="4724260"/>
              <a:ext cx="32040" cy="2880"/>
            </p14:xfrm>
          </p:contentPart>
        </mc:Choice>
        <mc:Fallback xmlns="">
          <p:pic>
            <p:nvPicPr>
              <p:cNvPr id="5" name="Freihand 4">
                <a:extLst>
                  <a:ext uri="{FF2B5EF4-FFF2-40B4-BE49-F238E27FC236}">
                    <a16:creationId xmlns:a16="http://schemas.microsoft.com/office/drawing/2014/main" id="{51240D14-6F28-4942-98EB-DD4D40E3A4B8}"/>
                  </a:ext>
                </a:extLst>
              </p:cNvPr>
              <p:cNvPicPr/>
              <p:nvPr/>
            </p:nvPicPr>
            <p:blipFill>
              <a:blip r:embed="rId35"/>
              <a:stretch>
                <a:fillRect/>
              </a:stretch>
            </p:blipFill>
            <p:spPr>
              <a:xfrm>
                <a:off x="1282736" y="4719940"/>
                <a:ext cx="406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 name="Freihand 5">
                <a:extLst>
                  <a:ext uri="{FF2B5EF4-FFF2-40B4-BE49-F238E27FC236}">
                    <a16:creationId xmlns:a16="http://schemas.microsoft.com/office/drawing/2014/main" id="{88BAFA27-6934-4F88-9084-ABC0CC243E05}"/>
                  </a:ext>
                </a:extLst>
              </p14:cNvPr>
              <p14:cNvContentPartPr/>
              <p14:nvPr/>
            </p14:nvContentPartPr>
            <p14:xfrm>
              <a:off x="1236656" y="4685380"/>
              <a:ext cx="7054920" cy="51120"/>
            </p14:xfrm>
          </p:contentPart>
        </mc:Choice>
        <mc:Fallback xmlns="">
          <p:pic>
            <p:nvPicPr>
              <p:cNvPr id="6" name="Freihand 5">
                <a:extLst>
                  <a:ext uri="{FF2B5EF4-FFF2-40B4-BE49-F238E27FC236}">
                    <a16:creationId xmlns:a16="http://schemas.microsoft.com/office/drawing/2014/main" id="{88BAFA27-6934-4F88-9084-ABC0CC243E05}"/>
                  </a:ext>
                </a:extLst>
              </p:cNvPr>
              <p:cNvPicPr/>
              <p:nvPr/>
            </p:nvPicPr>
            <p:blipFill>
              <a:blip r:embed="rId37"/>
              <a:stretch>
                <a:fillRect/>
              </a:stretch>
            </p:blipFill>
            <p:spPr>
              <a:xfrm>
                <a:off x="1232336" y="4681060"/>
                <a:ext cx="7063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 name="Freihand 6">
                <a:extLst>
                  <a:ext uri="{FF2B5EF4-FFF2-40B4-BE49-F238E27FC236}">
                    <a16:creationId xmlns:a16="http://schemas.microsoft.com/office/drawing/2014/main" id="{89CD4112-51A7-4CE8-A7B7-7F099151C7AF}"/>
                  </a:ext>
                </a:extLst>
              </p14:cNvPr>
              <p14:cNvContentPartPr/>
              <p14:nvPr/>
            </p14:nvContentPartPr>
            <p14:xfrm>
              <a:off x="8168456" y="4636420"/>
              <a:ext cx="137520" cy="129240"/>
            </p14:xfrm>
          </p:contentPart>
        </mc:Choice>
        <mc:Fallback xmlns="">
          <p:pic>
            <p:nvPicPr>
              <p:cNvPr id="7" name="Freihand 6">
                <a:extLst>
                  <a:ext uri="{FF2B5EF4-FFF2-40B4-BE49-F238E27FC236}">
                    <a16:creationId xmlns:a16="http://schemas.microsoft.com/office/drawing/2014/main" id="{89CD4112-51A7-4CE8-A7B7-7F099151C7AF}"/>
                  </a:ext>
                </a:extLst>
              </p:cNvPr>
              <p:cNvPicPr/>
              <p:nvPr/>
            </p:nvPicPr>
            <p:blipFill>
              <a:blip r:embed="rId39"/>
              <a:stretch>
                <a:fillRect/>
              </a:stretch>
            </p:blipFill>
            <p:spPr>
              <a:xfrm>
                <a:off x="8164136" y="4632100"/>
                <a:ext cx="146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2" name="Freihand 111">
                <a:extLst>
                  <a:ext uri="{FF2B5EF4-FFF2-40B4-BE49-F238E27FC236}">
                    <a16:creationId xmlns:a16="http://schemas.microsoft.com/office/drawing/2014/main" id="{9DAA11A2-A567-48D4-AC9E-AE4063DE5489}"/>
                  </a:ext>
                </a:extLst>
              </p14:cNvPr>
              <p14:cNvContentPartPr/>
              <p14:nvPr/>
            </p14:nvContentPartPr>
            <p14:xfrm>
              <a:off x="847136" y="4646140"/>
              <a:ext cx="487800" cy="480960"/>
            </p14:xfrm>
          </p:contentPart>
        </mc:Choice>
        <mc:Fallback xmlns="">
          <p:pic>
            <p:nvPicPr>
              <p:cNvPr id="112" name="Freihand 111">
                <a:extLst>
                  <a:ext uri="{FF2B5EF4-FFF2-40B4-BE49-F238E27FC236}">
                    <a16:creationId xmlns:a16="http://schemas.microsoft.com/office/drawing/2014/main" id="{9DAA11A2-A567-48D4-AC9E-AE4063DE5489}"/>
                  </a:ext>
                </a:extLst>
              </p:cNvPr>
              <p:cNvPicPr/>
              <p:nvPr/>
            </p:nvPicPr>
            <p:blipFill>
              <a:blip r:embed="rId41"/>
              <a:stretch>
                <a:fillRect/>
              </a:stretch>
            </p:blipFill>
            <p:spPr>
              <a:xfrm>
                <a:off x="842816" y="4641820"/>
                <a:ext cx="4964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 name="Freihand 113">
                <a:extLst>
                  <a:ext uri="{FF2B5EF4-FFF2-40B4-BE49-F238E27FC236}">
                    <a16:creationId xmlns:a16="http://schemas.microsoft.com/office/drawing/2014/main" id="{86F13375-0A71-4ABA-A729-50E7AEB57471}"/>
                  </a:ext>
                </a:extLst>
              </p14:cNvPr>
              <p14:cNvContentPartPr/>
              <p14:nvPr/>
            </p14:nvContentPartPr>
            <p14:xfrm>
              <a:off x="4333736" y="5508700"/>
              <a:ext cx="380520" cy="360720"/>
            </p14:xfrm>
          </p:contentPart>
        </mc:Choice>
        <mc:Fallback xmlns="">
          <p:pic>
            <p:nvPicPr>
              <p:cNvPr id="114" name="Freihand 113">
                <a:extLst>
                  <a:ext uri="{FF2B5EF4-FFF2-40B4-BE49-F238E27FC236}">
                    <a16:creationId xmlns:a16="http://schemas.microsoft.com/office/drawing/2014/main" id="{86F13375-0A71-4ABA-A729-50E7AEB57471}"/>
                  </a:ext>
                </a:extLst>
              </p:cNvPr>
              <p:cNvPicPr/>
              <p:nvPr/>
            </p:nvPicPr>
            <p:blipFill>
              <a:blip r:embed="rId43"/>
              <a:stretch>
                <a:fillRect/>
              </a:stretch>
            </p:blipFill>
            <p:spPr>
              <a:xfrm>
                <a:off x="4329416" y="5504380"/>
                <a:ext cx="3891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1" name="Freihand 120">
                <a:extLst>
                  <a:ext uri="{FF2B5EF4-FFF2-40B4-BE49-F238E27FC236}">
                    <a16:creationId xmlns:a16="http://schemas.microsoft.com/office/drawing/2014/main" id="{3D2CA63C-5C0C-45FF-B721-DAE24A4AE41D}"/>
                  </a:ext>
                </a:extLst>
              </p14:cNvPr>
              <p14:cNvContentPartPr/>
              <p14:nvPr/>
            </p14:nvContentPartPr>
            <p14:xfrm>
              <a:off x="1197416" y="4682140"/>
              <a:ext cx="27000" cy="39600"/>
            </p14:xfrm>
          </p:contentPart>
        </mc:Choice>
        <mc:Fallback xmlns="">
          <p:pic>
            <p:nvPicPr>
              <p:cNvPr id="121" name="Freihand 120">
                <a:extLst>
                  <a:ext uri="{FF2B5EF4-FFF2-40B4-BE49-F238E27FC236}">
                    <a16:creationId xmlns:a16="http://schemas.microsoft.com/office/drawing/2014/main" id="{3D2CA63C-5C0C-45FF-B721-DAE24A4AE41D}"/>
                  </a:ext>
                </a:extLst>
              </p:cNvPr>
              <p:cNvPicPr/>
              <p:nvPr/>
            </p:nvPicPr>
            <p:blipFill>
              <a:blip r:embed="rId45"/>
              <a:stretch>
                <a:fillRect/>
              </a:stretch>
            </p:blipFill>
            <p:spPr>
              <a:xfrm>
                <a:off x="1193096" y="4677820"/>
                <a:ext cx="3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2" name="Freihand 121">
                <a:extLst>
                  <a:ext uri="{FF2B5EF4-FFF2-40B4-BE49-F238E27FC236}">
                    <a16:creationId xmlns:a16="http://schemas.microsoft.com/office/drawing/2014/main" id="{85DF82B5-B902-4D76-8C35-11391F8E6C31}"/>
                  </a:ext>
                </a:extLst>
              </p14:cNvPr>
              <p14:cNvContentPartPr/>
              <p14:nvPr/>
            </p14:nvContentPartPr>
            <p14:xfrm>
              <a:off x="566336" y="4679260"/>
              <a:ext cx="645120" cy="409680"/>
            </p14:xfrm>
          </p:contentPart>
        </mc:Choice>
        <mc:Fallback xmlns="">
          <p:pic>
            <p:nvPicPr>
              <p:cNvPr id="122" name="Freihand 121">
                <a:extLst>
                  <a:ext uri="{FF2B5EF4-FFF2-40B4-BE49-F238E27FC236}">
                    <a16:creationId xmlns:a16="http://schemas.microsoft.com/office/drawing/2014/main" id="{85DF82B5-B902-4D76-8C35-11391F8E6C31}"/>
                  </a:ext>
                </a:extLst>
              </p:cNvPr>
              <p:cNvPicPr/>
              <p:nvPr/>
            </p:nvPicPr>
            <p:blipFill>
              <a:blip r:embed="rId47"/>
              <a:stretch>
                <a:fillRect/>
              </a:stretch>
            </p:blipFill>
            <p:spPr>
              <a:xfrm>
                <a:off x="562016" y="4674940"/>
                <a:ext cx="653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3" name="Freihand 122">
                <a:extLst>
                  <a:ext uri="{FF2B5EF4-FFF2-40B4-BE49-F238E27FC236}">
                    <a16:creationId xmlns:a16="http://schemas.microsoft.com/office/drawing/2014/main" id="{B6D4E893-A87B-4783-B429-020DE3864BC8}"/>
                  </a:ext>
                </a:extLst>
              </p14:cNvPr>
              <p14:cNvContentPartPr/>
              <p14:nvPr/>
            </p14:nvContentPartPr>
            <p14:xfrm>
              <a:off x="1033616" y="4566940"/>
              <a:ext cx="152640" cy="179280"/>
            </p14:xfrm>
          </p:contentPart>
        </mc:Choice>
        <mc:Fallback xmlns="">
          <p:pic>
            <p:nvPicPr>
              <p:cNvPr id="123" name="Freihand 122">
                <a:extLst>
                  <a:ext uri="{FF2B5EF4-FFF2-40B4-BE49-F238E27FC236}">
                    <a16:creationId xmlns:a16="http://schemas.microsoft.com/office/drawing/2014/main" id="{B6D4E893-A87B-4783-B429-020DE3864BC8}"/>
                  </a:ext>
                </a:extLst>
              </p:cNvPr>
              <p:cNvPicPr/>
              <p:nvPr/>
            </p:nvPicPr>
            <p:blipFill>
              <a:blip r:embed="rId49"/>
              <a:stretch>
                <a:fillRect/>
              </a:stretch>
            </p:blipFill>
            <p:spPr>
              <a:xfrm>
                <a:off x="1029296" y="4562620"/>
                <a:ext cx="161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4" name="Freihand 123">
                <a:extLst>
                  <a:ext uri="{FF2B5EF4-FFF2-40B4-BE49-F238E27FC236}">
                    <a16:creationId xmlns:a16="http://schemas.microsoft.com/office/drawing/2014/main" id="{D9521492-A6D6-43A8-89ED-B01CF64D5A55}"/>
                  </a:ext>
                </a:extLst>
              </p14:cNvPr>
              <p14:cNvContentPartPr/>
              <p14:nvPr/>
            </p14:nvContentPartPr>
            <p14:xfrm>
              <a:off x="63056" y="5140780"/>
              <a:ext cx="69120" cy="205560"/>
            </p14:xfrm>
          </p:contentPart>
        </mc:Choice>
        <mc:Fallback xmlns="">
          <p:pic>
            <p:nvPicPr>
              <p:cNvPr id="124" name="Freihand 123">
                <a:extLst>
                  <a:ext uri="{FF2B5EF4-FFF2-40B4-BE49-F238E27FC236}">
                    <a16:creationId xmlns:a16="http://schemas.microsoft.com/office/drawing/2014/main" id="{D9521492-A6D6-43A8-89ED-B01CF64D5A55}"/>
                  </a:ext>
                </a:extLst>
              </p:cNvPr>
              <p:cNvPicPr/>
              <p:nvPr/>
            </p:nvPicPr>
            <p:blipFill>
              <a:blip r:embed="rId51"/>
              <a:stretch>
                <a:fillRect/>
              </a:stretch>
            </p:blipFill>
            <p:spPr>
              <a:xfrm>
                <a:off x="58736" y="5136460"/>
                <a:ext cx="77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5" name="Freihand 124">
                <a:extLst>
                  <a:ext uri="{FF2B5EF4-FFF2-40B4-BE49-F238E27FC236}">
                    <a16:creationId xmlns:a16="http://schemas.microsoft.com/office/drawing/2014/main" id="{CFC87BE8-B798-41D7-B367-F778D3CB219E}"/>
                  </a:ext>
                </a:extLst>
              </p14:cNvPr>
              <p14:cNvContentPartPr/>
              <p14:nvPr/>
            </p14:nvContentPartPr>
            <p14:xfrm>
              <a:off x="176456" y="5179660"/>
              <a:ext cx="77760" cy="74520"/>
            </p14:xfrm>
          </p:contentPart>
        </mc:Choice>
        <mc:Fallback xmlns="">
          <p:pic>
            <p:nvPicPr>
              <p:cNvPr id="125" name="Freihand 124">
                <a:extLst>
                  <a:ext uri="{FF2B5EF4-FFF2-40B4-BE49-F238E27FC236}">
                    <a16:creationId xmlns:a16="http://schemas.microsoft.com/office/drawing/2014/main" id="{CFC87BE8-B798-41D7-B367-F778D3CB219E}"/>
                  </a:ext>
                </a:extLst>
              </p:cNvPr>
              <p:cNvPicPr/>
              <p:nvPr/>
            </p:nvPicPr>
            <p:blipFill>
              <a:blip r:embed="rId53"/>
              <a:stretch>
                <a:fillRect/>
              </a:stretch>
            </p:blipFill>
            <p:spPr>
              <a:xfrm>
                <a:off x="172136" y="5175340"/>
                <a:ext cx="86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6" name="Freihand 125">
                <a:extLst>
                  <a:ext uri="{FF2B5EF4-FFF2-40B4-BE49-F238E27FC236}">
                    <a16:creationId xmlns:a16="http://schemas.microsoft.com/office/drawing/2014/main" id="{F7F0387B-C17A-405B-8BCA-C2D4C871A32D}"/>
                  </a:ext>
                </a:extLst>
              </p14:cNvPr>
              <p14:cNvContentPartPr/>
              <p14:nvPr/>
            </p14:nvContentPartPr>
            <p14:xfrm>
              <a:off x="255656" y="5059780"/>
              <a:ext cx="75960" cy="163440"/>
            </p14:xfrm>
          </p:contentPart>
        </mc:Choice>
        <mc:Fallback xmlns="">
          <p:pic>
            <p:nvPicPr>
              <p:cNvPr id="126" name="Freihand 125">
                <a:extLst>
                  <a:ext uri="{FF2B5EF4-FFF2-40B4-BE49-F238E27FC236}">
                    <a16:creationId xmlns:a16="http://schemas.microsoft.com/office/drawing/2014/main" id="{F7F0387B-C17A-405B-8BCA-C2D4C871A32D}"/>
                  </a:ext>
                </a:extLst>
              </p:cNvPr>
              <p:cNvPicPr/>
              <p:nvPr/>
            </p:nvPicPr>
            <p:blipFill>
              <a:blip r:embed="rId55"/>
              <a:stretch>
                <a:fillRect/>
              </a:stretch>
            </p:blipFill>
            <p:spPr>
              <a:xfrm>
                <a:off x="251336" y="5055460"/>
                <a:ext cx="84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7" name="Freihand 126">
                <a:extLst>
                  <a:ext uri="{FF2B5EF4-FFF2-40B4-BE49-F238E27FC236}">
                    <a16:creationId xmlns:a16="http://schemas.microsoft.com/office/drawing/2014/main" id="{8212799B-8577-4691-ACDF-952E64FEA760}"/>
                  </a:ext>
                </a:extLst>
              </p14:cNvPr>
              <p14:cNvContentPartPr/>
              <p14:nvPr/>
            </p14:nvContentPartPr>
            <p14:xfrm>
              <a:off x="341696" y="5113780"/>
              <a:ext cx="87480" cy="179280"/>
            </p14:xfrm>
          </p:contentPart>
        </mc:Choice>
        <mc:Fallback xmlns="">
          <p:pic>
            <p:nvPicPr>
              <p:cNvPr id="127" name="Freihand 126">
                <a:extLst>
                  <a:ext uri="{FF2B5EF4-FFF2-40B4-BE49-F238E27FC236}">
                    <a16:creationId xmlns:a16="http://schemas.microsoft.com/office/drawing/2014/main" id="{8212799B-8577-4691-ACDF-952E64FEA760}"/>
                  </a:ext>
                </a:extLst>
              </p:cNvPr>
              <p:cNvPicPr/>
              <p:nvPr/>
            </p:nvPicPr>
            <p:blipFill>
              <a:blip r:embed="rId57"/>
              <a:stretch>
                <a:fillRect/>
              </a:stretch>
            </p:blipFill>
            <p:spPr>
              <a:xfrm>
                <a:off x="337376" y="5109460"/>
                <a:ext cx="96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8" name="Freihand 127">
                <a:extLst>
                  <a:ext uri="{FF2B5EF4-FFF2-40B4-BE49-F238E27FC236}">
                    <a16:creationId xmlns:a16="http://schemas.microsoft.com/office/drawing/2014/main" id="{F2B6F00C-A2BE-49B7-94ED-0372B1C500D0}"/>
                  </a:ext>
                </a:extLst>
              </p14:cNvPr>
              <p14:cNvContentPartPr/>
              <p14:nvPr/>
            </p14:nvContentPartPr>
            <p14:xfrm>
              <a:off x="439256" y="5115220"/>
              <a:ext cx="115560" cy="43560"/>
            </p14:xfrm>
          </p:contentPart>
        </mc:Choice>
        <mc:Fallback xmlns="">
          <p:pic>
            <p:nvPicPr>
              <p:cNvPr id="128" name="Freihand 127">
                <a:extLst>
                  <a:ext uri="{FF2B5EF4-FFF2-40B4-BE49-F238E27FC236}">
                    <a16:creationId xmlns:a16="http://schemas.microsoft.com/office/drawing/2014/main" id="{F2B6F00C-A2BE-49B7-94ED-0372B1C500D0}"/>
                  </a:ext>
                </a:extLst>
              </p:cNvPr>
              <p:cNvPicPr/>
              <p:nvPr/>
            </p:nvPicPr>
            <p:blipFill>
              <a:blip r:embed="rId59"/>
              <a:stretch>
                <a:fillRect/>
              </a:stretch>
            </p:blipFill>
            <p:spPr>
              <a:xfrm>
                <a:off x="434936" y="5110900"/>
                <a:ext cx="124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9" name="Freihand 128">
                <a:extLst>
                  <a:ext uri="{FF2B5EF4-FFF2-40B4-BE49-F238E27FC236}">
                    <a16:creationId xmlns:a16="http://schemas.microsoft.com/office/drawing/2014/main" id="{F6E49F2D-F68C-404A-8D00-366A2371C54D}"/>
                  </a:ext>
                </a:extLst>
              </p14:cNvPr>
              <p14:cNvContentPartPr/>
              <p14:nvPr/>
            </p14:nvContentPartPr>
            <p14:xfrm>
              <a:off x="577856" y="4978060"/>
              <a:ext cx="115560" cy="149040"/>
            </p14:xfrm>
          </p:contentPart>
        </mc:Choice>
        <mc:Fallback xmlns="">
          <p:pic>
            <p:nvPicPr>
              <p:cNvPr id="129" name="Freihand 128">
                <a:extLst>
                  <a:ext uri="{FF2B5EF4-FFF2-40B4-BE49-F238E27FC236}">
                    <a16:creationId xmlns:a16="http://schemas.microsoft.com/office/drawing/2014/main" id="{F6E49F2D-F68C-404A-8D00-366A2371C54D}"/>
                  </a:ext>
                </a:extLst>
              </p:cNvPr>
              <p:cNvPicPr/>
              <p:nvPr/>
            </p:nvPicPr>
            <p:blipFill>
              <a:blip r:embed="rId61"/>
              <a:stretch>
                <a:fillRect/>
              </a:stretch>
            </p:blipFill>
            <p:spPr>
              <a:xfrm>
                <a:off x="573536" y="4973740"/>
                <a:ext cx="124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0" name="Freihand 129">
                <a:extLst>
                  <a:ext uri="{FF2B5EF4-FFF2-40B4-BE49-F238E27FC236}">
                    <a16:creationId xmlns:a16="http://schemas.microsoft.com/office/drawing/2014/main" id="{6346FD9C-8B7E-4C6B-A932-4FB63EA34086}"/>
                  </a:ext>
                </a:extLst>
              </p14:cNvPr>
              <p14:cNvContentPartPr/>
              <p14:nvPr/>
            </p14:nvContentPartPr>
            <p14:xfrm>
              <a:off x="147656" y="5342020"/>
              <a:ext cx="251280" cy="202320"/>
            </p14:xfrm>
          </p:contentPart>
        </mc:Choice>
        <mc:Fallback xmlns="">
          <p:pic>
            <p:nvPicPr>
              <p:cNvPr id="130" name="Freihand 129">
                <a:extLst>
                  <a:ext uri="{FF2B5EF4-FFF2-40B4-BE49-F238E27FC236}">
                    <a16:creationId xmlns:a16="http://schemas.microsoft.com/office/drawing/2014/main" id="{6346FD9C-8B7E-4C6B-A932-4FB63EA34086}"/>
                  </a:ext>
                </a:extLst>
              </p:cNvPr>
              <p:cNvPicPr/>
              <p:nvPr/>
            </p:nvPicPr>
            <p:blipFill>
              <a:blip r:embed="rId63"/>
              <a:stretch>
                <a:fillRect/>
              </a:stretch>
            </p:blipFill>
            <p:spPr>
              <a:xfrm>
                <a:off x="143336" y="5337700"/>
                <a:ext cx="259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1" name="Freihand 130">
                <a:extLst>
                  <a:ext uri="{FF2B5EF4-FFF2-40B4-BE49-F238E27FC236}">
                    <a16:creationId xmlns:a16="http://schemas.microsoft.com/office/drawing/2014/main" id="{98E747D6-9A52-4074-A1A7-F7711D8413D3}"/>
                  </a:ext>
                </a:extLst>
              </p14:cNvPr>
              <p14:cNvContentPartPr/>
              <p14:nvPr/>
            </p14:nvContentPartPr>
            <p14:xfrm>
              <a:off x="235496" y="5273620"/>
              <a:ext cx="83160" cy="12240"/>
            </p14:xfrm>
          </p:contentPart>
        </mc:Choice>
        <mc:Fallback xmlns="">
          <p:pic>
            <p:nvPicPr>
              <p:cNvPr id="131" name="Freihand 130">
                <a:extLst>
                  <a:ext uri="{FF2B5EF4-FFF2-40B4-BE49-F238E27FC236}">
                    <a16:creationId xmlns:a16="http://schemas.microsoft.com/office/drawing/2014/main" id="{98E747D6-9A52-4074-A1A7-F7711D8413D3}"/>
                  </a:ext>
                </a:extLst>
              </p:cNvPr>
              <p:cNvPicPr/>
              <p:nvPr/>
            </p:nvPicPr>
            <p:blipFill>
              <a:blip r:embed="rId65"/>
              <a:stretch>
                <a:fillRect/>
              </a:stretch>
            </p:blipFill>
            <p:spPr>
              <a:xfrm>
                <a:off x="231176" y="5269300"/>
                <a:ext cx="9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2" name="Freihand 131">
                <a:extLst>
                  <a:ext uri="{FF2B5EF4-FFF2-40B4-BE49-F238E27FC236}">
                    <a16:creationId xmlns:a16="http://schemas.microsoft.com/office/drawing/2014/main" id="{C7E512A2-69BA-48AD-A782-51FFFEFCDE48}"/>
                  </a:ext>
                </a:extLst>
              </p14:cNvPr>
              <p14:cNvContentPartPr/>
              <p14:nvPr/>
            </p14:nvContentPartPr>
            <p14:xfrm>
              <a:off x="496496" y="5219260"/>
              <a:ext cx="83160" cy="137520"/>
            </p14:xfrm>
          </p:contentPart>
        </mc:Choice>
        <mc:Fallback xmlns="">
          <p:pic>
            <p:nvPicPr>
              <p:cNvPr id="132" name="Freihand 131">
                <a:extLst>
                  <a:ext uri="{FF2B5EF4-FFF2-40B4-BE49-F238E27FC236}">
                    <a16:creationId xmlns:a16="http://schemas.microsoft.com/office/drawing/2014/main" id="{C7E512A2-69BA-48AD-A782-51FFFEFCDE48}"/>
                  </a:ext>
                </a:extLst>
              </p:cNvPr>
              <p:cNvPicPr/>
              <p:nvPr/>
            </p:nvPicPr>
            <p:blipFill>
              <a:blip r:embed="rId67"/>
              <a:stretch>
                <a:fillRect/>
              </a:stretch>
            </p:blipFill>
            <p:spPr>
              <a:xfrm>
                <a:off x="492176" y="5214940"/>
                <a:ext cx="91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3" name="Freihand 132">
                <a:extLst>
                  <a:ext uri="{FF2B5EF4-FFF2-40B4-BE49-F238E27FC236}">
                    <a16:creationId xmlns:a16="http://schemas.microsoft.com/office/drawing/2014/main" id="{527FF22A-F25F-4FA8-A4D8-A332698A1C84}"/>
                  </a:ext>
                </a:extLst>
              </p14:cNvPr>
              <p14:cNvContentPartPr/>
              <p14:nvPr/>
            </p14:nvContentPartPr>
            <p14:xfrm>
              <a:off x="489656" y="5259940"/>
              <a:ext cx="95760" cy="43560"/>
            </p14:xfrm>
          </p:contentPart>
        </mc:Choice>
        <mc:Fallback xmlns="">
          <p:pic>
            <p:nvPicPr>
              <p:cNvPr id="133" name="Freihand 132">
                <a:extLst>
                  <a:ext uri="{FF2B5EF4-FFF2-40B4-BE49-F238E27FC236}">
                    <a16:creationId xmlns:a16="http://schemas.microsoft.com/office/drawing/2014/main" id="{527FF22A-F25F-4FA8-A4D8-A332698A1C84}"/>
                  </a:ext>
                </a:extLst>
              </p:cNvPr>
              <p:cNvPicPr/>
              <p:nvPr/>
            </p:nvPicPr>
            <p:blipFill>
              <a:blip r:embed="rId69"/>
              <a:stretch>
                <a:fillRect/>
              </a:stretch>
            </p:blipFill>
            <p:spPr>
              <a:xfrm>
                <a:off x="485336" y="5255620"/>
                <a:ext cx="104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5" name="Freihand 254">
                <a:extLst>
                  <a:ext uri="{FF2B5EF4-FFF2-40B4-BE49-F238E27FC236}">
                    <a16:creationId xmlns:a16="http://schemas.microsoft.com/office/drawing/2014/main" id="{4979F74D-7824-43FC-8EF0-3E0CC5DA6B2B}"/>
                  </a:ext>
                </a:extLst>
              </p14:cNvPr>
              <p14:cNvContentPartPr/>
              <p14:nvPr/>
            </p14:nvContentPartPr>
            <p14:xfrm>
              <a:off x="2609336" y="1673620"/>
              <a:ext cx="3263400" cy="3019320"/>
            </p14:xfrm>
          </p:contentPart>
        </mc:Choice>
        <mc:Fallback xmlns="">
          <p:pic>
            <p:nvPicPr>
              <p:cNvPr id="255" name="Freihand 254">
                <a:extLst>
                  <a:ext uri="{FF2B5EF4-FFF2-40B4-BE49-F238E27FC236}">
                    <a16:creationId xmlns:a16="http://schemas.microsoft.com/office/drawing/2014/main" id="{4979F74D-7824-43FC-8EF0-3E0CC5DA6B2B}"/>
                  </a:ext>
                </a:extLst>
              </p:cNvPr>
              <p:cNvPicPr/>
              <p:nvPr/>
            </p:nvPicPr>
            <p:blipFill>
              <a:blip r:embed="rId71"/>
              <a:stretch>
                <a:fillRect/>
              </a:stretch>
            </p:blipFill>
            <p:spPr>
              <a:xfrm>
                <a:off x="2605016" y="1669300"/>
                <a:ext cx="3272040" cy="3027960"/>
              </a:xfrm>
              <a:prstGeom prst="rect">
                <a:avLst/>
              </a:prstGeom>
            </p:spPr>
          </p:pic>
        </mc:Fallback>
      </mc:AlternateContent>
      <p:grpSp>
        <p:nvGrpSpPr>
          <p:cNvPr id="258" name="Gruppieren 257">
            <a:extLst>
              <a:ext uri="{FF2B5EF4-FFF2-40B4-BE49-F238E27FC236}">
                <a16:creationId xmlns:a16="http://schemas.microsoft.com/office/drawing/2014/main" id="{16526BD6-37E3-4E63-B2B5-6488006C3580}"/>
              </a:ext>
            </a:extLst>
          </p:cNvPr>
          <p:cNvGrpSpPr/>
          <p:nvPr/>
        </p:nvGrpSpPr>
        <p:grpSpPr>
          <a:xfrm>
            <a:off x="2850896" y="290500"/>
            <a:ext cx="8640720" cy="4039200"/>
            <a:chOff x="2850896" y="290500"/>
            <a:chExt cx="8640720" cy="403920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3BA420C0-A1BF-46B9-AC98-8E4FF2DE9216}"/>
                    </a:ext>
                  </a:extLst>
                </p14:cNvPr>
                <p14:cNvContentPartPr/>
                <p14:nvPr/>
              </p14:nvContentPartPr>
              <p14:xfrm>
                <a:off x="6091976" y="3734980"/>
                <a:ext cx="2387520" cy="578880"/>
              </p14:xfrm>
            </p:contentPart>
          </mc:Choice>
          <mc:Fallback xmlns="">
            <p:pic>
              <p:nvPicPr>
                <p:cNvPr id="18" name="Freihand 17">
                  <a:extLst>
                    <a:ext uri="{FF2B5EF4-FFF2-40B4-BE49-F238E27FC236}">
                      <a16:creationId xmlns:a16="http://schemas.microsoft.com/office/drawing/2014/main" id="{3BA420C0-A1BF-46B9-AC98-8E4FF2DE9216}"/>
                    </a:ext>
                  </a:extLst>
                </p:cNvPr>
                <p:cNvPicPr/>
                <p:nvPr/>
              </p:nvPicPr>
              <p:blipFill>
                <a:blip r:embed="rId73"/>
                <a:stretch>
                  <a:fillRect/>
                </a:stretch>
              </p:blipFill>
              <p:spPr>
                <a:xfrm>
                  <a:off x="6087656" y="3730660"/>
                  <a:ext cx="239616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 name="Freihand 21">
                  <a:extLst>
                    <a:ext uri="{FF2B5EF4-FFF2-40B4-BE49-F238E27FC236}">
                      <a16:creationId xmlns:a16="http://schemas.microsoft.com/office/drawing/2014/main" id="{B0F899A1-479A-49E0-9C4C-DA2DEA27D0CC}"/>
                    </a:ext>
                  </a:extLst>
                </p14:cNvPr>
                <p14:cNvContentPartPr/>
                <p14:nvPr/>
              </p14:nvContentPartPr>
              <p14:xfrm>
                <a:off x="6013856" y="4160500"/>
                <a:ext cx="327240" cy="169200"/>
              </p14:xfrm>
            </p:contentPart>
          </mc:Choice>
          <mc:Fallback xmlns="">
            <p:pic>
              <p:nvPicPr>
                <p:cNvPr id="22" name="Freihand 21">
                  <a:extLst>
                    <a:ext uri="{FF2B5EF4-FFF2-40B4-BE49-F238E27FC236}">
                      <a16:creationId xmlns:a16="http://schemas.microsoft.com/office/drawing/2014/main" id="{B0F899A1-479A-49E0-9C4C-DA2DEA27D0CC}"/>
                    </a:ext>
                  </a:extLst>
                </p:cNvPr>
                <p:cNvPicPr/>
                <p:nvPr/>
              </p:nvPicPr>
              <p:blipFill>
                <a:blip r:embed="rId75"/>
                <a:stretch>
                  <a:fillRect/>
                </a:stretch>
              </p:blipFill>
              <p:spPr>
                <a:xfrm>
                  <a:off x="6009536" y="4156180"/>
                  <a:ext cx="335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 name="Freihand 25">
                  <a:extLst>
                    <a:ext uri="{FF2B5EF4-FFF2-40B4-BE49-F238E27FC236}">
                      <a16:creationId xmlns:a16="http://schemas.microsoft.com/office/drawing/2014/main" id="{D1105041-0CC1-44BD-ABFF-B1B1F85C4BEF}"/>
                    </a:ext>
                  </a:extLst>
                </p14:cNvPr>
                <p14:cNvContentPartPr/>
                <p14:nvPr/>
              </p14:nvContentPartPr>
              <p14:xfrm>
                <a:off x="8583536" y="3547060"/>
                <a:ext cx="145440" cy="153000"/>
              </p14:xfrm>
            </p:contentPart>
          </mc:Choice>
          <mc:Fallback xmlns="">
            <p:pic>
              <p:nvPicPr>
                <p:cNvPr id="26" name="Freihand 25">
                  <a:extLst>
                    <a:ext uri="{FF2B5EF4-FFF2-40B4-BE49-F238E27FC236}">
                      <a16:creationId xmlns:a16="http://schemas.microsoft.com/office/drawing/2014/main" id="{D1105041-0CC1-44BD-ABFF-B1B1F85C4BEF}"/>
                    </a:ext>
                  </a:extLst>
                </p:cNvPr>
                <p:cNvPicPr/>
                <p:nvPr/>
              </p:nvPicPr>
              <p:blipFill>
                <a:blip r:embed="rId77"/>
                <a:stretch>
                  <a:fillRect/>
                </a:stretch>
              </p:blipFill>
              <p:spPr>
                <a:xfrm>
                  <a:off x="8579216" y="3542740"/>
                  <a:ext cx="154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7" name="Freihand 26">
                  <a:extLst>
                    <a:ext uri="{FF2B5EF4-FFF2-40B4-BE49-F238E27FC236}">
                      <a16:creationId xmlns:a16="http://schemas.microsoft.com/office/drawing/2014/main" id="{82B97083-9E40-4614-B246-9A89FA7A4033}"/>
                    </a:ext>
                  </a:extLst>
                </p14:cNvPr>
                <p14:cNvContentPartPr/>
                <p14:nvPr/>
              </p14:nvContentPartPr>
              <p14:xfrm>
                <a:off x="8735816" y="3485500"/>
                <a:ext cx="114840" cy="278640"/>
              </p14:xfrm>
            </p:contentPart>
          </mc:Choice>
          <mc:Fallback xmlns="">
            <p:pic>
              <p:nvPicPr>
                <p:cNvPr id="27" name="Freihand 26">
                  <a:extLst>
                    <a:ext uri="{FF2B5EF4-FFF2-40B4-BE49-F238E27FC236}">
                      <a16:creationId xmlns:a16="http://schemas.microsoft.com/office/drawing/2014/main" id="{82B97083-9E40-4614-B246-9A89FA7A4033}"/>
                    </a:ext>
                  </a:extLst>
                </p:cNvPr>
                <p:cNvPicPr/>
                <p:nvPr/>
              </p:nvPicPr>
              <p:blipFill>
                <a:blip r:embed="rId79"/>
                <a:stretch>
                  <a:fillRect/>
                </a:stretch>
              </p:blipFill>
              <p:spPr>
                <a:xfrm>
                  <a:off x="8731496" y="3481180"/>
                  <a:ext cx="123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8" name="Freihand 27">
                  <a:extLst>
                    <a:ext uri="{FF2B5EF4-FFF2-40B4-BE49-F238E27FC236}">
                      <a16:creationId xmlns:a16="http://schemas.microsoft.com/office/drawing/2014/main" id="{CA4B1F02-C1D1-4709-87FB-7D11B06B8A57}"/>
                    </a:ext>
                  </a:extLst>
                </p14:cNvPr>
                <p14:cNvContentPartPr/>
                <p14:nvPr/>
              </p14:nvContentPartPr>
              <p14:xfrm>
                <a:off x="8854976" y="3473980"/>
                <a:ext cx="96480" cy="128880"/>
              </p14:xfrm>
            </p:contentPart>
          </mc:Choice>
          <mc:Fallback xmlns="">
            <p:pic>
              <p:nvPicPr>
                <p:cNvPr id="28" name="Freihand 27">
                  <a:extLst>
                    <a:ext uri="{FF2B5EF4-FFF2-40B4-BE49-F238E27FC236}">
                      <a16:creationId xmlns:a16="http://schemas.microsoft.com/office/drawing/2014/main" id="{CA4B1F02-C1D1-4709-87FB-7D11B06B8A57}"/>
                    </a:ext>
                  </a:extLst>
                </p:cNvPr>
                <p:cNvPicPr/>
                <p:nvPr/>
              </p:nvPicPr>
              <p:blipFill>
                <a:blip r:embed="rId81"/>
                <a:stretch>
                  <a:fillRect/>
                </a:stretch>
              </p:blipFill>
              <p:spPr>
                <a:xfrm>
                  <a:off x="8850656" y="3469660"/>
                  <a:ext cx="10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Freihand 35">
                  <a:extLst>
                    <a:ext uri="{FF2B5EF4-FFF2-40B4-BE49-F238E27FC236}">
                      <a16:creationId xmlns:a16="http://schemas.microsoft.com/office/drawing/2014/main" id="{9318AF3E-56A0-45AC-9FA7-FDA3F13E637A}"/>
                    </a:ext>
                  </a:extLst>
                </p14:cNvPr>
                <p14:cNvContentPartPr/>
                <p14:nvPr/>
              </p14:nvContentPartPr>
              <p14:xfrm>
                <a:off x="8926256" y="3433660"/>
                <a:ext cx="210240" cy="125280"/>
              </p14:xfrm>
            </p:contentPart>
          </mc:Choice>
          <mc:Fallback xmlns="">
            <p:pic>
              <p:nvPicPr>
                <p:cNvPr id="36" name="Freihand 35">
                  <a:extLst>
                    <a:ext uri="{FF2B5EF4-FFF2-40B4-BE49-F238E27FC236}">
                      <a16:creationId xmlns:a16="http://schemas.microsoft.com/office/drawing/2014/main" id="{9318AF3E-56A0-45AC-9FA7-FDA3F13E637A}"/>
                    </a:ext>
                  </a:extLst>
                </p:cNvPr>
                <p:cNvPicPr/>
                <p:nvPr/>
              </p:nvPicPr>
              <p:blipFill>
                <a:blip r:embed="rId83"/>
                <a:stretch>
                  <a:fillRect/>
                </a:stretch>
              </p:blipFill>
              <p:spPr>
                <a:xfrm>
                  <a:off x="8921936" y="3429340"/>
                  <a:ext cx="218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Freihand 36">
                  <a:extLst>
                    <a:ext uri="{FF2B5EF4-FFF2-40B4-BE49-F238E27FC236}">
                      <a16:creationId xmlns:a16="http://schemas.microsoft.com/office/drawing/2014/main" id="{A0309273-AEC6-47DA-AE72-5E6B24D5F763}"/>
                    </a:ext>
                  </a:extLst>
                </p14:cNvPr>
                <p14:cNvContentPartPr/>
                <p14:nvPr/>
              </p14:nvContentPartPr>
              <p14:xfrm>
                <a:off x="9119216" y="3430780"/>
                <a:ext cx="163800" cy="64800"/>
              </p14:xfrm>
            </p:contentPart>
          </mc:Choice>
          <mc:Fallback xmlns="">
            <p:pic>
              <p:nvPicPr>
                <p:cNvPr id="37" name="Freihand 36">
                  <a:extLst>
                    <a:ext uri="{FF2B5EF4-FFF2-40B4-BE49-F238E27FC236}">
                      <a16:creationId xmlns:a16="http://schemas.microsoft.com/office/drawing/2014/main" id="{A0309273-AEC6-47DA-AE72-5E6B24D5F763}"/>
                    </a:ext>
                  </a:extLst>
                </p:cNvPr>
                <p:cNvPicPr/>
                <p:nvPr/>
              </p:nvPicPr>
              <p:blipFill>
                <a:blip r:embed="rId85"/>
                <a:stretch>
                  <a:fillRect/>
                </a:stretch>
              </p:blipFill>
              <p:spPr>
                <a:xfrm>
                  <a:off x="9114896" y="3426460"/>
                  <a:ext cx="172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2" name="Freihand 41">
                  <a:extLst>
                    <a:ext uri="{FF2B5EF4-FFF2-40B4-BE49-F238E27FC236}">
                      <a16:creationId xmlns:a16="http://schemas.microsoft.com/office/drawing/2014/main" id="{3A242CD1-CDAC-4C50-9EDE-B107E93234F1}"/>
                    </a:ext>
                  </a:extLst>
                </p14:cNvPr>
                <p14:cNvContentPartPr/>
                <p14:nvPr/>
              </p14:nvContentPartPr>
              <p14:xfrm>
                <a:off x="9284096" y="3267340"/>
                <a:ext cx="296280" cy="216720"/>
              </p14:xfrm>
            </p:contentPart>
          </mc:Choice>
          <mc:Fallback xmlns="">
            <p:pic>
              <p:nvPicPr>
                <p:cNvPr id="42" name="Freihand 41">
                  <a:extLst>
                    <a:ext uri="{FF2B5EF4-FFF2-40B4-BE49-F238E27FC236}">
                      <a16:creationId xmlns:a16="http://schemas.microsoft.com/office/drawing/2014/main" id="{3A242CD1-CDAC-4C50-9EDE-B107E93234F1}"/>
                    </a:ext>
                  </a:extLst>
                </p:cNvPr>
                <p:cNvPicPr/>
                <p:nvPr/>
              </p:nvPicPr>
              <p:blipFill>
                <a:blip r:embed="rId87"/>
                <a:stretch>
                  <a:fillRect/>
                </a:stretch>
              </p:blipFill>
              <p:spPr>
                <a:xfrm>
                  <a:off x="9279776" y="3263020"/>
                  <a:ext cx="304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CB320A21-6670-42E0-8A45-7E45345D80FA}"/>
                    </a:ext>
                  </a:extLst>
                </p14:cNvPr>
                <p14:cNvContentPartPr/>
                <p14:nvPr/>
              </p14:nvContentPartPr>
              <p14:xfrm>
                <a:off x="9490736" y="3292540"/>
                <a:ext cx="12960" cy="6480"/>
              </p14:xfrm>
            </p:contentPart>
          </mc:Choice>
          <mc:Fallback xmlns="">
            <p:pic>
              <p:nvPicPr>
                <p:cNvPr id="45" name="Freihand 44">
                  <a:extLst>
                    <a:ext uri="{FF2B5EF4-FFF2-40B4-BE49-F238E27FC236}">
                      <a16:creationId xmlns:a16="http://schemas.microsoft.com/office/drawing/2014/main" id="{CB320A21-6670-42E0-8A45-7E45345D80FA}"/>
                    </a:ext>
                  </a:extLst>
                </p:cNvPr>
                <p:cNvPicPr/>
                <p:nvPr/>
              </p:nvPicPr>
              <p:blipFill>
                <a:blip r:embed="rId89"/>
                <a:stretch>
                  <a:fillRect/>
                </a:stretch>
              </p:blipFill>
              <p:spPr>
                <a:xfrm>
                  <a:off x="9486416" y="3288220"/>
                  <a:ext cx="216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83979EB-E12D-47F1-8F2E-3BAB1B7EA7A2}"/>
                    </a:ext>
                  </a:extLst>
                </p14:cNvPr>
                <p14:cNvContentPartPr/>
                <p14:nvPr/>
              </p14:nvContentPartPr>
              <p14:xfrm>
                <a:off x="9661016" y="3283540"/>
                <a:ext cx="262080" cy="111240"/>
              </p14:xfrm>
            </p:contentPart>
          </mc:Choice>
          <mc:Fallback xmlns="">
            <p:pic>
              <p:nvPicPr>
                <p:cNvPr id="48" name="Freihand 47">
                  <a:extLst>
                    <a:ext uri="{FF2B5EF4-FFF2-40B4-BE49-F238E27FC236}">
                      <a16:creationId xmlns:a16="http://schemas.microsoft.com/office/drawing/2014/main" id="{283979EB-E12D-47F1-8F2E-3BAB1B7EA7A2}"/>
                    </a:ext>
                  </a:extLst>
                </p:cNvPr>
                <p:cNvPicPr/>
                <p:nvPr/>
              </p:nvPicPr>
              <p:blipFill>
                <a:blip r:embed="rId91"/>
                <a:stretch>
                  <a:fillRect/>
                </a:stretch>
              </p:blipFill>
              <p:spPr>
                <a:xfrm>
                  <a:off x="9656696" y="3279220"/>
                  <a:ext cx="270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AD21104D-B078-4254-87C3-845CC8252E06}"/>
                    </a:ext>
                  </a:extLst>
                </p14:cNvPr>
                <p14:cNvContentPartPr/>
                <p14:nvPr/>
              </p14:nvContentPartPr>
              <p14:xfrm>
                <a:off x="9950456" y="3189220"/>
                <a:ext cx="360" cy="360"/>
              </p14:xfrm>
            </p:contentPart>
          </mc:Choice>
          <mc:Fallback xmlns="">
            <p:pic>
              <p:nvPicPr>
                <p:cNvPr id="50" name="Freihand 49">
                  <a:extLst>
                    <a:ext uri="{FF2B5EF4-FFF2-40B4-BE49-F238E27FC236}">
                      <a16:creationId xmlns:a16="http://schemas.microsoft.com/office/drawing/2014/main" id="{AD21104D-B078-4254-87C3-845CC8252E06}"/>
                    </a:ext>
                  </a:extLst>
                </p:cNvPr>
                <p:cNvPicPr/>
                <p:nvPr/>
              </p:nvPicPr>
              <p:blipFill>
                <a:blip r:embed="rId93"/>
                <a:stretch>
                  <a:fillRect/>
                </a:stretch>
              </p:blipFill>
              <p:spPr>
                <a:xfrm>
                  <a:off x="9946136" y="3184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Freihand 50">
                  <a:extLst>
                    <a:ext uri="{FF2B5EF4-FFF2-40B4-BE49-F238E27FC236}">
                      <a16:creationId xmlns:a16="http://schemas.microsoft.com/office/drawing/2014/main" id="{DD3CACB0-7B2C-447A-979D-DAAC889E69B9}"/>
                    </a:ext>
                  </a:extLst>
                </p14:cNvPr>
                <p14:cNvContentPartPr/>
                <p14:nvPr/>
              </p14:nvContentPartPr>
              <p14:xfrm>
                <a:off x="9933536" y="3329980"/>
                <a:ext cx="229320" cy="51480"/>
              </p14:xfrm>
            </p:contentPart>
          </mc:Choice>
          <mc:Fallback xmlns="">
            <p:pic>
              <p:nvPicPr>
                <p:cNvPr id="51" name="Freihand 50">
                  <a:extLst>
                    <a:ext uri="{FF2B5EF4-FFF2-40B4-BE49-F238E27FC236}">
                      <a16:creationId xmlns:a16="http://schemas.microsoft.com/office/drawing/2014/main" id="{DD3CACB0-7B2C-447A-979D-DAAC889E69B9}"/>
                    </a:ext>
                  </a:extLst>
                </p:cNvPr>
                <p:cNvPicPr/>
                <p:nvPr/>
              </p:nvPicPr>
              <p:blipFill>
                <a:blip r:embed="rId95"/>
                <a:stretch>
                  <a:fillRect/>
                </a:stretch>
              </p:blipFill>
              <p:spPr>
                <a:xfrm>
                  <a:off x="9929216" y="3325660"/>
                  <a:ext cx="237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Freihand 51">
                  <a:extLst>
                    <a:ext uri="{FF2B5EF4-FFF2-40B4-BE49-F238E27FC236}">
                      <a16:creationId xmlns:a16="http://schemas.microsoft.com/office/drawing/2014/main" id="{4574BEE1-0356-4824-B743-ABE44E5EAB52}"/>
                    </a:ext>
                  </a:extLst>
                </p14:cNvPr>
                <p14:cNvContentPartPr/>
                <p14:nvPr/>
              </p14:nvContentPartPr>
              <p14:xfrm>
                <a:off x="10299296" y="3231700"/>
                <a:ext cx="218520" cy="218160"/>
              </p14:xfrm>
            </p:contentPart>
          </mc:Choice>
          <mc:Fallback xmlns="">
            <p:pic>
              <p:nvPicPr>
                <p:cNvPr id="52" name="Freihand 51">
                  <a:extLst>
                    <a:ext uri="{FF2B5EF4-FFF2-40B4-BE49-F238E27FC236}">
                      <a16:creationId xmlns:a16="http://schemas.microsoft.com/office/drawing/2014/main" id="{4574BEE1-0356-4824-B743-ABE44E5EAB52}"/>
                    </a:ext>
                  </a:extLst>
                </p:cNvPr>
                <p:cNvPicPr/>
                <p:nvPr/>
              </p:nvPicPr>
              <p:blipFill>
                <a:blip r:embed="rId97"/>
                <a:stretch>
                  <a:fillRect/>
                </a:stretch>
              </p:blipFill>
              <p:spPr>
                <a:xfrm>
                  <a:off x="10294976" y="3227380"/>
                  <a:ext cx="22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Freihand 52">
                  <a:extLst>
                    <a:ext uri="{FF2B5EF4-FFF2-40B4-BE49-F238E27FC236}">
                      <a16:creationId xmlns:a16="http://schemas.microsoft.com/office/drawing/2014/main" id="{80C70E66-A65B-4E5B-831B-5E12BA6168B4}"/>
                    </a:ext>
                  </a:extLst>
                </p14:cNvPr>
                <p14:cNvContentPartPr/>
                <p14:nvPr/>
              </p14:nvContentPartPr>
              <p14:xfrm>
                <a:off x="10467056" y="3200380"/>
                <a:ext cx="196560" cy="216360"/>
              </p14:xfrm>
            </p:contentPart>
          </mc:Choice>
          <mc:Fallback xmlns="">
            <p:pic>
              <p:nvPicPr>
                <p:cNvPr id="53" name="Freihand 52">
                  <a:extLst>
                    <a:ext uri="{FF2B5EF4-FFF2-40B4-BE49-F238E27FC236}">
                      <a16:creationId xmlns:a16="http://schemas.microsoft.com/office/drawing/2014/main" id="{80C70E66-A65B-4E5B-831B-5E12BA6168B4}"/>
                    </a:ext>
                  </a:extLst>
                </p:cNvPr>
                <p:cNvPicPr/>
                <p:nvPr/>
              </p:nvPicPr>
              <p:blipFill>
                <a:blip r:embed="rId99"/>
                <a:stretch>
                  <a:fillRect/>
                </a:stretch>
              </p:blipFill>
              <p:spPr>
                <a:xfrm>
                  <a:off x="10462736" y="3196060"/>
                  <a:ext cx="205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Freihand 53">
                  <a:extLst>
                    <a:ext uri="{FF2B5EF4-FFF2-40B4-BE49-F238E27FC236}">
                      <a16:creationId xmlns:a16="http://schemas.microsoft.com/office/drawing/2014/main" id="{DF9AD7C8-316E-4DC0-9A97-618C2DDF836A}"/>
                    </a:ext>
                  </a:extLst>
                </p14:cNvPr>
                <p14:cNvContentPartPr/>
                <p14:nvPr/>
              </p14:nvContentPartPr>
              <p14:xfrm>
                <a:off x="10675856" y="3103180"/>
                <a:ext cx="68400" cy="160200"/>
              </p14:xfrm>
            </p:contentPart>
          </mc:Choice>
          <mc:Fallback xmlns="">
            <p:pic>
              <p:nvPicPr>
                <p:cNvPr id="54" name="Freihand 53">
                  <a:extLst>
                    <a:ext uri="{FF2B5EF4-FFF2-40B4-BE49-F238E27FC236}">
                      <a16:creationId xmlns:a16="http://schemas.microsoft.com/office/drawing/2014/main" id="{DF9AD7C8-316E-4DC0-9A97-618C2DDF836A}"/>
                    </a:ext>
                  </a:extLst>
                </p:cNvPr>
                <p:cNvPicPr/>
                <p:nvPr/>
              </p:nvPicPr>
              <p:blipFill>
                <a:blip r:embed="rId101"/>
                <a:stretch>
                  <a:fillRect/>
                </a:stretch>
              </p:blipFill>
              <p:spPr>
                <a:xfrm>
                  <a:off x="10671536" y="3098860"/>
                  <a:ext cx="77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588A4755-E80B-4981-B728-8F6CD2AE584A}"/>
                    </a:ext>
                  </a:extLst>
                </p14:cNvPr>
                <p14:cNvContentPartPr/>
                <p14:nvPr/>
              </p14:nvContentPartPr>
              <p14:xfrm>
                <a:off x="10784216" y="3164020"/>
                <a:ext cx="184320" cy="74520"/>
              </p14:xfrm>
            </p:contentPart>
          </mc:Choice>
          <mc:Fallback xmlns="">
            <p:pic>
              <p:nvPicPr>
                <p:cNvPr id="56" name="Freihand 55">
                  <a:extLst>
                    <a:ext uri="{FF2B5EF4-FFF2-40B4-BE49-F238E27FC236}">
                      <a16:creationId xmlns:a16="http://schemas.microsoft.com/office/drawing/2014/main" id="{588A4755-E80B-4981-B728-8F6CD2AE584A}"/>
                    </a:ext>
                  </a:extLst>
                </p:cNvPr>
                <p:cNvPicPr/>
                <p:nvPr/>
              </p:nvPicPr>
              <p:blipFill>
                <a:blip r:embed="rId103"/>
                <a:stretch>
                  <a:fillRect/>
                </a:stretch>
              </p:blipFill>
              <p:spPr>
                <a:xfrm>
                  <a:off x="10779896" y="3159700"/>
                  <a:ext cx="19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B2CB9BC2-5A2C-4194-9E47-B539D5578162}"/>
                    </a:ext>
                  </a:extLst>
                </p14:cNvPr>
                <p14:cNvContentPartPr/>
                <p14:nvPr/>
              </p14:nvContentPartPr>
              <p14:xfrm>
                <a:off x="11012816" y="3142420"/>
                <a:ext cx="238320" cy="84600"/>
              </p14:xfrm>
            </p:contentPart>
          </mc:Choice>
          <mc:Fallback xmlns="">
            <p:pic>
              <p:nvPicPr>
                <p:cNvPr id="57" name="Freihand 56">
                  <a:extLst>
                    <a:ext uri="{FF2B5EF4-FFF2-40B4-BE49-F238E27FC236}">
                      <a16:creationId xmlns:a16="http://schemas.microsoft.com/office/drawing/2014/main" id="{B2CB9BC2-5A2C-4194-9E47-B539D5578162}"/>
                    </a:ext>
                  </a:extLst>
                </p:cNvPr>
                <p:cNvPicPr/>
                <p:nvPr/>
              </p:nvPicPr>
              <p:blipFill>
                <a:blip r:embed="rId105"/>
                <a:stretch>
                  <a:fillRect/>
                </a:stretch>
              </p:blipFill>
              <p:spPr>
                <a:xfrm>
                  <a:off x="11008496" y="3138100"/>
                  <a:ext cx="246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CFAC1AB1-F213-4387-B959-FCE659B12572}"/>
                    </a:ext>
                  </a:extLst>
                </p14:cNvPr>
                <p14:cNvContentPartPr/>
                <p14:nvPr/>
              </p14:nvContentPartPr>
              <p14:xfrm>
                <a:off x="9542936" y="3548140"/>
                <a:ext cx="139680" cy="211680"/>
              </p14:xfrm>
            </p:contentPart>
          </mc:Choice>
          <mc:Fallback xmlns="">
            <p:pic>
              <p:nvPicPr>
                <p:cNvPr id="58" name="Freihand 57">
                  <a:extLst>
                    <a:ext uri="{FF2B5EF4-FFF2-40B4-BE49-F238E27FC236}">
                      <a16:creationId xmlns:a16="http://schemas.microsoft.com/office/drawing/2014/main" id="{CFAC1AB1-F213-4387-B959-FCE659B12572}"/>
                    </a:ext>
                  </a:extLst>
                </p:cNvPr>
                <p:cNvPicPr/>
                <p:nvPr/>
              </p:nvPicPr>
              <p:blipFill>
                <a:blip r:embed="rId107"/>
                <a:stretch>
                  <a:fillRect/>
                </a:stretch>
              </p:blipFill>
              <p:spPr>
                <a:xfrm>
                  <a:off x="9538616" y="3543820"/>
                  <a:ext cx="148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B87AE06F-4C6A-45DD-B22E-FE7D89D7B043}"/>
                    </a:ext>
                  </a:extLst>
                </p14:cNvPr>
                <p14:cNvContentPartPr/>
                <p14:nvPr/>
              </p14:nvContentPartPr>
              <p14:xfrm>
                <a:off x="9708536" y="3616180"/>
                <a:ext cx="111960" cy="99720"/>
              </p14:xfrm>
            </p:contentPart>
          </mc:Choice>
          <mc:Fallback xmlns="">
            <p:pic>
              <p:nvPicPr>
                <p:cNvPr id="59" name="Freihand 58">
                  <a:extLst>
                    <a:ext uri="{FF2B5EF4-FFF2-40B4-BE49-F238E27FC236}">
                      <a16:creationId xmlns:a16="http://schemas.microsoft.com/office/drawing/2014/main" id="{B87AE06F-4C6A-45DD-B22E-FE7D89D7B043}"/>
                    </a:ext>
                  </a:extLst>
                </p:cNvPr>
                <p:cNvPicPr/>
                <p:nvPr/>
              </p:nvPicPr>
              <p:blipFill>
                <a:blip r:embed="rId109"/>
                <a:stretch>
                  <a:fillRect/>
                </a:stretch>
              </p:blipFill>
              <p:spPr>
                <a:xfrm>
                  <a:off x="9704216" y="3611860"/>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F135F716-8885-4E8F-9236-2D9309EEFE72}"/>
                    </a:ext>
                  </a:extLst>
                </p14:cNvPr>
                <p14:cNvContentPartPr/>
                <p14:nvPr/>
              </p14:nvContentPartPr>
              <p14:xfrm>
                <a:off x="9855776" y="3500260"/>
                <a:ext cx="149400" cy="177480"/>
              </p14:xfrm>
            </p:contentPart>
          </mc:Choice>
          <mc:Fallback xmlns="">
            <p:pic>
              <p:nvPicPr>
                <p:cNvPr id="60" name="Freihand 59">
                  <a:extLst>
                    <a:ext uri="{FF2B5EF4-FFF2-40B4-BE49-F238E27FC236}">
                      <a16:creationId xmlns:a16="http://schemas.microsoft.com/office/drawing/2014/main" id="{F135F716-8885-4E8F-9236-2D9309EEFE72}"/>
                    </a:ext>
                  </a:extLst>
                </p:cNvPr>
                <p:cNvPicPr/>
                <p:nvPr/>
              </p:nvPicPr>
              <p:blipFill>
                <a:blip r:embed="rId111"/>
                <a:stretch>
                  <a:fillRect/>
                </a:stretch>
              </p:blipFill>
              <p:spPr>
                <a:xfrm>
                  <a:off x="9851456" y="3495940"/>
                  <a:ext cx="158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32835F8D-69AC-4C30-B776-03517429E165}"/>
                    </a:ext>
                  </a:extLst>
                </p14:cNvPr>
                <p14:cNvContentPartPr/>
                <p14:nvPr/>
              </p14:nvContentPartPr>
              <p14:xfrm>
                <a:off x="9824816" y="3509980"/>
                <a:ext cx="128160" cy="8280"/>
              </p14:xfrm>
            </p:contentPart>
          </mc:Choice>
          <mc:Fallback xmlns="">
            <p:pic>
              <p:nvPicPr>
                <p:cNvPr id="61" name="Freihand 60">
                  <a:extLst>
                    <a:ext uri="{FF2B5EF4-FFF2-40B4-BE49-F238E27FC236}">
                      <a16:creationId xmlns:a16="http://schemas.microsoft.com/office/drawing/2014/main" id="{32835F8D-69AC-4C30-B776-03517429E165}"/>
                    </a:ext>
                  </a:extLst>
                </p:cNvPr>
                <p:cNvPicPr/>
                <p:nvPr/>
              </p:nvPicPr>
              <p:blipFill>
                <a:blip r:embed="rId113"/>
                <a:stretch>
                  <a:fillRect/>
                </a:stretch>
              </p:blipFill>
              <p:spPr>
                <a:xfrm>
                  <a:off x="9820496" y="3505660"/>
                  <a:ext cx="13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434FB2A8-BE54-4E32-99A0-65BF0F8BE31E}"/>
                    </a:ext>
                  </a:extLst>
                </p14:cNvPr>
                <p14:cNvContentPartPr/>
                <p14:nvPr/>
              </p14:nvContentPartPr>
              <p14:xfrm>
                <a:off x="10033256" y="3535900"/>
                <a:ext cx="174600" cy="84960"/>
              </p14:xfrm>
            </p:contentPart>
          </mc:Choice>
          <mc:Fallback xmlns="">
            <p:pic>
              <p:nvPicPr>
                <p:cNvPr id="62" name="Freihand 61">
                  <a:extLst>
                    <a:ext uri="{FF2B5EF4-FFF2-40B4-BE49-F238E27FC236}">
                      <a16:creationId xmlns:a16="http://schemas.microsoft.com/office/drawing/2014/main" id="{434FB2A8-BE54-4E32-99A0-65BF0F8BE31E}"/>
                    </a:ext>
                  </a:extLst>
                </p:cNvPr>
                <p:cNvPicPr/>
                <p:nvPr/>
              </p:nvPicPr>
              <p:blipFill>
                <a:blip r:embed="rId115"/>
                <a:stretch>
                  <a:fillRect/>
                </a:stretch>
              </p:blipFill>
              <p:spPr>
                <a:xfrm>
                  <a:off x="10028936" y="3531580"/>
                  <a:ext cx="183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5" name="Freihand 64">
                  <a:extLst>
                    <a:ext uri="{FF2B5EF4-FFF2-40B4-BE49-F238E27FC236}">
                      <a16:creationId xmlns:a16="http://schemas.microsoft.com/office/drawing/2014/main" id="{FB4E0226-AD5B-4D16-A17D-5D977B150931}"/>
                    </a:ext>
                  </a:extLst>
                </p14:cNvPr>
                <p14:cNvContentPartPr/>
                <p14:nvPr/>
              </p14:nvContentPartPr>
              <p14:xfrm>
                <a:off x="10368776" y="3531220"/>
                <a:ext cx="132840" cy="92160"/>
              </p14:xfrm>
            </p:contentPart>
          </mc:Choice>
          <mc:Fallback xmlns="">
            <p:pic>
              <p:nvPicPr>
                <p:cNvPr id="65" name="Freihand 64">
                  <a:extLst>
                    <a:ext uri="{FF2B5EF4-FFF2-40B4-BE49-F238E27FC236}">
                      <a16:creationId xmlns:a16="http://schemas.microsoft.com/office/drawing/2014/main" id="{FB4E0226-AD5B-4D16-A17D-5D977B150931}"/>
                    </a:ext>
                  </a:extLst>
                </p:cNvPr>
                <p:cNvPicPr/>
                <p:nvPr/>
              </p:nvPicPr>
              <p:blipFill>
                <a:blip r:embed="rId117"/>
                <a:stretch>
                  <a:fillRect/>
                </a:stretch>
              </p:blipFill>
              <p:spPr>
                <a:xfrm>
                  <a:off x="10364456" y="3526900"/>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6" name="Freihand 65">
                  <a:extLst>
                    <a:ext uri="{FF2B5EF4-FFF2-40B4-BE49-F238E27FC236}">
                      <a16:creationId xmlns:a16="http://schemas.microsoft.com/office/drawing/2014/main" id="{58D98994-0800-4619-85F3-11D75349E97A}"/>
                    </a:ext>
                  </a:extLst>
                </p14:cNvPr>
                <p14:cNvContentPartPr/>
                <p14:nvPr/>
              </p14:nvContentPartPr>
              <p14:xfrm>
                <a:off x="10521056" y="3539860"/>
                <a:ext cx="219960" cy="48240"/>
              </p14:xfrm>
            </p:contentPart>
          </mc:Choice>
          <mc:Fallback xmlns="">
            <p:pic>
              <p:nvPicPr>
                <p:cNvPr id="66" name="Freihand 65">
                  <a:extLst>
                    <a:ext uri="{FF2B5EF4-FFF2-40B4-BE49-F238E27FC236}">
                      <a16:creationId xmlns:a16="http://schemas.microsoft.com/office/drawing/2014/main" id="{58D98994-0800-4619-85F3-11D75349E97A}"/>
                    </a:ext>
                  </a:extLst>
                </p:cNvPr>
                <p:cNvPicPr/>
                <p:nvPr/>
              </p:nvPicPr>
              <p:blipFill>
                <a:blip r:embed="rId119"/>
                <a:stretch>
                  <a:fillRect/>
                </a:stretch>
              </p:blipFill>
              <p:spPr>
                <a:xfrm>
                  <a:off x="10516736" y="3535540"/>
                  <a:ext cx="228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7" name="Freihand 66">
                  <a:extLst>
                    <a:ext uri="{FF2B5EF4-FFF2-40B4-BE49-F238E27FC236}">
                      <a16:creationId xmlns:a16="http://schemas.microsoft.com/office/drawing/2014/main" id="{99C054A5-91E5-4164-BE70-83320D7F2A97}"/>
                    </a:ext>
                  </a:extLst>
                </p14:cNvPr>
                <p14:cNvContentPartPr/>
                <p14:nvPr/>
              </p14:nvContentPartPr>
              <p14:xfrm>
                <a:off x="10836056" y="3410260"/>
                <a:ext cx="158400" cy="213120"/>
              </p14:xfrm>
            </p:contentPart>
          </mc:Choice>
          <mc:Fallback xmlns="">
            <p:pic>
              <p:nvPicPr>
                <p:cNvPr id="67" name="Freihand 66">
                  <a:extLst>
                    <a:ext uri="{FF2B5EF4-FFF2-40B4-BE49-F238E27FC236}">
                      <a16:creationId xmlns:a16="http://schemas.microsoft.com/office/drawing/2014/main" id="{99C054A5-91E5-4164-BE70-83320D7F2A97}"/>
                    </a:ext>
                  </a:extLst>
                </p:cNvPr>
                <p:cNvPicPr/>
                <p:nvPr/>
              </p:nvPicPr>
              <p:blipFill>
                <a:blip r:embed="rId121"/>
                <a:stretch>
                  <a:fillRect/>
                </a:stretch>
              </p:blipFill>
              <p:spPr>
                <a:xfrm>
                  <a:off x="10831736" y="3405940"/>
                  <a:ext cx="167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8" name="Freihand 67">
                  <a:extLst>
                    <a:ext uri="{FF2B5EF4-FFF2-40B4-BE49-F238E27FC236}">
                      <a16:creationId xmlns:a16="http://schemas.microsoft.com/office/drawing/2014/main" id="{90E9F93A-91E7-4394-8D8A-F662F6DC7FA5}"/>
                    </a:ext>
                  </a:extLst>
                </p14:cNvPr>
                <p14:cNvContentPartPr/>
                <p14:nvPr/>
              </p14:nvContentPartPr>
              <p14:xfrm>
                <a:off x="10648136" y="3662620"/>
                <a:ext cx="493200" cy="52920"/>
              </p14:xfrm>
            </p:contentPart>
          </mc:Choice>
          <mc:Fallback xmlns="">
            <p:pic>
              <p:nvPicPr>
                <p:cNvPr id="68" name="Freihand 67">
                  <a:extLst>
                    <a:ext uri="{FF2B5EF4-FFF2-40B4-BE49-F238E27FC236}">
                      <a16:creationId xmlns:a16="http://schemas.microsoft.com/office/drawing/2014/main" id="{90E9F93A-91E7-4394-8D8A-F662F6DC7FA5}"/>
                    </a:ext>
                  </a:extLst>
                </p:cNvPr>
                <p:cNvPicPr/>
                <p:nvPr/>
              </p:nvPicPr>
              <p:blipFill>
                <a:blip r:embed="rId123"/>
                <a:stretch>
                  <a:fillRect/>
                </a:stretch>
              </p:blipFill>
              <p:spPr>
                <a:xfrm>
                  <a:off x="10643816" y="3658300"/>
                  <a:ext cx="50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51E65B5D-5ABF-4CBA-8CB4-561820E01D8D}"/>
                    </a:ext>
                  </a:extLst>
                </p14:cNvPr>
                <p14:cNvContentPartPr/>
                <p14:nvPr/>
              </p14:nvContentPartPr>
              <p14:xfrm>
                <a:off x="4407176" y="3947740"/>
                <a:ext cx="17640" cy="33480"/>
              </p14:xfrm>
            </p:contentPart>
          </mc:Choice>
          <mc:Fallback xmlns="">
            <p:pic>
              <p:nvPicPr>
                <p:cNvPr id="71" name="Freihand 70">
                  <a:extLst>
                    <a:ext uri="{FF2B5EF4-FFF2-40B4-BE49-F238E27FC236}">
                      <a16:creationId xmlns:a16="http://schemas.microsoft.com/office/drawing/2014/main" id="{51E65B5D-5ABF-4CBA-8CB4-561820E01D8D}"/>
                    </a:ext>
                  </a:extLst>
                </p:cNvPr>
                <p:cNvPicPr/>
                <p:nvPr/>
              </p:nvPicPr>
              <p:blipFill>
                <a:blip r:embed="rId125"/>
                <a:stretch>
                  <a:fillRect/>
                </a:stretch>
              </p:blipFill>
              <p:spPr>
                <a:xfrm>
                  <a:off x="4402856" y="3943420"/>
                  <a:ext cx="26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C3079EBF-61DA-4153-BA95-ED7D2BD7E7D4}"/>
                    </a:ext>
                  </a:extLst>
                </p14:cNvPr>
                <p14:cNvContentPartPr/>
                <p14:nvPr/>
              </p14:nvContentPartPr>
              <p14:xfrm>
                <a:off x="4604096" y="3821020"/>
                <a:ext cx="29520" cy="23040"/>
              </p14:xfrm>
            </p:contentPart>
          </mc:Choice>
          <mc:Fallback xmlns="">
            <p:pic>
              <p:nvPicPr>
                <p:cNvPr id="72" name="Freihand 71">
                  <a:extLst>
                    <a:ext uri="{FF2B5EF4-FFF2-40B4-BE49-F238E27FC236}">
                      <a16:creationId xmlns:a16="http://schemas.microsoft.com/office/drawing/2014/main" id="{C3079EBF-61DA-4153-BA95-ED7D2BD7E7D4}"/>
                    </a:ext>
                  </a:extLst>
                </p:cNvPr>
                <p:cNvPicPr/>
                <p:nvPr/>
              </p:nvPicPr>
              <p:blipFill>
                <a:blip r:embed="rId127"/>
                <a:stretch>
                  <a:fillRect/>
                </a:stretch>
              </p:blipFill>
              <p:spPr>
                <a:xfrm>
                  <a:off x="4599776" y="3816700"/>
                  <a:ext cx="381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6" name="Freihand 115">
                  <a:extLst>
                    <a:ext uri="{FF2B5EF4-FFF2-40B4-BE49-F238E27FC236}">
                      <a16:creationId xmlns:a16="http://schemas.microsoft.com/office/drawing/2014/main" id="{A78582D7-89E7-4227-A9BD-679FD8DF9D9D}"/>
                    </a:ext>
                  </a:extLst>
                </p14:cNvPr>
                <p14:cNvContentPartPr/>
                <p14:nvPr/>
              </p14:nvContentPartPr>
              <p14:xfrm>
                <a:off x="7882256" y="1117060"/>
                <a:ext cx="40320" cy="29160"/>
              </p14:xfrm>
            </p:contentPart>
          </mc:Choice>
          <mc:Fallback xmlns="">
            <p:pic>
              <p:nvPicPr>
                <p:cNvPr id="116" name="Freihand 115">
                  <a:extLst>
                    <a:ext uri="{FF2B5EF4-FFF2-40B4-BE49-F238E27FC236}">
                      <a16:creationId xmlns:a16="http://schemas.microsoft.com/office/drawing/2014/main" id="{A78582D7-89E7-4227-A9BD-679FD8DF9D9D}"/>
                    </a:ext>
                  </a:extLst>
                </p:cNvPr>
                <p:cNvPicPr/>
                <p:nvPr/>
              </p:nvPicPr>
              <p:blipFill>
                <a:blip r:embed="rId129"/>
                <a:stretch>
                  <a:fillRect/>
                </a:stretch>
              </p:blipFill>
              <p:spPr>
                <a:xfrm>
                  <a:off x="7877936" y="1112740"/>
                  <a:ext cx="48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7" name="Freihand 116">
                  <a:extLst>
                    <a:ext uri="{FF2B5EF4-FFF2-40B4-BE49-F238E27FC236}">
                      <a16:creationId xmlns:a16="http://schemas.microsoft.com/office/drawing/2014/main" id="{BC25F8FB-C8AE-434E-BDA5-B9DEA7625F99}"/>
                    </a:ext>
                  </a:extLst>
                </p14:cNvPr>
                <p14:cNvContentPartPr/>
                <p14:nvPr/>
              </p14:nvContentPartPr>
              <p14:xfrm>
                <a:off x="7871456" y="867220"/>
                <a:ext cx="316800" cy="353160"/>
              </p14:xfrm>
            </p:contentPart>
          </mc:Choice>
          <mc:Fallback xmlns="">
            <p:pic>
              <p:nvPicPr>
                <p:cNvPr id="117" name="Freihand 116">
                  <a:extLst>
                    <a:ext uri="{FF2B5EF4-FFF2-40B4-BE49-F238E27FC236}">
                      <a16:creationId xmlns:a16="http://schemas.microsoft.com/office/drawing/2014/main" id="{BC25F8FB-C8AE-434E-BDA5-B9DEA7625F99}"/>
                    </a:ext>
                  </a:extLst>
                </p:cNvPr>
                <p:cNvPicPr/>
                <p:nvPr/>
              </p:nvPicPr>
              <p:blipFill>
                <a:blip r:embed="rId131"/>
                <a:stretch>
                  <a:fillRect/>
                </a:stretch>
              </p:blipFill>
              <p:spPr>
                <a:xfrm>
                  <a:off x="7867136" y="862900"/>
                  <a:ext cx="325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6D3D92CB-111D-4E56-AC3B-CDD82815E4C2}"/>
                    </a:ext>
                  </a:extLst>
                </p14:cNvPr>
                <p14:cNvContentPartPr/>
                <p14:nvPr/>
              </p14:nvContentPartPr>
              <p14:xfrm>
                <a:off x="6248576" y="449620"/>
                <a:ext cx="2531160" cy="84960"/>
              </p14:xfrm>
            </p:contentPart>
          </mc:Choice>
          <mc:Fallback xmlns="">
            <p:pic>
              <p:nvPicPr>
                <p:cNvPr id="73" name="Freihand 72">
                  <a:extLst>
                    <a:ext uri="{FF2B5EF4-FFF2-40B4-BE49-F238E27FC236}">
                      <a16:creationId xmlns:a16="http://schemas.microsoft.com/office/drawing/2014/main" id="{6D3D92CB-111D-4E56-AC3B-CDD82815E4C2}"/>
                    </a:ext>
                  </a:extLst>
                </p:cNvPr>
                <p:cNvPicPr/>
                <p:nvPr/>
              </p:nvPicPr>
              <p:blipFill>
                <a:blip r:embed="rId133"/>
                <a:stretch>
                  <a:fillRect/>
                </a:stretch>
              </p:blipFill>
              <p:spPr>
                <a:xfrm>
                  <a:off x="6244256" y="445300"/>
                  <a:ext cx="253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4" name="Freihand 73">
                  <a:extLst>
                    <a:ext uri="{FF2B5EF4-FFF2-40B4-BE49-F238E27FC236}">
                      <a16:creationId xmlns:a16="http://schemas.microsoft.com/office/drawing/2014/main" id="{1151A66D-A663-4AF2-9A28-3C8A2C9DE50D}"/>
                    </a:ext>
                  </a:extLst>
                </p14:cNvPr>
                <p14:cNvContentPartPr/>
                <p14:nvPr/>
              </p14:nvContentPartPr>
              <p14:xfrm>
                <a:off x="6916736" y="591820"/>
                <a:ext cx="134280" cy="126000"/>
              </p14:xfrm>
            </p:contentPart>
          </mc:Choice>
          <mc:Fallback xmlns="">
            <p:pic>
              <p:nvPicPr>
                <p:cNvPr id="74" name="Freihand 73">
                  <a:extLst>
                    <a:ext uri="{FF2B5EF4-FFF2-40B4-BE49-F238E27FC236}">
                      <a16:creationId xmlns:a16="http://schemas.microsoft.com/office/drawing/2014/main" id="{1151A66D-A663-4AF2-9A28-3C8A2C9DE50D}"/>
                    </a:ext>
                  </a:extLst>
                </p:cNvPr>
                <p:cNvPicPr/>
                <p:nvPr/>
              </p:nvPicPr>
              <p:blipFill>
                <a:blip r:embed="rId135"/>
                <a:stretch>
                  <a:fillRect/>
                </a:stretch>
              </p:blipFill>
              <p:spPr>
                <a:xfrm>
                  <a:off x="6912416" y="587500"/>
                  <a:ext cx="14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5" name="Freihand 74">
                  <a:extLst>
                    <a:ext uri="{FF2B5EF4-FFF2-40B4-BE49-F238E27FC236}">
                      <a16:creationId xmlns:a16="http://schemas.microsoft.com/office/drawing/2014/main" id="{B6B3C0FB-F253-40CB-A37F-9990F038535A}"/>
                    </a:ext>
                  </a:extLst>
                </p14:cNvPr>
                <p14:cNvContentPartPr/>
                <p14:nvPr/>
              </p14:nvContentPartPr>
              <p14:xfrm>
                <a:off x="7012496" y="610180"/>
                <a:ext cx="80280" cy="142920"/>
              </p14:xfrm>
            </p:contentPart>
          </mc:Choice>
          <mc:Fallback xmlns="">
            <p:pic>
              <p:nvPicPr>
                <p:cNvPr id="75" name="Freihand 74">
                  <a:extLst>
                    <a:ext uri="{FF2B5EF4-FFF2-40B4-BE49-F238E27FC236}">
                      <a16:creationId xmlns:a16="http://schemas.microsoft.com/office/drawing/2014/main" id="{B6B3C0FB-F253-40CB-A37F-9990F038535A}"/>
                    </a:ext>
                  </a:extLst>
                </p:cNvPr>
                <p:cNvPicPr/>
                <p:nvPr/>
              </p:nvPicPr>
              <p:blipFill>
                <a:blip r:embed="rId137"/>
                <a:stretch>
                  <a:fillRect/>
                </a:stretch>
              </p:blipFill>
              <p:spPr>
                <a:xfrm>
                  <a:off x="7008176" y="605860"/>
                  <a:ext cx="88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F26DF3B4-CAC5-40F8-A05C-3FC90862011E}"/>
                    </a:ext>
                  </a:extLst>
                </p14:cNvPr>
                <p14:cNvContentPartPr/>
                <p14:nvPr/>
              </p14:nvContentPartPr>
              <p14:xfrm>
                <a:off x="7214096" y="625660"/>
                <a:ext cx="6480" cy="90360"/>
              </p14:xfrm>
            </p:contentPart>
          </mc:Choice>
          <mc:Fallback xmlns="">
            <p:pic>
              <p:nvPicPr>
                <p:cNvPr id="77" name="Freihand 76">
                  <a:extLst>
                    <a:ext uri="{FF2B5EF4-FFF2-40B4-BE49-F238E27FC236}">
                      <a16:creationId xmlns:a16="http://schemas.microsoft.com/office/drawing/2014/main" id="{F26DF3B4-CAC5-40F8-A05C-3FC90862011E}"/>
                    </a:ext>
                  </a:extLst>
                </p:cNvPr>
                <p:cNvPicPr/>
                <p:nvPr/>
              </p:nvPicPr>
              <p:blipFill>
                <a:blip r:embed="rId139"/>
                <a:stretch>
                  <a:fillRect/>
                </a:stretch>
              </p:blipFill>
              <p:spPr>
                <a:xfrm>
                  <a:off x="7209776" y="621340"/>
                  <a:ext cx="1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49733CEA-14B7-44C1-A16A-620A4255C199}"/>
                    </a:ext>
                  </a:extLst>
                </p14:cNvPr>
                <p14:cNvContentPartPr/>
                <p14:nvPr/>
              </p14:nvContentPartPr>
              <p14:xfrm>
                <a:off x="7171976" y="646180"/>
                <a:ext cx="85680" cy="59040"/>
              </p14:xfrm>
            </p:contentPart>
          </mc:Choice>
          <mc:Fallback xmlns="">
            <p:pic>
              <p:nvPicPr>
                <p:cNvPr id="78" name="Freihand 77">
                  <a:extLst>
                    <a:ext uri="{FF2B5EF4-FFF2-40B4-BE49-F238E27FC236}">
                      <a16:creationId xmlns:a16="http://schemas.microsoft.com/office/drawing/2014/main" id="{49733CEA-14B7-44C1-A16A-620A4255C199}"/>
                    </a:ext>
                  </a:extLst>
                </p:cNvPr>
                <p:cNvPicPr/>
                <p:nvPr/>
              </p:nvPicPr>
              <p:blipFill>
                <a:blip r:embed="rId141"/>
                <a:stretch>
                  <a:fillRect/>
                </a:stretch>
              </p:blipFill>
              <p:spPr>
                <a:xfrm>
                  <a:off x="7167656" y="641860"/>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E9216D2F-BDED-4E50-A4EA-522C24B70A45}"/>
                    </a:ext>
                  </a:extLst>
                </p14:cNvPr>
                <p14:cNvContentPartPr/>
                <p14:nvPr/>
              </p14:nvContentPartPr>
              <p14:xfrm>
                <a:off x="7274576" y="553660"/>
                <a:ext cx="178560" cy="139320"/>
              </p14:xfrm>
            </p:contentPart>
          </mc:Choice>
          <mc:Fallback xmlns="">
            <p:pic>
              <p:nvPicPr>
                <p:cNvPr id="79" name="Freihand 78">
                  <a:extLst>
                    <a:ext uri="{FF2B5EF4-FFF2-40B4-BE49-F238E27FC236}">
                      <a16:creationId xmlns:a16="http://schemas.microsoft.com/office/drawing/2014/main" id="{E9216D2F-BDED-4E50-A4EA-522C24B70A45}"/>
                    </a:ext>
                  </a:extLst>
                </p:cNvPr>
                <p:cNvPicPr/>
                <p:nvPr/>
              </p:nvPicPr>
              <p:blipFill>
                <a:blip r:embed="rId143"/>
                <a:stretch>
                  <a:fillRect/>
                </a:stretch>
              </p:blipFill>
              <p:spPr>
                <a:xfrm>
                  <a:off x="7270256" y="549340"/>
                  <a:ext cx="187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Freihand 79">
                  <a:extLst>
                    <a:ext uri="{FF2B5EF4-FFF2-40B4-BE49-F238E27FC236}">
                      <a16:creationId xmlns:a16="http://schemas.microsoft.com/office/drawing/2014/main" id="{B726A546-9161-4708-BE6D-E9AEC677DB67}"/>
                    </a:ext>
                  </a:extLst>
                </p14:cNvPr>
                <p14:cNvContentPartPr/>
                <p14:nvPr/>
              </p14:nvContentPartPr>
              <p14:xfrm>
                <a:off x="7452056" y="559060"/>
                <a:ext cx="360" cy="360"/>
              </p14:xfrm>
            </p:contentPart>
          </mc:Choice>
          <mc:Fallback xmlns="">
            <p:pic>
              <p:nvPicPr>
                <p:cNvPr id="80" name="Freihand 79">
                  <a:extLst>
                    <a:ext uri="{FF2B5EF4-FFF2-40B4-BE49-F238E27FC236}">
                      <a16:creationId xmlns:a16="http://schemas.microsoft.com/office/drawing/2014/main" id="{B726A546-9161-4708-BE6D-E9AEC677DB67}"/>
                    </a:ext>
                  </a:extLst>
                </p:cNvPr>
                <p:cNvPicPr/>
                <p:nvPr/>
              </p:nvPicPr>
              <p:blipFill>
                <a:blip r:embed="rId93"/>
                <a:stretch>
                  <a:fillRect/>
                </a:stretch>
              </p:blipFill>
              <p:spPr>
                <a:xfrm>
                  <a:off x="7447736" y="554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1" name="Freihand 80">
                  <a:extLst>
                    <a:ext uri="{FF2B5EF4-FFF2-40B4-BE49-F238E27FC236}">
                      <a16:creationId xmlns:a16="http://schemas.microsoft.com/office/drawing/2014/main" id="{9256D242-E357-4D03-90C4-724E2E0159F3}"/>
                    </a:ext>
                  </a:extLst>
                </p14:cNvPr>
                <p14:cNvContentPartPr/>
                <p14:nvPr/>
              </p14:nvContentPartPr>
              <p14:xfrm>
                <a:off x="7451336" y="591820"/>
                <a:ext cx="74880" cy="68400"/>
              </p14:xfrm>
            </p:contentPart>
          </mc:Choice>
          <mc:Fallback xmlns="">
            <p:pic>
              <p:nvPicPr>
                <p:cNvPr id="81" name="Freihand 80">
                  <a:extLst>
                    <a:ext uri="{FF2B5EF4-FFF2-40B4-BE49-F238E27FC236}">
                      <a16:creationId xmlns:a16="http://schemas.microsoft.com/office/drawing/2014/main" id="{9256D242-E357-4D03-90C4-724E2E0159F3}"/>
                    </a:ext>
                  </a:extLst>
                </p:cNvPr>
                <p:cNvPicPr/>
                <p:nvPr/>
              </p:nvPicPr>
              <p:blipFill>
                <a:blip r:embed="rId146"/>
                <a:stretch>
                  <a:fillRect/>
                </a:stretch>
              </p:blipFill>
              <p:spPr>
                <a:xfrm>
                  <a:off x="7447016" y="587500"/>
                  <a:ext cx="83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2" name="Freihand 81">
                  <a:extLst>
                    <a:ext uri="{FF2B5EF4-FFF2-40B4-BE49-F238E27FC236}">
                      <a16:creationId xmlns:a16="http://schemas.microsoft.com/office/drawing/2014/main" id="{5EFABEC0-3688-4E49-B569-DC8B2696BBF7}"/>
                    </a:ext>
                  </a:extLst>
                </p14:cNvPr>
                <p14:cNvContentPartPr/>
                <p14:nvPr/>
              </p14:nvContentPartPr>
              <p14:xfrm>
                <a:off x="7522616" y="541780"/>
                <a:ext cx="206280" cy="128160"/>
              </p14:xfrm>
            </p:contentPart>
          </mc:Choice>
          <mc:Fallback xmlns="">
            <p:pic>
              <p:nvPicPr>
                <p:cNvPr id="82" name="Freihand 81">
                  <a:extLst>
                    <a:ext uri="{FF2B5EF4-FFF2-40B4-BE49-F238E27FC236}">
                      <a16:creationId xmlns:a16="http://schemas.microsoft.com/office/drawing/2014/main" id="{5EFABEC0-3688-4E49-B569-DC8B2696BBF7}"/>
                    </a:ext>
                  </a:extLst>
                </p:cNvPr>
                <p:cNvPicPr/>
                <p:nvPr/>
              </p:nvPicPr>
              <p:blipFill>
                <a:blip r:embed="rId148"/>
                <a:stretch>
                  <a:fillRect/>
                </a:stretch>
              </p:blipFill>
              <p:spPr>
                <a:xfrm>
                  <a:off x="7518296" y="537460"/>
                  <a:ext cx="214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33052FCA-73C3-4CCE-A0ED-0567F921E59D}"/>
                    </a:ext>
                  </a:extLst>
                </p14:cNvPr>
                <p14:cNvContentPartPr/>
                <p14:nvPr/>
              </p14:nvContentPartPr>
              <p14:xfrm>
                <a:off x="7129136" y="537460"/>
                <a:ext cx="115560" cy="97200"/>
              </p14:xfrm>
            </p:contentPart>
          </mc:Choice>
          <mc:Fallback xmlns="">
            <p:pic>
              <p:nvPicPr>
                <p:cNvPr id="83" name="Freihand 82">
                  <a:extLst>
                    <a:ext uri="{FF2B5EF4-FFF2-40B4-BE49-F238E27FC236}">
                      <a16:creationId xmlns:a16="http://schemas.microsoft.com/office/drawing/2014/main" id="{33052FCA-73C3-4CCE-A0ED-0567F921E59D}"/>
                    </a:ext>
                  </a:extLst>
                </p:cNvPr>
                <p:cNvPicPr/>
                <p:nvPr/>
              </p:nvPicPr>
              <p:blipFill>
                <a:blip r:embed="rId150"/>
                <a:stretch>
                  <a:fillRect/>
                </a:stretch>
              </p:blipFill>
              <p:spPr>
                <a:xfrm>
                  <a:off x="7124816" y="533140"/>
                  <a:ext cx="124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A2DE89D5-E665-4CCF-B7F4-FA5358A712EA}"/>
                    </a:ext>
                  </a:extLst>
                </p14:cNvPr>
                <p14:cNvContentPartPr/>
                <p14:nvPr/>
              </p14:nvContentPartPr>
              <p14:xfrm>
                <a:off x="7843736" y="564100"/>
                <a:ext cx="60120" cy="77760"/>
              </p14:xfrm>
            </p:contentPart>
          </mc:Choice>
          <mc:Fallback xmlns="">
            <p:pic>
              <p:nvPicPr>
                <p:cNvPr id="84" name="Freihand 83">
                  <a:extLst>
                    <a:ext uri="{FF2B5EF4-FFF2-40B4-BE49-F238E27FC236}">
                      <a16:creationId xmlns:a16="http://schemas.microsoft.com/office/drawing/2014/main" id="{A2DE89D5-E665-4CCF-B7F4-FA5358A712EA}"/>
                    </a:ext>
                  </a:extLst>
                </p:cNvPr>
                <p:cNvPicPr/>
                <p:nvPr/>
              </p:nvPicPr>
              <p:blipFill>
                <a:blip r:embed="rId152"/>
                <a:stretch>
                  <a:fillRect/>
                </a:stretch>
              </p:blipFill>
              <p:spPr>
                <a:xfrm>
                  <a:off x="7839416" y="559780"/>
                  <a:ext cx="68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20B4A606-C57E-4753-ADC1-B8A1F2DFC4AF}"/>
                    </a:ext>
                  </a:extLst>
                </p14:cNvPr>
                <p14:cNvContentPartPr/>
                <p14:nvPr/>
              </p14:nvContentPartPr>
              <p14:xfrm>
                <a:off x="7923656" y="494260"/>
                <a:ext cx="96480" cy="133560"/>
              </p14:xfrm>
            </p:contentPart>
          </mc:Choice>
          <mc:Fallback xmlns="">
            <p:pic>
              <p:nvPicPr>
                <p:cNvPr id="85" name="Freihand 84">
                  <a:extLst>
                    <a:ext uri="{FF2B5EF4-FFF2-40B4-BE49-F238E27FC236}">
                      <a16:creationId xmlns:a16="http://schemas.microsoft.com/office/drawing/2014/main" id="{20B4A606-C57E-4753-ADC1-B8A1F2DFC4AF}"/>
                    </a:ext>
                  </a:extLst>
                </p:cNvPr>
                <p:cNvPicPr/>
                <p:nvPr/>
              </p:nvPicPr>
              <p:blipFill>
                <a:blip r:embed="rId154"/>
                <a:stretch>
                  <a:fillRect/>
                </a:stretch>
              </p:blipFill>
              <p:spPr>
                <a:xfrm>
                  <a:off x="7919336" y="489940"/>
                  <a:ext cx="10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40F0A3AE-FAE5-4603-BBD6-EC386A9A4716}"/>
                    </a:ext>
                  </a:extLst>
                </p14:cNvPr>
                <p14:cNvContentPartPr/>
                <p14:nvPr/>
              </p14:nvContentPartPr>
              <p14:xfrm>
                <a:off x="7975496" y="570220"/>
                <a:ext cx="43920" cy="50040"/>
              </p14:xfrm>
            </p:contentPart>
          </mc:Choice>
          <mc:Fallback xmlns="">
            <p:pic>
              <p:nvPicPr>
                <p:cNvPr id="86" name="Freihand 85">
                  <a:extLst>
                    <a:ext uri="{FF2B5EF4-FFF2-40B4-BE49-F238E27FC236}">
                      <a16:creationId xmlns:a16="http://schemas.microsoft.com/office/drawing/2014/main" id="{40F0A3AE-FAE5-4603-BBD6-EC386A9A4716}"/>
                    </a:ext>
                  </a:extLst>
                </p:cNvPr>
                <p:cNvPicPr/>
                <p:nvPr/>
              </p:nvPicPr>
              <p:blipFill>
                <a:blip r:embed="rId156"/>
                <a:stretch>
                  <a:fillRect/>
                </a:stretch>
              </p:blipFill>
              <p:spPr>
                <a:xfrm>
                  <a:off x="7971176" y="565900"/>
                  <a:ext cx="52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C288DA87-A8FA-47A5-8816-F4B02BF7E485}"/>
                    </a:ext>
                  </a:extLst>
                </p14:cNvPr>
                <p14:cNvContentPartPr/>
                <p14:nvPr/>
              </p14:nvContentPartPr>
              <p14:xfrm>
                <a:off x="8048216" y="567700"/>
                <a:ext cx="129960" cy="53280"/>
              </p14:xfrm>
            </p:contentPart>
          </mc:Choice>
          <mc:Fallback xmlns="">
            <p:pic>
              <p:nvPicPr>
                <p:cNvPr id="87" name="Freihand 86">
                  <a:extLst>
                    <a:ext uri="{FF2B5EF4-FFF2-40B4-BE49-F238E27FC236}">
                      <a16:creationId xmlns:a16="http://schemas.microsoft.com/office/drawing/2014/main" id="{C288DA87-A8FA-47A5-8816-F4B02BF7E485}"/>
                    </a:ext>
                  </a:extLst>
                </p:cNvPr>
                <p:cNvPicPr/>
                <p:nvPr/>
              </p:nvPicPr>
              <p:blipFill>
                <a:blip r:embed="rId158"/>
                <a:stretch>
                  <a:fillRect/>
                </a:stretch>
              </p:blipFill>
              <p:spPr>
                <a:xfrm>
                  <a:off x="8043896" y="563380"/>
                  <a:ext cx="138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60E174D9-B972-48F3-9964-E8E73B1E9E63}"/>
                    </a:ext>
                  </a:extLst>
                </p14:cNvPr>
                <p14:cNvContentPartPr/>
                <p14:nvPr/>
              </p14:nvContentPartPr>
              <p14:xfrm>
                <a:off x="7806656" y="495700"/>
                <a:ext cx="70560" cy="141480"/>
              </p14:xfrm>
            </p:contentPart>
          </mc:Choice>
          <mc:Fallback xmlns="">
            <p:pic>
              <p:nvPicPr>
                <p:cNvPr id="88" name="Freihand 87">
                  <a:extLst>
                    <a:ext uri="{FF2B5EF4-FFF2-40B4-BE49-F238E27FC236}">
                      <a16:creationId xmlns:a16="http://schemas.microsoft.com/office/drawing/2014/main" id="{60E174D9-B972-48F3-9964-E8E73B1E9E63}"/>
                    </a:ext>
                  </a:extLst>
                </p:cNvPr>
                <p:cNvPicPr/>
                <p:nvPr/>
              </p:nvPicPr>
              <p:blipFill>
                <a:blip r:embed="rId160"/>
                <a:stretch>
                  <a:fillRect/>
                </a:stretch>
              </p:blipFill>
              <p:spPr>
                <a:xfrm>
                  <a:off x="7802336" y="491380"/>
                  <a:ext cx="79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1EEDADB7-9FF0-4293-BE39-761B471A96D0}"/>
                    </a:ext>
                  </a:extLst>
                </p14:cNvPr>
                <p14:cNvContentPartPr/>
                <p14:nvPr/>
              </p14:nvContentPartPr>
              <p14:xfrm>
                <a:off x="7857776" y="450700"/>
                <a:ext cx="24480" cy="9720"/>
              </p14:xfrm>
            </p:contentPart>
          </mc:Choice>
          <mc:Fallback xmlns="">
            <p:pic>
              <p:nvPicPr>
                <p:cNvPr id="89" name="Freihand 88">
                  <a:extLst>
                    <a:ext uri="{FF2B5EF4-FFF2-40B4-BE49-F238E27FC236}">
                      <a16:creationId xmlns:a16="http://schemas.microsoft.com/office/drawing/2014/main" id="{1EEDADB7-9FF0-4293-BE39-761B471A96D0}"/>
                    </a:ext>
                  </a:extLst>
                </p:cNvPr>
                <p:cNvPicPr/>
                <p:nvPr/>
              </p:nvPicPr>
              <p:blipFill>
                <a:blip r:embed="rId162"/>
                <a:stretch>
                  <a:fillRect/>
                </a:stretch>
              </p:blipFill>
              <p:spPr>
                <a:xfrm>
                  <a:off x="7853456" y="446380"/>
                  <a:ext cx="33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1657766A-C151-41DF-A32E-1DE562850673}"/>
                    </a:ext>
                  </a:extLst>
                </p14:cNvPr>
                <p14:cNvContentPartPr/>
                <p14:nvPr/>
              </p14:nvContentPartPr>
              <p14:xfrm>
                <a:off x="8205536" y="573820"/>
                <a:ext cx="254160" cy="22680"/>
              </p14:xfrm>
            </p:contentPart>
          </mc:Choice>
          <mc:Fallback xmlns="">
            <p:pic>
              <p:nvPicPr>
                <p:cNvPr id="90" name="Freihand 89">
                  <a:extLst>
                    <a:ext uri="{FF2B5EF4-FFF2-40B4-BE49-F238E27FC236}">
                      <a16:creationId xmlns:a16="http://schemas.microsoft.com/office/drawing/2014/main" id="{1657766A-C151-41DF-A32E-1DE562850673}"/>
                    </a:ext>
                  </a:extLst>
                </p:cNvPr>
                <p:cNvPicPr/>
                <p:nvPr/>
              </p:nvPicPr>
              <p:blipFill>
                <a:blip r:embed="rId164"/>
                <a:stretch>
                  <a:fillRect/>
                </a:stretch>
              </p:blipFill>
              <p:spPr>
                <a:xfrm>
                  <a:off x="8201216" y="569500"/>
                  <a:ext cx="26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40E1C620-9E29-4D90-9D7C-74CD0C5D2AFD}"/>
                    </a:ext>
                  </a:extLst>
                </p14:cNvPr>
                <p14:cNvContentPartPr/>
                <p14:nvPr/>
              </p14:nvContentPartPr>
              <p14:xfrm>
                <a:off x="8655536" y="476260"/>
                <a:ext cx="192600" cy="113760"/>
              </p14:xfrm>
            </p:contentPart>
          </mc:Choice>
          <mc:Fallback xmlns="">
            <p:pic>
              <p:nvPicPr>
                <p:cNvPr id="91" name="Freihand 90">
                  <a:extLst>
                    <a:ext uri="{FF2B5EF4-FFF2-40B4-BE49-F238E27FC236}">
                      <a16:creationId xmlns:a16="http://schemas.microsoft.com/office/drawing/2014/main" id="{40E1C620-9E29-4D90-9D7C-74CD0C5D2AFD}"/>
                    </a:ext>
                  </a:extLst>
                </p:cNvPr>
                <p:cNvPicPr/>
                <p:nvPr/>
              </p:nvPicPr>
              <p:blipFill>
                <a:blip r:embed="rId166"/>
                <a:stretch>
                  <a:fillRect/>
                </a:stretch>
              </p:blipFill>
              <p:spPr>
                <a:xfrm>
                  <a:off x="8651216" y="471940"/>
                  <a:ext cx="201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58523864-40AE-4605-A3B0-915760175676}"/>
                    </a:ext>
                  </a:extLst>
                </p14:cNvPr>
                <p14:cNvContentPartPr/>
                <p14:nvPr/>
              </p14:nvContentPartPr>
              <p14:xfrm>
                <a:off x="8862176" y="493540"/>
                <a:ext cx="75960" cy="89280"/>
              </p14:xfrm>
            </p:contentPart>
          </mc:Choice>
          <mc:Fallback xmlns="">
            <p:pic>
              <p:nvPicPr>
                <p:cNvPr id="92" name="Freihand 91">
                  <a:extLst>
                    <a:ext uri="{FF2B5EF4-FFF2-40B4-BE49-F238E27FC236}">
                      <a16:creationId xmlns:a16="http://schemas.microsoft.com/office/drawing/2014/main" id="{58523864-40AE-4605-A3B0-915760175676}"/>
                    </a:ext>
                  </a:extLst>
                </p:cNvPr>
                <p:cNvPicPr/>
                <p:nvPr/>
              </p:nvPicPr>
              <p:blipFill>
                <a:blip r:embed="rId168"/>
                <a:stretch>
                  <a:fillRect/>
                </a:stretch>
              </p:blipFill>
              <p:spPr>
                <a:xfrm>
                  <a:off x="8857856" y="489220"/>
                  <a:ext cx="84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3FDF8BBE-2009-40A6-BBB6-9FDC2BD23DE8}"/>
                    </a:ext>
                  </a:extLst>
                </p14:cNvPr>
                <p14:cNvContentPartPr/>
                <p14:nvPr/>
              </p14:nvContentPartPr>
              <p14:xfrm>
                <a:off x="9137936" y="539620"/>
                <a:ext cx="360" cy="360"/>
              </p14:xfrm>
            </p:contentPart>
          </mc:Choice>
          <mc:Fallback xmlns="">
            <p:pic>
              <p:nvPicPr>
                <p:cNvPr id="93" name="Freihand 92">
                  <a:extLst>
                    <a:ext uri="{FF2B5EF4-FFF2-40B4-BE49-F238E27FC236}">
                      <a16:creationId xmlns:a16="http://schemas.microsoft.com/office/drawing/2014/main" id="{3FDF8BBE-2009-40A6-BBB6-9FDC2BD23DE8}"/>
                    </a:ext>
                  </a:extLst>
                </p:cNvPr>
                <p:cNvPicPr/>
                <p:nvPr/>
              </p:nvPicPr>
              <p:blipFill>
                <a:blip r:embed="rId93"/>
                <a:stretch>
                  <a:fillRect/>
                </a:stretch>
              </p:blipFill>
              <p:spPr>
                <a:xfrm>
                  <a:off x="9133616" y="535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2B59736A-4E1B-42CF-87B0-EA416080F396}"/>
                    </a:ext>
                  </a:extLst>
                </p14:cNvPr>
                <p14:cNvContentPartPr/>
                <p14:nvPr/>
              </p14:nvContentPartPr>
              <p14:xfrm>
                <a:off x="9046496" y="439540"/>
                <a:ext cx="82440" cy="100800"/>
              </p14:xfrm>
            </p:contentPart>
          </mc:Choice>
          <mc:Fallback xmlns="">
            <p:pic>
              <p:nvPicPr>
                <p:cNvPr id="94" name="Freihand 93">
                  <a:extLst>
                    <a:ext uri="{FF2B5EF4-FFF2-40B4-BE49-F238E27FC236}">
                      <a16:creationId xmlns:a16="http://schemas.microsoft.com/office/drawing/2014/main" id="{2B59736A-4E1B-42CF-87B0-EA416080F396}"/>
                    </a:ext>
                  </a:extLst>
                </p:cNvPr>
                <p:cNvPicPr/>
                <p:nvPr/>
              </p:nvPicPr>
              <p:blipFill>
                <a:blip r:embed="rId171"/>
                <a:stretch>
                  <a:fillRect/>
                </a:stretch>
              </p:blipFill>
              <p:spPr>
                <a:xfrm>
                  <a:off x="9042176" y="435220"/>
                  <a:ext cx="91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5" name="Freihand 94">
                  <a:extLst>
                    <a:ext uri="{FF2B5EF4-FFF2-40B4-BE49-F238E27FC236}">
                      <a16:creationId xmlns:a16="http://schemas.microsoft.com/office/drawing/2014/main" id="{EB24358E-4B59-4E73-A056-AC9E5094CCF0}"/>
                    </a:ext>
                  </a:extLst>
                </p14:cNvPr>
                <p14:cNvContentPartPr/>
                <p14:nvPr/>
              </p14:nvContentPartPr>
              <p14:xfrm>
                <a:off x="9187976" y="411820"/>
                <a:ext cx="86400" cy="136080"/>
              </p14:xfrm>
            </p:contentPart>
          </mc:Choice>
          <mc:Fallback xmlns="">
            <p:pic>
              <p:nvPicPr>
                <p:cNvPr id="95" name="Freihand 94">
                  <a:extLst>
                    <a:ext uri="{FF2B5EF4-FFF2-40B4-BE49-F238E27FC236}">
                      <a16:creationId xmlns:a16="http://schemas.microsoft.com/office/drawing/2014/main" id="{EB24358E-4B59-4E73-A056-AC9E5094CCF0}"/>
                    </a:ext>
                  </a:extLst>
                </p:cNvPr>
                <p:cNvPicPr/>
                <p:nvPr/>
              </p:nvPicPr>
              <p:blipFill>
                <a:blip r:embed="rId173"/>
                <a:stretch>
                  <a:fillRect/>
                </a:stretch>
              </p:blipFill>
              <p:spPr>
                <a:xfrm>
                  <a:off x="9183656" y="40750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Freihand 95">
                  <a:extLst>
                    <a:ext uri="{FF2B5EF4-FFF2-40B4-BE49-F238E27FC236}">
                      <a16:creationId xmlns:a16="http://schemas.microsoft.com/office/drawing/2014/main" id="{0B5735D7-1988-4C54-9D6C-4D74F4C39256}"/>
                    </a:ext>
                  </a:extLst>
                </p14:cNvPr>
                <p14:cNvContentPartPr/>
                <p14:nvPr/>
              </p14:nvContentPartPr>
              <p14:xfrm>
                <a:off x="9342776" y="519820"/>
                <a:ext cx="360" cy="360"/>
              </p14:xfrm>
            </p:contentPart>
          </mc:Choice>
          <mc:Fallback xmlns="">
            <p:pic>
              <p:nvPicPr>
                <p:cNvPr id="96" name="Freihand 95">
                  <a:extLst>
                    <a:ext uri="{FF2B5EF4-FFF2-40B4-BE49-F238E27FC236}">
                      <a16:creationId xmlns:a16="http://schemas.microsoft.com/office/drawing/2014/main" id="{0B5735D7-1988-4C54-9D6C-4D74F4C39256}"/>
                    </a:ext>
                  </a:extLst>
                </p:cNvPr>
                <p:cNvPicPr/>
                <p:nvPr/>
              </p:nvPicPr>
              <p:blipFill>
                <a:blip r:embed="rId93"/>
                <a:stretch>
                  <a:fillRect/>
                </a:stretch>
              </p:blipFill>
              <p:spPr>
                <a:xfrm>
                  <a:off x="9338456" y="515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7" name="Freihand 96">
                  <a:extLst>
                    <a:ext uri="{FF2B5EF4-FFF2-40B4-BE49-F238E27FC236}">
                      <a16:creationId xmlns:a16="http://schemas.microsoft.com/office/drawing/2014/main" id="{14F35C32-948F-496D-B59C-9AADCF547152}"/>
                    </a:ext>
                  </a:extLst>
                </p14:cNvPr>
                <p14:cNvContentPartPr/>
                <p14:nvPr/>
              </p14:nvContentPartPr>
              <p14:xfrm>
                <a:off x="9398936" y="369340"/>
                <a:ext cx="85320" cy="221040"/>
              </p14:xfrm>
            </p:contentPart>
          </mc:Choice>
          <mc:Fallback xmlns="">
            <p:pic>
              <p:nvPicPr>
                <p:cNvPr id="97" name="Freihand 96">
                  <a:extLst>
                    <a:ext uri="{FF2B5EF4-FFF2-40B4-BE49-F238E27FC236}">
                      <a16:creationId xmlns:a16="http://schemas.microsoft.com/office/drawing/2014/main" id="{14F35C32-948F-496D-B59C-9AADCF547152}"/>
                    </a:ext>
                  </a:extLst>
                </p:cNvPr>
                <p:cNvPicPr/>
                <p:nvPr/>
              </p:nvPicPr>
              <p:blipFill>
                <a:blip r:embed="rId176"/>
                <a:stretch>
                  <a:fillRect/>
                </a:stretch>
              </p:blipFill>
              <p:spPr>
                <a:xfrm>
                  <a:off x="9394616" y="365020"/>
                  <a:ext cx="93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8" name="Freihand 97">
                  <a:extLst>
                    <a:ext uri="{FF2B5EF4-FFF2-40B4-BE49-F238E27FC236}">
                      <a16:creationId xmlns:a16="http://schemas.microsoft.com/office/drawing/2014/main" id="{F74823A4-C617-40FF-B3CC-A46859C389F3}"/>
                    </a:ext>
                  </a:extLst>
                </p14:cNvPr>
                <p14:cNvContentPartPr/>
                <p14:nvPr/>
              </p14:nvContentPartPr>
              <p14:xfrm>
                <a:off x="9498656" y="435940"/>
                <a:ext cx="87840" cy="64440"/>
              </p14:xfrm>
            </p:contentPart>
          </mc:Choice>
          <mc:Fallback xmlns="">
            <p:pic>
              <p:nvPicPr>
                <p:cNvPr id="98" name="Freihand 97">
                  <a:extLst>
                    <a:ext uri="{FF2B5EF4-FFF2-40B4-BE49-F238E27FC236}">
                      <a16:creationId xmlns:a16="http://schemas.microsoft.com/office/drawing/2014/main" id="{F74823A4-C617-40FF-B3CC-A46859C389F3}"/>
                    </a:ext>
                  </a:extLst>
                </p:cNvPr>
                <p:cNvPicPr/>
                <p:nvPr/>
              </p:nvPicPr>
              <p:blipFill>
                <a:blip r:embed="rId178"/>
                <a:stretch>
                  <a:fillRect/>
                </a:stretch>
              </p:blipFill>
              <p:spPr>
                <a:xfrm>
                  <a:off x="9494336" y="431620"/>
                  <a:ext cx="96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9" name="Freihand 98">
                  <a:extLst>
                    <a:ext uri="{FF2B5EF4-FFF2-40B4-BE49-F238E27FC236}">
                      <a16:creationId xmlns:a16="http://schemas.microsoft.com/office/drawing/2014/main" id="{677004A9-D4EF-474D-BBE9-8E78B6F03B7B}"/>
                    </a:ext>
                  </a:extLst>
                </p14:cNvPr>
                <p14:cNvContentPartPr/>
                <p14:nvPr/>
              </p14:nvContentPartPr>
              <p14:xfrm>
                <a:off x="9593696" y="341620"/>
                <a:ext cx="60840" cy="142560"/>
              </p14:xfrm>
            </p:contentPart>
          </mc:Choice>
          <mc:Fallback xmlns="">
            <p:pic>
              <p:nvPicPr>
                <p:cNvPr id="99" name="Freihand 98">
                  <a:extLst>
                    <a:ext uri="{FF2B5EF4-FFF2-40B4-BE49-F238E27FC236}">
                      <a16:creationId xmlns:a16="http://schemas.microsoft.com/office/drawing/2014/main" id="{677004A9-D4EF-474D-BBE9-8E78B6F03B7B}"/>
                    </a:ext>
                  </a:extLst>
                </p:cNvPr>
                <p:cNvPicPr/>
                <p:nvPr/>
              </p:nvPicPr>
              <p:blipFill>
                <a:blip r:embed="rId180"/>
                <a:stretch>
                  <a:fillRect/>
                </a:stretch>
              </p:blipFill>
              <p:spPr>
                <a:xfrm>
                  <a:off x="9589376" y="337300"/>
                  <a:ext cx="69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0" name="Freihand 99">
                  <a:extLst>
                    <a:ext uri="{FF2B5EF4-FFF2-40B4-BE49-F238E27FC236}">
                      <a16:creationId xmlns:a16="http://schemas.microsoft.com/office/drawing/2014/main" id="{7E3636CC-4BCC-4123-BF0A-EE6792825F3D}"/>
                    </a:ext>
                  </a:extLst>
                </p14:cNvPr>
                <p14:cNvContentPartPr/>
                <p14:nvPr/>
              </p14:nvContentPartPr>
              <p14:xfrm>
                <a:off x="9681896" y="420100"/>
                <a:ext cx="134640" cy="46440"/>
              </p14:xfrm>
            </p:contentPart>
          </mc:Choice>
          <mc:Fallback xmlns="">
            <p:pic>
              <p:nvPicPr>
                <p:cNvPr id="100" name="Freihand 99">
                  <a:extLst>
                    <a:ext uri="{FF2B5EF4-FFF2-40B4-BE49-F238E27FC236}">
                      <a16:creationId xmlns:a16="http://schemas.microsoft.com/office/drawing/2014/main" id="{7E3636CC-4BCC-4123-BF0A-EE6792825F3D}"/>
                    </a:ext>
                  </a:extLst>
                </p:cNvPr>
                <p:cNvPicPr/>
                <p:nvPr/>
              </p:nvPicPr>
              <p:blipFill>
                <a:blip r:embed="rId182"/>
                <a:stretch>
                  <a:fillRect/>
                </a:stretch>
              </p:blipFill>
              <p:spPr>
                <a:xfrm>
                  <a:off x="9677576" y="415780"/>
                  <a:ext cx="14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1893C750-CCB5-4055-BE63-0DF18C78C2FC}"/>
                    </a:ext>
                  </a:extLst>
                </p14:cNvPr>
                <p14:cNvContentPartPr/>
                <p14:nvPr/>
              </p14:nvContentPartPr>
              <p14:xfrm>
                <a:off x="9864416" y="354940"/>
                <a:ext cx="181080" cy="92880"/>
              </p14:xfrm>
            </p:contentPart>
          </mc:Choice>
          <mc:Fallback xmlns="">
            <p:pic>
              <p:nvPicPr>
                <p:cNvPr id="101" name="Freihand 100">
                  <a:extLst>
                    <a:ext uri="{FF2B5EF4-FFF2-40B4-BE49-F238E27FC236}">
                      <a16:creationId xmlns:a16="http://schemas.microsoft.com/office/drawing/2014/main" id="{1893C750-CCB5-4055-BE63-0DF18C78C2FC}"/>
                    </a:ext>
                  </a:extLst>
                </p:cNvPr>
                <p:cNvPicPr/>
                <p:nvPr/>
              </p:nvPicPr>
              <p:blipFill>
                <a:blip r:embed="rId184"/>
                <a:stretch>
                  <a:fillRect/>
                </a:stretch>
              </p:blipFill>
              <p:spPr>
                <a:xfrm>
                  <a:off x="9860096" y="350620"/>
                  <a:ext cx="18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3C7B5E9B-66D5-4B84-B295-0BDBA309AA48}"/>
                    </a:ext>
                  </a:extLst>
                </p14:cNvPr>
                <p14:cNvContentPartPr/>
                <p14:nvPr/>
              </p14:nvContentPartPr>
              <p14:xfrm>
                <a:off x="10028576" y="290500"/>
                <a:ext cx="48240" cy="142920"/>
              </p14:xfrm>
            </p:contentPart>
          </mc:Choice>
          <mc:Fallback xmlns="">
            <p:pic>
              <p:nvPicPr>
                <p:cNvPr id="102" name="Freihand 101">
                  <a:extLst>
                    <a:ext uri="{FF2B5EF4-FFF2-40B4-BE49-F238E27FC236}">
                      <a16:creationId xmlns:a16="http://schemas.microsoft.com/office/drawing/2014/main" id="{3C7B5E9B-66D5-4B84-B295-0BDBA309AA48}"/>
                    </a:ext>
                  </a:extLst>
                </p:cNvPr>
                <p:cNvPicPr/>
                <p:nvPr/>
              </p:nvPicPr>
              <p:blipFill>
                <a:blip r:embed="rId186"/>
                <a:stretch>
                  <a:fillRect/>
                </a:stretch>
              </p:blipFill>
              <p:spPr>
                <a:xfrm>
                  <a:off x="10024256" y="286180"/>
                  <a:ext cx="5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8F00983E-E417-4D6F-9628-DDDFCBB83538}"/>
                    </a:ext>
                  </a:extLst>
                </p14:cNvPr>
                <p14:cNvContentPartPr/>
                <p14:nvPr/>
              </p14:nvContentPartPr>
              <p14:xfrm>
                <a:off x="10085816" y="348100"/>
                <a:ext cx="95760" cy="56520"/>
              </p14:xfrm>
            </p:contentPart>
          </mc:Choice>
          <mc:Fallback xmlns="">
            <p:pic>
              <p:nvPicPr>
                <p:cNvPr id="103" name="Freihand 102">
                  <a:extLst>
                    <a:ext uri="{FF2B5EF4-FFF2-40B4-BE49-F238E27FC236}">
                      <a16:creationId xmlns:a16="http://schemas.microsoft.com/office/drawing/2014/main" id="{8F00983E-E417-4D6F-9628-DDDFCBB83538}"/>
                    </a:ext>
                  </a:extLst>
                </p:cNvPr>
                <p:cNvPicPr/>
                <p:nvPr/>
              </p:nvPicPr>
              <p:blipFill>
                <a:blip r:embed="rId188"/>
                <a:stretch>
                  <a:fillRect/>
                </a:stretch>
              </p:blipFill>
              <p:spPr>
                <a:xfrm>
                  <a:off x="10081496" y="343780"/>
                  <a:ext cx="10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4" name="Freihand 133">
                  <a:extLst>
                    <a:ext uri="{FF2B5EF4-FFF2-40B4-BE49-F238E27FC236}">
                      <a16:creationId xmlns:a16="http://schemas.microsoft.com/office/drawing/2014/main" id="{88008CD1-899F-45D2-A82D-BC1C13E01095}"/>
                    </a:ext>
                  </a:extLst>
                </p14:cNvPr>
                <p14:cNvContentPartPr/>
                <p14:nvPr/>
              </p14:nvContentPartPr>
              <p14:xfrm>
                <a:off x="8262416" y="910420"/>
                <a:ext cx="232560" cy="43560"/>
              </p14:xfrm>
            </p:contentPart>
          </mc:Choice>
          <mc:Fallback xmlns="">
            <p:pic>
              <p:nvPicPr>
                <p:cNvPr id="134" name="Freihand 133">
                  <a:extLst>
                    <a:ext uri="{FF2B5EF4-FFF2-40B4-BE49-F238E27FC236}">
                      <a16:creationId xmlns:a16="http://schemas.microsoft.com/office/drawing/2014/main" id="{88008CD1-899F-45D2-A82D-BC1C13E01095}"/>
                    </a:ext>
                  </a:extLst>
                </p:cNvPr>
                <p:cNvPicPr/>
                <p:nvPr/>
              </p:nvPicPr>
              <p:blipFill>
                <a:blip r:embed="rId190"/>
                <a:stretch>
                  <a:fillRect/>
                </a:stretch>
              </p:blipFill>
              <p:spPr>
                <a:xfrm>
                  <a:off x="8258096" y="906100"/>
                  <a:ext cx="241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 name="Freihand 134">
                  <a:extLst>
                    <a:ext uri="{FF2B5EF4-FFF2-40B4-BE49-F238E27FC236}">
                      <a16:creationId xmlns:a16="http://schemas.microsoft.com/office/drawing/2014/main" id="{64FF5857-EF6C-4CDB-B646-77BC347B8625}"/>
                    </a:ext>
                  </a:extLst>
                </p14:cNvPr>
                <p14:cNvContentPartPr/>
                <p14:nvPr/>
              </p14:nvContentPartPr>
              <p14:xfrm>
                <a:off x="8174936" y="853180"/>
                <a:ext cx="147240" cy="156600"/>
              </p14:xfrm>
            </p:contentPart>
          </mc:Choice>
          <mc:Fallback xmlns="">
            <p:pic>
              <p:nvPicPr>
                <p:cNvPr id="135" name="Freihand 134">
                  <a:extLst>
                    <a:ext uri="{FF2B5EF4-FFF2-40B4-BE49-F238E27FC236}">
                      <a16:creationId xmlns:a16="http://schemas.microsoft.com/office/drawing/2014/main" id="{64FF5857-EF6C-4CDB-B646-77BC347B8625}"/>
                    </a:ext>
                  </a:extLst>
                </p:cNvPr>
                <p:cNvPicPr/>
                <p:nvPr/>
              </p:nvPicPr>
              <p:blipFill>
                <a:blip r:embed="rId192"/>
                <a:stretch>
                  <a:fillRect/>
                </a:stretch>
              </p:blipFill>
              <p:spPr>
                <a:xfrm>
                  <a:off x="8170616" y="848860"/>
                  <a:ext cx="155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6" name="Freihand 135">
                  <a:extLst>
                    <a:ext uri="{FF2B5EF4-FFF2-40B4-BE49-F238E27FC236}">
                      <a16:creationId xmlns:a16="http://schemas.microsoft.com/office/drawing/2014/main" id="{CAADD150-2465-4196-BD60-6185256E670B}"/>
                    </a:ext>
                  </a:extLst>
                </p14:cNvPr>
                <p14:cNvContentPartPr/>
                <p14:nvPr/>
              </p14:nvContentPartPr>
              <p14:xfrm>
                <a:off x="8512616" y="844900"/>
                <a:ext cx="68760" cy="140760"/>
              </p14:xfrm>
            </p:contentPart>
          </mc:Choice>
          <mc:Fallback xmlns="">
            <p:pic>
              <p:nvPicPr>
                <p:cNvPr id="136" name="Freihand 135">
                  <a:extLst>
                    <a:ext uri="{FF2B5EF4-FFF2-40B4-BE49-F238E27FC236}">
                      <a16:creationId xmlns:a16="http://schemas.microsoft.com/office/drawing/2014/main" id="{CAADD150-2465-4196-BD60-6185256E670B}"/>
                    </a:ext>
                  </a:extLst>
                </p:cNvPr>
                <p:cNvPicPr/>
                <p:nvPr/>
              </p:nvPicPr>
              <p:blipFill>
                <a:blip r:embed="rId194"/>
                <a:stretch>
                  <a:fillRect/>
                </a:stretch>
              </p:blipFill>
              <p:spPr>
                <a:xfrm>
                  <a:off x="8508296" y="840580"/>
                  <a:ext cx="77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 name="Freihand 136">
                  <a:extLst>
                    <a:ext uri="{FF2B5EF4-FFF2-40B4-BE49-F238E27FC236}">
                      <a16:creationId xmlns:a16="http://schemas.microsoft.com/office/drawing/2014/main" id="{C48BD0E5-68E2-44C2-94A8-2B56BA169306}"/>
                    </a:ext>
                  </a:extLst>
                </p14:cNvPr>
                <p14:cNvContentPartPr/>
                <p14:nvPr/>
              </p14:nvContentPartPr>
              <p14:xfrm>
                <a:off x="8629976" y="892780"/>
                <a:ext cx="76680" cy="50400"/>
              </p14:xfrm>
            </p:contentPart>
          </mc:Choice>
          <mc:Fallback xmlns="">
            <p:pic>
              <p:nvPicPr>
                <p:cNvPr id="137" name="Freihand 136">
                  <a:extLst>
                    <a:ext uri="{FF2B5EF4-FFF2-40B4-BE49-F238E27FC236}">
                      <a16:creationId xmlns:a16="http://schemas.microsoft.com/office/drawing/2014/main" id="{C48BD0E5-68E2-44C2-94A8-2B56BA169306}"/>
                    </a:ext>
                  </a:extLst>
                </p:cNvPr>
                <p:cNvPicPr/>
                <p:nvPr/>
              </p:nvPicPr>
              <p:blipFill>
                <a:blip r:embed="rId196"/>
                <a:stretch>
                  <a:fillRect/>
                </a:stretch>
              </p:blipFill>
              <p:spPr>
                <a:xfrm>
                  <a:off x="8625656" y="888460"/>
                  <a:ext cx="85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 name="Freihand 137">
                  <a:extLst>
                    <a:ext uri="{FF2B5EF4-FFF2-40B4-BE49-F238E27FC236}">
                      <a16:creationId xmlns:a16="http://schemas.microsoft.com/office/drawing/2014/main" id="{4AD00199-A886-47F8-BD73-782A6C16043A}"/>
                    </a:ext>
                  </a:extLst>
                </p14:cNvPr>
                <p14:cNvContentPartPr/>
                <p14:nvPr/>
              </p14:nvContentPartPr>
              <p14:xfrm>
                <a:off x="8713496" y="798460"/>
                <a:ext cx="100080" cy="121320"/>
              </p14:xfrm>
            </p:contentPart>
          </mc:Choice>
          <mc:Fallback xmlns="">
            <p:pic>
              <p:nvPicPr>
                <p:cNvPr id="138" name="Freihand 137">
                  <a:extLst>
                    <a:ext uri="{FF2B5EF4-FFF2-40B4-BE49-F238E27FC236}">
                      <a16:creationId xmlns:a16="http://schemas.microsoft.com/office/drawing/2014/main" id="{4AD00199-A886-47F8-BD73-782A6C16043A}"/>
                    </a:ext>
                  </a:extLst>
                </p:cNvPr>
                <p:cNvPicPr/>
                <p:nvPr/>
              </p:nvPicPr>
              <p:blipFill>
                <a:blip r:embed="rId198"/>
                <a:stretch>
                  <a:fillRect/>
                </a:stretch>
              </p:blipFill>
              <p:spPr>
                <a:xfrm>
                  <a:off x="8709176" y="794140"/>
                  <a:ext cx="108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9" name="Freihand 138">
                  <a:extLst>
                    <a:ext uri="{FF2B5EF4-FFF2-40B4-BE49-F238E27FC236}">
                      <a16:creationId xmlns:a16="http://schemas.microsoft.com/office/drawing/2014/main" id="{98977F61-1A53-4660-B437-4D8B6FB6E101}"/>
                    </a:ext>
                  </a:extLst>
                </p14:cNvPr>
                <p14:cNvContentPartPr/>
                <p14:nvPr/>
              </p14:nvContentPartPr>
              <p14:xfrm>
                <a:off x="8824376" y="824380"/>
                <a:ext cx="74880" cy="198720"/>
              </p14:xfrm>
            </p:contentPart>
          </mc:Choice>
          <mc:Fallback xmlns="">
            <p:pic>
              <p:nvPicPr>
                <p:cNvPr id="139" name="Freihand 138">
                  <a:extLst>
                    <a:ext uri="{FF2B5EF4-FFF2-40B4-BE49-F238E27FC236}">
                      <a16:creationId xmlns:a16="http://schemas.microsoft.com/office/drawing/2014/main" id="{98977F61-1A53-4660-B437-4D8B6FB6E101}"/>
                    </a:ext>
                  </a:extLst>
                </p:cNvPr>
                <p:cNvPicPr/>
                <p:nvPr/>
              </p:nvPicPr>
              <p:blipFill>
                <a:blip r:embed="rId200"/>
                <a:stretch>
                  <a:fillRect/>
                </a:stretch>
              </p:blipFill>
              <p:spPr>
                <a:xfrm>
                  <a:off x="8820056" y="820060"/>
                  <a:ext cx="83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0" name="Freihand 139">
                  <a:extLst>
                    <a:ext uri="{FF2B5EF4-FFF2-40B4-BE49-F238E27FC236}">
                      <a16:creationId xmlns:a16="http://schemas.microsoft.com/office/drawing/2014/main" id="{02EC3844-9305-4ADB-95D1-DDFD4A411A0E}"/>
                    </a:ext>
                  </a:extLst>
                </p14:cNvPr>
                <p14:cNvContentPartPr/>
                <p14:nvPr/>
              </p14:nvContentPartPr>
              <p14:xfrm>
                <a:off x="8928776" y="841660"/>
                <a:ext cx="129240" cy="33120"/>
              </p14:xfrm>
            </p:contentPart>
          </mc:Choice>
          <mc:Fallback xmlns="">
            <p:pic>
              <p:nvPicPr>
                <p:cNvPr id="140" name="Freihand 139">
                  <a:extLst>
                    <a:ext uri="{FF2B5EF4-FFF2-40B4-BE49-F238E27FC236}">
                      <a16:creationId xmlns:a16="http://schemas.microsoft.com/office/drawing/2014/main" id="{02EC3844-9305-4ADB-95D1-DDFD4A411A0E}"/>
                    </a:ext>
                  </a:extLst>
                </p:cNvPr>
                <p:cNvPicPr/>
                <p:nvPr/>
              </p:nvPicPr>
              <p:blipFill>
                <a:blip r:embed="rId202"/>
                <a:stretch>
                  <a:fillRect/>
                </a:stretch>
              </p:blipFill>
              <p:spPr>
                <a:xfrm>
                  <a:off x="8924456" y="837340"/>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 name="Freihand 140">
                  <a:extLst>
                    <a:ext uri="{FF2B5EF4-FFF2-40B4-BE49-F238E27FC236}">
                      <a16:creationId xmlns:a16="http://schemas.microsoft.com/office/drawing/2014/main" id="{83E23794-86D8-4857-A382-73FF8BA1BF1C}"/>
                    </a:ext>
                  </a:extLst>
                </p14:cNvPr>
                <p14:cNvContentPartPr/>
                <p14:nvPr/>
              </p14:nvContentPartPr>
              <p14:xfrm>
                <a:off x="9091136" y="687940"/>
                <a:ext cx="122400" cy="176040"/>
              </p14:xfrm>
            </p:contentPart>
          </mc:Choice>
          <mc:Fallback xmlns="">
            <p:pic>
              <p:nvPicPr>
                <p:cNvPr id="141" name="Freihand 140">
                  <a:extLst>
                    <a:ext uri="{FF2B5EF4-FFF2-40B4-BE49-F238E27FC236}">
                      <a16:creationId xmlns:a16="http://schemas.microsoft.com/office/drawing/2014/main" id="{83E23794-86D8-4857-A382-73FF8BA1BF1C}"/>
                    </a:ext>
                  </a:extLst>
                </p:cNvPr>
                <p:cNvPicPr/>
                <p:nvPr/>
              </p:nvPicPr>
              <p:blipFill>
                <a:blip r:embed="rId204"/>
                <a:stretch>
                  <a:fillRect/>
                </a:stretch>
              </p:blipFill>
              <p:spPr>
                <a:xfrm>
                  <a:off x="9086816" y="683620"/>
                  <a:ext cx="131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Freihand 143">
                  <a:extLst>
                    <a:ext uri="{FF2B5EF4-FFF2-40B4-BE49-F238E27FC236}">
                      <a16:creationId xmlns:a16="http://schemas.microsoft.com/office/drawing/2014/main" id="{FB72BAFE-1981-4995-89F5-6640D796438A}"/>
                    </a:ext>
                  </a:extLst>
                </p14:cNvPr>
                <p14:cNvContentPartPr/>
                <p14:nvPr/>
              </p14:nvContentPartPr>
              <p14:xfrm>
                <a:off x="9259616" y="645820"/>
                <a:ext cx="133560" cy="251280"/>
              </p14:xfrm>
            </p:contentPart>
          </mc:Choice>
          <mc:Fallback xmlns="">
            <p:pic>
              <p:nvPicPr>
                <p:cNvPr id="144" name="Freihand 143">
                  <a:extLst>
                    <a:ext uri="{FF2B5EF4-FFF2-40B4-BE49-F238E27FC236}">
                      <a16:creationId xmlns:a16="http://schemas.microsoft.com/office/drawing/2014/main" id="{FB72BAFE-1981-4995-89F5-6640D796438A}"/>
                    </a:ext>
                  </a:extLst>
                </p:cNvPr>
                <p:cNvPicPr/>
                <p:nvPr/>
              </p:nvPicPr>
              <p:blipFill>
                <a:blip r:embed="rId206"/>
                <a:stretch>
                  <a:fillRect/>
                </a:stretch>
              </p:blipFill>
              <p:spPr>
                <a:xfrm>
                  <a:off x="9255296" y="641500"/>
                  <a:ext cx="142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 name="Freihand 144">
                  <a:extLst>
                    <a:ext uri="{FF2B5EF4-FFF2-40B4-BE49-F238E27FC236}">
                      <a16:creationId xmlns:a16="http://schemas.microsoft.com/office/drawing/2014/main" id="{B2A062CF-B8DC-444C-A0A4-91B6B4278C95}"/>
                    </a:ext>
                  </a:extLst>
                </p14:cNvPr>
                <p14:cNvContentPartPr/>
                <p14:nvPr/>
              </p14:nvContentPartPr>
              <p14:xfrm>
                <a:off x="9420176" y="692620"/>
                <a:ext cx="140760" cy="117000"/>
              </p14:xfrm>
            </p:contentPart>
          </mc:Choice>
          <mc:Fallback xmlns="">
            <p:pic>
              <p:nvPicPr>
                <p:cNvPr id="145" name="Freihand 144">
                  <a:extLst>
                    <a:ext uri="{FF2B5EF4-FFF2-40B4-BE49-F238E27FC236}">
                      <a16:creationId xmlns:a16="http://schemas.microsoft.com/office/drawing/2014/main" id="{B2A062CF-B8DC-444C-A0A4-91B6B4278C95}"/>
                    </a:ext>
                  </a:extLst>
                </p:cNvPr>
                <p:cNvPicPr/>
                <p:nvPr/>
              </p:nvPicPr>
              <p:blipFill>
                <a:blip r:embed="rId208"/>
                <a:stretch>
                  <a:fillRect/>
                </a:stretch>
              </p:blipFill>
              <p:spPr>
                <a:xfrm>
                  <a:off x="9415856" y="688300"/>
                  <a:ext cx="149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6" name="Freihand 145">
                  <a:extLst>
                    <a:ext uri="{FF2B5EF4-FFF2-40B4-BE49-F238E27FC236}">
                      <a16:creationId xmlns:a16="http://schemas.microsoft.com/office/drawing/2014/main" id="{3A6D8E39-4DED-48E7-AE37-821206B74B0A}"/>
                    </a:ext>
                  </a:extLst>
                </p14:cNvPr>
                <p14:cNvContentPartPr/>
                <p14:nvPr/>
              </p14:nvContentPartPr>
              <p14:xfrm>
                <a:off x="9430976" y="602980"/>
                <a:ext cx="30600" cy="7560"/>
              </p14:xfrm>
            </p:contentPart>
          </mc:Choice>
          <mc:Fallback xmlns="">
            <p:pic>
              <p:nvPicPr>
                <p:cNvPr id="146" name="Freihand 145">
                  <a:extLst>
                    <a:ext uri="{FF2B5EF4-FFF2-40B4-BE49-F238E27FC236}">
                      <a16:creationId xmlns:a16="http://schemas.microsoft.com/office/drawing/2014/main" id="{3A6D8E39-4DED-48E7-AE37-821206B74B0A}"/>
                    </a:ext>
                  </a:extLst>
                </p:cNvPr>
                <p:cNvPicPr/>
                <p:nvPr/>
              </p:nvPicPr>
              <p:blipFill>
                <a:blip r:embed="rId210"/>
                <a:stretch>
                  <a:fillRect/>
                </a:stretch>
              </p:blipFill>
              <p:spPr>
                <a:xfrm>
                  <a:off x="9426656" y="598660"/>
                  <a:ext cx="39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7" name="Freihand 146">
                  <a:extLst>
                    <a:ext uri="{FF2B5EF4-FFF2-40B4-BE49-F238E27FC236}">
                      <a16:creationId xmlns:a16="http://schemas.microsoft.com/office/drawing/2014/main" id="{95720FDC-C041-4217-BABD-65D51DEF6EED}"/>
                    </a:ext>
                  </a:extLst>
                </p14:cNvPr>
                <p14:cNvContentPartPr/>
                <p14:nvPr/>
              </p14:nvContentPartPr>
              <p14:xfrm>
                <a:off x="9494696" y="606940"/>
                <a:ext cx="5760" cy="1440"/>
              </p14:xfrm>
            </p:contentPart>
          </mc:Choice>
          <mc:Fallback xmlns="">
            <p:pic>
              <p:nvPicPr>
                <p:cNvPr id="147" name="Freihand 146">
                  <a:extLst>
                    <a:ext uri="{FF2B5EF4-FFF2-40B4-BE49-F238E27FC236}">
                      <a16:creationId xmlns:a16="http://schemas.microsoft.com/office/drawing/2014/main" id="{95720FDC-C041-4217-BABD-65D51DEF6EED}"/>
                    </a:ext>
                  </a:extLst>
                </p:cNvPr>
                <p:cNvPicPr/>
                <p:nvPr/>
              </p:nvPicPr>
              <p:blipFill>
                <a:blip r:embed="rId212"/>
                <a:stretch>
                  <a:fillRect/>
                </a:stretch>
              </p:blipFill>
              <p:spPr>
                <a:xfrm>
                  <a:off x="9490376" y="602620"/>
                  <a:ext cx="144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8" name="Freihand 147">
                  <a:extLst>
                    <a:ext uri="{FF2B5EF4-FFF2-40B4-BE49-F238E27FC236}">
                      <a16:creationId xmlns:a16="http://schemas.microsoft.com/office/drawing/2014/main" id="{936146E7-73BC-410D-B05D-513FB86A92F9}"/>
                    </a:ext>
                  </a:extLst>
                </p14:cNvPr>
                <p14:cNvContentPartPr/>
                <p14:nvPr/>
              </p14:nvContentPartPr>
              <p14:xfrm>
                <a:off x="9657416" y="629620"/>
                <a:ext cx="25920" cy="152280"/>
              </p14:xfrm>
            </p:contentPart>
          </mc:Choice>
          <mc:Fallback xmlns="">
            <p:pic>
              <p:nvPicPr>
                <p:cNvPr id="148" name="Freihand 147">
                  <a:extLst>
                    <a:ext uri="{FF2B5EF4-FFF2-40B4-BE49-F238E27FC236}">
                      <a16:creationId xmlns:a16="http://schemas.microsoft.com/office/drawing/2014/main" id="{936146E7-73BC-410D-B05D-513FB86A92F9}"/>
                    </a:ext>
                  </a:extLst>
                </p:cNvPr>
                <p:cNvPicPr/>
                <p:nvPr/>
              </p:nvPicPr>
              <p:blipFill>
                <a:blip r:embed="rId214"/>
                <a:stretch>
                  <a:fillRect/>
                </a:stretch>
              </p:blipFill>
              <p:spPr>
                <a:xfrm>
                  <a:off x="9653096" y="625300"/>
                  <a:ext cx="34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 name="Freihand 148">
                  <a:extLst>
                    <a:ext uri="{FF2B5EF4-FFF2-40B4-BE49-F238E27FC236}">
                      <a16:creationId xmlns:a16="http://schemas.microsoft.com/office/drawing/2014/main" id="{51DC6606-4E7D-4274-BDDF-834399107D57}"/>
                    </a:ext>
                  </a:extLst>
                </p14:cNvPr>
                <p14:cNvContentPartPr/>
                <p14:nvPr/>
              </p14:nvContentPartPr>
              <p14:xfrm>
                <a:off x="9578936" y="613420"/>
                <a:ext cx="214200" cy="166680"/>
              </p14:xfrm>
            </p:contentPart>
          </mc:Choice>
          <mc:Fallback xmlns="">
            <p:pic>
              <p:nvPicPr>
                <p:cNvPr id="149" name="Freihand 148">
                  <a:extLst>
                    <a:ext uri="{FF2B5EF4-FFF2-40B4-BE49-F238E27FC236}">
                      <a16:creationId xmlns:a16="http://schemas.microsoft.com/office/drawing/2014/main" id="{51DC6606-4E7D-4274-BDDF-834399107D57}"/>
                    </a:ext>
                  </a:extLst>
                </p:cNvPr>
                <p:cNvPicPr/>
                <p:nvPr/>
              </p:nvPicPr>
              <p:blipFill>
                <a:blip r:embed="rId216"/>
                <a:stretch>
                  <a:fillRect/>
                </a:stretch>
              </p:blipFill>
              <p:spPr>
                <a:xfrm>
                  <a:off x="9574616" y="609100"/>
                  <a:ext cx="222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Freihand 151">
                  <a:extLst>
                    <a:ext uri="{FF2B5EF4-FFF2-40B4-BE49-F238E27FC236}">
                      <a16:creationId xmlns:a16="http://schemas.microsoft.com/office/drawing/2014/main" id="{0A4C9656-2F03-4BC0-8A2D-540BBFF36508}"/>
                    </a:ext>
                  </a:extLst>
                </p14:cNvPr>
                <p14:cNvContentPartPr/>
                <p14:nvPr/>
              </p14:nvContentPartPr>
              <p14:xfrm>
                <a:off x="3266696" y="939940"/>
                <a:ext cx="830880" cy="745920"/>
              </p14:xfrm>
            </p:contentPart>
          </mc:Choice>
          <mc:Fallback xmlns="">
            <p:pic>
              <p:nvPicPr>
                <p:cNvPr id="152" name="Freihand 151">
                  <a:extLst>
                    <a:ext uri="{FF2B5EF4-FFF2-40B4-BE49-F238E27FC236}">
                      <a16:creationId xmlns:a16="http://schemas.microsoft.com/office/drawing/2014/main" id="{0A4C9656-2F03-4BC0-8A2D-540BBFF36508}"/>
                    </a:ext>
                  </a:extLst>
                </p:cNvPr>
                <p:cNvPicPr/>
                <p:nvPr/>
              </p:nvPicPr>
              <p:blipFill>
                <a:blip r:embed="rId218"/>
                <a:stretch>
                  <a:fillRect/>
                </a:stretch>
              </p:blipFill>
              <p:spPr>
                <a:xfrm>
                  <a:off x="3262376" y="935620"/>
                  <a:ext cx="83952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Freihand 152">
                  <a:extLst>
                    <a:ext uri="{FF2B5EF4-FFF2-40B4-BE49-F238E27FC236}">
                      <a16:creationId xmlns:a16="http://schemas.microsoft.com/office/drawing/2014/main" id="{08FF53AB-6CE0-4456-BB84-85A103D2F08D}"/>
                    </a:ext>
                  </a:extLst>
                </p14:cNvPr>
                <p14:cNvContentPartPr/>
                <p14:nvPr/>
              </p14:nvContentPartPr>
              <p14:xfrm>
                <a:off x="3187856" y="1501540"/>
                <a:ext cx="266760" cy="205200"/>
              </p14:xfrm>
            </p:contentPart>
          </mc:Choice>
          <mc:Fallback xmlns="">
            <p:pic>
              <p:nvPicPr>
                <p:cNvPr id="153" name="Freihand 152">
                  <a:extLst>
                    <a:ext uri="{FF2B5EF4-FFF2-40B4-BE49-F238E27FC236}">
                      <a16:creationId xmlns:a16="http://schemas.microsoft.com/office/drawing/2014/main" id="{08FF53AB-6CE0-4456-BB84-85A103D2F08D}"/>
                    </a:ext>
                  </a:extLst>
                </p:cNvPr>
                <p:cNvPicPr/>
                <p:nvPr/>
              </p:nvPicPr>
              <p:blipFill>
                <a:blip r:embed="rId220"/>
                <a:stretch>
                  <a:fillRect/>
                </a:stretch>
              </p:blipFill>
              <p:spPr>
                <a:xfrm>
                  <a:off x="3183536" y="1497220"/>
                  <a:ext cx="275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4" name="Freihand 153">
                  <a:extLst>
                    <a:ext uri="{FF2B5EF4-FFF2-40B4-BE49-F238E27FC236}">
                      <a16:creationId xmlns:a16="http://schemas.microsoft.com/office/drawing/2014/main" id="{5EE90220-2BD7-4869-B8C9-017478A7DA0B}"/>
                    </a:ext>
                  </a:extLst>
                </p14:cNvPr>
                <p14:cNvContentPartPr/>
                <p14:nvPr/>
              </p14:nvContentPartPr>
              <p14:xfrm>
                <a:off x="4186856" y="816100"/>
                <a:ext cx="125280" cy="140400"/>
              </p14:xfrm>
            </p:contentPart>
          </mc:Choice>
          <mc:Fallback xmlns="">
            <p:pic>
              <p:nvPicPr>
                <p:cNvPr id="154" name="Freihand 153">
                  <a:extLst>
                    <a:ext uri="{FF2B5EF4-FFF2-40B4-BE49-F238E27FC236}">
                      <a16:creationId xmlns:a16="http://schemas.microsoft.com/office/drawing/2014/main" id="{5EE90220-2BD7-4869-B8C9-017478A7DA0B}"/>
                    </a:ext>
                  </a:extLst>
                </p:cNvPr>
                <p:cNvPicPr/>
                <p:nvPr/>
              </p:nvPicPr>
              <p:blipFill>
                <a:blip r:embed="rId222"/>
                <a:stretch>
                  <a:fillRect/>
                </a:stretch>
              </p:blipFill>
              <p:spPr>
                <a:xfrm>
                  <a:off x="4182536" y="811780"/>
                  <a:ext cx="133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5" name="Freihand 154">
                  <a:extLst>
                    <a:ext uri="{FF2B5EF4-FFF2-40B4-BE49-F238E27FC236}">
                      <a16:creationId xmlns:a16="http://schemas.microsoft.com/office/drawing/2014/main" id="{556A09D2-32E6-4701-93E5-219F2C38538D}"/>
                    </a:ext>
                  </a:extLst>
                </p14:cNvPr>
                <p14:cNvContentPartPr/>
                <p14:nvPr/>
              </p14:nvContentPartPr>
              <p14:xfrm>
                <a:off x="4350296" y="794140"/>
                <a:ext cx="93240" cy="225720"/>
              </p14:xfrm>
            </p:contentPart>
          </mc:Choice>
          <mc:Fallback xmlns="">
            <p:pic>
              <p:nvPicPr>
                <p:cNvPr id="155" name="Freihand 154">
                  <a:extLst>
                    <a:ext uri="{FF2B5EF4-FFF2-40B4-BE49-F238E27FC236}">
                      <a16:creationId xmlns:a16="http://schemas.microsoft.com/office/drawing/2014/main" id="{556A09D2-32E6-4701-93E5-219F2C38538D}"/>
                    </a:ext>
                  </a:extLst>
                </p:cNvPr>
                <p:cNvPicPr/>
                <p:nvPr/>
              </p:nvPicPr>
              <p:blipFill>
                <a:blip r:embed="rId224"/>
                <a:stretch>
                  <a:fillRect/>
                </a:stretch>
              </p:blipFill>
              <p:spPr>
                <a:xfrm>
                  <a:off x="4345976" y="789820"/>
                  <a:ext cx="1018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6" name="Freihand 155">
                  <a:extLst>
                    <a:ext uri="{FF2B5EF4-FFF2-40B4-BE49-F238E27FC236}">
                      <a16:creationId xmlns:a16="http://schemas.microsoft.com/office/drawing/2014/main" id="{05962634-4F05-4380-836D-69E57A1567A6}"/>
                    </a:ext>
                  </a:extLst>
                </p14:cNvPr>
                <p14:cNvContentPartPr/>
                <p14:nvPr/>
              </p14:nvContentPartPr>
              <p14:xfrm>
                <a:off x="4452536" y="780820"/>
                <a:ext cx="19080" cy="108000"/>
              </p14:xfrm>
            </p:contentPart>
          </mc:Choice>
          <mc:Fallback xmlns="">
            <p:pic>
              <p:nvPicPr>
                <p:cNvPr id="156" name="Freihand 155">
                  <a:extLst>
                    <a:ext uri="{FF2B5EF4-FFF2-40B4-BE49-F238E27FC236}">
                      <a16:creationId xmlns:a16="http://schemas.microsoft.com/office/drawing/2014/main" id="{05962634-4F05-4380-836D-69E57A1567A6}"/>
                    </a:ext>
                  </a:extLst>
                </p:cNvPr>
                <p:cNvPicPr/>
                <p:nvPr/>
              </p:nvPicPr>
              <p:blipFill>
                <a:blip r:embed="rId226"/>
                <a:stretch>
                  <a:fillRect/>
                </a:stretch>
              </p:blipFill>
              <p:spPr>
                <a:xfrm>
                  <a:off x="4448216" y="776500"/>
                  <a:ext cx="27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7" name="Freihand 156">
                  <a:extLst>
                    <a:ext uri="{FF2B5EF4-FFF2-40B4-BE49-F238E27FC236}">
                      <a16:creationId xmlns:a16="http://schemas.microsoft.com/office/drawing/2014/main" id="{FE4EDD2D-D458-443D-8DC0-2533328F070D}"/>
                    </a:ext>
                  </a:extLst>
                </p14:cNvPr>
                <p14:cNvContentPartPr/>
                <p14:nvPr/>
              </p14:nvContentPartPr>
              <p14:xfrm>
                <a:off x="4505456" y="777940"/>
                <a:ext cx="98640" cy="89280"/>
              </p14:xfrm>
            </p:contentPart>
          </mc:Choice>
          <mc:Fallback xmlns="">
            <p:pic>
              <p:nvPicPr>
                <p:cNvPr id="157" name="Freihand 156">
                  <a:extLst>
                    <a:ext uri="{FF2B5EF4-FFF2-40B4-BE49-F238E27FC236}">
                      <a16:creationId xmlns:a16="http://schemas.microsoft.com/office/drawing/2014/main" id="{FE4EDD2D-D458-443D-8DC0-2533328F070D}"/>
                    </a:ext>
                  </a:extLst>
                </p:cNvPr>
                <p:cNvPicPr/>
                <p:nvPr/>
              </p:nvPicPr>
              <p:blipFill>
                <a:blip r:embed="rId228"/>
                <a:stretch>
                  <a:fillRect/>
                </a:stretch>
              </p:blipFill>
              <p:spPr>
                <a:xfrm>
                  <a:off x="4501136" y="773620"/>
                  <a:ext cx="107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8" name="Freihand 157">
                  <a:extLst>
                    <a:ext uri="{FF2B5EF4-FFF2-40B4-BE49-F238E27FC236}">
                      <a16:creationId xmlns:a16="http://schemas.microsoft.com/office/drawing/2014/main" id="{928C98BA-41AE-4E5A-8FB0-D5011F06DE56}"/>
                    </a:ext>
                  </a:extLst>
                </p14:cNvPr>
                <p14:cNvContentPartPr/>
                <p14:nvPr/>
              </p14:nvContentPartPr>
              <p14:xfrm>
                <a:off x="4626416" y="756340"/>
                <a:ext cx="74160" cy="101880"/>
              </p14:xfrm>
            </p:contentPart>
          </mc:Choice>
          <mc:Fallback xmlns="">
            <p:pic>
              <p:nvPicPr>
                <p:cNvPr id="158" name="Freihand 157">
                  <a:extLst>
                    <a:ext uri="{FF2B5EF4-FFF2-40B4-BE49-F238E27FC236}">
                      <a16:creationId xmlns:a16="http://schemas.microsoft.com/office/drawing/2014/main" id="{928C98BA-41AE-4E5A-8FB0-D5011F06DE56}"/>
                    </a:ext>
                  </a:extLst>
                </p:cNvPr>
                <p:cNvPicPr/>
                <p:nvPr/>
              </p:nvPicPr>
              <p:blipFill>
                <a:blip r:embed="rId230"/>
                <a:stretch>
                  <a:fillRect/>
                </a:stretch>
              </p:blipFill>
              <p:spPr>
                <a:xfrm>
                  <a:off x="4622096" y="752020"/>
                  <a:ext cx="82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9" name="Freihand 158">
                  <a:extLst>
                    <a:ext uri="{FF2B5EF4-FFF2-40B4-BE49-F238E27FC236}">
                      <a16:creationId xmlns:a16="http://schemas.microsoft.com/office/drawing/2014/main" id="{BFCEEF81-7443-47F6-B186-C2B52A5D7568}"/>
                    </a:ext>
                  </a:extLst>
                </p14:cNvPr>
                <p14:cNvContentPartPr/>
                <p14:nvPr/>
              </p14:nvContentPartPr>
              <p14:xfrm>
                <a:off x="4719656" y="749860"/>
                <a:ext cx="166680" cy="74880"/>
              </p14:xfrm>
            </p:contentPart>
          </mc:Choice>
          <mc:Fallback xmlns="">
            <p:pic>
              <p:nvPicPr>
                <p:cNvPr id="159" name="Freihand 158">
                  <a:extLst>
                    <a:ext uri="{FF2B5EF4-FFF2-40B4-BE49-F238E27FC236}">
                      <a16:creationId xmlns:a16="http://schemas.microsoft.com/office/drawing/2014/main" id="{BFCEEF81-7443-47F6-B186-C2B52A5D7568}"/>
                    </a:ext>
                  </a:extLst>
                </p:cNvPr>
                <p:cNvPicPr/>
                <p:nvPr/>
              </p:nvPicPr>
              <p:blipFill>
                <a:blip r:embed="rId232"/>
                <a:stretch>
                  <a:fillRect/>
                </a:stretch>
              </p:blipFill>
              <p:spPr>
                <a:xfrm>
                  <a:off x="4715336" y="745540"/>
                  <a:ext cx="175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F4AA732B-9B44-498A-BBE7-9CB89816C86A}"/>
                    </a:ext>
                  </a:extLst>
                </p14:cNvPr>
                <p14:cNvContentPartPr/>
                <p14:nvPr/>
              </p14:nvContentPartPr>
              <p14:xfrm>
                <a:off x="4902896" y="669940"/>
                <a:ext cx="269280" cy="151920"/>
              </p14:xfrm>
            </p:contentPart>
          </mc:Choice>
          <mc:Fallback xmlns="">
            <p:pic>
              <p:nvPicPr>
                <p:cNvPr id="160" name="Freihand 159">
                  <a:extLst>
                    <a:ext uri="{FF2B5EF4-FFF2-40B4-BE49-F238E27FC236}">
                      <a16:creationId xmlns:a16="http://schemas.microsoft.com/office/drawing/2014/main" id="{F4AA732B-9B44-498A-BBE7-9CB89816C86A}"/>
                    </a:ext>
                  </a:extLst>
                </p:cNvPr>
                <p:cNvPicPr/>
                <p:nvPr/>
              </p:nvPicPr>
              <p:blipFill>
                <a:blip r:embed="rId234"/>
                <a:stretch>
                  <a:fillRect/>
                </a:stretch>
              </p:blipFill>
              <p:spPr>
                <a:xfrm>
                  <a:off x="4898576" y="665620"/>
                  <a:ext cx="277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E84FB0C7-E5F7-4591-9038-70ACCA75DD1B}"/>
                    </a:ext>
                  </a:extLst>
                </p14:cNvPr>
                <p14:cNvContentPartPr/>
                <p14:nvPr/>
              </p14:nvContentPartPr>
              <p14:xfrm>
                <a:off x="5050856" y="681100"/>
                <a:ext cx="360" cy="360"/>
              </p14:xfrm>
            </p:contentPart>
          </mc:Choice>
          <mc:Fallback xmlns="">
            <p:pic>
              <p:nvPicPr>
                <p:cNvPr id="161" name="Freihand 160">
                  <a:extLst>
                    <a:ext uri="{FF2B5EF4-FFF2-40B4-BE49-F238E27FC236}">
                      <a16:creationId xmlns:a16="http://schemas.microsoft.com/office/drawing/2014/main" id="{E84FB0C7-E5F7-4591-9038-70ACCA75DD1B}"/>
                    </a:ext>
                  </a:extLst>
                </p:cNvPr>
                <p:cNvPicPr/>
                <p:nvPr/>
              </p:nvPicPr>
              <p:blipFill>
                <a:blip r:embed="rId93"/>
                <a:stretch>
                  <a:fillRect/>
                </a:stretch>
              </p:blipFill>
              <p:spPr>
                <a:xfrm>
                  <a:off x="5046536" y="6767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Freihand 161">
                  <a:extLst>
                    <a:ext uri="{FF2B5EF4-FFF2-40B4-BE49-F238E27FC236}">
                      <a16:creationId xmlns:a16="http://schemas.microsoft.com/office/drawing/2014/main" id="{E6DD6A14-16C2-450B-A2A4-DA581B06D507}"/>
                    </a:ext>
                  </a:extLst>
                </p14:cNvPr>
                <p14:cNvContentPartPr/>
                <p14:nvPr/>
              </p14:nvContentPartPr>
              <p14:xfrm>
                <a:off x="5158856" y="622780"/>
                <a:ext cx="99360" cy="205560"/>
              </p14:xfrm>
            </p:contentPart>
          </mc:Choice>
          <mc:Fallback xmlns="">
            <p:pic>
              <p:nvPicPr>
                <p:cNvPr id="162" name="Freihand 161">
                  <a:extLst>
                    <a:ext uri="{FF2B5EF4-FFF2-40B4-BE49-F238E27FC236}">
                      <a16:creationId xmlns:a16="http://schemas.microsoft.com/office/drawing/2014/main" id="{E6DD6A14-16C2-450B-A2A4-DA581B06D507}"/>
                    </a:ext>
                  </a:extLst>
                </p:cNvPr>
                <p:cNvPicPr/>
                <p:nvPr/>
              </p:nvPicPr>
              <p:blipFill>
                <a:blip r:embed="rId237"/>
                <a:stretch>
                  <a:fillRect/>
                </a:stretch>
              </p:blipFill>
              <p:spPr>
                <a:xfrm>
                  <a:off x="5154536" y="618460"/>
                  <a:ext cx="108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3" name="Freihand 162">
                  <a:extLst>
                    <a:ext uri="{FF2B5EF4-FFF2-40B4-BE49-F238E27FC236}">
                      <a16:creationId xmlns:a16="http://schemas.microsoft.com/office/drawing/2014/main" id="{CDE14C4B-0603-4767-B260-F1B259F540EA}"/>
                    </a:ext>
                  </a:extLst>
                </p14:cNvPr>
                <p14:cNvContentPartPr/>
                <p14:nvPr/>
              </p14:nvContentPartPr>
              <p14:xfrm>
                <a:off x="5320136" y="666700"/>
                <a:ext cx="292680" cy="104400"/>
              </p14:xfrm>
            </p:contentPart>
          </mc:Choice>
          <mc:Fallback xmlns="">
            <p:pic>
              <p:nvPicPr>
                <p:cNvPr id="163" name="Freihand 162">
                  <a:extLst>
                    <a:ext uri="{FF2B5EF4-FFF2-40B4-BE49-F238E27FC236}">
                      <a16:creationId xmlns:a16="http://schemas.microsoft.com/office/drawing/2014/main" id="{CDE14C4B-0603-4767-B260-F1B259F540EA}"/>
                    </a:ext>
                  </a:extLst>
                </p:cNvPr>
                <p:cNvPicPr/>
                <p:nvPr/>
              </p:nvPicPr>
              <p:blipFill>
                <a:blip r:embed="rId239"/>
                <a:stretch>
                  <a:fillRect/>
                </a:stretch>
              </p:blipFill>
              <p:spPr>
                <a:xfrm>
                  <a:off x="5315816" y="662380"/>
                  <a:ext cx="30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Freihand 163">
                  <a:extLst>
                    <a:ext uri="{FF2B5EF4-FFF2-40B4-BE49-F238E27FC236}">
                      <a16:creationId xmlns:a16="http://schemas.microsoft.com/office/drawing/2014/main" id="{56DC0607-63E7-4363-8841-36FCF5EF84A7}"/>
                    </a:ext>
                  </a:extLst>
                </p14:cNvPr>
                <p14:cNvContentPartPr/>
                <p14:nvPr/>
              </p14:nvContentPartPr>
              <p14:xfrm>
                <a:off x="5577176" y="609820"/>
                <a:ext cx="34560" cy="29880"/>
              </p14:xfrm>
            </p:contentPart>
          </mc:Choice>
          <mc:Fallback xmlns="">
            <p:pic>
              <p:nvPicPr>
                <p:cNvPr id="164" name="Freihand 163">
                  <a:extLst>
                    <a:ext uri="{FF2B5EF4-FFF2-40B4-BE49-F238E27FC236}">
                      <a16:creationId xmlns:a16="http://schemas.microsoft.com/office/drawing/2014/main" id="{56DC0607-63E7-4363-8841-36FCF5EF84A7}"/>
                    </a:ext>
                  </a:extLst>
                </p:cNvPr>
                <p:cNvPicPr/>
                <p:nvPr/>
              </p:nvPicPr>
              <p:blipFill>
                <a:blip r:embed="rId241"/>
                <a:stretch>
                  <a:fillRect/>
                </a:stretch>
              </p:blipFill>
              <p:spPr>
                <a:xfrm>
                  <a:off x="5572856" y="605500"/>
                  <a:ext cx="43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Freihand 164">
                  <a:extLst>
                    <a:ext uri="{FF2B5EF4-FFF2-40B4-BE49-F238E27FC236}">
                      <a16:creationId xmlns:a16="http://schemas.microsoft.com/office/drawing/2014/main" id="{78FFB718-3196-46DE-B82B-600A6CAF98CC}"/>
                    </a:ext>
                  </a:extLst>
                </p14:cNvPr>
                <p14:cNvContentPartPr/>
                <p14:nvPr/>
              </p14:nvContentPartPr>
              <p14:xfrm>
                <a:off x="5676536" y="670660"/>
                <a:ext cx="169200" cy="74160"/>
              </p14:xfrm>
            </p:contentPart>
          </mc:Choice>
          <mc:Fallback xmlns="">
            <p:pic>
              <p:nvPicPr>
                <p:cNvPr id="165" name="Freihand 164">
                  <a:extLst>
                    <a:ext uri="{FF2B5EF4-FFF2-40B4-BE49-F238E27FC236}">
                      <a16:creationId xmlns:a16="http://schemas.microsoft.com/office/drawing/2014/main" id="{78FFB718-3196-46DE-B82B-600A6CAF98CC}"/>
                    </a:ext>
                  </a:extLst>
                </p:cNvPr>
                <p:cNvPicPr/>
                <p:nvPr/>
              </p:nvPicPr>
              <p:blipFill>
                <a:blip r:embed="rId243"/>
                <a:stretch>
                  <a:fillRect/>
                </a:stretch>
              </p:blipFill>
              <p:spPr>
                <a:xfrm>
                  <a:off x="5672216" y="666340"/>
                  <a:ext cx="177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6" name="Freihand 165">
                  <a:extLst>
                    <a:ext uri="{FF2B5EF4-FFF2-40B4-BE49-F238E27FC236}">
                      <a16:creationId xmlns:a16="http://schemas.microsoft.com/office/drawing/2014/main" id="{A8E724AF-7E54-4534-B999-64CB768DA9C1}"/>
                    </a:ext>
                  </a:extLst>
                </p14:cNvPr>
                <p14:cNvContentPartPr/>
                <p14:nvPr/>
              </p14:nvContentPartPr>
              <p14:xfrm>
                <a:off x="5880656" y="695140"/>
                <a:ext cx="144720" cy="179280"/>
              </p14:xfrm>
            </p:contentPart>
          </mc:Choice>
          <mc:Fallback xmlns="">
            <p:pic>
              <p:nvPicPr>
                <p:cNvPr id="166" name="Freihand 165">
                  <a:extLst>
                    <a:ext uri="{FF2B5EF4-FFF2-40B4-BE49-F238E27FC236}">
                      <a16:creationId xmlns:a16="http://schemas.microsoft.com/office/drawing/2014/main" id="{A8E724AF-7E54-4534-B999-64CB768DA9C1}"/>
                    </a:ext>
                  </a:extLst>
                </p:cNvPr>
                <p:cNvPicPr/>
                <p:nvPr/>
              </p:nvPicPr>
              <p:blipFill>
                <a:blip r:embed="rId245"/>
                <a:stretch>
                  <a:fillRect/>
                </a:stretch>
              </p:blipFill>
              <p:spPr>
                <a:xfrm>
                  <a:off x="5876336" y="690820"/>
                  <a:ext cx="153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7" name="Freihand 166">
                  <a:extLst>
                    <a:ext uri="{FF2B5EF4-FFF2-40B4-BE49-F238E27FC236}">
                      <a16:creationId xmlns:a16="http://schemas.microsoft.com/office/drawing/2014/main" id="{526A3F65-C260-400A-8D43-D13C3D669F8D}"/>
                    </a:ext>
                  </a:extLst>
                </p14:cNvPr>
                <p14:cNvContentPartPr/>
                <p14:nvPr/>
              </p14:nvContentPartPr>
              <p14:xfrm>
                <a:off x="6036176" y="658780"/>
                <a:ext cx="138240" cy="221400"/>
              </p14:xfrm>
            </p:contentPart>
          </mc:Choice>
          <mc:Fallback xmlns="">
            <p:pic>
              <p:nvPicPr>
                <p:cNvPr id="167" name="Freihand 166">
                  <a:extLst>
                    <a:ext uri="{FF2B5EF4-FFF2-40B4-BE49-F238E27FC236}">
                      <a16:creationId xmlns:a16="http://schemas.microsoft.com/office/drawing/2014/main" id="{526A3F65-C260-400A-8D43-D13C3D669F8D}"/>
                    </a:ext>
                  </a:extLst>
                </p:cNvPr>
                <p:cNvPicPr/>
                <p:nvPr/>
              </p:nvPicPr>
              <p:blipFill>
                <a:blip r:embed="rId247"/>
                <a:stretch>
                  <a:fillRect/>
                </a:stretch>
              </p:blipFill>
              <p:spPr>
                <a:xfrm>
                  <a:off x="6031856" y="654460"/>
                  <a:ext cx="146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8" name="Freihand 167">
                  <a:extLst>
                    <a:ext uri="{FF2B5EF4-FFF2-40B4-BE49-F238E27FC236}">
                      <a16:creationId xmlns:a16="http://schemas.microsoft.com/office/drawing/2014/main" id="{482E0991-93E7-4504-B593-9C7E2E40D396}"/>
                    </a:ext>
                  </a:extLst>
                </p14:cNvPr>
                <p14:cNvContentPartPr/>
                <p14:nvPr/>
              </p14:nvContentPartPr>
              <p14:xfrm>
                <a:off x="6189536" y="600100"/>
                <a:ext cx="60480" cy="134640"/>
              </p14:xfrm>
            </p:contentPart>
          </mc:Choice>
          <mc:Fallback xmlns="">
            <p:pic>
              <p:nvPicPr>
                <p:cNvPr id="168" name="Freihand 167">
                  <a:extLst>
                    <a:ext uri="{FF2B5EF4-FFF2-40B4-BE49-F238E27FC236}">
                      <a16:creationId xmlns:a16="http://schemas.microsoft.com/office/drawing/2014/main" id="{482E0991-93E7-4504-B593-9C7E2E40D396}"/>
                    </a:ext>
                  </a:extLst>
                </p:cNvPr>
                <p:cNvPicPr/>
                <p:nvPr/>
              </p:nvPicPr>
              <p:blipFill>
                <a:blip r:embed="rId249"/>
                <a:stretch>
                  <a:fillRect/>
                </a:stretch>
              </p:blipFill>
              <p:spPr>
                <a:xfrm>
                  <a:off x="6185216" y="595780"/>
                  <a:ext cx="6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 name="Freihand 168">
                  <a:extLst>
                    <a:ext uri="{FF2B5EF4-FFF2-40B4-BE49-F238E27FC236}">
                      <a16:creationId xmlns:a16="http://schemas.microsoft.com/office/drawing/2014/main" id="{9E018296-2D05-44F9-A5F6-783D070D650F}"/>
                    </a:ext>
                  </a:extLst>
                </p14:cNvPr>
                <p14:cNvContentPartPr/>
                <p14:nvPr/>
              </p14:nvContentPartPr>
              <p14:xfrm>
                <a:off x="6266216" y="652660"/>
                <a:ext cx="144360" cy="71640"/>
              </p14:xfrm>
            </p:contentPart>
          </mc:Choice>
          <mc:Fallback xmlns="">
            <p:pic>
              <p:nvPicPr>
                <p:cNvPr id="169" name="Freihand 168">
                  <a:extLst>
                    <a:ext uri="{FF2B5EF4-FFF2-40B4-BE49-F238E27FC236}">
                      <a16:creationId xmlns:a16="http://schemas.microsoft.com/office/drawing/2014/main" id="{9E018296-2D05-44F9-A5F6-783D070D650F}"/>
                    </a:ext>
                  </a:extLst>
                </p:cNvPr>
                <p:cNvPicPr/>
                <p:nvPr/>
              </p:nvPicPr>
              <p:blipFill>
                <a:blip r:embed="rId251"/>
                <a:stretch>
                  <a:fillRect/>
                </a:stretch>
              </p:blipFill>
              <p:spPr>
                <a:xfrm>
                  <a:off x="6261896" y="648340"/>
                  <a:ext cx="153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 name="Freihand 169">
                  <a:extLst>
                    <a:ext uri="{FF2B5EF4-FFF2-40B4-BE49-F238E27FC236}">
                      <a16:creationId xmlns:a16="http://schemas.microsoft.com/office/drawing/2014/main" id="{D11ECBAF-16FB-4387-8013-F529E64F5F8F}"/>
                    </a:ext>
                  </a:extLst>
                </p14:cNvPr>
                <p14:cNvContentPartPr/>
                <p14:nvPr/>
              </p14:nvContentPartPr>
              <p14:xfrm>
                <a:off x="6448376" y="671380"/>
                <a:ext cx="115200" cy="51480"/>
              </p14:xfrm>
            </p:contentPart>
          </mc:Choice>
          <mc:Fallback xmlns="">
            <p:pic>
              <p:nvPicPr>
                <p:cNvPr id="170" name="Freihand 169">
                  <a:extLst>
                    <a:ext uri="{FF2B5EF4-FFF2-40B4-BE49-F238E27FC236}">
                      <a16:creationId xmlns:a16="http://schemas.microsoft.com/office/drawing/2014/main" id="{D11ECBAF-16FB-4387-8013-F529E64F5F8F}"/>
                    </a:ext>
                  </a:extLst>
                </p:cNvPr>
                <p:cNvPicPr/>
                <p:nvPr/>
              </p:nvPicPr>
              <p:blipFill>
                <a:blip r:embed="rId253"/>
                <a:stretch>
                  <a:fillRect/>
                </a:stretch>
              </p:blipFill>
              <p:spPr>
                <a:xfrm>
                  <a:off x="6444056" y="667060"/>
                  <a:ext cx="123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1" name="Freihand 170">
                  <a:extLst>
                    <a:ext uri="{FF2B5EF4-FFF2-40B4-BE49-F238E27FC236}">
                      <a16:creationId xmlns:a16="http://schemas.microsoft.com/office/drawing/2014/main" id="{48027B68-2343-443C-93B8-F680BDFF8843}"/>
                    </a:ext>
                  </a:extLst>
                </p14:cNvPr>
                <p14:cNvContentPartPr/>
                <p14:nvPr/>
              </p14:nvContentPartPr>
              <p14:xfrm>
                <a:off x="4941416" y="917260"/>
                <a:ext cx="3240" cy="105480"/>
              </p14:xfrm>
            </p:contentPart>
          </mc:Choice>
          <mc:Fallback xmlns="">
            <p:pic>
              <p:nvPicPr>
                <p:cNvPr id="171" name="Freihand 170">
                  <a:extLst>
                    <a:ext uri="{FF2B5EF4-FFF2-40B4-BE49-F238E27FC236}">
                      <a16:creationId xmlns:a16="http://schemas.microsoft.com/office/drawing/2014/main" id="{48027B68-2343-443C-93B8-F680BDFF8843}"/>
                    </a:ext>
                  </a:extLst>
                </p:cNvPr>
                <p:cNvPicPr/>
                <p:nvPr/>
              </p:nvPicPr>
              <p:blipFill>
                <a:blip r:embed="rId255"/>
                <a:stretch>
                  <a:fillRect/>
                </a:stretch>
              </p:blipFill>
              <p:spPr>
                <a:xfrm>
                  <a:off x="4937096" y="912940"/>
                  <a:ext cx="11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2" name="Freihand 171">
                  <a:extLst>
                    <a:ext uri="{FF2B5EF4-FFF2-40B4-BE49-F238E27FC236}">
                      <a16:creationId xmlns:a16="http://schemas.microsoft.com/office/drawing/2014/main" id="{D2FFBF79-7B46-44EC-9584-7D364AB059B5}"/>
                    </a:ext>
                  </a:extLst>
                </p14:cNvPr>
                <p14:cNvContentPartPr/>
                <p14:nvPr/>
              </p14:nvContentPartPr>
              <p14:xfrm>
                <a:off x="4943216" y="889540"/>
                <a:ext cx="95400" cy="143640"/>
              </p14:xfrm>
            </p:contentPart>
          </mc:Choice>
          <mc:Fallback xmlns="">
            <p:pic>
              <p:nvPicPr>
                <p:cNvPr id="172" name="Freihand 171">
                  <a:extLst>
                    <a:ext uri="{FF2B5EF4-FFF2-40B4-BE49-F238E27FC236}">
                      <a16:creationId xmlns:a16="http://schemas.microsoft.com/office/drawing/2014/main" id="{D2FFBF79-7B46-44EC-9584-7D364AB059B5}"/>
                    </a:ext>
                  </a:extLst>
                </p:cNvPr>
                <p:cNvPicPr/>
                <p:nvPr/>
              </p:nvPicPr>
              <p:blipFill>
                <a:blip r:embed="rId257"/>
                <a:stretch>
                  <a:fillRect/>
                </a:stretch>
              </p:blipFill>
              <p:spPr>
                <a:xfrm>
                  <a:off x="4938896" y="885220"/>
                  <a:ext cx="104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3" name="Freihand 172">
                  <a:extLst>
                    <a:ext uri="{FF2B5EF4-FFF2-40B4-BE49-F238E27FC236}">
                      <a16:creationId xmlns:a16="http://schemas.microsoft.com/office/drawing/2014/main" id="{A6193CD5-E328-4102-ACA2-A0295D0D7F2C}"/>
                    </a:ext>
                  </a:extLst>
                </p14:cNvPr>
                <p14:cNvContentPartPr/>
                <p14:nvPr/>
              </p14:nvContentPartPr>
              <p14:xfrm>
                <a:off x="5071016" y="960460"/>
                <a:ext cx="126360" cy="74880"/>
              </p14:xfrm>
            </p:contentPart>
          </mc:Choice>
          <mc:Fallback xmlns="">
            <p:pic>
              <p:nvPicPr>
                <p:cNvPr id="173" name="Freihand 172">
                  <a:extLst>
                    <a:ext uri="{FF2B5EF4-FFF2-40B4-BE49-F238E27FC236}">
                      <a16:creationId xmlns:a16="http://schemas.microsoft.com/office/drawing/2014/main" id="{A6193CD5-E328-4102-ACA2-A0295D0D7F2C}"/>
                    </a:ext>
                  </a:extLst>
                </p:cNvPr>
                <p:cNvPicPr/>
                <p:nvPr/>
              </p:nvPicPr>
              <p:blipFill>
                <a:blip r:embed="rId259"/>
                <a:stretch>
                  <a:fillRect/>
                </a:stretch>
              </p:blipFill>
              <p:spPr>
                <a:xfrm>
                  <a:off x="5066696" y="956140"/>
                  <a:ext cx="135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 name="Freihand 173">
                  <a:extLst>
                    <a:ext uri="{FF2B5EF4-FFF2-40B4-BE49-F238E27FC236}">
                      <a16:creationId xmlns:a16="http://schemas.microsoft.com/office/drawing/2014/main" id="{48250D37-DC61-4DDD-88AC-51A081E158C5}"/>
                    </a:ext>
                  </a:extLst>
                </p14:cNvPr>
                <p14:cNvContentPartPr/>
                <p14:nvPr/>
              </p14:nvContentPartPr>
              <p14:xfrm>
                <a:off x="5213576" y="875500"/>
                <a:ext cx="126360" cy="126000"/>
              </p14:xfrm>
            </p:contentPart>
          </mc:Choice>
          <mc:Fallback xmlns="">
            <p:pic>
              <p:nvPicPr>
                <p:cNvPr id="174" name="Freihand 173">
                  <a:extLst>
                    <a:ext uri="{FF2B5EF4-FFF2-40B4-BE49-F238E27FC236}">
                      <a16:creationId xmlns:a16="http://schemas.microsoft.com/office/drawing/2014/main" id="{48250D37-DC61-4DDD-88AC-51A081E158C5}"/>
                    </a:ext>
                  </a:extLst>
                </p:cNvPr>
                <p:cNvPicPr/>
                <p:nvPr/>
              </p:nvPicPr>
              <p:blipFill>
                <a:blip r:embed="rId261"/>
                <a:stretch>
                  <a:fillRect/>
                </a:stretch>
              </p:blipFill>
              <p:spPr>
                <a:xfrm>
                  <a:off x="5209256" y="871180"/>
                  <a:ext cx="135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Freihand 174">
                  <a:extLst>
                    <a:ext uri="{FF2B5EF4-FFF2-40B4-BE49-F238E27FC236}">
                      <a16:creationId xmlns:a16="http://schemas.microsoft.com/office/drawing/2014/main" id="{65D56B8A-FED0-425D-8552-2B2DB6308B30}"/>
                    </a:ext>
                  </a:extLst>
                </p14:cNvPr>
                <p14:cNvContentPartPr/>
                <p14:nvPr/>
              </p14:nvContentPartPr>
              <p14:xfrm>
                <a:off x="5167136" y="896020"/>
                <a:ext cx="119880" cy="10080"/>
              </p14:xfrm>
            </p:contentPart>
          </mc:Choice>
          <mc:Fallback xmlns="">
            <p:pic>
              <p:nvPicPr>
                <p:cNvPr id="175" name="Freihand 174">
                  <a:extLst>
                    <a:ext uri="{FF2B5EF4-FFF2-40B4-BE49-F238E27FC236}">
                      <a16:creationId xmlns:a16="http://schemas.microsoft.com/office/drawing/2014/main" id="{65D56B8A-FED0-425D-8552-2B2DB6308B30}"/>
                    </a:ext>
                  </a:extLst>
                </p:cNvPr>
                <p:cNvPicPr/>
                <p:nvPr/>
              </p:nvPicPr>
              <p:blipFill>
                <a:blip r:embed="rId263"/>
                <a:stretch>
                  <a:fillRect/>
                </a:stretch>
              </p:blipFill>
              <p:spPr>
                <a:xfrm>
                  <a:off x="5162816" y="891700"/>
                  <a:ext cx="128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6" name="Freihand 175">
                  <a:extLst>
                    <a:ext uri="{FF2B5EF4-FFF2-40B4-BE49-F238E27FC236}">
                      <a16:creationId xmlns:a16="http://schemas.microsoft.com/office/drawing/2014/main" id="{A99932DF-4211-459A-B92B-8B1F6563A2DB}"/>
                    </a:ext>
                  </a:extLst>
                </p14:cNvPr>
                <p14:cNvContentPartPr/>
                <p14:nvPr/>
              </p14:nvContentPartPr>
              <p14:xfrm>
                <a:off x="5332376" y="928060"/>
                <a:ext cx="172440" cy="71280"/>
              </p14:xfrm>
            </p:contentPart>
          </mc:Choice>
          <mc:Fallback xmlns="">
            <p:pic>
              <p:nvPicPr>
                <p:cNvPr id="176" name="Freihand 175">
                  <a:extLst>
                    <a:ext uri="{FF2B5EF4-FFF2-40B4-BE49-F238E27FC236}">
                      <a16:creationId xmlns:a16="http://schemas.microsoft.com/office/drawing/2014/main" id="{A99932DF-4211-459A-B92B-8B1F6563A2DB}"/>
                    </a:ext>
                  </a:extLst>
                </p:cNvPr>
                <p:cNvPicPr/>
                <p:nvPr/>
              </p:nvPicPr>
              <p:blipFill>
                <a:blip r:embed="rId265"/>
                <a:stretch>
                  <a:fillRect/>
                </a:stretch>
              </p:blipFill>
              <p:spPr>
                <a:xfrm>
                  <a:off x="5328056" y="923740"/>
                  <a:ext cx="18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Freihand 176">
                  <a:extLst>
                    <a:ext uri="{FF2B5EF4-FFF2-40B4-BE49-F238E27FC236}">
                      <a16:creationId xmlns:a16="http://schemas.microsoft.com/office/drawing/2014/main" id="{E0FD0A89-52AF-4E9C-9C1E-4CC5D5DEC7BB}"/>
                    </a:ext>
                  </a:extLst>
                </p14:cNvPr>
                <p14:cNvContentPartPr/>
                <p14:nvPr/>
              </p14:nvContentPartPr>
              <p14:xfrm>
                <a:off x="5600576" y="925540"/>
                <a:ext cx="147240" cy="68400"/>
              </p14:xfrm>
            </p:contentPart>
          </mc:Choice>
          <mc:Fallback xmlns="">
            <p:pic>
              <p:nvPicPr>
                <p:cNvPr id="177" name="Freihand 176">
                  <a:extLst>
                    <a:ext uri="{FF2B5EF4-FFF2-40B4-BE49-F238E27FC236}">
                      <a16:creationId xmlns:a16="http://schemas.microsoft.com/office/drawing/2014/main" id="{E0FD0A89-52AF-4E9C-9C1E-4CC5D5DEC7BB}"/>
                    </a:ext>
                  </a:extLst>
                </p:cNvPr>
                <p:cNvPicPr/>
                <p:nvPr/>
              </p:nvPicPr>
              <p:blipFill>
                <a:blip r:embed="rId267"/>
                <a:stretch>
                  <a:fillRect/>
                </a:stretch>
              </p:blipFill>
              <p:spPr>
                <a:xfrm>
                  <a:off x="5596256" y="921220"/>
                  <a:ext cx="155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Freihand 177">
                  <a:extLst>
                    <a:ext uri="{FF2B5EF4-FFF2-40B4-BE49-F238E27FC236}">
                      <a16:creationId xmlns:a16="http://schemas.microsoft.com/office/drawing/2014/main" id="{9C9F60E1-FB06-40E3-8E2B-639C5B43B298}"/>
                    </a:ext>
                  </a:extLst>
                </p14:cNvPr>
                <p14:cNvContentPartPr/>
                <p14:nvPr/>
              </p14:nvContentPartPr>
              <p14:xfrm>
                <a:off x="5806136" y="913300"/>
                <a:ext cx="164520" cy="58320"/>
              </p14:xfrm>
            </p:contentPart>
          </mc:Choice>
          <mc:Fallback xmlns="">
            <p:pic>
              <p:nvPicPr>
                <p:cNvPr id="178" name="Freihand 177">
                  <a:extLst>
                    <a:ext uri="{FF2B5EF4-FFF2-40B4-BE49-F238E27FC236}">
                      <a16:creationId xmlns:a16="http://schemas.microsoft.com/office/drawing/2014/main" id="{9C9F60E1-FB06-40E3-8E2B-639C5B43B298}"/>
                    </a:ext>
                  </a:extLst>
                </p:cNvPr>
                <p:cNvPicPr/>
                <p:nvPr/>
              </p:nvPicPr>
              <p:blipFill>
                <a:blip r:embed="rId269"/>
                <a:stretch>
                  <a:fillRect/>
                </a:stretch>
              </p:blipFill>
              <p:spPr>
                <a:xfrm>
                  <a:off x="5801816" y="908980"/>
                  <a:ext cx="173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Freihand 178">
                  <a:extLst>
                    <a:ext uri="{FF2B5EF4-FFF2-40B4-BE49-F238E27FC236}">
                      <a16:creationId xmlns:a16="http://schemas.microsoft.com/office/drawing/2014/main" id="{FB9F20F2-B580-4160-8309-5BE45B232B22}"/>
                    </a:ext>
                  </a:extLst>
                </p14:cNvPr>
                <p14:cNvContentPartPr/>
                <p14:nvPr/>
              </p14:nvContentPartPr>
              <p14:xfrm>
                <a:off x="6087296" y="844540"/>
                <a:ext cx="33840" cy="145800"/>
              </p14:xfrm>
            </p:contentPart>
          </mc:Choice>
          <mc:Fallback xmlns="">
            <p:pic>
              <p:nvPicPr>
                <p:cNvPr id="179" name="Freihand 178">
                  <a:extLst>
                    <a:ext uri="{FF2B5EF4-FFF2-40B4-BE49-F238E27FC236}">
                      <a16:creationId xmlns:a16="http://schemas.microsoft.com/office/drawing/2014/main" id="{FB9F20F2-B580-4160-8309-5BE45B232B22}"/>
                    </a:ext>
                  </a:extLst>
                </p:cNvPr>
                <p:cNvPicPr/>
                <p:nvPr/>
              </p:nvPicPr>
              <p:blipFill>
                <a:blip r:embed="rId271"/>
                <a:stretch>
                  <a:fillRect/>
                </a:stretch>
              </p:blipFill>
              <p:spPr>
                <a:xfrm>
                  <a:off x="6082976" y="840220"/>
                  <a:ext cx="42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B02DA245-8C9F-4754-9573-D93FEE8D4809}"/>
                    </a:ext>
                  </a:extLst>
                </p14:cNvPr>
                <p14:cNvContentPartPr/>
                <p14:nvPr/>
              </p14:nvContentPartPr>
              <p14:xfrm>
                <a:off x="6006656" y="830500"/>
                <a:ext cx="197280" cy="178560"/>
              </p14:xfrm>
            </p:contentPart>
          </mc:Choice>
          <mc:Fallback xmlns="">
            <p:pic>
              <p:nvPicPr>
                <p:cNvPr id="180" name="Freihand 179">
                  <a:extLst>
                    <a:ext uri="{FF2B5EF4-FFF2-40B4-BE49-F238E27FC236}">
                      <a16:creationId xmlns:a16="http://schemas.microsoft.com/office/drawing/2014/main" id="{B02DA245-8C9F-4754-9573-D93FEE8D4809}"/>
                    </a:ext>
                  </a:extLst>
                </p:cNvPr>
                <p:cNvPicPr/>
                <p:nvPr/>
              </p:nvPicPr>
              <p:blipFill>
                <a:blip r:embed="rId273"/>
                <a:stretch>
                  <a:fillRect/>
                </a:stretch>
              </p:blipFill>
              <p:spPr>
                <a:xfrm>
                  <a:off x="6002336" y="826180"/>
                  <a:ext cx="205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2" name="Freihand 181">
                  <a:extLst>
                    <a:ext uri="{FF2B5EF4-FFF2-40B4-BE49-F238E27FC236}">
                      <a16:creationId xmlns:a16="http://schemas.microsoft.com/office/drawing/2014/main" id="{F4A0F19E-853A-464D-9A14-38DE5F6C6CC5}"/>
                    </a:ext>
                  </a:extLst>
                </p14:cNvPr>
                <p14:cNvContentPartPr/>
                <p14:nvPr/>
              </p14:nvContentPartPr>
              <p14:xfrm>
                <a:off x="4309976" y="2221540"/>
                <a:ext cx="22320" cy="48600"/>
              </p14:xfrm>
            </p:contentPart>
          </mc:Choice>
          <mc:Fallback xmlns="">
            <p:pic>
              <p:nvPicPr>
                <p:cNvPr id="182" name="Freihand 181">
                  <a:extLst>
                    <a:ext uri="{FF2B5EF4-FFF2-40B4-BE49-F238E27FC236}">
                      <a16:creationId xmlns:a16="http://schemas.microsoft.com/office/drawing/2014/main" id="{F4A0F19E-853A-464D-9A14-38DE5F6C6CC5}"/>
                    </a:ext>
                  </a:extLst>
                </p:cNvPr>
                <p:cNvPicPr/>
                <p:nvPr/>
              </p:nvPicPr>
              <p:blipFill>
                <a:blip r:embed="rId275"/>
                <a:stretch>
                  <a:fillRect/>
                </a:stretch>
              </p:blipFill>
              <p:spPr>
                <a:xfrm>
                  <a:off x="4305656" y="2217220"/>
                  <a:ext cx="3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3" name="Freihand 182">
                  <a:extLst>
                    <a:ext uri="{FF2B5EF4-FFF2-40B4-BE49-F238E27FC236}">
                      <a16:creationId xmlns:a16="http://schemas.microsoft.com/office/drawing/2014/main" id="{9D25BFA4-ADC3-4152-8CDC-37E720FC7084}"/>
                    </a:ext>
                  </a:extLst>
                </p14:cNvPr>
                <p14:cNvContentPartPr/>
                <p14:nvPr/>
              </p14:nvContentPartPr>
              <p14:xfrm>
                <a:off x="4277216" y="2419540"/>
                <a:ext cx="46800" cy="47520"/>
              </p14:xfrm>
            </p:contentPart>
          </mc:Choice>
          <mc:Fallback xmlns="">
            <p:pic>
              <p:nvPicPr>
                <p:cNvPr id="183" name="Freihand 182">
                  <a:extLst>
                    <a:ext uri="{FF2B5EF4-FFF2-40B4-BE49-F238E27FC236}">
                      <a16:creationId xmlns:a16="http://schemas.microsoft.com/office/drawing/2014/main" id="{9D25BFA4-ADC3-4152-8CDC-37E720FC7084}"/>
                    </a:ext>
                  </a:extLst>
                </p:cNvPr>
                <p:cNvPicPr/>
                <p:nvPr/>
              </p:nvPicPr>
              <p:blipFill>
                <a:blip r:embed="rId277"/>
                <a:stretch>
                  <a:fillRect/>
                </a:stretch>
              </p:blipFill>
              <p:spPr>
                <a:xfrm>
                  <a:off x="4272896" y="2415220"/>
                  <a:ext cx="55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Freihand 183">
                  <a:extLst>
                    <a:ext uri="{FF2B5EF4-FFF2-40B4-BE49-F238E27FC236}">
                      <a16:creationId xmlns:a16="http://schemas.microsoft.com/office/drawing/2014/main" id="{2BC42946-DE52-4489-BA6E-DEE0E1E275DB}"/>
                    </a:ext>
                  </a:extLst>
                </p14:cNvPr>
                <p14:cNvContentPartPr/>
                <p14:nvPr/>
              </p14:nvContentPartPr>
              <p14:xfrm>
                <a:off x="2850896" y="1703140"/>
                <a:ext cx="2703600" cy="2568960"/>
              </p14:xfrm>
            </p:contentPart>
          </mc:Choice>
          <mc:Fallback xmlns="">
            <p:pic>
              <p:nvPicPr>
                <p:cNvPr id="184" name="Freihand 183">
                  <a:extLst>
                    <a:ext uri="{FF2B5EF4-FFF2-40B4-BE49-F238E27FC236}">
                      <a16:creationId xmlns:a16="http://schemas.microsoft.com/office/drawing/2014/main" id="{2BC42946-DE52-4489-BA6E-DEE0E1E275DB}"/>
                    </a:ext>
                  </a:extLst>
                </p:cNvPr>
                <p:cNvPicPr/>
                <p:nvPr/>
              </p:nvPicPr>
              <p:blipFill>
                <a:blip r:embed="rId279"/>
                <a:stretch>
                  <a:fillRect/>
                </a:stretch>
              </p:blipFill>
              <p:spPr>
                <a:xfrm>
                  <a:off x="2846576" y="1698820"/>
                  <a:ext cx="2712240" cy="2577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5" name="Freihand 184">
                  <a:extLst>
                    <a:ext uri="{FF2B5EF4-FFF2-40B4-BE49-F238E27FC236}">
                      <a16:creationId xmlns:a16="http://schemas.microsoft.com/office/drawing/2014/main" id="{1E6AC1C6-2A27-40C1-9B00-8CBDF0F59CEC}"/>
                    </a:ext>
                  </a:extLst>
                </p14:cNvPr>
                <p14:cNvContentPartPr/>
                <p14:nvPr/>
              </p14:nvContentPartPr>
              <p14:xfrm>
                <a:off x="2957096" y="1706020"/>
                <a:ext cx="2697120" cy="2541600"/>
              </p14:xfrm>
            </p:contentPart>
          </mc:Choice>
          <mc:Fallback xmlns="">
            <p:pic>
              <p:nvPicPr>
                <p:cNvPr id="185" name="Freihand 184">
                  <a:extLst>
                    <a:ext uri="{FF2B5EF4-FFF2-40B4-BE49-F238E27FC236}">
                      <a16:creationId xmlns:a16="http://schemas.microsoft.com/office/drawing/2014/main" id="{1E6AC1C6-2A27-40C1-9B00-8CBDF0F59CEC}"/>
                    </a:ext>
                  </a:extLst>
                </p:cNvPr>
                <p:cNvPicPr/>
                <p:nvPr/>
              </p:nvPicPr>
              <p:blipFill>
                <a:blip r:embed="rId281"/>
                <a:stretch>
                  <a:fillRect/>
                </a:stretch>
              </p:blipFill>
              <p:spPr>
                <a:xfrm>
                  <a:off x="2952776" y="1701700"/>
                  <a:ext cx="2705760" cy="2550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DC122E6C-012F-4A74-BC33-C88B6DE2DDE5}"/>
                    </a:ext>
                  </a:extLst>
                </p14:cNvPr>
                <p14:cNvContentPartPr/>
                <p14:nvPr/>
              </p14:nvContentPartPr>
              <p14:xfrm>
                <a:off x="3251216" y="1864780"/>
                <a:ext cx="144720" cy="726840"/>
              </p14:xfrm>
            </p:contentPart>
          </mc:Choice>
          <mc:Fallback xmlns="">
            <p:pic>
              <p:nvPicPr>
                <p:cNvPr id="187" name="Freihand 186">
                  <a:extLst>
                    <a:ext uri="{FF2B5EF4-FFF2-40B4-BE49-F238E27FC236}">
                      <a16:creationId xmlns:a16="http://schemas.microsoft.com/office/drawing/2014/main" id="{DC122E6C-012F-4A74-BC33-C88B6DE2DDE5}"/>
                    </a:ext>
                  </a:extLst>
                </p:cNvPr>
                <p:cNvPicPr/>
                <p:nvPr/>
              </p:nvPicPr>
              <p:blipFill>
                <a:blip r:embed="rId283"/>
                <a:stretch>
                  <a:fillRect/>
                </a:stretch>
              </p:blipFill>
              <p:spPr>
                <a:xfrm>
                  <a:off x="3246896" y="1860460"/>
                  <a:ext cx="15336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48355B9F-24A3-432F-B037-E01A0BF49756}"/>
                    </a:ext>
                  </a:extLst>
                </p14:cNvPr>
                <p14:cNvContentPartPr/>
                <p14:nvPr/>
              </p14:nvContentPartPr>
              <p14:xfrm>
                <a:off x="3558296" y="1975660"/>
                <a:ext cx="173880" cy="389520"/>
              </p14:xfrm>
            </p:contentPart>
          </mc:Choice>
          <mc:Fallback xmlns="">
            <p:pic>
              <p:nvPicPr>
                <p:cNvPr id="188" name="Freihand 187">
                  <a:extLst>
                    <a:ext uri="{FF2B5EF4-FFF2-40B4-BE49-F238E27FC236}">
                      <a16:creationId xmlns:a16="http://schemas.microsoft.com/office/drawing/2014/main" id="{48355B9F-24A3-432F-B037-E01A0BF49756}"/>
                    </a:ext>
                  </a:extLst>
                </p:cNvPr>
                <p:cNvPicPr/>
                <p:nvPr/>
              </p:nvPicPr>
              <p:blipFill>
                <a:blip r:embed="rId285"/>
                <a:stretch>
                  <a:fillRect/>
                </a:stretch>
              </p:blipFill>
              <p:spPr>
                <a:xfrm>
                  <a:off x="3553976" y="1971340"/>
                  <a:ext cx="182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21A2E27D-85E8-478E-ABCD-46F934B41A76}"/>
                    </a:ext>
                  </a:extLst>
                </p14:cNvPr>
                <p14:cNvContentPartPr/>
                <p14:nvPr/>
              </p14:nvContentPartPr>
              <p14:xfrm>
                <a:off x="3676016" y="2192020"/>
                <a:ext cx="493920" cy="781920"/>
              </p14:xfrm>
            </p:contentPart>
          </mc:Choice>
          <mc:Fallback xmlns="">
            <p:pic>
              <p:nvPicPr>
                <p:cNvPr id="189" name="Freihand 188">
                  <a:extLst>
                    <a:ext uri="{FF2B5EF4-FFF2-40B4-BE49-F238E27FC236}">
                      <a16:creationId xmlns:a16="http://schemas.microsoft.com/office/drawing/2014/main" id="{21A2E27D-85E8-478E-ABCD-46F934B41A76}"/>
                    </a:ext>
                  </a:extLst>
                </p:cNvPr>
                <p:cNvPicPr/>
                <p:nvPr/>
              </p:nvPicPr>
              <p:blipFill>
                <a:blip r:embed="rId287"/>
                <a:stretch>
                  <a:fillRect/>
                </a:stretch>
              </p:blipFill>
              <p:spPr>
                <a:xfrm>
                  <a:off x="3671696" y="2187700"/>
                  <a:ext cx="50256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0" name="Freihand 189">
                  <a:extLst>
                    <a:ext uri="{FF2B5EF4-FFF2-40B4-BE49-F238E27FC236}">
                      <a16:creationId xmlns:a16="http://schemas.microsoft.com/office/drawing/2014/main" id="{B2071A81-C532-49D8-86EC-6E3AD89F1950}"/>
                    </a:ext>
                  </a:extLst>
                </p14:cNvPr>
                <p14:cNvContentPartPr/>
                <p14:nvPr/>
              </p14:nvContentPartPr>
              <p14:xfrm>
                <a:off x="4246616" y="2237740"/>
                <a:ext cx="58320" cy="46800"/>
              </p14:xfrm>
            </p:contentPart>
          </mc:Choice>
          <mc:Fallback xmlns="">
            <p:pic>
              <p:nvPicPr>
                <p:cNvPr id="190" name="Freihand 189">
                  <a:extLst>
                    <a:ext uri="{FF2B5EF4-FFF2-40B4-BE49-F238E27FC236}">
                      <a16:creationId xmlns:a16="http://schemas.microsoft.com/office/drawing/2014/main" id="{B2071A81-C532-49D8-86EC-6E3AD89F1950}"/>
                    </a:ext>
                  </a:extLst>
                </p:cNvPr>
                <p:cNvPicPr/>
                <p:nvPr/>
              </p:nvPicPr>
              <p:blipFill>
                <a:blip r:embed="rId289"/>
                <a:stretch>
                  <a:fillRect/>
                </a:stretch>
              </p:blipFill>
              <p:spPr>
                <a:xfrm>
                  <a:off x="4242296" y="2233420"/>
                  <a:ext cx="66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1" name="Freihand 190">
                  <a:extLst>
                    <a:ext uri="{FF2B5EF4-FFF2-40B4-BE49-F238E27FC236}">
                      <a16:creationId xmlns:a16="http://schemas.microsoft.com/office/drawing/2014/main" id="{A857496D-A69C-4702-9AFE-EBE85BA4D699}"/>
                    </a:ext>
                  </a:extLst>
                </p14:cNvPr>
                <p14:cNvContentPartPr/>
                <p14:nvPr/>
              </p14:nvContentPartPr>
              <p14:xfrm>
                <a:off x="3276776" y="1831660"/>
                <a:ext cx="221400" cy="933840"/>
              </p14:xfrm>
            </p:contentPart>
          </mc:Choice>
          <mc:Fallback xmlns="">
            <p:pic>
              <p:nvPicPr>
                <p:cNvPr id="191" name="Freihand 190">
                  <a:extLst>
                    <a:ext uri="{FF2B5EF4-FFF2-40B4-BE49-F238E27FC236}">
                      <a16:creationId xmlns:a16="http://schemas.microsoft.com/office/drawing/2014/main" id="{A857496D-A69C-4702-9AFE-EBE85BA4D699}"/>
                    </a:ext>
                  </a:extLst>
                </p:cNvPr>
                <p:cNvPicPr/>
                <p:nvPr/>
              </p:nvPicPr>
              <p:blipFill>
                <a:blip r:embed="rId291"/>
                <a:stretch>
                  <a:fillRect/>
                </a:stretch>
              </p:blipFill>
              <p:spPr>
                <a:xfrm>
                  <a:off x="3272456" y="1827340"/>
                  <a:ext cx="230040" cy="942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2" name="Freihand 191">
                  <a:extLst>
                    <a:ext uri="{FF2B5EF4-FFF2-40B4-BE49-F238E27FC236}">
                      <a16:creationId xmlns:a16="http://schemas.microsoft.com/office/drawing/2014/main" id="{55FB165F-9033-480A-8067-D009F755010A}"/>
                    </a:ext>
                  </a:extLst>
                </p14:cNvPr>
                <p14:cNvContentPartPr/>
                <p14:nvPr/>
              </p14:nvContentPartPr>
              <p14:xfrm>
                <a:off x="3552896" y="1997260"/>
                <a:ext cx="329760" cy="1011600"/>
              </p14:xfrm>
            </p:contentPart>
          </mc:Choice>
          <mc:Fallback xmlns="">
            <p:pic>
              <p:nvPicPr>
                <p:cNvPr id="192" name="Freihand 191">
                  <a:extLst>
                    <a:ext uri="{FF2B5EF4-FFF2-40B4-BE49-F238E27FC236}">
                      <a16:creationId xmlns:a16="http://schemas.microsoft.com/office/drawing/2014/main" id="{55FB165F-9033-480A-8067-D009F755010A}"/>
                    </a:ext>
                  </a:extLst>
                </p:cNvPr>
                <p:cNvPicPr/>
                <p:nvPr/>
              </p:nvPicPr>
              <p:blipFill>
                <a:blip r:embed="rId293"/>
                <a:stretch>
                  <a:fillRect/>
                </a:stretch>
              </p:blipFill>
              <p:spPr>
                <a:xfrm>
                  <a:off x="3548576" y="1992940"/>
                  <a:ext cx="33840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Freihand 192">
                  <a:extLst>
                    <a:ext uri="{FF2B5EF4-FFF2-40B4-BE49-F238E27FC236}">
                      <a16:creationId xmlns:a16="http://schemas.microsoft.com/office/drawing/2014/main" id="{B1E8C662-4CE4-4B74-AB30-F572DB7EA74E}"/>
                    </a:ext>
                  </a:extLst>
                </p14:cNvPr>
                <p14:cNvContentPartPr/>
                <p14:nvPr/>
              </p14:nvContentPartPr>
              <p14:xfrm>
                <a:off x="3791936" y="2238460"/>
                <a:ext cx="385920" cy="1019880"/>
              </p14:xfrm>
            </p:contentPart>
          </mc:Choice>
          <mc:Fallback xmlns="">
            <p:pic>
              <p:nvPicPr>
                <p:cNvPr id="193" name="Freihand 192">
                  <a:extLst>
                    <a:ext uri="{FF2B5EF4-FFF2-40B4-BE49-F238E27FC236}">
                      <a16:creationId xmlns:a16="http://schemas.microsoft.com/office/drawing/2014/main" id="{B1E8C662-4CE4-4B74-AB30-F572DB7EA74E}"/>
                    </a:ext>
                  </a:extLst>
                </p:cNvPr>
                <p:cNvPicPr/>
                <p:nvPr/>
              </p:nvPicPr>
              <p:blipFill>
                <a:blip r:embed="rId295"/>
                <a:stretch>
                  <a:fillRect/>
                </a:stretch>
              </p:blipFill>
              <p:spPr>
                <a:xfrm>
                  <a:off x="3787616" y="2234140"/>
                  <a:ext cx="394560" cy="1028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4" name="Freihand 193">
                  <a:extLst>
                    <a:ext uri="{FF2B5EF4-FFF2-40B4-BE49-F238E27FC236}">
                      <a16:creationId xmlns:a16="http://schemas.microsoft.com/office/drawing/2014/main" id="{59EBDD4B-4BA4-4C54-B52B-CEB418014678}"/>
                    </a:ext>
                  </a:extLst>
                </p14:cNvPr>
                <p14:cNvContentPartPr/>
                <p14:nvPr/>
              </p14:nvContentPartPr>
              <p14:xfrm>
                <a:off x="4090736" y="2513140"/>
                <a:ext cx="405000" cy="980280"/>
              </p14:xfrm>
            </p:contentPart>
          </mc:Choice>
          <mc:Fallback xmlns="">
            <p:pic>
              <p:nvPicPr>
                <p:cNvPr id="194" name="Freihand 193">
                  <a:extLst>
                    <a:ext uri="{FF2B5EF4-FFF2-40B4-BE49-F238E27FC236}">
                      <a16:creationId xmlns:a16="http://schemas.microsoft.com/office/drawing/2014/main" id="{59EBDD4B-4BA4-4C54-B52B-CEB418014678}"/>
                    </a:ext>
                  </a:extLst>
                </p:cNvPr>
                <p:cNvPicPr/>
                <p:nvPr/>
              </p:nvPicPr>
              <p:blipFill>
                <a:blip r:embed="rId297"/>
                <a:stretch>
                  <a:fillRect/>
                </a:stretch>
              </p:blipFill>
              <p:spPr>
                <a:xfrm>
                  <a:off x="4086416" y="2508820"/>
                  <a:ext cx="41364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Freihand 194">
                  <a:extLst>
                    <a:ext uri="{FF2B5EF4-FFF2-40B4-BE49-F238E27FC236}">
                      <a16:creationId xmlns:a16="http://schemas.microsoft.com/office/drawing/2014/main" id="{CDAAD71D-F822-4280-BE92-AE82F1755CD0}"/>
                    </a:ext>
                  </a:extLst>
                </p14:cNvPr>
                <p14:cNvContentPartPr/>
                <p14:nvPr/>
              </p14:nvContentPartPr>
              <p14:xfrm>
                <a:off x="4256336" y="2798980"/>
                <a:ext cx="364680" cy="834840"/>
              </p14:xfrm>
            </p:contentPart>
          </mc:Choice>
          <mc:Fallback xmlns="">
            <p:pic>
              <p:nvPicPr>
                <p:cNvPr id="195" name="Freihand 194">
                  <a:extLst>
                    <a:ext uri="{FF2B5EF4-FFF2-40B4-BE49-F238E27FC236}">
                      <a16:creationId xmlns:a16="http://schemas.microsoft.com/office/drawing/2014/main" id="{CDAAD71D-F822-4280-BE92-AE82F1755CD0}"/>
                    </a:ext>
                  </a:extLst>
                </p:cNvPr>
                <p:cNvPicPr/>
                <p:nvPr/>
              </p:nvPicPr>
              <p:blipFill>
                <a:blip r:embed="rId299"/>
                <a:stretch>
                  <a:fillRect/>
                </a:stretch>
              </p:blipFill>
              <p:spPr>
                <a:xfrm>
                  <a:off x="4252016" y="2794660"/>
                  <a:ext cx="373320" cy="84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6" name="Freihand 195">
                  <a:extLst>
                    <a:ext uri="{FF2B5EF4-FFF2-40B4-BE49-F238E27FC236}">
                      <a16:creationId xmlns:a16="http://schemas.microsoft.com/office/drawing/2014/main" id="{3F9BB9FF-53B3-4E17-9554-FB5D2024E4B0}"/>
                    </a:ext>
                  </a:extLst>
                </p14:cNvPr>
                <p14:cNvContentPartPr/>
                <p14:nvPr/>
              </p14:nvContentPartPr>
              <p14:xfrm>
                <a:off x="4485656" y="2989060"/>
                <a:ext cx="566280" cy="937440"/>
              </p14:xfrm>
            </p:contentPart>
          </mc:Choice>
          <mc:Fallback xmlns="">
            <p:pic>
              <p:nvPicPr>
                <p:cNvPr id="196" name="Freihand 195">
                  <a:extLst>
                    <a:ext uri="{FF2B5EF4-FFF2-40B4-BE49-F238E27FC236}">
                      <a16:creationId xmlns:a16="http://schemas.microsoft.com/office/drawing/2014/main" id="{3F9BB9FF-53B3-4E17-9554-FB5D2024E4B0}"/>
                    </a:ext>
                  </a:extLst>
                </p:cNvPr>
                <p:cNvPicPr/>
                <p:nvPr/>
              </p:nvPicPr>
              <p:blipFill>
                <a:blip r:embed="rId301"/>
                <a:stretch>
                  <a:fillRect/>
                </a:stretch>
              </p:blipFill>
              <p:spPr>
                <a:xfrm>
                  <a:off x="4481336" y="2984740"/>
                  <a:ext cx="57492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642A4B47-D752-4C9D-A14B-64F713180FEA}"/>
                    </a:ext>
                  </a:extLst>
                </p14:cNvPr>
                <p14:cNvContentPartPr/>
                <p14:nvPr/>
              </p14:nvContentPartPr>
              <p14:xfrm>
                <a:off x="4384136" y="1819780"/>
                <a:ext cx="4520880" cy="1216080"/>
              </p14:xfrm>
            </p:contentPart>
          </mc:Choice>
          <mc:Fallback xmlns="">
            <p:pic>
              <p:nvPicPr>
                <p:cNvPr id="197" name="Freihand 196">
                  <a:extLst>
                    <a:ext uri="{FF2B5EF4-FFF2-40B4-BE49-F238E27FC236}">
                      <a16:creationId xmlns:a16="http://schemas.microsoft.com/office/drawing/2014/main" id="{642A4B47-D752-4C9D-A14B-64F713180FEA}"/>
                    </a:ext>
                  </a:extLst>
                </p:cNvPr>
                <p:cNvPicPr/>
                <p:nvPr/>
              </p:nvPicPr>
              <p:blipFill>
                <a:blip r:embed="rId303"/>
                <a:stretch>
                  <a:fillRect/>
                </a:stretch>
              </p:blipFill>
              <p:spPr>
                <a:xfrm>
                  <a:off x="4379816" y="1815460"/>
                  <a:ext cx="4529520" cy="12247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8" name="Freihand 197">
                  <a:extLst>
                    <a:ext uri="{FF2B5EF4-FFF2-40B4-BE49-F238E27FC236}">
                      <a16:creationId xmlns:a16="http://schemas.microsoft.com/office/drawing/2014/main" id="{D1243DE3-DEE4-4563-86D7-B08A30771D2C}"/>
                    </a:ext>
                  </a:extLst>
                </p14:cNvPr>
                <p14:cNvContentPartPr/>
                <p14:nvPr/>
              </p14:nvContentPartPr>
              <p14:xfrm>
                <a:off x="4183976" y="2638780"/>
                <a:ext cx="454320" cy="473760"/>
              </p14:xfrm>
            </p:contentPart>
          </mc:Choice>
          <mc:Fallback xmlns="">
            <p:pic>
              <p:nvPicPr>
                <p:cNvPr id="198" name="Freihand 197">
                  <a:extLst>
                    <a:ext uri="{FF2B5EF4-FFF2-40B4-BE49-F238E27FC236}">
                      <a16:creationId xmlns:a16="http://schemas.microsoft.com/office/drawing/2014/main" id="{D1243DE3-DEE4-4563-86D7-B08A30771D2C}"/>
                    </a:ext>
                  </a:extLst>
                </p:cNvPr>
                <p:cNvPicPr/>
                <p:nvPr/>
              </p:nvPicPr>
              <p:blipFill>
                <a:blip r:embed="rId305"/>
                <a:stretch>
                  <a:fillRect/>
                </a:stretch>
              </p:blipFill>
              <p:spPr>
                <a:xfrm>
                  <a:off x="4179656" y="2634460"/>
                  <a:ext cx="4629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D76CB443-AFFB-4419-853D-2DDEEA2FE3D1}"/>
                    </a:ext>
                  </a:extLst>
                </p14:cNvPr>
                <p14:cNvContentPartPr/>
                <p14:nvPr/>
              </p14:nvContentPartPr>
              <p14:xfrm>
                <a:off x="9039656" y="1614940"/>
                <a:ext cx="185760" cy="148320"/>
              </p14:xfrm>
            </p:contentPart>
          </mc:Choice>
          <mc:Fallback xmlns="">
            <p:pic>
              <p:nvPicPr>
                <p:cNvPr id="200" name="Freihand 199">
                  <a:extLst>
                    <a:ext uri="{FF2B5EF4-FFF2-40B4-BE49-F238E27FC236}">
                      <a16:creationId xmlns:a16="http://schemas.microsoft.com/office/drawing/2014/main" id="{D76CB443-AFFB-4419-853D-2DDEEA2FE3D1}"/>
                    </a:ext>
                  </a:extLst>
                </p:cNvPr>
                <p:cNvPicPr/>
                <p:nvPr/>
              </p:nvPicPr>
              <p:blipFill>
                <a:blip r:embed="rId307"/>
                <a:stretch>
                  <a:fillRect/>
                </a:stretch>
              </p:blipFill>
              <p:spPr>
                <a:xfrm>
                  <a:off x="9035336" y="1610620"/>
                  <a:ext cx="194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1" name="Freihand 200">
                  <a:extLst>
                    <a:ext uri="{FF2B5EF4-FFF2-40B4-BE49-F238E27FC236}">
                      <a16:creationId xmlns:a16="http://schemas.microsoft.com/office/drawing/2014/main" id="{21161B1A-5F0A-4179-8049-CB9834D4E586}"/>
                    </a:ext>
                  </a:extLst>
                </p14:cNvPr>
                <p14:cNvContentPartPr/>
                <p14:nvPr/>
              </p14:nvContentPartPr>
              <p14:xfrm>
                <a:off x="9215336" y="1464460"/>
                <a:ext cx="6480" cy="35640"/>
              </p14:xfrm>
            </p:contentPart>
          </mc:Choice>
          <mc:Fallback xmlns="">
            <p:pic>
              <p:nvPicPr>
                <p:cNvPr id="201" name="Freihand 200">
                  <a:extLst>
                    <a:ext uri="{FF2B5EF4-FFF2-40B4-BE49-F238E27FC236}">
                      <a16:creationId xmlns:a16="http://schemas.microsoft.com/office/drawing/2014/main" id="{21161B1A-5F0A-4179-8049-CB9834D4E586}"/>
                    </a:ext>
                  </a:extLst>
                </p:cNvPr>
                <p:cNvPicPr/>
                <p:nvPr/>
              </p:nvPicPr>
              <p:blipFill>
                <a:blip r:embed="rId309"/>
                <a:stretch>
                  <a:fillRect/>
                </a:stretch>
              </p:blipFill>
              <p:spPr>
                <a:xfrm>
                  <a:off x="9211016" y="1460140"/>
                  <a:ext cx="15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2" name="Freihand 201">
                  <a:extLst>
                    <a:ext uri="{FF2B5EF4-FFF2-40B4-BE49-F238E27FC236}">
                      <a16:creationId xmlns:a16="http://schemas.microsoft.com/office/drawing/2014/main" id="{88370B1B-E508-43CB-A421-A0E6C1822DCA}"/>
                    </a:ext>
                  </a:extLst>
                </p14:cNvPr>
                <p14:cNvContentPartPr/>
                <p14:nvPr/>
              </p14:nvContentPartPr>
              <p14:xfrm>
                <a:off x="9401816" y="1499380"/>
                <a:ext cx="321480" cy="200520"/>
              </p14:xfrm>
            </p:contentPart>
          </mc:Choice>
          <mc:Fallback xmlns="">
            <p:pic>
              <p:nvPicPr>
                <p:cNvPr id="202" name="Freihand 201">
                  <a:extLst>
                    <a:ext uri="{FF2B5EF4-FFF2-40B4-BE49-F238E27FC236}">
                      <a16:creationId xmlns:a16="http://schemas.microsoft.com/office/drawing/2014/main" id="{88370B1B-E508-43CB-A421-A0E6C1822DCA}"/>
                    </a:ext>
                  </a:extLst>
                </p:cNvPr>
                <p:cNvPicPr/>
                <p:nvPr/>
              </p:nvPicPr>
              <p:blipFill>
                <a:blip r:embed="rId311"/>
                <a:stretch>
                  <a:fillRect/>
                </a:stretch>
              </p:blipFill>
              <p:spPr>
                <a:xfrm>
                  <a:off x="9397496" y="1495060"/>
                  <a:ext cx="330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Freihand 202">
                  <a:extLst>
                    <a:ext uri="{FF2B5EF4-FFF2-40B4-BE49-F238E27FC236}">
                      <a16:creationId xmlns:a16="http://schemas.microsoft.com/office/drawing/2014/main" id="{899B4EF3-25E7-4546-A8EF-581CCB3D1D91}"/>
                    </a:ext>
                  </a:extLst>
                </p14:cNvPr>
                <p14:cNvContentPartPr/>
                <p14:nvPr/>
              </p14:nvContentPartPr>
              <p14:xfrm>
                <a:off x="9708536" y="1434580"/>
                <a:ext cx="29160" cy="36000"/>
              </p14:xfrm>
            </p:contentPart>
          </mc:Choice>
          <mc:Fallback xmlns="">
            <p:pic>
              <p:nvPicPr>
                <p:cNvPr id="203" name="Freihand 202">
                  <a:extLst>
                    <a:ext uri="{FF2B5EF4-FFF2-40B4-BE49-F238E27FC236}">
                      <a16:creationId xmlns:a16="http://schemas.microsoft.com/office/drawing/2014/main" id="{899B4EF3-25E7-4546-A8EF-581CCB3D1D91}"/>
                    </a:ext>
                  </a:extLst>
                </p:cNvPr>
                <p:cNvPicPr/>
                <p:nvPr/>
              </p:nvPicPr>
              <p:blipFill>
                <a:blip r:embed="rId313"/>
                <a:stretch>
                  <a:fillRect/>
                </a:stretch>
              </p:blipFill>
              <p:spPr>
                <a:xfrm>
                  <a:off x="9704216" y="1430260"/>
                  <a:ext cx="3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Freihand 203">
                  <a:extLst>
                    <a:ext uri="{FF2B5EF4-FFF2-40B4-BE49-F238E27FC236}">
                      <a16:creationId xmlns:a16="http://schemas.microsoft.com/office/drawing/2014/main" id="{843B2B47-22D5-49EE-98E6-EA665AEEB0DA}"/>
                    </a:ext>
                  </a:extLst>
                </p14:cNvPr>
                <p14:cNvContentPartPr/>
                <p14:nvPr/>
              </p14:nvContentPartPr>
              <p14:xfrm>
                <a:off x="9757136" y="1474180"/>
                <a:ext cx="82440" cy="102240"/>
              </p14:xfrm>
            </p:contentPart>
          </mc:Choice>
          <mc:Fallback xmlns="">
            <p:pic>
              <p:nvPicPr>
                <p:cNvPr id="204" name="Freihand 203">
                  <a:extLst>
                    <a:ext uri="{FF2B5EF4-FFF2-40B4-BE49-F238E27FC236}">
                      <a16:creationId xmlns:a16="http://schemas.microsoft.com/office/drawing/2014/main" id="{843B2B47-22D5-49EE-98E6-EA665AEEB0DA}"/>
                    </a:ext>
                  </a:extLst>
                </p:cNvPr>
                <p:cNvPicPr/>
                <p:nvPr/>
              </p:nvPicPr>
              <p:blipFill>
                <a:blip r:embed="rId315"/>
                <a:stretch>
                  <a:fillRect/>
                </a:stretch>
              </p:blipFill>
              <p:spPr>
                <a:xfrm>
                  <a:off x="9752816" y="1469860"/>
                  <a:ext cx="91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Freihand 204">
                  <a:extLst>
                    <a:ext uri="{FF2B5EF4-FFF2-40B4-BE49-F238E27FC236}">
                      <a16:creationId xmlns:a16="http://schemas.microsoft.com/office/drawing/2014/main" id="{1DC536F4-DBDD-4E65-9687-6B90EB1E664C}"/>
                    </a:ext>
                  </a:extLst>
                </p14:cNvPr>
                <p14:cNvContentPartPr/>
                <p14:nvPr/>
              </p14:nvContentPartPr>
              <p14:xfrm>
                <a:off x="9883856" y="1451860"/>
                <a:ext cx="332280" cy="87480"/>
              </p14:xfrm>
            </p:contentPart>
          </mc:Choice>
          <mc:Fallback xmlns="">
            <p:pic>
              <p:nvPicPr>
                <p:cNvPr id="205" name="Freihand 204">
                  <a:extLst>
                    <a:ext uri="{FF2B5EF4-FFF2-40B4-BE49-F238E27FC236}">
                      <a16:creationId xmlns:a16="http://schemas.microsoft.com/office/drawing/2014/main" id="{1DC536F4-DBDD-4E65-9687-6B90EB1E664C}"/>
                    </a:ext>
                  </a:extLst>
                </p:cNvPr>
                <p:cNvPicPr/>
                <p:nvPr/>
              </p:nvPicPr>
              <p:blipFill>
                <a:blip r:embed="rId317"/>
                <a:stretch>
                  <a:fillRect/>
                </a:stretch>
              </p:blipFill>
              <p:spPr>
                <a:xfrm>
                  <a:off x="9879536" y="1447540"/>
                  <a:ext cx="340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Freihand 205">
                  <a:extLst>
                    <a:ext uri="{FF2B5EF4-FFF2-40B4-BE49-F238E27FC236}">
                      <a16:creationId xmlns:a16="http://schemas.microsoft.com/office/drawing/2014/main" id="{7FEB33AD-EAC5-4839-9133-D23E1E50C37B}"/>
                    </a:ext>
                  </a:extLst>
                </p14:cNvPr>
                <p14:cNvContentPartPr/>
                <p14:nvPr/>
              </p14:nvContentPartPr>
              <p14:xfrm>
                <a:off x="10401536" y="1355380"/>
                <a:ext cx="17280" cy="119160"/>
              </p14:xfrm>
            </p:contentPart>
          </mc:Choice>
          <mc:Fallback xmlns="">
            <p:pic>
              <p:nvPicPr>
                <p:cNvPr id="206" name="Freihand 205">
                  <a:extLst>
                    <a:ext uri="{FF2B5EF4-FFF2-40B4-BE49-F238E27FC236}">
                      <a16:creationId xmlns:a16="http://schemas.microsoft.com/office/drawing/2014/main" id="{7FEB33AD-EAC5-4839-9133-D23E1E50C37B}"/>
                    </a:ext>
                  </a:extLst>
                </p:cNvPr>
                <p:cNvPicPr/>
                <p:nvPr/>
              </p:nvPicPr>
              <p:blipFill>
                <a:blip r:embed="rId319"/>
                <a:stretch>
                  <a:fillRect/>
                </a:stretch>
              </p:blipFill>
              <p:spPr>
                <a:xfrm>
                  <a:off x="10397216" y="1351060"/>
                  <a:ext cx="2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Freihand 206">
                  <a:extLst>
                    <a:ext uri="{FF2B5EF4-FFF2-40B4-BE49-F238E27FC236}">
                      <a16:creationId xmlns:a16="http://schemas.microsoft.com/office/drawing/2014/main" id="{45E11A8B-0937-4FFF-AC23-CE363EB634CA}"/>
                    </a:ext>
                  </a:extLst>
                </p14:cNvPr>
                <p14:cNvContentPartPr/>
                <p14:nvPr/>
              </p14:nvContentPartPr>
              <p14:xfrm>
                <a:off x="10309016" y="1284100"/>
                <a:ext cx="187920" cy="197280"/>
              </p14:xfrm>
            </p:contentPart>
          </mc:Choice>
          <mc:Fallback xmlns="">
            <p:pic>
              <p:nvPicPr>
                <p:cNvPr id="207" name="Freihand 206">
                  <a:extLst>
                    <a:ext uri="{FF2B5EF4-FFF2-40B4-BE49-F238E27FC236}">
                      <a16:creationId xmlns:a16="http://schemas.microsoft.com/office/drawing/2014/main" id="{45E11A8B-0937-4FFF-AC23-CE363EB634CA}"/>
                    </a:ext>
                  </a:extLst>
                </p:cNvPr>
                <p:cNvPicPr/>
                <p:nvPr/>
              </p:nvPicPr>
              <p:blipFill>
                <a:blip r:embed="rId321"/>
                <a:stretch>
                  <a:fillRect/>
                </a:stretch>
              </p:blipFill>
              <p:spPr>
                <a:xfrm>
                  <a:off x="10304696" y="1279780"/>
                  <a:ext cx="1965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8" name="Freihand 207">
                  <a:extLst>
                    <a:ext uri="{FF2B5EF4-FFF2-40B4-BE49-F238E27FC236}">
                      <a16:creationId xmlns:a16="http://schemas.microsoft.com/office/drawing/2014/main" id="{D73E0099-84B5-4980-A002-3E112F4797E7}"/>
                    </a:ext>
                  </a:extLst>
                </p14:cNvPr>
                <p14:cNvContentPartPr/>
                <p14:nvPr/>
              </p14:nvContentPartPr>
              <p14:xfrm>
                <a:off x="10513136" y="1307860"/>
                <a:ext cx="343080" cy="104760"/>
              </p14:xfrm>
            </p:contentPart>
          </mc:Choice>
          <mc:Fallback xmlns="">
            <p:pic>
              <p:nvPicPr>
                <p:cNvPr id="208" name="Freihand 207">
                  <a:extLst>
                    <a:ext uri="{FF2B5EF4-FFF2-40B4-BE49-F238E27FC236}">
                      <a16:creationId xmlns:a16="http://schemas.microsoft.com/office/drawing/2014/main" id="{D73E0099-84B5-4980-A002-3E112F4797E7}"/>
                    </a:ext>
                  </a:extLst>
                </p:cNvPr>
                <p:cNvPicPr/>
                <p:nvPr/>
              </p:nvPicPr>
              <p:blipFill>
                <a:blip r:embed="rId323"/>
                <a:stretch>
                  <a:fillRect/>
                </a:stretch>
              </p:blipFill>
              <p:spPr>
                <a:xfrm>
                  <a:off x="10508816" y="1303540"/>
                  <a:ext cx="351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9" name="Freihand 208">
                  <a:extLst>
                    <a:ext uri="{FF2B5EF4-FFF2-40B4-BE49-F238E27FC236}">
                      <a16:creationId xmlns:a16="http://schemas.microsoft.com/office/drawing/2014/main" id="{84153DD2-6004-49AB-BE3C-7E4BF31AB459}"/>
                    </a:ext>
                  </a:extLst>
                </p14:cNvPr>
                <p14:cNvContentPartPr/>
                <p14:nvPr/>
              </p14:nvContentPartPr>
              <p14:xfrm>
                <a:off x="10830656" y="1204900"/>
                <a:ext cx="32760" cy="52560"/>
              </p14:xfrm>
            </p:contentPart>
          </mc:Choice>
          <mc:Fallback xmlns="">
            <p:pic>
              <p:nvPicPr>
                <p:cNvPr id="209" name="Freihand 208">
                  <a:extLst>
                    <a:ext uri="{FF2B5EF4-FFF2-40B4-BE49-F238E27FC236}">
                      <a16:creationId xmlns:a16="http://schemas.microsoft.com/office/drawing/2014/main" id="{84153DD2-6004-49AB-BE3C-7E4BF31AB459}"/>
                    </a:ext>
                  </a:extLst>
                </p:cNvPr>
                <p:cNvPicPr/>
                <p:nvPr/>
              </p:nvPicPr>
              <p:blipFill>
                <a:blip r:embed="rId325"/>
                <a:stretch>
                  <a:fillRect/>
                </a:stretch>
              </p:blipFill>
              <p:spPr>
                <a:xfrm>
                  <a:off x="10826336" y="1200580"/>
                  <a:ext cx="41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0" name="Freihand 209">
                  <a:extLst>
                    <a:ext uri="{FF2B5EF4-FFF2-40B4-BE49-F238E27FC236}">
                      <a16:creationId xmlns:a16="http://schemas.microsoft.com/office/drawing/2014/main" id="{6AF8EED4-E774-400F-9BF6-1280B724FCCC}"/>
                    </a:ext>
                  </a:extLst>
                </p14:cNvPr>
                <p14:cNvContentPartPr/>
                <p14:nvPr/>
              </p14:nvContentPartPr>
              <p14:xfrm>
                <a:off x="10915976" y="1137940"/>
                <a:ext cx="167760" cy="194400"/>
              </p14:xfrm>
            </p:contentPart>
          </mc:Choice>
          <mc:Fallback xmlns="">
            <p:pic>
              <p:nvPicPr>
                <p:cNvPr id="210" name="Freihand 209">
                  <a:extLst>
                    <a:ext uri="{FF2B5EF4-FFF2-40B4-BE49-F238E27FC236}">
                      <a16:creationId xmlns:a16="http://schemas.microsoft.com/office/drawing/2014/main" id="{6AF8EED4-E774-400F-9BF6-1280B724FCCC}"/>
                    </a:ext>
                  </a:extLst>
                </p:cNvPr>
                <p:cNvPicPr/>
                <p:nvPr/>
              </p:nvPicPr>
              <p:blipFill>
                <a:blip r:embed="rId327"/>
                <a:stretch>
                  <a:fillRect/>
                </a:stretch>
              </p:blipFill>
              <p:spPr>
                <a:xfrm>
                  <a:off x="10911656" y="1133620"/>
                  <a:ext cx="176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1" name="Freihand 210">
                  <a:extLst>
                    <a:ext uri="{FF2B5EF4-FFF2-40B4-BE49-F238E27FC236}">
                      <a16:creationId xmlns:a16="http://schemas.microsoft.com/office/drawing/2014/main" id="{79ECC6D5-1911-472D-8791-5B52566B3612}"/>
                    </a:ext>
                  </a:extLst>
                </p14:cNvPr>
                <p14:cNvContentPartPr/>
                <p14:nvPr/>
              </p14:nvContentPartPr>
              <p14:xfrm>
                <a:off x="9178976" y="1864060"/>
                <a:ext cx="125640" cy="215640"/>
              </p14:xfrm>
            </p:contentPart>
          </mc:Choice>
          <mc:Fallback xmlns="">
            <p:pic>
              <p:nvPicPr>
                <p:cNvPr id="211" name="Freihand 210">
                  <a:extLst>
                    <a:ext uri="{FF2B5EF4-FFF2-40B4-BE49-F238E27FC236}">
                      <a16:creationId xmlns:a16="http://schemas.microsoft.com/office/drawing/2014/main" id="{79ECC6D5-1911-472D-8791-5B52566B3612}"/>
                    </a:ext>
                  </a:extLst>
                </p:cNvPr>
                <p:cNvPicPr/>
                <p:nvPr/>
              </p:nvPicPr>
              <p:blipFill>
                <a:blip r:embed="rId329"/>
                <a:stretch>
                  <a:fillRect/>
                </a:stretch>
              </p:blipFill>
              <p:spPr>
                <a:xfrm>
                  <a:off x="9174656" y="1859740"/>
                  <a:ext cx="134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Freihand 211">
                  <a:extLst>
                    <a:ext uri="{FF2B5EF4-FFF2-40B4-BE49-F238E27FC236}">
                      <a16:creationId xmlns:a16="http://schemas.microsoft.com/office/drawing/2014/main" id="{50F46D7D-7202-4889-A5C7-947B9D94DE1B}"/>
                    </a:ext>
                  </a:extLst>
                </p14:cNvPr>
                <p14:cNvContentPartPr/>
                <p14:nvPr/>
              </p14:nvContentPartPr>
              <p14:xfrm>
                <a:off x="9264296" y="1960180"/>
                <a:ext cx="54720" cy="76320"/>
              </p14:xfrm>
            </p:contentPart>
          </mc:Choice>
          <mc:Fallback xmlns="">
            <p:pic>
              <p:nvPicPr>
                <p:cNvPr id="212" name="Freihand 211">
                  <a:extLst>
                    <a:ext uri="{FF2B5EF4-FFF2-40B4-BE49-F238E27FC236}">
                      <a16:creationId xmlns:a16="http://schemas.microsoft.com/office/drawing/2014/main" id="{50F46D7D-7202-4889-A5C7-947B9D94DE1B}"/>
                    </a:ext>
                  </a:extLst>
                </p:cNvPr>
                <p:cNvPicPr/>
                <p:nvPr/>
              </p:nvPicPr>
              <p:blipFill>
                <a:blip r:embed="rId331"/>
                <a:stretch>
                  <a:fillRect/>
                </a:stretch>
              </p:blipFill>
              <p:spPr>
                <a:xfrm>
                  <a:off x="9259976" y="1955860"/>
                  <a:ext cx="63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3" name="Freihand 212">
                  <a:extLst>
                    <a:ext uri="{FF2B5EF4-FFF2-40B4-BE49-F238E27FC236}">
                      <a16:creationId xmlns:a16="http://schemas.microsoft.com/office/drawing/2014/main" id="{12B1F77B-5502-47D0-B972-C1A02039FE0C}"/>
                    </a:ext>
                  </a:extLst>
                </p14:cNvPr>
                <p14:cNvContentPartPr/>
                <p14:nvPr/>
              </p14:nvContentPartPr>
              <p14:xfrm>
                <a:off x="9333416" y="1934620"/>
                <a:ext cx="221400" cy="74880"/>
              </p14:xfrm>
            </p:contentPart>
          </mc:Choice>
          <mc:Fallback xmlns="">
            <p:pic>
              <p:nvPicPr>
                <p:cNvPr id="213" name="Freihand 212">
                  <a:extLst>
                    <a:ext uri="{FF2B5EF4-FFF2-40B4-BE49-F238E27FC236}">
                      <a16:creationId xmlns:a16="http://schemas.microsoft.com/office/drawing/2014/main" id="{12B1F77B-5502-47D0-B972-C1A02039FE0C}"/>
                    </a:ext>
                  </a:extLst>
                </p:cNvPr>
                <p:cNvPicPr/>
                <p:nvPr/>
              </p:nvPicPr>
              <p:blipFill>
                <a:blip r:embed="rId333"/>
                <a:stretch>
                  <a:fillRect/>
                </a:stretch>
              </p:blipFill>
              <p:spPr>
                <a:xfrm>
                  <a:off x="9329096" y="193030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5339D743-108D-458C-B1DD-060889538925}"/>
                    </a:ext>
                  </a:extLst>
                </p14:cNvPr>
                <p14:cNvContentPartPr/>
                <p14:nvPr/>
              </p14:nvContentPartPr>
              <p14:xfrm>
                <a:off x="9586136" y="1876660"/>
                <a:ext cx="106560" cy="89640"/>
              </p14:xfrm>
            </p:contentPart>
          </mc:Choice>
          <mc:Fallback xmlns="">
            <p:pic>
              <p:nvPicPr>
                <p:cNvPr id="214" name="Freihand 213">
                  <a:extLst>
                    <a:ext uri="{FF2B5EF4-FFF2-40B4-BE49-F238E27FC236}">
                      <a16:creationId xmlns:a16="http://schemas.microsoft.com/office/drawing/2014/main" id="{5339D743-108D-458C-B1DD-060889538925}"/>
                    </a:ext>
                  </a:extLst>
                </p:cNvPr>
                <p:cNvPicPr/>
                <p:nvPr/>
              </p:nvPicPr>
              <p:blipFill>
                <a:blip r:embed="rId335"/>
                <a:stretch>
                  <a:fillRect/>
                </a:stretch>
              </p:blipFill>
              <p:spPr>
                <a:xfrm>
                  <a:off x="9581816" y="1872340"/>
                  <a:ext cx="115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5" name="Freihand 214">
                  <a:extLst>
                    <a:ext uri="{FF2B5EF4-FFF2-40B4-BE49-F238E27FC236}">
                      <a16:creationId xmlns:a16="http://schemas.microsoft.com/office/drawing/2014/main" id="{E2208B23-47E6-48FC-B3AE-26C44079A01D}"/>
                    </a:ext>
                  </a:extLst>
                </p14:cNvPr>
                <p14:cNvContentPartPr/>
                <p14:nvPr/>
              </p14:nvContentPartPr>
              <p14:xfrm>
                <a:off x="9747056" y="1832020"/>
                <a:ext cx="254520" cy="86760"/>
              </p14:xfrm>
            </p:contentPart>
          </mc:Choice>
          <mc:Fallback xmlns="">
            <p:pic>
              <p:nvPicPr>
                <p:cNvPr id="215" name="Freihand 214">
                  <a:extLst>
                    <a:ext uri="{FF2B5EF4-FFF2-40B4-BE49-F238E27FC236}">
                      <a16:creationId xmlns:a16="http://schemas.microsoft.com/office/drawing/2014/main" id="{E2208B23-47E6-48FC-B3AE-26C44079A01D}"/>
                    </a:ext>
                  </a:extLst>
                </p:cNvPr>
                <p:cNvPicPr/>
                <p:nvPr/>
              </p:nvPicPr>
              <p:blipFill>
                <a:blip r:embed="rId337"/>
                <a:stretch>
                  <a:fillRect/>
                </a:stretch>
              </p:blipFill>
              <p:spPr>
                <a:xfrm>
                  <a:off x="9742736" y="1827700"/>
                  <a:ext cx="263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3AD34DFB-7C76-490F-8281-03BB6521EB6F}"/>
                    </a:ext>
                  </a:extLst>
                </p14:cNvPr>
                <p14:cNvContentPartPr/>
                <p14:nvPr/>
              </p14:nvContentPartPr>
              <p14:xfrm>
                <a:off x="9362936" y="1794580"/>
                <a:ext cx="129960" cy="35640"/>
              </p14:xfrm>
            </p:contentPart>
          </mc:Choice>
          <mc:Fallback xmlns="">
            <p:pic>
              <p:nvPicPr>
                <p:cNvPr id="216" name="Freihand 215">
                  <a:extLst>
                    <a:ext uri="{FF2B5EF4-FFF2-40B4-BE49-F238E27FC236}">
                      <a16:creationId xmlns:a16="http://schemas.microsoft.com/office/drawing/2014/main" id="{3AD34DFB-7C76-490F-8281-03BB6521EB6F}"/>
                    </a:ext>
                  </a:extLst>
                </p:cNvPr>
                <p:cNvPicPr/>
                <p:nvPr/>
              </p:nvPicPr>
              <p:blipFill>
                <a:blip r:embed="rId339"/>
                <a:stretch>
                  <a:fillRect/>
                </a:stretch>
              </p:blipFill>
              <p:spPr>
                <a:xfrm>
                  <a:off x="9358616" y="1790260"/>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C65B6104-0EC8-4999-A3A0-FB721C8A52F8}"/>
                    </a:ext>
                  </a:extLst>
                </p14:cNvPr>
                <p14:cNvContentPartPr/>
                <p14:nvPr/>
              </p14:nvContentPartPr>
              <p14:xfrm>
                <a:off x="10123616" y="1711780"/>
                <a:ext cx="192240" cy="156960"/>
              </p14:xfrm>
            </p:contentPart>
          </mc:Choice>
          <mc:Fallback xmlns="">
            <p:pic>
              <p:nvPicPr>
                <p:cNvPr id="217" name="Freihand 216">
                  <a:extLst>
                    <a:ext uri="{FF2B5EF4-FFF2-40B4-BE49-F238E27FC236}">
                      <a16:creationId xmlns:a16="http://schemas.microsoft.com/office/drawing/2014/main" id="{C65B6104-0EC8-4999-A3A0-FB721C8A52F8}"/>
                    </a:ext>
                  </a:extLst>
                </p:cNvPr>
                <p:cNvPicPr/>
                <p:nvPr/>
              </p:nvPicPr>
              <p:blipFill>
                <a:blip r:embed="rId341"/>
                <a:stretch>
                  <a:fillRect/>
                </a:stretch>
              </p:blipFill>
              <p:spPr>
                <a:xfrm>
                  <a:off x="10119296" y="1707460"/>
                  <a:ext cx="200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Freihand 217">
                  <a:extLst>
                    <a:ext uri="{FF2B5EF4-FFF2-40B4-BE49-F238E27FC236}">
                      <a16:creationId xmlns:a16="http://schemas.microsoft.com/office/drawing/2014/main" id="{5F478101-FF2C-423C-B39E-24609CBA903F}"/>
                    </a:ext>
                  </a:extLst>
                </p14:cNvPr>
                <p14:cNvContentPartPr/>
                <p14:nvPr/>
              </p14:nvContentPartPr>
              <p14:xfrm>
                <a:off x="10310096" y="1630780"/>
                <a:ext cx="23040" cy="30600"/>
              </p14:xfrm>
            </p:contentPart>
          </mc:Choice>
          <mc:Fallback xmlns="">
            <p:pic>
              <p:nvPicPr>
                <p:cNvPr id="218" name="Freihand 217">
                  <a:extLst>
                    <a:ext uri="{FF2B5EF4-FFF2-40B4-BE49-F238E27FC236}">
                      <a16:creationId xmlns:a16="http://schemas.microsoft.com/office/drawing/2014/main" id="{5F478101-FF2C-423C-B39E-24609CBA903F}"/>
                    </a:ext>
                  </a:extLst>
                </p:cNvPr>
                <p:cNvPicPr/>
                <p:nvPr/>
              </p:nvPicPr>
              <p:blipFill>
                <a:blip r:embed="rId343"/>
                <a:stretch>
                  <a:fillRect/>
                </a:stretch>
              </p:blipFill>
              <p:spPr>
                <a:xfrm>
                  <a:off x="10305776" y="1626460"/>
                  <a:ext cx="3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9" name="Freihand 218">
                  <a:extLst>
                    <a:ext uri="{FF2B5EF4-FFF2-40B4-BE49-F238E27FC236}">
                      <a16:creationId xmlns:a16="http://schemas.microsoft.com/office/drawing/2014/main" id="{8698153D-8589-41AE-87A8-9E00073FFDD3}"/>
                    </a:ext>
                  </a:extLst>
                </p14:cNvPr>
                <p14:cNvContentPartPr/>
                <p14:nvPr/>
              </p14:nvContentPartPr>
              <p14:xfrm>
                <a:off x="10398656" y="1550140"/>
                <a:ext cx="125280" cy="220320"/>
              </p14:xfrm>
            </p:contentPart>
          </mc:Choice>
          <mc:Fallback xmlns="">
            <p:pic>
              <p:nvPicPr>
                <p:cNvPr id="219" name="Freihand 218">
                  <a:extLst>
                    <a:ext uri="{FF2B5EF4-FFF2-40B4-BE49-F238E27FC236}">
                      <a16:creationId xmlns:a16="http://schemas.microsoft.com/office/drawing/2014/main" id="{8698153D-8589-41AE-87A8-9E00073FFDD3}"/>
                    </a:ext>
                  </a:extLst>
                </p:cNvPr>
                <p:cNvPicPr/>
                <p:nvPr/>
              </p:nvPicPr>
              <p:blipFill>
                <a:blip r:embed="rId345"/>
                <a:stretch>
                  <a:fillRect/>
                </a:stretch>
              </p:blipFill>
              <p:spPr>
                <a:xfrm>
                  <a:off x="10394336" y="1545820"/>
                  <a:ext cx="133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0" name="Freihand 219">
                  <a:extLst>
                    <a:ext uri="{FF2B5EF4-FFF2-40B4-BE49-F238E27FC236}">
                      <a16:creationId xmlns:a16="http://schemas.microsoft.com/office/drawing/2014/main" id="{1F47F817-68A0-43D2-809A-92F46A15628B}"/>
                    </a:ext>
                  </a:extLst>
                </p14:cNvPr>
                <p14:cNvContentPartPr/>
                <p14:nvPr/>
              </p14:nvContentPartPr>
              <p14:xfrm>
                <a:off x="10684136" y="1551940"/>
                <a:ext cx="73800" cy="141120"/>
              </p14:xfrm>
            </p:contentPart>
          </mc:Choice>
          <mc:Fallback xmlns="">
            <p:pic>
              <p:nvPicPr>
                <p:cNvPr id="220" name="Freihand 219">
                  <a:extLst>
                    <a:ext uri="{FF2B5EF4-FFF2-40B4-BE49-F238E27FC236}">
                      <a16:creationId xmlns:a16="http://schemas.microsoft.com/office/drawing/2014/main" id="{1F47F817-68A0-43D2-809A-92F46A15628B}"/>
                    </a:ext>
                  </a:extLst>
                </p:cNvPr>
                <p:cNvPicPr/>
                <p:nvPr/>
              </p:nvPicPr>
              <p:blipFill>
                <a:blip r:embed="rId347"/>
                <a:stretch>
                  <a:fillRect/>
                </a:stretch>
              </p:blipFill>
              <p:spPr>
                <a:xfrm>
                  <a:off x="10679816" y="1547620"/>
                  <a:ext cx="82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49B861BC-3F9A-4EEB-8D09-E73FC1889984}"/>
                    </a:ext>
                  </a:extLst>
                </p14:cNvPr>
                <p14:cNvContentPartPr/>
                <p14:nvPr/>
              </p14:nvContentPartPr>
              <p14:xfrm>
                <a:off x="10787456" y="1582540"/>
                <a:ext cx="146880" cy="78480"/>
              </p14:xfrm>
            </p:contentPart>
          </mc:Choice>
          <mc:Fallback xmlns="">
            <p:pic>
              <p:nvPicPr>
                <p:cNvPr id="221" name="Freihand 220">
                  <a:extLst>
                    <a:ext uri="{FF2B5EF4-FFF2-40B4-BE49-F238E27FC236}">
                      <a16:creationId xmlns:a16="http://schemas.microsoft.com/office/drawing/2014/main" id="{49B861BC-3F9A-4EEB-8D09-E73FC1889984}"/>
                    </a:ext>
                  </a:extLst>
                </p:cNvPr>
                <p:cNvPicPr/>
                <p:nvPr/>
              </p:nvPicPr>
              <p:blipFill>
                <a:blip r:embed="rId349"/>
                <a:stretch>
                  <a:fillRect/>
                </a:stretch>
              </p:blipFill>
              <p:spPr>
                <a:xfrm>
                  <a:off x="10783136" y="1578220"/>
                  <a:ext cx="155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4816A126-17EF-40A5-8CE7-FBC9A06BA6AB}"/>
                    </a:ext>
                  </a:extLst>
                </p14:cNvPr>
                <p14:cNvContentPartPr/>
                <p14:nvPr/>
              </p14:nvContentPartPr>
              <p14:xfrm>
                <a:off x="10947656" y="1511980"/>
                <a:ext cx="29160" cy="56160"/>
              </p14:xfrm>
            </p:contentPart>
          </mc:Choice>
          <mc:Fallback xmlns="">
            <p:pic>
              <p:nvPicPr>
                <p:cNvPr id="222" name="Freihand 221">
                  <a:extLst>
                    <a:ext uri="{FF2B5EF4-FFF2-40B4-BE49-F238E27FC236}">
                      <a16:creationId xmlns:a16="http://schemas.microsoft.com/office/drawing/2014/main" id="{4816A126-17EF-40A5-8CE7-FBC9A06BA6AB}"/>
                    </a:ext>
                  </a:extLst>
                </p:cNvPr>
                <p:cNvPicPr/>
                <p:nvPr/>
              </p:nvPicPr>
              <p:blipFill>
                <a:blip r:embed="rId351"/>
                <a:stretch>
                  <a:fillRect/>
                </a:stretch>
              </p:blipFill>
              <p:spPr>
                <a:xfrm>
                  <a:off x="10943336" y="1507660"/>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456AD0E0-824C-4626-86B0-5FAC824C5B36}"/>
                    </a:ext>
                  </a:extLst>
                </p14:cNvPr>
                <p14:cNvContentPartPr/>
                <p14:nvPr/>
              </p14:nvContentPartPr>
              <p14:xfrm>
                <a:off x="10976456" y="1502980"/>
                <a:ext cx="243000" cy="130680"/>
              </p14:xfrm>
            </p:contentPart>
          </mc:Choice>
          <mc:Fallback xmlns="">
            <p:pic>
              <p:nvPicPr>
                <p:cNvPr id="223" name="Freihand 222">
                  <a:extLst>
                    <a:ext uri="{FF2B5EF4-FFF2-40B4-BE49-F238E27FC236}">
                      <a16:creationId xmlns:a16="http://schemas.microsoft.com/office/drawing/2014/main" id="{456AD0E0-824C-4626-86B0-5FAC824C5B36}"/>
                    </a:ext>
                  </a:extLst>
                </p:cNvPr>
                <p:cNvPicPr/>
                <p:nvPr/>
              </p:nvPicPr>
              <p:blipFill>
                <a:blip r:embed="rId353"/>
                <a:stretch>
                  <a:fillRect/>
                </a:stretch>
              </p:blipFill>
              <p:spPr>
                <a:xfrm>
                  <a:off x="10972136" y="1498660"/>
                  <a:ext cx="251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6FAB73E5-3EE2-43C4-9431-06CE06D419AE}"/>
                    </a:ext>
                  </a:extLst>
                </p14:cNvPr>
                <p14:cNvContentPartPr/>
                <p14:nvPr/>
              </p14:nvContentPartPr>
              <p14:xfrm>
                <a:off x="9378416" y="2178700"/>
                <a:ext cx="18000" cy="148320"/>
              </p14:xfrm>
            </p:contentPart>
          </mc:Choice>
          <mc:Fallback xmlns="">
            <p:pic>
              <p:nvPicPr>
                <p:cNvPr id="224" name="Freihand 223">
                  <a:extLst>
                    <a:ext uri="{FF2B5EF4-FFF2-40B4-BE49-F238E27FC236}">
                      <a16:creationId xmlns:a16="http://schemas.microsoft.com/office/drawing/2014/main" id="{6FAB73E5-3EE2-43C4-9431-06CE06D419AE}"/>
                    </a:ext>
                  </a:extLst>
                </p:cNvPr>
                <p:cNvPicPr/>
                <p:nvPr/>
              </p:nvPicPr>
              <p:blipFill>
                <a:blip r:embed="rId355"/>
                <a:stretch>
                  <a:fillRect/>
                </a:stretch>
              </p:blipFill>
              <p:spPr>
                <a:xfrm>
                  <a:off x="9374096" y="2174380"/>
                  <a:ext cx="26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0AC43EF5-FE5B-4F22-9A90-111C5323301F}"/>
                    </a:ext>
                  </a:extLst>
                </p14:cNvPr>
                <p14:cNvContentPartPr/>
                <p14:nvPr/>
              </p14:nvContentPartPr>
              <p14:xfrm>
                <a:off x="9310016" y="2284900"/>
                <a:ext cx="185760" cy="57960"/>
              </p14:xfrm>
            </p:contentPart>
          </mc:Choice>
          <mc:Fallback xmlns="">
            <p:pic>
              <p:nvPicPr>
                <p:cNvPr id="225" name="Freihand 224">
                  <a:extLst>
                    <a:ext uri="{FF2B5EF4-FFF2-40B4-BE49-F238E27FC236}">
                      <a16:creationId xmlns:a16="http://schemas.microsoft.com/office/drawing/2014/main" id="{0AC43EF5-FE5B-4F22-9A90-111C5323301F}"/>
                    </a:ext>
                  </a:extLst>
                </p:cNvPr>
                <p:cNvPicPr/>
                <p:nvPr/>
              </p:nvPicPr>
              <p:blipFill>
                <a:blip r:embed="rId357"/>
                <a:stretch>
                  <a:fillRect/>
                </a:stretch>
              </p:blipFill>
              <p:spPr>
                <a:xfrm>
                  <a:off x="9305696" y="2280580"/>
                  <a:ext cx="194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Freihand 225">
                  <a:extLst>
                    <a:ext uri="{FF2B5EF4-FFF2-40B4-BE49-F238E27FC236}">
                      <a16:creationId xmlns:a16="http://schemas.microsoft.com/office/drawing/2014/main" id="{68526427-149F-4106-B0BF-AE758BDDD6B1}"/>
                    </a:ext>
                  </a:extLst>
                </p14:cNvPr>
                <p14:cNvContentPartPr/>
                <p14:nvPr/>
              </p14:nvContentPartPr>
              <p14:xfrm>
                <a:off x="9285176" y="2132260"/>
                <a:ext cx="115200" cy="41400"/>
              </p14:xfrm>
            </p:contentPart>
          </mc:Choice>
          <mc:Fallback xmlns="">
            <p:pic>
              <p:nvPicPr>
                <p:cNvPr id="226" name="Freihand 225">
                  <a:extLst>
                    <a:ext uri="{FF2B5EF4-FFF2-40B4-BE49-F238E27FC236}">
                      <a16:creationId xmlns:a16="http://schemas.microsoft.com/office/drawing/2014/main" id="{68526427-149F-4106-B0BF-AE758BDDD6B1}"/>
                    </a:ext>
                  </a:extLst>
                </p:cNvPr>
                <p:cNvPicPr/>
                <p:nvPr/>
              </p:nvPicPr>
              <p:blipFill>
                <a:blip r:embed="rId359"/>
                <a:stretch>
                  <a:fillRect/>
                </a:stretch>
              </p:blipFill>
              <p:spPr>
                <a:xfrm>
                  <a:off x="9280856" y="2127940"/>
                  <a:ext cx="123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Freihand 226">
                  <a:extLst>
                    <a:ext uri="{FF2B5EF4-FFF2-40B4-BE49-F238E27FC236}">
                      <a16:creationId xmlns:a16="http://schemas.microsoft.com/office/drawing/2014/main" id="{E72CA801-7CE1-4CEE-A472-B810D986745F}"/>
                    </a:ext>
                  </a:extLst>
                </p14:cNvPr>
                <p14:cNvContentPartPr/>
                <p14:nvPr/>
              </p14:nvContentPartPr>
              <p14:xfrm>
                <a:off x="9471656" y="2196700"/>
                <a:ext cx="124200" cy="56160"/>
              </p14:xfrm>
            </p:contentPart>
          </mc:Choice>
          <mc:Fallback xmlns="">
            <p:pic>
              <p:nvPicPr>
                <p:cNvPr id="227" name="Freihand 226">
                  <a:extLst>
                    <a:ext uri="{FF2B5EF4-FFF2-40B4-BE49-F238E27FC236}">
                      <a16:creationId xmlns:a16="http://schemas.microsoft.com/office/drawing/2014/main" id="{E72CA801-7CE1-4CEE-A472-B810D986745F}"/>
                    </a:ext>
                  </a:extLst>
                </p:cNvPr>
                <p:cNvPicPr/>
                <p:nvPr/>
              </p:nvPicPr>
              <p:blipFill>
                <a:blip r:embed="rId361"/>
                <a:stretch>
                  <a:fillRect/>
                </a:stretch>
              </p:blipFill>
              <p:spPr>
                <a:xfrm>
                  <a:off x="9467336" y="2192380"/>
                  <a:ext cx="132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Freihand 227">
                  <a:extLst>
                    <a:ext uri="{FF2B5EF4-FFF2-40B4-BE49-F238E27FC236}">
                      <a16:creationId xmlns:a16="http://schemas.microsoft.com/office/drawing/2014/main" id="{6281DF9C-CD2D-43F8-8976-43D9D86DB41A}"/>
                    </a:ext>
                  </a:extLst>
                </p14:cNvPr>
                <p14:cNvContentPartPr/>
                <p14:nvPr/>
              </p14:nvContentPartPr>
              <p14:xfrm>
                <a:off x="9616016" y="2082220"/>
                <a:ext cx="181440" cy="141120"/>
              </p14:xfrm>
            </p:contentPart>
          </mc:Choice>
          <mc:Fallback xmlns="">
            <p:pic>
              <p:nvPicPr>
                <p:cNvPr id="228" name="Freihand 227">
                  <a:extLst>
                    <a:ext uri="{FF2B5EF4-FFF2-40B4-BE49-F238E27FC236}">
                      <a16:creationId xmlns:a16="http://schemas.microsoft.com/office/drawing/2014/main" id="{6281DF9C-CD2D-43F8-8976-43D9D86DB41A}"/>
                    </a:ext>
                  </a:extLst>
                </p:cNvPr>
                <p:cNvPicPr/>
                <p:nvPr/>
              </p:nvPicPr>
              <p:blipFill>
                <a:blip r:embed="rId363"/>
                <a:stretch>
                  <a:fillRect/>
                </a:stretch>
              </p:blipFill>
              <p:spPr>
                <a:xfrm>
                  <a:off x="9611696" y="2077900"/>
                  <a:ext cx="19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9" name="Freihand 228">
                  <a:extLst>
                    <a:ext uri="{FF2B5EF4-FFF2-40B4-BE49-F238E27FC236}">
                      <a16:creationId xmlns:a16="http://schemas.microsoft.com/office/drawing/2014/main" id="{C7D42A0B-3D59-414A-A28A-997BDD3D9F30}"/>
                    </a:ext>
                  </a:extLst>
                </p14:cNvPr>
                <p14:cNvContentPartPr/>
                <p14:nvPr/>
              </p14:nvContentPartPr>
              <p14:xfrm>
                <a:off x="9827696" y="2091220"/>
                <a:ext cx="201240" cy="117720"/>
              </p14:xfrm>
            </p:contentPart>
          </mc:Choice>
          <mc:Fallback xmlns="">
            <p:pic>
              <p:nvPicPr>
                <p:cNvPr id="229" name="Freihand 228">
                  <a:extLst>
                    <a:ext uri="{FF2B5EF4-FFF2-40B4-BE49-F238E27FC236}">
                      <a16:creationId xmlns:a16="http://schemas.microsoft.com/office/drawing/2014/main" id="{C7D42A0B-3D59-414A-A28A-997BDD3D9F30}"/>
                    </a:ext>
                  </a:extLst>
                </p:cNvPr>
                <p:cNvPicPr/>
                <p:nvPr/>
              </p:nvPicPr>
              <p:blipFill>
                <a:blip r:embed="rId365"/>
                <a:stretch>
                  <a:fillRect/>
                </a:stretch>
              </p:blipFill>
              <p:spPr>
                <a:xfrm>
                  <a:off x="9823376" y="2086900"/>
                  <a:ext cx="209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Freihand 229">
                  <a:extLst>
                    <a:ext uri="{FF2B5EF4-FFF2-40B4-BE49-F238E27FC236}">
                      <a16:creationId xmlns:a16="http://schemas.microsoft.com/office/drawing/2014/main" id="{7EEE253F-C57A-409D-A95A-0F5AC2A2A4DC}"/>
                    </a:ext>
                  </a:extLst>
                </p14:cNvPr>
                <p14:cNvContentPartPr/>
                <p14:nvPr/>
              </p14:nvContentPartPr>
              <p14:xfrm>
                <a:off x="10029296" y="2035780"/>
                <a:ext cx="33840" cy="34920"/>
              </p14:xfrm>
            </p:contentPart>
          </mc:Choice>
          <mc:Fallback xmlns="">
            <p:pic>
              <p:nvPicPr>
                <p:cNvPr id="230" name="Freihand 229">
                  <a:extLst>
                    <a:ext uri="{FF2B5EF4-FFF2-40B4-BE49-F238E27FC236}">
                      <a16:creationId xmlns:a16="http://schemas.microsoft.com/office/drawing/2014/main" id="{7EEE253F-C57A-409D-A95A-0F5AC2A2A4DC}"/>
                    </a:ext>
                  </a:extLst>
                </p:cNvPr>
                <p:cNvPicPr/>
                <p:nvPr/>
              </p:nvPicPr>
              <p:blipFill>
                <a:blip r:embed="rId367"/>
                <a:stretch>
                  <a:fillRect/>
                </a:stretch>
              </p:blipFill>
              <p:spPr>
                <a:xfrm>
                  <a:off x="10024976" y="2031460"/>
                  <a:ext cx="424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Freihand 230">
                  <a:extLst>
                    <a:ext uri="{FF2B5EF4-FFF2-40B4-BE49-F238E27FC236}">
                      <a16:creationId xmlns:a16="http://schemas.microsoft.com/office/drawing/2014/main" id="{3CEAF7F8-5090-4B39-899E-C811C58D0202}"/>
                    </a:ext>
                  </a:extLst>
                </p14:cNvPr>
                <p14:cNvContentPartPr/>
                <p14:nvPr/>
              </p14:nvContentPartPr>
              <p14:xfrm>
                <a:off x="10080416" y="1979980"/>
                <a:ext cx="335160" cy="145800"/>
              </p14:xfrm>
            </p:contentPart>
          </mc:Choice>
          <mc:Fallback xmlns="">
            <p:pic>
              <p:nvPicPr>
                <p:cNvPr id="231" name="Freihand 230">
                  <a:extLst>
                    <a:ext uri="{FF2B5EF4-FFF2-40B4-BE49-F238E27FC236}">
                      <a16:creationId xmlns:a16="http://schemas.microsoft.com/office/drawing/2014/main" id="{3CEAF7F8-5090-4B39-899E-C811C58D0202}"/>
                    </a:ext>
                  </a:extLst>
                </p:cNvPr>
                <p:cNvPicPr/>
                <p:nvPr/>
              </p:nvPicPr>
              <p:blipFill>
                <a:blip r:embed="rId369"/>
                <a:stretch>
                  <a:fillRect/>
                </a:stretch>
              </p:blipFill>
              <p:spPr>
                <a:xfrm>
                  <a:off x="10076096" y="1975660"/>
                  <a:ext cx="3438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Freihand 231">
                  <a:extLst>
                    <a:ext uri="{FF2B5EF4-FFF2-40B4-BE49-F238E27FC236}">
                      <a16:creationId xmlns:a16="http://schemas.microsoft.com/office/drawing/2014/main" id="{707F3E46-0AC1-4BAC-B327-CCE6AF43C006}"/>
                    </a:ext>
                  </a:extLst>
                </p14:cNvPr>
                <p14:cNvContentPartPr/>
                <p14:nvPr/>
              </p14:nvContentPartPr>
              <p14:xfrm>
                <a:off x="10437176" y="1942540"/>
                <a:ext cx="273600" cy="74880"/>
              </p14:xfrm>
            </p:contentPart>
          </mc:Choice>
          <mc:Fallback xmlns="">
            <p:pic>
              <p:nvPicPr>
                <p:cNvPr id="232" name="Freihand 231">
                  <a:extLst>
                    <a:ext uri="{FF2B5EF4-FFF2-40B4-BE49-F238E27FC236}">
                      <a16:creationId xmlns:a16="http://schemas.microsoft.com/office/drawing/2014/main" id="{707F3E46-0AC1-4BAC-B327-CCE6AF43C006}"/>
                    </a:ext>
                  </a:extLst>
                </p:cNvPr>
                <p:cNvPicPr/>
                <p:nvPr/>
              </p:nvPicPr>
              <p:blipFill>
                <a:blip r:embed="rId371"/>
                <a:stretch>
                  <a:fillRect/>
                </a:stretch>
              </p:blipFill>
              <p:spPr>
                <a:xfrm>
                  <a:off x="10432856" y="1938220"/>
                  <a:ext cx="282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Freihand 232">
                  <a:extLst>
                    <a:ext uri="{FF2B5EF4-FFF2-40B4-BE49-F238E27FC236}">
                      <a16:creationId xmlns:a16="http://schemas.microsoft.com/office/drawing/2014/main" id="{A259CDE2-DFDD-433A-A3C4-B1F31B7A4357}"/>
                    </a:ext>
                  </a:extLst>
                </p14:cNvPr>
                <p14:cNvContentPartPr/>
                <p14:nvPr/>
              </p14:nvContentPartPr>
              <p14:xfrm>
                <a:off x="10855856" y="1785580"/>
                <a:ext cx="387720" cy="172080"/>
              </p14:xfrm>
            </p:contentPart>
          </mc:Choice>
          <mc:Fallback xmlns="">
            <p:pic>
              <p:nvPicPr>
                <p:cNvPr id="233" name="Freihand 232">
                  <a:extLst>
                    <a:ext uri="{FF2B5EF4-FFF2-40B4-BE49-F238E27FC236}">
                      <a16:creationId xmlns:a16="http://schemas.microsoft.com/office/drawing/2014/main" id="{A259CDE2-DFDD-433A-A3C4-B1F31B7A4357}"/>
                    </a:ext>
                  </a:extLst>
                </p:cNvPr>
                <p:cNvPicPr/>
                <p:nvPr/>
              </p:nvPicPr>
              <p:blipFill>
                <a:blip r:embed="rId373"/>
                <a:stretch>
                  <a:fillRect/>
                </a:stretch>
              </p:blipFill>
              <p:spPr>
                <a:xfrm>
                  <a:off x="10851536" y="1781260"/>
                  <a:ext cx="396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4" name="Freihand 233">
                  <a:extLst>
                    <a:ext uri="{FF2B5EF4-FFF2-40B4-BE49-F238E27FC236}">
                      <a16:creationId xmlns:a16="http://schemas.microsoft.com/office/drawing/2014/main" id="{59445DD8-8D9A-434A-8821-EE56861C8A0E}"/>
                    </a:ext>
                  </a:extLst>
                </p14:cNvPr>
                <p14:cNvContentPartPr/>
                <p14:nvPr/>
              </p14:nvContentPartPr>
              <p14:xfrm>
                <a:off x="11267336" y="1641940"/>
                <a:ext cx="159120" cy="198720"/>
              </p14:xfrm>
            </p:contentPart>
          </mc:Choice>
          <mc:Fallback xmlns="">
            <p:pic>
              <p:nvPicPr>
                <p:cNvPr id="234" name="Freihand 233">
                  <a:extLst>
                    <a:ext uri="{FF2B5EF4-FFF2-40B4-BE49-F238E27FC236}">
                      <a16:creationId xmlns:a16="http://schemas.microsoft.com/office/drawing/2014/main" id="{59445DD8-8D9A-434A-8821-EE56861C8A0E}"/>
                    </a:ext>
                  </a:extLst>
                </p:cNvPr>
                <p:cNvPicPr/>
                <p:nvPr/>
              </p:nvPicPr>
              <p:blipFill>
                <a:blip r:embed="rId375"/>
                <a:stretch>
                  <a:fillRect/>
                </a:stretch>
              </p:blipFill>
              <p:spPr>
                <a:xfrm>
                  <a:off x="11263016" y="1637620"/>
                  <a:ext cx="167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Freihand 234">
                  <a:extLst>
                    <a:ext uri="{FF2B5EF4-FFF2-40B4-BE49-F238E27FC236}">
                      <a16:creationId xmlns:a16="http://schemas.microsoft.com/office/drawing/2014/main" id="{F78F7F81-66C6-468B-8068-7C8314EACC4F}"/>
                    </a:ext>
                  </a:extLst>
                </p14:cNvPr>
                <p14:cNvContentPartPr/>
                <p14:nvPr/>
              </p14:nvContentPartPr>
              <p14:xfrm>
                <a:off x="9637976" y="2427100"/>
                <a:ext cx="6480" cy="171360"/>
              </p14:xfrm>
            </p:contentPart>
          </mc:Choice>
          <mc:Fallback xmlns="">
            <p:pic>
              <p:nvPicPr>
                <p:cNvPr id="235" name="Freihand 234">
                  <a:extLst>
                    <a:ext uri="{FF2B5EF4-FFF2-40B4-BE49-F238E27FC236}">
                      <a16:creationId xmlns:a16="http://schemas.microsoft.com/office/drawing/2014/main" id="{F78F7F81-66C6-468B-8068-7C8314EACC4F}"/>
                    </a:ext>
                  </a:extLst>
                </p:cNvPr>
                <p:cNvPicPr/>
                <p:nvPr/>
              </p:nvPicPr>
              <p:blipFill>
                <a:blip r:embed="rId377"/>
                <a:stretch>
                  <a:fillRect/>
                </a:stretch>
              </p:blipFill>
              <p:spPr>
                <a:xfrm>
                  <a:off x="9633656" y="2422780"/>
                  <a:ext cx="15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Freihand 235">
                  <a:extLst>
                    <a:ext uri="{FF2B5EF4-FFF2-40B4-BE49-F238E27FC236}">
                      <a16:creationId xmlns:a16="http://schemas.microsoft.com/office/drawing/2014/main" id="{354A1834-B07F-4852-B98B-E6B49E3B9B48}"/>
                    </a:ext>
                  </a:extLst>
                </p14:cNvPr>
                <p14:cNvContentPartPr/>
                <p14:nvPr/>
              </p14:nvContentPartPr>
              <p14:xfrm>
                <a:off x="9486056" y="2355100"/>
                <a:ext cx="222840" cy="113400"/>
              </p14:xfrm>
            </p:contentPart>
          </mc:Choice>
          <mc:Fallback xmlns="">
            <p:pic>
              <p:nvPicPr>
                <p:cNvPr id="236" name="Freihand 235">
                  <a:extLst>
                    <a:ext uri="{FF2B5EF4-FFF2-40B4-BE49-F238E27FC236}">
                      <a16:creationId xmlns:a16="http://schemas.microsoft.com/office/drawing/2014/main" id="{354A1834-B07F-4852-B98B-E6B49E3B9B48}"/>
                    </a:ext>
                  </a:extLst>
                </p:cNvPr>
                <p:cNvPicPr/>
                <p:nvPr/>
              </p:nvPicPr>
              <p:blipFill>
                <a:blip r:embed="rId379"/>
                <a:stretch>
                  <a:fillRect/>
                </a:stretch>
              </p:blipFill>
              <p:spPr>
                <a:xfrm>
                  <a:off x="9481736" y="2350780"/>
                  <a:ext cx="231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Freihand 236">
                  <a:extLst>
                    <a:ext uri="{FF2B5EF4-FFF2-40B4-BE49-F238E27FC236}">
                      <a16:creationId xmlns:a16="http://schemas.microsoft.com/office/drawing/2014/main" id="{9E52A0F9-484B-4834-A2C4-77A9352BB8C8}"/>
                    </a:ext>
                  </a:extLst>
                </p14:cNvPr>
                <p14:cNvContentPartPr/>
                <p14:nvPr/>
              </p14:nvContentPartPr>
              <p14:xfrm>
                <a:off x="9704936" y="2389660"/>
                <a:ext cx="313920" cy="135000"/>
              </p14:xfrm>
            </p:contentPart>
          </mc:Choice>
          <mc:Fallback xmlns="">
            <p:pic>
              <p:nvPicPr>
                <p:cNvPr id="237" name="Freihand 236">
                  <a:extLst>
                    <a:ext uri="{FF2B5EF4-FFF2-40B4-BE49-F238E27FC236}">
                      <a16:creationId xmlns:a16="http://schemas.microsoft.com/office/drawing/2014/main" id="{9E52A0F9-484B-4834-A2C4-77A9352BB8C8}"/>
                    </a:ext>
                  </a:extLst>
                </p:cNvPr>
                <p:cNvPicPr/>
                <p:nvPr/>
              </p:nvPicPr>
              <p:blipFill>
                <a:blip r:embed="rId381"/>
                <a:stretch>
                  <a:fillRect/>
                </a:stretch>
              </p:blipFill>
              <p:spPr>
                <a:xfrm>
                  <a:off x="9700616" y="2385340"/>
                  <a:ext cx="32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8" name="Freihand 237">
                  <a:extLst>
                    <a:ext uri="{FF2B5EF4-FFF2-40B4-BE49-F238E27FC236}">
                      <a16:creationId xmlns:a16="http://schemas.microsoft.com/office/drawing/2014/main" id="{ED1FFD3E-1FBA-48C6-A745-705D22404FEA}"/>
                    </a:ext>
                  </a:extLst>
                </p14:cNvPr>
                <p14:cNvContentPartPr/>
                <p14:nvPr/>
              </p14:nvContentPartPr>
              <p14:xfrm>
                <a:off x="10031456" y="2340700"/>
                <a:ext cx="111600" cy="110880"/>
              </p14:xfrm>
            </p:contentPart>
          </mc:Choice>
          <mc:Fallback xmlns="">
            <p:pic>
              <p:nvPicPr>
                <p:cNvPr id="238" name="Freihand 237">
                  <a:extLst>
                    <a:ext uri="{FF2B5EF4-FFF2-40B4-BE49-F238E27FC236}">
                      <a16:creationId xmlns:a16="http://schemas.microsoft.com/office/drawing/2014/main" id="{ED1FFD3E-1FBA-48C6-A745-705D22404FEA}"/>
                    </a:ext>
                  </a:extLst>
                </p:cNvPr>
                <p:cNvPicPr/>
                <p:nvPr/>
              </p:nvPicPr>
              <p:blipFill>
                <a:blip r:embed="rId383"/>
                <a:stretch>
                  <a:fillRect/>
                </a:stretch>
              </p:blipFill>
              <p:spPr>
                <a:xfrm>
                  <a:off x="10027136" y="2336380"/>
                  <a:ext cx="12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9" name="Freihand 238">
                  <a:extLst>
                    <a:ext uri="{FF2B5EF4-FFF2-40B4-BE49-F238E27FC236}">
                      <a16:creationId xmlns:a16="http://schemas.microsoft.com/office/drawing/2014/main" id="{F034E3EC-4A7E-49B3-8ADB-92FE9DD9871A}"/>
                    </a:ext>
                  </a:extLst>
                </p14:cNvPr>
                <p14:cNvContentPartPr/>
                <p14:nvPr/>
              </p14:nvContentPartPr>
              <p14:xfrm>
                <a:off x="10175096" y="2229820"/>
                <a:ext cx="173520" cy="196560"/>
              </p14:xfrm>
            </p:contentPart>
          </mc:Choice>
          <mc:Fallback xmlns="">
            <p:pic>
              <p:nvPicPr>
                <p:cNvPr id="239" name="Freihand 238">
                  <a:extLst>
                    <a:ext uri="{FF2B5EF4-FFF2-40B4-BE49-F238E27FC236}">
                      <a16:creationId xmlns:a16="http://schemas.microsoft.com/office/drawing/2014/main" id="{F034E3EC-4A7E-49B3-8ADB-92FE9DD9871A}"/>
                    </a:ext>
                  </a:extLst>
                </p:cNvPr>
                <p:cNvPicPr/>
                <p:nvPr/>
              </p:nvPicPr>
              <p:blipFill>
                <a:blip r:embed="rId385"/>
                <a:stretch>
                  <a:fillRect/>
                </a:stretch>
              </p:blipFill>
              <p:spPr>
                <a:xfrm>
                  <a:off x="10170776" y="2225500"/>
                  <a:ext cx="182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0" name="Freihand 239">
                  <a:extLst>
                    <a:ext uri="{FF2B5EF4-FFF2-40B4-BE49-F238E27FC236}">
                      <a16:creationId xmlns:a16="http://schemas.microsoft.com/office/drawing/2014/main" id="{9AF0A6BC-BBB6-41A5-A0AB-0C48C789FE96}"/>
                    </a:ext>
                  </a:extLst>
                </p14:cNvPr>
                <p14:cNvContentPartPr/>
                <p14:nvPr/>
              </p14:nvContentPartPr>
              <p14:xfrm>
                <a:off x="10491536" y="2165380"/>
                <a:ext cx="119880" cy="165600"/>
              </p14:xfrm>
            </p:contentPart>
          </mc:Choice>
          <mc:Fallback xmlns="">
            <p:pic>
              <p:nvPicPr>
                <p:cNvPr id="240" name="Freihand 239">
                  <a:extLst>
                    <a:ext uri="{FF2B5EF4-FFF2-40B4-BE49-F238E27FC236}">
                      <a16:creationId xmlns:a16="http://schemas.microsoft.com/office/drawing/2014/main" id="{9AF0A6BC-BBB6-41A5-A0AB-0C48C789FE96}"/>
                    </a:ext>
                  </a:extLst>
                </p:cNvPr>
                <p:cNvPicPr/>
                <p:nvPr/>
              </p:nvPicPr>
              <p:blipFill>
                <a:blip r:embed="rId387"/>
                <a:stretch>
                  <a:fillRect/>
                </a:stretch>
              </p:blipFill>
              <p:spPr>
                <a:xfrm>
                  <a:off x="10487216" y="2161060"/>
                  <a:ext cx="128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1" name="Freihand 240">
                  <a:extLst>
                    <a:ext uri="{FF2B5EF4-FFF2-40B4-BE49-F238E27FC236}">
                      <a16:creationId xmlns:a16="http://schemas.microsoft.com/office/drawing/2014/main" id="{AB290630-684B-4011-A426-3B477F7B9E4E}"/>
                    </a:ext>
                  </a:extLst>
                </p14:cNvPr>
                <p14:cNvContentPartPr/>
                <p14:nvPr/>
              </p14:nvContentPartPr>
              <p14:xfrm>
                <a:off x="10624376" y="2162860"/>
                <a:ext cx="90360" cy="117720"/>
              </p14:xfrm>
            </p:contentPart>
          </mc:Choice>
          <mc:Fallback xmlns="">
            <p:pic>
              <p:nvPicPr>
                <p:cNvPr id="241" name="Freihand 240">
                  <a:extLst>
                    <a:ext uri="{FF2B5EF4-FFF2-40B4-BE49-F238E27FC236}">
                      <a16:creationId xmlns:a16="http://schemas.microsoft.com/office/drawing/2014/main" id="{AB290630-684B-4011-A426-3B477F7B9E4E}"/>
                    </a:ext>
                  </a:extLst>
                </p:cNvPr>
                <p:cNvPicPr/>
                <p:nvPr/>
              </p:nvPicPr>
              <p:blipFill>
                <a:blip r:embed="rId389"/>
                <a:stretch>
                  <a:fillRect/>
                </a:stretch>
              </p:blipFill>
              <p:spPr>
                <a:xfrm>
                  <a:off x="10620056" y="2158540"/>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2" name="Freihand 241">
                  <a:extLst>
                    <a:ext uri="{FF2B5EF4-FFF2-40B4-BE49-F238E27FC236}">
                      <a16:creationId xmlns:a16="http://schemas.microsoft.com/office/drawing/2014/main" id="{04B6ABAF-6BC4-4936-BEF7-F46A0E50974B}"/>
                    </a:ext>
                  </a:extLst>
                </p14:cNvPr>
                <p14:cNvContentPartPr/>
                <p14:nvPr/>
              </p14:nvContentPartPr>
              <p14:xfrm>
                <a:off x="10711496" y="2144140"/>
                <a:ext cx="109800" cy="102240"/>
              </p14:xfrm>
            </p:contentPart>
          </mc:Choice>
          <mc:Fallback xmlns="">
            <p:pic>
              <p:nvPicPr>
                <p:cNvPr id="242" name="Freihand 241">
                  <a:extLst>
                    <a:ext uri="{FF2B5EF4-FFF2-40B4-BE49-F238E27FC236}">
                      <a16:creationId xmlns:a16="http://schemas.microsoft.com/office/drawing/2014/main" id="{04B6ABAF-6BC4-4936-BEF7-F46A0E50974B}"/>
                    </a:ext>
                  </a:extLst>
                </p:cNvPr>
                <p:cNvPicPr/>
                <p:nvPr/>
              </p:nvPicPr>
              <p:blipFill>
                <a:blip r:embed="rId391"/>
                <a:stretch>
                  <a:fillRect/>
                </a:stretch>
              </p:blipFill>
              <p:spPr>
                <a:xfrm>
                  <a:off x="10707176" y="2139820"/>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3" name="Freihand 242">
                  <a:extLst>
                    <a:ext uri="{FF2B5EF4-FFF2-40B4-BE49-F238E27FC236}">
                      <a16:creationId xmlns:a16="http://schemas.microsoft.com/office/drawing/2014/main" id="{B6D5BC9D-1A75-4242-B9A8-CC606D0C1BD3}"/>
                    </a:ext>
                  </a:extLst>
                </p14:cNvPr>
                <p14:cNvContentPartPr/>
                <p14:nvPr/>
              </p14:nvContentPartPr>
              <p14:xfrm>
                <a:off x="10813016" y="2093740"/>
                <a:ext cx="84960" cy="146160"/>
              </p14:xfrm>
            </p:contentPart>
          </mc:Choice>
          <mc:Fallback xmlns="">
            <p:pic>
              <p:nvPicPr>
                <p:cNvPr id="243" name="Freihand 242">
                  <a:extLst>
                    <a:ext uri="{FF2B5EF4-FFF2-40B4-BE49-F238E27FC236}">
                      <a16:creationId xmlns:a16="http://schemas.microsoft.com/office/drawing/2014/main" id="{B6D5BC9D-1A75-4242-B9A8-CC606D0C1BD3}"/>
                    </a:ext>
                  </a:extLst>
                </p:cNvPr>
                <p:cNvPicPr/>
                <p:nvPr/>
              </p:nvPicPr>
              <p:blipFill>
                <a:blip r:embed="rId393"/>
                <a:stretch>
                  <a:fillRect/>
                </a:stretch>
              </p:blipFill>
              <p:spPr>
                <a:xfrm>
                  <a:off x="10808696" y="2089420"/>
                  <a:ext cx="93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4" name="Freihand 243">
                  <a:extLst>
                    <a:ext uri="{FF2B5EF4-FFF2-40B4-BE49-F238E27FC236}">
                      <a16:creationId xmlns:a16="http://schemas.microsoft.com/office/drawing/2014/main" id="{A9E6D1DE-3E0B-4B0F-85ED-5E2DF604A69B}"/>
                    </a:ext>
                  </a:extLst>
                </p14:cNvPr>
                <p14:cNvContentPartPr/>
                <p14:nvPr/>
              </p14:nvContentPartPr>
              <p14:xfrm>
                <a:off x="10939376" y="2041900"/>
                <a:ext cx="246240" cy="136440"/>
              </p14:xfrm>
            </p:contentPart>
          </mc:Choice>
          <mc:Fallback xmlns="">
            <p:pic>
              <p:nvPicPr>
                <p:cNvPr id="244" name="Freihand 243">
                  <a:extLst>
                    <a:ext uri="{FF2B5EF4-FFF2-40B4-BE49-F238E27FC236}">
                      <a16:creationId xmlns:a16="http://schemas.microsoft.com/office/drawing/2014/main" id="{A9E6D1DE-3E0B-4B0F-85ED-5E2DF604A69B}"/>
                    </a:ext>
                  </a:extLst>
                </p:cNvPr>
                <p:cNvPicPr/>
                <p:nvPr/>
              </p:nvPicPr>
              <p:blipFill>
                <a:blip r:embed="rId395"/>
                <a:stretch>
                  <a:fillRect/>
                </a:stretch>
              </p:blipFill>
              <p:spPr>
                <a:xfrm>
                  <a:off x="10935056" y="2037580"/>
                  <a:ext cx="254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5" name="Freihand 244">
                  <a:extLst>
                    <a:ext uri="{FF2B5EF4-FFF2-40B4-BE49-F238E27FC236}">
                      <a16:creationId xmlns:a16="http://schemas.microsoft.com/office/drawing/2014/main" id="{6BFF8914-25B7-466D-9B9C-864D97D34182}"/>
                    </a:ext>
                  </a:extLst>
                </p14:cNvPr>
                <p14:cNvContentPartPr/>
                <p14:nvPr/>
              </p14:nvContentPartPr>
              <p14:xfrm>
                <a:off x="10524656" y="2457700"/>
                <a:ext cx="109800" cy="144720"/>
              </p14:xfrm>
            </p:contentPart>
          </mc:Choice>
          <mc:Fallback xmlns="">
            <p:pic>
              <p:nvPicPr>
                <p:cNvPr id="245" name="Freihand 244">
                  <a:extLst>
                    <a:ext uri="{FF2B5EF4-FFF2-40B4-BE49-F238E27FC236}">
                      <a16:creationId xmlns:a16="http://schemas.microsoft.com/office/drawing/2014/main" id="{6BFF8914-25B7-466D-9B9C-864D97D34182}"/>
                    </a:ext>
                  </a:extLst>
                </p:cNvPr>
                <p:cNvPicPr/>
                <p:nvPr/>
              </p:nvPicPr>
              <p:blipFill>
                <a:blip r:embed="rId397"/>
                <a:stretch>
                  <a:fillRect/>
                </a:stretch>
              </p:blipFill>
              <p:spPr>
                <a:xfrm>
                  <a:off x="10520336" y="2453380"/>
                  <a:ext cx="11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6" name="Freihand 245">
                  <a:extLst>
                    <a:ext uri="{FF2B5EF4-FFF2-40B4-BE49-F238E27FC236}">
                      <a16:creationId xmlns:a16="http://schemas.microsoft.com/office/drawing/2014/main" id="{0AEE883A-A936-409D-8A93-744D88436254}"/>
                    </a:ext>
                  </a:extLst>
                </p14:cNvPr>
                <p14:cNvContentPartPr/>
                <p14:nvPr/>
              </p14:nvContentPartPr>
              <p14:xfrm>
                <a:off x="10657856" y="2268340"/>
                <a:ext cx="601920" cy="291600"/>
              </p14:xfrm>
            </p:contentPart>
          </mc:Choice>
          <mc:Fallback xmlns="">
            <p:pic>
              <p:nvPicPr>
                <p:cNvPr id="246" name="Freihand 245">
                  <a:extLst>
                    <a:ext uri="{FF2B5EF4-FFF2-40B4-BE49-F238E27FC236}">
                      <a16:creationId xmlns:a16="http://schemas.microsoft.com/office/drawing/2014/main" id="{0AEE883A-A936-409D-8A93-744D88436254}"/>
                    </a:ext>
                  </a:extLst>
                </p:cNvPr>
                <p:cNvPicPr/>
                <p:nvPr/>
              </p:nvPicPr>
              <p:blipFill>
                <a:blip r:embed="rId399"/>
                <a:stretch>
                  <a:fillRect/>
                </a:stretch>
              </p:blipFill>
              <p:spPr>
                <a:xfrm>
                  <a:off x="10653536" y="2264020"/>
                  <a:ext cx="610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7" name="Freihand 246">
                  <a:extLst>
                    <a:ext uri="{FF2B5EF4-FFF2-40B4-BE49-F238E27FC236}">
                      <a16:creationId xmlns:a16="http://schemas.microsoft.com/office/drawing/2014/main" id="{2F333DD0-B210-4D61-96A9-0923213BC760}"/>
                    </a:ext>
                  </a:extLst>
                </p14:cNvPr>
                <p14:cNvContentPartPr/>
                <p14:nvPr/>
              </p14:nvContentPartPr>
              <p14:xfrm>
                <a:off x="10337816" y="2407300"/>
                <a:ext cx="1153800" cy="337320"/>
              </p14:xfrm>
            </p:contentPart>
          </mc:Choice>
          <mc:Fallback xmlns="">
            <p:pic>
              <p:nvPicPr>
                <p:cNvPr id="247" name="Freihand 246">
                  <a:extLst>
                    <a:ext uri="{FF2B5EF4-FFF2-40B4-BE49-F238E27FC236}">
                      <a16:creationId xmlns:a16="http://schemas.microsoft.com/office/drawing/2014/main" id="{2F333DD0-B210-4D61-96A9-0923213BC760}"/>
                    </a:ext>
                  </a:extLst>
                </p:cNvPr>
                <p:cNvPicPr/>
                <p:nvPr/>
              </p:nvPicPr>
              <p:blipFill>
                <a:blip r:embed="rId401"/>
                <a:stretch>
                  <a:fillRect/>
                </a:stretch>
              </p:blipFill>
              <p:spPr>
                <a:xfrm>
                  <a:off x="10333496" y="2402980"/>
                  <a:ext cx="11624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7" name="Freihand 256">
                  <a:extLst>
                    <a:ext uri="{FF2B5EF4-FFF2-40B4-BE49-F238E27FC236}">
                      <a16:creationId xmlns:a16="http://schemas.microsoft.com/office/drawing/2014/main" id="{838ED469-DD37-4AD2-8553-D54DAD5EDD54}"/>
                    </a:ext>
                  </a:extLst>
                </p14:cNvPr>
                <p14:cNvContentPartPr/>
                <p14:nvPr/>
              </p14:nvContentPartPr>
              <p14:xfrm>
                <a:off x="3929456" y="3421420"/>
                <a:ext cx="360" cy="1080"/>
              </p14:xfrm>
            </p:contentPart>
          </mc:Choice>
          <mc:Fallback xmlns="">
            <p:pic>
              <p:nvPicPr>
                <p:cNvPr id="257" name="Freihand 256">
                  <a:extLst>
                    <a:ext uri="{FF2B5EF4-FFF2-40B4-BE49-F238E27FC236}">
                      <a16:creationId xmlns:a16="http://schemas.microsoft.com/office/drawing/2014/main" id="{838ED469-DD37-4AD2-8553-D54DAD5EDD54}"/>
                    </a:ext>
                  </a:extLst>
                </p:cNvPr>
                <p:cNvPicPr/>
                <p:nvPr/>
              </p:nvPicPr>
              <p:blipFill>
                <a:blip r:embed="rId403"/>
                <a:stretch>
                  <a:fillRect/>
                </a:stretch>
              </p:blipFill>
              <p:spPr>
                <a:xfrm>
                  <a:off x="3925136" y="3417100"/>
                  <a:ext cx="9000" cy="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352" name="Freihand 351">
                <a:extLst>
                  <a:ext uri="{FF2B5EF4-FFF2-40B4-BE49-F238E27FC236}">
                    <a16:creationId xmlns:a16="http://schemas.microsoft.com/office/drawing/2014/main" id="{91B62289-C3EF-402D-BB0C-7A48643452F2}"/>
                  </a:ext>
                </a:extLst>
              </p14:cNvPr>
              <p14:cNvContentPartPr/>
              <p14:nvPr/>
            </p14:nvContentPartPr>
            <p14:xfrm>
              <a:off x="3318896" y="1978900"/>
              <a:ext cx="1964520" cy="1829520"/>
            </p14:xfrm>
          </p:contentPart>
        </mc:Choice>
        <mc:Fallback xmlns="">
          <p:pic>
            <p:nvPicPr>
              <p:cNvPr id="352" name="Freihand 351">
                <a:extLst>
                  <a:ext uri="{FF2B5EF4-FFF2-40B4-BE49-F238E27FC236}">
                    <a16:creationId xmlns:a16="http://schemas.microsoft.com/office/drawing/2014/main" id="{91B62289-C3EF-402D-BB0C-7A48643452F2}"/>
                  </a:ext>
                </a:extLst>
              </p:cNvPr>
              <p:cNvPicPr/>
              <p:nvPr/>
            </p:nvPicPr>
            <p:blipFill>
              <a:blip r:embed="rId405"/>
              <a:stretch>
                <a:fillRect/>
              </a:stretch>
            </p:blipFill>
            <p:spPr>
              <a:xfrm>
                <a:off x="3314576" y="1974580"/>
                <a:ext cx="1973160" cy="1838160"/>
              </a:xfrm>
              <a:prstGeom prst="rect">
                <a:avLst/>
              </a:prstGeom>
            </p:spPr>
          </p:pic>
        </mc:Fallback>
      </mc:AlternateContent>
      <p:grpSp>
        <p:nvGrpSpPr>
          <p:cNvPr id="355" name="Gruppieren 354">
            <a:extLst>
              <a:ext uri="{FF2B5EF4-FFF2-40B4-BE49-F238E27FC236}">
                <a16:creationId xmlns:a16="http://schemas.microsoft.com/office/drawing/2014/main" id="{0A99DD12-4ABD-4C44-A8CB-954D19361238}"/>
              </a:ext>
            </a:extLst>
          </p:cNvPr>
          <p:cNvGrpSpPr/>
          <p:nvPr/>
        </p:nvGrpSpPr>
        <p:grpSpPr>
          <a:xfrm>
            <a:off x="3786896" y="1233700"/>
            <a:ext cx="5775840" cy="2150640"/>
            <a:chOff x="3786896" y="1233700"/>
            <a:chExt cx="5775840" cy="2150640"/>
          </a:xfrm>
        </p:grpSpPr>
        <mc:AlternateContent xmlns:mc="http://schemas.openxmlformats.org/markup-compatibility/2006" xmlns:p14="http://schemas.microsoft.com/office/powerpoint/2010/main">
          <mc:Choice Requires="p14">
            <p:contentPart p14:bwMode="auto" r:id="rId406">
              <p14:nvContentPartPr>
                <p14:cNvPr id="259" name="Freihand 258">
                  <a:extLst>
                    <a:ext uri="{FF2B5EF4-FFF2-40B4-BE49-F238E27FC236}">
                      <a16:creationId xmlns:a16="http://schemas.microsoft.com/office/drawing/2014/main" id="{C9A11239-6D3C-4CBA-A68B-E1D0379C522B}"/>
                    </a:ext>
                  </a:extLst>
                </p14:cNvPr>
                <p14:cNvContentPartPr/>
                <p14:nvPr/>
              </p14:nvContentPartPr>
              <p14:xfrm>
                <a:off x="3786896" y="1825180"/>
                <a:ext cx="2251440" cy="1543320"/>
              </p14:xfrm>
            </p:contentPart>
          </mc:Choice>
          <mc:Fallback xmlns="">
            <p:pic>
              <p:nvPicPr>
                <p:cNvPr id="259" name="Freihand 258">
                  <a:extLst>
                    <a:ext uri="{FF2B5EF4-FFF2-40B4-BE49-F238E27FC236}">
                      <a16:creationId xmlns:a16="http://schemas.microsoft.com/office/drawing/2014/main" id="{C9A11239-6D3C-4CBA-A68B-E1D0379C522B}"/>
                    </a:ext>
                  </a:extLst>
                </p:cNvPr>
                <p:cNvPicPr/>
                <p:nvPr/>
              </p:nvPicPr>
              <p:blipFill>
                <a:blip r:embed="rId407"/>
                <a:stretch>
                  <a:fillRect/>
                </a:stretch>
              </p:blipFill>
              <p:spPr>
                <a:xfrm>
                  <a:off x="3782576" y="1820860"/>
                  <a:ext cx="2260080" cy="1551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Freihand 259">
                  <a:extLst>
                    <a:ext uri="{FF2B5EF4-FFF2-40B4-BE49-F238E27FC236}">
                      <a16:creationId xmlns:a16="http://schemas.microsoft.com/office/drawing/2014/main" id="{C67AD656-E4A0-44D6-8E4B-3E65B0388882}"/>
                    </a:ext>
                  </a:extLst>
                </p14:cNvPr>
                <p14:cNvContentPartPr/>
                <p14:nvPr/>
              </p14:nvContentPartPr>
              <p14:xfrm>
                <a:off x="5944736" y="1622140"/>
                <a:ext cx="282960" cy="300960"/>
              </p14:xfrm>
            </p:contentPart>
          </mc:Choice>
          <mc:Fallback xmlns="">
            <p:pic>
              <p:nvPicPr>
                <p:cNvPr id="260" name="Freihand 259">
                  <a:extLst>
                    <a:ext uri="{FF2B5EF4-FFF2-40B4-BE49-F238E27FC236}">
                      <a16:creationId xmlns:a16="http://schemas.microsoft.com/office/drawing/2014/main" id="{C67AD656-E4A0-44D6-8E4B-3E65B0388882}"/>
                    </a:ext>
                  </a:extLst>
                </p:cNvPr>
                <p:cNvPicPr/>
                <p:nvPr/>
              </p:nvPicPr>
              <p:blipFill>
                <a:blip r:embed="rId409"/>
                <a:stretch>
                  <a:fillRect/>
                </a:stretch>
              </p:blipFill>
              <p:spPr>
                <a:xfrm>
                  <a:off x="5940416" y="1617820"/>
                  <a:ext cx="291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0066982B-A2DE-4D3F-87DB-4B74F46D2B84}"/>
                    </a:ext>
                  </a:extLst>
                </p14:cNvPr>
                <p14:cNvContentPartPr/>
                <p14:nvPr/>
              </p14:nvContentPartPr>
              <p14:xfrm>
                <a:off x="4367216" y="1571020"/>
                <a:ext cx="1892160" cy="1813320"/>
              </p14:xfrm>
            </p:contentPart>
          </mc:Choice>
          <mc:Fallback xmlns="">
            <p:pic>
              <p:nvPicPr>
                <p:cNvPr id="262" name="Freihand 261">
                  <a:extLst>
                    <a:ext uri="{FF2B5EF4-FFF2-40B4-BE49-F238E27FC236}">
                      <a16:creationId xmlns:a16="http://schemas.microsoft.com/office/drawing/2014/main" id="{0066982B-A2DE-4D3F-87DB-4B74F46D2B84}"/>
                    </a:ext>
                  </a:extLst>
                </p:cNvPr>
                <p:cNvPicPr/>
                <p:nvPr/>
              </p:nvPicPr>
              <p:blipFill>
                <a:blip r:embed="rId411"/>
                <a:stretch>
                  <a:fillRect/>
                </a:stretch>
              </p:blipFill>
              <p:spPr>
                <a:xfrm>
                  <a:off x="4362896" y="1566700"/>
                  <a:ext cx="1900800" cy="1821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40FDB585-E0A4-4F0E-9503-3BDC46DD5780}"/>
                    </a:ext>
                  </a:extLst>
                </p14:cNvPr>
                <p14:cNvContentPartPr/>
                <p14:nvPr/>
              </p14:nvContentPartPr>
              <p14:xfrm>
                <a:off x="4741616" y="2537260"/>
                <a:ext cx="112320" cy="160560"/>
              </p14:xfrm>
            </p:contentPart>
          </mc:Choice>
          <mc:Fallback xmlns="">
            <p:pic>
              <p:nvPicPr>
                <p:cNvPr id="263" name="Freihand 262">
                  <a:extLst>
                    <a:ext uri="{FF2B5EF4-FFF2-40B4-BE49-F238E27FC236}">
                      <a16:creationId xmlns:a16="http://schemas.microsoft.com/office/drawing/2014/main" id="{40FDB585-E0A4-4F0E-9503-3BDC46DD5780}"/>
                    </a:ext>
                  </a:extLst>
                </p:cNvPr>
                <p:cNvPicPr/>
                <p:nvPr/>
              </p:nvPicPr>
              <p:blipFill>
                <a:blip r:embed="rId413"/>
                <a:stretch>
                  <a:fillRect/>
                </a:stretch>
              </p:blipFill>
              <p:spPr>
                <a:xfrm>
                  <a:off x="4737296" y="2532940"/>
                  <a:ext cx="120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5" name="Freihand 264">
                  <a:extLst>
                    <a:ext uri="{FF2B5EF4-FFF2-40B4-BE49-F238E27FC236}">
                      <a16:creationId xmlns:a16="http://schemas.microsoft.com/office/drawing/2014/main" id="{F513B9C2-89AF-429D-94DF-DF25A9713DF8}"/>
                    </a:ext>
                  </a:extLst>
                </p14:cNvPr>
                <p14:cNvContentPartPr/>
                <p14:nvPr/>
              </p14:nvContentPartPr>
              <p14:xfrm>
                <a:off x="5437136" y="1411540"/>
                <a:ext cx="91440" cy="178560"/>
              </p14:xfrm>
            </p:contentPart>
          </mc:Choice>
          <mc:Fallback xmlns="">
            <p:pic>
              <p:nvPicPr>
                <p:cNvPr id="265" name="Freihand 264">
                  <a:extLst>
                    <a:ext uri="{FF2B5EF4-FFF2-40B4-BE49-F238E27FC236}">
                      <a16:creationId xmlns:a16="http://schemas.microsoft.com/office/drawing/2014/main" id="{F513B9C2-89AF-429D-94DF-DF25A9713DF8}"/>
                    </a:ext>
                  </a:extLst>
                </p:cNvPr>
                <p:cNvPicPr/>
                <p:nvPr/>
              </p:nvPicPr>
              <p:blipFill>
                <a:blip r:embed="rId415"/>
                <a:stretch>
                  <a:fillRect/>
                </a:stretch>
              </p:blipFill>
              <p:spPr>
                <a:xfrm>
                  <a:off x="5432816" y="1407220"/>
                  <a:ext cx="100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6" name="Freihand 265">
                  <a:extLst>
                    <a:ext uri="{FF2B5EF4-FFF2-40B4-BE49-F238E27FC236}">
                      <a16:creationId xmlns:a16="http://schemas.microsoft.com/office/drawing/2014/main" id="{107AB9BA-E46E-49D5-9851-178CF2C5A2C1}"/>
                    </a:ext>
                  </a:extLst>
                </p14:cNvPr>
                <p14:cNvContentPartPr/>
                <p14:nvPr/>
              </p14:nvContentPartPr>
              <p14:xfrm>
                <a:off x="5517416" y="1419820"/>
                <a:ext cx="12960" cy="172080"/>
              </p14:xfrm>
            </p:contentPart>
          </mc:Choice>
          <mc:Fallback xmlns="">
            <p:pic>
              <p:nvPicPr>
                <p:cNvPr id="266" name="Freihand 265">
                  <a:extLst>
                    <a:ext uri="{FF2B5EF4-FFF2-40B4-BE49-F238E27FC236}">
                      <a16:creationId xmlns:a16="http://schemas.microsoft.com/office/drawing/2014/main" id="{107AB9BA-E46E-49D5-9851-178CF2C5A2C1}"/>
                    </a:ext>
                  </a:extLst>
                </p:cNvPr>
                <p:cNvPicPr/>
                <p:nvPr/>
              </p:nvPicPr>
              <p:blipFill>
                <a:blip r:embed="rId417"/>
                <a:stretch>
                  <a:fillRect/>
                </a:stretch>
              </p:blipFill>
              <p:spPr>
                <a:xfrm>
                  <a:off x="5513096" y="1415500"/>
                  <a:ext cx="21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7" name="Freihand 266">
                  <a:extLst>
                    <a:ext uri="{FF2B5EF4-FFF2-40B4-BE49-F238E27FC236}">
                      <a16:creationId xmlns:a16="http://schemas.microsoft.com/office/drawing/2014/main" id="{13272611-CA59-491C-9ED2-83CEFC72C798}"/>
                    </a:ext>
                  </a:extLst>
                </p14:cNvPr>
                <p14:cNvContentPartPr/>
                <p14:nvPr/>
              </p14:nvContentPartPr>
              <p14:xfrm>
                <a:off x="5451536" y="1476700"/>
                <a:ext cx="107280" cy="9720"/>
              </p14:xfrm>
            </p:contentPart>
          </mc:Choice>
          <mc:Fallback xmlns="">
            <p:pic>
              <p:nvPicPr>
                <p:cNvPr id="267" name="Freihand 266">
                  <a:extLst>
                    <a:ext uri="{FF2B5EF4-FFF2-40B4-BE49-F238E27FC236}">
                      <a16:creationId xmlns:a16="http://schemas.microsoft.com/office/drawing/2014/main" id="{13272611-CA59-491C-9ED2-83CEFC72C798}"/>
                    </a:ext>
                  </a:extLst>
                </p:cNvPr>
                <p:cNvPicPr/>
                <p:nvPr/>
              </p:nvPicPr>
              <p:blipFill>
                <a:blip r:embed="rId419"/>
                <a:stretch>
                  <a:fillRect/>
                </a:stretch>
              </p:blipFill>
              <p:spPr>
                <a:xfrm>
                  <a:off x="5447216" y="1472380"/>
                  <a:ext cx="115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8" name="Freihand 267">
                  <a:extLst>
                    <a:ext uri="{FF2B5EF4-FFF2-40B4-BE49-F238E27FC236}">
                      <a16:creationId xmlns:a16="http://schemas.microsoft.com/office/drawing/2014/main" id="{CD616F56-F7EB-4BCD-84E6-062C54E7A1C0}"/>
                    </a:ext>
                  </a:extLst>
                </p14:cNvPr>
                <p14:cNvContentPartPr/>
                <p14:nvPr/>
              </p14:nvContentPartPr>
              <p14:xfrm>
                <a:off x="5685896" y="1441780"/>
                <a:ext cx="158040" cy="103680"/>
              </p14:xfrm>
            </p:contentPart>
          </mc:Choice>
          <mc:Fallback xmlns="">
            <p:pic>
              <p:nvPicPr>
                <p:cNvPr id="268" name="Freihand 267">
                  <a:extLst>
                    <a:ext uri="{FF2B5EF4-FFF2-40B4-BE49-F238E27FC236}">
                      <a16:creationId xmlns:a16="http://schemas.microsoft.com/office/drawing/2014/main" id="{CD616F56-F7EB-4BCD-84E6-062C54E7A1C0}"/>
                    </a:ext>
                  </a:extLst>
                </p:cNvPr>
                <p:cNvPicPr/>
                <p:nvPr/>
              </p:nvPicPr>
              <p:blipFill>
                <a:blip r:embed="rId421"/>
                <a:stretch>
                  <a:fillRect/>
                </a:stretch>
              </p:blipFill>
              <p:spPr>
                <a:xfrm>
                  <a:off x="5681576" y="1437460"/>
                  <a:ext cx="166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9" name="Freihand 268">
                  <a:extLst>
                    <a:ext uri="{FF2B5EF4-FFF2-40B4-BE49-F238E27FC236}">
                      <a16:creationId xmlns:a16="http://schemas.microsoft.com/office/drawing/2014/main" id="{50DDB5A8-D0ED-48F1-9F7D-0AAA020ADC1A}"/>
                    </a:ext>
                  </a:extLst>
                </p14:cNvPr>
                <p14:cNvContentPartPr/>
                <p14:nvPr/>
              </p14:nvContentPartPr>
              <p14:xfrm>
                <a:off x="5857256" y="1422700"/>
                <a:ext cx="21960" cy="118440"/>
              </p14:xfrm>
            </p:contentPart>
          </mc:Choice>
          <mc:Fallback xmlns="">
            <p:pic>
              <p:nvPicPr>
                <p:cNvPr id="269" name="Freihand 268">
                  <a:extLst>
                    <a:ext uri="{FF2B5EF4-FFF2-40B4-BE49-F238E27FC236}">
                      <a16:creationId xmlns:a16="http://schemas.microsoft.com/office/drawing/2014/main" id="{50DDB5A8-D0ED-48F1-9F7D-0AAA020ADC1A}"/>
                    </a:ext>
                  </a:extLst>
                </p:cNvPr>
                <p:cNvPicPr/>
                <p:nvPr/>
              </p:nvPicPr>
              <p:blipFill>
                <a:blip r:embed="rId423"/>
                <a:stretch>
                  <a:fillRect/>
                </a:stretch>
              </p:blipFill>
              <p:spPr>
                <a:xfrm>
                  <a:off x="5852936" y="1418380"/>
                  <a:ext cx="30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0" name="Freihand 269">
                  <a:extLst>
                    <a:ext uri="{FF2B5EF4-FFF2-40B4-BE49-F238E27FC236}">
                      <a16:creationId xmlns:a16="http://schemas.microsoft.com/office/drawing/2014/main" id="{A4280B15-F438-494F-AEDB-86BF15C5B0EA}"/>
                    </a:ext>
                  </a:extLst>
                </p14:cNvPr>
                <p14:cNvContentPartPr/>
                <p14:nvPr/>
              </p14:nvContentPartPr>
              <p14:xfrm>
                <a:off x="5917376" y="1328380"/>
                <a:ext cx="74520" cy="194760"/>
              </p14:xfrm>
            </p:contentPart>
          </mc:Choice>
          <mc:Fallback xmlns="">
            <p:pic>
              <p:nvPicPr>
                <p:cNvPr id="270" name="Freihand 269">
                  <a:extLst>
                    <a:ext uri="{FF2B5EF4-FFF2-40B4-BE49-F238E27FC236}">
                      <a16:creationId xmlns:a16="http://schemas.microsoft.com/office/drawing/2014/main" id="{A4280B15-F438-494F-AEDB-86BF15C5B0EA}"/>
                    </a:ext>
                  </a:extLst>
                </p:cNvPr>
                <p:cNvPicPr/>
                <p:nvPr/>
              </p:nvPicPr>
              <p:blipFill>
                <a:blip r:embed="rId425"/>
                <a:stretch>
                  <a:fillRect/>
                </a:stretch>
              </p:blipFill>
              <p:spPr>
                <a:xfrm>
                  <a:off x="5913056" y="1324060"/>
                  <a:ext cx="83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1" name="Freihand 270">
                  <a:extLst>
                    <a:ext uri="{FF2B5EF4-FFF2-40B4-BE49-F238E27FC236}">
                      <a16:creationId xmlns:a16="http://schemas.microsoft.com/office/drawing/2014/main" id="{5999F2D2-B7E9-4077-B21A-D05AA5C16FC1}"/>
                    </a:ext>
                  </a:extLst>
                </p14:cNvPr>
                <p14:cNvContentPartPr/>
                <p14:nvPr/>
              </p14:nvContentPartPr>
              <p14:xfrm>
                <a:off x="5848616" y="1278700"/>
                <a:ext cx="21960" cy="22680"/>
              </p14:xfrm>
            </p:contentPart>
          </mc:Choice>
          <mc:Fallback xmlns="">
            <p:pic>
              <p:nvPicPr>
                <p:cNvPr id="271" name="Freihand 270">
                  <a:extLst>
                    <a:ext uri="{FF2B5EF4-FFF2-40B4-BE49-F238E27FC236}">
                      <a16:creationId xmlns:a16="http://schemas.microsoft.com/office/drawing/2014/main" id="{5999F2D2-B7E9-4077-B21A-D05AA5C16FC1}"/>
                    </a:ext>
                  </a:extLst>
                </p:cNvPr>
                <p:cNvPicPr/>
                <p:nvPr/>
              </p:nvPicPr>
              <p:blipFill>
                <a:blip r:embed="rId427"/>
                <a:stretch>
                  <a:fillRect/>
                </a:stretch>
              </p:blipFill>
              <p:spPr>
                <a:xfrm>
                  <a:off x="5844296" y="1274380"/>
                  <a:ext cx="3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2" name="Freihand 271">
                  <a:extLst>
                    <a:ext uri="{FF2B5EF4-FFF2-40B4-BE49-F238E27FC236}">
                      <a16:creationId xmlns:a16="http://schemas.microsoft.com/office/drawing/2014/main" id="{60E2095C-5EA8-4B6D-B49E-136CACB753F3}"/>
                    </a:ext>
                  </a:extLst>
                </p14:cNvPr>
                <p14:cNvContentPartPr/>
                <p14:nvPr/>
              </p14:nvContentPartPr>
              <p14:xfrm>
                <a:off x="6077216" y="1365820"/>
                <a:ext cx="91080" cy="127440"/>
              </p14:xfrm>
            </p:contentPart>
          </mc:Choice>
          <mc:Fallback xmlns="">
            <p:pic>
              <p:nvPicPr>
                <p:cNvPr id="272" name="Freihand 271">
                  <a:extLst>
                    <a:ext uri="{FF2B5EF4-FFF2-40B4-BE49-F238E27FC236}">
                      <a16:creationId xmlns:a16="http://schemas.microsoft.com/office/drawing/2014/main" id="{60E2095C-5EA8-4B6D-B49E-136CACB753F3}"/>
                    </a:ext>
                  </a:extLst>
                </p:cNvPr>
                <p:cNvPicPr/>
                <p:nvPr/>
              </p:nvPicPr>
              <p:blipFill>
                <a:blip r:embed="rId429"/>
                <a:stretch>
                  <a:fillRect/>
                </a:stretch>
              </p:blipFill>
              <p:spPr>
                <a:xfrm>
                  <a:off x="6072896" y="1361500"/>
                  <a:ext cx="99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3" name="Freihand 272">
                  <a:extLst>
                    <a:ext uri="{FF2B5EF4-FFF2-40B4-BE49-F238E27FC236}">
                      <a16:creationId xmlns:a16="http://schemas.microsoft.com/office/drawing/2014/main" id="{5ECB35EE-6103-4127-B01F-046ABA2EA5A2}"/>
                    </a:ext>
                  </a:extLst>
                </p14:cNvPr>
                <p14:cNvContentPartPr/>
                <p14:nvPr/>
              </p14:nvContentPartPr>
              <p14:xfrm>
                <a:off x="6202856" y="1378420"/>
                <a:ext cx="210600" cy="86760"/>
              </p14:xfrm>
            </p:contentPart>
          </mc:Choice>
          <mc:Fallback xmlns="">
            <p:pic>
              <p:nvPicPr>
                <p:cNvPr id="273" name="Freihand 272">
                  <a:extLst>
                    <a:ext uri="{FF2B5EF4-FFF2-40B4-BE49-F238E27FC236}">
                      <a16:creationId xmlns:a16="http://schemas.microsoft.com/office/drawing/2014/main" id="{5ECB35EE-6103-4127-B01F-046ABA2EA5A2}"/>
                    </a:ext>
                  </a:extLst>
                </p:cNvPr>
                <p:cNvPicPr/>
                <p:nvPr/>
              </p:nvPicPr>
              <p:blipFill>
                <a:blip r:embed="rId431"/>
                <a:stretch>
                  <a:fillRect/>
                </a:stretch>
              </p:blipFill>
              <p:spPr>
                <a:xfrm>
                  <a:off x="6198536" y="1374100"/>
                  <a:ext cx="219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4" name="Freihand 273">
                  <a:extLst>
                    <a:ext uri="{FF2B5EF4-FFF2-40B4-BE49-F238E27FC236}">
                      <a16:creationId xmlns:a16="http://schemas.microsoft.com/office/drawing/2014/main" id="{C4FDAC8E-3920-4895-B148-DF1DE7AEDCFC}"/>
                    </a:ext>
                  </a:extLst>
                </p14:cNvPr>
                <p14:cNvContentPartPr/>
                <p14:nvPr/>
              </p14:nvContentPartPr>
              <p14:xfrm>
                <a:off x="6380336" y="1328740"/>
                <a:ext cx="38520" cy="30240"/>
              </p14:xfrm>
            </p:contentPart>
          </mc:Choice>
          <mc:Fallback xmlns="">
            <p:pic>
              <p:nvPicPr>
                <p:cNvPr id="274" name="Freihand 273">
                  <a:extLst>
                    <a:ext uri="{FF2B5EF4-FFF2-40B4-BE49-F238E27FC236}">
                      <a16:creationId xmlns:a16="http://schemas.microsoft.com/office/drawing/2014/main" id="{C4FDAC8E-3920-4895-B148-DF1DE7AEDCFC}"/>
                    </a:ext>
                  </a:extLst>
                </p:cNvPr>
                <p:cNvPicPr/>
                <p:nvPr/>
              </p:nvPicPr>
              <p:blipFill>
                <a:blip r:embed="rId433"/>
                <a:stretch>
                  <a:fillRect/>
                </a:stretch>
              </p:blipFill>
              <p:spPr>
                <a:xfrm>
                  <a:off x="6376016" y="1324420"/>
                  <a:ext cx="4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8762F9CE-C9A1-45E8-89A6-17916249000A}"/>
                    </a:ext>
                  </a:extLst>
                </p14:cNvPr>
                <p14:cNvContentPartPr/>
                <p14:nvPr/>
              </p14:nvContentPartPr>
              <p14:xfrm>
                <a:off x="6456656" y="1360420"/>
                <a:ext cx="85320" cy="84600"/>
              </p14:xfrm>
            </p:contentPart>
          </mc:Choice>
          <mc:Fallback xmlns="">
            <p:pic>
              <p:nvPicPr>
                <p:cNvPr id="275" name="Freihand 274">
                  <a:extLst>
                    <a:ext uri="{FF2B5EF4-FFF2-40B4-BE49-F238E27FC236}">
                      <a16:creationId xmlns:a16="http://schemas.microsoft.com/office/drawing/2014/main" id="{8762F9CE-C9A1-45E8-89A6-17916249000A}"/>
                    </a:ext>
                  </a:extLst>
                </p:cNvPr>
                <p:cNvPicPr/>
                <p:nvPr/>
              </p:nvPicPr>
              <p:blipFill>
                <a:blip r:embed="rId435"/>
                <a:stretch>
                  <a:fillRect/>
                </a:stretch>
              </p:blipFill>
              <p:spPr>
                <a:xfrm>
                  <a:off x="6452336" y="1356100"/>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87F769B7-5237-4009-8057-A244612504BB}"/>
                    </a:ext>
                  </a:extLst>
                </p14:cNvPr>
                <p14:cNvContentPartPr/>
                <p14:nvPr/>
              </p14:nvContentPartPr>
              <p14:xfrm>
                <a:off x="6653216" y="1297780"/>
                <a:ext cx="129600" cy="148320"/>
              </p14:xfrm>
            </p:contentPart>
          </mc:Choice>
          <mc:Fallback xmlns="">
            <p:pic>
              <p:nvPicPr>
                <p:cNvPr id="276" name="Freihand 275">
                  <a:extLst>
                    <a:ext uri="{FF2B5EF4-FFF2-40B4-BE49-F238E27FC236}">
                      <a16:creationId xmlns:a16="http://schemas.microsoft.com/office/drawing/2014/main" id="{87F769B7-5237-4009-8057-A244612504BB}"/>
                    </a:ext>
                  </a:extLst>
                </p:cNvPr>
                <p:cNvPicPr/>
                <p:nvPr/>
              </p:nvPicPr>
              <p:blipFill>
                <a:blip r:embed="rId437"/>
                <a:stretch>
                  <a:fillRect/>
                </a:stretch>
              </p:blipFill>
              <p:spPr>
                <a:xfrm>
                  <a:off x="6648896" y="1293460"/>
                  <a:ext cx="138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0BB049A3-A4DA-4A8A-997B-F7327FB29D98}"/>
                    </a:ext>
                  </a:extLst>
                </p14:cNvPr>
                <p14:cNvContentPartPr/>
                <p14:nvPr/>
              </p14:nvContentPartPr>
              <p14:xfrm>
                <a:off x="6651416" y="1259620"/>
                <a:ext cx="118800" cy="17640"/>
              </p14:xfrm>
            </p:contentPart>
          </mc:Choice>
          <mc:Fallback xmlns="">
            <p:pic>
              <p:nvPicPr>
                <p:cNvPr id="277" name="Freihand 276">
                  <a:extLst>
                    <a:ext uri="{FF2B5EF4-FFF2-40B4-BE49-F238E27FC236}">
                      <a16:creationId xmlns:a16="http://schemas.microsoft.com/office/drawing/2014/main" id="{0BB049A3-A4DA-4A8A-997B-F7327FB29D98}"/>
                    </a:ext>
                  </a:extLst>
                </p:cNvPr>
                <p:cNvPicPr/>
                <p:nvPr/>
              </p:nvPicPr>
              <p:blipFill>
                <a:blip r:embed="rId439"/>
                <a:stretch>
                  <a:fillRect/>
                </a:stretch>
              </p:blipFill>
              <p:spPr>
                <a:xfrm>
                  <a:off x="6647096" y="1255300"/>
                  <a:ext cx="12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2891C799-E7C8-4D1F-A90B-874487453C29}"/>
                    </a:ext>
                  </a:extLst>
                </p14:cNvPr>
                <p14:cNvContentPartPr/>
                <p14:nvPr/>
              </p14:nvContentPartPr>
              <p14:xfrm>
                <a:off x="6791456" y="1328740"/>
                <a:ext cx="84960" cy="84240"/>
              </p14:xfrm>
            </p:contentPart>
          </mc:Choice>
          <mc:Fallback xmlns="">
            <p:pic>
              <p:nvPicPr>
                <p:cNvPr id="278" name="Freihand 277">
                  <a:extLst>
                    <a:ext uri="{FF2B5EF4-FFF2-40B4-BE49-F238E27FC236}">
                      <a16:creationId xmlns:a16="http://schemas.microsoft.com/office/drawing/2014/main" id="{2891C799-E7C8-4D1F-A90B-874487453C29}"/>
                    </a:ext>
                  </a:extLst>
                </p:cNvPr>
                <p:cNvPicPr/>
                <p:nvPr/>
              </p:nvPicPr>
              <p:blipFill>
                <a:blip r:embed="rId441"/>
                <a:stretch>
                  <a:fillRect/>
                </a:stretch>
              </p:blipFill>
              <p:spPr>
                <a:xfrm>
                  <a:off x="6787136" y="1324420"/>
                  <a:ext cx="93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DD1673A1-34C0-43D0-80A3-8C4D99C193FB}"/>
                    </a:ext>
                  </a:extLst>
                </p14:cNvPr>
                <p14:cNvContentPartPr/>
                <p14:nvPr/>
              </p14:nvContentPartPr>
              <p14:xfrm>
                <a:off x="6894776" y="1290940"/>
                <a:ext cx="163080" cy="111240"/>
              </p14:xfrm>
            </p:contentPart>
          </mc:Choice>
          <mc:Fallback xmlns="">
            <p:pic>
              <p:nvPicPr>
                <p:cNvPr id="279" name="Freihand 278">
                  <a:extLst>
                    <a:ext uri="{FF2B5EF4-FFF2-40B4-BE49-F238E27FC236}">
                      <a16:creationId xmlns:a16="http://schemas.microsoft.com/office/drawing/2014/main" id="{DD1673A1-34C0-43D0-80A3-8C4D99C193FB}"/>
                    </a:ext>
                  </a:extLst>
                </p:cNvPr>
                <p:cNvPicPr/>
                <p:nvPr/>
              </p:nvPicPr>
              <p:blipFill>
                <a:blip r:embed="rId443"/>
                <a:stretch>
                  <a:fillRect/>
                </a:stretch>
              </p:blipFill>
              <p:spPr>
                <a:xfrm>
                  <a:off x="6890456" y="1286620"/>
                  <a:ext cx="171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F32A0378-1961-4AD2-85BE-2CBE614B8EE2}"/>
                    </a:ext>
                  </a:extLst>
                </p14:cNvPr>
                <p14:cNvContentPartPr/>
                <p14:nvPr/>
              </p14:nvContentPartPr>
              <p14:xfrm>
                <a:off x="7084136" y="1239820"/>
                <a:ext cx="428760" cy="218880"/>
              </p14:xfrm>
            </p:contentPart>
          </mc:Choice>
          <mc:Fallback xmlns="">
            <p:pic>
              <p:nvPicPr>
                <p:cNvPr id="280" name="Freihand 279">
                  <a:extLst>
                    <a:ext uri="{FF2B5EF4-FFF2-40B4-BE49-F238E27FC236}">
                      <a16:creationId xmlns:a16="http://schemas.microsoft.com/office/drawing/2014/main" id="{F32A0378-1961-4AD2-85BE-2CBE614B8EE2}"/>
                    </a:ext>
                  </a:extLst>
                </p:cNvPr>
                <p:cNvPicPr/>
                <p:nvPr/>
              </p:nvPicPr>
              <p:blipFill>
                <a:blip r:embed="rId445"/>
                <a:stretch>
                  <a:fillRect/>
                </a:stretch>
              </p:blipFill>
              <p:spPr>
                <a:xfrm>
                  <a:off x="7079816" y="1235500"/>
                  <a:ext cx="437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1" name="Freihand 280">
                  <a:extLst>
                    <a:ext uri="{FF2B5EF4-FFF2-40B4-BE49-F238E27FC236}">
                      <a16:creationId xmlns:a16="http://schemas.microsoft.com/office/drawing/2014/main" id="{F16C763F-0D86-4048-8984-C61BC379DE8A}"/>
                    </a:ext>
                  </a:extLst>
                </p14:cNvPr>
                <p14:cNvContentPartPr/>
                <p14:nvPr/>
              </p14:nvContentPartPr>
              <p14:xfrm>
                <a:off x="7428296" y="1316860"/>
                <a:ext cx="87840" cy="3240"/>
              </p14:xfrm>
            </p:contentPart>
          </mc:Choice>
          <mc:Fallback xmlns="">
            <p:pic>
              <p:nvPicPr>
                <p:cNvPr id="281" name="Freihand 280">
                  <a:extLst>
                    <a:ext uri="{FF2B5EF4-FFF2-40B4-BE49-F238E27FC236}">
                      <a16:creationId xmlns:a16="http://schemas.microsoft.com/office/drawing/2014/main" id="{F16C763F-0D86-4048-8984-C61BC379DE8A}"/>
                    </a:ext>
                  </a:extLst>
                </p:cNvPr>
                <p:cNvPicPr/>
                <p:nvPr/>
              </p:nvPicPr>
              <p:blipFill>
                <a:blip r:embed="rId447"/>
                <a:stretch>
                  <a:fillRect/>
                </a:stretch>
              </p:blipFill>
              <p:spPr>
                <a:xfrm>
                  <a:off x="7423976" y="1312540"/>
                  <a:ext cx="96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2" name="Freihand 281">
                  <a:extLst>
                    <a:ext uri="{FF2B5EF4-FFF2-40B4-BE49-F238E27FC236}">
                      <a16:creationId xmlns:a16="http://schemas.microsoft.com/office/drawing/2014/main" id="{35828DE5-CDB9-45D8-A0CC-3C9465106E2B}"/>
                    </a:ext>
                  </a:extLst>
                </p14:cNvPr>
                <p14:cNvContentPartPr/>
                <p14:nvPr/>
              </p14:nvContentPartPr>
              <p14:xfrm>
                <a:off x="7548176" y="1233700"/>
                <a:ext cx="131040" cy="144000"/>
              </p14:xfrm>
            </p:contentPart>
          </mc:Choice>
          <mc:Fallback xmlns="">
            <p:pic>
              <p:nvPicPr>
                <p:cNvPr id="282" name="Freihand 281">
                  <a:extLst>
                    <a:ext uri="{FF2B5EF4-FFF2-40B4-BE49-F238E27FC236}">
                      <a16:creationId xmlns:a16="http://schemas.microsoft.com/office/drawing/2014/main" id="{35828DE5-CDB9-45D8-A0CC-3C9465106E2B}"/>
                    </a:ext>
                  </a:extLst>
                </p:cNvPr>
                <p:cNvPicPr/>
                <p:nvPr/>
              </p:nvPicPr>
              <p:blipFill>
                <a:blip r:embed="rId449"/>
                <a:stretch>
                  <a:fillRect/>
                </a:stretch>
              </p:blipFill>
              <p:spPr>
                <a:xfrm>
                  <a:off x="7543856" y="1229380"/>
                  <a:ext cx="139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3" name="Freihand 282">
                  <a:extLst>
                    <a:ext uri="{FF2B5EF4-FFF2-40B4-BE49-F238E27FC236}">
                      <a16:creationId xmlns:a16="http://schemas.microsoft.com/office/drawing/2014/main" id="{EB13003F-ABB6-464F-AA1C-1D7498973495}"/>
                    </a:ext>
                  </a:extLst>
                </p14:cNvPr>
                <p14:cNvContentPartPr/>
                <p14:nvPr/>
              </p14:nvContentPartPr>
              <p14:xfrm>
                <a:off x="7609736" y="1317940"/>
                <a:ext cx="356760" cy="84600"/>
              </p14:xfrm>
            </p:contentPart>
          </mc:Choice>
          <mc:Fallback xmlns="">
            <p:pic>
              <p:nvPicPr>
                <p:cNvPr id="283" name="Freihand 282">
                  <a:extLst>
                    <a:ext uri="{FF2B5EF4-FFF2-40B4-BE49-F238E27FC236}">
                      <a16:creationId xmlns:a16="http://schemas.microsoft.com/office/drawing/2014/main" id="{EB13003F-ABB6-464F-AA1C-1D7498973495}"/>
                    </a:ext>
                  </a:extLst>
                </p:cNvPr>
                <p:cNvPicPr/>
                <p:nvPr/>
              </p:nvPicPr>
              <p:blipFill>
                <a:blip r:embed="rId451"/>
                <a:stretch>
                  <a:fillRect/>
                </a:stretch>
              </p:blipFill>
              <p:spPr>
                <a:xfrm>
                  <a:off x="7605416" y="1313620"/>
                  <a:ext cx="365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4" name="Freihand 283">
                  <a:extLst>
                    <a:ext uri="{FF2B5EF4-FFF2-40B4-BE49-F238E27FC236}">
                      <a16:creationId xmlns:a16="http://schemas.microsoft.com/office/drawing/2014/main" id="{FA437C5D-AFCA-45FE-9990-18C85AF273AA}"/>
                    </a:ext>
                  </a:extLst>
                </p14:cNvPr>
                <p14:cNvContentPartPr/>
                <p14:nvPr/>
              </p14:nvContentPartPr>
              <p14:xfrm>
                <a:off x="6720176" y="1562740"/>
                <a:ext cx="92880" cy="105120"/>
              </p14:xfrm>
            </p:contentPart>
          </mc:Choice>
          <mc:Fallback xmlns="">
            <p:pic>
              <p:nvPicPr>
                <p:cNvPr id="284" name="Freihand 283">
                  <a:extLst>
                    <a:ext uri="{FF2B5EF4-FFF2-40B4-BE49-F238E27FC236}">
                      <a16:creationId xmlns:a16="http://schemas.microsoft.com/office/drawing/2014/main" id="{FA437C5D-AFCA-45FE-9990-18C85AF273AA}"/>
                    </a:ext>
                  </a:extLst>
                </p:cNvPr>
                <p:cNvPicPr/>
                <p:nvPr/>
              </p:nvPicPr>
              <p:blipFill>
                <a:blip r:embed="rId453"/>
                <a:stretch>
                  <a:fillRect/>
                </a:stretch>
              </p:blipFill>
              <p:spPr>
                <a:xfrm>
                  <a:off x="6715856" y="1558420"/>
                  <a:ext cx="101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Freihand 284">
                  <a:extLst>
                    <a:ext uri="{FF2B5EF4-FFF2-40B4-BE49-F238E27FC236}">
                      <a16:creationId xmlns:a16="http://schemas.microsoft.com/office/drawing/2014/main" id="{A690EDF5-C5C2-4B97-AF79-EF555626FEF7}"/>
                    </a:ext>
                  </a:extLst>
                </p14:cNvPr>
                <p14:cNvContentPartPr/>
                <p14:nvPr/>
              </p14:nvContentPartPr>
              <p14:xfrm>
                <a:off x="6840416" y="1486780"/>
                <a:ext cx="472680" cy="168480"/>
              </p14:xfrm>
            </p:contentPart>
          </mc:Choice>
          <mc:Fallback xmlns="">
            <p:pic>
              <p:nvPicPr>
                <p:cNvPr id="285" name="Freihand 284">
                  <a:extLst>
                    <a:ext uri="{FF2B5EF4-FFF2-40B4-BE49-F238E27FC236}">
                      <a16:creationId xmlns:a16="http://schemas.microsoft.com/office/drawing/2014/main" id="{A690EDF5-C5C2-4B97-AF79-EF555626FEF7}"/>
                    </a:ext>
                  </a:extLst>
                </p:cNvPr>
                <p:cNvPicPr/>
                <p:nvPr/>
              </p:nvPicPr>
              <p:blipFill>
                <a:blip r:embed="rId455"/>
                <a:stretch>
                  <a:fillRect/>
                </a:stretch>
              </p:blipFill>
              <p:spPr>
                <a:xfrm>
                  <a:off x="6836096" y="1482460"/>
                  <a:ext cx="481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Freihand 285">
                  <a:extLst>
                    <a:ext uri="{FF2B5EF4-FFF2-40B4-BE49-F238E27FC236}">
                      <a16:creationId xmlns:a16="http://schemas.microsoft.com/office/drawing/2014/main" id="{2F16817E-974A-4888-AE86-3257E2D902EA}"/>
                    </a:ext>
                  </a:extLst>
                </p14:cNvPr>
                <p14:cNvContentPartPr/>
                <p14:nvPr/>
              </p14:nvContentPartPr>
              <p14:xfrm>
                <a:off x="7191056" y="1467700"/>
                <a:ext cx="12600" cy="6120"/>
              </p14:xfrm>
            </p:contentPart>
          </mc:Choice>
          <mc:Fallback xmlns="">
            <p:pic>
              <p:nvPicPr>
                <p:cNvPr id="286" name="Freihand 285">
                  <a:extLst>
                    <a:ext uri="{FF2B5EF4-FFF2-40B4-BE49-F238E27FC236}">
                      <a16:creationId xmlns:a16="http://schemas.microsoft.com/office/drawing/2014/main" id="{2F16817E-974A-4888-AE86-3257E2D902EA}"/>
                    </a:ext>
                  </a:extLst>
                </p:cNvPr>
                <p:cNvPicPr/>
                <p:nvPr/>
              </p:nvPicPr>
              <p:blipFill>
                <a:blip r:embed="rId457"/>
                <a:stretch>
                  <a:fillRect/>
                </a:stretch>
              </p:blipFill>
              <p:spPr>
                <a:xfrm>
                  <a:off x="7186736" y="1463380"/>
                  <a:ext cx="21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7" name="Freihand 286">
                  <a:extLst>
                    <a:ext uri="{FF2B5EF4-FFF2-40B4-BE49-F238E27FC236}">
                      <a16:creationId xmlns:a16="http://schemas.microsoft.com/office/drawing/2014/main" id="{2472C132-687A-49C8-BFC3-609F3CB5A94B}"/>
                    </a:ext>
                  </a:extLst>
                </p14:cNvPr>
                <p14:cNvContentPartPr/>
                <p14:nvPr/>
              </p14:nvContentPartPr>
              <p14:xfrm>
                <a:off x="7452056" y="1522420"/>
                <a:ext cx="323640" cy="103680"/>
              </p14:xfrm>
            </p:contentPart>
          </mc:Choice>
          <mc:Fallback xmlns="">
            <p:pic>
              <p:nvPicPr>
                <p:cNvPr id="287" name="Freihand 286">
                  <a:extLst>
                    <a:ext uri="{FF2B5EF4-FFF2-40B4-BE49-F238E27FC236}">
                      <a16:creationId xmlns:a16="http://schemas.microsoft.com/office/drawing/2014/main" id="{2472C132-687A-49C8-BFC3-609F3CB5A94B}"/>
                    </a:ext>
                  </a:extLst>
                </p:cNvPr>
                <p:cNvPicPr/>
                <p:nvPr/>
              </p:nvPicPr>
              <p:blipFill>
                <a:blip r:embed="rId459"/>
                <a:stretch>
                  <a:fillRect/>
                </a:stretch>
              </p:blipFill>
              <p:spPr>
                <a:xfrm>
                  <a:off x="7447736" y="1518100"/>
                  <a:ext cx="33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8" name="Freihand 287">
                  <a:extLst>
                    <a:ext uri="{FF2B5EF4-FFF2-40B4-BE49-F238E27FC236}">
                      <a16:creationId xmlns:a16="http://schemas.microsoft.com/office/drawing/2014/main" id="{1D82E17F-0473-43C0-81FF-2EC5E550FE39}"/>
                    </a:ext>
                  </a:extLst>
                </p14:cNvPr>
                <p14:cNvContentPartPr/>
                <p14:nvPr/>
              </p14:nvContentPartPr>
              <p14:xfrm>
                <a:off x="7752296" y="1452580"/>
                <a:ext cx="360" cy="360"/>
              </p14:xfrm>
            </p:contentPart>
          </mc:Choice>
          <mc:Fallback xmlns="">
            <p:pic>
              <p:nvPicPr>
                <p:cNvPr id="288" name="Freihand 287">
                  <a:extLst>
                    <a:ext uri="{FF2B5EF4-FFF2-40B4-BE49-F238E27FC236}">
                      <a16:creationId xmlns:a16="http://schemas.microsoft.com/office/drawing/2014/main" id="{1D82E17F-0473-43C0-81FF-2EC5E550FE39}"/>
                    </a:ext>
                  </a:extLst>
                </p:cNvPr>
                <p:cNvPicPr/>
                <p:nvPr/>
              </p:nvPicPr>
              <p:blipFill>
                <a:blip r:embed="rId461"/>
                <a:stretch>
                  <a:fillRect/>
                </a:stretch>
              </p:blipFill>
              <p:spPr>
                <a:xfrm>
                  <a:off x="7747976" y="1448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9" name="Freihand 288">
                  <a:extLst>
                    <a:ext uri="{FF2B5EF4-FFF2-40B4-BE49-F238E27FC236}">
                      <a16:creationId xmlns:a16="http://schemas.microsoft.com/office/drawing/2014/main" id="{C0D78ED2-1695-4B93-B923-071148074569}"/>
                    </a:ext>
                  </a:extLst>
                </p14:cNvPr>
                <p14:cNvContentPartPr/>
                <p14:nvPr/>
              </p14:nvContentPartPr>
              <p14:xfrm>
                <a:off x="7152176" y="1786660"/>
                <a:ext cx="360" cy="360"/>
              </p14:xfrm>
            </p:contentPart>
          </mc:Choice>
          <mc:Fallback xmlns="">
            <p:pic>
              <p:nvPicPr>
                <p:cNvPr id="289" name="Freihand 288">
                  <a:extLst>
                    <a:ext uri="{FF2B5EF4-FFF2-40B4-BE49-F238E27FC236}">
                      <a16:creationId xmlns:a16="http://schemas.microsoft.com/office/drawing/2014/main" id="{C0D78ED2-1695-4B93-B923-071148074569}"/>
                    </a:ext>
                  </a:extLst>
                </p:cNvPr>
                <p:cNvPicPr/>
                <p:nvPr/>
              </p:nvPicPr>
              <p:blipFill>
                <a:blip r:embed="rId461"/>
                <a:stretch>
                  <a:fillRect/>
                </a:stretch>
              </p:blipFill>
              <p:spPr>
                <a:xfrm>
                  <a:off x="7147856" y="1782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0" name="Freihand 289">
                  <a:extLst>
                    <a:ext uri="{FF2B5EF4-FFF2-40B4-BE49-F238E27FC236}">
                      <a16:creationId xmlns:a16="http://schemas.microsoft.com/office/drawing/2014/main" id="{EB656102-47EF-4DBC-9C0F-05965CA7E3FC}"/>
                    </a:ext>
                  </a:extLst>
                </p14:cNvPr>
                <p14:cNvContentPartPr/>
                <p14:nvPr/>
              </p14:nvContentPartPr>
              <p14:xfrm>
                <a:off x="7132016" y="1768660"/>
                <a:ext cx="153000" cy="84240"/>
              </p14:xfrm>
            </p:contentPart>
          </mc:Choice>
          <mc:Fallback xmlns="">
            <p:pic>
              <p:nvPicPr>
                <p:cNvPr id="290" name="Freihand 289">
                  <a:extLst>
                    <a:ext uri="{FF2B5EF4-FFF2-40B4-BE49-F238E27FC236}">
                      <a16:creationId xmlns:a16="http://schemas.microsoft.com/office/drawing/2014/main" id="{EB656102-47EF-4DBC-9C0F-05965CA7E3FC}"/>
                    </a:ext>
                  </a:extLst>
                </p:cNvPr>
                <p:cNvPicPr/>
                <p:nvPr/>
              </p:nvPicPr>
              <p:blipFill>
                <a:blip r:embed="rId464"/>
                <a:stretch>
                  <a:fillRect/>
                </a:stretch>
              </p:blipFill>
              <p:spPr>
                <a:xfrm>
                  <a:off x="7127696" y="1764340"/>
                  <a:ext cx="161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1" name="Freihand 290">
                  <a:extLst>
                    <a:ext uri="{FF2B5EF4-FFF2-40B4-BE49-F238E27FC236}">
                      <a16:creationId xmlns:a16="http://schemas.microsoft.com/office/drawing/2014/main" id="{27EF5987-23BD-48BF-9C89-74403821B126}"/>
                    </a:ext>
                  </a:extLst>
                </p14:cNvPr>
                <p14:cNvContentPartPr/>
                <p14:nvPr/>
              </p14:nvContentPartPr>
              <p14:xfrm>
                <a:off x="7313456" y="1670740"/>
                <a:ext cx="234720" cy="248760"/>
              </p14:xfrm>
            </p:contentPart>
          </mc:Choice>
          <mc:Fallback xmlns="">
            <p:pic>
              <p:nvPicPr>
                <p:cNvPr id="291" name="Freihand 290">
                  <a:extLst>
                    <a:ext uri="{FF2B5EF4-FFF2-40B4-BE49-F238E27FC236}">
                      <a16:creationId xmlns:a16="http://schemas.microsoft.com/office/drawing/2014/main" id="{27EF5987-23BD-48BF-9C89-74403821B126}"/>
                    </a:ext>
                  </a:extLst>
                </p:cNvPr>
                <p:cNvPicPr/>
                <p:nvPr/>
              </p:nvPicPr>
              <p:blipFill>
                <a:blip r:embed="rId466"/>
                <a:stretch>
                  <a:fillRect/>
                </a:stretch>
              </p:blipFill>
              <p:spPr>
                <a:xfrm>
                  <a:off x="7309136" y="1666420"/>
                  <a:ext cx="243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2" name="Freihand 291">
                  <a:extLst>
                    <a:ext uri="{FF2B5EF4-FFF2-40B4-BE49-F238E27FC236}">
                      <a16:creationId xmlns:a16="http://schemas.microsoft.com/office/drawing/2014/main" id="{13643004-33CD-43FF-9D7C-53CC474EC3EC}"/>
                    </a:ext>
                  </a:extLst>
                </p14:cNvPr>
                <p14:cNvContentPartPr/>
                <p14:nvPr/>
              </p14:nvContentPartPr>
              <p14:xfrm>
                <a:off x="7549256" y="1659940"/>
                <a:ext cx="111960" cy="110880"/>
              </p14:xfrm>
            </p:contentPart>
          </mc:Choice>
          <mc:Fallback xmlns="">
            <p:pic>
              <p:nvPicPr>
                <p:cNvPr id="292" name="Freihand 291">
                  <a:extLst>
                    <a:ext uri="{FF2B5EF4-FFF2-40B4-BE49-F238E27FC236}">
                      <a16:creationId xmlns:a16="http://schemas.microsoft.com/office/drawing/2014/main" id="{13643004-33CD-43FF-9D7C-53CC474EC3EC}"/>
                    </a:ext>
                  </a:extLst>
                </p:cNvPr>
                <p:cNvPicPr/>
                <p:nvPr/>
              </p:nvPicPr>
              <p:blipFill>
                <a:blip r:embed="rId468"/>
                <a:stretch>
                  <a:fillRect/>
                </a:stretch>
              </p:blipFill>
              <p:spPr>
                <a:xfrm>
                  <a:off x="7544936" y="1655620"/>
                  <a:ext cx="120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BD4F849D-8102-4A1A-B870-225622F0C89D}"/>
                    </a:ext>
                  </a:extLst>
                </p14:cNvPr>
                <p14:cNvContentPartPr/>
                <p14:nvPr/>
              </p14:nvContentPartPr>
              <p14:xfrm>
                <a:off x="7286456" y="1650220"/>
                <a:ext cx="104040" cy="14040"/>
              </p14:xfrm>
            </p:contentPart>
          </mc:Choice>
          <mc:Fallback xmlns="">
            <p:pic>
              <p:nvPicPr>
                <p:cNvPr id="293" name="Freihand 292">
                  <a:extLst>
                    <a:ext uri="{FF2B5EF4-FFF2-40B4-BE49-F238E27FC236}">
                      <a16:creationId xmlns:a16="http://schemas.microsoft.com/office/drawing/2014/main" id="{BD4F849D-8102-4A1A-B870-225622F0C89D}"/>
                    </a:ext>
                  </a:extLst>
                </p:cNvPr>
                <p:cNvPicPr/>
                <p:nvPr/>
              </p:nvPicPr>
              <p:blipFill>
                <a:blip r:embed="rId470"/>
                <a:stretch>
                  <a:fillRect/>
                </a:stretch>
              </p:blipFill>
              <p:spPr>
                <a:xfrm>
                  <a:off x="7282136" y="1645900"/>
                  <a:ext cx="112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29C08AED-F73E-40D8-BF77-4C47416CAE8D}"/>
                    </a:ext>
                  </a:extLst>
                </p14:cNvPr>
                <p14:cNvContentPartPr/>
                <p14:nvPr/>
              </p14:nvContentPartPr>
              <p14:xfrm>
                <a:off x="7752656" y="1690180"/>
                <a:ext cx="95040" cy="43560"/>
              </p14:xfrm>
            </p:contentPart>
          </mc:Choice>
          <mc:Fallback xmlns="">
            <p:pic>
              <p:nvPicPr>
                <p:cNvPr id="294" name="Freihand 293">
                  <a:extLst>
                    <a:ext uri="{FF2B5EF4-FFF2-40B4-BE49-F238E27FC236}">
                      <a16:creationId xmlns:a16="http://schemas.microsoft.com/office/drawing/2014/main" id="{29C08AED-F73E-40D8-BF77-4C47416CAE8D}"/>
                    </a:ext>
                  </a:extLst>
                </p:cNvPr>
                <p:cNvPicPr/>
                <p:nvPr/>
              </p:nvPicPr>
              <p:blipFill>
                <a:blip r:embed="rId472"/>
                <a:stretch>
                  <a:fillRect/>
                </a:stretch>
              </p:blipFill>
              <p:spPr>
                <a:xfrm>
                  <a:off x="7748336" y="1685860"/>
                  <a:ext cx="103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D26DBBAB-1449-4D92-9F95-013219D412C0}"/>
                    </a:ext>
                  </a:extLst>
                </p14:cNvPr>
                <p14:cNvContentPartPr/>
                <p14:nvPr/>
              </p14:nvContentPartPr>
              <p14:xfrm>
                <a:off x="7875416" y="1654540"/>
                <a:ext cx="74160" cy="68760"/>
              </p14:xfrm>
            </p:contentPart>
          </mc:Choice>
          <mc:Fallback xmlns="">
            <p:pic>
              <p:nvPicPr>
                <p:cNvPr id="295" name="Freihand 294">
                  <a:extLst>
                    <a:ext uri="{FF2B5EF4-FFF2-40B4-BE49-F238E27FC236}">
                      <a16:creationId xmlns:a16="http://schemas.microsoft.com/office/drawing/2014/main" id="{D26DBBAB-1449-4D92-9F95-013219D412C0}"/>
                    </a:ext>
                  </a:extLst>
                </p:cNvPr>
                <p:cNvPicPr/>
                <p:nvPr/>
              </p:nvPicPr>
              <p:blipFill>
                <a:blip r:embed="rId474"/>
                <a:stretch>
                  <a:fillRect/>
                </a:stretch>
              </p:blipFill>
              <p:spPr>
                <a:xfrm>
                  <a:off x="7871096" y="1650220"/>
                  <a:ext cx="82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91715137-490A-425F-9402-F3FEDE3D4CDB}"/>
                    </a:ext>
                  </a:extLst>
                </p14:cNvPr>
                <p14:cNvContentPartPr/>
                <p14:nvPr/>
              </p14:nvContentPartPr>
              <p14:xfrm>
                <a:off x="7999976" y="1547980"/>
                <a:ext cx="153000" cy="152280"/>
              </p14:xfrm>
            </p:contentPart>
          </mc:Choice>
          <mc:Fallback xmlns="">
            <p:pic>
              <p:nvPicPr>
                <p:cNvPr id="296" name="Freihand 295">
                  <a:extLst>
                    <a:ext uri="{FF2B5EF4-FFF2-40B4-BE49-F238E27FC236}">
                      <a16:creationId xmlns:a16="http://schemas.microsoft.com/office/drawing/2014/main" id="{91715137-490A-425F-9402-F3FEDE3D4CDB}"/>
                    </a:ext>
                  </a:extLst>
                </p:cNvPr>
                <p:cNvPicPr/>
                <p:nvPr/>
              </p:nvPicPr>
              <p:blipFill>
                <a:blip r:embed="rId476"/>
                <a:stretch>
                  <a:fillRect/>
                </a:stretch>
              </p:blipFill>
              <p:spPr>
                <a:xfrm>
                  <a:off x="7995656" y="1543660"/>
                  <a:ext cx="161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D3D06F43-8CEC-46B4-A45D-AC9656209E97}"/>
                    </a:ext>
                  </a:extLst>
                </p14:cNvPr>
                <p14:cNvContentPartPr/>
                <p14:nvPr/>
              </p14:nvContentPartPr>
              <p14:xfrm>
                <a:off x="8190776" y="1577140"/>
                <a:ext cx="200880" cy="93960"/>
              </p14:xfrm>
            </p:contentPart>
          </mc:Choice>
          <mc:Fallback xmlns="">
            <p:pic>
              <p:nvPicPr>
                <p:cNvPr id="297" name="Freihand 296">
                  <a:extLst>
                    <a:ext uri="{FF2B5EF4-FFF2-40B4-BE49-F238E27FC236}">
                      <a16:creationId xmlns:a16="http://schemas.microsoft.com/office/drawing/2014/main" id="{D3D06F43-8CEC-46B4-A45D-AC9656209E97}"/>
                    </a:ext>
                  </a:extLst>
                </p:cNvPr>
                <p:cNvPicPr/>
                <p:nvPr/>
              </p:nvPicPr>
              <p:blipFill>
                <a:blip r:embed="rId478"/>
                <a:stretch>
                  <a:fillRect/>
                </a:stretch>
              </p:blipFill>
              <p:spPr>
                <a:xfrm>
                  <a:off x="8186456" y="1572820"/>
                  <a:ext cx="20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A888250A-65A5-475F-9028-E86B7A274045}"/>
                    </a:ext>
                  </a:extLst>
                </p14:cNvPr>
                <p14:cNvContentPartPr/>
                <p14:nvPr/>
              </p14:nvContentPartPr>
              <p14:xfrm>
                <a:off x="8409656" y="1468420"/>
                <a:ext cx="132840" cy="226800"/>
              </p14:xfrm>
            </p:contentPart>
          </mc:Choice>
          <mc:Fallback xmlns="">
            <p:pic>
              <p:nvPicPr>
                <p:cNvPr id="298" name="Freihand 297">
                  <a:extLst>
                    <a:ext uri="{FF2B5EF4-FFF2-40B4-BE49-F238E27FC236}">
                      <a16:creationId xmlns:a16="http://schemas.microsoft.com/office/drawing/2014/main" id="{A888250A-65A5-475F-9028-E86B7A274045}"/>
                    </a:ext>
                  </a:extLst>
                </p:cNvPr>
                <p:cNvPicPr/>
                <p:nvPr/>
              </p:nvPicPr>
              <p:blipFill>
                <a:blip r:embed="rId480"/>
                <a:stretch>
                  <a:fillRect/>
                </a:stretch>
              </p:blipFill>
              <p:spPr>
                <a:xfrm>
                  <a:off x="8405336" y="1464100"/>
                  <a:ext cx="141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2576A511-EF99-4736-8F71-0AF015ABD81C}"/>
                    </a:ext>
                  </a:extLst>
                </p14:cNvPr>
                <p14:cNvContentPartPr/>
                <p14:nvPr/>
              </p14:nvContentPartPr>
              <p14:xfrm>
                <a:off x="8567696" y="1462300"/>
                <a:ext cx="84600" cy="90000"/>
              </p14:xfrm>
            </p:contentPart>
          </mc:Choice>
          <mc:Fallback xmlns="">
            <p:pic>
              <p:nvPicPr>
                <p:cNvPr id="299" name="Freihand 298">
                  <a:extLst>
                    <a:ext uri="{FF2B5EF4-FFF2-40B4-BE49-F238E27FC236}">
                      <a16:creationId xmlns:a16="http://schemas.microsoft.com/office/drawing/2014/main" id="{2576A511-EF99-4736-8F71-0AF015ABD81C}"/>
                    </a:ext>
                  </a:extLst>
                </p:cNvPr>
                <p:cNvPicPr/>
                <p:nvPr/>
              </p:nvPicPr>
              <p:blipFill>
                <a:blip r:embed="rId482"/>
                <a:stretch>
                  <a:fillRect/>
                </a:stretch>
              </p:blipFill>
              <p:spPr>
                <a:xfrm>
                  <a:off x="8563376" y="1457980"/>
                  <a:ext cx="93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9A573313-61A8-4873-8DC6-7DB495DA13B1}"/>
                    </a:ext>
                  </a:extLst>
                </p14:cNvPr>
                <p14:cNvContentPartPr/>
                <p14:nvPr/>
              </p14:nvContentPartPr>
              <p14:xfrm>
                <a:off x="8675336" y="1307500"/>
                <a:ext cx="169200" cy="220320"/>
              </p14:xfrm>
            </p:contentPart>
          </mc:Choice>
          <mc:Fallback xmlns="">
            <p:pic>
              <p:nvPicPr>
                <p:cNvPr id="300" name="Freihand 299">
                  <a:extLst>
                    <a:ext uri="{FF2B5EF4-FFF2-40B4-BE49-F238E27FC236}">
                      <a16:creationId xmlns:a16="http://schemas.microsoft.com/office/drawing/2014/main" id="{9A573313-61A8-4873-8DC6-7DB495DA13B1}"/>
                    </a:ext>
                  </a:extLst>
                </p:cNvPr>
                <p:cNvPicPr/>
                <p:nvPr/>
              </p:nvPicPr>
              <p:blipFill>
                <a:blip r:embed="rId484"/>
                <a:stretch>
                  <a:fillRect/>
                </a:stretch>
              </p:blipFill>
              <p:spPr>
                <a:xfrm>
                  <a:off x="8671016" y="1303180"/>
                  <a:ext cx="177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56949936-BACE-4875-BB98-418F2BC29259}"/>
                    </a:ext>
                  </a:extLst>
                </p14:cNvPr>
                <p14:cNvContentPartPr/>
                <p14:nvPr/>
              </p14:nvContentPartPr>
              <p14:xfrm>
                <a:off x="8845976" y="1397860"/>
                <a:ext cx="30600" cy="100800"/>
              </p14:xfrm>
            </p:contentPart>
          </mc:Choice>
          <mc:Fallback xmlns="">
            <p:pic>
              <p:nvPicPr>
                <p:cNvPr id="301" name="Freihand 300">
                  <a:extLst>
                    <a:ext uri="{FF2B5EF4-FFF2-40B4-BE49-F238E27FC236}">
                      <a16:creationId xmlns:a16="http://schemas.microsoft.com/office/drawing/2014/main" id="{56949936-BACE-4875-BB98-418F2BC29259}"/>
                    </a:ext>
                  </a:extLst>
                </p:cNvPr>
                <p:cNvPicPr/>
                <p:nvPr/>
              </p:nvPicPr>
              <p:blipFill>
                <a:blip r:embed="rId486"/>
                <a:stretch>
                  <a:fillRect/>
                </a:stretch>
              </p:blipFill>
              <p:spPr>
                <a:xfrm>
                  <a:off x="8841656" y="1393540"/>
                  <a:ext cx="3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2" name="Freihand 301">
                  <a:extLst>
                    <a:ext uri="{FF2B5EF4-FFF2-40B4-BE49-F238E27FC236}">
                      <a16:creationId xmlns:a16="http://schemas.microsoft.com/office/drawing/2014/main" id="{31CE06EE-3A23-497F-91C8-170A9DD78625}"/>
                    </a:ext>
                  </a:extLst>
                </p14:cNvPr>
                <p14:cNvContentPartPr/>
                <p14:nvPr/>
              </p14:nvContentPartPr>
              <p14:xfrm>
                <a:off x="8885936" y="1373020"/>
                <a:ext cx="91080" cy="98280"/>
              </p14:xfrm>
            </p:contentPart>
          </mc:Choice>
          <mc:Fallback xmlns="">
            <p:pic>
              <p:nvPicPr>
                <p:cNvPr id="302" name="Freihand 301">
                  <a:extLst>
                    <a:ext uri="{FF2B5EF4-FFF2-40B4-BE49-F238E27FC236}">
                      <a16:creationId xmlns:a16="http://schemas.microsoft.com/office/drawing/2014/main" id="{31CE06EE-3A23-497F-91C8-170A9DD78625}"/>
                    </a:ext>
                  </a:extLst>
                </p:cNvPr>
                <p:cNvPicPr/>
                <p:nvPr/>
              </p:nvPicPr>
              <p:blipFill>
                <a:blip r:embed="rId488"/>
                <a:stretch>
                  <a:fillRect/>
                </a:stretch>
              </p:blipFill>
              <p:spPr>
                <a:xfrm>
                  <a:off x="8881616" y="1368700"/>
                  <a:ext cx="9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3" name="Freihand 302">
                  <a:extLst>
                    <a:ext uri="{FF2B5EF4-FFF2-40B4-BE49-F238E27FC236}">
                      <a16:creationId xmlns:a16="http://schemas.microsoft.com/office/drawing/2014/main" id="{523FD4B2-1154-4202-87AA-83C03CDAB8E6}"/>
                    </a:ext>
                  </a:extLst>
                </p14:cNvPr>
                <p14:cNvContentPartPr/>
                <p14:nvPr/>
              </p14:nvContentPartPr>
              <p14:xfrm>
                <a:off x="8964416" y="1262140"/>
                <a:ext cx="87840" cy="182520"/>
              </p14:xfrm>
            </p:contentPart>
          </mc:Choice>
          <mc:Fallback xmlns="">
            <p:pic>
              <p:nvPicPr>
                <p:cNvPr id="303" name="Freihand 302">
                  <a:extLst>
                    <a:ext uri="{FF2B5EF4-FFF2-40B4-BE49-F238E27FC236}">
                      <a16:creationId xmlns:a16="http://schemas.microsoft.com/office/drawing/2014/main" id="{523FD4B2-1154-4202-87AA-83C03CDAB8E6}"/>
                    </a:ext>
                  </a:extLst>
                </p:cNvPr>
                <p:cNvPicPr/>
                <p:nvPr/>
              </p:nvPicPr>
              <p:blipFill>
                <a:blip r:embed="rId490"/>
                <a:stretch>
                  <a:fillRect/>
                </a:stretch>
              </p:blipFill>
              <p:spPr>
                <a:xfrm>
                  <a:off x="8960096" y="1257820"/>
                  <a:ext cx="96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4" name="Freihand 303">
                  <a:extLst>
                    <a:ext uri="{FF2B5EF4-FFF2-40B4-BE49-F238E27FC236}">
                      <a16:creationId xmlns:a16="http://schemas.microsoft.com/office/drawing/2014/main" id="{ACF5A702-6281-418D-AAF8-BC5FDB1F450F}"/>
                    </a:ext>
                  </a:extLst>
                </p14:cNvPr>
                <p14:cNvContentPartPr/>
                <p14:nvPr/>
              </p14:nvContentPartPr>
              <p14:xfrm>
                <a:off x="9065576" y="1353220"/>
                <a:ext cx="126360" cy="59040"/>
              </p14:xfrm>
            </p:contentPart>
          </mc:Choice>
          <mc:Fallback xmlns="">
            <p:pic>
              <p:nvPicPr>
                <p:cNvPr id="304" name="Freihand 303">
                  <a:extLst>
                    <a:ext uri="{FF2B5EF4-FFF2-40B4-BE49-F238E27FC236}">
                      <a16:creationId xmlns:a16="http://schemas.microsoft.com/office/drawing/2014/main" id="{ACF5A702-6281-418D-AAF8-BC5FDB1F450F}"/>
                    </a:ext>
                  </a:extLst>
                </p:cNvPr>
                <p:cNvPicPr/>
                <p:nvPr/>
              </p:nvPicPr>
              <p:blipFill>
                <a:blip r:embed="rId492"/>
                <a:stretch>
                  <a:fillRect/>
                </a:stretch>
              </p:blipFill>
              <p:spPr>
                <a:xfrm>
                  <a:off x="9061256" y="1348900"/>
                  <a:ext cx="135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A371718-DD96-4F25-995C-DD04669EC2D1}"/>
                    </a:ext>
                  </a:extLst>
                </p14:cNvPr>
                <p14:cNvContentPartPr/>
                <p14:nvPr/>
              </p14:nvContentPartPr>
              <p14:xfrm>
                <a:off x="4766096" y="2583340"/>
                <a:ext cx="52920" cy="57600"/>
              </p14:xfrm>
            </p:contentPart>
          </mc:Choice>
          <mc:Fallback xmlns="">
            <p:pic>
              <p:nvPicPr>
                <p:cNvPr id="306" name="Freihand 305">
                  <a:extLst>
                    <a:ext uri="{FF2B5EF4-FFF2-40B4-BE49-F238E27FC236}">
                      <a16:creationId xmlns:a16="http://schemas.microsoft.com/office/drawing/2014/main" id="{EA371718-DD96-4F25-995C-DD04669EC2D1}"/>
                    </a:ext>
                  </a:extLst>
                </p:cNvPr>
                <p:cNvPicPr/>
                <p:nvPr/>
              </p:nvPicPr>
              <p:blipFill>
                <a:blip r:embed="rId494"/>
                <a:stretch>
                  <a:fillRect/>
                </a:stretch>
              </p:blipFill>
              <p:spPr>
                <a:xfrm>
                  <a:off x="4761776" y="2579020"/>
                  <a:ext cx="61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C3305990-9F7B-418D-AC82-FA5F264AD97B}"/>
                    </a:ext>
                  </a:extLst>
                </p14:cNvPr>
                <p14:cNvContentPartPr/>
                <p14:nvPr/>
              </p14:nvContentPartPr>
              <p14:xfrm>
                <a:off x="4820096" y="2595940"/>
                <a:ext cx="1223280" cy="43560"/>
              </p14:xfrm>
            </p:contentPart>
          </mc:Choice>
          <mc:Fallback xmlns="">
            <p:pic>
              <p:nvPicPr>
                <p:cNvPr id="307" name="Freihand 306">
                  <a:extLst>
                    <a:ext uri="{FF2B5EF4-FFF2-40B4-BE49-F238E27FC236}">
                      <a16:creationId xmlns:a16="http://schemas.microsoft.com/office/drawing/2014/main" id="{C3305990-9F7B-418D-AC82-FA5F264AD97B}"/>
                    </a:ext>
                  </a:extLst>
                </p:cNvPr>
                <p:cNvPicPr/>
                <p:nvPr/>
              </p:nvPicPr>
              <p:blipFill>
                <a:blip r:embed="rId496"/>
                <a:stretch>
                  <a:fillRect/>
                </a:stretch>
              </p:blipFill>
              <p:spPr>
                <a:xfrm>
                  <a:off x="4815776" y="2591620"/>
                  <a:ext cx="1231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3D07142C-8F5F-4047-A075-0AAEC45AE742}"/>
                    </a:ext>
                  </a:extLst>
                </p14:cNvPr>
                <p14:cNvContentPartPr/>
                <p14:nvPr/>
              </p14:nvContentPartPr>
              <p14:xfrm>
                <a:off x="4788416" y="2518900"/>
                <a:ext cx="279720" cy="175320"/>
              </p14:xfrm>
            </p:contentPart>
          </mc:Choice>
          <mc:Fallback xmlns="">
            <p:pic>
              <p:nvPicPr>
                <p:cNvPr id="308" name="Freihand 307">
                  <a:extLst>
                    <a:ext uri="{FF2B5EF4-FFF2-40B4-BE49-F238E27FC236}">
                      <a16:creationId xmlns:a16="http://schemas.microsoft.com/office/drawing/2014/main" id="{3D07142C-8F5F-4047-A075-0AAEC45AE742}"/>
                    </a:ext>
                  </a:extLst>
                </p:cNvPr>
                <p:cNvPicPr/>
                <p:nvPr/>
              </p:nvPicPr>
              <p:blipFill>
                <a:blip r:embed="rId498"/>
                <a:stretch>
                  <a:fillRect/>
                </a:stretch>
              </p:blipFill>
              <p:spPr>
                <a:xfrm>
                  <a:off x="4784096" y="2514580"/>
                  <a:ext cx="288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514D6254-8269-4969-B898-A2D5EA0C005A}"/>
                    </a:ext>
                  </a:extLst>
                </p14:cNvPr>
                <p14:cNvContentPartPr/>
                <p14:nvPr/>
              </p14:nvContentPartPr>
              <p14:xfrm>
                <a:off x="6149936" y="2518900"/>
                <a:ext cx="118800" cy="18720"/>
              </p14:xfrm>
            </p:contentPart>
          </mc:Choice>
          <mc:Fallback xmlns="">
            <p:pic>
              <p:nvPicPr>
                <p:cNvPr id="310" name="Freihand 309">
                  <a:extLst>
                    <a:ext uri="{FF2B5EF4-FFF2-40B4-BE49-F238E27FC236}">
                      <a16:creationId xmlns:a16="http://schemas.microsoft.com/office/drawing/2014/main" id="{514D6254-8269-4969-B898-A2D5EA0C005A}"/>
                    </a:ext>
                  </a:extLst>
                </p:cNvPr>
                <p:cNvPicPr/>
                <p:nvPr/>
              </p:nvPicPr>
              <p:blipFill>
                <a:blip r:embed="rId500"/>
                <a:stretch>
                  <a:fillRect/>
                </a:stretch>
              </p:blipFill>
              <p:spPr>
                <a:xfrm>
                  <a:off x="6145616" y="2514580"/>
                  <a:ext cx="12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B21195A8-6401-4637-A556-D360EBC2EA2E}"/>
                    </a:ext>
                  </a:extLst>
                </p14:cNvPr>
                <p14:cNvContentPartPr/>
                <p14:nvPr/>
              </p14:nvContentPartPr>
              <p14:xfrm>
                <a:off x="6134456" y="2550220"/>
                <a:ext cx="140760" cy="35640"/>
              </p14:xfrm>
            </p:contentPart>
          </mc:Choice>
          <mc:Fallback xmlns="">
            <p:pic>
              <p:nvPicPr>
                <p:cNvPr id="311" name="Freihand 310">
                  <a:extLst>
                    <a:ext uri="{FF2B5EF4-FFF2-40B4-BE49-F238E27FC236}">
                      <a16:creationId xmlns:a16="http://schemas.microsoft.com/office/drawing/2014/main" id="{B21195A8-6401-4637-A556-D360EBC2EA2E}"/>
                    </a:ext>
                  </a:extLst>
                </p:cNvPr>
                <p:cNvPicPr/>
                <p:nvPr/>
              </p:nvPicPr>
              <p:blipFill>
                <a:blip r:embed="rId502"/>
                <a:stretch>
                  <a:fillRect/>
                </a:stretch>
              </p:blipFill>
              <p:spPr>
                <a:xfrm>
                  <a:off x="6130136" y="2545900"/>
                  <a:ext cx="149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2F7F1A65-BAC1-4B77-B526-50EEA47E51A4}"/>
                    </a:ext>
                  </a:extLst>
                </p14:cNvPr>
                <p14:cNvContentPartPr/>
                <p14:nvPr/>
              </p14:nvContentPartPr>
              <p14:xfrm>
                <a:off x="6260096" y="2464900"/>
                <a:ext cx="86760" cy="141480"/>
              </p14:xfrm>
            </p:contentPart>
          </mc:Choice>
          <mc:Fallback xmlns="">
            <p:pic>
              <p:nvPicPr>
                <p:cNvPr id="312" name="Freihand 311">
                  <a:extLst>
                    <a:ext uri="{FF2B5EF4-FFF2-40B4-BE49-F238E27FC236}">
                      <a16:creationId xmlns:a16="http://schemas.microsoft.com/office/drawing/2014/main" id="{2F7F1A65-BAC1-4B77-B526-50EEA47E51A4}"/>
                    </a:ext>
                  </a:extLst>
                </p:cNvPr>
                <p:cNvPicPr/>
                <p:nvPr/>
              </p:nvPicPr>
              <p:blipFill>
                <a:blip r:embed="rId504"/>
                <a:stretch>
                  <a:fillRect/>
                </a:stretch>
              </p:blipFill>
              <p:spPr>
                <a:xfrm>
                  <a:off x="6255776" y="2460580"/>
                  <a:ext cx="95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F630E071-EB30-4020-A406-78ECEB1A43F7}"/>
                    </a:ext>
                  </a:extLst>
                </p14:cNvPr>
                <p14:cNvContentPartPr/>
                <p14:nvPr/>
              </p14:nvContentPartPr>
              <p14:xfrm>
                <a:off x="6486536" y="2436820"/>
                <a:ext cx="223560" cy="68040"/>
              </p14:xfrm>
            </p:contentPart>
          </mc:Choice>
          <mc:Fallback xmlns="">
            <p:pic>
              <p:nvPicPr>
                <p:cNvPr id="313" name="Freihand 312">
                  <a:extLst>
                    <a:ext uri="{FF2B5EF4-FFF2-40B4-BE49-F238E27FC236}">
                      <a16:creationId xmlns:a16="http://schemas.microsoft.com/office/drawing/2014/main" id="{F630E071-EB30-4020-A406-78ECEB1A43F7}"/>
                    </a:ext>
                  </a:extLst>
                </p:cNvPr>
                <p:cNvPicPr/>
                <p:nvPr/>
              </p:nvPicPr>
              <p:blipFill>
                <a:blip r:embed="rId506"/>
                <a:stretch>
                  <a:fillRect/>
                </a:stretch>
              </p:blipFill>
              <p:spPr>
                <a:xfrm>
                  <a:off x="6482216" y="2432500"/>
                  <a:ext cx="232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E4B98B5E-D7FD-4DD9-9815-A6398704FA8D}"/>
                    </a:ext>
                  </a:extLst>
                </p14:cNvPr>
                <p14:cNvContentPartPr/>
                <p14:nvPr/>
              </p14:nvContentPartPr>
              <p14:xfrm>
                <a:off x="6701816" y="2360500"/>
                <a:ext cx="360" cy="360"/>
              </p14:xfrm>
            </p:contentPart>
          </mc:Choice>
          <mc:Fallback xmlns="">
            <p:pic>
              <p:nvPicPr>
                <p:cNvPr id="314" name="Freihand 313">
                  <a:extLst>
                    <a:ext uri="{FF2B5EF4-FFF2-40B4-BE49-F238E27FC236}">
                      <a16:creationId xmlns:a16="http://schemas.microsoft.com/office/drawing/2014/main" id="{E4B98B5E-D7FD-4DD9-9815-A6398704FA8D}"/>
                    </a:ext>
                  </a:extLst>
                </p:cNvPr>
                <p:cNvPicPr/>
                <p:nvPr/>
              </p:nvPicPr>
              <p:blipFill>
                <a:blip r:embed="rId461"/>
                <a:stretch>
                  <a:fillRect/>
                </a:stretch>
              </p:blipFill>
              <p:spPr>
                <a:xfrm>
                  <a:off x="6697496" y="2356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5" name="Freihand 314">
                  <a:extLst>
                    <a:ext uri="{FF2B5EF4-FFF2-40B4-BE49-F238E27FC236}">
                      <a16:creationId xmlns:a16="http://schemas.microsoft.com/office/drawing/2014/main" id="{C18E9300-E6FD-493E-9F81-88248FC6B8CA}"/>
                    </a:ext>
                  </a:extLst>
                </p14:cNvPr>
                <p14:cNvContentPartPr/>
                <p14:nvPr/>
              </p14:nvContentPartPr>
              <p14:xfrm>
                <a:off x="6859856" y="2323780"/>
                <a:ext cx="113760" cy="123120"/>
              </p14:xfrm>
            </p:contentPart>
          </mc:Choice>
          <mc:Fallback xmlns="">
            <p:pic>
              <p:nvPicPr>
                <p:cNvPr id="315" name="Freihand 314">
                  <a:extLst>
                    <a:ext uri="{FF2B5EF4-FFF2-40B4-BE49-F238E27FC236}">
                      <a16:creationId xmlns:a16="http://schemas.microsoft.com/office/drawing/2014/main" id="{C18E9300-E6FD-493E-9F81-88248FC6B8CA}"/>
                    </a:ext>
                  </a:extLst>
                </p:cNvPr>
                <p:cNvPicPr/>
                <p:nvPr/>
              </p:nvPicPr>
              <p:blipFill>
                <a:blip r:embed="rId509"/>
                <a:stretch>
                  <a:fillRect/>
                </a:stretch>
              </p:blipFill>
              <p:spPr>
                <a:xfrm>
                  <a:off x="6855536" y="2319460"/>
                  <a:ext cx="12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6" name="Freihand 315">
                  <a:extLst>
                    <a:ext uri="{FF2B5EF4-FFF2-40B4-BE49-F238E27FC236}">
                      <a16:creationId xmlns:a16="http://schemas.microsoft.com/office/drawing/2014/main" id="{E24404FB-A23E-48AE-8A0F-7A3675E441E7}"/>
                    </a:ext>
                  </a:extLst>
                </p14:cNvPr>
                <p14:cNvContentPartPr/>
                <p14:nvPr/>
              </p14:nvContentPartPr>
              <p14:xfrm>
                <a:off x="6974696" y="2355460"/>
                <a:ext cx="95400" cy="145440"/>
              </p14:xfrm>
            </p:contentPart>
          </mc:Choice>
          <mc:Fallback xmlns="">
            <p:pic>
              <p:nvPicPr>
                <p:cNvPr id="316" name="Freihand 315">
                  <a:extLst>
                    <a:ext uri="{FF2B5EF4-FFF2-40B4-BE49-F238E27FC236}">
                      <a16:creationId xmlns:a16="http://schemas.microsoft.com/office/drawing/2014/main" id="{E24404FB-A23E-48AE-8A0F-7A3675E441E7}"/>
                    </a:ext>
                  </a:extLst>
                </p:cNvPr>
                <p:cNvPicPr/>
                <p:nvPr/>
              </p:nvPicPr>
              <p:blipFill>
                <a:blip r:embed="rId511"/>
                <a:stretch>
                  <a:fillRect/>
                </a:stretch>
              </p:blipFill>
              <p:spPr>
                <a:xfrm>
                  <a:off x="6970376" y="2351140"/>
                  <a:ext cx="104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7" name="Freihand 316">
                  <a:extLst>
                    <a:ext uri="{FF2B5EF4-FFF2-40B4-BE49-F238E27FC236}">
                      <a16:creationId xmlns:a16="http://schemas.microsoft.com/office/drawing/2014/main" id="{4F525F55-A2F8-4C66-908E-719B863F50E8}"/>
                    </a:ext>
                  </a:extLst>
                </p14:cNvPr>
                <p14:cNvContentPartPr/>
                <p14:nvPr/>
              </p14:nvContentPartPr>
              <p14:xfrm>
                <a:off x="7107896" y="2280220"/>
                <a:ext cx="308160" cy="134640"/>
              </p14:xfrm>
            </p:contentPart>
          </mc:Choice>
          <mc:Fallback xmlns="">
            <p:pic>
              <p:nvPicPr>
                <p:cNvPr id="317" name="Freihand 316">
                  <a:extLst>
                    <a:ext uri="{FF2B5EF4-FFF2-40B4-BE49-F238E27FC236}">
                      <a16:creationId xmlns:a16="http://schemas.microsoft.com/office/drawing/2014/main" id="{4F525F55-A2F8-4C66-908E-719B863F50E8}"/>
                    </a:ext>
                  </a:extLst>
                </p:cNvPr>
                <p:cNvPicPr/>
                <p:nvPr/>
              </p:nvPicPr>
              <p:blipFill>
                <a:blip r:embed="rId513"/>
                <a:stretch>
                  <a:fillRect/>
                </a:stretch>
              </p:blipFill>
              <p:spPr>
                <a:xfrm>
                  <a:off x="7103576" y="2275900"/>
                  <a:ext cx="316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8" name="Freihand 317">
                  <a:extLst>
                    <a:ext uri="{FF2B5EF4-FFF2-40B4-BE49-F238E27FC236}">
                      <a16:creationId xmlns:a16="http://schemas.microsoft.com/office/drawing/2014/main" id="{53E0C4CB-ED0A-4A57-B3D2-E107EFB7663C}"/>
                    </a:ext>
                  </a:extLst>
                </p14:cNvPr>
                <p14:cNvContentPartPr/>
                <p14:nvPr/>
              </p14:nvContentPartPr>
              <p14:xfrm>
                <a:off x="7410296" y="2284900"/>
                <a:ext cx="11160" cy="19800"/>
              </p14:xfrm>
            </p:contentPart>
          </mc:Choice>
          <mc:Fallback xmlns="">
            <p:pic>
              <p:nvPicPr>
                <p:cNvPr id="318" name="Freihand 317">
                  <a:extLst>
                    <a:ext uri="{FF2B5EF4-FFF2-40B4-BE49-F238E27FC236}">
                      <a16:creationId xmlns:a16="http://schemas.microsoft.com/office/drawing/2014/main" id="{53E0C4CB-ED0A-4A57-B3D2-E107EFB7663C}"/>
                    </a:ext>
                  </a:extLst>
                </p:cNvPr>
                <p:cNvPicPr/>
                <p:nvPr/>
              </p:nvPicPr>
              <p:blipFill>
                <a:blip r:embed="rId515"/>
                <a:stretch>
                  <a:fillRect/>
                </a:stretch>
              </p:blipFill>
              <p:spPr>
                <a:xfrm>
                  <a:off x="7405976" y="2280580"/>
                  <a:ext cx="19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9" name="Freihand 318">
                  <a:extLst>
                    <a:ext uri="{FF2B5EF4-FFF2-40B4-BE49-F238E27FC236}">
                      <a16:creationId xmlns:a16="http://schemas.microsoft.com/office/drawing/2014/main" id="{C9BFA109-535B-40FD-9DEA-321B897C57AC}"/>
                    </a:ext>
                  </a:extLst>
                </p14:cNvPr>
                <p14:cNvContentPartPr/>
                <p14:nvPr/>
              </p14:nvContentPartPr>
              <p14:xfrm>
                <a:off x="7431896" y="2236300"/>
                <a:ext cx="197280" cy="150480"/>
              </p14:xfrm>
            </p:contentPart>
          </mc:Choice>
          <mc:Fallback xmlns="">
            <p:pic>
              <p:nvPicPr>
                <p:cNvPr id="319" name="Freihand 318">
                  <a:extLst>
                    <a:ext uri="{FF2B5EF4-FFF2-40B4-BE49-F238E27FC236}">
                      <a16:creationId xmlns:a16="http://schemas.microsoft.com/office/drawing/2014/main" id="{C9BFA109-535B-40FD-9DEA-321B897C57AC}"/>
                    </a:ext>
                  </a:extLst>
                </p:cNvPr>
                <p:cNvPicPr/>
                <p:nvPr/>
              </p:nvPicPr>
              <p:blipFill>
                <a:blip r:embed="rId517"/>
                <a:stretch>
                  <a:fillRect/>
                </a:stretch>
              </p:blipFill>
              <p:spPr>
                <a:xfrm>
                  <a:off x="7427576" y="2231980"/>
                  <a:ext cx="205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0" name="Freihand 319">
                  <a:extLst>
                    <a:ext uri="{FF2B5EF4-FFF2-40B4-BE49-F238E27FC236}">
                      <a16:creationId xmlns:a16="http://schemas.microsoft.com/office/drawing/2014/main" id="{4C46611C-85BF-468D-B119-153D3562E4E9}"/>
                    </a:ext>
                  </a:extLst>
                </p14:cNvPr>
                <p14:cNvContentPartPr/>
                <p14:nvPr/>
              </p14:nvContentPartPr>
              <p14:xfrm>
                <a:off x="7624136" y="2241340"/>
                <a:ext cx="145080" cy="200880"/>
              </p14:xfrm>
            </p:contentPart>
          </mc:Choice>
          <mc:Fallback xmlns="">
            <p:pic>
              <p:nvPicPr>
                <p:cNvPr id="320" name="Freihand 319">
                  <a:extLst>
                    <a:ext uri="{FF2B5EF4-FFF2-40B4-BE49-F238E27FC236}">
                      <a16:creationId xmlns:a16="http://schemas.microsoft.com/office/drawing/2014/main" id="{4C46611C-85BF-468D-B119-153D3562E4E9}"/>
                    </a:ext>
                  </a:extLst>
                </p:cNvPr>
                <p:cNvPicPr/>
                <p:nvPr/>
              </p:nvPicPr>
              <p:blipFill>
                <a:blip r:embed="rId519"/>
                <a:stretch>
                  <a:fillRect/>
                </a:stretch>
              </p:blipFill>
              <p:spPr>
                <a:xfrm>
                  <a:off x="7619816" y="2237020"/>
                  <a:ext cx="153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21" name="Freihand 320">
                  <a:extLst>
                    <a:ext uri="{FF2B5EF4-FFF2-40B4-BE49-F238E27FC236}">
                      <a16:creationId xmlns:a16="http://schemas.microsoft.com/office/drawing/2014/main" id="{D8921601-A909-4CC5-9481-281189D62E6C}"/>
                    </a:ext>
                  </a:extLst>
                </p14:cNvPr>
                <p14:cNvContentPartPr/>
                <p14:nvPr/>
              </p14:nvContentPartPr>
              <p14:xfrm>
                <a:off x="7798016" y="2252140"/>
                <a:ext cx="221400" cy="74880"/>
              </p14:xfrm>
            </p:contentPart>
          </mc:Choice>
          <mc:Fallback xmlns="">
            <p:pic>
              <p:nvPicPr>
                <p:cNvPr id="321" name="Freihand 320">
                  <a:extLst>
                    <a:ext uri="{FF2B5EF4-FFF2-40B4-BE49-F238E27FC236}">
                      <a16:creationId xmlns:a16="http://schemas.microsoft.com/office/drawing/2014/main" id="{D8921601-A909-4CC5-9481-281189D62E6C}"/>
                    </a:ext>
                  </a:extLst>
                </p:cNvPr>
                <p:cNvPicPr/>
                <p:nvPr/>
              </p:nvPicPr>
              <p:blipFill>
                <a:blip r:embed="rId521"/>
                <a:stretch>
                  <a:fillRect/>
                </a:stretch>
              </p:blipFill>
              <p:spPr>
                <a:xfrm>
                  <a:off x="7793696" y="2247820"/>
                  <a:ext cx="230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2" name="Freihand 321">
                  <a:extLst>
                    <a:ext uri="{FF2B5EF4-FFF2-40B4-BE49-F238E27FC236}">
                      <a16:creationId xmlns:a16="http://schemas.microsoft.com/office/drawing/2014/main" id="{51B367BE-3D35-4622-9E58-E66DCCE97420}"/>
                    </a:ext>
                  </a:extLst>
                </p14:cNvPr>
                <p14:cNvContentPartPr/>
                <p14:nvPr/>
              </p14:nvContentPartPr>
              <p14:xfrm>
                <a:off x="8020496" y="2107420"/>
                <a:ext cx="107640" cy="191160"/>
              </p14:xfrm>
            </p:contentPart>
          </mc:Choice>
          <mc:Fallback xmlns="">
            <p:pic>
              <p:nvPicPr>
                <p:cNvPr id="322" name="Freihand 321">
                  <a:extLst>
                    <a:ext uri="{FF2B5EF4-FFF2-40B4-BE49-F238E27FC236}">
                      <a16:creationId xmlns:a16="http://schemas.microsoft.com/office/drawing/2014/main" id="{51B367BE-3D35-4622-9E58-E66DCCE97420}"/>
                    </a:ext>
                  </a:extLst>
                </p:cNvPr>
                <p:cNvPicPr/>
                <p:nvPr/>
              </p:nvPicPr>
              <p:blipFill>
                <a:blip r:embed="rId523"/>
                <a:stretch>
                  <a:fillRect/>
                </a:stretch>
              </p:blipFill>
              <p:spPr>
                <a:xfrm>
                  <a:off x="8016176" y="2103100"/>
                  <a:ext cx="116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3" name="Freihand 322">
                  <a:extLst>
                    <a:ext uri="{FF2B5EF4-FFF2-40B4-BE49-F238E27FC236}">
                      <a16:creationId xmlns:a16="http://schemas.microsoft.com/office/drawing/2014/main" id="{90350F92-234A-480C-841C-8B59EF3D035C}"/>
                    </a:ext>
                  </a:extLst>
                </p14:cNvPr>
                <p14:cNvContentPartPr/>
                <p14:nvPr/>
              </p14:nvContentPartPr>
              <p14:xfrm>
                <a:off x="8073776" y="2228740"/>
                <a:ext cx="38520" cy="71280"/>
              </p14:xfrm>
            </p:contentPart>
          </mc:Choice>
          <mc:Fallback xmlns="">
            <p:pic>
              <p:nvPicPr>
                <p:cNvPr id="323" name="Freihand 322">
                  <a:extLst>
                    <a:ext uri="{FF2B5EF4-FFF2-40B4-BE49-F238E27FC236}">
                      <a16:creationId xmlns:a16="http://schemas.microsoft.com/office/drawing/2014/main" id="{90350F92-234A-480C-841C-8B59EF3D035C}"/>
                    </a:ext>
                  </a:extLst>
                </p:cNvPr>
                <p:cNvPicPr/>
                <p:nvPr/>
              </p:nvPicPr>
              <p:blipFill>
                <a:blip r:embed="rId525"/>
                <a:stretch>
                  <a:fillRect/>
                </a:stretch>
              </p:blipFill>
              <p:spPr>
                <a:xfrm>
                  <a:off x="8069456" y="2224420"/>
                  <a:ext cx="47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4" name="Freihand 323">
                  <a:extLst>
                    <a:ext uri="{FF2B5EF4-FFF2-40B4-BE49-F238E27FC236}">
                      <a16:creationId xmlns:a16="http://schemas.microsoft.com/office/drawing/2014/main" id="{13B66B58-AC34-4360-AD6A-1FE68EA01EC6}"/>
                    </a:ext>
                  </a:extLst>
                </p14:cNvPr>
                <p14:cNvContentPartPr/>
                <p14:nvPr/>
              </p14:nvContentPartPr>
              <p14:xfrm>
                <a:off x="8114096" y="2119300"/>
                <a:ext cx="142200" cy="170280"/>
              </p14:xfrm>
            </p:contentPart>
          </mc:Choice>
          <mc:Fallback xmlns="">
            <p:pic>
              <p:nvPicPr>
                <p:cNvPr id="324" name="Freihand 323">
                  <a:extLst>
                    <a:ext uri="{FF2B5EF4-FFF2-40B4-BE49-F238E27FC236}">
                      <a16:creationId xmlns:a16="http://schemas.microsoft.com/office/drawing/2014/main" id="{13B66B58-AC34-4360-AD6A-1FE68EA01EC6}"/>
                    </a:ext>
                  </a:extLst>
                </p:cNvPr>
                <p:cNvPicPr/>
                <p:nvPr/>
              </p:nvPicPr>
              <p:blipFill>
                <a:blip r:embed="rId527"/>
                <a:stretch>
                  <a:fillRect/>
                </a:stretch>
              </p:blipFill>
              <p:spPr>
                <a:xfrm>
                  <a:off x="8109776" y="2114980"/>
                  <a:ext cx="150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5" name="Freihand 324">
                  <a:extLst>
                    <a:ext uri="{FF2B5EF4-FFF2-40B4-BE49-F238E27FC236}">
                      <a16:creationId xmlns:a16="http://schemas.microsoft.com/office/drawing/2014/main" id="{50D635A0-AA37-451C-A006-EB6A00BBF439}"/>
                    </a:ext>
                  </a:extLst>
                </p14:cNvPr>
                <p14:cNvContentPartPr/>
                <p14:nvPr/>
              </p14:nvContentPartPr>
              <p14:xfrm>
                <a:off x="6972896" y="2563900"/>
                <a:ext cx="101520" cy="167760"/>
              </p14:xfrm>
            </p:contentPart>
          </mc:Choice>
          <mc:Fallback xmlns="">
            <p:pic>
              <p:nvPicPr>
                <p:cNvPr id="325" name="Freihand 324">
                  <a:extLst>
                    <a:ext uri="{FF2B5EF4-FFF2-40B4-BE49-F238E27FC236}">
                      <a16:creationId xmlns:a16="http://schemas.microsoft.com/office/drawing/2014/main" id="{50D635A0-AA37-451C-A006-EB6A00BBF439}"/>
                    </a:ext>
                  </a:extLst>
                </p:cNvPr>
                <p:cNvPicPr/>
                <p:nvPr/>
              </p:nvPicPr>
              <p:blipFill>
                <a:blip r:embed="rId529"/>
                <a:stretch>
                  <a:fillRect/>
                </a:stretch>
              </p:blipFill>
              <p:spPr>
                <a:xfrm>
                  <a:off x="6968576" y="2559580"/>
                  <a:ext cx="11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6" name="Freihand 325">
                  <a:extLst>
                    <a:ext uri="{FF2B5EF4-FFF2-40B4-BE49-F238E27FC236}">
                      <a16:creationId xmlns:a16="http://schemas.microsoft.com/office/drawing/2014/main" id="{A49C0467-D230-4DEA-BF05-5890F2CDAC22}"/>
                    </a:ext>
                  </a:extLst>
                </p14:cNvPr>
                <p14:cNvContentPartPr/>
                <p14:nvPr/>
              </p14:nvContentPartPr>
              <p14:xfrm>
                <a:off x="7101776" y="2618260"/>
                <a:ext cx="261720" cy="78120"/>
              </p14:xfrm>
            </p:contentPart>
          </mc:Choice>
          <mc:Fallback xmlns="">
            <p:pic>
              <p:nvPicPr>
                <p:cNvPr id="326" name="Freihand 325">
                  <a:extLst>
                    <a:ext uri="{FF2B5EF4-FFF2-40B4-BE49-F238E27FC236}">
                      <a16:creationId xmlns:a16="http://schemas.microsoft.com/office/drawing/2014/main" id="{A49C0467-D230-4DEA-BF05-5890F2CDAC22}"/>
                    </a:ext>
                  </a:extLst>
                </p:cNvPr>
                <p:cNvPicPr/>
                <p:nvPr/>
              </p:nvPicPr>
              <p:blipFill>
                <a:blip r:embed="rId531"/>
                <a:stretch>
                  <a:fillRect/>
                </a:stretch>
              </p:blipFill>
              <p:spPr>
                <a:xfrm>
                  <a:off x="7097456" y="2613940"/>
                  <a:ext cx="270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7" name="Freihand 326">
                  <a:extLst>
                    <a:ext uri="{FF2B5EF4-FFF2-40B4-BE49-F238E27FC236}">
                      <a16:creationId xmlns:a16="http://schemas.microsoft.com/office/drawing/2014/main" id="{20221758-6951-4D0E-9B07-1FB9BD92B079}"/>
                    </a:ext>
                  </a:extLst>
                </p14:cNvPr>
                <p14:cNvContentPartPr/>
                <p14:nvPr/>
              </p14:nvContentPartPr>
              <p14:xfrm>
                <a:off x="7413536" y="2518900"/>
                <a:ext cx="330480" cy="128160"/>
              </p14:xfrm>
            </p:contentPart>
          </mc:Choice>
          <mc:Fallback xmlns="">
            <p:pic>
              <p:nvPicPr>
                <p:cNvPr id="327" name="Freihand 326">
                  <a:extLst>
                    <a:ext uri="{FF2B5EF4-FFF2-40B4-BE49-F238E27FC236}">
                      <a16:creationId xmlns:a16="http://schemas.microsoft.com/office/drawing/2014/main" id="{20221758-6951-4D0E-9B07-1FB9BD92B079}"/>
                    </a:ext>
                  </a:extLst>
                </p:cNvPr>
                <p:cNvPicPr/>
                <p:nvPr/>
              </p:nvPicPr>
              <p:blipFill>
                <a:blip r:embed="rId533"/>
                <a:stretch>
                  <a:fillRect/>
                </a:stretch>
              </p:blipFill>
              <p:spPr>
                <a:xfrm>
                  <a:off x="7409216" y="2514580"/>
                  <a:ext cx="339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8" name="Freihand 327">
                  <a:extLst>
                    <a:ext uri="{FF2B5EF4-FFF2-40B4-BE49-F238E27FC236}">
                      <a16:creationId xmlns:a16="http://schemas.microsoft.com/office/drawing/2014/main" id="{A121823C-902C-4E77-ACA9-DA2595B31E23}"/>
                    </a:ext>
                  </a:extLst>
                </p14:cNvPr>
                <p14:cNvContentPartPr/>
                <p14:nvPr/>
              </p14:nvContentPartPr>
              <p14:xfrm>
                <a:off x="7239656" y="2504500"/>
                <a:ext cx="112680" cy="14040"/>
              </p14:xfrm>
            </p:contentPart>
          </mc:Choice>
          <mc:Fallback xmlns="">
            <p:pic>
              <p:nvPicPr>
                <p:cNvPr id="328" name="Freihand 327">
                  <a:extLst>
                    <a:ext uri="{FF2B5EF4-FFF2-40B4-BE49-F238E27FC236}">
                      <a16:creationId xmlns:a16="http://schemas.microsoft.com/office/drawing/2014/main" id="{A121823C-902C-4E77-ACA9-DA2595B31E23}"/>
                    </a:ext>
                  </a:extLst>
                </p:cNvPr>
                <p:cNvPicPr/>
                <p:nvPr/>
              </p:nvPicPr>
              <p:blipFill>
                <a:blip r:embed="rId535"/>
                <a:stretch>
                  <a:fillRect/>
                </a:stretch>
              </p:blipFill>
              <p:spPr>
                <a:xfrm>
                  <a:off x="7235336" y="2500180"/>
                  <a:ext cx="1213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9" name="Freihand 328">
                  <a:extLst>
                    <a:ext uri="{FF2B5EF4-FFF2-40B4-BE49-F238E27FC236}">
                      <a16:creationId xmlns:a16="http://schemas.microsoft.com/office/drawing/2014/main" id="{26AE2369-9D38-4ECF-BAD6-BFE829B43534}"/>
                    </a:ext>
                  </a:extLst>
                </p14:cNvPr>
                <p14:cNvContentPartPr/>
                <p14:nvPr/>
              </p14:nvContentPartPr>
              <p14:xfrm>
                <a:off x="7781816" y="2499820"/>
                <a:ext cx="77400" cy="123120"/>
              </p14:xfrm>
            </p:contentPart>
          </mc:Choice>
          <mc:Fallback xmlns="">
            <p:pic>
              <p:nvPicPr>
                <p:cNvPr id="329" name="Freihand 328">
                  <a:extLst>
                    <a:ext uri="{FF2B5EF4-FFF2-40B4-BE49-F238E27FC236}">
                      <a16:creationId xmlns:a16="http://schemas.microsoft.com/office/drawing/2014/main" id="{26AE2369-9D38-4ECF-BAD6-BFE829B43534}"/>
                    </a:ext>
                  </a:extLst>
                </p:cNvPr>
                <p:cNvPicPr/>
                <p:nvPr/>
              </p:nvPicPr>
              <p:blipFill>
                <a:blip r:embed="rId537"/>
                <a:stretch>
                  <a:fillRect/>
                </a:stretch>
              </p:blipFill>
              <p:spPr>
                <a:xfrm>
                  <a:off x="7777496" y="2495500"/>
                  <a:ext cx="86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0" name="Freihand 329">
                  <a:extLst>
                    <a:ext uri="{FF2B5EF4-FFF2-40B4-BE49-F238E27FC236}">
                      <a16:creationId xmlns:a16="http://schemas.microsoft.com/office/drawing/2014/main" id="{AFD8EC52-31B0-46B0-8AE0-543EF0D01A81}"/>
                    </a:ext>
                  </a:extLst>
                </p14:cNvPr>
                <p14:cNvContentPartPr/>
                <p14:nvPr/>
              </p14:nvContentPartPr>
              <p14:xfrm>
                <a:off x="7886216" y="2515660"/>
                <a:ext cx="3600" cy="60120"/>
              </p14:xfrm>
            </p:contentPart>
          </mc:Choice>
          <mc:Fallback xmlns="">
            <p:pic>
              <p:nvPicPr>
                <p:cNvPr id="330" name="Freihand 329">
                  <a:extLst>
                    <a:ext uri="{FF2B5EF4-FFF2-40B4-BE49-F238E27FC236}">
                      <a16:creationId xmlns:a16="http://schemas.microsoft.com/office/drawing/2014/main" id="{AFD8EC52-31B0-46B0-8AE0-543EF0D01A81}"/>
                    </a:ext>
                  </a:extLst>
                </p:cNvPr>
                <p:cNvPicPr/>
                <p:nvPr/>
              </p:nvPicPr>
              <p:blipFill>
                <a:blip r:embed="rId539"/>
                <a:stretch>
                  <a:fillRect/>
                </a:stretch>
              </p:blipFill>
              <p:spPr>
                <a:xfrm>
                  <a:off x="7881896" y="2511340"/>
                  <a:ext cx="12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1" name="Freihand 330">
                  <a:extLst>
                    <a:ext uri="{FF2B5EF4-FFF2-40B4-BE49-F238E27FC236}">
                      <a16:creationId xmlns:a16="http://schemas.microsoft.com/office/drawing/2014/main" id="{49DECC72-5F0D-43D1-AFBB-8D5D6763B8CC}"/>
                    </a:ext>
                  </a:extLst>
                </p14:cNvPr>
                <p14:cNvContentPartPr/>
                <p14:nvPr/>
              </p14:nvContentPartPr>
              <p14:xfrm>
                <a:off x="7883336" y="2465980"/>
                <a:ext cx="13680" cy="17640"/>
              </p14:xfrm>
            </p:contentPart>
          </mc:Choice>
          <mc:Fallback xmlns="">
            <p:pic>
              <p:nvPicPr>
                <p:cNvPr id="331" name="Freihand 330">
                  <a:extLst>
                    <a:ext uri="{FF2B5EF4-FFF2-40B4-BE49-F238E27FC236}">
                      <a16:creationId xmlns:a16="http://schemas.microsoft.com/office/drawing/2014/main" id="{49DECC72-5F0D-43D1-AFBB-8D5D6763B8CC}"/>
                    </a:ext>
                  </a:extLst>
                </p:cNvPr>
                <p:cNvPicPr/>
                <p:nvPr/>
              </p:nvPicPr>
              <p:blipFill>
                <a:blip r:embed="rId541"/>
                <a:stretch>
                  <a:fillRect/>
                </a:stretch>
              </p:blipFill>
              <p:spPr>
                <a:xfrm>
                  <a:off x="7879016" y="24616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2" name="Freihand 331">
                  <a:extLst>
                    <a:ext uri="{FF2B5EF4-FFF2-40B4-BE49-F238E27FC236}">
                      <a16:creationId xmlns:a16="http://schemas.microsoft.com/office/drawing/2014/main" id="{861FBC20-0505-4821-B8CD-C1FE7B2B87FB}"/>
                    </a:ext>
                  </a:extLst>
                </p14:cNvPr>
                <p14:cNvContentPartPr/>
                <p14:nvPr/>
              </p14:nvContentPartPr>
              <p14:xfrm>
                <a:off x="7949936" y="2425300"/>
                <a:ext cx="151560" cy="143640"/>
              </p14:xfrm>
            </p:contentPart>
          </mc:Choice>
          <mc:Fallback xmlns="">
            <p:pic>
              <p:nvPicPr>
                <p:cNvPr id="332" name="Freihand 331">
                  <a:extLst>
                    <a:ext uri="{FF2B5EF4-FFF2-40B4-BE49-F238E27FC236}">
                      <a16:creationId xmlns:a16="http://schemas.microsoft.com/office/drawing/2014/main" id="{861FBC20-0505-4821-B8CD-C1FE7B2B87FB}"/>
                    </a:ext>
                  </a:extLst>
                </p:cNvPr>
                <p:cNvPicPr/>
                <p:nvPr/>
              </p:nvPicPr>
              <p:blipFill>
                <a:blip r:embed="rId543"/>
                <a:stretch>
                  <a:fillRect/>
                </a:stretch>
              </p:blipFill>
              <p:spPr>
                <a:xfrm>
                  <a:off x="7945616" y="2420980"/>
                  <a:ext cx="160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3" name="Freihand 332">
                  <a:extLst>
                    <a:ext uri="{FF2B5EF4-FFF2-40B4-BE49-F238E27FC236}">
                      <a16:creationId xmlns:a16="http://schemas.microsoft.com/office/drawing/2014/main" id="{3C5426FC-44A5-4867-9317-6F2BF9EB4254}"/>
                    </a:ext>
                  </a:extLst>
                </p14:cNvPr>
                <p14:cNvContentPartPr/>
                <p14:nvPr/>
              </p14:nvContentPartPr>
              <p14:xfrm>
                <a:off x="7439816" y="2756140"/>
                <a:ext cx="126360" cy="150480"/>
              </p14:xfrm>
            </p:contentPart>
          </mc:Choice>
          <mc:Fallback xmlns="">
            <p:pic>
              <p:nvPicPr>
                <p:cNvPr id="333" name="Freihand 332">
                  <a:extLst>
                    <a:ext uri="{FF2B5EF4-FFF2-40B4-BE49-F238E27FC236}">
                      <a16:creationId xmlns:a16="http://schemas.microsoft.com/office/drawing/2014/main" id="{3C5426FC-44A5-4867-9317-6F2BF9EB4254}"/>
                    </a:ext>
                  </a:extLst>
                </p:cNvPr>
                <p:cNvPicPr/>
                <p:nvPr/>
              </p:nvPicPr>
              <p:blipFill>
                <a:blip r:embed="rId545"/>
                <a:stretch>
                  <a:fillRect/>
                </a:stretch>
              </p:blipFill>
              <p:spPr>
                <a:xfrm>
                  <a:off x="7435496" y="2751820"/>
                  <a:ext cx="135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4" name="Freihand 333">
                  <a:extLst>
                    <a:ext uri="{FF2B5EF4-FFF2-40B4-BE49-F238E27FC236}">
                      <a16:creationId xmlns:a16="http://schemas.microsoft.com/office/drawing/2014/main" id="{FA1B8DB3-D06B-41A9-96CF-1AB7DFB03358}"/>
                    </a:ext>
                  </a:extLst>
                </p14:cNvPr>
                <p14:cNvContentPartPr/>
                <p14:nvPr/>
              </p14:nvContentPartPr>
              <p14:xfrm>
                <a:off x="7587416" y="2690620"/>
                <a:ext cx="398520" cy="184320"/>
              </p14:xfrm>
            </p:contentPart>
          </mc:Choice>
          <mc:Fallback xmlns="">
            <p:pic>
              <p:nvPicPr>
                <p:cNvPr id="334" name="Freihand 333">
                  <a:extLst>
                    <a:ext uri="{FF2B5EF4-FFF2-40B4-BE49-F238E27FC236}">
                      <a16:creationId xmlns:a16="http://schemas.microsoft.com/office/drawing/2014/main" id="{FA1B8DB3-D06B-41A9-96CF-1AB7DFB03358}"/>
                    </a:ext>
                  </a:extLst>
                </p:cNvPr>
                <p:cNvPicPr/>
                <p:nvPr/>
              </p:nvPicPr>
              <p:blipFill>
                <a:blip r:embed="rId547"/>
                <a:stretch>
                  <a:fillRect/>
                </a:stretch>
              </p:blipFill>
              <p:spPr>
                <a:xfrm>
                  <a:off x="7583096" y="2686300"/>
                  <a:ext cx="407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5" name="Freihand 334">
                  <a:extLst>
                    <a:ext uri="{FF2B5EF4-FFF2-40B4-BE49-F238E27FC236}">
                      <a16:creationId xmlns:a16="http://schemas.microsoft.com/office/drawing/2014/main" id="{6307F194-219E-448A-8C4F-5B9388D15B83}"/>
                    </a:ext>
                  </a:extLst>
                </p14:cNvPr>
                <p14:cNvContentPartPr/>
                <p14:nvPr/>
              </p14:nvContentPartPr>
              <p14:xfrm>
                <a:off x="7902416" y="2699620"/>
                <a:ext cx="19800" cy="3600"/>
              </p14:xfrm>
            </p:contentPart>
          </mc:Choice>
          <mc:Fallback xmlns="">
            <p:pic>
              <p:nvPicPr>
                <p:cNvPr id="335" name="Freihand 334">
                  <a:extLst>
                    <a:ext uri="{FF2B5EF4-FFF2-40B4-BE49-F238E27FC236}">
                      <a16:creationId xmlns:a16="http://schemas.microsoft.com/office/drawing/2014/main" id="{6307F194-219E-448A-8C4F-5B9388D15B83}"/>
                    </a:ext>
                  </a:extLst>
                </p:cNvPr>
                <p:cNvPicPr/>
                <p:nvPr/>
              </p:nvPicPr>
              <p:blipFill>
                <a:blip r:embed="rId549"/>
                <a:stretch>
                  <a:fillRect/>
                </a:stretch>
              </p:blipFill>
              <p:spPr>
                <a:xfrm>
                  <a:off x="7898096" y="2695300"/>
                  <a:ext cx="28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6" name="Freihand 335">
                  <a:extLst>
                    <a:ext uri="{FF2B5EF4-FFF2-40B4-BE49-F238E27FC236}">
                      <a16:creationId xmlns:a16="http://schemas.microsoft.com/office/drawing/2014/main" id="{730696C9-BBC4-4ADB-B32C-4798466101B6}"/>
                    </a:ext>
                  </a:extLst>
                </p14:cNvPr>
                <p14:cNvContentPartPr/>
                <p14:nvPr/>
              </p14:nvContentPartPr>
              <p14:xfrm>
                <a:off x="8059736" y="2646700"/>
                <a:ext cx="356400" cy="186480"/>
              </p14:xfrm>
            </p:contentPart>
          </mc:Choice>
          <mc:Fallback xmlns="">
            <p:pic>
              <p:nvPicPr>
                <p:cNvPr id="336" name="Freihand 335">
                  <a:extLst>
                    <a:ext uri="{FF2B5EF4-FFF2-40B4-BE49-F238E27FC236}">
                      <a16:creationId xmlns:a16="http://schemas.microsoft.com/office/drawing/2014/main" id="{730696C9-BBC4-4ADB-B32C-4798466101B6}"/>
                    </a:ext>
                  </a:extLst>
                </p:cNvPr>
                <p:cNvPicPr/>
                <p:nvPr/>
              </p:nvPicPr>
              <p:blipFill>
                <a:blip r:embed="rId551"/>
                <a:stretch>
                  <a:fillRect/>
                </a:stretch>
              </p:blipFill>
              <p:spPr>
                <a:xfrm>
                  <a:off x="8055416" y="2642380"/>
                  <a:ext cx="36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7" name="Freihand 336">
                  <a:extLst>
                    <a:ext uri="{FF2B5EF4-FFF2-40B4-BE49-F238E27FC236}">
                      <a16:creationId xmlns:a16="http://schemas.microsoft.com/office/drawing/2014/main" id="{E26350C3-A9A0-409B-80EA-1DB64903C1A4}"/>
                    </a:ext>
                  </a:extLst>
                </p14:cNvPr>
                <p14:cNvContentPartPr/>
                <p14:nvPr/>
              </p14:nvContentPartPr>
              <p14:xfrm>
                <a:off x="8413256" y="2609260"/>
                <a:ext cx="26640" cy="52200"/>
              </p14:xfrm>
            </p:contentPart>
          </mc:Choice>
          <mc:Fallback xmlns="">
            <p:pic>
              <p:nvPicPr>
                <p:cNvPr id="337" name="Freihand 336">
                  <a:extLst>
                    <a:ext uri="{FF2B5EF4-FFF2-40B4-BE49-F238E27FC236}">
                      <a16:creationId xmlns:a16="http://schemas.microsoft.com/office/drawing/2014/main" id="{E26350C3-A9A0-409B-80EA-1DB64903C1A4}"/>
                    </a:ext>
                  </a:extLst>
                </p:cNvPr>
                <p:cNvPicPr/>
                <p:nvPr/>
              </p:nvPicPr>
              <p:blipFill>
                <a:blip r:embed="rId553"/>
                <a:stretch>
                  <a:fillRect/>
                </a:stretch>
              </p:blipFill>
              <p:spPr>
                <a:xfrm>
                  <a:off x="8408936" y="2604940"/>
                  <a:ext cx="35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8" name="Freihand 337">
                  <a:extLst>
                    <a:ext uri="{FF2B5EF4-FFF2-40B4-BE49-F238E27FC236}">
                      <a16:creationId xmlns:a16="http://schemas.microsoft.com/office/drawing/2014/main" id="{D8D24EC9-81FC-48E8-9E33-5C2952630B38}"/>
                    </a:ext>
                  </a:extLst>
                </p14:cNvPr>
                <p14:cNvContentPartPr/>
                <p14:nvPr/>
              </p14:nvContentPartPr>
              <p14:xfrm>
                <a:off x="8449616" y="2623660"/>
                <a:ext cx="203760" cy="131040"/>
              </p14:xfrm>
            </p:contentPart>
          </mc:Choice>
          <mc:Fallback xmlns="">
            <p:pic>
              <p:nvPicPr>
                <p:cNvPr id="338" name="Freihand 337">
                  <a:extLst>
                    <a:ext uri="{FF2B5EF4-FFF2-40B4-BE49-F238E27FC236}">
                      <a16:creationId xmlns:a16="http://schemas.microsoft.com/office/drawing/2014/main" id="{D8D24EC9-81FC-48E8-9E33-5C2952630B38}"/>
                    </a:ext>
                  </a:extLst>
                </p:cNvPr>
                <p:cNvPicPr/>
                <p:nvPr/>
              </p:nvPicPr>
              <p:blipFill>
                <a:blip r:embed="rId555"/>
                <a:stretch>
                  <a:fillRect/>
                </a:stretch>
              </p:blipFill>
              <p:spPr>
                <a:xfrm>
                  <a:off x="8445296" y="2619340"/>
                  <a:ext cx="212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9" name="Freihand 338">
                  <a:extLst>
                    <a:ext uri="{FF2B5EF4-FFF2-40B4-BE49-F238E27FC236}">
                      <a16:creationId xmlns:a16="http://schemas.microsoft.com/office/drawing/2014/main" id="{A98DA29C-B754-41A2-8911-179D5921A81D}"/>
                    </a:ext>
                  </a:extLst>
                </p14:cNvPr>
                <p14:cNvContentPartPr/>
                <p14:nvPr/>
              </p14:nvContentPartPr>
              <p14:xfrm>
                <a:off x="7649696" y="3043060"/>
                <a:ext cx="2880" cy="148320"/>
              </p14:xfrm>
            </p:contentPart>
          </mc:Choice>
          <mc:Fallback xmlns="">
            <p:pic>
              <p:nvPicPr>
                <p:cNvPr id="339" name="Freihand 338">
                  <a:extLst>
                    <a:ext uri="{FF2B5EF4-FFF2-40B4-BE49-F238E27FC236}">
                      <a16:creationId xmlns:a16="http://schemas.microsoft.com/office/drawing/2014/main" id="{A98DA29C-B754-41A2-8911-179D5921A81D}"/>
                    </a:ext>
                  </a:extLst>
                </p:cNvPr>
                <p:cNvPicPr/>
                <p:nvPr/>
              </p:nvPicPr>
              <p:blipFill>
                <a:blip r:embed="rId557"/>
                <a:stretch>
                  <a:fillRect/>
                </a:stretch>
              </p:blipFill>
              <p:spPr>
                <a:xfrm>
                  <a:off x="7645376" y="3038740"/>
                  <a:ext cx="11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0" name="Freihand 339">
                  <a:extLst>
                    <a:ext uri="{FF2B5EF4-FFF2-40B4-BE49-F238E27FC236}">
                      <a16:creationId xmlns:a16="http://schemas.microsoft.com/office/drawing/2014/main" id="{19D37427-CADD-4D8C-B619-10F6FBF7E990}"/>
                    </a:ext>
                  </a:extLst>
                </p14:cNvPr>
                <p14:cNvContentPartPr/>
                <p14:nvPr/>
              </p14:nvContentPartPr>
              <p14:xfrm>
                <a:off x="7504976" y="3138460"/>
                <a:ext cx="234360" cy="80280"/>
              </p14:xfrm>
            </p:contentPart>
          </mc:Choice>
          <mc:Fallback xmlns="">
            <p:pic>
              <p:nvPicPr>
                <p:cNvPr id="340" name="Freihand 339">
                  <a:extLst>
                    <a:ext uri="{FF2B5EF4-FFF2-40B4-BE49-F238E27FC236}">
                      <a16:creationId xmlns:a16="http://schemas.microsoft.com/office/drawing/2014/main" id="{19D37427-CADD-4D8C-B619-10F6FBF7E990}"/>
                    </a:ext>
                  </a:extLst>
                </p:cNvPr>
                <p:cNvPicPr/>
                <p:nvPr/>
              </p:nvPicPr>
              <p:blipFill>
                <a:blip r:embed="rId559"/>
                <a:stretch>
                  <a:fillRect/>
                </a:stretch>
              </p:blipFill>
              <p:spPr>
                <a:xfrm>
                  <a:off x="7500656" y="3134140"/>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C993FF28-3212-4243-B5B7-200F64F526AE}"/>
                    </a:ext>
                  </a:extLst>
                </p14:cNvPr>
                <p14:cNvContentPartPr/>
                <p14:nvPr/>
              </p14:nvContentPartPr>
              <p14:xfrm>
                <a:off x="7538096" y="2989420"/>
                <a:ext cx="203400" cy="22680"/>
              </p14:xfrm>
            </p:contentPart>
          </mc:Choice>
          <mc:Fallback xmlns="">
            <p:pic>
              <p:nvPicPr>
                <p:cNvPr id="341" name="Freihand 340">
                  <a:extLst>
                    <a:ext uri="{FF2B5EF4-FFF2-40B4-BE49-F238E27FC236}">
                      <a16:creationId xmlns:a16="http://schemas.microsoft.com/office/drawing/2014/main" id="{C993FF28-3212-4243-B5B7-200F64F526AE}"/>
                    </a:ext>
                  </a:extLst>
                </p:cNvPr>
                <p:cNvPicPr/>
                <p:nvPr/>
              </p:nvPicPr>
              <p:blipFill>
                <a:blip r:embed="rId561"/>
                <a:stretch>
                  <a:fillRect/>
                </a:stretch>
              </p:blipFill>
              <p:spPr>
                <a:xfrm>
                  <a:off x="7533776" y="2985100"/>
                  <a:ext cx="212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8E925131-AB0E-45B3-AEC0-98196C866BBD}"/>
                    </a:ext>
                  </a:extLst>
                </p14:cNvPr>
                <p14:cNvContentPartPr/>
                <p14:nvPr/>
              </p14:nvContentPartPr>
              <p14:xfrm>
                <a:off x="7724216" y="3074740"/>
                <a:ext cx="119160" cy="80280"/>
              </p14:xfrm>
            </p:contentPart>
          </mc:Choice>
          <mc:Fallback xmlns="">
            <p:pic>
              <p:nvPicPr>
                <p:cNvPr id="342" name="Freihand 341">
                  <a:extLst>
                    <a:ext uri="{FF2B5EF4-FFF2-40B4-BE49-F238E27FC236}">
                      <a16:creationId xmlns:a16="http://schemas.microsoft.com/office/drawing/2014/main" id="{8E925131-AB0E-45B3-AEC0-98196C866BBD}"/>
                    </a:ext>
                  </a:extLst>
                </p:cNvPr>
                <p:cNvPicPr/>
                <p:nvPr/>
              </p:nvPicPr>
              <p:blipFill>
                <a:blip r:embed="rId563"/>
                <a:stretch>
                  <a:fillRect/>
                </a:stretch>
              </p:blipFill>
              <p:spPr>
                <a:xfrm>
                  <a:off x="7719896" y="3070420"/>
                  <a:ext cx="127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3" name="Freihand 342">
                  <a:extLst>
                    <a:ext uri="{FF2B5EF4-FFF2-40B4-BE49-F238E27FC236}">
                      <a16:creationId xmlns:a16="http://schemas.microsoft.com/office/drawing/2014/main" id="{5FC109E2-2579-4FC6-844E-84898ED35702}"/>
                    </a:ext>
                  </a:extLst>
                </p14:cNvPr>
                <p14:cNvContentPartPr/>
                <p14:nvPr/>
              </p14:nvContentPartPr>
              <p14:xfrm>
                <a:off x="7881536" y="2991940"/>
                <a:ext cx="257040" cy="147600"/>
              </p14:xfrm>
            </p:contentPart>
          </mc:Choice>
          <mc:Fallback xmlns="">
            <p:pic>
              <p:nvPicPr>
                <p:cNvPr id="343" name="Freihand 342">
                  <a:extLst>
                    <a:ext uri="{FF2B5EF4-FFF2-40B4-BE49-F238E27FC236}">
                      <a16:creationId xmlns:a16="http://schemas.microsoft.com/office/drawing/2014/main" id="{5FC109E2-2579-4FC6-844E-84898ED35702}"/>
                    </a:ext>
                  </a:extLst>
                </p:cNvPr>
                <p:cNvPicPr/>
                <p:nvPr/>
              </p:nvPicPr>
              <p:blipFill>
                <a:blip r:embed="rId565"/>
                <a:stretch>
                  <a:fillRect/>
                </a:stretch>
              </p:blipFill>
              <p:spPr>
                <a:xfrm>
                  <a:off x="7877216" y="2987620"/>
                  <a:ext cx="265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4" name="Freihand 343">
                  <a:extLst>
                    <a:ext uri="{FF2B5EF4-FFF2-40B4-BE49-F238E27FC236}">
                      <a16:creationId xmlns:a16="http://schemas.microsoft.com/office/drawing/2014/main" id="{479E3925-55D3-4782-8556-7D4DAF902DD5}"/>
                    </a:ext>
                  </a:extLst>
                </p14:cNvPr>
                <p14:cNvContentPartPr/>
                <p14:nvPr/>
              </p14:nvContentPartPr>
              <p14:xfrm>
                <a:off x="8172776" y="2895460"/>
                <a:ext cx="464400" cy="272160"/>
              </p14:xfrm>
            </p:contentPart>
          </mc:Choice>
          <mc:Fallback xmlns="">
            <p:pic>
              <p:nvPicPr>
                <p:cNvPr id="344" name="Freihand 343">
                  <a:extLst>
                    <a:ext uri="{FF2B5EF4-FFF2-40B4-BE49-F238E27FC236}">
                      <a16:creationId xmlns:a16="http://schemas.microsoft.com/office/drawing/2014/main" id="{479E3925-55D3-4782-8556-7D4DAF902DD5}"/>
                    </a:ext>
                  </a:extLst>
                </p:cNvPr>
                <p:cNvPicPr/>
                <p:nvPr/>
              </p:nvPicPr>
              <p:blipFill>
                <a:blip r:embed="rId567"/>
                <a:stretch>
                  <a:fillRect/>
                </a:stretch>
              </p:blipFill>
              <p:spPr>
                <a:xfrm>
                  <a:off x="8168456" y="2891140"/>
                  <a:ext cx="4730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5" name="Freihand 344">
                  <a:extLst>
                    <a:ext uri="{FF2B5EF4-FFF2-40B4-BE49-F238E27FC236}">
                      <a16:creationId xmlns:a16="http://schemas.microsoft.com/office/drawing/2014/main" id="{20A91FB0-80BD-4B0C-993D-2CA0A19B4B8B}"/>
                    </a:ext>
                  </a:extLst>
                </p14:cNvPr>
                <p14:cNvContentPartPr/>
                <p14:nvPr/>
              </p14:nvContentPartPr>
              <p14:xfrm>
                <a:off x="8685416" y="2898700"/>
                <a:ext cx="55080" cy="110880"/>
              </p14:xfrm>
            </p:contentPart>
          </mc:Choice>
          <mc:Fallback xmlns="">
            <p:pic>
              <p:nvPicPr>
                <p:cNvPr id="345" name="Freihand 344">
                  <a:extLst>
                    <a:ext uri="{FF2B5EF4-FFF2-40B4-BE49-F238E27FC236}">
                      <a16:creationId xmlns:a16="http://schemas.microsoft.com/office/drawing/2014/main" id="{20A91FB0-80BD-4B0C-993D-2CA0A19B4B8B}"/>
                    </a:ext>
                  </a:extLst>
                </p:cNvPr>
                <p:cNvPicPr/>
                <p:nvPr/>
              </p:nvPicPr>
              <p:blipFill>
                <a:blip r:embed="rId569"/>
                <a:stretch>
                  <a:fillRect/>
                </a:stretch>
              </p:blipFill>
              <p:spPr>
                <a:xfrm>
                  <a:off x="8681096" y="2894380"/>
                  <a:ext cx="63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6" name="Freihand 345">
                  <a:extLst>
                    <a:ext uri="{FF2B5EF4-FFF2-40B4-BE49-F238E27FC236}">
                      <a16:creationId xmlns:a16="http://schemas.microsoft.com/office/drawing/2014/main" id="{FE114D57-E087-4CFA-86DD-5FDFF3D870A2}"/>
                    </a:ext>
                  </a:extLst>
                </p14:cNvPr>
                <p14:cNvContentPartPr/>
                <p14:nvPr/>
              </p14:nvContentPartPr>
              <p14:xfrm>
                <a:off x="8227496" y="2888260"/>
                <a:ext cx="514080" cy="67680"/>
              </p14:xfrm>
            </p:contentPart>
          </mc:Choice>
          <mc:Fallback xmlns="">
            <p:pic>
              <p:nvPicPr>
                <p:cNvPr id="346" name="Freihand 345">
                  <a:extLst>
                    <a:ext uri="{FF2B5EF4-FFF2-40B4-BE49-F238E27FC236}">
                      <a16:creationId xmlns:a16="http://schemas.microsoft.com/office/drawing/2014/main" id="{FE114D57-E087-4CFA-86DD-5FDFF3D870A2}"/>
                    </a:ext>
                  </a:extLst>
                </p:cNvPr>
                <p:cNvPicPr/>
                <p:nvPr/>
              </p:nvPicPr>
              <p:blipFill>
                <a:blip r:embed="rId571"/>
                <a:stretch>
                  <a:fillRect/>
                </a:stretch>
              </p:blipFill>
              <p:spPr>
                <a:xfrm>
                  <a:off x="8223176" y="2883940"/>
                  <a:ext cx="522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7" name="Freihand 346">
                  <a:extLst>
                    <a:ext uri="{FF2B5EF4-FFF2-40B4-BE49-F238E27FC236}">
                      <a16:creationId xmlns:a16="http://schemas.microsoft.com/office/drawing/2014/main" id="{B9B653C8-1DE0-4BCD-9B39-9B13C3667635}"/>
                    </a:ext>
                  </a:extLst>
                </p14:cNvPr>
                <p14:cNvContentPartPr/>
                <p14:nvPr/>
              </p14:nvContentPartPr>
              <p14:xfrm>
                <a:off x="8799896" y="2950540"/>
                <a:ext cx="56160" cy="6840"/>
              </p14:xfrm>
            </p:contentPart>
          </mc:Choice>
          <mc:Fallback xmlns="">
            <p:pic>
              <p:nvPicPr>
                <p:cNvPr id="347" name="Freihand 346">
                  <a:extLst>
                    <a:ext uri="{FF2B5EF4-FFF2-40B4-BE49-F238E27FC236}">
                      <a16:creationId xmlns:a16="http://schemas.microsoft.com/office/drawing/2014/main" id="{B9B653C8-1DE0-4BCD-9B39-9B13C3667635}"/>
                    </a:ext>
                  </a:extLst>
                </p:cNvPr>
                <p:cNvPicPr/>
                <p:nvPr/>
              </p:nvPicPr>
              <p:blipFill>
                <a:blip r:embed="rId573"/>
                <a:stretch>
                  <a:fillRect/>
                </a:stretch>
              </p:blipFill>
              <p:spPr>
                <a:xfrm>
                  <a:off x="8795576" y="2946220"/>
                  <a:ext cx="648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8" name="Freihand 347">
                  <a:extLst>
                    <a:ext uri="{FF2B5EF4-FFF2-40B4-BE49-F238E27FC236}">
                      <a16:creationId xmlns:a16="http://schemas.microsoft.com/office/drawing/2014/main" id="{B2976255-6DC5-45AF-9DF0-A9DC238952D7}"/>
                    </a:ext>
                  </a:extLst>
                </p14:cNvPr>
                <p14:cNvContentPartPr/>
                <p14:nvPr/>
              </p14:nvContentPartPr>
              <p14:xfrm>
                <a:off x="8887016" y="2821300"/>
                <a:ext cx="136800" cy="145080"/>
              </p14:xfrm>
            </p:contentPart>
          </mc:Choice>
          <mc:Fallback xmlns="">
            <p:pic>
              <p:nvPicPr>
                <p:cNvPr id="348" name="Freihand 347">
                  <a:extLst>
                    <a:ext uri="{FF2B5EF4-FFF2-40B4-BE49-F238E27FC236}">
                      <a16:creationId xmlns:a16="http://schemas.microsoft.com/office/drawing/2014/main" id="{B2976255-6DC5-45AF-9DF0-A9DC238952D7}"/>
                    </a:ext>
                  </a:extLst>
                </p:cNvPr>
                <p:cNvPicPr/>
                <p:nvPr/>
              </p:nvPicPr>
              <p:blipFill>
                <a:blip r:embed="rId575"/>
                <a:stretch>
                  <a:fillRect/>
                </a:stretch>
              </p:blipFill>
              <p:spPr>
                <a:xfrm>
                  <a:off x="8882696" y="2816980"/>
                  <a:ext cx="145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9" name="Freihand 348">
                  <a:extLst>
                    <a:ext uri="{FF2B5EF4-FFF2-40B4-BE49-F238E27FC236}">
                      <a16:creationId xmlns:a16="http://schemas.microsoft.com/office/drawing/2014/main" id="{E7DBD5CD-69CE-4505-BE7C-F4C8B8691723}"/>
                    </a:ext>
                  </a:extLst>
                </p14:cNvPr>
                <p14:cNvContentPartPr/>
                <p14:nvPr/>
              </p14:nvContentPartPr>
              <p14:xfrm>
                <a:off x="8946416" y="2823820"/>
                <a:ext cx="490320" cy="149040"/>
              </p14:xfrm>
            </p:contentPart>
          </mc:Choice>
          <mc:Fallback xmlns="">
            <p:pic>
              <p:nvPicPr>
                <p:cNvPr id="349" name="Freihand 348">
                  <a:extLst>
                    <a:ext uri="{FF2B5EF4-FFF2-40B4-BE49-F238E27FC236}">
                      <a16:creationId xmlns:a16="http://schemas.microsoft.com/office/drawing/2014/main" id="{E7DBD5CD-69CE-4505-BE7C-F4C8B8691723}"/>
                    </a:ext>
                  </a:extLst>
                </p:cNvPr>
                <p:cNvPicPr/>
                <p:nvPr/>
              </p:nvPicPr>
              <p:blipFill>
                <a:blip r:embed="rId577"/>
                <a:stretch>
                  <a:fillRect/>
                </a:stretch>
              </p:blipFill>
              <p:spPr>
                <a:xfrm>
                  <a:off x="8942096" y="2819500"/>
                  <a:ext cx="498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0" name="Freihand 349">
                  <a:extLst>
                    <a:ext uri="{FF2B5EF4-FFF2-40B4-BE49-F238E27FC236}">
                      <a16:creationId xmlns:a16="http://schemas.microsoft.com/office/drawing/2014/main" id="{EB642D5E-E199-4E95-B20E-CE5E8BC9B07C}"/>
                    </a:ext>
                  </a:extLst>
                </p14:cNvPr>
                <p14:cNvContentPartPr/>
                <p14:nvPr/>
              </p14:nvContentPartPr>
              <p14:xfrm>
                <a:off x="9447176" y="2763340"/>
                <a:ext cx="115560" cy="127800"/>
              </p14:xfrm>
            </p:contentPart>
          </mc:Choice>
          <mc:Fallback xmlns="">
            <p:pic>
              <p:nvPicPr>
                <p:cNvPr id="350" name="Freihand 349">
                  <a:extLst>
                    <a:ext uri="{FF2B5EF4-FFF2-40B4-BE49-F238E27FC236}">
                      <a16:creationId xmlns:a16="http://schemas.microsoft.com/office/drawing/2014/main" id="{EB642D5E-E199-4E95-B20E-CE5E8BC9B07C}"/>
                    </a:ext>
                  </a:extLst>
                </p:cNvPr>
                <p:cNvPicPr/>
                <p:nvPr/>
              </p:nvPicPr>
              <p:blipFill>
                <a:blip r:embed="rId579"/>
                <a:stretch>
                  <a:fillRect/>
                </a:stretch>
              </p:blipFill>
              <p:spPr>
                <a:xfrm>
                  <a:off x="9442856" y="2759020"/>
                  <a:ext cx="124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4" name="Freihand 353">
                  <a:extLst>
                    <a:ext uri="{FF2B5EF4-FFF2-40B4-BE49-F238E27FC236}">
                      <a16:creationId xmlns:a16="http://schemas.microsoft.com/office/drawing/2014/main" id="{AECC4A03-EC8E-48E5-9885-4FDE4A367384}"/>
                    </a:ext>
                  </a:extLst>
                </p14:cNvPr>
                <p14:cNvContentPartPr/>
                <p14:nvPr/>
              </p14:nvContentPartPr>
              <p14:xfrm>
                <a:off x="4740896" y="2581180"/>
                <a:ext cx="98640" cy="90720"/>
              </p14:xfrm>
            </p:contentPart>
          </mc:Choice>
          <mc:Fallback xmlns="">
            <p:pic>
              <p:nvPicPr>
                <p:cNvPr id="354" name="Freihand 353">
                  <a:extLst>
                    <a:ext uri="{FF2B5EF4-FFF2-40B4-BE49-F238E27FC236}">
                      <a16:creationId xmlns:a16="http://schemas.microsoft.com/office/drawing/2014/main" id="{AECC4A03-EC8E-48E5-9885-4FDE4A367384}"/>
                    </a:ext>
                  </a:extLst>
                </p:cNvPr>
                <p:cNvPicPr/>
                <p:nvPr/>
              </p:nvPicPr>
              <p:blipFill>
                <a:blip r:embed="rId581"/>
                <a:stretch>
                  <a:fillRect/>
                </a:stretch>
              </p:blipFill>
              <p:spPr>
                <a:xfrm>
                  <a:off x="4736576" y="2576860"/>
                  <a:ext cx="107280" cy="99360"/>
                </a:xfrm>
                <a:prstGeom prst="rect">
                  <a:avLst/>
                </a:prstGeom>
              </p:spPr>
            </p:pic>
          </mc:Fallback>
        </mc:AlternateContent>
      </p:grpSp>
      <p:grpSp>
        <p:nvGrpSpPr>
          <p:cNvPr id="63" name="Gruppieren 62">
            <a:extLst>
              <a:ext uri="{FF2B5EF4-FFF2-40B4-BE49-F238E27FC236}">
                <a16:creationId xmlns:a16="http://schemas.microsoft.com/office/drawing/2014/main" id="{B349FBD6-4148-4C65-B021-3B933D7498A9}"/>
              </a:ext>
            </a:extLst>
          </p:cNvPr>
          <p:cNvGrpSpPr/>
          <p:nvPr/>
        </p:nvGrpSpPr>
        <p:grpSpPr>
          <a:xfrm>
            <a:off x="3003133" y="2331053"/>
            <a:ext cx="2608200" cy="1055520"/>
            <a:chOff x="3003133" y="2331053"/>
            <a:chExt cx="2608200" cy="1055520"/>
          </a:xfrm>
        </p:grpSpPr>
        <mc:AlternateContent xmlns:mc="http://schemas.openxmlformats.org/markup-compatibility/2006" xmlns:p14="http://schemas.microsoft.com/office/powerpoint/2010/main">
          <mc:Choice Requires="p14">
            <p:contentPart p14:bwMode="auto" r:id="rId582">
              <p14:nvContentPartPr>
                <p14:cNvPr id="8" name="Freihand 7">
                  <a:extLst>
                    <a:ext uri="{FF2B5EF4-FFF2-40B4-BE49-F238E27FC236}">
                      <a16:creationId xmlns:a16="http://schemas.microsoft.com/office/drawing/2014/main" id="{EA68BBBC-C8F4-4B90-A097-4A532D0178BC}"/>
                    </a:ext>
                  </a:extLst>
                </p14:cNvPr>
                <p14:cNvContentPartPr/>
                <p14:nvPr/>
              </p14:nvContentPartPr>
              <p14:xfrm>
                <a:off x="3003133" y="2535173"/>
                <a:ext cx="1202040" cy="851400"/>
              </p14:xfrm>
            </p:contentPart>
          </mc:Choice>
          <mc:Fallback xmlns="">
            <p:pic>
              <p:nvPicPr>
                <p:cNvPr id="8" name="Freihand 7">
                  <a:extLst>
                    <a:ext uri="{FF2B5EF4-FFF2-40B4-BE49-F238E27FC236}">
                      <a16:creationId xmlns:a16="http://schemas.microsoft.com/office/drawing/2014/main" id="{EA68BBBC-C8F4-4B90-A097-4A532D0178BC}"/>
                    </a:ext>
                  </a:extLst>
                </p:cNvPr>
                <p:cNvPicPr/>
                <p:nvPr/>
              </p:nvPicPr>
              <p:blipFill>
                <a:blip r:embed="rId583"/>
                <a:stretch>
                  <a:fillRect/>
                </a:stretch>
              </p:blipFill>
              <p:spPr>
                <a:xfrm>
                  <a:off x="2998813" y="2530853"/>
                  <a:ext cx="1210680" cy="860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5" name="Freihand 14">
                  <a:extLst>
                    <a:ext uri="{FF2B5EF4-FFF2-40B4-BE49-F238E27FC236}">
                      <a16:creationId xmlns:a16="http://schemas.microsoft.com/office/drawing/2014/main" id="{0F2D8952-637B-4EA2-A2F5-0AFF1305325F}"/>
                    </a:ext>
                  </a:extLst>
                </p14:cNvPr>
                <p14:cNvContentPartPr/>
                <p14:nvPr/>
              </p14:nvContentPartPr>
              <p14:xfrm>
                <a:off x="3977293" y="2419253"/>
                <a:ext cx="1414440" cy="873360"/>
              </p14:xfrm>
            </p:contentPart>
          </mc:Choice>
          <mc:Fallback xmlns="">
            <p:pic>
              <p:nvPicPr>
                <p:cNvPr id="15" name="Freihand 14">
                  <a:extLst>
                    <a:ext uri="{FF2B5EF4-FFF2-40B4-BE49-F238E27FC236}">
                      <a16:creationId xmlns:a16="http://schemas.microsoft.com/office/drawing/2014/main" id="{0F2D8952-637B-4EA2-A2F5-0AFF1305325F}"/>
                    </a:ext>
                  </a:extLst>
                </p:cNvPr>
                <p:cNvPicPr/>
                <p:nvPr/>
              </p:nvPicPr>
              <p:blipFill>
                <a:blip r:embed="rId585"/>
                <a:stretch>
                  <a:fillRect/>
                </a:stretch>
              </p:blipFill>
              <p:spPr>
                <a:xfrm>
                  <a:off x="3972973" y="2414933"/>
                  <a:ext cx="1423080" cy="882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55" name="Freihand 54">
                  <a:extLst>
                    <a:ext uri="{FF2B5EF4-FFF2-40B4-BE49-F238E27FC236}">
                      <a16:creationId xmlns:a16="http://schemas.microsoft.com/office/drawing/2014/main" id="{FF501862-4F43-4F09-B3F5-AC3BF8F78BD4}"/>
                    </a:ext>
                  </a:extLst>
                </p14:cNvPr>
                <p14:cNvContentPartPr/>
                <p14:nvPr/>
              </p14:nvContentPartPr>
              <p14:xfrm>
                <a:off x="5239813" y="2331053"/>
                <a:ext cx="371520" cy="550440"/>
              </p14:xfrm>
            </p:contentPart>
          </mc:Choice>
          <mc:Fallback xmlns="">
            <p:pic>
              <p:nvPicPr>
                <p:cNvPr id="55" name="Freihand 54">
                  <a:extLst>
                    <a:ext uri="{FF2B5EF4-FFF2-40B4-BE49-F238E27FC236}">
                      <a16:creationId xmlns:a16="http://schemas.microsoft.com/office/drawing/2014/main" id="{FF501862-4F43-4F09-B3F5-AC3BF8F78BD4}"/>
                    </a:ext>
                  </a:extLst>
                </p:cNvPr>
                <p:cNvPicPr/>
                <p:nvPr/>
              </p:nvPicPr>
              <p:blipFill>
                <a:blip r:embed="rId587"/>
                <a:stretch>
                  <a:fillRect/>
                </a:stretch>
              </p:blipFill>
              <p:spPr>
                <a:xfrm>
                  <a:off x="5235493" y="2326733"/>
                  <a:ext cx="380160" cy="559080"/>
                </a:xfrm>
                <a:prstGeom prst="rect">
                  <a:avLst/>
                </a:prstGeom>
              </p:spPr>
            </p:pic>
          </mc:Fallback>
        </mc:AlternateContent>
      </p:grpSp>
    </p:spTree>
    <p:extLst>
      <p:ext uri="{BB962C8B-B14F-4D97-AF65-F5344CB8AC3E}">
        <p14:creationId xmlns:p14="http://schemas.microsoft.com/office/powerpoint/2010/main" val="478060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721FCB-7D03-4A89-97EB-75DB90956AC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08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Formale Charakterisierung einer </a:t>
            </a:r>
            <a:r>
              <a:rPr lang="de-DE" sz="2800" dirty="0" err="1">
                <a:latin typeface="Times New Roman" panose="02020603050405020304" pitchFamily="18" charset="0"/>
                <a:cs typeface="Times New Roman" panose="02020603050405020304" pitchFamily="18" charset="0"/>
              </a:rPr>
              <a:t>pareto</a:t>
            </a:r>
            <a:r>
              <a:rPr lang="de-DE" sz="2800" dirty="0">
                <a:latin typeface="Times New Roman" panose="02020603050405020304" pitchFamily="18" charset="0"/>
                <a:cs typeface="Times New Roman" panose="02020603050405020304" pitchFamily="18" charset="0"/>
              </a:rPr>
              <a:t>-effizienten Allokation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Gemäß seiner Nutzenfunktion maximiert </a:t>
                </a:r>
                <a:r>
                  <a:rPr lang="de-DE" sz="2200" dirty="0" err="1">
                    <a:latin typeface="Times New Roman" panose="02020603050405020304" pitchFamily="18" charset="0"/>
                    <a:cs typeface="Times New Roman" panose="02020603050405020304" pitchFamily="18" charset="0"/>
                  </a:rPr>
                  <a:t>maximiert</a:t>
                </a:r>
                <a:r>
                  <a:rPr lang="de-DE" sz="2200" dirty="0">
                    <a:latin typeface="Times New Roman" panose="02020603050405020304" pitchFamily="18" charset="0"/>
                    <a:cs typeface="Times New Roman" panose="02020603050405020304" pitchFamily="18" charset="0"/>
                  </a:rPr>
                  <a:t> Haushalt A seinen Nutzen gegeben den Nutzen von Haushalt B:</a:t>
                </a:r>
              </a:p>
              <a:p>
                <a:pPr algn="ctr"/>
                <a14:m>
                  <m:oMath xmlns:m="http://schemas.openxmlformats.org/officeDocument/2006/math">
                    <m:func>
                      <m:funcPr>
                        <m:ctrlPr>
                          <a:rPr lang="de-DE" sz="2200" i="1">
                            <a:latin typeface="Cambria Math" panose="02040503050406030204" pitchFamily="18" charset="0"/>
                            <a:cs typeface="Times New Roman" panose="02020603050405020304" pitchFamily="18" charset="0"/>
                          </a:rPr>
                        </m:ctrlPr>
                      </m:funcPr>
                      <m:fName>
                        <m:limLow>
                          <m:limLowPr>
                            <m:ctrlPr>
                              <a:rPr lang="de-DE" sz="2200" i="1">
                                <a:latin typeface="Cambria Math" panose="02040503050406030204" pitchFamily="18" charset="0"/>
                                <a:cs typeface="Times New Roman" panose="02020603050405020304" pitchFamily="18" charset="0"/>
                              </a:rPr>
                            </m:ctrlPr>
                          </m:limLowPr>
                          <m:e>
                            <m:r>
                              <m:rPr>
                                <m:sty m:val="p"/>
                              </m:rPr>
                              <a:rPr lang="de-DE" sz="2200">
                                <a:latin typeface="Cambria Math" panose="02040503050406030204" pitchFamily="18" charset="0"/>
                                <a:cs typeface="Times New Roman" panose="02020603050405020304" pitchFamily="18" charset="0"/>
                              </a:rPr>
                              <m:t>max</m:t>
                            </m:r>
                          </m:e>
                          <m:lim>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a:rPr lang="de-DE" sz="2200" i="1">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lim>
                        </m:limLow>
                      </m:fName>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𝐴</m:t>
                            </m:r>
                          </m:sub>
                        </m:sSub>
                        <m:r>
                          <a:rPr lang="de-DE" sz="2200">
                            <a:latin typeface="Cambria Math" panose="02040503050406030204" pitchFamily="18" charset="0"/>
                            <a:cs typeface="Times New Roman" panose="02020603050405020304" pitchFamily="18" charset="0"/>
                          </a:rPr>
                          <m:t>(</m:t>
                        </m:r>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𝐴</m:t>
                            </m:r>
                          </m:sub>
                        </m:sSub>
                        <m:r>
                          <m:rPr>
                            <m:nor/>
                          </m:rPr>
                          <a:rPr lang="de-DE" sz="2200" dirty="0">
                            <a:latin typeface="Times New Roman" panose="02020603050405020304" pitchFamily="18" charset="0"/>
                            <a:cs typeface="Times New Roman" panose="02020603050405020304" pitchFamily="18" charset="0"/>
                          </a:rPr>
                          <m:t>)</m:t>
                        </m:r>
                      </m:e>
                    </m:func>
                  </m:oMath>
                </a14:m>
                <a:r>
                  <a:rPr lang="de-DE" sz="22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𝑢</m:t>
                        </m:r>
                      </m:e>
                      <m:sub>
                        <m:r>
                          <a:rPr lang="de-DE" sz="2200" i="1">
                            <a:latin typeface="Cambria Math" panose="02040503050406030204" pitchFamily="18" charset="0"/>
                            <a:cs typeface="Times New Roman" panose="02020603050405020304" pitchFamily="18" charset="0"/>
                          </a:rPr>
                          <m:t>𝐵</m:t>
                        </m:r>
                      </m:sub>
                    </m:sSub>
                    <m:d>
                      <m:dPr>
                        <m:ctrlPr>
                          <a:rPr lang="de-DE" sz="2200" i="1">
                            <a:latin typeface="Cambria Math" panose="02040503050406030204" pitchFamily="18" charset="0"/>
                            <a:cs typeface="Times New Roman" panose="02020603050405020304" pitchFamily="18" charset="0"/>
                          </a:rPr>
                        </m:ctrlPr>
                      </m:dPr>
                      <m:e>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𝑥</m:t>
                            </m:r>
                          </m:e>
                          <m:sub>
                            <m:r>
                              <a:rPr lang="de-DE" sz="2200" i="1">
                                <a:latin typeface="Cambria Math" panose="02040503050406030204" pitchFamily="18" charset="0"/>
                                <a:cs typeface="Times New Roman" panose="02020603050405020304" pitchFamily="18" charset="0"/>
                              </a:rPr>
                              <m:t>𝐵</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𝑦</m:t>
                            </m:r>
                          </m:e>
                          <m:sub>
                            <m:r>
                              <a:rPr lang="de-DE" sz="2200" i="1">
                                <a:latin typeface="Cambria Math" panose="02040503050406030204" pitchFamily="18" charset="0"/>
                                <a:cs typeface="Times New Roman" panose="02020603050405020304" pitchFamily="18" charset="0"/>
                              </a:rPr>
                              <m:t>𝐵</m:t>
                            </m:r>
                          </m:sub>
                        </m:sSub>
                      </m:e>
                    </m:d>
                    <m:r>
                      <m:rPr>
                        <m:nor/>
                      </m:rPr>
                      <a:rPr lang="de-DE" sz="2200" dirty="0">
                        <a:latin typeface="Times New Roman" panose="02020603050405020304" pitchFamily="18" charset="0"/>
                        <a:cs typeface="Times New Roman" panose="02020603050405020304" pitchFamily="18" charset="0"/>
                      </a:rPr>
                      <m:t>=</m:t>
                    </m:r>
                    <m:acc>
                      <m:accPr>
                        <m:chr m:val="̅"/>
                        <m:ctrlPr>
                          <a:rPr lang="de-DE" sz="2200" i="1">
                            <a:latin typeface="Cambria Math" panose="02040503050406030204" pitchFamily="18" charset="0"/>
                            <a:cs typeface="Times New Roman" panose="02020603050405020304" pitchFamily="18" charset="0"/>
                          </a:rPr>
                        </m:ctrlPr>
                      </m:accPr>
                      <m:e>
                        <m:r>
                          <a:rPr lang="de-DE" sz="2200" i="1">
                            <a:latin typeface="Cambria Math" panose="02040503050406030204" pitchFamily="18" charset="0"/>
                            <a:cs typeface="Times New Roman" panose="02020603050405020304" pitchFamily="18" charset="0"/>
                          </a:rPr>
                          <m:t>𝑢</m:t>
                        </m:r>
                      </m:e>
                    </m:acc>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Aus den Bedingungen 1. Ordnung folgt:</a:t>
                </a:r>
              </a:p>
              <a:p>
                <a:endParaRPr lang="de-DE" sz="22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𝐴</m:t>
                          </m:r>
                        </m:sub>
                      </m:sSub>
                      <m:sSub>
                        <m:sSubPr>
                          <m:ctrlPr>
                            <a:rPr lang="de-DE" sz="2200" i="1">
                              <a:latin typeface="Cambria Math" panose="02040503050406030204" pitchFamily="18" charset="0"/>
                              <a:cs typeface="Times New Roman" panose="02020603050405020304" pitchFamily="18" charset="0"/>
                            </a:rPr>
                          </m:ctrlPr>
                        </m:sSubPr>
                        <m:e>
                          <m:r>
                            <a:rPr lang="de-DE" sz="2200" i="1">
                              <a:latin typeface="Cambria Math" panose="02040503050406030204" pitchFamily="18" charset="0"/>
                              <a:cs typeface="Times New Roman" panose="02020603050405020304" pitchFamily="18" charset="0"/>
                            </a:rPr>
                            <m:t>=</m:t>
                          </m:r>
                          <m:r>
                            <a:rPr lang="de-DE" sz="2200" i="1">
                              <a:latin typeface="Cambria Math" panose="02040503050406030204" pitchFamily="18" charset="0"/>
                              <a:cs typeface="Times New Roman" panose="02020603050405020304" pitchFamily="18" charset="0"/>
                            </a:rPr>
                            <m:t>𝐺𝑅𝑆</m:t>
                          </m:r>
                        </m:e>
                        <m:sub>
                          <m:r>
                            <a:rPr lang="de-DE" sz="2200" i="1">
                              <a:latin typeface="Cambria Math" panose="02040503050406030204" pitchFamily="18" charset="0"/>
                              <a:cs typeface="Times New Roman" panose="02020603050405020304" pitchFamily="18" charset="0"/>
                            </a:rPr>
                            <m:t>𝐵</m:t>
                          </m:r>
                        </m:sub>
                      </m:sSub>
                    </m:oMath>
                  </m:oMathPara>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mit der Grenzrate der Substitution (GRS), der Steigung der Indifferenzkurve </a:t>
                </a:r>
              </a:p>
              <a:p>
                <a:r>
                  <a:rPr lang="de-DE" sz="22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200" b="0" i="1" dirty="0" smtClean="0">
                        <a:solidFill>
                          <a:srgbClr val="000000"/>
                        </a:solidFill>
                        <a:latin typeface="Cambria Math" panose="02040503050406030204" pitchFamily="18" charset="0"/>
                      </a:rPr>
                      <m:t>𝑥</m:t>
                    </m:r>
                    <m:r>
                      <a:rPr lang="de-DE" sz="2200" b="0" i="1" dirty="0" smtClean="0">
                        <a:solidFill>
                          <a:srgbClr val="000000"/>
                        </a:solidFill>
                        <a:latin typeface="Cambria Math" panose="02040503050406030204" pitchFamily="18" charset="0"/>
                      </a:rPr>
                      <m:t>,</m:t>
                    </m:r>
                    <m:r>
                      <a:rPr lang="de-DE" sz="2200" b="0" i="1" dirty="0" smtClean="0">
                        <a:solidFill>
                          <a:srgbClr val="000000"/>
                        </a:solidFill>
                        <a:latin typeface="Cambria Math" panose="02040503050406030204" pitchFamily="18" charset="0"/>
                      </a:rPr>
                      <m:t>𝑦</m:t>
                    </m:r>
                  </m:oMath>
                </a14:m>
                <a:r>
                  <a:rPr lang="de-DE" sz="22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200" i="1">
                            <a:solidFill>
                              <a:srgbClr val="000000"/>
                            </a:solidFill>
                            <a:latin typeface="Cambria Math" panose="02040503050406030204" pitchFamily="18" charset="0"/>
                          </a:rPr>
                        </m:ctrlPr>
                      </m:fPr>
                      <m:num>
                        <m:r>
                          <m:rPr>
                            <m:nor/>
                          </m:rPr>
                          <a:rPr lang="de-DE" sz="2200" dirty="0">
                            <a:solidFill>
                              <a:srgbClr val="000000"/>
                            </a:solidFill>
                            <a:latin typeface="Times New Roman" panose="02020603050405020304" pitchFamily="18" charset="0"/>
                            <a:cs typeface="Times New Roman" panose="02020603050405020304" pitchFamily="18" charset="0"/>
                          </a:rPr>
                          <m:t>d</m:t>
                        </m:r>
                        <m:r>
                          <m:rPr>
                            <m:sty m:val="p"/>
                          </m:rPr>
                          <a:rPr lang="de-DE" sz="22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200" dirty="0">
                            <a:solidFill>
                              <a:srgbClr val="000000"/>
                            </a:solidFill>
                            <a:latin typeface="Times New Roman" panose="02020603050405020304" pitchFamily="18" charset="0"/>
                            <a:cs typeface="Times New Roman" panose="02020603050405020304" pitchFamily="18" charset="0"/>
                          </a:rPr>
                          <m:t>d</m:t>
                        </m:r>
                        <m:r>
                          <a:rPr lang="de-DE" sz="2200" b="0" i="1" dirty="0" smtClean="0">
                            <a:solidFill>
                              <a:srgbClr val="000000"/>
                            </a:solidFill>
                            <a:latin typeface="Cambria Math" panose="02040503050406030204" pitchFamily="18" charset="0"/>
                            <a:cs typeface="Times New Roman" panose="02020603050405020304" pitchFamily="18" charset="0"/>
                          </a:rPr>
                          <m:t>𝑥</m:t>
                        </m:r>
                      </m:den>
                    </m:f>
                    <m:r>
                      <a:rPr lang="de-DE" sz="2200" i="1" baseline="-25000" dirty="0" smtClean="0">
                        <a:solidFill>
                          <a:srgbClr val="000000"/>
                        </a:solidFill>
                        <a:latin typeface="Cambria Math" panose="02040503050406030204" pitchFamily="18" charset="0"/>
                      </a:rPr>
                      <m:t>  </m:t>
                    </m:r>
                  </m:oMath>
                </a14:m>
                <a:r>
                  <a:rPr lang="de-DE" sz="2200" dirty="0">
                    <a:solidFill>
                      <a:srgbClr val="000000"/>
                    </a:solidFill>
                    <a:latin typeface="Times New Roman" panose="02020603050405020304" pitchFamily="18" charset="0"/>
                    <a:cs typeface="Times New Roman" panose="02020603050405020304" pitchFamily="18" charset="0"/>
                  </a:rPr>
                  <a:t>=</a:t>
                </a:r>
                <a:r>
                  <a:rPr lang="de-DE" sz="2200" dirty="0">
                    <a:solidFill>
                      <a:srgbClr val="000000"/>
                    </a:solidFill>
                  </a:rPr>
                  <a:t> </a:t>
                </a:r>
                <a14:m>
                  <m:oMath xmlns:m="http://schemas.openxmlformats.org/officeDocument/2006/math">
                    <m:r>
                      <a:rPr lang="de-DE" sz="2200" i="1">
                        <a:solidFill>
                          <a:srgbClr val="000000"/>
                        </a:solidFill>
                        <a:latin typeface="Cambria Math" panose="02040503050406030204" pitchFamily="18" charset="0"/>
                      </a:rPr>
                      <m:t>−</m:t>
                    </m:r>
                    <m:f>
                      <m:fPr>
                        <m:ctrlPr>
                          <a:rPr lang="de-DE" sz="2200" i="1">
                            <a:solidFill>
                              <a:srgbClr val="000000"/>
                            </a:solidFill>
                            <a:latin typeface="Cambria Math" panose="02040503050406030204" pitchFamily="18" charset="0"/>
                          </a:rPr>
                        </m:ctrlPr>
                      </m:fPr>
                      <m:num>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200" i="1">
                                <a:solidFill>
                                  <a:srgbClr val="000000"/>
                                </a:solidFill>
                                <a:latin typeface="Cambria Math" panose="02040503050406030204" pitchFamily="18" charset="0"/>
                              </a:rPr>
                            </m:ctrlPr>
                          </m:fPr>
                          <m:num>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𝑢</m:t>
                            </m:r>
                          </m:num>
                          <m:den>
                            <m:r>
                              <a:rPr lang="el-GR" sz="2200" i="1">
                                <a:solidFill>
                                  <a:srgbClr val="000000"/>
                                </a:solidFill>
                                <a:latin typeface="Cambria Math" panose="02040503050406030204" pitchFamily="18" charset="0"/>
                                <a:ea typeface="Cambria Math" panose="02040503050406030204" pitchFamily="18" charset="0"/>
                              </a:rPr>
                              <m:t>𝜕</m:t>
                            </m:r>
                            <m:r>
                              <a:rPr lang="de-DE" sz="2200" b="0" i="1" smtClean="0">
                                <a:solidFill>
                                  <a:srgbClr val="000000"/>
                                </a:solidFill>
                                <a:latin typeface="Cambria Math" panose="02040503050406030204" pitchFamily="18" charset="0"/>
                                <a:ea typeface="Cambria Math" panose="02040503050406030204" pitchFamily="18" charset="0"/>
                              </a:rPr>
                              <m:t>𝑦</m:t>
                            </m:r>
                          </m:den>
                        </m:f>
                      </m:den>
                    </m:f>
                    <m:r>
                      <a:rPr lang="de-DE" sz="2200" b="0" i="0" dirty="0" smtClean="0">
                        <a:solidFill>
                          <a:srgbClr val="000000"/>
                        </a:solidFill>
                        <a:latin typeface="Cambria Math" panose="02040503050406030204" pitchFamily="18" charset="0"/>
                      </a:rPr>
                      <m:t>=</m:t>
                    </m:r>
                    <m:r>
                      <a:rPr lang="de-DE" sz="2200" dirty="0">
                        <a:solidFill>
                          <a:srgbClr val="000000"/>
                        </a:solidFill>
                        <a:latin typeface="Cambria Math" panose="02040503050406030204" pitchFamily="18" charset="0"/>
                      </a:rPr>
                      <m:t>−</m:t>
                    </m:r>
                    <m:f>
                      <m:fPr>
                        <m:ctrlPr>
                          <a:rPr lang="de-DE" sz="2200" i="1" dirty="0">
                            <a:solidFill>
                              <a:srgbClr val="000000"/>
                            </a:solidFill>
                            <a:latin typeface="Cambria Math" panose="02040503050406030204" pitchFamily="18" charset="0"/>
                          </a:rPr>
                        </m:ctrlPr>
                      </m:fPr>
                      <m:num>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1</m:t>
                        </m:r>
                      </m:num>
                      <m:den>
                        <m:r>
                          <m:rPr>
                            <m:sty m:val="p"/>
                          </m:rPr>
                          <a:rPr lang="de-DE" sz="2200" dirty="0">
                            <a:solidFill>
                              <a:srgbClr val="000000"/>
                            </a:solidFill>
                            <a:latin typeface="Cambria Math" panose="02040503050406030204" pitchFamily="18" charset="0"/>
                          </a:rPr>
                          <m:t>Grenznutzen</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des</m:t>
                        </m:r>
                        <m:r>
                          <a:rPr lang="de-DE" sz="2200" dirty="0">
                            <a:solidFill>
                              <a:srgbClr val="000000"/>
                            </a:solidFill>
                            <a:latin typeface="Cambria Math" panose="02040503050406030204" pitchFamily="18" charset="0"/>
                          </a:rPr>
                          <m:t> </m:t>
                        </m:r>
                        <m:r>
                          <m:rPr>
                            <m:sty m:val="p"/>
                          </m:rPr>
                          <a:rPr lang="de-DE" sz="2200" dirty="0">
                            <a:solidFill>
                              <a:srgbClr val="000000"/>
                            </a:solidFill>
                            <a:latin typeface="Cambria Math" panose="02040503050406030204" pitchFamily="18" charset="0"/>
                          </a:rPr>
                          <m:t>Gutes</m:t>
                        </m:r>
                        <m:r>
                          <a:rPr lang="de-DE" sz="2200" dirty="0">
                            <a:solidFill>
                              <a:srgbClr val="000000"/>
                            </a:solidFill>
                            <a:latin typeface="Cambria Math" panose="02040503050406030204" pitchFamily="18" charset="0"/>
                          </a:rPr>
                          <m:t> 2</m:t>
                        </m:r>
                      </m:den>
                    </m:f>
                  </m:oMath>
                </a14:m>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In diesem fall berühren sich die beiden Indifferenzkurven in der</a:t>
                </a:r>
              </a:p>
              <a:p>
                <a:r>
                  <a:rPr lang="de-DE" sz="2200" dirty="0" err="1">
                    <a:latin typeface="Times New Roman" panose="02020603050405020304" pitchFamily="18" charset="0"/>
                    <a:cs typeface="Times New Roman" panose="02020603050405020304" pitchFamily="18" charset="0"/>
                  </a:rPr>
                  <a:t>Edgeworthbox</a:t>
                </a:r>
                <a:r>
                  <a:rPr lang="de-DE" sz="2200" dirty="0">
                    <a:latin typeface="Times New Roman" panose="02020603050405020304" pitchFamily="18" charset="0"/>
                    <a:cs typeface="Times New Roman" panose="02020603050405020304" pitchFamily="18" charset="0"/>
                  </a:rPr>
                  <a:t> und keinem der Haushalte ist es möglich sich besser zu </a:t>
                </a:r>
              </a:p>
              <a:p>
                <a:r>
                  <a:rPr lang="de-DE" sz="2200" dirty="0">
                    <a:latin typeface="Times New Roman" panose="02020603050405020304" pitchFamily="18" charset="0"/>
                    <a:cs typeface="Times New Roman" panose="02020603050405020304" pitchFamily="18" charset="0"/>
                  </a:rPr>
                  <a:t>stellen, ohne dass der andere Haushalt schlechter gestellt wird 	</a:t>
                </a:r>
              </a:p>
              <a:p>
                <a:pPr algn="ctr"/>
                <a:r>
                  <a:rPr lang="de-DE" sz="2200" b="1" dirty="0">
                    <a:latin typeface="Times New Roman" panose="02020603050405020304" pitchFamily="18" charset="0"/>
                    <a:cs typeface="Times New Roman" panose="02020603050405020304" pitchFamily="18" charset="0"/>
                  </a:rPr>
                  <a:t>→	Pareto-effiziente Allokation</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650" t="-778" b="-7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9BC1F63-9670-D05B-2B98-DE1963D7A0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E462FAA-DB41-4470-A1B0-B9389B4DF386}"/>
                  </a:ext>
                </a:extLst>
              </p14:cNvPr>
              <p14:cNvContentPartPr/>
              <p14:nvPr/>
            </p14:nvContentPartPr>
            <p14:xfrm>
              <a:off x="3052856" y="984580"/>
              <a:ext cx="2752560" cy="1097640"/>
            </p14:xfrm>
          </p:contentPart>
        </mc:Choice>
        <mc:Fallback xmlns="">
          <p:pic>
            <p:nvPicPr>
              <p:cNvPr id="3" name="Freihand 2">
                <a:extLst>
                  <a:ext uri="{FF2B5EF4-FFF2-40B4-BE49-F238E27FC236}">
                    <a16:creationId xmlns:a16="http://schemas.microsoft.com/office/drawing/2014/main" id="{DE462FAA-DB41-4470-A1B0-B9389B4DF386}"/>
                  </a:ext>
                </a:extLst>
              </p:cNvPr>
              <p:cNvPicPr/>
              <p:nvPr/>
            </p:nvPicPr>
            <p:blipFill>
              <a:blip r:embed="rId4"/>
              <a:stretch>
                <a:fillRect/>
              </a:stretch>
            </p:blipFill>
            <p:spPr>
              <a:xfrm>
                <a:off x="3048536" y="980260"/>
                <a:ext cx="2761200" cy="110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4B2A1E1-D878-414A-BF00-50B1115408AD}"/>
                  </a:ext>
                </a:extLst>
              </p14:cNvPr>
              <p14:cNvContentPartPr/>
              <p14:nvPr/>
            </p14:nvContentPartPr>
            <p14:xfrm>
              <a:off x="7226696" y="1599820"/>
              <a:ext cx="1974960" cy="50760"/>
            </p14:xfrm>
          </p:contentPart>
        </mc:Choice>
        <mc:Fallback xmlns="">
          <p:pic>
            <p:nvPicPr>
              <p:cNvPr id="4" name="Freihand 3">
                <a:extLst>
                  <a:ext uri="{FF2B5EF4-FFF2-40B4-BE49-F238E27FC236}">
                    <a16:creationId xmlns:a16="http://schemas.microsoft.com/office/drawing/2014/main" id="{44B2A1E1-D878-414A-BF00-50B1115408AD}"/>
                  </a:ext>
                </a:extLst>
              </p:cNvPr>
              <p:cNvPicPr/>
              <p:nvPr/>
            </p:nvPicPr>
            <p:blipFill>
              <a:blip r:embed="rId6"/>
              <a:stretch>
                <a:fillRect/>
              </a:stretch>
            </p:blipFill>
            <p:spPr>
              <a:xfrm>
                <a:off x="7222376" y="1595500"/>
                <a:ext cx="1983600" cy="59400"/>
              </a:xfrm>
              <a:prstGeom prst="rect">
                <a:avLst/>
              </a:prstGeom>
            </p:spPr>
          </p:pic>
        </mc:Fallback>
      </mc:AlternateContent>
      <p:grpSp>
        <p:nvGrpSpPr>
          <p:cNvPr id="38" name="Gruppieren 37">
            <a:extLst>
              <a:ext uri="{FF2B5EF4-FFF2-40B4-BE49-F238E27FC236}">
                <a16:creationId xmlns:a16="http://schemas.microsoft.com/office/drawing/2014/main" id="{59C38F41-E770-46EC-9C0E-F8C458473AE0}"/>
              </a:ext>
            </a:extLst>
          </p:cNvPr>
          <p:cNvGrpSpPr/>
          <p:nvPr/>
        </p:nvGrpSpPr>
        <p:grpSpPr>
          <a:xfrm>
            <a:off x="8104736" y="1420900"/>
            <a:ext cx="3491280" cy="452160"/>
            <a:chOff x="8104736" y="1420900"/>
            <a:chExt cx="3491280" cy="4521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3704147-6609-4147-880E-6B80ED2CDBFC}"/>
                    </a:ext>
                  </a:extLst>
                </p14:cNvPr>
                <p14:cNvContentPartPr/>
                <p14:nvPr/>
              </p14:nvContentPartPr>
              <p14:xfrm>
                <a:off x="8189336" y="1695220"/>
                <a:ext cx="19800" cy="162360"/>
              </p14:xfrm>
            </p:contentPart>
          </mc:Choice>
          <mc:Fallback xmlns="">
            <p:pic>
              <p:nvPicPr>
                <p:cNvPr id="5" name="Freihand 4">
                  <a:extLst>
                    <a:ext uri="{FF2B5EF4-FFF2-40B4-BE49-F238E27FC236}">
                      <a16:creationId xmlns:a16="http://schemas.microsoft.com/office/drawing/2014/main" id="{13704147-6609-4147-880E-6B80ED2CDBFC}"/>
                    </a:ext>
                  </a:extLst>
                </p:cNvPr>
                <p:cNvPicPr/>
                <p:nvPr/>
              </p:nvPicPr>
              <p:blipFill>
                <a:blip r:embed="rId8"/>
                <a:stretch>
                  <a:fillRect/>
                </a:stretch>
              </p:blipFill>
              <p:spPr>
                <a:xfrm>
                  <a:off x="8185016" y="1690900"/>
                  <a:ext cx="28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3F18F4E-7EAE-4567-8D46-F31B78B2CC02}"/>
                    </a:ext>
                  </a:extLst>
                </p14:cNvPr>
                <p14:cNvContentPartPr/>
                <p14:nvPr/>
              </p14:nvContentPartPr>
              <p14:xfrm>
                <a:off x="8104736" y="1629700"/>
                <a:ext cx="113400" cy="117000"/>
              </p14:xfrm>
            </p:contentPart>
          </mc:Choice>
          <mc:Fallback xmlns="">
            <p:pic>
              <p:nvPicPr>
                <p:cNvPr id="6" name="Freihand 5">
                  <a:extLst>
                    <a:ext uri="{FF2B5EF4-FFF2-40B4-BE49-F238E27FC236}">
                      <a16:creationId xmlns:a16="http://schemas.microsoft.com/office/drawing/2014/main" id="{13F18F4E-7EAE-4567-8D46-F31B78B2CC02}"/>
                    </a:ext>
                  </a:extLst>
                </p:cNvPr>
                <p:cNvPicPr/>
                <p:nvPr/>
              </p:nvPicPr>
              <p:blipFill>
                <a:blip r:embed="rId10"/>
                <a:stretch>
                  <a:fillRect/>
                </a:stretch>
              </p:blipFill>
              <p:spPr>
                <a:xfrm>
                  <a:off x="8100416" y="1625380"/>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C39AB8B-0205-40E8-BCE3-C01288733510}"/>
                    </a:ext>
                  </a:extLst>
                </p14:cNvPr>
                <p14:cNvContentPartPr/>
                <p14:nvPr/>
              </p14:nvContentPartPr>
              <p14:xfrm>
                <a:off x="8186096" y="1813660"/>
                <a:ext cx="173880" cy="27720"/>
              </p14:xfrm>
            </p:contentPart>
          </mc:Choice>
          <mc:Fallback xmlns="">
            <p:pic>
              <p:nvPicPr>
                <p:cNvPr id="7" name="Freihand 6">
                  <a:extLst>
                    <a:ext uri="{FF2B5EF4-FFF2-40B4-BE49-F238E27FC236}">
                      <a16:creationId xmlns:a16="http://schemas.microsoft.com/office/drawing/2014/main" id="{1C39AB8B-0205-40E8-BCE3-C01288733510}"/>
                    </a:ext>
                  </a:extLst>
                </p:cNvPr>
                <p:cNvPicPr/>
                <p:nvPr/>
              </p:nvPicPr>
              <p:blipFill>
                <a:blip r:embed="rId12"/>
                <a:stretch>
                  <a:fillRect/>
                </a:stretch>
              </p:blipFill>
              <p:spPr>
                <a:xfrm>
                  <a:off x="8181776" y="1809340"/>
                  <a:ext cx="18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7A497B4-B9FA-4237-B472-5AE0FC33A722}"/>
                    </a:ext>
                  </a:extLst>
                </p14:cNvPr>
                <p14:cNvContentPartPr/>
                <p14:nvPr/>
              </p14:nvContentPartPr>
              <p14:xfrm>
                <a:off x="8578496" y="1715740"/>
                <a:ext cx="15120" cy="106920"/>
              </p14:xfrm>
            </p:contentPart>
          </mc:Choice>
          <mc:Fallback xmlns="">
            <p:pic>
              <p:nvPicPr>
                <p:cNvPr id="8" name="Freihand 7">
                  <a:extLst>
                    <a:ext uri="{FF2B5EF4-FFF2-40B4-BE49-F238E27FC236}">
                      <a16:creationId xmlns:a16="http://schemas.microsoft.com/office/drawing/2014/main" id="{87A497B4-B9FA-4237-B472-5AE0FC33A722}"/>
                    </a:ext>
                  </a:extLst>
                </p:cNvPr>
                <p:cNvPicPr/>
                <p:nvPr/>
              </p:nvPicPr>
              <p:blipFill>
                <a:blip r:embed="rId14"/>
                <a:stretch>
                  <a:fillRect/>
                </a:stretch>
              </p:blipFill>
              <p:spPr>
                <a:xfrm>
                  <a:off x="8574176" y="1711420"/>
                  <a:ext cx="23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386F65C-F257-43E4-9FC7-3CEA8E7B6C0D}"/>
                    </a:ext>
                  </a:extLst>
                </p14:cNvPr>
                <p14:cNvContentPartPr/>
                <p14:nvPr/>
              </p14:nvContentPartPr>
              <p14:xfrm>
                <a:off x="8520176" y="1683700"/>
                <a:ext cx="116640" cy="134280"/>
              </p14:xfrm>
            </p:contentPart>
          </mc:Choice>
          <mc:Fallback xmlns="">
            <p:pic>
              <p:nvPicPr>
                <p:cNvPr id="9" name="Freihand 8">
                  <a:extLst>
                    <a:ext uri="{FF2B5EF4-FFF2-40B4-BE49-F238E27FC236}">
                      <a16:creationId xmlns:a16="http://schemas.microsoft.com/office/drawing/2014/main" id="{5386F65C-F257-43E4-9FC7-3CEA8E7B6C0D}"/>
                    </a:ext>
                  </a:extLst>
                </p:cNvPr>
                <p:cNvPicPr/>
                <p:nvPr/>
              </p:nvPicPr>
              <p:blipFill>
                <a:blip r:embed="rId16"/>
                <a:stretch>
                  <a:fillRect/>
                </a:stretch>
              </p:blipFill>
              <p:spPr>
                <a:xfrm>
                  <a:off x="8515856" y="1679380"/>
                  <a:ext cx="12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8B8FEBC9-EF2B-4710-9721-197FC8238D64}"/>
                    </a:ext>
                  </a:extLst>
                </p14:cNvPr>
                <p14:cNvContentPartPr/>
                <p14:nvPr/>
              </p14:nvContentPartPr>
              <p14:xfrm>
                <a:off x="8717096" y="1768300"/>
                <a:ext cx="9000" cy="31320"/>
              </p14:xfrm>
            </p:contentPart>
          </mc:Choice>
          <mc:Fallback xmlns="">
            <p:pic>
              <p:nvPicPr>
                <p:cNvPr id="12" name="Freihand 11">
                  <a:extLst>
                    <a:ext uri="{FF2B5EF4-FFF2-40B4-BE49-F238E27FC236}">
                      <a16:creationId xmlns:a16="http://schemas.microsoft.com/office/drawing/2014/main" id="{8B8FEBC9-EF2B-4710-9721-197FC8238D64}"/>
                    </a:ext>
                  </a:extLst>
                </p:cNvPr>
                <p:cNvPicPr/>
                <p:nvPr/>
              </p:nvPicPr>
              <p:blipFill>
                <a:blip r:embed="rId18"/>
                <a:stretch>
                  <a:fillRect/>
                </a:stretch>
              </p:blipFill>
              <p:spPr>
                <a:xfrm>
                  <a:off x="8712776" y="1763980"/>
                  <a:ext cx="17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05E314D-65B7-4797-8A6C-2F9B551F5B34}"/>
                    </a:ext>
                  </a:extLst>
                </p14:cNvPr>
                <p14:cNvContentPartPr/>
                <p14:nvPr/>
              </p14:nvContentPartPr>
              <p14:xfrm>
                <a:off x="8667056" y="1716820"/>
                <a:ext cx="82800" cy="87120"/>
              </p14:xfrm>
            </p:contentPart>
          </mc:Choice>
          <mc:Fallback xmlns="">
            <p:pic>
              <p:nvPicPr>
                <p:cNvPr id="13" name="Freihand 12">
                  <a:extLst>
                    <a:ext uri="{FF2B5EF4-FFF2-40B4-BE49-F238E27FC236}">
                      <a16:creationId xmlns:a16="http://schemas.microsoft.com/office/drawing/2014/main" id="{905E314D-65B7-4797-8A6C-2F9B551F5B34}"/>
                    </a:ext>
                  </a:extLst>
                </p:cNvPr>
                <p:cNvPicPr/>
                <p:nvPr/>
              </p:nvPicPr>
              <p:blipFill>
                <a:blip r:embed="rId20"/>
                <a:stretch>
                  <a:fillRect/>
                </a:stretch>
              </p:blipFill>
              <p:spPr>
                <a:xfrm>
                  <a:off x="8662736" y="1712500"/>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47FC2D0-97EE-4A95-AAC8-069183FEDB59}"/>
                    </a:ext>
                  </a:extLst>
                </p14:cNvPr>
                <p14:cNvContentPartPr/>
                <p14:nvPr/>
              </p14:nvContentPartPr>
              <p14:xfrm>
                <a:off x="8748776" y="1680820"/>
                <a:ext cx="109440" cy="112680"/>
              </p14:xfrm>
            </p:contentPart>
          </mc:Choice>
          <mc:Fallback xmlns="">
            <p:pic>
              <p:nvPicPr>
                <p:cNvPr id="14" name="Freihand 13">
                  <a:extLst>
                    <a:ext uri="{FF2B5EF4-FFF2-40B4-BE49-F238E27FC236}">
                      <a16:creationId xmlns:a16="http://schemas.microsoft.com/office/drawing/2014/main" id="{047FC2D0-97EE-4A95-AAC8-069183FEDB59}"/>
                    </a:ext>
                  </a:extLst>
                </p:cNvPr>
                <p:cNvPicPr/>
                <p:nvPr/>
              </p:nvPicPr>
              <p:blipFill>
                <a:blip r:embed="rId22"/>
                <a:stretch>
                  <a:fillRect/>
                </a:stretch>
              </p:blipFill>
              <p:spPr>
                <a:xfrm>
                  <a:off x="8744456" y="1676500"/>
                  <a:ext cx="118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E87CF85E-5F5E-4646-A723-5D793217D9F1}"/>
                    </a:ext>
                  </a:extLst>
                </p14:cNvPr>
                <p14:cNvContentPartPr/>
                <p14:nvPr/>
              </p14:nvContentPartPr>
              <p14:xfrm>
                <a:off x="8910776" y="1742740"/>
                <a:ext cx="12600" cy="29880"/>
              </p14:xfrm>
            </p:contentPart>
          </mc:Choice>
          <mc:Fallback xmlns="">
            <p:pic>
              <p:nvPicPr>
                <p:cNvPr id="15" name="Freihand 14">
                  <a:extLst>
                    <a:ext uri="{FF2B5EF4-FFF2-40B4-BE49-F238E27FC236}">
                      <a16:creationId xmlns:a16="http://schemas.microsoft.com/office/drawing/2014/main" id="{E87CF85E-5F5E-4646-A723-5D793217D9F1}"/>
                    </a:ext>
                  </a:extLst>
                </p:cNvPr>
                <p:cNvPicPr/>
                <p:nvPr/>
              </p:nvPicPr>
              <p:blipFill>
                <a:blip r:embed="rId24"/>
                <a:stretch>
                  <a:fillRect/>
                </a:stretch>
              </p:blipFill>
              <p:spPr>
                <a:xfrm>
                  <a:off x="8906456" y="1738420"/>
                  <a:ext cx="21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F3F4F7C-B153-4983-803B-6ADF73A0BA15}"/>
                    </a:ext>
                  </a:extLst>
                </p14:cNvPr>
                <p14:cNvContentPartPr/>
                <p14:nvPr/>
              </p14:nvContentPartPr>
              <p14:xfrm>
                <a:off x="9119216" y="1645900"/>
                <a:ext cx="23040" cy="132480"/>
              </p14:xfrm>
            </p:contentPart>
          </mc:Choice>
          <mc:Fallback xmlns="">
            <p:pic>
              <p:nvPicPr>
                <p:cNvPr id="16" name="Freihand 15">
                  <a:extLst>
                    <a:ext uri="{FF2B5EF4-FFF2-40B4-BE49-F238E27FC236}">
                      <a16:creationId xmlns:a16="http://schemas.microsoft.com/office/drawing/2014/main" id="{8F3F4F7C-B153-4983-803B-6ADF73A0BA15}"/>
                    </a:ext>
                  </a:extLst>
                </p:cNvPr>
                <p:cNvPicPr/>
                <p:nvPr/>
              </p:nvPicPr>
              <p:blipFill>
                <a:blip r:embed="rId26"/>
                <a:stretch>
                  <a:fillRect/>
                </a:stretch>
              </p:blipFill>
              <p:spPr>
                <a:xfrm>
                  <a:off x="9114896" y="1641580"/>
                  <a:ext cx="31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10094AF3-B51F-4D51-9DD9-CD23A1C4004D}"/>
                    </a:ext>
                  </a:extLst>
                </p14:cNvPr>
                <p14:cNvContentPartPr/>
                <p14:nvPr/>
              </p14:nvContentPartPr>
              <p14:xfrm>
                <a:off x="9128936" y="1618540"/>
                <a:ext cx="104760" cy="152640"/>
              </p14:xfrm>
            </p:contentPart>
          </mc:Choice>
          <mc:Fallback xmlns="">
            <p:pic>
              <p:nvPicPr>
                <p:cNvPr id="17" name="Freihand 16">
                  <a:extLst>
                    <a:ext uri="{FF2B5EF4-FFF2-40B4-BE49-F238E27FC236}">
                      <a16:creationId xmlns:a16="http://schemas.microsoft.com/office/drawing/2014/main" id="{10094AF3-B51F-4D51-9DD9-CD23A1C4004D}"/>
                    </a:ext>
                  </a:extLst>
                </p:cNvPr>
                <p:cNvPicPr/>
                <p:nvPr/>
              </p:nvPicPr>
              <p:blipFill>
                <a:blip r:embed="rId28"/>
                <a:stretch>
                  <a:fillRect/>
                </a:stretch>
              </p:blipFill>
              <p:spPr>
                <a:xfrm>
                  <a:off x="9124616" y="1614220"/>
                  <a:ext cx="113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F7FA379-15AB-42C3-BFFF-01E3E409DE3C}"/>
                    </a:ext>
                  </a:extLst>
                </p14:cNvPr>
                <p14:cNvContentPartPr/>
                <p14:nvPr/>
              </p14:nvContentPartPr>
              <p14:xfrm>
                <a:off x="9260696" y="1677220"/>
                <a:ext cx="108000" cy="63000"/>
              </p14:xfrm>
            </p:contentPart>
          </mc:Choice>
          <mc:Fallback xmlns="">
            <p:pic>
              <p:nvPicPr>
                <p:cNvPr id="18" name="Freihand 17">
                  <a:extLst>
                    <a:ext uri="{FF2B5EF4-FFF2-40B4-BE49-F238E27FC236}">
                      <a16:creationId xmlns:a16="http://schemas.microsoft.com/office/drawing/2014/main" id="{0F7FA379-15AB-42C3-BFFF-01E3E409DE3C}"/>
                    </a:ext>
                  </a:extLst>
                </p:cNvPr>
                <p:cNvPicPr/>
                <p:nvPr/>
              </p:nvPicPr>
              <p:blipFill>
                <a:blip r:embed="rId30"/>
                <a:stretch>
                  <a:fillRect/>
                </a:stretch>
              </p:blipFill>
              <p:spPr>
                <a:xfrm>
                  <a:off x="9256376" y="1672900"/>
                  <a:ext cx="116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938573D-E35F-459A-8717-FE23F75CD7A6}"/>
                    </a:ext>
                  </a:extLst>
                </p14:cNvPr>
                <p14:cNvContentPartPr/>
                <p14:nvPr/>
              </p14:nvContentPartPr>
              <p14:xfrm>
                <a:off x="9407936" y="1561660"/>
                <a:ext cx="104040" cy="165600"/>
              </p14:xfrm>
            </p:contentPart>
          </mc:Choice>
          <mc:Fallback xmlns="">
            <p:pic>
              <p:nvPicPr>
                <p:cNvPr id="19" name="Freihand 18">
                  <a:extLst>
                    <a:ext uri="{FF2B5EF4-FFF2-40B4-BE49-F238E27FC236}">
                      <a16:creationId xmlns:a16="http://schemas.microsoft.com/office/drawing/2014/main" id="{6938573D-E35F-459A-8717-FE23F75CD7A6}"/>
                    </a:ext>
                  </a:extLst>
                </p:cNvPr>
                <p:cNvPicPr/>
                <p:nvPr/>
              </p:nvPicPr>
              <p:blipFill>
                <a:blip r:embed="rId32"/>
                <a:stretch>
                  <a:fillRect/>
                </a:stretch>
              </p:blipFill>
              <p:spPr>
                <a:xfrm>
                  <a:off x="9403616" y="1557340"/>
                  <a:ext cx="112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B2BCBC31-5D37-4451-9A07-5FCFC523E3B5}"/>
                    </a:ext>
                  </a:extLst>
                </p14:cNvPr>
                <p14:cNvContentPartPr/>
                <p14:nvPr/>
              </p14:nvContentPartPr>
              <p14:xfrm>
                <a:off x="9354296" y="1582180"/>
                <a:ext cx="95040" cy="16920"/>
              </p14:xfrm>
            </p:contentPart>
          </mc:Choice>
          <mc:Fallback xmlns="">
            <p:pic>
              <p:nvPicPr>
                <p:cNvPr id="20" name="Freihand 19">
                  <a:extLst>
                    <a:ext uri="{FF2B5EF4-FFF2-40B4-BE49-F238E27FC236}">
                      <a16:creationId xmlns:a16="http://schemas.microsoft.com/office/drawing/2014/main" id="{B2BCBC31-5D37-4451-9A07-5FCFC523E3B5}"/>
                    </a:ext>
                  </a:extLst>
                </p:cNvPr>
                <p:cNvPicPr/>
                <p:nvPr/>
              </p:nvPicPr>
              <p:blipFill>
                <a:blip r:embed="rId34"/>
                <a:stretch>
                  <a:fillRect/>
                </a:stretch>
              </p:blipFill>
              <p:spPr>
                <a:xfrm>
                  <a:off x="9349976" y="1577860"/>
                  <a:ext cx="10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4CE11EFC-7096-45E1-BD7B-A20B44420EF9}"/>
                    </a:ext>
                  </a:extLst>
                </p14:cNvPr>
                <p14:cNvContentPartPr/>
                <p14:nvPr/>
              </p14:nvContentPartPr>
              <p14:xfrm>
                <a:off x="9518456" y="1631500"/>
                <a:ext cx="195840" cy="63000"/>
              </p14:xfrm>
            </p:contentPart>
          </mc:Choice>
          <mc:Fallback xmlns="">
            <p:pic>
              <p:nvPicPr>
                <p:cNvPr id="21" name="Freihand 20">
                  <a:extLst>
                    <a:ext uri="{FF2B5EF4-FFF2-40B4-BE49-F238E27FC236}">
                      <a16:creationId xmlns:a16="http://schemas.microsoft.com/office/drawing/2014/main" id="{4CE11EFC-7096-45E1-BD7B-A20B44420EF9}"/>
                    </a:ext>
                  </a:extLst>
                </p:cNvPr>
                <p:cNvPicPr/>
                <p:nvPr/>
              </p:nvPicPr>
              <p:blipFill>
                <a:blip r:embed="rId36"/>
                <a:stretch>
                  <a:fillRect/>
                </a:stretch>
              </p:blipFill>
              <p:spPr>
                <a:xfrm>
                  <a:off x="9514136" y="1627180"/>
                  <a:ext cx="2044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1D1C2BC-98CE-4CEE-B3F5-4DFF39A8AD86}"/>
                    </a:ext>
                  </a:extLst>
                </p14:cNvPr>
                <p14:cNvContentPartPr/>
                <p14:nvPr/>
              </p14:nvContentPartPr>
              <p14:xfrm>
                <a:off x="9822296" y="1614940"/>
                <a:ext cx="128160" cy="79200"/>
              </p14:xfrm>
            </p:contentPart>
          </mc:Choice>
          <mc:Fallback xmlns="">
            <p:pic>
              <p:nvPicPr>
                <p:cNvPr id="22" name="Freihand 21">
                  <a:extLst>
                    <a:ext uri="{FF2B5EF4-FFF2-40B4-BE49-F238E27FC236}">
                      <a16:creationId xmlns:a16="http://schemas.microsoft.com/office/drawing/2014/main" id="{B1D1C2BC-98CE-4CEE-B3F5-4DFF39A8AD86}"/>
                    </a:ext>
                  </a:extLst>
                </p:cNvPr>
                <p:cNvPicPr/>
                <p:nvPr/>
              </p:nvPicPr>
              <p:blipFill>
                <a:blip r:embed="rId38"/>
                <a:stretch>
                  <a:fillRect/>
                </a:stretch>
              </p:blipFill>
              <p:spPr>
                <a:xfrm>
                  <a:off x="9817976" y="1610620"/>
                  <a:ext cx="136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5D747A52-F862-4430-8A7E-CEC8867018D2}"/>
                    </a:ext>
                  </a:extLst>
                </p14:cNvPr>
                <p14:cNvContentPartPr/>
                <p14:nvPr/>
              </p14:nvContentPartPr>
              <p14:xfrm>
                <a:off x="9969176" y="1628260"/>
                <a:ext cx="199440" cy="47520"/>
              </p14:xfrm>
            </p:contentPart>
          </mc:Choice>
          <mc:Fallback xmlns="">
            <p:pic>
              <p:nvPicPr>
                <p:cNvPr id="23" name="Freihand 22">
                  <a:extLst>
                    <a:ext uri="{FF2B5EF4-FFF2-40B4-BE49-F238E27FC236}">
                      <a16:creationId xmlns:a16="http://schemas.microsoft.com/office/drawing/2014/main" id="{5D747A52-F862-4430-8A7E-CEC8867018D2}"/>
                    </a:ext>
                  </a:extLst>
                </p:cNvPr>
                <p:cNvPicPr/>
                <p:nvPr/>
              </p:nvPicPr>
              <p:blipFill>
                <a:blip r:embed="rId40"/>
                <a:stretch>
                  <a:fillRect/>
                </a:stretch>
              </p:blipFill>
              <p:spPr>
                <a:xfrm>
                  <a:off x="9964856" y="1623940"/>
                  <a:ext cx="208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900ED5D3-CB4D-4B22-B339-49C16C6D39BD}"/>
                    </a:ext>
                  </a:extLst>
                </p14:cNvPr>
                <p14:cNvContentPartPr/>
                <p14:nvPr/>
              </p14:nvContentPartPr>
              <p14:xfrm>
                <a:off x="10418456" y="1566700"/>
                <a:ext cx="36000" cy="123840"/>
              </p14:xfrm>
            </p:contentPart>
          </mc:Choice>
          <mc:Fallback xmlns="">
            <p:pic>
              <p:nvPicPr>
                <p:cNvPr id="24" name="Freihand 23">
                  <a:extLst>
                    <a:ext uri="{FF2B5EF4-FFF2-40B4-BE49-F238E27FC236}">
                      <a16:creationId xmlns:a16="http://schemas.microsoft.com/office/drawing/2014/main" id="{900ED5D3-CB4D-4B22-B339-49C16C6D39BD}"/>
                    </a:ext>
                  </a:extLst>
                </p:cNvPr>
                <p:cNvPicPr/>
                <p:nvPr/>
              </p:nvPicPr>
              <p:blipFill>
                <a:blip r:embed="rId42"/>
                <a:stretch>
                  <a:fillRect/>
                </a:stretch>
              </p:blipFill>
              <p:spPr>
                <a:xfrm>
                  <a:off x="10414136" y="1562380"/>
                  <a:ext cx="44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73C28C4-9F5D-49C4-8D7C-19DEA172DFCB}"/>
                    </a:ext>
                  </a:extLst>
                </p14:cNvPr>
                <p14:cNvContentPartPr/>
                <p14:nvPr/>
              </p14:nvContentPartPr>
              <p14:xfrm>
                <a:off x="10365176" y="1545100"/>
                <a:ext cx="132120" cy="142200"/>
              </p14:xfrm>
            </p:contentPart>
          </mc:Choice>
          <mc:Fallback xmlns="">
            <p:pic>
              <p:nvPicPr>
                <p:cNvPr id="25" name="Freihand 24">
                  <a:extLst>
                    <a:ext uri="{FF2B5EF4-FFF2-40B4-BE49-F238E27FC236}">
                      <a16:creationId xmlns:a16="http://schemas.microsoft.com/office/drawing/2014/main" id="{073C28C4-9F5D-49C4-8D7C-19DEA172DFCB}"/>
                    </a:ext>
                  </a:extLst>
                </p:cNvPr>
                <p:cNvPicPr/>
                <p:nvPr/>
              </p:nvPicPr>
              <p:blipFill>
                <a:blip r:embed="rId44"/>
                <a:stretch>
                  <a:fillRect/>
                </a:stretch>
              </p:blipFill>
              <p:spPr>
                <a:xfrm>
                  <a:off x="10360856" y="1540780"/>
                  <a:ext cx="14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26798383-5440-4925-A5E2-9DB40F5D62B0}"/>
                    </a:ext>
                  </a:extLst>
                </p14:cNvPr>
                <p14:cNvContentPartPr/>
                <p14:nvPr/>
              </p14:nvContentPartPr>
              <p14:xfrm>
                <a:off x="10643096" y="1595860"/>
                <a:ext cx="218160" cy="69480"/>
              </p14:xfrm>
            </p:contentPart>
          </mc:Choice>
          <mc:Fallback xmlns="">
            <p:pic>
              <p:nvPicPr>
                <p:cNvPr id="26" name="Freihand 25">
                  <a:extLst>
                    <a:ext uri="{FF2B5EF4-FFF2-40B4-BE49-F238E27FC236}">
                      <a16:creationId xmlns:a16="http://schemas.microsoft.com/office/drawing/2014/main" id="{26798383-5440-4925-A5E2-9DB40F5D62B0}"/>
                    </a:ext>
                  </a:extLst>
                </p:cNvPr>
                <p:cNvPicPr/>
                <p:nvPr/>
              </p:nvPicPr>
              <p:blipFill>
                <a:blip r:embed="rId46"/>
                <a:stretch>
                  <a:fillRect/>
                </a:stretch>
              </p:blipFill>
              <p:spPr>
                <a:xfrm>
                  <a:off x="10638776" y="1591540"/>
                  <a:ext cx="226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BA8E14C3-1BAB-4E2C-9A23-28C80FF66B0C}"/>
                    </a:ext>
                  </a:extLst>
                </p14:cNvPr>
                <p14:cNvContentPartPr/>
                <p14:nvPr/>
              </p14:nvContentPartPr>
              <p14:xfrm>
                <a:off x="10899416" y="1545460"/>
                <a:ext cx="233280" cy="107280"/>
              </p14:xfrm>
            </p:contentPart>
          </mc:Choice>
          <mc:Fallback xmlns="">
            <p:pic>
              <p:nvPicPr>
                <p:cNvPr id="27" name="Freihand 26">
                  <a:extLst>
                    <a:ext uri="{FF2B5EF4-FFF2-40B4-BE49-F238E27FC236}">
                      <a16:creationId xmlns:a16="http://schemas.microsoft.com/office/drawing/2014/main" id="{BA8E14C3-1BAB-4E2C-9A23-28C80FF66B0C}"/>
                    </a:ext>
                  </a:extLst>
                </p:cNvPr>
                <p:cNvPicPr/>
                <p:nvPr/>
              </p:nvPicPr>
              <p:blipFill>
                <a:blip r:embed="rId48"/>
                <a:stretch>
                  <a:fillRect/>
                </a:stretch>
              </p:blipFill>
              <p:spPr>
                <a:xfrm>
                  <a:off x="10895096" y="1541140"/>
                  <a:ext cx="241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4634C05-65B6-4AB3-9645-678F3DEBD975}"/>
                    </a:ext>
                  </a:extLst>
                </p14:cNvPr>
                <p14:cNvContentPartPr/>
                <p14:nvPr/>
              </p14:nvContentPartPr>
              <p14:xfrm>
                <a:off x="11125496" y="1472020"/>
                <a:ext cx="80640" cy="151920"/>
              </p14:xfrm>
            </p:contentPart>
          </mc:Choice>
          <mc:Fallback xmlns="">
            <p:pic>
              <p:nvPicPr>
                <p:cNvPr id="28" name="Freihand 27">
                  <a:extLst>
                    <a:ext uri="{FF2B5EF4-FFF2-40B4-BE49-F238E27FC236}">
                      <a16:creationId xmlns:a16="http://schemas.microsoft.com/office/drawing/2014/main" id="{44634C05-65B6-4AB3-9645-678F3DEBD975}"/>
                    </a:ext>
                  </a:extLst>
                </p:cNvPr>
                <p:cNvPicPr/>
                <p:nvPr/>
              </p:nvPicPr>
              <p:blipFill>
                <a:blip r:embed="rId50"/>
                <a:stretch>
                  <a:fillRect/>
                </a:stretch>
              </p:blipFill>
              <p:spPr>
                <a:xfrm>
                  <a:off x="11121176" y="1467700"/>
                  <a:ext cx="89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965E74D9-0A91-4286-B39B-6656B93A3433}"/>
                    </a:ext>
                  </a:extLst>
                </p14:cNvPr>
                <p14:cNvContentPartPr/>
                <p14:nvPr/>
              </p14:nvContentPartPr>
              <p14:xfrm>
                <a:off x="10747856" y="1439620"/>
                <a:ext cx="95040" cy="4320"/>
              </p14:xfrm>
            </p:contentPart>
          </mc:Choice>
          <mc:Fallback xmlns="">
            <p:pic>
              <p:nvPicPr>
                <p:cNvPr id="29" name="Freihand 28">
                  <a:extLst>
                    <a:ext uri="{FF2B5EF4-FFF2-40B4-BE49-F238E27FC236}">
                      <a16:creationId xmlns:a16="http://schemas.microsoft.com/office/drawing/2014/main" id="{965E74D9-0A91-4286-B39B-6656B93A3433}"/>
                    </a:ext>
                  </a:extLst>
                </p:cNvPr>
                <p:cNvPicPr/>
                <p:nvPr/>
              </p:nvPicPr>
              <p:blipFill>
                <a:blip r:embed="rId52"/>
                <a:stretch>
                  <a:fillRect/>
                </a:stretch>
              </p:blipFill>
              <p:spPr>
                <a:xfrm>
                  <a:off x="10743536" y="1435300"/>
                  <a:ext cx="103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C555FE8-27B2-4152-8E4B-DCC13BA69B12}"/>
                    </a:ext>
                  </a:extLst>
                </p14:cNvPr>
                <p14:cNvContentPartPr/>
                <p14:nvPr/>
              </p14:nvContentPartPr>
              <p14:xfrm>
                <a:off x="11340776" y="1545820"/>
                <a:ext cx="91800" cy="81360"/>
              </p14:xfrm>
            </p:contentPart>
          </mc:Choice>
          <mc:Fallback xmlns="">
            <p:pic>
              <p:nvPicPr>
                <p:cNvPr id="30" name="Freihand 29">
                  <a:extLst>
                    <a:ext uri="{FF2B5EF4-FFF2-40B4-BE49-F238E27FC236}">
                      <a16:creationId xmlns:a16="http://schemas.microsoft.com/office/drawing/2014/main" id="{8C555FE8-27B2-4152-8E4B-DCC13BA69B12}"/>
                    </a:ext>
                  </a:extLst>
                </p:cNvPr>
                <p:cNvPicPr/>
                <p:nvPr/>
              </p:nvPicPr>
              <p:blipFill>
                <a:blip r:embed="rId54"/>
                <a:stretch>
                  <a:fillRect/>
                </a:stretch>
              </p:blipFill>
              <p:spPr>
                <a:xfrm>
                  <a:off x="11336456" y="1541500"/>
                  <a:ext cx="100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C5C2FB6-2086-465B-8208-14C22024D986}"/>
                    </a:ext>
                  </a:extLst>
                </p14:cNvPr>
                <p14:cNvContentPartPr/>
                <p14:nvPr/>
              </p14:nvContentPartPr>
              <p14:xfrm>
                <a:off x="11422136" y="1458700"/>
                <a:ext cx="2520" cy="17640"/>
              </p14:xfrm>
            </p:contentPart>
          </mc:Choice>
          <mc:Fallback xmlns="">
            <p:pic>
              <p:nvPicPr>
                <p:cNvPr id="31" name="Freihand 30">
                  <a:extLst>
                    <a:ext uri="{FF2B5EF4-FFF2-40B4-BE49-F238E27FC236}">
                      <a16:creationId xmlns:a16="http://schemas.microsoft.com/office/drawing/2014/main" id="{AC5C2FB6-2086-465B-8208-14C22024D986}"/>
                    </a:ext>
                  </a:extLst>
                </p:cNvPr>
                <p:cNvPicPr/>
                <p:nvPr/>
              </p:nvPicPr>
              <p:blipFill>
                <a:blip r:embed="rId56"/>
                <a:stretch>
                  <a:fillRect/>
                </a:stretch>
              </p:blipFill>
              <p:spPr>
                <a:xfrm>
                  <a:off x="11417816" y="1454380"/>
                  <a:ext cx="11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F20DAF2-3390-450C-BD13-F2CA5519DB98}"/>
                    </a:ext>
                  </a:extLst>
                </p14:cNvPr>
                <p14:cNvContentPartPr/>
                <p14:nvPr/>
              </p14:nvContentPartPr>
              <p14:xfrm>
                <a:off x="11480456" y="1420900"/>
                <a:ext cx="115560" cy="178920"/>
              </p14:xfrm>
            </p:contentPart>
          </mc:Choice>
          <mc:Fallback xmlns="">
            <p:pic>
              <p:nvPicPr>
                <p:cNvPr id="32" name="Freihand 31">
                  <a:extLst>
                    <a:ext uri="{FF2B5EF4-FFF2-40B4-BE49-F238E27FC236}">
                      <a16:creationId xmlns:a16="http://schemas.microsoft.com/office/drawing/2014/main" id="{6F20DAF2-3390-450C-BD13-F2CA5519DB98}"/>
                    </a:ext>
                  </a:extLst>
                </p:cNvPr>
                <p:cNvPicPr/>
                <p:nvPr/>
              </p:nvPicPr>
              <p:blipFill>
                <a:blip r:embed="rId58"/>
                <a:stretch>
                  <a:fillRect/>
                </a:stretch>
              </p:blipFill>
              <p:spPr>
                <a:xfrm>
                  <a:off x="11476136" y="1416580"/>
                  <a:ext cx="124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FBDD477E-630A-4466-99F5-491A150F533B}"/>
                    </a:ext>
                  </a:extLst>
                </p14:cNvPr>
                <p14:cNvContentPartPr/>
                <p14:nvPr/>
              </p14:nvContentPartPr>
              <p14:xfrm>
                <a:off x="10790336" y="1785580"/>
                <a:ext cx="167760" cy="87480"/>
              </p14:xfrm>
            </p:contentPart>
          </mc:Choice>
          <mc:Fallback xmlns="">
            <p:pic>
              <p:nvPicPr>
                <p:cNvPr id="33" name="Freihand 32">
                  <a:extLst>
                    <a:ext uri="{FF2B5EF4-FFF2-40B4-BE49-F238E27FC236}">
                      <a16:creationId xmlns:a16="http://schemas.microsoft.com/office/drawing/2014/main" id="{FBDD477E-630A-4466-99F5-491A150F533B}"/>
                    </a:ext>
                  </a:extLst>
                </p:cNvPr>
                <p:cNvPicPr/>
                <p:nvPr/>
              </p:nvPicPr>
              <p:blipFill>
                <a:blip r:embed="rId60"/>
                <a:stretch>
                  <a:fillRect/>
                </a:stretch>
              </p:blipFill>
              <p:spPr>
                <a:xfrm>
                  <a:off x="10786016" y="1781260"/>
                  <a:ext cx="1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1947EEA0-5EF8-4882-AE69-A9EDC0C4EBE8}"/>
                    </a:ext>
                  </a:extLst>
                </p14:cNvPr>
                <p14:cNvContentPartPr/>
                <p14:nvPr/>
              </p14:nvContentPartPr>
              <p14:xfrm>
                <a:off x="10983296" y="1739500"/>
                <a:ext cx="2520" cy="24840"/>
              </p14:xfrm>
            </p:contentPart>
          </mc:Choice>
          <mc:Fallback xmlns="">
            <p:pic>
              <p:nvPicPr>
                <p:cNvPr id="34" name="Freihand 33">
                  <a:extLst>
                    <a:ext uri="{FF2B5EF4-FFF2-40B4-BE49-F238E27FC236}">
                      <a16:creationId xmlns:a16="http://schemas.microsoft.com/office/drawing/2014/main" id="{1947EEA0-5EF8-4882-AE69-A9EDC0C4EBE8}"/>
                    </a:ext>
                  </a:extLst>
                </p:cNvPr>
                <p:cNvPicPr/>
                <p:nvPr/>
              </p:nvPicPr>
              <p:blipFill>
                <a:blip r:embed="rId62"/>
                <a:stretch>
                  <a:fillRect/>
                </a:stretch>
              </p:blipFill>
              <p:spPr>
                <a:xfrm>
                  <a:off x="10978976" y="1735180"/>
                  <a:ext cx="11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10DAFF3C-AC00-4DCC-AEC4-274F51B5523E}"/>
                    </a:ext>
                  </a:extLst>
                </p14:cNvPr>
                <p14:cNvContentPartPr/>
                <p14:nvPr/>
              </p14:nvContentPartPr>
              <p14:xfrm>
                <a:off x="10978616" y="1706020"/>
                <a:ext cx="166320" cy="157320"/>
              </p14:xfrm>
            </p:contentPart>
          </mc:Choice>
          <mc:Fallback xmlns="">
            <p:pic>
              <p:nvPicPr>
                <p:cNvPr id="35" name="Freihand 34">
                  <a:extLst>
                    <a:ext uri="{FF2B5EF4-FFF2-40B4-BE49-F238E27FC236}">
                      <a16:creationId xmlns:a16="http://schemas.microsoft.com/office/drawing/2014/main" id="{10DAFF3C-AC00-4DCC-AEC4-274F51B5523E}"/>
                    </a:ext>
                  </a:extLst>
                </p:cNvPr>
                <p:cNvPicPr/>
                <p:nvPr/>
              </p:nvPicPr>
              <p:blipFill>
                <a:blip r:embed="rId64"/>
                <a:stretch>
                  <a:fillRect/>
                </a:stretch>
              </p:blipFill>
              <p:spPr>
                <a:xfrm>
                  <a:off x="10974296" y="1701700"/>
                  <a:ext cx="1749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A1127C7C-0D06-4D84-8591-5B6E19A55FF3}"/>
                    </a:ext>
                  </a:extLst>
                </p14:cNvPr>
                <p14:cNvContentPartPr/>
                <p14:nvPr/>
              </p14:nvContentPartPr>
              <p14:xfrm>
                <a:off x="11168336" y="1701700"/>
                <a:ext cx="111600" cy="149760"/>
              </p14:xfrm>
            </p:contentPart>
          </mc:Choice>
          <mc:Fallback xmlns="">
            <p:pic>
              <p:nvPicPr>
                <p:cNvPr id="36" name="Freihand 35">
                  <a:extLst>
                    <a:ext uri="{FF2B5EF4-FFF2-40B4-BE49-F238E27FC236}">
                      <a16:creationId xmlns:a16="http://schemas.microsoft.com/office/drawing/2014/main" id="{A1127C7C-0D06-4D84-8591-5B6E19A55FF3}"/>
                    </a:ext>
                  </a:extLst>
                </p:cNvPr>
                <p:cNvPicPr/>
                <p:nvPr/>
              </p:nvPicPr>
              <p:blipFill>
                <a:blip r:embed="rId66"/>
                <a:stretch>
                  <a:fillRect/>
                </a:stretch>
              </p:blipFill>
              <p:spPr>
                <a:xfrm>
                  <a:off x="11164016" y="1697380"/>
                  <a:ext cx="120240" cy="158400"/>
                </a:xfrm>
                <a:prstGeom prst="rect">
                  <a:avLst/>
                </a:prstGeom>
              </p:spPr>
            </p:pic>
          </mc:Fallback>
        </mc:AlternateContent>
      </p:grpSp>
      <p:grpSp>
        <p:nvGrpSpPr>
          <p:cNvPr id="60" name="Gruppieren 59">
            <a:extLst>
              <a:ext uri="{FF2B5EF4-FFF2-40B4-BE49-F238E27FC236}">
                <a16:creationId xmlns:a16="http://schemas.microsoft.com/office/drawing/2014/main" id="{5E856862-6A92-466C-988E-8D12652FC674}"/>
              </a:ext>
            </a:extLst>
          </p:cNvPr>
          <p:cNvGrpSpPr/>
          <p:nvPr/>
        </p:nvGrpSpPr>
        <p:grpSpPr>
          <a:xfrm>
            <a:off x="1476416" y="2512420"/>
            <a:ext cx="2242440" cy="861120"/>
            <a:chOff x="1476416" y="2512420"/>
            <a:chExt cx="2242440" cy="861120"/>
          </a:xfrm>
        </p:grpSpPr>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5221325-2685-4A08-989F-623CF78240A2}"/>
                    </a:ext>
                  </a:extLst>
                </p14:cNvPr>
                <p14:cNvContentPartPr/>
                <p14:nvPr/>
              </p14:nvContentPartPr>
              <p14:xfrm>
                <a:off x="2044496" y="2998060"/>
                <a:ext cx="50760" cy="335880"/>
              </p14:xfrm>
            </p:contentPart>
          </mc:Choice>
          <mc:Fallback xmlns="">
            <p:pic>
              <p:nvPicPr>
                <p:cNvPr id="42" name="Freihand 41">
                  <a:extLst>
                    <a:ext uri="{FF2B5EF4-FFF2-40B4-BE49-F238E27FC236}">
                      <a16:creationId xmlns:a16="http://schemas.microsoft.com/office/drawing/2014/main" id="{15221325-2685-4A08-989F-623CF78240A2}"/>
                    </a:ext>
                  </a:extLst>
                </p:cNvPr>
                <p:cNvPicPr/>
                <p:nvPr/>
              </p:nvPicPr>
              <p:blipFill>
                <a:blip r:embed="rId68"/>
                <a:stretch>
                  <a:fillRect/>
                </a:stretch>
              </p:blipFill>
              <p:spPr>
                <a:xfrm>
                  <a:off x="2040176" y="2993740"/>
                  <a:ext cx="594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AF91793-CBAA-4A4E-9238-DA6EB07CA7F2}"/>
                    </a:ext>
                  </a:extLst>
                </p14:cNvPr>
                <p14:cNvContentPartPr/>
                <p14:nvPr/>
              </p14:nvContentPartPr>
              <p14:xfrm>
                <a:off x="1968896" y="3183100"/>
                <a:ext cx="225720" cy="190440"/>
              </p14:xfrm>
            </p:contentPart>
          </mc:Choice>
          <mc:Fallback xmlns="">
            <p:pic>
              <p:nvPicPr>
                <p:cNvPr id="43" name="Freihand 42">
                  <a:extLst>
                    <a:ext uri="{FF2B5EF4-FFF2-40B4-BE49-F238E27FC236}">
                      <a16:creationId xmlns:a16="http://schemas.microsoft.com/office/drawing/2014/main" id="{CAF91793-CBAA-4A4E-9238-DA6EB07CA7F2}"/>
                    </a:ext>
                  </a:extLst>
                </p:cNvPr>
                <p:cNvPicPr/>
                <p:nvPr/>
              </p:nvPicPr>
              <p:blipFill>
                <a:blip r:embed="rId70"/>
                <a:stretch>
                  <a:fillRect/>
                </a:stretch>
              </p:blipFill>
              <p:spPr>
                <a:xfrm>
                  <a:off x="1964576" y="3178780"/>
                  <a:ext cx="234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B3C490F-4C5D-4DDF-B095-30A3BFA36F60}"/>
                    </a:ext>
                  </a:extLst>
                </p14:cNvPr>
                <p14:cNvContentPartPr/>
                <p14:nvPr/>
              </p14:nvContentPartPr>
              <p14:xfrm>
                <a:off x="1476416" y="2593420"/>
                <a:ext cx="138240" cy="208440"/>
              </p14:xfrm>
            </p:contentPart>
          </mc:Choice>
          <mc:Fallback xmlns="">
            <p:pic>
              <p:nvPicPr>
                <p:cNvPr id="44" name="Freihand 43">
                  <a:extLst>
                    <a:ext uri="{FF2B5EF4-FFF2-40B4-BE49-F238E27FC236}">
                      <a16:creationId xmlns:a16="http://schemas.microsoft.com/office/drawing/2014/main" id="{6B3C490F-4C5D-4DDF-B095-30A3BFA36F60}"/>
                    </a:ext>
                  </a:extLst>
                </p:cNvPr>
                <p:cNvPicPr/>
                <p:nvPr/>
              </p:nvPicPr>
              <p:blipFill>
                <a:blip r:embed="rId72"/>
                <a:stretch>
                  <a:fillRect/>
                </a:stretch>
              </p:blipFill>
              <p:spPr>
                <a:xfrm>
                  <a:off x="1472096" y="2589100"/>
                  <a:ext cx="1468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834684C-C09C-4201-B837-B0773AFC002A}"/>
                    </a:ext>
                  </a:extLst>
                </p14:cNvPr>
                <p14:cNvContentPartPr/>
                <p14:nvPr/>
              </p14:nvContentPartPr>
              <p14:xfrm>
                <a:off x="1639496" y="2550220"/>
                <a:ext cx="205560" cy="183240"/>
              </p14:xfrm>
            </p:contentPart>
          </mc:Choice>
          <mc:Fallback xmlns="">
            <p:pic>
              <p:nvPicPr>
                <p:cNvPr id="45" name="Freihand 44">
                  <a:extLst>
                    <a:ext uri="{FF2B5EF4-FFF2-40B4-BE49-F238E27FC236}">
                      <a16:creationId xmlns:a16="http://schemas.microsoft.com/office/drawing/2014/main" id="{D834684C-C09C-4201-B837-B0773AFC002A}"/>
                    </a:ext>
                  </a:extLst>
                </p:cNvPr>
                <p:cNvPicPr/>
                <p:nvPr/>
              </p:nvPicPr>
              <p:blipFill>
                <a:blip r:embed="rId74"/>
                <a:stretch>
                  <a:fillRect/>
                </a:stretch>
              </p:blipFill>
              <p:spPr>
                <a:xfrm>
                  <a:off x="1635176" y="2545900"/>
                  <a:ext cx="2142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BA3E220-317C-4430-AF2D-482A95E9BA9E}"/>
                    </a:ext>
                  </a:extLst>
                </p14:cNvPr>
                <p14:cNvContentPartPr/>
                <p14:nvPr/>
              </p14:nvContentPartPr>
              <p14:xfrm>
                <a:off x="1826696" y="2559940"/>
                <a:ext cx="43560" cy="43920"/>
              </p14:xfrm>
            </p:contentPart>
          </mc:Choice>
          <mc:Fallback xmlns="">
            <p:pic>
              <p:nvPicPr>
                <p:cNvPr id="46" name="Freihand 45">
                  <a:extLst>
                    <a:ext uri="{FF2B5EF4-FFF2-40B4-BE49-F238E27FC236}">
                      <a16:creationId xmlns:a16="http://schemas.microsoft.com/office/drawing/2014/main" id="{BBA3E220-317C-4430-AF2D-482A95E9BA9E}"/>
                    </a:ext>
                  </a:extLst>
                </p:cNvPr>
                <p:cNvPicPr/>
                <p:nvPr/>
              </p:nvPicPr>
              <p:blipFill>
                <a:blip r:embed="rId76"/>
                <a:stretch>
                  <a:fillRect/>
                </a:stretch>
              </p:blipFill>
              <p:spPr>
                <a:xfrm>
                  <a:off x="1822376" y="2555620"/>
                  <a:ext cx="52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CC1F3E69-3487-4B1E-ACA5-014406BCAABD}"/>
                    </a:ext>
                  </a:extLst>
                </p14:cNvPr>
                <p14:cNvContentPartPr/>
                <p14:nvPr/>
              </p14:nvContentPartPr>
              <p14:xfrm>
                <a:off x="1852256" y="2606020"/>
                <a:ext cx="304560" cy="219600"/>
              </p14:xfrm>
            </p:contentPart>
          </mc:Choice>
          <mc:Fallback xmlns="">
            <p:pic>
              <p:nvPicPr>
                <p:cNvPr id="47" name="Freihand 46">
                  <a:extLst>
                    <a:ext uri="{FF2B5EF4-FFF2-40B4-BE49-F238E27FC236}">
                      <a16:creationId xmlns:a16="http://schemas.microsoft.com/office/drawing/2014/main" id="{CC1F3E69-3487-4B1E-ACA5-014406BCAABD}"/>
                    </a:ext>
                  </a:extLst>
                </p:cNvPr>
                <p:cNvPicPr/>
                <p:nvPr/>
              </p:nvPicPr>
              <p:blipFill>
                <a:blip r:embed="rId78"/>
                <a:stretch>
                  <a:fillRect/>
                </a:stretch>
              </p:blipFill>
              <p:spPr>
                <a:xfrm>
                  <a:off x="1847936" y="2601700"/>
                  <a:ext cx="31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1EBC1DD-A08F-4ABB-926F-9809A8F5B95A}"/>
                    </a:ext>
                  </a:extLst>
                </p14:cNvPr>
                <p14:cNvContentPartPr/>
                <p14:nvPr/>
              </p14:nvContentPartPr>
              <p14:xfrm>
                <a:off x="2339696" y="2512420"/>
                <a:ext cx="312120" cy="162360"/>
              </p14:xfrm>
            </p:contentPart>
          </mc:Choice>
          <mc:Fallback xmlns="">
            <p:pic>
              <p:nvPicPr>
                <p:cNvPr id="48" name="Freihand 47">
                  <a:extLst>
                    <a:ext uri="{FF2B5EF4-FFF2-40B4-BE49-F238E27FC236}">
                      <a16:creationId xmlns:a16="http://schemas.microsoft.com/office/drawing/2014/main" id="{21EBC1DD-A08F-4ABB-926F-9809A8F5B95A}"/>
                    </a:ext>
                  </a:extLst>
                </p:cNvPr>
                <p:cNvPicPr/>
                <p:nvPr/>
              </p:nvPicPr>
              <p:blipFill>
                <a:blip r:embed="rId80"/>
                <a:stretch>
                  <a:fillRect/>
                </a:stretch>
              </p:blipFill>
              <p:spPr>
                <a:xfrm>
                  <a:off x="2335376" y="2508100"/>
                  <a:ext cx="32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FCE3D0A4-BDCD-4FDC-AC8F-C898404D65E6}"/>
                    </a:ext>
                  </a:extLst>
                </p14:cNvPr>
                <p14:cNvContentPartPr/>
                <p14:nvPr/>
              </p14:nvContentPartPr>
              <p14:xfrm>
                <a:off x="2244296" y="2782780"/>
                <a:ext cx="12600" cy="142200"/>
              </p14:xfrm>
            </p:contentPart>
          </mc:Choice>
          <mc:Fallback xmlns="">
            <p:pic>
              <p:nvPicPr>
                <p:cNvPr id="49" name="Freihand 48">
                  <a:extLst>
                    <a:ext uri="{FF2B5EF4-FFF2-40B4-BE49-F238E27FC236}">
                      <a16:creationId xmlns:a16="http://schemas.microsoft.com/office/drawing/2014/main" id="{FCE3D0A4-BDCD-4FDC-AC8F-C898404D65E6}"/>
                    </a:ext>
                  </a:extLst>
                </p:cNvPr>
                <p:cNvPicPr/>
                <p:nvPr/>
              </p:nvPicPr>
              <p:blipFill>
                <a:blip r:embed="rId82"/>
                <a:stretch>
                  <a:fillRect/>
                </a:stretch>
              </p:blipFill>
              <p:spPr>
                <a:xfrm>
                  <a:off x="2239976" y="2778460"/>
                  <a:ext cx="2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D3375A1D-7831-4371-95A7-4AED6101FE55}"/>
                    </a:ext>
                  </a:extLst>
                </p14:cNvPr>
                <p14:cNvContentPartPr/>
                <p14:nvPr/>
              </p14:nvContentPartPr>
              <p14:xfrm>
                <a:off x="2199656" y="2880700"/>
                <a:ext cx="159120" cy="37440"/>
              </p14:xfrm>
            </p:contentPart>
          </mc:Choice>
          <mc:Fallback xmlns="">
            <p:pic>
              <p:nvPicPr>
                <p:cNvPr id="50" name="Freihand 49">
                  <a:extLst>
                    <a:ext uri="{FF2B5EF4-FFF2-40B4-BE49-F238E27FC236}">
                      <a16:creationId xmlns:a16="http://schemas.microsoft.com/office/drawing/2014/main" id="{D3375A1D-7831-4371-95A7-4AED6101FE55}"/>
                    </a:ext>
                  </a:extLst>
                </p:cNvPr>
                <p:cNvPicPr/>
                <p:nvPr/>
              </p:nvPicPr>
              <p:blipFill>
                <a:blip r:embed="rId84"/>
                <a:stretch>
                  <a:fillRect/>
                </a:stretch>
              </p:blipFill>
              <p:spPr>
                <a:xfrm>
                  <a:off x="2195336" y="2876380"/>
                  <a:ext cx="167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5E3DE32A-D26F-464F-BC48-20F5F03A1FD9}"/>
                    </a:ext>
                  </a:extLst>
                </p14:cNvPr>
                <p14:cNvContentPartPr/>
                <p14:nvPr/>
              </p14:nvContentPartPr>
              <p14:xfrm>
                <a:off x="2169416" y="2770540"/>
                <a:ext cx="136800" cy="22320"/>
              </p14:xfrm>
            </p:contentPart>
          </mc:Choice>
          <mc:Fallback xmlns="">
            <p:pic>
              <p:nvPicPr>
                <p:cNvPr id="51" name="Freihand 50">
                  <a:extLst>
                    <a:ext uri="{FF2B5EF4-FFF2-40B4-BE49-F238E27FC236}">
                      <a16:creationId xmlns:a16="http://schemas.microsoft.com/office/drawing/2014/main" id="{5E3DE32A-D26F-464F-BC48-20F5F03A1FD9}"/>
                    </a:ext>
                  </a:extLst>
                </p:cNvPr>
                <p:cNvPicPr/>
                <p:nvPr/>
              </p:nvPicPr>
              <p:blipFill>
                <a:blip r:embed="rId86"/>
                <a:stretch>
                  <a:fillRect/>
                </a:stretch>
              </p:blipFill>
              <p:spPr>
                <a:xfrm>
                  <a:off x="2165096" y="2766220"/>
                  <a:ext cx="145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D89AB330-2913-4469-A5C7-1CFE885234F6}"/>
                    </a:ext>
                  </a:extLst>
                </p14:cNvPr>
                <p14:cNvContentPartPr/>
                <p14:nvPr/>
              </p14:nvContentPartPr>
              <p14:xfrm>
                <a:off x="2333576" y="2825980"/>
                <a:ext cx="105840" cy="41760"/>
              </p14:xfrm>
            </p:contentPart>
          </mc:Choice>
          <mc:Fallback xmlns="">
            <p:pic>
              <p:nvPicPr>
                <p:cNvPr id="52" name="Freihand 51">
                  <a:extLst>
                    <a:ext uri="{FF2B5EF4-FFF2-40B4-BE49-F238E27FC236}">
                      <a16:creationId xmlns:a16="http://schemas.microsoft.com/office/drawing/2014/main" id="{D89AB330-2913-4469-A5C7-1CFE885234F6}"/>
                    </a:ext>
                  </a:extLst>
                </p:cNvPr>
                <p:cNvPicPr/>
                <p:nvPr/>
              </p:nvPicPr>
              <p:blipFill>
                <a:blip r:embed="rId88"/>
                <a:stretch>
                  <a:fillRect/>
                </a:stretch>
              </p:blipFill>
              <p:spPr>
                <a:xfrm>
                  <a:off x="2329256" y="2821660"/>
                  <a:ext cx="114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FCFAD9A-2659-42A4-9F1F-E70163FC87CB}"/>
                    </a:ext>
                  </a:extLst>
                </p14:cNvPr>
                <p14:cNvContentPartPr/>
                <p14:nvPr/>
              </p14:nvContentPartPr>
              <p14:xfrm>
                <a:off x="2459216" y="2746780"/>
                <a:ext cx="150120" cy="115560"/>
              </p14:xfrm>
            </p:contentPart>
          </mc:Choice>
          <mc:Fallback xmlns="">
            <p:pic>
              <p:nvPicPr>
                <p:cNvPr id="53" name="Freihand 52">
                  <a:extLst>
                    <a:ext uri="{FF2B5EF4-FFF2-40B4-BE49-F238E27FC236}">
                      <a16:creationId xmlns:a16="http://schemas.microsoft.com/office/drawing/2014/main" id="{1FCFAD9A-2659-42A4-9F1F-E70163FC87CB}"/>
                    </a:ext>
                  </a:extLst>
                </p:cNvPr>
                <p:cNvPicPr/>
                <p:nvPr/>
              </p:nvPicPr>
              <p:blipFill>
                <a:blip r:embed="rId90"/>
                <a:stretch>
                  <a:fillRect/>
                </a:stretch>
              </p:blipFill>
              <p:spPr>
                <a:xfrm>
                  <a:off x="2454896" y="2742460"/>
                  <a:ext cx="158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A54A04B-7824-4A23-8F65-8AB6844B182C}"/>
                    </a:ext>
                  </a:extLst>
                </p14:cNvPr>
                <p14:cNvContentPartPr/>
                <p14:nvPr/>
              </p14:nvContentPartPr>
              <p14:xfrm>
                <a:off x="2635256" y="2678740"/>
                <a:ext cx="392040" cy="235440"/>
              </p14:xfrm>
            </p:contentPart>
          </mc:Choice>
          <mc:Fallback xmlns="">
            <p:pic>
              <p:nvPicPr>
                <p:cNvPr id="54" name="Freihand 53">
                  <a:extLst>
                    <a:ext uri="{FF2B5EF4-FFF2-40B4-BE49-F238E27FC236}">
                      <a16:creationId xmlns:a16="http://schemas.microsoft.com/office/drawing/2014/main" id="{BA54A04B-7824-4A23-8F65-8AB6844B182C}"/>
                    </a:ext>
                  </a:extLst>
                </p:cNvPr>
                <p:cNvPicPr/>
                <p:nvPr/>
              </p:nvPicPr>
              <p:blipFill>
                <a:blip r:embed="rId92"/>
                <a:stretch>
                  <a:fillRect/>
                </a:stretch>
              </p:blipFill>
              <p:spPr>
                <a:xfrm>
                  <a:off x="2630936" y="2674420"/>
                  <a:ext cx="4006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4F9EAFFB-D026-47E0-8898-954EBEE96EFE}"/>
                    </a:ext>
                  </a:extLst>
                </p14:cNvPr>
                <p14:cNvContentPartPr/>
                <p14:nvPr/>
              </p14:nvContentPartPr>
              <p14:xfrm>
                <a:off x="3069056" y="2723020"/>
                <a:ext cx="47160" cy="91800"/>
              </p14:xfrm>
            </p:contentPart>
          </mc:Choice>
          <mc:Fallback xmlns="">
            <p:pic>
              <p:nvPicPr>
                <p:cNvPr id="55" name="Freihand 54">
                  <a:extLst>
                    <a:ext uri="{FF2B5EF4-FFF2-40B4-BE49-F238E27FC236}">
                      <a16:creationId xmlns:a16="http://schemas.microsoft.com/office/drawing/2014/main" id="{4F9EAFFB-D026-47E0-8898-954EBEE96EFE}"/>
                    </a:ext>
                  </a:extLst>
                </p:cNvPr>
                <p:cNvPicPr/>
                <p:nvPr/>
              </p:nvPicPr>
              <p:blipFill>
                <a:blip r:embed="rId94"/>
                <a:stretch>
                  <a:fillRect/>
                </a:stretch>
              </p:blipFill>
              <p:spPr>
                <a:xfrm>
                  <a:off x="3064736" y="2718700"/>
                  <a:ext cx="55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CE1BEECD-FE68-4400-85E6-387AA541A130}"/>
                    </a:ext>
                  </a:extLst>
                </p14:cNvPr>
                <p14:cNvContentPartPr/>
                <p14:nvPr/>
              </p14:nvContentPartPr>
              <p14:xfrm>
                <a:off x="2570816" y="2715820"/>
                <a:ext cx="578520" cy="59400"/>
              </p14:xfrm>
            </p:contentPart>
          </mc:Choice>
          <mc:Fallback xmlns="">
            <p:pic>
              <p:nvPicPr>
                <p:cNvPr id="56" name="Freihand 55">
                  <a:extLst>
                    <a:ext uri="{FF2B5EF4-FFF2-40B4-BE49-F238E27FC236}">
                      <a16:creationId xmlns:a16="http://schemas.microsoft.com/office/drawing/2014/main" id="{CE1BEECD-FE68-4400-85E6-387AA541A130}"/>
                    </a:ext>
                  </a:extLst>
                </p:cNvPr>
                <p:cNvPicPr/>
                <p:nvPr/>
              </p:nvPicPr>
              <p:blipFill>
                <a:blip r:embed="rId96"/>
                <a:stretch>
                  <a:fillRect/>
                </a:stretch>
              </p:blipFill>
              <p:spPr>
                <a:xfrm>
                  <a:off x="2566496" y="2711500"/>
                  <a:ext cx="5871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177FEEA-3197-4E3B-AB9A-A374D7A83BBD}"/>
                    </a:ext>
                  </a:extLst>
                </p14:cNvPr>
                <p14:cNvContentPartPr/>
                <p14:nvPr/>
              </p14:nvContentPartPr>
              <p14:xfrm>
                <a:off x="3165896" y="2620420"/>
                <a:ext cx="105480" cy="181440"/>
              </p14:xfrm>
            </p:contentPart>
          </mc:Choice>
          <mc:Fallback xmlns="">
            <p:pic>
              <p:nvPicPr>
                <p:cNvPr id="58" name="Freihand 57">
                  <a:extLst>
                    <a:ext uri="{FF2B5EF4-FFF2-40B4-BE49-F238E27FC236}">
                      <a16:creationId xmlns:a16="http://schemas.microsoft.com/office/drawing/2014/main" id="{7177FEEA-3197-4E3B-AB9A-A374D7A83BBD}"/>
                    </a:ext>
                  </a:extLst>
                </p:cNvPr>
                <p:cNvPicPr/>
                <p:nvPr/>
              </p:nvPicPr>
              <p:blipFill>
                <a:blip r:embed="rId98"/>
                <a:stretch>
                  <a:fillRect/>
                </a:stretch>
              </p:blipFill>
              <p:spPr>
                <a:xfrm>
                  <a:off x="3161576" y="2616100"/>
                  <a:ext cx="114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4B3F73C-E105-4C37-BF21-1335B823EEF3}"/>
                    </a:ext>
                  </a:extLst>
                </p14:cNvPr>
                <p14:cNvContentPartPr/>
                <p14:nvPr/>
              </p14:nvContentPartPr>
              <p14:xfrm>
                <a:off x="3213776" y="2615380"/>
                <a:ext cx="505080" cy="183600"/>
              </p14:xfrm>
            </p:contentPart>
          </mc:Choice>
          <mc:Fallback xmlns="">
            <p:pic>
              <p:nvPicPr>
                <p:cNvPr id="59" name="Freihand 58">
                  <a:extLst>
                    <a:ext uri="{FF2B5EF4-FFF2-40B4-BE49-F238E27FC236}">
                      <a16:creationId xmlns:a16="http://schemas.microsoft.com/office/drawing/2014/main" id="{B4B3F73C-E105-4C37-BF21-1335B823EEF3}"/>
                    </a:ext>
                  </a:extLst>
                </p:cNvPr>
                <p:cNvPicPr/>
                <p:nvPr/>
              </p:nvPicPr>
              <p:blipFill>
                <a:blip r:embed="rId100"/>
                <a:stretch>
                  <a:fillRect/>
                </a:stretch>
              </p:blipFill>
              <p:spPr>
                <a:xfrm>
                  <a:off x="3209456" y="2611060"/>
                  <a:ext cx="513720" cy="192240"/>
                </a:xfrm>
                <a:prstGeom prst="rect">
                  <a:avLst/>
                </a:prstGeom>
              </p:spPr>
            </p:pic>
          </mc:Fallback>
        </mc:AlternateContent>
      </p:grpSp>
      <p:grpSp>
        <p:nvGrpSpPr>
          <p:cNvPr id="62" name="Gruppieren 61">
            <a:extLst>
              <a:ext uri="{FF2B5EF4-FFF2-40B4-BE49-F238E27FC236}">
                <a16:creationId xmlns:a16="http://schemas.microsoft.com/office/drawing/2014/main" id="{A14EC9C8-AD29-48F9-A509-0203218FD62B}"/>
              </a:ext>
            </a:extLst>
          </p:cNvPr>
          <p:cNvGrpSpPr/>
          <p:nvPr/>
        </p:nvGrpSpPr>
        <p:grpSpPr>
          <a:xfrm>
            <a:off x="1008776" y="3677020"/>
            <a:ext cx="4961160" cy="1061280"/>
            <a:chOff x="1008776" y="3677020"/>
            <a:chExt cx="4961160" cy="1061280"/>
          </a:xfrm>
        </p:grpSpPr>
        <mc:AlternateContent xmlns:mc="http://schemas.openxmlformats.org/markup-compatibility/2006" xmlns:p14="http://schemas.microsoft.com/office/powerpoint/2010/main">
          <mc:Choice Requires="p14">
            <p:contentPart p14:bwMode="auto" r:id="rId101">
              <p14:nvContentPartPr>
                <p14:cNvPr id="39" name="Freihand 38">
                  <a:extLst>
                    <a:ext uri="{FF2B5EF4-FFF2-40B4-BE49-F238E27FC236}">
                      <a16:creationId xmlns:a16="http://schemas.microsoft.com/office/drawing/2014/main" id="{42E574C4-0CCF-4577-9F0A-90478941206E}"/>
                    </a:ext>
                  </a:extLst>
                </p14:cNvPr>
                <p14:cNvContentPartPr/>
                <p14:nvPr/>
              </p14:nvContentPartPr>
              <p14:xfrm>
                <a:off x="1008776" y="3677020"/>
                <a:ext cx="3278880" cy="88920"/>
              </p14:xfrm>
            </p:contentPart>
          </mc:Choice>
          <mc:Fallback xmlns="">
            <p:pic>
              <p:nvPicPr>
                <p:cNvPr id="39" name="Freihand 38">
                  <a:extLst>
                    <a:ext uri="{FF2B5EF4-FFF2-40B4-BE49-F238E27FC236}">
                      <a16:creationId xmlns:a16="http://schemas.microsoft.com/office/drawing/2014/main" id="{42E574C4-0CCF-4577-9F0A-90478941206E}"/>
                    </a:ext>
                  </a:extLst>
                </p:cNvPr>
                <p:cNvPicPr/>
                <p:nvPr/>
              </p:nvPicPr>
              <p:blipFill>
                <a:blip r:embed="rId102"/>
                <a:stretch>
                  <a:fillRect/>
                </a:stretch>
              </p:blipFill>
              <p:spPr>
                <a:xfrm>
                  <a:off x="1004456" y="3672700"/>
                  <a:ext cx="328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0" name="Freihand 39">
                  <a:extLst>
                    <a:ext uri="{FF2B5EF4-FFF2-40B4-BE49-F238E27FC236}">
                      <a16:creationId xmlns:a16="http://schemas.microsoft.com/office/drawing/2014/main" id="{D34AE226-5288-4540-B87A-37C6CD01E336}"/>
                    </a:ext>
                  </a:extLst>
                </p14:cNvPr>
                <p14:cNvContentPartPr/>
                <p14:nvPr/>
              </p14:nvContentPartPr>
              <p14:xfrm>
                <a:off x="4055456" y="3719860"/>
                <a:ext cx="776160" cy="97200"/>
              </p14:xfrm>
            </p:contentPart>
          </mc:Choice>
          <mc:Fallback xmlns="">
            <p:pic>
              <p:nvPicPr>
                <p:cNvPr id="40" name="Freihand 39">
                  <a:extLst>
                    <a:ext uri="{FF2B5EF4-FFF2-40B4-BE49-F238E27FC236}">
                      <a16:creationId xmlns:a16="http://schemas.microsoft.com/office/drawing/2014/main" id="{D34AE226-5288-4540-B87A-37C6CD01E336}"/>
                    </a:ext>
                  </a:extLst>
                </p:cNvPr>
                <p:cNvPicPr/>
                <p:nvPr/>
              </p:nvPicPr>
              <p:blipFill>
                <a:blip r:embed="rId104"/>
                <a:stretch>
                  <a:fillRect/>
                </a:stretch>
              </p:blipFill>
              <p:spPr>
                <a:xfrm>
                  <a:off x="4051136" y="3715540"/>
                  <a:ext cx="784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0C6A652-B208-466F-A5EB-A270A9A325AC}"/>
                    </a:ext>
                  </a:extLst>
                </p14:cNvPr>
                <p14:cNvContentPartPr/>
                <p14:nvPr/>
              </p14:nvContentPartPr>
              <p14:xfrm>
                <a:off x="2058536" y="3719500"/>
                <a:ext cx="3911400" cy="1018800"/>
              </p14:xfrm>
            </p:contentPart>
          </mc:Choice>
          <mc:Fallback xmlns="">
            <p:pic>
              <p:nvPicPr>
                <p:cNvPr id="61" name="Freihand 60">
                  <a:extLst>
                    <a:ext uri="{FF2B5EF4-FFF2-40B4-BE49-F238E27FC236}">
                      <a16:creationId xmlns:a16="http://schemas.microsoft.com/office/drawing/2014/main" id="{C0C6A652-B208-466F-A5EB-A270A9A325AC}"/>
                    </a:ext>
                  </a:extLst>
                </p:cNvPr>
                <p:cNvPicPr/>
                <p:nvPr/>
              </p:nvPicPr>
              <p:blipFill>
                <a:blip r:embed="rId106"/>
                <a:stretch>
                  <a:fillRect/>
                </a:stretch>
              </p:blipFill>
              <p:spPr>
                <a:xfrm>
                  <a:off x="2054216" y="3715180"/>
                  <a:ext cx="3920040" cy="1027440"/>
                </a:xfrm>
                <a:prstGeom prst="rect">
                  <a:avLst/>
                </a:prstGeom>
              </p:spPr>
            </p:pic>
          </mc:Fallback>
        </mc:AlternateContent>
      </p:grpSp>
    </p:spTree>
    <p:extLst>
      <p:ext uri="{BB962C8B-B14F-4D97-AF65-F5344CB8AC3E}">
        <p14:creationId xmlns:p14="http://schemas.microsoft.com/office/powerpoint/2010/main" val="123821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141796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141796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812489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99988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129168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50632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77646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99860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809574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116960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141466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93123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345534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51852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87536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431027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83437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68614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449563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328459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413952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93796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640992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226627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72883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723" y="592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 y="5522812"/>
                <a:ext cx="8623882"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 y="5522812"/>
                <a:ext cx="8623882" cy="831309"/>
              </a:xfrm>
              <a:prstGeom prst="rect">
                <a:avLst/>
              </a:prstGeom>
              <a:blipFill>
                <a:blip r:embed="rId2"/>
                <a:stretch>
                  <a:fillRect l="-1060" t="-5882" b="-60294"/>
                </a:stretch>
              </a:blipFill>
            </p:spPr>
            <p:txBody>
              <a:bodyPr/>
              <a:lstStyle/>
              <a:p>
                <a:r>
                  <a:rPr lang="de-DE">
                    <a:noFill/>
                  </a:rPr>
                  <a:t> </a:t>
                </a:r>
              </a:p>
            </p:txBody>
          </p:sp>
        </mc:Fallback>
      </mc:AlternateContent>
      <p:sp>
        <p:nvSpPr>
          <p:cNvPr id="10" name="Rechteck 9">
            <a:extLst>
              <a:ext uri="{FF2B5EF4-FFF2-40B4-BE49-F238E27FC236}">
                <a16:creationId xmlns:a16="http://schemas.microsoft.com/office/drawing/2014/main" id="{9E226A89-10A5-331A-B430-0E084D9A03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6866DCE5-E20A-4A17-8476-21917DC0835C}"/>
                  </a:ext>
                </a:extLst>
              </p14:cNvPr>
              <p14:cNvContentPartPr/>
              <p14:nvPr/>
            </p14:nvContentPartPr>
            <p14:xfrm>
              <a:off x="6983336" y="1876987"/>
              <a:ext cx="1407240" cy="348840"/>
            </p14:xfrm>
          </p:contentPart>
        </mc:Choice>
        <mc:Fallback xmlns="">
          <p:pic>
            <p:nvPicPr>
              <p:cNvPr id="11" name="Freihand 10">
                <a:extLst>
                  <a:ext uri="{FF2B5EF4-FFF2-40B4-BE49-F238E27FC236}">
                    <a16:creationId xmlns:a16="http://schemas.microsoft.com/office/drawing/2014/main" id="{6866DCE5-E20A-4A17-8476-21917DC0835C}"/>
                  </a:ext>
                </a:extLst>
              </p:cNvPr>
              <p:cNvPicPr/>
              <p:nvPr/>
            </p:nvPicPr>
            <p:blipFill>
              <a:blip r:embed="rId4"/>
              <a:stretch>
                <a:fillRect/>
              </a:stretch>
            </p:blipFill>
            <p:spPr>
              <a:xfrm>
                <a:off x="6979016" y="1872667"/>
                <a:ext cx="14158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501F3BC8-0229-4BF7-8B4D-6329E378DCFE}"/>
                  </a:ext>
                </a:extLst>
              </p14:cNvPr>
              <p14:cNvContentPartPr/>
              <p14:nvPr/>
            </p14:nvContentPartPr>
            <p14:xfrm>
              <a:off x="6811976" y="1816147"/>
              <a:ext cx="315000" cy="257040"/>
            </p14:xfrm>
          </p:contentPart>
        </mc:Choice>
        <mc:Fallback xmlns="">
          <p:pic>
            <p:nvPicPr>
              <p:cNvPr id="16" name="Freihand 15">
                <a:extLst>
                  <a:ext uri="{FF2B5EF4-FFF2-40B4-BE49-F238E27FC236}">
                    <a16:creationId xmlns:a16="http://schemas.microsoft.com/office/drawing/2014/main" id="{501F3BC8-0229-4BF7-8B4D-6329E378DCFE}"/>
                  </a:ext>
                </a:extLst>
              </p:cNvPr>
              <p:cNvPicPr/>
              <p:nvPr/>
            </p:nvPicPr>
            <p:blipFill>
              <a:blip r:embed="rId6"/>
              <a:stretch>
                <a:fillRect/>
              </a:stretch>
            </p:blipFill>
            <p:spPr>
              <a:xfrm>
                <a:off x="6807656" y="1811827"/>
                <a:ext cx="323640" cy="265680"/>
              </a:xfrm>
              <a:prstGeom prst="rect">
                <a:avLst/>
              </a:prstGeom>
            </p:spPr>
          </p:pic>
        </mc:Fallback>
      </mc:AlternateContent>
      <p:grpSp>
        <p:nvGrpSpPr>
          <p:cNvPr id="68" name="Gruppieren 67">
            <a:extLst>
              <a:ext uri="{FF2B5EF4-FFF2-40B4-BE49-F238E27FC236}">
                <a16:creationId xmlns:a16="http://schemas.microsoft.com/office/drawing/2014/main" id="{8194D117-3248-4447-8F36-3C96859F5A42}"/>
              </a:ext>
            </a:extLst>
          </p:cNvPr>
          <p:cNvGrpSpPr/>
          <p:nvPr/>
        </p:nvGrpSpPr>
        <p:grpSpPr>
          <a:xfrm>
            <a:off x="8623496" y="1655947"/>
            <a:ext cx="2707200" cy="753840"/>
            <a:chOff x="8623496" y="1655947"/>
            <a:chExt cx="2707200" cy="753840"/>
          </a:xfrm>
        </p:grpSpPr>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AC5284C1-0A5C-426F-AEC3-C4C442EC40CE}"/>
                    </a:ext>
                  </a:extLst>
                </p14:cNvPr>
                <p14:cNvContentPartPr/>
                <p14:nvPr/>
              </p14:nvContentPartPr>
              <p14:xfrm>
                <a:off x="8623496" y="1989667"/>
                <a:ext cx="262800" cy="85320"/>
              </p14:xfrm>
            </p:contentPart>
          </mc:Choice>
          <mc:Fallback xmlns="">
            <p:pic>
              <p:nvPicPr>
                <p:cNvPr id="30" name="Freihand 29">
                  <a:extLst>
                    <a:ext uri="{FF2B5EF4-FFF2-40B4-BE49-F238E27FC236}">
                      <a16:creationId xmlns:a16="http://schemas.microsoft.com/office/drawing/2014/main" id="{AC5284C1-0A5C-426F-AEC3-C4C442EC40CE}"/>
                    </a:ext>
                  </a:extLst>
                </p:cNvPr>
                <p:cNvPicPr/>
                <p:nvPr/>
              </p:nvPicPr>
              <p:blipFill>
                <a:blip r:embed="rId8"/>
                <a:stretch>
                  <a:fillRect/>
                </a:stretch>
              </p:blipFill>
              <p:spPr>
                <a:xfrm>
                  <a:off x="8619176" y="1985347"/>
                  <a:ext cx="271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a:extLst>
                    <a:ext uri="{FF2B5EF4-FFF2-40B4-BE49-F238E27FC236}">
                      <a16:creationId xmlns:a16="http://schemas.microsoft.com/office/drawing/2014/main" id="{EEA6FFAA-A9FC-442C-A52E-DEB81DAB2DF4}"/>
                    </a:ext>
                  </a:extLst>
                </p14:cNvPr>
                <p14:cNvContentPartPr/>
                <p14:nvPr/>
              </p14:nvContentPartPr>
              <p14:xfrm>
                <a:off x="8876216" y="1934227"/>
                <a:ext cx="23760" cy="9720"/>
              </p14:xfrm>
            </p:contentPart>
          </mc:Choice>
          <mc:Fallback xmlns="">
            <p:pic>
              <p:nvPicPr>
                <p:cNvPr id="32" name="Freihand 31">
                  <a:extLst>
                    <a:ext uri="{FF2B5EF4-FFF2-40B4-BE49-F238E27FC236}">
                      <a16:creationId xmlns:a16="http://schemas.microsoft.com/office/drawing/2014/main" id="{EEA6FFAA-A9FC-442C-A52E-DEB81DAB2DF4}"/>
                    </a:ext>
                  </a:extLst>
                </p:cNvPr>
                <p:cNvPicPr/>
                <p:nvPr/>
              </p:nvPicPr>
              <p:blipFill>
                <a:blip r:embed="rId10"/>
                <a:stretch>
                  <a:fillRect/>
                </a:stretch>
              </p:blipFill>
              <p:spPr>
                <a:xfrm>
                  <a:off x="8871896" y="1929907"/>
                  <a:ext cx="324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Freihand 32">
                  <a:extLst>
                    <a:ext uri="{FF2B5EF4-FFF2-40B4-BE49-F238E27FC236}">
                      <a16:creationId xmlns:a16="http://schemas.microsoft.com/office/drawing/2014/main" id="{C2FE2744-A21D-4203-9DD8-308E1DE38057}"/>
                    </a:ext>
                  </a:extLst>
                </p14:cNvPr>
                <p14:cNvContentPartPr/>
                <p14:nvPr/>
              </p14:nvContentPartPr>
              <p14:xfrm>
                <a:off x="8932376" y="1981387"/>
                <a:ext cx="119160" cy="113400"/>
              </p14:xfrm>
            </p:contentPart>
          </mc:Choice>
          <mc:Fallback xmlns="">
            <p:pic>
              <p:nvPicPr>
                <p:cNvPr id="33" name="Freihand 32">
                  <a:extLst>
                    <a:ext uri="{FF2B5EF4-FFF2-40B4-BE49-F238E27FC236}">
                      <a16:creationId xmlns:a16="http://schemas.microsoft.com/office/drawing/2014/main" id="{C2FE2744-A21D-4203-9DD8-308E1DE38057}"/>
                    </a:ext>
                  </a:extLst>
                </p:cNvPr>
                <p:cNvPicPr/>
                <p:nvPr/>
              </p:nvPicPr>
              <p:blipFill>
                <a:blip r:embed="rId12"/>
                <a:stretch>
                  <a:fillRect/>
                </a:stretch>
              </p:blipFill>
              <p:spPr>
                <a:xfrm>
                  <a:off x="8928056" y="1977067"/>
                  <a:ext cx="127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Freihand 33">
                  <a:extLst>
                    <a:ext uri="{FF2B5EF4-FFF2-40B4-BE49-F238E27FC236}">
                      <a16:creationId xmlns:a16="http://schemas.microsoft.com/office/drawing/2014/main" id="{052D7A99-05EB-42E5-93B1-5A081B2DF87F}"/>
                    </a:ext>
                  </a:extLst>
                </p14:cNvPr>
                <p14:cNvContentPartPr/>
                <p14:nvPr/>
              </p14:nvContentPartPr>
              <p14:xfrm>
                <a:off x="9274376" y="1856827"/>
                <a:ext cx="166320" cy="199440"/>
              </p14:xfrm>
            </p:contentPart>
          </mc:Choice>
          <mc:Fallback xmlns="">
            <p:pic>
              <p:nvPicPr>
                <p:cNvPr id="34" name="Freihand 33">
                  <a:extLst>
                    <a:ext uri="{FF2B5EF4-FFF2-40B4-BE49-F238E27FC236}">
                      <a16:creationId xmlns:a16="http://schemas.microsoft.com/office/drawing/2014/main" id="{052D7A99-05EB-42E5-93B1-5A081B2DF87F}"/>
                    </a:ext>
                  </a:extLst>
                </p:cNvPr>
                <p:cNvPicPr/>
                <p:nvPr/>
              </p:nvPicPr>
              <p:blipFill>
                <a:blip r:embed="rId14"/>
                <a:stretch>
                  <a:fillRect/>
                </a:stretch>
              </p:blipFill>
              <p:spPr>
                <a:xfrm>
                  <a:off x="9270056" y="1852507"/>
                  <a:ext cx="17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7F0FED68-8ECE-47FC-9725-2552E32A0E45}"/>
                    </a:ext>
                  </a:extLst>
                </p14:cNvPr>
                <p14:cNvContentPartPr/>
                <p14:nvPr/>
              </p14:nvContentPartPr>
              <p14:xfrm>
                <a:off x="9463736" y="1923067"/>
                <a:ext cx="90360" cy="102960"/>
              </p14:xfrm>
            </p:contentPart>
          </mc:Choice>
          <mc:Fallback xmlns="">
            <p:pic>
              <p:nvPicPr>
                <p:cNvPr id="35" name="Freihand 34">
                  <a:extLst>
                    <a:ext uri="{FF2B5EF4-FFF2-40B4-BE49-F238E27FC236}">
                      <a16:creationId xmlns:a16="http://schemas.microsoft.com/office/drawing/2014/main" id="{7F0FED68-8ECE-47FC-9725-2552E32A0E45}"/>
                    </a:ext>
                  </a:extLst>
                </p:cNvPr>
                <p:cNvPicPr/>
                <p:nvPr/>
              </p:nvPicPr>
              <p:blipFill>
                <a:blip r:embed="rId16"/>
                <a:stretch>
                  <a:fillRect/>
                </a:stretch>
              </p:blipFill>
              <p:spPr>
                <a:xfrm>
                  <a:off x="9459416" y="1918747"/>
                  <a:ext cx="99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4D5F45C-8E82-49D7-B327-699FF52A9F8C}"/>
                    </a:ext>
                  </a:extLst>
                </p14:cNvPr>
                <p14:cNvContentPartPr/>
                <p14:nvPr/>
              </p14:nvContentPartPr>
              <p14:xfrm>
                <a:off x="9555896" y="1913347"/>
                <a:ext cx="84240" cy="104760"/>
              </p14:xfrm>
            </p:contentPart>
          </mc:Choice>
          <mc:Fallback xmlns="">
            <p:pic>
              <p:nvPicPr>
                <p:cNvPr id="36" name="Freihand 35">
                  <a:extLst>
                    <a:ext uri="{FF2B5EF4-FFF2-40B4-BE49-F238E27FC236}">
                      <a16:creationId xmlns:a16="http://schemas.microsoft.com/office/drawing/2014/main" id="{74D5F45C-8E82-49D7-B327-699FF52A9F8C}"/>
                    </a:ext>
                  </a:extLst>
                </p:cNvPr>
                <p:cNvPicPr/>
                <p:nvPr/>
              </p:nvPicPr>
              <p:blipFill>
                <a:blip r:embed="rId18"/>
                <a:stretch>
                  <a:fillRect/>
                </a:stretch>
              </p:blipFill>
              <p:spPr>
                <a:xfrm>
                  <a:off x="9551576" y="1909027"/>
                  <a:ext cx="92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Freihand 36">
                  <a:extLst>
                    <a:ext uri="{FF2B5EF4-FFF2-40B4-BE49-F238E27FC236}">
                      <a16:creationId xmlns:a16="http://schemas.microsoft.com/office/drawing/2014/main" id="{208AECC8-FCB4-4CC5-87BC-3FF3146AA0AD}"/>
                    </a:ext>
                  </a:extLst>
                </p14:cNvPr>
                <p14:cNvContentPartPr/>
                <p14:nvPr/>
              </p14:nvContentPartPr>
              <p14:xfrm>
                <a:off x="9655976" y="1819747"/>
                <a:ext cx="344160" cy="190080"/>
              </p14:xfrm>
            </p:contentPart>
          </mc:Choice>
          <mc:Fallback xmlns="">
            <p:pic>
              <p:nvPicPr>
                <p:cNvPr id="37" name="Freihand 36">
                  <a:extLst>
                    <a:ext uri="{FF2B5EF4-FFF2-40B4-BE49-F238E27FC236}">
                      <a16:creationId xmlns:a16="http://schemas.microsoft.com/office/drawing/2014/main" id="{208AECC8-FCB4-4CC5-87BC-3FF3146AA0AD}"/>
                    </a:ext>
                  </a:extLst>
                </p:cNvPr>
                <p:cNvPicPr/>
                <p:nvPr/>
              </p:nvPicPr>
              <p:blipFill>
                <a:blip r:embed="rId20"/>
                <a:stretch>
                  <a:fillRect/>
                </a:stretch>
              </p:blipFill>
              <p:spPr>
                <a:xfrm>
                  <a:off x="9651656" y="1815427"/>
                  <a:ext cx="352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 name="Freihand 37">
                  <a:extLst>
                    <a:ext uri="{FF2B5EF4-FFF2-40B4-BE49-F238E27FC236}">
                      <a16:creationId xmlns:a16="http://schemas.microsoft.com/office/drawing/2014/main" id="{7A5B4D53-545A-4296-9F9C-75B70D807D20}"/>
                    </a:ext>
                  </a:extLst>
                </p14:cNvPr>
                <p14:cNvContentPartPr/>
                <p14:nvPr/>
              </p14:nvContentPartPr>
              <p14:xfrm>
                <a:off x="10002656" y="1894627"/>
                <a:ext cx="111240" cy="86760"/>
              </p14:xfrm>
            </p:contentPart>
          </mc:Choice>
          <mc:Fallback xmlns="">
            <p:pic>
              <p:nvPicPr>
                <p:cNvPr id="38" name="Freihand 37">
                  <a:extLst>
                    <a:ext uri="{FF2B5EF4-FFF2-40B4-BE49-F238E27FC236}">
                      <a16:creationId xmlns:a16="http://schemas.microsoft.com/office/drawing/2014/main" id="{7A5B4D53-545A-4296-9F9C-75B70D807D20}"/>
                    </a:ext>
                  </a:extLst>
                </p:cNvPr>
                <p:cNvPicPr/>
                <p:nvPr/>
              </p:nvPicPr>
              <p:blipFill>
                <a:blip r:embed="rId22"/>
                <a:stretch>
                  <a:fillRect/>
                </a:stretch>
              </p:blipFill>
              <p:spPr>
                <a:xfrm>
                  <a:off x="9998336" y="1890307"/>
                  <a:ext cx="119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 name="Freihand 38">
                  <a:extLst>
                    <a:ext uri="{FF2B5EF4-FFF2-40B4-BE49-F238E27FC236}">
                      <a16:creationId xmlns:a16="http://schemas.microsoft.com/office/drawing/2014/main" id="{D0F9CF79-16B0-40F1-8659-2AC3FD3BE91D}"/>
                    </a:ext>
                  </a:extLst>
                </p14:cNvPr>
                <p14:cNvContentPartPr/>
                <p14:nvPr/>
              </p14:nvContentPartPr>
              <p14:xfrm>
                <a:off x="10101656" y="1803547"/>
                <a:ext cx="183600" cy="199080"/>
              </p14:xfrm>
            </p:contentPart>
          </mc:Choice>
          <mc:Fallback xmlns="">
            <p:pic>
              <p:nvPicPr>
                <p:cNvPr id="39" name="Freihand 38">
                  <a:extLst>
                    <a:ext uri="{FF2B5EF4-FFF2-40B4-BE49-F238E27FC236}">
                      <a16:creationId xmlns:a16="http://schemas.microsoft.com/office/drawing/2014/main" id="{D0F9CF79-16B0-40F1-8659-2AC3FD3BE91D}"/>
                    </a:ext>
                  </a:extLst>
                </p:cNvPr>
                <p:cNvPicPr/>
                <p:nvPr/>
              </p:nvPicPr>
              <p:blipFill>
                <a:blip r:embed="rId24"/>
                <a:stretch>
                  <a:fillRect/>
                </a:stretch>
              </p:blipFill>
              <p:spPr>
                <a:xfrm>
                  <a:off x="10097336" y="1799227"/>
                  <a:ext cx="192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0" name="Freihand 39">
                  <a:extLst>
                    <a:ext uri="{FF2B5EF4-FFF2-40B4-BE49-F238E27FC236}">
                      <a16:creationId xmlns:a16="http://schemas.microsoft.com/office/drawing/2014/main" id="{DDEF15B9-988D-4EB0-9A38-4A4109E9BDA9}"/>
                    </a:ext>
                  </a:extLst>
                </p14:cNvPr>
                <p14:cNvContentPartPr/>
                <p14:nvPr/>
              </p14:nvContentPartPr>
              <p14:xfrm>
                <a:off x="10332416" y="1835947"/>
                <a:ext cx="190800" cy="129240"/>
              </p14:xfrm>
            </p:contentPart>
          </mc:Choice>
          <mc:Fallback xmlns="">
            <p:pic>
              <p:nvPicPr>
                <p:cNvPr id="40" name="Freihand 39">
                  <a:extLst>
                    <a:ext uri="{FF2B5EF4-FFF2-40B4-BE49-F238E27FC236}">
                      <a16:creationId xmlns:a16="http://schemas.microsoft.com/office/drawing/2014/main" id="{DDEF15B9-988D-4EB0-9A38-4A4109E9BDA9}"/>
                    </a:ext>
                  </a:extLst>
                </p:cNvPr>
                <p:cNvPicPr/>
                <p:nvPr/>
              </p:nvPicPr>
              <p:blipFill>
                <a:blip r:embed="rId26"/>
                <a:stretch>
                  <a:fillRect/>
                </a:stretch>
              </p:blipFill>
              <p:spPr>
                <a:xfrm>
                  <a:off x="10328096" y="1831627"/>
                  <a:ext cx="199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 name="Freihand 40">
                  <a:extLst>
                    <a:ext uri="{FF2B5EF4-FFF2-40B4-BE49-F238E27FC236}">
                      <a16:creationId xmlns:a16="http://schemas.microsoft.com/office/drawing/2014/main" id="{32FE7A14-3729-46FF-A246-8314F173B541}"/>
                    </a:ext>
                  </a:extLst>
                </p14:cNvPr>
                <p14:cNvContentPartPr/>
                <p14:nvPr/>
              </p14:nvContentPartPr>
              <p14:xfrm>
                <a:off x="10456616" y="1709947"/>
                <a:ext cx="216000" cy="270000"/>
              </p14:xfrm>
            </p:contentPart>
          </mc:Choice>
          <mc:Fallback xmlns="">
            <p:pic>
              <p:nvPicPr>
                <p:cNvPr id="41" name="Freihand 40">
                  <a:extLst>
                    <a:ext uri="{FF2B5EF4-FFF2-40B4-BE49-F238E27FC236}">
                      <a16:creationId xmlns:a16="http://schemas.microsoft.com/office/drawing/2014/main" id="{32FE7A14-3729-46FF-A246-8314F173B541}"/>
                    </a:ext>
                  </a:extLst>
                </p:cNvPr>
                <p:cNvPicPr/>
                <p:nvPr/>
              </p:nvPicPr>
              <p:blipFill>
                <a:blip r:embed="rId28"/>
                <a:stretch>
                  <a:fillRect/>
                </a:stretch>
              </p:blipFill>
              <p:spPr>
                <a:xfrm>
                  <a:off x="10452296" y="1705627"/>
                  <a:ext cx="224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Freihand 42">
                  <a:extLst>
                    <a:ext uri="{FF2B5EF4-FFF2-40B4-BE49-F238E27FC236}">
                      <a16:creationId xmlns:a16="http://schemas.microsoft.com/office/drawing/2014/main" id="{0E2B970F-EF22-4537-9BC3-6383899914B2}"/>
                    </a:ext>
                  </a:extLst>
                </p14:cNvPr>
                <p14:cNvContentPartPr/>
                <p14:nvPr/>
              </p14:nvContentPartPr>
              <p14:xfrm>
                <a:off x="10818056" y="1655947"/>
                <a:ext cx="172800" cy="175680"/>
              </p14:xfrm>
            </p:contentPart>
          </mc:Choice>
          <mc:Fallback xmlns="">
            <p:pic>
              <p:nvPicPr>
                <p:cNvPr id="43" name="Freihand 42">
                  <a:extLst>
                    <a:ext uri="{FF2B5EF4-FFF2-40B4-BE49-F238E27FC236}">
                      <a16:creationId xmlns:a16="http://schemas.microsoft.com/office/drawing/2014/main" id="{0E2B970F-EF22-4537-9BC3-6383899914B2}"/>
                    </a:ext>
                  </a:extLst>
                </p:cNvPr>
                <p:cNvPicPr/>
                <p:nvPr/>
              </p:nvPicPr>
              <p:blipFill>
                <a:blip r:embed="rId30"/>
                <a:stretch>
                  <a:fillRect/>
                </a:stretch>
              </p:blipFill>
              <p:spPr>
                <a:xfrm>
                  <a:off x="10813736" y="1651627"/>
                  <a:ext cx="181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Freihand 43">
                  <a:extLst>
                    <a:ext uri="{FF2B5EF4-FFF2-40B4-BE49-F238E27FC236}">
                      <a16:creationId xmlns:a16="http://schemas.microsoft.com/office/drawing/2014/main" id="{9B248578-CCD3-4FCE-AD49-7DF1259F920F}"/>
                    </a:ext>
                  </a:extLst>
                </p14:cNvPr>
                <p14:cNvContentPartPr/>
                <p14:nvPr/>
              </p14:nvContentPartPr>
              <p14:xfrm>
                <a:off x="10901216" y="1761427"/>
                <a:ext cx="51480" cy="65160"/>
              </p14:xfrm>
            </p:contentPart>
          </mc:Choice>
          <mc:Fallback xmlns="">
            <p:pic>
              <p:nvPicPr>
                <p:cNvPr id="44" name="Freihand 43">
                  <a:extLst>
                    <a:ext uri="{FF2B5EF4-FFF2-40B4-BE49-F238E27FC236}">
                      <a16:creationId xmlns:a16="http://schemas.microsoft.com/office/drawing/2014/main" id="{9B248578-CCD3-4FCE-AD49-7DF1259F920F}"/>
                    </a:ext>
                  </a:extLst>
                </p:cNvPr>
                <p:cNvPicPr/>
                <p:nvPr/>
              </p:nvPicPr>
              <p:blipFill>
                <a:blip r:embed="rId32"/>
                <a:stretch>
                  <a:fillRect/>
                </a:stretch>
              </p:blipFill>
              <p:spPr>
                <a:xfrm>
                  <a:off x="10896896" y="1757107"/>
                  <a:ext cx="60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5" name="Freihand 44">
                  <a:extLst>
                    <a:ext uri="{FF2B5EF4-FFF2-40B4-BE49-F238E27FC236}">
                      <a16:creationId xmlns:a16="http://schemas.microsoft.com/office/drawing/2014/main" id="{62941397-21FB-43EE-955B-0E2F298B0D91}"/>
                    </a:ext>
                  </a:extLst>
                </p14:cNvPr>
                <p14:cNvContentPartPr/>
                <p14:nvPr/>
              </p14:nvContentPartPr>
              <p14:xfrm>
                <a:off x="10964936" y="1739827"/>
                <a:ext cx="230760" cy="68760"/>
              </p14:xfrm>
            </p:contentPart>
          </mc:Choice>
          <mc:Fallback xmlns="">
            <p:pic>
              <p:nvPicPr>
                <p:cNvPr id="45" name="Freihand 44">
                  <a:extLst>
                    <a:ext uri="{FF2B5EF4-FFF2-40B4-BE49-F238E27FC236}">
                      <a16:creationId xmlns:a16="http://schemas.microsoft.com/office/drawing/2014/main" id="{62941397-21FB-43EE-955B-0E2F298B0D91}"/>
                    </a:ext>
                  </a:extLst>
                </p:cNvPr>
                <p:cNvPicPr/>
                <p:nvPr/>
              </p:nvPicPr>
              <p:blipFill>
                <a:blip r:embed="rId34"/>
                <a:stretch>
                  <a:fillRect/>
                </a:stretch>
              </p:blipFill>
              <p:spPr>
                <a:xfrm>
                  <a:off x="10960616" y="1735507"/>
                  <a:ext cx="239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6" name="Freihand 45">
                  <a:extLst>
                    <a:ext uri="{FF2B5EF4-FFF2-40B4-BE49-F238E27FC236}">
                      <a16:creationId xmlns:a16="http://schemas.microsoft.com/office/drawing/2014/main" id="{471376D2-3F72-4279-A3C7-0B02EA945CDB}"/>
                    </a:ext>
                  </a:extLst>
                </p14:cNvPr>
                <p14:cNvContentPartPr/>
                <p14:nvPr/>
              </p14:nvContentPartPr>
              <p14:xfrm>
                <a:off x="11224856" y="1752427"/>
                <a:ext cx="105840" cy="72000"/>
              </p14:xfrm>
            </p:contentPart>
          </mc:Choice>
          <mc:Fallback xmlns="">
            <p:pic>
              <p:nvPicPr>
                <p:cNvPr id="46" name="Freihand 45">
                  <a:extLst>
                    <a:ext uri="{FF2B5EF4-FFF2-40B4-BE49-F238E27FC236}">
                      <a16:creationId xmlns:a16="http://schemas.microsoft.com/office/drawing/2014/main" id="{471376D2-3F72-4279-A3C7-0B02EA945CDB}"/>
                    </a:ext>
                  </a:extLst>
                </p:cNvPr>
                <p:cNvPicPr/>
                <p:nvPr/>
              </p:nvPicPr>
              <p:blipFill>
                <a:blip r:embed="rId36"/>
                <a:stretch>
                  <a:fillRect/>
                </a:stretch>
              </p:blipFill>
              <p:spPr>
                <a:xfrm>
                  <a:off x="11220536" y="1748107"/>
                  <a:ext cx="11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Freihand 46">
                  <a:extLst>
                    <a:ext uri="{FF2B5EF4-FFF2-40B4-BE49-F238E27FC236}">
                      <a16:creationId xmlns:a16="http://schemas.microsoft.com/office/drawing/2014/main" id="{1A31FF0E-4897-4924-B0BA-8238FE35A172}"/>
                    </a:ext>
                  </a:extLst>
                </p14:cNvPr>
                <p14:cNvContentPartPr/>
                <p14:nvPr/>
              </p14:nvContentPartPr>
              <p14:xfrm>
                <a:off x="9010136" y="2252827"/>
                <a:ext cx="163080" cy="156960"/>
              </p14:xfrm>
            </p:contentPart>
          </mc:Choice>
          <mc:Fallback xmlns="">
            <p:pic>
              <p:nvPicPr>
                <p:cNvPr id="47" name="Freihand 46">
                  <a:extLst>
                    <a:ext uri="{FF2B5EF4-FFF2-40B4-BE49-F238E27FC236}">
                      <a16:creationId xmlns:a16="http://schemas.microsoft.com/office/drawing/2014/main" id="{1A31FF0E-4897-4924-B0BA-8238FE35A172}"/>
                    </a:ext>
                  </a:extLst>
                </p:cNvPr>
                <p:cNvPicPr/>
                <p:nvPr/>
              </p:nvPicPr>
              <p:blipFill>
                <a:blip r:embed="rId38"/>
                <a:stretch>
                  <a:fillRect/>
                </a:stretch>
              </p:blipFill>
              <p:spPr>
                <a:xfrm>
                  <a:off x="9005816" y="2248507"/>
                  <a:ext cx="171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 name="Freihand 47">
                  <a:extLst>
                    <a:ext uri="{FF2B5EF4-FFF2-40B4-BE49-F238E27FC236}">
                      <a16:creationId xmlns:a16="http://schemas.microsoft.com/office/drawing/2014/main" id="{913FBDFE-BE89-41C7-989B-85571FD4E30D}"/>
                    </a:ext>
                  </a:extLst>
                </p14:cNvPr>
                <p14:cNvContentPartPr/>
                <p14:nvPr/>
              </p14:nvContentPartPr>
              <p14:xfrm>
                <a:off x="9159536" y="2336347"/>
                <a:ext cx="230040" cy="67320"/>
              </p14:xfrm>
            </p:contentPart>
          </mc:Choice>
          <mc:Fallback xmlns="">
            <p:pic>
              <p:nvPicPr>
                <p:cNvPr id="48" name="Freihand 47">
                  <a:extLst>
                    <a:ext uri="{FF2B5EF4-FFF2-40B4-BE49-F238E27FC236}">
                      <a16:creationId xmlns:a16="http://schemas.microsoft.com/office/drawing/2014/main" id="{913FBDFE-BE89-41C7-989B-85571FD4E30D}"/>
                    </a:ext>
                  </a:extLst>
                </p:cNvPr>
                <p:cNvPicPr/>
                <p:nvPr/>
              </p:nvPicPr>
              <p:blipFill>
                <a:blip r:embed="rId40"/>
                <a:stretch>
                  <a:fillRect/>
                </a:stretch>
              </p:blipFill>
              <p:spPr>
                <a:xfrm>
                  <a:off x="9155216" y="2332027"/>
                  <a:ext cx="238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76A17BB6-3FE2-4E5D-9ECE-65874DC2FA41}"/>
                    </a:ext>
                  </a:extLst>
                </p14:cNvPr>
                <p14:cNvContentPartPr/>
                <p14:nvPr/>
              </p14:nvContentPartPr>
              <p14:xfrm>
                <a:off x="9421616" y="2338867"/>
                <a:ext cx="81720" cy="50400"/>
              </p14:xfrm>
            </p:contentPart>
          </mc:Choice>
          <mc:Fallback xmlns="">
            <p:pic>
              <p:nvPicPr>
                <p:cNvPr id="49" name="Freihand 48">
                  <a:extLst>
                    <a:ext uri="{FF2B5EF4-FFF2-40B4-BE49-F238E27FC236}">
                      <a16:creationId xmlns:a16="http://schemas.microsoft.com/office/drawing/2014/main" id="{76A17BB6-3FE2-4E5D-9ECE-65874DC2FA41}"/>
                    </a:ext>
                  </a:extLst>
                </p:cNvPr>
                <p:cNvPicPr/>
                <p:nvPr/>
              </p:nvPicPr>
              <p:blipFill>
                <a:blip r:embed="rId42"/>
                <a:stretch>
                  <a:fillRect/>
                </a:stretch>
              </p:blipFill>
              <p:spPr>
                <a:xfrm>
                  <a:off x="9417296" y="2334547"/>
                  <a:ext cx="903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C6798725-566D-47DD-8EA1-A72F45231BDF}"/>
                    </a:ext>
                  </a:extLst>
                </p14:cNvPr>
                <p14:cNvContentPartPr/>
                <p14:nvPr/>
              </p14:nvContentPartPr>
              <p14:xfrm>
                <a:off x="9664976" y="2224747"/>
                <a:ext cx="236160" cy="159480"/>
              </p14:xfrm>
            </p:contentPart>
          </mc:Choice>
          <mc:Fallback xmlns="">
            <p:pic>
              <p:nvPicPr>
                <p:cNvPr id="50" name="Freihand 49">
                  <a:extLst>
                    <a:ext uri="{FF2B5EF4-FFF2-40B4-BE49-F238E27FC236}">
                      <a16:creationId xmlns:a16="http://schemas.microsoft.com/office/drawing/2014/main" id="{C6798725-566D-47DD-8EA1-A72F45231BDF}"/>
                    </a:ext>
                  </a:extLst>
                </p:cNvPr>
                <p:cNvPicPr/>
                <p:nvPr/>
              </p:nvPicPr>
              <p:blipFill>
                <a:blip r:embed="rId44"/>
                <a:stretch>
                  <a:fillRect/>
                </a:stretch>
              </p:blipFill>
              <p:spPr>
                <a:xfrm>
                  <a:off x="9660656" y="2220427"/>
                  <a:ext cx="244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BFECC333-9697-4D4F-8093-E670370080AE}"/>
                    </a:ext>
                  </a:extLst>
                </p14:cNvPr>
                <p14:cNvContentPartPr/>
                <p14:nvPr/>
              </p14:nvContentPartPr>
              <p14:xfrm>
                <a:off x="9925256" y="2174707"/>
                <a:ext cx="148680" cy="185040"/>
              </p14:xfrm>
            </p:contentPart>
          </mc:Choice>
          <mc:Fallback xmlns="">
            <p:pic>
              <p:nvPicPr>
                <p:cNvPr id="51" name="Freihand 50">
                  <a:extLst>
                    <a:ext uri="{FF2B5EF4-FFF2-40B4-BE49-F238E27FC236}">
                      <a16:creationId xmlns:a16="http://schemas.microsoft.com/office/drawing/2014/main" id="{BFECC333-9697-4D4F-8093-E670370080AE}"/>
                    </a:ext>
                  </a:extLst>
                </p:cNvPr>
                <p:cNvPicPr/>
                <p:nvPr/>
              </p:nvPicPr>
              <p:blipFill>
                <a:blip r:embed="rId46"/>
                <a:stretch>
                  <a:fillRect/>
                </a:stretch>
              </p:blipFill>
              <p:spPr>
                <a:xfrm>
                  <a:off x="9920936" y="2170387"/>
                  <a:ext cx="157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Freihand 51">
                  <a:extLst>
                    <a:ext uri="{FF2B5EF4-FFF2-40B4-BE49-F238E27FC236}">
                      <a16:creationId xmlns:a16="http://schemas.microsoft.com/office/drawing/2014/main" id="{D86E8441-3795-4C67-929F-7BE91918DE2B}"/>
                    </a:ext>
                  </a:extLst>
                </p14:cNvPr>
                <p14:cNvContentPartPr/>
                <p14:nvPr/>
              </p14:nvContentPartPr>
              <p14:xfrm>
                <a:off x="9918416" y="2195587"/>
                <a:ext cx="92520" cy="14760"/>
              </p14:xfrm>
            </p:contentPart>
          </mc:Choice>
          <mc:Fallback xmlns="">
            <p:pic>
              <p:nvPicPr>
                <p:cNvPr id="52" name="Freihand 51">
                  <a:extLst>
                    <a:ext uri="{FF2B5EF4-FFF2-40B4-BE49-F238E27FC236}">
                      <a16:creationId xmlns:a16="http://schemas.microsoft.com/office/drawing/2014/main" id="{D86E8441-3795-4C67-929F-7BE91918DE2B}"/>
                    </a:ext>
                  </a:extLst>
                </p:cNvPr>
                <p:cNvPicPr/>
                <p:nvPr/>
              </p:nvPicPr>
              <p:blipFill>
                <a:blip r:embed="rId48"/>
                <a:stretch>
                  <a:fillRect/>
                </a:stretch>
              </p:blipFill>
              <p:spPr>
                <a:xfrm>
                  <a:off x="9914096" y="2191267"/>
                  <a:ext cx="101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Freihand 54">
                  <a:extLst>
                    <a:ext uri="{FF2B5EF4-FFF2-40B4-BE49-F238E27FC236}">
                      <a16:creationId xmlns:a16="http://schemas.microsoft.com/office/drawing/2014/main" id="{3A9139D2-8719-4101-BB47-E4ED8BD69080}"/>
                    </a:ext>
                  </a:extLst>
                </p14:cNvPr>
                <p14:cNvContentPartPr/>
                <p14:nvPr/>
              </p14:nvContentPartPr>
              <p14:xfrm>
                <a:off x="10038296" y="2163187"/>
                <a:ext cx="211680" cy="183960"/>
              </p14:xfrm>
            </p:contentPart>
          </mc:Choice>
          <mc:Fallback xmlns="">
            <p:pic>
              <p:nvPicPr>
                <p:cNvPr id="55" name="Freihand 54">
                  <a:extLst>
                    <a:ext uri="{FF2B5EF4-FFF2-40B4-BE49-F238E27FC236}">
                      <a16:creationId xmlns:a16="http://schemas.microsoft.com/office/drawing/2014/main" id="{3A9139D2-8719-4101-BB47-E4ED8BD69080}"/>
                    </a:ext>
                  </a:extLst>
                </p:cNvPr>
                <p:cNvPicPr/>
                <p:nvPr/>
              </p:nvPicPr>
              <p:blipFill>
                <a:blip r:embed="rId50"/>
                <a:stretch>
                  <a:fillRect/>
                </a:stretch>
              </p:blipFill>
              <p:spPr>
                <a:xfrm>
                  <a:off x="10033976" y="2158867"/>
                  <a:ext cx="220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6" name="Freihand 55">
                  <a:extLst>
                    <a:ext uri="{FF2B5EF4-FFF2-40B4-BE49-F238E27FC236}">
                      <a16:creationId xmlns:a16="http://schemas.microsoft.com/office/drawing/2014/main" id="{B524A0A4-2F36-4B5C-B0B3-AC01546826F3}"/>
                    </a:ext>
                  </a:extLst>
                </p14:cNvPr>
                <p14:cNvContentPartPr/>
                <p14:nvPr/>
              </p14:nvContentPartPr>
              <p14:xfrm>
                <a:off x="10257896" y="2137987"/>
                <a:ext cx="7200" cy="27720"/>
              </p14:xfrm>
            </p:contentPart>
          </mc:Choice>
          <mc:Fallback xmlns="">
            <p:pic>
              <p:nvPicPr>
                <p:cNvPr id="56" name="Freihand 55">
                  <a:extLst>
                    <a:ext uri="{FF2B5EF4-FFF2-40B4-BE49-F238E27FC236}">
                      <a16:creationId xmlns:a16="http://schemas.microsoft.com/office/drawing/2014/main" id="{B524A0A4-2F36-4B5C-B0B3-AC01546826F3}"/>
                    </a:ext>
                  </a:extLst>
                </p:cNvPr>
                <p:cNvPicPr/>
                <p:nvPr/>
              </p:nvPicPr>
              <p:blipFill>
                <a:blip r:embed="rId52"/>
                <a:stretch>
                  <a:fillRect/>
                </a:stretch>
              </p:blipFill>
              <p:spPr>
                <a:xfrm>
                  <a:off x="10253576" y="2133667"/>
                  <a:ext cx="15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7" name="Freihand 56">
                  <a:extLst>
                    <a:ext uri="{FF2B5EF4-FFF2-40B4-BE49-F238E27FC236}">
                      <a16:creationId xmlns:a16="http://schemas.microsoft.com/office/drawing/2014/main" id="{84EF53E4-6F7E-4914-8D89-96472B5715D9}"/>
                    </a:ext>
                  </a:extLst>
                </p14:cNvPr>
                <p14:cNvContentPartPr/>
                <p14:nvPr/>
              </p14:nvContentPartPr>
              <p14:xfrm>
                <a:off x="10296416" y="2117827"/>
                <a:ext cx="176760" cy="187560"/>
              </p14:xfrm>
            </p:contentPart>
          </mc:Choice>
          <mc:Fallback xmlns="">
            <p:pic>
              <p:nvPicPr>
                <p:cNvPr id="57" name="Freihand 56">
                  <a:extLst>
                    <a:ext uri="{FF2B5EF4-FFF2-40B4-BE49-F238E27FC236}">
                      <a16:creationId xmlns:a16="http://schemas.microsoft.com/office/drawing/2014/main" id="{84EF53E4-6F7E-4914-8D89-96472B5715D9}"/>
                    </a:ext>
                  </a:extLst>
                </p:cNvPr>
                <p:cNvPicPr/>
                <p:nvPr/>
              </p:nvPicPr>
              <p:blipFill>
                <a:blip r:embed="rId54"/>
                <a:stretch>
                  <a:fillRect/>
                </a:stretch>
              </p:blipFill>
              <p:spPr>
                <a:xfrm>
                  <a:off x="10292096" y="2113507"/>
                  <a:ext cx="185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036E97AD-802A-49A9-AA68-48BD0259BFCF}"/>
                    </a:ext>
                  </a:extLst>
                </p14:cNvPr>
                <p14:cNvContentPartPr/>
                <p14:nvPr/>
              </p14:nvContentPartPr>
              <p14:xfrm>
                <a:off x="10630856" y="2163907"/>
                <a:ext cx="323280" cy="111240"/>
              </p14:xfrm>
            </p:contentPart>
          </mc:Choice>
          <mc:Fallback xmlns="">
            <p:pic>
              <p:nvPicPr>
                <p:cNvPr id="58" name="Freihand 57">
                  <a:extLst>
                    <a:ext uri="{FF2B5EF4-FFF2-40B4-BE49-F238E27FC236}">
                      <a16:creationId xmlns:a16="http://schemas.microsoft.com/office/drawing/2014/main" id="{036E97AD-802A-49A9-AA68-48BD0259BFCF}"/>
                    </a:ext>
                  </a:extLst>
                </p:cNvPr>
                <p:cNvPicPr/>
                <p:nvPr/>
              </p:nvPicPr>
              <p:blipFill>
                <a:blip r:embed="rId56"/>
                <a:stretch>
                  <a:fillRect/>
                </a:stretch>
              </p:blipFill>
              <p:spPr>
                <a:xfrm>
                  <a:off x="10626536" y="2159587"/>
                  <a:ext cx="331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43D83BF2-65D8-4AC6-BB03-F2F362646182}"/>
                    </a:ext>
                  </a:extLst>
                </p14:cNvPr>
                <p14:cNvContentPartPr/>
                <p14:nvPr/>
              </p14:nvContentPartPr>
              <p14:xfrm>
                <a:off x="10932176" y="2109187"/>
                <a:ext cx="32760" cy="24840"/>
              </p14:xfrm>
            </p:contentPart>
          </mc:Choice>
          <mc:Fallback xmlns="">
            <p:pic>
              <p:nvPicPr>
                <p:cNvPr id="59" name="Freihand 58">
                  <a:extLst>
                    <a:ext uri="{FF2B5EF4-FFF2-40B4-BE49-F238E27FC236}">
                      <a16:creationId xmlns:a16="http://schemas.microsoft.com/office/drawing/2014/main" id="{43D83BF2-65D8-4AC6-BB03-F2F362646182}"/>
                    </a:ext>
                  </a:extLst>
                </p:cNvPr>
                <p:cNvPicPr/>
                <p:nvPr/>
              </p:nvPicPr>
              <p:blipFill>
                <a:blip r:embed="rId58"/>
                <a:stretch>
                  <a:fillRect/>
                </a:stretch>
              </p:blipFill>
              <p:spPr>
                <a:xfrm>
                  <a:off x="10927856" y="2104867"/>
                  <a:ext cx="41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9DE396D6-CD70-4108-A3E5-F198CA95A3B2}"/>
                    </a:ext>
                  </a:extLst>
                </p14:cNvPr>
                <p14:cNvContentPartPr/>
                <p14:nvPr/>
              </p14:nvContentPartPr>
              <p14:xfrm>
                <a:off x="11020016" y="2166067"/>
                <a:ext cx="243360" cy="96480"/>
              </p14:xfrm>
            </p:contentPart>
          </mc:Choice>
          <mc:Fallback xmlns="">
            <p:pic>
              <p:nvPicPr>
                <p:cNvPr id="60" name="Freihand 59">
                  <a:extLst>
                    <a:ext uri="{FF2B5EF4-FFF2-40B4-BE49-F238E27FC236}">
                      <a16:creationId xmlns:a16="http://schemas.microsoft.com/office/drawing/2014/main" id="{9DE396D6-CD70-4108-A3E5-F198CA95A3B2}"/>
                    </a:ext>
                  </a:extLst>
                </p:cNvPr>
                <p:cNvPicPr/>
                <p:nvPr/>
              </p:nvPicPr>
              <p:blipFill>
                <a:blip r:embed="rId60"/>
                <a:stretch>
                  <a:fillRect/>
                </a:stretch>
              </p:blipFill>
              <p:spPr>
                <a:xfrm>
                  <a:off x="11015696" y="2161747"/>
                  <a:ext cx="252000" cy="105120"/>
                </a:xfrm>
                <a:prstGeom prst="rect">
                  <a:avLst/>
                </a:prstGeom>
              </p:spPr>
            </p:pic>
          </mc:Fallback>
        </mc:AlternateContent>
      </p:grpSp>
      <p:grpSp>
        <p:nvGrpSpPr>
          <p:cNvPr id="85" name="Gruppieren 84">
            <a:extLst>
              <a:ext uri="{FF2B5EF4-FFF2-40B4-BE49-F238E27FC236}">
                <a16:creationId xmlns:a16="http://schemas.microsoft.com/office/drawing/2014/main" id="{CF602572-63D9-4C62-ACDC-70DDC5DCDB8F}"/>
              </a:ext>
            </a:extLst>
          </p:cNvPr>
          <p:cNvGrpSpPr/>
          <p:nvPr/>
        </p:nvGrpSpPr>
        <p:grpSpPr>
          <a:xfrm>
            <a:off x="9089336" y="2548387"/>
            <a:ext cx="2537640" cy="499320"/>
            <a:chOff x="9089336" y="2548387"/>
            <a:chExt cx="2537640" cy="499320"/>
          </a:xfrm>
        </p:grpSpPr>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D1C69B04-FE42-4DD4-B417-54FD50A2158D}"/>
                    </a:ext>
                  </a:extLst>
                </p14:cNvPr>
                <p14:cNvContentPartPr/>
                <p14:nvPr/>
              </p14:nvContentPartPr>
              <p14:xfrm>
                <a:off x="9159536" y="2634067"/>
                <a:ext cx="33840" cy="157320"/>
              </p14:xfrm>
            </p:contentPart>
          </mc:Choice>
          <mc:Fallback xmlns="">
            <p:pic>
              <p:nvPicPr>
                <p:cNvPr id="61" name="Freihand 60">
                  <a:extLst>
                    <a:ext uri="{FF2B5EF4-FFF2-40B4-BE49-F238E27FC236}">
                      <a16:creationId xmlns:a16="http://schemas.microsoft.com/office/drawing/2014/main" id="{D1C69B04-FE42-4DD4-B417-54FD50A2158D}"/>
                    </a:ext>
                  </a:extLst>
                </p:cNvPr>
                <p:cNvPicPr/>
                <p:nvPr/>
              </p:nvPicPr>
              <p:blipFill>
                <a:blip r:embed="rId62"/>
                <a:stretch>
                  <a:fillRect/>
                </a:stretch>
              </p:blipFill>
              <p:spPr>
                <a:xfrm>
                  <a:off x="9155216" y="2629747"/>
                  <a:ext cx="42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4" name="Freihand 63">
                  <a:extLst>
                    <a:ext uri="{FF2B5EF4-FFF2-40B4-BE49-F238E27FC236}">
                      <a16:creationId xmlns:a16="http://schemas.microsoft.com/office/drawing/2014/main" id="{E78E4D69-3C77-43D5-8CFC-F7C2E2A9180C}"/>
                    </a:ext>
                  </a:extLst>
                </p14:cNvPr>
                <p14:cNvContentPartPr/>
                <p14:nvPr/>
              </p14:nvContentPartPr>
              <p14:xfrm>
                <a:off x="9089336" y="2548387"/>
                <a:ext cx="175320" cy="156240"/>
              </p14:xfrm>
            </p:contentPart>
          </mc:Choice>
          <mc:Fallback xmlns="">
            <p:pic>
              <p:nvPicPr>
                <p:cNvPr id="64" name="Freihand 63">
                  <a:extLst>
                    <a:ext uri="{FF2B5EF4-FFF2-40B4-BE49-F238E27FC236}">
                      <a16:creationId xmlns:a16="http://schemas.microsoft.com/office/drawing/2014/main" id="{E78E4D69-3C77-43D5-8CFC-F7C2E2A9180C}"/>
                    </a:ext>
                  </a:extLst>
                </p:cNvPr>
                <p:cNvPicPr/>
                <p:nvPr/>
              </p:nvPicPr>
              <p:blipFill>
                <a:blip r:embed="rId64"/>
                <a:stretch>
                  <a:fillRect/>
                </a:stretch>
              </p:blipFill>
              <p:spPr>
                <a:xfrm>
                  <a:off x="9085016" y="2544067"/>
                  <a:ext cx="183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5" name="Freihand 64">
                  <a:extLst>
                    <a:ext uri="{FF2B5EF4-FFF2-40B4-BE49-F238E27FC236}">
                      <a16:creationId xmlns:a16="http://schemas.microsoft.com/office/drawing/2014/main" id="{3366FE83-AD1B-46C5-91C0-FBA5923F9E66}"/>
                    </a:ext>
                  </a:extLst>
                </p14:cNvPr>
                <p14:cNvContentPartPr/>
                <p14:nvPr/>
              </p14:nvContentPartPr>
              <p14:xfrm>
                <a:off x="9263576" y="2685907"/>
                <a:ext cx="212760" cy="79920"/>
              </p14:xfrm>
            </p:contentPart>
          </mc:Choice>
          <mc:Fallback xmlns="">
            <p:pic>
              <p:nvPicPr>
                <p:cNvPr id="65" name="Freihand 64">
                  <a:extLst>
                    <a:ext uri="{FF2B5EF4-FFF2-40B4-BE49-F238E27FC236}">
                      <a16:creationId xmlns:a16="http://schemas.microsoft.com/office/drawing/2014/main" id="{3366FE83-AD1B-46C5-91C0-FBA5923F9E66}"/>
                    </a:ext>
                  </a:extLst>
                </p:cNvPr>
                <p:cNvPicPr/>
                <p:nvPr/>
              </p:nvPicPr>
              <p:blipFill>
                <a:blip r:embed="rId66"/>
                <a:stretch>
                  <a:fillRect/>
                </a:stretch>
              </p:blipFill>
              <p:spPr>
                <a:xfrm>
                  <a:off x="9259256" y="2681587"/>
                  <a:ext cx="221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6" name="Freihand 65">
                  <a:extLst>
                    <a:ext uri="{FF2B5EF4-FFF2-40B4-BE49-F238E27FC236}">
                      <a16:creationId xmlns:a16="http://schemas.microsoft.com/office/drawing/2014/main" id="{1288C3F3-2BC3-4C72-AFE6-663B17179428}"/>
                    </a:ext>
                  </a:extLst>
                </p14:cNvPr>
                <p14:cNvContentPartPr/>
                <p14:nvPr/>
              </p14:nvContentPartPr>
              <p14:xfrm>
                <a:off x="9470936" y="2557747"/>
                <a:ext cx="183600" cy="185760"/>
              </p14:xfrm>
            </p:contentPart>
          </mc:Choice>
          <mc:Fallback xmlns="">
            <p:pic>
              <p:nvPicPr>
                <p:cNvPr id="66" name="Freihand 65">
                  <a:extLst>
                    <a:ext uri="{FF2B5EF4-FFF2-40B4-BE49-F238E27FC236}">
                      <a16:creationId xmlns:a16="http://schemas.microsoft.com/office/drawing/2014/main" id="{1288C3F3-2BC3-4C72-AFE6-663B17179428}"/>
                    </a:ext>
                  </a:extLst>
                </p:cNvPr>
                <p:cNvPicPr/>
                <p:nvPr/>
              </p:nvPicPr>
              <p:blipFill>
                <a:blip r:embed="rId68"/>
                <a:stretch>
                  <a:fillRect/>
                </a:stretch>
              </p:blipFill>
              <p:spPr>
                <a:xfrm>
                  <a:off x="9466616" y="2553427"/>
                  <a:ext cx="192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9" name="Freihand 68">
                  <a:extLst>
                    <a:ext uri="{FF2B5EF4-FFF2-40B4-BE49-F238E27FC236}">
                      <a16:creationId xmlns:a16="http://schemas.microsoft.com/office/drawing/2014/main" id="{8B1B670C-709E-4EB9-8253-58C2FF7665B8}"/>
                    </a:ext>
                  </a:extLst>
                </p14:cNvPr>
                <p14:cNvContentPartPr/>
                <p14:nvPr/>
              </p14:nvContentPartPr>
              <p14:xfrm>
                <a:off x="9842456" y="2568907"/>
                <a:ext cx="322560" cy="260640"/>
              </p14:xfrm>
            </p:contentPart>
          </mc:Choice>
          <mc:Fallback xmlns="">
            <p:pic>
              <p:nvPicPr>
                <p:cNvPr id="69" name="Freihand 68">
                  <a:extLst>
                    <a:ext uri="{FF2B5EF4-FFF2-40B4-BE49-F238E27FC236}">
                      <a16:creationId xmlns:a16="http://schemas.microsoft.com/office/drawing/2014/main" id="{8B1B670C-709E-4EB9-8253-58C2FF7665B8}"/>
                    </a:ext>
                  </a:extLst>
                </p:cNvPr>
                <p:cNvPicPr/>
                <p:nvPr/>
              </p:nvPicPr>
              <p:blipFill>
                <a:blip r:embed="rId70"/>
                <a:stretch>
                  <a:fillRect/>
                </a:stretch>
              </p:blipFill>
              <p:spPr>
                <a:xfrm>
                  <a:off x="9838136" y="2564587"/>
                  <a:ext cx="331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0" name="Freihand 69">
                  <a:extLst>
                    <a:ext uri="{FF2B5EF4-FFF2-40B4-BE49-F238E27FC236}">
                      <a16:creationId xmlns:a16="http://schemas.microsoft.com/office/drawing/2014/main" id="{B2AC527A-2CEF-434B-A7A9-A8522525355D}"/>
                    </a:ext>
                  </a:extLst>
                </p14:cNvPr>
                <p14:cNvContentPartPr/>
                <p14:nvPr/>
              </p14:nvContentPartPr>
              <p14:xfrm>
                <a:off x="10288136" y="2555947"/>
                <a:ext cx="329760" cy="118080"/>
              </p14:xfrm>
            </p:contentPart>
          </mc:Choice>
          <mc:Fallback xmlns="">
            <p:pic>
              <p:nvPicPr>
                <p:cNvPr id="70" name="Freihand 69">
                  <a:extLst>
                    <a:ext uri="{FF2B5EF4-FFF2-40B4-BE49-F238E27FC236}">
                      <a16:creationId xmlns:a16="http://schemas.microsoft.com/office/drawing/2014/main" id="{B2AC527A-2CEF-434B-A7A9-A8522525355D}"/>
                    </a:ext>
                  </a:extLst>
                </p:cNvPr>
                <p:cNvPicPr/>
                <p:nvPr/>
              </p:nvPicPr>
              <p:blipFill>
                <a:blip r:embed="rId72"/>
                <a:stretch>
                  <a:fillRect/>
                </a:stretch>
              </p:blipFill>
              <p:spPr>
                <a:xfrm>
                  <a:off x="10283816" y="2551627"/>
                  <a:ext cx="338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1" name="Freihand 70">
                  <a:extLst>
                    <a:ext uri="{FF2B5EF4-FFF2-40B4-BE49-F238E27FC236}">
                      <a16:creationId xmlns:a16="http://schemas.microsoft.com/office/drawing/2014/main" id="{EB852CF7-82B3-4A9C-8949-326C1EEF61C5}"/>
                    </a:ext>
                  </a:extLst>
                </p14:cNvPr>
                <p14:cNvContentPartPr/>
                <p14:nvPr/>
              </p14:nvContentPartPr>
              <p14:xfrm>
                <a:off x="9383096" y="2838907"/>
                <a:ext cx="188280" cy="208800"/>
              </p14:xfrm>
            </p:contentPart>
          </mc:Choice>
          <mc:Fallback xmlns="">
            <p:pic>
              <p:nvPicPr>
                <p:cNvPr id="71" name="Freihand 70">
                  <a:extLst>
                    <a:ext uri="{FF2B5EF4-FFF2-40B4-BE49-F238E27FC236}">
                      <a16:creationId xmlns:a16="http://schemas.microsoft.com/office/drawing/2014/main" id="{EB852CF7-82B3-4A9C-8949-326C1EEF61C5}"/>
                    </a:ext>
                  </a:extLst>
                </p:cNvPr>
                <p:cNvPicPr/>
                <p:nvPr/>
              </p:nvPicPr>
              <p:blipFill>
                <a:blip r:embed="rId74"/>
                <a:stretch>
                  <a:fillRect/>
                </a:stretch>
              </p:blipFill>
              <p:spPr>
                <a:xfrm>
                  <a:off x="9378776" y="2834587"/>
                  <a:ext cx="196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2" name="Freihand 71">
                  <a:extLst>
                    <a:ext uri="{FF2B5EF4-FFF2-40B4-BE49-F238E27FC236}">
                      <a16:creationId xmlns:a16="http://schemas.microsoft.com/office/drawing/2014/main" id="{CC361F75-65F9-479E-B22C-4F69A73400A5}"/>
                    </a:ext>
                  </a:extLst>
                </p14:cNvPr>
                <p14:cNvContentPartPr/>
                <p14:nvPr/>
              </p14:nvContentPartPr>
              <p14:xfrm>
                <a:off x="9454376" y="2955907"/>
                <a:ext cx="57600" cy="67680"/>
              </p14:xfrm>
            </p:contentPart>
          </mc:Choice>
          <mc:Fallback xmlns="">
            <p:pic>
              <p:nvPicPr>
                <p:cNvPr id="72" name="Freihand 71">
                  <a:extLst>
                    <a:ext uri="{FF2B5EF4-FFF2-40B4-BE49-F238E27FC236}">
                      <a16:creationId xmlns:a16="http://schemas.microsoft.com/office/drawing/2014/main" id="{CC361F75-65F9-479E-B22C-4F69A73400A5}"/>
                    </a:ext>
                  </a:extLst>
                </p:cNvPr>
                <p:cNvPicPr/>
                <p:nvPr/>
              </p:nvPicPr>
              <p:blipFill>
                <a:blip r:embed="rId76"/>
                <a:stretch>
                  <a:fillRect/>
                </a:stretch>
              </p:blipFill>
              <p:spPr>
                <a:xfrm>
                  <a:off x="9450056" y="2951587"/>
                  <a:ext cx="66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3" name="Freihand 72">
                  <a:extLst>
                    <a:ext uri="{FF2B5EF4-FFF2-40B4-BE49-F238E27FC236}">
                      <a16:creationId xmlns:a16="http://schemas.microsoft.com/office/drawing/2014/main" id="{A36906FB-CEB1-4D7F-8180-7CB8E78C26E6}"/>
                    </a:ext>
                  </a:extLst>
                </p14:cNvPr>
                <p14:cNvContentPartPr/>
                <p14:nvPr/>
              </p14:nvContentPartPr>
              <p14:xfrm>
                <a:off x="9533216" y="2941867"/>
                <a:ext cx="190080" cy="70920"/>
              </p14:xfrm>
            </p:contentPart>
          </mc:Choice>
          <mc:Fallback xmlns="">
            <p:pic>
              <p:nvPicPr>
                <p:cNvPr id="73" name="Freihand 72">
                  <a:extLst>
                    <a:ext uri="{FF2B5EF4-FFF2-40B4-BE49-F238E27FC236}">
                      <a16:creationId xmlns:a16="http://schemas.microsoft.com/office/drawing/2014/main" id="{A36906FB-CEB1-4D7F-8180-7CB8E78C26E6}"/>
                    </a:ext>
                  </a:extLst>
                </p:cNvPr>
                <p:cNvPicPr/>
                <p:nvPr/>
              </p:nvPicPr>
              <p:blipFill>
                <a:blip r:embed="rId78"/>
                <a:stretch>
                  <a:fillRect/>
                </a:stretch>
              </p:blipFill>
              <p:spPr>
                <a:xfrm>
                  <a:off x="9528896" y="2937547"/>
                  <a:ext cx="198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3D4F7538-935A-48B1-9A44-0EFA079B924A}"/>
                    </a:ext>
                  </a:extLst>
                </p14:cNvPr>
                <p14:cNvContentPartPr/>
                <p14:nvPr/>
              </p14:nvContentPartPr>
              <p14:xfrm>
                <a:off x="9748136" y="2850067"/>
                <a:ext cx="145080" cy="154800"/>
              </p14:xfrm>
            </p:contentPart>
          </mc:Choice>
          <mc:Fallback xmlns="">
            <p:pic>
              <p:nvPicPr>
                <p:cNvPr id="74" name="Freihand 73">
                  <a:extLst>
                    <a:ext uri="{FF2B5EF4-FFF2-40B4-BE49-F238E27FC236}">
                      <a16:creationId xmlns:a16="http://schemas.microsoft.com/office/drawing/2014/main" id="{3D4F7538-935A-48B1-9A44-0EFA079B924A}"/>
                    </a:ext>
                  </a:extLst>
                </p:cNvPr>
                <p:cNvPicPr/>
                <p:nvPr/>
              </p:nvPicPr>
              <p:blipFill>
                <a:blip r:embed="rId80"/>
                <a:stretch>
                  <a:fillRect/>
                </a:stretch>
              </p:blipFill>
              <p:spPr>
                <a:xfrm>
                  <a:off x="9743816" y="2845747"/>
                  <a:ext cx="153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5" name="Freihand 74">
                  <a:extLst>
                    <a:ext uri="{FF2B5EF4-FFF2-40B4-BE49-F238E27FC236}">
                      <a16:creationId xmlns:a16="http://schemas.microsoft.com/office/drawing/2014/main" id="{718880EE-2478-4807-869B-B3912F3375C9}"/>
                    </a:ext>
                  </a:extLst>
                </p14:cNvPr>
                <p14:cNvContentPartPr/>
                <p14:nvPr/>
              </p14:nvContentPartPr>
              <p14:xfrm>
                <a:off x="9725456" y="2877427"/>
                <a:ext cx="93240" cy="6840"/>
              </p14:xfrm>
            </p:contentPart>
          </mc:Choice>
          <mc:Fallback xmlns="">
            <p:pic>
              <p:nvPicPr>
                <p:cNvPr id="75" name="Freihand 74">
                  <a:extLst>
                    <a:ext uri="{FF2B5EF4-FFF2-40B4-BE49-F238E27FC236}">
                      <a16:creationId xmlns:a16="http://schemas.microsoft.com/office/drawing/2014/main" id="{718880EE-2478-4807-869B-B3912F3375C9}"/>
                    </a:ext>
                  </a:extLst>
                </p:cNvPr>
                <p:cNvPicPr/>
                <p:nvPr/>
              </p:nvPicPr>
              <p:blipFill>
                <a:blip r:embed="rId82"/>
                <a:stretch>
                  <a:fillRect/>
                </a:stretch>
              </p:blipFill>
              <p:spPr>
                <a:xfrm>
                  <a:off x="9721136" y="2873107"/>
                  <a:ext cx="101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27A78A14-B9BE-4A1D-8281-3A4F5CAA9C4B}"/>
                    </a:ext>
                  </a:extLst>
                </p14:cNvPr>
                <p14:cNvContentPartPr/>
                <p14:nvPr/>
              </p14:nvContentPartPr>
              <p14:xfrm>
                <a:off x="9922016" y="2822347"/>
                <a:ext cx="300600" cy="155880"/>
              </p14:xfrm>
            </p:contentPart>
          </mc:Choice>
          <mc:Fallback xmlns="">
            <p:pic>
              <p:nvPicPr>
                <p:cNvPr id="76" name="Freihand 75">
                  <a:extLst>
                    <a:ext uri="{FF2B5EF4-FFF2-40B4-BE49-F238E27FC236}">
                      <a16:creationId xmlns:a16="http://schemas.microsoft.com/office/drawing/2014/main" id="{27A78A14-B9BE-4A1D-8281-3A4F5CAA9C4B}"/>
                    </a:ext>
                  </a:extLst>
                </p:cNvPr>
                <p:cNvPicPr/>
                <p:nvPr/>
              </p:nvPicPr>
              <p:blipFill>
                <a:blip r:embed="rId84"/>
                <a:stretch>
                  <a:fillRect/>
                </a:stretch>
              </p:blipFill>
              <p:spPr>
                <a:xfrm>
                  <a:off x="9917696" y="2818027"/>
                  <a:ext cx="309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7" name="Freihand 76">
                  <a:extLst>
                    <a:ext uri="{FF2B5EF4-FFF2-40B4-BE49-F238E27FC236}">
                      <a16:creationId xmlns:a16="http://schemas.microsoft.com/office/drawing/2014/main" id="{CFF2CD8E-C759-45D8-82C4-22310BB01E5E}"/>
                    </a:ext>
                  </a:extLst>
                </p14:cNvPr>
                <p14:cNvContentPartPr/>
                <p14:nvPr/>
              </p14:nvContentPartPr>
              <p14:xfrm>
                <a:off x="10194536" y="2757907"/>
                <a:ext cx="608040" cy="221400"/>
              </p14:xfrm>
            </p:contentPart>
          </mc:Choice>
          <mc:Fallback xmlns="">
            <p:pic>
              <p:nvPicPr>
                <p:cNvPr id="77" name="Freihand 76">
                  <a:extLst>
                    <a:ext uri="{FF2B5EF4-FFF2-40B4-BE49-F238E27FC236}">
                      <a16:creationId xmlns:a16="http://schemas.microsoft.com/office/drawing/2014/main" id="{CFF2CD8E-C759-45D8-82C4-22310BB01E5E}"/>
                    </a:ext>
                  </a:extLst>
                </p:cNvPr>
                <p:cNvPicPr/>
                <p:nvPr/>
              </p:nvPicPr>
              <p:blipFill>
                <a:blip r:embed="rId86"/>
                <a:stretch>
                  <a:fillRect/>
                </a:stretch>
              </p:blipFill>
              <p:spPr>
                <a:xfrm>
                  <a:off x="10190216" y="2753587"/>
                  <a:ext cx="616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8" name="Freihand 77">
                  <a:extLst>
                    <a:ext uri="{FF2B5EF4-FFF2-40B4-BE49-F238E27FC236}">
                      <a16:creationId xmlns:a16="http://schemas.microsoft.com/office/drawing/2014/main" id="{EB11594A-BF99-4C91-9B82-8B23327CC9E4}"/>
                    </a:ext>
                  </a:extLst>
                </p14:cNvPr>
                <p14:cNvContentPartPr/>
                <p14:nvPr/>
              </p14:nvContentPartPr>
              <p14:xfrm>
                <a:off x="10948736" y="2815867"/>
                <a:ext cx="198000" cy="83520"/>
              </p14:xfrm>
            </p:contentPart>
          </mc:Choice>
          <mc:Fallback xmlns="">
            <p:pic>
              <p:nvPicPr>
                <p:cNvPr id="78" name="Freihand 77">
                  <a:extLst>
                    <a:ext uri="{FF2B5EF4-FFF2-40B4-BE49-F238E27FC236}">
                      <a16:creationId xmlns:a16="http://schemas.microsoft.com/office/drawing/2014/main" id="{EB11594A-BF99-4C91-9B82-8B23327CC9E4}"/>
                    </a:ext>
                  </a:extLst>
                </p:cNvPr>
                <p:cNvPicPr/>
                <p:nvPr/>
              </p:nvPicPr>
              <p:blipFill>
                <a:blip r:embed="rId88"/>
                <a:stretch>
                  <a:fillRect/>
                </a:stretch>
              </p:blipFill>
              <p:spPr>
                <a:xfrm>
                  <a:off x="10944416" y="2811547"/>
                  <a:ext cx="206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Freihand 78">
                  <a:extLst>
                    <a:ext uri="{FF2B5EF4-FFF2-40B4-BE49-F238E27FC236}">
                      <a16:creationId xmlns:a16="http://schemas.microsoft.com/office/drawing/2014/main" id="{0AE061A4-C1FA-4BC9-9A6F-1A1D8221C39D}"/>
                    </a:ext>
                  </a:extLst>
                </p14:cNvPr>
                <p14:cNvContentPartPr/>
                <p14:nvPr/>
              </p14:nvContentPartPr>
              <p14:xfrm>
                <a:off x="11151776" y="2816227"/>
                <a:ext cx="110880" cy="72360"/>
              </p14:xfrm>
            </p:contentPart>
          </mc:Choice>
          <mc:Fallback xmlns="">
            <p:pic>
              <p:nvPicPr>
                <p:cNvPr id="79" name="Freihand 78">
                  <a:extLst>
                    <a:ext uri="{FF2B5EF4-FFF2-40B4-BE49-F238E27FC236}">
                      <a16:creationId xmlns:a16="http://schemas.microsoft.com/office/drawing/2014/main" id="{0AE061A4-C1FA-4BC9-9A6F-1A1D8221C39D}"/>
                    </a:ext>
                  </a:extLst>
                </p:cNvPr>
                <p:cNvPicPr/>
                <p:nvPr/>
              </p:nvPicPr>
              <p:blipFill>
                <a:blip r:embed="rId90"/>
                <a:stretch>
                  <a:fillRect/>
                </a:stretch>
              </p:blipFill>
              <p:spPr>
                <a:xfrm>
                  <a:off x="11147456" y="2811907"/>
                  <a:ext cx="119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Freihand 79">
                  <a:extLst>
                    <a:ext uri="{FF2B5EF4-FFF2-40B4-BE49-F238E27FC236}">
                      <a16:creationId xmlns:a16="http://schemas.microsoft.com/office/drawing/2014/main" id="{ED423485-B473-4676-860A-634B40B45207}"/>
                    </a:ext>
                  </a:extLst>
                </p14:cNvPr>
                <p14:cNvContentPartPr/>
                <p14:nvPr/>
              </p14:nvContentPartPr>
              <p14:xfrm>
                <a:off x="11279576" y="2760427"/>
                <a:ext cx="87480" cy="135720"/>
              </p14:xfrm>
            </p:contentPart>
          </mc:Choice>
          <mc:Fallback xmlns="">
            <p:pic>
              <p:nvPicPr>
                <p:cNvPr id="80" name="Freihand 79">
                  <a:extLst>
                    <a:ext uri="{FF2B5EF4-FFF2-40B4-BE49-F238E27FC236}">
                      <a16:creationId xmlns:a16="http://schemas.microsoft.com/office/drawing/2014/main" id="{ED423485-B473-4676-860A-634B40B45207}"/>
                    </a:ext>
                  </a:extLst>
                </p:cNvPr>
                <p:cNvPicPr/>
                <p:nvPr/>
              </p:nvPicPr>
              <p:blipFill>
                <a:blip r:embed="rId92"/>
                <a:stretch>
                  <a:fillRect/>
                </a:stretch>
              </p:blipFill>
              <p:spPr>
                <a:xfrm>
                  <a:off x="11275256" y="2756107"/>
                  <a:ext cx="96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21EBD662-B119-4F0D-A852-D8BCB9DED1F8}"/>
                    </a:ext>
                  </a:extLst>
                </p14:cNvPr>
                <p14:cNvContentPartPr/>
                <p14:nvPr/>
              </p14:nvContentPartPr>
              <p14:xfrm>
                <a:off x="11374616" y="2728027"/>
                <a:ext cx="64080" cy="149040"/>
              </p14:xfrm>
            </p:contentPart>
          </mc:Choice>
          <mc:Fallback xmlns="">
            <p:pic>
              <p:nvPicPr>
                <p:cNvPr id="81" name="Freihand 80">
                  <a:extLst>
                    <a:ext uri="{FF2B5EF4-FFF2-40B4-BE49-F238E27FC236}">
                      <a16:creationId xmlns:a16="http://schemas.microsoft.com/office/drawing/2014/main" id="{21EBD662-B119-4F0D-A852-D8BCB9DED1F8}"/>
                    </a:ext>
                  </a:extLst>
                </p:cNvPr>
                <p:cNvPicPr/>
                <p:nvPr/>
              </p:nvPicPr>
              <p:blipFill>
                <a:blip r:embed="rId94"/>
                <a:stretch>
                  <a:fillRect/>
                </a:stretch>
              </p:blipFill>
              <p:spPr>
                <a:xfrm>
                  <a:off x="11370296" y="2723707"/>
                  <a:ext cx="72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9D78899A-C2FC-41CC-8790-5950AC3C1F3F}"/>
                    </a:ext>
                  </a:extLst>
                </p14:cNvPr>
                <p14:cNvContentPartPr/>
                <p14:nvPr/>
              </p14:nvContentPartPr>
              <p14:xfrm>
                <a:off x="11421776" y="2801107"/>
                <a:ext cx="205200" cy="77400"/>
              </p14:xfrm>
            </p:contentPart>
          </mc:Choice>
          <mc:Fallback xmlns="">
            <p:pic>
              <p:nvPicPr>
                <p:cNvPr id="82" name="Freihand 81">
                  <a:extLst>
                    <a:ext uri="{FF2B5EF4-FFF2-40B4-BE49-F238E27FC236}">
                      <a16:creationId xmlns:a16="http://schemas.microsoft.com/office/drawing/2014/main" id="{9D78899A-C2FC-41CC-8790-5950AC3C1F3F}"/>
                    </a:ext>
                  </a:extLst>
                </p:cNvPr>
                <p:cNvPicPr/>
                <p:nvPr/>
              </p:nvPicPr>
              <p:blipFill>
                <a:blip r:embed="rId96"/>
                <a:stretch>
                  <a:fillRect/>
                </a:stretch>
              </p:blipFill>
              <p:spPr>
                <a:xfrm>
                  <a:off x="11417456" y="2796787"/>
                  <a:ext cx="213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92F93ED8-A8DD-4456-BA51-DC7C3BAA6998}"/>
                    </a:ext>
                  </a:extLst>
                </p14:cNvPr>
                <p14:cNvContentPartPr/>
                <p14:nvPr/>
              </p14:nvContentPartPr>
              <p14:xfrm>
                <a:off x="11170496" y="2688787"/>
                <a:ext cx="68400" cy="3240"/>
              </p14:xfrm>
            </p:contentPart>
          </mc:Choice>
          <mc:Fallback xmlns="">
            <p:pic>
              <p:nvPicPr>
                <p:cNvPr id="83" name="Freihand 82">
                  <a:extLst>
                    <a:ext uri="{FF2B5EF4-FFF2-40B4-BE49-F238E27FC236}">
                      <a16:creationId xmlns:a16="http://schemas.microsoft.com/office/drawing/2014/main" id="{92F93ED8-A8DD-4456-BA51-DC7C3BAA6998}"/>
                    </a:ext>
                  </a:extLst>
                </p:cNvPr>
                <p:cNvPicPr/>
                <p:nvPr/>
              </p:nvPicPr>
              <p:blipFill>
                <a:blip r:embed="rId98"/>
                <a:stretch>
                  <a:fillRect/>
                </a:stretch>
              </p:blipFill>
              <p:spPr>
                <a:xfrm>
                  <a:off x="11166176" y="2684467"/>
                  <a:ext cx="770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F2C0AD1E-962E-405F-9B9E-4447122E4A1A}"/>
                    </a:ext>
                  </a:extLst>
                </p14:cNvPr>
                <p14:cNvContentPartPr/>
                <p14:nvPr/>
              </p14:nvContentPartPr>
              <p14:xfrm>
                <a:off x="11268776" y="2692747"/>
                <a:ext cx="20520" cy="5040"/>
              </p14:xfrm>
            </p:contentPart>
          </mc:Choice>
          <mc:Fallback xmlns="">
            <p:pic>
              <p:nvPicPr>
                <p:cNvPr id="84" name="Freihand 83">
                  <a:extLst>
                    <a:ext uri="{FF2B5EF4-FFF2-40B4-BE49-F238E27FC236}">
                      <a16:creationId xmlns:a16="http://schemas.microsoft.com/office/drawing/2014/main" id="{F2C0AD1E-962E-405F-9B9E-4447122E4A1A}"/>
                    </a:ext>
                  </a:extLst>
                </p:cNvPr>
                <p:cNvPicPr/>
                <p:nvPr/>
              </p:nvPicPr>
              <p:blipFill>
                <a:blip r:embed="rId100"/>
                <a:stretch>
                  <a:fillRect/>
                </a:stretch>
              </p:blipFill>
              <p:spPr>
                <a:xfrm>
                  <a:off x="11264456" y="2688427"/>
                  <a:ext cx="29160" cy="1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28" name="Freihand 27">
                <a:extLst>
                  <a:ext uri="{FF2B5EF4-FFF2-40B4-BE49-F238E27FC236}">
                    <a16:creationId xmlns:a16="http://schemas.microsoft.com/office/drawing/2014/main" id="{1D424AE2-0005-45EA-B463-903B325DECFA}"/>
                  </a:ext>
                </a:extLst>
              </p14:cNvPr>
              <p14:cNvContentPartPr/>
              <p14:nvPr/>
            </p14:nvContentPartPr>
            <p14:xfrm>
              <a:off x="1376653" y="5011440"/>
              <a:ext cx="87480" cy="88200"/>
            </p14:xfrm>
          </p:contentPart>
        </mc:Choice>
        <mc:Fallback xmlns="">
          <p:pic>
            <p:nvPicPr>
              <p:cNvPr id="28" name="Freihand 27">
                <a:extLst>
                  <a:ext uri="{FF2B5EF4-FFF2-40B4-BE49-F238E27FC236}">
                    <a16:creationId xmlns:a16="http://schemas.microsoft.com/office/drawing/2014/main" id="{1D424AE2-0005-45EA-B463-903B325DECFA}"/>
                  </a:ext>
                </a:extLst>
              </p:cNvPr>
              <p:cNvPicPr/>
              <p:nvPr/>
            </p:nvPicPr>
            <p:blipFill>
              <a:blip r:embed="rId102"/>
              <a:stretch>
                <a:fillRect/>
              </a:stretch>
            </p:blipFill>
            <p:spPr>
              <a:xfrm>
                <a:off x="1372333" y="5007120"/>
                <a:ext cx="96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2" name="Freihand 41">
                <a:extLst>
                  <a:ext uri="{FF2B5EF4-FFF2-40B4-BE49-F238E27FC236}">
                    <a16:creationId xmlns:a16="http://schemas.microsoft.com/office/drawing/2014/main" id="{72F7A557-8849-4A86-A458-597FAB679B0B}"/>
                  </a:ext>
                </a:extLst>
              </p14:cNvPr>
              <p14:cNvContentPartPr/>
              <p14:nvPr/>
            </p14:nvContentPartPr>
            <p14:xfrm>
              <a:off x="8069773" y="1475520"/>
              <a:ext cx="97920" cy="81720"/>
            </p14:xfrm>
          </p:contentPart>
        </mc:Choice>
        <mc:Fallback xmlns="">
          <p:pic>
            <p:nvPicPr>
              <p:cNvPr id="42" name="Freihand 41">
                <a:extLst>
                  <a:ext uri="{FF2B5EF4-FFF2-40B4-BE49-F238E27FC236}">
                    <a16:creationId xmlns:a16="http://schemas.microsoft.com/office/drawing/2014/main" id="{72F7A557-8849-4A86-A458-597FAB679B0B}"/>
                  </a:ext>
                </a:extLst>
              </p:cNvPr>
              <p:cNvPicPr/>
              <p:nvPr/>
            </p:nvPicPr>
            <p:blipFill>
              <a:blip r:embed="rId104"/>
              <a:stretch>
                <a:fillRect/>
              </a:stretch>
            </p:blipFill>
            <p:spPr>
              <a:xfrm>
                <a:off x="8065453" y="1471200"/>
                <a:ext cx="106560" cy="90360"/>
              </a:xfrm>
              <a:prstGeom prst="rect">
                <a:avLst/>
              </a:prstGeom>
            </p:spPr>
          </p:pic>
        </mc:Fallback>
      </mc:AlternateContent>
    </p:spTree>
    <p:extLst>
      <p:ext uri="{BB962C8B-B14F-4D97-AF65-F5344CB8AC3E}">
        <p14:creationId xmlns:p14="http://schemas.microsoft.com/office/powerpoint/2010/main" val="140667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58314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Tauschkurven aus den Nachfragenfunktionen</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a:t>
                </a:r>
                <a:r>
                  <a:rPr lang="de-DE" sz="2400">
                    <a:latin typeface="Times New Roman" panose="02020603050405020304" pitchFamily="18" charset="0"/>
                    <a:cs typeface="Times New Roman" panose="02020603050405020304" pitchFamily="18" charset="0"/>
                  </a:rPr>
                  <a:t>sich die</a:t>
                </a:r>
              </a:p>
              <a:p>
                <a:pPr lvl="1"/>
                <a:r>
                  <a:rPr lang="de-DE" sz="2400">
                    <a:latin typeface="Times New Roman" panose="02020603050405020304" pitchFamily="18" charset="0"/>
                    <a:cs typeface="Times New Roman" panose="02020603050405020304" pitchFamily="18" charset="0"/>
                  </a:rPr>
                  <a:t>    Preise </a:t>
                </a:r>
                <a:r>
                  <a:rPr lang="de-DE" sz="2400" dirty="0">
                    <a:latin typeface="Times New Roman" panose="02020603050405020304" pitchFamily="18" charset="0"/>
                    <a:cs typeface="Times New Roman" panose="02020603050405020304" pitchFamily="18" charset="0"/>
                  </a:rPr>
                  <a:t>solange ändern, bis Angebot </a:t>
                </a:r>
                <a:r>
                  <a:rPr lang="de-DE" sz="2400">
                    <a:latin typeface="Times New Roman" panose="02020603050405020304" pitchFamily="18" charset="0"/>
                    <a:cs typeface="Times New Roman" panose="02020603050405020304" pitchFamily="18" charset="0"/>
                  </a:rPr>
                  <a:t>und Nachfrage</a:t>
                </a:r>
              </a:p>
              <a:p>
                <a:pPr lvl="1"/>
                <a:r>
                  <a:rPr lang="de-DE" sz="2400">
                    <a:latin typeface="Times New Roman" panose="02020603050405020304" pitchFamily="18" charset="0"/>
                    <a:cs typeface="Times New Roman" panose="02020603050405020304" pitchFamily="18" charset="0"/>
                  </a:rPr>
                  <a:t>    übereinstimmen</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583147"/>
                <a:ext cx="12172951" cy="5456861"/>
              </a:xfrm>
              <a:prstGeom prst="rect">
                <a:avLst/>
              </a:prstGeom>
              <a:blipFill>
                <a:blip r:embed="rId2"/>
                <a:stretch>
                  <a:fillRect l="-701" t="-89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63E956DB-DBE2-A5E1-4F88-E264DA0C13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8693E47-7BC9-494F-91AF-C7764391ECE9}"/>
                  </a:ext>
                </a:extLst>
              </p14:cNvPr>
              <p14:cNvContentPartPr/>
              <p14:nvPr/>
            </p14:nvContentPartPr>
            <p14:xfrm>
              <a:off x="7752253" y="1111733"/>
              <a:ext cx="1147320" cy="28800"/>
            </p14:xfrm>
          </p:contentPart>
        </mc:Choice>
        <mc:Fallback xmlns="">
          <p:pic>
            <p:nvPicPr>
              <p:cNvPr id="3" name="Freihand 2">
                <a:extLst>
                  <a:ext uri="{FF2B5EF4-FFF2-40B4-BE49-F238E27FC236}">
                    <a16:creationId xmlns:a16="http://schemas.microsoft.com/office/drawing/2014/main" id="{98693E47-7BC9-494F-91AF-C7764391ECE9}"/>
                  </a:ext>
                </a:extLst>
              </p:cNvPr>
              <p:cNvPicPr/>
              <p:nvPr/>
            </p:nvPicPr>
            <p:blipFill>
              <a:blip r:embed="rId4"/>
              <a:stretch>
                <a:fillRect/>
              </a:stretch>
            </p:blipFill>
            <p:spPr>
              <a:xfrm>
                <a:off x="7747933" y="1107413"/>
                <a:ext cx="1155960" cy="37440"/>
              </a:xfrm>
              <a:prstGeom prst="rect">
                <a:avLst/>
              </a:prstGeom>
            </p:spPr>
          </p:pic>
        </mc:Fallback>
      </mc:AlternateContent>
      <p:grpSp>
        <p:nvGrpSpPr>
          <p:cNvPr id="46" name="Gruppieren 45">
            <a:extLst>
              <a:ext uri="{FF2B5EF4-FFF2-40B4-BE49-F238E27FC236}">
                <a16:creationId xmlns:a16="http://schemas.microsoft.com/office/drawing/2014/main" id="{375A1743-9669-43E5-896D-07CAF961F29A}"/>
              </a:ext>
            </a:extLst>
          </p:cNvPr>
          <p:cNvGrpSpPr/>
          <p:nvPr/>
        </p:nvGrpSpPr>
        <p:grpSpPr>
          <a:xfrm>
            <a:off x="398173" y="1300325"/>
            <a:ext cx="6585120" cy="970248"/>
            <a:chOff x="398173" y="1300325"/>
            <a:chExt cx="6585120" cy="970248"/>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9A6E9DB-7AD9-44BC-A7B6-E9C6C5FF7CC6}"/>
                    </a:ext>
                  </a:extLst>
                </p14:cNvPr>
                <p14:cNvContentPartPr/>
                <p14:nvPr/>
              </p14:nvContentPartPr>
              <p14:xfrm>
                <a:off x="705613" y="1703933"/>
                <a:ext cx="354960" cy="542160"/>
              </p14:xfrm>
            </p:contentPart>
          </mc:Choice>
          <mc:Fallback xmlns="">
            <p:pic>
              <p:nvPicPr>
                <p:cNvPr id="4" name="Freihand 3">
                  <a:extLst>
                    <a:ext uri="{FF2B5EF4-FFF2-40B4-BE49-F238E27FC236}">
                      <a16:creationId xmlns:a16="http://schemas.microsoft.com/office/drawing/2014/main" id="{29A6E9DB-7AD9-44BC-A7B6-E9C6C5FF7CC6}"/>
                    </a:ext>
                  </a:extLst>
                </p:cNvPr>
                <p:cNvPicPr/>
                <p:nvPr/>
              </p:nvPicPr>
              <p:blipFill>
                <a:blip r:embed="rId6"/>
                <a:stretch>
                  <a:fillRect/>
                </a:stretch>
              </p:blipFill>
              <p:spPr>
                <a:xfrm>
                  <a:off x="701293" y="1699613"/>
                  <a:ext cx="36360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B2974A9-6A15-4469-8AB9-E11F7C790E4E}"/>
                    </a:ext>
                  </a:extLst>
                </p14:cNvPr>
                <p14:cNvContentPartPr/>
                <p14:nvPr/>
              </p14:nvContentPartPr>
              <p14:xfrm>
                <a:off x="1571773" y="1683053"/>
                <a:ext cx="414720" cy="585000"/>
              </p14:xfrm>
            </p:contentPart>
          </mc:Choice>
          <mc:Fallback xmlns="">
            <p:pic>
              <p:nvPicPr>
                <p:cNvPr id="5" name="Freihand 4">
                  <a:extLst>
                    <a:ext uri="{FF2B5EF4-FFF2-40B4-BE49-F238E27FC236}">
                      <a16:creationId xmlns:a16="http://schemas.microsoft.com/office/drawing/2014/main" id="{EB2974A9-6A15-4469-8AB9-E11F7C790E4E}"/>
                    </a:ext>
                  </a:extLst>
                </p:cNvPr>
                <p:cNvPicPr/>
                <p:nvPr/>
              </p:nvPicPr>
              <p:blipFill>
                <a:blip r:embed="rId8"/>
                <a:stretch>
                  <a:fillRect/>
                </a:stretch>
              </p:blipFill>
              <p:spPr>
                <a:xfrm>
                  <a:off x="1567453" y="1678733"/>
                  <a:ext cx="42336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BE40114-4153-46FA-A5BC-364E5567DC0A}"/>
                    </a:ext>
                  </a:extLst>
                </p14:cNvPr>
                <p14:cNvContentPartPr/>
                <p14:nvPr/>
              </p14:nvContentPartPr>
              <p14:xfrm>
                <a:off x="2823133" y="1675133"/>
                <a:ext cx="372240" cy="595440"/>
              </p14:xfrm>
            </p:contentPart>
          </mc:Choice>
          <mc:Fallback xmlns="">
            <p:pic>
              <p:nvPicPr>
                <p:cNvPr id="6" name="Freihand 5">
                  <a:extLst>
                    <a:ext uri="{FF2B5EF4-FFF2-40B4-BE49-F238E27FC236}">
                      <a16:creationId xmlns:a16="http://schemas.microsoft.com/office/drawing/2014/main" id="{BBE40114-4153-46FA-A5BC-364E5567DC0A}"/>
                    </a:ext>
                  </a:extLst>
                </p:cNvPr>
                <p:cNvPicPr/>
                <p:nvPr/>
              </p:nvPicPr>
              <p:blipFill>
                <a:blip r:embed="rId10"/>
                <a:stretch>
                  <a:fillRect/>
                </a:stretch>
              </p:blipFill>
              <p:spPr>
                <a:xfrm>
                  <a:off x="2818813" y="1670813"/>
                  <a:ext cx="38088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E156E3F0-2252-40D0-99F0-9A49986DC31E}"/>
                    </a:ext>
                  </a:extLst>
                </p14:cNvPr>
                <p14:cNvContentPartPr/>
                <p14:nvPr/>
              </p14:nvContentPartPr>
              <p14:xfrm>
                <a:off x="3685693" y="1667933"/>
                <a:ext cx="355320" cy="560880"/>
              </p14:xfrm>
            </p:contentPart>
          </mc:Choice>
          <mc:Fallback xmlns="">
            <p:pic>
              <p:nvPicPr>
                <p:cNvPr id="7" name="Freihand 6">
                  <a:extLst>
                    <a:ext uri="{FF2B5EF4-FFF2-40B4-BE49-F238E27FC236}">
                      <a16:creationId xmlns:a16="http://schemas.microsoft.com/office/drawing/2014/main" id="{E156E3F0-2252-40D0-99F0-9A49986DC31E}"/>
                    </a:ext>
                  </a:extLst>
                </p:cNvPr>
                <p:cNvPicPr/>
                <p:nvPr/>
              </p:nvPicPr>
              <p:blipFill>
                <a:blip r:embed="rId12"/>
                <a:stretch>
                  <a:fillRect/>
                </a:stretch>
              </p:blipFill>
              <p:spPr>
                <a:xfrm>
                  <a:off x="3681373" y="1663613"/>
                  <a:ext cx="36396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7061094-30A6-4A0D-A82C-6BA3FB13085E}"/>
                    </a:ext>
                  </a:extLst>
                </p14:cNvPr>
                <p14:cNvContentPartPr/>
                <p14:nvPr/>
              </p14:nvContentPartPr>
              <p14:xfrm>
                <a:off x="398173" y="1629773"/>
                <a:ext cx="1120320" cy="168480"/>
              </p14:xfrm>
            </p:contentPart>
          </mc:Choice>
          <mc:Fallback xmlns="">
            <p:pic>
              <p:nvPicPr>
                <p:cNvPr id="8" name="Freihand 7">
                  <a:extLst>
                    <a:ext uri="{FF2B5EF4-FFF2-40B4-BE49-F238E27FC236}">
                      <a16:creationId xmlns:a16="http://schemas.microsoft.com/office/drawing/2014/main" id="{27061094-30A6-4A0D-A82C-6BA3FB13085E}"/>
                    </a:ext>
                  </a:extLst>
                </p:cNvPr>
                <p:cNvPicPr/>
                <p:nvPr/>
              </p:nvPicPr>
              <p:blipFill>
                <a:blip r:embed="rId14"/>
                <a:stretch>
                  <a:fillRect/>
                </a:stretch>
              </p:blipFill>
              <p:spPr>
                <a:xfrm>
                  <a:off x="393853" y="1625453"/>
                  <a:ext cx="1128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BBC9A64-14BB-4E49-985E-948D3C2029FD}"/>
                    </a:ext>
                  </a:extLst>
                </p14:cNvPr>
                <p14:cNvContentPartPr/>
                <p14:nvPr/>
              </p14:nvContentPartPr>
              <p14:xfrm>
                <a:off x="2502013" y="1550573"/>
                <a:ext cx="1062360" cy="156960"/>
              </p14:xfrm>
            </p:contentPart>
          </mc:Choice>
          <mc:Fallback xmlns="">
            <p:pic>
              <p:nvPicPr>
                <p:cNvPr id="9" name="Freihand 8">
                  <a:extLst>
                    <a:ext uri="{FF2B5EF4-FFF2-40B4-BE49-F238E27FC236}">
                      <a16:creationId xmlns:a16="http://schemas.microsoft.com/office/drawing/2014/main" id="{2BBC9A64-14BB-4E49-985E-948D3C2029FD}"/>
                    </a:ext>
                  </a:extLst>
                </p:cNvPr>
                <p:cNvPicPr/>
                <p:nvPr/>
              </p:nvPicPr>
              <p:blipFill>
                <a:blip r:embed="rId16"/>
                <a:stretch>
                  <a:fillRect/>
                </a:stretch>
              </p:blipFill>
              <p:spPr>
                <a:xfrm>
                  <a:off x="2497693" y="1546253"/>
                  <a:ext cx="1071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44FBFBA-E3B8-4169-BA23-DED00646373D}"/>
                    </a:ext>
                  </a:extLst>
                </p14:cNvPr>
                <p14:cNvContentPartPr/>
                <p14:nvPr/>
              </p14:nvContentPartPr>
              <p14:xfrm>
                <a:off x="1435693" y="1423133"/>
                <a:ext cx="26280" cy="230040"/>
              </p14:xfrm>
            </p:contentPart>
          </mc:Choice>
          <mc:Fallback xmlns="">
            <p:pic>
              <p:nvPicPr>
                <p:cNvPr id="12" name="Freihand 11">
                  <a:extLst>
                    <a:ext uri="{FF2B5EF4-FFF2-40B4-BE49-F238E27FC236}">
                      <a16:creationId xmlns:a16="http://schemas.microsoft.com/office/drawing/2014/main" id="{B44FBFBA-E3B8-4169-BA23-DED00646373D}"/>
                    </a:ext>
                  </a:extLst>
                </p:cNvPr>
                <p:cNvPicPr/>
                <p:nvPr/>
              </p:nvPicPr>
              <p:blipFill>
                <a:blip r:embed="rId18"/>
                <a:stretch>
                  <a:fillRect/>
                </a:stretch>
              </p:blipFill>
              <p:spPr>
                <a:xfrm>
                  <a:off x="1431373" y="1418813"/>
                  <a:ext cx="34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56F6DF97-5E24-4651-BB7E-88D9A300F1A6}"/>
                    </a:ext>
                  </a:extLst>
                </p14:cNvPr>
                <p14:cNvContentPartPr/>
                <p14:nvPr/>
              </p14:nvContentPartPr>
              <p14:xfrm>
                <a:off x="1578253" y="1300325"/>
                <a:ext cx="1617120" cy="156600"/>
              </p14:xfrm>
            </p:contentPart>
          </mc:Choice>
          <mc:Fallback xmlns="">
            <p:pic>
              <p:nvPicPr>
                <p:cNvPr id="13" name="Freihand 12">
                  <a:extLst>
                    <a:ext uri="{FF2B5EF4-FFF2-40B4-BE49-F238E27FC236}">
                      <a16:creationId xmlns:a16="http://schemas.microsoft.com/office/drawing/2014/main" id="{56F6DF97-5E24-4651-BB7E-88D9A300F1A6}"/>
                    </a:ext>
                  </a:extLst>
                </p:cNvPr>
                <p:cNvPicPr/>
                <p:nvPr/>
              </p:nvPicPr>
              <p:blipFill>
                <a:blip r:embed="rId20"/>
                <a:stretch>
                  <a:fillRect/>
                </a:stretch>
              </p:blipFill>
              <p:spPr>
                <a:xfrm>
                  <a:off x="1573933" y="1296005"/>
                  <a:ext cx="162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5DFF56B-9693-459D-9175-66D499F5CB6F}"/>
                    </a:ext>
                  </a:extLst>
                </p14:cNvPr>
                <p14:cNvContentPartPr/>
                <p14:nvPr/>
              </p14:nvContentPartPr>
              <p14:xfrm>
                <a:off x="2002333" y="1421693"/>
                <a:ext cx="120600" cy="75240"/>
              </p14:xfrm>
            </p:contentPart>
          </mc:Choice>
          <mc:Fallback xmlns="">
            <p:pic>
              <p:nvPicPr>
                <p:cNvPr id="14" name="Freihand 13">
                  <a:extLst>
                    <a:ext uri="{FF2B5EF4-FFF2-40B4-BE49-F238E27FC236}">
                      <a16:creationId xmlns:a16="http://schemas.microsoft.com/office/drawing/2014/main" id="{25DFF56B-9693-459D-9175-66D499F5CB6F}"/>
                    </a:ext>
                  </a:extLst>
                </p:cNvPr>
                <p:cNvPicPr/>
                <p:nvPr/>
              </p:nvPicPr>
              <p:blipFill>
                <a:blip r:embed="rId22"/>
                <a:stretch>
                  <a:fillRect/>
                </a:stretch>
              </p:blipFill>
              <p:spPr>
                <a:xfrm>
                  <a:off x="1998013" y="1417373"/>
                  <a:ext cx="129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1785C31-6BF5-46F8-BAF6-F161DD84BCAA}"/>
                    </a:ext>
                  </a:extLst>
                </p14:cNvPr>
                <p14:cNvContentPartPr/>
                <p14:nvPr/>
              </p14:nvContentPartPr>
              <p14:xfrm>
                <a:off x="2013493" y="1415213"/>
                <a:ext cx="548640" cy="229320"/>
              </p14:xfrm>
            </p:contentPart>
          </mc:Choice>
          <mc:Fallback xmlns="">
            <p:pic>
              <p:nvPicPr>
                <p:cNvPr id="16" name="Freihand 15">
                  <a:extLst>
                    <a:ext uri="{FF2B5EF4-FFF2-40B4-BE49-F238E27FC236}">
                      <a16:creationId xmlns:a16="http://schemas.microsoft.com/office/drawing/2014/main" id="{81785C31-6BF5-46F8-BAF6-F161DD84BCAA}"/>
                    </a:ext>
                  </a:extLst>
                </p:cNvPr>
                <p:cNvPicPr/>
                <p:nvPr/>
              </p:nvPicPr>
              <p:blipFill>
                <a:blip r:embed="rId24"/>
                <a:stretch>
                  <a:fillRect/>
                </a:stretch>
              </p:blipFill>
              <p:spPr>
                <a:xfrm>
                  <a:off x="2009173" y="1410893"/>
                  <a:ext cx="557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8E9FA8E-BFA6-4745-9E88-E6AB2EC1D4F4}"/>
                    </a:ext>
                  </a:extLst>
                </p14:cNvPr>
                <p14:cNvContentPartPr/>
                <p14:nvPr/>
              </p14:nvContentPartPr>
              <p14:xfrm>
                <a:off x="2533333" y="1356893"/>
                <a:ext cx="19440" cy="49320"/>
              </p14:xfrm>
            </p:contentPart>
          </mc:Choice>
          <mc:Fallback xmlns="">
            <p:pic>
              <p:nvPicPr>
                <p:cNvPr id="17" name="Freihand 16">
                  <a:extLst>
                    <a:ext uri="{FF2B5EF4-FFF2-40B4-BE49-F238E27FC236}">
                      <a16:creationId xmlns:a16="http://schemas.microsoft.com/office/drawing/2014/main" id="{68E9FA8E-BFA6-4745-9E88-E6AB2EC1D4F4}"/>
                    </a:ext>
                  </a:extLst>
                </p:cNvPr>
                <p:cNvPicPr/>
                <p:nvPr/>
              </p:nvPicPr>
              <p:blipFill>
                <a:blip r:embed="rId26"/>
                <a:stretch>
                  <a:fillRect/>
                </a:stretch>
              </p:blipFill>
              <p:spPr>
                <a:xfrm>
                  <a:off x="2529013" y="1352573"/>
                  <a:ext cx="280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119F76B-CF6F-463E-9490-DA2EF7827F50}"/>
                    </a:ext>
                  </a:extLst>
                </p14:cNvPr>
                <p14:cNvContentPartPr/>
                <p14:nvPr/>
              </p14:nvContentPartPr>
              <p14:xfrm>
                <a:off x="2576533" y="1431053"/>
                <a:ext cx="104040" cy="106560"/>
              </p14:xfrm>
            </p:contentPart>
          </mc:Choice>
          <mc:Fallback xmlns="">
            <p:pic>
              <p:nvPicPr>
                <p:cNvPr id="18" name="Freihand 17">
                  <a:extLst>
                    <a:ext uri="{FF2B5EF4-FFF2-40B4-BE49-F238E27FC236}">
                      <a16:creationId xmlns:a16="http://schemas.microsoft.com/office/drawing/2014/main" id="{C119F76B-CF6F-463E-9490-DA2EF7827F50}"/>
                    </a:ext>
                  </a:extLst>
                </p:cNvPr>
                <p:cNvPicPr/>
                <p:nvPr/>
              </p:nvPicPr>
              <p:blipFill>
                <a:blip r:embed="rId28"/>
                <a:stretch>
                  <a:fillRect/>
                </a:stretch>
              </p:blipFill>
              <p:spPr>
                <a:xfrm>
                  <a:off x="2572213" y="1426733"/>
                  <a:ext cx="112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D584522-9EC6-45BA-9F8B-0EB3E855777A}"/>
                    </a:ext>
                  </a:extLst>
                </p14:cNvPr>
                <p14:cNvContentPartPr/>
                <p14:nvPr/>
              </p14:nvContentPartPr>
              <p14:xfrm>
                <a:off x="2574733" y="1350773"/>
                <a:ext cx="16560" cy="172440"/>
              </p14:xfrm>
            </p:contentPart>
          </mc:Choice>
          <mc:Fallback xmlns="">
            <p:pic>
              <p:nvPicPr>
                <p:cNvPr id="20" name="Freihand 19">
                  <a:extLst>
                    <a:ext uri="{FF2B5EF4-FFF2-40B4-BE49-F238E27FC236}">
                      <a16:creationId xmlns:a16="http://schemas.microsoft.com/office/drawing/2014/main" id="{CD584522-9EC6-45BA-9F8B-0EB3E855777A}"/>
                    </a:ext>
                  </a:extLst>
                </p:cNvPr>
                <p:cNvPicPr/>
                <p:nvPr/>
              </p:nvPicPr>
              <p:blipFill>
                <a:blip r:embed="rId30"/>
                <a:stretch>
                  <a:fillRect/>
                </a:stretch>
              </p:blipFill>
              <p:spPr>
                <a:xfrm>
                  <a:off x="2570413" y="1346453"/>
                  <a:ext cx="25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960F2E2E-B986-4FDF-A950-B30D07338AEB}"/>
                    </a:ext>
                  </a:extLst>
                </p14:cNvPr>
                <p14:cNvContentPartPr/>
                <p14:nvPr/>
              </p14:nvContentPartPr>
              <p14:xfrm>
                <a:off x="2810173" y="1391453"/>
                <a:ext cx="167040" cy="144720"/>
              </p14:xfrm>
            </p:contentPart>
          </mc:Choice>
          <mc:Fallback xmlns="">
            <p:pic>
              <p:nvPicPr>
                <p:cNvPr id="21" name="Freihand 20">
                  <a:extLst>
                    <a:ext uri="{FF2B5EF4-FFF2-40B4-BE49-F238E27FC236}">
                      <a16:creationId xmlns:a16="http://schemas.microsoft.com/office/drawing/2014/main" id="{960F2E2E-B986-4FDF-A950-B30D07338AEB}"/>
                    </a:ext>
                  </a:extLst>
                </p:cNvPr>
                <p:cNvPicPr/>
                <p:nvPr/>
              </p:nvPicPr>
              <p:blipFill>
                <a:blip r:embed="rId32"/>
                <a:stretch>
                  <a:fillRect/>
                </a:stretch>
              </p:blipFill>
              <p:spPr>
                <a:xfrm>
                  <a:off x="2805853" y="1387133"/>
                  <a:ext cx="175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D710AD2-194C-48B3-A1A8-A637AE30F3AF}"/>
                    </a:ext>
                  </a:extLst>
                </p14:cNvPr>
                <p14:cNvContentPartPr/>
                <p14:nvPr/>
              </p14:nvContentPartPr>
              <p14:xfrm>
                <a:off x="2971813" y="1437893"/>
                <a:ext cx="132480" cy="78120"/>
              </p14:xfrm>
            </p:contentPart>
          </mc:Choice>
          <mc:Fallback xmlns="">
            <p:pic>
              <p:nvPicPr>
                <p:cNvPr id="22" name="Freihand 21">
                  <a:extLst>
                    <a:ext uri="{FF2B5EF4-FFF2-40B4-BE49-F238E27FC236}">
                      <a16:creationId xmlns:a16="http://schemas.microsoft.com/office/drawing/2014/main" id="{CD710AD2-194C-48B3-A1A8-A637AE30F3AF}"/>
                    </a:ext>
                  </a:extLst>
                </p:cNvPr>
                <p:cNvPicPr/>
                <p:nvPr/>
              </p:nvPicPr>
              <p:blipFill>
                <a:blip r:embed="rId34"/>
                <a:stretch>
                  <a:fillRect/>
                </a:stretch>
              </p:blipFill>
              <p:spPr>
                <a:xfrm>
                  <a:off x="2967493" y="1433573"/>
                  <a:ext cx="141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72653B44-E427-4862-809D-A724B4A2819C}"/>
                    </a:ext>
                  </a:extLst>
                </p14:cNvPr>
                <p14:cNvContentPartPr/>
                <p14:nvPr/>
              </p14:nvContentPartPr>
              <p14:xfrm>
                <a:off x="3109333" y="1445813"/>
                <a:ext cx="79200" cy="98280"/>
              </p14:xfrm>
            </p:contentPart>
          </mc:Choice>
          <mc:Fallback xmlns="">
            <p:pic>
              <p:nvPicPr>
                <p:cNvPr id="23" name="Freihand 22">
                  <a:extLst>
                    <a:ext uri="{FF2B5EF4-FFF2-40B4-BE49-F238E27FC236}">
                      <a16:creationId xmlns:a16="http://schemas.microsoft.com/office/drawing/2014/main" id="{72653B44-E427-4862-809D-A724B4A2819C}"/>
                    </a:ext>
                  </a:extLst>
                </p:cNvPr>
                <p:cNvPicPr/>
                <p:nvPr/>
              </p:nvPicPr>
              <p:blipFill>
                <a:blip r:embed="rId36"/>
                <a:stretch>
                  <a:fillRect/>
                </a:stretch>
              </p:blipFill>
              <p:spPr>
                <a:xfrm>
                  <a:off x="3105013" y="1441493"/>
                  <a:ext cx="87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E04FCC2-2700-4522-A0D5-4C0665AD5C8E}"/>
                    </a:ext>
                  </a:extLst>
                </p14:cNvPr>
                <p14:cNvContentPartPr/>
                <p14:nvPr/>
              </p14:nvContentPartPr>
              <p14:xfrm>
                <a:off x="3373933" y="1423853"/>
                <a:ext cx="32760" cy="126720"/>
              </p14:xfrm>
            </p:contentPart>
          </mc:Choice>
          <mc:Fallback xmlns="">
            <p:pic>
              <p:nvPicPr>
                <p:cNvPr id="24" name="Freihand 23">
                  <a:extLst>
                    <a:ext uri="{FF2B5EF4-FFF2-40B4-BE49-F238E27FC236}">
                      <a16:creationId xmlns:a16="http://schemas.microsoft.com/office/drawing/2014/main" id="{2E04FCC2-2700-4522-A0D5-4C0665AD5C8E}"/>
                    </a:ext>
                  </a:extLst>
                </p:cNvPr>
                <p:cNvPicPr/>
                <p:nvPr/>
              </p:nvPicPr>
              <p:blipFill>
                <a:blip r:embed="rId38"/>
                <a:stretch>
                  <a:fillRect/>
                </a:stretch>
              </p:blipFill>
              <p:spPr>
                <a:xfrm>
                  <a:off x="3369613" y="1419533"/>
                  <a:ext cx="4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DB3FF73-A02E-444A-837C-F658DC5D81D0}"/>
                    </a:ext>
                  </a:extLst>
                </p14:cNvPr>
                <p14:cNvContentPartPr/>
                <p14:nvPr/>
              </p14:nvContentPartPr>
              <p14:xfrm>
                <a:off x="3307333" y="1359053"/>
                <a:ext cx="298800" cy="219240"/>
              </p14:xfrm>
            </p:contentPart>
          </mc:Choice>
          <mc:Fallback xmlns="">
            <p:pic>
              <p:nvPicPr>
                <p:cNvPr id="25" name="Freihand 24">
                  <a:extLst>
                    <a:ext uri="{FF2B5EF4-FFF2-40B4-BE49-F238E27FC236}">
                      <a16:creationId xmlns:a16="http://schemas.microsoft.com/office/drawing/2014/main" id="{3DB3FF73-A02E-444A-837C-F658DC5D81D0}"/>
                    </a:ext>
                  </a:extLst>
                </p:cNvPr>
                <p:cNvPicPr/>
                <p:nvPr/>
              </p:nvPicPr>
              <p:blipFill>
                <a:blip r:embed="rId40"/>
                <a:stretch>
                  <a:fillRect/>
                </a:stretch>
              </p:blipFill>
              <p:spPr>
                <a:xfrm>
                  <a:off x="3303013" y="1354733"/>
                  <a:ext cx="307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52F95DF-F9F6-454F-9220-9BB80204EB03}"/>
                    </a:ext>
                  </a:extLst>
                </p14:cNvPr>
                <p14:cNvContentPartPr/>
                <p14:nvPr/>
              </p14:nvContentPartPr>
              <p14:xfrm>
                <a:off x="3634573" y="1405853"/>
                <a:ext cx="156960" cy="101520"/>
              </p14:xfrm>
            </p:contentPart>
          </mc:Choice>
          <mc:Fallback xmlns="">
            <p:pic>
              <p:nvPicPr>
                <p:cNvPr id="26" name="Freihand 25">
                  <a:extLst>
                    <a:ext uri="{FF2B5EF4-FFF2-40B4-BE49-F238E27FC236}">
                      <a16:creationId xmlns:a16="http://schemas.microsoft.com/office/drawing/2014/main" id="{652F95DF-F9F6-454F-9220-9BB80204EB03}"/>
                    </a:ext>
                  </a:extLst>
                </p:cNvPr>
                <p:cNvPicPr/>
                <p:nvPr/>
              </p:nvPicPr>
              <p:blipFill>
                <a:blip r:embed="rId42"/>
                <a:stretch>
                  <a:fillRect/>
                </a:stretch>
              </p:blipFill>
              <p:spPr>
                <a:xfrm>
                  <a:off x="3630253" y="1401533"/>
                  <a:ext cx="165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64710F7-6F5C-4CEC-B42F-F075824083C3}"/>
                    </a:ext>
                  </a:extLst>
                </p14:cNvPr>
                <p14:cNvContentPartPr/>
                <p14:nvPr/>
              </p14:nvContentPartPr>
              <p14:xfrm>
                <a:off x="3768853" y="1387853"/>
                <a:ext cx="302760" cy="242640"/>
              </p14:xfrm>
            </p:contentPart>
          </mc:Choice>
          <mc:Fallback xmlns="">
            <p:pic>
              <p:nvPicPr>
                <p:cNvPr id="27" name="Freihand 26">
                  <a:extLst>
                    <a:ext uri="{FF2B5EF4-FFF2-40B4-BE49-F238E27FC236}">
                      <a16:creationId xmlns:a16="http://schemas.microsoft.com/office/drawing/2014/main" id="{D64710F7-6F5C-4CEC-B42F-F075824083C3}"/>
                    </a:ext>
                  </a:extLst>
                </p:cNvPr>
                <p:cNvPicPr/>
                <p:nvPr/>
              </p:nvPicPr>
              <p:blipFill>
                <a:blip r:embed="rId44"/>
                <a:stretch>
                  <a:fillRect/>
                </a:stretch>
              </p:blipFill>
              <p:spPr>
                <a:xfrm>
                  <a:off x="3764533" y="1383533"/>
                  <a:ext cx="311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C95B5F7-2D68-4D55-8BC1-80908C6F1F1D}"/>
                    </a:ext>
                  </a:extLst>
                </p14:cNvPr>
                <p14:cNvContentPartPr/>
                <p14:nvPr/>
              </p14:nvContentPartPr>
              <p14:xfrm>
                <a:off x="4156573" y="1397933"/>
                <a:ext cx="362520" cy="126720"/>
              </p14:xfrm>
            </p:contentPart>
          </mc:Choice>
          <mc:Fallback xmlns="">
            <p:pic>
              <p:nvPicPr>
                <p:cNvPr id="28" name="Freihand 27">
                  <a:extLst>
                    <a:ext uri="{FF2B5EF4-FFF2-40B4-BE49-F238E27FC236}">
                      <a16:creationId xmlns:a16="http://schemas.microsoft.com/office/drawing/2014/main" id="{3C95B5F7-2D68-4D55-8BC1-80908C6F1F1D}"/>
                    </a:ext>
                  </a:extLst>
                </p:cNvPr>
                <p:cNvPicPr/>
                <p:nvPr/>
              </p:nvPicPr>
              <p:blipFill>
                <a:blip r:embed="rId46"/>
                <a:stretch>
                  <a:fillRect/>
                </a:stretch>
              </p:blipFill>
              <p:spPr>
                <a:xfrm>
                  <a:off x="4152253" y="1393613"/>
                  <a:ext cx="371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1FC7386C-9946-4B1E-BE24-C874B0B48B5A}"/>
                    </a:ext>
                  </a:extLst>
                </p14:cNvPr>
                <p14:cNvContentPartPr/>
                <p14:nvPr/>
              </p14:nvContentPartPr>
              <p14:xfrm>
                <a:off x="4670653" y="1425653"/>
                <a:ext cx="30240" cy="141120"/>
              </p14:xfrm>
            </p:contentPart>
          </mc:Choice>
          <mc:Fallback xmlns="">
            <p:pic>
              <p:nvPicPr>
                <p:cNvPr id="30" name="Freihand 29">
                  <a:extLst>
                    <a:ext uri="{FF2B5EF4-FFF2-40B4-BE49-F238E27FC236}">
                      <a16:creationId xmlns:a16="http://schemas.microsoft.com/office/drawing/2014/main" id="{1FC7386C-9946-4B1E-BE24-C874B0B48B5A}"/>
                    </a:ext>
                  </a:extLst>
                </p:cNvPr>
                <p:cNvPicPr/>
                <p:nvPr/>
              </p:nvPicPr>
              <p:blipFill>
                <a:blip r:embed="rId48"/>
                <a:stretch>
                  <a:fillRect/>
                </a:stretch>
              </p:blipFill>
              <p:spPr>
                <a:xfrm>
                  <a:off x="4666333" y="1421333"/>
                  <a:ext cx="38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BC1FD47-1377-4F76-A406-DBE8C99033C5}"/>
                    </a:ext>
                  </a:extLst>
                </p14:cNvPr>
                <p14:cNvContentPartPr/>
                <p14:nvPr/>
              </p14:nvContentPartPr>
              <p14:xfrm>
                <a:off x="4608013" y="1508453"/>
                <a:ext cx="139320" cy="40320"/>
              </p14:xfrm>
            </p:contentPart>
          </mc:Choice>
          <mc:Fallback xmlns="">
            <p:pic>
              <p:nvPicPr>
                <p:cNvPr id="31" name="Freihand 30">
                  <a:extLst>
                    <a:ext uri="{FF2B5EF4-FFF2-40B4-BE49-F238E27FC236}">
                      <a16:creationId xmlns:a16="http://schemas.microsoft.com/office/drawing/2014/main" id="{8BC1FD47-1377-4F76-A406-DBE8C99033C5}"/>
                    </a:ext>
                  </a:extLst>
                </p:cNvPr>
                <p:cNvPicPr/>
                <p:nvPr/>
              </p:nvPicPr>
              <p:blipFill>
                <a:blip r:embed="rId50"/>
                <a:stretch>
                  <a:fillRect/>
                </a:stretch>
              </p:blipFill>
              <p:spPr>
                <a:xfrm>
                  <a:off x="4603693" y="1504133"/>
                  <a:ext cx="147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D8BD59C6-72C6-412A-829E-35444207AA93}"/>
                    </a:ext>
                  </a:extLst>
                </p14:cNvPr>
                <p14:cNvContentPartPr/>
                <p14:nvPr/>
              </p14:nvContentPartPr>
              <p14:xfrm>
                <a:off x="4565893" y="1400813"/>
                <a:ext cx="171360" cy="33840"/>
              </p14:xfrm>
            </p:contentPart>
          </mc:Choice>
          <mc:Fallback xmlns="">
            <p:pic>
              <p:nvPicPr>
                <p:cNvPr id="32" name="Freihand 31">
                  <a:extLst>
                    <a:ext uri="{FF2B5EF4-FFF2-40B4-BE49-F238E27FC236}">
                      <a16:creationId xmlns:a16="http://schemas.microsoft.com/office/drawing/2014/main" id="{D8BD59C6-72C6-412A-829E-35444207AA93}"/>
                    </a:ext>
                  </a:extLst>
                </p:cNvPr>
                <p:cNvPicPr/>
                <p:nvPr/>
              </p:nvPicPr>
              <p:blipFill>
                <a:blip r:embed="rId52"/>
                <a:stretch>
                  <a:fillRect/>
                </a:stretch>
              </p:blipFill>
              <p:spPr>
                <a:xfrm>
                  <a:off x="4561573" y="1396493"/>
                  <a:ext cx="1800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DFDCA7D-3472-440D-98C6-DD667A10237B}"/>
                    </a:ext>
                  </a:extLst>
                </p14:cNvPr>
                <p14:cNvContentPartPr/>
                <p14:nvPr/>
              </p14:nvContentPartPr>
              <p14:xfrm>
                <a:off x="4723933" y="1462373"/>
                <a:ext cx="136080" cy="73080"/>
              </p14:xfrm>
            </p:contentPart>
          </mc:Choice>
          <mc:Fallback xmlns="">
            <p:pic>
              <p:nvPicPr>
                <p:cNvPr id="33" name="Freihand 32">
                  <a:extLst>
                    <a:ext uri="{FF2B5EF4-FFF2-40B4-BE49-F238E27FC236}">
                      <a16:creationId xmlns:a16="http://schemas.microsoft.com/office/drawing/2014/main" id="{9DFDCA7D-3472-440D-98C6-DD667A10237B}"/>
                    </a:ext>
                  </a:extLst>
                </p:cNvPr>
                <p:cNvPicPr/>
                <p:nvPr/>
              </p:nvPicPr>
              <p:blipFill>
                <a:blip r:embed="rId54"/>
                <a:stretch>
                  <a:fillRect/>
                </a:stretch>
              </p:blipFill>
              <p:spPr>
                <a:xfrm>
                  <a:off x="4719613" y="1458053"/>
                  <a:ext cx="144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D656E9E8-011C-4C3E-9E7B-D4156B54C642}"/>
                    </a:ext>
                  </a:extLst>
                </p14:cNvPr>
                <p14:cNvContentPartPr/>
                <p14:nvPr/>
              </p14:nvContentPartPr>
              <p14:xfrm>
                <a:off x="4865413" y="1438613"/>
                <a:ext cx="189360" cy="99000"/>
              </p14:xfrm>
            </p:contentPart>
          </mc:Choice>
          <mc:Fallback xmlns="">
            <p:pic>
              <p:nvPicPr>
                <p:cNvPr id="34" name="Freihand 33">
                  <a:extLst>
                    <a:ext uri="{FF2B5EF4-FFF2-40B4-BE49-F238E27FC236}">
                      <a16:creationId xmlns:a16="http://schemas.microsoft.com/office/drawing/2014/main" id="{D656E9E8-011C-4C3E-9E7B-D4156B54C642}"/>
                    </a:ext>
                  </a:extLst>
                </p:cNvPr>
                <p:cNvPicPr/>
                <p:nvPr/>
              </p:nvPicPr>
              <p:blipFill>
                <a:blip r:embed="rId56"/>
                <a:stretch>
                  <a:fillRect/>
                </a:stretch>
              </p:blipFill>
              <p:spPr>
                <a:xfrm>
                  <a:off x="4861093" y="1434293"/>
                  <a:ext cx="19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F68D16B-F7D9-4D5A-859D-BC8CD6AD982F}"/>
                    </a:ext>
                  </a:extLst>
                </p14:cNvPr>
                <p14:cNvContentPartPr/>
                <p14:nvPr/>
              </p14:nvContentPartPr>
              <p14:xfrm>
                <a:off x="5037493" y="1438253"/>
                <a:ext cx="27000" cy="11520"/>
              </p14:xfrm>
            </p:contentPart>
          </mc:Choice>
          <mc:Fallback xmlns="">
            <p:pic>
              <p:nvPicPr>
                <p:cNvPr id="35" name="Freihand 34">
                  <a:extLst>
                    <a:ext uri="{FF2B5EF4-FFF2-40B4-BE49-F238E27FC236}">
                      <a16:creationId xmlns:a16="http://schemas.microsoft.com/office/drawing/2014/main" id="{7F68D16B-F7D9-4D5A-859D-BC8CD6AD982F}"/>
                    </a:ext>
                  </a:extLst>
                </p:cNvPr>
                <p:cNvPicPr/>
                <p:nvPr/>
              </p:nvPicPr>
              <p:blipFill>
                <a:blip r:embed="rId58"/>
                <a:stretch>
                  <a:fillRect/>
                </a:stretch>
              </p:blipFill>
              <p:spPr>
                <a:xfrm>
                  <a:off x="5033173" y="1433933"/>
                  <a:ext cx="35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5967DB3F-82A0-498B-A772-9333FA3E2586}"/>
                    </a:ext>
                  </a:extLst>
                </p14:cNvPr>
                <p14:cNvContentPartPr/>
                <p14:nvPr/>
              </p14:nvContentPartPr>
              <p14:xfrm>
                <a:off x="5117773" y="1472813"/>
                <a:ext cx="175320" cy="74880"/>
              </p14:xfrm>
            </p:contentPart>
          </mc:Choice>
          <mc:Fallback xmlns="">
            <p:pic>
              <p:nvPicPr>
                <p:cNvPr id="36" name="Freihand 35">
                  <a:extLst>
                    <a:ext uri="{FF2B5EF4-FFF2-40B4-BE49-F238E27FC236}">
                      <a16:creationId xmlns:a16="http://schemas.microsoft.com/office/drawing/2014/main" id="{5967DB3F-82A0-498B-A772-9333FA3E2586}"/>
                    </a:ext>
                  </a:extLst>
                </p:cNvPr>
                <p:cNvPicPr/>
                <p:nvPr/>
              </p:nvPicPr>
              <p:blipFill>
                <a:blip r:embed="rId60"/>
                <a:stretch>
                  <a:fillRect/>
                </a:stretch>
              </p:blipFill>
              <p:spPr>
                <a:xfrm>
                  <a:off x="5113453" y="1468493"/>
                  <a:ext cx="183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B18EF29-551E-41AF-9B43-14E39F09FA8D}"/>
                    </a:ext>
                  </a:extLst>
                </p14:cNvPr>
                <p14:cNvContentPartPr/>
                <p14:nvPr/>
              </p14:nvContentPartPr>
              <p14:xfrm>
                <a:off x="5301373" y="1426733"/>
                <a:ext cx="64800" cy="33120"/>
              </p14:xfrm>
            </p:contentPart>
          </mc:Choice>
          <mc:Fallback xmlns="">
            <p:pic>
              <p:nvPicPr>
                <p:cNvPr id="37" name="Freihand 36">
                  <a:extLst>
                    <a:ext uri="{FF2B5EF4-FFF2-40B4-BE49-F238E27FC236}">
                      <a16:creationId xmlns:a16="http://schemas.microsoft.com/office/drawing/2014/main" id="{1B18EF29-551E-41AF-9B43-14E39F09FA8D}"/>
                    </a:ext>
                  </a:extLst>
                </p:cNvPr>
                <p:cNvPicPr/>
                <p:nvPr/>
              </p:nvPicPr>
              <p:blipFill>
                <a:blip r:embed="rId62"/>
                <a:stretch>
                  <a:fillRect/>
                </a:stretch>
              </p:blipFill>
              <p:spPr>
                <a:xfrm>
                  <a:off x="5297053" y="1422413"/>
                  <a:ext cx="73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68009E0-F82B-4DA9-8ED4-6BDD0D534944}"/>
                    </a:ext>
                  </a:extLst>
                </p14:cNvPr>
                <p14:cNvContentPartPr/>
                <p14:nvPr/>
              </p14:nvContentPartPr>
              <p14:xfrm>
                <a:off x="5335213" y="1425653"/>
                <a:ext cx="476640" cy="132120"/>
              </p14:xfrm>
            </p:contentPart>
          </mc:Choice>
          <mc:Fallback xmlns="">
            <p:pic>
              <p:nvPicPr>
                <p:cNvPr id="38" name="Freihand 37">
                  <a:extLst>
                    <a:ext uri="{FF2B5EF4-FFF2-40B4-BE49-F238E27FC236}">
                      <a16:creationId xmlns:a16="http://schemas.microsoft.com/office/drawing/2014/main" id="{068009E0-F82B-4DA9-8ED4-6BDD0D534944}"/>
                    </a:ext>
                  </a:extLst>
                </p:cNvPr>
                <p:cNvPicPr/>
                <p:nvPr/>
              </p:nvPicPr>
              <p:blipFill>
                <a:blip r:embed="rId64"/>
                <a:stretch>
                  <a:fillRect/>
                </a:stretch>
              </p:blipFill>
              <p:spPr>
                <a:xfrm>
                  <a:off x="5330893" y="1421333"/>
                  <a:ext cx="485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11812412-D957-4C6B-8C3D-EDFFF9EBC0DD}"/>
                    </a:ext>
                  </a:extLst>
                </p14:cNvPr>
                <p14:cNvContentPartPr/>
                <p14:nvPr/>
              </p14:nvContentPartPr>
              <p14:xfrm>
                <a:off x="5945413" y="1387853"/>
                <a:ext cx="87480" cy="168840"/>
              </p14:xfrm>
            </p:contentPart>
          </mc:Choice>
          <mc:Fallback xmlns="">
            <p:pic>
              <p:nvPicPr>
                <p:cNvPr id="39" name="Freihand 38">
                  <a:extLst>
                    <a:ext uri="{FF2B5EF4-FFF2-40B4-BE49-F238E27FC236}">
                      <a16:creationId xmlns:a16="http://schemas.microsoft.com/office/drawing/2014/main" id="{11812412-D957-4C6B-8C3D-EDFFF9EBC0DD}"/>
                    </a:ext>
                  </a:extLst>
                </p:cNvPr>
                <p:cNvPicPr/>
                <p:nvPr/>
              </p:nvPicPr>
              <p:blipFill>
                <a:blip r:embed="rId66"/>
                <a:stretch>
                  <a:fillRect/>
                </a:stretch>
              </p:blipFill>
              <p:spPr>
                <a:xfrm>
                  <a:off x="5941093" y="1383533"/>
                  <a:ext cx="96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5B25438-69D7-4E2C-B95A-F0D3682F4D94}"/>
                    </a:ext>
                  </a:extLst>
                </p14:cNvPr>
                <p14:cNvContentPartPr/>
                <p14:nvPr/>
              </p14:nvContentPartPr>
              <p14:xfrm>
                <a:off x="5932453" y="1480373"/>
                <a:ext cx="99360" cy="6840"/>
              </p14:xfrm>
            </p:contentPart>
          </mc:Choice>
          <mc:Fallback xmlns="">
            <p:pic>
              <p:nvPicPr>
                <p:cNvPr id="40" name="Freihand 39">
                  <a:extLst>
                    <a:ext uri="{FF2B5EF4-FFF2-40B4-BE49-F238E27FC236}">
                      <a16:creationId xmlns:a16="http://schemas.microsoft.com/office/drawing/2014/main" id="{65B25438-69D7-4E2C-B95A-F0D3682F4D94}"/>
                    </a:ext>
                  </a:extLst>
                </p:cNvPr>
                <p:cNvPicPr/>
                <p:nvPr/>
              </p:nvPicPr>
              <p:blipFill>
                <a:blip r:embed="rId68"/>
                <a:stretch>
                  <a:fillRect/>
                </a:stretch>
              </p:blipFill>
              <p:spPr>
                <a:xfrm>
                  <a:off x="5928133" y="1476053"/>
                  <a:ext cx="108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48CFA7A-8FA8-4657-BE71-BCF199D39302}"/>
                    </a:ext>
                  </a:extLst>
                </p14:cNvPr>
                <p14:cNvContentPartPr/>
                <p14:nvPr/>
              </p14:nvContentPartPr>
              <p14:xfrm>
                <a:off x="6120013" y="1477493"/>
                <a:ext cx="172800" cy="37800"/>
              </p14:xfrm>
            </p:contentPart>
          </mc:Choice>
          <mc:Fallback xmlns="">
            <p:pic>
              <p:nvPicPr>
                <p:cNvPr id="41" name="Freihand 40">
                  <a:extLst>
                    <a:ext uri="{FF2B5EF4-FFF2-40B4-BE49-F238E27FC236}">
                      <a16:creationId xmlns:a16="http://schemas.microsoft.com/office/drawing/2014/main" id="{A48CFA7A-8FA8-4657-BE71-BCF199D39302}"/>
                    </a:ext>
                  </a:extLst>
                </p:cNvPr>
                <p:cNvPicPr/>
                <p:nvPr/>
              </p:nvPicPr>
              <p:blipFill>
                <a:blip r:embed="rId70"/>
                <a:stretch>
                  <a:fillRect/>
                </a:stretch>
              </p:blipFill>
              <p:spPr>
                <a:xfrm>
                  <a:off x="6115693" y="1473173"/>
                  <a:ext cx="181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07CE9733-7E7F-430B-B1C1-CFF3C4460110}"/>
                    </a:ext>
                  </a:extLst>
                </p14:cNvPr>
                <p14:cNvContentPartPr/>
                <p14:nvPr/>
              </p14:nvContentPartPr>
              <p14:xfrm>
                <a:off x="6318013" y="1401893"/>
                <a:ext cx="168480" cy="118440"/>
              </p14:xfrm>
            </p:contentPart>
          </mc:Choice>
          <mc:Fallback xmlns="">
            <p:pic>
              <p:nvPicPr>
                <p:cNvPr id="42" name="Freihand 41">
                  <a:extLst>
                    <a:ext uri="{FF2B5EF4-FFF2-40B4-BE49-F238E27FC236}">
                      <a16:creationId xmlns:a16="http://schemas.microsoft.com/office/drawing/2014/main" id="{07CE9733-7E7F-430B-B1C1-CFF3C4460110}"/>
                    </a:ext>
                  </a:extLst>
                </p:cNvPr>
                <p:cNvPicPr/>
                <p:nvPr/>
              </p:nvPicPr>
              <p:blipFill>
                <a:blip r:embed="rId72"/>
                <a:stretch>
                  <a:fillRect/>
                </a:stretch>
              </p:blipFill>
              <p:spPr>
                <a:xfrm>
                  <a:off x="6313693" y="1397573"/>
                  <a:ext cx="17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8EEA56EC-DC64-4C1C-BBCE-AB257F226189}"/>
                    </a:ext>
                  </a:extLst>
                </p14:cNvPr>
                <p14:cNvContentPartPr/>
                <p14:nvPr/>
              </p14:nvContentPartPr>
              <p14:xfrm>
                <a:off x="6557413" y="1382813"/>
                <a:ext cx="18720" cy="117000"/>
              </p14:xfrm>
            </p:contentPart>
          </mc:Choice>
          <mc:Fallback xmlns="">
            <p:pic>
              <p:nvPicPr>
                <p:cNvPr id="43" name="Freihand 42">
                  <a:extLst>
                    <a:ext uri="{FF2B5EF4-FFF2-40B4-BE49-F238E27FC236}">
                      <a16:creationId xmlns:a16="http://schemas.microsoft.com/office/drawing/2014/main" id="{8EEA56EC-DC64-4C1C-BBCE-AB257F226189}"/>
                    </a:ext>
                  </a:extLst>
                </p:cNvPr>
                <p:cNvPicPr/>
                <p:nvPr/>
              </p:nvPicPr>
              <p:blipFill>
                <a:blip r:embed="rId74"/>
                <a:stretch>
                  <a:fillRect/>
                </a:stretch>
              </p:blipFill>
              <p:spPr>
                <a:xfrm>
                  <a:off x="6553093" y="1378493"/>
                  <a:ext cx="2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DCCC59AA-A5DE-49D5-AF37-D80A454368C5}"/>
                    </a:ext>
                  </a:extLst>
                </p14:cNvPr>
                <p14:cNvContentPartPr/>
                <p14:nvPr/>
              </p14:nvContentPartPr>
              <p14:xfrm>
                <a:off x="6480013" y="1330613"/>
                <a:ext cx="194400" cy="187560"/>
              </p14:xfrm>
            </p:contentPart>
          </mc:Choice>
          <mc:Fallback xmlns="">
            <p:pic>
              <p:nvPicPr>
                <p:cNvPr id="44" name="Freihand 43">
                  <a:extLst>
                    <a:ext uri="{FF2B5EF4-FFF2-40B4-BE49-F238E27FC236}">
                      <a16:creationId xmlns:a16="http://schemas.microsoft.com/office/drawing/2014/main" id="{DCCC59AA-A5DE-49D5-AF37-D80A454368C5}"/>
                    </a:ext>
                  </a:extLst>
                </p:cNvPr>
                <p:cNvPicPr/>
                <p:nvPr/>
              </p:nvPicPr>
              <p:blipFill>
                <a:blip r:embed="rId76"/>
                <a:stretch>
                  <a:fillRect/>
                </a:stretch>
              </p:blipFill>
              <p:spPr>
                <a:xfrm>
                  <a:off x="6475693" y="1326293"/>
                  <a:ext cx="203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78884670-0A46-4D18-BF4D-56244A558A52}"/>
                    </a:ext>
                  </a:extLst>
                </p14:cNvPr>
                <p14:cNvContentPartPr/>
                <p14:nvPr/>
              </p14:nvContentPartPr>
              <p14:xfrm>
                <a:off x="5662453" y="1626893"/>
                <a:ext cx="1320840" cy="43560"/>
              </p14:xfrm>
            </p:contentPart>
          </mc:Choice>
          <mc:Fallback xmlns="">
            <p:pic>
              <p:nvPicPr>
                <p:cNvPr id="45" name="Freihand 44">
                  <a:extLst>
                    <a:ext uri="{FF2B5EF4-FFF2-40B4-BE49-F238E27FC236}">
                      <a16:creationId xmlns:a16="http://schemas.microsoft.com/office/drawing/2014/main" id="{78884670-0A46-4D18-BF4D-56244A558A52}"/>
                    </a:ext>
                  </a:extLst>
                </p:cNvPr>
                <p:cNvPicPr/>
                <p:nvPr/>
              </p:nvPicPr>
              <p:blipFill>
                <a:blip r:embed="rId78"/>
                <a:stretch>
                  <a:fillRect/>
                </a:stretch>
              </p:blipFill>
              <p:spPr>
                <a:xfrm>
                  <a:off x="5658133" y="1622573"/>
                  <a:ext cx="132948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DF701D88-2D5C-4BB1-BCC4-224CC7AF3535}"/>
                  </a:ext>
                </a:extLst>
              </p14:cNvPr>
              <p14:cNvContentPartPr/>
              <p14:nvPr/>
            </p14:nvContentPartPr>
            <p14:xfrm>
              <a:off x="2653573" y="4122413"/>
              <a:ext cx="7262280" cy="188640"/>
            </p14:xfrm>
          </p:contentPart>
        </mc:Choice>
        <mc:Fallback xmlns="">
          <p:pic>
            <p:nvPicPr>
              <p:cNvPr id="47" name="Freihand 46">
                <a:extLst>
                  <a:ext uri="{FF2B5EF4-FFF2-40B4-BE49-F238E27FC236}">
                    <a16:creationId xmlns:a16="http://schemas.microsoft.com/office/drawing/2014/main" id="{DF701D88-2D5C-4BB1-BCC4-224CC7AF3535}"/>
                  </a:ext>
                </a:extLst>
              </p:cNvPr>
              <p:cNvPicPr/>
              <p:nvPr/>
            </p:nvPicPr>
            <p:blipFill>
              <a:blip r:embed="rId80"/>
              <a:stretch>
                <a:fillRect/>
              </a:stretch>
            </p:blipFill>
            <p:spPr>
              <a:xfrm>
                <a:off x="2649253" y="4118093"/>
                <a:ext cx="7270920" cy="197280"/>
              </a:xfrm>
              <a:prstGeom prst="rect">
                <a:avLst/>
              </a:prstGeom>
            </p:spPr>
          </p:pic>
        </mc:Fallback>
      </mc:AlternateContent>
      <p:grpSp>
        <p:nvGrpSpPr>
          <p:cNvPr id="214" name="Gruppieren 213">
            <a:extLst>
              <a:ext uri="{FF2B5EF4-FFF2-40B4-BE49-F238E27FC236}">
                <a16:creationId xmlns:a16="http://schemas.microsoft.com/office/drawing/2014/main" id="{9A6EF5B0-609B-4E83-86E1-37A8DFF1CD69}"/>
              </a:ext>
            </a:extLst>
          </p:cNvPr>
          <p:cNvGrpSpPr/>
          <p:nvPr/>
        </p:nvGrpSpPr>
        <p:grpSpPr>
          <a:xfrm>
            <a:off x="132853" y="4978493"/>
            <a:ext cx="8369280" cy="1710720"/>
            <a:chOff x="132853" y="4978493"/>
            <a:chExt cx="8369280" cy="1710720"/>
          </a:xfrm>
        </p:grpSpPr>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01418B0D-18BD-4686-BA2D-A30899ECDF17}"/>
                    </a:ext>
                  </a:extLst>
                </p14:cNvPr>
                <p14:cNvContentPartPr/>
                <p14:nvPr/>
              </p14:nvContentPartPr>
              <p14:xfrm>
                <a:off x="777613" y="5075333"/>
                <a:ext cx="2417040" cy="56520"/>
              </p14:xfrm>
            </p:contentPart>
          </mc:Choice>
          <mc:Fallback xmlns="">
            <p:pic>
              <p:nvPicPr>
                <p:cNvPr id="48" name="Freihand 47">
                  <a:extLst>
                    <a:ext uri="{FF2B5EF4-FFF2-40B4-BE49-F238E27FC236}">
                      <a16:creationId xmlns:a16="http://schemas.microsoft.com/office/drawing/2014/main" id="{01418B0D-18BD-4686-BA2D-A30899ECDF17}"/>
                    </a:ext>
                  </a:extLst>
                </p:cNvPr>
                <p:cNvPicPr/>
                <p:nvPr/>
              </p:nvPicPr>
              <p:blipFill>
                <a:blip r:embed="rId82"/>
                <a:stretch>
                  <a:fillRect/>
                </a:stretch>
              </p:blipFill>
              <p:spPr>
                <a:xfrm>
                  <a:off x="773293" y="5071013"/>
                  <a:ext cx="2425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A037500C-F957-4AC7-98A6-17EC2CCD845A}"/>
                    </a:ext>
                  </a:extLst>
                </p14:cNvPr>
                <p14:cNvContentPartPr/>
                <p14:nvPr/>
              </p14:nvContentPartPr>
              <p14:xfrm>
                <a:off x="4238293" y="5026733"/>
                <a:ext cx="2853000" cy="187560"/>
              </p14:xfrm>
            </p:contentPart>
          </mc:Choice>
          <mc:Fallback xmlns="">
            <p:pic>
              <p:nvPicPr>
                <p:cNvPr id="49" name="Freihand 48">
                  <a:extLst>
                    <a:ext uri="{FF2B5EF4-FFF2-40B4-BE49-F238E27FC236}">
                      <a16:creationId xmlns:a16="http://schemas.microsoft.com/office/drawing/2014/main" id="{A037500C-F957-4AC7-98A6-17EC2CCD845A}"/>
                    </a:ext>
                  </a:extLst>
                </p:cNvPr>
                <p:cNvPicPr/>
                <p:nvPr/>
              </p:nvPicPr>
              <p:blipFill>
                <a:blip r:embed="rId84"/>
                <a:stretch>
                  <a:fillRect/>
                </a:stretch>
              </p:blipFill>
              <p:spPr>
                <a:xfrm>
                  <a:off x="4233973" y="5022413"/>
                  <a:ext cx="2861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C69DF2FA-24B3-482A-9559-204999AF7536}"/>
                    </a:ext>
                  </a:extLst>
                </p14:cNvPr>
                <p14:cNvContentPartPr/>
                <p14:nvPr/>
              </p14:nvContentPartPr>
              <p14:xfrm>
                <a:off x="1081453" y="5441453"/>
                <a:ext cx="3170880" cy="123480"/>
              </p14:xfrm>
            </p:contentPart>
          </mc:Choice>
          <mc:Fallback xmlns="">
            <p:pic>
              <p:nvPicPr>
                <p:cNvPr id="50" name="Freihand 49">
                  <a:extLst>
                    <a:ext uri="{FF2B5EF4-FFF2-40B4-BE49-F238E27FC236}">
                      <a16:creationId xmlns:a16="http://schemas.microsoft.com/office/drawing/2014/main" id="{C69DF2FA-24B3-482A-9559-204999AF7536}"/>
                    </a:ext>
                  </a:extLst>
                </p:cNvPr>
                <p:cNvPicPr/>
                <p:nvPr/>
              </p:nvPicPr>
              <p:blipFill>
                <a:blip r:embed="rId86"/>
                <a:stretch>
                  <a:fillRect/>
                </a:stretch>
              </p:blipFill>
              <p:spPr>
                <a:xfrm>
                  <a:off x="1077133" y="5437133"/>
                  <a:ext cx="3179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CA23701-72E3-4F07-9E47-92EAF312E586}"/>
                    </a:ext>
                  </a:extLst>
                </p14:cNvPr>
                <p14:cNvContentPartPr/>
                <p14:nvPr/>
              </p14:nvContentPartPr>
              <p14:xfrm>
                <a:off x="4947493" y="5165333"/>
                <a:ext cx="63720" cy="196560"/>
              </p14:xfrm>
            </p:contentPart>
          </mc:Choice>
          <mc:Fallback xmlns="">
            <p:pic>
              <p:nvPicPr>
                <p:cNvPr id="51" name="Freihand 50">
                  <a:extLst>
                    <a:ext uri="{FF2B5EF4-FFF2-40B4-BE49-F238E27FC236}">
                      <a16:creationId xmlns:a16="http://schemas.microsoft.com/office/drawing/2014/main" id="{DCA23701-72E3-4F07-9E47-92EAF312E586}"/>
                    </a:ext>
                  </a:extLst>
                </p:cNvPr>
                <p:cNvPicPr/>
                <p:nvPr/>
              </p:nvPicPr>
              <p:blipFill>
                <a:blip r:embed="rId88"/>
                <a:stretch>
                  <a:fillRect/>
                </a:stretch>
              </p:blipFill>
              <p:spPr>
                <a:xfrm>
                  <a:off x="4943173" y="5161013"/>
                  <a:ext cx="72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D6BEF909-6B4E-4448-8F23-4DEE6A627C4C}"/>
                    </a:ext>
                  </a:extLst>
                </p14:cNvPr>
                <p14:cNvContentPartPr/>
                <p14:nvPr/>
              </p14:nvContentPartPr>
              <p14:xfrm>
                <a:off x="4892413" y="5159573"/>
                <a:ext cx="224280" cy="14760"/>
              </p14:xfrm>
            </p:contentPart>
          </mc:Choice>
          <mc:Fallback xmlns="">
            <p:pic>
              <p:nvPicPr>
                <p:cNvPr id="52" name="Freihand 51">
                  <a:extLst>
                    <a:ext uri="{FF2B5EF4-FFF2-40B4-BE49-F238E27FC236}">
                      <a16:creationId xmlns:a16="http://schemas.microsoft.com/office/drawing/2014/main" id="{D6BEF909-6B4E-4448-8F23-4DEE6A627C4C}"/>
                    </a:ext>
                  </a:extLst>
                </p:cNvPr>
                <p:cNvPicPr/>
                <p:nvPr/>
              </p:nvPicPr>
              <p:blipFill>
                <a:blip r:embed="rId90"/>
                <a:stretch>
                  <a:fillRect/>
                </a:stretch>
              </p:blipFill>
              <p:spPr>
                <a:xfrm>
                  <a:off x="4888093" y="5155253"/>
                  <a:ext cx="232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59B8429F-1C75-442F-A9D4-C90739BD5470}"/>
                    </a:ext>
                  </a:extLst>
                </p14:cNvPr>
                <p14:cNvContentPartPr/>
                <p14:nvPr/>
              </p14:nvContentPartPr>
              <p14:xfrm>
                <a:off x="4906093" y="5224373"/>
                <a:ext cx="167760" cy="24480"/>
              </p14:xfrm>
            </p:contentPart>
          </mc:Choice>
          <mc:Fallback xmlns="">
            <p:pic>
              <p:nvPicPr>
                <p:cNvPr id="53" name="Freihand 52">
                  <a:extLst>
                    <a:ext uri="{FF2B5EF4-FFF2-40B4-BE49-F238E27FC236}">
                      <a16:creationId xmlns:a16="http://schemas.microsoft.com/office/drawing/2014/main" id="{59B8429F-1C75-442F-A9D4-C90739BD5470}"/>
                    </a:ext>
                  </a:extLst>
                </p:cNvPr>
                <p:cNvPicPr/>
                <p:nvPr/>
              </p:nvPicPr>
              <p:blipFill>
                <a:blip r:embed="rId92"/>
                <a:stretch>
                  <a:fillRect/>
                </a:stretch>
              </p:blipFill>
              <p:spPr>
                <a:xfrm>
                  <a:off x="4901773" y="5220053"/>
                  <a:ext cx="176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A898F66-5934-447E-9704-2DBF80F5B765}"/>
                    </a:ext>
                  </a:extLst>
                </p14:cNvPr>
                <p14:cNvContentPartPr/>
                <p14:nvPr/>
              </p14:nvContentPartPr>
              <p14:xfrm>
                <a:off x="5036413" y="5131853"/>
                <a:ext cx="252000" cy="196560"/>
              </p14:xfrm>
            </p:contentPart>
          </mc:Choice>
          <mc:Fallback xmlns="">
            <p:pic>
              <p:nvPicPr>
                <p:cNvPr id="54" name="Freihand 53">
                  <a:extLst>
                    <a:ext uri="{FF2B5EF4-FFF2-40B4-BE49-F238E27FC236}">
                      <a16:creationId xmlns:a16="http://schemas.microsoft.com/office/drawing/2014/main" id="{1A898F66-5934-447E-9704-2DBF80F5B765}"/>
                    </a:ext>
                  </a:extLst>
                </p:cNvPr>
                <p:cNvPicPr/>
                <p:nvPr/>
              </p:nvPicPr>
              <p:blipFill>
                <a:blip r:embed="rId94"/>
                <a:stretch>
                  <a:fillRect/>
                </a:stretch>
              </p:blipFill>
              <p:spPr>
                <a:xfrm>
                  <a:off x="5032093" y="5127533"/>
                  <a:ext cx="260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8DE22E10-951B-4218-B49F-48BB099EBB3E}"/>
                    </a:ext>
                  </a:extLst>
                </p14:cNvPr>
                <p14:cNvContentPartPr/>
                <p14:nvPr/>
              </p14:nvContentPartPr>
              <p14:xfrm>
                <a:off x="5440333" y="5100173"/>
                <a:ext cx="164160" cy="179640"/>
              </p14:xfrm>
            </p:contentPart>
          </mc:Choice>
          <mc:Fallback xmlns="">
            <p:pic>
              <p:nvPicPr>
                <p:cNvPr id="56" name="Freihand 55">
                  <a:extLst>
                    <a:ext uri="{FF2B5EF4-FFF2-40B4-BE49-F238E27FC236}">
                      <a16:creationId xmlns:a16="http://schemas.microsoft.com/office/drawing/2014/main" id="{8DE22E10-951B-4218-B49F-48BB099EBB3E}"/>
                    </a:ext>
                  </a:extLst>
                </p:cNvPr>
                <p:cNvPicPr/>
                <p:nvPr/>
              </p:nvPicPr>
              <p:blipFill>
                <a:blip r:embed="rId96"/>
                <a:stretch>
                  <a:fillRect/>
                </a:stretch>
              </p:blipFill>
              <p:spPr>
                <a:xfrm>
                  <a:off x="5436013" y="5095853"/>
                  <a:ext cx="172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74E28B13-709E-4ABB-A95F-10E8022BE756}"/>
                    </a:ext>
                  </a:extLst>
                </p14:cNvPr>
                <p14:cNvContentPartPr/>
                <p14:nvPr/>
              </p14:nvContentPartPr>
              <p14:xfrm>
                <a:off x="5594053" y="5180813"/>
                <a:ext cx="241920" cy="89280"/>
              </p14:xfrm>
            </p:contentPart>
          </mc:Choice>
          <mc:Fallback xmlns="">
            <p:pic>
              <p:nvPicPr>
                <p:cNvPr id="57" name="Freihand 56">
                  <a:extLst>
                    <a:ext uri="{FF2B5EF4-FFF2-40B4-BE49-F238E27FC236}">
                      <a16:creationId xmlns:a16="http://schemas.microsoft.com/office/drawing/2014/main" id="{74E28B13-709E-4ABB-A95F-10E8022BE756}"/>
                    </a:ext>
                  </a:extLst>
                </p:cNvPr>
                <p:cNvPicPr/>
                <p:nvPr/>
              </p:nvPicPr>
              <p:blipFill>
                <a:blip r:embed="rId98"/>
                <a:stretch>
                  <a:fillRect/>
                </a:stretch>
              </p:blipFill>
              <p:spPr>
                <a:xfrm>
                  <a:off x="5589733" y="5176493"/>
                  <a:ext cx="250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1787210D-7F80-4BB8-A4C6-749347DB8BB7}"/>
                    </a:ext>
                  </a:extLst>
                </p14:cNvPr>
                <p14:cNvContentPartPr/>
                <p14:nvPr/>
              </p14:nvContentPartPr>
              <p14:xfrm>
                <a:off x="5802853" y="5103773"/>
                <a:ext cx="360" cy="360"/>
              </p14:xfrm>
            </p:contentPart>
          </mc:Choice>
          <mc:Fallback xmlns="">
            <p:pic>
              <p:nvPicPr>
                <p:cNvPr id="58" name="Freihand 57">
                  <a:extLst>
                    <a:ext uri="{FF2B5EF4-FFF2-40B4-BE49-F238E27FC236}">
                      <a16:creationId xmlns:a16="http://schemas.microsoft.com/office/drawing/2014/main" id="{1787210D-7F80-4BB8-A4C6-749347DB8BB7}"/>
                    </a:ext>
                  </a:extLst>
                </p:cNvPr>
                <p:cNvPicPr/>
                <p:nvPr/>
              </p:nvPicPr>
              <p:blipFill>
                <a:blip r:embed="rId100"/>
                <a:stretch>
                  <a:fillRect/>
                </a:stretch>
              </p:blipFill>
              <p:spPr>
                <a:xfrm>
                  <a:off x="5798533" y="50994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B23EFE9-D1FC-430C-8004-DA64A964B4E6}"/>
                    </a:ext>
                  </a:extLst>
                </p14:cNvPr>
                <p14:cNvContentPartPr/>
                <p14:nvPr/>
              </p14:nvContentPartPr>
              <p14:xfrm>
                <a:off x="6009853" y="5142293"/>
                <a:ext cx="36360" cy="161640"/>
              </p14:xfrm>
            </p:contentPart>
          </mc:Choice>
          <mc:Fallback xmlns="">
            <p:pic>
              <p:nvPicPr>
                <p:cNvPr id="60" name="Freihand 59">
                  <a:extLst>
                    <a:ext uri="{FF2B5EF4-FFF2-40B4-BE49-F238E27FC236}">
                      <a16:creationId xmlns:a16="http://schemas.microsoft.com/office/drawing/2014/main" id="{8B23EFE9-D1FC-430C-8004-DA64A964B4E6}"/>
                    </a:ext>
                  </a:extLst>
                </p:cNvPr>
                <p:cNvPicPr/>
                <p:nvPr/>
              </p:nvPicPr>
              <p:blipFill>
                <a:blip r:embed="rId102"/>
                <a:stretch>
                  <a:fillRect/>
                </a:stretch>
              </p:blipFill>
              <p:spPr>
                <a:xfrm>
                  <a:off x="6005533" y="5137973"/>
                  <a:ext cx="45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2D8FD6F0-418C-479F-9A8D-C446CB8F76AF}"/>
                    </a:ext>
                  </a:extLst>
                </p14:cNvPr>
                <p14:cNvContentPartPr/>
                <p14:nvPr/>
              </p14:nvContentPartPr>
              <p14:xfrm>
                <a:off x="5957653" y="5226893"/>
                <a:ext cx="138240" cy="52200"/>
              </p14:xfrm>
            </p:contentPart>
          </mc:Choice>
          <mc:Fallback xmlns="">
            <p:pic>
              <p:nvPicPr>
                <p:cNvPr id="61" name="Freihand 60">
                  <a:extLst>
                    <a:ext uri="{FF2B5EF4-FFF2-40B4-BE49-F238E27FC236}">
                      <a16:creationId xmlns:a16="http://schemas.microsoft.com/office/drawing/2014/main" id="{2D8FD6F0-418C-479F-9A8D-C446CB8F76AF}"/>
                    </a:ext>
                  </a:extLst>
                </p:cNvPr>
                <p:cNvPicPr/>
                <p:nvPr/>
              </p:nvPicPr>
              <p:blipFill>
                <a:blip r:embed="rId104"/>
                <a:stretch>
                  <a:fillRect/>
                </a:stretch>
              </p:blipFill>
              <p:spPr>
                <a:xfrm>
                  <a:off x="5953333" y="5222573"/>
                  <a:ext cx="146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71A590DA-0392-4D3E-BF9E-E6CD30C5A01D}"/>
                    </a:ext>
                  </a:extLst>
                </p14:cNvPr>
                <p14:cNvContentPartPr/>
                <p14:nvPr/>
              </p14:nvContentPartPr>
              <p14:xfrm>
                <a:off x="5985373" y="5101253"/>
                <a:ext cx="258120" cy="134640"/>
              </p14:xfrm>
            </p:contentPart>
          </mc:Choice>
          <mc:Fallback xmlns="">
            <p:pic>
              <p:nvPicPr>
                <p:cNvPr id="62" name="Freihand 61">
                  <a:extLst>
                    <a:ext uri="{FF2B5EF4-FFF2-40B4-BE49-F238E27FC236}">
                      <a16:creationId xmlns:a16="http://schemas.microsoft.com/office/drawing/2014/main" id="{71A590DA-0392-4D3E-BF9E-E6CD30C5A01D}"/>
                    </a:ext>
                  </a:extLst>
                </p:cNvPr>
                <p:cNvPicPr/>
                <p:nvPr/>
              </p:nvPicPr>
              <p:blipFill>
                <a:blip r:embed="rId106"/>
                <a:stretch>
                  <a:fillRect/>
                </a:stretch>
              </p:blipFill>
              <p:spPr>
                <a:xfrm>
                  <a:off x="5981053" y="5096933"/>
                  <a:ext cx="266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BF12239B-B43C-41FF-B85D-2F3C4AC98C7C}"/>
                    </a:ext>
                  </a:extLst>
                </p14:cNvPr>
                <p14:cNvContentPartPr/>
                <p14:nvPr/>
              </p14:nvContentPartPr>
              <p14:xfrm>
                <a:off x="6229813" y="5139773"/>
                <a:ext cx="202320" cy="117000"/>
              </p14:xfrm>
            </p:contentPart>
          </mc:Choice>
          <mc:Fallback xmlns="">
            <p:pic>
              <p:nvPicPr>
                <p:cNvPr id="63" name="Freihand 62">
                  <a:extLst>
                    <a:ext uri="{FF2B5EF4-FFF2-40B4-BE49-F238E27FC236}">
                      <a16:creationId xmlns:a16="http://schemas.microsoft.com/office/drawing/2014/main" id="{BF12239B-B43C-41FF-B85D-2F3C4AC98C7C}"/>
                    </a:ext>
                  </a:extLst>
                </p:cNvPr>
                <p:cNvPicPr/>
                <p:nvPr/>
              </p:nvPicPr>
              <p:blipFill>
                <a:blip r:embed="rId108"/>
                <a:stretch>
                  <a:fillRect/>
                </a:stretch>
              </p:blipFill>
              <p:spPr>
                <a:xfrm>
                  <a:off x="6225493" y="5135453"/>
                  <a:ext cx="21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87BDFECE-DB6B-4128-8AD5-F9968656F68B}"/>
                    </a:ext>
                  </a:extLst>
                </p14:cNvPr>
                <p14:cNvContentPartPr/>
                <p14:nvPr/>
              </p14:nvContentPartPr>
              <p14:xfrm>
                <a:off x="6429613" y="5137973"/>
                <a:ext cx="360" cy="360"/>
              </p14:xfrm>
            </p:contentPart>
          </mc:Choice>
          <mc:Fallback xmlns="">
            <p:pic>
              <p:nvPicPr>
                <p:cNvPr id="64" name="Freihand 63">
                  <a:extLst>
                    <a:ext uri="{FF2B5EF4-FFF2-40B4-BE49-F238E27FC236}">
                      <a16:creationId xmlns:a16="http://schemas.microsoft.com/office/drawing/2014/main" id="{87BDFECE-DB6B-4128-8AD5-F9968656F68B}"/>
                    </a:ext>
                  </a:extLst>
                </p:cNvPr>
                <p:cNvPicPr/>
                <p:nvPr/>
              </p:nvPicPr>
              <p:blipFill>
                <a:blip r:embed="rId100"/>
                <a:stretch>
                  <a:fillRect/>
                </a:stretch>
              </p:blipFill>
              <p:spPr>
                <a:xfrm>
                  <a:off x="6425293" y="51336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428C87CC-2299-4655-86EA-492F385B5FEA}"/>
                    </a:ext>
                  </a:extLst>
                </p14:cNvPr>
                <p14:cNvContentPartPr/>
                <p14:nvPr/>
              </p14:nvContentPartPr>
              <p14:xfrm>
                <a:off x="6440413" y="5166413"/>
                <a:ext cx="214200" cy="80280"/>
              </p14:xfrm>
            </p:contentPart>
          </mc:Choice>
          <mc:Fallback xmlns="">
            <p:pic>
              <p:nvPicPr>
                <p:cNvPr id="65" name="Freihand 64">
                  <a:extLst>
                    <a:ext uri="{FF2B5EF4-FFF2-40B4-BE49-F238E27FC236}">
                      <a16:creationId xmlns:a16="http://schemas.microsoft.com/office/drawing/2014/main" id="{428C87CC-2299-4655-86EA-492F385B5FEA}"/>
                    </a:ext>
                  </a:extLst>
                </p:cNvPr>
                <p:cNvPicPr/>
                <p:nvPr/>
              </p:nvPicPr>
              <p:blipFill>
                <a:blip r:embed="rId111"/>
                <a:stretch>
                  <a:fillRect/>
                </a:stretch>
              </p:blipFill>
              <p:spPr>
                <a:xfrm>
                  <a:off x="6436093" y="5162093"/>
                  <a:ext cx="222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0DD2F7C9-5220-4D1D-A963-6F5472E7B9F4}"/>
                    </a:ext>
                  </a:extLst>
                </p14:cNvPr>
                <p14:cNvContentPartPr/>
                <p14:nvPr/>
              </p14:nvContentPartPr>
              <p14:xfrm>
                <a:off x="6654973" y="5110613"/>
                <a:ext cx="15120" cy="21600"/>
              </p14:xfrm>
            </p:contentPart>
          </mc:Choice>
          <mc:Fallback xmlns="">
            <p:pic>
              <p:nvPicPr>
                <p:cNvPr id="66" name="Freihand 65">
                  <a:extLst>
                    <a:ext uri="{FF2B5EF4-FFF2-40B4-BE49-F238E27FC236}">
                      <a16:creationId xmlns:a16="http://schemas.microsoft.com/office/drawing/2014/main" id="{0DD2F7C9-5220-4D1D-A963-6F5472E7B9F4}"/>
                    </a:ext>
                  </a:extLst>
                </p:cNvPr>
                <p:cNvPicPr/>
                <p:nvPr/>
              </p:nvPicPr>
              <p:blipFill>
                <a:blip r:embed="rId113"/>
                <a:stretch>
                  <a:fillRect/>
                </a:stretch>
              </p:blipFill>
              <p:spPr>
                <a:xfrm>
                  <a:off x="6650653" y="5106293"/>
                  <a:ext cx="23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813E5344-B0F0-4246-B782-1727B70B2983}"/>
                    </a:ext>
                  </a:extLst>
                </p14:cNvPr>
                <p14:cNvContentPartPr/>
                <p14:nvPr/>
              </p14:nvContentPartPr>
              <p14:xfrm>
                <a:off x="6687373" y="5117453"/>
                <a:ext cx="569880" cy="117000"/>
              </p14:xfrm>
            </p:contentPart>
          </mc:Choice>
          <mc:Fallback xmlns="">
            <p:pic>
              <p:nvPicPr>
                <p:cNvPr id="67" name="Freihand 66">
                  <a:extLst>
                    <a:ext uri="{FF2B5EF4-FFF2-40B4-BE49-F238E27FC236}">
                      <a16:creationId xmlns:a16="http://schemas.microsoft.com/office/drawing/2014/main" id="{813E5344-B0F0-4246-B782-1727B70B2983}"/>
                    </a:ext>
                  </a:extLst>
                </p:cNvPr>
                <p:cNvPicPr/>
                <p:nvPr/>
              </p:nvPicPr>
              <p:blipFill>
                <a:blip r:embed="rId115"/>
                <a:stretch>
                  <a:fillRect/>
                </a:stretch>
              </p:blipFill>
              <p:spPr>
                <a:xfrm>
                  <a:off x="6683053" y="5113133"/>
                  <a:ext cx="578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9496F0E3-A1AA-4107-A75A-B4085A679846}"/>
                    </a:ext>
                  </a:extLst>
                </p14:cNvPr>
                <p14:cNvContentPartPr/>
                <p14:nvPr/>
              </p14:nvContentPartPr>
              <p14:xfrm>
                <a:off x="7497373" y="5026373"/>
                <a:ext cx="102600" cy="135000"/>
              </p14:xfrm>
            </p:contentPart>
          </mc:Choice>
          <mc:Fallback xmlns="">
            <p:pic>
              <p:nvPicPr>
                <p:cNvPr id="68" name="Freihand 67">
                  <a:extLst>
                    <a:ext uri="{FF2B5EF4-FFF2-40B4-BE49-F238E27FC236}">
                      <a16:creationId xmlns:a16="http://schemas.microsoft.com/office/drawing/2014/main" id="{9496F0E3-A1AA-4107-A75A-B4085A679846}"/>
                    </a:ext>
                  </a:extLst>
                </p:cNvPr>
                <p:cNvPicPr/>
                <p:nvPr/>
              </p:nvPicPr>
              <p:blipFill>
                <a:blip r:embed="rId117"/>
                <a:stretch>
                  <a:fillRect/>
                </a:stretch>
              </p:blipFill>
              <p:spPr>
                <a:xfrm>
                  <a:off x="7493053" y="5022053"/>
                  <a:ext cx="111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5C1EB204-D225-41BA-BC68-B0BD362C51CD}"/>
                    </a:ext>
                  </a:extLst>
                </p14:cNvPr>
                <p14:cNvContentPartPr/>
                <p14:nvPr/>
              </p14:nvContentPartPr>
              <p14:xfrm>
                <a:off x="7498453" y="5089013"/>
                <a:ext cx="131400" cy="23400"/>
              </p14:xfrm>
            </p:contentPart>
          </mc:Choice>
          <mc:Fallback xmlns="">
            <p:pic>
              <p:nvPicPr>
                <p:cNvPr id="69" name="Freihand 68">
                  <a:extLst>
                    <a:ext uri="{FF2B5EF4-FFF2-40B4-BE49-F238E27FC236}">
                      <a16:creationId xmlns:a16="http://schemas.microsoft.com/office/drawing/2014/main" id="{5C1EB204-D225-41BA-BC68-B0BD362C51CD}"/>
                    </a:ext>
                  </a:extLst>
                </p:cNvPr>
                <p:cNvPicPr/>
                <p:nvPr/>
              </p:nvPicPr>
              <p:blipFill>
                <a:blip r:embed="rId119"/>
                <a:stretch>
                  <a:fillRect/>
                </a:stretch>
              </p:blipFill>
              <p:spPr>
                <a:xfrm>
                  <a:off x="7494133" y="5084693"/>
                  <a:ext cx="140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0" name="Freihand 69">
                  <a:extLst>
                    <a:ext uri="{FF2B5EF4-FFF2-40B4-BE49-F238E27FC236}">
                      <a16:creationId xmlns:a16="http://schemas.microsoft.com/office/drawing/2014/main" id="{830FB613-2850-448A-BD28-A6BB177E7593}"/>
                    </a:ext>
                  </a:extLst>
                </p14:cNvPr>
                <p14:cNvContentPartPr/>
                <p14:nvPr/>
              </p14:nvContentPartPr>
              <p14:xfrm>
                <a:off x="7684933" y="5086133"/>
                <a:ext cx="152280" cy="60120"/>
              </p14:xfrm>
            </p:contentPart>
          </mc:Choice>
          <mc:Fallback xmlns="">
            <p:pic>
              <p:nvPicPr>
                <p:cNvPr id="70" name="Freihand 69">
                  <a:extLst>
                    <a:ext uri="{FF2B5EF4-FFF2-40B4-BE49-F238E27FC236}">
                      <a16:creationId xmlns:a16="http://schemas.microsoft.com/office/drawing/2014/main" id="{830FB613-2850-448A-BD28-A6BB177E7593}"/>
                    </a:ext>
                  </a:extLst>
                </p:cNvPr>
                <p:cNvPicPr/>
                <p:nvPr/>
              </p:nvPicPr>
              <p:blipFill>
                <a:blip r:embed="rId121"/>
                <a:stretch>
                  <a:fillRect/>
                </a:stretch>
              </p:blipFill>
              <p:spPr>
                <a:xfrm>
                  <a:off x="7680613" y="5081813"/>
                  <a:ext cx="1609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Freihand 70">
                  <a:extLst>
                    <a:ext uri="{FF2B5EF4-FFF2-40B4-BE49-F238E27FC236}">
                      <a16:creationId xmlns:a16="http://schemas.microsoft.com/office/drawing/2014/main" id="{BF68B8CD-498A-4BCC-8415-9FB10266C8BA}"/>
                    </a:ext>
                  </a:extLst>
                </p14:cNvPr>
                <p14:cNvContentPartPr/>
                <p14:nvPr/>
              </p14:nvContentPartPr>
              <p14:xfrm>
                <a:off x="7890493" y="5041133"/>
                <a:ext cx="298800" cy="107280"/>
              </p14:xfrm>
            </p:contentPart>
          </mc:Choice>
          <mc:Fallback xmlns="">
            <p:pic>
              <p:nvPicPr>
                <p:cNvPr id="71" name="Freihand 70">
                  <a:extLst>
                    <a:ext uri="{FF2B5EF4-FFF2-40B4-BE49-F238E27FC236}">
                      <a16:creationId xmlns:a16="http://schemas.microsoft.com/office/drawing/2014/main" id="{BF68B8CD-498A-4BCC-8415-9FB10266C8BA}"/>
                    </a:ext>
                  </a:extLst>
                </p:cNvPr>
                <p:cNvPicPr/>
                <p:nvPr/>
              </p:nvPicPr>
              <p:blipFill>
                <a:blip r:embed="rId123"/>
                <a:stretch>
                  <a:fillRect/>
                </a:stretch>
              </p:blipFill>
              <p:spPr>
                <a:xfrm>
                  <a:off x="7886173" y="5036813"/>
                  <a:ext cx="307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 name="Freihand 71">
                  <a:extLst>
                    <a:ext uri="{FF2B5EF4-FFF2-40B4-BE49-F238E27FC236}">
                      <a16:creationId xmlns:a16="http://schemas.microsoft.com/office/drawing/2014/main" id="{41847A0D-131A-4E2E-830C-FFCBA1E82055}"/>
                    </a:ext>
                  </a:extLst>
                </p14:cNvPr>
                <p14:cNvContentPartPr/>
                <p14:nvPr/>
              </p14:nvContentPartPr>
              <p14:xfrm>
                <a:off x="8115493" y="4978493"/>
                <a:ext cx="184320" cy="187200"/>
              </p14:xfrm>
            </p:contentPart>
          </mc:Choice>
          <mc:Fallback xmlns="">
            <p:pic>
              <p:nvPicPr>
                <p:cNvPr id="72" name="Freihand 71">
                  <a:extLst>
                    <a:ext uri="{FF2B5EF4-FFF2-40B4-BE49-F238E27FC236}">
                      <a16:creationId xmlns:a16="http://schemas.microsoft.com/office/drawing/2014/main" id="{41847A0D-131A-4E2E-830C-FFCBA1E82055}"/>
                    </a:ext>
                  </a:extLst>
                </p:cNvPr>
                <p:cNvPicPr/>
                <p:nvPr/>
              </p:nvPicPr>
              <p:blipFill>
                <a:blip r:embed="rId125"/>
                <a:stretch>
                  <a:fillRect/>
                </a:stretch>
              </p:blipFill>
              <p:spPr>
                <a:xfrm>
                  <a:off x="8111173" y="4974173"/>
                  <a:ext cx="192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Freihand 72">
                  <a:extLst>
                    <a:ext uri="{FF2B5EF4-FFF2-40B4-BE49-F238E27FC236}">
                      <a16:creationId xmlns:a16="http://schemas.microsoft.com/office/drawing/2014/main" id="{FAFFD4A7-BBC9-4237-9479-E6B88E18A489}"/>
                    </a:ext>
                  </a:extLst>
                </p14:cNvPr>
                <p14:cNvContentPartPr/>
                <p14:nvPr/>
              </p14:nvContentPartPr>
              <p14:xfrm>
                <a:off x="4991773" y="5348573"/>
                <a:ext cx="364320" cy="305640"/>
              </p14:xfrm>
            </p:contentPart>
          </mc:Choice>
          <mc:Fallback xmlns="">
            <p:pic>
              <p:nvPicPr>
                <p:cNvPr id="73" name="Freihand 72">
                  <a:extLst>
                    <a:ext uri="{FF2B5EF4-FFF2-40B4-BE49-F238E27FC236}">
                      <a16:creationId xmlns:a16="http://schemas.microsoft.com/office/drawing/2014/main" id="{FAFFD4A7-BBC9-4237-9479-E6B88E18A489}"/>
                    </a:ext>
                  </a:extLst>
                </p:cNvPr>
                <p:cNvPicPr/>
                <p:nvPr/>
              </p:nvPicPr>
              <p:blipFill>
                <a:blip r:embed="rId127"/>
                <a:stretch>
                  <a:fillRect/>
                </a:stretch>
              </p:blipFill>
              <p:spPr>
                <a:xfrm>
                  <a:off x="4987453" y="5344253"/>
                  <a:ext cx="3729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Freihand 73">
                  <a:extLst>
                    <a:ext uri="{FF2B5EF4-FFF2-40B4-BE49-F238E27FC236}">
                      <a16:creationId xmlns:a16="http://schemas.microsoft.com/office/drawing/2014/main" id="{EEBEA2A9-4C39-4D59-ABED-AEE191DDDC18}"/>
                    </a:ext>
                  </a:extLst>
                </p14:cNvPr>
                <p14:cNvContentPartPr/>
                <p14:nvPr/>
              </p14:nvContentPartPr>
              <p14:xfrm>
                <a:off x="5161693" y="5363333"/>
                <a:ext cx="47160" cy="9000"/>
              </p14:xfrm>
            </p:contentPart>
          </mc:Choice>
          <mc:Fallback xmlns="">
            <p:pic>
              <p:nvPicPr>
                <p:cNvPr id="74" name="Freihand 73">
                  <a:extLst>
                    <a:ext uri="{FF2B5EF4-FFF2-40B4-BE49-F238E27FC236}">
                      <a16:creationId xmlns:a16="http://schemas.microsoft.com/office/drawing/2014/main" id="{EEBEA2A9-4C39-4D59-ABED-AEE191DDDC18}"/>
                    </a:ext>
                  </a:extLst>
                </p:cNvPr>
                <p:cNvPicPr/>
                <p:nvPr/>
              </p:nvPicPr>
              <p:blipFill>
                <a:blip r:embed="rId129"/>
                <a:stretch>
                  <a:fillRect/>
                </a:stretch>
              </p:blipFill>
              <p:spPr>
                <a:xfrm>
                  <a:off x="5157373" y="5359013"/>
                  <a:ext cx="55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B1BF208F-42CC-4F0A-9FE8-9E31F1CCFC35}"/>
                    </a:ext>
                  </a:extLst>
                </p14:cNvPr>
                <p14:cNvContentPartPr/>
                <p14:nvPr/>
              </p14:nvContentPartPr>
              <p14:xfrm>
                <a:off x="5465533" y="5393573"/>
                <a:ext cx="168480" cy="115560"/>
              </p14:xfrm>
            </p:contentPart>
          </mc:Choice>
          <mc:Fallback xmlns="">
            <p:pic>
              <p:nvPicPr>
                <p:cNvPr id="75" name="Freihand 74">
                  <a:extLst>
                    <a:ext uri="{FF2B5EF4-FFF2-40B4-BE49-F238E27FC236}">
                      <a16:creationId xmlns:a16="http://schemas.microsoft.com/office/drawing/2014/main" id="{B1BF208F-42CC-4F0A-9FE8-9E31F1CCFC35}"/>
                    </a:ext>
                  </a:extLst>
                </p:cNvPr>
                <p:cNvPicPr/>
                <p:nvPr/>
              </p:nvPicPr>
              <p:blipFill>
                <a:blip r:embed="rId131"/>
                <a:stretch>
                  <a:fillRect/>
                </a:stretch>
              </p:blipFill>
              <p:spPr>
                <a:xfrm>
                  <a:off x="5461213" y="5389253"/>
                  <a:ext cx="177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6711F0CD-0D19-439D-A5BE-7AF0370D3B3E}"/>
                    </a:ext>
                  </a:extLst>
                </p14:cNvPr>
                <p14:cNvContentPartPr/>
                <p14:nvPr/>
              </p14:nvContentPartPr>
              <p14:xfrm>
                <a:off x="5619973" y="5436053"/>
                <a:ext cx="272880" cy="70920"/>
              </p14:xfrm>
            </p:contentPart>
          </mc:Choice>
          <mc:Fallback xmlns="">
            <p:pic>
              <p:nvPicPr>
                <p:cNvPr id="76" name="Freihand 75">
                  <a:extLst>
                    <a:ext uri="{FF2B5EF4-FFF2-40B4-BE49-F238E27FC236}">
                      <a16:creationId xmlns:a16="http://schemas.microsoft.com/office/drawing/2014/main" id="{6711F0CD-0D19-439D-A5BE-7AF0370D3B3E}"/>
                    </a:ext>
                  </a:extLst>
                </p:cNvPr>
                <p:cNvPicPr/>
                <p:nvPr/>
              </p:nvPicPr>
              <p:blipFill>
                <a:blip r:embed="rId133"/>
                <a:stretch>
                  <a:fillRect/>
                </a:stretch>
              </p:blipFill>
              <p:spPr>
                <a:xfrm>
                  <a:off x="5615653" y="5431733"/>
                  <a:ext cx="281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C39C5A63-B448-4F37-B3A6-B6974FF6E136}"/>
                    </a:ext>
                  </a:extLst>
                </p14:cNvPr>
                <p14:cNvContentPartPr/>
                <p14:nvPr/>
              </p14:nvContentPartPr>
              <p14:xfrm>
                <a:off x="5955853" y="5440013"/>
                <a:ext cx="201600" cy="62640"/>
              </p14:xfrm>
            </p:contentPart>
          </mc:Choice>
          <mc:Fallback xmlns="">
            <p:pic>
              <p:nvPicPr>
                <p:cNvPr id="78" name="Freihand 77">
                  <a:extLst>
                    <a:ext uri="{FF2B5EF4-FFF2-40B4-BE49-F238E27FC236}">
                      <a16:creationId xmlns:a16="http://schemas.microsoft.com/office/drawing/2014/main" id="{C39C5A63-B448-4F37-B3A6-B6974FF6E136}"/>
                    </a:ext>
                  </a:extLst>
                </p:cNvPr>
                <p:cNvPicPr/>
                <p:nvPr/>
              </p:nvPicPr>
              <p:blipFill>
                <a:blip r:embed="rId135"/>
                <a:stretch>
                  <a:fillRect/>
                </a:stretch>
              </p:blipFill>
              <p:spPr>
                <a:xfrm>
                  <a:off x="5951533" y="5435693"/>
                  <a:ext cx="210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Freihand 78">
                  <a:extLst>
                    <a:ext uri="{FF2B5EF4-FFF2-40B4-BE49-F238E27FC236}">
                      <a16:creationId xmlns:a16="http://schemas.microsoft.com/office/drawing/2014/main" id="{B2C41E6A-B181-4108-98EA-7B1CD70EF9AD}"/>
                    </a:ext>
                  </a:extLst>
                </p14:cNvPr>
                <p14:cNvContentPartPr/>
                <p14:nvPr/>
              </p14:nvContentPartPr>
              <p14:xfrm>
                <a:off x="6358333" y="5420573"/>
                <a:ext cx="382320" cy="64800"/>
              </p14:xfrm>
            </p:contentPart>
          </mc:Choice>
          <mc:Fallback xmlns="">
            <p:pic>
              <p:nvPicPr>
                <p:cNvPr id="79" name="Freihand 78">
                  <a:extLst>
                    <a:ext uri="{FF2B5EF4-FFF2-40B4-BE49-F238E27FC236}">
                      <a16:creationId xmlns:a16="http://schemas.microsoft.com/office/drawing/2014/main" id="{B2C41E6A-B181-4108-98EA-7B1CD70EF9AD}"/>
                    </a:ext>
                  </a:extLst>
                </p:cNvPr>
                <p:cNvPicPr/>
                <p:nvPr/>
              </p:nvPicPr>
              <p:blipFill>
                <a:blip r:embed="rId137"/>
                <a:stretch>
                  <a:fillRect/>
                </a:stretch>
              </p:blipFill>
              <p:spPr>
                <a:xfrm>
                  <a:off x="6354013" y="5416253"/>
                  <a:ext cx="390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0" name="Freihand 79">
                  <a:extLst>
                    <a:ext uri="{FF2B5EF4-FFF2-40B4-BE49-F238E27FC236}">
                      <a16:creationId xmlns:a16="http://schemas.microsoft.com/office/drawing/2014/main" id="{8A02C2FB-3231-4E6D-AD02-108DAB92BBC9}"/>
                    </a:ext>
                  </a:extLst>
                </p14:cNvPr>
                <p14:cNvContentPartPr/>
                <p14:nvPr/>
              </p14:nvContentPartPr>
              <p14:xfrm>
                <a:off x="6652813" y="5331293"/>
                <a:ext cx="360" cy="360"/>
              </p14:xfrm>
            </p:contentPart>
          </mc:Choice>
          <mc:Fallback xmlns="">
            <p:pic>
              <p:nvPicPr>
                <p:cNvPr id="80" name="Freihand 79">
                  <a:extLst>
                    <a:ext uri="{FF2B5EF4-FFF2-40B4-BE49-F238E27FC236}">
                      <a16:creationId xmlns:a16="http://schemas.microsoft.com/office/drawing/2014/main" id="{8A02C2FB-3231-4E6D-AD02-108DAB92BBC9}"/>
                    </a:ext>
                  </a:extLst>
                </p:cNvPr>
                <p:cNvPicPr/>
                <p:nvPr/>
              </p:nvPicPr>
              <p:blipFill>
                <a:blip r:embed="rId100"/>
                <a:stretch>
                  <a:fillRect/>
                </a:stretch>
              </p:blipFill>
              <p:spPr>
                <a:xfrm>
                  <a:off x="6648493" y="532697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Freihand 80">
                  <a:extLst>
                    <a:ext uri="{FF2B5EF4-FFF2-40B4-BE49-F238E27FC236}">
                      <a16:creationId xmlns:a16="http://schemas.microsoft.com/office/drawing/2014/main" id="{339E833A-EF39-47A9-B12A-5812B2D4A2B3}"/>
                    </a:ext>
                  </a:extLst>
                </p14:cNvPr>
                <p14:cNvContentPartPr/>
                <p14:nvPr/>
              </p14:nvContentPartPr>
              <p14:xfrm>
                <a:off x="6916693" y="5298173"/>
                <a:ext cx="168480" cy="169560"/>
              </p14:xfrm>
            </p:contentPart>
          </mc:Choice>
          <mc:Fallback xmlns="">
            <p:pic>
              <p:nvPicPr>
                <p:cNvPr id="81" name="Freihand 80">
                  <a:extLst>
                    <a:ext uri="{FF2B5EF4-FFF2-40B4-BE49-F238E27FC236}">
                      <a16:creationId xmlns:a16="http://schemas.microsoft.com/office/drawing/2014/main" id="{339E833A-EF39-47A9-B12A-5812B2D4A2B3}"/>
                    </a:ext>
                  </a:extLst>
                </p:cNvPr>
                <p:cNvPicPr/>
                <p:nvPr/>
              </p:nvPicPr>
              <p:blipFill>
                <a:blip r:embed="rId140"/>
                <a:stretch>
                  <a:fillRect/>
                </a:stretch>
              </p:blipFill>
              <p:spPr>
                <a:xfrm>
                  <a:off x="6912373" y="5293853"/>
                  <a:ext cx="177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572CFC2A-789F-4958-8691-FBED783C7A57}"/>
                    </a:ext>
                  </a:extLst>
                </p14:cNvPr>
                <p14:cNvContentPartPr/>
                <p14:nvPr/>
              </p14:nvContentPartPr>
              <p14:xfrm>
                <a:off x="7098133" y="5382413"/>
                <a:ext cx="118800" cy="45720"/>
              </p14:xfrm>
            </p:contentPart>
          </mc:Choice>
          <mc:Fallback xmlns="">
            <p:pic>
              <p:nvPicPr>
                <p:cNvPr id="82" name="Freihand 81">
                  <a:extLst>
                    <a:ext uri="{FF2B5EF4-FFF2-40B4-BE49-F238E27FC236}">
                      <a16:creationId xmlns:a16="http://schemas.microsoft.com/office/drawing/2014/main" id="{572CFC2A-789F-4958-8691-FBED783C7A57}"/>
                    </a:ext>
                  </a:extLst>
                </p:cNvPr>
                <p:cNvPicPr/>
                <p:nvPr/>
              </p:nvPicPr>
              <p:blipFill>
                <a:blip r:embed="rId142"/>
                <a:stretch>
                  <a:fillRect/>
                </a:stretch>
              </p:blipFill>
              <p:spPr>
                <a:xfrm>
                  <a:off x="7093813" y="5378093"/>
                  <a:ext cx="127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F1DB0029-1A50-41B7-BC98-B6429FC0F8F6}"/>
                    </a:ext>
                  </a:extLst>
                </p14:cNvPr>
                <p14:cNvContentPartPr/>
                <p14:nvPr/>
              </p14:nvContentPartPr>
              <p14:xfrm>
                <a:off x="7230973" y="5296733"/>
                <a:ext cx="197280" cy="137880"/>
              </p14:xfrm>
            </p:contentPart>
          </mc:Choice>
          <mc:Fallback xmlns="">
            <p:pic>
              <p:nvPicPr>
                <p:cNvPr id="83" name="Freihand 82">
                  <a:extLst>
                    <a:ext uri="{FF2B5EF4-FFF2-40B4-BE49-F238E27FC236}">
                      <a16:creationId xmlns:a16="http://schemas.microsoft.com/office/drawing/2014/main" id="{F1DB0029-1A50-41B7-BC98-B6429FC0F8F6}"/>
                    </a:ext>
                  </a:extLst>
                </p:cNvPr>
                <p:cNvPicPr/>
                <p:nvPr/>
              </p:nvPicPr>
              <p:blipFill>
                <a:blip r:embed="rId144"/>
                <a:stretch>
                  <a:fillRect/>
                </a:stretch>
              </p:blipFill>
              <p:spPr>
                <a:xfrm>
                  <a:off x="7226653" y="5292413"/>
                  <a:ext cx="205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4" name="Freihand 83">
                  <a:extLst>
                    <a:ext uri="{FF2B5EF4-FFF2-40B4-BE49-F238E27FC236}">
                      <a16:creationId xmlns:a16="http://schemas.microsoft.com/office/drawing/2014/main" id="{D25227AA-6D66-4164-B7C7-993F659A4BB5}"/>
                    </a:ext>
                  </a:extLst>
                </p14:cNvPr>
                <p14:cNvContentPartPr/>
                <p14:nvPr/>
              </p14:nvContentPartPr>
              <p14:xfrm>
                <a:off x="7195693" y="5311133"/>
                <a:ext cx="106200" cy="3960"/>
              </p14:xfrm>
            </p:contentPart>
          </mc:Choice>
          <mc:Fallback xmlns="">
            <p:pic>
              <p:nvPicPr>
                <p:cNvPr id="84" name="Freihand 83">
                  <a:extLst>
                    <a:ext uri="{FF2B5EF4-FFF2-40B4-BE49-F238E27FC236}">
                      <a16:creationId xmlns:a16="http://schemas.microsoft.com/office/drawing/2014/main" id="{D25227AA-6D66-4164-B7C7-993F659A4BB5}"/>
                    </a:ext>
                  </a:extLst>
                </p:cNvPr>
                <p:cNvPicPr/>
                <p:nvPr/>
              </p:nvPicPr>
              <p:blipFill>
                <a:blip r:embed="rId146"/>
                <a:stretch>
                  <a:fillRect/>
                </a:stretch>
              </p:blipFill>
              <p:spPr>
                <a:xfrm>
                  <a:off x="7191373" y="5306813"/>
                  <a:ext cx="1148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5" name="Freihand 84">
                  <a:extLst>
                    <a:ext uri="{FF2B5EF4-FFF2-40B4-BE49-F238E27FC236}">
                      <a16:creationId xmlns:a16="http://schemas.microsoft.com/office/drawing/2014/main" id="{2A12EF77-601B-46F1-AC30-62F204B74995}"/>
                    </a:ext>
                  </a:extLst>
                </p14:cNvPr>
                <p14:cNvContentPartPr/>
                <p14:nvPr/>
              </p14:nvContentPartPr>
              <p14:xfrm>
                <a:off x="7454173" y="5335973"/>
                <a:ext cx="220320" cy="83520"/>
              </p14:xfrm>
            </p:contentPart>
          </mc:Choice>
          <mc:Fallback xmlns="">
            <p:pic>
              <p:nvPicPr>
                <p:cNvPr id="85" name="Freihand 84">
                  <a:extLst>
                    <a:ext uri="{FF2B5EF4-FFF2-40B4-BE49-F238E27FC236}">
                      <a16:creationId xmlns:a16="http://schemas.microsoft.com/office/drawing/2014/main" id="{2A12EF77-601B-46F1-AC30-62F204B74995}"/>
                    </a:ext>
                  </a:extLst>
                </p:cNvPr>
                <p:cNvPicPr/>
                <p:nvPr/>
              </p:nvPicPr>
              <p:blipFill>
                <a:blip r:embed="rId148"/>
                <a:stretch>
                  <a:fillRect/>
                </a:stretch>
              </p:blipFill>
              <p:spPr>
                <a:xfrm>
                  <a:off x="7449853" y="5331653"/>
                  <a:ext cx="2289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6" name="Freihand 85">
                  <a:extLst>
                    <a:ext uri="{FF2B5EF4-FFF2-40B4-BE49-F238E27FC236}">
                      <a16:creationId xmlns:a16="http://schemas.microsoft.com/office/drawing/2014/main" id="{80DB6D83-2F7D-4D91-8347-16A5B3741C5C}"/>
                    </a:ext>
                  </a:extLst>
                </p14:cNvPr>
                <p14:cNvContentPartPr/>
                <p14:nvPr/>
              </p14:nvContentPartPr>
              <p14:xfrm>
                <a:off x="7700053" y="5340653"/>
                <a:ext cx="117720" cy="69120"/>
              </p14:xfrm>
            </p:contentPart>
          </mc:Choice>
          <mc:Fallback xmlns="">
            <p:pic>
              <p:nvPicPr>
                <p:cNvPr id="86" name="Freihand 85">
                  <a:extLst>
                    <a:ext uri="{FF2B5EF4-FFF2-40B4-BE49-F238E27FC236}">
                      <a16:creationId xmlns:a16="http://schemas.microsoft.com/office/drawing/2014/main" id="{80DB6D83-2F7D-4D91-8347-16A5B3741C5C}"/>
                    </a:ext>
                  </a:extLst>
                </p:cNvPr>
                <p:cNvPicPr/>
                <p:nvPr/>
              </p:nvPicPr>
              <p:blipFill>
                <a:blip r:embed="rId150"/>
                <a:stretch>
                  <a:fillRect/>
                </a:stretch>
              </p:blipFill>
              <p:spPr>
                <a:xfrm>
                  <a:off x="7695733" y="5336333"/>
                  <a:ext cx="126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7" name="Freihand 86">
                  <a:extLst>
                    <a:ext uri="{FF2B5EF4-FFF2-40B4-BE49-F238E27FC236}">
                      <a16:creationId xmlns:a16="http://schemas.microsoft.com/office/drawing/2014/main" id="{6FB39FD3-8338-48E6-80E8-209BA718C560}"/>
                    </a:ext>
                  </a:extLst>
                </p14:cNvPr>
                <p14:cNvContentPartPr/>
                <p14:nvPr/>
              </p14:nvContentPartPr>
              <p14:xfrm>
                <a:off x="7767013" y="5330933"/>
                <a:ext cx="131400" cy="198000"/>
              </p14:xfrm>
            </p:contentPart>
          </mc:Choice>
          <mc:Fallback xmlns="">
            <p:pic>
              <p:nvPicPr>
                <p:cNvPr id="87" name="Freihand 86">
                  <a:extLst>
                    <a:ext uri="{FF2B5EF4-FFF2-40B4-BE49-F238E27FC236}">
                      <a16:creationId xmlns:a16="http://schemas.microsoft.com/office/drawing/2014/main" id="{6FB39FD3-8338-48E6-80E8-209BA718C560}"/>
                    </a:ext>
                  </a:extLst>
                </p:cNvPr>
                <p:cNvPicPr/>
                <p:nvPr/>
              </p:nvPicPr>
              <p:blipFill>
                <a:blip r:embed="rId152"/>
                <a:stretch>
                  <a:fillRect/>
                </a:stretch>
              </p:blipFill>
              <p:spPr>
                <a:xfrm>
                  <a:off x="7762693" y="5326613"/>
                  <a:ext cx="140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144FB8B3-8838-485C-9EBC-AB0B9824C58F}"/>
                    </a:ext>
                  </a:extLst>
                </p14:cNvPr>
                <p14:cNvContentPartPr/>
                <p14:nvPr/>
              </p14:nvContentPartPr>
              <p14:xfrm>
                <a:off x="7904533" y="5224013"/>
                <a:ext cx="597600" cy="174240"/>
              </p14:xfrm>
            </p:contentPart>
          </mc:Choice>
          <mc:Fallback xmlns="">
            <p:pic>
              <p:nvPicPr>
                <p:cNvPr id="88" name="Freihand 87">
                  <a:extLst>
                    <a:ext uri="{FF2B5EF4-FFF2-40B4-BE49-F238E27FC236}">
                      <a16:creationId xmlns:a16="http://schemas.microsoft.com/office/drawing/2014/main" id="{144FB8B3-8838-485C-9EBC-AB0B9824C58F}"/>
                    </a:ext>
                  </a:extLst>
                </p:cNvPr>
                <p:cNvPicPr/>
                <p:nvPr/>
              </p:nvPicPr>
              <p:blipFill>
                <a:blip r:embed="rId154"/>
                <a:stretch>
                  <a:fillRect/>
                </a:stretch>
              </p:blipFill>
              <p:spPr>
                <a:xfrm>
                  <a:off x="7900213" y="5219693"/>
                  <a:ext cx="606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9549DE6E-C4B9-491D-A96A-D0434F18D2E1}"/>
                    </a:ext>
                  </a:extLst>
                </p14:cNvPr>
                <p14:cNvContentPartPr/>
                <p14:nvPr/>
              </p14:nvContentPartPr>
              <p14:xfrm>
                <a:off x="8442013" y="5258573"/>
                <a:ext cx="16560" cy="18360"/>
              </p14:xfrm>
            </p:contentPart>
          </mc:Choice>
          <mc:Fallback xmlns="">
            <p:pic>
              <p:nvPicPr>
                <p:cNvPr id="89" name="Freihand 88">
                  <a:extLst>
                    <a:ext uri="{FF2B5EF4-FFF2-40B4-BE49-F238E27FC236}">
                      <a16:creationId xmlns:a16="http://schemas.microsoft.com/office/drawing/2014/main" id="{9549DE6E-C4B9-491D-A96A-D0434F18D2E1}"/>
                    </a:ext>
                  </a:extLst>
                </p:cNvPr>
                <p:cNvPicPr/>
                <p:nvPr/>
              </p:nvPicPr>
              <p:blipFill>
                <a:blip r:embed="rId156"/>
                <a:stretch>
                  <a:fillRect/>
                </a:stretch>
              </p:blipFill>
              <p:spPr>
                <a:xfrm>
                  <a:off x="8437693" y="5254253"/>
                  <a:ext cx="25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FD04080-7103-4D23-B082-EC91837FA88C}"/>
                    </a:ext>
                  </a:extLst>
                </p14:cNvPr>
                <p14:cNvContentPartPr/>
                <p14:nvPr/>
              </p14:nvContentPartPr>
              <p14:xfrm>
                <a:off x="1860493" y="5639093"/>
                <a:ext cx="122040" cy="839520"/>
              </p14:xfrm>
            </p:contentPart>
          </mc:Choice>
          <mc:Fallback xmlns="">
            <p:pic>
              <p:nvPicPr>
                <p:cNvPr id="90" name="Freihand 89">
                  <a:extLst>
                    <a:ext uri="{FF2B5EF4-FFF2-40B4-BE49-F238E27FC236}">
                      <a16:creationId xmlns:a16="http://schemas.microsoft.com/office/drawing/2014/main" id="{DFD04080-7103-4D23-B082-EC91837FA88C}"/>
                    </a:ext>
                  </a:extLst>
                </p:cNvPr>
                <p:cNvPicPr/>
                <p:nvPr/>
              </p:nvPicPr>
              <p:blipFill>
                <a:blip r:embed="rId158"/>
                <a:stretch>
                  <a:fillRect/>
                </a:stretch>
              </p:blipFill>
              <p:spPr>
                <a:xfrm>
                  <a:off x="1856173" y="5634773"/>
                  <a:ext cx="13068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45CBB039-8E8B-42D3-820D-AB0396E184A2}"/>
                    </a:ext>
                  </a:extLst>
                </p14:cNvPr>
                <p14:cNvContentPartPr/>
                <p14:nvPr/>
              </p14:nvContentPartPr>
              <p14:xfrm>
                <a:off x="1630453" y="6365933"/>
                <a:ext cx="2048040" cy="84960"/>
              </p14:xfrm>
            </p:contentPart>
          </mc:Choice>
          <mc:Fallback xmlns="">
            <p:pic>
              <p:nvPicPr>
                <p:cNvPr id="91" name="Freihand 90">
                  <a:extLst>
                    <a:ext uri="{FF2B5EF4-FFF2-40B4-BE49-F238E27FC236}">
                      <a16:creationId xmlns:a16="http://schemas.microsoft.com/office/drawing/2014/main" id="{45CBB039-8E8B-42D3-820D-AB0396E184A2}"/>
                    </a:ext>
                  </a:extLst>
                </p:cNvPr>
                <p:cNvPicPr/>
                <p:nvPr/>
              </p:nvPicPr>
              <p:blipFill>
                <a:blip r:embed="rId160"/>
                <a:stretch>
                  <a:fillRect/>
                </a:stretch>
              </p:blipFill>
              <p:spPr>
                <a:xfrm>
                  <a:off x="1626133" y="6361613"/>
                  <a:ext cx="2056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1638F939-877B-4733-B766-1404AF648A5E}"/>
                    </a:ext>
                  </a:extLst>
                </p14:cNvPr>
                <p14:cNvContentPartPr/>
                <p14:nvPr/>
              </p14:nvContentPartPr>
              <p14:xfrm>
                <a:off x="3631693" y="6283853"/>
                <a:ext cx="205560" cy="135000"/>
              </p14:xfrm>
            </p:contentPart>
          </mc:Choice>
          <mc:Fallback xmlns="">
            <p:pic>
              <p:nvPicPr>
                <p:cNvPr id="92" name="Freihand 91">
                  <a:extLst>
                    <a:ext uri="{FF2B5EF4-FFF2-40B4-BE49-F238E27FC236}">
                      <a16:creationId xmlns:a16="http://schemas.microsoft.com/office/drawing/2014/main" id="{1638F939-877B-4733-B766-1404AF648A5E}"/>
                    </a:ext>
                  </a:extLst>
                </p:cNvPr>
                <p:cNvPicPr/>
                <p:nvPr/>
              </p:nvPicPr>
              <p:blipFill>
                <a:blip r:embed="rId162"/>
                <a:stretch>
                  <a:fillRect/>
                </a:stretch>
              </p:blipFill>
              <p:spPr>
                <a:xfrm>
                  <a:off x="3627373" y="6279533"/>
                  <a:ext cx="214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2432F8CB-1AAE-4EB1-AE8D-990D5A052C58}"/>
                    </a:ext>
                  </a:extLst>
                </p14:cNvPr>
                <p14:cNvContentPartPr/>
                <p14:nvPr/>
              </p14:nvContentPartPr>
              <p14:xfrm>
                <a:off x="1803973" y="5504453"/>
                <a:ext cx="297000" cy="190440"/>
              </p14:xfrm>
            </p:contentPart>
          </mc:Choice>
          <mc:Fallback xmlns="">
            <p:pic>
              <p:nvPicPr>
                <p:cNvPr id="93" name="Freihand 92">
                  <a:extLst>
                    <a:ext uri="{FF2B5EF4-FFF2-40B4-BE49-F238E27FC236}">
                      <a16:creationId xmlns:a16="http://schemas.microsoft.com/office/drawing/2014/main" id="{2432F8CB-1AAE-4EB1-AE8D-990D5A052C58}"/>
                    </a:ext>
                  </a:extLst>
                </p:cNvPr>
                <p:cNvPicPr/>
                <p:nvPr/>
              </p:nvPicPr>
              <p:blipFill>
                <a:blip r:embed="rId164"/>
                <a:stretch>
                  <a:fillRect/>
                </a:stretch>
              </p:blipFill>
              <p:spPr>
                <a:xfrm>
                  <a:off x="1799653" y="5500133"/>
                  <a:ext cx="305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BA1201AB-C552-4981-BA18-ED0DA7AF259C}"/>
                    </a:ext>
                  </a:extLst>
                </p14:cNvPr>
                <p14:cNvContentPartPr/>
                <p14:nvPr/>
              </p14:nvContentPartPr>
              <p14:xfrm>
                <a:off x="1627573" y="5518133"/>
                <a:ext cx="112320" cy="39240"/>
              </p14:xfrm>
            </p:contentPart>
          </mc:Choice>
          <mc:Fallback xmlns="">
            <p:pic>
              <p:nvPicPr>
                <p:cNvPr id="94" name="Freihand 93">
                  <a:extLst>
                    <a:ext uri="{FF2B5EF4-FFF2-40B4-BE49-F238E27FC236}">
                      <a16:creationId xmlns:a16="http://schemas.microsoft.com/office/drawing/2014/main" id="{BA1201AB-C552-4981-BA18-ED0DA7AF259C}"/>
                    </a:ext>
                  </a:extLst>
                </p:cNvPr>
                <p:cNvPicPr/>
                <p:nvPr/>
              </p:nvPicPr>
              <p:blipFill>
                <a:blip r:embed="rId166"/>
                <a:stretch>
                  <a:fillRect/>
                </a:stretch>
              </p:blipFill>
              <p:spPr>
                <a:xfrm>
                  <a:off x="1623253" y="5513813"/>
                  <a:ext cx="120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9F2CA1B9-921D-475B-AF8D-A29E266253D2}"/>
                    </a:ext>
                  </a:extLst>
                </p14:cNvPr>
                <p14:cNvContentPartPr/>
                <p14:nvPr/>
              </p14:nvContentPartPr>
              <p14:xfrm>
                <a:off x="1660333" y="5509493"/>
                <a:ext cx="100800" cy="191160"/>
              </p14:xfrm>
            </p:contentPart>
          </mc:Choice>
          <mc:Fallback xmlns="">
            <p:pic>
              <p:nvPicPr>
                <p:cNvPr id="95" name="Freihand 94">
                  <a:extLst>
                    <a:ext uri="{FF2B5EF4-FFF2-40B4-BE49-F238E27FC236}">
                      <a16:creationId xmlns:a16="http://schemas.microsoft.com/office/drawing/2014/main" id="{9F2CA1B9-921D-475B-AF8D-A29E266253D2}"/>
                    </a:ext>
                  </a:extLst>
                </p:cNvPr>
                <p:cNvPicPr/>
                <p:nvPr/>
              </p:nvPicPr>
              <p:blipFill>
                <a:blip r:embed="rId168"/>
                <a:stretch>
                  <a:fillRect/>
                </a:stretch>
              </p:blipFill>
              <p:spPr>
                <a:xfrm>
                  <a:off x="1656013" y="5505173"/>
                  <a:ext cx="109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8" name="Freihand 97">
                  <a:extLst>
                    <a:ext uri="{FF2B5EF4-FFF2-40B4-BE49-F238E27FC236}">
                      <a16:creationId xmlns:a16="http://schemas.microsoft.com/office/drawing/2014/main" id="{DD93B60A-CB7F-4FFB-90AA-4E8AACD5C317}"/>
                    </a:ext>
                  </a:extLst>
                </p14:cNvPr>
                <p14:cNvContentPartPr/>
                <p14:nvPr/>
              </p14:nvContentPartPr>
              <p14:xfrm>
                <a:off x="3627733" y="6470333"/>
                <a:ext cx="109440" cy="129960"/>
              </p14:xfrm>
            </p:contentPart>
          </mc:Choice>
          <mc:Fallback xmlns="">
            <p:pic>
              <p:nvPicPr>
                <p:cNvPr id="98" name="Freihand 97">
                  <a:extLst>
                    <a:ext uri="{FF2B5EF4-FFF2-40B4-BE49-F238E27FC236}">
                      <a16:creationId xmlns:a16="http://schemas.microsoft.com/office/drawing/2014/main" id="{DD93B60A-CB7F-4FFB-90AA-4E8AACD5C317}"/>
                    </a:ext>
                  </a:extLst>
                </p:cNvPr>
                <p:cNvPicPr/>
                <p:nvPr/>
              </p:nvPicPr>
              <p:blipFill>
                <a:blip r:embed="rId170"/>
                <a:stretch>
                  <a:fillRect/>
                </a:stretch>
              </p:blipFill>
              <p:spPr>
                <a:xfrm>
                  <a:off x="3623413" y="6466013"/>
                  <a:ext cx="118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Freihand 98">
                  <a:extLst>
                    <a:ext uri="{FF2B5EF4-FFF2-40B4-BE49-F238E27FC236}">
                      <a16:creationId xmlns:a16="http://schemas.microsoft.com/office/drawing/2014/main" id="{FF676372-0276-4274-8AE0-2A626EA947B8}"/>
                    </a:ext>
                  </a:extLst>
                </p14:cNvPr>
                <p14:cNvContentPartPr/>
                <p14:nvPr/>
              </p14:nvContentPartPr>
              <p14:xfrm>
                <a:off x="3610093" y="6455573"/>
                <a:ext cx="196560" cy="65160"/>
              </p14:xfrm>
            </p:contentPart>
          </mc:Choice>
          <mc:Fallback xmlns="">
            <p:pic>
              <p:nvPicPr>
                <p:cNvPr id="99" name="Freihand 98">
                  <a:extLst>
                    <a:ext uri="{FF2B5EF4-FFF2-40B4-BE49-F238E27FC236}">
                      <a16:creationId xmlns:a16="http://schemas.microsoft.com/office/drawing/2014/main" id="{FF676372-0276-4274-8AE0-2A626EA947B8}"/>
                    </a:ext>
                  </a:extLst>
                </p:cNvPr>
                <p:cNvPicPr/>
                <p:nvPr/>
              </p:nvPicPr>
              <p:blipFill>
                <a:blip r:embed="rId172"/>
                <a:stretch>
                  <a:fillRect/>
                </a:stretch>
              </p:blipFill>
              <p:spPr>
                <a:xfrm>
                  <a:off x="3605773" y="6451253"/>
                  <a:ext cx="20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CC541F7E-0DDC-4113-B258-CC46B20849C2}"/>
                    </a:ext>
                  </a:extLst>
                </p14:cNvPr>
                <p14:cNvContentPartPr/>
                <p14:nvPr/>
              </p14:nvContentPartPr>
              <p14:xfrm>
                <a:off x="1922773" y="5863013"/>
                <a:ext cx="837360" cy="551520"/>
              </p14:xfrm>
            </p:contentPart>
          </mc:Choice>
          <mc:Fallback xmlns="">
            <p:pic>
              <p:nvPicPr>
                <p:cNvPr id="101" name="Freihand 100">
                  <a:extLst>
                    <a:ext uri="{FF2B5EF4-FFF2-40B4-BE49-F238E27FC236}">
                      <a16:creationId xmlns:a16="http://schemas.microsoft.com/office/drawing/2014/main" id="{CC541F7E-0DDC-4113-B258-CC46B20849C2}"/>
                    </a:ext>
                  </a:extLst>
                </p:cNvPr>
                <p:cNvPicPr/>
                <p:nvPr/>
              </p:nvPicPr>
              <p:blipFill>
                <a:blip r:embed="rId174"/>
                <a:stretch>
                  <a:fillRect/>
                </a:stretch>
              </p:blipFill>
              <p:spPr>
                <a:xfrm>
                  <a:off x="1918453" y="5858693"/>
                  <a:ext cx="8460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B5F88164-1AE7-4727-8AFA-A993CCED58F8}"/>
                    </a:ext>
                  </a:extLst>
                </p14:cNvPr>
                <p14:cNvContentPartPr/>
                <p14:nvPr/>
              </p14:nvContentPartPr>
              <p14:xfrm>
                <a:off x="2730973" y="6174413"/>
                <a:ext cx="345600" cy="139680"/>
              </p14:xfrm>
            </p:contentPart>
          </mc:Choice>
          <mc:Fallback xmlns="">
            <p:pic>
              <p:nvPicPr>
                <p:cNvPr id="103" name="Freihand 102">
                  <a:extLst>
                    <a:ext uri="{FF2B5EF4-FFF2-40B4-BE49-F238E27FC236}">
                      <a16:creationId xmlns:a16="http://schemas.microsoft.com/office/drawing/2014/main" id="{B5F88164-1AE7-4727-8AFA-A993CCED58F8}"/>
                    </a:ext>
                  </a:extLst>
                </p:cNvPr>
                <p:cNvPicPr/>
                <p:nvPr/>
              </p:nvPicPr>
              <p:blipFill>
                <a:blip r:embed="rId176"/>
                <a:stretch>
                  <a:fillRect/>
                </a:stretch>
              </p:blipFill>
              <p:spPr>
                <a:xfrm>
                  <a:off x="2726653" y="6170093"/>
                  <a:ext cx="35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0BFC4D93-EE44-4810-87EC-C58745B1CDA2}"/>
                    </a:ext>
                  </a:extLst>
                </p14:cNvPr>
                <p14:cNvContentPartPr/>
                <p14:nvPr/>
              </p14:nvContentPartPr>
              <p14:xfrm>
                <a:off x="2716933" y="6173333"/>
                <a:ext cx="160560" cy="159840"/>
              </p14:xfrm>
            </p:contentPart>
          </mc:Choice>
          <mc:Fallback xmlns="">
            <p:pic>
              <p:nvPicPr>
                <p:cNvPr id="104" name="Freihand 103">
                  <a:extLst>
                    <a:ext uri="{FF2B5EF4-FFF2-40B4-BE49-F238E27FC236}">
                      <a16:creationId xmlns:a16="http://schemas.microsoft.com/office/drawing/2014/main" id="{0BFC4D93-EE44-4810-87EC-C58745B1CDA2}"/>
                    </a:ext>
                  </a:extLst>
                </p:cNvPr>
                <p:cNvPicPr/>
                <p:nvPr/>
              </p:nvPicPr>
              <p:blipFill>
                <a:blip r:embed="rId178"/>
                <a:stretch>
                  <a:fillRect/>
                </a:stretch>
              </p:blipFill>
              <p:spPr>
                <a:xfrm>
                  <a:off x="2712613" y="6169013"/>
                  <a:ext cx="169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25BE0163-582A-4EF3-9AE1-9C4A25A95966}"/>
                    </a:ext>
                  </a:extLst>
                </p14:cNvPr>
                <p14:cNvContentPartPr/>
                <p14:nvPr/>
              </p14:nvContentPartPr>
              <p14:xfrm>
                <a:off x="3263413" y="6113213"/>
                <a:ext cx="18000" cy="61200"/>
              </p14:xfrm>
            </p:contentPart>
          </mc:Choice>
          <mc:Fallback xmlns="">
            <p:pic>
              <p:nvPicPr>
                <p:cNvPr id="105" name="Freihand 104">
                  <a:extLst>
                    <a:ext uri="{FF2B5EF4-FFF2-40B4-BE49-F238E27FC236}">
                      <a16:creationId xmlns:a16="http://schemas.microsoft.com/office/drawing/2014/main" id="{25BE0163-582A-4EF3-9AE1-9C4A25A95966}"/>
                    </a:ext>
                  </a:extLst>
                </p:cNvPr>
                <p:cNvPicPr/>
                <p:nvPr/>
              </p:nvPicPr>
              <p:blipFill>
                <a:blip r:embed="rId180"/>
                <a:stretch>
                  <a:fillRect/>
                </a:stretch>
              </p:blipFill>
              <p:spPr>
                <a:xfrm>
                  <a:off x="3259093" y="6108893"/>
                  <a:ext cx="26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F9CFF9FD-8902-4A9B-A2D0-3D274968A950}"/>
                    </a:ext>
                  </a:extLst>
                </p14:cNvPr>
                <p14:cNvContentPartPr/>
                <p14:nvPr/>
              </p14:nvContentPartPr>
              <p14:xfrm>
                <a:off x="3183493" y="6067853"/>
                <a:ext cx="247320" cy="129240"/>
              </p14:xfrm>
            </p:contentPart>
          </mc:Choice>
          <mc:Fallback xmlns="">
            <p:pic>
              <p:nvPicPr>
                <p:cNvPr id="106" name="Freihand 105">
                  <a:extLst>
                    <a:ext uri="{FF2B5EF4-FFF2-40B4-BE49-F238E27FC236}">
                      <a16:creationId xmlns:a16="http://schemas.microsoft.com/office/drawing/2014/main" id="{F9CFF9FD-8902-4A9B-A2D0-3D274968A950}"/>
                    </a:ext>
                  </a:extLst>
                </p:cNvPr>
                <p:cNvPicPr/>
                <p:nvPr/>
              </p:nvPicPr>
              <p:blipFill>
                <a:blip r:embed="rId182"/>
                <a:stretch>
                  <a:fillRect/>
                </a:stretch>
              </p:blipFill>
              <p:spPr>
                <a:xfrm>
                  <a:off x="3179173" y="6063533"/>
                  <a:ext cx="25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F7498DA8-4DAA-4A1D-BC2D-4B26F570E955}"/>
                    </a:ext>
                  </a:extLst>
                </p14:cNvPr>
                <p14:cNvContentPartPr/>
                <p14:nvPr/>
              </p14:nvContentPartPr>
              <p14:xfrm>
                <a:off x="3450613" y="6029693"/>
                <a:ext cx="224280" cy="243000"/>
              </p14:xfrm>
            </p:contentPart>
          </mc:Choice>
          <mc:Fallback xmlns="">
            <p:pic>
              <p:nvPicPr>
                <p:cNvPr id="107" name="Freihand 106">
                  <a:extLst>
                    <a:ext uri="{FF2B5EF4-FFF2-40B4-BE49-F238E27FC236}">
                      <a16:creationId xmlns:a16="http://schemas.microsoft.com/office/drawing/2014/main" id="{F7498DA8-4DAA-4A1D-BC2D-4B26F570E955}"/>
                    </a:ext>
                  </a:extLst>
                </p:cNvPr>
                <p:cNvPicPr/>
                <p:nvPr/>
              </p:nvPicPr>
              <p:blipFill>
                <a:blip r:embed="rId184"/>
                <a:stretch>
                  <a:fillRect/>
                </a:stretch>
              </p:blipFill>
              <p:spPr>
                <a:xfrm>
                  <a:off x="3446293" y="6025373"/>
                  <a:ext cx="2329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74ED3BC4-9567-419E-8B5B-9EFF9C47D430}"/>
                    </a:ext>
                  </a:extLst>
                </p14:cNvPr>
                <p14:cNvContentPartPr/>
                <p14:nvPr/>
              </p14:nvContentPartPr>
              <p14:xfrm>
                <a:off x="3623053" y="5980373"/>
                <a:ext cx="117000" cy="158400"/>
              </p14:xfrm>
            </p:contentPart>
          </mc:Choice>
          <mc:Fallback xmlns="">
            <p:pic>
              <p:nvPicPr>
                <p:cNvPr id="108" name="Freihand 107">
                  <a:extLst>
                    <a:ext uri="{FF2B5EF4-FFF2-40B4-BE49-F238E27FC236}">
                      <a16:creationId xmlns:a16="http://schemas.microsoft.com/office/drawing/2014/main" id="{74ED3BC4-9567-419E-8B5B-9EFF9C47D430}"/>
                    </a:ext>
                  </a:extLst>
                </p:cNvPr>
                <p:cNvPicPr/>
                <p:nvPr/>
              </p:nvPicPr>
              <p:blipFill>
                <a:blip r:embed="rId186"/>
                <a:stretch>
                  <a:fillRect/>
                </a:stretch>
              </p:blipFill>
              <p:spPr>
                <a:xfrm>
                  <a:off x="3618733" y="5976053"/>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BBEF8056-DBAF-4179-B041-E7BDC61F5A95}"/>
                    </a:ext>
                  </a:extLst>
                </p14:cNvPr>
                <p14:cNvContentPartPr/>
                <p14:nvPr/>
              </p14:nvContentPartPr>
              <p14:xfrm>
                <a:off x="3751933" y="6004853"/>
                <a:ext cx="195840" cy="201960"/>
              </p14:xfrm>
            </p:contentPart>
          </mc:Choice>
          <mc:Fallback xmlns="">
            <p:pic>
              <p:nvPicPr>
                <p:cNvPr id="109" name="Freihand 108">
                  <a:extLst>
                    <a:ext uri="{FF2B5EF4-FFF2-40B4-BE49-F238E27FC236}">
                      <a16:creationId xmlns:a16="http://schemas.microsoft.com/office/drawing/2014/main" id="{BBEF8056-DBAF-4179-B041-E7BDC61F5A95}"/>
                    </a:ext>
                  </a:extLst>
                </p:cNvPr>
                <p:cNvPicPr/>
                <p:nvPr/>
              </p:nvPicPr>
              <p:blipFill>
                <a:blip r:embed="rId188"/>
                <a:stretch>
                  <a:fillRect/>
                </a:stretch>
              </p:blipFill>
              <p:spPr>
                <a:xfrm>
                  <a:off x="3747613" y="6000533"/>
                  <a:ext cx="204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CCBBF924-027F-4061-84D1-2EFE8D738730}"/>
                    </a:ext>
                  </a:extLst>
                </p14:cNvPr>
                <p14:cNvContentPartPr/>
                <p14:nvPr/>
              </p14:nvContentPartPr>
              <p14:xfrm>
                <a:off x="3944533" y="5939333"/>
                <a:ext cx="143640" cy="110880"/>
              </p14:xfrm>
            </p:contentPart>
          </mc:Choice>
          <mc:Fallback xmlns="">
            <p:pic>
              <p:nvPicPr>
                <p:cNvPr id="110" name="Freihand 109">
                  <a:extLst>
                    <a:ext uri="{FF2B5EF4-FFF2-40B4-BE49-F238E27FC236}">
                      <a16:creationId xmlns:a16="http://schemas.microsoft.com/office/drawing/2014/main" id="{CCBBF924-027F-4061-84D1-2EFE8D738730}"/>
                    </a:ext>
                  </a:extLst>
                </p:cNvPr>
                <p:cNvPicPr/>
                <p:nvPr/>
              </p:nvPicPr>
              <p:blipFill>
                <a:blip r:embed="rId190"/>
                <a:stretch>
                  <a:fillRect/>
                </a:stretch>
              </p:blipFill>
              <p:spPr>
                <a:xfrm>
                  <a:off x="3940213" y="5935013"/>
                  <a:ext cx="152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B730C71D-323B-40AA-968E-9A8EA2E7145A}"/>
                    </a:ext>
                  </a:extLst>
                </p14:cNvPr>
                <p14:cNvContentPartPr/>
                <p14:nvPr/>
              </p14:nvContentPartPr>
              <p14:xfrm>
                <a:off x="4084573" y="5970653"/>
                <a:ext cx="97920" cy="88920"/>
              </p14:xfrm>
            </p:contentPart>
          </mc:Choice>
          <mc:Fallback xmlns="">
            <p:pic>
              <p:nvPicPr>
                <p:cNvPr id="112" name="Freihand 111">
                  <a:extLst>
                    <a:ext uri="{FF2B5EF4-FFF2-40B4-BE49-F238E27FC236}">
                      <a16:creationId xmlns:a16="http://schemas.microsoft.com/office/drawing/2014/main" id="{B730C71D-323B-40AA-968E-9A8EA2E7145A}"/>
                    </a:ext>
                  </a:extLst>
                </p:cNvPr>
                <p:cNvPicPr/>
                <p:nvPr/>
              </p:nvPicPr>
              <p:blipFill>
                <a:blip r:embed="rId192"/>
                <a:stretch>
                  <a:fillRect/>
                </a:stretch>
              </p:blipFill>
              <p:spPr>
                <a:xfrm>
                  <a:off x="4080253" y="5966333"/>
                  <a:ext cx="10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13E0E211-E262-4CEE-9D34-705C22109D31}"/>
                    </a:ext>
                  </a:extLst>
                </p14:cNvPr>
                <p14:cNvContentPartPr/>
                <p14:nvPr/>
              </p14:nvContentPartPr>
              <p14:xfrm>
                <a:off x="4228933" y="5896133"/>
                <a:ext cx="285840" cy="123480"/>
              </p14:xfrm>
            </p:contentPart>
          </mc:Choice>
          <mc:Fallback xmlns="">
            <p:pic>
              <p:nvPicPr>
                <p:cNvPr id="113" name="Freihand 112">
                  <a:extLst>
                    <a:ext uri="{FF2B5EF4-FFF2-40B4-BE49-F238E27FC236}">
                      <a16:creationId xmlns:a16="http://schemas.microsoft.com/office/drawing/2014/main" id="{13E0E211-E262-4CEE-9D34-705C22109D31}"/>
                    </a:ext>
                  </a:extLst>
                </p:cNvPr>
                <p:cNvPicPr/>
                <p:nvPr/>
              </p:nvPicPr>
              <p:blipFill>
                <a:blip r:embed="rId194"/>
                <a:stretch>
                  <a:fillRect/>
                </a:stretch>
              </p:blipFill>
              <p:spPr>
                <a:xfrm>
                  <a:off x="4224613" y="5891813"/>
                  <a:ext cx="29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44A1F05E-1A65-4592-A1CB-921378FB84CF}"/>
                    </a:ext>
                  </a:extLst>
                </p14:cNvPr>
                <p14:cNvContentPartPr/>
                <p14:nvPr/>
              </p14:nvContentPartPr>
              <p14:xfrm>
                <a:off x="4405333" y="5843573"/>
                <a:ext cx="73080" cy="8280"/>
              </p14:xfrm>
            </p:contentPart>
          </mc:Choice>
          <mc:Fallback xmlns="">
            <p:pic>
              <p:nvPicPr>
                <p:cNvPr id="114" name="Freihand 113">
                  <a:extLst>
                    <a:ext uri="{FF2B5EF4-FFF2-40B4-BE49-F238E27FC236}">
                      <a16:creationId xmlns:a16="http://schemas.microsoft.com/office/drawing/2014/main" id="{44A1F05E-1A65-4592-A1CB-921378FB84CF}"/>
                    </a:ext>
                  </a:extLst>
                </p:cNvPr>
                <p:cNvPicPr/>
                <p:nvPr/>
              </p:nvPicPr>
              <p:blipFill>
                <a:blip r:embed="rId196"/>
                <a:stretch>
                  <a:fillRect/>
                </a:stretch>
              </p:blipFill>
              <p:spPr>
                <a:xfrm>
                  <a:off x="4401013" y="5839253"/>
                  <a:ext cx="81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534420C2-AEFA-4204-85DE-52408383294A}"/>
                    </a:ext>
                  </a:extLst>
                </p14:cNvPr>
                <p14:cNvContentPartPr/>
                <p14:nvPr/>
              </p14:nvContentPartPr>
              <p14:xfrm>
                <a:off x="4596133" y="5882813"/>
                <a:ext cx="291240" cy="100440"/>
              </p14:xfrm>
            </p:contentPart>
          </mc:Choice>
          <mc:Fallback xmlns="">
            <p:pic>
              <p:nvPicPr>
                <p:cNvPr id="116" name="Freihand 115">
                  <a:extLst>
                    <a:ext uri="{FF2B5EF4-FFF2-40B4-BE49-F238E27FC236}">
                      <a16:creationId xmlns:a16="http://schemas.microsoft.com/office/drawing/2014/main" id="{534420C2-AEFA-4204-85DE-52408383294A}"/>
                    </a:ext>
                  </a:extLst>
                </p:cNvPr>
                <p:cNvPicPr/>
                <p:nvPr/>
              </p:nvPicPr>
              <p:blipFill>
                <a:blip r:embed="rId198"/>
                <a:stretch>
                  <a:fillRect/>
                </a:stretch>
              </p:blipFill>
              <p:spPr>
                <a:xfrm>
                  <a:off x="4591813" y="5878493"/>
                  <a:ext cx="299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1EE348B8-1CAD-44F1-87EE-7FA533609DBA}"/>
                    </a:ext>
                  </a:extLst>
                </p14:cNvPr>
                <p14:cNvContentPartPr/>
                <p14:nvPr/>
              </p14:nvContentPartPr>
              <p14:xfrm>
                <a:off x="4929853" y="5831333"/>
                <a:ext cx="110880" cy="135720"/>
              </p14:xfrm>
            </p:contentPart>
          </mc:Choice>
          <mc:Fallback xmlns="">
            <p:pic>
              <p:nvPicPr>
                <p:cNvPr id="117" name="Freihand 116">
                  <a:extLst>
                    <a:ext uri="{FF2B5EF4-FFF2-40B4-BE49-F238E27FC236}">
                      <a16:creationId xmlns:a16="http://schemas.microsoft.com/office/drawing/2014/main" id="{1EE348B8-1CAD-44F1-87EE-7FA533609DBA}"/>
                    </a:ext>
                  </a:extLst>
                </p:cNvPr>
                <p:cNvPicPr/>
                <p:nvPr/>
              </p:nvPicPr>
              <p:blipFill>
                <a:blip r:embed="rId200"/>
                <a:stretch>
                  <a:fillRect/>
                </a:stretch>
              </p:blipFill>
              <p:spPr>
                <a:xfrm>
                  <a:off x="4925533" y="5827013"/>
                  <a:ext cx="119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8" name="Freihand 117">
                  <a:extLst>
                    <a:ext uri="{FF2B5EF4-FFF2-40B4-BE49-F238E27FC236}">
                      <a16:creationId xmlns:a16="http://schemas.microsoft.com/office/drawing/2014/main" id="{4CAAA424-F026-4AB3-BFE6-FC0535B04C10}"/>
                    </a:ext>
                  </a:extLst>
                </p14:cNvPr>
                <p14:cNvContentPartPr/>
                <p14:nvPr/>
              </p14:nvContentPartPr>
              <p14:xfrm>
                <a:off x="5048293" y="5796053"/>
                <a:ext cx="267120" cy="155520"/>
              </p14:xfrm>
            </p:contentPart>
          </mc:Choice>
          <mc:Fallback xmlns="">
            <p:pic>
              <p:nvPicPr>
                <p:cNvPr id="118" name="Freihand 117">
                  <a:extLst>
                    <a:ext uri="{FF2B5EF4-FFF2-40B4-BE49-F238E27FC236}">
                      <a16:creationId xmlns:a16="http://schemas.microsoft.com/office/drawing/2014/main" id="{4CAAA424-F026-4AB3-BFE6-FC0535B04C10}"/>
                    </a:ext>
                  </a:extLst>
                </p:cNvPr>
                <p:cNvPicPr/>
                <p:nvPr/>
              </p:nvPicPr>
              <p:blipFill>
                <a:blip r:embed="rId202"/>
                <a:stretch>
                  <a:fillRect/>
                </a:stretch>
              </p:blipFill>
              <p:spPr>
                <a:xfrm>
                  <a:off x="5043973" y="5791733"/>
                  <a:ext cx="275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ED403635-B92B-4D34-BC13-A7DD581B343D}"/>
                    </a:ext>
                  </a:extLst>
                </p14:cNvPr>
                <p14:cNvContentPartPr/>
                <p14:nvPr/>
              </p14:nvContentPartPr>
              <p14:xfrm>
                <a:off x="5249173" y="5793173"/>
                <a:ext cx="77760" cy="46440"/>
              </p14:xfrm>
            </p:contentPart>
          </mc:Choice>
          <mc:Fallback xmlns="">
            <p:pic>
              <p:nvPicPr>
                <p:cNvPr id="119" name="Freihand 118">
                  <a:extLst>
                    <a:ext uri="{FF2B5EF4-FFF2-40B4-BE49-F238E27FC236}">
                      <a16:creationId xmlns:a16="http://schemas.microsoft.com/office/drawing/2014/main" id="{ED403635-B92B-4D34-BC13-A7DD581B343D}"/>
                    </a:ext>
                  </a:extLst>
                </p:cNvPr>
                <p:cNvPicPr/>
                <p:nvPr/>
              </p:nvPicPr>
              <p:blipFill>
                <a:blip r:embed="rId204"/>
                <a:stretch>
                  <a:fillRect/>
                </a:stretch>
              </p:blipFill>
              <p:spPr>
                <a:xfrm>
                  <a:off x="5244853" y="5788853"/>
                  <a:ext cx="86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0DA776F8-EC80-4CA1-B91B-A3481DB51E21}"/>
                    </a:ext>
                  </a:extLst>
                </p14:cNvPr>
                <p14:cNvContentPartPr/>
                <p14:nvPr/>
              </p14:nvContentPartPr>
              <p14:xfrm>
                <a:off x="5308213" y="5828813"/>
                <a:ext cx="263520" cy="166680"/>
              </p14:xfrm>
            </p:contentPart>
          </mc:Choice>
          <mc:Fallback xmlns="">
            <p:pic>
              <p:nvPicPr>
                <p:cNvPr id="120" name="Freihand 119">
                  <a:extLst>
                    <a:ext uri="{FF2B5EF4-FFF2-40B4-BE49-F238E27FC236}">
                      <a16:creationId xmlns:a16="http://schemas.microsoft.com/office/drawing/2014/main" id="{0DA776F8-EC80-4CA1-B91B-A3481DB51E21}"/>
                    </a:ext>
                  </a:extLst>
                </p:cNvPr>
                <p:cNvPicPr/>
                <p:nvPr/>
              </p:nvPicPr>
              <p:blipFill>
                <a:blip r:embed="rId206"/>
                <a:stretch>
                  <a:fillRect/>
                </a:stretch>
              </p:blipFill>
              <p:spPr>
                <a:xfrm>
                  <a:off x="5303893" y="5824493"/>
                  <a:ext cx="272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CDFEB682-9062-4507-A463-476069E1494F}"/>
                    </a:ext>
                  </a:extLst>
                </p14:cNvPr>
                <p14:cNvContentPartPr/>
                <p14:nvPr/>
              </p14:nvContentPartPr>
              <p14:xfrm>
                <a:off x="4147933" y="6127253"/>
                <a:ext cx="95400" cy="163080"/>
              </p14:xfrm>
            </p:contentPart>
          </mc:Choice>
          <mc:Fallback xmlns="">
            <p:pic>
              <p:nvPicPr>
                <p:cNvPr id="121" name="Freihand 120">
                  <a:extLst>
                    <a:ext uri="{FF2B5EF4-FFF2-40B4-BE49-F238E27FC236}">
                      <a16:creationId xmlns:a16="http://schemas.microsoft.com/office/drawing/2014/main" id="{CDFEB682-9062-4507-A463-476069E1494F}"/>
                    </a:ext>
                  </a:extLst>
                </p:cNvPr>
                <p:cNvPicPr/>
                <p:nvPr/>
              </p:nvPicPr>
              <p:blipFill>
                <a:blip r:embed="rId208"/>
                <a:stretch>
                  <a:fillRect/>
                </a:stretch>
              </p:blipFill>
              <p:spPr>
                <a:xfrm>
                  <a:off x="4143613" y="6122933"/>
                  <a:ext cx="104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69F333BD-4186-4332-98AF-298155DB2DAA}"/>
                    </a:ext>
                  </a:extLst>
                </p14:cNvPr>
                <p14:cNvContentPartPr/>
                <p14:nvPr/>
              </p14:nvContentPartPr>
              <p14:xfrm>
                <a:off x="4224253" y="6153893"/>
                <a:ext cx="114840" cy="103680"/>
              </p14:xfrm>
            </p:contentPart>
          </mc:Choice>
          <mc:Fallback xmlns="">
            <p:pic>
              <p:nvPicPr>
                <p:cNvPr id="122" name="Freihand 121">
                  <a:extLst>
                    <a:ext uri="{FF2B5EF4-FFF2-40B4-BE49-F238E27FC236}">
                      <a16:creationId xmlns:a16="http://schemas.microsoft.com/office/drawing/2014/main" id="{69F333BD-4186-4332-98AF-298155DB2DAA}"/>
                    </a:ext>
                  </a:extLst>
                </p:cNvPr>
                <p:cNvPicPr/>
                <p:nvPr/>
              </p:nvPicPr>
              <p:blipFill>
                <a:blip r:embed="rId210"/>
                <a:stretch>
                  <a:fillRect/>
                </a:stretch>
              </p:blipFill>
              <p:spPr>
                <a:xfrm>
                  <a:off x="4219933" y="6149573"/>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3" name="Freihand 122">
                  <a:extLst>
                    <a:ext uri="{FF2B5EF4-FFF2-40B4-BE49-F238E27FC236}">
                      <a16:creationId xmlns:a16="http://schemas.microsoft.com/office/drawing/2014/main" id="{637E8489-2F9C-44C8-ABD8-B695E01F98CF}"/>
                    </a:ext>
                  </a:extLst>
                </p14:cNvPr>
                <p14:cNvContentPartPr/>
                <p14:nvPr/>
              </p14:nvContentPartPr>
              <p14:xfrm>
                <a:off x="4018693" y="6243893"/>
                <a:ext cx="391320" cy="60120"/>
              </p14:xfrm>
            </p:contentPart>
          </mc:Choice>
          <mc:Fallback xmlns="">
            <p:pic>
              <p:nvPicPr>
                <p:cNvPr id="123" name="Freihand 122">
                  <a:extLst>
                    <a:ext uri="{FF2B5EF4-FFF2-40B4-BE49-F238E27FC236}">
                      <a16:creationId xmlns:a16="http://schemas.microsoft.com/office/drawing/2014/main" id="{637E8489-2F9C-44C8-ABD8-B695E01F98CF}"/>
                    </a:ext>
                  </a:extLst>
                </p:cNvPr>
                <p:cNvPicPr/>
                <p:nvPr/>
              </p:nvPicPr>
              <p:blipFill>
                <a:blip r:embed="rId212"/>
                <a:stretch>
                  <a:fillRect/>
                </a:stretch>
              </p:blipFill>
              <p:spPr>
                <a:xfrm>
                  <a:off x="4014373" y="6239573"/>
                  <a:ext cx="399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4" name="Freihand 123">
                  <a:extLst>
                    <a:ext uri="{FF2B5EF4-FFF2-40B4-BE49-F238E27FC236}">
                      <a16:creationId xmlns:a16="http://schemas.microsoft.com/office/drawing/2014/main" id="{AB4804E4-2A7A-444B-A154-557AC754A64C}"/>
                    </a:ext>
                  </a:extLst>
                </p14:cNvPr>
                <p14:cNvContentPartPr/>
                <p14:nvPr/>
              </p14:nvContentPartPr>
              <p14:xfrm>
                <a:off x="4162333" y="6318053"/>
                <a:ext cx="100440" cy="178200"/>
              </p14:xfrm>
            </p:contentPart>
          </mc:Choice>
          <mc:Fallback xmlns="">
            <p:pic>
              <p:nvPicPr>
                <p:cNvPr id="124" name="Freihand 123">
                  <a:extLst>
                    <a:ext uri="{FF2B5EF4-FFF2-40B4-BE49-F238E27FC236}">
                      <a16:creationId xmlns:a16="http://schemas.microsoft.com/office/drawing/2014/main" id="{AB4804E4-2A7A-444B-A154-557AC754A64C}"/>
                    </a:ext>
                  </a:extLst>
                </p:cNvPr>
                <p:cNvPicPr/>
                <p:nvPr/>
              </p:nvPicPr>
              <p:blipFill>
                <a:blip r:embed="rId214"/>
                <a:stretch>
                  <a:fillRect/>
                </a:stretch>
              </p:blipFill>
              <p:spPr>
                <a:xfrm>
                  <a:off x="4158013" y="6313733"/>
                  <a:ext cx="109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632ED6A7-4049-41CF-9F22-EE89E6229800}"/>
                    </a:ext>
                  </a:extLst>
                </p14:cNvPr>
                <p14:cNvContentPartPr/>
                <p14:nvPr/>
              </p14:nvContentPartPr>
              <p14:xfrm>
                <a:off x="4265293" y="6363773"/>
                <a:ext cx="101520" cy="31680"/>
              </p14:xfrm>
            </p:contentPart>
          </mc:Choice>
          <mc:Fallback xmlns="">
            <p:pic>
              <p:nvPicPr>
                <p:cNvPr id="126" name="Freihand 125">
                  <a:extLst>
                    <a:ext uri="{FF2B5EF4-FFF2-40B4-BE49-F238E27FC236}">
                      <a16:creationId xmlns:a16="http://schemas.microsoft.com/office/drawing/2014/main" id="{632ED6A7-4049-41CF-9F22-EE89E6229800}"/>
                    </a:ext>
                  </a:extLst>
                </p:cNvPr>
                <p:cNvPicPr/>
                <p:nvPr/>
              </p:nvPicPr>
              <p:blipFill>
                <a:blip r:embed="rId216"/>
                <a:stretch>
                  <a:fillRect/>
                </a:stretch>
              </p:blipFill>
              <p:spPr>
                <a:xfrm>
                  <a:off x="4260973" y="6359453"/>
                  <a:ext cx="110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7" name="Freihand 126">
                  <a:extLst>
                    <a:ext uri="{FF2B5EF4-FFF2-40B4-BE49-F238E27FC236}">
                      <a16:creationId xmlns:a16="http://schemas.microsoft.com/office/drawing/2014/main" id="{05C25393-7628-4218-A8E0-F52F01F6E634}"/>
                    </a:ext>
                  </a:extLst>
                </p14:cNvPr>
                <p14:cNvContentPartPr/>
                <p14:nvPr/>
              </p14:nvContentPartPr>
              <p14:xfrm>
                <a:off x="4273573" y="6338213"/>
                <a:ext cx="95400" cy="166680"/>
              </p14:xfrm>
            </p:contentPart>
          </mc:Choice>
          <mc:Fallback xmlns="">
            <p:pic>
              <p:nvPicPr>
                <p:cNvPr id="127" name="Freihand 126">
                  <a:extLst>
                    <a:ext uri="{FF2B5EF4-FFF2-40B4-BE49-F238E27FC236}">
                      <a16:creationId xmlns:a16="http://schemas.microsoft.com/office/drawing/2014/main" id="{05C25393-7628-4218-A8E0-F52F01F6E634}"/>
                    </a:ext>
                  </a:extLst>
                </p:cNvPr>
                <p:cNvPicPr/>
                <p:nvPr/>
              </p:nvPicPr>
              <p:blipFill>
                <a:blip r:embed="rId218"/>
                <a:stretch>
                  <a:fillRect/>
                </a:stretch>
              </p:blipFill>
              <p:spPr>
                <a:xfrm>
                  <a:off x="4269253" y="6333893"/>
                  <a:ext cx="104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9" name="Freihand 128">
                  <a:extLst>
                    <a:ext uri="{FF2B5EF4-FFF2-40B4-BE49-F238E27FC236}">
                      <a16:creationId xmlns:a16="http://schemas.microsoft.com/office/drawing/2014/main" id="{0BE3CA40-E895-4C13-9F4E-9782A98843CD}"/>
                    </a:ext>
                  </a:extLst>
                </p14:cNvPr>
                <p14:cNvContentPartPr/>
                <p14:nvPr/>
              </p14:nvContentPartPr>
              <p14:xfrm>
                <a:off x="2090893" y="5530373"/>
                <a:ext cx="803520" cy="696240"/>
              </p14:xfrm>
            </p:contentPart>
          </mc:Choice>
          <mc:Fallback xmlns="">
            <p:pic>
              <p:nvPicPr>
                <p:cNvPr id="129" name="Freihand 128">
                  <a:extLst>
                    <a:ext uri="{FF2B5EF4-FFF2-40B4-BE49-F238E27FC236}">
                      <a16:creationId xmlns:a16="http://schemas.microsoft.com/office/drawing/2014/main" id="{0BE3CA40-E895-4C13-9F4E-9782A98843CD}"/>
                    </a:ext>
                  </a:extLst>
                </p:cNvPr>
                <p:cNvPicPr/>
                <p:nvPr/>
              </p:nvPicPr>
              <p:blipFill>
                <a:blip r:embed="rId220"/>
                <a:stretch>
                  <a:fillRect/>
                </a:stretch>
              </p:blipFill>
              <p:spPr>
                <a:xfrm>
                  <a:off x="2086573" y="5526053"/>
                  <a:ext cx="8121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0" name="Freihand 129">
                  <a:extLst>
                    <a:ext uri="{FF2B5EF4-FFF2-40B4-BE49-F238E27FC236}">
                      <a16:creationId xmlns:a16="http://schemas.microsoft.com/office/drawing/2014/main" id="{D5EB127F-D548-4E4B-B1C3-765FF39ED609}"/>
                    </a:ext>
                  </a:extLst>
                </p14:cNvPr>
                <p14:cNvContentPartPr/>
                <p14:nvPr/>
              </p14:nvContentPartPr>
              <p14:xfrm>
                <a:off x="2304733" y="6064253"/>
                <a:ext cx="83160" cy="90360"/>
              </p14:xfrm>
            </p:contentPart>
          </mc:Choice>
          <mc:Fallback xmlns="">
            <p:pic>
              <p:nvPicPr>
                <p:cNvPr id="130" name="Freihand 129">
                  <a:extLst>
                    <a:ext uri="{FF2B5EF4-FFF2-40B4-BE49-F238E27FC236}">
                      <a16:creationId xmlns:a16="http://schemas.microsoft.com/office/drawing/2014/main" id="{D5EB127F-D548-4E4B-B1C3-765FF39ED609}"/>
                    </a:ext>
                  </a:extLst>
                </p:cNvPr>
                <p:cNvPicPr/>
                <p:nvPr/>
              </p:nvPicPr>
              <p:blipFill>
                <a:blip r:embed="rId222"/>
                <a:stretch>
                  <a:fillRect/>
                </a:stretch>
              </p:blipFill>
              <p:spPr>
                <a:xfrm>
                  <a:off x="2300413" y="6059933"/>
                  <a:ext cx="91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 name="Freihand 131">
                  <a:extLst>
                    <a:ext uri="{FF2B5EF4-FFF2-40B4-BE49-F238E27FC236}">
                      <a16:creationId xmlns:a16="http://schemas.microsoft.com/office/drawing/2014/main" id="{F9180958-28B3-417F-85D4-935A44D77221}"/>
                    </a:ext>
                  </a:extLst>
                </p14:cNvPr>
                <p14:cNvContentPartPr/>
                <p14:nvPr/>
              </p14:nvContentPartPr>
              <p14:xfrm>
                <a:off x="2424973" y="5707853"/>
                <a:ext cx="156240" cy="272520"/>
              </p14:xfrm>
            </p:contentPart>
          </mc:Choice>
          <mc:Fallback xmlns="">
            <p:pic>
              <p:nvPicPr>
                <p:cNvPr id="132" name="Freihand 131">
                  <a:extLst>
                    <a:ext uri="{FF2B5EF4-FFF2-40B4-BE49-F238E27FC236}">
                      <a16:creationId xmlns:a16="http://schemas.microsoft.com/office/drawing/2014/main" id="{F9180958-28B3-417F-85D4-935A44D77221}"/>
                    </a:ext>
                  </a:extLst>
                </p:cNvPr>
                <p:cNvPicPr/>
                <p:nvPr/>
              </p:nvPicPr>
              <p:blipFill>
                <a:blip r:embed="rId224"/>
                <a:stretch>
                  <a:fillRect/>
                </a:stretch>
              </p:blipFill>
              <p:spPr>
                <a:xfrm>
                  <a:off x="2420653" y="5703533"/>
                  <a:ext cx="1648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3" name="Freihand 132">
                  <a:extLst>
                    <a:ext uri="{FF2B5EF4-FFF2-40B4-BE49-F238E27FC236}">
                      <a16:creationId xmlns:a16="http://schemas.microsoft.com/office/drawing/2014/main" id="{BA2AA87D-85CE-4F6D-A7AF-53D9A6E2E08C}"/>
                    </a:ext>
                  </a:extLst>
                </p14:cNvPr>
                <p14:cNvContentPartPr/>
                <p14:nvPr/>
              </p14:nvContentPartPr>
              <p14:xfrm>
                <a:off x="2355133" y="5895773"/>
                <a:ext cx="206280" cy="171000"/>
              </p14:xfrm>
            </p:contentPart>
          </mc:Choice>
          <mc:Fallback xmlns="">
            <p:pic>
              <p:nvPicPr>
                <p:cNvPr id="133" name="Freihand 132">
                  <a:extLst>
                    <a:ext uri="{FF2B5EF4-FFF2-40B4-BE49-F238E27FC236}">
                      <a16:creationId xmlns:a16="http://schemas.microsoft.com/office/drawing/2014/main" id="{BA2AA87D-85CE-4F6D-A7AF-53D9A6E2E08C}"/>
                    </a:ext>
                  </a:extLst>
                </p:cNvPr>
                <p:cNvPicPr/>
                <p:nvPr/>
              </p:nvPicPr>
              <p:blipFill>
                <a:blip r:embed="rId226"/>
                <a:stretch>
                  <a:fillRect/>
                </a:stretch>
              </p:blipFill>
              <p:spPr>
                <a:xfrm>
                  <a:off x="2350813" y="5891453"/>
                  <a:ext cx="214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987AD0C4-A472-4191-845D-63549C14B12B}"/>
                    </a:ext>
                  </a:extLst>
                </p14:cNvPr>
                <p14:cNvContentPartPr/>
                <p14:nvPr/>
              </p14:nvContentPartPr>
              <p14:xfrm>
                <a:off x="2540533" y="5527853"/>
                <a:ext cx="87480" cy="105120"/>
              </p14:xfrm>
            </p:contentPart>
          </mc:Choice>
          <mc:Fallback xmlns="">
            <p:pic>
              <p:nvPicPr>
                <p:cNvPr id="135" name="Freihand 134">
                  <a:extLst>
                    <a:ext uri="{FF2B5EF4-FFF2-40B4-BE49-F238E27FC236}">
                      <a16:creationId xmlns:a16="http://schemas.microsoft.com/office/drawing/2014/main" id="{987AD0C4-A472-4191-845D-63549C14B12B}"/>
                    </a:ext>
                  </a:extLst>
                </p:cNvPr>
                <p:cNvPicPr/>
                <p:nvPr/>
              </p:nvPicPr>
              <p:blipFill>
                <a:blip r:embed="rId228"/>
                <a:stretch>
                  <a:fillRect/>
                </a:stretch>
              </p:blipFill>
              <p:spPr>
                <a:xfrm>
                  <a:off x="2536213" y="5523533"/>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6" name="Freihand 135">
                  <a:extLst>
                    <a:ext uri="{FF2B5EF4-FFF2-40B4-BE49-F238E27FC236}">
                      <a16:creationId xmlns:a16="http://schemas.microsoft.com/office/drawing/2014/main" id="{39E2C4F6-4F0E-4FD4-AD88-45C884C9A403}"/>
                    </a:ext>
                  </a:extLst>
                </p14:cNvPr>
                <p14:cNvContentPartPr/>
                <p14:nvPr/>
              </p14:nvContentPartPr>
              <p14:xfrm>
                <a:off x="2574013" y="5582933"/>
                <a:ext cx="94680" cy="2160"/>
              </p14:xfrm>
            </p:contentPart>
          </mc:Choice>
          <mc:Fallback xmlns="">
            <p:pic>
              <p:nvPicPr>
                <p:cNvPr id="136" name="Freihand 135">
                  <a:extLst>
                    <a:ext uri="{FF2B5EF4-FFF2-40B4-BE49-F238E27FC236}">
                      <a16:creationId xmlns:a16="http://schemas.microsoft.com/office/drawing/2014/main" id="{39E2C4F6-4F0E-4FD4-AD88-45C884C9A403}"/>
                    </a:ext>
                  </a:extLst>
                </p:cNvPr>
                <p:cNvPicPr/>
                <p:nvPr/>
              </p:nvPicPr>
              <p:blipFill>
                <a:blip r:embed="rId230"/>
                <a:stretch>
                  <a:fillRect/>
                </a:stretch>
              </p:blipFill>
              <p:spPr>
                <a:xfrm>
                  <a:off x="2569693" y="5578613"/>
                  <a:ext cx="1033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 name="Freihand 136">
                  <a:extLst>
                    <a:ext uri="{FF2B5EF4-FFF2-40B4-BE49-F238E27FC236}">
                      <a16:creationId xmlns:a16="http://schemas.microsoft.com/office/drawing/2014/main" id="{D3F4E03E-B0D5-4E43-9602-E1ADB2AAA05E}"/>
                    </a:ext>
                  </a:extLst>
                </p14:cNvPr>
                <p14:cNvContentPartPr/>
                <p14:nvPr/>
              </p14:nvContentPartPr>
              <p14:xfrm>
                <a:off x="2648173" y="5559533"/>
                <a:ext cx="162720" cy="80640"/>
              </p14:xfrm>
            </p:contentPart>
          </mc:Choice>
          <mc:Fallback xmlns="">
            <p:pic>
              <p:nvPicPr>
                <p:cNvPr id="137" name="Freihand 136">
                  <a:extLst>
                    <a:ext uri="{FF2B5EF4-FFF2-40B4-BE49-F238E27FC236}">
                      <a16:creationId xmlns:a16="http://schemas.microsoft.com/office/drawing/2014/main" id="{D3F4E03E-B0D5-4E43-9602-E1ADB2AAA05E}"/>
                    </a:ext>
                  </a:extLst>
                </p:cNvPr>
                <p:cNvPicPr/>
                <p:nvPr/>
              </p:nvPicPr>
              <p:blipFill>
                <a:blip r:embed="rId232"/>
                <a:stretch>
                  <a:fillRect/>
                </a:stretch>
              </p:blipFill>
              <p:spPr>
                <a:xfrm>
                  <a:off x="2643853" y="5555213"/>
                  <a:ext cx="1713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 name="Freihand 137">
                  <a:extLst>
                    <a:ext uri="{FF2B5EF4-FFF2-40B4-BE49-F238E27FC236}">
                      <a16:creationId xmlns:a16="http://schemas.microsoft.com/office/drawing/2014/main" id="{015B1A09-DDFB-4F4D-8248-015320938564}"/>
                    </a:ext>
                  </a:extLst>
                </p14:cNvPr>
                <p14:cNvContentPartPr/>
                <p14:nvPr/>
              </p14:nvContentPartPr>
              <p14:xfrm>
                <a:off x="2823133" y="5545133"/>
                <a:ext cx="83880" cy="80280"/>
              </p14:xfrm>
            </p:contentPart>
          </mc:Choice>
          <mc:Fallback xmlns="">
            <p:pic>
              <p:nvPicPr>
                <p:cNvPr id="138" name="Freihand 137">
                  <a:extLst>
                    <a:ext uri="{FF2B5EF4-FFF2-40B4-BE49-F238E27FC236}">
                      <a16:creationId xmlns:a16="http://schemas.microsoft.com/office/drawing/2014/main" id="{015B1A09-DDFB-4F4D-8248-015320938564}"/>
                    </a:ext>
                  </a:extLst>
                </p:cNvPr>
                <p:cNvPicPr/>
                <p:nvPr/>
              </p:nvPicPr>
              <p:blipFill>
                <a:blip r:embed="rId234"/>
                <a:stretch>
                  <a:fillRect/>
                </a:stretch>
              </p:blipFill>
              <p:spPr>
                <a:xfrm>
                  <a:off x="2818813" y="5540813"/>
                  <a:ext cx="92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9" name="Freihand 138">
                  <a:extLst>
                    <a:ext uri="{FF2B5EF4-FFF2-40B4-BE49-F238E27FC236}">
                      <a16:creationId xmlns:a16="http://schemas.microsoft.com/office/drawing/2014/main" id="{63C51B0A-C288-492A-A3CE-741F7713713B}"/>
                    </a:ext>
                  </a:extLst>
                </p14:cNvPr>
                <p14:cNvContentPartPr/>
                <p14:nvPr/>
              </p14:nvContentPartPr>
              <p14:xfrm>
                <a:off x="2907013" y="5459813"/>
                <a:ext cx="74880" cy="142560"/>
              </p14:xfrm>
            </p:contentPart>
          </mc:Choice>
          <mc:Fallback xmlns="">
            <p:pic>
              <p:nvPicPr>
                <p:cNvPr id="139" name="Freihand 138">
                  <a:extLst>
                    <a:ext uri="{FF2B5EF4-FFF2-40B4-BE49-F238E27FC236}">
                      <a16:creationId xmlns:a16="http://schemas.microsoft.com/office/drawing/2014/main" id="{63C51B0A-C288-492A-A3CE-741F7713713B}"/>
                    </a:ext>
                  </a:extLst>
                </p:cNvPr>
                <p:cNvPicPr/>
                <p:nvPr/>
              </p:nvPicPr>
              <p:blipFill>
                <a:blip r:embed="rId236"/>
                <a:stretch>
                  <a:fillRect/>
                </a:stretch>
              </p:blipFill>
              <p:spPr>
                <a:xfrm>
                  <a:off x="2902693" y="5455493"/>
                  <a:ext cx="83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0" name="Freihand 139">
                  <a:extLst>
                    <a:ext uri="{FF2B5EF4-FFF2-40B4-BE49-F238E27FC236}">
                      <a16:creationId xmlns:a16="http://schemas.microsoft.com/office/drawing/2014/main" id="{E9C47962-B145-4AF3-8D31-2F46AC42F85E}"/>
                    </a:ext>
                  </a:extLst>
                </p14:cNvPr>
                <p14:cNvContentPartPr/>
                <p14:nvPr/>
              </p14:nvContentPartPr>
              <p14:xfrm>
                <a:off x="3007813" y="5483933"/>
                <a:ext cx="63360" cy="108000"/>
              </p14:xfrm>
            </p:contentPart>
          </mc:Choice>
          <mc:Fallback xmlns="">
            <p:pic>
              <p:nvPicPr>
                <p:cNvPr id="140" name="Freihand 139">
                  <a:extLst>
                    <a:ext uri="{FF2B5EF4-FFF2-40B4-BE49-F238E27FC236}">
                      <a16:creationId xmlns:a16="http://schemas.microsoft.com/office/drawing/2014/main" id="{E9C47962-B145-4AF3-8D31-2F46AC42F85E}"/>
                    </a:ext>
                  </a:extLst>
                </p:cNvPr>
                <p:cNvPicPr/>
                <p:nvPr/>
              </p:nvPicPr>
              <p:blipFill>
                <a:blip r:embed="rId238"/>
                <a:stretch>
                  <a:fillRect/>
                </a:stretch>
              </p:blipFill>
              <p:spPr>
                <a:xfrm>
                  <a:off x="3003493" y="5479613"/>
                  <a:ext cx="7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 name="Freihand 140">
                  <a:extLst>
                    <a:ext uri="{FF2B5EF4-FFF2-40B4-BE49-F238E27FC236}">
                      <a16:creationId xmlns:a16="http://schemas.microsoft.com/office/drawing/2014/main" id="{68DB493B-9362-423A-A083-61B52C223731}"/>
                    </a:ext>
                  </a:extLst>
                </p14:cNvPr>
                <p14:cNvContentPartPr/>
                <p14:nvPr/>
              </p14:nvContentPartPr>
              <p14:xfrm>
                <a:off x="3083773" y="5401133"/>
                <a:ext cx="45000" cy="168840"/>
              </p14:xfrm>
            </p:contentPart>
          </mc:Choice>
          <mc:Fallback xmlns="">
            <p:pic>
              <p:nvPicPr>
                <p:cNvPr id="141" name="Freihand 140">
                  <a:extLst>
                    <a:ext uri="{FF2B5EF4-FFF2-40B4-BE49-F238E27FC236}">
                      <a16:creationId xmlns:a16="http://schemas.microsoft.com/office/drawing/2014/main" id="{68DB493B-9362-423A-A083-61B52C223731}"/>
                    </a:ext>
                  </a:extLst>
                </p:cNvPr>
                <p:cNvPicPr/>
                <p:nvPr/>
              </p:nvPicPr>
              <p:blipFill>
                <a:blip r:embed="rId240"/>
                <a:stretch>
                  <a:fillRect/>
                </a:stretch>
              </p:blipFill>
              <p:spPr>
                <a:xfrm>
                  <a:off x="3079453" y="5396813"/>
                  <a:ext cx="53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2" name="Freihand 141">
                  <a:extLst>
                    <a:ext uri="{FF2B5EF4-FFF2-40B4-BE49-F238E27FC236}">
                      <a16:creationId xmlns:a16="http://schemas.microsoft.com/office/drawing/2014/main" id="{97B157FE-16EE-4626-B8CE-438F7C384CB5}"/>
                    </a:ext>
                  </a:extLst>
                </p14:cNvPr>
                <p14:cNvContentPartPr/>
                <p14:nvPr/>
              </p14:nvContentPartPr>
              <p14:xfrm>
                <a:off x="3129493" y="5395733"/>
                <a:ext cx="156240" cy="155160"/>
              </p14:xfrm>
            </p:contentPart>
          </mc:Choice>
          <mc:Fallback xmlns="">
            <p:pic>
              <p:nvPicPr>
                <p:cNvPr id="142" name="Freihand 141">
                  <a:extLst>
                    <a:ext uri="{FF2B5EF4-FFF2-40B4-BE49-F238E27FC236}">
                      <a16:creationId xmlns:a16="http://schemas.microsoft.com/office/drawing/2014/main" id="{97B157FE-16EE-4626-B8CE-438F7C384CB5}"/>
                    </a:ext>
                  </a:extLst>
                </p:cNvPr>
                <p:cNvPicPr/>
                <p:nvPr/>
              </p:nvPicPr>
              <p:blipFill>
                <a:blip r:embed="rId242"/>
                <a:stretch>
                  <a:fillRect/>
                </a:stretch>
              </p:blipFill>
              <p:spPr>
                <a:xfrm>
                  <a:off x="3125173" y="5391413"/>
                  <a:ext cx="164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 name="Freihand 142">
                  <a:extLst>
                    <a:ext uri="{FF2B5EF4-FFF2-40B4-BE49-F238E27FC236}">
                      <a16:creationId xmlns:a16="http://schemas.microsoft.com/office/drawing/2014/main" id="{733E72DE-6259-475B-9BF8-B631C5C75178}"/>
                    </a:ext>
                  </a:extLst>
                </p14:cNvPr>
                <p14:cNvContentPartPr/>
                <p14:nvPr/>
              </p14:nvContentPartPr>
              <p14:xfrm>
                <a:off x="3268093" y="5462693"/>
                <a:ext cx="90000" cy="72000"/>
              </p14:xfrm>
            </p:contentPart>
          </mc:Choice>
          <mc:Fallback xmlns="">
            <p:pic>
              <p:nvPicPr>
                <p:cNvPr id="143" name="Freihand 142">
                  <a:extLst>
                    <a:ext uri="{FF2B5EF4-FFF2-40B4-BE49-F238E27FC236}">
                      <a16:creationId xmlns:a16="http://schemas.microsoft.com/office/drawing/2014/main" id="{733E72DE-6259-475B-9BF8-B631C5C75178}"/>
                    </a:ext>
                  </a:extLst>
                </p:cNvPr>
                <p:cNvPicPr/>
                <p:nvPr/>
              </p:nvPicPr>
              <p:blipFill>
                <a:blip r:embed="rId244"/>
                <a:stretch>
                  <a:fillRect/>
                </a:stretch>
              </p:blipFill>
              <p:spPr>
                <a:xfrm>
                  <a:off x="3263773" y="5458373"/>
                  <a:ext cx="98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4" name="Freihand 143">
                  <a:extLst>
                    <a:ext uri="{FF2B5EF4-FFF2-40B4-BE49-F238E27FC236}">
                      <a16:creationId xmlns:a16="http://schemas.microsoft.com/office/drawing/2014/main" id="{70F482AE-EC72-4172-9C24-173465298940}"/>
                    </a:ext>
                  </a:extLst>
                </p14:cNvPr>
                <p14:cNvContentPartPr/>
                <p14:nvPr/>
              </p14:nvContentPartPr>
              <p14:xfrm>
                <a:off x="3353773" y="5459813"/>
                <a:ext cx="83520" cy="189000"/>
              </p14:xfrm>
            </p:contentPart>
          </mc:Choice>
          <mc:Fallback xmlns="">
            <p:pic>
              <p:nvPicPr>
                <p:cNvPr id="144" name="Freihand 143">
                  <a:extLst>
                    <a:ext uri="{FF2B5EF4-FFF2-40B4-BE49-F238E27FC236}">
                      <a16:creationId xmlns:a16="http://schemas.microsoft.com/office/drawing/2014/main" id="{70F482AE-EC72-4172-9C24-173465298940}"/>
                    </a:ext>
                  </a:extLst>
                </p:cNvPr>
                <p:cNvPicPr/>
                <p:nvPr/>
              </p:nvPicPr>
              <p:blipFill>
                <a:blip r:embed="rId246"/>
                <a:stretch>
                  <a:fillRect/>
                </a:stretch>
              </p:blipFill>
              <p:spPr>
                <a:xfrm>
                  <a:off x="3349453" y="5455493"/>
                  <a:ext cx="92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 name="Freihand 144">
                  <a:extLst>
                    <a:ext uri="{FF2B5EF4-FFF2-40B4-BE49-F238E27FC236}">
                      <a16:creationId xmlns:a16="http://schemas.microsoft.com/office/drawing/2014/main" id="{906FC823-6CE2-4EFA-A9B5-4B8E4256939F}"/>
                    </a:ext>
                  </a:extLst>
                </p14:cNvPr>
                <p14:cNvContentPartPr/>
                <p14:nvPr/>
              </p14:nvContentPartPr>
              <p14:xfrm>
                <a:off x="3470773" y="5347133"/>
                <a:ext cx="551880" cy="154800"/>
              </p14:xfrm>
            </p:contentPart>
          </mc:Choice>
          <mc:Fallback xmlns="">
            <p:pic>
              <p:nvPicPr>
                <p:cNvPr id="145" name="Freihand 144">
                  <a:extLst>
                    <a:ext uri="{FF2B5EF4-FFF2-40B4-BE49-F238E27FC236}">
                      <a16:creationId xmlns:a16="http://schemas.microsoft.com/office/drawing/2014/main" id="{906FC823-6CE2-4EFA-A9B5-4B8E4256939F}"/>
                    </a:ext>
                  </a:extLst>
                </p:cNvPr>
                <p:cNvPicPr/>
                <p:nvPr/>
              </p:nvPicPr>
              <p:blipFill>
                <a:blip r:embed="rId248"/>
                <a:stretch>
                  <a:fillRect/>
                </a:stretch>
              </p:blipFill>
              <p:spPr>
                <a:xfrm>
                  <a:off x="3466453" y="5342813"/>
                  <a:ext cx="560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6" name="Freihand 145">
                  <a:extLst>
                    <a:ext uri="{FF2B5EF4-FFF2-40B4-BE49-F238E27FC236}">
                      <a16:creationId xmlns:a16="http://schemas.microsoft.com/office/drawing/2014/main" id="{93C2C3EE-BCB4-47CE-9B2D-34F3CBBFF4CA}"/>
                    </a:ext>
                  </a:extLst>
                </p14:cNvPr>
                <p14:cNvContentPartPr/>
                <p14:nvPr/>
              </p14:nvContentPartPr>
              <p14:xfrm>
                <a:off x="3914653" y="5335973"/>
                <a:ext cx="360" cy="360"/>
              </p14:xfrm>
            </p:contentPart>
          </mc:Choice>
          <mc:Fallback xmlns="">
            <p:pic>
              <p:nvPicPr>
                <p:cNvPr id="146" name="Freihand 145">
                  <a:extLst>
                    <a:ext uri="{FF2B5EF4-FFF2-40B4-BE49-F238E27FC236}">
                      <a16:creationId xmlns:a16="http://schemas.microsoft.com/office/drawing/2014/main" id="{93C2C3EE-BCB4-47CE-9B2D-34F3CBBFF4CA}"/>
                    </a:ext>
                  </a:extLst>
                </p:cNvPr>
                <p:cNvPicPr/>
                <p:nvPr/>
              </p:nvPicPr>
              <p:blipFill>
                <a:blip r:embed="rId100"/>
                <a:stretch>
                  <a:fillRect/>
                </a:stretch>
              </p:blipFill>
              <p:spPr>
                <a:xfrm>
                  <a:off x="3910333" y="533165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7" name="Freihand 146">
                  <a:extLst>
                    <a:ext uri="{FF2B5EF4-FFF2-40B4-BE49-F238E27FC236}">
                      <a16:creationId xmlns:a16="http://schemas.microsoft.com/office/drawing/2014/main" id="{37A4E2B0-46A4-463B-BFAD-96474631BC8A}"/>
                    </a:ext>
                  </a:extLst>
                </p14:cNvPr>
                <p14:cNvContentPartPr/>
                <p14:nvPr/>
              </p14:nvContentPartPr>
              <p14:xfrm>
                <a:off x="938893" y="5822333"/>
                <a:ext cx="291960" cy="27000"/>
              </p14:xfrm>
            </p:contentPart>
          </mc:Choice>
          <mc:Fallback xmlns="">
            <p:pic>
              <p:nvPicPr>
                <p:cNvPr id="147" name="Freihand 146">
                  <a:extLst>
                    <a:ext uri="{FF2B5EF4-FFF2-40B4-BE49-F238E27FC236}">
                      <a16:creationId xmlns:a16="http://schemas.microsoft.com/office/drawing/2014/main" id="{37A4E2B0-46A4-463B-BFAD-96474631BC8A}"/>
                    </a:ext>
                  </a:extLst>
                </p:cNvPr>
                <p:cNvPicPr/>
                <p:nvPr/>
              </p:nvPicPr>
              <p:blipFill>
                <a:blip r:embed="rId251"/>
                <a:stretch>
                  <a:fillRect/>
                </a:stretch>
              </p:blipFill>
              <p:spPr>
                <a:xfrm>
                  <a:off x="934573" y="5818013"/>
                  <a:ext cx="300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8" name="Freihand 147">
                  <a:extLst>
                    <a:ext uri="{FF2B5EF4-FFF2-40B4-BE49-F238E27FC236}">
                      <a16:creationId xmlns:a16="http://schemas.microsoft.com/office/drawing/2014/main" id="{621FD8C4-BDD2-4DD2-BA41-F7FAD81E98A0}"/>
                    </a:ext>
                  </a:extLst>
                </p14:cNvPr>
                <p14:cNvContentPartPr/>
                <p14:nvPr/>
              </p14:nvContentPartPr>
              <p14:xfrm>
                <a:off x="1224733" y="5739893"/>
                <a:ext cx="111600" cy="183960"/>
              </p14:xfrm>
            </p:contentPart>
          </mc:Choice>
          <mc:Fallback xmlns="">
            <p:pic>
              <p:nvPicPr>
                <p:cNvPr id="148" name="Freihand 147">
                  <a:extLst>
                    <a:ext uri="{FF2B5EF4-FFF2-40B4-BE49-F238E27FC236}">
                      <a16:creationId xmlns:a16="http://schemas.microsoft.com/office/drawing/2014/main" id="{621FD8C4-BDD2-4DD2-BA41-F7FAD81E98A0}"/>
                    </a:ext>
                  </a:extLst>
                </p:cNvPr>
                <p:cNvPicPr/>
                <p:nvPr/>
              </p:nvPicPr>
              <p:blipFill>
                <a:blip r:embed="rId253"/>
                <a:stretch>
                  <a:fillRect/>
                </a:stretch>
              </p:blipFill>
              <p:spPr>
                <a:xfrm>
                  <a:off x="1220413" y="5735573"/>
                  <a:ext cx="1202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 name="Freihand 148">
                  <a:extLst>
                    <a:ext uri="{FF2B5EF4-FFF2-40B4-BE49-F238E27FC236}">
                      <a16:creationId xmlns:a16="http://schemas.microsoft.com/office/drawing/2014/main" id="{D11C47B6-4D4B-41D4-A522-DE9A010EACDB}"/>
                    </a:ext>
                  </a:extLst>
                </p14:cNvPr>
                <p14:cNvContentPartPr/>
                <p14:nvPr/>
              </p14:nvContentPartPr>
              <p14:xfrm>
                <a:off x="270733" y="5622173"/>
                <a:ext cx="302040" cy="306360"/>
              </p14:xfrm>
            </p:contentPart>
          </mc:Choice>
          <mc:Fallback xmlns="">
            <p:pic>
              <p:nvPicPr>
                <p:cNvPr id="149" name="Freihand 148">
                  <a:extLst>
                    <a:ext uri="{FF2B5EF4-FFF2-40B4-BE49-F238E27FC236}">
                      <a16:creationId xmlns:a16="http://schemas.microsoft.com/office/drawing/2014/main" id="{D11C47B6-4D4B-41D4-A522-DE9A010EACDB}"/>
                    </a:ext>
                  </a:extLst>
                </p:cNvPr>
                <p:cNvPicPr/>
                <p:nvPr/>
              </p:nvPicPr>
              <p:blipFill>
                <a:blip r:embed="rId255"/>
                <a:stretch>
                  <a:fillRect/>
                </a:stretch>
              </p:blipFill>
              <p:spPr>
                <a:xfrm>
                  <a:off x="266413" y="5617853"/>
                  <a:ext cx="3106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50A6A1AE-D82A-4FF2-BD5C-1266558F46AE}"/>
                    </a:ext>
                  </a:extLst>
                </p14:cNvPr>
                <p14:cNvContentPartPr/>
                <p14:nvPr/>
              </p14:nvContentPartPr>
              <p14:xfrm>
                <a:off x="638653" y="5735213"/>
                <a:ext cx="360" cy="360"/>
              </p14:xfrm>
            </p:contentPart>
          </mc:Choice>
          <mc:Fallback xmlns="">
            <p:pic>
              <p:nvPicPr>
                <p:cNvPr id="150" name="Freihand 149">
                  <a:extLst>
                    <a:ext uri="{FF2B5EF4-FFF2-40B4-BE49-F238E27FC236}">
                      <a16:creationId xmlns:a16="http://schemas.microsoft.com/office/drawing/2014/main" id="{50A6A1AE-D82A-4FF2-BD5C-1266558F46AE}"/>
                    </a:ext>
                  </a:extLst>
                </p:cNvPr>
                <p:cNvPicPr/>
                <p:nvPr/>
              </p:nvPicPr>
              <p:blipFill>
                <a:blip r:embed="rId100"/>
                <a:stretch>
                  <a:fillRect/>
                </a:stretch>
              </p:blipFill>
              <p:spPr>
                <a:xfrm>
                  <a:off x="634333" y="5730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Freihand 150">
                  <a:extLst>
                    <a:ext uri="{FF2B5EF4-FFF2-40B4-BE49-F238E27FC236}">
                      <a16:creationId xmlns:a16="http://schemas.microsoft.com/office/drawing/2014/main" id="{4D1BEFBD-02AA-42A6-9754-C542FC1579D5}"/>
                    </a:ext>
                  </a:extLst>
                </p14:cNvPr>
                <p14:cNvContentPartPr/>
                <p14:nvPr/>
              </p14:nvContentPartPr>
              <p14:xfrm>
                <a:off x="132853" y="5987213"/>
                <a:ext cx="190800" cy="208440"/>
              </p14:xfrm>
            </p:contentPart>
          </mc:Choice>
          <mc:Fallback xmlns="">
            <p:pic>
              <p:nvPicPr>
                <p:cNvPr id="151" name="Freihand 150">
                  <a:extLst>
                    <a:ext uri="{FF2B5EF4-FFF2-40B4-BE49-F238E27FC236}">
                      <a16:creationId xmlns:a16="http://schemas.microsoft.com/office/drawing/2014/main" id="{4D1BEFBD-02AA-42A6-9754-C542FC1579D5}"/>
                    </a:ext>
                  </a:extLst>
                </p:cNvPr>
                <p:cNvPicPr/>
                <p:nvPr/>
              </p:nvPicPr>
              <p:blipFill>
                <a:blip r:embed="rId258"/>
                <a:stretch>
                  <a:fillRect/>
                </a:stretch>
              </p:blipFill>
              <p:spPr>
                <a:xfrm>
                  <a:off x="128533" y="5982893"/>
                  <a:ext cx="1994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26B5B8C0-8738-4600-9EB5-6DC9BB8A3563}"/>
                    </a:ext>
                  </a:extLst>
                </p14:cNvPr>
                <p14:cNvContentPartPr/>
                <p14:nvPr/>
              </p14:nvContentPartPr>
              <p14:xfrm>
                <a:off x="368293" y="5960933"/>
                <a:ext cx="105840" cy="158400"/>
              </p14:xfrm>
            </p:contentPart>
          </mc:Choice>
          <mc:Fallback xmlns="">
            <p:pic>
              <p:nvPicPr>
                <p:cNvPr id="152" name="Freihand 151">
                  <a:extLst>
                    <a:ext uri="{FF2B5EF4-FFF2-40B4-BE49-F238E27FC236}">
                      <a16:creationId xmlns:a16="http://schemas.microsoft.com/office/drawing/2014/main" id="{26B5B8C0-8738-4600-9EB5-6DC9BB8A3563}"/>
                    </a:ext>
                  </a:extLst>
                </p:cNvPr>
                <p:cNvPicPr/>
                <p:nvPr/>
              </p:nvPicPr>
              <p:blipFill>
                <a:blip r:embed="rId260"/>
                <a:stretch>
                  <a:fillRect/>
                </a:stretch>
              </p:blipFill>
              <p:spPr>
                <a:xfrm>
                  <a:off x="363973" y="5956613"/>
                  <a:ext cx="114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7D0A16BF-BE81-49F1-8D33-2CD5FCF1215B}"/>
                    </a:ext>
                  </a:extLst>
                </p14:cNvPr>
                <p14:cNvContentPartPr/>
                <p14:nvPr/>
              </p14:nvContentPartPr>
              <p14:xfrm>
                <a:off x="416533" y="6044093"/>
                <a:ext cx="72360" cy="60480"/>
              </p14:xfrm>
            </p:contentPart>
          </mc:Choice>
          <mc:Fallback xmlns="">
            <p:pic>
              <p:nvPicPr>
                <p:cNvPr id="153" name="Freihand 152">
                  <a:extLst>
                    <a:ext uri="{FF2B5EF4-FFF2-40B4-BE49-F238E27FC236}">
                      <a16:creationId xmlns:a16="http://schemas.microsoft.com/office/drawing/2014/main" id="{7D0A16BF-BE81-49F1-8D33-2CD5FCF1215B}"/>
                    </a:ext>
                  </a:extLst>
                </p:cNvPr>
                <p:cNvPicPr/>
                <p:nvPr/>
              </p:nvPicPr>
              <p:blipFill>
                <a:blip r:embed="rId262"/>
                <a:stretch>
                  <a:fillRect/>
                </a:stretch>
              </p:blipFill>
              <p:spPr>
                <a:xfrm>
                  <a:off x="412213" y="6039773"/>
                  <a:ext cx="8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4" name="Freihand 153">
                  <a:extLst>
                    <a:ext uri="{FF2B5EF4-FFF2-40B4-BE49-F238E27FC236}">
                      <a16:creationId xmlns:a16="http://schemas.microsoft.com/office/drawing/2014/main" id="{06DA604F-8DAE-4755-9D93-E51B0ECBF451}"/>
                    </a:ext>
                  </a:extLst>
                </p14:cNvPr>
                <p14:cNvContentPartPr/>
                <p14:nvPr/>
              </p14:nvContentPartPr>
              <p14:xfrm>
                <a:off x="510133" y="6002333"/>
                <a:ext cx="78480" cy="100080"/>
              </p14:xfrm>
            </p:contentPart>
          </mc:Choice>
          <mc:Fallback xmlns="">
            <p:pic>
              <p:nvPicPr>
                <p:cNvPr id="154" name="Freihand 153">
                  <a:extLst>
                    <a:ext uri="{FF2B5EF4-FFF2-40B4-BE49-F238E27FC236}">
                      <a16:creationId xmlns:a16="http://schemas.microsoft.com/office/drawing/2014/main" id="{06DA604F-8DAE-4755-9D93-E51B0ECBF451}"/>
                    </a:ext>
                  </a:extLst>
                </p:cNvPr>
                <p:cNvPicPr/>
                <p:nvPr/>
              </p:nvPicPr>
              <p:blipFill>
                <a:blip r:embed="rId264"/>
                <a:stretch>
                  <a:fillRect/>
                </a:stretch>
              </p:blipFill>
              <p:spPr>
                <a:xfrm>
                  <a:off x="505813" y="5998013"/>
                  <a:ext cx="87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5" name="Freihand 154">
                  <a:extLst>
                    <a:ext uri="{FF2B5EF4-FFF2-40B4-BE49-F238E27FC236}">
                      <a16:creationId xmlns:a16="http://schemas.microsoft.com/office/drawing/2014/main" id="{44AF50BF-69A6-4995-86B7-B827980958EF}"/>
                    </a:ext>
                  </a:extLst>
                </p14:cNvPr>
                <p14:cNvContentPartPr/>
                <p14:nvPr/>
              </p14:nvContentPartPr>
              <p14:xfrm>
                <a:off x="575653" y="6004853"/>
                <a:ext cx="81000" cy="97920"/>
              </p14:xfrm>
            </p:contentPart>
          </mc:Choice>
          <mc:Fallback xmlns="">
            <p:pic>
              <p:nvPicPr>
                <p:cNvPr id="155" name="Freihand 154">
                  <a:extLst>
                    <a:ext uri="{FF2B5EF4-FFF2-40B4-BE49-F238E27FC236}">
                      <a16:creationId xmlns:a16="http://schemas.microsoft.com/office/drawing/2014/main" id="{44AF50BF-69A6-4995-86B7-B827980958EF}"/>
                    </a:ext>
                  </a:extLst>
                </p:cNvPr>
                <p:cNvPicPr/>
                <p:nvPr/>
              </p:nvPicPr>
              <p:blipFill>
                <a:blip r:embed="rId266"/>
                <a:stretch>
                  <a:fillRect/>
                </a:stretch>
              </p:blipFill>
              <p:spPr>
                <a:xfrm>
                  <a:off x="571333" y="6000533"/>
                  <a:ext cx="8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6" name="Freihand 155">
                  <a:extLst>
                    <a:ext uri="{FF2B5EF4-FFF2-40B4-BE49-F238E27FC236}">
                      <a16:creationId xmlns:a16="http://schemas.microsoft.com/office/drawing/2014/main" id="{D2A08887-C341-467E-A954-50401042389B}"/>
                    </a:ext>
                  </a:extLst>
                </p14:cNvPr>
                <p14:cNvContentPartPr/>
                <p14:nvPr/>
              </p14:nvContentPartPr>
              <p14:xfrm>
                <a:off x="164173" y="6129413"/>
                <a:ext cx="554040" cy="153000"/>
              </p14:xfrm>
            </p:contentPart>
          </mc:Choice>
          <mc:Fallback xmlns="">
            <p:pic>
              <p:nvPicPr>
                <p:cNvPr id="156" name="Freihand 155">
                  <a:extLst>
                    <a:ext uri="{FF2B5EF4-FFF2-40B4-BE49-F238E27FC236}">
                      <a16:creationId xmlns:a16="http://schemas.microsoft.com/office/drawing/2014/main" id="{D2A08887-C341-467E-A954-50401042389B}"/>
                    </a:ext>
                  </a:extLst>
                </p:cNvPr>
                <p:cNvPicPr/>
                <p:nvPr/>
              </p:nvPicPr>
              <p:blipFill>
                <a:blip r:embed="rId268"/>
                <a:stretch>
                  <a:fillRect/>
                </a:stretch>
              </p:blipFill>
              <p:spPr>
                <a:xfrm>
                  <a:off x="159853" y="6125093"/>
                  <a:ext cx="562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C10C6B7B-895A-4066-9699-96BA7E08C9AA}"/>
                    </a:ext>
                  </a:extLst>
                </p14:cNvPr>
                <p14:cNvContentPartPr/>
                <p14:nvPr/>
              </p14:nvContentPartPr>
              <p14:xfrm>
                <a:off x="2906293" y="5783453"/>
                <a:ext cx="421920" cy="135000"/>
              </p14:xfrm>
            </p:contentPart>
          </mc:Choice>
          <mc:Fallback xmlns="">
            <p:pic>
              <p:nvPicPr>
                <p:cNvPr id="158" name="Freihand 157">
                  <a:extLst>
                    <a:ext uri="{FF2B5EF4-FFF2-40B4-BE49-F238E27FC236}">
                      <a16:creationId xmlns:a16="http://schemas.microsoft.com/office/drawing/2014/main" id="{C10C6B7B-895A-4066-9699-96BA7E08C9AA}"/>
                    </a:ext>
                  </a:extLst>
                </p:cNvPr>
                <p:cNvPicPr/>
                <p:nvPr/>
              </p:nvPicPr>
              <p:blipFill>
                <a:blip r:embed="rId270"/>
                <a:stretch>
                  <a:fillRect/>
                </a:stretch>
              </p:blipFill>
              <p:spPr>
                <a:xfrm>
                  <a:off x="2901973" y="5779133"/>
                  <a:ext cx="430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9" name="Freihand 158">
                  <a:extLst>
                    <a:ext uri="{FF2B5EF4-FFF2-40B4-BE49-F238E27FC236}">
                      <a16:creationId xmlns:a16="http://schemas.microsoft.com/office/drawing/2014/main" id="{A52A02D3-85C7-4E44-B002-227C2DD4AB16}"/>
                    </a:ext>
                  </a:extLst>
                </p14:cNvPr>
                <p14:cNvContentPartPr/>
                <p14:nvPr/>
              </p14:nvContentPartPr>
              <p14:xfrm>
                <a:off x="3157573" y="5699213"/>
                <a:ext cx="245160" cy="175680"/>
              </p14:xfrm>
            </p:contentPart>
          </mc:Choice>
          <mc:Fallback xmlns="">
            <p:pic>
              <p:nvPicPr>
                <p:cNvPr id="159" name="Freihand 158">
                  <a:extLst>
                    <a:ext uri="{FF2B5EF4-FFF2-40B4-BE49-F238E27FC236}">
                      <a16:creationId xmlns:a16="http://schemas.microsoft.com/office/drawing/2014/main" id="{A52A02D3-85C7-4E44-B002-227C2DD4AB16}"/>
                    </a:ext>
                  </a:extLst>
                </p:cNvPr>
                <p:cNvPicPr/>
                <p:nvPr/>
              </p:nvPicPr>
              <p:blipFill>
                <a:blip r:embed="rId272"/>
                <a:stretch>
                  <a:fillRect/>
                </a:stretch>
              </p:blipFill>
              <p:spPr>
                <a:xfrm>
                  <a:off x="3153253" y="5694893"/>
                  <a:ext cx="253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0" name="Freihand 159">
                  <a:extLst>
                    <a:ext uri="{FF2B5EF4-FFF2-40B4-BE49-F238E27FC236}">
                      <a16:creationId xmlns:a16="http://schemas.microsoft.com/office/drawing/2014/main" id="{0ECE435E-E5F6-4DCB-961A-10D2B0B1157D}"/>
                    </a:ext>
                  </a:extLst>
                </p14:cNvPr>
                <p14:cNvContentPartPr/>
                <p14:nvPr/>
              </p14:nvContentPartPr>
              <p14:xfrm>
                <a:off x="3490213" y="5693813"/>
                <a:ext cx="111960" cy="130680"/>
              </p14:xfrm>
            </p:contentPart>
          </mc:Choice>
          <mc:Fallback xmlns="">
            <p:pic>
              <p:nvPicPr>
                <p:cNvPr id="160" name="Freihand 159">
                  <a:extLst>
                    <a:ext uri="{FF2B5EF4-FFF2-40B4-BE49-F238E27FC236}">
                      <a16:creationId xmlns:a16="http://schemas.microsoft.com/office/drawing/2014/main" id="{0ECE435E-E5F6-4DCB-961A-10D2B0B1157D}"/>
                    </a:ext>
                  </a:extLst>
                </p:cNvPr>
                <p:cNvPicPr/>
                <p:nvPr/>
              </p:nvPicPr>
              <p:blipFill>
                <a:blip r:embed="rId274"/>
                <a:stretch>
                  <a:fillRect/>
                </a:stretch>
              </p:blipFill>
              <p:spPr>
                <a:xfrm>
                  <a:off x="3485893" y="5689493"/>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1" name="Freihand 160">
                  <a:extLst>
                    <a:ext uri="{FF2B5EF4-FFF2-40B4-BE49-F238E27FC236}">
                      <a16:creationId xmlns:a16="http://schemas.microsoft.com/office/drawing/2014/main" id="{CD8CB3D2-077F-4A6C-9C55-3273BD5E528F}"/>
                    </a:ext>
                  </a:extLst>
                </p14:cNvPr>
                <p14:cNvContentPartPr/>
                <p14:nvPr/>
              </p14:nvContentPartPr>
              <p14:xfrm>
                <a:off x="3649333" y="5634413"/>
                <a:ext cx="247320" cy="166680"/>
              </p14:xfrm>
            </p:contentPart>
          </mc:Choice>
          <mc:Fallback xmlns="">
            <p:pic>
              <p:nvPicPr>
                <p:cNvPr id="161" name="Freihand 160">
                  <a:extLst>
                    <a:ext uri="{FF2B5EF4-FFF2-40B4-BE49-F238E27FC236}">
                      <a16:creationId xmlns:a16="http://schemas.microsoft.com/office/drawing/2014/main" id="{CD8CB3D2-077F-4A6C-9C55-3273BD5E528F}"/>
                    </a:ext>
                  </a:extLst>
                </p:cNvPr>
                <p:cNvPicPr/>
                <p:nvPr/>
              </p:nvPicPr>
              <p:blipFill>
                <a:blip r:embed="rId276"/>
                <a:stretch>
                  <a:fillRect/>
                </a:stretch>
              </p:blipFill>
              <p:spPr>
                <a:xfrm>
                  <a:off x="3645013" y="5630093"/>
                  <a:ext cx="2559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2" name="Freihand 161">
                  <a:extLst>
                    <a:ext uri="{FF2B5EF4-FFF2-40B4-BE49-F238E27FC236}">
                      <a16:creationId xmlns:a16="http://schemas.microsoft.com/office/drawing/2014/main" id="{FB3627CB-99F3-4123-86D7-D0F8BCC952B8}"/>
                    </a:ext>
                  </a:extLst>
                </p14:cNvPr>
                <p14:cNvContentPartPr/>
                <p14:nvPr/>
              </p14:nvContentPartPr>
              <p14:xfrm>
                <a:off x="3859213" y="5631173"/>
                <a:ext cx="28080" cy="42120"/>
              </p14:xfrm>
            </p:contentPart>
          </mc:Choice>
          <mc:Fallback xmlns="">
            <p:pic>
              <p:nvPicPr>
                <p:cNvPr id="162" name="Freihand 161">
                  <a:extLst>
                    <a:ext uri="{FF2B5EF4-FFF2-40B4-BE49-F238E27FC236}">
                      <a16:creationId xmlns:a16="http://schemas.microsoft.com/office/drawing/2014/main" id="{FB3627CB-99F3-4123-86D7-D0F8BCC952B8}"/>
                    </a:ext>
                  </a:extLst>
                </p:cNvPr>
                <p:cNvPicPr/>
                <p:nvPr/>
              </p:nvPicPr>
              <p:blipFill>
                <a:blip r:embed="rId278"/>
                <a:stretch>
                  <a:fillRect/>
                </a:stretch>
              </p:blipFill>
              <p:spPr>
                <a:xfrm>
                  <a:off x="3854893" y="5626853"/>
                  <a:ext cx="36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3" name="Freihand 162">
                  <a:extLst>
                    <a:ext uri="{FF2B5EF4-FFF2-40B4-BE49-F238E27FC236}">
                      <a16:creationId xmlns:a16="http://schemas.microsoft.com/office/drawing/2014/main" id="{EF4D74F7-FB79-4CB0-9C79-80A56EA53E01}"/>
                    </a:ext>
                  </a:extLst>
                </p14:cNvPr>
                <p14:cNvContentPartPr/>
                <p14:nvPr/>
              </p14:nvContentPartPr>
              <p14:xfrm>
                <a:off x="3897733" y="5689133"/>
                <a:ext cx="268200" cy="145440"/>
              </p14:xfrm>
            </p:contentPart>
          </mc:Choice>
          <mc:Fallback xmlns="">
            <p:pic>
              <p:nvPicPr>
                <p:cNvPr id="163" name="Freihand 162">
                  <a:extLst>
                    <a:ext uri="{FF2B5EF4-FFF2-40B4-BE49-F238E27FC236}">
                      <a16:creationId xmlns:a16="http://schemas.microsoft.com/office/drawing/2014/main" id="{EF4D74F7-FB79-4CB0-9C79-80A56EA53E01}"/>
                    </a:ext>
                  </a:extLst>
                </p:cNvPr>
                <p:cNvPicPr/>
                <p:nvPr/>
              </p:nvPicPr>
              <p:blipFill>
                <a:blip r:embed="rId280"/>
                <a:stretch>
                  <a:fillRect/>
                </a:stretch>
              </p:blipFill>
              <p:spPr>
                <a:xfrm>
                  <a:off x="3893413" y="5684813"/>
                  <a:ext cx="276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4" name="Freihand 163">
                  <a:extLst>
                    <a:ext uri="{FF2B5EF4-FFF2-40B4-BE49-F238E27FC236}">
                      <a16:creationId xmlns:a16="http://schemas.microsoft.com/office/drawing/2014/main" id="{A41E1F52-5E3A-4016-BCAC-D286A39FA9D0}"/>
                    </a:ext>
                  </a:extLst>
                </p14:cNvPr>
                <p14:cNvContentPartPr/>
                <p14:nvPr/>
              </p14:nvContentPartPr>
              <p14:xfrm>
                <a:off x="4290853" y="5588333"/>
                <a:ext cx="352080" cy="138960"/>
              </p14:xfrm>
            </p:contentPart>
          </mc:Choice>
          <mc:Fallback xmlns="">
            <p:pic>
              <p:nvPicPr>
                <p:cNvPr id="164" name="Freihand 163">
                  <a:extLst>
                    <a:ext uri="{FF2B5EF4-FFF2-40B4-BE49-F238E27FC236}">
                      <a16:creationId xmlns:a16="http://schemas.microsoft.com/office/drawing/2014/main" id="{A41E1F52-5E3A-4016-BCAC-D286A39FA9D0}"/>
                    </a:ext>
                  </a:extLst>
                </p:cNvPr>
                <p:cNvPicPr/>
                <p:nvPr/>
              </p:nvPicPr>
              <p:blipFill>
                <a:blip r:embed="rId282"/>
                <a:stretch>
                  <a:fillRect/>
                </a:stretch>
              </p:blipFill>
              <p:spPr>
                <a:xfrm>
                  <a:off x="4286533" y="5584013"/>
                  <a:ext cx="360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F0EA9804-A2DC-4E23-9B7E-06E7AC8BD8FB}"/>
                    </a:ext>
                  </a:extLst>
                </p14:cNvPr>
                <p14:cNvContentPartPr/>
                <p14:nvPr/>
              </p14:nvContentPartPr>
              <p14:xfrm>
                <a:off x="4807453" y="5636213"/>
                <a:ext cx="14040" cy="108720"/>
              </p14:xfrm>
            </p:contentPart>
          </mc:Choice>
          <mc:Fallback xmlns="">
            <p:pic>
              <p:nvPicPr>
                <p:cNvPr id="165" name="Freihand 164">
                  <a:extLst>
                    <a:ext uri="{FF2B5EF4-FFF2-40B4-BE49-F238E27FC236}">
                      <a16:creationId xmlns:a16="http://schemas.microsoft.com/office/drawing/2014/main" id="{F0EA9804-A2DC-4E23-9B7E-06E7AC8BD8FB}"/>
                    </a:ext>
                  </a:extLst>
                </p:cNvPr>
                <p:cNvPicPr/>
                <p:nvPr/>
              </p:nvPicPr>
              <p:blipFill>
                <a:blip r:embed="rId284"/>
                <a:stretch>
                  <a:fillRect/>
                </a:stretch>
              </p:blipFill>
              <p:spPr>
                <a:xfrm>
                  <a:off x="4803133" y="5631893"/>
                  <a:ext cx="22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6" name="Freihand 165">
                  <a:extLst>
                    <a:ext uri="{FF2B5EF4-FFF2-40B4-BE49-F238E27FC236}">
                      <a16:creationId xmlns:a16="http://schemas.microsoft.com/office/drawing/2014/main" id="{DB54A70A-DE07-4A9C-8165-730992362941}"/>
                    </a:ext>
                  </a:extLst>
                </p14:cNvPr>
                <p14:cNvContentPartPr/>
                <p14:nvPr/>
              </p14:nvContentPartPr>
              <p14:xfrm>
                <a:off x="4688293" y="5579693"/>
                <a:ext cx="238320" cy="153360"/>
              </p14:xfrm>
            </p:contentPart>
          </mc:Choice>
          <mc:Fallback xmlns="">
            <p:pic>
              <p:nvPicPr>
                <p:cNvPr id="166" name="Freihand 165">
                  <a:extLst>
                    <a:ext uri="{FF2B5EF4-FFF2-40B4-BE49-F238E27FC236}">
                      <a16:creationId xmlns:a16="http://schemas.microsoft.com/office/drawing/2014/main" id="{DB54A70A-DE07-4A9C-8165-730992362941}"/>
                    </a:ext>
                  </a:extLst>
                </p:cNvPr>
                <p:cNvPicPr/>
                <p:nvPr/>
              </p:nvPicPr>
              <p:blipFill>
                <a:blip r:embed="rId286"/>
                <a:stretch>
                  <a:fillRect/>
                </a:stretch>
              </p:blipFill>
              <p:spPr>
                <a:xfrm>
                  <a:off x="4683973" y="5575373"/>
                  <a:ext cx="246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7" name="Freihand 166">
                  <a:extLst>
                    <a:ext uri="{FF2B5EF4-FFF2-40B4-BE49-F238E27FC236}">
                      <a16:creationId xmlns:a16="http://schemas.microsoft.com/office/drawing/2014/main" id="{40741230-A7AB-42BA-942D-028E8E5848B3}"/>
                    </a:ext>
                  </a:extLst>
                </p14:cNvPr>
                <p14:cNvContentPartPr/>
                <p14:nvPr/>
              </p14:nvContentPartPr>
              <p14:xfrm>
                <a:off x="4898533" y="5631173"/>
                <a:ext cx="158400" cy="63360"/>
              </p14:xfrm>
            </p:contentPart>
          </mc:Choice>
          <mc:Fallback xmlns="">
            <p:pic>
              <p:nvPicPr>
                <p:cNvPr id="167" name="Freihand 166">
                  <a:extLst>
                    <a:ext uri="{FF2B5EF4-FFF2-40B4-BE49-F238E27FC236}">
                      <a16:creationId xmlns:a16="http://schemas.microsoft.com/office/drawing/2014/main" id="{40741230-A7AB-42BA-942D-028E8E5848B3}"/>
                    </a:ext>
                  </a:extLst>
                </p:cNvPr>
                <p:cNvPicPr/>
                <p:nvPr/>
              </p:nvPicPr>
              <p:blipFill>
                <a:blip r:embed="rId288"/>
                <a:stretch>
                  <a:fillRect/>
                </a:stretch>
              </p:blipFill>
              <p:spPr>
                <a:xfrm>
                  <a:off x="4894213" y="5626853"/>
                  <a:ext cx="16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8" name="Freihand 167">
                  <a:extLst>
                    <a:ext uri="{FF2B5EF4-FFF2-40B4-BE49-F238E27FC236}">
                      <a16:creationId xmlns:a16="http://schemas.microsoft.com/office/drawing/2014/main" id="{5E710750-E1AD-4A0F-A3D2-2AAED5385E78}"/>
                    </a:ext>
                  </a:extLst>
                </p14:cNvPr>
                <p14:cNvContentPartPr/>
                <p14:nvPr/>
              </p14:nvContentPartPr>
              <p14:xfrm>
                <a:off x="5064133" y="5605973"/>
                <a:ext cx="270360" cy="96120"/>
              </p14:xfrm>
            </p:contentPart>
          </mc:Choice>
          <mc:Fallback xmlns="">
            <p:pic>
              <p:nvPicPr>
                <p:cNvPr id="168" name="Freihand 167">
                  <a:extLst>
                    <a:ext uri="{FF2B5EF4-FFF2-40B4-BE49-F238E27FC236}">
                      <a16:creationId xmlns:a16="http://schemas.microsoft.com/office/drawing/2014/main" id="{5E710750-E1AD-4A0F-A3D2-2AAED5385E78}"/>
                    </a:ext>
                  </a:extLst>
                </p:cNvPr>
                <p:cNvPicPr/>
                <p:nvPr/>
              </p:nvPicPr>
              <p:blipFill>
                <a:blip r:embed="rId290"/>
                <a:stretch>
                  <a:fillRect/>
                </a:stretch>
              </p:blipFill>
              <p:spPr>
                <a:xfrm>
                  <a:off x="5059813" y="5601653"/>
                  <a:ext cx="27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0" name="Freihand 169">
                  <a:extLst>
                    <a:ext uri="{FF2B5EF4-FFF2-40B4-BE49-F238E27FC236}">
                      <a16:creationId xmlns:a16="http://schemas.microsoft.com/office/drawing/2014/main" id="{756949FA-05E9-4FD4-B3B3-F57A95F5C0BF}"/>
                    </a:ext>
                  </a:extLst>
                </p14:cNvPr>
                <p14:cNvContentPartPr/>
                <p14:nvPr/>
              </p14:nvContentPartPr>
              <p14:xfrm>
                <a:off x="5325493" y="5551613"/>
                <a:ext cx="586440" cy="181440"/>
              </p14:xfrm>
            </p:contentPart>
          </mc:Choice>
          <mc:Fallback xmlns="">
            <p:pic>
              <p:nvPicPr>
                <p:cNvPr id="170" name="Freihand 169">
                  <a:extLst>
                    <a:ext uri="{FF2B5EF4-FFF2-40B4-BE49-F238E27FC236}">
                      <a16:creationId xmlns:a16="http://schemas.microsoft.com/office/drawing/2014/main" id="{756949FA-05E9-4FD4-B3B3-F57A95F5C0BF}"/>
                    </a:ext>
                  </a:extLst>
                </p:cNvPr>
                <p:cNvPicPr/>
                <p:nvPr/>
              </p:nvPicPr>
              <p:blipFill>
                <a:blip r:embed="rId292"/>
                <a:stretch>
                  <a:fillRect/>
                </a:stretch>
              </p:blipFill>
              <p:spPr>
                <a:xfrm>
                  <a:off x="5321173" y="5547293"/>
                  <a:ext cx="595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 name="Freihand 170">
                  <a:extLst>
                    <a:ext uri="{FF2B5EF4-FFF2-40B4-BE49-F238E27FC236}">
                      <a16:creationId xmlns:a16="http://schemas.microsoft.com/office/drawing/2014/main" id="{F35A0655-2262-4D51-9056-F056532EF0B7}"/>
                    </a:ext>
                  </a:extLst>
                </p14:cNvPr>
                <p14:cNvContentPartPr/>
                <p14:nvPr/>
              </p14:nvContentPartPr>
              <p14:xfrm>
                <a:off x="5861173" y="5627213"/>
                <a:ext cx="83880" cy="7200"/>
              </p14:xfrm>
            </p:contentPart>
          </mc:Choice>
          <mc:Fallback xmlns="">
            <p:pic>
              <p:nvPicPr>
                <p:cNvPr id="171" name="Freihand 170">
                  <a:extLst>
                    <a:ext uri="{FF2B5EF4-FFF2-40B4-BE49-F238E27FC236}">
                      <a16:creationId xmlns:a16="http://schemas.microsoft.com/office/drawing/2014/main" id="{F35A0655-2262-4D51-9056-F056532EF0B7}"/>
                    </a:ext>
                  </a:extLst>
                </p:cNvPr>
                <p:cNvPicPr/>
                <p:nvPr/>
              </p:nvPicPr>
              <p:blipFill>
                <a:blip r:embed="rId294"/>
                <a:stretch>
                  <a:fillRect/>
                </a:stretch>
              </p:blipFill>
              <p:spPr>
                <a:xfrm>
                  <a:off x="5856853" y="5622893"/>
                  <a:ext cx="92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2" name="Freihand 171">
                  <a:extLst>
                    <a:ext uri="{FF2B5EF4-FFF2-40B4-BE49-F238E27FC236}">
                      <a16:creationId xmlns:a16="http://schemas.microsoft.com/office/drawing/2014/main" id="{D3F544A6-0740-4025-BEA1-1EDB0523DD47}"/>
                    </a:ext>
                  </a:extLst>
                </p14:cNvPr>
                <p14:cNvContentPartPr/>
                <p14:nvPr/>
              </p14:nvContentPartPr>
              <p14:xfrm>
                <a:off x="6030733" y="5525333"/>
                <a:ext cx="261720" cy="144720"/>
              </p14:xfrm>
            </p:contentPart>
          </mc:Choice>
          <mc:Fallback xmlns="">
            <p:pic>
              <p:nvPicPr>
                <p:cNvPr id="172" name="Freihand 171">
                  <a:extLst>
                    <a:ext uri="{FF2B5EF4-FFF2-40B4-BE49-F238E27FC236}">
                      <a16:creationId xmlns:a16="http://schemas.microsoft.com/office/drawing/2014/main" id="{D3F544A6-0740-4025-BEA1-1EDB0523DD47}"/>
                    </a:ext>
                  </a:extLst>
                </p:cNvPr>
                <p:cNvPicPr/>
                <p:nvPr/>
              </p:nvPicPr>
              <p:blipFill>
                <a:blip r:embed="rId296"/>
                <a:stretch>
                  <a:fillRect/>
                </a:stretch>
              </p:blipFill>
              <p:spPr>
                <a:xfrm>
                  <a:off x="6026413" y="5521013"/>
                  <a:ext cx="270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3" name="Freihand 172">
                  <a:extLst>
                    <a:ext uri="{FF2B5EF4-FFF2-40B4-BE49-F238E27FC236}">
                      <a16:creationId xmlns:a16="http://schemas.microsoft.com/office/drawing/2014/main" id="{1730B1AA-6A03-4ED7-95AD-EA3D1EB69D07}"/>
                    </a:ext>
                  </a:extLst>
                </p14:cNvPr>
                <p14:cNvContentPartPr/>
                <p14:nvPr/>
              </p14:nvContentPartPr>
              <p14:xfrm>
                <a:off x="6330613" y="5599853"/>
                <a:ext cx="223560" cy="83520"/>
              </p14:xfrm>
            </p:contentPart>
          </mc:Choice>
          <mc:Fallback xmlns="">
            <p:pic>
              <p:nvPicPr>
                <p:cNvPr id="173" name="Freihand 172">
                  <a:extLst>
                    <a:ext uri="{FF2B5EF4-FFF2-40B4-BE49-F238E27FC236}">
                      <a16:creationId xmlns:a16="http://schemas.microsoft.com/office/drawing/2014/main" id="{1730B1AA-6A03-4ED7-95AD-EA3D1EB69D07}"/>
                    </a:ext>
                  </a:extLst>
                </p:cNvPr>
                <p:cNvPicPr/>
                <p:nvPr/>
              </p:nvPicPr>
              <p:blipFill>
                <a:blip r:embed="rId298"/>
                <a:stretch>
                  <a:fillRect/>
                </a:stretch>
              </p:blipFill>
              <p:spPr>
                <a:xfrm>
                  <a:off x="6326293" y="5595533"/>
                  <a:ext cx="232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4" name="Freihand 173">
                  <a:extLst>
                    <a:ext uri="{FF2B5EF4-FFF2-40B4-BE49-F238E27FC236}">
                      <a16:creationId xmlns:a16="http://schemas.microsoft.com/office/drawing/2014/main" id="{604E9291-AC27-4126-A0C5-A628AEA93883}"/>
                    </a:ext>
                  </a:extLst>
                </p14:cNvPr>
                <p14:cNvContentPartPr/>
                <p14:nvPr/>
              </p14:nvContentPartPr>
              <p14:xfrm>
                <a:off x="6640573" y="5499413"/>
                <a:ext cx="133560" cy="178560"/>
              </p14:xfrm>
            </p:contentPart>
          </mc:Choice>
          <mc:Fallback xmlns="">
            <p:pic>
              <p:nvPicPr>
                <p:cNvPr id="174" name="Freihand 173">
                  <a:extLst>
                    <a:ext uri="{FF2B5EF4-FFF2-40B4-BE49-F238E27FC236}">
                      <a16:creationId xmlns:a16="http://schemas.microsoft.com/office/drawing/2014/main" id="{604E9291-AC27-4126-A0C5-A628AEA93883}"/>
                    </a:ext>
                  </a:extLst>
                </p:cNvPr>
                <p:cNvPicPr/>
                <p:nvPr/>
              </p:nvPicPr>
              <p:blipFill>
                <a:blip r:embed="rId300"/>
                <a:stretch>
                  <a:fillRect/>
                </a:stretch>
              </p:blipFill>
              <p:spPr>
                <a:xfrm>
                  <a:off x="6636253" y="5495093"/>
                  <a:ext cx="14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5" name="Freihand 174">
                  <a:extLst>
                    <a:ext uri="{FF2B5EF4-FFF2-40B4-BE49-F238E27FC236}">
                      <a16:creationId xmlns:a16="http://schemas.microsoft.com/office/drawing/2014/main" id="{86E81C90-DD5F-439E-92F8-A1B5689B86A6}"/>
                    </a:ext>
                  </a:extLst>
                </p14:cNvPr>
                <p14:cNvContentPartPr/>
                <p14:nvPr/>
              </p14:nvContentPartPr>
              <p14:xfrm>
                <a:off x="6802933" y="5544053"/>
                <a:ext cx="56160" cy="112680"/>
              </p14:xfrm>
            </p:contentPart>
          </mc:Choice>
          <mc:Fallback xmlns="">
            <p:pic>
              <p:nvPicPr>
                <p:cNvPr id="175" name="Freihand 174">
                  <a:extLst>
                    <a:ext uri="{FF2B5EF4-FFF2-40B4-BE49-F238E27FC236}">
                      <a16:creationId xmlns:a16="http://schemas.microsoft.com/office/drawing/2014/main" id="{86E81C90-DD5F-439E-92F8-A1B5689B86A6}"/>
                    </a:ext>
                  </a:extLst>
                </p:cNvPr>
                <p:cNvPicPr/>
                <p:nvPr/>
              </p:nvPicPr>
              <p:blipFill>
                <a:blip r:embed="rId302"/>
                <a:stretch>
                  <a:fillRect/>
                </a:stretch>
              </p:blipFill>
              <p:spPr>
                <a:xfrm>
                  <a:off x="6798613" y="5539733"/>
                  <a:ext cx="64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6" name="Freihand 175">
                  <a:extLst>
                    <a:ext uri="{FF2B5EF4-FFF2-40B4-BE49-F238E27FC236}">
                      <a16:creationId xmlns:a16="http://schemas.microsoft.com/office/drawing/2014/main" id="{75B3C9DD-9240-4E7A-B5E1-E80FF77EEDED}"/>
                    </a:ext>
                  </a:extLst>
                </p14:cNvPr>
                <p14:cNvContentPartPr/>
                <p14:nvPr/>
              </p14:nvContentPartPr>
              <p14:xfrm>
                <a:off x="6801493" y="5512013"/>
                <a:ext cx="109080" cy="135720"/>
              </p14:xfrm>
            </p:contentPart>
          </mc:Choice>
          <mc:Fallback xmlns="">
            <p:pic>
              <p:nvPicPr>
                <p:cNvPr id="176" name="Freihand 175">
                  <a:extLst>
                    <a:ext uri="{FF2B5EF4-FFF2-40B4-BE49-F238E27FC236}">
                      <a16:creationId xmlns:a16="http://schemas.microsoft.com/office/drawing/2014/main" id="{75B3C9DD-9240-4E7A-B5E1-E80FF77EEDED}"/>
                    </a:ext>
                  </a:extLst>
                </p:cNvPr>
                <p:cNvPicPr/>
                <p:nvPr/>
              </p:nvPicPr>
              <p:blipFill>
                <a:blip r:embed="rId304"/>
                <a:stretch>
                  <a:fillRect/>
                </a:stretch>
              </p:blipFill>
              <p:spPr>
                <a:xfrm>
                  <a:off x="6797173" y="5507693"/>
                  <a:ext cx="11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7" name="Freihand 176">
                  <a:extLst>
                    <a:ext uri="{FF2B5EF4-FFF2-40B4-BE49-F238E27FC236}">
                      <a16:creationId xmlns:a16="http://schemas.microsoft.com/office/drawing/2014/main" id="{739EDF97-4B18-4C64-9243-DE2A5D13B7F1}"/>
                    </a:ext>
                  </a:extLst>
                </p14:cNvPr>
                <p14:cNvContentPartPr/>
                <p14:nvPr/>
              </p14:nvContentPartPr>
              <p14:xfrm>
                <a:off x="6903733" y="5548733"/>
                <a:ext cx="137880" cy="120960"/>
              </p14:xfrm>
            </p:contentPart>
          </mc:Choice>
          <mc:Fallback xmlns="">
            <p:pic>
              <p:nvPicPr>
                <p:cNvPr id="177" name="Freihand 176">
                  <a:extLst>
                    <a:ext uri="{FF2B5EF4-FFF2-40B4-BE49-F238E27FC236}">
                      <a16:creationId xmlns:a16="http://schemas.microsoft.com/office/drawing/2014/main" id="{739EDF97-4B18-4C64-9243-DE2A5D13B7F1}"/>
                    </a:ext>
                  </a:extLst>
                </p:cNvPr>
                <p:cNvPicPr/>
                <p:nvPr/>
              </p:nvPicPr>
              <p:blipFill>
                <a:blip r:embed="rId306"/>
                <a:stretch>
                  <a:fillRect/>
                </a:stretch>
              </p:blipFill>
              <p:spPr>
                <a:xfrm>
                  <a:off x="6899413" y="5544413"/>
                  <a:ext cx="146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8" name="Freihand 177">
                  <a:extLst>
                    <a:ext uri="{FF2B5EF4-FFF2-40B4-BE49-F238E27FC236}">
                      <a16:creationId xmlns:a16="http://schemas.microsoft.com/office/drawing/2014/main" id="{4A2E90A0-8584-4FA1-BF52-ECA08CA6AAE2}"/>
                    </a:ext>
                  </a:extLst>
                </p14:cNvPr>
                <p14:cNvContentPartPr/>
                <p14:nvPr/>
              </p14:nvContentPartPr>
              <p14:xfrm>
                <a:off x="7169773" y="5575373"/>
                <a:ext cx="200520" cy="14400"/>
              </p14:xfrm>
            </p:contentPart>
          </mc:Choice>
          <mc:Fallback xmlns="">
            <p:pic>
              <p:nvPicPr>
                <p:cNvPr id="178" name="Freihand 177">
                  <a:extLst>
                    <a:ext uri="{FF2B5EF4-FFF2-40B4-BE49-F238E27FC236}">
                      <a16:creationId xmlns:a16="http://schemas.microsoft.com/office/drawing/2014/main" id="{4A2E90A0-8584-4FA1-BF52-ECA08CA6AAE2}"/>
                    </a:ext>
                  </a:extLst>
                </p:cNvPr>
                <p:cNvPicPr/>
                <p:nvPr/>
              </p:nvPicPr>
              <p:blipFill>
                <a:blip r:embed="rId308"/>
                <a:stretch>
                  <a:fillRect/>
                </a:stretch>
              </p:blipFill>
              <p:spPr>
                <a:xfrm>
                  <a:off x="7165453" y="5571053"/>
                  <a:ext cx="209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9" name="Freihand 178">
                  <a:extLst>
                    <a:ext uri="{FF2B5EF4-FFF2-40B4-BE49-F238E27FC236}">
                      <a16:creationId xmlns:a16="http://schemas.microsoft.com/office/drawing/2014/main" id="{6F62B9CB-5E29-4FA8-BC5B-11974BA9FD27}"/>
                    </a:ext>
                  </a:extLst>
                </p14:cNvPr>
                <p14:cNvContentPartPr/>
                <p14:nvPr/>
              </p14:nvContentPartPr>
              <p14:xfrm>
                <a:off x="7163653" y="5620013"/>
                <a:ext cx="167760" cy="11520"/>
              </p14:xfrm>
            </p:contentPart>
          </mc:Choice>
          <mc:Fallback xmlns="">
            <p:pic>
              <p:nvPicPr>
                <p:cNvPr id="179" name="Freihand 178">
                  <a:extLst>
                    <a:ext uri="{FF2B5EF4-FFF2-40B4-BE49-F238E27FC236}">
                      <a16:creationId xmlns:a16="http://schemas.microsoft.com/office/drawing/2014/main" id="{6F62B9CB-5E29-4FA8-BC5B-11974BA9FD27}"/>
                    </a:ext>
                  </a:extLst>
                </p:cNvPr>
                <p:cNvPicPr/>
                <p:nvPr/>
              </p:nvPicPr>
              <p:blipFill>
                <a:blip r:embed="rId310"/>
                <a:stretch>
                  <a:fillRect/>
                </a:stretch>
              </p:blipFill>
              <p:spPr>
                <a:xfrm>
                  <a:off x="7159333" y="5615693"/>
                  <a:ext cx="176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0" name="Freihand 179">
                  <a:extLst>
                    <a:ext uri="{FF2B5EF4-FFF2-40B4-BE49-F238E27FC236}">
                      <a16:creationId xmlns:a16="http://schemas.microsoft.com/office/drawing/2014/main" id="{C5933198-6B54-4E04-B381-7C1C4A4D1E01}"/>
                    </a:ext>
                  </a:extLst>
                </p14:cNvPr>
                <p14:cNvContentPartPr/>
                <p14:nvPr/>
              </p14:nvContentPartPr>
              <p14:xfrm>
                <a:off x="2859133" y="5621813"/>
                <a:ext cx="4598280" cy="534240"/>
              </p14:xfrm>
            </p:contentPart>
          </mc:Choice>
          <mc:Fallback xmlns="">
            <p:pic>
              <p:nvPicPr>
                <p:cNvPr id="180" name="Freihand 179">
                  <a:extLst>
                    <a:ext uri="{FF2B5EF4-FFF2-40B4-BE49-F238E27FC236}">
                      <a16:creationId xmlns:a16="http://schemas.microsoft.com/office/drawing/2014/main" id="{C5933198-6B54-4E04-B381-7C1C4A4D1E01}"/>
                    </a:ext>
                  </a:extLst>
                </p:cNvPr>
                <p:cNvPicPr/>
                <p:nvPr/>
              </p:nvPicPr>
              <p:blipFill>
                <a:blip r:embed="rId312"/>
                <a:stretch>
                  <a:fillRect/>
                </a:stretch>
              </p:blipFill>
              <p:spPr>
                <a:xfrm>
                  <a:off x="2854813" y="5617493"/>
                  <a:ext cx="46069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1" name="Freihand 180">
                  <a:extLst>
                    <a:ext uri="{FF2B5EF4-FFF2-40B4-BE49-F238E27FC236}">
                      <a16:creationId xmlns:a16="http://schemas.microsoft.com/office/drawing/2014/main" id="{F73DD3BF-4C93-44B9-906B-BC3E1FEFF0DB}"/>
                    </a:ext>
                  </a:extLst>
                </p14:cNvPr>
                <p14:cNvContentPartPr/>
                <p14:nvPr/>
              </p14:nvContentPartPr>
              <p14:xfrm>
                <a:off x="3013933" y="6063893"/>
                <a:ext cx="128160" cy="211680"/>
              </p14:xfrm>
            </p:contentPart>
          </mc:Choice>
          <mc:Fallback xmlns="">
            <p:pic>
              <p:nvPicPr>
                <p:cNvPr id="181" name="Freihand 180">
                  <a:extLst>
                    <a:ext uri="{FF2B5EF4-FFF2-40B4-BE49-F238E27FC236}">
                      <a16:creationId xmlns:a16="http://schemas.microsoft.com/office/drawing/2014/main" id="{F73DD3BF-4C93-44B9-906B-BC3E1FEFF0DB}"/>
                    </a:ext>
                  </a:extLst>
                </p:cNvPr>
                <p:cNvPicPr/>
                <p:nvPr/>
              </p:nvPicPr>
              <p:blipFill>
                <a:blip r:embed="rId314"/>
                <a:stretch>
                  <a:fillRect/>
                </a:stretch>
              </p:blipFill>
              <p:spPr>
                <a:xfrm>
                  <a:off x="3009613" y="6059573"/>
                  <a:ext cx="136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3" name="Freihand 182">
                  <a:extLst>
                    <a:ext uri="{FF2B5EF4-FFF2-40B4-BE49-F238E27FC236}">
                      <a16:creationId xmlns:a16="http://schemas.microsoft.com/office/drawing/2014/main" id="{E832247B-D2B9-45FF-8ABC-A6C087A643CE}"/>
                    </a:ext>
                  </a:extLst>
                </p14:cNvPr>
                <p14:cNvContentPartPr/>
                <p14:nvPr/>
              </p14:nvContentPartPr>
              <p14:xfrm>
                <a:off x="4772893" y="6219413"/>
                <a:ext cx="265680" cy="49320"/>
              </p14:xfrm>
            </p:contentPart>
          </mc:Choice>
          <mc:Fallback xmlns="">
            <p:pic>
              <p:nvPicPr>
                <p:cNvPr id="183" name="Freihand 182">
                  <a:extLst>
                    <a:ext uri="{FF2B5EF4-FFF2-40B4-BE49-F238E27FC236}">
                      <a16:creationId xmlns:a16="http://schemas.microsoft.com/office/drawing/2014/main" id="{E832247B-D2B9-45FF-8ABC-A6C087A643CE}"/>
                    </a:ext>
                  </a:extLst>
                </p:cNvPr>
                <p:cNvPicPr/>
                <p:nvPr/>
              </p:nvPicPr>
              <p:blipFill>
                <a:blip r:embed="rId316"/>
                <a:stretch>
                  <a:fillRect/>
                </a:stretch>
              </p:blipFill>
              <p:spPr>
                <a:xfrm>
                  <a:off x="4768573" y="6215093"/>
                  <a:ext cx="274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4" name="Freihand 183">
                  <a:extLst>
                    <a:ext uri="{FF2B5EF4-FFF2-40B4-BE49-F238E27FC236}">
                      <a16:creationId xmlns:a16="http://schemas.microsoft.com/office/drawing/2014/main" id="{CC695237-D492-4746-952B-458870AEEA3C}"/>
                    </a:ext>
                  </a:extLst>
                </p14:cNvPr>
                <p14:cNvContentPartPr/>
                <p14:nvPr/>
              </p14:nvContentPartPr>
              <p14:xfrm>
                <a:off x="4785853" y="6247853"/>
                <a:ext cx="278640" cy="31320"/>
              </p14:xfrm>
            </p:contentPart>
          </mc:Choice>
          <mc:Fallback xmlns="">
            <p:pic>
              <p:nvPicPr>
                <p:cNvPr id="184" name="Freihand 183">
                  <a:extLst>
                    <a:ext uri="{FF2B5EF4-FFF2-40B4-BE49-F238E27FC236}">
                      <a16:creationId xmlns:a16="http://schemas.microsoft.com/office/drawing/2014/main" id="{CC695237-D492-4746-952B-458870AEEA3C}"/>
                    </a:ext>
                  </a:extLst>
                </p:cNvPr>
                <p:cNvPicPr/>
                <p:nvPr/>
              </p:nvPicPr>
              <p:blipFill>
                <a:blip r:embed="rId318"/>
                <a:stretch>
                  <a:fillRect/>
                </a:stretch>
              </p:blipFill>
              <p:spPr>
                <a:xfrm>
                  <a:off x="4781533" y="6243533"/>
                  <a:ext cx="287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85" name="Freihand 184">
                  <a:extLst>
                    <a:ext uri="{FF2B5EF4-FFF2-40B4-BE49-F238E27FC236}">
                      <a16:creationId xmlns:a16="http://schemas.microsoft.com/office/drawing/2014/main" id="{F4338306-FECD-4E00-A26E-265701491DB9}"/>
                    </a:ext>
                  </a:extLst>
                </p14:cNvPr>
                <p14:cNvContentPartPr/>
                <p14:nvPr/>
              </p14:nvContentPartPr>
              <p14:xfrm>
                <a:off x="5033533" y="6127613"/>
                <a:ext cx="209160" cy="227520"/>
              </p14:xfrm>
            </p:contentPart>
          </mc:Choice>
          <mc:Fallback xmlns="">
            <p:pic>
              <p:nvPicPr>
                <p:cNvPr id="185" name="Freihand 184">
                  <a:extLst>
                    <a:ext uri="{FF2B5EF4-FFF2-40B4-BE49-F238E27FC236}">
                      <a16:creationId xmlns:a16="http://schemas.microsoft.com/office/drawing/2014/main" id="{F4338306-FECD-4E00-A26E-265701491DB9}"/>
                    </a:ext>
                  </a:extLst>
                </p:cNvPr>
                <p:cNvPicPr/>
                <p:nvPr/>
              </p:nvPicPr>
              <p:blipFill>
                <a:blip r:embed="rId320"/>
                <a:stretch>
                  <a:fillRect/>
                </a:stretch>
              </p:blipFill>
              <p:spPr>
                <a:xfrm>
                  <a:off x="5029213" y="6123293"/>
                  <a:ext cx="217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87" name="Freihand 186">
                  <a:extLst>
                    <a:ext uri="{FF2B5EF4-FFF2-40B4-BE49-F238E27FC236}">
                      <a16:creationId xmlns:a16="http://schemas.microsoft.com/office/drawing/2014/main" id="{527A1B73-1A03-44D2-A4DF-9B4C1ED404A2}"/>
                    </a:ext>
                  </a:extLst>
                </p14:cNvPr>
                <p14:cNvContentPartPr/>
                <p14:nvPr/>
              </p14:nvContentPartPr>
              <p14:xfrm>
                <a:off x="5439613" y="6089093"/>
                <a:ext cx="201600" cy="212400"/>
              </p14:xfrm>
            </p:contentPart>
          </mc:Choice>
          <mc:Fallback xmlns="">
            <p:pic>
              <p:nvPicPr>
                <p:cNvPr id="187" name="Freihand 186">
                  <a:extLst>
                    <a:ext uri="{FF2B5EF4-FFF2-40B4-BE49-F238E27FC236}">
                      <a16:creationId xmlns:a16="http://schemas.microsoft.com/office/drawing/2014/main" id="{527A1B73-1A03-44D2-A4DF-9B4C1ED404A2}"/>
                    </a:ext>
                  </a:extLst>
                </p:cNvPr>
                <p:cNvPicPr/>
                <p:nvPr/>
              </p:nvPicPr>
              <p:blipFill>
                <a:blip r:embed="rId322"/>
                <a:stretch>
                  <a:fillRect/>
                </a:stretch>
              </p:blipFill>
              <p:spPr>
                <a:xfrm>
                  <a:off x="5435293" y="6084773"/>
                  <a:ext cx="21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88" name="Freihand 187">
                  <a:extLst>
                    <a:ext uri="{FF2B5EF4-FFF2-40B4-BE49-F238E27FC236}">
                      <a16:creationId xmlns:a16="http://schemas.microsoft.com/office/drawing/2014/main" id="{09EB1A96-DBDA-49CF-ADC5-D22AC64580FB}"/>
                    </a:ext>
                  </a:extLst>
                </p14:cNvPr>
                <p14:cNvContentPartPr/>
                <p14:nvPr/>
              </p14:nvContentPartPr>
              <p14:xfrm>
                <a:off x="5685493" y="6053813"/>
                <a:ext cx="135360" cy="205920"/>
              </p14:xfrm>
            </p:contentPart>
          </mc:Choice>
          <mc:Fallback xmlns="">
            <p:pic>
              <p:nvPicPr>
                <p:cNvPr id="188" name="Freihand 187">
                  <a:extLst>
                    <a:ext uri="{FF2B5EF4-FFF2-40B4-BE49-F238E27FC236}">
                      <a16:creationId xmlns:a16="http://schemas.microsoft.com/office/drawing/2014/main" id="{09EB1A96-DBDA-49CF-ADC5-D22AC64580FB}"/>
                    </a:ext>
                  </a:extLst>
                </p:cNvPr>
                <p:cNvPicPr/>
                <p:nvPr/>
              </p:nvPicPr>
              <p:blipFill>
                <a:blip r:embed="rId324"/>
                <a:stretch>
                  <a:fillRect/>
                </a:stretch>
              </p:blipFill>
              <p:spPr>
                <a:xfrm>
                  <a:off x="5681173" y="6049493"/>
                  <a:ext cx="144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9" name="Freihand 188">
                  <a:extLst>
                    <a:ext uri="{FF2B5EF4-FFF2-40B4-BE49-F238E27FC236}">
                      <a16:creationId xmlns:a16="http://schemas.microsoft.com/office/drawing/2014/main" id="{8F62571D-FA1A-49A3-A4A5-F11F2E459F00}"/>
                    </a:ext>
                  </a:extLst>
                </p14:cNvPr>
                <p14:cNvContentPartPr/>
                <p14:nvPr/>
              </p14:nvContentPartPr>
              <p14:xfrm>
                <a:off x="5843533" y="6052373"/>
                <a:ext cx="110880" cy="168840"/>
              </p14:xfrm>
            </p:contentPart>
          </mc:Choice>
          <mc:Fallback xmlns="">
            <p:pic>
              <p:nvPicPr>
                <p:cNvPr id="189" name="Freihand 188">
                  <a:extLst>
                    <a:ext uri="{FF2B5EF4-FFF2-40B4-BE49-F238E27FC236}">
                      <a16:creationId xmlns:a16="http://schemas.microsoft.com/office/drawing/2014/main" id="{8F62571D-FA1A-49A3-A4A5-F11F2E459F00}"/>
                    </a:ext>
                  </a:extLst>
                </p:cNvPr>
                <p:cNvPicPr/>
                <p:nvPr/>
              </p:nvPicPr>
              <p:blipFill>
                <a:blip r:embed="rId326"/>
                <a:stretch>
                  <a:fillRect/>
                </a:stretch>
              </p:blipFill>
              <p:spPr>
                <a:xfrm>
                  <a:off x="5839213" y="6048053"/>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0" name="Freihand 189">
                  <a:extLst>
                    <a:ext uri="{FF2B5EF4-FFF2-40B4-BE49-F238E27FC236}">
                      <a16:creationId xmlns:a16="http://schemas.microsoft.com/office/drawing/2014/main" id="{F02F6606-4729-4DFA-A458-ADA20E8B73C2}"/>
                    </a:ext>
                  </a:extLst>
                </p14:cNvPr>
                <p14:cNvContentPartPr/>
                <p14:nvPr/>
              </p14:nvContentPartPr>
              <p14:xfrm>
                <a:off x="5926333" y="6197453"/>
                <a:ext cx="100800" cy="102960"/>
              </p14:xfrm>
            </p:contentPart>
          </mc:Choice>
          <mc:Fallback xmlns="">
            <p:pic>
              <p:nvPicPr>
                <p:cNvPr id="190" name="Freihand 189">
                  <a:extLst>
                    <a:ext uri="{FF2B5EF4-FFF2-40B4-BE49-F238E27FC236}">
                      <a16:creationId xmlns:a16="http://schemas.microsoft.com/office/drawing/2014/main" id="{F02F6606-4729-4DFA-A458-ADA20E8B73C2}"/>
                    </a:ext>
                  </a:extLst>
                </p:cNvPr>
                <p:cNvPicPr/>
                <p:nvPr/>
              </p:nvPicPr>
              <p:blipFill>
                <a:blip r:embed="rId328"/>
                <a:stretch>
                  <a:fillRect/>
                </a:stretch>
              </p:blipFill>
              <p:spPr>
                <a:xfrm>
                  <a:off x="5922013" y="6193133"/>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1" name="Freihand 190">
                  <a:extLst>
                    <a:ext uri="{FF2B5EF4-FFF2-40B4-BE49-F238E27FC236}">
                      <a16:creationId xmlns:a16="http://schemas.microsoft.com/office/drawing/2014/main" id="{77361E1B-A2C8-4023-BB7F-8FFC74BFF874}"/>
                    </a:ext>
                  </a:extLst>
                </p14:cNvPr>
                <p14:cNvContentPartPr/>
                <p14:nvPr/>
              </p14:nvContentPartPr>
              <p14:xfrm>
                <a:off x="5974573" y="6153533"/>
                <a:ext cx="204480" cy="150840"/>
              </p14:xfrm>
            </p:contentPart>
          </mc:Choice>
          <mc:Fallback xmlns="">
            <p:pic>
              <p:nvPicPr>
                <p:cNvPr id="191" name="Freihand 190">
                  <a:extLst>
                    <a:ext uri="{FF2B5EF4-FFF2-40B4-BE49-F238E27FC236}">
                      <a16:creationId xmlns:a16="http://schemas.microsoft.com/office/drawing/2014/main" id="{77361E1B-A2C8-4023-BB7F-8FFC74BFF874}"/>
                    </a:ext>
                  </a:extLst>
                </p:cNvPr>
                <p:cNvPicPr/>
                <p:nvPr/>
              </p:nvPicPr>
              <p:blipFill>
                <a:blip r:embed="rId330"/>
                <a:stretch>
                  <a:fillRect/>
                </a:stretch>
              </p:blipFill>
              <p:spPr>
                <a:xfrm>
                  <a:off x="5970253" y="6149213"/>
                  <a:ext cx="213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2" name="Freihand 191">
                  <a:extLst>
                    <a:ext uri="{FF2B5EF4-FFF2-40B4-BE49-F238E27FC236}">
                      <a16:creationId xmlns:a16="http://schemas.microsoft.com/office/drawing/2014/main" id="{77B6BD5D-BE63-4929-BD6D-AC16D84F7F5C}"/>
                    </a:ext>
                  </a:extLst>
                </p14:cNvPr>
                <p14:cNvContentPartPr/>
                <p14:nvPr/>
              </p14:nvContentPartPr>
              <p14:xfrm>
                <a:off x="6183373" y="6134453"/>
                <a:ext cx="133200" cy="42120"/>
              </p14:xfrm>
            </p:contentPart>
          </mc:Choice>
          <mc:Fallback xmlns="">
            <p:pic>
              <p:nvPicPr>
                <p:cNvPr id="192" name="Freihand 191">
                  <a:extLst>
                    <a:ext uri="{FF2B5EF4-FFF2-40B4-BE49-F238E27FC236}">
                      <a16:creationId xmlns:a16="http://schemas.microsoft.com/office/drawing/2014/main" id="{77B6BD5D-BE63-4929-BD6D-AC16D84F7F5C}"/>
                    </a:ext>
                  </a:extLst>
                </p:cNvPr>
                <p:cNvPicPr/>
                <p:nvPr/>
              </p:nvPicPr>
              <p:blipFill>
                <a:blip r:embed="rId332"/>
                <a:stretch>
                  <a:fillRect/>
                </a:stretch>
              </p:blipFill>
              <p:spPr>
                <a:xfrm>
                  <a:off x="6179053" y="6130133"/>
                  <a:ext cx="1418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4" name="Freihand 193">
                  <a:extLst>
                    <a:ext uri="{FF2B5EF4-FFF2-40B4-BE49-F238E27FC236}">
                      <a16:creationId xmlns:a16="http://schemas.microsoft.com/office/drawing/2014/main" id="{E9D2ED62-0A96-4AFB-AB38-7EE6E27910C1}"/>
                    </a:ext>
                  </a:extLst>
                </p14:cNvPr>
                <p14:cNvContentPartPr/>
                <p14:nvPr/>
              </p14:nvContentPartPr>
              <p14:xfrm>
                <a:off x="6536173" y="5964893"/>
                <a:ext cx="137880" cy="241560"/>
              </p14:xfrm>
            </p:contentPart>
          </mc:Choice>
          <mc:Fallback xmlns="">
            <p:pic>
              <p:nvPicPr>
                <p:cNvPr id="194" name="Freihand 193">
                  <a:extLst>
                    <a:ext uri="{FF2B5EF4-FFF2-40B4-BE49-F238E27FC236}">
                      <a16:creationId xmlns:a16="http://schemas.microsoft.com/office/drawing/2014/main" id="{E9D2ED62-0A96-4AFB-AB38-7EE6E27910C1}"/>
                    </a:ext>
                  </a:extLst>
                </p:cNvPr>
                <p:cNvPicPr/>
                <p:nvPr/>
              </p:nvPicPr>
              <p:blipFill>
                <a:blip r:embed="rId334"/>
                <a:stretch>
                  <a:fillRect/>
                </a:stretch>
              </p:blipFill>
              <p:spPr>
                <a:xfrm>
                  <a:off x="6531853" y="5960573"/>
                  <a:ext cx="146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95" name="Freihand 194">
                  <a:extLst>
                    <a:ext uri="{FF2B5EF4-FFF2-40B4-BE49-F238E27FC236}">
                      <a16:creationId xmlns:a16="http://schemas.microsoft.com/office/drawing/2014/main" id="{6AB380BA-BF99-42B9-B63D-1D15D0A09312}"/>
                    </a:ext>
                  </a:extLst>
                </p14:cNvPr>
                <p14:cNvContentPartPr/>
                <p14:nvPr/>
              </p14:nvContentPartPr>
              <p14:xfrm>
                <a:off x="6654973" y="6020693"/>
                <a:ext cx="138240" cy="105120"/>
              </p14:xfrm>
            </p:contentPart>
          </mc:Choice>
          <mc:Fallback xmlns="">
            <p:pic>
              <p:nvPicPr>
                <p:cNvPr id="195" name="Freihand 194">
                  <a:extLst>
                    <a:ext uri="{FF2B5EF4-FFF2-40B4-BE49-F238E27FC236}">
                      <a16:creationId xmlns:a16="http://schemas.microsoft.com/office/drawing/2014/main" id="{6AB380BA-BF99-42B9-B63D-1D15D0A09312}"/>
                    </a:ext>
                  </a:extLst>
                </p:cNvPr>
                <p:cNvPicPr/>
                <p:nvPr/>
              </p:nvPicPr>
              <p:blipFill>
                <a:blip r:embed="rId336"/>
                <a:stretch>
                  <a:fillRect/>
                </a:stretch>
              </p:blipFill>
              <p:spPr>
                <a:xfrm>
                  <a:off x="6650653" y="6016373"/>
                  <a:ext cx="146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96" name="Freihand 195">
                  <a:extLst>
                    <a:ext uri="{FF2B5EF4-FFF2-40B4-BE49-F238E27FC236}">
                      <a16:creationId xmlns:a16="http://schemas.microsoft.com/office/drawing/2014/main" id="{0C92867B-2AE1-4095-9297-EF32D364F490}"/>
                    </a:ext>
                  </a:extLst>
                </p14:cNvPr>
                <p14:cNvContentPartPr/>
                <p14:nvPr/>
              </p14:nvContentPartPr>
              <p14:xfrm>
                <a:off x="6402613" y="6124373"/>
                <a:ext cx="429120" cy="29160"/>
              </p14:xfrm>
            </p:contentPart>
          </mc:Choice>
          <mc:Fallback xmlns="">
            <p:pic>
              <p:nvPicPr>
                <p:cNvPr id="196" name="Freihand 195">
                  <a:extLst>
                    <a:ext uri="{FF2B5EF4-FFF2-40B4-BE49-F238E27FC236}">
                      <a16:creationId xmlns:a16="http://schemas.microsoft.com/office/drawing/2014/main" id="{0C92867B-2AE1-4095-9297-EF32D364F490}"/>
                    </a:ext>
                  </a:extLst>
                </p:cNvPr>
                <p:cNvPicPr/>
                <p:nvPr/>
              </p:nvPicPr>
              <p:blipFill>
                <a:blip r:embed="rId338"/>
                <a:stretch>
                  <a:fillRect/>
                </a:stretch>
              </p:blipFill>
              <p:spPr>
                <a:xfrm>
                  <a:off x="6398293" y="6120053"/>
                  <a:ext cx="437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7" name="Freihand 196">
                  <a:extLst>
                    <a:ext uri="{FF2B5EF4-FFF2-40B4-BE49-F238E27FC236}">
                      <a16:creationId xmlns:a16="http://schemas.microsoft.com/office/drawing/2014/main" id="{3BD2F1FB-9A08-4D65-BBE6-7F50EA6F638A}"/>
                    </a:ext>
                  </a:extLst>
                </p14:cNvPr>
                <p14:cNvContentPartPr/>
                <p14:nvPr/>
              </p14:nvContentPartPr>
              <p14:xfrm>
                <a:off x="6544453" y="6182693"/>
                <a:ext cx="135000" cy="176400"/>
              </p14:xfrm>
            </p:contentPart>
          </mc:Choice>
          <mc:Fallback xmlns="">
            <p:pic>
              <p:nvPicPr>
                <p:cNvPr id="197" name="Freihand 196">
                  <a:extLst>
                    <a:ext uri="{FF2B5EF4-FFF2-40B4-BE49-F238E27FC236}">
                      <a16:creationId xmlns:a16="http://schemas.microsoft.com/office/drawing/2014/main" id="{3BD2F1FB-9A08-4D65-BBE6-7F50EA6F638A}"/>
                    </a:ext>
                  </a:extLst>
                </p:cNvPr>
                <p:cNvPicPr/>
                <p:nvPr/>
              </p:nvPicPr>
              <p:blipFill>
                <a:blip r:embed="rId340"/>
                <a:stretch>
                  <a:fillRect/>
                </a:stretch>
              </p:blipFill>
              <p:spPr>
                <a:xfrm>
                  <a:off x="6540133" y="6178373"/>
                  <a:ext cx="143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8" name="Freihand 197">
                  <a:extLst>
                    <a:ext uri="{FF2B5EF4-FFF2-40B4-BE49-F238E27FC236}">
                      <a16:creationId xmlns:a16="http://schemas.microsoft.com/office/drawing/2014/main" id="{94A614C9-78CF-4CB0-ADF3-0E85D4E11A5F}"/>
                    </a:ext>
                  </a:extLst>
                </p14:cNvPr>
                <p14:cNvContentPartPr/>
                <p14:nvPr/>
              </p14:nvContentPartPr>
              <p14:xfrm>
                <a:off x="6714733" y="6225173"/>
                <a:ext cx="86400" cy="134280"/>
              </p14:xfrm>
            </p:contentPart>
          </mc:Choice>
          <mc:Fallback xmlns="">
            <p:pic>
              <p:nvPicPr>
                <p:cNvPr id="198" name="Freihand 197">
                  <a:extLst>
                    <a:ext uri="{FF2B5EF4-FFF2-40B4-BE49-F238E27FC236}">
                      <a16:creationId xmlns:a16="http://schemas.microsoft.com/office/drawing/2014/main" id="{94A614C9-78CF-4CB0-ADF3-0E85D4E11A5F}"/>
                    </a:ext>
                  </a:extLst>
                </p:cNvPr>
                <p:cNvPicPr/>
                <p:nvPr/>
              </p:nvPicPr>
              <p:blipFill>
                <a:blip r:embed="rId342"/>
                <a:stretch>
                  <a:fillRect/>
                </a:stretch>
              </p:blipFill>
              <p:spPr>
                <a:xfrm>
                  <a:off x="6710413" y="6220853"/>
                  <a:ext cx="95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9" name="Freihand 198">
                  <a:extLst>
                    <a:ext uri="{FF2B5EF4-FFF2-40B4-BE49-F238E27FC236}">
                      <a16:creationId xmlns:a16="http://schemas.microsoft.com/office/drawing/2014/main" id="{25B0C3E4-4FC4-4995-84A2-1DB0A9D10923}"/>
                    </a:ext>
                  </a:extLst>
                </p14:cNvPr>
                <p14:cNvContentPartPr/>
                <p14:nvPr/>
              </p14:nvContentPartPr>
              <p14:xfrm>
                <a:off x="6919573" y="6142733"/>
                <a:ext cx="188280" cy="13320"/>
              </p14:xfrm>
            </p:contentPart>
          </mc:Choice>
          <mc:Fallback xmlns="">
            <p:pic>
              <p:nvPicPr>
                <p:cNvPr id="199" name="Freihand 198">
                  <a:extLst>
                    <a:ext uri="{FF2B5EF4-FFF2-40B4-BE49-F238E27FC236}">
                      <a16:creationId xmlns:a16="http://schemas.microsoft.com/office/drawing/2014/main" id="{25B0C3E4-4FC4-4995-84A2-1DB0A9D10923}"/>
                    </a:ext>
                  </a:extLst>
                </p:cNvPr>
                <p:cNvPicPr/>
                <p:nvPr/>
              </p:nvPicPr>
              <p:blipFill>
                <a:blip r:embed="rId344"/>
                <a:stretch>
                  <a:fillRect/>
                </a:stretch>
              </p:blipFill>
              <p:spPr>
                <a:xfrm>
                  <a:off x="6915253" y="6138413"/>
                  <a:ext cx="196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0" name="Freihand 199">
                  <a:extLst>
                    <a:ext uri="{FF2B5EF4-FFF2-40B4-BE49-F238E27FC236}">
                      <a16:creationId xmlns:a16="http://schemas.microsoft.com/office/drawing/2014/main" id="{3E0DDF58-E93F-4E65-8BF5-D8C30D2152EA}"/>
                    </a:ext>
                  </a:extLst>
                </p14:cNvPr>
                <p14:cNvContentPartPr/>
                <p14:nvPr/>
              </p14:nvContentPartPr>
              <p14:xfrm>
                <a:off x="6937933" y="6179813"/>
                <a:ext cx="210600" cy="21240"/>
              </p14:xfrm>
            </p:contentPart>
          </mc:Choice>
          <mc:Fallback xmlns="">
            <p:pic>
              <p:nvPicPr>
                <p:cNvPr id="200" name="Freihand 199">
                  <a:extLst>
                    <a:ext uri="{FF2B5EF4-FFF2-40B4-BE49-F238E27FC236}">
                      <a16:creationId xmlns:a16="http://schemas.microsoft.com/office/drawing/2014/main" id="{3E0DDF58-E93F-4E65-8BF5-D8C30D2152EA}"/>
                    </a:ext>
                  </a:extLst>
                </p:cNvPr>
                <p:cNvPicPr/>
                <p:nvPr/>
              </p:nvPicPr>
              <p:blipFill>
                <a:blip r:embed="rId346"/>
                <a:stretch>
                  <a:fillRect/>
                </a:stretch>
              </p:blipFill>
              <p:spPr>
                <a:xfrm>
                  <a:off x="6933613" y="6175493"/>
                  <a:ext cx="21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1" name="Freihand 200">
                  <a:extLst>
                    <a:ext uri="{FF2B5EF4-FFF2-40B4-BE49-F238E27FC236}">
                      <a16:creationId xmlns:a16="http://schemas.microsoft.com/office/drawing/2014/main" id="{37BB80A1-6645-4711-9235-8AEA69890C8D}"/>
                    </a:ext>
                  </a:extLst>
                </p14:cNvPr>
                <p14:cNvContentPartPr/>
                <p14:nvPr/>
              </p14:nvContentPartPr>
              <p14:xfrm>
                <a:off x="7288573" y="5986133"/>
                <a:ext cx="229680" cy="232920"/>
              </p14:xfrm>
            </p:contentPart>
          </mc:Choice>
          <mc:Fallback xmlns="">
            <p:pic>
              <p:nvPicPr>
                <p:cNvPr id="201" name="Freihand 200">
                  <a:extLst>
                    <a:ext uri="{FF2B5EF4-FFF2-40B4-BE49-F238E27FC236}">
                      <a16:creationId xmlns:a16="http://schemas.microsoft.com/office/drawing/2014/main" id="{37BB80A1-6645-4711-9235-8AEA69890C8D}"/>
                    </a:ext>
                  </a:extLst>
                </p:cNvPr>
                <p:cNvPicPr/>
                <p:nvPr/>
              </p:nvPicPr>
              <p:blipFill>
                <a:blip r:embed="rId348"/>
                <a:stretch>
                  <a:fillRect/>
                </a:stretch>
              </p:blipFill>
              <p:spPr>
                <a:xfrm>
                  <a:off x="7284253" y="5981813"/>
                  <a:ext cx="238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2" name="Freihand 201">
                  <a:extLst>
                    <a:ext uri="{FF2B5EF4-FFF2-40B4-BE49-F238E27FC236}">
                      <a16:creationId xmlns:a16="http://schemas.microsoft.com/office/drawing/2014/main" id="{24A5836A-EA4C-4CF2-AC63-F69F8AAA450F}"/>
                    </a:ext>
                  </a:extLst>
                </p14:cNvPr>
                <p14:cNvContentPartPr/>
                <p14:nvPr/>
              </p14:nvContentPartPr>
              <p14:xfrm>
                <a:off x="7572973" y="5955533"/>
                <a:ext cx="175680" cy="232560"/>
              </p14:xfrm>
            </p:contentPart>
          </mc:Choice>
          <mc:Fallback xmlns="">
            <p:pic>
              <p:nvPicPr>
                <p:cNvPr id="202" name="Freihand 201">
                  <a:extLst>
                    <a:ext uri="{FF2B5EF4-FFF2-40B4-BE49-F238E27FC236}">
                      <a16:creationId xmlns:a16="http://schemas.microsoft.com/office/drawing/2014/main" id="{24A5836A-EA4C-4CF2-AC63-F69F8AAA450F}"/>
                    </a:ext>
                  </a:extLst>
                </p:cNvPr>
                <p:cNvPicPr/>
                <p:nvPr/>
              </p:nvPicPr>
              <p:blipFill>
                <a:blip r:embed="rId350"/>
                <a:stretch>
                  <a:fillRect/>
                </a:stretch>
              </p:blipFill>
              <p:spPr>
                <a:xfrm>
                  <a:off x="7568653" y="5951213"/>
                  <a:ext cx="184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3" name="Freihand 202">
                  <a:extLst>
                    <a:ext uri="{FF2B5EF4-FFF2-40B4-BE49-F238E27FC236}">
                      <a16:creationId xmlns:a16="http://schemas.microsoft.com/office/drawing/2014/main" id="{C862BB00-31A7-4C4E-9CA0-10686A823203}"/>
                    </a:ext>
                  </a:extLst>
                </p14:cNvPr>
                <p14:cNvContentPartPr/>
                <p14:nvPr/>
              </p14:nvContentPartPr>
              <p14:xfrm>
                <a:off x="7752973" y="5962013"/>
                <a:ext cx="155160" cy="156960"/>
              </p14:xfrm>
            </p:contentPart>
          </mc:Choice>
          <mc:Fallback xmlns="">
            <p:pic>
              <p:nvPicPr>
                <p:cNvPr id="203" name="Freihand 202">
                  <a:extLst>
                    <a:ext uri="{FF2B5EF4-FFF2-40B4-BE49-F238E27FC236}">
                      <a16:creationId xmlns:a16="http://schemas.microsoft.com/office/drawing/2014/main" id="{C862BB00-31A7-4C4E-9CA0-10686A823203}"/>
                    </a:ext>
                  </a:extLst>
                </p:cNvPr>
                <p:cNvPicPr/>
                <p:nvPr/>
              </p:nvPicPr>
              <p:blipFill>
                <a:blip r:embed="rId352"/>
                <a:stretch>
                  <a:fillRect/>
                </a:stretch>
              </p:blipFill>
              <p:spPr>
                <a:xfrm>
                  <a:off x="7748653" y="5957693"/>
                  <a:ext cx="163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4" name="Freihand 203">
                  <a:extLst>
                    <a:ext uri="{FF2B5EF4-FFF2-40B4-BE49-F238E27FC236}">
                      <a16:creationId xmlns:a16="http://schemas.microsoft.com/office/drawing/2014/main" id="{804365FC-4D73-4F86-A075-A9231CCE99FC}"/>
                    </a:ext>
                  </a:extLst>
                </p14:cNvPr>
                <p14:cNvContentPartPr/>
                <p14:nvPr/>
              </p14:nvContentPartPr>
              <p14:xfrm>
                <a:off x="7885093" y="6110333"/>
                <a:ext cx="121680" cy="95040"/>
              </p14:xfrm>
            </p:contentPart>
          </mc:Choice>
          <mc:Fallback xmlns="">
            <p:pic>
              <p:nvPicPr>
                <p:cNvPr id="204" name="Freihand 203">
                  <a:extLst>
                    <a:ext uri="{FF2B5EF4-FFF2-40B4-BE49-F238E27FC236}">
                      <a16:creationId xmlns:a16="http://schemas.microsoft.com/office/drawing/2014/main" id="{804365FC-4D73-4F86-A075-A9231CCE99FC}"/>
                    </a:ext>
                  </a:extLst>
                </p:cNvPr>
                <p:cNvPicPr/>
                <p:nvPr/>
              </p:nvPicPr>
              <p:blipFill>
                <a:blip r:embed="rId354"/>
                <a:stretch>
                  <a:fillRect/>
                </a:stretch>
              </p:blipFill>
              <p:spPr>
                <a:xfrm>
                  <a:off x="7880773" y="6106013"/>
                  <a:ext cx="130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5" name="Freihand 204">
                  <a:extLst>
                    <a:ext uri="{FF2B5EF4-FFF2-40B4-BE49-F238E27FC236}">
                      <a16:creationId xmlns:a16="http://schemas.microsoft.com/office/drawing/2014/main" id="{66908EE8-ECD3-487E-A98A-14C913929CC5}"/>
                    </a:ext>
                  </a:extLst>
                </p14:cNvPr>
                <p14:cNvContentPartPr/>
                <p14:nvPr/>
              </p14:nvContentPartPr>
              <p14:xfrm>
                <a:off x="7980493" y="6104213"/>
                <a:ext cx="360" cy="360"/>
              </p14:xfrm>
            </p:contentPart>
          </mc:Choice>
          <mc:Fallback xmlns="">
            <p:pic>
              <p:nvPicPr>
                <p:cNvPr id="205" name="Freihand 204">
                  <a:extLst>
                    <a:ext uri="{FF2B5EF4-FFF2-40B4-BE49-F238E27FC236}">
                      <a16:creationId xmlns:a16="http://schemas.microsoft.com/office/drawing/2014/main" id="{66908EE8-ECD3-487E-A98A-14C913929CC5}"/>
                    </a:ext>
                  </a:extLst>
                </p:cNvPr>
                <p:cNvPicPr/>
                <p:nvPr/>
              </p:nvPicPr>
              <p:blipFill>
                <a:blip r:embed="rId100"/>
                <a:stretch>
                  <a:fillRect/>
                </a:stretch>
              </p:blipFill>
              <p:spPr>
                <a:xfrm>
                  <a:off x="7976173" y="60998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Freihand 205">
                  <a:extLst>
                    <a:ext uri="{FF2B5EF4-FFF2-40B4-BE49-F238E27FC236}">
                      <a16:creationId xmlns:a16="http://schemas.microsoft.com/office/drawing/2014/main" id="{AEF56D42-8E55-4595-B95D-AB610E039278}"/>
                    </a:ext>
                  </a:extLst>
                </p14:cNvPr>
                <p14:cNvContentPartPr/>
                <p14:nvPr/>
              </p14:nvContentPartPr>
              <p14:xfrm>
                <a:off x="7830733" y="6068213"/>
                <a:ext cx="221040" cy="140040"/>
              </p14:xfrm>
            </p:contentPart>
          </mc:Choice>
          <mc:Fallback xmlns="">
            <p:pic>
              <p:nvPicPr>
                <p:cNvPr id="206" name="Freihand 205">
                  <a:extLst>
                    <a:ext uri="{FF2B5EF4-FFF2-40B4-BE49-F238E27FC236}">
                      <a16:creationId xmlns:a16="http://schemas.microsoft.com/office/drawing/2014/main" id="{AEF56D42-8E55-4595-B95D-AB610E039278}"/>
                    </a:ext>
                  </a:extLst>
                </p:cNvPr>
                <p:cNvPicPr/>
                <p:nvPr/>
              </p:nvPicPr>
              <p:blipFill>
                <a:blip r:embed="rId357"/>
                <a:stretch>
                  <a:fillRect/>
                </a:stretch>
              </p:blipFill>
              <p:spPr>
                <a:xfrm>
                  <a:off x="7826413" y="6063893"/>
                  <a:ext cx="229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Freihand 206">
                  <a:extLst>
                    <a:ext uri="{FF2B5EF4-FFF2-40B4-BE49-F238E27FC236}">
                      <a16:creationId xmlns:a16="http://schemas.microsoft.com/office/drawing/2014/main" id="{E6F03201-6872-4110-8A7C-FF4954B1BCED}"/>
                    </a:ext>
                  </a:extLst>
                </p14:cNvPr>
                <p14:cNvContentPartPr/>
                <p14:nvPr/>
              </p14:nvContentPartPr>
              <p14:xfrm>
                <a:off x="5426653" y="6310493"/>
                <a:ext cx="2956680" cy="133560"/>
              </p14:xfrm>
            </p:contentPart>
          </mc:Choice>
          <mc:Fallback xmlns="">
            <p:pic>
              <p:nvPicPr>
                <p:cNvPr id="207" name="Freihand 206">
                  <a:extLst>
                    <a:ext uri="{FF2B5EF4-FFF2-40B4-BE49-F238E27FC236}">
                      <a16:creationId xmlns:a16="http://schemas.microsoft.com/office/drawing/2014/main" id="{E6F03201-6872-4110-8A7C-FF4954B1BCED}"/>
                    </a:ext>
                  </a:extLst>
                </p:cNvPr>
                <p:cNvPicPr/>
                <p:nvPr/>
              </p:nvPicPr>
              <p:blipFill>
                <a:blip r:embed="rId359"/>
                <a:stretch>
                  <a:fillRect/>
                </a:stretch>
              </p:blipFill>
              <p:spPr>
                <a:xfrm>
                  <a:off x="5422333" y="6306173"/>
                  <a:ext cx="2965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09" name="Freihand 208">
                  <a:extLst>
                    <a:ext uri="{FF2B5EF4-FFF2-40B4-BE49-F238E27FC236}">
                      <a16:creationId xmlns:a16="http://schemas.microsoft.com/office/drawing/2014/main" id="{5A955F33-4E00-420C-907B-62EB6693E0EB}"/>
                    </a:ext>
                  </a:extLst>
                </p14:cNvPr>
                <p14:cNvContentPartPr/>
                <p14:nvPr/>
              </p14:nvContentPartPr>
              <p14:xfrm>
                <a:off x="5371933" y="5871293"/>
                <a:ext cx="37080" cy="82440"/>
              </p14:xfrm>
            </p:contentPart>
          </mc:Choice>
          <mc:Fallback xmlns="">
            <p:pic>
              <p:nvPicPr>
                <p:cNvPr id="209" name="Freihand 208">
                  <a:extLst>
                    <a:ext uri="{FF2B5EF4-FFF2-40B4-BE49-F238E27FC236}">
                      <a16:creationId xmlns:a16="http://schemas.microsoft.com/office/drawing/2014/main" id="{5A955F33-4E00-420C-907B-62EB6693E0EB}"/>
                    </a:ext>
                  </a:extLst>
                </p:cNvPr>
                <p:cNvPicPr/>
                <p:nvPr/>
              </p:nvPicPr>
              <p:blipFill>
                <a:blip r:embed="rId361"/>
                <a:stretch>
                  <a:fillRect/>
                </a:stretch>
              </p:blipFill>
              <p:spPr>
                <a:xfrm>
                  <a:off x="5367613" y="5866973"/>
                  <a:ext cx="45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0" name="Freihand 209">
                  <a:extLst>
                    <a:ext uri="{FF2B5EF4-FFF2-40B4-BE49-F238E27FC236}">
                      <a16:creationId xmlns:a16="http://schemas.microsoft.com/office/drawing/2014/main" id="{5201876A-1380-45A7-B406-A1B46BF3BFA9}"/>
                    </a:ext>
                  </a:extLst>
                </p14:cNvPr>
                <p14:cNvContentPartPr/>
                <p14:nvPr/>
              </p14:nvContentPartPr>
              <p14:xfrm>
                <a:off x="5342773" y="6336413"/>
                <a:ext cx="1261440" cy="136440"/>
              </p14:xfrm>
            </p:contentPart>
          </mc:Choice>
          <mc:Fallback xmlns="">
            <p:pic>
              <p:nvPicPr>
                <p:cNvPr id="210" name="Freihand 209">
                  <a:extLst>
                    <a:ext uri="{FF2B5EF4-FFF2-40B4-BE49-F238E27FC236}">
                      <a16:creationId xmlns:a16="http://schemas.microsoft.com/office/drawing/2014/main" id="{5201876A-1380-45A7-B406-A1B46BF3BFA9}"/>
                    </a:ext>
                  </a:extLst>
                </p:cNvPr>
                <p:cNvPicPr/>
                <p:nvPr/>
              </p:nvPicPr>
              <p:blipFill>
                <a:blip r:embed="rId363"/>
                <a:stretch>
                  <a:fillRect/>
                </a:stretch>
              </p:blipFill>
              <p:spPr>
                <a:xfrm>
                  <a:off x="5338453" y="6332093"/>
                  <a:ext cx="1270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Freihand 210">
                  <a:extLst>
                    <a:ext uri="{FF2B5EF4-FFF2-40B4-BE49-F238E27FC236}">
                      <a16:creationId xmlns:a16="http://schemas.microsoft.com/office/drawing/2014/main" id="{98CB3487-738F-47AD-9A5D-F88EA0C1E304}"/>
                    </a:ext>
                  </a:extLst>
                </p14:cNvPr>
                <p14:cNvContentPartPr/>
                <p14:nvPr/>
              </p14:nvContentPartPr>
              <p14:xfrm>
                <a:off x="5349973" y="5825573"/>
                <a:ext cx="1680840" cy="549360"/>
              </p14:xfrm>
            </p:contentPart>
          </mc:Choice>
          <mc:Fallback xmlns="">
            <p:pic>
              <p:nvPicPr>
                <p:cNvPr id="211" name="Freihand 210">
                  <a:extLst>
                    <a:ext uri="{FF2B5EF4-FFF2-40B4-BE49-F238E27FC236}">
                      <a16:creationId xmlns:a16="http://schemas.microsoft.com/office/drawing/2014/main" id="{98CB3487-738F-47AD-9A5D-F88EA0C1E304}"/>
                    </a:ext>
                  </a:extLst>
                </p:cNvPr>
                <p:cNvPicPr/>
                <p:nvPr/>
              </p:nvPicPr>
              <p:blipFill>
                <a:blip r:embed="rId365"/>
                <a:stretch>
                  <a:fillRect/>
                </a:stretch>
              </p:blipFill>
              <p:spPr>
                <a:xfrm>
                  <a:off x="5345653" y="5821253"/>
                  <a:ext cx="168948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2" name="Freihand 211">
                  <a:extLst>
                    <a:ext uri="{FF2B5EF4-FFF2-40B4-BE49-F238E27FC236}">
                      <a16:creationId xmlns:a16="http://schemas.microsoft.com/office/drawing/2014/main" id="{073CE00B-9577-4908-B29A-9467587BD7DB}"/>
                    </a:ext>
                  </a:extLst>
                </p14:cNvPr>
                <p14:cNvContentPartPr/>
                <p14:nvPr/>
              </p14:nvContentPartPr>
              <p14:xfrm>
                <a:off x="6325213" y="5812253"/>
                <a:ext cx="1895400" cy="590040"/>
              </p14:xfrm>
            </p:contentPart>
          </mc:Choice>
          <mc:Fallback xmlns="">
            <p:pic>
              <p:nvPicPr>
                <p:cNvPr id="212" name="Freihand 211">
                  <a:extLst>
                    <a:ext uri="{FF2B5EF4-FFF2-40B4-BE49-F238E27FC236}">
                      <a16:creationId xmlns:a16="http://schemas.microsoft.com/office/drawing/2014/main" id="{073CE00B-9577-4908-B29A-9467587BD7DB}"/>
                    </a:ext>
                  </a:extLst>
                </p:cNvPr>
                <p:cNvPicPr/>
                <p:nvPr/>
              </p:nvPicPr>
              <p:blipFill>
                <a:blip r:embed="rId367"/>
                <a:stretch>
                  <a:fillRect/>
                </a:stretch>
              </p:blipFill>
              <p:spPr>
                <a:xfrm>
                  <a:off x="6320893" y="5807933"/>
                  <a:ext cx="1904040" cy="598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3" name="Freihand 212">
                  <a:extLst>
                    <a:ext uri="{FF2B5EF4-FFF2-40B4-BE49-F238E27FC236}">
                      <a16:creationId xmlns:a16="http://schemas.microsoft.com/office/drawing/2014/main" id="{7CE7F10A-EFEA-41F6-9D5E-AD02C15B0471}"/>
                    </a:ext>
                  </a:extLst>
                </p14:cNvPr>
                <p14:cNvContentPartPr/>
                <p14:nvPr/>
              </p14:nvContentPartPr>
              <p14:xfrm>
                <a:off x="5752813" y="6298973"/>
                <a:ext cx="1972440" cy="390240"/>
              </p14:xfrm>
            </p:contentPart>
          </mc:Choice>
          <mc:Fallback xmlns="">
            <p:pic>
              <p:nvPicPr>
                <p:cNvPr id="213" name="Freihand 212">
                  <a:extLst>
                    <a:ext uri="{FF2B5EF4-FFF2-40B4-BE49-F238E27FC236}">
                      <a16:creationId xmlns:a16="http://schemas.microsoft.com/office/drawing/2014/main" id="{7CE7F10A-EFEA-41F6-9D5E-AD02C15B0471}"/>
                    </a:ext>
                  </a:extLst>
                </p:cNvPr>
                <p:cNvPicPr/>
                <p:nvPr/>
              </p:nvPicPr>
              <p:blipFill>
                <a:blip r:embed="rId369"/>
                <a:stretch>
                  <a:fillRect/>
                </a:stretch>
              </p:blipFill>
              <p:spPr>
                <a:xfrm>
                  <a:off x="5748493" y="6294653"/>
                  <a:ext cx="1981080" cy="398880"/>
                </a:xfrm>
                <a:prstGeom prst="rect">
                  <a:avLst/>
                </a:prstGeom>
              </p:spPr>
            </p:pic>
          </mc:Fallback>
        </mc:AlternateContent>
      </p:grpSp>
    </p:spTree>
    <p:extLst>
      <p:ext uri="{BB962C8B-B14F-4D97-AF65-F5344CB8AC3E}">
        <p14:creationId xmlns:p14="http://schemas.microsoft.com/office/powerpoint/2010/main" val="371856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buAutoNum type="arabicPeriod"/>
                </a:pPr>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Jedes Wettbewerbsgleichgewicht 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D4877332-6E9A-8144-2C53-A9CBD1ABA6E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F84F1D77-4D40-4D74-8325-1D847E8136F6}"/>
                  </a:ext>
                </a:extLst>
              </p14:cNvPr>
              <p14:cNvContentPartPr/>
              <p14:nvPr/>
            </p14:nvContentPartPr>
            <p14:xfrm>
              <a:off x="4357813" y="4189733"/>
              <a:ext cx="3496320" cy="1344600"/>
            </p14:xfrm>
          </p:contentPart>
        </mc:Choice>
        <mc:Fallback xmlns="">
          <p:pic>
            <p:nvPicPr>
              <p:cNvPr id="3" name="Freihand 2">
                <a:extLst>
                  <a:ext uri="{FF2B5EF4-FFF2-40B4-BE49-F238E27FC236}">
                    <a16:creationId xmlns:a16="http://schemas.microsoft.com/office/drawing/2014/main" id="{F84F1D77-4D40-4D74-8325-1D847E8136F6}"/>
                  </a:ext>
                </a:extLst>
              </p:cNvPr>
              <p:cNvPicPr/>
              <p:nvPr/>
            </p:nvPicPr>
            <p:blipFill>
              <a:blip r:embed="rId4"/>
              <a:stretch>
                <a:fillRect/>
              </a:stretch>
            </p:blipFill>
            <p:spPr>
              <a:xfrm>
                <a:off x="4353493" y="4185413"/>
                <a:ext cx="3504960" cy="135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F66CF7F-736A-44E7-8A95-53AD421A8F97}"/>
                  </a:ext>
                </a:extLst>
              </p14:cNvPr>
              <p14:cNvContentPartPr/>
              <p14:nvPr/>
            </p14:nvContentPartPr>
            <p14:xfrm>
              <a:off x="-4667" y="5342093"/>
              <a:ext cx="7207920" cy="1452240"/>
            </p14:xfrm>
          </p:contentPart>
        </mc:Choice>
        <mc:Fallback xmlns="">
          <p:pic>
            <p:nvPicPr>
              <p:cNvPr id="4" name="Freihand 3">
                <a:extLst>
                  <a:ext uri="{FF2B5EF4-FFF2-40B4-BE49-F238E27FC236}">
                    <a16:creationId xmlns:a16="http://schemas.microsoft.com/office/drawing/2014/main" id="{EF66CF7F-736A-44E7-8A95-53AD421A8F97}"/>
                  </a:ext>
                </a:extLst>
              </p:cNvPr>
              <p:cNvPicPr/>
              <p:nvPr/>
            </p:nvPicPr>
            <p:blipFill>
              <a:blip r:embed="rId6"/>
              <a:stretch>
                <a:fillRect/>
              </a:stretch>
            </p:blipFill>
            <p:spPr>
              <a:xfrm>
                <a:off x="-8987" y="5337773"/>
                <a:ext cx="7216560" cy="1460880"/>
              </a:xfrm>
              <a:prstGeom prst="rect">
                <a:avLst/>
              </a:prstGeom>
            </p:spPr>
          </p:pic>
        </mc:Fallback>
      </mc:AlternateContent>
      <p:grpSp>
        <p:nvGrpSpPr>
          <p:cNvPr id="92" name="Gruppieren 91">
            <a:extLst>
              <a:ext uri="{FF2B5EF4-FFF2-40B4-BE49-F238E27FC236}">
                <a16:creationId xmlns:a16="http://schemas.microsoft.com/office/drawing/2014/main" id="{03DD916C-C4CA-4ACD-890E-8AD5EF5D66BB}"/>
              </a:ext>
            </a:extLst>
          </p:cNvPr>
          <p:cNvGrpSpPr/>
          <p:nvPr/>
        </p:nvGrpSpPr>
        <p:grpSpPr>
          <a:xfrm>
            <a:off x="9735493" y="1428533"/>
            <a:ext cx="2241360" cy="2708640"/>
            <a:chOff x="9735493" y="1428533"/>
            <a:chExt cx="2241360" cy="27086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E925D6A-4F44-4B06-BE5B-A06C5AE6B262}"/>
                    </a:ext>
                  </a:extLst>
                </p14:cNvPr>
                <p14:cNvContentPartPr/>
                <p14:nvPr/>
              </p14:nvContentPartPr>
              <p14:xfrm>
                <a:off x="9882373" y="1714373"/>
                <a:ext cx="38160" cy="289800"/>
              </p14:xfrm>
            </p:contentPart>
          </mc:Choice>
          <mc:Fallback xmlns="">
            <p:pic>
              <p:nvPicPr>
                <p:cNvPr id="5" name="Freihand 4">
                  <a:extLst>
                    <a:ext uri="{FF2B5EF4-FFF2-40B4-BE49-F238E27FC236}">
                      <a16:creationId xmlns:a16="http://schemas.microsoft.com/office/drawing/2014/main" id="{1E925D6A-4F44-4B06-BE5B-A06C5AE6B262}"/>
                    </a:ext>
                  </a:extLst>
                </p:cNvPr>
                <p:cNvPicPr/>
                <p:nvPr/>
              </p:nvPicPr>
              <p:blipFill>
                <a:blip r:embed="rId8"/>
                <a:stretch>
                  <a:fillRect/>
                </a:stretch>
              </p:blipFill>
              <p:spPr>
                <a:xfrm>
                  <a:off x="9878053" y="1710053"/>
                  <a:ext cx="468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850DD44-96D8-4E5E-B217-458F7DF2FD98}"/>
                    </a:ext>
                  </a:extLst>
                </p14:cNvPr>
                <p14:cNvContentPartPr/>
                <p14:nvPr/>
              </p14:nvContentPartPr>
              <p14:xfrm>
                <a:off x="9842773" y="1678013"/>
                <a:ext cx="169200" cy="113760"/>
              </p14:xfrm>
            </p:contentPart>
          </mc:Choice>
          <mc:Fallback xmlns="">
            <p:pic>
              <p:nvPicPr>
                <p:cNvPr id="6" name="Freihand 5">
                  <a:extLst>
                    <a:ext uri="{FF2B5EF4-FFF2-40B4-BE49-F238E27FC236}">
                      <a16:creationId xmlns:a16="http://schemas.microsoft.com/office/drawing/2014/main" id="{5850DD44-96D8-4E5E-B217-458F7DF2FD98}"/>
                    </a:ext>
                  </a:extLst>
                </p:cNvPr>
                <p:cNvPicPr/>
                <p:nvPr/>
              </p:nvPicPr>
              <p:blipFill>
                <a:blip r:embed="rId10"/>
                <a:stretch>
                  <a:fillRect/>
                </a:stretch>
              </p:blipFill>
              <p:spPr>
                <a:xfrm>
                  <a:off x="9838453" y="1673693"/>
                  <a:ext cx="177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EFE60AC-A576-4C28-AAFE-0058B21CE82F}"/>
                    </a:ext>
                  </a:extLst>
                </p14:cNvPr>
                <p14:cNvContentPartPr/>
                <p14:nvPr/>
              </p14:nvContentPartPr>
              <p14:xfrm>
                <a:off x="10029613" y="1737773"/>
                <a:ext cx="97200" cy="109440"/>
              </p14:xfrm>
            </p:contentPart>
          </mc:Choice>
          <mc:Fallback xmlns="">
            <p:pic>
              <p:nvPicPr>
                <p:cNvPr id="8" name="Freihand 7">
                  <a:extLst>
                    <a:ext uri="{FF2B5EF4-FFF2-40B4-BE49-F238E27FC236}">
                      <a16:creationId xmlns:a16="http://schemas.microsoft.com/office/drawing/2014/main" id="{CEFE60AC-A576-4C28-AAFE-0058B21CE82F}"/>
                    </a:ext>
                  </a:extLst>
                </p:cNvPr>
                <p:cNvPicPr/>
                <p:nvPr/>
              </p:nvPicPr>
              <p:blipFill>
                <a:blip r:embed="rId12"/>
                <a:stretch>
                  <a:fillRect/>
                </a:stretch>
              </p:blipFill>
              <p:spPr>
                <a:xfrm>
                  <a:off x="10025293" y="1733453"/>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AD179CB1-D982-45AD-8004-DDBE858EDE42}"/>
                    </a:ext>
                  </a:extLst>
                </p14:cNvPr>
                <p14:cNvContentPartPr/>
                <p14:nvPr/>
              </p14:nvContentPartPr>
              <p14:xfrm>
                <a:off x="10031053" y="1758653"/>
                <a:ext cx="113040" cy="41400"/>
              </p14:xfrm>
            </p:contentPart>
          </mc:Choice>
          <mc:Fallback xmlns="">
            <p:pic>
              <p:nvPicPr>
                <p:cNvPr id="9" name="Freihand 8">
                  <a:extLst>
                    <a:ext uri="{FF2B5EF4-FFF2-40B4-BE49-F238E27FC236}">
                      <a16:creationId xmlns:a16="http://schemas.microsoft.com/office/drawing/2014/main" id="{AD179CB1-D982-45AD-8004-DDBE858EDE42}"/>
                    </a:ext>
                  </a:extLst>
                </p:cNvPr>
                <p:cNvPicPr/>
                <p:nvPr/>
              </p:nvPicPr>
              <p:blipFill>
                <a:blip r:embed="rId14"/>
                <a:stretch>
                  <a:fillRect/>
                </a:stretch>
              </p:blipFill>
              <p:spPr>
                <a:xfrm>
                  <a:off x="10026733" y="1754333"/>
                  <a:ext cx="12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84AC7D8-9E24-4ABE-8DE3-1C43405CBA82}"/>
                    </a:ext>
                  </a:extLst>
                </p14:cNvPr>
                <p14:cNvContentPartPr/>
                <p14:nvPr/>
              </p14:nvContentPartPr>
              <p14:xfrm>
                <a:off x="10065973" y="1576133"/>
                <a:ext cx="196560" cy="98280"/>
              </p14:xfrm>
            </p:contentPart>
          </mc:Choice>
          <mc:Fallback xmlns="">
            <p:pic>
              <p:nvPicPr>
                <p:cNvPr id="12" name="Freihand 11">
                  <a:extLst>
                    <a:ext uri="{FF2B5EF4-FFF2-40B4-BE49-F238E27FC236}">
                      <a16:creationId xmlns:a16="http://schemas.microsoft.com/office/drawing/2014/main" id="{184AC7D8-9E24-4ABE-8DE3-1C43405CBA82}"/>
                    </a:ext>
                  </a:extLst>
                </p:cNvPr>
                <p:cNvPicPr/>
                <p:nvPr/>
              </p:nvPicPr>
              <p:blipFill>
                <a:blip r:embed="rId16"/>
                <a:stretch>
                  <a:fillRect/>
                </a:stretch>
              </p:blipFill>
              <p:spPr>
                <a:xfrm>
                  <a:off x="10061653" y="1571813"/>
                  <a:ext cx="20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4361FA3-BBA7-4C4D-9565-AD1C1A0C1044}"/>
                    </a:ext>
                  </a:extLst>
                </p14:cNvPr>
                <p14:cNvContentPartPr/>
                <p14:nvPr/>
              </p14:nvContentPartPr>
              <p14:xfrm>
                <a:off x="10523533" y="1618973"/>
                <a:ext cx="113040" cy="232200"/>
              </p14:xfrm>
            </p:contentPart>
          </mc:Choice>
          <mc:Fallback xmlns="">
            <p:pic>
              <p:nvPicPr>
                <p:cNvPr id="13" name="Freihand 12">
                  <a:extLst>
                    <a:ext uri="{FF2B5EF4-FFF2-40B4-BE49-F238E27FC236}">
                      <a16:creationId xmlns:a16="http://schemas.microsoft.com/office/drawing/2014/main" id="{34361FA3-BBA7-4C4D-9565-AD1C1A0C1044}"/>
                    </a:ext>
                  </a:extLst>
                </p:cNvPr>
                <p:cNvPicPr/>
                <p:nvPr/>
              </p:nvPicPr>
              <p:blipFill>
                <a:blip r:embed="rId18"/>
                <a:stretch>
                  <a:fillRect/>
                </a:stretch>
              </p:blipFill>
              <p:spPr>
                <a:xfrm>
                  <a:off x="10519213" y="1614653"/>
                  <a:ext cx="121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B9B1EFE-85C1-4882-96F8-61DA5AA1B49B}"/>
                    </a:ext>
                  </a:extLst>
                </p14:cNvPr>
                <p14:cNvContentPartPr/>
                <p14:nvPr/>
              </p14:nvContentPartPr>
              <p14:xfrm>
                <a:off x="10675453" y="1642013"/>
                <a:ext cx="126000" cy="63720"/>
              </p14:xfrm>
            </p:contentPart>
          </mc:Choice>
          <mc:Fallback xmlns="">
            <p:pic>
              <p:nvPicPr>
                <p:cNvPr id="14" name="Freihand 13">
                  <a:extLst>
                    <a:ext uri="{FF2B5EF4-FFF2-40B4-BE49-F238E27FC236}">
                      <a16:creationId xmlns:a16="http://schemas.microsoft.com/office/drawing/2014/main" id="{1B9B1EFE-85C1-4882-96F8-61DA5AA1B49B}"/>
                    </a:ext>
                  </a:extLst>
                </p:cNvPr>
                <p:cNvPicPr/>
                <p:nvPr/>
              </p:nvPicPr>
              <p:blipFill>
                <a:blip r:embed="rId20"/>
                <a:stretch>
                  <a:fillRect/>
                </a:stretch>
              </p:blipFill>
              <p:spPr>
                <a:xfrm>
                  <a:off x="10671133" y="1637693"/>
                  <a:ext cx="134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F2530CF-AAAE-4577-B002-8D65F817CB3D}"/>
                    </a:ext>
                  </a:extLst>
                </p14:cNvPr>
                <p14:cNvContentPartPr/>
                <p14:nvPr/>
              </p14:nvContentPartPr>
              <p14:xfrm>
                <a:off x="10766533" y="1684133"/>
                <a:ext cx="41040" cy="101160"/>
              </p14:xfrm>
            </p:contentPart>
          </mc:Choice>
          <mc:Fallback xmlns="">
            <p:pic>
              <p:nvPicPr>
                <p:cNvPr id="15" name="Freihand 14">
                  <a:extLst>
                    <a:ext uri="{FF2B5EF4-FFF2-40B4-BE49-F238E27FC236}">
                      <a16:creationId xmlns:a16="http://schemas.microsoft.com/office/drawing/2014/main" id="{5F2530CF-AAAE-4577-B002-8D65F817CB3D}"/>
                    </a:ext>
                  </a:extLst>
                </p:cNvPr>
                <p:cNvPicPr/>
                <p:nvPr/>
              </p:nvPicPr>
              <p:blipFill>
                <a:blip r:embed="rId22"/>
                <a:stretch>
                  <a:fillRect/>
                </a:stretch>
              </p:blipFill>
              <p:spPr>
                <a:xfrm>
                  <a:off x="10762213" y="1679813"/>
                  <a:ext cx="49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F3A82FEE-4FE5-4456-9520-437F464FCC65}"/>
                    </a:ext>
                  </a:extLst>
                </p14:cNvPr>
                <p14:cNvContentPartPr/>
                <p14:nvPr/>
              </p14:nvContentPartPr>
              <p14:xfrm>
                <a:off x="10785253" y="1451573"/>
                <a:ext cx="161280" cy="165600"/>
              </p14:xfrm>
            </p:contentPart>
          </mc:Choice>
          <mc:Fallback xmlns="">
            <p:pic>
              <p:nvPicPr>
                <p:cNvPr id="16" name="Freihand 15">
                  <a:extLst>
                    <a:ext uri="{FF2B5EF4-FFF2-40B4-BE49-F238E27FC236}">
                      <a16:creationId xmlns:a16="http://schemas.microsoft.com/office/drawing/2014/main" id="{F3A82FEE-4FE5-4456-9520-437F464FCC65}"/>
                    </a:ext>
                  </a:extLst>
                </p:cNvPr>
                <p:cNvPicPr/>
                <p:nvPr/>
              </p:nvPicPr>
              <p:blipFill>
                <a:blip r:embed="rId24"/>
                <a:stretch>
                  <a:fillRect/>
                </a:stretch>
              </p:blipFill>
              <p:spPr>
                <a:xfrm>
                  <a:off x="10780933" y="1447253"/>
                  <a:ext cx="169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245BF79-D08C-465A-BC56-34B351F7F225}"/>
                    </a:ext>
                  </a:extLst>
                </p14:cNvPr>
                <p14:cNvContentPartPr/>
                <p14:nvPr/>
              </p14:nvContentPartPr>
              <p14:xfrm>
                <a:off x="11086573" y="1554533"/>
                <a:ext cx="201960" cy="111240"/>
              </p14:xfrm>
            </p:contentPart>
          </mc:Choice>
          <mc:Fallback xmlns="">
            <p:pic>
              <p:nvPicPr>
                <p:cNvPr id="17" name="Freihand 16">
                  <a:extLst>
                    <a:ext uri="{FF2B5EF4-FFF2-40B4-BE49-F238E27FC236}">
                      <a16:creationId xmlns:a16="http://schemas.microsoft.com/office/drawing/2014/main" id="{A245BF79-D08C-465A-BC56-34B351F7F225}"/>
                    </a:ext>
                  </a:extLst>
                </p:cNvPr>
                <p:cNvPicPr/>
                <p:nvPr/>
              </p:nvPicPr>
              <p:blipFill>
                <a:blip r:embed="rId26"/>
                <a:stretch>
                  <a:fillRect/>
                </a:stretch>
              </p:blipFill>
              <p:spPr>
                <a:xfrm>
                  <a:off x="11082253" y="1550213"/>
                  <a:ext cx="21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04602243-39E9-490A-8A2D-D5585A84E168}"/>
                    </a:ext>
                  </a:extLst>
                </p14:cNvPr>
                <p14:cNvContentPartPr/>
                <p14:nvPr/>
              </p14:nvContentPartPr>
              <p14:xfrm>
                <a:off x="11301133" y="1501253"/>
                <a:ext cx="152280" cy="247680"/>
              </p14:xfrm>
            </p:contentPart>
          </mc:Choice>
          <mc:Fallback xmlns="">
            <p:pic>
              <p:nvPicPr>
                <p:cNvPr id="18" name="Freihand 17">
                  <a:extLst>
                    <a:ext uri="{FF2B5EF4-FFF2-40B4-BE49-F238E27FC236}">
                      <a16:creationId xmlns:a16="http://schemas.microsoft.com/office/drawing/2014/main" id="{04602243-39E9-490A-8A2D-D5585A84E168}"/>
                    </a:ext>
                  </a:extLst>
                </p:cNvPr>
                <p:cNvPicPr/>
                <p:nvPr/>
              </p:nvPicPr>
              <p:blipFill>
                <a:blip r:embed="rId28"/>
                <a:stretch>
                  <a:fillRect/>
                </a:stretch>
              </p:blipFill>
              <p:spPr>
                <a:xfrm>
                  <a:off x="11296813" y="1496933"/>
                  <a:ext cx="160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CD6DBE9-C0BF-4186-8D2F-04E36F0D316C}"/>
                    </a:ext>
                  </a:extLst>
                </p14:cNvPr>
                <p14:cNvContentPartPr/>
                <p14:nvPr/>
              </p14:nvContentPartPr>
              <p14:xfrm>
                <a:off x="11453053" y="1428533"/>
                <a:ext cx="47160" cy="148320"/>
              </p14:xfrm>
            </p:contentPart>
          </mc:Choice>
          <mc:Fallback xmlns="">
            <p:pic>
              <p:nvPicPr>
                <p:cNvPr id="19" name="Freihand 18">
                  <a:extLst>
                    <a:ext uri="{FF2B5EF4-FFF2-40B4-BE49-F238E27FC236}">
                      <a16:creationId xmlns:a16="http://schemas.microsoft.com/office/drawing/2014/main" id="{ECD6DBE9-C0BF-4186-8D2F-04E36F0D316C}"/>
                    </a:ext>
                  </a:extLst>
                </p:cNvPr>
                <p:cNvPicPr/>
                <p:nvPr/>
              </p:nvPicPr>
              <p:blipFill>
                <a:blip r:embed="rId30"/>
                <a:stretch>
                  <a:fillRect/>
                </a:stretch>
              </p:blipFill>
              <p:spPr>
                <a:xfrm>
                  <a:off x="11448733" y="1424213"/>
                  <a:ext cx="55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019EADA-0375-4B76-A4F6-72046CA776B6}"/>
                    </a:ext>
                  </a:extLst>
                </p14:cNvPr>
                <p14:cNvContentPartPr/>
                <p14:nvPr/>
              </p14:nvContentPartPr>
              <p14:xfrm>
                <a:off x="11505973" y="1464893"/>
                <a:ext cx="249480" cy="54000"/>
              </p14:xfrm>
            </p:contentPart>
          </mc:Choice>
          <mc:Fallback xmlns="">
            <p:pic>
              <p:nvPicPr>
                <p:cNvPr id="20" name="Freihand 19">
                  <a:extLst>
                    <a:ext uri="{FF2B5EF4-FFF2-40B4-BE49-F238E27FC236}">
                      <a16:creationId xmlns:a16="http://schemas.microsoft.com/office/drawing/2014/main" id="{6019EADA-0375-4B76-A4F6-72046CA776B6}"/>
                    </a:ext>
                  </a:extLst>
                </p:cNvPr>
                <p:cNvPicPr/>
                <p:nvPr/>
              </p:nvPicPr>
              <p:blipFill>
                <a:blip r:embed="rId32"/>
                <a:stretch>
                  <a:fillRect/>
                </a:stretch>
              </p:blipFill>
              <p:spPr>
                <a:xfrm>
                  <a:off x="11501653" y="1460573"/>
                  <a:ext cx="258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D23639A8-89B9-4DB1-AC4E-650D6876156A}"/>
                    </a:ext>
                  </a:extLst>
                </p14:cNvPr>
                <p14:cNvContentPartPr/>
                <p14:nvPr/>
              </p14:nvContentPartPr>
              <p14:xfrm>
                <a:off x="10388893" y="1904813"/>
                <a:ext cx="198000" cy="158760"/>
              </p14:xfrm>
            </p:contentPart>
          </mc:Choice>
          <mc:Fallback xmlns="">
            <p:pic>
              <p:nvPicPr>
                <p:cNvPr id="21" name="Freihand 20">
                  <a:extLst>
                    <a:ext uri="{FF2B5EF4-FFF2-40B4-BE49-F238E27FC236}">
                      <a16:creationId xmlns:a16="http://schemas.microsoft.com/office/drawing/2014/main" id="{D23639A8-89B9-4DB1-AC4E-650D6876156A}"/>
                    </a:ext>
                  </a:extLst>
                </p:cNvPr>
                <p:cNvPicPr/>
                <p:nvPr/>
              </p:nvPicPr>
              <p:blipFill>
                <a:blip r:embed="rId34"/>
                <a:stretch>
                  <a:fillRect/>
                </a:stretch>
              </p:blipFill>
              <p:spPr>
                <a:xfrm>
                  <a:off x="10384573" y="1900493"/>
                  <a:ext cx="20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0B56590-ADCE-44C9-91AA-BE06BB03CB84}"/>
                    </a:ext>
                  </a:extLst>
                </p14:cNvPr>
                <p14:cNvContentPartPr/>
                <p14:nvPr/>
              </p14:nvContentPartPr>
              <p14:xfrm>
                <a:off x="10577173" y="1881413"/>
                <a:ext cx="28800" cy="27720"/>
              </p14:xfrm>
            </p:contentPart>
          </mc:Choice>
          <mc:Fallback xmlns="">
            <p:pic>
              <p:nvPicPr>
                <p:cNvPr id="22" name="Freihand 21">
                  <a:extLst>
                    <a:ext uri="{FF2B5EF4-FFF2-40B4-BE49-F238E27FC236}">
                      <a16:creationId xmlns:a16="http://schemas.microsoft.com/office/drawing/2014/main" id="{20B56590-ADCE-44C9-91AA-BE06BB03CB84}"/>
                    </a:ext>
                  </a:extLst>
                </p:cNvPr>
                <p:cNvPicPr/>
                <p:nvPr/>
              </p:nvPicPr>
              <p:blipFill>
                <a:blip r:embed="rId36"/>
                <a:stretch>
                  <a:fillRect/>
                </a:stretch>
              </p:blipFill>
              <p:spPr>
                <a:xfrm>
                  <a:off x="10572853" y="1877093"/>
                  <a:ext cx="37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8508D25A-9DC6-4078-943C-0B86F46D1922}"/>
                    </a:ext>
                  </a:extLst>
                </p14:cNvPr>
                <p14:cNvContentPartPr/>
                <p14:nvPr/>
              </p14:nvContentPartPr>
              <p14:xfrm>
                <a:off x="10637653" y="1849373"/>
                <a:ext cx="102240" cy="157680"/>
              </p14:xfrm>
            </p:contentPart>
          </mc:Choice>
          <mc:Fallback xmlns="">
            <p:pic>
              <p:nvPicPr>
                <p:cNvPr id="23" name="Freihand 22">
                  <a:extLst>
                    <a:ext uri="{FF2B5EF4-FFF2-40B4-BE49-F238E27FC236}">
                      <a16:creationId xmlns:a16="http://schemas.microsoft.com/office/drawing/2014/main" id="{8508D25A-9DC6-4078-943C-0B86F46D1922}"/>
                    </a:ext>
                  </a:extLst>
                </p:cNvPr>
                <p:cNvPicPr/>
                <p:nvPr/>
              </p:nvPicPr>
              <p:blipFill>
                <a:blip r:embed="rId38"/>
                <a:stretch>
                  <a:fillRect/>
                </a:stretch>
              </p:blipFill>
              <p:spPr>
                <a:xfrm>
                  <a:off x="10633333" y="1845053"/>
                  <a:ext cx="110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5E7F86F-6B62-4DE7-9916-04AE8BAAF22D}"/>
                    </a:ext>
                  </a:extLst>
                </p14:cNvPr>
                <p14:cNvContentPartPr/>
                <p14:nvPr/>
              </p14:nvContentPartPr>
              <p14:xfrm>
                <a:off x="10838893" y="1842533"/>
                <a:ext cx="324000" cy="269280"/>
              </p14:xfrm>
            </p:contentPart>
          </mc:Choice>
          <mc:Fallback xmlns="">
            <p:pic>
              <p:nvPicPr>
                <p:cNvPr id="24" name="Freihand 23">
                  <a:extLst>
                    <a:ext uri="{FF2B5EF4-FFF2-40B4-BE49-F238E27FC236}">
                      <a16:creationId xmlns:a16="http://schemas.microsoft.com/office/drawing/2014/main" id="{85E7F86F-6B62-4DE7-9916-04AE8BAAF22D}"/>
                    </a:ext>
                  </a:extLst>
                </p:cNvPr>
                <p:cNvPicPr/>
                <p:nvPr/>
              </p:nvPicPr>
              <p:blipFill>
                <a:blip r:embed="rId40"/>
                <a:stretch>
                  <a:fillRect/>
                </a:stretch>
              </p:blipFill>
              <p:spPr>
                <a:xfrm>
                  <a:off x="10834573" y="1838213"/>
                  <a:ext cx="332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A66D4F4-C44B-4994-B564-D200DF352655}"/>
                    </a:ext>
                  </a:extLst>
                </p14:cNvPr>
                <p14:cNvContentPartPr/>
                <p14:nvPr/>
              </p14:nvContentPartPr>
              <p14:xfrm>
                <a:off x="11246053" y="1819133"/>
                <a:ext cx="411480" cy="138240"/>
              </p14:xfrm>
            </p:contentPart>
          </mc:Choice>
          <mc:Fallback xmlns="">
            <p:pic>
              <p:nvPicPr>
                <p:cNvPr id="26" name="Freihand 25">
                  <a:extLst>
                    <a:ext uri="{FF2B5EF4-FFF2-40B4-BE49-F238E27FC236}">
                      <a16:creationId xmlns:a16="http://schemas.microsoft.com/office/drawing/2014/main" id="{2A66D4F4-C44B-4994-B564-D200DF352655}"/>
                    </a:ext>
                  </a:extLst>
                </p:cNvPr>
                <p:cNvPicPr/>
                <p:nvPr/>
              </p:nvPicPr>
              <p:blipFill>
                <a:blip r:embed="rId42"/>
                <a:stretch>
                  <a:fillRect/>
                </a:stretch>
              </p:blipFill>
              <p:spPr>
                <a:xfrm>
                  <a:off x="11241733" y="1814813"/>
                  <a:ext cx="420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A34E360-5E62-447B-BA9F-B9B66702462F}"/>
                    </a:ext>
                  </a:extLst>
                </p14:cNvPr>
                <p14:cNvContentPartPr/>
                <p14:nvPr/>
              </p14:nvContentPartPr>
              <p14:xfrm>
                <a:off x="9735493" y="2164013"/>
                <a:ext cx="163800" cy="195120"/>
              </p14:xfrm>
            </p:contentPart>
          </mc:Choice>
          <mc:Fallback xmlns="">
            <p:pic>
              <p:nvPicPr>
                <p:cNvPr id="27" name="Freihand 26">
                  <a:extLst>
                    <a:ext uri="{FF2B5EF4-FFF2-40B4-BE49-F238E27FC236}">
                      <a16:creationId xmlns:a16="http://schemas.microsoft.com/office/drawing/2014/main" id="{5A34E360-5E62-447B-BA9F-B9B66702462F}"/>
                    </a:ext>
                  </a:extLst>
                </p:cNvPr>
                <p:cNvPicPr/>
                <p:nvPr/>
              </p:nvPicPr>
              <p:blipFill>
                <a:blip r:embed="rId44"/>
                <a:stretch>
                  <a:fillRect/>
                </a:stretch>
              </p:blipFill>
              <p:spPr>
                <a:xfrm>
                  <a:off x="9731173" y="2159693"/>
                  <a:ext cx="172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8ED9492-EE50-41C0-8422-6FDE38FA5628}"/>
                    </a:ext>
                  </a:extLst>
                </p14:cNvPr>
                <p14:cNvContentPartPr/>
                <p14:nvPr/>
              </p14:nvContentPartPr>
              <p14:xfrm>
                <a:off x="9881653" y="2224853"/>
                <a:ext cx="148320" cy="126720"/>
              </p14:xfrm>
            </p:contentPart>
          </mc:Choice>
          <mc:Fallback xmlns="">
            <p:pic>
              <p:nvPicPr>
                <p:cNvPr id="28" name="Freihand 27">
                  <a:extLst>
                    <a:ext uri="{FF2B5EF4-FFF2-40B4-BE49-F238E27FC236}">
                      <a16:creationId xmlns:a16="http://schemas.microsoft.com/office/drawing/2014/main" id="{18ED9492-EE50-41C0-8422-6FDE38FA5628}"/>
                    </a:ext>
                  </a:extLst>
                </p:cNvPr>
                <p:cNvPicPr/>
                <p:nvPr/>
              </p:nvPicPr>
              <p:blipFill>
                <a:blip r:embed="rId46"/>
                <a:stretch>
                  <a:fillRect/>
                </a:stretch>
              </p:blipFill>
              <p:spPr>
                <a:xfrm>
                  <a:off x="9877333" y="2220533"/>
                  <a:ext cx="15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170EA30F-79D5-4D60-9B18-18687FE52DBB}"/>
                    </a:ext>
                  </a:extLst>
                </p14:cNvPr>
                <p14:cNvContentPartPr/>
                <p14:nvPr/>
              </p14:nvContentPartPr>
              <p14:xfrm>
                <a:off x="10023133" y="2152133"/>
                <a:ext cx="288360" cy="185760"/>
              </p14:xfrm>
            </p:contentPart>
          </mc:Choice>
          <mc:Fallback xmlns="">
            <p:pic>
              <p:nvPicPr>
                <p:cNvPr id="29" name="Freihand 28">
                  <a:extLst>
                    <a:ext uri="{FF2B5EF4-FFF2-40B4-BE49-F238E27FC236}">
                      <a16:creationId xmlns:a16="http://schemas.microsoft.com/office/drawing/2014/main" id="{170EA30F-79D5-4D60-9B18-18687FE52DBB}"/>
                    </a:ext>
                  </a:extLst>
                </p:cNvPr>
                <p:cNvPicPr/>
                <p:nvPr/>
              </p:nvPicPr>
              <p:blipFill>
                <a:blip r:embed="rId48"/>
                <a:stretch>
                  <a:fillRect/>
                </a:stretch>
              </p:blipFill>
              <p:spPr>
                <a:xfrm>
                  <a:off x="10018813" y="2147813"/>
                  <a:ext cx="297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0AF4EAA-34EF-4F5D-B66C-D130B8A555C7}"/>
                    </a:ext>
                  </a:extLst>
                </p14:cNvPr>
                <p14:cNvContentPartPr/>
                <p14:nvPr/>
              </p14:nvContentPartPr>
              <p14:xfrm>
                <a:off x="10473493" y="2205053"/>
                <a:ext cx="235800" cy="86400"/>
              </p14:xfrm>
            </p:contentPart>
          </mc:Choice>
          <mc:Fallback xmlns="">
            <p:pic>
              <p:nvPicPr>
                <p:cNvPr id="32" name="Freihand 31">
                  <a:extLst>
                    <a:ext uri="{FF2B5EF4-FFF2-40B4-BE49-F238E27FC236}">
                      <a16:creationId xmlns:a16="http://schemas.microsoft.com/office/drawing/2014/main" id="{90AF4EAA-34EF-4F5D-B66C-D130B8A555C7}"/>
                    </a:ext>
                  </a:extLst>
                </p:cNvPr>
                <p:cNvPicPr/>
                <p:nvPr/>
              </p:nvPicPr>
              <p:blipFill>
                <a:blip r:embed="rId50"/>
                <a:stretch>
                  <a:fillRect/>
                </a:stretch>
              </p:blipFill>
              <p:spPr>
                <a:xfrm>
                  <a:off x="10469173" y="2200733"/>
                  <a:ext cx="244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A2A385A-BE31-47AA-B23C-73390F81AF1A}"/>
                    </a:ext>
                  </a:extLst>
                </p14:cNvPr>
                <p14:cNvContentPartPr/>
                <p14:nvPr/>
              </p14:nvContentPartPr>
              <p14:xfrm>
                <a:off x="10711453" y="2210453"/>
                <a:ext cx="65520" cy="79920"/>
              </p14:xfrm>
            </p:contentPart>
          </mc:Choice>
          <mc:Fallback xmlns="">
            <p:pic>
              <p:nvPicPr>
                <p:cNvPr id="33" name="Freihand 32">
                  <a:extLst>
                    <a:ext uri="{FF2B5EF4-FFF2-40B4-BE49-F238E27FC236}">
                      <a16:creationId xmlns:a16="http://schemas.microsoft.com/office/drawing/2014/main" id="{5A2A385A-BE31-47AA-B23C-73390F81AF1A}"/>
                    </a:ext>
                  </a:extLst>
                </p:cNvPr>
                <p:cNvPicPr/>
                <p:nvPr/>
              </p:nvPicPr>
              <p:blipFill>
                <a:blip r:embed="rId52"/>
                <a:stretch>
                  <a:fillRect/>
                </a:stretch>
              </p:blipFill>
              <p:spPr>
                <a:xfrm>
                  <a:off x="10707133" y="2206133"/>
                  <a:ext cx="74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838F1AD-13C8-45C6-9B84-6009BF9B1C30}"/>
                    </a:ext>
                  </a:extLst>
                </p14:cNvPr>
                <p14:cNvContentPartPr/>
                <p14:nvPr/>
              </p14:nvContentPartPr>
              <p14:xfrm>
                <a:off x="10928533" y="2143493"/>
                <a:ext cx="97560" cy="105480"/>
              </p14:xfrm>
            </p:contentPart>
          </mc:Choice>
          <mc:Fallback xmlns="">
            <p:pic>
              <p:nvPicPr>
                <p:cNvPr id="34" name="Freihand 33">
                  <a:extLst>
                    <a:ext uri="{FF2B5EF4-FFF2-40B4-BE49-F238E27FC236}">
                      <a16:creationId xmlns:a16="http://schemas.microsoft.com/office/drawing/2014/main" id="{0838F1AD-13C8-45C6-9B84-6009BF9B1C30}"/>
                    </a:ext>
                  </a:extLst>
                </p:cNvPr>
                <p:cNvPicPr/>
                <p:nvPr/>
              </p:nvPicPr>
              <p:blipFill>
                <a:blip r:embed="rId54"/>
                <a:stretch>
                  <a:fillRect/>
                </a:stretch>
              </p:blipFill>
              <p:spPr>
                <a:xfrm>
                  <a:off x="10924213" y="2139173"/>
                  <a:ext cx="106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0F0DE148-750E-4365-856C-1E67812971F1}"/>
                    </a:ext>
                  </a:extLst>
                </p14:cNvPr>
                <p14:cNvContentPartPr/>
                <p14:nvPr/>
              </p14:nvContentPartPr>
              <p14:xfrm>
                <a:off x="10929973" y="2147093"/>
                <a:ext cx="154440" cy="126360"/>
              </p14:xfrm>
            </p:contentPart>
          </mc:Choice>
          <mc:Fallback xmlns="">
            <p:pic>
              <p:nvPicPr>
                <p:cNvPr id="35" name="Freihand 34">
                  <a:extLst>
                    <a:ext uri="{FF2B5EF4-FFF2-40B4-BE49-F238E27FC236}">
                      <a16:creationId xmlns:a16="http://schemas.microsoft.com/office/drawing/2014/main" id="{0F0DE148-750E-4365-856C-1E67812971F1}"/>
                    </a:ext>
                  </a:extLst>
                </p:cNvPr>
                <p:cNvPicPr/>
                <p:nvPr/>
              </p:nvPicPr>
              <p:blipFill>
                <a:blip r:embed="rId56"/>
                <a:stretch>
                  <a:fillRect/>
                </a:stretch>
              </p:blipFill>
              <p:spPr>
                <a:xfrm>
                  <a:off x="10925653" y="2142773"/>
                  <a:ext cx="16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F1725D25-6EBE-49F9-969A-22158B5C0A86}"/>
                    </a:ext>
                  </a:extLst>
                </p14:cNvPr>
                <p14:cNvContentPartPr/>
                <p14:nvPr/>
              </p14:nvContentPartPr>
              <p14:xfrm>
                <a:off x="11111773" y="2163653"/>
                <a:ext cx="106920" cy="59400"/>
              </p14:xfrm>
            </p:contentPart>
          </mc:Choice>
          <mc:Fallback xmlns="">
            <p:pic>
              <p:nvPicPr>
                <p:cNvPr id="36" name="Freihand 35">
                  <a:extLst>
                    <a:ext uri="{FF2B5EF4-FFF2-40B4-BE49-F238E27FC236}">
                      <a16:creationId xmlns:a16="http://schemas.microsoft.com/office/drawing/2014/main" id="{F1725D25-6EBE-49F9-969A-22158B5C0A86}"/>
                    </a:ext>
                  </a:extLst>
                </p:cNvPr>
                <p:cNvPicPr/>
                <p:nvPr/>
              </p:nvPicPr>
              <p:blipFill>
                <a:blip r:embed="rId58"/>
                <a:stretch>
                  <a:fillRect/>
                </a:stretch>
              </p:blipFill>
              <p:spPr>
                <a:xfrm>
                  <a:off x="11107453" y="2159333"/>
                  <a:ext cx="115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8F6C00CA-027F-4055-B7BD-81008C04A71A}"/>
                    </a:ext>
                  </a:extLst>
                </p14:cNvPr>
                <p14:cNvContentPartPr/>
                <p14:nvPr/>
              </p14:nvContentPartPr>
              <p14:xfrm>
                <a:off x="11382493" y="2106773"/>
                <a:ext cx="20880" cy="147240"/>
              </p14:xfrm>
            </p:contentPart>
          </mc:Choice>
          <mc:Fallback xmlns="">
            <p:pic>
              <p:nvPicPr>
                <p:cNvPr id="37" name="Freihand 36">
                  <a:extLst>
                    <a:ext uri="{FF2B5EF4-FFF2-40B4-BE49-F238E27FC236}">
                      <a16:creationId xmlns:a16="http://schemas.microsoft.com/office/drawing/2014/main" id="{8F6C00CA-027F-4055-B7BD-81008C04A71A}"/>
                    </a:ext>
                  </a:extLst>
                </p:cNvPr>
                <p:cNvPicPr/>
                <p:nvPr/>
              </p:nvPicPr>
              <p:blipFill>
                <a:blip r:embed="rId60"/>
                <a:stretch>
                  <a:fillRect/>
                </a:stretch>
              </p:blipFill>
              <p:spPr>
                <a:xfrm>
                  <a:off x="11378173" y="2102453"/>
                  <a:ext cx="2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31923224-767D-4AD6-B87F-520F3FD4FA0A}"/>
                    </a:ext>
                  </a:extLst>
                </p14:cNvPr>
                <p14:cNvContentPartPr/>
                <p14:nvPr/>
              </p14:nvContentPartPr>
              <p14:xfrm>
                <a:off x="11389693" y="2030813"/>
                <a:ext cx="127080" cy="196200"/>
              </p14:xfrm>
            </p:contentPart>
          </mc:Choice>
          <mc:Fallback xmlns="">
            <p:pic>
              <p:nvPicPr>
                <p:cNvPr id="38" name="Freihand 37">
                  <a:extLst>
                    <a:ext uri="{FF2B5EF4-FFF2-40B4-BE49-F238E27FC236}">
                      <a16:creationId xmlns:a16="http://schemas.microsoft.com/office/drawing/2014/main" id="{31923224-767D-4AD6-B87F-520F3FD4FA0A}"/>
                    </a:ext>
                  </a:extLst>
                </p:cNvPr>
                <p:cNvPicPr/>
                <p:nvPr/>
              </p:nvPicPr>
              <p:blipFill>
                <a:blip r:embed="rId62"/>
                <a:stretch>
                  <a:fillRect/>
                </a:stretch>
              </p:blipFill>
              <p:spPr>
                <a:xfrm>
                  <a:off x="11385373" y="2026493"/>
                  <a:ext cx="135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032D4CF8-C11D-4BE9-A876-236E917BDD80}"/>
                    </a:ext>
                  </a:extLst>
                </p14:cNvPr>
                <p14:cNvContentPartPr/>
                <p14:nvPr/>
              </p14:nvContentPartPr>
              <p14:xfrm>
                <a:off x="10913773" y="2390453"/>
                <a:ext cx="79920" cy="641160"/>
              </p14:xfrm>
            </p:contentPart>
          </mc:Choice>
          <mc:Fallback xmlns="">
            <p:pic>
              <p:nvPicPr>
                <p:cNvPr id="39" name="Freihand 38">
                  <a:extLst>
                    <a:ext uri="{FF2B5EF4-FFF2-40B4-BE49-F238E27FC236}">
                      <a16:creationId xmlns:a16="http://schemas.microsoft.com/office/drawing/2014/main" id="{032D4CF8-C11D-4BE9-A876-236E917BDD80}"/>
                    </a:ext>
                  </a:extLst>
                </p:cNvPr>
                <p:cNvPicPr/>
                <p:nvPr/>
              </p:nvPicPr>
              <p:blipFill>
                <a:blip r:embed="rId64"/>
                <a:stretch>
                  <a:fillRect/>
                </a:stretch>
              </p:blipFill>
              <p:spPr>
                <a:xfrm>
                  <a:off x="10909453" y="2386133"/>
                  <a:ext cx="8856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7DF2FE0-F079-4D5A-8DF1-1CCCFC957E0F}"/>
                    </a:ext>
                  </a:extLst>
                </p14:cNvPr>
                <p14:cNvContentPartPr/>
                <p14:nvPr/>
              </p14:nvContentPartPr>
              <p14:xfrm>
                <a:off x="10784173" y="3013613"/>
                <a:ext cx="1052280" cy="128160"/>
              </p14:xfrm>
            </p:contentPart>
          </mc:Choice>
          <mc:Fallback xmlns="">
            <p:pic>
              <p:nvPicPr>
                <p:cNvPr id="40" name="Freihand 39">
                  <a:extLst>
                    <a:ext uri="{FF2B5EF4-FFF2-40B4-BE49-F238E27FC236}">
                      <a16:creationId xmlns:a16="http://schemas.microsoft.com/office/drawing/2014/main" id="{F7DF2FE0-F079-4D5A-8DF1-1CCCFC957E0F}"/>
                    </a:ext>
                  </a:extLst>
                </p:cNvPr>
                <p:cNvPicPr/>
                <p:nvPr/>
              </p:nvPicPr>
              <p:blipFill>
                <a:blip r:embed="rId66"/>
                <a:stretch>
                  <a:fillRect/>
                </a:stretch>
              </p:blipFill>
              <p:spPr>
                <a:xfrm>
                  <a:off x="10779853" y="3009293"/>
                  <a:ext cx="1060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B9C9C9CF-7F35-40BC-89E9-BF02ADDC9AFA}"/>
                    </a:ext>
                  </a:extLst>
                </p14:cNvPr>
                <p14:cNvContentPartPr/>
                <p14:nvPr/>
              </p14:nvContentPartPr>
              <p14:xfrm>
                <a:off x="11718373" y="2933693"/>
                <a:ext cx="258480" cy="177480"/>
              </p14:xfrm>
            </p:contentPart>
          </mc:Choice>
          <mc:Fallback xmlns="">
            <p:pic>
              <p:nvPicPr>
                <p:cNvPr id="41" name="Freihand 40">
                  <a:extLst>
                    <a:ext uri="{FF2B5EF4-FFF2-40B4-BE49-F238E27FC236}">
                      <a16:creationId xmlns:a16="http://schemas.microsoft.com/office/drawing/2014/main" id="{B9C9C9CF-7F35-40BC-89E9-BF02ADDC9AFA}"/>
                    </a:ext>
                  </a:extLst>
                </p:cNvPr>
                <p:cNvPicPr/>
                <p:nvPr/>
              </p:nvPicPr>
              <p:blipFill>
                <a:blip r:embed="rId68"/>
                <a:stretch>
                  <a:fillRect/>
                </a:stretch>
              </p:blipFill>
              <p:spPr>
                <a:xfrm>
                  <a:off x="11714053" y="2929373"/>
                  <a:ext cx="26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98451619-D48C-4A98-8642-56E7A7FD349E}"/>
                    </a:ext>
                  </a:extLst>
                </p14:cNvPr>
                <p14:cNvContentPartPr/>
                <p14:nvPr/>
              </p14:nvContentPartPr>
              <p14:xfrm>
                <a:off x="10792093" y="2281013"/>
                <a:ext cx="199080" cy="208800"/>
              </p14:xfrm>
            </p:contentPart>
          </mc:Choice>
          <mc:Fallback xmlns="">
            <p:pic>
              <p:nvPicPr>
                <p:cNvPr id="42" name="Freihand 41">
                  <a:extLst>
                    <a:ext uri="{FF2B5EF4-FFF2-40B4-BE49-F238E27FC236}">
                      <a16:creationId xmlns:a16="http://schemas.microsoft.com/office/drawing/2014/main" id="{98451619-D48C-4A98-8642-56E7A7FD349E}"/>
                    </a:ext>
                  </a:extLst>
                </p:cNvPr>
                <p:cNvPicPr/>
                <p:nvPr/>
              </p:nvPicPr>
              <p:blipFill>
                <a:blip r:embed="rId70"/>
                <a:stretch>
                  <a:fillRect/>
                </a:stretch>
              </p:blipFill>
              <p:spPr>
                <a:xfrm>
                  <a:off x="10787773" y="2276693"/>
                  <a:ext cx="207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51046EA4-228B-46EE-B464-3A5BD3E009EE}"/>
                    </a:ext>
                  </a:extLst>
                </p14:cNvPr>
                <p14:cNvContentPartPr/>
                <p14:nvPr/>
              </p14:nvContentPartPr>
              <p14:xfrm>
                <a:off x="10574293" y="2351573"/>
                <a:ext cx="95760" cy="185400"/>
              </p14:xfrm>
            </p:contentPart>
          </mc:Choice>
          <mc:Fallback xmlns="">
            <p:pic>
              <p:nvPicPr>
                <p:cNvPr id="44" name="Freihand 43">
                  <a:extLst>
                    <a:ext uri="{FF2B5EF4-FFF2-40B4-BE49-F238E27FC236}">
                      <a16:creationId xmlns:a16="http://schemas.microsoft.com/office/drawing/2014/main" id="{51046EA4-228B-46EE-B464-3A5BD3E009EE}"/>
                    </a:ext>
                  </a:extLst>
                </p:cNvPr>
                <p:cNvPicPr/>
                <p:nvPr/>
              </p:nvPicPr>
              <p:blipFill>
                <a:blip r:embed="rId72"/>
                <a:stretch>
                  <a:fillRect/>
                </a:stretch>
              </p:blipFill>
              <p:spPr>
                <a:xfrm>
                  <a:off x="10569973" y="2347253"/>
                  <a:ext cx="104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3C228E4-00B7-4B53-913F-BEF39EAC4D13}"/>
                    </a:ext>
                  </a:extLst>
                </p14:cNvPr>
                <p14:cNvContentPartPr/>
                <p14:nvPr/>
              </p14:nvContentPartPr>
              <p14:xfrm>
                <a:off x="11764453" y="3108293"/>
                <a:ext cx="116280" cy="159840"/>
              </p14:xfrm>
            </p:contentPart>
          </mc:Choice>
          <mc:Fallback xmlns="">
            <p:pic>
              <p:nvPicPr>
                <p:cNvPr id="46" name="Freihand 45">
                  <a:extLst>
                    <a:ext uri="{FF2B5EF4-FFF2-40B4-BE49-F238E27FC236}">
                      <a16:creationId xmlns:a16="http://schemas.microsoft.com/office/drawing/2014/main" id="{C3C228E4-00B7-4B53-913F-BEF39EAC4D13}"/>
                    </a:ext>
                  </a:extLst>
                </p:cNvPr>
                <p:cNvPicPr/>
                <p:nvPr/>
              </p:nvPicPr>
              <p:blipFill>
                <a:blip r:embed="rId74"/>
                <a:stretch>
                  <a:fillRect/>
                </a:stretch>
              </p:blipFill>
              <p:spPr>
                <a:xfrm>
                  <a:off x="11760133" y="3103973"/>
                  <a:ext cx="124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285239A3-448F-40C6-9C48-FD8A564BB589}"/>
                    </a:ext>
                  </a:extLst>
                </p14:cNvPr>
                <p14:cNvContentPartPr/>
                <p14:nvPr/>
              </p14:nvContentPartPr>
              <p14:xfrm>
                <a:off x="11796133" y="3147893"/>
                <a:ext cx="102960" cy="57960"/>
              </p14:xfrm>
            </p:contentPart>
          </mc:Choice>
          <mc:Fallback xmlns="">
            <p:pic>
              <p:nvPicPr>
                <p:cNvPr id="47" name="Freihand 46">
                  <a:extLst>
                    <a:ext uri="{FF2B5EF4-FFF2-40B4-BE49-F238E27FC236}">
                      <a16:creationId xmlns:a16="http://schemas.microsoft.com/office/drawing/2014/main" id="{285239A3-448F-40C6-9C48-FD8A564BB589}"/>
                    </a:ext>
                  </a:extLst>
                </p:cNvPr>
                <p:cNvPicPr/>
                <p:nvPr/>
              </p:nvPicPr>
              <p:blipFill>
                <a:blip r:embed="rId76"/>
                <a:stretch>
                  <a:fillRect/>
                </a:stretch>
              </p:blipFill>
              <p:spPr>
                <a:xfrm>
                  <a:off x="11791813" y="3143573"/>
                  <a:ext cx="111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2BB8BEEB-DFB3-456C-AD3D-AC5730E58797}"/>
                    </a:ext>
                  </a:extLst>
                </p14:cNvPr>
                <p14:cNvContentPartPr/>
                <p14:nvPr/>
              </p14:nvContentPartPr>
              <p14:xfrm>
                <a:off x="11004133" y="3411773"/>
                <a:ext cx="36720" cy="555840"/>
              </p14:xfrm>
            </p:contentPart>
          </mc:Choice>
          <mc:Fallback xmlns="">
            <p:pic>
              <p:nvPicPr>
                <p:cNvPr id="48" name="Freihand 47">
                  <a:extLst>
                    <a:ext uri="{FF2B5EF4-FFF2-40B4-BE49-F238E27FC236}">
                      <a16:creationId xmlns:a16="http://schemas.microsoft.com/office/drawing/2014/main" id="{2BB8BEEB-DFB3-456C-AD3D-AC5730E58797}"/>
                    </a:ext>
                  </a:extLst>
                </p:cNvPr>
                <p:cNvPicPr/>
                <p:nvPr/>
              </p:nvPicPr>
              <p:blipFill>
                <a:blip r:embed="rId78"/>
                <a:stretch>
                  <a:fillRect/>
                </a:stretch>
              </p:blipFill>
              <p:spPr>
                <a:xfrm>
                  <a:off x="10999813" y="3407453"/>
                  <a:ext cx="4536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74897F07-D325-4A4C-8DFD-D17956D0F178}"/>
                    </a:ext>
                  </a:extLst>
                </p14:cNvPr>
                <p14:cNvContentPartPr/>
                <p14:nvPr/>
              </p14:nvContentPartPr>
              <p14:xfrm>
                <a:off x="10834213" y="3866453"/>
                <a:ext cx="1043640" cy="165600"/>
              </p14:xfrm>
            </p:contentPart>
          </mc:Choice>
          <mc:Fallback xmlns="">
            <p:pic>
              <p:nvPicPr>
                <p:cNvPr id="49" name="Freihand 48">
                  <a:extLst>
                    <a:ext uri="{FF2B5EF4-FFF2-40B4-BE49-F238E27FC236}">
                      <a16:creationId xmlns:a16="http://schemas.microsoft.com/office/drawing/2014/main" id="{74897F07-D325-4A4C-8DFD-D17956D0F178}"/>
                    </a:ext>
                  </a:extLst>
                </p:cNvPr>
                <p:cNvPicPr/>
                <p:nvPr/>
              </p:nvPicPr>
              <p:blipFill>
                <a:blip r:embed="rId80"/>
                <a:stretch>
                  <a:fillRect/>
                </a:stretch>
              </p:blipFill>
              <p:spPr>
                <a:xfrm>
                  <a:off x="10829893" y="3862133"/>
                  <a:ext cx="1052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C9AE2256-AA3B-4E12-8684-B414583FBED6}"/>
                    </a:ext>
                  </a:extLst>
                </p14:cNvPr>
                <p14:cNvContentPartPr/>
                <p14:nvPr/>
              </p14:nvContentPartPr>
              <p14:xfrm>
                <a:off x="11819173" y="3773213"/>
                <a:ext cx="123120" cy="160200"/>
              </p14:xfrm>
            </p:contentPart>
          </mc:Choice>
          <mc:Fallback xmlns="">
            <p:pic>
              <p:nvPicPr>
                <p:cNvPr id="50" name="Freihand 49">
                  <a:extLst>
                    <a:ext uri="{FF2B5EF4-FFF2-40B4-BE49-F238E27FC236}">
                      <a16:creationId xmlns:a16="http://schemas.microsoft.com/office/drawing/2014/main" id="{C9AE2256-AA3B-4E12-8684-B414583FBED6}"/>
                    </a:ext>
                  </a:extLst>
                </p:cNvPr>
                <p:cNvPicPr/>
                <p:nvPr/>
              </p:nvPicPr>
              <p:blipFill>
                <a:blip r:embed="rId82"/>
                <a:stretch>
                  <a:fillRect/>
                </a:stretch>
              </p:blipFill>
              <p:spPr>
                <a:xfrm>
                  <a:off x="11814853" y="3768893"/>
                  <a:ext cx="13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D29FCCE2-48D9-47A9-86CF-0E1B9367EA7E}"/>
                    </a:ext>
                  </a:extLst>
                </p14:cNvPr>
                <p14:cNvContentPartPr/>
                <p14:nvPr/>
              </p14:nvContentPartPr>
              <p14:xfrm>
                <a:off x="10914853" y="3276773"/>
                <a:ext cx="167400" cy="167760"/>
              </p14:xfrm>
            </p:contentPart>
          </mc:Choice>
          <mc:Fallback xmlns="">
            <p:pic>
              <p:nvPicPr>
                <p:cNvPr id="51" name="Freihand 50">
                  <a:extLst>
                    <a:ext uri="{FF2B5EF4-FFF2-40B4-BE49-F238E27FC236}">
                      <a16:creationId xmlns:a16="http://schemas.microsoft.com/office/drawing/2014/main" id="{D29FCCE2-48D9-47A9-86CF-0E1B9367EA7E}"/>
                    </a:ext>
                  </a:extLst>
                </p:cNvPr>
                <p:cNvPicPr/>
                <p:nvPr/>
              </p:nvPicPr>
              <p:blipFill>
                <a:blip r:embed="rId84"/>
                <a:stretch>
                  <a:fillRect/>
                </a:stretch>
              </p:blipFill>
              <p:spPr>
                <a:xfrm>
                  <a:off x="10910533" y="3272453"/>
                  <a:ext cx="17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4CAF281-9517-4D34-B9C7-9A5A38579810}"/>
                    </a:ext>
                  </a:extLst>
                </p14:cNvPr>
                <p14:cNvContentPartPr/>
                <p14:nvPr/>
              </p14:nvContentPartPr>
              <p14:xfrm>
                <a:off x="10644133" y="2364893"/>
                <a:ext cx="60840" cy="108720"/>
              </p14:xfrm>
            </p:contentPart>
          </mc:Choice>
          <mc:Fallback xmlns="">
            <p:pic>
              <p:nvPicPr>
                <p:cNvPr id="53" name="Freihand 52">
                  <a:extLst>
                    <a:ext uri="{FF2B5EF4-FFF2-40B4-BE49-F238E27FC236}">
                      <a16:creationId xmlns:a16="http://schemas.microsoft.com/office/drawing/2014/main" id="{74CAF281-9517-4D34-B9C7-9A5A38579810}"/>
                    </a:ext>
                  </a:extLst>
                </p:cNvPr>
                <p:cNvPicPr/>
                <p:nvPr/>
              </p:nvPicPr>
              <p:blipFill>
                <a:blip r:embed="rId86"/>
                <a:stretch>
                  <a:fillRect/>
                </a:stretch>
              </p:blipFill>
              <p:spPr>
                <a:xfrm>
                  <a:off x="10639813" y="2360573"/>
                  <a:ext cx="69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63F9C265-259D-4BCD-9F9C-FFEC200E3287}"/>
                    </a:ext>
                  </a:extLst>
                </p14:cNvPr>
                <p14:cNvContentPartPr/>
                <p14:nvPr/>
              </p14:nvContentPartPr>
              <p14:xfrm>
                <a:off x="10638013" y="2400173"/>
                <a:ext cx="91440" cy="50400"/>
              </p14:xfrm>
            </p:contentPart>
          </mc:Choice>
          <mc:Fallback xmlns="">
            <p:pic>
              <p:nvPicPr>
                <p:cNvPr id="54" name="Freihand 53">
                  <a:extLst>
                    <a:ext uri="{FF2B5EF4-FFF2-40B4-BE49-F238E27FC236}">
                      <a16:creationId xmlns:a16="http://schemas.microsoft.com/office/drawing/2014/main" id="{63F9C265-259D-4BCD-9F9C-FFEC200E3287}"/>
                    </a:ext>
                  </a:extLst>
                </p:cNvPr>
                <p:cNvPicPr/>
                <p:nvPr/>
              </p:nvPicPr>
              <p:blipFill>
                <a:blip r:embed="rId88"/>
                <a:stretch>
                  <a:fillRect/>
                </a:stretch>
              </p:blipFill>
              <p:spPr>
                <a:xfrm>
                  <a:off x="10633693" y="2395853"/>
                  <a:ext cx="100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5B085077-CAB5-4CAE-98CA-7495AED5FF90}"/>
                    </a:ext>
                  </a:extLst>
                </p14:cNvPr>
                <p14:cNvContentPartPr/>
                <p14:nvPr/>
              </p14:nvContentPartPr>
              <p14:xfrm>
                <a:off x="10677253" y="3292253"/>
                <a:ext cx="79560" cy="163080"/>
              </p14:xfrm>
            </p:contentPart>
          </mc:Choice>
          <mc:Fallback xmlns="">
            <p:pic>
              <p:nvPicPr>
                <p:cNvPr id="55" name="Freihand 54">
                  <a:extLst>
                    <a:ext uri="{FF2B5EF4-FFF2-40B4-BE49-F238E27FC236}">
                      <a16:creationId xmlns:a16="http://schemas.microsoft.com/office/drawing/2014/main" id="{5B085077-CAB5-4CAE-98CA-7495AED5FF90}"/>
                    </a:ext>
                  </a:extLst>
                </p:cNvPr>
                <p:cNvPicPr/>
                <p:nvPr/>
              </p:nvPicPr>
              <p:blipFill>
                <a:blip r:embed="rId90"/>
                <a:stretch>
                  <a:fillRect/>
                </a:stretch>
              </p:blipFill>
              <p:spPr>
                <a:xfrm>
                  <a:off x="10672933" y="3287933"/>
                  <a:ext cx="88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F4CDB53A-84CD-4E86-82FA-6CF997CEEF04}"/>
                    </a:ext>
                  </a:extLst>
                </p14:cNvPr>
                <p14:cNvContentPartPr/>
                <p14:nvPr/>
              </p14:nvContentPartPr>
              <p14:xfrm>
                <a:off x="10752853" y="3352373"/>
                <a:ext cx="82080" cy="107640"/>
              </p14:xfrm>
            </p:contentPart>
          </mc:Choice>
          <mc:Fallback xmlns="">
            <p:pic>
              <p:nvPicPr>
                <p:cNvPr id="56" name="Freihand 55">
                  <a:extLst>
                    <a:ext uri="{FF2B5EF4-FFF2-40B4-BE49-F238E27FC236}">
                      <a16:creationId xmlns:a16="http://schemas.microsoft.com/office/drawing/2014/main" id="{F4CDB53A-84CD-4E86-82FA-6CF997CEEF04}"/>
                    </a:ext>
                  </a:extLst>
                </p:cNvPr>
                <p:cNvPicPr/>
                <p:nvPr/>
              </p:nvPicPr>
              <p:blipFill>
                <a:blip r:embed="rId92"/>
                <a:stretch>
                  <a:fillRect/>
                </a:stretch>
              </p:blipFill>
              <p:spPr>
                <a:xfrm>
                  <a:off x="10748533" y="3348053"/>
                  <a:ext cx="90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18AE27DF-3EF8-4718-8DC6-850688B81663}"/>
                    </a:ext>
                  </a:extLst>
                </p14:cNvPr>
                <p14:cNvContentPartPr/>
                <p14:nvPr/>
              </p14:nvContentPartPr>
              <p14:xfrm>
                <a:off x="11742493" y="3982373"/>
                <a:ext cx="71640" cy="82080"/>
              </p14:xfrm>
            </p:contentPart>
          </mc:Choice>
          <mc:Fallback xmlns="">
            <p:pic>
              <p:nvPicPr>
                <p:cNvPr id="57" name="Freihand 56">
                  <a:extLst>
                    <a:ext uri="{FF2B5EF4-FFF2-40B4-BE49-F238E27FC236}">
                      <a16:creationId xmlns:a16="http://schemas.microsoft.com/office/drawing/2014/main" id="{18AE27DF-3EF8-4718-8DC6-850688B81663}"/>
                    </a:ext>
                  </a:extLst>
                </p:cNvPr>
                <p:cNvPicPr/>
                <p:nvPr/>
              </p:nvPicPr>
              <p:blipFill>
                <a:blip r:embed="rId94"/>
                <a:stretch>
                  <a:fillRect/>
                </a:stretch>
              </p:blipFill>
              <p:spPr>
                <a:xfrm>
                  <a:off x="11738173" y="3978053"/>
                  <a:ext cx="80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727FC1F5-AEB2-43BC-9887-0D34FC95E161}"/>
                    </a:ext>
                  </a:extLst>
                </p14:cNvPr>
                <p14:cNvContentPartPr/>
                <p14:nvPr/>
              </p14:nvContentPartPr>
              <p14:xfrm>
                <a:off x="11762293" y="3980933"/>
                <a:ext cx="66960" cy="156240"/>
              </p14:xfrm>
            </p:contentPart>
          </mc:Choice>
          <mc:Fallback xmlns="">
            <p:pic>
              <p:nvPicPr>
                <p:cNvPr id="58" name="Freihand 57">
                  <a:extLst>
                    <a:ext uri="{FF2B5EF4-FFF2-40B4-BE49-F238E27FC236}">
                      <a16:creationId xmlns:a16="http://schemas.microsoft.com/office/drawing/2014/main" id="{727FC1F5-AEB2-43BC-9887-0D34FC95E161}"/>
                    </a:ext>
                  </a:extLst>
                </p:cNvPr>
                <p:cNvPicPr/>
                <p:nvPr/>
              </p:nvPicPr>
              <p:blipFill>
                <a:blip r:embed="rId96"/>
                <a:stretch>
                  <a:fillRect/>
                </a:stretch>
              </p:blipFill>
              <p:spPr>
                <a:xfrm>
                  <a:off x="11757973" y="3976613"/>
                  <a:ext cx="75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C57415D9-D8AB-4D03-912B-8F481C379AD4}"/>
                    </a:ext>
                  </a:extLst>
                </p14:cNvPr>
                <p14:cNvContentPartPr/>
                <p14:nvPr/>
              </p14:nvContentPartPr>
              <p14:xfrm>
                <a:off x="11118613" y="2401973"/>
                <a:ext cx="503640" cy="412200"/>
              </p14:xfrm>
            </p:contentPart>
          </mc:Choice>
          <mc:Fallback xmlns="">
            <p:pic>
              <p:nvPicPr>
                <p:cNvPr id="60" name="Freihand 59">
                  <a:extLst>
                    <a:ext uri="{FF2B5EF4-FFF2-40B4-BE49-F238E27FC236}">
                      <a16:creationId xmlns:a16="http://schemas.microsoft.com/office/drawing/2014/main" id="{C57415D9-D8AB-4D03-912B-8F481C379AD4}"/>
                    </a:ext>
                  </a:extLst>
                </p:cNvPr>
                <p:cNvPicPr/>
                <p:nvPr/>
              </p:nvPicPr>
              <p:blipFill>
                <a:blip r:embed="rId98"/>
                <a:stretch>
                  <a:fillRect/>
                </a:stretch>
              </p:blipFill>
              <p:spPr>
                <a:xfrm>
                  <a:off x="11114293" y="2397653"/>
                  <a:ext cx="5122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1D906ABC-53DF-4D51-BBDF-4592EFA5FCD8}"/>
                    </a:ext>
                  </a:extLst>
                </p14:cNvPr>
                <p14:cNvContentPartPr/>
                <p14:nvPr/>
              </p14:nvContentPartPr>
              <p14:xfrm>
                <a:off x="11701453" y="2743973"/>
                <a:ext cx="7920" cy="117000"/>
              </p14:xfrm>
            </p:contentPart>
          </mc:Choice>
          <mc:Fallback xmlns="">
            <p:pic>
              <p:nvPicPr>
                <p:cNvPr id="61" name="Freihand 60">
                  <a:extLst>
                    <a:ext uri="{FF2B5EF4-FFF2-40B4-BE49-F238E27FC236}">
                      <a16:creationId xmlns:a16="http://schemas.microsoft.com/office/drawing/2014/main" id="{1D906ABC-53DF-4D51-BBDF-4592EFA5FCD8}"/>
                    </a:ext>
                  </a:extLst>
                </p:cNvPr>
                <p:cNvPicPr/>
                <p:nvPr/>
              </p:nvPicPr>
              <p:blipFill>
                <a:blip r:embed="rId100"/>
                <a:stretch>
                  <a:fillRect/>
                </a:stretch>
              </p:blipFill>
              <p:spPr>
                <a:xfrm>
                  <a:off x="11697133" y="2739653"/>
                  <a:ext cx="16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79D2F221-212C-4781-B3FB-666FCD00D82A}"/>
                    </a:ext>
                  </a:extLst>
                </p14:cNvPr>
                <p14:cNvContentPartPr/>
                <p14:nvPr/>
              </p14:nvContentPartPr>
              <p14:xfrm>
                <a:off x="11697853" y="2704733"/>
                <a:ext cx="79920" cy="130320"/>
              </p14:xfrm>
            </p:contentPart>
          </mc:Choice>
          <mc:Fallback xmlns="">
            <p:pic>
              <p:nvPicPr>
                <p:cNvPr id="62" name="Freihand 61">
                  <a:extLst>
                    <a:ext uri="{FF2B5EF4-FFF2-40B4-BE49-F238E27FC236}">
                      <a16:creationId xmlns:a16="http://schemas.microsoft.com/office/drawing/2014/main" id="{79D2F221-212C-4781-B3FB-666FCD00D82A}"/>
                    </a:ext>
                  </a:extLst>
                </p:cNvPr>
                <p:cNvPicPr/>
                <p:nvPr/>
              </p:nvPicPr>
              <p:blipFill>
                <a:blip r:embed="rId102"/>
                <a:stretch>
                  <a:fillRect/>
                </a:stretch>
              </p:blipFill>
              <p:spPr>
                <a:xfrm>
                  <a:off x="11693533" y="2700413"/>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B0CC938B-C612-4E25-9C9D-AEBD46E57B99}"/>
                    </a:ext>
                  </a:extLst>
                </p14:cNvPr>
                <p14:cNvContentPartPr/>
                <p14:nvPr/>
              </p14:nvContentPartPr>
              <p14:xfrm>
                <a:off x="11093053" y="2353733"/>
                <a:ext cx="525960" cy="446400"/>
              </p14:xfrm>
            </p:contentPart>
          </mc:Choice>
          <mc:Fallback xmlns="">
            <p:pic>
              <p:nvPicPr>
                <p:cNvPr id="63" name="Freihand 62">
                  <a:extLst>
                    <a:ext uri="{FF2B5EF4-FFF2-40B4-BE49-F238E27FC236}">
                      <a16:creationId xmlns:a16="http://schemas.microsoft.com/office/drawing/2014/main" id="{B0CC938B-C612-4E25-9C9D-AEBD46E57B99}"/>
                    </a:ext>
                  </a:extLst>
                </p:cNvPr>
                <p:cNvPicPr/>
                <p:nvPr/>
              </p:nvPicPr>
              <p:blipFill>
                <a:blip r:embed="rId104"/>
                <a:stretch>
                  <a:fillRect/>
                </a:stretch>
              </p:blipFill>
              <p:spPr>
                <a:xfrm>
                  <a:off x="11088733" y="2349413"/>
                  <a:ext cx="5346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1C9E4ED4-D943-4DA9-AC9F-BF4E66B02890}"/>
                    </a:ext>
                  </a:extLst>
                </p14:cNvPr>
                <p14:cNvContentPartPr/>
                <p14:nvPr/>
              </p14:nvContentPartPr>
              <p14:xfrm>
                <a:off x="11772013" y="2783213"/>
                <a:ext cx="57240" cy="86040"/>
              </p14:xfrm>
            </p:contentPart>
          </mc:Choice>
          <mc:Fallback xmlns="">
            <p:pic>
              <p:nvPicPr>
                <p:cNvPr id="65" name="Freihand 64">
                  <a:extLst>
                    <a:ext uri="{FF2B5EF4-FFF2-40B4-BE49-F238E27FC236}">
                      <a16:creationId xmlns:a16="http://schemas.microsoft.com/office/drawing/2014/main" id="{1C9E4ED4-D943-4DA9-AC9F-BF4E66B02890}"/>
                    </a:ext>
                  </a:extLst>
                </p:cNvPr>
                <p:cNvPicPr/>
                <p:nvPr/>
              </p:nvPicPr>
              <p:blipFill>
                <a:blip r:embed="rId106"/>
                <a:stretch>
                  <a:fillRect/>
                </a:stretch>
              </p:blipFill>
              <p:spPr>
                <a:xfrm>
                  <a:off x="11767693" y="2778893"/>
                  <a:ext cx="65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2F350580-5B62-4924-82E4-8C0846CDD8B3}"/>
                    </a:ext>
                  </a:extLst>
                </p14:cNvPr>
                <p14:cNvContentPartPr/>
                <p14:nvPr/>
              </p14:nvContentPartPr>
              <p14:xfrm>
                <a:off x="11767693" y="2781773"/>
                <a:ext cx="106200" cy="31680"/>
              </p14:xfrm>
            </p:contentPart>
          </mc:Choice>
          <mc:Fallback xmlns="">
            <p:pic>
              <p:nvPicPr>
                <p:cNvPr id="66" name="Freihand 65">
                  <a:extLst>
                    <a:ext uri="{FF2B5EF4-FFF2-40B4-BE49-F238E27FC236}">
                      <a16:creationId xmlns:a16="http://schemas.microsoft.com/office/drawing/2014/main" id="{2F350580-5B62-4924-82E4-8C0846CDD8B3}"/>
                    </a:ext>
                  </a:extLst>
                </p:cNvPr>
                <p:cNvPicPr/>
                <p:nvPr/>
              </p:nvPicPr>
              <p:blipFill>
                <a:blip r:embed="rId108"/>
                <a:stretch>
                  <a:fillRect/>
                </a:stretch>
              </p:blipFill>
              <p:spPr>
                <a:xfrm>
                  <a:off x="11763373" y="2777453"/>
                  <a:ext cx="114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2E34280D-8348-450F-9158-5ED594F14C55}"/>
                    </a:ext>
                  </a:extLst>
                </p14:cNvPr>
                <p14:cNvContentPartPr/>
                <p14:nvPr/>
              </p14:nvContentPartPr>
              <p14:xfrm>
                <a:off x="11667973" y="2228453"/>
                <a:ext cx="69120" cy="119160"/>
              </p14:xfrm>
            </p:contentPart>
          </mc:Choice>
          <mc:Fallback xmlns="">
            <p:pic>
              <p:nvPicPr>
                <p:cNvPr id="67" name="Freihand 66">
                  <a:extLst>
                    <a:ext uri="{FF2B5EF4-FFF2-40B4-BE49-F238E27FC236}">
                      <a16:creationId xmlns:a16="http://schemas.microsoft.com/office/drawing/2014/main" id="{2E34280D-8348-450F-9158-5ED594F14C55}"/>
                    </a:ext>
                  </a:extLst>
                </p:cNvPr>
                <p:cNvPicPr/>
                <p:nvPr/>
              </p:nvPicPr>
              <p:blipFill>
                <a:blip r:embed="rId110"/>
                <a:stretch>
                  <a:fillRect/>
                </a:stretch>
              </p:blipFill>
              <p:spPr>
                <a:xfrm>
                  <a:off x="11663653" y="2224133"/>
                  <a:ext cx="77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Freihand 67">
                  <a:extLst>
                    <a:ext uri="{FF2B5EF4-FFF2-40B4-BE49-F238E27FC236}">
                      <a16:creationId xmlns:a16="http://schemas.microsoft.com/office/drawing/2014/main" id="{4E1D9BB8-3701-4476-BF32-F304031CAA79}"/>
                    </a:ext>
                  </a:extLst>
                </p14:cNvPr>
                <p14:cNvContentPartPr/>
                <p14:nvPr/>
              </p14:nvContentPartPr>
              <p14:xfrm>
                <a:off x="11724853" y="2207213"/>
                <a:ext cx="26640" cy="133200"/>
              </p14:xfrm>
            </p:contentPart>
          </mc:Choice>
          <mc:Fallback xmlns="">
            <p:pic>
              <p:nvPicPr>
                <p:cNvPr id="68" name="Freihand 67">
                  <a:extLst>
                    <a:ext uri="{FF2B5EF4-FFF2-40B4-BE49-F238E27FC236}">
                      <a16:creationId xmlns:a16="http://schemas.microsoft.com/office/drawing/2014/main" id="{4E1D9BB8-3701-4476-BF32-F304031CAA79}"/>
                    </a:ext>
                  </a:extLst>
                </p:cNvPr>
                <p:cNvPicPr/>
                <p:nvPr/>
              </p:nvPicPr>
              <p:blipFill>
                <a:blip r:embed="rId112"/>
                <a:stretch>
                  <a:fillRect/>
                </a:stretch>
              </p:blipFill>
              <p:spPr>
                <a:xfrm>
                  <a:off x="11720533" y="2202893"/>
                  <a:ext cx="35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Freihand 68">
                  <a:extLst>
                    <a:ext uri="{FF2B5EF4-FFF2-40B4-BE49-F238E27FC236}">
                      <a16:creationId xmlns:a16="http://schemas.microsoft.com/office/drawing/2014/main" id="{A880EE76-5DCF-406D-8816-26D1D15CF2E5}"/>
                    </a:ext>
                  </a:extLst>
                </p14:cNvPr>
                <p14:cNvContentPartPr/>
                <p14:nvPr/>
              </p14:nvContentPartPr>
              <p14:xfrm>
                <a:off x="11658613" y="2280293"/>
                <a:ext cx="142920" cy="12600"/>
              </p14:xfrm>
            </p:contentPart>
          </mc:Choice>
          <mc:Fallback xmlns="">
            <p:pic>
              <p:nvPicPr>
                <p:cNvPr id="69" name="Freihand 68">
                  <a:extLst>
                    <a:ext uri="{FF2B5EF4-FFF2-40B4-BE49-F238E27FC236}">
                      <a16:creationId xmlns:a16="http://schemas.microsoft.com/office/drawing/2014/main" id="{A880EE76-5DCF-406D-8816-26D1D15CF2E5}"/>
                    </a:ext>
                  </a:extLst>
                </p:cNvPr>
                <p:cNvPicPr/>
                <p:nvPr/>
              </p:nvPicPr>
              <p:blipFill>
                <a:blip r:embed="rId114"/>
                <a:stretch>
                  <a:fillRect/>
                </a:stretch>
              </p:blipFill>
              <p:spPr>
                <a:xfrm>
                  <a:off x="11654293" y="2275973"/>
                  <a:ext cx="151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Freihand 69">
                  <a:extLst>
                    <a:ext uri="{FF2B5EF4-FFF2-40B4-BE49-F238E27FC236}">
                      <a16:creationId xmlns:a16="http://schemas.microsoft.com/office/drawing/2014/main" id="{60C836B2-ACD1-445C-8DC5-9DEEF39E6692}"/>
                    </a:ext>
                  </a:extLst>
                </p14:cNvPr>
                <p14:cNvContentPartPr/>
                <p14:nvPr/>
              </p14:nvContentPartPr>
              <p14:xfrm>
                <a:off x="11780653" y="2268053"/>
                <a:ext cx="97920" cy="97920"/>
              </p14:xfrm>
            </p:contentPart>
          </mc:Choice>
          <mc:Fallback xmlns="">
            <p:pic>
              <p:nvPicPr>
                <p:cNvPr id="70" name="Freihand 69">
                  <a:extLst>
                    <a:ext uri="{FF2B5EF4-FFF2-40B4-BE49-F238E27FC236}">
                      <a16:creationId xmlns:a16="http://schemas.microsoft.com/office/drawing/2014/main" id="{60C836B2-ACD1-445C-8DC5-9DEEF39E6692}"/>
                    </a:ext>
                  </a:extLst>
                </p:cNvPr>
                <p:cNvPicPr/>
                <p:nvPr/>
              </p:nvPicPr>
              <p:blipFill>
                <a:blip r:embed="rId116"/>
                <a:stretch>
                  <a:fillRect/>
                </a:stretch>
              </p:blipFill>
              <p:spPr>
                <a:xfrm>
                  <a:off x="11776333" y="2263733"/>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Freihand 70">
                  <a:extLst>
                    <a:ext uri="{FF2B5EF4-FFF2-40B4-BE49-F238E27FC236}">
                      <a16:creationId xmlns:a16="http://schemas.microsoft.com/office/drawing/2014/main" id="{88426DDE-880A-4598-AE08-FA912F4B742B}"/>
                    </a:ext>
                  </a:extLst>
                </p14:cNvPr>
                <p14:cNvContentPartPr/>
                <p14:nvPr/>
              </p14:nvContentPartPr>
              <p14:xfrm>
                <a:off x="11222293" y="3406733"/>
                <a:ext cx="385920" cy="352800"/>
              </p14:xfrm>
            </p:contentPart>
          </mc:Choice>
          <mc:Fallback xmlns="">
            <p:pic>
              <p:nvPicPr>
                <p:cNvPr id="71" name="Freihand 70">
                  <a:extLst>
                    <a:ext uri="{FF2B5EF4-FFF2-40B4-BE49-F238E27FC236}">
                      <a16:creationId xmlns:a16="http://schemas.microsoft.com/office/drawing/2014/main" id="{88426DDE-880A-4598-AE08-FA912F4B742B}"/>
                    </a:ext>
                  </a:extLst>
                </p:cNvPr>
                <p:cNvPicPr/>
                <p:nvPr/>
              </p:nvPicPr>
              <p:blipFill>
                <a:blip r:embed="rId118"/>
                <a:stretch>
                  <a:fillRect/>
                </a:stretch>
              </p:blipFill>
              <p:spPr>
                <a:xfrm>
                  <a:off x="11217973" y="3402413"/>
                  <a:ext cx="3945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Freihand 71">
                  <a:extLst>
                    <a:ext uri="{FF2B5EF4-FFF2-40B4-BE49-F238E27FC236}">
                      <a16:creationId xmlns:a16="http://schemas.microsoft.com/office/drawing/2014/main" id="{5897A426-81A5-4EC3-98EE-BEACF8DD6378}"/>
                    </a:ext>
                  </a:extLst>
                </p14:cNvPr>
                <p14:cNvContentPartPr/>
                <p14:nvPr/>
              </p14:nvContentPartPr>
              <p14:xfrm>
                <a:off x="11694613" y="3683213"/>
                <a:ext cx="7200" cy="132840"/>
              </p14:xfrm>
            </p:contentPart>
          </mc:Choice>
          <mc:Fallback xmlns="">
            <p:pic>
              <p:nvPicPr>
                <p:cNvPr id="72" name="Freihand 71">
                  <a:extLst>
                    <a:ext uri="{FF2B5EF4-FFF2-40B4-BE49-F238E27FC236}">
                      <a16:creationId xmlns:a16="http://schemas.microsoft.com/office/drawing/2014/main" id="{5897A426-81A5-4EC3-98EE-BEACF8DD6378}"/>
                    </a:ext>
                  </a:extLst>
                </p:cNvPr>
                <p:cNvPicPr/>
                <p:nvPr/>
              </p:nvPicPr>
              <p:blipFill>
                <a:blip r:embed="rId120"/>
                <a:stretch>
                  <a:fillRect/>
                </a:stretch>
              </p:blipFill>
              <p:spPr>
                <a:xfrm>
                  <a:off x="11690293" y="3678893"/>
                  <a:ext cx="15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3" name="Freihand 72">
                  <a:extLst>
                    <a:ext uri="{FF2B5EF4-FFF2-40B4-BE49-F238E27FC236}">
                      <a16:creationId xmlns:a16="http://schemas.microsoft.com/office/drawing/2014/main" id="{3B5562F2-0AAB-4B7C-8A3D-1B9D90B7F395}"/>
                    </a:ext>
                  </a:extLst>
                </p14:cNvPr>
                <p14:cNvContentPartPr/>
                <p14:nvPr/>
              </p14:nvContentPartPr>
              <p14:xfrm>
                <a:off x="11682013" y="3669173"/>
                <a:ext cx="90720" cy="105120"/>
              </p14:xfrm>
            </p:contentPart>
          </mc:Choice>
          <mc:Fallback xmlns="">
            <p:pic>
              <p:nvPicPr>
                <p:cNvPr id="73" name="Freihand 72">
                  <a:extLst>
                    <a:ext uri="{FF2B5EF4-FFF2-40B4-BE49-F238E27FC236}">
                      <a16:creationId xmlns:a16="http://schemas.microsoft.com/office/drawing/2014/main" id="{3B5562F2-0AAB-4B7C-8A3D-1B9D90B7F395}"/>
                    </a:ext>
                  </a:extLst>
                </p:cNvPr>
                <p:cNvPicPr/>
                <p:nvPr/>
              </p:nvPicPr>
              <p:blipFill>
                <a:blip r:embed="rId122"/>
                <a:stretch>
                  <a:fillRect/>
                </a:stretch>
              </p:blipFill>
              <p:spPr>
                <a:xfrm>
                  <a:off x="11677693" y="3664853"/>
                  <a:ext cx="99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A89D475B-953C-48D2-B935-02112731D6CD}"/>
                    </a:ext>
                  </a:extLst>
                </p14:cNvPr>
                <p14:cNvContentPartPr/>
                <p14:nvPr/>
              </p14:nvContentPartPr>
              <p14:xfrm>
                <a:off x="11780653" y="3710933"/>
                <a:ext cx="109080" cy="92880"/>
              </p14:xfrm>
            </p:contentPart>
          </mc:Choice>
          <mc:Fallback xmlns="">
            <p:pic>
              <p:nvPicPr>
                <p:cNvPr id="74" name="Freihand 73">
                  <a:extLst>
                    <a:ext uri="{FF2B5EF4-FFF2-40B4-BE49-F238E27FC236}">
                      <a16:creationId xmlns:a16="http://schemas.microsoft.com/office/drawing/2014/main" id="{A89D475B-953C-48D2-B935-02112731D6CD}"/>
                    </a:ext>
                  </a:extLst>
                </p:cNvPr>
                <p:cNvPicPr/>
                <p:nvPr/>
              </p:nvPicPr>
              <p:blipFill>
                <a:blip r:embed="rId124"/>
                <a:stretch>
                  <a:fillRect/>
                </a:stretch>
              </p:blipFill>
              <p:spPr>
                <a:xfrm>
                  <a:off x="11776333" y="3706613"/>
                  <a:ext cx="117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32196C84-3FBB-43F9-821F-D5E9180003F7}"/>
                    </a:ext>
                  </a:extLst>
                </p14:cNvPr>
                <p14:cNvContentPartPr/>
                <p14:nvPr/>
              </p14:nvContentPartPr>
              <p14:xfrm>
                <a:off x="11197093" y="3425093"/>
                <a:ext cx="454680" cy="370800"/>
              </p14:xfrm>
            </p:contentPart>
          </mc:Choice>
          <mc:Fallback xmlns="">
            <p:pic>
              <p:nvPicPr>
                <p:cNvPr id="75" name="Freihand 74">
                  <a:extLst>
                    <a:ext uri="{FF2B5EF4-FFF2-40B4-BE49-F238E27FC236}">
                      <a16:creationId xmlns:a16="http://schemas.microsoft.com/office/drawing/2014/main" id="{32196C84-3FBB-43F9-821F-D5E9180003F7}"/>
                    </a:ext>
                  </a:extLst>
                </p:cNvPr>
                <p:cNvPicPr/>
                <p:nvPr/>
              </p:nvPicPr>
              <p:blipFill>
                <a:blip r:embed="rId126"/>
                <a:stretch>
                  <a:fillRect/>
                </a:stretch>
              </p:blipFill>
              <p:spPr>
                <a:xfrm>
                  <a:off x="11192773" y="3420773"/>
                  <a:ext cx="4633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BA49A85C-64F8-4C5E-AC06-7E753F9E4700}"/>
                    </a:ext>
                  </a:extLst>
                </p14:cNvPr>
                <p14:cNvContentPartPr/>
                <p14:nvPr/>
              </p14:nvContentPartPr>
              <p14:xfrm>
                <a:off x="11706493" y="3290813"/>
                <a:ext cx="76680" cy="129600"/>
              </p14:xfrm>
            </p:contentPart>
          </mc:Choice>
          <mc:Fallback xmlns="">
            <p:pic>
              <p:nvPicPr>
                <p:cNvPr id="76" name="Freihand 75">
                  <a:extLst>
                    <a:ext uri="{FF2B5EF4-FFF2-40B4-BE49-F238E27FC236}">
                      <a16:creationId xmlns:a16="http://schemas.microsoft.com/office/drawing/2014/main" id="{BA49A85C-64F8-4C5E-AC06-7E753F9E4700}"/>
                    </a:ext>
                  </a:extLst>
                </p:cNvPr>
                <p:cNvPicPr/>
                <p:nvPr/>
              </p:nvPicPr>
              <p:blipFill>
                <a:blip r:embed="rId128"/>
                <a:stretch>
                  <a:fillRect/>
                </a:stretch>
              </p:blipFill>
              <p:spPr>
                <a:xfrm>
                  <a:off x="11702173" y="3286493"/>
                  <a:ext cx="85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17B18953-3986-4177-8A2A-127D5FD22D9A}"/>
                    </a:ext>
                  </a:extLst>
                </p14:cNvPr>
                <p14:cNvContentPartPr/>
                <p14:nvPr/>
              </p14:nvContentPartPr>
              <p14:xfrm>
                <a:off x="11773093" y="3284333"/>
                <a:ext cx="30240" cy="94320"/>
              </p14:xfrm>
            </p:contentPart>
          </mc:Choice>
          <mc:Fallback xmlns="">
            <p:pic>
              <p:nvPicPr>
                <p:cNvPr id="77" name="Freihand 76">
                  <a:extLst>
                    <a:ext uri="{FF2B5EF4-FFF2-40B4-BE49-F238E27FC236}">
                      <a16:creationId xmlns:a16="http://schemas.microsoft.com/office/drawing/2014/main" id="{17B18953-3986-4177-8A2A-127D5FD22D9A}"/>
                    </a:ext>
                  </a:extLst>
                </p:cNvPr>
                <p:cNvPicPr/>
                <p:nvPr/>
              </p:nvPicPr>
              <p:blipFill>
                <a:blip r:embed="rId130"/>
                <a:stretch>
                  <a:fillRect/>
                </a:stretch>
              </p:blipFill>
              <p:spPr>
                <a:xfrm>
                  <a:off x="11768773" y="3280013"/>
                  <a:ext cx="38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C622F955-CF25-4865-8C36-37F3ADDA2F16}"/>
                    </a:ext>
                  </a:extLst>
                </p14:cNvPr>
                <p14:cNvContentPartPr/>
                <p14:nvPr/>
              </p14:nvContentPartPr>
              <p14:xfrm>
                <a:off x="11738533" y="3326453"/>
                <a:ext cx="83880" cy="5400"/>
              </p14:xfrm>
            </p:contentPart>
          </mc:Choice>
          <mc:Fallback xmlns="">
            <p:pic>
              <p:nvPicPr>
                <p:cNvPr id="78" name="Freihand 77">
                  <a:extLst>
                    <a:ext uri="{FF2B5EF4-FFF2-40B4-BE49-F238E27FC236}">
                      <a16:creationId xmlns:a16="http://schemas.microsoft.com/office/drawing/2014/main" id="{C622F955-CF25-4865-8C36-37F3ADDA2F16}"/>
                    </a:ext>
                  </a:extLst>
                </p:cNvPr>
                <p:cNvPicPr/>
                <p:nvPr/>
              </p:nvPicPr>
              <p:blipFill>
                <a:blip r:embed="rId132"/>
                <a:stretch>
                  <a:fillRect/>
                </a:stretch>
              </p:blipFill>
              <p:spPr>
                <a:xfrm>
                  <a:off x="11734213" y="3322133"/>
                  <a:ext cx="92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66D7C67C-AA5B-4B52-A056-C2B94B60B8CA}"/>
                    </a:ext>
                  </a:extLst>
                </p14:cNvPr>
                <p14:cNvContentPartPr/>
                <p14:nvPr/>
              </p14:nvContentPartPr>
              <p14:xfrm>
                <a:off x="11852293" y="3308813"/>
                <a:ext cx="91440" cy="151920"/>
              </p14:xfrm>
            </p:contentPart>
          </mc:Choice>
          <mc:Fallback xmlns="">
            <p:pic>
              <p:nvPicPr>
                <p:cNvPr id="79" name="Freihand 78">
                  <a:extLst>
                    <a:ext uri="{FF2B5EF4-FFF2-40B4-BE49-F238E27FC236}">
                      <a16:creationId xmlns:a16="http://schemas.microsoft.com/office/drawing/2014/main" id="{66D7C67C-AA5B-4B52-A056-C2B94B60B8CA}"/>
                    </a:ext>
                  </a:extLst>
                </p:cNvPr>
                <p:cNvPicPr/>
                <p:nvPr/>
              </p:nvPicPr>
              <p:blipFill>
                <a:blip r:embed="rId134"/>
                <a:stretch>
                  <a:fillRect/>
                </a:stretch>
              </p:blipFill>
              <p:spPr>
                <a:xfrm>
                  <a:off x="11847973" y="3304493"/>
                  <a:ext cx="100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A5DAF0F6-697E-4E2E-BA59-99C9E360C37E}"/>
                    </a:ext>
                  </a:extLst>
                </p14:cNvPr>
                <p14:cNvContentPartPr/>
                <p14:nvPr/>
              </p14:nvContentPartPr>
              <p14:xfrm>
                <a:off x="10997653" y="3615173"/>
                <a:ext cx="178920" cy="8280"/>
              </p14:xfrm>
            </p:contentPart>
          </mc:Choice>
          <mc:Fallback xmlns="">
            <p:pic>
              <p:nvPicPr>
                <p:cNvPr id="80" name="Freihand 79">
                  <a:extLst>
                    <a:ext uri="{FF2B5EF4-FFF2-40B4-BE49-F238E27FC236}">
                      <a16:creationId xmlns:a16="http://schemas.microsoft.com/office/drawing/2014/main" id="{A5DAF0F6-697E-4E2E-BA59-99C9E360C37E}"/>
                    </a:ext>
                  </a:extLst>
                </p:cNvPr>
                <p:cNvPicPr/>
                <p:nvPr/>
              </p:nvPicPr>
              <p:blipFill>
                <a:blip r:embed="rId136"/>
                <a:stretch>
                  <a:fillRect/>
                </a:stretch>
              </p:blipFill>
              <p:spPr>
                <a:xfrm>
                  <a:off x="10993333" y="3610853"/>
                  <a:ext cx="18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D7E2769C-8E10-4F3C-88A2-10EEDE387508}"/>
                    </a:ext>
                  </a:extLst>
                </p14:cNvPr>
                <p14:cNvContentPartPr/>
                <p14:nvPr/>
              </p14:nvContentPartPr>
              <p14:xfrm>
                <a:off x="11325973" y="3591413"/>
                <a:ext cx="96840" cy="19080"/>
              </p14:xfrm>
            </p:contentPart>
          </mc:Choice>
          <mc:Fallback xmlns="">
            <p:pic>
              <p:nvPicPr>
                <p:cNvPr id="81" name="Freihand 80">
                  <a:extLst>
                    <a:ext uri="{FF2B5EF4-FFF2-40B4-BE49-F238E27FC236}">
                      <a16:creationId xmlns:a16="http://schemas.microsoft.com/office/drawing/2014/main" id="{D7E2769C-8E10-4F3C-88A2-10EEDE387508}"/>
                    </a:ext>
                  </a:extLst>
                </p:cNvPr>
                <p:cNvPicPr/>
                <p:nvPr/>
              </p:nvPicPr>
              <p:blipFill>
                <a:blip r:embed="rId138"/>
                <a:stretch>
                  <a:fillRect/>
                </a:stretch>
              </p:blipFill>
              <p:spPr>
                <a:xfrm>
                  <a:off x="11321653" y="3587093"/>
                  <a:ext cx="105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BCD40E2C-269D-4359-9ECE-616DF3F298C5}"/>
                    </a:ext>
                  </a:extLst>
                </p14:cNvPr>
                <p14:cNvContentPartPr/>
                <p14:nvPr/>
              </p14:nvContentPartPr>
              <p14:xfrm>
                <a:off x="10942933" y="2557493"/>
                <a:ext cx="140760" cy="21240"/>
              </p14:xfrm>
            </p:contentPart>
          </mc:Choice>
          <mc:Fallback xmlns="">
            <p:pic>
              <p:nvPicPr>
                <p:cNvPr id="82" name="Freihand 81">
                  <a:extLst>
                    <a:ext uri="{FF2B5EF4-FFF2-40B4-BE49-F238E27FC236}">
                      <a16:creationId xmlns:a16="http://schemas.microsoft.com/office/drawing/2014/main" id="{BCD40E2C-269D-4359-9ECE-616DF3F298C5}"/>
                    </a:ext>
                  </a:extLst>
                </p:cNvPr>
                <p:cNvPicPr/>
                <p:nvPr/>
              </p:nvPicPr>
              <p:blipFill>
                <a:blip r:embed="rId140"/>
                <a:stretch>
                  <a:fillRect/>
                </a:stretch>
              </p:blipFill>
              <p:spPr>
                <a:xfrm>
                  <a:off x="10938613" y="2553173"/>
                  <a:ext cx="149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511843E7-8ED4-4557-8AB6-92A89956D625}"/>
                    </a:ext>
                  </a:extLst>
                </p14:cNvPr>
                <p14:cNvContentPartPr/>
                <p14:nvPr/>
              </p14:nvContentPartPr>
              <p14:xfrm>
                <a:off x="11223013" y="2542013"/>
                <a:ext cx="56160" cy="11880"/>
              </p14:xfrm>
            </p:contentPart>
          </mc:Choice>
          <mc:Fallback xmlns="">
            <p:pic>
              <p:nvPicPr>
                <p:cNvPr id="83" name="Freihand 82">
                  <a:extLst>
                    <a:ext uri="{FF2B5EF4-FFF2-40B4-BE49-F238E27FC236}">
                      <a16:creationId xmlns:a16="http://schemas.microsoft.com/office/drawing/2014/main" id="{511843E7-8ED4-4557-8AB6-92A89956D625}"/>
                    </a:ext>
                  </a:extLst>
                </p:cNvPr>
                <p:cNvPicPr/>
                <p:nvPr/>
              </p:nvPicPr>
              <p:blipFill>
                <a:blip r:embed="rId142"/>
                <a:stretch>
                  <a:fillRect/>
                </a:stretch>
              </p:blipFill>
              <p:spPr>
                <a:xfrm>
                  <a:off x="11218693" y="2537693"/>
                  <a:ext cx="6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990E741F-1AAA-4CA2-93D9-E8EDA47E03C7}"/>
                    </a:ext>
                  </a:extLst>
                </p14:cNvPr>
                <p14:cNvContentPartPr/>
                <p14:nvPr/>
              </p14:nvContentPartPr>
              <p14:xfrm>
                <a:off x="10612453" y="2534813"/>
                <a:ext cx="89640" cy="169560"/>
              </p14:xfrm>
            </p:contentPart>
          </mc:Choice>
          <mc:Fallback xmlns="">
            <p:pic>
              <p:nvPicPr>
                <p:cNvPr id="84" name="Freihand 83">
                  <a:extLst>
                    <a:ext uri="{FF2B5EF4-FFF2-40B4-BE49-F238E27FC236}">
                      <a16:creationId xmlns:a16="http://schemas.microsoft.com/office/drawing/2014/main" id="{990E741F-1AAA-4CA2-93D9-E8EDA47E03C7}"/>
                    </a:ext>
                  </a:extLst>
                </p:cNvPr>
                <p:cNvPicPr/>
                <p:nvPr/>
              </p:nvPicPr>
              <p:blipFill>
                <a:blip r:embed="rId144"/>
                <a:stretch>
                  <a:fillRect/>
                </a:stretch>
              </p:blipFill>
              <p:spPr>
                <a:xfrm>
                  <a:off x="10608133" y="2530493"/>
                  <a:ext cx="98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232FBF4C-CB88-4DC2-9D52-E9F1FDAFB9CD}"/>
                    </a:ext>
                  </a:extLst>
                </p14:cNvPr>
                <p14:cNvContentPartPr/>
                <p14:nvPr/>
              </p14:nvContentPartPr>
              <p14:xfrm>
                <a:off x="10692013" y="2462093"/>
                <a:ext cx="69840" cy="82080"/>
              </p14:xfrm>
            </p:contentPart>
          </mc:Choice>
          <mc:Fallback xmlns="">
            <p:pic>
              <p:nvPicPr>
                <p:cNvPr id="85" name="Freihand 84">
                  <a:extLst>
                    <a:ext uri="{FF2B5EF4-FFF2-40B4-BE49-F238E27FC236}">
                      <a16:creationId xmlns:a16="http://schemas.microsoft.com/office/drawing/2014/main" id="{232FBF4C-CB88-4DC2-9D52-E9F1FDAFB9CD}"/>
                    </a:ext>
                  </a:extLst>
                </p:cNvPr>
                <p:cNvPicPr/>
                <p:nvPr/>
              </p:nvPicPr>
              <p:blipFill>
                <a:blip r:embed="rId146"/>
                <a:stretch>
                  <a:fillRect/>
                </a:stretch>
              </p:blipFill>
              <p:spPr>
                <a:xfrm>
                  <a:off x="10687693" y="2457773"/>
                  <a:ext cx="78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B5201A34-59C6-42D9-8DC9-464CFE9CC8F7}"/>
                    </a:ext>
                  </a:extLst>
                </p14:cNvPr>
                <p14:cNvContentPartPr/>
                <p14:nvPr/>
              </p14:nvContentPartPr>
              <p14:xfrm>
                <a:off x="10675093" y="2600333"/>
                <a:ext cx="65160" cy="89640"/>
              </p14:xfrm>
            </p:contentPart>
          </mc:Choice>
          <mc:Fallback xmlns="">
            <p:pic>
              <p:nvPicPr>
                <p:cNvPr id="87" name="Freihand 86">
                  <a:extLst>
                    <a:ext uri="{FF2B5EF4-FFF2-40B4-BE49-F238E27FC236}">
                      <a16:creationId xmlns:a16="http://schemas.microsoft.com/office/drawing/2014/main" id="{B5201A34-59C6-42D9-8DC9-464CFE9CC8F7}"/>
                    </a:ext>
                  </a:extLst>
                </p:cNvPr>
                <p:cNvPicPr/>
                <p:nvPr/>
              </p:nvPicPr>
              <p:blipFill>
                <a:blip r:embed="rId148"/>
                <a:stretch>
                  <a:fillRect/>
                </a:stretch>
              </p:blipFill>
              <p:spPr>
                <a:xfrm>
                  <a:off x="10670773" y="2596013"/>
                  <a:ext cx="73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8F567E91-D372-4F31-8AE4-E20A9520EB01}"/>
                    </a:ext>
                  </a:extLst>
                </p14:cNvPr>
                <p14:cNvContentPartPr/>
                <p14:nvPr/>
              </p14:nvContentPartPr>
              <p14:xfrm>
                <a:off x="10684453" y="2607893"/>
                <a:ext cx="68760" cy="64440"/>
              </p14:xfrm>
            </p:contentPart>
          </mc:Choice>
          <mc:Fallback xmlns="">
            <p:pic>
              <p:nvPicPr>
                <p:cNvPr id="88" name="Freihand 87">
                  <a:extLst>
                    <a:ext uri="{FF2B5EF4-FFF2-40B4-BE49-F238E27FC236}">
                      <a16:creationId xmlns:a16="http://schemas.microsoft.com/office/drawing/2014/main" id="{8F567E91-D372-4F31-8AE4-E20A9520EB01}"/>
                    </a:ext>
                  </a:extLst>
                </p:cNvPr>
                <p:cNvPicPr/>
                <p:nvPr/>
              </p:nvPicPr>
              <p:blipFill>
                <a:blip r:embed="rId150"/>
                <a:stretch>
                  <a:fillRect/>
                </a:stretch>
              </p:blipFill>
              <p:spPr>
                <a:xfrm>
                  <a:off x="10680133" y="2603573"/>
                  <a:ext cx="77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B62DC8D0-B176-4533-9122-5DE03C6BA860}"/>
                    </a:ext>
                  </a:extLst>
                </p14:cNvPr>
                <p14:cNvContentPartPr/>
                <p14:nvPr/>
              </p14:nvContentPartPr>
              <p14:xfrm>
                <a:off x="10689493" y="3561173"/>
                <a:ext cx="74880" cy="175680"/>
              </p14:xfrm>
            </p:contentPart>
          </mc:Choice>
          <mc:Fallback xmlns="">
            <p:pic>
              <p:nvPicPr>
                <p:cNvPr id="89" name="Freihand 88">
                  <a:extLst>
                    <a:ext uri="{FF2B5EF4-FFF2-40B4-BE49-F238E27FC236}">
                      <a16:creationId xmlns:a16="http://schemas.microsoft.com/office/drawing/2014/main" id="{B62DC8D0-B176-4533-9122-5DE03C6BA860}"/>
                    </a:ext>
                  </a:extLst>
                </p:cNvPr>
                <p:cNvPicPr/>
                <p:nvPr/>
              </p:nvPicPr>
              <p:blipFill>
                <a:blip r:embed="rId152"/>
                <a:stretch>
                  <a:fillRect/>
                </a:stretch>
              </p:blipFill>
              <p:spPr>
                <a:xfrm>
                  <a:off x="10685173" y="3556853"/>
                  <a:ext cx="83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0" name="Freihand 89">
                  <a:extLst>
                    <a:ext uri="{FF2B5EF4-FFF2-40B4-BE49-F238E27FC236}">
                      <a16:creationId xmlns:a16="http://schemas.microsoft.com/office/drawing/2014/main" id="{18CB8CA8-D918-45AD-A119-4111EF7ADF66}"/>
                    </a:ext>
                  </a:extLst>
                </p14:cNvPr>
                <p14:cNvContentPartPr/>
                <p14:nvPr/>
              </p14:nvContentPartPr>
              <p14:xfrm>
                <a:off x="10772653" y="3641453"/>
                <a:ext cx="61920" cy="111960"/>
              </p14:xfrm>
            </p:contentPart>
          </mc:Choice>
          <mc:Fallback xmlns="">
            <p:pic>
              <p:nvPicPr>
                <p:cNvPr id="90" name="Freihand 89">
                  <a:extLst>
                    <a:ext uri="{FF2B5EF4-FFF2-40B4-BE49-F238E27FC236}">
                      <a16:creationId xmlns:a16="http://schemas.microsoft.com/office/drawing/2014/main" id="{18CB8CA8-D918-45AD-A119-4111EF7ADF66}"/>
                    </a:ext>
                  </a:extLst>
                </p:cNvPr>
                <p:cNvPicPr/>
                <p:nvPr/>
              </p:nvPicPr>
              <p:blipFill>
                <a:blip r:embed="rId154"/>
                <a:stretch>
                  <a:fillRect/>
                </a:stretch>
              </p:blipFill>
              <p:spPr>
                <a:xfrm>
                  <a:off x="10768333" y="3637133"/>
                  <a:ext cx="70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1" name="Freihand 90">
                  <a:extLst>
                    <a:ext uri="{FF2B5EF4-FFF2-40B4-BE49-F238E27FC236}">
                      <a16:creationId xmlns:a16="http://schemas.microsoft.com/office/drawing/2014/main" id="{9D3D19EC-177E-4C9E-BC55-2D23E260630F}"/>
                    </a:ext>
                  </a:extLst>
                </p14:cNvPr>
                <p14:cNvContentPartPr/>
                <p14:nvPr/>
              </p14:nvContentPartPr>
              <p14:xfrm>
                <a:off x="10778773" y="3512213"/>
                <a:ext cx="120240" cy="60120"/>
              </p14:xfrm>
            </p:contentPart>
          </mc:Choice>
          <mc:Fallback xmlns="">
            <p:pic>
              <p:nvPicPr>
                <p:cNvPr id="91" name="Freihand 90">
                  <a:extLst>
                    <a:ext uri="{FF2B5EF4-FFF2-40B4-BE49-F238E27FC236}">
                      <a16:creationId xmlns:a16="http://schemas.microsoft.com/office/drawing/2014/main" id="{9D3D19EC-177E-4C9E-BC55-2D23E260630F}"/>
                    </a:ext>
                  </a:extLst>
                </p:cNvPr>
                <p:cNvPicPr/>
                <p:nvPr/>
              </p:nvPicPr>
              <p:blipFill>
                <a:blip r:embed="rId156"/>
                <a:stretch>
                  <a:fillRect/>
                </a:stretch>
              </p:blipFill>
              <p:spPr>
                <a:xfrm>
                  <a:off x="10774453" y="3507893"/>
                  <a:ext cx="128880" cy="68760"/>
                </a:xfrm>
                <a:prstGeom prst="rect">
                  <a:avLst/>
                </a:prstGeom>
              </p:spPr>
            </p:pic>
          </mc:Fallback>
        </mc:AlternateContent>
      </p:grpSp>
    </p:spTree>
    <p:extLst>
      <p:ext uri="{BB962C8B-B14F-4D97-AF65-F5344CB8AC3E}">
        <p14:creationId xmlns:p14="http://schemas.microsoft.com/office/powerpoint/2010/main" val="14785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48965"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48965"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55892"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430886"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722681"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37326"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207466"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429608"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526743"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600603"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45670"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49528"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306370"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715594"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68968"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087167"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087167" y="2442334"/>
                <a:ext cx="2316412" cy="733727"/>
              </a:xfrm>
              <a:prstGeom prst="rect">
                <a:avLst/>
              </a:prstGeom>
              <a:blipFill>
                <a:blip r:embed="rId2"/>
                <a:stretch>
                  <a:fillRect l="-3947"/>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63" name="Textfeld 62">
            <a:extLst>
              <a:ext uri="{FF2B5EF4-FFF2-40B4-BE49-F238E27FC236}">
                <a16:creationId xmlns:a16="http://schemas.microsoft.com/office/drawing/2014/main" id="{D91AE055-DFD1-4B1E-B986-68FDF06E8C91}"/>
              </a:ext>
            </a:extLst>
          </p:cNvPr>
          <p:cNvSpPr txBox="1"/>
          <p:nvPr/>
        </p:nvSpPr>
        <p:spPr>
          <a:xfrm>
            <a:off x="11151" y="5765172"/>
            <a:ext cx="12180849" cy="831309"/>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440294"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644628"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3964290" y="3534853"/>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Wettbewerbsgleichgewicht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321236"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711431"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4878012"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4D4C263F-9530-2F6F-A575-04A94AD24E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1F6D62D8-95F5-4AEC-8CF7-ABCFA6C6657E}"/>
                  </a:ext>
                </a:extLst>
              </p14:cNvPr>
              <p14:cNvContentPartPr/>
              <p14:nvPr/>
            </p14:nvContentPartPr>
            <p14:xfrm>
              <a:off x="4788733" y="4518773"/>
              <a:ext cx="137880" cy="131400"/>
            </p14:xfrm>
          </p:contentPart>
        </mc:Choice>
        <mc:Fallback xmlns="">
          <p:pic>
            <p:nvPicPr>
              <p:cNvPr id="10" name="Freihand 9">
                <a:extLst>
                  <a:ext uri="{FF2B5EF4-FFF2-40B4-BE49-F238E27FC236}">
                    <a16:creationId xmlns:a16="http://schemas.microsoft.com/office/drawing/2014/main" id="{1F6D62D8-95F5-4AEC-8CF7-ABCFA6C6657E}"/>
                  </a:ext>
                </a:extLst>
              </p:cNvPr>
              <p:cNvPicPr/>
              <p:nvPr/>
            </p:nvPicPr>
            <p:blipFill>
              <a:blip r:embed="rId4"/>
              <a:stretch>
                <a:fillRect/>
              </a:stretch>
            </p:blipFill>
            <p:spPr>
              <a:xfrm>
                <a:off x="4784413" y="4514453"/>
                <a:ext cx="146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378DA554-B048-4CD2-94A2-38CE4004AC3C}"/>
                  </a:ext>
                </a:extLst>
              </p14:cNvPr>
              <p14:cNvContentPartPr/>
              <p14:nvPr/>
            </p14:nvContentPartPr>
            <p14:xfrm>
              <a:off x="4796293" y="4548293"/>
              <a:ext cx="82440" cy="66960"/>
            </p14:xfrm>
          </p:contentPart>
        </mc:Choice>
        <mc:Fallback xmlns="">
          <p:pic>
            <p:nvPicPr>
              <p:cNvPr id="11" name="Freihand 10">
                <a:extLst>
                  <a:ext uri="{FF2B5EF4-FFF2-40B4-BE49-F238E27FC236}">
                    <a16:creationId xmlns:a16="http://schemas.microsoft.com/office/drawing/2014/main" id="{378DA554-B048-4CD2-94A2-38CE4004AC3C}"/>
                  </a:ext>
                </a:extLst>
              </p:cNvPr>
              <p:cNvPicPr/>
              <p:nvPr/>
            </p:nvPicPr>
            <p:blipFill>
              <a:blip r:embed="rId6"/>
              <a:stretch>
                <a:fillRect/>
              </a:stretch>
            </p:blipFill>
            <p:spPr>
              <a:xfrm>
                <a:off x="4791973" y="4543973"/>
                <a:ext cx="91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635B871D-A531-4949-AD86-15FB9431796E}"/>
                  </a:ext>
                </a:extLst>
              </p14:cNvPr>
              <p14:cNvContentPartPr/>
              <p14:nvPr/>
            </p14:nvContentPartPr>
            <p14:xfrm>
              <a:off x="4779733" y="4627493"/>
              <a:ext cx="54000" cy="30600"/>
            </p14:xfrm>
          </p:contentPart>
        </mc:Choice>
        <mc:Fallback xmlns="">
          <p:pic>
            <p:nvPicPr>
              <p:cNvPr id="16" name="Freihand 15">
                <a:extLst>
                  <a:ext uri="{FF2B5EF4-FFF2-40B4-BE49-F238E27FC236}">
                    <a16:creationId xmlns:a16="http://schemas.microsoft.com/office/drawing/2014/main" id="{635B871D-A531-4949-AD86-15FB9431796E}"/>
                  </a:ext>
                </a:extLst>
              </p:cNvPr>
              <p:cNvPicPr/>
              <p:nvPr/>
            </p:nvPicPr>
            <p:blipFill>
              <a:blip r:embed="rId8"/>
              <a:stretch>
                <a:fillRect/>
              </a:stretch>
            </p:blipFill>
            <p:spPr>
              <a:xfrm>
                <a:off x="4775413" y="4623173"/>
                <a:ext cx="62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C916E422-E563-401E-959F-3E3C455B2622}"/>
                  </a:ext>
                </a:extLst>
              </p14:cNvPr>
              <p14:cNvContentPartPr/>
              <p14:nvPr/>
            </p14:nvContentPartPr>
            <p14:xfrm>
              <a:off x="4830493" y="4499693"/>
              <a:ext cx="95400" cy="99720"/>
            </p14:xfrm>
          </p:contentPart>
        </mc:Choice>
        <mc:Fallback xmlns="">
          <p:pic>
            <p:nvPicPr>
              <p:cNvPr id="17" name="Freihand 16">
                <a:extLst>
                  <a:ext uri="{FF2B5EF4-FFF2-40B4-BE49-F238E27FC236}">
                    <a16:creationId xmlns:a16="http://schemas.microsoft.com/office/drawing/2014/main" id="{C916E422-E563-401E-959F-3E3C455B2622}"/>
                  </a:ext>
                </a:extLst>
              </p:cNvPr>
              <p:cNvPicPr/>
              <p:nvPr/>
            </p:nvPicPr>
            <p:blipFill>
              <a:blip r:embed="rId10"/>
              <a:stretch>
                <a:fillRect/>
              </a:stretch>
            </p:blipFill>
            <p:spPr>
              <a:xfrm>
                <a:off x="4826173" y="4495373"/>
                <a:ext cx="104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5D1AAF95-09C1-40D2-B7C8-76887D723764}"/>
                  </a:ext>
                </a:extLst>
              </p14:cNvPr>
              <p14:cNvContentPartPr/>
              <p14:nvPr/>
            </p14:nvContentPartPr>
            <p14:xfrm>
              <a:off x="3748693" y="3831533"/>
              <a:ext cx="141480" cy="81720"/>
            </p14:xfrm>
          </p:contentPart>
        </mc:Choice>
        <mc:Fallback xmlns="">
          <p:pic>
            <p:nvPicPr>
              <p:cNvPr id="20" name="Freihand 19">
                <a:extLst>
                  <a:ext uri="{FF2B5EF4-FFF2-40B4-BE49-F238E27FC236}">
                    <a16:creationId xmlns:a16="http://schemas.microsoft.com/office/drawing/2014/main" id="{5D1AAF95-09C1-40D2-B7C8-76887D723764}"/>
                  </a:ext>
                </a:extLst>
              </p:cNvPr>
              <p:cNvPicPr/>
              <p:nvPr/>
            </p:nvPicPr>
            <p:blipFill>
              <a:blip r:embed="rId12"/>
              <a:stretch>
                <a:fillRect/>
              </a:stretch>
            </p:blipFill>
            <p:spPr>
              <a:xfrm>
                <a:off x="3744373" y="3827213"/>
                <a:ext cx="150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5" name="Freihand 74">
                <a:extLst>
                  <a:ext uri="{FF2B5EF4-FFF2-40B4-BE49-F238E27FC236}">
                    <a16:creationId xmlns:a16="http://schemas.microsoft.com/office/drawing/2014/main" id="{1C06C399-E96D-4F25-AD86-15D1517CA89E}"/>
                  </a:ext>
                </a:extLst>
              </p14:cNvPr>
              <p14:cNvContentPartPr/>
              <p14:nvPr/>
            </p14:nvContentPartPr>
            <p14:xfrm>
              <a:off x="3809893" y="3811013"/>
              <a:ext cx="59400" cy="40680"/>
            </p14:xfrm>
          </p:contentPart>
        </mc:Choice>
        <mc:Fallback xmlns="">
          <p:pic>
            <p:nvPicPr>
              <p:cNvPr id="75" name="Freihand 74">
                <a:extLst>
                  <a:ext uri="{FF2B5EF4-FFF2-40B4-BE49-F238E27FC236}">
                    <a16:creationId xmlns:a16="http://schemas.microsoft.com/office/drawing/2014/main" id="{1C06C399-E96D-4F25-AD86-15D1517CA89E}"/>
                  </a:ext>
                </a:extLst>
              </p:cNvPr>
              <p:cNvPicPr/>
              <p:nvPr/>
            </p:nvPicPr>
            <p:blipFill>
              <a:blip r:embed="rId14"/>
              <a:stretch>
                <a:fillRect/>
              </a:stretch>
            </p:blipFill>
            <p:spPr>
              <a:xfrm>
                <a:off x="3805573" y="3806693"/>
                <a:ext cx="68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6" name="Freihand 75">
                <a:extLst>
                  <a:ext uri="{FF2B5EF4-FFF2-40B4-BE49-F238E27FC236}">
                    <a16:creationId xmlns:a16="http://schemas.microsoft.com/office/drawing/2014/main" id="{2FED0DB3-9724-4EE7-AEC9-53A7894A398E}"/>
                  </a:ext>
                </a:extLst>
              </p14:cNvPr>
              <p14:cNvContentPartPr/>
              <p14:nvPr/>
            </p14:nvContentPartPr>
            <p14:xfrm>
              <a:off x="4694413" y="4563773"/>
              <a:ext cx="66240" cy="13320"/>
            </p14:xfrm>
          </p:contentPart>
        </mc:Choice>
        <mc:Fallback xmlns="">
          <p:pic>
            <p:nvPicPr>
              <p:cNvPr id="76" name="Freihand 75">
                <a:extLst>
                  <a:ext uri="{FF2B5EF4-FFF2-40B4-BE49-F238E27FC236}">
                    <a16:creationId xmlns:a16="http://schemas.microsoft.com/office/drawing/2014/main" id="{2FED0DB3-9724-4EE7-AEC9-53A7894A398E}"/>
                  </a:ext>
                </a:extLst>
              </p:cNvPr>
              <p:cNvPicPr/>
              <p:nvPr/>
            </p:nvPicPr>
            <p:blipFill>
              <a:blip r:embed="rId16"/>
              <a:stretch>
                <a:fillRect/>
              </a:stretch>
            </p:blipFill>
            <p:spPr>
              <a:xfrm>
                <a:off x="4690093" y="4559453"/>
                <a:ext cx="74880" cy="21960"/>
              </a:xfrm>
              <a:prstGeom prst="rect">
                <a:avLst/>
              </a:prstGeom>
            </p:spPr>
          </p:pic>
        </mc:Fallback>
      </mc:AlternateContent>
      <p:grpSp>
        <p:nvGrpSpPr>
          <p:cNvPr id="187" name="Gruppieren 186">
            <a:extLst>
              <a:ext uri="{FF2B5EF4-FFF2-40B4-BE49-F238E27FC236}">
                <a16:creationId xmlns:a16="http://schemas.microsoft.com/office/drawing/2014/main" id="{1DC0A75A-7158-45B2-ADF2-F1169D330862}"/>
              </a:ext>
            </a:extLst>
          </p:cNvPr>
          <p:cNvGrpSpPr/>
          <p:nvPr/>
        </p:nvGrpSpPr>
        <p:grpSpPr>
          <a:xfrm>
            <a:off x="430933" y="2249333"/>
            <a:ext cx="11311920" cy="4413600"/>
            <a:chOff x="430933" y="2249333"/>
            <a:chExt cx="11311920" cy="4413600"/>
          </a:xfrm>
        </p:grpSpPr>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59B1CF34-9AA6-457E-9B9D-66DC26576CE9}"/>
                    </a:ext>
                  </a:extLst>
                </p14:cNvPr>
                <p14:cNvContentPartPr/>
                <p14:nvPr/>
              </p14:nvContentPartPr>
              <p14:xfrm>
                <a:off x="7749733" y="2920373"/>
                <a:ext cx="194040" cy="232200"/>
              </p14:xfrm>
            </p:contentPart>
          </mc:Choice>
          <mc:Fallback xmlns="">
            <p:pic>
              <p:nvPicPr>
                <p:cNvPr id="28" name="Freihand 27">
                  <a:extLst>
                    <a:ext uri="{FF2B5EF4-FFF2-40B4-BE49-F238E27FC236}">
                      <a16:creationId xmlns:a16="http://schemas.microsoft.com/office/drawing/2014/main" id="{59B1CF34-9AA6-457E-9B9D-66DC26576CE9}"/>
                    </a:ext>
                  </a:extLst>
                </p:cNvPr>
                <p:cNvPicPr/>
                <p:nvPr/>
              </p:nvPicPr>
              <p:blipFill>
                <a:blip r:embed="rId18"/>
                <a:stretch>
                  <a:fillRect/>
                </a:stretch>
              </p:blipFill>
              <p:spPr>
                <a:xfrm>
                  <a:off x="7745413" y="2916053"/>
                  <a:ext cx="202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5553BFBB-4204-452B-A95B-D19D46F352CB}"/>
                    </a:ext>
                  </a:extLst>
                </p14:cNvPr>
                <p14:cNvContentPartPr/>
                <p14:nvPr/>
              </p14:nvContentPartPr>
              <p14:xfrm>
                <a:off x="7955653" y="2970053"/>
                <a:ext cx="163080" cy="53280"/>
              </p14:xfrm>
            </p:contentPart>
          </mc:Choice>
          <mc:Fallback xmlns="">
            <p:pic>
              <p:nvPicPr>
                <p:cNvPr id="30" name="Freihand 29">
                  <a:extLst>
                    <a:ext uri="{FF2B5EF4-FFF2-40B4-BE49-F238E27FC236}">
                      <a16:creationId xmlns:a16="http://schemas.microsoft.com/office/drawing/2014/main" id="{5553BFBB-4204-452B-A95B-D19D46F352CB}"/>
                    </a:ext>
                  </a:extLst>
                </p:cNvPr>
                <p:cNvPicPr/>
                <p:nvPr/>
              </p:nvPicPr>
              <p:blipFill>
                <a:blip r:embed="rId20"/>
                <a:stretch>
                  <a:fillRect/>
                </a:stretch>
              </p:blipFill>
              <p:spPr>
                <a:xfrm>
                  <a:off x="7951333" y="2965733"/>
                  <a:ext cx="171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9B536990-F752-4DA8-9E65-34C6BD7E774F}"/>
                    </a:ext>
                  </a:extLst>
                </p14:cNvPr>
                <p14:cNvContentPartPr/>
                <p14:nvPr/>
              </p14:nvContentPartPr>
              <p14:xfrm>
                <a:off x="8138173" y="2852693"/>
                <a:ext cx="351720" cy="142200"/>
              </p14:xfrm>
            </p:contentPart>
          </mc:Choice>
          <mc:Fallback xmlns="">
            <p:pic>
              <p:nvPicPr>
                <p:cNvPr id="31" name="Freihand 30">
                  <a:extLst>
                    <a:ext uri="{FF2B5EF4-FFF2-40B4-BE49-F238E27FC236}">
                      <a16:creationId xmlns:a16="http://schemas.microsoft.com/office/drawing/2014/main" id="{9B536990-F752-4DA8-9E65-34C6BD7E774F}"/>
                    </a:ext>
                  </a:extLst>
                </p:cNvPr>
                <p:cNvPicPr/>
                <p:nvPr/>
              </p:nvPicPr>
              <p:blipFill>
                <a:blip r:embed="rId22"/>
                <a:stretch>
                  <a:fillRect/>
                </a:stretch>
              </p:blipFill>
              <p:spPr>
                <a:xfrm>
                  <a:off x="8133853" y="2848373"/>
                  <a:ext cx="360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12502455-9B58-4FF2-8E3C-19597A4F71F2}"/>
                    </a:ext>
                  </a:extLst>
                </p14:cNvPr>
                <p14:cNvContentPartPr/>
                <p14:nvPr/>
              </p14:nvContentPartPr>
              <p14:xfrm>
                <a:off x="8508613" y="2813453"/>
                <a:ext cx="123840" cy="62640"/>
              </p14:xfrm>
            </p:contentPart>
          </mc:Choice>
          <mc:Fallback xmlns="">
            <p:pic>
              <p:nvPicPr>
                <p:cNvPr id="33" name="Freihand 32">
                  <a:extLst>
                    <a:ext uri="{FF2B5EF4-FFF2-40B4-BE49-F238E27FC236}">
                      <a16:creationId xmlns:a16="http://schemas.microsoft.com/office/drawing/2014/main" id="{12502455-9B58-4FF2-8E3C-19597A4F71F2}"/>
                    </a:ext>
                  </a:extLst>
                </p:cNvPr>
                <p:cNvPicPr/>
                <p:nvPr/>
              </p:nvPicPr>
              <p:blipFill>
                <a:blip r:embed="rId24"/>
                <a:stretch>
                  <a:fillRect/>
                </a:stretch>
              </p:blipFill>
              <p:spPr>
                <a:xfrm>
                  <a:off x="8504293" y="2809133"/>
                  <a:ext cx="132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C8D3FBF5-0F76-4A80-84FD-EB05C197AFF4}"/>
                    </a:ext>
                  </a:extLst>
                </p14:cNvPr>
                <p14:cNvContentPartPr/>
                <p14:nvPr/>
              </p14:nvContentPartPr>
              <p14:xfrm>
                <a:off x="8748733" y="2666933"/>
                <a:ext cx="448560" cy="174960"/>
              </p14:xfrm>
            </p:contentPart>
          </mc:Choice>
          <mc:Fallback xmlns="">
            <p:pic>
              <p:nvPicPr>
                <p:cNvPr id="35" name="Freihand 34">
                  <a:extLst>
                    <a:ext uri="{FF2B5EF4-FFF2-40B4-BE49-F238E27FC236}">
                      <a16:creationId xmlns:a16="http://schemas.microsoft.com/office/drawing/2014/main" id="{C8D3FBF5-0F76-4A80-84FD-EB05C197AFF4}"/>
                    </a:ext>
                  </a:extLst>
                </p:cNvPr>
                <p:cNvPicPr/>
                <p:nvPr/>
              </p:nvPicPr>
              <p:blipFill>
                <a:blip r:embed="rId26"/>
                <a:stretch>
                  <a:fillRect/>
                </a:stretch>
              </p:blipFill>
              <p:spPr>
                <a:xfrm>
                  <a:off x="8744413" y="2662613"/>
                  <a:ext cx="457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0B5298DC-EDE4-4B8D-916A-873C5D98A3B6}"/>
                    </a:ext>
                  </a:extLst>
                </p14:cNvPr>
                <p14:cNvContentPartPr/>
                <p14:nvPr/>
              </p14:nvContentPartPr>
              <p14:xfrm>
                <a:off x="9425893" y="2575493"/>
                <a:ext cx="295200" cy="173880"/>
              </p14:xfrm>
            </p:contentPart>
          </mc:Choice>
          <mc:Fallback xmlns="">
            <p:pic>
              <p:nvPicPr>
                <p:cNvPr id="36" name="Freihand 35">
                  <a:extLst>
                    <a:ext uri="{FF2B5EF4-FFF2-40B4-BE49-F238E27FC236}">
                      <a16:creationId xmlns:a16="http://schemas.microsoft.com/office/drawing/2014/main" id="{0B5298DC-EDE4-4B8D-916A-873C5D98A3B6}"/>
                    </a:ext>
                  </a:extLst>
                </p:cNvPr>
                <p:cNvPicPr/>
                <p:nvPr/>
              </p:nvPicPr>
              <p:blipFill>
                <a:blip r:embed="rId28"/>
                <a:stretch>
                  <a:fillRect/>
                </a:stretch>
              </p:blipFill>
              <p:spPr>
                <a:xfrm>
                  <a:off x="9421573" y="2571173"/>
                  <a:ext cx="30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0" name="Freihand 39">
                  <a:extLst>
                    <a:ext uri="{FF2B5EF4-FFF2-40B4-BE49-F238E27FC236}">
                      <a16:creationId xmlns:a16="http://schemas.microsoft.com/office/drawing/2014/main" id="{3FB9937B-BC8F-4384-A646-583F4E8D0DD3}"/>
                    </a:ext>
                  </a:extLst>
                </p14:cNvPr>
                <p14:cNvContentPartPr/>
                <p14:nvPr/>
              </p14:nvContentPartPr>
              <p14:xfrm>
                <a:off x="9754933" y="2503133"/>
                <a:ext cx="359280" cy="252720"/>
              </p14:xfrm>
            </p:contentPart>
          </mc:Choice>
          <mc:Fallback xmlns="">
            <p:pic>
              <p:nvPicPr>
                <p:cNvPr id="40" name="Freihand 39">
                  <a:extLst>
                    <a:ext uri="{FF2B5EF4-FFF2-40B4-BE49-F238E27FC236}">
                      <a16:creationId xmlns:a16="http://schemas.microsoft.com/office/drawing/2014/main" id="{3FB9937B-BC8F-4384-A646-583F4E8D0DD3}"/>
                    </a:ext>
                  </a:extLst>
                </p:cNvPr>
                <p:cNvPicPr/>
                <p:nvPr/>
              </p:nvPicPr>
              <p:blipFill>
                <a:blip r:embed="rId30"/>
                <a:stretch>
                  <a:fillRect/>
                </a:stretch>
              </p:blipFill>
              <p:spPr>
                <a:xfrm>
                  <a:off x="9750613" y="2498813"/>
                  <a:ext cx="367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Freihand 40">
                  <a:extLst>
                    <a:ext uri="{FF2B5EF4-FFF2-40B4-BE49-F238E27FC236}">
                      <a16:creationId xmlns:a16="http://schemas.microsoft.com/office/drawing/2014/main" id="{36668585-2037-42A9-A10C-BCB58514CFE1}"/>
                    </a:ext>
                  </a:extLst>
                </p14:cNvPr>
                <p14:cNvContentPartPr/>
                <p14:nvPr/>
              </p14:nvContentPartPr>
              <p14:xfrm>
                <a:off x="10153093" y="2514653"/>
                <a:ext cx="105120" cy="96840"/>
              </p14:xfrm>
            </p:contentPart>
          </mc:Choice>
          <mc:Fallback xmlns="">
            <p:pic>
              <p:nvPicPr>
                <p:cNvPr id="41" name="Freihand 40">
                  <a:extLst>
                    <a:ext uri="{FF2B5EF4-FFF2-40B4-BE49-F238E27FC236}">
                      <a16:creationId xmlns:a16="http://schemas.microsoft.com/office/drawing/2014/main" id="{36668585-2037-42A9-A10C-BCB58514CFE1}"/>
                    </a:ext>
                  </a:extLst>
                </p:cNvPr>
                <p:cNvPicPr/>
                <p:nvPr/>
              </p:nvPicPr>
              <p:blipFill>
                <a:blip r:embed="rId32"/>
                <a:stretch>
                  <a:fillRect/>
                </a:stretch>
              </p:blipFill>
              <p:spPr>
                <a:xfrm>
                  <a:off x="10148773" y="2510333"/>
                  <a:ext cx="11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Freihand 41">
                  <a:extLst>
                    <a:ext uri="{FF2B5EF4-FFF2-40B4-BE49-F238E27FC236}">
                      <a16:creationId xmlns:a16="http://schemas.microsoft.com/office/drawing/2014/main" id="{974AB417-1490-40ED-B092-4CFFCD8B5AD8}"/>
                    </a:ext>
                  </a:extLst>
                </p14:cNvPr>
                <p14:cNvContentPartPr/>
                <p14:nvPr/>
              </p14:nvContentPartPr>
              <p14:xfrm>
                <a:off x="10289893" y="2453813"/>
                <a:ext cx="479880" cy="123840"/>
              </p14:xfrm>
            </p:contentPart>
          </mc:Choice>
          <mc:Fallback xmlns="">
            <p:pic>
              <p:nvPicPr>
                <p:cNvPr id="42" name="Freihand 41">
                  <a:extLst>
                    <a:ext uri="{FF2B5EF4-FFF2-40B4-BE49-F238E27FC236}">
                      <a16:creationId xmlns:a16="http://schemas.microsoft.com/office/drawing/2014/main" id="{974AB417-1490-40ED-B092-4CFFCD8B5AD8}"/>
                    </a:ext>
                  </a:extLst>
                </p:cNvPr>
                <p:cNvPicPr/>
                <p:nvPr/>
              </p:nvPicPr>
              <p:blipFill>
                <a:blip r:embed="rId34"/>
                <a:stretch>
                  <a:fillRect/>
                </a:stretch>
              </p:blipFill>
              <p:spPr>
                <a:xfrm>
                  <a:off x="10285573" y="2449493"/>
                  <a:ext cx="488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DAD8CA50-C41F-44E8-B259-8AE9188AC5DF}"/>
                    </a:ext>
                  </a:extLst>
                </p14:cNvPr>
                <p14:cNvContentPartPr/>
                <p14:nvPr/>
              </p14:nvContentPartPr>
              <p14:xfrm>
                <a:off x="10768333" y="2337893"/>
                <a:ext cx="93240" cy="181440"/>
              </p14:xfrm>
            </p:contentPart>
          </mc:Choice>
          <mc:Fallback xmlns="">
            <p:pic>
              <p:nvPicPr>
                <p:cNvPr id="44" name="Freihand 43">
                  <a:extLst>
                    <a:ext uri="{FF2B5EF4-FFF2-40B4-BE49-F238E27FC236}">
                      <a16:creationId xmlns:a16="http://schemas.microsoft.com/office/drawing/2014/main" id="{DAD8CA50-C41F-44E8-B259-8AE9188AC5DF}"/>
                    </a:ext>
                  </a:extLst>
                </p:cNvPr>
                <p:cNvPicPr/>
                <p:nvPr/>
              </p:nvPicPr>
              <p:blipFill>
                <a:blip r:embed="rId36"/>
                <a:stretch>
                  <a:fillRect/>
                </a:stretch>
              </p:blipFill>
              <p:spPr>
                <a:xfrm>
                  <a:off x="10764013" y="2333573"/>
                  <a:ext cx="101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D3E64009-D79E-4D28-8B12-BB5AEE31CC38}"/>
                    </a:ext>
                  </a:extLst>
                </p14:cNvPr>
                <p14:cNvContentPartPr/>
                <p14:nvPr/>
              </p14:nvContentPartPr>
              <p14:xfrm>
                <a:off x="10873453" y="2326373"/>
                <a:ext cx="247680" cy="195480"/>
              </p14:xfrm>
            </p:contentPart>
          </mc:Choice>
          <mc:Fallback xmlns="">
            <p:pic>
              <p:nvPicPr>
                <p:cNvPr id="45" name="Freihand 44">
                  <a:extLst>
                    <a:ext uri="{FF2B5EF4-FFF2-40B4-BE49-F238E27FC236}">
                      <a16:creationId xmlns:a16="http://schemas.microsoft.com/office/drawing/2014/main" id="{D3E64009-D79E-4D28-8B12-BB5AEE31CC38}"/>
                    </a:ext>
                  </a:extLst>
                </p:cNvPr>
                <p:cNvPicPr/>
                <p:nvPr/>
              </p:nvPicPr>
              <p:blipFill>
                <a:blip r:embed="rId38"/>
                <a:stretch>
                  <a:fillRect/>
                </a:stretch>
              </p:blipFill>
              <p:spPr>
                <a:xfrm>
                  <a:off x="10869133" y="2322053"/>
                  <a:ext cx="256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D8B069BD-FA1E-4750-AE10-E3DFC4EE8E8A}"/>
                    </a:ext>
                  </a:extLst>
                </p14:cNvPr>
                <p14:cNvContentPartPr/>
                <p14:nvPr/>
              </p14:nvContentPartPr>
              <p14:xfrm>
                <a:off x="11189893" y="2249333"/>
                <a:ext cx="552960" cy="334800"/>
              </p14:xfrm>
            </p:contentPart>
          </mc:Choice>
          <mc:Fallback xmlns="">
            <p:pic>
              <p:nvPicPr>
                <p:cNvPr id="46" name="Freihand 45">
                  <a:extLst>
                    <a:ext uri="{FF2B5EF4-FFF2-40B4-BE49-F238E27FC236}">
                      <a16:creationId xmlns:a16="http://schemas.microsoft.com/office/drawing/2014/main" id="{D8B069BD-FA1E-4750-AE10-E3DFC4EE8E8A}"/>
                    </a:ext>
                  </a:extLst>
                </p:cNvPr>
                <p:cNvPicPr/>
                <p:nvPr/>
              </p:nvPicPr>
              <p:blipFill>
                <a:blip r:embed="rId40"/>
                <a:stretch>
                  <a:fillRect/>
                </a:stretch>
              </p:blipFill>
              <p:spPr>
                <a:xfrm>
                  <a:off x="11185573" y="2245013"/>
                  <a:ext cx="5616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Freihand 47">
                  <a:extLst>
                    <a:ext uri="{FF2B5EF4-FFF2-40B4-BE49-F238E27FC236}">
                      <a16:creationId xmlns:a16="http://schemas.microsoft.com/office/drawing/2014/main" id="{AE6A9519-0C35-4491-A33C-BA735CE0DB9C}"/>
                    </a:ext>
                  </a:extLst>
                </p14:cNvPr>
                <p14:cNvContentPartPr/>
                <p14:nvPr/>
              </p14:nvContentPartPr>
              <p14:xfrm>
                <a:off x="8171653" y="3203333"/>
                <a:ext cx="333720" cy="129600"/>
              </p14:xfrm>
            </p:contentPart>
          </mc:Choice>
          <mc:Fallback xmlns="">
            <p:pic>
              <p:nvPicPr>
                <p:cNvPr id="48" name="Freihand 47">
                  <a:extLst>
                    <a:ext uri="{FF2B5EF4-FFF2-40B4-BE49-F238E27FC236}">
                      <a16:creationId xmlns:a16="http://schemas.microsoft.com/office/drawing/2014/main" id="{AE6A9519-0C35-4491-A33C-BA735CE0DB9C}"/>
                    </a:ext>
                  </a:extLst>
                </p:cNvPr>
                <p:cNvPicPr/>
                <p:nvPr/>
              </p:nvPicPr>
              <p:blipFill>
                <a:blip r:embed="rId42"/>
                <a:stretch>
                  <a:fillRect/>
                </a:stretch>
              </p:blipFill>
              <p:spPr>
                <a:xfrm>
                  <a:off x="8167333" y="3199013"/>
                  <a:ext cx="342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9" name="Freihand 48">
                  <a:extLst>
                    <a:ext uri="{FF2B5EF4-FFF2-40B4-BE49-F238E27FC236}">
                      <a16:creationId xmlns:a16="http://schemas.microsoft.com/office/drawing/2014/main" id="{4B77CE12-E49D-4D31-8C18-0240043CB44E}"/>
                    </a:ext>
                  </a:extLst>
                </p14:cNvPr>
                <p14:cNvContentPartPr/>
                <p14:nvPr/>
              </p14:nvContentPartPr>
              <p14:xfrm>
                <a:off x="8552533" y="3115853"/>
                <a:ext cx="314640" cy="127800"/>
              </p14:xfrm>
            </p:contentPart>
          </mc:Choice>
          <mc:Fallback xmlns="">
            <p:pic>
              <p:nvPicPr>
                <p:cNvPr id="49" name="Freihand 48">
                  <a:extLst>
                    <a:ext uri="{FF2B5EF4-FFF2-40B4-BE49-F238E27FC236}">
                      <a16:creationId xmlns:a16="http://schemas.microsoft.com/office/drawing/2014/main" id="{4B77CE12-E49D-4D31-8C18-0240043CB44E}"/>
                    </a:ext>
                  </a:extLst>
                </p:cNvPr>
                <p:cNvPicPr/>
                <p:nvPr/>
              </p:nvPicPr>
              <p:blipFill>
                <a:blip r:embed="rId44"/>
                <a:stretch>
                  <a:fillRect/>
                </a:stretch>
              </p:blipFill>
              <p:spPr>
                <a:xfrm>
                  <a:off x="8548213" y="3111533"/>
                  <a:ext cx="32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0" name="Freihand 49">
                  <a:extLst>
                    <a:ext uri="{FF2B5EF4-FFF2-40B4-BE49-F238E27FC236}">
                      <a16:creationId xmlns:a16="http://schemas.microsoft.com/office/drawing/2014/main" id="{4D0D7151-6AF9-4921-83DC-B19E1C2BBC73}"/>
                    </a:ext>
                  </a:extLst>
                </p14:cNvPr>
                <p14:cNvContentPartPr/>
                <p14:nvPr/>
              </p14:nvContentPartPr>
              <p14:xfrm>
                <a:off x="8845213" y="2998493"/>
                <a:ext cx="104040" cy="187920"/>
              </p14:xfrm>
            </p:contentPart>
          </mc:Choice>
          <mc:Fallback xmlns="">
            <p:pic>
              <p:nvPicPr>
                <p:cNvPr id="50" name="Freihand 49">
                  <a:extLst>
                    <a:ext uri="{FF2B5EF4-FFF2-40B4-BE49-F238E27FC236}">
                      <a16:creationId xmlns:a16="http://schemas.microsoft.com/office/drawing/2014/main" id="{4D0D7151-6AF9-4921-83DC-B19E1C2BBC73}"/>
                    </a:ext>
                  </a:extLst>
                </p:cNvPr>
                <p:cNvPicPr/>
                <p:nvPr/>
              </p:nvPicPr>
              <p:blipFill>
                <a:blip r:embed="rId46"/>
                <a:stretch>
                  <a:fillRect/>
                </a:stretch>
              </p:blipFill>
              <p:spPr>
                <a:xfrm>
                  <a:off x="8840893" y="2994173"/>
                  <a:ext cx="112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Freihand 50">
                  <a:extLst>
                    <a:ext uri="{FF2B5EF4-FFF2-40B4-BE49-F238E27FC236}">
                      <a16:creationId xmlns:a16="http://schemas.microsoft.com/office/drawing/2014/main" id="{313231DC-1FE7-4F15-8D88-8E75FBAAD5D1}"/>
                    </a:ext>
                  </a:extLst>
                </p14:cNvPr>
                <p14:cNvContentPartPr/>
                <p14:nvPr/>
              </p14:nvContentPartPr>
              <p14:xfrm>
                <a:off x="8258053" y="3083093"/>
                <a:ext cx="154440" cy="29160"/>
              </p14:xfrm>
            </p:contentPart>
          </mc:Choice>
          <mc:Fallback xmlns="">
            <p:pic>
              <p:nvPicPr>
                <p:cNvPr id="51" name="Freihand 50">
                  <a:extLst>
                    <a:ext uri="{FF2B5EF4-FFF2-40B4-BE49-F238E27FC236}">
                      <a16:creationId xmlns:a16="http://schemas.microsoft.com/office/drawing/2014/main" id="{313231DC-1FE7-4F15-8D88-8E75FBAAD5D1}"/>
                    </a:ext>
                  </a:extLst>
                </p:cNvPr>
                <p:cNvPicPr/>
                <p:nvPr/>
              </p:nvPicPr>
              <p:blipFill>
                <a:blip r:embed="rId48"/>
                <a:stretch>
                  <a:fillRect/>
                </a:stretch>
              </p:blipFill>
              <p:spPr>
                <a:xfrm>
                  <a:off x="8253733" y="3078773"/>
                  <a:ext cx="163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52CFAEE6-7FFE-4EEE-810C-E414BE8C108D}"/>
                    </a:ext>
                  </a:extLst>
                </p14:cNvPr>
                <p14:cNvContentPartPr/>
                <p14:nvPr/>
              </p14:nvContentPartPr>
              <p14:xfrm>
                <a:off x="9197653" y="2971133"/>
                <a:ext cx="189720" cy="131040"/>
              </p14:xfrm>
            </p:contentPart>
          </mc:Choice>
          <mc:Fallback xmlns="">
            <p:pic>
              <p:nvPicPr>
                <p:cNvPr id="52" name="Freihand 51">
                  <a:extLst>
                    <a:ext uri="{FF2B5EF4-FFF2-40B4-BE49-F238E27FC236}">
                      <a16:creationId xmlns:a16="http://schemas.microsoft.com/office/drawing/2014/main" id="{52CFAEE6-7FFE-4EEE-810C-E414BE8C108D}"/>
                    </a:ext>
                  </a:extLst>
                </p:cNvPr>
                <p:cNvPicPr/>
                <p:nvPr/>
              </p:nvPicPr>
              <p:blipFill>
                <a:blip r:embed="rId50"/>
                <a:stretch>
                  <a:fillRect/>
                </a:stretch>
              </p:blipFill>
              <p:spPr>
                <a:xfrm>
                  <a:off x="9193333" y="2966813"/>
                  <a:ext cx="198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42EDB6FB-44C5-4119-8556-A7D743FB9D1B}"/>
                    </a:ext>
                  </a:extLst>
                </p14:cNvPr>
                <p14:cNvContentPartPr/>
                <p14:nvPr/>
              </p14:nvContentPartPr>
              <p14:xfrm>
                <a:off x="9394573" y="2836493"/>
                <a:ext cx="560880" cy="240120"/>
              </p14:xfrm>
            </p:contentPart>
          </mc:Choice>
          <mc:Fallback xmlns="">
            <p:pic>
              <p:nvPicPr>
                <p:cNvPr id="53" name="Freihand 52">
                  <a:extLst>
                    <a:ext uri="{FF2B5EF4-FFF2-40B4-BE49-F238E27FC236}">
                      <a16:creationId xmlns:a16="http://schemas.microsoft.com/office/drawing/2014/main" id="{42EDB6FB-44C5-4119-8556-A7D743FB9D1B}"/>
                    </a:ext>
                  </a:extLst>
                </p:cNvPr>
                <p:cNvPicPr/>
                <p:nvPr/>
              </p:nvPicPr>
              <p:blipFill>
                <a:blip r:embed="rId52"/>
                <a:stretch>
                  <a:fillRect/>
                </a:stretch>
              </p:blipFill>
              <p:spPr>
                <a:xfrm>
                  <a:off x="9390253" y="2832173"/>
                  <a:ext cx="569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C356D2BA-C064-4BCC-B8CA-B1F1ABC8145E}"/>
                    </a:ext>
                  </a:extLst>
                </p14:cNvPr>
                <p14:cNvContentPartPr/>
                <p14:nvPr/>
              </p14:nvContentPartPr>
              <p14:xfrm>
                <a:off x="9828013" y="2824973"/>
                <a:ext cx="30960" cy="2160"/>
              </p14:xfrm>
            </p:contentPart>
          </mc:Choice>
          <mc:Fallback xmlns="">
            <p:pic>
              <p:nvPicPr>
                <p:cNvPr id="54" name="Freihand 53">
                  <a:extLst>
                    <a:ext uri="{FF2B5EF4-FFF2-40B4-BE49-F238E27FC236}">
                      <a16:creationId xmlns:a16="http://schemas.microsoft.com/office/drawing/2014/main" id="{C356D2BA-C064-4BCC-B8CA-B1F1ABC8145E}"/>
                    </a:ext>
                  </a:extLst>
                </p:cNvPr>
                <p:cNvPicPr/>
                <p:nvPr/>
              </p:nvPicPr>
              <p:blipFill>
                <a:blip r:embed="rId54"/>
                <a:stretch>
                  <a:fillRect/>
                </a:stretch>
              </p:blipFill>
              <p:spPr>
                <a:xfrm>
                  <a:off x="9823693" y="2820653"/>
                  <a:ext cx="39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0A714699-505B-4799-B267-97B772B04957}"/>
                    </a:ext>
                  </a:extLst>
                </p14:cNvPr>
                <p14:cNvContentPartPr/>
                <p14:nvPr/>
              </p14:nvContentPartPr>
              <p14:xfrm>
                <a:off x="10128973" y="2828573"/>
                <a:ext cx="381960" cy="111240"/>
              </p14:xfrm>
            </p:contentPart>
          </mc:Choice>
          <mc:Fallback xmlns="">
            <p:pic>
              <p:nvPicPr>
                <p:cNvPr id="55" name="Freihand 54">
                  <a:extLst>
                    <a:ext uri="{FF2B5EF4-FFF2-40B4-BE49-F238E27FC236}">
                      <a16:creationId xmlns:a16="http://schemas.microsoft.com/office/drawing/2014/main" id="{0A714699-505B-4799-B267-97B772B04957}"/>
                    </a:ext>
                  </a:extLst>
                </p:cNvPr>
                <p:cNvPicPr/>
                <p:nvPr/>
              </p:nvPicPr>
              <p:blipFill>
                <a:blip r:embed="rId56"/>
                <a:stretch>
                  <a:fillRect/>
                </a:stretch>
              </p:blipFill>
              <p:spPr>
                <a:xfrm>
                  <a:off x="10124653" y="2824253"/>
                  <a:ext cx="390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100CBEE5-4294-48F9-9672-781D38AD380B}"/>
                    </a:ext>
                  </a:extLst>
                </p14:cNvPr>
                <p14:cNvContentPartPr/>
                <p14:nvPr/>
              </p14:nvContentPartPr>
              <p14:xfrm>
                <a:off x="10575013" y="2686373"/>
                <a:ext cx="234000" cy="196560"/>
              </p14:xfrm>
            </p:contentPart>
          </mc:Choice>
          <mc:Fallback xmlns="">
            <p:pic>
              <p:nvPicPr>
                <p:cNvPr id="56" name="Freihand 55">
                  <a:extLst>
                    <a:ext uri="{FF2B5EF4-FFF2-40B4-BE49-F238E27FC236}">
                      <a16:creationId xmlns:a16="http://schemas.microsoft.com/office/drawing/2014/main" id="{100CBEE5-4294-48F9-9672-781D38AD380B}"/>
                    </a:ext>
                  </a:extLst>
                </p:cNvPr>
                <p:cNvPicPr/>
                <p:nvPr/>
              </p:nvPicPr>
              <p:blipFill>
                <a:blip r:embed="rId58"/>
                <a:stretch>
                  <a:fillRect/>
                </a:stretch>
              </p:blipFill>
              <p:spPr>
                <a:xfrm>
                  <a:off x="10570693" y="2682053"/>
                  <a:ext cx="242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B2FCA15A-2AF5-46AE-9B71-7ED3F0CA12C9}"/>
                    </a:ext>
                  </a:extLst>
                </p14:cNvPr>
                <p14:cNvContentPartPr/>
                <p14:nvPr/>
              </p14:nvContentPartPr>
              <p14:xfrm>
                <a:off x="10965973" y="2642813"/>
                <a:ext cx="243000" cy="201600"/>
              </p14:xfrm>
            </p:contentPart>
          </mc:Choice>
          <mc:Fallback xmlns="">
            <p:pic>
              <p:nvPicPr>
                <p:cNvPr id="57" name="Freihand 56">
                  <a:extLst>
                    <a:ext uri="{FF2B5EF4-FFF2-40B4-BE49-F238E27FC236}">
                      <a16:creationId xmlns:a16="http://schemas.microsoft.com/office/drawing/2014/main" id="{B2FCA15A-2AF5-46AE-9B71-7ED3F0CA12C9}"/>
                    </a:ext>
                  </a:extLst>
                </p:cNvPr>
                <p:cNvPicPr/>
                <p:nvPr/>
              </p:nvPicPr>
              <p:blipFill>
                <a:blip r:embed="rId60"/>
                <a:stretch>
                  <a:fillRect/>
                </a:stretch>
              </p:blipFill>
              <p:spPr>
                <a:xfrm>
                  <a:off x="10961653" y="2638493"/>
                  <a:ext cx="251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EF8BDCE0-90FD-42E1-88E2-A26FFB83BDD5}"/>
                    </a:ext>
                  </a:extLst>
                </p14:cNvPr>
                <p14:cNvContentPartPr/>
                <p14:nvPr/>
              </p14:nvContentPartPr>
              <p14:xfrm>
                <a:off x="11184853" y="2718053"/>
                <a:ext cx="133560" cy="104400"/>
              </p14:xfrm>
            </p:contentPart>
          </mc:Choice>
          <mc:Fallback xmlns="">
            <p:pic>
              <p:nvPicPr>
                <p:cNvPr id="58" name="Freihand 57">
                  <a:extLst>
                    <a:ext uri="{FF2B5EF4-FFF2-40B4-BE49-F238E27FC236}">
                      <a16:creationId xmlns:a16="http://schemas.microsoft.com/office/drawing/2014/main" id="{EF8BDCE0-90FD-42E1-88E2-A26FFB83BDD5}"/>
                    </a:ext>
                  </a:extLst>
                </p:cNvPr>
                <p:cNvPicPr/>
                <p:nvPr/>
              </p:nvPicPr>
              <p:blipFill>
                <a:blip r:embed="rId62"/>
                <a:stretch>
                  <a:fillRect/>
                </a:stretch>
              </p:blipFill>
              <p:spPr>
                <a:xfrm>
                  <a:off x="11180533" y="2713733"/>
                  <a:ext cx="142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9" name="Freihand 58">
                  <a:extLst>
                    <a:ext uri="{FF2B5EF4-FFF2-40B4-BE49-F238E27FC236}">
                      <a16:creationId xmlns:a16="http://schemas.microsoft.com/office/drawing/2014/main" id="{1B74F4C3-13DD-4706-8F4E-76D7CAADC412}"/>
                    </a:ext>
                  </a:extLst>
                </p14:cNvPr>
                <p14:cNvContentPartPr/>
                <p14:nvPr/>
              </p14:nvContentPartPr>
              <p14:xfrm>
                <a:off x="11337493" y="2695373"/>
                <a:ext cx="120960" cy="110880"/>
              </p14:xfrm>
            </p:contentPart>
          </mc:Choice>
          <mc:Fallback xmlns="">
            <p:pic>
              <p:nvPicPr>
                <p:cNvPr id="59" name="Freihand 58">
                  <a:extLst>
                    <a:ext uri="{FF2B5EF4-FFF2-40B4-BE49-F238E27FC236}">
                      <a16:creationId xmlns:a16="http://schemas.microsoft.com/office/drawing/2014/main" id="{1B74F4C3-13DD-4706-8F4E-76D7CAADC412}"/>
                    </a:ext>
                  </a:extLst>
                </p:cNvPr>
                <p:cNvPicPr/>
                <p:nvPr/>
              </p:nvPicPr>
              <p:blipFill>
                <a:blip r:embed="rId64"/>
                <a:stretch>
                  <a:fillRect/>
                </a:stretch>
              </p:blipFill>
              <p:spPr>
                <a:xfrm>
                  <a:off x="11333173" y="2691053"/>
                  <a:ext cx="129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249902E5-BA83-43E4-B834-D480550B0857}"/>
                    </a:ext>
                  </a:extLst>
                </p14:cNvPr>
                <p14:cNvContentPartPr/>
                <p14:nvPr/>
              </p14:nvContentPartPr>
              <p14:xfrm>
                <a:off x="8880133" y="3294053"/>
                <a:ext cx="253440" cy="201600"/>
              </p14:xfrm>
            </p:contentPart>
          </mc:Choice>
          <mc:Fallback xmlns="">
            <p:pic>
              <p:nvPicPr>
                <p:cNvPr id="61" name="Freihand 60">
                  <a:extLst>
                    <a:ext uri="{FF2B5EF4-FFF2-40B4-BE49-F238E27FC236}">
                      <a16:creationId xmlns:a16="http://schemas.microsoft.com/office/drawing/2014/main" id="{249902E5-BA83-43E4-B834-D480550B0857}"/>
                    </a:ext>
                  </a:extLst>
                </p:cNvPr>
                <p:cNvPicPr/>
                <p:nvPr/>
              </p:nvPicPr>
              <p:blipFill>
                <a:blip r:embed="rId66"/>
                <a:stretch>
                  <a:fillRect/>
                </a:stretch>
              </p:blipFill>
              <p:spPr>
                <a:xfrm>
                  <a:off x="8875813" y="3289733"/>
                  <a:ext cx="262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6A50ABCD-0E7F-4C60-B5D0-740D641C28B3}"/>
                    </a:ext>
                  </a:extLst>
                </p14:cNvPr>
                <p14:cNvContentPartPr/>
                <p14:nvPr/>
              </p14:nvContentPartPr>
              <p14:xfrm>
                <a:off x="9159853" y="3337613"/>
                <a:ext cx="134640" cy="115200"/>
              </p14:xfrm>
            </p:contentPart>
          </mc:Choice>
          <mc:Fallback xmlns="">
            <p:pic>
              <p:nvPicPr>
                <p:cNvPr id="64" name="Freihand 63">
                  <a:extLst>
                    <a:ext uri="{FF2B5EF4-FFF2-40B4-BE49-F238E27FC236}">
                      <a16:creationId xmlns:a16="http://schemas.microsoft.com/office/drawing/2014/main" id="{6A50ABCD-0E7F-4C60-B5D0-740D641C28B3}"/>
                    </a:ext>
                  </a:extLst>
                </p:cNvPr>
                <p:cNvPicPr/>
                <p:nvPr/>
              </p:nvPicPr>
              <p:blipFill>
                <a:blip r:embed="rId68"/>
                <a:stretch>
                  <a:fillRect/>
                </a:stretch>
              </p:blipFill>
              <p:spPr>
                <a:xfrm>
                  <a:off x="9155533" y="3333293"/>
                  <a:ext cx="143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FB7FC04E-4ADB-40F2-B61F-315564195446}"/>
                    </a:ext>
                  </a:extLst>
                </p14:cNvPr>
                <p14:cNvContentPartPr/>
                <p14:nvPr/>
              </p14:nvContentPartPr>
              <p14:xfrm>
                <a:off x="9263893" y="3211613"/>
                <a:ext cx="226440" cy="246240"/>
              </p14:xfrm>
            </p:contentPart>
          </mc:Choice>
          <mc:Fallback xmlns="">
            <p:pic>
              <p:nvPicPr>
                <p:cNvPr id="65" name="Freihand 64">
                  <a:extLst>
                    <a:ext uri="{FF2B5EF4-FFF2-40B4-BE49-F238E27FC236}">
                      <a16:creationId xmlns:a16="http://schemas.microsoft.com/office/drawing/2014/main" id="{FB7FC04E-4ADB-40F2-B61F-315564195446}"/>
                    </a:ext>
                  </a:extLst>
                </p:cNvPr>
                <p:cNvPicPr/>
                <p:nvPr/>
              </p:nvPicPr>
              <p:blipFill>
                <a:blip r:embed="rId70"/>
                <a:stretch>
                  <a:fillRect/>
                </a:stretch>
              </p:blipFill>
              <p:spPr>
                <a:xfrm>
                  <a:off x="9259573" y="3207293"/>
                  <a:ext cx="235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17B8797C-425C-4F6A-9EA9-320D942EA24C}"/>
                    </a:ext>
                  </a:extLst>
                </p14:cNvPr>
                <p14:cNvContentPartPr/>
                <p14:nvPr/>
              </p14:nvContentPartPr>
              <p14:xfrm>
                <a:off x="9470893" y="3212333"/>
                <a:ext cx="127800" cy="196560"/>
              </p14:xfrm>
            </p:contentPart>
          </mc:Choice>
          <mc:Fallback xmlns="">
            <p:pic>
              <p:nvPicPr>
                <p:cNvPr id="66" name="Freihand 65">
                  <a:extLst>
                    <a:ext uri="{FF2B5EF4-FFF2-40B4-BE49-F238E27FC236}">
                      <a16:creationId xmlns:a16="http://schemas.microsoft.com/office/drawing/2014/main" id="{17B8797C-425C-4F6A-9EA9-320D942EA24C}"/>
                    </a:ext>
                  </a:extLst>
                </p:cNvPr>
                <p:cNvPicPr/>
                <p:nvPr/>
              </p:nvPicPr>
              <p:blipFill>
                <a:blip r:embed="rId72"/>
                <a:stretch>
                  <a:fillRect/>
                </a:stretch>
              </p:blipFill>
              <p:spPr>
                <a:xfrm>
                  <a:off x="9466573" y="3208013"/>
                  <a:ext cx="136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49BDD800-3C41-486E-B2A6-6FBB40D91DF4}"/>
                    </a:ext>
                  </a:extLst>
                </p14:cNvPr>
                <p14:cNvContentPartPr/>
                <p14:nvPr/>
              </p14:nvContentPartPr>
              <p14:xfrm>
                <a:off x="9606973" y="3138893"/>
                <a:ext cx="468360" cy="230400"/>
              </p14:xfrm>
            </p:contentPart>
          </mc:Choice>
          <mc:Fallback xmlns="">
            <p:pic>
              <p:nvPicPr>
                <p:cNvPr id="67" name="Freihand 66">
                  <a:extLst>
                    <a:ext uri="{FF2B5EF4-FFF2-40B4-BE49-F238E27FC236}">
                      <a16:creationId xmlns:a16="http://schemas.microsoft.com/office/drawing/2014/main" id="{49BDD800-3C41-486E-B2A6-6FBB40D91DF4}"/>
                    </a:ext>
                  </a:extLst>
                </p:cNvPr>
                <p:cNvPicPr/>
                <p:nvPr/>
              </p:nvPicPr>
              <p:blipFill>
                <a:blip r:embed="rId74"/>
                <a:stretch>
                  <a:fillRect/>
                </a:stretch>
              </p:blipFill>
              <p:spPr>
                <a:xfrm>
                  <a:off x="9602653" y="3134573"/>
                  <a:ext cx="477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8" name="Freihand 67">
                  <a:extLst>
                    <a:ext uri="{FF2B5EF4-FFF2-40B4-BE49-F238E27FC236}">
                      <a16:creationId xmlns:a16="http://schemas.microsoft.com/office/drawing/2014/main" id="{6EC372A6-E074-41B3-B6AF-2E29914ED6E1}"/>
                    </a:ext>
                  </a:extLst>
                </p14:cNvPr>
                <p14:cNvContentPartPr/>
                <p14:nvPr/>
              </p14:nvContentPartPr>
              <p14:xfrm>
                <a:off x="10058053" y="3079853"/>
                <a:ext cx="128520" cy="172440"/>
              </p14:xfrm>
            </p:contentPart>
          </mc:Choice>
          <mc:Fallback xmlns="">
            <p:pic>
              <p:nvPicPr>
                <p:cNvPr id="68" name="Freihand 67">
                  <a:extLst>
                    <a:ext uri="{FF2B5EF4-FFF2-40B4-BE49-F238E27FC236}">
                      <a16:creationId xmlns:a16="http://schemas.microsoft.com/office/drawing/2014/main" id="{6EC372A6-E074-41B3-B6AF-2E29914ED6E1}"/>
                    </a:ext>
                  </a:extLst>
                </p:cNvPr>
                <p:cNvPicPr/>
                <p:nvPr/>
              </p:nvPicPr>
              <p:blipFill>
                <a:blip r:embed="rId76"/>
                <a:stretch>
                  <a:fillRect/>
                </a:stretch>
              </p:blipFill>
              <p:spPr>
                <a:xfrm>
                  <a:off x="10053733" y="3075533"/>
                  <a:ext cx="137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9" name="Freihand 68">
                  <a:extLst>
                    <a:ext uri="{FF2B5EF4-FFF2-40B4-BE49-F238E27FC236}">
                      <a16:creationId xmlns:a16="http://schemas.microsoft.com/office/drawing/2014/main" id="{7146759D-CE31-4DBE-84A9-89360D071B2D}"/>
                    </a:ext>
                  </a:extLst>
                </p14:cNvPr>
                <p14:cNvContentPartPr/>
                <p14:nvPr/>
              </p14:nvContentPartPr>
              <p14:xfrm>
                <a:off x="10217533" y="3157613"/>
                <a:ext cx="83160" cy="79560"/>
              </p14:xfrm>
            </p:contentPart>
          </mc:Choice>
          <mc:Fallback xmlns="">
            <p:pic>
              <p:nvPicPr>
                <p:cNvPr id="69" name="Freihand 68">
                  <a:extLst>
                    <a:ext uri="{FF2B5EF4-FFF2-40B4-BE49-F238E27FC236}">
                      <a16:creationId xmlns:a16="http://schemas.microsoft.com/office/drawing/2014/main" id="{7146759D-CE31-4DBE-84A9-89360D071B2D}"/>
                    </a:ext>
                  </a:extLst>
                </p:cNvPr>
                <p:cNvPicPr/>
                <p:nvPr/>
              </p:nvPicPr>
              <p:blipFill>
                <a:blip r:embed="rId78"/>
                <a:stretch>
                  <a:fillRect/>
                </a:stretch>
              </p:blipFill>
              <p:spPr>
                <a:xfrm>
                  <a:off x="10213213" y="3153293"/>
                  <a:ext cx="91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0" name="Freihand 69">
                  <a:extLst>
                    <a:ext uri="{FF2B5EF4-FFF2-40B4-BE49-F238E27FC236}">
                      <a16:creationId xmlns:a16="http://schemas.microsoft.com/office/drawing/2014/main" id="{D6AC9AFB-612D-4AB4-8960-42EEF5E8FD3A}"/>
                    </a:ext>
                  </a:extLst>
                </p14:cNvPr>
                <p14:cNvContentPartPr/>
                <p14:nvPr/>
              </p14:nvContentPartPr>
              <p14:xfrm>
                <a:off x="10348573" y="3157973"/>
                <a:ext cx="176040" cy="34560"/>
              </p14:xfrm>
            </p:contentPart>
          </mc:Choice>
          <mc:Fallback xmlns="">
            <p:pic>
              <p:nvPicPr>
                <p:cNvPr id="70" name="Freihand 69">
                  <a:extLst>
                    <a:ext uri="{FF2B5EF4-FFF2-40B4-BE49-F238E27FC236}">
                      <a16:creationId xmlns:a16="http://schemas.microsoft.com/office/drawing/2014/main" id="{D6AC9AFB-612D-4AB4-8960-42EEF5E8FD3A}"/>
                    </a:ext>
                  </a:extLst>
                </p:cNvPr>
                <p:cNvPicPr/>
                <p:nvPr/>
              </p:nvPicPr>
              <p:blipFill>
                <a:blip r:embed="rId80"/>
                <a:stretch>
                  <a:fillRect/>
                </a:stretch>
              </p:blipFill>
              <p:spPr>
                <a:xfrm>
                  <a:off x="10344253" y="3153653"/>
                  <a:ext cx="184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1" name="Freihand 70">
                  <a:extLst>
                    <a:ext uri="{FF2B5EF4-FFF2-40B4-BE49-F238E27FC236}">
                      <a16:creationId xmlns:a16="http://schemas.microsoft.com/office/drawing/2014/main" id="{988B74B1-11D3-4063-8A73-4591BDC38D31}"/>
                    </a:ext>
                  </a:extLst>
                </p14:cNvPr>
                <p14:cNvContentPartPr/>
                <p14:nvPr/>
              </p14:nvContentPartPr>
              <p14:xfrm>
                <a:off x="10535053" y="3038813"/>
                <a:ext cx="214200" cy="175680"/>
              </p14:xfrm>
            </p:contentPart>
          </mc:Choice>
          <mc:Fallback xmlns="">
            <p:pic>
              <p:nvPicPr>
                <p:cNvPr id="71" name="Freihand 70">
                  <a:extLst>
                    <a:ext uri="{FF2B5EF4-FFF2-40B4-BE49-F238E27FC236}">
                      <a16:creationId xmlns:a16="http://schemas.microsoft.com/office/drawing/2014/main" id="{988B74B1-11D3-4063-8A73-4591BDC38D31}"/>
                    </a:ext>
                  </a:extLst>
                </p:cNvPr>
                <p:cNvPicPr/>
                <p:nvPr/>
              </p:nvPicPr>
              <p:blipFill>
                <a:blip r:embed="rId82"/>
                <a:stretch>
                  <a:fillRect/>
                </a:stretch>
              </p:blipFill>
              <p:spPr>
                <a:xfrm>
                  <a:off x="10530733" y="3034493"/>
                  <a:ext cx="2228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2" name="Freihand 71">
                  <a:extLst>
                    <a:ext uri="{FF2B5EF4-FFF2-40B4-BE49-F238E27FC236}">
                      <a16:creationId xmlns:a16="http://schemas.microsoft.com/office/drawing/2014/main" id="{CA556B7B-9102-469F-864E-91A123EA58DD}"/>
                    </a:ext>
                  </a:extLst>
                </p14:cNvPr>
                <p14:cNvContentPartPr/>
                <p14:nvPr/>
              </p14:nvContentPartPr>
              <p14:xfrm>
                <a:off x="10751773" y="3010373"/>
                <a:ext cx="204480" cy="176760"/>
              </p14:xfrm>
            </p:contentPart>
          </mc:Choice>
          <mc:Fallback xmlns="">
            <p:pic>
              <p:nvPicPr>
                <p:cNvPr id="72" name="Freihand 71">
                  <a:extLst>
                    <a:ext uri="{FF2B5EF4-FFF2-40B4-BE49-F238E27FC236}">
                      <a16:creationId xmlns:a16="http://schemas.microsoft.com/office/drawing/2014/main" id="{CA556B7B-9102-469F-864E-91A123EA58DD}"/>
                    </a:ext>
                  </a:extLst>
                </p:cNvPr>
                <p:cNvPicPr/>
                <p:nvPr/>
              </p:nvPicPr>
              <p:blipFill>
                <a:blip r:embed="rId84"/>
                <a:stretch>
                  <a:fillRect/>
                </a:stretch>
              </p:blipFill>
              <p:spPr>
                <a:xfrm>
                  <a:off x="10747453" y="3006053"/>
                  <a:ext cx="213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3" name="Freihand 72">
                  <a:extLst>
                    <a:ext uri="{FF2B5EF4-FFF2-40B4-BE49-F238E27FC236}">
                      <a16:creationId xmlns:a16="http://schemas.microsoft.com/office/drawing/2014/main" id="{9C4E01E8-20F0-451A-ACA5-5F65FEC62FE6}"/>
                    </a:ext>
                  </a:extLst>
                </p14:cNvPr>
                <p14:cNvContentPartPr/>
                <p14:nvPr/>
              </p14:nvContentPartPr>
              <p14:xfrm>
                <a:off x="4847053" y="4511213"/>
                <a:ext cx="64800" cy="86040"/>
              </p14:xfrm>
            </p:contentPart>
          </mc:Choice>
          <mc:Fallback xmlns="">
            <p:pic>
              <p:nvPicPr>
                <p:cNvPr id="73" name="Freihand 72">
                  <a:extLst>
                    <a:ext uri="{FF2B5EF4-FFF2-40B4-BE49-F238E27FC236}">
                      <a16:creationId xmlns:a16="http://schemas.microsoft.com/office/drawing/2014/main" id="{9C4E01E8-20F0-451A-ACA5-5F65FEC62FE6}"/>
                    </a:ext>
                  </a:extLst>
                </p:cNvPr>
                <p:cNvPicPr/>
                <p:nvPr/>
              </p:nvPicPr>
              <p:blipFill>
                <a:blip r:embed="rId86"/>
                <a:stretch>
                  <a:fillRect/>
                </a:stretch>
              </p:blipFill>
              <p:spPr>
                <a:xfrm>
                  <a:off x="4842733" y="4506893"/>
                  <a:ext cx="73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 name="Freihand 20">
                  <a:extLst>
                    <a:ext uri="{FF2B5EF4-FFF2-40B4-BE49-F238E27FC236}">
                      <a16:creationId xmlns:a16="http://schemas.microsoft.com/office/drawing/2014/main" id="{F3D5B2F3-B52A-4850-9256-E51D1C238878}"/>
                    </a:ext>
                  </a:extLst>
                </p14:cNvPr>
                <p14:cNvContentPartPr/>
                <p14:nvPr/>
              </p14:nvContentPartPr>
              <p14:xfrm>
                <a:off x="5027413" y="3221693"/>
                <a:ext cx="2366280" cy="1151280"/>
              </p14:xfrm>
            </p:contentPart>
          </mc:Choice>
          <mc:Fallback xmlns="">
            <p:pic>
              <p:nvPicPr>
                <p:cNvPr id="21" name="Freihand 20">
                  <a:extLst>
                    <a:ext uri="{FF2B5EF4-FFF2-40B4-BE49-F238E27FC236}">
                      <a16:creationId xmlns:a16="http://schemas.microsoft.com/office/drawing/2014/main" id="{F3D5B2F3-B52A-4850-9256-E51D1C238878}"/>
                    </a:ext>
                  </a:extLst>
                </p:cNvPr>
                <p:cNvPicPr/>
                <p:nvPr/>
              </p:nvPicPr>
              <p:blipFill>
                <a:blip r:embed="rId88"/>
                <a:stretch>
                  <a:fillRect/>
                </a:stretch>
              </p:blipFill>
              <p:spPr>
                <a:xfrm>
                  <a:off x="5023093" y="3217373"/>
                  <a:ext cx="2374920" cy="1159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2" name="Freihand 21">
                  <a:extLst>
                    <a:ext uri="{FF2B5EF4-FFF2-40B4-BE49-F238E27FC236}">
                      <a16:creationId xmlns:a16="http://schemas.microsoft.com/office/drawing/2014/main" id="{E271214B-E1AB-45AB-AB76-39610593E6A8}"/>
                    </a:ext>
                  </a:extLst>
                </p14:cNvPr>
                <p14:cNvContentPartPr/>
                <p14:nvPr/>
              </p14:nvContentPartPr>
              <p14:xfrm>
                <a:off x="4915453" y="4018373"/>
                <a:ext cx="594000" cy="337680"/>
              </p14:xfrm>
            </p:contentPart>
          </mc:Choice>
          <mc:Fallback xmlns="">
            <p:pic>
              <p:nvPicPr>
                <p:cNvPr id="22" name="Freihand 21">
                  <a:extLst>
                    <a:ext uri="{FF2B5EF4-FFF2-40B4-BE49-F238E27FC236}">
                      <a16:creationId xmlns:a16="http://schemas.microsoft.com/office/drawing/2014/main" id="{E271214B-E1AB-45AB-AB76-39610593E6A8}"/>
                    </a:ext>
                  </a:extLst>
                </p:cNvPr>
                <p:cNvPicPr/>
                <p:nvPr/>
              </p:nvPicPr>
              <p:blipFill>
                <a:blip r:embed="rId90"/>
                <a:stretch>
                  <a:fillRect/>
                </a:stretch>
              </p:blipFill>
              <p:spPr>
                <a:xfrm>
                  <a:off x="4911133" y="4014053"/>
                  <a:ext cx="6026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9E13AEF3-47CC-4368-AEBC-F9FB14E2D1F2}"/>
                    </a:ext>
                  </a:extLst>
                </p14:cNvPr>
                <p14:cNvContentPartPr/>
                <p14:nvPr/>
              </p14:nvContentPartPr>
              <p14:xfrm>
                <a:off x="4049293" y="4941053"/>
                <a:ext cx="96480" cy="43920"/>
              </p14:xfrm>
            </p:contentPart>
          </mc:Choice>
          <mc:Fallback xmlns="">
            <p:pic>
              <p:nvPicPr>
                <p:cNvPr id="77" name="Freihand 76">
                  <a:extLst>
                    <a:ext uri="{FF2B5EF4-FFF2-40B4-BE49-F238E27FC236}">
                      <a16:creationId xmlns:a16="http://schemas.microsoft.com/office/drawing/2014/main" id="{9E13AEF3-47CC-4368-AEBC-F9FB14E2D1F2}"/>
                    </a:ext>
                  </a:extLst>
                </p:cNvPr>
                <p:cNvPicPr/>
                <p:nvPr/>
              </p:nvPicPr>
              <p:blipFill>
                <a:blip r:embed="rId92"/>
                <a:stretch>
                  <a:fillRect/>
                </a:stretch>
              </p:blipFill>
              <p:spPr>
                <a:xfrm>
                  <a:off x="4044973" y="4936733"/>
                  <a:ext cx="105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340AD6D7-9685-4168-9189-ADE55D12AD7E}"/>
                    </a:ext>
                  </a:extLst>
                </p14:cNvPr>
                <p14:cNvContentPartPr/>
                <p14:nvPr/>
              </p14:nvContentPartPr>
              <p14:xfrm>
                <a:off x="4095013" y="5066693"/>
                <a:ext cx="93240" cy="306720"/>
              </p14:xfrm>
            </p:contentPart>
          </mc:Choice>
          <mc:Fallback xmlns="">
            <p:pic>
              <p:nvPicPr>
                <p:cNvPr id="78" name="Freihand 77">
                  <a:extLst>
                    <a:ext uri="{FF2B5EF4-FFF2-40B4-BE49-F238E27FC236}">
                      <a16:creationId xmlns:a16="http://schemas.microsoft.com/office/drawing/2014/main" id="{340AD6D7-9685-4168-9189-ADE55D12AD7E}"/>
                    </a:ext>
                  </a:extLst>
                </p:cNvPr>
                <p:cNvPicPr/>
                <p:nvPr/>
              </p:nvPicPr>
              <p:blipFill>
                <a:blip r:embed="rId94"/>
                <a:stretch>
                  <a:fillRect/>
                </a:stretch>
              </p:blipFill>
              <p:spPr>
                <a:xfrm>
                  <a:off x="4090693" y="5062373"/>
                  <a:ext cx="1018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0E41BA65-AD34-405C-A908-2DE7B41450EF}"/>
                    </a:ext>
                  </a:extLst>
                </p14:cNvPr>
                <p14:cNvContentPartPr/>
                <p14:nvPr/>
              </p14:nvContentPartPr>
              <p14:xfrm>
                <a:off x="3992053" y="4994333"/>
                <a:ext cx="219600" cy="203040"/>
              </p14:xfrm>
            </p:contentPart>
          </mc:Choice>
          <mc:Fallback xmlns="">
            <p:pic>
              <p:nvPicPr>
                <p:cNvPr id="79" name="Freihand 78">
                  <a:extLst>
                    <a:ext uri="{FF2B5EF4-FFF2-40B4-BE49-F238E27FC236}">
                      <a16:creationId xmlns:a16="http://schemas.microsoft.com/office/drawing/2014/main" id="{0E41BA65-AD34-405C-A908-2DE7B41450EF}"/>
                    </a:ext>
                  </a:extLst>
                </p:cNvPr>
                <p:cNvPicPr/>
                <p:nvPr/>
              </p:nvPicPr>
              <p:blipFill>
                <a:blip r:embed="rId96"/>
                <a:stretch>
                  <a:fillRect/>
                </a:stretch>
              </p:blipFill>
              <p:spPr>
                <a:xfrm>
                  <a:off x="3987733" y="4990013"/>
                  <a:ext cx="228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1" name="Freihand 80">
                  <a:extLst>
                    <a:ext uri="{FF2B5EF4-FFF2-40B4-BE49-F238E27FC236}">
                      <a16:creationId xmlns:a16="http://schemas.microsoft.com/office/drawing/2014/main" id="{30A6996B-0DE2-4B75-BE48-17F6C7598039}"/>
                    </a:ext>
                  </a:extLst>
                </p14:cNvPr>
                <p14:cNvContentPartPr/>
                <p14:nvPr/>
              </p14:nvContentPartPr>
              <p14:xfrm>
                <a:off x="4085653" y="5461973"/>
                <a:ext cx="131400" cy="257400"/>
              </p14:xfrm>
            </p:contentPart>
          </mc:Choice>
          <mc:Fallback xmlns="">
            <p:pic>
              <p:nvPicPr>
                <p:cNvPr id="81" name="Freihand 80">
                  <a:extLst>
                    <a:ext uri="{FF2B5EF4-FFF2-40B4-BE49-F238E27FC236}">
                      <a16:creationId xmlns:a16="http://schemas.microsoft.com/office/drawing/2014/main" id="{30A6996B-0DE2-4B75-BE48-17F6C7598039}"/>
                    </a:ext>
                  </a:extLst>
                </p:cNvPr>
                <p:cNvPicPr/>
                <p:nvPr/>
              </p:nvPicPr>
              <p:blipFill>
                <a:blip r:embed="rId98"/>
                <a:stretch>
                  <a:fillRect/>
                </a:stretch>
              </p:blipFill>
              <p:spPr>
                <a:xfrm>
                  <a:off x="4081333" y="5457653"/>
                  <a:ext cx="1400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2" name="Freihand 81">
                  <a:extLst>
                    <a:ext uri="{FF2B5EF4-FFF2-40B4-BE49-F238E27FC236}">
                      <a16:creationId xmlns:a16="http://schemas.microsoft.com/office/drawing/2014/main" id="{7CFD9641-3818-4C22-95D7-6DA06D74BCA5}"/>
                    </a:ext>
                  </a:extLst>
                </p14:cNvPr>
                <p14:cNvContentPartPr/>
                <p14:nvPr/>
              </p14:nvContentPartPr>
              <p14:xfrm>
                <a:off x="4266733" y="5521733"/>
                <a:ext cx="193680" cy="105120"/>
              </p14:xfrm>
            </p:contentPart>
          </mc:Choice>
          <mc:Fallback xmlns="">
            <p:pic>
              <p:nvPicPr>
                <p:cNvPr id="82" name="Freihand 81">
                  <a:extLst>
                    <a:ext uri="{FF2B5EF4-FFF2-40B4-BE49-F238E27FC236}">
                      <a16:creationId xmlns:a16="http://schemas.microsoft.com/office/drawing/2014/main" id="{7CFD9641-3818-4C22-95D7-6DA06D74BCA5}"/>
                    </a:ext>
                  </a:extLst>
                </p:cNvPr>
                <p:cNvPicPr/>
                <p:nvPr/>
              </p:nvPicPr>
              <p:blipFill>
                <a:blip r:embed="rId100"/>
                <a:stretch>
                  <a:fillRect/>
                </a:stretch>
              </p:blipFill>
              <p:spPr>
                <a:xfrm>
                  <a:off x="4262413" y="5517413"/>
                  <a:ext cx="202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3" name="Freihand 82">
                  <a:extLst>
                    <a:ext uri="{FF2B5EF4-FFF2-40B4-BE49-F238E27FC236}">
                      <a16:creationId xmlns:a16="http://schemas.microsoft.com/office/drawing/2014/main" id="{E0350099-0FE3-47AB-A6B9-23B2FB9063D0}"/>
                    </a:ext>
                  </a:extLst>
                </p14:cNvPr>
                <p14:cNvContentPartPr/>
                <p14:nvPr/>
              </p14:nvContentPartPr>
              <p14:xfrm>
                <a:off x="4469773" y="5509493"/>
                <a:ext cx="160560" cy="72720"/>
              </p14:xfrm>
            </p:contentPart>
          </mc:Choice>
          <mc:Fallback xmlns="">
            <p:pic>
              <p:nvPicPr>
                <p:cNvPr id="83" name="Freihand 82">
                  <a:extLst>
                    <a:ext uri="{FF2B5EF4-FFF2-40B4-BE49-F238E27FC236}">
                      <a16:creationId xmlns:a16="http://schemas.microsoft.com/office/drawing/2014/main" id="{E0350099-0FE3-47AB-A6B9-23B2FB9063D0}"/>
                    </a:ext>
                  </a:extLst>
                </p:cNvPr>
                <p:cNvPicPr/>
                <p:nvPr/>
              </p:nvPicPr>
              <p:blipFill>
                <a:blip r:embed="rId102"/>
                <a:stretch>
                  <a:fillRect/>
                </a:stretch>
              </p:blipFill>
              <p:spPr>
                <a:xfrm>
                  <a:off x="4465453" y="5505173"/>
                  <a:ext cx="169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4" name="Freihand 83">
                  <a:extLst>
                    <a:ext uri="{FF2B5EF4-FFF2-40B4-BE49-F238E27FC236}">
                      <a16:creationId xmlns:a16="http://schemas.microsoft.com/office/drawing/2014/main" id="{C47D3A4C-1FD3-4E15-9A6A-3DD32955F217}"/>
                    </a:ext>
                  </a:extLst>
                </p14:cNvPr>
                <p14:cNvContentPartPr/>
                <p14:nvPr/>
              </p14:nvContentPartPr>
              <p14:xfrm>
                <a:off x="4797733" y="5394653"/>
                <a:ext cx="118080" cy="173880"/>
              </p14:xfrm>
            </p:contentPart>
          </mc:Choice>
          <mc:Fallback xmlns="">
            <p:pic>
              <p:nvPicPr>
                <p:cNvPr id="84" name="Freihand 83">
                  <a:extLst>
                    <a:ext uri="{FF2B5EF4-FFF2-40B4-BE49-F238E27FC236}">
                      <a16:creationId xmlns:a16="http://schemas.microsoft.com/office/drawing/2014/main" id="{C47D3A4C-1FD3-4E15-9A6A-3DD32955F217}"/>
                    </a:ext>
                  </a:extLst>
                </p:cNvPr>
                <p:cNvPicPr/>
                <p:nvPr/>
              </p:nvPicPr>
              <p:blipFill>
                <a:blip r:embed="rId104"/>
                <a:stretch>
                  <a:fillRect/>
                </a:stretch>
              </p:blipFill>
              <p:spPr>
                <a:xfrm>
                  <a:off x="4793413" y="5390333"/>
                  <a:ext cx="126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6" name="Freihand 85">
                  <a:extLst>
                    <a:ext uri="{FF2B5EF4-FFF2-40B4-BE49-F238E27FC236}">
                      <a16:creationId xmlns:a16="http://schemas.microsoft.com/office/drawing/2014/main" id="{C4FF49DB-1A2E-42FF-AB92-463CA3DE101A}"/>
                    </a:ext>
                  </a:extLst>
                </p14:cNvPr>
                <p14:cNvContentPartPr/>
                <p14:nvPr/>
              </p14:nvContentPartPr>
              <p14:xfrm>
                <a:off x="4940653" y="5359733"/>
                <a:ext cx="361800" cy="263880"/>
              </p14:xfrm>
            </p:contentPart>
          </mc:Choice>
          <mc:Fallback xmlns="">
            <p:pic>
              <p:nvPicPr>
                <p:cNvPr id="86" name="Freihand 85">
                  <a:extLst>
                    <a:ext uri="{FF2B5EF4-FFF2-40B4-BE49-F238E27FC236}">
                      <a16:creationId xmlns:a16="http://schemas.microsoft.com/office/drawing/2014/main" id="{C4FF49DB-1A2E-42FF-AB92-463CA3DE101A}"/>
                    </a:ext>
                  </a:extLst>
                </p:cNvPr>
                <p:cNvPicPr/>
                <p:nvPr/>
              </p:nvPicPr>
              <p:blipFill>
                <a:blip r:embed="rId106"/>
                <a:stretch>
                  <a:fillRect/>
                </a:stretch>
              </p:blipFill>
              <p:spPr>
                <a:xfrm>
                  <a:off x="4936333" y="5355413"/>
                  <a:ext cx="370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7" name="Freihand 86">
                  <a:extLst>
                    <a:ext uri="{FF2B5EF4-FFF2-40B4-BE49-F238E27FC236}">
                      <a16:creationId xmlns:a16="http://schemas.microsoft.com/office/drawing/2014/main" id="{649FA12E-61F8-411A-BBAE-6C4BEE11A869}"/>
                    </a:ext>
                  </a:extLst>
                </p14:cNvPr>
                <p14:cNvContentPartPr/>
                <p14:nvPr/>
              </p14:nvContentPartPr>
              <p14:xfrm>
                <a:off x="5324773" y="5397893"/>
                <a:ext cx="91800" cy="82440"/>
              </p14:xfrm>
            </p:contentPart>
          </mc:Choice>
          <mc:Fallback xmlns="">
            <p:pic>
              <p:nvPicPr>
                <p:cNvPr id="87" name="Freihand 86">
                  <a:extLst>
                    <a:ext uri="{FF2B5EF4-FFF2-40B4-BE49-F238E27FC236}">
                      <a16:creationId xmlns:a16="http://schemas.microsoft.com/office/drawing/2014/main" id="{649FA12E-61F8-411A-BBAE-6C4BEE11A869}"/>
                    </a:ext>
                  </a:extLst>
                </p:cNvPr>
                <p:cNvPicPr/>
                <p:nvPr/>
              </p:nvPicPr>
              <p:blipFill>
                <a:blip r:embed="rId108"/>
                <a:stretch>
                  <a:fillRect/>
                </a:stretch>
              </p:blipFill>
              <p:spPr>
                <a:xfrm>
                  <a:off x="5320453" y="5393573"/>
                  <a:ext cx="100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8" name="Freihand 87">
                  <a:extLst>
                    <a:ext uri="{FF2B5EF4-FFF2-40B4-BE49-F238E27FC236}">
                      <a16:creationId xmlns:a16="http://schemas.microsoft.com/office/drawing/2014/main" id="{560287C3-1998-4692-9BB8-299852CC409B}"/>
                    </a:ext>
                  </a:extLst>
                </p14:cNvPr>
                <p14:cNvContentPartPr/>
                <p14:nvPr/>
              </p14:nvContentPartPr>
              <p14:xfrm>
                <a:off x="5422333" y="5384213"/>
                <a:ext cx="254520" cy="81000"/>
              </p14:xfrm>
            </p:contentPart>
          </mc:Choice>
          <mc:Fallback xmlns="">
            <p:pic>
              <p:nvPicPr>
                <p:cNvPr id="88" name="Freihand 87">
                  <a:extLst>
                    <a:ext uri="{FF2B5EF4-FFF2-40B4-BE49-F238E27FC236}">
                      <a16:creationId xmlns:a16="http://schemas.microsoft.com/office/drawing/2014/main" id="{560287C3-1998-4692-9BB8-299852CC409B}"/>
                    </a:ext>
                  </a:extLst>
                </p:cNvPr>
                <p:cNvPicPr/>
                <p:nvPr/>
              </p:nvPicPr>
              <p:blipFill>
                <a:blip r:embed="rId110"/>
                <a:stretch>
                  <a:fillRect/>
                </a:stretch>
              </p:blipFill>
              <p:spPr>
                <a:xfrm>
                  <a:off x="5418013" y="5379893"/>
                  <a:ext cx="263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9" name="Freihand 88">
                  <a:extLst>
                    <a:ext uri="{FF2B5EF4-FFF2-40B4-BE49-F238E27FC236}">
                      <a16:creationId xmlns:a16="http://schemas.microsoft.com/office/drawing/2014/main" id="{A099345A-38CF-424A-B89C-881A20719410}"/>
                    </a:ext>
                  </a:extLst>
                </p14:cNvPr>
                <p14:cNvContentPartPr/>
                <p14:nvPr/>
              </p14:nvContentPartPr>
              <p14:xfrm>
                <a:off x="5698813" y="5374493"/>
                <a:ext cx="64800" cy="73440"/>
              </p14:xfrm>
            </p:contentPart>
          </mc:Choice>
          <mc:Fallback xmlns="">
            <p:pic>
              <p:nvPicPr>
                <p:cNvPr id="89" name="Freihand 88">
                  <a:extLst>
                    <a:ext uri="{FF2B5EF4-FFF2-40B4-BE49-F238E27FC236}">
                      <a16:creationId xmlns:a16="http://schemas.microsoft.com/office/drawing/2014/main" id="{A099345A-38CF-424A-B89C-881A20719410}"/>
                    </a:ext>
                  </a:extLst>
                </p:cNvPr>
                <p:cNvPicPr/>
                <p:nvPr/>
              </p:nvPicPr>
              <p:blipFill>
                <a:blip r:embed="rId112"/>
                <a:stretch>
                  <a:fillRect/>
                </a:stretch>
              </p:blipFill>
              <p:spPr>
                <a:xfrm>
                  <a:off x="5694493" y="5370173"/>
                  <a:ext cx="73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0" name="Freihand 89">
                  <a:extLst>
                    <a:ext uri="{FF2B5EF4-FFF2-40B4-BE49-F238E27FC236}">
                      <a16:creationId xmlns:a16="http://schemas.microsoft.com/office/drawing/2014/main" id="{BDB27EA9-DA0C-4093-862A-B7D9F0842B08}"/>
                    </a:ext>
                  </a:extLst>
                </p14:cNvPr>
                <p14:cNvContentPartPr/>
                <p14:nvPr/>
              </p14:nvContentPartPr>
              <p14:xfrm>
                <a:off x="5778373" y="5364053"/>
                <a:ext cx="100800" cy="71280"/>
              </p14:xfrm>
            </p:contentPart>
          </mc:Choice>
          <mc:Fallback xmlns="">
            <p:pic>
              <p:nvPicPr>
                <p:cNvPr id="90" name="Freihand 89">
                  <a:extLst>
                    <a:ext uri="{FF2B5EF4-FFF2-40B4-BE49-F238E27FC236}">
                      <a16:creationId xmlns:a16="http://schemas.microsoft.com/office/drawing/2014/main" id="{BDB27EA9-DA0C-4093-862A-B7D9F0842B08}"/>
                    </a:ext>
                  </a:extLst>
                </p:cNvPr>
                <p:cNvPicPr/>
                <p:nvPr/>
              </p:nvPicPr>
              <p:blipFill>
                <a:blip r:embed="rId114"/>
                <a:stretch>
                  <a:fillRect/>
                </a:stretch>
              </p:blipFill>
              <p:spPr>
                <a:xfrm>
                  <a:off x="5774053" y="5359733"/>
                  <a:ext cx="109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1" name="Freihand 90">
                  <a:extLst>
                    <a:ext uri="{FF2B5EF4-FFF2-40B4-BE49-F238E27FC236}">
                      <a16:creationId xmlns:a16="http://schemas.microsoft.com/office/drawing/2014/main" id="{9C506969-3D1F-4857-AA9F-8BDB5BB7991D}"/>
                    </a:ext>
                  </a:extLst>
                </p14:cNvPr>
                <p14:cNvContentPartPr/>
                <p14:nvPr/>
              </p14:nvContentPartPr>
              <p14:xfrm>
                <a:off x="5904013" y="5259293"/>
                <a:ext cx="820080" cy="378720"/>
              </p14:xfrm>
            </p:contentPart>
          </mc:Choice>
          <mc:Fallback xmlns="">
            <p:pic>
              <p:nvPicPr>
                <p:cNvPr id="91" name="Freihand 90">
                  <a:extLst>
                    <a:ext uri="{FF2B5EF4-FFF2-40B4-BE49-F238E27FC236}">
                      <a16:creationId xmlns:a16="http://schemas.microsoft.com/office/drawing/2014/main" id="{9C506969-3D1F-4857-AA9F-8BDB5BB7991D}"/>
                    </a:ext>
                  </a:extLst>
                </p:cNvPr>
                <p:cNvPicPr/>
                <p:nvPr/>
              </p:nvPicPr>
              <p:blipFill>
                <a:blip r:embed="rId116"/>
                <a:stretch>
                  <a:fillRect/>
                </a:stretch>
              </p:blipFill>
              <p:spPr>
                <a:xfrm>
                  <a:off x="5899693" y="5254973"/>
                  <a:ext cx="8287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9F18ECE5-58A1-4700-BC83-48614D3E0812}"/>
                    </a:ext>
                  </a:extLst>
                </p14:cNvPr>
                <p14:cNvContentPartPr/>
                <p14:nvPr/>
              </p14:nvContentPartPr>
              <p14:xfrm>
                <a:off x="4350253" y="5914853"/>
                <a:ext cx="223560" cy="96840"/>
              </p14:xfrm>
            </p:contentPart>
          </mc:Choice>
          <mc:Fallback xmlns="">
            <p:pic>
              <p:nvPicPr>
                <p:cNvPr id="93" name="Freihand 92">
                  <a:extLst>
                    <a:ext uri="{FF2B5EF4-FFF2-40B4-BE49-F238E27FC236}">
                      <a16:creationId xmlns:a16="http://schemas.microsoft.com/office/drawing/2014/main" id="{9F18ECE5-58A1-4700-BC83-48614D3E0812}"/>
                    </a:ext>
                  </a:extLst>
                </p:cNvPr>
                <p:cNvPicPr/>
                <p:nvPr/>
              </p:nvPicPr>
              <p:blipFill>
                <a:blip r:embed="rId118"/>
                <a:stretch>
                  <a:fillRect/>
                </a:stretch>
              </p:blipFill>
              <p:spPr>
                <a:xfrm>
                  <a:off x="4345933" y="5910533"/>
                  <a:ext cx="232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4" name="Freihand 93">
                  <a:extLst>
                    <a:ext uri="{FF2B5EF4-FFF2-40B4-BE49-F238E27FC236}">
                      <a16:creationId xmlns:a16="http://schemas.microsoft.com/office/drawing/2014/main" id="{D0E584B6-F6CA-42CB-B320-6F1C042E911C}"/>
                    </a:ext>
                  </a:extLst>
                </p14:cNvPr>
                <p14:cNvContentPartPr/>
                <p14:nvPr/>
              </p14:nvContentPartPr>
              <p14:xfrm>
                <a:off x="4581013" y="5911253"/>
                <a:ext cx="34920" cy="34920"/>
              </p14:xfrm>
            </p:contentPart>
          </mc:Choice>
          <mc:Fallback xmlns="">
            <p:pic>
              <p:nvPicPr>
                <p:cNvPr id="94" name="Freihand 93">
                  <a:extLst>
                    <a:ext uri="{FF2B5EF4-FFF2-40B4-BE49-F238E27FC236}">
                      <a16:creationId xmlns:a16="http://schemas.microsoft.com/office/drawing/2014/main" id="{D0E584B6-F6CA-42CB-B320-6F1C042E911C}"/>
                    </a:ext>
                  </a:extLst>
                </p:cNvPr>
                <p:cNvPicPr/>
                <p:nvPr/>
              </p:nvPicPr>
              <p:blipFill>
                <a:blip r:embed="rId120"/>
                <a:stretch>
                  <a:fillRect/>
                </a:stretch>
              </p:blipFill>
              <p:spPr>
                <a:xfrm>
                  <a:off x="4576693" y="5906933"/>
                  <a:ext cx="43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5" name="Freihand 94">
                  <a:extLst>
                    <a:ext uri="{FF2B5EF4-FFF2-40B4-BE49-F238E27FC236}">
                      <a16:creationId xmlns:a16="http://schemas.microsoft.com/office/drawing/2014/main" id="{BAED506B-F411-46DC-AA6E-8FC59DAD8201}"/>
                    </a:ext>
                  </a:extLst>
                </p14:cNvPr>
                <p14:cNvContentPartPr/>
                <p14:nvPr/>
              </p14:nvContentPartPr>
              <p14:xfrm>
                <a:off x="4481653" y="5893613"/>
                <a:ext cx="173880" cy="129600"/>
              </p14:xfrm>
            </p:contentPart>
          </mc:Choice>
          <mc:Fallback xmlns="">
            <p:pic>
              <p:nvPicPr>
                <p:cNvPr id="95" name="Freihand 94">
                  <a:extLst>
                    <a:ext uri="{FF2B5EF4-FFF2-40B4-BE49-F238E27FC236}">
                      <a16:creationId xmlns:a16="http://schemas.microsoft.com/office/drawing/2014/main" id="{BAED506B-F411-46DC-AA6E-8FC59DAD8201}"/>
                    </a:ext>
                  </a:extLst>
                </p:cNvPr>
                <p:cNvPicPr/>
                <p:nvPr/>
              </p:nvPicPr>
              <p:blipFill>
                <a:blip r:embed="rId122"/>
                <a:stretch>
                  <a:fillRect/>
                </a:stretch>
              </p:blipFill>
              <p:spPr>
                <a:xfrm>
                  <a:off x="4477333" y="5889293"/>
                  <a:ext cx="182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6" name="Freihand 95">
                  <a:extLst>
                    <a:ext uri="{FF2B5EF4-FFF2-40B4-BE49-F238E27FC236}">
                      <a16:creationId xmlns:a16="http://schemas.microsoft.com/office/drawing/2014/main" id="{E74CC02C-94A5-43E3-8AC8-30229ABA2B13}"/>
                    </a:ext>
                  </a:extLst>
                </p14:cNvPr>
                <p14:cNvContentPartPr/>
                <p14:nvPr/>
              </p14:nvContentPartPr>
              <p14:xfrm>
                <a:off x="4711333" y="5791373"/>
                <a:ext cx="146160" cy="200160"/>
              </p14:xfrm>
            </p:contentPart>
          </mc:Choice>
          <mc:Fallback xmlns="">
            <p:pic>
              <p:nvPicPr>
                <p:cNvPr id="96" name="Freihand 95">
                  <a:extLst>
                    <a:ext uri="{FF2B5EF4-FFF2-40B4-BE49-F238E27FC236}">
                      <a16:creationId xmlns:a16="http://schemas.microsoft.com/office/drawing/2014/main" id="{E74CC02C-94A5-43E3-8AC8-30229ABA2B13}"/>
                    </a:ext>
                  </a:extLst>
                </p:cNvPr>
                <p:cNvPicPr/>
                <p:nvPr/>
              </p:nvPicPr>
              <p:blipFill>
                <a:blip r:embed="rId124"/>
                <a:stretch>
                  <a:fillRect/>
                </a:stretch>
              </p:blipFill>
              <p:spPr>
                <a:xfrm>
                  <a:off x="4707013" y="5787053"/>
                  <a:ext cx="154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8" name="Freihand 97">
                  <a:extLst>
                    <a:ext uri="{FF2B5EF4-FFF2-40B4-BE49-F238E27FC236}">
                      <a16:creationId xmlns:a16="http://schemas.microsoft.com/office/drawing/2014/main" id="{D1F999B9-7CC2-40AA-BA0A-E9B1293F6637}"/>
                    </a:ext>
                  </a:extLst>
                </p14:cNvPr>
                <p14:cNvContentPartPr/>
                <p14:nvPr/>
              </p14:nvContentPartPr>
              <p14:xfrm>
                <a:off x="5025973" y="5845013"/>
                <a:ext cx="369000" cy="118080"/>
              </p14:xfrm>
            </p:contentPart>
          </mc:Choice>
          <mc:Fallback xmlns="">
            <p:pic>
              <p:nvPicPr>
                <p:cNvPr id="98" name="Freihand 97">
                  <a:extLst>
                    <a:ext uri="{FF2B5EF4-FFF2-40B4-BE49-F238E27FC236}">
                      <a16:creationId xmlns:a16="http://schemas.microsoft.com/office/drawing/2014/main" id="{D1F999B9-7CC2-40AA-BA0A-E9B1293F6637}"/>
                    </a:ext>
                  </a:extLst>
                </p:cNvPr>
                <p:cNvPicPr/>
                <p:nvPr/>
              </p:nvPicPr>
              <p:blipFill>
                <a:blip r:embed="rId126"/>
                <a:stretch>
                  <a:fillRect/>
                </a:stretch>
              </p:blipFill>
              <p:spPr>
                <a:xfrm>
                  <a:off x="5021653" y="5840693"/>
                  <a:ext cx="377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9" name="Freihand 98">
                  <a:extLst>
                    <a:ext uri="{FF2B5EF4-FFF2-40B4-BE49-F238E27FC236}">
                      <a16:creationId xmlns:a16="http://schemas.microsoft.com/office/drawing/2014/main" id="{BDE59067-A3E5-44D7-A49B-8A998769291A}"/>
                    </a:ext>
                  </a:extLst>
                </p14:cNvPr>
                <p14:cNvContentPartPr/>
                <p14:nvPr/>
              </p14:nvContentPartPr>
              <p14:xfrm>
                <a:off x="5357173" y="5814413"/>
                <a:ext cx="24120" cy="6840"/>
              </p14:xfrm>
            </p:contentPart>
          </mc:Choice>
          <mc:Fallback xmlns="">
            <p:pic>
              <p:nvPicPr>
                <p:cNvPr id="99" name="Freihand 98">
                  <a:extLst>
                    <a:ext uri="{FF2B5EF4-FFF2-40B4-BE49-F238E27FC236}">
                      <a16:creationId xmlns:a16="http://schemas.microsoft.com/office/drawing/2014/main" id="{BDE59067-A3E5-44D7-A49B-8A998769291A}"/>
                    </a:ext>
                  </a:extLst>
                </p:cNvPr>
                <p:cNvPicPr/>
                <p:nvPr/>
              </p:nvPicPr>
              <p:blipFill>
                <a:blip r:embed="rId128"/>
                <a:stretch>
                  <a:fillRect/>
                </a:stretch>
              </p:blipFill>
              <p:spPr>
                <a:xfrm>
                  <a:off x="5352853" y="5810093"/>
                  <a:ext cx="32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0" name="Freihand 99">
                  <a:extLst>
                    <a:ext uri="{FF2B5EF4-FFF2-40B4-BE49-F238E27FC236}">
                      <a16:creationId xmlns:a16="http://schemas.microsoft.com/office/drawing/2014/main" id="{9A88FCAD-08D1-4F41-880C-5184120D2871}"/>
                    </a:ext>
                  </a:extLst>
                </p14:cNvPr>
                <p14:cNvContentPartPr/>
                <p14:nvPr/>
              </p14:nvContentPartPr>
              <p14:xfrm>
                <a:off x="5490013" y="5822693"/>
                <a:ext cx="167040" cy="97200"/>
              </p14:xfrm>
            </p:contentPart>
          </mc:Choice>
          <mc:Fallback xmlns="">
            <p:pic>
              <p:nvPicPr>
                <p:cNvPr id="100" name="Freihand 99">
                  <a:extLst>
                    <a:ext uri="{FF2B5EF4-FFF2-40B4-BE49-F238E27FC236}">
                      <a16:creationId xmlns:a16="http://schemas.microsoft.com/office/drawing/2014/main" id="{9A88FCAD-08D1-4F41-880C-5184120D2871}"/>
                    </a:ext>
                  </a:extLst>
                </p:cNvPr>
                <p:cNvPicPr/>
                <p:nvPr/>
              </p:nvPicPr>
              <p:blipFill>
                <a:blip r:embed="rId130"/>
                <a:stretch>
                  <a:fillRect/>
                </a:stretch>
              </p:blipFill>
              <p:spPr>
                <a:xfrm>
                  <a:off x="5485693" y="5818373"/>
                  <a:ext cx="175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1" name="Freihand 100">
                  <a:extLst>
                    <a:ext uri="{FF2B5EF4-FFF2-40B4-BE49-F238E27FC236}">
                      <a16:creationId xmlns:a16="http://schemas.microsoft.com/office/drawing/2014/main" id="{7F7F2997-A4DB-4486-9434-1970C3C3AB56}"/>
                    </a:ext>
                  </a:extLst>
                </p14:cNvPr>
                <p14:cNvContentPartPr/>
                <p14:nvPr/>
              </p14:nvContentPartPr>
              <p14:xfrm>
                <a:off x="5852173" y="5733773"/>
                <a:ext cx="378360" cy="196920"/>
              </p14:xfrm>
            </p:contentPart>
          </mc:Choice>
          <mc:Fallback xmlns="">
            <p:pic>
              <p:nvPicPr>
                <p:cNvPr id="101" name="Freihand 100">
                  <a:extLst>
                    <a:ext uri="{FF2B5EF4-FFF2-40B4-BE49-F238E27FC236}">
                      <a16:creationId xmlns:a16="http://schemas.microsoft.com/office/drawing/2014/main" id="{7F7F2997-A4DB-4486-9434-1970C3C3AB56}"/>
                    </a:ext>
                  </a:extLst>
                </p:cNvPr>
                <p:cNvPicPr/>
                <p:nvPr/>
              </p:nvPicPr>
              <p:blipFill>
                <a:blip r:embed="rId132"/>
                <a:stretch>
                  <a:fillRect/>
                </a:stretch>
              </p:blipFill>
              <p:spPr>
                <a:xfrm>
                  <a:off x="5847853" y="5729453"/>
                  <a:ext cx="3870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2" name="Freihand 101">
                  <a:extLst>
                    <a:ext uri="{FF2B5EF4-FFF2-40B4-BE49-F238E27FC236}">
                      <a16:creationId xmlns:a16="http://schemas.microsoft.com/office/drawing/2014/main" id="{8B283859-936F-49AC-997E-A7F01D1A08E7}"/>
                    </a:ext>
                  </a:extLst>
                </p14:cNvPr>
                <p14:cNvContentPartPr/>
                <p14:nvPr/>
              </p14:nvContentPartPr>
              <p14:xfrm>
                <a:off x="6287773" y="5805053"/>
                <a:ext cx="282960" cy="133920"/>
              </p14:xfrm>
            </p:contentPart>
          </mc:Choice>
          <mc:Fallback xmlns="">
            <p:pic>
              <p:nvPicPr>
                <p:cNvPr id="102" name="Freihand 101">
                  <a:extLst>
                    <a:ext uri="{FF2B5EF4-FFF2-40B4-BE49-F238E27FC236}">
                      <a16:creationId xmlns:a16="http://schemas.microsoft.com/office/drawing/2014/main" id="{8B283859-936F-49AC-997E-A7F01D1A08E7}"/>
                    </a:ext>
                  </a:extLst>
                </p:cNvPr>
                <p:cNvPicPr/>
                <p:nvPr/>
              </p:nvPicPr>
              <p:blipFill>
                <a:blip r:embed="rId134"/>
                <a:stretch>
                  <a:fillRect/>
                </a:stretch>
              </p:blipFill>
              <p:spPr>
                <a:xfrm>
                  <a:off x="6283453" y="5800733"/>
                  <a:ext cx="291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 name="Freihand 102">
                  <a:extLst>
                    <a:ext uri="{FF2B5EF4-FFF2-40B4-BE49-F238E27FC236}">
                      <a16:creationId xmlns:a16="http://schemas.microsoft.com/office/drawing/2014/main" id="{606C8E4D-18E7-4987-937A-C03A39960A75}"/>
                    </a:ext>
                  </a:extLst>
                </p14:cNvPr>
                <p14:cNvContentPartPr/>
                <p14:nvPr/>
              </p14:nvContentPartPr>
              <p14:xfrm>
                <a:off x="6626173" y="5701373"/>
                <a:ext cx="265320" cy="218880"/>
              </p14:xfrm>
            </p:contentPart>
          </mc:Choice>
          <mc:Fallback xmlns="">
            <p:pic>
              <p:nvPicPr>
                <p:cNvPr id="103" name="Freihand 102">
                  <a:extLst>
                    <a:ext uri="{FF2B5EF4-FFF2-40B4-BE49-F238E27FC236}">
                      <a16:creationId xmlns:a16="http://schemas.microsoft.com/office/drawing/2014/main" id="{606C8E4D-18E7-4987-937A-C03A39960A75}"/>
                    </a:ext>
                  </a:extLst>
                </p:cNvPr>
                <p:cNvPicPr/>
                <p:nvPr/>
              </p:nvPicPr>
              <p:blipFill>
                <a:blip r:embed="rId136"/>
                <a:stretch>
                  <a:fillRect/>
                </a:stretch>
              </p:blipFill>
              <p:spPr>
                <a:xfrm>
                  <a:off x="6621853" y="5697053"/>
                  <a:ext cx="273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4" name="Freihand 103">
                  <a:extLst>
                    <a:ext uri="{FF2B5EF4-FFF2-40B4-BE49-F238E27FC236}">
                      <a16:creationId xmlns:a16="http://schemas.microsoft.com/office/drawing/2014/main" id="{464382C7-C600-4482-AFB8-B2B90AD9373E}"/>
                    </a:ext>
                  </a:extLst>
                </p14:cNvPr>
                <p14:cNvContentPartPr/>
                <p14:nvPr/>
              </p14:nvContentPartPr>
              <p14:xfrm>
                <a:off x="6941173" y="5643053"/>
                <a:ext cx="367920" cy="484560"/>
              </p14:xfrm>
            </p:contentPart>
          </mc:Choice>
          <mc:Fallback xmlns="">
            <p:pic>
              <p:nvPicPr>
                <p:cNvPr id="104" name="Freihand 103">
                  <a:extLst>
                    <a:ext uri="{FF2B5EF4-FFF2-40B4-BE49-F238E27FC236}">
                      <a16:creationId xmlns:a16="http://schemas.microsoft.com/office/drawing/2014/main" id="{464382C7-C600-4482-AFB8-B2B90AD9373E}"/>
                    </a:ext>
                  </a:extLst>
                </p:cNvPr>
                <p:cNvPicPr/>
                <p:nvPr/>
              </p:nvPicPr>
              <p:blipFill>
                <a:blip r:embed="rId138"/>
                <a:stretch>
                  <a:fillRect/>
                </a:stretch>
              </p:blipFill>
              <p:spPr>
                <a:xfrm>
                  <a:off x="6936853" y="5638733"/>
                  <a:ext cx="37656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5" name="Freihand 104">
                  <a:extLst>
                    <a:ext uri="{FF2B5EF4-FFF2-40B4-BE49-F238E27FC236}">
                      <a16:creationId xmlns:a16="http://schemas.microsoft.com/office/drawing/2014/main" id="{D2A3B0A8-93E4-4F99-A575-B23C246E64C3}"/>
                    </a:ext>
                  </a:extLst>
                </p14:cNvPr>
                <p14:cNvContentPartPr/>
                <p14:nvPr/>
              </p14:nvContentPartPr>
              <p14:xfrm>
                <a:off x="6775573" y="5585453"/>
                <a:ext cx="55440" cy="34560"/>
              </p14:xfrm>
            </p:contentPart>
          </mc:Choice>
          <mc:Fallback xmlns="">
            <p:pic>
              <p:nvPicPr>
                <p:cNvPr id="105" name="Freihand 104">
                  <a:extLst>
                    <a:ext uri="{FF2B5EF4-FFF2-40B4-BE49-F238E27FC236}">
                      <a16:creationId xmlns:a16="http://schemas.microsoft.com/office/drawing/2014/main" id="{D2A3B0A8-93E4-4F99-A575-B23C246E64C3}"/>
                    </a:ext>
                  </a:extLst>
                </p:cNvPr>
                <p:cNvPicPr/>
                <p:nvPr/>
              </p:nvPicPr>
              <p:blipFill>
                <a:blip r:embed="rId140"/>
                <a:stretch>
                  <a:fillRect/>
                </a:stretch>
              </p:blipFill>
              <p:spPr>
                <a:xfrm>
                  <a:off x="6771253" y="5581133"/>
                  <a:ext cx="64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6" name="Freihand 105">
                  <a:extLst>
                    <a:ext uri="{FF2B5EF4-FFF2-40B4-BE49-F238E27FC236}">
                      <a16:creationId xmlns:a16="http://schemas.microsoft.com/office/drawing/2014/main" id="{65257F49-0484-4F28-89AC-8A4E46C746C5}"/>
                    </a:ext>
                  </a:extLst>
                </p14:cNvPr>
                <p14:cNvContentPartPr/>
                <p14:nvPr/>
              </p14:nvContentPartPr>
              <p14:xfrm>
                <a:off x="7305493" y="5576093"/>
                <a:ext cx="58680" cy="334080"/>
              </p14:xfrm>
            </p:contentPart>
          </mc:Choice>
          <mc:Fallback xmlns="">
            <p:pic>
              <p:nvPicPr>
                <p:cNvPr id="106" name="Freihand 105">
                  <a:extLst>
                    <a:ext uri="{FF2B5EF4-FFF2-40B4-BE49-F238E27FC236}">
                      <a16:creationId xmlns:a16="http://schemas.microsoft.com/office/drawing/2014/main" id="{65257F49-0484-4F28-89AC-8A4E46C746C5}"/>
                    </a:ext>
                  </a:extLst>
                </p:cNvPr>
                <p:cNvPicPr/>
                <p:nvPr/>
              </p:nvPicPr>
              <p:blipFill>
                <a:blip r:embed="rId142"/>
                <a:stretch>
                  <a:fillRect/>
                </a:stretch>
              </p:blipFill>
              <p:spPr>
                <a:xfrm>
                  <a:off x="7301173" y="5571773"/>
                  <a:ext cx="673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8" name="Freihand 107">
                  <a:extLst>
                    <a:ext uri="{FF2B5EF4-FFF2-40B4-BE49-F238E27FC236}">
                      <a16:creationId xmlns:a16="http://schemas.microsoft.com/office/drawing/2014/main" id="{4A678988-C13B-485D-939F-28F2C0E49C6E}"/>
                    </a:ext>
                  </a:extLst>
                </p14:cNvPr>
                <p14:cNvContentPartPr/>
                <p14:nvPr/>
              </p14:nvContentPartPr>
              <p14:xfrm>
                <a:off x="1609213" y="3709493"/>
                <a:ext cx="2459160" cy="1195560"/>
              </p14:xfrm>
            </p:contentPart>
          </mc:Choice>
          <mc:Fallback xmlns="">
            <p:pic>
              <p:nvPicPr>
                <p:cNvPr id="108" name="Freihand 107">
                  <a:extLst>
                    <a:ext uri="{FF2B5EF4-FFF2-40B4-BE49-F238E27FC236}">
                      <a16:creationId xmlns:a16="http://schemas.microsoft.com/office/drawing/2014/main" id="{4A678988-C13B-485D-939F-28F2C0E49C6E}"/>
                    </a:ext>
                  </a:extLst>
                </p:cNvPr>
                <p:cNvPicPr/>
                <p:nvPr/>
              </p:nvPicPr>
              <p:blipFill>
                <a:blip r:embed="rId144"/>
                <a:stretch>
                  <a:fillRect/>
                </a:stretch>
              </p:blipFill>
              <p:spPr>
                <a:xfrm>
                  <a:off x="1604893" y="3705173"/>
                  <a:ext cx="2467800" cy="1204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9" name="Freihand 108">
                  <a:extLst>
                    <a:ext uri="{FF2B5EF4-FFF2-40B4-BE49-F238E27FC236}">
                      <a16:creationId xmlns:a16="http://schemas.microsoft.com/office/drawing/2014/main" id="{2CBDD235-0CAA-4F9B-9541-FC9D70131777}"/>
                    </a:ext>
                  </a:extLst>
                </p14:cNvPr>
                <p14:cNvContentPartPr/>
                <p14:nvPr/>
              </p14:nvContentPartPr>
              <p14:xfrm>
                <a:off x="2713693" y="4187213"/>
                <a:ext cx="52560" cy="38160"/>
              </p14:xfrm>
            </p:contentPart>
          </mc:Choice>
          <mc:Fallback xmlns="">
            <p:pic>
              <p:nvPicPr>
                <p:cNvPr id="109" name="Freihand 108">
                  <a:extLst>
                    <a:ext uri="{FF2B5EF4-FFF2-40B4-BE49-F238E27FC236}">
                      <a16:creationId xmlns:a16="http://schemas.microsoft.com/office/drawing/2014/main" id="{2CBDD235-0CAA-4F9B-9541-FC9D70131777}"/>
                    </a:ext>
                  </a:extLst>
                </p:cNvPr>
                <p:cNvPicPr/>
                <p:nvPr/>
              </p:nvPicPr>
              <p:blipFill>
                <a:blip r:embed="rId146"/>
                <a:stretch>
                  <a:fillRect/>
                </a:stretch>
              </p:blipFill>
              <p:spPr>
                <a:xfrm>
                  <a:off x="2709373" y="4182893"/>
                  <a:ext cx="61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0" name="Freihand 109">
                  <a:extLst>
                    <a:ext uri="{FF2B5EF4-FFF2-40B4-BE49-F238E27FC236}">
                      <a16:creationId xmlns:a16="http://schemas.microsoft.com/office/drawing/2014/main" id="{86B42D24-58FB-4B18-A8D4-2606F0042AFF}"/>
                    </a:ext>
                  </a:extLst>
                </p14:cNvPr>
                <p14:cNvContentPartPr/>
                <p14:nvPr/>
              </p14:nvContentPartPr>
              <p14:xfrm>
                <a:off x="2652133" y="4126013"/>
                <a:ext cx="360" cy="360"/>
              </p14:xfrm>
            </p:contentPart>
          </mc:Choice>
          <mc:Fallback xmlns="">
            <p:pic>
              <p:nvPicPr>
                <p:cNvPr id="110" name="Freihand 109">
                  <a:extLst>
                    <a:ext uri="{FF2B5EF4-FFF2-40B4-BE49-F238E27FC236}">
                      <a16:creationId xmlns:a16="http://schemas.microsoft.com/office/drawing/2014/main" id="{86B42D24-58FB-4B18-A8D4-2606F0042AFF}"/>
                    </a:ext>
                  </a:extLst>
                </p:cNvPr>
                <p:cNvPicPr/>
                <p:nvPr/>
              </p:nvPicPr>
              <p:blipFill>
                <a:blip r:embed="rId148"/>
                <a:stretch>
                  <a:fillRect/>
                </a:stretch>
              </p:blipFill>
              <p:spPr>
                <a:xfrm>
                  <a:off x="2647813" y="412169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1" name="Freihand 110">
                  <a:extLst>
                    <a:ext uri="{FF2B5EF4-FFF2-40B4-BE49-F238E27FC236}">
                      <a16:creationId xmlns:a16="http://schemas.microsoft.com/office/drawing/2014/main" id="{0E96BDAD-3A5B-41D2-8D3D-19C37F3D9196}"/>
                    </a:ext>
                  </a:extLst>
                </p14:cNvPr>
                <p14:cNvContentPartPr/>
                <p14:nvPr/>
              </p14:nvContentPartPr>
              <p14:xfrm>
                <a:off x="2544493" y="4025933"/>
                <a:ext cx="1368000" cy="571320"/>
              </p14:xfrm>
            </p:contentPart>
          </mc:Choice>
          <mc:Fallback xmlns="">
            <p:pic>
              <p:nvPicPr>
                <p:cNvPr id="111" name="Freihand 110">
                  <a:extLst>
                    <a:ext uri="{FF2B5EF4-FFF2-40B4-BE49-F238E27FC236}">
                      <a16:creationId xmlns:a16="http://schemas.microsoft.com/office/drawing/2014/main" id="{0E96BDAD-3A5B-41D2-8D3D-19C37F3D9196}"/>
                    </a:ext>
                  </a:extLst>
                </p:cNvPr>
                <p:cNvPicPr/>
                <p:nvPr/>
              </p:nvPicPr>
              <p:blipFill>
                <a:blip r:embed="rId150"/>
                <a:stretch>
                  <a:fillRect/>
                </a:stretch>
              </p:blipFill>
              <p:spPr>
                <a:xfrm>
                  <a:off x="2540173" y="4021613"/>
                  <a:ext cx="13766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3" name="Freihand 112">
                  <a:extLst>
                    <a:ext uri="{FF2B5EF4-FFF2-40B4-BE49-F238E27FC236}">
                      <a16:creationId xmlns:a16="http://schemas.microsoft.com/office/drawing/2014/main" id="{C3C8CB8E-DCEE-4E24-A5A8-9B17694C9F75}"/>
                    </a:ext>
                  </a:extLst>
                </p14:cNvPr>
                <p14:cNvContentPartPr/>
                <p14:nvPr/>
              </p14:nvContentPartPr>
              <p14:xfrm>
                <a:off x="2567173" y="4370813"/>
                <a:ext cx="14040" cy="7560"/>
              </p14:xfrm>
            </p:contentPart>
          </mc:Choice>
          <mc:Fallback xmlns="">
            <p:pic>
              <p:nvPicPr>
                <p:cNvPr id="113" name="Freihand 112">
                  <a:extLst>
                    <a:ext uri="{FF2B5EF4-FFF2-40B4-BE49-F238E27FC236}">
                      <a16:creationId xmlns:a16="http://schemas.microsoft.com/office/drawing/2014/main" id="{C3C8CB8E-DCEE-4E24-A5A8-9B17694C9F75}"/>
                    </a:ext>
                  </a:extLst>
                </p:cNvPr>
                <p:cNvPicPr/>
                <p:nvPr/>
              </p:nvPicPr>
              <p:blipFill>
                <a:blip r:embed="rId152"/>
                <a:stretch>
                  <a:fillRect/>
                </a:stretch>
              </p:blipFill>
              <p:spPr>
                <a:xfrm>
                  <a:off x="2562853" y="4366493"/>
                  <a:ext cx="22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 name="Freihand 113">
                  <a:extLst>
                    <a:ext uri="{FF2B5EF4-FFF2-40B4-BE49-F238E27FC236}">
                      <a16:creationId xmlns:a16="http://schemas.microsoft.com/office/drawing/2014/main" id="{151476B9-CBB8-4391-9A9C-CCE0A68B8B33}"/>
                    </a:ext>
                  </a:extLst>
                </p14:cNvPr>
                <p14:cNvContentPartPr/>
                <p14:nvPr/>
              </p14:nvContentPartPr>
              <p14:xfrm>
                <a:off x="2481853" y="4330133"/>
                <a:ext cx="988200" cy="480240"/>
              </p14:xfrm>
            </p:contentPart>
          </mc:Choice>
          <mc:Fallback xmlns="">
            <p:pic>
              <p:nvPicPr>
                <p:cNvPr id="114" name="Freihand 113">
                  <a:extLst>
                    <a:ext uri="{FF2B5EF4-FFF2-40B4-BE49-F238E27FC236}">
                      <a16:creationId xmlns:a16="http://schemas.microsoft.com/office/drawing/2014/main" id="{151476B9-CBB8-4391-9A9C-CCE0A68B8B33}"/>
                    </a:ext>
                  </a:extLst>
                </p:cNvPr>
                <p:cNvPicPr/>
                <p:nvPr/>
              </p:nvPicPr>
              <p:blipFill>
                <a:blip r:embed="rId154"/>
                <a:stretch>
                  <a:fillRect/>
                </a:stretch>
              </p:blipFill>
              <p:spPr>
                <a:xfrm>
                  <a:off x="2477533" y="4325813"/>
                  <a:ext cx="9968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5" name="Freihand 114">
                  <a:extLst>
                    <a:ext uri="{FF2B5EF4-FFF2-40B4-BE49-F238E27FC236}">
                      <a16:creationId xmlns:a16="http://schemas.microsoft.com/office/drawing/2014/main" id="{856F0022-69D1-4B19-9CEE-54024C6CF386}"/>
                    </a:ext>
                  </a:extLst>
                </p14:cNvPr>
                <p14:cNvContentPartPr/>
                <p14:nvPr/>
              </p14:nvContentPartPr>
              <p14:xfrm>
                <a:off x="3088813" y="4386293"/>
                <a:ext cx="101880" cy="160200"/>
              </p14:xfrm>
            </p:contentPart>
          </mc:Choice>
          <mc:Fallback xmlns="">
            <p:pic>
              <p:nvPicPr>
                <p:cNvPr id="115" name="Freihand 114">
                  <a:extLst>
                    <a:ext uri="{FF2B5EF4-FFF2-40B4-BE49-F238E27FC236}">
                      <a16:creationId xmlns:a16="http://schemas.microsoft.com/office/drawing/2014/main" id="{856F0022-69D1-4B19-9CEE-54024C6CF386}"/>
                    </a:ext>
                  </a:extLst>
                </p:cNvPr>
                <p:cNvPicPr/>
                <p:nvPr/>
              </p:nvPicPr>
              <p:blipFill>
                <a:blip r:embed="rId156"/>
                <a:stretch>
                  <a:fillRect/>
                </a:stretch>
              </p:blipFill>
              <p:spPr>
                <a:xfrm>
                  <a:off x="3084493" y="4381973"/>
                  <a:ext cx="110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6" name="Freihand 115">
                  <a:extLst>
                    <a:ext uri="{FF2B5EF4-FFF2-40B4-BE49-F238E27FC236}">
                      <a16:creationId xmlns:a16="http://schemas.microsoft.com/office/drawing/2014/main" id="{6A217F13-E7D4-4607-A08F-6FD83FE0E365}"/>
                    </a:ext>
                  </a:extLst>
                </p14:cNvPr>
                <p14:cNvContentPartPr/>
                <p14:nvPr/>
              </p14:nvContentPartPr>
              <p14:xfrm>
                <a:off x="3022933" y="4073093"/>
                <a:ext cx="229320" cy="293400"/>
              </p14:xfrm>
            </p:contentPart>
          </mc:Choice>
          <mc:Fallback xmlns="">
            <p:pic>
              <p:nvPicPr>
                <p:cNvPr id="116" name="Freihand 115">
                  <a:extLst>
                    <a:ext uri="{FF2B5EF4-FFF2-40B4-BE49-F238E27FC236}">
                      <a16:creationId xmlns:a16="http://schemas.microsoft.com/office/drawing/2014/main" id="{6A217F13-E7D4-4607-A08F-6FD83FE0E365}"/>
                    </a:ext>
                  </a:extLst>
                </p:cNvPr>
                <p:cNvPicPr/>
                <p:nvPr/>
              </p:nvPicPr>
              <p:blipFill>
                <a:blip r:embed="rId158"/>
                <a:stretch>
                  <a:fillRect/>
                </a:stretch>
              </p:blipFill>
              <p:spPr>
                <a:xfrm>
                  <a:off x="3018613" y="4068773"/>
                  <a:ext cx="2379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7" name="Freihand 116">
                  <a:extLst>
                    <a:ext uri="{FF2B5EF4-FFF2-40B4-BE49-F238E27FC236}">
                      <a16:creationId xmlns:a16="http://schemas.microsoft.com/office/drawing/2014/main" id="{26E35277-CCE6-47AA-9DC9-02B550D8B0CF}"/>
                    </a:ext>
                  </a:extLst>
                </p14:cNvPr>
                <p14:cNvContentPartPr/>
                <p14:nvPr/>
              </p14:nvContentPartPr>
              <p14:xfrm>
                <a:off x="3004213" y="3958253"/>
                <a:ext cx="102240" cy="77400"/>
              </p14:xfrm>
            </p:contentPart>
          </mc:Choice>
          <mc:Fallback xmlns="">
            <p:pic>
              <p:nvPicPr>
                <p:cNvPr id="117" name="Freihand 116">
                  <a:extLst>
                    <a:ext uri="{FF2B5EF4-FFF2-40B4-BE49-F238E27FC236}">
                      <a16:creationId xmlns:a16="http://schemas.microsoft.com/office/drawing/2014/main" id="{26E35277-CCE6-47AA-9DC9-02B550D8B0CF}"/>
                    </a:ext>
                  </a:extLst>
                </p:cNvPr>
                <p:cNvPicPr/>
                <p:nvPr/>
              </p:nvPicPr>
              <p:blipFill>
                <a:blip r:embed="rId160"/>
                <a:stretch>
                  <a:fillRect/>
                </a:stretch>
              </p:blipFill>
              <p:spPr>
                <a:xfrm>
                  <a:off x="2999893" y="3953933"/>
                  <a:ext cx="110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 name="Freihand 118">
                  <a:extLst>
                    <a:ext uri="{FF2B5EF4-FFF2-40B4-BE49-F238E27FC236}">
                      <a16:creationId xmlns:a16="http://schemas.microsoft.com/office/drawing/2014/main" id="{8CE6D338-9F6B-461D-84CE-DAAEFC8890DD}"/>
                    </a:ext>
                  </a:extLst>
                </p14:cNvPr>
                <p14:cNvContentPartPr/>
                <p14:nvPr/>
              </p14:nvContentPartPr>
              <p14:xfrm>
                <a:off x="430933" y="6287093"/>
                <a:ext cx="256320" cy="22680"/>
              </p14:xfrm>
            </p:contentPart>
          </mc:Choice>
          <mc:Fallback xmlns="">
            <p:pic>
              <p:nvPicPr>
                <p:cNvPr id="119" name="Freihand 118">
                  <a:extLst>
                    <a:ext uri="{FF2B5EF4-FFF2-40B4-BE49-F238E27FC236}">
                      <a16:creationId xmlns:a16="http://schemas.microsoft.com/office/drawing/2014/main" id="{8CE6D338-9F6B-461D-84CE-DAAEFC8890DD}"/>
                    </a:ext>
                  </a:extLst>
                </p:cNvPr>
                <p:cNvPicPr/>
                <p:nvPr/>
              </p:nvPicPr>
              <p:blipFill>
                <a:blip r:embed="rId162"/>
                <a:stretch>
                  <a:fillRect/>
                </a:stretch>
              </p:blipFill>
              <p:spPr>
                <a:xfrm>
                  <a:off x="426613" y="6282773"/>
                  <a:ext cx="264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0" name="Freihand 119">
                  <a:extLst>
                    <a:ext uri="{FF2B5EF4-FFF2-40B4-BE49-F238E27FC236}">
                      <a16:creationId xmlns:a16="http://schemas.microsoft.com/office/drawing/2014/main" id="{1E681431-AA20-4BF1-8EA2-45AE28FEB954}"/>
                    </a:ext>
                  </a:extLst>
                </p14:cNvPr>
                <p14:cNvContentPartPr/>
                <p14:nvPr/>
              </p14:nvContentPartPr>
              <p14:xfrm>
                <a:off x="460813" y="6323453"/>
                <a:ext cx="273240" cy="21960"/>
              </p14:xfrm>
            </p:contentPart>
          </mc:Choice>
          <mc:Fallback xmlns="">
            <p:pic>
              <p:nvPicPr>
                <p:cNvPr id="120" name="Freihand 119">
                  <a:extLst>
                    <a:ext uri="{FF2B5EF4-FFF2-40B4-BE49-F238E27FC236}">
                      <a16:creationId xmlns:a16="http://schemas.microsoft.com/office/drawing/2014/main" id="{1E681431-AA20-4BF1-8EA2-45AE28FEB954}"/>
                    </a:ext>
                  </a:extLst>
                </p:cNvPr>
                <p:cNvPicPr/>
                <p:nvPr/>
              </p:nvPicPr>
              <p:blipFill>
                <a:blip r:embed="rId164"/>
                <a:stretch>
                  <a:fillRect/>
                </a:stretch>
              </p:blipFill>
              <p:spPr>
                <a:xfrm>
                  <a:off x="456493" y="6319133"/>
                  <a:ext cx="281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1" name="Freihand 120">
                  <a:extLst>
                    <a:ext uri="{FF2B5EF4-FFF2-40B4-BE49-F238E27FC236}">
                      <a16:creationId xmlns:a16="http://schemas.microsoft.com/office/drawing/2014/main" id="{B95245F0-0CFD-4D04-8923-03C8D513166E}"/>
                    </a:ext>
                  </a:extLst>
                </p14:cNvPr>
                <p14:cNvContentPartPr/>
                <p14:nvPr/>
              </p14:nvContentPartPr>
              <p14:xfrm>
                <a:off x="734053" y="6157133"/>
                <a:ext cx="135360" cy="242640"/>
              </p14:xfrm>
            </p:contentPart>
          </mc:Choice>
          <mc:Fallback xmlns="">
            <p:pic>
              <p:nvPicPr>
                <p:cNvPr id="121" name="Freihand 120">
                  <a:extLst>
                    <a:ext uri="{FF2B5EF4-FFF2-40B4-BE49-F238E27FC236}">
                      <a16:creationId xmlns:a16="http://schemas.microsoft.com/office/drawing/2014/main" id="{B95245F0-0CFD-4D04-8923-03C8D513166E}"/>
                    </a:ext>
                  </a:extLst>
                </p:cNvPr>
                <p:cNvPicPr/>
                <p:nvPr/>
              </p:nvPicPr>
              <p:blipFill>
                <a:blip r:embed="rId166"/>
                <a:stretch>
                  <a:fillRect/>
                </a:stretch>
              </p:blipFill>
              <p:spPr>
                <a:xfrm>
                  <a:off x="729733" y="6152813"/>
                  <a:ext cx="1440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3" name="Freihand 122">
                  <a:extLst>
                    <a:ext uri="{FF2B5EF4-FFF2-40B4-BE49-F238E27FC236}">
                      <a16:creationId xmlns:a16="http://schemas.microsoft.com/office/drawing/2014/main" id="{1B39EBDF-9064-461D-BA20-E6B0A682FF5D}"/>
                    </a:ext>
                  </a:extLst>
                </p14:cNvPr>
                <p14:cNvContentPartPr/>
                <p14:nvPr/>
              </p14:nvContentPartPr>
              <p14:xfrm>
                <a:off x="1091533" y="6150293"/>
                <a:ext cx="24840" cy="190440"/>
              </p14:xfrm>
            </p:contentPart>
          </mc:Choice>
          <mc:Fallback xmlns="">
            <p:pic>
              <p:nvPicPr>
                <p:cNvPr id="123" name="Freihand 122">
                  <a:extLst>
                    <a:ext uri="{FF2B5EF4-FFF2-40B4-BE49-F238E27FC236}">
                      <a16:creationId xmlns:a16="http://schemas.microsoft.com/office/drawing/2014/main" id="{1B39EBDF-9064-461D-BA20-E6B0A682FF5D}"/>
                    </a:ext>
                  </a:extLst>
                </p:cNvPr>
                <p:cNvPicPr/>
                <p:nvPr/>
              </p:nvPicPr>
              <p:blipFill>
                <a:blip r:embed="rId168"/>
                <a:stretch>
                  <a:fillRect/>
                </a:stretch>
              </p:blipFill>
              <p:spPr>
                <a:xfrm>
                  <a:off x="1087213" y="6145973"/>
                  <a:ext cx="33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4" name="Freihand 123">
                  <a:extLst>
                    <a:ext uri="{FF2B5EF4-FFF2-40B4-BE49-F238E27FC236}">
                      <a16:creationId xmlns:a16="http://schemas.microsoft.com/office/drawing/2014/main" id="{B18091E8-7BBE-4502-90A2-8151431EDFAC}"/>
                    </a:ext>
                  </a:extLst>
                </p14:cNvPr>
                <p14:cNvContentPartPr/>
                <p14:nvPr/>
              </p14:nvContentPartPr>
              <p14:xfrm>
                <a:off x="954013" y="6124373"/>
                <a:ext cx="260280" cy="198720"/>
              </p14:xfrm>
            </p:contentPart>
          </mc:Choice>
          <mc:Fallback xmlns="">
            <p:pic>
              <p:nvPicPr>
                <p:cNvPr id="124" name="Freihand 123">
                  <a:extLst>
                    <a:ext uri="{FF2B5EF4-FFF2-40B4-BE49-F238E27FC236}">
                      <a16:creationId xmlns:a16="http://schemas.microsoft.com/office/drawing/2014/main" id="{B18091E8-7BBE-4502-90A2-8151431EDFAC}"/>
                    </a:ext>
                  </a:extLst>
                </p:cNvPr>
                <p:cNvPicPr/>
                <p:nvPr/>
              </p:nvPicPr>
              <p:blipFill>
                <a:blip r:embed="rId170"/>
                <a:stretch>
                  <a:fillRect/>
                </a:stretch>
              </p:blipFill>
              <p:spPr>
                <a:xfrm>
                  <a:off x="949693" y="6120053"/>
                  <a:ext cx="268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5" name="Freihand 124">
                  <a:extLst>
                    <a:ext uri="{FF2B5EF4-FFF2-40B4-BE49-F238E27FC236}">
                      <a16:creationId xmlns:a16="http://schemas.microsoft.com/office/drawing/2014/main" id="{9B8609FD-CD0A-434C-A2EE-AF5739577A8F}"/>
                    </a:ext>
                  </a:extLst>
                </p14:cNvPr>
                <p14:cNvContentPartPr/>
                <p14:nvPr/>
              </p14:nvContentPartPr>
              <p14:xfrm>
                <a:off x="1218613" y="6212213"/>
                <a:ext cx="187920" cy="83880"/>
              </p14:xfrm>
            </p:contentPart>
          </mc:Choice>
          <mc:Fallback xmlns="">
            <p:pic>
              <p:nvPicPr>
                <p:cNvPr id="125" name="Freihand 124">
                  <a:extLst>
                    <a:ext uri="{FF2B5EF4-FFF2-40B4-BE49-F238E27FC236}">
                      <a16:creationId xmlns:a16="http://schemas.microsoft.com/office/drawing/2014/main" id="{9B8609FD-CD0A-434C-A2EE-AF5739577A8F}"/>
                    </a:ext>
                  </a:extLst>
                </p:cNvPr>
                <p:cNvPicPr/>
                <p:nvPr/>
              </p:nvPicPr>
              <p:blipFill>
                <a:blip r:embed="rId172"/>
                <a:stretch>
                  <a:fillRect/>
                </a:stretch>
              </p:blipFill>
              <p:spPr>
                <a:xfrm>
                  <a:off x="1214293" y="6207893"/>
                  <a:ext cx="196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6" name="Freihand 125">
                  <a:extLst>
                    <a:ext uri="{FF2B5EF4-FFF2-40B4-BE49-F238E27FC236}">
                      <a16:creationId xmlns:a16="http://schemas.microsoft.com/office/drawing/2014/main" id="{448924DD-D7B2-4200-BEDB-9C14C2E80B6E}"/>
                    </a:ext>
                  </a:extLst>
                </p14:cNvPr>
                <p14:cNvContentPartPr/>
                <p14:nvPr/>
              </p14:nvContentPartPr>
              <p14:xfrm>
                <a:off x="1476373" y="6071093"/>
                <a:ext cx="174240" cy="216720"/>
              </p14:xfrm>
            </p:contentPart>
          </mc:Choice>
          <mc:Fallback xmlns="">
            <p:pic>
              <p:nvPicPr>
                <p:cNvPr id="126" name="Freihand 125">
                  <a:extLst>
                    <a:ext uri="{FF2B5EF4-FFF2-40B4-BE49-F238E27FC236}">
                      <a16:creationId xmlns:a16="http://schemas.microsoft.com/office/drawing/2014/main" id="{448924DD-D7B2-4200-BEDB-9C14C2E80B6E}"/>
                    </a:ext>
                  </a:extLst>
                </p:cNvPr>
                <p:cNvPicPr/>
                <p:nvPr/>
              </p:nvPicPr>
              <p:blipFill>
                <a:blip r:embed="rId174"/>
                <a:stretch>
                  <a:fillRect/>
                </a:stretch>
              </p:blipFill>
              <p:spPr>
                <a:xfrm>
                  <a:off x="1472053" y="6066773"/>
                  <a:ext cx="182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7" name="Freihand 126">
                  <a:extLst>
                    <a:ext uri="{FF2B5EF4-FFF2-40B4-BE49-F238E27FC236}">
                      <a16:creationId xmlns:a16="http://schemas.microsoft.com/office/drawing/2014/main" id="{CAA63A6B-D117-401A-9F25-2629EE87FF67}"/>
                    </a:ext>
                  </a:extLst>
                </p14:cNvPr>
                <p14:cNvContentPartPr/>
                <p14:nvPr/>
              </p14:nvContentPartPr>
              <p14:xfrm>
                <a:off x="1747813" y="6054893"/>
                <a:ext cx="489960" cy="213840"/>
              </p14:xfrm>
            </p:contentPart>
          </mc:Choice>
          <mc:Fallback xmlns="">
            <p:pic>
              <p:nvPicPr>
                <p:cNvPr id="127" name="Freihand 126">
                  <a:extLst>
                    <a:ext uri="{FF2B5EF4-FFF2-40B4-BE49-F238E27FC236}">
                      <a16:creationId xmlns:a16="http://schemas.microsoft.com/office/drawing/2014/main" id="{CAA63A6B-D117-401A-9F25-2629EE87FF67}"/>
                    </a:ext>
                  </a:extLst>
                </p:cNvPr>
                <p:cNvPicPr/>
                <p:nvPr/>
              </p:nvPicPr>
              <p:blipFill>
                <a:blip r:embed="rId176"/>
                <a:stretch>
                  <a:fillRect/>
                </a:stretch>
              </p:blipFill>
              <p:spPr>
                <a:xfrm>
                  <a:off x="1743493" y="6050573"/>
                  <a:ext cx="49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8" name="Freihand 127">
                  <a:extLst>
                    <a:ext uri="{FF2B5EF4-FFF2-40B4-BE49-F238E27FC236}">
                      <a16:creationId xmlns:a16="http://schemas.microsoft.com/office/drawing/2014/main" id="{EB79633B-8C1D-41DB-AA6C-4D276EDAF5DE}"/>
                    </a:ext>
                  </a:extLst>
                </p14:cNvPr>
                <p14:cNvContentPartPr/>
                <p14:nvPr/>
              </p14:nvContentPartPr>
              <p14:xfrm>
                <a:off x="2299693" y="6160373"/>
                <a:ext cx="287640" cy="128520"/>
              </p14:xfrm>
            </p:contentPart>
          </mc:Choice>
          <mc:Fallback xmlns="">
            <p:pic>
              <p:nvPicPr>
                <p:cNvPr id="128" name="Freihand 127">
                  <a:extLst>
                    <a:ext uri="{FF2B5EF4-FFF2-40B4-BE49-F238E27FC236}">
                      <a16:creationId xmlns:a16="http://schemas.microsoft.com/office/drawing/2014/main" id="{EB79633B-8C1D-41DB-AA6C-4D276EDAF5DE}"/>
                    </a:ext>
                  </a:extLst>
                </p:cNvPr>
                <p:cNvPicPr/>
                <p:nvPr/>
              </p:nvPicPr>
              <p:blipFill>
                <a:blip r:embed="rId178"/>
                <a:stretch>
                  <a:fillRect/>
                </a:stretch>
              </p:blipFill>
              <p:spPr>
                <a:xfrm>
                  <a:off x="2295373" y="6156053"/>
                  <a:ext cx="296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9" name="Freihand 128">
                  <a:extLst>
                    <a:ext uri="{FF2B5EF4-FFF2-40B4-BE49-F238E27FC236}">
                      <a16:creationId xmlns:a16="http://schemas.microsoft.com/office/drawing/2014/main" id="{F9D6B164-D365-4734-BB55-589606A110BF}"/>
                    </a:ext>
                  </a:extLst>
                </p14:cNvPr>
                <p14:cNvContentPartPr/>
                <p14:nvPr/>
              </p14:nvContentPartPr>
              <p14:xfrm>
                <a:off x="2629813" y="6105293"/>
                <a:ext cx="247320" cy="190440"/>
              </p14:xfrm>
            </p:contentPart>
          </mc:Choice>
          <mc:Fallback xmlns="">
            <p:pic>
              <p:nvPicPr>
                <p:cNvPr id="129" name="Freihand 128">
                  <a:extLst>
                    <a:ext uri="{FF2B5EF4-FFF2-40B4-BE49-F238E27FC236}">
                      <a16:creationId xmlns:a16="http://schemas.microsoft.com/office/drawing/2014/main" id="{F9D6B164-D365-4734-BB55-589606A110BF}"/>
                    </a:ext>
                  </a:extLst>
                </p:cNvPr>
                <p:cNvPicPr/>
                <p:nvPr/>
              </p:nvPicPr>
              <p:blipFill>
                <a:blip r:embed="rId180"/>
                <a:stretch>
                  <a:fillRect/>
                </a:stretch>
              </p:blipFill>
              <p:spPr>
                <a:xfrm>
                  <a:off x="2625493" y="6100973"/>
                  <a:ext cx="2559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0" name="Freihand 129">
                  <a:extLst>
                    <a:ext uri="{FF2B5EF4-FFF2-40B4-BE49-F238E27FC236}">
                      <a16:creationId xmlns:a16="http://schemas.microsoft.com/office/drawing/2014/main" id="{26F7F835-AE4F-44DB-9DDA-F33077AEF45E}"/>
                    </a:ext>
                  </a:extLst>
                </p14:cNvPr>
                <p14:cNvContentPartPr/>
                <p14:nvPr/>
              </p14:nvContentPartPr>
              <p14:xfrm>
                <a:off x="2878573" y="6057773"/>
                <a:ext cx="24120" cy="42120"/>
              </p14:xfrm>
            </p:contentPart>
          </mc:Choice>
          <mc:Fallback xmlns="">
            <p:pic>
              <p:nvPicPr>
                <p:cNvPr id="130" name="Freihand 129">
                  <a:extLst>
                    <a:ext uri="{FF2B5EF4-FFF2-40B4-BE49-F238E27FC236}">
                      <a16:creationId xmlns:a16="http://schemas.microsoft.com/office/drawing/2014/main" id="{26F7F835-AE4F-44DB-9DDA-F33077AEF45E}"/>
                    </a:ext>
                  </a:extLst>
                </p:cNvPr>
                <p:cNvPicPr/>
                <p:nvPr/>
              </p:nvPicPr>
              <p:blipFill>
                <a:blip r:embed="rId182"/>
                <a:stretch>
                  <a:fillRect/>
                </a:stretch>
              </p:blipFill>
              <p:spPr>
                <a:xfrm>
                  <a:off x="2874253" y="6053453"/>
                  <a:ext cx="32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 name="Freihand 130">
                  <a:extLst>
                    <a:ext uri="{FF2B5EF4-FFF2-40B4-BE49-F238E27FC236}">
                      <a16:creationId xmlns:a16="http://schemas.microsoft.com/office/drawing/2014/main" id="{51531C26-6129-4492-96DF-6DEFDF7367CA}"/>
                    </a:ext>
                  </a:extLst>
                </p14:cNvPr>
                <p14:cNvContentPartPr/>
                <p14:nvPr/>
              </p14:nvContentPartPr>
              <p14:xfrm>
                <a:off x="2925373" y="6041933"/>
                <a:ext cx="396000" cy="375480"/>
              </p14:xfrm>
            </p:contentPart>
          </mc:Choice>
          <mc:Fallback xmlns="">
            <p:pic>
              <p:nvPicPr>
                <p:cNvPr id="131" name="Freihand 130">
                  <a:extLst>
                    <a:ext uri="{FF2B5EF4-FFF2-40B4-BE49-F238E27FC236}">
                      <a16:creationId xmlns:a16="http://schemas.microsoft.com/office/drawing/2014/main" id="{51531C26-6129-4492-96DF-6DEFDF7367CA}"/>
                    </a:ext>
                  </a:extLst>
                </p:cNvPr>
                <p:cNvPicPr/>
                <p:nvPr/>
              </p:nvPicPr>
              <p:blipFill>
                <a:blip r:embed="rId184"/>
                <a:stretch>
                  <a:fillRect/>
                </a:stretch>
              </p:blipFill>
              <p:spPr>
                <a:xfrm>
                  <a:off x="2921053" y="6037613"/>
                  <a:ext cx="4046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3" name="Freihand 132">
                  <a:extLst>
                    <a:ext uri="{FF2B5EF4-FFF2-40B4-BE49-F238E27FC236}">
                      <a16:creationId xmlns:a16="http://schemas.microsoft.com/office/drawing/2014/main" id="{2854BA84-A01C-4D76-9292-E535D19648C5}"/>
                    </a:ext>
                  </a:extLst>
                </p14:cNvPr>
                <p14:cNvContentPartPr/>
                <p14:nvPr/>
              </p14:nvContentPartPr>
              <p14:xfrm>
                <a:off x="3501733" y="6090173"/>
                <a:ext cx="183600" cy="154080"/>
              </p14:xfrm>
            </p:contentPart>
          </mc:Choice>
          <mc:Fallback xmlns="">
            <p:pic>
              <p:nvPicPr>
                <p:cNvPr id="133" name="Freihand 132">
                  <a:extLst>
                    <a:ext uri="{FF2B5EF4-FFF2-40B4-BE49-F238E27FC236}">
                      <a16:creationId xmlns:a16="http://schemas.microsoft.com/office/drawing/2014/main" id="{2854BA84-A01C-4D76-9292-E535D19648C5}"/>
                    </a:ext>
                  </a:extLst>
                </p:cNvPr>
                <p:cNvPicPr/>
                <p:nvPr/>
              </p:nvPicPr>
              <p:blipFill>
                <a:blip r:embed="rId186"/>
                <a:stretch>
                  <a:fillRect/>
                </a:stretch>
              </p:blipFill>
              <p:spPr>
                <a:xfrm>
                  <a:off x="3497413" y="6085853"/>
                  <a:ext cx="192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4" name="Freihand 133">
                  <a:extLst>
                    <a:ext uri="{FF2B5EF4-FFF2-40B4-BE49-F238E27FC236}">
                      <a16:creationId xmlns:a16="http://schemas.microsoft.com/office/drawing/2014/main" id="{6B5B07F6-76E5-4183-BFC6-1FBC82025A29}"/>
                    </a:ext>
                  </a:extLst>
                </p14:cNvPr>
                <p14:cNvContentPartPr/>
                <p14:nvPr/>
              </p14:nvContentPartPr>
              <p14:xfrm>
                <a:off x="3606133" y="6190253"/>
                <a:ext cx="90720" cy="51120"/>
              </p14:xfrm>
            </p:contentPart>
          </mc:Choice>
          <mc:Fallback xmlns="">
            <p:pic>
              <p:nvPicPr>
                <p:cNvPr id="134" name="Freihand 133">
                  <a:extLst>
                    <a:ext uri="{FF2B5EF4-FFF2-40B4-BE49-F238E27FC236}">
                      <a16:creationId xmlns:a16="http://schemas.microsoft.com/office/drawing/2014/main" id="{6B5B07F6-76E5-4183-BFC6-1FBC82025A29}"/>
                    </a:ext>
                  </a:extLst>
                </p:cNvPr>
                <p:cNvPicPr/>
                <p:nvPr/>
              </p:nvPicPr>
              <p:blipFill>
                <a:blip r:embed="rId188"/>
                <a:stretch>
                  <a:fillRect/>
                </a:stretch>
              </p:blipFill>
              <p:spPr>
                <a:xfrm>
                  <a:off x="3601813" y="6185933"/>
                  <a:ext cx="99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 name="Freihand 134">
                  <a:extLst>
                    <a:ext uri="{FF2B5EF4-FFF2-40B4-BE49-F238E27FC236}">
                      <a16:creationId xmlns:a16="http://schemas.microsoft.com/office/drawing/2014/main" id="{8B797A33-34AC-4B76-B7C1-20D9ADC8A398}"/>
                    </a:ext>
                  </a:extLst>
                </p14:cNvPr>
                <p14:cNvContentPartPr/>
                <p14:nvPr/>
              </p14:nvContentPartPr>
              <p14:xfrm>
                <a:off x="3683533" y="6181973"/>
                <a:ext cx="329400" cy="81360"/>
              </p14:xfrm>
            </p:contentPart>
          </mc:Choice>
          <mc:Fallback xmlns="">
            <p:pic>
              <p:nvPicPr>
                <p:cNvPr id="135" name="Freihand 134">
                  <a:extLst>
                    <a:ext uri="{FF2B5EF4-FFF2-40B4-BE49-F238E27FC236}">
                      <a16:creationId xmlns:a16="http://schemas.microsoft.com/office/drawing/2014/main" id="{8B797A33-34AC-4B76-B7C1-20D9ADC8A398}"/>
                    </a:ext>
                  </a:extLst>
                </p:cNvPr>
                <p:cNvPicPr/>
                <p:nvPr/>
              </p:nvPicPr>
              <p:blipFill>
                <a:blip r:embed="rId190"/>
                <a:stretch>
                  <a:fillRect/>
                </a:stretch>
              </p:blipFill>
              <p:spPr>
                <a:xfrm>
                  <a:off x="3679213" y="6177653"/>
                  <a:ext cx="338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Freihand 135">
                  <a:extLst>
                    <a:ext uri="{FF2B5EF4-FFF2-40B4-BE49-F238E27FC236}">
                      <a16:creationId xmlns:a16="http://schemas.microsoft.com/office/drawing/2014/main" id="{B71CF6AC-8019-4350-BAE8-E2501FFD3D1B}"/>
                    </a:ext>
                  </a:extLst>
                </p14:cNvPr>
                <p14:cNvContentPartPr/>
                <p14:nvPr/>
              </p14:nvContentPartPr>
              <p14:xfrm>
                <a:off x="4029853" y="6216173"/>
                <a:ext cx="117000" cy="48600"/>
              </p14:xfrm>
            </p:contentPart>
          </mc:Choice>
          <mc:Fallback xmlns="">
            <p:pic>
              <p:nvPicPr>
                <p:cNvPr id="136" name="Freihand 135">
                  <a:extLst>
                    <a:ext uri="{FF2B5EF4-FFF2-40B4-BE49-F238E27FC236}">
                      <a16:creationId xmlns:a16="http://schemas.microsoft.com/office/drawing/2014/main" id="{B71CF6AC-8019-4350-BAE8-E2501FFD3D1B}"/>
                    </a:ext>
                  </a:extLst>
                </p:cNvPr>
                <p:cNvPicPr/>
                <p:nvPr/>
              </p:nvPicPr>
              <p:blipFill>
                <a:blip r:embed="rId192"/>
                <a:stretch>
                  <a:fillRect/>
                </a:stretch>
              </p:blipFill>
              <p:spPr>
                <a:xfrm>
                  <a:off x="4025533" y="6211853"/>
                  <a:ext cx="12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 name="Freihand 136">
                  <a:extLst>
                    <a:ext uri="{FF2B5EF4-FFF2-40B4-BE49-F238E27FC236}">
                      <a16:creationId xmlns:a16="http://schemas.microsoft.com/office/drawing/2014/main" id="{3EAF6CDC-F656-4BB3-A31C-D123F3C26859}"/>
                    </a:ext>
                  </a:extLst>
                </p14:cNvPr>
                <p14:cNvContentPartPr/>
                <p14:nvPr/>
              </p14:nvContentPartPr>
              <p14:xfrm>
                <a:off x="4349173" y="6215453"/>
                <a:ext cx="229320" cy="86040"/>
              </p14:xfrm>
            </p:contentPart>
          </mc:Choice>
          <mc:Fallback xmlns="">
            <p:pic>
              <p:nvPicPr>
                <p:cNvPr id="137" name="Freihand 136">
                  <a:extLst>
                    <a:ext uri="{FF2B5EF4-FFF2-40B4-BE49-F238E27FC236}">
                      <a16:creationId xmlns:a16="http://schemas.microsoft.com/office/drawing/2014/main" id="{3EAF6CDC-F656-4BB3-A31C-D123F3C26859}"/>
                    </a:ext>
                  </a:extLst>
                </p:cNvPr>
                <p:cNvPicPr/>
                <p:nvPr/>
              </p:nvPicPr>
              <p:blipFill>
                <a:blip r:embed="rId194"/>
                <a:stretch>
                  <a:fillRect/>
                </a:stretch>
              </p:blipFill>
              <p:spPr>
                <a:xfrm>
                  <a:off x="4344853" y="6211133"/>
                  <a:ext cx="237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 name="Freihand 137">
                  <a:extLst>
                    <a:ext uri="{FF2B5EF4-FFF2-40B4-BE49-F238E27FC236}">
                      <a16:creationId xmlns:a16="http://schemas.microsoft.com/office/drawing/2014/main" id="{035D65DE-8AB4-4C55-8C18-EA8156A6D6CB}"/>
                    </a:ext>
                  </a:extLst>
                </p14:cNvPr>
                <p14:cNvContentPartPr/>
                <p14:nvPr/>
              </p14:nvContentPartPr>
              <p14:xfrm>
                <a:off x="4580293" y="6148853"/>
                <a:ext cx="38880" cy="28800"/>
              </p14:xfrm>
            </p:contentPart>
          </mc:Choice>
          <mc:Fallback xmlns="">
            <p:pic>
              <p:nvPicPr>
                <p:cNvPr id="138" name="Freihand 137">
                  <a:extLst>
                    <a:ext uri="{FF2B5EF4-FFF2-40B4-BE49-F238E27FC236}">
                      <a16:creationId xmlns:a16="http://schemas.microsoft.com/office/drawing/2014/main" id="{035D65DE-8AB4-4C55-8C18-EA8156A6D6CB}"/>
                    </a:ext>
                  </a:extLst>
                </p:cNvPr>
                <p:cNvPicPr/>
                <p:nvPr/>
              </p:nvPicPr>
              <p:blipFill>
                <a:blip r:embed="rId196"/>
                <a:stretch>
                  <a:fillRect/>
                </a:stretch>
              </p:blipFill>
              <p:spPr>
                <a:xfrm>
                  <a:off x="4575973" y="6144533"/>
                  <a:ext cx="47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9" name="Freihand 138">
                  <a:extLst>
                    <a:ext uri="{FF2B5EF4-FFF2-40B4-BE49-F238E27FC236}">
                      <a16:creationId xmlns:a16="http://schemas.microsoft.com/office/drawing/2014/main" id="{A9BBE5EA-C32B-4FA2-A049-F141F720BF25}"/>
                    </a:ext>
                  </a:extLst>
                </p14:cNvPr>
                <p14:cNvContentPartPr/>
                <p14:nvPr/>
              </p14:nvContentPartPr>
              <p14:xfrm>
                <a:off x="4726093" y="6163613"/>
                <a:ext cx="299520" cy="110880"/>
              </p14:xfrm>
            </p:contentPart>
          </mc:Choice>
          <mc:Fallback xmlns="">
            <p:pic>
              <p:nvPicPr>
                <p:cNvPr id="139" name="Freihand 138">
                  <a:extLst>
                    <a:ext uri="{FF2B5EF4-FFF2-40B4-BE49-F238E27FC236}">
                      <a16:creationId xmlns:a16="http://schemas.microsoft.com/office/drawing/2014/main" id="{A9BBE5EA-C32B-4FA2-A049-F141F720BF25}"/>
                    </a:ext>
                  </a:extLst>
                </p:cNvPr>
                <p:cNvPicPr/>
                <p:nvPr/>
              </p:nvPicPr>
              <p:blipFill>
                <a:blip r:embed="rId198"/>
                <a:stretch>
                  <a:fillRect/>
                </a:stretch>
              </p:blipFill>
              <p:spPr>
                <a:xfrm>
                  <a:off x="4721773" y="6159293"/>
                  <a:ext cx="308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0" name="Freihand 139">
                  <a:extLst>
                    <a:ext uri="{FF2B5EF4-FFF2-40B4-BE49-F238E27FC236}">
                      <a16:creationId xmlns:a16="http://schemas.microsoft.com/office/drawing/2014/main" id="{ECE003E9-9B54-4C59-9515-39A7C148A334}"/>
                    </a:ext>
                  </a:extLst>
                </p14:cNvPr>
                <p14:cNvContentPartPr/>
                <p14:nvPr/>
              </p14:nvContentPartPr>
              <p14:xfrm>
                <a:off x="5268613" y="6114293"/>
                <a:ext cx="164160" cy="169560"/>
              </p14:xfrm>
            </p:contentPart>
          </mc:Choice>
          <mc:Fallback xmlns="">
            <p:pic>
              <p:nvPicPr>
                <p:cNvPr id="140" name="Freihand 139">
                  <a:extLst>
                    <a:ext uri="{FF2B5EF4-FFF2-40B4-BE49-F238E27FC236}">
                      <a16:creationId xmlns:a16="http://schemas.microsoft.com/office/drawing/2014/main" id="{ECE003E9-9B54-4C59-9515-39A7C148A334}"/>
                    </a:ext>
                  </a:extLst>
                </p:cNvPr>
                <p:cNvPicPr/>
                <p:nvPr/>
              </p:nvPicPr>
              <p:blipFill>
                <a:blip r:embed="rId200"/>
                <a:stretch>
                  <a:fillRect/>
                </a:stretch>
              </p:blipFill>
              <p:spPr>
                <a:xfrm>
                  <a:off x="5264293" y="6109973"/>
                  <a:ext cx="172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 name="Freihand 140">
                  <a:extLst>
                    <a:ext uri="{FF2B5EF4-FFF2-40B4-BE49-F238E27FC236}">
                      <a16:creationId xmlns:a16="http://schemas.microsoft.com/office/drawing/2014/main" id="{E333BA61-C7A4-4C49-A5B5-E847EEBD0F40}"/>
                    </a:ext>
                  </a:extLst>
                </p14:cNvPr>
                <p14:cNvContentPartPr/>
                <p14:nvPr/>
              </p14:nvContentPartPr>
              <p14:xfrm>
                <a:off x="5453293" y="6172613"/>
                <a:ext cx="125640" cy="79920"/>
              </p14:xfrm>
            </p:contentPart>
          </mc:Choice>
          <mc:Fallback xmlns="">
            <p:pic>
              <p:nvPicPr>
                <p:cNvPr id="141" name="Freihand 140">
                  <a:extLst>
                    <a:ext uri="{FF2B5EF4-FFF2-40B4-BE49-F238E27FC236}">
                      <a16:creationId xmlns:a16="http://schemas.microsoft.com/office/drawing/2014/main" id="{E333BA61-C7A4-4C49-A5B5-E847EEBD0F40}"/>
                    </a:ext>
                  </a:extLst>
                </p:cNvPr>
                <p:cNvPicPr/>
                <p:nvPr/>
              </p:nvPicPr>
              <p:blipFill>
                <a:blip r:embed="rId202"/>
                <a:stretch>
                  <a:fillRect/>
                </a:stretch>
              </p:blipFill>
              <p:spPr>
                <a:xfrm>
                  <a:off x="5448973" y="6168293"/>
                  <a:ext cx="134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2" name="Freihand 141">
                  <a:extLst>
                    <a:ext uri="{FF2B5EF4-FFF2-40B4-BE49-F238E27FC236}">
                      <a16:creationId xmlns:a16="http://schemas.microsoft.com/office/drawing/2014/main" id="{B0A9C327-73C7-489B-808D-09B645B43863}"/>
                    </a:ext>
                  </a:extLst>
                </p14:cNvPr>
                <p14:cNvContentPartPr/>
                <p14:nvPr/>
              </p14:nvContentPartPr>
              <p14:xfrm>
                <a:off x="5596933" y="6153893"/>
                <a:ext cx="92160" cy="79560"/>
              </p14:xfrm>
            </p:contentPart>
          </mc:Choice>
          <mc:Fallback xmlns="">
            <p:pic>
              <p:nvPicPr>
                <p:cNvPr id="142" name="Freihand 141">
                  <a:extLst>
                    <a:ext uri="{FF2B5EF4-FFF2-40B4-BE49-F238E27FC236}">
                      <a16:creationId xmlns:a16="http://schemas.microsoft.com/office/drawing/2014/main" id="{B0A9C327-73C7-489B-808D-09B645B43863}"/>
                    </a:ext>
                  </a:extLst>
                </p:cNvPr>
                <p:cNvPicPr/>
                <p:nvPr/>
              </p:nvPicPr>
              <p:blipFill>
                <a:blip r:embed="rId204"/>
                <a:stretch>
                  <a:fillRect/>
                </a:stretch>
              </p:blipFill>
              <p:spPr>
                <a:xfrm>
                  <a:off x="5592613" y="6149573"/>
                  <a:ext cx="100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 name="Freihand 142">
                  <a:extLst>
                    <a:ext uri="{FF2B5EF4-FFF2-40B4-BE49-F238E27FC236}">
                      <a16:creationId xmlns:a16="http://schemas.microsoft.com/office/drawing/2014/main" id="{3D3D70E9-29DA-4000-92C1-3428FBACD900}"/>
                    </a:ext>
                  </a:extLst>
                </p14:cNvPr>
                <p14:cNvContentPartPr/>
                <p14:nvPr/>
              </p14:nvContentPartPr>
              <p14:xfrm>
                <a:off x="5704573" y="6140573"/>
                <a:ext cx="68400" cy="96480"/>
              </p14:xfrm>
            </p:contentPart>
          </mc:Choice>
          <mc:Fallback xmlns="">
            <p:pic>
              <p:nvPicPr>
                <p:cNvPr id="143" name="Freihand 142">
                  <a:extLst>
                    <a:ext uri="{FF2B5EF4-FFF2-40B4-BE49-F238E27FC236}">
                      <a16:creationId xmlns:a16="http://schemas.microsoft.com/office/drawing/2014/main" id="{3D3D70E9-29DA-4000-92C1-3428FBACD900}"/>
                    </a:ext>
                  </a:extLst>
                </p:cNvPr>
                <p:cNvPicPr/>
                <p:nvPr/>
              </p:nvPicPr>
              <p:blipFill>
                <a:blip r:embed="rId206"/>
                <a:stretch>
                  <a:fillRect/>
                </a:stretch>
              </p:blipFill>
              <p:spPr>
                <a:xfrm>
                  <a:off x="5700253" y="6136253"/>
                  <a:ext cx="77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4" name="Freihand 143">
                  <a:extLst>
                    <a:ext uri="{FF2B5EF4-FFF2-40B4-BE49-F238E27FC236}">
                      <a16:creationId xmlns:a16="http://schemas.microsoft.com/office/drawing/2014/main" id="{CD51B58D-5398-46C7-8055-FD88340FF9A4}"/>
                    </a:ext>
                  </a:extLst>
                </p14:cNvPr>
                <p14:cNvContentPartPr/>
                <p14:nvPr/>
              </p14:nvContentPartPr>
              <p14:xfrm>
                <a:off x="5691613" y="6132653"/>
                <a:ext cx="133200" cy="108000"/>
              </p14:xfrm>
            </p:contentPart>
          </mc:Choice>
          <mc:Fallback xmlns="">
            <p:pic>
              <p:nvPicPr>
                <p:cNvPr id="144" name="Freihand 143">
                  <a:extLst>
                    <a:ext uri="{FF2B5EF4-FFF2-40B4-BE49-F238E27FC236}">
                      <a16:creationId xmlns:a16="http://schemas.microsoft.com/office/drawing/2014/main" id="{CD51B58D-5398-46C7-8055-FD88340FF9A4}"/>
                    </a:ext>
                  </a:extLst>
                </p:cNvPr>
                <p:cNvPicPr/>
                <p:nvPr/>
              </p:nvPicPr>
              <p:blipFill>
                <a:blip r:embed="rId208"/>
                <a:stretch>
                  <a:fillRect/>
                </a:stretch>
              </p:blipFill>
              <p:spPr>
                <a:xfrm>
                  <a:off x="5687293" y="6128333"/>
                  <a:ext cx="141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 name="Freihand 144">
                  <a:extLst>
                    <a:ext uri="{FF2B5EF4-FFF2-40B4-BE49-F238E27FC236}">
                      <a16:creationId xmlns:a16="http://schemas.microsoft.com/office/drawing/2014/main" id="{1AD40F82-1930-4E66-833F-31F811E0DA74}"/>
                    </a:ext>
                  </a:extLst>
                </p14:cNvPr>
                <p14:cNvContentPartPr/>
                <p14:nvPr/>
              </p14:nvContentPartPr>
              <p14:xfrm>
                <a:off x="5844973" y="6068573"/>
                <a:ext cx="87120" cy="138960"/>
              </p14:xfrm>
            </p:contentPart>
          </mc:Choice>
          <mc:Fallback xmlns="">
            <p:pic>
              <p:nvPicPr>
                <p:cNvPr id="145" name="Freihand 144">
                  <a:extLst>
                    <a:ext uri="{FF2B5EF4-FFF2-40B4-BE49-F238E27FC236}">
                      <a16:creationId xmlns:a16="http://schemas.microsoft.com/office/drawing/2014/main" id="{1AD40F82-1930-4E66-833F-31F811E0DA74}"/>
                    </a:ext>
                  </a:extLst>
                </p:cNvPr>
                <p:cNvPicPr/>
                <p:nvPr/>
              </p:nvPicPr>
              <p:blipFill>
                <a:blip r:embed="rId210"/>
                <a:stretch>
                  <a:fillRect/>
                </a:stretch>
              </p:blipFill>
              <p:spPr>
                <a:xfrm>
                  <a:off x="5840653" y="6064253"/>
                  <a:ext cx="95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6" name="Freihand 145">
                  <a:extLst>
                    <a:ext uri="{FF2B5EF4-FFF2-40B4-BE49-F238E27FC236}">
                      <a16:creationId xmlns:a16="http://schemas.microsoft.com/office/drawing/2014/main" id="{87378107-D387-4EB4-9185-FE336237D1B2}"/>
                    </a:ext>
                  </a:extLst>
                </p14:cNvPr>
                <p14:cNvContentPartPr/>
                <p14:nvPr/>
              </p14:nvContentPartPr>
              <p14:xfrm>
                <a:off x="5922373" y="6073973"/>
                <a:ext cx="47160" cy="153000"/>
              </p14:xfrm>
            </p:contentPart>
          </mc:Choice>
          <mc:Fallback xmlns="">
            <p:pic>
              <p:nvPicPr>
                <p:cNvPr id="146" name="Freihand 145">
                  <a:extLst>
                    <a:ext uri="{FF2B5EF4-FFF2-40B4-BE49-F238E27FC236}">
                      <a16:creationId xmlns:a16="http://schemas.microsoft.com/office/drawing/2014/main" id="{87378107-D387-4EB4-9185-FE336237D1B2}"/>
                    </a:ext>
                  </a:extLst>
                </p:cNvPr>
                <p:cNvPicPr/>
                <p:nvPr/>
              </p:nvPicPr>
              <p:blipFill>
                <a:blip r:embed="rId212"/>
                <a:stretch>
                  <a:fillRect/>
                </a:stretch>
              </p:blipFill>
              <p:spPr>
                <a:xfrm>
                  <a:off x="5918053" y="6069653"/>
                  <a:ext cx="55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7" name="Freihand 146">
                  <a:extLst>
                    <a:ext uri="{FF2B5EF4-FFF2-40B4-BE49-F238E27FC236}">
                      <a16:creationId xmlns:a16="http://schemas.microsoft.com/office/drawing/2014/main" id="{62D39EFB-7426-4F05-A230-0FC59214BCB9}"/>
                    </a:ext>
                  </a:extLst>
                </p14:cNvPr>
                <p14:cNvContentPartPr/>
                <p14:nvPr/>
              </p14:nvContentPartPr>
              <p14:xfrm>
                <a:off x="6003013" y="6119333"/>
                <a:ext cx="111240" cy="96120"/>
              </p14:xfrm>
            </p:contentPart>
          </mc:Choice>
          <mc:Fallback xmlns="">
            <p:pic>
              <p:nvPicPr>
                <p:cNvPr id="147" name="Freihand 146">
                  <a:extLst>
                    <a:ext uri="{FF2B5EF4-FFF2-40B4-BE49-F238E27FC236}">
                      <a16:creationId xmlns:a16="http://schemas.microsoft.com/office/drawing/2014/main" id="{62D39EFB-7426-4F05-A230-0FC59214BCB9}"/>
                    </a:ext>
                  </a:extLst>
                </p:cNvPr>
                <p:cNvPicPr/>
                <p:nvPr/>
              </p:nvPicPr>
              <p:blipFill>
                <a:blip r:embed="rId214"/>
                <a:stretch>
                  <a:fillRect/>
                </a:stretch>
              </p:blipFill>
              <p:spPr>
                <a:xfrm>
                  <a:off x="5998693" y="6115013"/>
                  <a:ext cx="119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8" name="Freihand 147">
                  <a:extLst>
                    <a:ext uri="{FF2B5EF4-FFF2-40B4-BE49-F238E27FC236}">
                      <a16:creationId xmlns:a16="http://schemas.microsoft.com/office/drawing/2014/main" id="{6E730492-AF48-4E51-87E3-24D26F93FA95}"/>
                    </a:ext>
                  </a:extLst>
                </p14:cNvPr>
                <p14:cNvContentPartPr/>
                <p14:nvPr/>
              </p14:nvContentPartPr>
              <p14:xfrm>
                <a:off x="6158893" y="6034733"/>
                <a:ext cx="234360" cy="188640"/>
              </p14:xfrm>
            </p:contentPart>
          </mc:Choice>
          <mc:Fallback xmlns="">
            <p:pic>
              <p:nvPicPr>
                <p:cNvPr id="148" name="Freihand 147">
                  <a:extLst>
                    <a:ext uri="{FF2B5EF4-FFF2-40B4-BE49-F238E27FC236}">
                      <a16:creationId xmlns:a16="http://schemas.microsoft.com/office/drawing/2014/main" id="{6E730492-AF48-4E51-87E3-24D26F93FA95}"/>
                    </a:ext>
                  </a:extLst>
                </p:cNvPr>
                <p:cNvPicPr/>
                <p:nvPr/>
              </p:nvPicPr>
              <p:blipFill>
                <a:blip r:embed="rId216"/>
                <a:stretch>
                  <a:fillRect/>
                </a:stretch>
              </p:blipFill>
              <p:spPr>
                <a:xfrm>
                  <a:off x="6154573" y="6030413"/>
                  <a:ext cx="243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 name="Freihand 148">
                  <a:extLst>
                    <a:ext uri="{FF2B5EF4-FFF2-40B4-BE49-F238E27FC236}">
                      <a16:creationId xmlns:a16="http://schemas.microsoft.com/office/drawing/2014/main" id="{8EB26D49-8FE1-44BA-9981-67B35DF3F4C2}"/>
                    </a:ext>
                  </a:extLst>
                </p14:cNvPr>
                <p14:cNvContentPartPr/>
                <p14:nvPr/>
              </p14:nvContentPartPr>
              <p14:xfrm>
                <a:off x="6407293" y="6074693"/>
                <a:ext cx="417600" cy="200160"/>
              </p14:xfrm>
            </p:contentPart>
          </mc:Choice>
          <mc:Fallback xmlns="">
            <p:pic>
              <p:nvPicPr>
                <p:cNvPr id="149" name="Freihand 148">
                  <a:extLst>
                    <a:ext uri="{FF2B5EF4-FFF2-40B4-BE49-F238E27FC236}">
                      <a16:creationId xmlns:a16="http://schemas.microsoft.com/office/drawing/2014/main" id="{8EB26D49-8FE1-44BA-9981-67B35DF3F4C2}"/>
                    </a:ext>
                  </a:extLst>
                </p:cNvPr>
                <p:cNvPicPr/>
                <p:nvPr/>
              </p:nvPicPr>
              <p:blipFill>
                <a:blip r:embed="rId218"/>
                <a:stretch>
                  <a:fillRect/>
                </a:stretch>
              </p:blipFill>
              <p:spPr>
                <a:xfrm>
                  <a:off x="6402973" y="6070373"/>
                  <a:ext cx="426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0" name="Freihand 149">
                  <a:extLst>
                    <a:ext uri="{FF2B5EF4-FFF2-40B4-BE49-F238E27FC236}">
                      <a16:creationId xmlns:a16="http://schemas.microsoft.com/office/drawing/2014/main" id="{CD85BF52-A731-4A0A-A5EC-B9D840174066}"/>
                    </a:ext>
                  </a:extLst>
                </p14:cNvPr>
                <p14:cNvContentPartPr/>
                <p14:nvPr/>
              </p14:nvContentPartPr>
              <p14:xfrm>
                <a:off x="7015693" y="6120413"/>
                <a:ext cx="267480" cy="164520"/>
              </p14:xfrm>
            </p:contentPart>
          </mc:Choice>
          <mc:Fallback xmlns="">
            <p:pic>
              <p:nvPicPr>
                <p:cNvPr id="150" name="Freihand 149">
                  <a:extLst>
                    <a:ext uri="{FF2B5EF4-FFF2-40B4-BE49-F238E27FC236}">
                      <a16:creationId xmlns:a16="http://schemas.microsoft.com/office/drawing/2014/main" id="{CD85BF52-A731-4A0A-A5EC-B9D840174066}"/>
                    </a:ext>
                  </a:extLst>
                </p:cNvPr>
                <p:cNvPicPr/>
                <p:nvPr/>
              </p:nvPicPr>
              <p:blipFill>
                <a:blip r:embed="rId220"/>
                <a:stretch>
                  <a:fillRect/>
                </a:stretch>
              </p:blipFill>
              <p:spPr>
                <a:xfrm>
                  <a:off x="7011373" y="6116093"/>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1" name="Freihand 150">
                  <a:extLst>
                    <a:ext uri="{FF2B5EF4-FFF2-40B4-BE49-F238E27FC236}">
                      <a16:creationId xmlns:a16="http://schemas.microsoft.com/office/drawing/2014/main" id="{69E48F4D-3C1A-4481-97F3-C5D56B081B4C}"/>
                    </a:ext>
                  </a:extLst>
                </p14:cNvPr>
                <p14:cNvContentPartPr/>
                <p14:nvPr/>
              </p14:nvContentPartPr>
              <p14:xfrm>
                <a:off x="7343653" y="6130133"/>
                <a:ext cx="168480" cy="113040"/>
              </p14:xfrm>
            </p:contentPart>
          </mc:Choice>
          <mc:Fallback xmlns="">
            <p:pic>
              <p:nvPicPr>
                <p:cNvPr id="151" name="Freihand 150">
                  <a:extLst>
                    <a:ext uri="{FF2B5EF4-FFF2-40B4-BE49-F238E27FC236}">
                      <a16:creationId xmlns:a16="http://schemas.microsoft.com/office/drawing/2014/main" id="{69E48F4D-3C1A-4481-97F3-C5D56B081B4C}"/>
                    </a:ext>
                  </a:extLst>
                </p:cNvPr>
                <p:cNvPicPr/>
                <p:nvPr/>
              </p:nvPicPr>
              <p:blipFill>
                <a:blip r:embed="rId222"/>
                <a:stretch>
                  <a:fillRect/>
                </a:stretch>
              </p:blipFill>
              <p:spPr>
                <a:xfrm>
                  <a:off x="7339333" y="6125813"/>
                  <a:ext cx="177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2" name="Freihand 151">
                  <a:extLst>
                    <a:ext uri="{FF2B5EF4-FFF2-40B4-BE49-F238E27FC236}">
                      <a16:creationId xmlns:a16="http://schemas.microsoft.com/office/drawing/2014/main" id="{A823522F-8AB3-4E51-9626-8D5DB8D33079}"/>
                    </a:ext>
                  </a:extLst>
                </p14:cNvPr>
                <p14:cNvContentPartPr/>
                <p14:nvPr/>
              </p14:nvContentPartPr>
              <p14:xfrm>
                <a:off x="7540573" y="6100613"/>
                <a:ext cx="133920" cy="101160"/>
              </p14:xfrm>
            </p:contentPart>
          </mc:Choice>
          <mc:Fallback xmlns="">
            <p:pic>
              <p:nvPicPr>
                <p:cNvPr id="152" name="Freihand 151">
                  <a:extLst>
                    <a:ext uri="{FF2B5EF4-FFF2-40B4-BE49-F238E27FC236}">
                      <a16:creationId xmlns:a16="http://schemas.microsoft.com/office/drawing/2014/main" id="{A823522F-8AB3-4E51-9626-8D5DB8D33079}"/>
                    </a:ext>
                  </a:extLst>
                </p:cNvPr>
                <p:cNvPicPr/>
                <p:nvPr/>
              </p:nvPicPr>
              <p:blipFill>
                <a:blip r:embed="rId224"/>
                <a:stretch>
                  <a:fillRect/>
                </a:stretch>
              </p:blipFill>
              <p:spPr>
                <a:xfrm>
                  <a:off x="7536253" y="6096293"/>
                  <a:ext cx="142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3" name="Freihand 152">
                  <a:extLst>
                    <a:ext uri="{FF2B5EF4-FFF2-40B4-BE49-F238E27FC236}">
                      <a16:creationId xmlns:a16="http://schemas.microsoft.com/office/drawing/2014/main" id="{AD4E02BD-9239-4602-AFC4-C01CEC16CD54}"/>
                    </a:ext>
                  </a:extLst>
                </p14:cNvPr>
                <p14:cNvContentPartPr/>
                <p14:nvPr/>
              </p14:nvContentPartPr>
              <p14:xfrm>
                <a:off x="7729573" y="5965613"/>
                <a:ext cx="41040" cy="225360"/>
              </p14:xfrm>
            </p:contentPart>
          </mc:Choice>
          <mc:Fallback xmlns="">
            <p:pic>
              <p:nvPicPr>
                <p:cNvPr id="153" name="Freihand 152">
                  <a:extLst>
                    <a:ext uri="{FF2B5EF4-FFF2-40B4-BE49-F238E27FC236}">
                      <a16:creationId xmlns:a16="http://schemas.microsoft.com/office/drawing/2014/main" id="{AD4E02BD-9239-4602-AFC4-C01CEC16CD54}"/>
                    </a:ext>
                  </a:extLst>
                </p:cNvPr>
                <p:cNvPicPr/>
                <p:nvPr/>
              </p:nvPicPr>
              <p:blipFill>
                <a:blip r:embed="rId226"/>
                <a:stretch>
                  <a:fillRect/>
                </a:stretch>
              </p:blipFill>
              <p:spPr>
                <a:xfrm>
                  <a:off x="7725253" y="5961293"/>
                  <a:ext cx="49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5" name="Freihand 154">
                  <a:extLst>
                    <a:ext uri="{FF2B5EF4-FFF2-40B4-BE49-F238E27FC236}">
                      <a16:creationId xmlns:a16="http://schemas.microsoft.com/office/drawing/2014/main" id="{65B297B3-40C3-4761-A43C-099EFABDF09F}"/>
                    </a:ext>
                  </a:extLst>
                </p14:cNvPr>
                <p14:cNvContentPartPr/>
                <p14:nvPr/>
              </p14:nvContentPartPr>
              <p14:xfrm>
                <a:off x="1123573" y="6559613"/>
                <a:ext cx="17280" cy="10800"/>
              </p14:xfrm>
            </p:contentPart>
          </mc:Choice>
          <mc:Fallback xmlns="">
            <p:pic>
              <p:nvPicPr>
                <p:cNvPr id="155" name="Freihand 154">
                  <a:extLst>
                    <a:ext uri="{FF2B5EF4-FFF2-40B4-BE49-F238E27FC236}">
                      <a16:creationId xmlns:a16="http://schemas.microsoft.com/office/drawing/2014/main" id="{65B297B3-40C3-4761-A43C-099EFABDF09F}"/>
                    </a:ext>
                  </a:extLst>
                </p:cNvPr>
                <p:cNvPicPr/>
                <p:nvPr/>
              </p:nvPicPr>
              <p:blipFill>
                <a:blip r:embed="rId228"/>
                <a:stretch>
                  <a:fillRect/>
                </a:stretch>
              </p:blipFill>
              <p:spPr>
                <a:xfrm>
                  <a:off x="1119253" y="6555293"/>
                  <a:ext cx="25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6" name="Freihand 155">
                  <a:extLst>
                    <a:ext uri="{FF2B5EF4-FFF2-40B4-BE49-F238E27FC236}">
                      <a16:creationId xmlns:a16="http://schemas.microsoft.com/office/drawing/2014/main" id="{661CA422-F5C7-482A-A6BD-000CCD083BF6}"/>
                    </a:ext>
                  </a:extLst>
                </p14:cNvPr>
                <p14:cNvContentPartPr/>
                <p14:nvPr/>
              </p14:nvContentPartPr>
              <p14:xfrm>
                <a:off x="1213933" y="6537653"/>
                <a:ext cx="360" cy="360"/>
              </p14:xfrm>
            </p:contentPart>
          </mc:Choice>
          <mc:Fallback xmlns="">
            <p:pic>
              <p:nvPicPr>
                <p:cNvPr id="156" name="Freihand 155">
                  <a:extLst>
                    <a:ext uri="{FF2B5EF4-FFF2-40B4-BE49-F238E27FC236}">
                      <a16:creationId xmlns:a16="http://schemas.microsoft.com/office/drawing/2014/main" id="{661CA422-F5C7-482A-A6BD-000CCD083BF6}"/>
                    </a:ext>
                  </a:extLst>
                </p:cNvPr>
                <p:cNvPicPr/>
                <p:nvPr/>
              </p:nvPicPr>
              <p:blipFill>
                <a:blip r:embed="rId148"/>
                <a:stretch>
                  <a:fillRect/>
                </a:stretch>
              </p:blipFill>
              <p:spPr>
                <a:xfrm>
                  <a:off x="1209613" y="653333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Freihand 157">
                  <a:extLst>
                    <a:ext uri="{FF2B5EF4-FFF2-40B4-BE49-F238E27FC236}">
                      <a16:creationId xmlns:a16="http://schemas.microsoft.com/office/drawing/2014/main" id="{F91DA85A-111A-4BC4-A792-3D1B8C2C6726}"/>
                    </a:ext>
                  </a:extLst>
                </p14:cNvPr>
                <p14:cNvContentPartPr/>
                <p14:nvPr/>
              </p14:nvContentPartPr>
              <p14:xfrm>
                <a:off x="1106653" y="6460613"/>
                <a:ext cx="465120" cy="152280"/>
              </p14:xfrm>
            </p:contentPart>
          </mc:Choice>
          <mc:Fallback xmlns="">
            <p:pic>
              <p:nvPicPr>
                <p:cNvPr id="158" name="Freihand 157">
                  <a:extLst>
                    <a:ext uri="{FF2B5EF4-FFF2-40B4-BE49-F238E27FC236}">
                      <a16:creationId xmlns:a16="http://schemas.microsoft.com/office/drawing/2014/main" id="{F91DA85A-111A-4BC4-A792-3D1B8C2C6726}"/>
                    </a:ext>
                  </a:extLst>
                </p:cNvPr>
                <p:cNvPicPr/>
                <p:nvPr/>
              </p:nvPicPr>
              <p:blipFill>
                <a:blip r:embed="rId231"/>
                <a:stretch>
                  <a:fillRect/>
                </a:stretch>
              </p:blipFill>
              <p:spPr>
                <a:xfrm>
                  <a:off x="1102333" y="6456293"/>
                  <a:ext cx="47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Freihand 158">
                  <a:extLst>
                    <a:ext uri="{FF2B5EF4-FFF2-40B4-BE49-F238E27FC236}">
                      <a16:creationId xmlns:a16="http://schemas.microsoft.com/office/drawing/2014/main" id="{D8A49ACE-D97D-4E59-884E-03C329945E35}"/>
                    </a:ext>
                  </a:extLst>
                </p14:cNvPr>
                <p14:cNvContentPartPr/>
                <p14:nvPr/>
              </p14:nvContentPartPr>
              <p14:xfrm>
                <a:off x="1538653" y="6409133"/>
                <a:ext cx="360" cy="360"/>
              </p14:xfrm>
            </p:contentPart>
          </mc:Choice>
          <mc:Fallback xmlns="">
            <p:pic>
              <p:nvPicPr>
                <p:cNvPr id="159" name="Freihand 158">
                  <a:extLst>
                    <a:ext uri="{FF2B5EF4-FFF2-40B4-BE49-F238E27FC236}">
                      <a16:creationId xmlns:a16="http://schemas.microsoft.com/office/drawing/2014/main" id="{D8A49ACE-D97D-4E59-884E-03C329945E35}"/>
                    </a:ext>
                  </a:extLst>
                </p:cNvPr>
                <p:cNvPicPr/>
                <p:nvPr/>
              </p:nvPicPr>
              <p:blipFill>
                <a:blip r:embed="rId148"/>
                <a:stretch>
                  <a:fillRect/>
                </a:stretch>
              </p:blipFill>
              <p:spPr>
                <a:xfrm>
                  <a:off x="1534333" y="64048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0" name="Freihand 159">
                  <a:extLst>
                    <a:ext uri="{FF2B5EF4-FFF2-40B4-BE49-F238E27FC236}">
                      <a16:creationId xmlns:a16="http://schemas.microsoft.com/office/drawing/2014/main" id="{A9B7548A-D9E7-427B-BE1E-2692CE9A6D1C}"/>
                    </a:ext>
                  </a:extLst>
                </p14:cNvPr>
                <p14:cNvContentPartPr/>
                <p14:nvPr/>
              </p14:nvContentPartPr>
              <p14:xfrm>
                <a:off x="1736293" y="6423533"/>
                <a:ext cx="78840" cy="137520"/>
              </p14:xfrm>
            </p:contentPart>
          </mc:Choice>
          <mc:Fallback xmlns="">
            <p:pic>
              <p:nvPicPr>
                <p:cNvPr id="160" name="Freihand 159">
                  <a:extLst>
                    <a:ext uri="{FF2B5EF4-FFF2-40B4-BE49-F238E27FC236}">
                      <a16:creationId xmlns:a16="http://schemas.microsoft.com/office/drawing/2014/main" id="{A9B7548A-D9E7-427B-BE1E-2692CE9A6D1C}"/>
                    </a:ext>
                  </a:extLst>
                </p:cNvPr>
                <p:cNvPicPr/>
                <p:nvPr/>
              </p:nvPicPr>
              <p:blipFill>
                <a:blip r:embed="rId234"/>
                <a:stretch>
                  <a:fillRect/>
                </a:stretch>
              </p:blipFill>
              <p:spPr>
                <a:xfrm>
                  <a:off x="1731973" y="6419213"/>
                  <a:ext cx="87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1" name="Freihand 160">
                  <a:extLst>
                    <a:ext uri="{FF2B5EF4-FFF2-40B4-BE49-F238E27FC236}">
                      <a16:creationId xmlns:a16="http://schemas.microsoft.com/office/drawing/2014/main" id="{43E8436C-71C3-43A5-93BF-5B657AA73A6F}"/>
                    </a:ext>
                  </a:extLst>
                </p14:cNvPr>
                <p14:cNvContentPartPr/>
                <p14:nvPr/>
              </p14:nvContentPartPr>
              <p14:xfrm>
                <a:off x="1861573" y="6464933"/>
                <a:ext cx="75600" cy="85320"/>
              </p14:xfrm>
            </p:contentPart>
          </mc:Choice>
          <mc:Fallback xmlns="">
            <p:pic>
              <p:nvPicPr>
                <p:cNvPr id="161" name="Freihand 160">
                  <a:extLst>
                    <a:ext uri="{FF2B5EF4-FFF2-40B4-BE49-F238E27FC236}">
                      <a16:creationId xmlns:a16="http://schemas.microsoft.com/office/drawing/2014/main" id="{43E8436C-71C3-43A5-93BF-5B657AA73A6F}"/>
                    </a:ext>
                  </a:extLst>
                </p:cNvPr>
                <p:cNvPicPr/>
                <p:nvPr/>
              </p:nvPicPr>
              <p:blipFill>
                <a:blip r:embed="rId236"/>
                <a:stretch>
                  <a:fillRect/>
                </a:stretch>
              </p:blipFill>
              <p:spPr>
                <a:xfrm>
                  <a:off x="1857253" y="6460613"/>
                  <a:ext cx="84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2" name="Freihand 161">
                  <a:extLst>
                    <a:ext uri="{FF2B5EF4-FFF2-40B4-BE49-F238E27FC236}">
                      <a16:creationId xmlns:a16="http://schemas.microsoft.com/office/drawing/2014/main" id="{14821955-4489-4A3B-9D93-B97942E587B9}"/>
                    </a:ext>
                  </a:extLst>
                </p14:cNvPr>
                <p14:cNvContentPartPr/>
                <p14:nvPr/>
              </p14:nvContentPartPr>
              <p14:xfrm>
                <a:off x="1967413" y="6457013"/>
                <a:ext cx="92520" cy="94680"/>
              </p14:xfrm>
            </p:contentPart>
          </mc:Choice>
          <mc:Fallback xmlns="">
            <p:pic>
              <p:nvPicPr>
                <p:cNvPr id="162" name="Freihand 161">
                  <a:extLst>
                    <a:ext uri="{FF2B5EF4-FFF2-40B4-BE49-F238E27FC236}">
                      <a16:creationId xmlns:a16="http://schemas.microsoft.com/office/drawing/2014/main" id="{14821955-4489-4A3B-9D93-B97942E587B9}"/>
                    </a:ext>
                  </a:extLst>
                </p:cNvPr>
                <p:cNvPicPr/>
                <p:nvPr/>
              </p:nvPicPr>
              <p:blipFill>
                <a:blip r:embed="rId238"/>
                <a:stretch>
                  <a:fillRect/>
                </a:stretch>
              </p:blipFill>
              <p:spPr>
                <a:xfrm>
                  <a:off x="1963093" y="6452693"/>
                  <a:ext cx="101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3" name="Freihand 162">
                  <a:extLst>
                    <a:ext uri="{FF2B5EF4-FFF2-40B4-BE49-F238E27FC236}">
                      <a16:creationId xmlns:a16="http://schemas.microsoft.com/office/drawing/2014/main" id="{65CE832B-5CA6-44D8-9C06-9AD6C237542E}"/>
                    </a:ext>
                  </a:extLst>
                </p14:cNvPr>
                <p14:cNvContentPartPr/>
                <p14:nvPr/>
              </p14:nvContentPartPr>
              <p14:xfrm>
                <a:off x="2082973" y="6387173"/>
                <a:ext cx="438120" cy="163440"/>
              </p14:xfrm>
            </p:contentPart>
          </mc:Choice>
          <mc:Fallback xmlns="">
            <p:pic>
              <p:nvPicPr>
                <p:cNvPr id="163" name="Freihand 162">
                  <a:extLst>
                    <a:ext uri="{FF2B5EF4-FFF2-40B4-BE49-F238E27FC236}">
                      <a16:creationId xmlns:a16="http://schemas.microsoft.com/office/drawing/2014/main" id="{65CE832B-5CA6-44D8-9C06-9AD6C237542E}"/>
                    </a:ext>
                  </a:extLst>
                </p:cNvPr>
                <p:cNvPicPr/>
                <p:nvPr/>
              </p:nvPicPr>
              <p:blipFill>
                <a:blip r:embed="rId240"/>
                <a:stretch>
                  <a:fillRect/>
                </a:stretch>
              </p:blipFill>
              <p:spPr>
                <a:xfrm>
                  <a:off x="2078653" y="6382853"/>
                  <a:ext cx="446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4" name="Freihand 163">
                  <a:extLst>
                    <a:ext uri="{FF2B5EF4-FFF2-40B4-BE49-F238E27FC236}">
                      <a16:creationId xmlns:a16="http://schemas.microsoft.com/office/drawing/2014/main" id="{1D4EB9D1-F90D-4B4B-9054-FB4C9207A4C2}"/>
                    </a:ext>
                  </a:extLst>
                </p14:cNvPr>
                <p14:cNvContentPartPr/>
                <p14:nvPr/>
              </p14:nvContentPartPr>
              <p14:xfrm>
                <a:off x="2550613" y="6459893"/>
                <a:ext cx="264240" cy="80280"/>
              </p14:xfrm>
            </p:contentPart>
          </mc:Choice>
          <mc:Fallback xmlns="">
            <p:pic>
              <p:nvPicPr>
                <p:cNvPr id="164" name="Freihand 163">
                  <a:extLst>
                    <a:ext uri="{FF2B5EF4-FFF2-40B4-BE49-F238E27FC236}">
                      <a16:creationId xmlns:a16="http://schemas.microsoft.com/office/drawing/2014/main" id="{1D4EB9D1-F90D-4B4B-9054-FB4C9207A4C2}"/>
                    </a:ext>
                  </a:extLst>
                </p:cNvPr>
                <p:cNvPicPr/>
                <p:nvPr/>
              </p:nvPicPr>
              <p:blipFill>
                <a:blip r:embed="rId242"/>
                <a:stretch>
                  <a:fillRect/>
                </a:stretch>
              </p:blipFill>
              <p:spPr>
                <a:xfrm>
                  <a:off x="2546293" y="6455573"/>
                  <a:ext cx="272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Freihand 164">
                  <a:extLst>
                    <a:ext uri="{FF2B5EF4-FFF2-40B4-BE49-F238E27FC236}">
                      <a16:creationId xmlns:a16="http://schemas.microsoft.com/office/drawing/2014/main" id="{60ED6048-330A-4B16-96B8-5E97D3194A5F}"/>
                    </a:ext>
                  </a:extLst>
                </p14:cNvPr>
                <p14:cNvContentPartPr/>
                <p14:nvPr/>
              </p14:nvContentPartPr>
              <p14:xfrm>
                <a:off x="2882533" y="6410213"/>
                <a:ext cx="334440" cy="158760"/>
              </p14:xfrm>
            </p:contentPart>
          </mc:Choice>
          <mc:Fallback xmlns="">
            <p:pic>
              <p:nvPicPr>
                <p:cNvPr id="165" name="Freihand 164">
                  <a:extLst>
                    <a:ext uri="{FF2B5EF4-FFF2-40B4-BE49-F238E27FC236}">
                      <a16:creationId xmlns:a16="http://schemas.microsoft.com/office/drawing/2014/main" id="{60ED6048-330A-4B16-96B8-5E97D3194A5F}"/>
                    </a:ext>
                  </a:extLst>
                </p:cNvPr>
                <p:cNvPicPr/>
                <p:nvPr/>
              </p:nvPicPr>
              <p:blipFill>
                <a:blip r:embed="rId244"/>
                <a:stretch>
                  <a:fillRect/>
                </a:stretch>
              </p:blipFill>
              <p:spPr>
                <a:xfrm>
                  <a:off x="2878213" y="6405893"/>
                  <a:ext cx="343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Freihand 165">
                  <a:extLst>
                    <a:ext uri="{FF2B5EF4-FFF2-40B4-BE49-F238E27FC236}">
                      <a16:creationId xmlns:a16="http://schemas.microsoft.com/office/drawing/2014/main" id="{96F58F19-CE6B-43DF-8813-1ED8962E269E}"/>
                    </a:ext>
                  </a:extLst>
                </p14:cNvPr>
                <p14:cNvContentPartPr/>
                <p14:nvPr/>
              </p14:nvContentPartPr>
              <p14:xfrm>
                <a:off x="3510733" y="6439373"/>
                <a:ext cx="234000" cy="102240"/>
              </p14:xfrm>
            </p:contentPart>
          </mc:Choice>
          <mc:Fallback xmlns="">
            <p:pic>
              <p:nvPicPr>
                <p:cNvPr id="166" name="Freihand 165">
                  <a:extLst>
                    <a:ext uri="{FF2B5EF4-FFF2-40B4-BE49-F238E27FC236}">
                      <a16:creationId xmlns:a16="http://schemas.microsoft.com/office/drawing/2014/main" id="{96F58F19-CE6B-43DF-8813-1ED8962E269E}"/>
                    </a:ext>
                  </a:extLst>
                </p:cNvPr>
                <p:cNvPicPr/>
                <p:nvPr/>
              </p:nvPicPr>
              <p:blipFill>
                <a:blip r:embed="rId246"/>
                <a:stretch>
                  <a:fillRect/>
                </a:stretch>
              </p:blipFill>
              <p:spPr>
                <a:xfrm>
                  <a:off x="3506413" y="6435053"/>
                  <a:ext cx="2426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 name="Freihand 166">
                  <a:extLst>
                    <a:ext uri="{FF2B5EF4-FFF2-40B4-BE49-F238E27FC236}">
                      <a16:creationId xmlns:a16="http://schemas.microsoft.com/office/drawing/2014/main" id="{1C88F04A-5DF5-42CC-B2C4-FE9CFE2AE41A}"/>
                    </a:ext>
                  </a:extLst>
                </p14:cNvPr>
                <p14:cNvContentPartPr/>
                <p14:nvPr/>
              </p14:nvContentPartPr>
              <p14:xfrm>
                <a:off x="3795133" y="6459893"/>
                <a:ext cx="119880" cy="86760"/>
              </p14:xfrm>
            </p:contentPart>
          </mc:Choice>
          <mc:Fallback xmlns="">
            <p:pic>
              <p:nvPicPr>
                <p:cNvPr id="167" name="Freihand 166">
                  <a:extLst>
                    <a:ext uri="{FF2B5EF4-FFF2-40B4-BE49-F238E27FC236}">
                      <a16:creationId xmlns:a16="http://schemas.microsoft.com/office/drawing/2014/main" id="{1C88F04A-5DF5-42CC-B2C4-FE9CFE2AE41A}"/>
                    </a:ext>
                  </a:extLst>
                </p:cNvPr>
                <p:cNvPicPr/>
                <p:nvPr/>
              </p:nvPicPr>
              <p:blipFill>
                <a:blip r:embed="rId248"/>
                <a:stretch>
                  <a:fillRect/>
                </a:stretch>
              </p:blipFill>
              <p:spPr>
                <a:xfrm>
                  <a:off x="3790813" y="6455573"/>
                  <a:ext cx="128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 name="Freihand 167">
                  <a:extLst>
                    <a:ext uri="{FF2B5EF4-FFF2-40B4-BE49-F238E27FC236}">
                      <a16:creationId xmlns:a16="http://schemas.microsoft.com/office/drawing/2014/main" id="{78657675-9CD2-4611-B6EE-B3693EF242C1}"/>
                    </a:ext>
                  </a:extLst>
                </p14:cNvPr>
                <p14:cNvContentPartPr/>
                <p14:nvPr/>
              </p14:nvContentPartPr>
              <p14:xfrm>
                <a:off x="3911413" y="6377093"/>
                <a:ext cx="186840" cy="169560"/>
              </p14:xfrm>
            </p:contentPart>
          </mc:Choice>
          <mc:Fallback xmlns="">
            <p:pic>
              <p:nvPicPr>
                <p:cNvPr id="168" name="Freihand 167">
                  <a:extLst>
                    <a:ext uri="{FF2B5EF4-FFF2-40B4-BE49-F238E27FC236}">
                      <a16:creationId xmlns:a16="http://schemas.microsoft.com/office/drawing/2014/main" id="{78657675-9CD2-4611-B6EE-B3693EF242C1}"/>
                    </a:ext>
                  </a:extLst>
                </p:cNvPr>
                <p:cNvPicPr/>
                <p:nvPr/>
              </p:nvPicPr>
              <p:blipFill>
                <a:blip r:embed="rId250"/>
                <a:stretch>
                  <a:fillRect/>
                </a:stretch>
              </p:blipFill>
              <p:spPr>
                <a:xfrm>
                  <a:off x="3907093" y="6372773"/>
                  <a:ext cx="195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 name="Freihand 168">
                  <a:extLst>
                    <a:ext uri="{FF2B5EF4-FFF2-40B4-BE49-F238E27FC236}">
                      <a16:creationId xmlns:a16="http://schemas.microsoft.com/office/drawing/2014/main" id="{E81DB521-1FBA-44B5-8B18-24A0EC96DA15}"/>
                    </a:ext>
                  </a:extLst>
                </p14:cNvPr>
                <p14:cNvContentPartPr/>
                <p14:nvPr/>
              </p14:nvContentPartPr>
              <p14:xfrm>
                <a:off x="4127773" y="6377093"/>
                <a:ext cx="117720" cy="167040"/>
              </p14:xfrm>
            </p:contentPart>
          </mc:Choice>
          <mc:Fallback xmlns="">
            <p:pic>
              <p:nvPicPr>
                <p:cNvPr id="169" name="Freihand 168">
                  <a:extLst>
                    <a:ext uri="{FF2B5EF4-FFF2-40B4-BE49-F238E27FC236}">
                      <a16:creationId xmlns:a16="http://schemas.microsoft.com/office/drawing/2014/main" id="{E81DB521-1FBA-44B5-8B18-24A0EC96DA15}"/>
                    </a:ext>
                  </a:extLst>
                </p:cNvPr>
                <p:cNvPicPr/>
                <p:nvPr/>
              </p:nvPicPr>
              <p:blipFill>
                <a:blip r:embed="rId252"/>
                <a:stretch>
                  <a:fillRect/>
                </a:stretch>
              </p:blipFill>
              <p:spPr>
                <a:xfrm>
                  <a:off x="4123453" y="6372773"/>
                  <a:ext cx="126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0" name="Freihand 169">
                  <a:extLst>
                    <a:ext uri="{FF2B5EF4-FFF2-40B4-BE49-F238E27FC236}">
                      <a16:creationId xmlns:a16="http://schemas.microsoft.com/office/drawing/2014/main" id="{B6D46787-84E4-4A62-A111-5B990B253739}"/>
                    </a:ext>
                  </a:extLst>
                </p14:cNvPr>
                <p14:cNvContentPartPr/>
                <p14:nvPr/>
              </p14:nvContentPartPr>
              <p14:xfrm>
                <a:off x="4290853" y="6457733"/>
                <a:ext cx="541080" cy="101880"/>
              </p14:xfrm>
            </p:contentPart>
          </mc:Choice>
          <mc:Fallback xmlns="">
            <p:pic>
              <p:nvPicPr>
                <p:cNvPr id="170" name="Freihand 169">
                  <a:extLst>
                    <a:ext uri="{FF2B5EF4-FFF2-40B4-BE49-F238E27FC236}">
                      <a16:creationId xmlns:a16="http://schemas.microsoft.com/office/drawing/2014/main" id="{B6D46787-84E4-4A62-A111-5B990B253739}"/>
                    </a:ext>
                  </a:extLst>
                </p:cNvPr>
                <p:cNvPicPr/>
                <p:nvPr/>
              </p:nvPicPr>
              <p:blipFill>
                <a:blip r:embed="rId254"/>
                <a:stretch>
                  <a:fillRect/>
                </a:stretch>
              </p:blipFill>
              <p:spPr>
                <a:xfrm>
                  <a:off x="4286533" y="6453413"/>
                  <a:ext cx="549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1" name="Freihand 170">
                  <a:extLst>
                    <a:ext uri="{FF2B5EF4-FFF2-40B4-BE49-F238E27FC236}">
                      <a16:creationId xmlns:a16="http://schemas.microsoft.com/office/drawing/2014/main" id="{03642522-C758-4611-A818-CA9D3C4109B1}"/>
                    </a:ext>
                  </a:extLst>
                </p14:cNvPr>
                <p14:cNvContentPartPr/>
                <p14:nvPr/>
              </p14:nvContentPartPr>
              <p14:xfrm>
                <a:off x="4860733" y="6382493"/>
                <a:ext cx="114480" cy="171000"/>
              </p14:xfrm>
            </p:contentPart>
          </mc:Choice>
          <mc:Fallback xmlns="">
            <p:pic>
              <p:nvPicPr>
                <p:cNvPr id="171" name="Freihand 170">
                  <a:extLst>
                    <a:ext uri="{FF2B5EF4-FFF2-40B4-BE49-F238E27FC236}">
                      <a16:creationId xmlns:a16="http://schemas.microsoft.com/office/drawing/2014/main" id="{03642522-C758-4611-A818-CA9D3C4109B1}"/>
                    </a:ext>
                  </a:extLst>
                </p:cNvPr>
                <p:cNvPicPr/>
                <p:nvPr/>
              </p:nvPicPr>
              <p:blipFill>
                <a:blip r:embed="rId256"/>
                <a:stretch>
                  <a:fillRect/>
                </a:stretch>
              </p:blipFill>
              <p:spPr>
                <a:xfrm>
                  <a:off x="4856413" y="6378173"/>
                  <a:ext cx="123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2" name="Freihand 171">
                  <a:extLst>
                    <a:ext uri="{FF2B5EF4-FFF2-40B4-BE49-F238E27FC236}">
                      <a16:creationId xmlns:a16="http://schemas.microsoft.com/office/drawing/2014/main" id="{D28BB5BC-CAB2-4A6D-BFD7-E800E7A22BB6}"/>
                    </a:ext>
                  </a:extLst>
                </p14:cNvPr>
                <p14:cNvContentPartPr/>
                <p14:nvPr/>
              </p14:nvContentPartPr>
              <p14:xfrm>
                <a:off x="5007253" y="6467453"/>
                <a:ext cx="98640" cy="88560"/>
              </p14:xfrm>
            </p:contentPart>
          </mc:Choice>
          <mc:Fallback xmlns="">
            <p:pic>
              <p:nvPicPr>
                <p:cNvPr id="172" name="Freihand 171">
                  <a:extLst>
                    <a:ext uri="{FF2B5EF4-FFF2-40B4-BE49-F238E27FC236}">
                      <a16:creationId xmlns:a16="http://schemas.microsoft.com/office/drawing/2014/main" id="{D28BB5BC-CAB2-4A6D-BFD7-E800E7A22BB6}"/>
                    </a:ext>
                  </a:extLst>
                </p:cNvPr>
                <p:cNvPicPr/>
                <p:nvPr/>
              </p:nvPicPr>
              <p:blipFill>
                <a:blip r:embed="rId258"/>
                <a:stretch>
                  <a:fillRect/>
                </a:stretch>
              </p:blipFill>
              <p:spPr>
                <a:xfrm>
                  <a:off x="5002933" y="6463133"/>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3" name="Freihand 172">
                  <a:extLst>
                    <a:ext uri="{FF2B5EF4-FFF2-40B4-BE49-F238E27FC236}">
                      <a16:creationId xmlns:a16="http://schemas.microsoft.com/office/drawing/2014/main" id="{C14F3992-930E-4AC4-B6A3-E40BC31B1885}"/>
                    </a:ext>
                  </a:extLst>
                </p14:cNvPr>
                <p14:cNvContentPartPr/>
                <p14:nvPr/>
              </p14:nvContentPartPr>
              <p14:xfrm>
                <a:off x="5182573" y="6476453"/>
                <a:ext cx="144360" cy="11880"/>
              </p14:xfrm>
            </p:contentPart>
          </mc:Choice>
          <mc:Fallback xmlns="">
            <p:pic>
              <p:nvPicPr>
                <p:cNvPr id="173" name="Freihand 172">
                  <a:extLst>
                    <a:ext uri="{FF2B5EF4-FFF2-40B4-BE49-F238E27FC236}">
                      <a16:creationId xmlns:a16="http://schemas.microsoft.com/office/drawing/2014/main" id="{C14F3992-930E-4AC4-B6A3-E40BC31B1885}"/>
                    </a:ext>
                  </a:extLst>
                </p:cNvPr>
                <p:cNvPicPr/>
                <p:nvPr/>
              </p:nvPicPr>
              <p:blipFill>
                <a:blip r:embed="rId260"/>
                <a:stretch>
                  <a:fillRect/>
                </a:stretch>
              </p:blipFill>
              <p:spPr>
                <a:xfrm>
                  <a:off x="5178253" y="6472133"/>
                  <a:ext cx="153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4" name="Freihand 173">
                  <a:extLst>
                    <a:ext uri="{FF2B5EF4-FFF2-40B4-BE49-F238E27FC236}">
                      <a16:creationId xmlns:a16="http://schemas.microsoft.com/office/drawing/2014/main" id="{9A0458C3-8F38-4D99-BB99-E1AEEFDA8BE3}"/>
                    </a:ext>
                  </a:extLst>
                </p14:cNvPr>
                <p14:cNvContentPartPr/>
                <p14:nvPr/>
              </p14:nvContentPartPr>
              <p14:xfrm>
                <a:off x="5420893" y="6381773"/>
                <a:ext cx="208440" cy="178200"/>
              </p14:xfrm>
            </p:contentPart>
          </mc:Choice>
          <mc:Fallback xmlns="">
            <p:pic>
              <p:nvPicPr>
                <p:cNvPr id="174" name="Freihand 173">
                  <a:extLst>
                    <a:ext uri="{FF2B5EF4-FFF2-40B4-BE49-F238E27FC236}">
                      <a16:creationId xmlns:a16="http://schemas.microsoft.com/office/drawing/2014/main" id="{9A0458C3-8F38-4D99-BB99-E1AEEFDA8BE3}"/>
                    </a:ext>
                  </a:extLst>
                </p:cNvPr>
                <p:cNvPicPr/>
                <p:nvPr/>
              </p:nvPicPr>
              <p:blipFill>
                <a:blip r:embed="rId262"/>
                <a:stretch>
                  <a:fillRect/>
                </a:stretch>
              </p:blipFill>
              <p:spPr>
                <a:xfrm>
                  <a:off x="5416573" y="6377453"/>
                  <a:ext cx="217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5" name="Freihand 174">
                  <a:extLst>
                    <a:ext uri="{FF2B5EF4-FFF2-40B4-BE49-F238E27FC236}">
                      <a16:creationId xmlns:a16="http://schemas.microsoft.com/office/drawing/2014/main" id="{30478B9A-060D-445F-A0B2-7CE590526403}"/>
                    </a:ext>
                  </a:extLst>
                </p14:cNvPr>
                <p14:cNvContentPartPr/>
                <p14:nvPr/>
              </p14:nvContentPartPr>
              <p14:xfrm>
                <a:off x="5693773" y="6387533"/>
                <a:ext cx="191520" cy="189360"/>
              </p14:xfrm>
            </p:contentPart>
          </mc:Choice>
          <mc:Fallback xmlns="">
            <p:pic>
              <p:nvPicPr>
                <p:cNvPr id="175" name="Freihand 174">
                  <a:extLst>
                    <a:ext uri="{FF2B5EF4-FFF2-40B4-BE49-F238E27FC236}">
                      <a16:creationId xmlns:a16="http://schemas.microsoft.com/office/drawing/2014/main" id="{30478B9A-060D-445F-A0B2-7CE590526403}"/>
                    </a:ext>
                  </a:extLst>
                </p:cNvPr>
                <p:cNvPicPr/>
                <p:nvPr/>
              </p:nvPicPr>
              <p:blipFill>
                <a:blip r:embed="rId264"/>
                <a:stretch>
                  <a:fillRect/>
                </a:stretch>
              </p:blipFill>
              <p:spPr>
                <a:xfrm>
                  <a:off x="5689453" y="6383213"/>
                  <a:ext cx="200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8" name="Freihand 177">
                  <a:extLst>
                    <a:ext uri="{FF2B5EF4-FFF2-40B4-BE49-F238E27FC236}">
                      <a16:creationId xmlns:a16="http://schemas.microsoft.com/office/drawing/2014/main" id="{D88544D9-18E6-4EA5-AAB9-942B5F9E2143}"/>
                    </a:ext>
                  </a:extLst>
                </p14:cNvPr>
                <p14:cNvContentPartPr/>
                <p14:nvPr/>
              </p14:nvContentPartPr>
              <p14:xfrm>
                <a:off x="6070333" y="6464213"/>
                <a:ext cx="221400" cy="65520"/>
              </p14:xfrm>
            </p:contentPart>
          </mc:Choice>
          <mc:Fallback xmlns="">
            <p:pic>
              <p:nvPicPr>
                <p:cNvPr id="178" name="Freihand 177">
                  <a:extLst>
                    <a:ext uri="{FF2B5EF4-FFF2-40B4-BE49-F238E27FC236}">
                      <a16:creationId xmlns:a16="http://schemas.microsoft.com/office/drawing/2014/main" id="{D88544D9-18E6-4EA5-AAB9-942B5F9E2143}"/>
                    </a:ext>
                  </a:extLst>
                </p:cNvPr>
                <p:cNvPicPr/>
                <p:nvPr/>
              </p:nvPicPr>
              <p:blipFill>
                <a:blip r:embed="rId266"/>
                <a:stretch>
                  <a:fillRect/>
                </a:stretch>
              </p:blipFill>
              <p:spPr>
                <a:xfrm>
                  <a:off x="6066013" y="6459893"/>
                  <a:ext cx="230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9" name="Freihand 178">
                  <a:extLst>
                    <a:ext uri="{FF2B5EF4-FFF2-40B4-BE49-F238E27FC236}">
                      <a16:creationId xmlns:a16="http://schemas.microsoft.com/office/drawing/2014/main" id="{3405C564-E0F1-4E5E-997B-EA30EEAC8400}"/>
                    </a:ext>
                  </a:extLst>
                </p14:cNvPr>
                <p14:cNvContentPartPr/>
                <p14:nvPr/>
              </p14:nvContentPartPr>
              <p14:xfrm>
                <a:off x="6324853" y="6457013"/>
                <a:ext cx="78840" cy="70560"/>
              </p14:xfrm>
            </p:contentPart>
          </mc:Choice>
          <mc:Fallback xmlns="">
            <p:pic>
              <p:nvPicPr>
                <p:cNvPr id="179" name="Freihand 178">
                  <a:extLst>
                    <a:ext uri="{FF2B5EF4-FFF2-40B4-BE49-F238E27FC236}">
                      <a16:creationId xmlns:a16="http://schemas.microsoft.com/office/drawing/2014/main" id="{3405C564-E0F1-4E5E-997B-EA30EEAC8400}"/>
                    </a:ext>
                  </a:extLst>
                </p:cNvPr>
                <p:cNvPicPr/>
                <p:nvPr/>
              </p:nvPicPr>
              <p:blipFill>
                <a:blip r:embed="rId268"/>
                <a:stretch>
                  <a:fillRect/>
                </a:stretch>
              </p:blipFill>
              <p:spPr>
                <a:xfrm>
                  <a:off x="6320533" y="6452693"/>
                  <a:ext cx="87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0" name="Freihand 179">
                  <a:extLst>
                    <a:ext uri="{FF2B5EF4-FFF2-40B4-BE49-F238E27FC236}">
                      <a16:creationId xmlns:a16="http://schemas.microsoft.com/office/drawing/2014/main" id="{19CD9ABE-3DD8-48C7-AE8C-BBDB24CC7599}"/>
                    </a:ext>
                  </a:extLst>
                </p14:cNvPr>
                <p14:cNvContentPartPr/>
                <p14:nvPr/>
              </p14:nvContentPartPr>
              <p14:xfrm>
                <a:off x="6420613" y="6453413"/>
                <a:ext cx="436680" cy="209520"/>
              </p14:xfrm>
            </p:contentPart>
          </mc:Choice>
          <mc:Fallback xmlns="">
            <p:pic>
              <p:nvPicPr>
                <p:cNvPr id="180" name="Freihand 179">
                  <a:extLst>
                    <a:ext uri="{FF2B5EF4-FFF2-40B4-BE49-F238E27FC236}">
                      <a16:creationId xmlns:a16="http://schemas.microsoft.com/office/drawing/2014/main" id="{19CD9ABE-3DD8-48C7-AE8C-BBDB24CC7599}"/>
                    </a:ext>
                  </a:extLst>
                </p:cNvPr>
                <p:cNvPicPr/>
                <p:nvPr/>
              </p:nvPicPr>
              <p:blipFill>
                <a:blip r:embed="rId270"/>
                <a:stretch>
                  <a:fillRect/>
                </a:stretch>
              </p:blipFill>
              <p:spPr>
                <a:xfrm>
                  <a:off x="6416293" y="6449093"/>
                  <a:ext cx="445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2" name="Freihand 181">
                  <a:extLst>
                    <a:ext uri="{FF2B5EF4-FFF2-40B4-BE49-F238E27FC236}">
                      <a16:creationId xmlns:a16="http://schemas.microsoft.com/office/drawing/2014/main" id="{5E785E6F-7497-496C-A3F2-4CF66ACDECED}"/>
                    </a:ext>
                  </a:extLst>
                </p14:cNvPr>
                <p14:cNvContentPartPr/>
                <p14:nvPr/>
              </p14:nvContentPartPr>
              <p14:xfrm>
                <a:off x="6899053" y="6407333"/>
                <a:ext cx="245520" cy="150480"/>
              </p14:xfrm>
            </p:contentPart>
          </mc:Choice>
          <mc:Fallback xmlns="">
            <p:pic>
              <p:nvPicPr>
                <p:cNvPr id="182" name="Freihand 181">
                  <a:extLst>
                    <a:ext uri="{FF2B5EF4-FFF2-40B4-BE49-F238E27FC236}">
                      <a16:creationId xmlns:a16="http://schemas.microsoft.com/office/drawing/2014/main" id="{5E785E6F-7497-496C-A3F2-4CF66ACDECED}"/>
                    </a:ext>
                  </a:extLst>
                </p:cNvPr>
                <p:cNvPicPr/>
                <p:nvPr/>
              </p:nvPicPr>
              <p:blipFill>
                <a:blip r:embed="rId272"/>
                <a:stretch>
                  <a:fillRect/>
                </a:stretch>
              </p:blipFill>
              <p:spPr>
                <a:xfrm>
                  <a:off x="6894733" y="6403013"/>
                  <a:ext cx="254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3" name="Freihand 182">
                  <a:extLst>
                    <a:ext uri="{FF2B5EF4-FFF2-40B4-BE49-F238E27FC236}">
                      <a16:creationId xmlns:a16="http://schemas.microsoft.com/office/drawing/2014/main" id="{F9A7CA0E-44A3-46E5-A080-716AF5E322B8}"/>
                    </a:ext>
                  </a:extLst>
                </p14:cNvPr>
                <p14:cNvContentPartPr/>
                <p14:nvPr/>
              </p14:nvContentPartPr>
              <p14:xfrm>
                <a:off x="7171933" y="6409493"/>
                <a:ext cx="110160" cy="140400"/>
              </p14:xfrm>
            </p:contentPart>
          </mc:Choice>
          <mc:Fallback xmlns="">
            <p:pic>
              <p:nvPicPr>
                <p:cNvPr id="183" name="Freihand 182">
                  <a:extLst>
                    <a:ext uri="{FF2B5EF4-FFF2-40B4-BE49-F238E27FC236}">
                      <a16:creationId xmlns:a16="http://schemas.microsoft.com/office/drawing/2014/main" id="{F9A7CA0E-44A3-46E5-A080-716AF5E322B8}"/>
                    </a:ext>
                  </a:extLst>
                </p:cNvPr>
                <p:cNvPicPr/>
                <p:nvPr/>
              </p:nvPicPr>
              <p:blipFill>
                <a:blip r:embed="rId274"/>
                <a:stretch>
                  <a:fillRect/>
                </a:stretch>
              </p:blipFill>
              <p:spPr>
                <a:xfrm>
                  <a:off x="7167613" y="6405173"/>
                  <a:ext cx="118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4" name="Freihand 183">
                  <a:extLst>
                    <a:ext uri="{FF2B5EF4-FFF2-40B4-BE49-F238E27FC236}">
                      <a16:creationId xmlns:a16="http://schemas.microsoft.com/office/drawing/2014/main" id="{FF232E13-5584-4211-8CBA-E18650DA09A7}"/>
                    </a:ext>
                  </a:extLst>
                </p14:cNvPr>
                <p14:cNvContentPartPr/>
                <p14:nvPr/>
              </p14:nvContentPartPr>
              <p14:xfrm>
                <a:off x="7395133" y="6422813"/>
                <a:ext cx="475200" cy="114120"/>
              </p14:xfrm>
            </p:contentPart>
          </mc:Choice>
          <mc:Fallback xmlns="">
            <p:pic>
              <p:nvPicPr>
                <p:cNvPr id="184" name="Freihand 183">
                  <a:extLst>
                    <a:ext uri="{FF2B5EF4-FFF2-40B4-BE49-F238E27FC236}">
                      <a16:creationId xmlns:a16="http://schemas.microsoft.com/office/drawing/2014/main" id="{FF232E13-5584-4211-8CBA-E18650DA09A7}"/>
                    </a:ext>
                  </a:extLst>
                </p:cNvPr>
                <p:cNvPicPr/>
                <p:nvPr/>
              </p:nvPicPr>
              <p:blipFill>
                <a:blip r:embed="rId276"/>
                <a:stretch>
                  <a:fillRect/>
                </a:stretch>
              </p:blipFill>
              <p:spPr>
                <a:xfrm>
                  <a:off x="7390813" y="6418493"/>
                  <a:ext cx="483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5" name="Freihand 184">
                  <a:extLst>
                    <a:ext uri="{FF2B5EF4-FFF2-40B4-BE49-F238E27FC236}">
                      <a16:creationId xmlns:a16="http://schemas.microsoft.com/office/drawing/2014/main" id="{CCE077A3-C2A1-4977-9B40-5B577AC72C31}"/>
                    </a:ext>
                  </a:extLst>
                </p14:cNvPr>
                <p14:cNvContentPartPr/>
                <p14:nvPr/>
              </p14:nvContentPartPr>
              <p14:xfrm>
                <a:off x="7878973" y="6370253"/>
                <a:ext cx="340560" cy="124560"/>
              </p14:xfrm>
            </p:contentPart>
          </mc:Choice>
          <mc:Fallback xmlns="">
            <p:pic>
              <p:nvPicPr>
                <p:cNvPr id="185" name="Freihand 184">
                  <a:extLst>
                    <a:ext uri="{FF2B5EF4-FFF2-40B4-BE49-F238E27FC236}">
                      <a16:creationId xmlns:a16="http://schemas.microsoft.com/office/drawing/2014/main" id="{CCE077A3-C2A1-4977-9B40-5B577AC72C31}"/>
                    </a:ext>
                  </a:extLst>
                </p:cNvPr>
                <p:cNvPicPr/>
                <p:nvPr/>
              </p:nvPicPr>
              <p:blipFill>
                <a:blip r:embed="rId278"/>
                <a:stretch>
                  <a:fillRect/>
                </a:stretch>
              </p:blipFill>
              <p:spPr>
                <a:xfrm>
                  <a:off x="7874653" y="6365933"/>
                  <a:ext cx="34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F4245E78-87E4-47F7-91E8-3A9F194D226A}"/>
                    </a:ext>
                  </a:extLst>
                </p14:cNvPr>
                <p14:cNvContentPartPr/>
                <p14:nvPr/>
              </p14:nvContentPartPr>
              <p14:xfrm>
                <a:off x="8283973" y="6302213"/>
                <a:ext cx="55440" cy="252360"/>
              </p14:xfrm>
            </p:contentPart>
          </mc:Choice>
          <mc:Fallback xmlns="">
            <p:pic>
              <p:nvPicPr>
                <p:cNvPr id="186" name="Freihand 185">
                  <a:extLst>
                    <a:ext uri="{FF2B5EF4-FFF2-40B4-BE49-F238E27FC236}">
                      <a16:creationId xmlns:a16="http://schemas.microsoft.com/office/drawing/2014/main" id="{F4245E78-87E4-47F7-91E8-3A9F194D226A}"/>
                    </a:ext>
                  </a:extLst>
                </p:cNvPr>
                <p:cNvPicPr/>
                <p:nvPr/>
              </p:nvPicPr>
              <p:blipFill>
                <a:blip r:embed="rId280"/>
                <a:stretch>
                  <a:fillRect/>
                </a:stretch>
              </p:blipFill>
              <p:spPr>
                <a:xfrm>
                  <a:off x="8279653" y="6297893"/>
                  <a:ext cx="64080" cy="261000"/>
                </a:xfrm>
                <a:prstGeom prst="rect">
                  <a:avLst/>
                </a:prstGeom>
              </p:spPr>
            </p:pic>
          </mc:Fallback>
        </mc:AlternateContent>
      </p:grpSp>
    </p:spTree>
    <p:extLst>
      <p:ext uri="{BB962C8B-B14F-4D97-AF65-F5344CB8AC3E}">
        <p14:creationId xmlns:p14="http://schemas.microsoft.com/office/powerpoint/2010/main" val="10916192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2888</Words>
  <Application>Microsoft Office PowerPoint</Application>
  <PresentationFormat>Breitbild</PresentationFormat>
  <Paragraphs>375</Paragraphs>
  <Slides>40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Calibri Light</vt:lpstr>
      <vt:lpstr>Cambria Math</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573</cp:revision>
  <cp:lastPrinted>2022-03-02T23:29:14Z</cp:lastPrinted>
  <dcterms:created xsi:type="dcterms:W3CDTF">2019-02-11T10:45:01Z</dcterms:created>
  <dcterms:modified xsi:type="dcterms:W3CDTF">2023-04-20T12:13:00Z</dcterms:modified>
</cp:coreProperties>
</file>